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1"/>
  </p:notesMasterIdLst>
  <p:handoutMasterIdLst>
    <p:handoutMasterId r:id="rId42"/>
  </p:handoutMasterIdLst>
  <p:sldIdLst>
    <p:sldId id="423" r:id="rId2"/>
    <p:sldId id="266" r:id="rId3"/>
    <p:sldId id="262" r:id="rId4"/>
    <p:sldId id="261" r:id="rId5"/>
    <p:sldId id="259" r:id="rId6"/>
    <p:sldId id="264" r:id="rId7"/>
    <p:sldId id="265" r:id="rId8"/>
    <p:sldId id="267" r:id="rId9"/>
    <p:sldId id="269" r:id="rId10"/>
    <p:sldId id="274" r:id="rId11"/>
    <p:sldId id="273" r:id="rId12"/>
    <p:sldId id="275" r:id="rId13"/>
    <p:sldId id="278" r:id="rId14"/>
    <p:sldId id="279" r:id="rId15"/>
    <p:sldId id="302" r:id="rId16"/>
    <p:sldId id="290" r:id="rId17"/>
    <p:sldId id="292" r:id="rId18"/>
    <p:sldId id="281" r:id="rId19"/>
    <p:sldId id="282" r:id="rId20"/>
    <p:sldId id="283" r:id="rId21"/>
    <p:sldId id="284" r:id="rId22"/>
    <p:sldId id="293" r:id="rId23"/>
    <p:sldId id="268" r:id="rId24"/>
    <p:sldId id="422" r:id="rId25"/>
    <p:sldId id="335" r:id="rId26"/>
    <p:sldId id="297" r:id="rId27"/>
    <p:sldId id="312" r:id="rId28"/>
    <p:sldId id="313" r:id="rId29"/>
    <p:sldId id="314" r:id="rId30"/>
    <p:sldId id="315" r:id="rId31"/>
    <p:sldId id="316" r:id="rId32"/>
    <p:sldId id="317" r:id="rId33"/>
    <p:sldId id="318" r:id="rId34"/>
    <p:sldId id="324" r:id="rId35"/>
    <p:sldId id="305" r:id="rId36"/>
    <p:sldId id="306" r:id="rId37"/>
    <p:sldId id="307" r:id="rId38"/>
    <p:sldId id="321" r:id="rId39"/>
    <p:sldId id="322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282E2F27-463A-424C-AA53-E37960ACF304}">
          <p14:sldIdLst>
            <p14:sldId id="423"/>
            <p14:sldId id="266"/>
          </p14:sldIdLst>
        </p14:section>
        <p14:section name="Text Point" id="{ACA47892-287D-4866-A6AE-8FFED3DEDB60}">
          <p14:sldIdLst>
            <p14:sldId id="262"/>
            <p14:sldId id="261"/>
            <p14:sldId id="259"/>
            <p14:sldId id="264"/>
            <p14:sldId id="265"/>
            <p14:sldId id="267"/>
            <p14:sldId id="269"/>
            <p14:sldId id="274"/>
            <p14:sldId id="273"/>
          </p14:sldIdLst>
        </p14:section>
        <p14:section name="Image Gallery" id="{9A587E66-4CD1-4782-B2B9-1F1D69931DB3}">
          <p14:sldIdLst>
            <p14:sldId id="275"/>
            <p14:sldId id="278"/>
            <p14:sldId id="279"/>
          </p14:sldIdLst>
        </p14:section>
        <p14:section name="Process" id="{AC3CB3B1-F87A-4839-B134-1C65C97DC69E}">
          <p14:sldIdLst>
            <p14:sldId id="302"/>
          </p14:sldIdLst>
        </p14:section>
        <p14:section name="Timeline" id="{79B55C07-6DD9-40A4-938A-CA1D22647A19}">
          <p14:sldIdLst>
            <p14:sldId id="290"/>
            <p14:sldId id="292"/>
          </p14:sldIdLst>
        </p14:section>
        <p14:section name="Mockup Slide" id="{A6007505-C45A-4F8C-88C7-FA55095D86F9}">
          <p14:sldIdLst>
            <p14:sldId id="281"/>
            <p14:sldId id="282"/>
            <p14:sldId id="283"/>
          </p14:sldIdLst>
        </p14:section>
        <p14:section name="Break Slides" id="{FB8395AD-3928-46A3-9C86-A285106FA655}">
          <p14:sldIdLst>
            <p14:sldId id="284"/>
          </p14:sldIdLst>
        </p14:section>
        <p14:section name="Chart" id="{EED365B0-C40D-4BBA-8714-99F331A5C79D}">
          <p14:sldIdLst>
            <p14:sldId id="293"/>
            <p14:sldId id="268"/>
            <p14:sldId id="422"/>
            <p14:sldId id="335"/>
          </p14:sldIdLst>
        </p14:section>
        <p14:section name="Infographic Slide" id="{2569F6F4-FE2C-4273-8FCF-86946128C1F9}">
          <p14:sldIdLst>
            <p14:sldId id="297"/>
            <p14:sldId id="312"/>
            <p14:sldId id="313"/>
            <p14:sldId id="314"/>
            <p14:sldId id="315"/>
            <p14:sldId id="316"/>
            <p14:sldId id="317"/>
            <p14:sldId id="318"/>
          </p14:sldIdLst>
        </p14:section>
        <p14:section name="Table Slide" id="{BF888B14-1B13-45CE-BCC3-441B095A48D9}">
          <p14:sldIdLst>
            <p14:sldId id="324"/>
          </p14:sldIdLst>
        </p14:section>
        <p14:section name="Maps Infographic" id="{873C82B7-108E-4CFF-9021-C7C283F88A41}">
          <p14:sldIdLst>
            <p14:sldId id="305"/>
            <p14:sldId id="306"/>
            <p14:sldId id="307"/>
          </p14:sldIdLst>
        </p14:section>
        <p14:section name="Contact Slide" id="{DF024798-479E-43D5-93D4-DDD1AF929104}">
          <p14:sldIdLst>
            <p14:sldId id="321"/>
          </p14:sldIdLst>
        </p14:section>
        <p14:section name="End Slide" id="{2D6E3959-B42A-49DD-B160-22A6C43C92FD}">
          <p14:sldIdLst>
            <p14:sldId id="32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C145"/>
    <a:srgbClr val="36AFCE"/>
    <a:srgbClr val="1D6FA9"/>
    <a:srgbClr val="1D9A78"/>
    <a:srgbClr val="B74919"/>
    <a:srgbClr val="35D94B"/>
    <a:srgbClr val="03D990"/>
    <a:srgbClr val="387FBF"/>
    <a:srgbClr val="00C4CB"/>
    <a:srgbClr val="00D9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969" autoAdjust="0"/>
  </p:normalViewPr>
  <p:slideViewPr>
    <p:cSldViewPr snapToGrid="0">
      <p:cViewPr varScale="1">
        <p:scale>
          <a:sx n="68" d="100"/>
          <a:sy n="68" d="100"/>
        </p:scale>
        <p:origin x="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2" d="100"/>
        <a:sy n="112" d="100"/>
      </p:scale>
      <p:origin x="0" y="-3342"/>
    </p:cViewPr>
  </p:sorterViewPr>
  <p:notesViewPr>
    <p:cSldViewPr snapToGrid="0">
      <p:cViewPr varScale="1">
        <p:scale>
          <a:sx n="50" d="100"/>
          <a:sy n="50" d="100"/>
        </p:scale>
        <p:origin x="2886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29587622093808"/>
          <c:y val="7.7505391443903907E-2"/>
          <c:w val="0.85040812498179974"/>
          <c:h val="0.7751980206295868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  <a:lumOff val="40000"/>
                  <a:alpha val="95000"/>
                </a:schemeClr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Sheet1!$A$2:$A$15</c:f>
              <c:numCache>
                <c:formatCode>General</c:formatCode>
                <c:ptCount val="1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</c:numCache>
            </c:numRef>
          </c:xVal>
          <c:yVal>
            <c:numRef>
              <c:f>Sheet1!$B$2:$B$15</c:f>
              <c:numCache>
                <c:formatCode>General</c:formatCode>
                <c:ptCount val="14"/>
                <c:pt idx="0">
                  <c:v>2</c:v>
                </c:pt>
                <c:pt idx="1">
                  <c:v>4</c:v>
                </c:pt>
                <c:pt idx="2">
                  <c:v>1</c:v>
                </c:pt>
                <c:pt idx="3">
                  <c:v>9</c:v>
                </c:pt>
                <c:pt idx="4">
                  <c:v>2</c:v>
                </c:pt>
                <c:pt idx="5">
                  <c:v>7</c:v>
                </c:pt>
                <c:pt idx="6">
                  <c:v>3</c:v>
                </c:pt>
                <c:pt idx="7">
                  <c:v>8</c:v>
                </c:pt>
                <c:pt idx="8">
                  <c:v>2</c:v>
                </c:pt>
                <c:pt idx="9">
                  <c:v>10</c:v>
                </c:pt>
                <c:pt idx="10">
                  <c:v>4</c:v>
                </c:pt>
                <c:pt idx="11">
                  <c:v>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B49-4D24-9B71-360C008EF4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6045104"/>
        <c:axId val="546045496"/>
      </c:scatterChart>
      <c:valAx>
        <c:axId val="546045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  <a:alpha val="50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546045496"/>
        <c:crosses val="autoZero"/>
        <c:crossBetween val="midCat"/>
      </c:valAx>
      <c:valAx>
        <c:axId val="5460454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  <a:alpha val="50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5460451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="0" i="0">
          <a:solidFill>
            <a:schemeClr val="tx1">
              <a:lumMod val="65000"/>
              <a:lumOff val="35000"/>
            </a:schemeClr>
          </a:solidFill>
          <a:latin typeface="+mn-lt"/>
          <a:ea typeface="Cormorant Garamond Light" charset="0"/>
          <a:cs typeface="Futura Light BT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9050" cap="rnd">
              <a:solidFill>
                <a:schemeClr val="accent1"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1"/>
              </a:solidFill>
              <a:ln w="38100">
                <a:noFill/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</c:v>
                </c:pt>
                <c:pt idx="2">
                  <c:v>3.5</c:v>
                </c:pt>
                <c:pt idx="3">
                  <c:v>4.5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AF6-4BCE-8D7F-4F7A1FB9A5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5"/>
              </a:solidFill>
              <a:ln w="38100">
                <a:noFill/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AF6-4BCE-8D7F-4F7A1FB9A5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2"/>
              </a:solidFill>
              <a:ln w="38100">
                <a:noFill/>
              </a:ln>
              <a:effectLst/>
            </c:spPr>
          </c:marker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2AF6-4BCE-8D7F-4F7A1FB9A513}"/>
              </c:ext>
            </c:extLst>
          </c:dPt>
          <c:xVal>
            <c:numRef>
              <c:f>Sheet1!$A$2:$A$5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AF6-4BCE-8D7F-4F7A1FB9A5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450600"/>
        <c:axId val="216452560"/>
      </c:scatterChart>
      <c:valAx>
        <c:axId val="216450600"/>
        <c:scaling>
          <c:orientation val="minMax"/>
          <c:max val="2024"/>
          <c:min val="2021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6452560"/>
        <c:crosses val="autoZero"/>
        <c:crossBetween val="midCat"/>
        <c:majorUnit val="1"/>
        <c:minorUnit val="1"/>
      </c:valAx>
      <c:valAx>
        <c:axId val="216452560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lumMod val="95000"/>
                  <a:lumOff val="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6450600"/>
        <c:crosses val="autoZero"/>
        <c:crossBetween val="midCat"/>
        <c:majorUnit val="1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Montserrat Light"/>
          <a:cs typeface="Montserrat Light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C9B-4400-ABB5-4B2F108C1B1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C9B-4400-ABB5-4B2F108C1B1F}"/>
              </c:ext>
            </c:extLst>
          </c:dPt>
          <c:dPt>
            <c:idx val="2"/>
            <c:invertIfNegative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C9B-4400-ABB5-4B2F108C1B1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C9B-4400-ABB5-4B2F108C1B1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C9B-4400-ABB5-4B2F108C1B1F}"/>
              </c:ext>
            </c:extLst>
          </c:dPt>
          <c:dPt>
            <c:idx val="5"/>
            <c:invertIfNegative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6C9B-4400-ABB5-4B2F108C1B1F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6C9B-4400-ABB5-4B2F108C1B1F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6C9B-4400-ABB5-4B2F108C1B1F}"/>
              </c:ext>
            </c:extLst>
          </c:dPt>
          <c:dPt>
            <c:idx val="8"/>
            <c:invertIfNegative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6C9B-4400-ABB5-4B2F108C1B1F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6C9B-4400-ABB5-4B2F108C1B1F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6C9B-4400-ABB5-4B2F108C1B1F}"/>
              </c:ext>
            </c:extLst>
          </c:dPt>
          <c:dPt>
            <c:idx val="11"/>
            <c:invertIfNegative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6C9B-4400-ABB5-4B2F108C1B1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8</c:v>
                </c:pt>
                <c:pt idx="1">
                  <c:v>20</c:v>
                </c:pt>
                <c:pt idx="2">
                  <c:v>69</c:v>
                </c:pt>
                <c:pt idx="3">
                  <c:v>35</c:v>
                </c:pt>
                <c:pt idx="4">
                  <c:v>55</c:v>
                </c:pt>
                <c:pt idx="5">
                  <c:v>77</c:v>
                </c:pt>
                <c:pt idx="6">
                  <c:v>30</c:v>
                </c:pt>
                <c:pt idx="7">
                  <c:v>60</c:v>
                </c:pt>
                <c:pt idx="8">
                  <c:v>89</c:v>
                </c:pt>
                <c:pt idx="9">
                  <c:v>12</c:v>
                </c:pt>
                <c:pt idx="10">
                  <c:v>55</c:v>
                </c:pt>
                <c:pt idx="11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6C9B-4400-ABB5-4B2F108C1B1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3"/>
        <c:axId val="519147016"/>
        <c:axId val="519152112"/>
      </c:barChart>
      <c:catAx>
        <c:axId val="5191470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19152112"/>
        <c:crosses val="autoZero"/>
        <c:auto val="1"/>
        <c:lblAlgn val="ctr"/>
        <c:lblOffset val="100"/>
        <c:noMultiLvlLbl val="0"/>
      </c:catAx>
      <c:valAx>
        <c:axId val="5191521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9147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b="0">
          <a:solidFill>
            <a:schemeClr val="bg1">
              <a:lumMod val="65000"/>
            </a:schemeClr>
          </a:solidFill>
          <a:latin typeface="+mn-lt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117684559915647E-2"/>
          <c:y val="4.3561327145566861E-2"/>
          <c:w val="0.90976463088016868"/>
          <c:h val="0.9128773457088662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BB5-4E34-90F8-7C5533349B11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  <a:alpha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11-4BA1-9898-1A19D803164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BB5-4E34-90F8-7C5533349B1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BB5-4E34-90F8-7C5533349B1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11-4BA1-9898-1A19D80316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1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BD41694-3AD5-47E0-972B-0C6DA1EA0D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159C2C-CE25-41C4-B06A-48867751EA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BF98B-D5A4-42DD-89C1-8BCCC8739E8B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EA1AC1-FCC3-4116-9AAF-204A1D9BF04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B7FF11-4CE4-49BA-A17C-DD0FA78D28E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AA138B-814E-4D38-9160-42409B77D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0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A954D-8420-43B8-B58D-D3181AC77FAD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CB034-DBB1-4479-8EA5-9D62D3303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766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51AFA0-0918-4CA4-852B-25402BB670D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80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4351A57-46D9-F317-E023-03D298FBD7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02437" y="1083211"/>
            <a:ext cx="4484077" cy="4484077"/>
          </a:xfrm>
          <a:custGeom>
            <a:avLst/>
            <a:gdLst>
              <a:gd name="connsiteX0" fmla="*/ 1688123 w 3376246"/>
              <a:gd name="connsiteY0" fmla="*/ 0 h 3376246"/>
              <a:gd name="connsiteX1" fmla="*/ 3376246 w 3376246"/>
              <a:gd name="connsiteY1" fmla="*/ 1688123 h 3376246"/>
              <a:gd name="connsiteX2" fmla="*/ 1688123 w 3376246"/>
              <a:gd name="connsiteY2" fmla="*/ 3376246 h 3376246"/>
              <a:gd name="connsiteX3" fmla="*/ 0 w 3376246"/>
              <a:gd name="connsiteY3" fmla="*/ 1688123 h 3376246"/>
              <a:gd name="connsiteX4" fmla="*/ 1688123 w 3376246"/>
              <a:gd name="connsiteY4" fmla="*/ 0 h 337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6246" h="3376246">
                <a:moveTo>
                  <a:pt x="1688123" y="0"/>
                </a:moveTo>
                <a:cubicBezTo>
                  <a:pt x="2620448" y="0"/>
                  <a:pt x="3376246" y="755798"/>
                  <a:pt x="3376246" y="1688123"/>
                </a:cubicBezTo>
                <a:cubicBezTo>
                  <a:pt x="3376246" y="2620448"/>
                  <a:pt x="2620448" y="3376246"/>
                  <a:pt x="1688123" y="3376246"/>
                </a:cubicBezTo>
                <a:cubicBezTo>
                  <a:pt x="755798" y="3376246"/>
                  <a:pt x="0" y="2620448"/>
                  <a:pt x="0" y="1688123"/>
                </a:cubicBezTo>
                <a:cubicBezTo>
                  <a:pt x="0" y="755798"/>
                  <a:pt x="755798" y="0"/>
                  <a:pt x="16881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014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304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308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421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AA97A76-8E32-469C-B3DD-DFA47DDAA37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571500"/>
            <a:ext cx="12191999" cy="5715000"/>
          </a:xfrm>
          <a:custGeom>
            <a:avLst/>
            <a:gdLst>
              <a:gd name="connsiteX0" fmla="*/ 0 w 12191999"/>
              <a:gd name="connsiteY0" fmla="*/ 0 h 5715000"/>
              <a:gd name="connsiteX1" fmla="*/ 12191999 w 12191999"/>
              <a:gd name="connsiteY1" fmla="*/ 0 h 5715000"/>
              <a:gd name="connsiteX2" fmla="*/ 12191999 w 12191999"/>
              <a:gd name="connsiteY2" fmla="*/ 5715000 h 5715000"/>
              <a:gd name="connsiteX3" fmla="*/ 0 w 12191999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5715000">
                <a:moveTo>
                  <a:pt x="0" y="0"/>
                </a:moveTo>
                <a:lnTo>
                  <a:pt x="12191999" y="0"/>
                </a:lnTo>
                <a:lnTo>
                  <a:pt x="12191999" y="5715000"/>
                </a:lnTo>
                <a:lnTo>
                  <a:pt x="0" y="5715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091324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166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92E59AA-584E-4701-B454-DB0103DDD0A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636168" y="993580"/>
            <a:ext cx="7555831" cy="2665070"/>
          </a:xfrm>
          <a:custGeom>
            <a:avLst/>
            <a:gdLst>
              <a:gd name="connsiteX0" fmla="*/ 0 w 7327899"/>
              <a:gd name="connsiteY0" fmla="*/ 0 h 2665070"/>
              <a:gd name="connsiteX1" fmla="*/ 7327899 w 7327899"/>
              <a:gd name="connsiteY1" fmla="*/ 0 h 2665070"/>
              <a:gd name="connsiteX2" fmla="*/ 7327899 w 7327899"/>
              <a:gd name="connsiteY2" fmla="*/ 2665070 h 2665070"/>
              <a:gd name="connsiteX3" fmla="*/ 0 w 7327899"/>
              <a:gd name="connsiteY3" fmla="*/ 2665070 h 2665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7899" h="2665070">
                <a:moveTo>
                  <a:pt x="0" y="0"/>
                </a:moveTo>
                <a:lnTo>
                  <a:pt x="7327899" y="0"/>
                </a:lnTo>
                <a:lnTo>
                  <a:pt x="7327899" y="2665070"/>
                </a:lnTo>
                <a:lnTo>
                  <a:pt x="0" y="266507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63347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DEFD88-BD0C-4F81-8906-AEA039C3198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434665" y="1034321"/>
            <a:ext cx="4757334" cy="4789360"/>
          </a:xfrm>
          <a:custGeom>
            <a:avLst/>
            <a:gdLst>
              <a:gd name="connsiteX0" fmla="*/ 0 w 4636956"/>
              <a:gd name="connsiteY0" fmla="*/ 0 h 4789360"/>
              <a:gd name="connsiteX1" fmla="*/ 4636956 w 4636956"/>
              <a:gd name="connsiteY1" fmla="*/ 0 h 4789360"/>
              <a:gd name="connsiteX2" fmla="*/ 4636956 w 4636956"/>
              <a:gd name="connsiteY2" fmla="*/ 4789360 h 4789360"/>
              <a:gd name="connsiteX3" fmla="*/ 0 w 4636956"/>
              <a:gd name="connsiteY3" fmla="*/ 4789360 h 4789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956" h="4789360">
                <a:moveTo>
                  <a:pt x="0" y="0"/>
                </a:moveTo>
                <a:lnTo>
                  <a:pt x="4636956" y="0"/>
                </a:lnTo>
                <a:lnTo>
                  <a:pt x="4636956" y="4789360"/>
                </a:lnTo>
                <a:lnTo>
                  <a:pt x="0" y="478936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3448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75542C-E1D4-4C29-8DA4-AAF54A299C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90178" y="1262923"/>
            <a:ext cx="4332157" cy="4332157"/>
          </a:xfrm>
          <a:custGeom>
            <a:avLst/>
            <a:gdLst>
              <a:gd name="connsiteX0" fmla="*/ 0 w 4332157"/>
              <a:gd name="connsiteY0" fmla="*/ 0 h 4332157"/>
              <a:gd name="connsiteX1" fmla="*/ 4332157 w 4332157"/>
              <a:gd name="connsiteY1" fmla="*/ 0 h 4332157"/>
              <a:gd name="connsiteX2" fmla="*/ 4332157 w 4332157"/>
              <a:gd name="connsiteY2" fmla="*/ 4332157 h 4332157"/>
              <a:gd name="connsiteX3" fmla="*/ 0 w 4332157"/>
              <a:gd name="connsiteY3" fmla="*/ 4332157 h 4332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2157" h="4332157">
                <a:moveTo>
                  <a:pt x="0" y="0"/>
                </a:moveTo>
                <a:lnTo>
                  <a:pt x="4332157" y="0"/>
                </a:lnTo>
                <a:lnTo>
                  <a:pt x="4332157" y="4332157"/>
                </a:lnTo>
                <a:lnTo>
                  <a:pt x="0" y="4332157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978918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565E653-E03C-476F-8929-49E40A273D6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" y="1837547"/>
            <a:ext cx="3182911" cy="3182911"/>
          </a:xfrm>
          <a:custGeom>
            <a:avLst/>
            <a:gdLst>
              <a:gd name="connsiteX0" fmla="*/ 0 w 3182911"/>
              <a:gd name="connsiteY0" fmla="*/ 0 h 3182911"/>
              <a:gd name="connsiteX1" fmla="*/ 3182911 w 3182911"/>
              <a:gd name="connsiteY1" fmla="*/ 0 h 3182911"/>
              <a:gd name="connsiteX2" fmla="*/ 3182911 w 3182911"/>
              <a:gd name="connsiteY2" fmla="*/ 3182911 h 3182911"/>
              <a:gd name="connsiteX3" fmla="*/ 0 w 3182911"/>
              <a:gd name="connsiteY3" fmla="*/ 3182911 h 3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2911" h="3182911">
                <a:moveTo>
                  <a:pt x="0" y="0"/>
                </a:moveTo>
                <a:lnTo>
                  <a:pt x="3182911" y="0"/>
                </a:lnTo>
                <a:lnTo>
                  <a:pt x="3182911" y="3182911"/>
                </a:lnTo>
                <a:lnTo>
                  <a:pt x="0" y="3182911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40368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2B10F17-9A67-4C58-9E27-0DF96590947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661357" y="1569900"/>
            <a:ext cx="2266950" cy="5288100"/>
          </a:xfrm>
          <a:custGeom>
            <a:avLst/>
            <a:gdLst>
              <a:gd name="connsiteX0" fmla="*/ 0 w 2266950"/>
              <a:gd name="connsiteY0" fmla="*/ 0 h 5288100"/>
              <a:gd name="connsiteX1" fmla="*/ 2266950 w 2266950"/>
              <a:gd name="connsiteY1" fmla="*/ 0 h 5288100"/>
              <a:gd name="connsiteX2" fmla="*/ 2266950 w 2266950"/>
              <a:gd name="connsiteY2" fmla="*/ 5288100 h 5288100"/>
              <a:gd name="connsiteX3" fmla="*/ 0 w 2266950"/>
              <a:gd name="connsiteY3" fmla="*/ 5288100 h 52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6950" h="5288100">
                <a:moveTo>
                  <a:pt x="0" y="0"/>
                </a:moveTo>
                <a:lnTo>
                  <a:pt x="2266950" y="0"/>
                </a:lnTo>
                <a:lnTo>
                  <a:pt x="2266950" y="5288100"/>
                </a:lnTo>
                <a:lnTo>
                  <a:pt x="0" y="52881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152383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5469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60D90AD-AEC6-499B-B4E7-C4047C3453E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66800" y="1935453"/>
            <a:ext cx="2987094" cy="2987094"/>
          </a:xfrm>
          <a:custGeom>
            <a:avLst/>
            <a:gdLst>
              <a:gd name="connsiteX0" fmla="*/ 0 w 2987094"/>
              <a:gd name="connsiteY0" fmla="*/ 0 h 2987094"/>
              <a:gd name="connsiteX1" fmla="*/ 2987094 w 2987094"/>
              <a:gd name="connsiteY1" fmla="*/ 0 h 2987094"/>
              <a:gd name="connsiteX2" fmla="*/ 2987094 w 2987094"/>
              <a:gd name="connsiteY2" fmla="*/ 2987094 h 2987094"/>
              <a:gd name="connsiteX3" fmla="*/ 0 w 2987094"/>
              <a:gd name="connsiteY3" fmla="*/ 2987094 h 2987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7094" h="2987094">
                <a:moveTo>
                  <a:pt x="0" y="0"/>
                </a:moveTo>
                <a:lnTo>
                  <a:pt x="2987094" y="0"/>
                </a:lnTo>
                <a:lnTo>
                  <a:pt x="2987094" y="2987094"/>
                </a:lnTo>
                <a:lnTo>
                  <a:pt x="0" y="2987094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F4847E6-0B67-4B78-B71E-AEA5DCF9EC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066800" y="-1241700"/>
            <a:ext cx="2987094" cy="2987094"/>
          </a:xfrm>
          <a:custGeom>
            <a:avLst/>
            <a:gdLst>
              <a:gd name="connsiteX0" fmla="*/ 0 w 2987094"/>
              <a:gd name="connsiteY0" fmla="*/ 0 h 2987094"/>
              <a:gd name="connsiteX1" fmla="*/ 2987094 w 2987094"/>
              <a:gd name="connsiteY1" fmla="*/ 0 h 2987094"/>
              <a:gd name="connsiteX2" fmla="*/ 2987094 w 2987094"/>
              <a:gd name="connsiteY2" fmla="*/ 2987094 h 2987094"/>
              <a:gd name="connsiteX3" fmla="*/ 0 w 2987094"/>
              <a:gd name="connsiteY3" fmla="*/ 2987094 h 2987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7094" h="2987094">
                <a:moveTo>
                  <a:pt x="0" y="0"/>
                </a:moveTo>
                <a:lnTo>
                  <a:pt x="2987094" y="0"/>
                </a:lnTo>
                <a:lnTo>
                  <a:pt x="2987094" y="2987094"/>
                </a:lnTo>
                <a:lnTo>
                  <a:pt x="0" y="2987094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6AA0DCC-E264-4A27-BAA1-860E986F8B5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66800" y="5112606"/>
            <a:ext cx="2987094" cy="2987094"/>
          </a:xfrm>
          <a:custGeom>
            <a:avLst/>
            <a:gdLst>
              <a:gd name="connsiteX0" fmla="*/ 0 w 2987094"/>
              <a:gd name="connsiteY0" fmla="*/ 0 h 2987094"/>
              <a:gd name="connsiteX1" fmla="*/ 2987094 w 2987094"/>
              <a:gd name="connsiteY1" fmla="*/ 0 h 2987094"/>
              <a:gd name="connsiteX2" fmla="*/ 2987094 w 2987094"/>
              <a:gd name="connsiteY2" fmla="*/ 2987094 h 2987094"/>
              <a:gd name="connsiteX3" fmla="*/ 0 w 2987094"/>
              <a:gd name="connsiteY3" fmla="*/ 2987094 h 2987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7094" h="2987094">
                <a:moveTo>
                  <a:pt x="0" y="0"/>
                </a:moveTo>
                <a:lnTo>
                  <a:pt x="2987094" y="0"/>
                </a:lnTo>
                <a:lnTo>
                  <a:pt x="2987094" y="2987094"/>
                </a:lnTo>
                <a:lnTo>
                  <a:pt x="0" y="2987094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476930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63420DD-2FA8-4470-87B6-651D76C22E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19313" y="1231575"/>
            <a:ext cx="2350577" cy="4394850"/>
          </a:xfrm>
          <a:custGeom>
            <a:avLst/>
            <a:gdLst>
              <a:gd name="connsiteX0" fmla="*/ 0 w 2350577"/>
              <a:gd name="connsiteY0" fmla="*/ 0 h 4394850"/>
              <a:gd name="connsiteX1" fmla="*/ 2350577 w 2350577"/>
              <a:gd name="connsiteY1" fmla="*/ 0 h 4394850"/>
              <a:gd name="connsiteX2" fmla="*/ 2350577 w 2350577"/>
              <a:gd name="connsiteY2" fmla="*/ 4394850 h 4394850"/>
              <a:gd name="connsiteX3" fmla="*/ 0 w 2350577"/>
              <a:gd name="connsiteY3" fmla="*/ 4394850 h 43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0577" h="4394850">
                <a:moveTo>
                  <a:pt x="0" y="0"/>
                </a:moveTo>
                <a:lnTo>
                  <a:pt x="2350577" y="0"/>
                </a:lnTo>
                <a:lnTo>
                  <a:pt x="2350577" y="4394850"/>
                </a:lnTo>
                <a:lnTo>
                  <a:pt x="0" y="439485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9177478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81345BE-D464-4D08-B678-76D1B089443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828722" y="2524299"/>
            <a:ext cx="1114424" cy="1114424"/>
          </a:xfrm>
          <a:custGeom>
            <a:avLst/>
            <a:gdLst>
              <a:gd name="connsiteX0" fmla="*/ 557212 w 1114424"/>
              <a:gd name="connsiteY0" fmla="*/ 0 h 1114424"/>
              <a:gd name="connsiteX1" fmla="*/ 1114424 w 1114424"/>
              <a:gd name="connsiteY1" fmla="*/ 557212 h 1114424"/>
              <a:gd name="connsiteX2" fmla="*/ 557212 w 1114424"/>
              <a:gd name="connsiteY2" fmla="*/ 1114424 h 1114424"/>
              <a:gd name="connsiteX3" fmla="*/ 0 w 1114424"/>
              <a:gd name="connsiteY3" fmla="*/ 557212 h 1114424"/>
              <a:gd name="connsiteX4" fmla="*/ 557212 w 1114424"/>
              <a:gd name="connsiteY4" fmla="*/ 0 h 1114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424" h="1114424">
                <a:moveTo>
                  <a:pt x="557212" y="0"/>
                </a:moveTo>
                <a:cubicBezTo>
                  <a:pt x="864952" y="0"/>
                  <a:pt x="1114424" y="249472"/>
                  <a:pt x="1114424" y="557212"/>
                </a:cubicBezTo>
                <a:cubicBezTo>
                  <a:pt x="1114424" y="864952"/>
                  <a:pt x="864952" y="1114424"/>
                  <a:pt x="557212" y="1114424"/>
                </a:cubicBezTo>
                <a:cubicBezTo>
                  <a:pt x="249472" y="1114424"/>
                  <a:pt x="0" y="864952"/>
                  <a:pt x="0" y="557212"/>
                </a:cubicBezTo>
                <a:cubicBezTo>
                  <a:pt x="0" y="249472"/>
                  <a:pt x="249472" y="0"/>
                  <a:pt x="557212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78EE4C2-53F7-4E67-BC6A-2149A7E23F3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704454" y="2524299"/>
            <a:ext cx="1114424" cy="1114424"/>
          </a:xfrm>
          <a:custGeom>
            <a:avLst/>
            <a:gdLst>
              <a:gd name="connsiteX0" fmla="*/ 557212 w 1114424"/>
              <a:gd name="connsiteY0" fmla="*/ 0 h 1114424"/>
              <a:gd name="connsiteX1" fmla="*/ 1114424 w 1114424"/>
              <a:gd name="connsiteY1" fmla="*/ 557212 h 1114424"/>
              <a:gd name="connsiteX2" fmla="*/ 557212 w 1114424"/>
              <a:gd name="connsiteY2" fmla="*/ 1114424 h 1114424"/>
              <a:gd name="connsiteX3" fmla="*/ 0 w 1114424"/>
              <a:gd name="connsiteY3" fmla="*/ 557212 h 1114424"/>
              <a:gd name="connsiteX4" fmla="*/ 557212 w 1114424"/>
              <a:gd name="connsiteY4" fmla="*/ 0 h 1114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424" h="1114424">
                <a:moveTo>
                  <a:pt x="557212" y="0"/>
                </a:moveTo>
                <a:cubicBezTo>
                  <a:pt x="864952" y="0"/>
                  <a:pt x="1114424" y="249472"/>
                  <a:pt x="1114424" y="557212"/>
                </a:cubicBezTo>
                <a:cubicBezTo>
                  <a:pt x="1114424" y="864952"/>
                  <a:pt x="864952" y="1114424"/>
                  <a:pt x="557212" y="1114424"/>
                </a:cubicBezTo>
                <a:cubicBezTo>
                  <a:pt x="249472" y="1114424"/>
                  <a:pt x="0" y="864952"/>
                  <a:pt x="0" y="557212"/>
                </a:cubicBezTo>
                <a:cubicBezTo>
                  <a:pt x="0" y="249472"/>
                  <a:pt x="249472" y="0"/>
                  <a:pt x="557212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A5D9E35-FD1F-4824-A077-D77C6A299B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80186" y="2524299"/>
            <a:ext cx="1114424" cy="1114424"/>
          </a:xfrm>
          <a:custGeom>
            <a:avLst/>
            <a:gdLst>
              <a:gd name="connsiteX0" fmla="*/ 557212 w 1114424"/>
              <a:gd name="connsiteY0" fmla="*/ 0 h 1114424"/>
              <a:gd name="connsiteX1" fmla="*/ 1114424 w 1114424"/>
              <a:gd name="connsiteY1" fmla="*/ 557212 h 1114424"/>
              <a:gd name="connsiteX2" fmla="*/ 557212 w 1114424"/>
              <a:gd name="connsiteY2" fmla="*/ 1114424 h 1114424"/>
              <a:gd name="connsiteX3" fmla="*/ 0 w 1114424"/>
              <a:gd name="connsiteY3" fmla="*/ 557212 h 1114424"/>
              <a:gd name="connsiteX4" fmla="*/ 557212 w 1114424"/>
              <a:gd name="connsiteY4" fmla="*/ 0 h 1114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424" h="1114424">
                <a:moveTo>
                  <a:pt x="557212" y="0"/>
                </a:moveTo>
                <a:cubicBezTo>
                  <a:pt x="864952" y="0"/>
                  <a:pt x="1114424" y="249472"/>
                  <a:pt x="1114424" y="557212"/>
                </a:cubicBezTo>
                <a:cubicBezTo>
                  <a:pt x="1114424" y="864952"/>
                  <a:pt x="864952" y="1114424"/>
                  <a:pt x="557212" y="1114424"/>
                </a:cubicBezTo>
                <a:cubicBezTo>
                  <a:pt x="249472" y="1114424"/>
                  <a:pt x="0" y="864952"/>
                  <a:pt x="0" y="557212"/>
                </a:cubicBezTo>
                <a:cubicBezTo>
                  <a:pt x="0" y="249472"/>
                  <a:pt x="249472" y="0"/>
                  <a:pt x="557212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3AC9E7C-7AFF-4A0D-B668-E8CD3A91E57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455919" y="2524299"/>
            <a:ext cx="1114424" cy="1114424"/>
          </a:xfrm>
          <a:custGeom>
            <a:avLst/>
            <a:gdLst>
              <a:gd name="connsiteX0" fmla="*/ 557212 w 1114424"/>
              <a:gd name="connsiteY0" fmla="*/ 0 h 1114424"/>
              <a:gd name="connsiteX1" fmla="*/ 1114424 w 1114424"/>
              <a:gd name="connsiteY1" fmla="*/ 557212 h 1114424"/>
              <a:gd name="connsiteX2" fmla="*/ 557212 w 1114424"/>
              <a:gd name="connsiteY2" fmla="*/ 1114424 h 1114424"/>
              <a:gd name="connsiteX3" fmla="*/ 0 w 1114424"/>
              <a:gd name="connsiteY3" fmla="*/ 557212 h 1114424"/>
              <a:gd name="connsiteX4" fmla="*/ 557212 w 1114424"/>
              <a:gd name="connsiteY4" fmla="*/ 0 h 1114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424" h="1114424">
                <a:moveTo>
                  <a:pt x="557212" y="0"/>
                </a:moveTo>
                <a:cubicBezTo>
                  <a:pt x="864952" y="0"/>
                  <a:pt x="1114424" y="249472"/>
                  <a:pt x="1114424" y="557212"/>
                </a:cubicBezTo>
                <a:cubicBezTo>
                  <a:pt x="1114424" y="864952"/>
                  <a:pt x="864952" y="1114424"/>
                  <a:pt x="557212" y="1114424"/>
                </a:cubicBezTo>
                <a:cubicBezTo>
                  <a:pt x="249472" y="1114424"/>
                  <a:pt x="0" y="864952"/>
                  <a:pt x="0" y="557212"/>
                </a:cubicBezTo>
                <a:cubicBezTo>
                  <a:pt x="0" y="249472"/>
                  <a:pt x="249472" y="0"/>
                  <a:pt x="557212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324308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013C991-EFE2-4F56-9B31-1EB81960F7B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" y="571501"/>
            <a:ext cx="3516467" cy="1931857"/>
          </a:xfrm>
          <a:custGeom>
            <a:avLst/>
            <a:gdLst>
              <a:gd name="connsiteX0" fmla="*/ 0 w 3516467"/>
              <a:gd name="connsiteY0" fmla="*/ 0 h 1931857"/>
              <a:gd name="connsiteX1" fmla="*/ 3516467 w 3516467"/>
              <a:gd name="connsiteY1" fmla="*/ 0 h 1931857"/>
              <a:gd name="connsiteX2" fmla="*/ 3516467 w 3516467"/>
              <a:gd name="connsiteY2" fmla="*/ 1931857 h 1931857"/>
              <a:gd name="connsiteX3" fmla="*/ 0 w 3516467"/>
              <a:gd name="connsiteY3" fmla="*/ 1931857 h 193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467" h="1931857">
                <a:moveTo>
                  <a:pt x="0" y="0"/>
                </a:moveTo>
                <a:lnTo>
                  <a:pt x="3516467" y="0"/>
                </a:lnTo>
                <a:lnTo>
                  <a:pt x="3516467" y="1931857"/>
                </a:lnTo>
                <a:lnTo>
                  <a:pt x="0" y="1931857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B550648-4F4A-4FD5-80E5-168A8807DA2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" y="2705101"/>
            <a:ext cx="3516467" cy="3581400"/>
          </a:xfrm>
          <a:custGeom>
            <a:avLst/>
            <a:gdLst>
              <a:gd name="connsiteX0" fmla="*/ 0 w 3516467"/>
              <a:gd name="connsiteY0" fmla="*/ 0 h 1931857"/>
              <a:gd name="connsiteX1" fmla="*/ 3516467 w 3516467"/>
              <a:gd name="connsiteY1" fmla="*/ 0 h 1931857"/>
              <a:gd name="connsiteX2" fmla="*/ 3516467 w 3516467"/>
              <a:gd name="connsiteY2" fmla="*/ 1931857 h 1931857"/>
              <a:gd name="connsiteX3" fmla="*/ 0 w 3516467"/>
              <a:gd name="connsiteY3" fmla="*/ 1931857 h 193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467" h="1931857">
                <a:moveTo>
                  <a:pt x="0" y="0"/>
                </a:moveTo>
                <a:lnTo>
                  <a:pt x="3516467" y="0"/>
                </a:lnTo>
                <a:lnTo>
                  <a:pt x="3516467" y="1931857"/>
                </a:lnTo>
                <a:lnTo>
                  <a:pt x="0" y="1931857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5148D57-1BFD-422D-AC14-C95947DAB7A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065933" y="2705101"/>
            <a:ext cx="3516467" cy="3581400"/>
          </a:xfrm>
          <a:custGeom>
            <a:avLst/>
            <a:gdLst>
              <a:gd name="connsiteX0" fmla="*/ 0 w 3516467"/>
              <a:gd name="connsiteY0" fmla="*/ 0 h 1931857"/>
              <a:gd name="connsiteX1" fmla="*/ 3516467 w 3516467"/>
              <a:gd name="connsiteY1" fmla="*/ 0 h 1931857"/>
              <a:gd name="connsiteX2" fmla="*/ 3516467 w 3516467"/>
              <a:gd name="connsiteY2" fmla="*/ 1931857 h 1931857"/>
              <a:gd name="connsiteX3" fmla="*/ 0 w 3516467"/>
              <a:gd name="connsiteY3" fmla="*/ 1931857 h 193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467" h="1931857">
                <a:moveTo>
                  <a:pt x="0" y="0"/>
                </a:moveTo>
                <a:lnTo>
                  <a:pt x="3516467" y="0"/>
                </a:lnTo>
                <a:lnTo>
                  <a:pt x="3516467" y="1931857"/>
                </a:lnTo>
                <a:lnTo>
                  <a:pt x="0" y="1931857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A24C61F-3D1B-46AD-A74B-EB5D560E889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65933" y="571501"/>
            <a:ext cx="3516467" cy="1931857"/>
          </a:xfrm>
          <a:custGeom>
            <a:avLst/>
            <a:gdLst>
              <a:gd name="connsiteX0" fmla="*/ 0 w 3516467"/>
              <a:gd name="connsiteY0" fmla="*/ 0 h 1931857"/>
              <a:gd name="connsiteX1" fmla="*/ 3516467 w 3516467"/>
              <a:gd name="connsiteY1" fmla="*/ 0 h 1931857"/>
              <a:gd name="connsiteX2" fmla="*/ 3516467 w 3516467"/>
              <a:gd name="connsiteY2" fmla="*/ 1931857 h 1931857"/>
              <a:gd name="connsiteX3" fmla="*/ 0 w 3516467"/>
              <a:gd name="connsiteY3" fmla="*/ 1931857 h 193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467" h="1931857">
                <a:moveTo>
                  <a:pt x="0" y="0"/>
                </a:moveTo>
                <a:lnTo>
                  <a:pt x="3516467" y="0"/>
                </a:lnTo>
                <a:lnTo>
                  <a:pt x="3516467" y="1931857"/>
                </a:lnTo>
                <a:lnTo>
                  <a:pt x="0" y="1931857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5274AFD-394C-4AD1-BCD0-BFA36F0DDB3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37766" y="571501"/>
            <a:ext cx="3516467" cy="3580774"/>
          </a:xfrm>
          <a:custGeom>
            <a:avLst/>
            <a:gdLst>
              <a:gd name="connsiteX0" fmla="*/ 0 w 3516467"/>
              <a:gd name="connsiteY0" fmla="*/ 0 h 1931857"/>
              <a:gd name="connsiteX1" fmla="*/ 3516467 w 3516467"/>
              <a:gd name="connsiteY1" fmla="*/ 0 h 1931857"/>
              <a:gd name="connsiteX2" fmla="*/ 3516467 w 3516467"/>
              <a:gd name="connsiteY2" fmla="*/ 1931857 h 1931857"/>
              <a:gd name="connsiteX3" fmla="*/ 0 w 3516467"/>
              <a:gd name="connsiteY3" fmla="*/ 1931857 h 193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467" h="1931857">
                <a:moveTo>
                  <a:pt x="0" y="0"/>
                </a:moveTo>
                <a:lnTo>
                  <a:pt x="3516467" y="0"/>
                </a:lnTo>
                <a:lnTo>
                  <a:pt x="3516467" y="1931857"/>
                </a:lnTo>
                <a:lnTo>
                  <a:pt x="0" y="1931857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7F90522-53F6-4E9A-9384-3FEB9DB7FAA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37766" y="4362450"/>
            <a:ext cx="3516467" cy="1924050"/>
          </a:xfrm>
          <a:custGeom>
            <a:avLst/>
            <a:gdLst>
              <a:gd name="connsiteX0" fmla="*/ 0 w 3516467"/>
              <a:gd name="connsiteY0" fmla="*/ 0 h 1931857"/>
              <a:gd name="connsiteX1" fmla="*/ 3516467 w 3516467"/>
              <a:gd name="connsiteY1" fmla="*/ 0 h 1931857"/>
              <a:gd name="connsiteX2" fmla="*/ 3516467 w 3516467"/>
              <a:gd name="connsiteY2" fmla="*/ 1931857 h 1931857"/>
              <a:gd name="connsiteX3" fmla="*/ 0 w 3516467"/>
              <a:gd name="connsiteY3" fmla="*/ 1931857 h 193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467" h="1931857">
                <a:moveTo>
                  <a:pt x="0" y="0"/>
                </a:moveTo>
                <a:lnTo>
                  <a:pt x="3516467" y="0"/>
                </a:lnTo>
                <a:lnTo>
                  <a:pt x="3516467" y="1931857"/>
                </a:lnTo>
                <a:lnTo>
                  <a:pt x="0" y="1931857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4870959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2807F3-CDB1-448E-8FF0-8DEEEE942F6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71885" y="2068644"/>
            <a:ext cx="2580458" cy="3813123"/>
          </a:xfrm>
          <a:custGeom>
            <a:avLst/>
            <a:gdLst>
              <a:gd name="connsiteX0" fmla="*/ 0 w 2580458"/>
              <a:gd name="connsiteY0" fmla="*/ 0 h 3813123"/>
              <a:gd name="connsiteX1" fmla="*/ 2580458 w 2580458"/>
              <a:gd name="connsiteY1" fmla="*/ 0 h 3813123"/>
              <a:gd name="connsiteX2" fmla="*/ 2580458 w 2580458"/>
              <a:gd name="connsiteY2" fmla="*/ 3813123 h 3813123"/>
              <a:gd name="connsiteX3" fmla="*/ 0 w 2580458"/>
              <a:gd name="connsiteY3" fmla="*/ 3813123 h 3813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0458" h="3813123">
                <a:moveTo>
                  <a:pt x="0" y="0"/>
                </a:moveTo>
                <a:lnTo>
                  <a:pt x="2580458" y="0"/>
                </a:lnTo>
                <a:lnTo>
                  <a:pt x="2580458" y="3813123"/>
                </a:lnTo>
                <a:lnTo>
                  <a:pt x="0" y="3813123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F0DB84B-3733-451D-B69A-B6E2ABD443A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85104" y="2068644"/>
            <a:ext cx="2580458" cy="3813123"/>
          </a:xfrm>
          <a:custGeom>
            <a:avLst/>
            <a:gdLst>
              <a:gd name="connsiteX0" fmla="*/ 0 w 2580458"/>
              <a:gd name="connsiteY0" fmla="*/ 0 h 3813123"/>
              <a:gd name="connsiteX1" fmla="*/ 2580458 w 2580458"/>
              <a:gd name="connsiteY1" fmla="*/ 0 h 3813123"/>
              <a:gd name="connsiteX2" fmla="*/ 2580458 w 2580458"/>
              <a:gd name="connsiteY2" fmla="*/ 3813123 h 3813123"/>
              <a:gd name="connsiteX3" fmla="*/ 0 w 2580458"/>
              <a:gd name="connsiteY3" fmla="*/ 3813123 h 3813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0458" h="3813123">
                <a:moveTo>
                  <a:pt x="0" y="0"/>
                </a:moveTo>
                <a:lnTo>
                  <a:pt x="2580458" y="0"/>
                </a:lnTo>
                <a:lnTo>
                  <a:pt x="2580458" y="3813123"/>
                </a:lnTo>
                <a:lnTo>
                  <a:pt x="0" y="3813123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537BBE-1BF1-44B9-BD6C-ACE5CF17901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98323" y="2068644"/>
            <a:ext cx="2580458" cy="3813123"/>
          </a:xfrm>
          <a:custGeom>
            <a:avLst/>
            <a:gdLst>
              <a:gd name="connsiteX0" fmla="*/ 0 w 2580458"/>
              <a:gd name="connsiteY0" fmla="*/ 0 h 3813123"/>
              <a:gd name="connsiteX1" fmla="*/ 2580458 w 2580458"/>
              <a:gd name="connsiteY1" fmla="*/ 0 h 3813123"/>
              <a:gd name="connsiteX2" fmla="*/ 2580458 w 2580458"/>
              <a:gd name="connsiteY2" fmla="*/ 3813123 h 3813123"/>
              <a:gd name="connsiteX3" fmla="*/ 0 w 2580458"/>
              <a:gd name="connsiteY3" fmla="*/ 3813123 h 3813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0458" h="3813123">
                <a:moveTo>
                  <a:pt x="0" y="0"/>
                </a:moveTo>
                <a:lnTo>
                  <a:pt x="2580458" y="0"/>
                </a:lnTo>
                <a:lnTo>
                  <a:pt x="2580458" y="3813123"/>
                </a:lnTo>
                <a:lnTo>
                  <a:pt x="0" y="3813123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EC2D4D6-B8CE-494C-8765-951B4978F9F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611542" y="2068644"/>
            <a:ext cx="2580458" cy="3813123"/>
          </a:xfrm>
          <a:custGeom>
            <a:avLst/>
            <a:gdLst>
              <a:gd name="connsiteX0" fmla="*/ 0 w 2580458"/>
              <a:gd name="connsiteY0" fmla="*/ 0 h 3813123"/>
              <a:gd name="connsiteX1" fmla="*/ 2580458 w 2580458"/>
              <a:gd name="connsiteY1" fmla="*/ 0 h 3813123"/>
              <a:gd name="connsiteX2" fmla="*/ 2580458 w 2580458"/>
              <a:gd name="connsiteY2" fmla="*/ 3813123 h 3813123"/>
              <a:gd name="connsiteX3" fmla="*/ 0 w 2580458"/>
              <a:gd name="connsiteY3" fmla="*/ 3813123 h 3813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0458" h="3813123">
                <a:moveTo>
                  <a:pt x="0" y="0"/>
                </a:moveTo>
                <a:lnTo>
                  <a:pt x="2580458" y="0"/>
                </a:lnTo>
                <a:lnTo>
                  <a:pt x="2580458" y="3813123"/>
                </a:lnTo>
                <a:lnTo>
                  <a:pt x="0" y="3813123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3837174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AD3D79D-576A-4FAC-8003-FA575673716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620760" y="0"/>
            <a:ext cx="3571239" cy="6858000"/>
          </a:xfrm>
          <a:custGeom>
            <a:avLst/>
            <a:gdLst>
              <a:gd name="connsiteX0" fmla="*/ 0 w 3571239"/>
              <a:gd name="connsiteY0" fmla="*/ 0 h 6858000"/>
              <a:gd name="connsiteX1" fmla="*/ 3571239 w 3571239"/>
              <a:gd name="connsiteY1" fmla="*/ 0 h 6858000"/>
              <a:gd name="connsiteX2" fmla="*/ 3571239 w 3571239"/>
              <a:gd name="connsiteY2" fmla="*/ 6858000 h 6858000"/>
              <a:gd name="connsiteX3" fmla="*/ 0 w 35712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239" h="6858000">
                <a:moveTo>
                  <a:pt x="0" y="0"/>
                </a:moveTo>
                <a:lnTo>
                  <a:pt x="3571239" y="0"/>
                </a:lnTo>
                <a:lnTo>
                  <a:pt x="357123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7319707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C027E9C-B688-4B93-9561-CF12CA2EDBC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204464" y="762011"/>
            <a:ext cx="2477105" cy="5344260"/>
          </a:xfrm>
          <a:custGeom>
            <a:avLst/>
            <a:gdLst>
              <a:gd name="connsiteX0" fmla="*/ 232105 w 2477105"/>
              <a:gd name="connsiteY0" fmla="*/ 0 h 5344260"/>
              <a:gd name="connsiteX1" fmla="*/ 636949 w 2477105"/>
              <a:gd name="connsiteY1" fmla="*/ 0 h 5344260"/>
              <a:gd name="connsiteX2" fmla="*/ 636949 w 2477105"/>
              <a:gd name="connsiteY2" fmla="*/ 92051 h 5344260"/>
              <a:gd name="connsiteX3" fmla="*/ 729001 w 2477105"/>
              <a:gd name="connsiteY3" fmla="*/ 184103 h 5344260"/>
              <a:gd name="connsiteX4" fmla="*/ 1748107 w 2477105"/>
              <a:gd name="connsiteY4" fmla="*/ 184104 h 5344260"/>
              <a:gd name="connsiteX5" fmla="*/ 1840159 w 2477105"/>
              <a:gd name="connsiteY5" fmla="*/ 92052 h 5344260"/>
              <a:gd name="connsiteX6" fmla="*/ 1840159 w 2477105"/>
              <a:gd name="connsiteY6" fmla="*/ 0 h 5344260"/>
              <a:gd name="connsiteX7" fmla="*/ 2245000 w 2477105"/>
              <a:gd name="connsiteY7" fmla="*/ 0 h 5344260"/>
              <a:gd name="connsiteX8" fmla="*/ 2477105 w 2477105"/>
              <a:gd name="connsiteY8" fmla="*/ 232105 h 5344260"/>
              <a:gd name="connsiteX9" fmla="*/ 2477105 w 2477105"/>
              <a:gd name="connsiteY9" fmla="*/ 5112155 h 5344260"/>
              <a:gd name="connsiteX10" fmla="*/ 2245000 w 2477105"/>
              <a:gd name="connsiteY10" fmla="*/ 5344260 h 5344260"/>
              <a:gd name="connsiteX11" fmla="*/ 232105 w 2477105"/>
              <a:gd name="connsiteY11" fmla="*/ 5344260 h 5344260"/>
              <a:gd name="connsiteX12" fmla="*/ 0 w 2477105"/>
              <a:gd name="connsiteY12" fmla="*/ 5112155 h 5344260"/>
              <a:gd name="connsiteX13" fmla="*/ 0 w 2477105"/>
              <a:gd name="connsiteY13" fmla="*/ 232105 h 5344260"/>
              <a:gd name="connsiteX14" fmla="*/ 232105 w 2477105"/>
              <a:gd name="connsiteY14" fmla="*/ 0 h 5344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77105" h="5344260">
                <a:moveTo>
                  <a:pt x="232105" y="0"/>
                </a:moveTo>
                <a:lnTo>
                  <a:pt x="636949" y="0"/>
                </a:lnTo>
                <a:lnTo>
                  <a:pt x="636949" y="92051"/>
                </a:lnTo>
                <a:cubicBezTo>
                  <a:pt x="636949" y="142890"/>
                  <a:pt x="678162" y="184103"/>
                  <a:pt x="729001" y="184103"/>
                </a:cubicBezTo>
                <a:lnTo>
                  <a:pt x="1748107" y="184104"/>
                </a:lnTo>
                <a:cubicBezTo>
                  <a:pt x="1798946" y="184104"/>
                  <a:pt x="1840159" y="142891"/>
                  <a:pt x="1840159" y="92052"/>
                </a:cubicBezTo>
                <a:lnTo>
                  <a:pt x="1840159" y="0"/>
                </a:lnTo>
                <a:lnTo>
                  <a:pt x="2245000" y="0"/>
                </a:lnTo>
                <a:cubicBezTo>
                  <a:pt x="2373189" y="0"/>
                  <a:pt x="2477105" y="103916"/>
                  <a:pt x="2477105" y="232105"/>
                </a:cubicBezTo>
                <a:lnTo>
                  <a:pt x="2477105" y="5112155"/>
                </a:lnTo>
                <a:cubicBezTo>
                  <a:pt x="2477105" y="5240344"/>
                  <a:pt x="2373189" y="5344260"/>
                  <a:pt x="2245000" y="5344260"/>
                </a:cubicBezTo>
                <a:lnTo>
                  <a:pt x="232105" y="5344260"/>
                </a:lnTo>
                <a:cubicBezTo>
                  <a:pt x="103917" y="5344260"/>
                  <a:pt x="0" y="5240344"/>
                  <a:pt x="0" y="5112155"/>
                </a:cubicBezTo>
                <a:lnTo>
                  <a:pt x="0" y="232105"/>
                </a:lnTo>
                <a:cubicBezTo>
                  <a:pt x="0" y="103916"/>
                  <a:pt x="103917" y="0"/>
                  <a:pt x="232105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7302906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F17BB55-9B1B-4D6A-BCF9-88A019B851B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70701" y="1494500"/>
            <a:ext cx="6858407" cy="4302142"/>
          </a:xfrm>
          <a:custGeom>
            <a:avLst/>
            <a:gdLst>
              <a:gd name="connsiteX0" fmla="*/ 0 w 6858407"/>
              <a:gd name="connsiteY0" fmla="*/ 0 h 4302142"/>
              <a:gd name="connsiteX1" fmla="*/ 6858407 w 6858407"/>
              <a:gd name="connsiteY1" fmla="*/ 0 h 4302142"/>
              <a:gd name="connsiteX2" fmla="*/ 6858407 w 6858407"/>
              <a:gd name="connsiteY2" fmla="*/ 4302142 h 4302142"/>
              <a:gd name="connsiteX3" fmla="*/ 0 w 6858407"/>
              <a:gd name="connsiteY3" fmla="*/ 4302142 h 430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407" h="4302142">
                <a:moveTo>
                  <a:pt x="0" y="0"/>
                </a:moveTo>
                <a:lnTo>
                  <a:pt x="6858407" y="0"/>
                </a:lnTo>
                <a:lnTo>
                  <a:pt x="6858407" y="4302142"/>
                </a:lnTo>
                <a:lnTo>
                  <a:pt x="0" y="4302142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3025646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A79CB06-0980-4B27-B4B9-6CD368AF66E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79306" y="2001085"/>
            <a:ext cx="2351080" cy="2835906"/>
          </a:xfrm>
          <a:custGeom>
            <a:avLst/>
            <a:gdLst>
              <a:gd name="connsiteX0" fmla="*/ 312153 w 2351080"/>
              <a:gd name="connsiteY0" fmla="*/ 0 h 2835906"/>
              <a:gd name="connsiteX1" fmla="*/ 2038927 w 2351080"/>
              <a:gd name="connsiteY1" fmla="*/ 0 h 2835906"/>
              <a:gd name="connsiteX2" fmla="*/ 2351080 w 2351080"/>
              <a:gd name="connsiteY2" fmla="*/ 312153 h 2835906"/>
              <a:gd name="connsiteX3" fmla="*/ 2351080 w 2351080"/>
              <a:gd name="connsiteY3" fmla="*/ 2523753 h 2835906"/>
              <a:gd name="connsiteX4" fmla="*/ 2038927 w 2351080"/>
              <a:gd name="connsiteY4" fmla="*/ 2835906 h 2835906"/>
              <a:gd name="connsiteX5" fmla="*/ 312153 w 2351080"/>
              <a:gd name="connsiteY5" fmla="*/ 2835906 h 2835906"/>
              <a:gd name="connsiteX6" fmla="*/ 0 w 2351080"/>
              <a:gd name="connsiteY6" fmla="*/ 2523753 h 2835906"/>
              <a:gd name="connsiteX7" fmla="*/ 0 w 2351080"/>
              <a:gd name="connsiteY7" fmla="*/ 312153 h 2835906"/>
              <a:gd name="connsiteX8" fmla="*/ 312153 w 2351080"/>
              <a:gd name="connsiteY8" fmla="*/ 0 h 283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1080" h="2835906">
                <a:moveTo>
                  <a:pt x="312153" y="0"/>
                </a:moveTo>
                <a:lnTo>
                  <a:pt x="2038927" y="0"/>
                </a:lnTo>
                <a:cubicBezTo>
                  <a:pt x="2211324" y="0"/>
                  <a:pt x="2351080" y="139756"/>
                  <a:pt x="2351080" y="312153"/>
                </a:cubicBezTo>
                <a:lnTo>
                  <a:pt x="2351080" y="2523753"/>
                </a:lnTo>
                <a:cubicBezTo>
                  <a:pt x="2351080" y="2696150"/>
                  <a:pt x="2211324" y="2835906"/>
                  <a:pt x="2038927" y="2835906"/>
                </a:cubicBezTo>
                <a:lnTo>
                  <a:pt x="312153" y="2835906"/>
                </a:lnTo>
                <a:cubicBezTo>
                  <a:pt x="139756" y="2835906"/>
                  <a:pt x="0" y="2696150"/>
                  <a:pt x="0" y="2523753"/>
                </a:cubicBezTo>
                <a:lnTo>
                  <a:pt x="0" y="312153"/>
                </a:lnTo>
                <a:cubicBezTo>
                  <a:pt x="0" y="139756"/>
                  <a:pt x="139756" y="0"/>
                  <a:pt x="312153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2572922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1FB084F-7056-4EC9-9502-91198FA4C7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102181" y="1205243"/>
            <a:ext cx="3023019" cy="4447514"/>
          </a:xfrm>
          <a:custGeom>
            <a:avLst/>
            <a:gdLst>
              <a:gd name="connsiteX0" fmla="*/ 0 w 3023019"/>
              <a:gd name="connsiteY0" fmla="*/ 0 h 4447514"/>
              <a:gd name="connsiteX1" fmla="*/ 3023019 w 3023019"/>
              <a:gd name="connsiteY1" fmla="*/ 0 h 4447514"/>
              <a:gd name="connsiteX2" fmla="*/ 3023019 w 3023019"/>
              <a:gd name="connsiteY2" fmla="*/ 4447514 h 4447514"/>
              <a:gd name="connsiteX3" fmla="*/ 0 w 3023019"/>
              <a:gd name="connsiteY3" fmla="*/ 4447514 h 4447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3019" h="4447514">
                <a:moveTo>
                  <a:pt x="0" y="0"/>
                </a:moveTo>
                <a:lnTo>
                  <a:pt x="3023019" y="0"/>
                </a:lnTo>
                <a:lnTo>
                  <a:pt x="3023019" y="4447514"/>
                </a:lnTo>
                <a:lnTo>
                  <a:pt x="0" y="4447514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90871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369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60862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5C44836-8130-459E-8875-CCFB05B8BDF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1999" cy="2700764"/>
          </a:xfrm>
          <a:custGeom>
            <a:avLst/>
            <a:gdLst>
              <a:gd name="connsiteX0" fmla="*/ 0 w 12191999"/>
              <a:gd name="connsiteY0" fmla="*/ 0 h 2700764"/>
              <a:gd name="connsiteX1" fmla="*/ 12191999 w 12191999"/>
              <a:gd name="connsiteY1" fmla="*/ 0 h 2700764"/>
              <a:gd name="connsiteX2" fmla="*/ 12191999 w 12191999"/>
              <a:gd name="connsiteY2" fmla="*/ 2700764 h 2700764"/>
              <a:gd name="connsiteX3" fmla="*/ 0 w 12191999"/>
              <a:gd name="connsiteY3" fmla="*/ 2700764 h 270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2700764">
                <a:moveTo>
                  <a:pt x="0" y="0"/>
                </a:moveTo>
                <a:lnTo>
                  <a:pt x="12191999" y="0"/>
                </a:lnTo>
                <a:lnTo>
                  <a:pt x="12191999" y="2700764"/>
                </a:lnTo>
                <a:lnTo>
                  <a:pt x="0" y="2700764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039426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7ECA5CF-7A97-4C11-B844-D8E4107BD04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674428" y="0"/>
            <a:ext cx="4517571" cy="6858000"/>
          </a:xfrm>
          <a:custGeom>
            <a:avLst/>
            <a:gdLst>
              <a:gd name="connsiteX0" fmla="*/ 0 w 4517571"/>
              <a:gd name="connsiteY0" fmla="*/ 0 h 6858000"/>
              <a:gd name="connsiteX1" fmla="*/ 4517571 w 4517571"/>
              <a:gd name="connsiteY1" fmla="*/ 0 h 6858000"/>
              <a:gd name="connsiteX2" fmla="*/ 4517571 w 4517571"/>
              <a:gd name="connsiteY2" fmla="*/ 6858000 h 6858000"/>
              <a:gd name="connsiteX3" fmla="*/ 0 w 45175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7571" h="6858000">
                <a:moveTo>
                  <a:pt x="0" y="0"/>
                </a:moveTo>
                <a:lnTo>
                  <a:pt x="4517571" y="0"/>
                </a:lnTo>
                <a:lnTo>
                  <a:pt x="451757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2792713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3DED25A-B9DB-4017-8C3C-451E67FC8F6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"/>
            <a:ext cx="6095999" cy="6857999"/>
          </a:xfrm>
          <a:custGeom>
            <a:avLst/>
            <a:gdLst>
              <a:gd name="connsiteX0" fmla="*/ 0 w 6095999"/>
              <a:gd name="connsiteY0" fmla="*/ 0 h 6857999"/>
              <a:gd name="connsiteX1" fmla="*/ 6095999 w 6095999"/>
              <a:gd name="connsiteY1" fmla="*/ 0 h 6857999"/>
              <a:gd name="connsiteX2" fmla="*/ 6095999 w 6095999"/>
              <a:gd name="connsiteY2" fmla="*/ 6857999 h 6857999"/>
              <a:gd name="connsiteX3" fmla="*/ 0 w 609599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9" h="6857999">
                <a:moveTo>
                  <a:pt x="0" y="0"/>
                </a:moveTo>
                <a:lnTo>
                  <a:pt x="6095999" y="0"/>
                </a:lnTo>
                <a:lnTo>
                  <a:pt x="609599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0605560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C60BD1A-8B64-4CD9-A602-E85F0316240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66800" y="1212805"/>
            <a:ext cx="4185907" cy="4432392"/>
          </a:xfrm>
          <a:custGeom>
            <a:avLst/>
            <a:gdLst>
              <a:gd name="connsiteX0" fmla="*/ 0 w 4185907"/>
              <a:gd name="connsiteY0" fmla="*/ 0 h 4432392"/>
              <a:gd name="connsiteX1" fmla="*/ 4185907 w 4185907"/>
              <a:gd name="connsiteY1" fmla="*/ 0 h 4432392"/>
              <a:gd name="connsiteX2" fmla="*/ 4185907 w 4185907"/>
              <a:gd name="connsiteY2" fmla="*/ 4432392 h 4432392"/>
              <a:gd name="connsiteX3" fmla="*/ 0 w 4185907"/>
              <a:gd name="connsiteY3" fmla="*/ 4432392 h 443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5907" h="4432392">
                <a:moveTo>
                  <a:pt x="0" y="0"/>
                </a:moveTo>
                <a:lnTo>
                  <a:pt x="4185907" y="0"/>
                </a:lnTo>
                <a:lnTo>
                  <a:pt x="4185907" y="4432392"/>
                </a:lnTo>
                <a:lnTo>
                  <a:pt x="0" y="4432392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429212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DEDBEA-4BF4-456D-AA81-C303C5A058E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64290" y="0"/>
            <a:ext cx="5727709" cy="6858000"/>
          </a:xfrm>
          <a:custGeom>
            <a:avLst/>
            <a:gdLst>
              <a:gd name="connsiteX0" fmla="*/ 0 w 8348418"/>
              <a:gd name="connsiteY0" fmla="*/ 0 h 6858000"/>
              <a:gd name="connsiteX1" fmla="*/ 8348418 w 8348418"/>
              <a:gd name="connsiteY1" fmla="*/ 0 h 6858000"/>
              <a:gd name="connsiteX2" fmla="*/ 8348418 w 8348418"/>
              <a:gd name="connsiteY2" fmla="*/ 6858000 h 6858000"/>
              <a:gd name="connsiteX3" fmla="*/ 0 w 834841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48418" h="6858000">
                <a:moveTo>
                  <a:pt x="0" y="0"/>
                </a:moveTo>
                <a:lnTo>
                  <a:pt x="8348418" y="0"/>
                </a:lnTo>
                <a:lnTo>
                  <a:pt x="834841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4075855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496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49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4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682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842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730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315E14-A85C-D53B-743E-D4C8F85E4678}"/>
              </a:ext>
            </a:extLst>
          </p:cNvPr>
          <p:cNvSpPr txBox="1"/>
          <p:nvPr userDrawn="1"/>
        </p:nvSpPr>
        <p:spPr>
          <a:xfrm>
            <a:off x="10499270" y="6227844"/>
            <a:ext cx="1461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0" eaLnBrk="1" latinLnBrk="0" hangingPunct="1"/>
            <a:fld id="{260E2A6B-A809-4840-BF14-8648BC0BDF87}" type="slidenum">
              <a:rPr lang="id-ID" sz="2800" b="1" i="0" strike="noStrike" kern="1200" spc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Open Sans Semibold" panose="020B0706030804020204" pitchFamily="34" charset="0"/>
                <a:cs typeface="Poppins" panose="00000500000000000000" pitchFamily="2" charset="0"/>
              </a:rPr>
              <a:pPr marL="0" algn="r" defTabSz="914400" rtl="0" eaLnBrk="1" latinLnBrk="0" hangingPunct="1"/>
              <a:t>‹#›</a:t>
            </a:fld>
            <a:endParaRPr lang="id-ID" sz="2800" b="1" i="0" strike="noStrike" kern="1200" spc="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Open Sans Semibold" panose="020B0706030804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450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  <p:sldLayoutId id="2147483691" r:id="rId20"/>
    <p:sldLayoutId id="2147483692" r:id="rId21"/>
    <p:sldLayoutId id="2147483693" r:id="rId22"/>
    <p:sldLayoutId id="2147483694" r:id="rId23"/>
    <p:sldLayoutId id="2147483695" r:id="rId24"/>
    <p:sldLayoutId id="2147483696" r:id="rId25"/>
    <p:sldLayoutId id="2147483697" r:id="rId26"/>
    <p:sldLayoutId id="2147483698" r:id="rId27"/>
    <p:sldLayoutId id="2147483699" r:id="rId28"/>
    <p:sldLayoutId id="2147483700" r:id="rId29"/>
    <p:sldLayoutId id="2147483701" r:id="rId30"/>
    <p:sldLayoutId id="2147483702" r:id="rId31"/>
    <p:sldLayoutId id="2147483703" r:id="rId32"/>
    <p:sldLayoutId id="2147483704" r:id="rId33"/>
    <p:sldLayoutId id="2147483705" r:id="rId34"/>
    <p:sldLayoutId id="2147483706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82830FE6-13B6-67BB-FCE8-2902D43D80BE}"/>
              </a:ext>
            </a:extLst>
          </p:cNvPr>
          <p:cNvSpPr/>
          <p:nvPr/>
        </p:nvSpPr>
        <p:spPr>
          <a:xfrm>
            <a:off x="3404383" y="1083211"/>
            <a:ext cx="4484077" cy="4484077"/>
          </a:xfrm>
          <a:prstGeom prst="ellipse">
            <a:avLst/>
          </a:prstGeom>
          <a:solidFill>
            <a:schemeClr val="accent1">
              <a:alpha val="69000"/>
            </a:schemeClr>
          </a:solidFill>
          <a:ln>
            <a:noFill/>
          </a:ln>
          <a:effectLst>
            <a:outerShdw blurRad="330200" sx="103000" sy="103000" algn="ctr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A2CA15-AE25-D1E2-DF9E-8D8B1A158860}"/>
              </a:ext>
            </a:extLst>
          </p:cNvPr>
          <p:cNvSpPr txBox="1"/>
          <p:nvPr/>
        </p:nvSpPr>
        <p:spPr>
          <a:xfrm>
            <a:off x="1474533" y="2752997"/>
            <a:ext cx="6413927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90000"/>
              </a:lnSpc>
            </a:pPr>
            <a:r>
              <a:rPr lang="en-US" sz="7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79400" dist="114300" dir="5400000" algn="t" rotWithShape="0">
                    <a:prstClr val="black">
                      <a:alpha val="19000"/>
                    </a:prstClr>
                  </a:outerShdw>
                </a:effectLst>
                <a:latin typeface="Poppins" panose="00000500000000000000" pitchFamily="2" charset="0"/>
                <a:cs typeface="Poppins" panose="00000500000000000000" pitchFamily="2" charset="0"/>
              </a:rPr>
              <a:t>Performance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D9C6B9-3886-8DB2-9769-9999D42D28CE}"/>
              </a:ext>
            </a:extLst>
          </p:cNvPr>
          <p:cNvSpPr txBox="1"/>
          <p:nvPr/>
        </p:nvSpPr>
        <p:spPr>
          <a:xfrm>
            <a:off x="1474533" y="3722655"/>
            <a:ext cx="3080341" cy="379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1200"/>
              </a:spcAft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 Presentation 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7794BB-110B-188F-D33F-7E7941FB5CD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002617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26B58B9-8BB5-49E3-94F0-2ACC38F0217A}"/>
              </a:ext>
            </a:extLst>
          </p:cNvPr>
          <p:cNvSpPr/>
          <p:nvPr/>
        </p:nvSpPr>
        <p:spPr>
          <a:xfrm>
            <a:off x="1066800" y="5112606"/>
            <a:ext cx="2987094" cy="2987094"/>
          </a:xfrm>
          <a:prstGeom prst="rect">
            <a:avLst/>
          </a:prstGeom>
          <a:solidFill>
            <a:schemeClr val="accent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30D95E-7EE1-4A8C-9D8C-04AD6E137774}"/>
              </a:ext>
            </a:extLst>
          </p:cNvPr>
          <p:cNvSpPr txBox="1"/>
          <p:nvPr/>
        </p:nvSpPr>
        <p:spPr>
          <a:xfrm>
            <a:off x="5523035" y="1756383"/>
            <a:ext cx="5200650" cy="1590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  <a:t>The Only Constant </a:t>
            </a:r>
            <a:b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</a:b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  <a:t>in The Technology Is Change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AA0A08-1025-4A3F-B7DB-68B64303A908}"/>
              </a:ext>
            </a:extLst>
          </p:cNvPr>
          <p:cNvSpPr txBox="1"/>
          <p:nvPr/>
        </p:nvSpPr>
        <p:spPr>
          <a:xfrm>
            <a:off x="5537783" y="4456521"/>
            <a:ext cx="4647617" cy="10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8AE17AB-918B-4A4C-9B9B-E304D9C1161B}"/>
              </a:ext>
            </a:extLst>
          </p:cNvPr>
          <p:cNvSpPr/>
          <p:nvPr/>
        </p:nvSpPr>
        <p:spPr>
          <a:xfrm>
            <a:off x="6310487" y="3780529"/>
            <a:ext cx="1314214" cy="388144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Construction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8E0088C-3E9E-D98A-0C17-93AD3ECB44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B0F04E-D79D-388C-31A8-EED27D91E9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DC00E1B-1434-DE16-44E5-9CDCFACA57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671261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2A4D7339-BD44-46D1-AFB2-73981E03E8EF}"/>
              </a:ext>
            </a:extLst>
          </p:cNvPr>
          <p:cNvSpPr/>
          <p:nvPr/>
        </p:nvSpPr>
        <p:spPr>
          <a:xfrm>
            <a:off x="0" y="1"/>
            <a:ext cx="195831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4E7528-463F-41C8-B82A-2351F4DC7CA1}"/>
              </a:ext>
            </a:extLst>
          </p:cNvPr>
          <p:cNvSpPr txBox="1"/>
          <p:nvPr/>
        </p:nvSpPr>
        <p:spPr>
          <a:xfrm>
            <a:off x="4626754" y="1387575"/>
            <a:ext cx="4767969" cy="60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Our Best Strategy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2424E7E-0E7D-4B99-877B-A5E26580EAEC}"/>
              </a:ext>
            </a:extLst>
          </p:cNvPr>
          <p:cNvGrpSpPr/>
          <p:nvPr/>
        </p:nvGrpSpPr>
        <p:grpSpPr>
          <a:xfrm>
            <a:off x="4626754" y="2834629"/>
            <a:ext cx="2768854" cy="1849561"/>
            <a:chOff x="434716" y="5856435"/>
            <a:chExt cx="2768854" cy="1849561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8E65699-63E9-42B3-8EB6-204130B380B3}"/>
                </a:ext>
              </a:extLst>
            </p:cNvPr>
            <p:cNvSpPr txBox="1"/>
            <p:nvPr/>
          </p:nvSpPr>
          <p:spPr>
            <a:xfrm>
              <a:off x="434716" y="6675521"/>
              <a:ext cx="2768854" cy="1030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of my entire soul, like these sweet of </a:t>
              </a:r>
              <a:b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spring which I enjoy with my heart. I am alone, and feel the charm of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75ADB38D-2C2F-43E0-A083-87C912DA580C}"/>
                </a:ext>
              </a:extLst>
            </p:cNvPr>
            <p:cNvSpPr txBox="1"/>
            <p:nvPr/>
          </p:nvSpPr>
          <p:spPr>
            <a:xfrm>
              <a:off x="434716" y="5856435"/>
              <a:ext cx="27688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 It, We Had Left The.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E7044687-8265-4235-967A-4894CD583D1A}"/>
              </a:ext>
            </a:extLst>
          </p:cNvPr>
          <p:cNvGrpSpPr/>
          <p:nvPr/>
        </p:nvGrpSpPr>
        <p:grpSpPr>
          <a:xfrm>
            <a:off x="4725978" y="5162072"/>
            <a:ext cx="2669630" cy="308354"/>
            <a:chOff x="6060908" y="2685215"/>
            <a:chExt cx="2669630" cy="308354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EFC82D83-3B96-4F20-9E13-063941BE905B}"/>
                </a:ext>
              </a:extLst>
            </p:cNvPr>
            <p:cNvSpPr txBox="1"/>
            <p:nvPr/>
          </p:nvSpPr>
          <p:spPr>
            <a:xfrm>
              <a:off x="6501439" y="2685215"/>
              <a:ext cx="2229099" cy="308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Plan 01</a:t>
              </a:r>
            </a:p>
          </p:txBody>
        </p: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F3534F66-164F-47D0-A211-E4ACBCFC7B7D}"/>
                </a:ext>
              </a:extLst>
            </p:cNvPr>
            <p:cNvCxnSpPr>
              <a:cxnSpLocks/>
            </p:cNvCxnSpPr>
            <p:nvPr/>
          </p:nvCxnSpPr>
          <p:spPr>
            <a:xfrm>
              <a:off x="6060908" y="2858442"/>
              <a:ext cx="403860" cy="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8E474A4B-0DBD-4759-AB3C-787B4DA820DA}"/>
              </a:ext>
            </a:extLst>
          </p:cNvPr>
          <p:cNvGrpSpPr/>
          <p:nvPr/>
        </p:nvGrpSpPr>
        <p:grpSpPr>
          <a:xfrm>
            <a:off x="8352473" y="2834629"/>
            <a:ext cx="2768854" cy="1849561"/>
            <a:chOff x="434716" y="5856435"/>
            <a:chExt cx="2768854" cy="1849561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9AD84FB0-EA81-4DA7-A861-37DABEEAF24D}"/>
                </a:ext>
              </a:extLst>
            </p:cNvPr>
            <p:cNvSpPr txBox="1"/>
            <p:nvPr/>
          </p:nvSpPr>
          <p:spPr>
            <a:xfrm>
              <a:off x="434716" y="6675521"/>
              <a:ext cx="2768854" cy="1030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of my entire soul, like these sweet of </a:t>
              </a:r>
              <a:b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spring which I enjoy with my heart. I am alone, and feel the charm of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2D1F3DEF-F15C-4A7D-9324-793A90518F2F}"/>
                </a:ext>
              </a:extLst>
            </p:cNvPr>
            <p:cNvSpPr txBox="1"/>
            <p:nvPr/>
          </p:nvSpPr>
          <p:spPr>
            <a:xfrm>
              <a:off x="434716" y="5856435"/>
              <a:ext cx="27688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 It, We Had Left The.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94C9A851-CB1C-4511-AEBD-E8AA55D461BA}"/>
              </a:ext>
            </a:extLst>
          </p:cNvPr>
          <p:cNvGrpSpPr/>
          <p:nvPr/>
        </p:nvGrpSpPr>
        <p:grpSpPr>
          <a:xfrm>
            <a:off x="8451697" y="5162072"/>
            <a:ext cx="2669630" cy="308354"/>
            <a:chOff x="6060908" y="2685215"/>
            <a:chExt cx="2669630" cy="308354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8D98952-45C4-408C-94BA-B3E11E847F4A}"/>
                </a:ext>
              </a:extLst>
            </p:cNvPr>
            <p:cNvSpPr txBox="1"/>
            <p:nvPr/>
          </p:nvSpPr>
          <p:spPr>
            <a:xfrm>
              <a:off x="6501439" y="2685215"/>
              <a:ext cx="2229099" cy="308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Plan 02</a:t>
              </a:r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7236A31F-1C71-4B08-A573-725FD2D88979}"/>
                </a:ext>
              </a:extLst>
            </p:cNvPr>
            <p:cNvCxnSpPr>
              <a:cxnSpLocks/>
            </p:cNvCxnSpPr>
            <p:nvPr/>
          </p:nvCxnSpPr>
          <p:spPr>
            <a:xfrm>
              <a:off x="6060908" y="2858442"/>
              <a:ext cx="403860" cy="0"/>
            </a:xfrm>
            <a:prstGeom prst="line">
              <a:avLst/>
            </a:prstGeom>
            <a:ln w="158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F9A8830-EDCC-4570-B0C4-D8BD064BCD49}"/>
              </a:ext>
            </a:extLst>
          </p:cNvPr>
          <p:cNvCxnSpPr>
            <a:cxnSpLocks/>
          </p:cNvCxnSpPr>
          <p:nvPr/>
        </p:nvCxnSpPr>
        <p:spPr>
          <a:xfrm rot="5400000">
            <a:off x="6556147" y="4152522"/>
            <a:ext cx="2635785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E6FF8262-C91A-4157-A259-F22735F3A51A}"/>
              </a:ext>
            </a:extLst>
          </p:cNvPr>
          <p:cNvGrpSpPr/>
          <p:nvPr/>
        </p:nvGrpSpPr>
        <p:grpSpPr>
          <a:xfrm>
            <a:off x="1070673" y="2053150"/>
            <a:ext cx="887638" cy="873034"/>
            <a:chOff x="891360" y="2992483"/>
            <a:chExt cx="887638" cy="873034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C990BFB-86DC-49A4-8F90-17DAB42E4583}"/>
                </a:ext>
              </a:extLst>
            </p:cNvPr>
            <p:cNvSpPr/>
            <p:nvPr/>
          </p:nvSpPr>
          <p:spPr>
            <a:xfrm>
              <a:off x="891360" y="2992483"/>
              <a:ext cx="887638" cy="87303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" panose="02000000000000000000" pitchFamily="2" charset="0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AEB2386-08CE-4494-B5AF-3D85E321210B}"/>
                </a:ext>
              </a:extLst>
            </p:cNvPr>
            <p:cNvSpPr/>
            <p:nvPr/>
          </p:nvSpPr>
          <p:spPr>
            <a:xfrm>
              <a:off x="1114608" y="3208408"/>
              <a:ext cx="441143" cy="441184"/>
            </a:xfrm>
            <a:custGeom>
              <a:avLst/>
              <a:gdLst>
                <a:gd name="connsiteX0" fmla="*/ 1865123 w 4876361"/>
                <a:gd name="connsiteY0" fmla="*/ 3789329 h 4876808"/>
                <a:gd name="connsiteX1" fmla="*/ 1932465 w 4876361"/>
                <a:gd name="connsiteY1" fmla="*/ 3817237 h 4876808"/>
                <a:gd name="connsiteX2" fmla="*/ 1960373 w 4876361"/>
                <a:gd name="connsiteY2" fmla="*/ 3884579 h 4876808"/>
                <a:gd name="connsiteX3" fmla="*/ 1932465 w 4876361"/>
                <a:gd name="connsiteY3" fmla="*/ 3951921 h 4876808"/>
                <a:gd name="connsiteX4" fmla="*/ 1865123 w 4876361"/>
                <a:gd name="connsiteY4" fmla="*/ 3979829 h 4876808"/>
                <a:gd name="connsiteX5" fmla="*/ 1797781 w 4876361"/>
                <a:gd name="connsiteY5" fmla="*/ 3951921 h 4876808"/>
                <a:gd name="connsiteX6" fmla="*/ 1769873 w 4876361"/>
                <a:gd name="connsiteY6" fmla="*/ 3884579 h 4876808"/>
                <a:gd name="connsiteX7" fmla="*/ 1797781 w 4876361"/>
                <a:gd name="connsiteY7" fmla="*/ 3817237 h 4876808"/>
                <a:gd name="connsiteX8" fmla="*/ 1865123 w 4876361"/>
                <a:gd name="connsiteY8" fmla="*/ 3789329 h 4876808"/>
                <a:gd name="connsiteX9" fmla="*/ 1403530 w 4876361"/>
                <a:gd name="connsiteY9" fmla="*/ 2092409 h 4876808"/>
                <a:gd name="connsiteX10" fmla="*/ 1354936 w 4876361"/>
                <a:gd name="connsiteY10" fmla="*/ 2106167 h 4876808"/>
                <a:gd name="connsiteX11" fmla="*/ 1042649 w 4876361"/>
                <a:gd name="connsiteY11" fmla="*/ 2418453 h 4876808"/>
                <a:gd name="connsiteX12" fmla="*/ 1201002 w 4876361"/>
                <a:gd name="connsiteY12" fmla="*/ 2524533 h 4876808"/>
                <a:gd name="connsiteX13" fmla="*/ 1211394 w 4876361"/>
                <a:gd name="connsiteY13" fmla="*/ 2534925 h 4876808"/>
                <a:gd name="connsiteX14" fmla="*/ 1239912 w 4876361"/>
                <a:gd name="connsiteY14" fmla="*/ 3141725 h 4876808"/>
                <a:gd name="connsiteX15" fmla="*/ 633102 w 4876361"/>
                <a:gd name="connsiteY15" fmla="*/ 3113216 h 4876808"/>
                <a:gd name="connsiteX16" fmla="*/ 622711 w 4876361"/>
                <a:gd name="connsiteY16" fmla="*/ 3102825 h 4876808"/>
                <a:gd name="connsiteX17" fmla="*/ 516631 w 4876361"/>
                <a:gd name="connsiteY17" fmla="*/ 2944472 h 4876808"/>
                <a:gd name="connsiteX18" fmla="*/ 204716 w 4876361"/>
                <a:gd name="connsiteY18" fmla="*/ 3256387 h 4876808"/>
                <a:gd name="connsiteX19" fmla="*/ 190390 w 4876361"/>
                <a:gd name="connsiteY19" fmla="*/ 3299173 h 4876808"/>
                <a:gd name="connsiteX20" fmla="*/ 219079 w 4876361"/>
                <a:gd name="connsiteY20" fmla="*/ 3359390 h 4876808"/>
                <a:gd name="connsiteX21" fmla="*/ 597546 w 4876361"/>
                <a:gd name="connsiteY21" fmla="*/ 3737885 h 4876808"/>
                <a:gd name="connsiteX22" fmla="*/ 645999 w 4876361"/>
                <a:gd name="connsiteY22" fmla="*/ 3918679 h 4876808"/>
                <a:gd name="connsiteX23" fmla="*/ 522689 w 4876361"/>
                <a:gd name="connsiteY23" fmla="*/ 4032560 h 4876808"/>
                <a:gd name="connsiteX24" fmla="*/ 426705 w 4876361"/>
                <a:gd name="connsiteY24" fmla="*/ 4083947 h 4876808"/>
                <a:gd name="connsiteX25" fmla="*/ 417495 w 4876361"/>
                <a:gd name="connsiteY25" fmla="*/ 4093158 h 4876808"/>
                <a:gd name="connsiteX26" fmla="*/ 446012 w 4876361"/>
                <a:gd name="connsiteY26" fmla="*/ 4430543 h 4876808"/>
                <a:gd name="connsiteX27" fmla="*/ 783397 w 4876361"/>
                <a:gd name="connsiteY27" fmla="*/ 4459051 h 4876808"/>
                <a:gd name="connsiteX28" fmla="*/ 792608 w 4876361"/>
                <a:gd name="connsiteY28" fmla="*/ 4449850 h 4876808"/>
                <a:gd name="connsiteX29" fmla="*/ 843996 w 4876361"/>
                <a:gd name="connsiteY29" fmla="*/ 4353867 h 4876808"/>
                <a:gd name="connsiteX30" fmla="*/ 957857 w 4876361"/>
                <a:gd name="connsiteY30" fmla="*/ 4230566 h 4876808"/>
                <a:gd name="connsiteX31" fmla="*/ 1007216 w 4876361"/>
                <a:gd name="connsiteY31" fmla="*/ 4223431 h 4876808"/>
                <a:gd name="connsiteX32" fmla="*/ 1138680 w 4876361"/>
                <a:gd name="connsiteY32" fmla="*/ 4279019 h 4876808"/>
                <a:gd name="connsiteX33" fmla="*/ 1237311 w 4876361"/>
                <a:gd name="connsiteY33" fmla="*/ 4377651 h 4876808"/>
                <a:gd name="connsiteX34" fmla="*/ 1553408 w 4876361"/>
                <a:gd name="connsiteY34" fmla="*/ 4061554 h 4876808"/>
                <a:gd name="connsiteX35" fmla="*/ 1688120 w 4876361"/>
                <a:gd name="connsiteY35" fmla="*/ 4061554 h 4876808"/>
                <a:gd name="connsiteX36" fmla="*/ 1688120 w 4876361"/>
                <a:gd name="connsiteY36" fmla="*/ 4196266 h 4876808"/>
                <a:gd name="connsiteX37" fmla="*/ 1372023 w 4876361"/>
                <a:gd name="connsiteY37" fmla="*/ 4512363 h 4876808"/>
                <a:gd name="connsiteX38" fmla="*/ 1517175 w 4876361"/>
                <a:gd name="connsiteY38" fmla="*/ 4657514 h 4876808"/>
                <a:gd name="connsiteX39" fmla="*/ 1577392 w 4876361"/>
                <a:gd name="connsiteY39" fmla="*/ 4686194 h 4876808"/>
                <a:gd name="connsiteX40" fmla="*/ 1620178 w 4876361"/>
                <a:gd name="connsiteY40" fmla="*/ 4671868 h 4876808"/>
                <a:gd name="connsiteX41" fmla="*/ 1947743 w 4876361"/>
                <a:gd name="connsiteY41" fmla="*/ 4344294 h 4876808"/>
                <a:gd name="connsiteX42" fmla="*/ 2103753 w 4876361"/>
                <a:gd name="connsiteY42" fmla="*/ 4299651 h 4876808"/>
                <a:gd name="connsiteX43" fmla="*/ 2240675 w 4876361"/>
                <a:gd name="connsiteY43" fmla="*/ 4416427 h 4876808"/>
                <a:gd name="connsiteX44" fmla="*/ 2307588 w 4876361"/>
                <a:gd name="connsiteY44" fmla="*/ 4518287 h 4876808"/>
                <a:gd name="connsiteX45" fmla="*/ 2317980 w 4876361"/>
                <a:gd name="connsiteY45" fmla="*/ 4528679 h 4876808"/>
                <a:gd name="connsiteX46" fmla="*/ 2655365 w 4876361"/>
                <a:gd name="connsiteY46" fmla="*/ 4557187 h 4876808"/>
                <a:gd name="connsiteX47" fmla="*/ 2626856 w 4876361"/>
                <a:gd name="connsiteY47" fmla="*/ 4219802 h 4876808"/>
                <a:gd name="connsiteX48" fmla="*/ 2616465 w 4876361"/>
                <a:gd name="connsiteY48" fmla="*/ 4209411 h 4876808"/>
                <a:gd name="connsiteX49" fmla="*/ 2514595 w 4876361"/>
                <a:gd name="connsiteY49" fmla="*/ 4142497 h 4876808"/>
                <a:gd name="connsiteX50" fmla="*/ 2397818 w 4876361"/>
                <a:gd name="connsiteY50" fmla="*/ 4005575 h 4876808"/>
                <a:gd name="connsiteX51" fmla="*/ 2442462 w 4876361"/>
                <a:gd name="connsiteY51" fmla="*/ 3849565 h 4876808"/>
                <a:gd name="connsiteX52" fmla="*/ 2770398 w 4876361"/>
                <a:gd name="connsiteY52" fmla="*/ 3521629 h 4876808"/>
                <a:gd name="connsiteX53" fmla="*/ 2784724 w 4876361"/>
                <a:gd name="connsiteY53" fmla="*/ 3478833 h 4876808"/>
                <a:gd name="connsiteX54" fmla="*/ 2756044 w 4876361"/>
                <a:gd name="connsiteY54" fmla="*/ 3418626 h 4876808"/>
                <a:gd name="connsiteX55" fmla="*/ 2377559 w 4876361"/>
                <a:gd name="connsiteY55" fmla="*/ 3040140 h 4876808"/>
                <a:gd name="connsiteX56" fmla="*/ 2329105 w 4876361"/>
                <a:gd name="connsiteY56" fmla="*/ 2859327 h 4876808"/>
                <a:gd name="connsiteX57" fmla="*/ 2452425 w 4876361"/>
                <a:gd name="connsiteY57" fmla="*/ 2745456 h 4876808"/>
                <a:gd name="connsiteX58" fmla="*/ 2548399 w 4876361"/>
                <a:gd name="connsiteY58" fmla="*/ 2694069 h 4876808"/>
                <a:gd name="connsiteX59" fmla="*/ 2557600 w 4876361"/>
                <a:gd name="connsiteY59" fmla="*/ 2684858 h 4876808"/>
                <a:gd name="connsiteX60" fmla="*/ 2529092 w 4876361"/>
                <a:gd name="connsiteY60" fmla="*/ 2347473 h 4876808"/>
                <a:gd name="connsiteX61" fmla="*/ 2348745 w 4876361"/>
                <a:gd name="connsiteY61" fmla="*/ 2263167 h 4876808"/>
                <a:gd name="connsiteX62" fmla="*/ 2191697 w 4876361"/>
                <a:gd name="connsiteY62" fmla="*/ 2318955 h 4876808"/>
                <a:gd name="connsiteX63" fmla="*/ 2182487 w 4876361"/>
                <a:gd name="connsiteY63" fmla="*/ 2328166 h 4876808"/>
                <a:gd name="connsiteX64" fmla="*/ 2131099 w 4876361"/>
                <a:gd name="connsiteY64" fmla="*/ 2424140 h 4876808"/>
                <a:gd name="connsiteX65" fmla="*/ 2017228 w 4876361"/>
                <a:gd name="connsiteY65" fmla="*/ 2547450 h 4876808"/>
                <a:gd name="connsiteX66" fmla="*/ 1836424 w 4876361"/>
                <a:gd name="connsiteY66" fmla="*/ 2498997 h 4876808"/>
                <a:gd name="connsiteX67" fmla="*/ 1457939 w 4876361"/>
                <a:gd name="connsiteY67" fmla="*/ 2120521 h 4876808"/>
                <a:gd name="connsiteX68" fmla="*/ 1403530 w 4876361"/>
                <a:gd name="connsiteY68" fmla="*/ 2092409 h 4876808"/>
                <a:gd name="connsiteX69" fmla="*/ 1403499 w 4876361"/>
                <a:gd name="connsiteY69" fmla="*/ 1901661 h 4876808"/>
                <a:gd name="connsiteX70" fmla="*/ 1592660 w 4876361"/>
                <a:gd name="connsiteY70" fmla="*/ 1985837 h 4876808"/>
                <a:gd name="connsiteX71" fmla="*/ 1954496 w 4876361"/>
                <a:gd name="connsiteY71" fmla="*/ 2347683 h 4876808"/>
                <a:gd name="connsiteX72" fmla="*/ 2047794 w 4876361"/>
                <a:gd name="connsiteY72" fmla="*/ 2193492 h 4876808"/>
                <a:gd name="connsiteX73" fmla="*/ 2056995 w 4876361"/>
                <a:gd name="connsiteY73" fmla="*/ 2184291 h 4876808"/>
                <a:gd name="connsiteX74" fmla="*/ 2360223 w 4876361"/>
                <a:gd name="connsiteY74" fmla="*/ 2073039 h 4876808"/>
                <a:gd name="connsiteX75" fmla="*/ 2663785 w 4876361"/>
                <a:gd name="connsiteY75" fmla="*/ 2212789 h 4876808"/>
                <a:gd name="connsiteX76" fmla="*/ 2692293 w 4876361"/>
                <a:gd name="connsiteY76" fmla="*/ 2819589 h 4876808"/>
                <a:gd name="connsiteX77" fmla="*/ 2683092 w 4876361"/>
                <a:gd name="connsiteY77" fmla="*/ 2828800 h 4876808"/>
                <a:gd name="connsiteX78" fmla="*/ 2528949 w 4876361"/>
                <a:gd name="connsiteY78" fmla="*/ 2922069 h 4876808"/>
                <a:gd name="connsiteX79" fmla="*/ 2890737 w 4876361"/>
                <a:gd name="connsiteY79" fmla="*/ 3283924 h 4876808"/>
                <a:gd name="connsiteX80" fmla="*/ 2974872 w 4876361"/>
                <a:gd name="connsiteY80" fmla="*/ 3467356 h 4876808"/>
                <a:gd name="connsiteX81" fmla="*/ 2905091 w 4876361"/>
                <a:gd name="connsiteY81" fmla="*/ 3656332 h 4876808"/>
                <a:gd name="connsiteX82" fmla="*/ 2592805 w 4876361"/>
                <a:gd name="connsiteY82" fmla="*/ 3968619 h 4876808"/>
                <a:gd name="connsiteX83" fmla="*/ 2751158 w 4876361"/>
                <a:gd name="connsiteY83" fmla="*/ 4074699 h 4876808"/>
                <a:gd name="connsiteX84" fmla="*/ 2761550 w 4876361"/>
                <a:gd name="connsiteY84" fmla="*/ 4085090 h 4876808"/>
                <a:gd name="connsiteX85" fmla="*/ 2790058 w 4876361"/>
                <a:gd name="connsiteY85" fmla="*/ 4691890 h 4876808"/>
                <a:gd name="connsiteX86" fmla="*/ 2183258 w 4876361"/>
                <a:gd name="connsiteY86" fmla="*/ 4663382 h 4876808"/>
                <a:gd name="connsiteX87" fmla="*/ 2172866 w 4876361"/>
                <a:gd name="connsiteY87" fmla="*/ 4652990 h 4876808"/>
                <a:gd name="connsiteX88" fmla="*/ 2066786 w 4876361"/>
                <a:gd name="connsiteY88" fmla="*/ 4494637 h 4876808"/>
                <a:gd name="connsiteX89" fmla="*/ 1754871 w 4876361"/>
                <a:gd name="connsiteY89" fmla="*/ 4806552 h 4876808"/>
                <a:gd name="connsiteX90" fmla="*/ 1581516 w 4876361"/>
                <a:gd name="connsiteY90" fmla="*/ 4876808 h 4876808"/>
                <a:gd name="connsiteX91" fmla="*/ 1565895 w 4876361"/>
                <a:gd name="connsiteY91" fmla="*/ 4876332 h 4876808"/>
                <a:gd name="connsiteX92" fmla="*/ 1382453 w 4876361"/>
                <a:gd name="connsiteY92" fmla="*/ 4792198 h 4876808"/>
                <a:gd name="connsiteX93" fmla="*/ 1020618 w 4876361"/>
                <a:gd name="connsiteY93" fmla="*/ 4430352 h 4876808"/>
                <a:gd name="connsiteX94" fmla="*/ 927330 w 4876361"/>
                <a:gd name="connsiteY94" fmla="*/ 4584553 h 4876808"/>
                <a:gd name="connsiteX95" fmla="*/ 918119 w 4876361"/>
                <a:gd name="connsiteY95" fmla="*/ 4593754 h 4876808"/>
                <a:gd name="connsiteX96" fmla="*/ 640913 w 4876361"/>
                <a:gd name="connsiteY96" fmla="*/ 4705453 h 4876808"/>
                <a:gd name="connsiteX97" fmla="*/ 311329 w 4876361"/>
                <a:gd name="connsiteY97" fmla="*/ 4565255 h 4876808"/>
                <a:gd name="connsiteX98" fmla="*/ 282811 w 4876361"/>
                <a:gd name="connsiteY98" fmla="*/ 3958455 h 4876808"/>
                <a:gd name="connsiteX99" fmla="*/ 292022 w 4876361"/>
                <a:gd name="connsiteY99" fmla="*/ 3949245 h 4876808"/>
                <a:gd name="connsiteX100" fmla="*/ 446212 w 4876361"/>
                <a:gd name="connsiteY100" fmla="*/ 3855957 h 4876808"/>
                <a:gd name="connsiteX101" fmla="*/ 84377 w 4876361"/>
                <a:gd name="connsiteY101" fmla="*/ 3494112 h 4876808"/>
                <a:gd name="connsiteX102" fmla="*/ 70023 w 4876361"/>
                <a:gd name="connsiteY102" fmla="*/ 3121713 h 4876808"/>
                <a:gd name="connsiteX103" fmla="*/ 397587 w 4876361"/>
                <a:gd name="connsiteY103" fmla="*/ 2794129 h 4876808"/>
                <a:gd name="connsiteX104" fmla="*/ 553616 w 4876361"/>
                <a:gd name="connsiteY104" fmla="*/ 2749485 h 4876808"/>
                <a:gd name="connsiteX105" fmla="*/ 690529 w 4876361"/>
                <a:gd name="connsiteY105" fmla="*/ 2866271 h 4876808"/>
                <a:gd name="connsiteX106" fmla="*/ 757432 w 4876361"/>
                <a:gd name="connsiteY106" fmla="*/ 2968131 h 4876808"/>
                <a:gd name="connsiteX107" fmla="*/ 767824 w 4876361"/>
                <a:gd name="connsiteY107" fmla="*/ 2978523 h 4876808"/>
                <a:gd name="connsiteX108" fmla="*/ 948170 w 4876361"/>
                <a:gd name="connsiteY108" fmla="*/ 3062829 h 4876808"/>
                <a:gd name="connsiteX109" fmla="*/ 1105219 w 4876361"/>
                <a:gd name="connsiteY109" fmla="*/ 3007041 h 4876808"/>
                <a:gd name="connsiteX110" fmla="*/ 1161016 w 4876361"/>
                <a:gd name="connsiteY110" fmla="*/ 2849993 h 4876808"/>
                <a:gd name="connsiteX111" fmla="*/ 1076710 w 4876361"/>
                <a:gd name="connsiteY111" fmla="*/ 2669647 h 4876808"/>
                <a:gd name="connsiteX112" fmla="*/ 1066319 w 4876361"/>
                <a:gd name="connsiteY112" fmla="*/ 2659255 h 4876808"/>
                <a:gd name="connsiteX113" fmla="*/ 964449 w 4876361"/>
                <a:gd name="connsiteY113" fmla="*/ 2592351 h 4876808"/>
                <a:gd name="connsiteX114" fmla="*/ 847672 w 4876361"/>
                <a:gd name="connsiteY114" fmla="*/ 2455449 h 4876808"/>
                <a:gd name="connsiteX115" fmla="*/ 892316 w 4876361"/>
                <a:gd name="connsiteY115" fmla="*/ 2299429 h 4876808"/>
                <a:gd name="connsiteX116" fmla="*/ 1220252 w 4876361"/>
                <a:gd name="connsiteY116" fmla="*/ 1971483 h 4876808"/>
                <a:gd name="connsiteX117" fmla="*/ 1403499 w 4876361"/>
                <a:gd name="connsiteY117" fmla="*/ 1901661 h 4876808"/>
                <a:gd name="connsiteX118" fmla="*/ 3887814 w 4876361"/>
                <a:gd name="connsiteY118" fmla="*/ 1181718 h 4876808"/>
                <a:gd name="connsiteX119" fmla="*/ 3955156 w 4876361"/>
                <a:gd name="connsiteY119" fmla="*/ 1209626 h 4876808"/>
                <a:gd name="connsiteX120" fmla="*/ 3983064 w 4876361"/>
                <a:gd name="connsiteY120" fmla="*/ 1276968 h 4876808"/>
                <a:gd name="connsiteX121" fmla="*/ 3955156 w 4876361"/>
                <a:gd name="connsiteY121" fmla="*/ 1344310 h 4876808"/>
                <a:gd name="connsiteX122" fmla="*/ 3887814 w 4876361"/>
                <a:gd name="connsiteY122" fmla="*/ 1372218 h 4876808"/>
                <a:gd name="connsiteX123" fmla="*/ 3820472 w 4876361"/>
                <a:gd name="connsiteY123" fmla="*/ 1344310 h 4876808"/>
                <a:gd name="connsiteX124" fmla="*/ 3792564 w 4876361"/>
                <a:gd name="connsiteY124" fmla="*/ 1276968 h 4876808"/>
                <a:gd name="connsiteX125" fmla="*/ 3820472 w 4876361"/>
                <a:gd name="connsiteY125" fmla="*/ 1209626 h 4876808"/>
                <a:gd name="connsiteX126" fmla="*/ 3887814 w 4876361"/>
                <a:gd name="connsiteY126" fmla="*/ 1181718 h 4876808"/>
                <a:gd name="connsiteX127" fmla="*/ 3304564 w 4876361"/>
                <a:gd name="connsiteY127" fmla="*/ 190946 h 4876808"/>
                <a:gd name="connsiteX128" fmla="*/ 3255973 w 4876361"/>
                <a:gd name="connsiteY128" fmla="*/ 204700 h 4876808"/>
                <a:gd name="connsiteX129" fmla="*/ 2920617 w 4876361"/>
                <a:gd name="connsiteY129" fmla="*/ 540066 h 4876808"/>
                <a:gd name="connsiteX130" fmla="*/ 2759749 w 4876361"/>
                <a:gd name="connsiteY130" fmla="*/ 583605 h 4876808"/>
                <a:gd name="connsiteX131" fmla="*/ 2624218 w 4876361"/>
                <a:gd name="connsiteY131" fmla="*/ 458351 h 4876808"/>
                <a:gd name="connsiteX132" fmla="*/ 2552295 w 4876361"/>
                <a:gd name="connsiteY132" fmla="*/ 342365 h 4876808"/>
                <a:gd name="connsiteX133" fmla="*/ 2541903 w 4876361"/>
                <a:gd name="connsiteY133" fmla="*/ 331973 h 4876808"/>
                <a:gd name="connsiteX134" fmla="*/ 2204518 w 4876361"/>
                <a:gd name="connsiteY134" fmla="*/ 303465 h 4876808"/>
                <a:gd name="connsiteX135" fmla="*/ 2233026 w 4876361"/>
                <a:gd name="connsiteY135" fmla="*/ 640850 h 4876808"/>
                <a:gd name="connsiteX136" fmla="*/ 2243437 w 4876361"/>
                <a:gd name="connsiteY136" fmla="*/ 651261 h 4876808"/>
                <a:gd name="connsiteX137" fmla="*/ 2359404 w 4876361"/>
                <a:gd name="connsiteY137" fmla="*/ 723165 h 4876808"/>
                <a:gd name="connsiteX138" fmla="*/ 2484667 w 4876361"/>
                <a:gd name="connsiteY138" fmla="*/ 858687 h 4876808"/>
                <a:gd name="connsiteX139" fmla="*/ 2441129 w 4876361"/>
                <a:gd name="connsiteY139" fmla="*/ 1019564 h 4876808"/>
                <a:gd name="connsiteX140" fmla="*/ 2105753 w 4876361"/>
                <a:gd name="connsiteY140" fmla="*/ 1354930 h 4876808"/>
                <a:gd name="connsiteX141" fmla="*/ 2091428 w 4876361"/>
                <a:gd name="connsiteY141" fmla="*/ 1397716 h 4876808"/>
                <a:gd name="connsiteX142" fmla="*/ 2120117 w 4876361"/>
                <a:gd name="connsiteY142" fmla="*/ 1457933 h 4876808"/>
                <a:gd name="connsiteX143" fmla="*/ 2482315 w 4876361"/>
                <a:gd name="connsiteY143" fmla="*/ 1819855 h 4876808"/>
                <a:gd name="connsiteX144" fmla="*/ 2575603 w 4876361"/>
                <a:gd name="connsiteY144" fmla="*/ 1665654 h 4876808"/>
                <a:gd name="connsiteX145" fmla="*/ 2584813 w 4876361"/>
                <a:gd name="connsiteY145" fmla="*/ 1656444 h 4876808"/>
                <a:gd name="connsiteX146" fmla="*/ 2888042 w 4876361"/>
                <a:gd name="connsiteY146" fmla="*/ 1545201 h 4876808"/>
                <a:gd name="connsiteX147" fmla="*/ 3191603 w 4876361"/>
                <a:gd name="connsiteY147" fmla="*/ 1684962 h 4876808"/>
                <a:gd name="connsiteX148" fmla="*/ 3331354 w 4876361"/>
                <a:gd name="connsiteY148" fmla="*/ 1988523 h 4876808"/>
                <a:gd name="connsiteX149" fmla="*/ 3220102 w 4876361"/>
                <a:gd name="connsiteY149" fmla="*/ 2291752 h 4876808"/>
                <a:gd name="connsiteX150" fmla="*/ 3210901 w 4876361"/>
                <a:gd name="connsiteY150" fmla="*/ 2300962 h 4876808"/>
                <a:gd name="connsiteX151" fmla="*/ 3056701 w 4876361"/>
                <a:gd name="connsiteY151" fmla="*/ 2394250 h 4876808"/>
                <a:gd name="connsiteX152" fmla="*/ 3418213 w 4876361"/>
                <a:gd name="connsiteY152" fmla="*/ 2756038 h 4876808"/>
                <a:gd name="connsiteX153" fmla="*/ 3478401 w 4876361"/>
                <a:gd name="connsiteY153" fmla="*/ 2784699 h 4876808"/>
                <a:gd name="connsiteX154" fmla="*/ 3521187 w 4876361"/>
                <a:gd name="connsiteY154" fmla="*/ 2770373 h 4876808"/>
                <a:gd name="connsiteX155" fmla="*/ 3856553 w 4876361"/>
                <a:gd name="connsiteY155" fmla="*/ 2435008 h 4876808"/>
                <a:gd name="connsiteX156" fmla="*/ 4017421 w 4876361"/>
                <a:gd name="connsiteY156" fmla="*/ 2391469 h 4876808"/>
                <a:gd name="connsiteX157" fmla="*/ 4152952 w 4876361"/>
                <a:gd name="connsiteY157" fmla="*/ 2516732 h 4876808"/>
                <a:gd name="connsiteX158" fmla="*/ 4224866 w 4876361"/>
                <a:gd name="connsiteY158" fmla="*/ 2632718 h 4876808"/>
                <a:gd name="connsiteX159" fmla="*/ 4235258 w 4876361"/>
                <a:gd name="connsiteY159" fmla="*/ 2643110 h 4876808"/>
                <a:gd name="connsiteX160" fmla="*/ 4572643 w 4876361"/>
                <a:gd name="connsiteY160" fmla="*/ 2671618 h 4876808"/>
                <a:gd name="connsiteX161" fmla="*/ 4544115 w 4876361"/>
                <a:gd name="connsiteY161" fmla="*/ 2334224 h 4876808"/>
                <a:gd name="connsiteX162" fmla="*/ 4533724 w 4876361"/>
                <a:gd name="connsiteY162" fmla="*/ 2323832 h 4876808"/>
                <a:gd name="connsiteX163" fmla="*/ 4417738 w 4876361"/>
                <a:gd name="connsiteY163" fmla="*/ 2251909 h 4876808"/>
                <a:gd name="connsiteX164" fmla="*/ 4292484 w 4876361"/>
                <a:gd name="connsiteY164" fmla="*/ 2116377 h 4876808"/>
                <a:gd name="connsiteX165" fmla="*/ 4336023 w 4876361"/>
                <a:gd name="connsiteY165" fmla="*/ 1955510 h 4876808"/>
                <a:gd name="connsiteX166" fmla="*/ 4383838 w 4876361"/>
                <a:gd name="connsiteY166" fmla="*/ 1907694 h 4876808"/>
                <a:gd name="connsiteX167" fmla="*/ 4068180 w 4876361"/>
                <a:gd name="connsiteY167" fmla="*/ 1592026 h 4876808"/>
                <a:gd name="connsiteX168" fmla="*/ 4068180 w 4876361"/>
                <a:gd name="connsiteY168" fmla="*/ 1457324 h 4876808"/>
                <a:gd name="connsiteX169" fmla="*/ 4202882 w 4876361"/>
                <a:gd name="connsiteY169" fmla="*/ 1457324 h 4876808"/>
                <a:gd name="connsiteX170" fmla="*/ 4518541 w 4876361"/>
                <a:gd name="connsiteY170" fmla="*/ 1772992 h 4876808"/>
                <a:gd name="connsiteX171" fmla="*/ 4671398 w 4876361"/>
                <a:gd name="connsiteY171" fmla="*/ 1620134 h 4876808"/>
                <a:gd name="connsiteX172" fmla="*/ 4685733 w 4876361"/>
                <a:gd name="connsiteY172" fmla="*/ 1577348 h 4876808"/>
                <a:gd name="connsiteX173" fmla="*/ 4657044 w 4876361"/>
                <a:gd name="connsiteY173" fmla="*/ 1517131 h 4876808"/>
                <a:gd name="connsiteX174" fmla="*/ 4287369 w 4876361"/>
                <a:gd name="connsiteY174" fmla="*/ 1147456 h 4876808"/>
                <a:gd name="connsiteX175" fmla="*/ 4237477 w 4876361"/>
                <a:gd name="connsiteY175" fmla="*/ 971729 h 4876808"/>
                <a:gd name="connsiteX176" fmla="*/ 4351948 w 4876361"/>
                <a:gd name="connsiteY176" fmla="*/ 855363 h 4876808"/>
                <a:gd name="connsiteX177" fmla="*/ 4435340 w 4876361"/>
                <a:gd name="connsiteY177" fmla="*/ 807061 h 4876808"/>
                <a:gd name="connsiteX178" fmla="*/ 4444551 w 4876361"/>
                <a:gd name="connsiteY178" fmla="*/ 797851 h 4876808"/>
                <a:gd name="connsiteX179" fmla="*/ 4416042 w 4876361"/>
                <a:gd name="connsiteY179" fmla="*/ 460466 h 4876808"/>
                <a:gd name="connsiteX180" fmla="*/ 4078657 w 4876361"/>
                <a:gd name="connsiteY180" fmla="*/ 431957 h 4876808"/>
                <a:gd name="connsiteX181" fmla="*/ 4069446 w 4876361"/>
                <a:gd name="connsiteY181" fmla="*/ 441168 h 4876808"/>
                <a:gd name="connsiteX182" fmla="*/ 4021145 w 4876361"/>
                <a:gd name="connsiteY182" fmla="*/ 524569 h 4876808"/>
                <a:gd name="connsiteX183" fmla="*/ 3904778 w 4876361"/>
                <a:gd name="connsiteY183" fmla="*/ 639040 h 4876808"/>
                <a:gd name="connsiteX184" fmla="*/ 3729061 w 4876361"/>
                <a:gd name="connsiteY184" fmla="*/ 589148 h 4876808"/>
                <a:gd name="connsiteX185" fmla="*/ 3358977 w 4876361"/>
                <a:gd name="connsiteY185" fmla="*/ 219054 h 4876808"/>
                <a:gd name="connsiteX186" fmla="*/ 3304564 w 4876361"/>
                <a:gd name="connsiteY186" fmla="*/ 190946 h 4876808"/>
                <a:gd name="connsiteX187" fmla="*/ 3304501 w 4876361"/>
                <a:gd name="connsiteY187" fmla="*/ 197 h 4876808"/>
                <a:gd name="connsiteX188" fmla="*/ 3493670 w 4876361"/>
                <a:gd name="connsiteY188" fmla="*/ 84380 h 4876808"/>
                <a:gd name="connsiteX189" fmla="*/ 3848809 w 4876361"/>
                <a:gd name="connsiteY189" fmla="*/ 439511 h 4876808"/>
                <a:gd name="connsiteX190" fmla="*/ 3934734 w 4876361"/>
                <a:gd name="connsiteY190" fmla="*/ 306475 h 4876808"/>
                <a:gd name="connsiteX191" fmla="*/ 3943945 w 4876361"/>
                <a:gd name="connsiteY191" fmla="*/ 297264 h 4876808"/>
                <a:gd name="connsiteX192" fmla="*/ 4550745 w 4876361"/>
                <a:gd name="connsiteY192" fmla="*/ 325773 h 4876808"/>
                <a:gd name="connsiteX193" fmla="*/ 4579263 w 4876361"/>
                <a:gd name="connsiteY193" fmla="*/ 932572 h 4876808"/>
                <a:gd name="connsiteX194" fmla="*/ 4570052 w 4876361"/>
                <a:gd name="connsiteY194" fmla="*/ 941783 h 4876808"/>
                <a:gd name="connsiteX195" fmla="*/ 4437064 w 4876361"/>
                <a:gd name="connsiteY195" fmla="*/ 1027698 h 4876808"/>
                <a:gd name="connsiteX196" fmla="*/ 4791756 w 4876361"/>
                <a:gd name="connsiteY196" fmla="*/ 1382448 h 4876808"/>
                <a:gd name="connsiteX197" fmla="*/ 4875890 w 4876361"/>
                <a:gd name="connsiteY197" fmla="*/ 1565889 h 4876808"/>
                <a:gd name="connsiteX198" fmla="*/ 4806110 w 4876361"/>
                <a:gd name="connsiteY198" fmla="*/ 1754866 h 4876808"/>
                <a:gd name="connsiteX199" fmla="*/ 4486794 w 4876361"/>
                <a:gd name="connsiteY199" fmla="*/ 2074182 h 4876808"/>
                <a:gd name="connsiteX200" fmla="*/ 4668455 w 4876361"/>
                <a:gd name="connsiteY200" fmla="*/ 2189139 h 4876808"/>
                <a:gd name="connsiteX201" fmla="*/ 4678875 w 4876361"/>
                <a:gd name="connsiteY201" fmla="*/ 2199550 h 4876808"/>
                <a:gd name="connsiteX202" fmla="*/ 4707383 w 4876361"/>
                <a:gd name="connsiteY202" fmla="*/ 2806349 h 4876808"/>
                <a:gd name="connsiteX203" fmla="*/ 4100584 w 4876361"/>
                <a:gd name="connsiteY203" fmla="*/ 2777841 h 4876808"/>
                <a:gd name="connsiteX204" fmla="*/ 4090182 w 4876361"/>
                <a:gd name="connsiteY204" fmla="*/ 2767440 h 4876808"/>
                <a:gd name="connsiteX205" fmla="*/ 3975235 w 4876361"/>
                <a:gd name="connsiteY205" fmla="*/ 2585788 h 4876808"/>
                <a:gd name="connsiteX206" fmla="*/ 3655918 w 4876361"/>
                <a:gd name="connsiteY206" fmla="*/ 2905104 h 4876808"/>
                <a:gd name="connsiteX207" fmla="*/ 3482907 w 4876361"/>
                <a:gd name="connsiteY207" fmla="*/ 2975132 h 4876808"/>
                <a:gd name="connsiteX208" fmla="*/ 3283500 w 4876361"/>
                <a:gd name="connsiteY208" fmla="*/ 2890750 h 4876808"/>
                <a:gd name="connsiteX209" fmla="*/ 2905368 w 4876361"/>
                <a:gd name="connsiteY209" fmla="*/ 2512322 h 4876808"/>
                <a:gd name="connsiteX210" fmla="*/ 2856942 w 4876361"/>
                <a:gd name="connsiteY210" fmla="*/ 2331538 h 4876808"/>
                <a:gd name="connsiteX211" fmla="*/ 2980253 w 4876361"/>
                <a:gd name="connsiteY211" fmla="*/ 2217676 h 4876808"/>
                <a:gd name="connsiteX212" fmla="*/ 3076227 w 4876361"/>
                <a:gd name="connsiteY212" fmla="*/ 2166288 h 4876808"/>
                <a:gd name="connsiteX213" fmla="*/ 3085428 w 4876361"/>
                <a:gd name="connsiteY213" fmla="*/ 2157087 h 4876808"/>
                <a:gd name="connsiteX214" fmla="*/ 3141226 w 4876361"/>
                <a:gd name="connsiteY214" fmla="*/ 2000030 h 4876808"/>
                <a:gd name="connsiteX215" fmla="*/ 3056920 w 4876361"/>
                <a:gd name="connsiteY215" fmla="*/ 1819683 h 4876808"/>
                <a:gd name="connsiteX216" fmla="*/ 2876573 w 4876361"/>
                <a:gd name="connsiteY216" fmla="*/ 1735368 h 4876808"/>
                <a:gd name="connsiteX217" fmla="*/ 2719525 w 4876361"/>
                <a:gd name="connsiteY217" fmla="*/ 1791165 h 4876808"/>
                <a:gd name="connsiteX218" fmla="*/ 2710315 w 4876361"/>
                <a:gd name="connsiteY218" fmla="*/ 1800376 h 4876808"/>
                <a:gd name="connsiteX219" fmla="*/ 2658927 w 4876361"/>
                <a:gd name="connsiteY219" fmla="*/ 1896350 h 4876808"/>
                <a:gd name="connsiteX220" fmla="*/ 2545056 w 4876361"/>
                <a:gd name="connsiteY220" fmla="*/ 2019660 h 4876808"/>
                <a:gd name="connsiteX221" fmla="*/ 2364243 w 4876361"/>
                <a:gd name="connsiteY221" fmla="*/ 1971207 h 4876808"/>
                <a:gd name="connsiteX222" fmla="*/ 1985424 w 4876361"/>
                <a:gd name="connsiteY222" fmla="*/ 1592674 h 4876808"/>
                <a:gd name="connsiteX223" fmla="*/ 1971041 w 4876361"/>
                <a:gd name="connsiteY223" fmla="*/ 1220246 h 4876808"/>
                <a:gd name="connsiteX224" fmla="*/ 2290367 w 4876361"/>
                <a:gd name="connsiteY224" fmla="*/ 900930 h 4876808"/>
                <a:gd name="connsiteX225" fmla="*/ 2108706 w 4876361"/>
                <a:gd name="connsiteY225" fmla="*/ 785973 h 4876808"/>
                <a:gd name="connsiteX226" fmla="*/ 2098295 w 4876361"/>
                <a:gd name="connsiteY226" fmla="*/ 775562 h 4876808"/>
                <a:gd name="connsiteX227" fmla="*/ 2069796 w 4876361"/>
                <a:gd name="connsiteY227" fmla="*/ 168781 h 4876808"/>
                <a:gd name="connsiteX228" fmla="*/ 2676596 w 4876361"/>
                <a:gd name="connsiteY228" fmla="*/ 197290 h 4876808"/>
                <a:gd name="connsiteX229" fmla="*/ 2686988 w 4876361"/>
                <a:gd name="connsiteY229" fmla="*/ 207682 h 4876808"/>
                <a:gd name="connsiteX230" fmla="*/ 2801945 w 4876361"/>
                <a:gd name="connsiteY230" fmla="*/ 389342 h 4876808"/>
                <a:gd name="connsiteX231" fmla="*/ 3121261 w 4876361"/>
                <a:gd name="connsiteY231" fmla="*/ 70026 h 4876808"/>
                <a:gd name="connsiteX232" fmla="*/ 3304501 w 4876361"/>
                <a:gd name="connsiteY232" fmla="*/ 197 h 4876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</a:cxnLst>
              <a:rect l="l" t="t" r="r" b="b"/>
              <a:pathLst>
                <a:path w="4876361" h="4876808">
                  <a:moveTo>
                    <a:pt x="1865123" y="3789329"/>
                  </a:moveTo>
                  <a:cubicBezTo>
                    <a:pt x="1890174" y="3789329"/>
                    <a:pt x="1914748" y="3799521"/>
                    <a:pt x="1932465" y="3817237"/>
                  </a:cubicBezTo>
                  <a:cubicBezTo>
                    <a:pt x="1950181" y="3834954"/>
                    <a:pt x="1960373" y="3859528"/>
                    <a:pt x="1960373" y="3884579"/>
                  </a:cubicBezTo>
                  <a:cubicBezTo>
                    <a:pt x="1960373" y="3909630"/>
                    <a:pt x="1950181" y="3934204"/>
                    <a:pt x="1932465" y="3951921"/>
                  </a:cubicBezTo>
                  <a:cubicBezTo>
                    <a:pt x="1914748" y="3969637"/>
                    <a:pt x="1890174" y="3979829"/>
                    <a:pt x="1865123" y="3979829"/>
                  </a:cubicBezTo>
                  <a:cubicBezTo>
                    <a:pt x="1839977" y="3979829"/>
                    <a:pt x="1815498" y="3969637"/>
                    <a:pt x="1797781" y="3951921"/>
                  </a:cubicBezTo>
                  <a:cubicBezTo>
                    <a:pt x="1780065" y="3934204"/>
                    <a:pt x="1769873" y="3909630"/>
                    <a:pt x="1769873" y="3884579"/>
                  </a:cubicBezTo>
                  <a:cubicBezTo>
                    <a:pt x="1769873" y="3859528"/>
                    <a:pt x="1780065" y="3834954"/>
                    <a:pt x="1797781" y="3817237"/>
                  </a:cubicBezTo>
                  <a:cubicBezTo>
                    <a:pt x="1815498" y="3799521"/>
                    <a:pt x="1840072" y="3789329"/>
                    <a:pt x="1865123" y="3789329"/>
                  </a:cubicBezTo>
                  <a:close/>
                  <a:moveTo>
                    <a:pt x="1403530" y="2092409"/>
                  </a:moveTo>
                  <a:cubicBezTo>
                    <a:pt x="1384759" y="2089794"/>
                    <a:pt x="1366957" y="2094156"/>
                    <a:pt x="1354936" y="2106167"/>
                  </a:cubicBezTo>
                  <a:lnTo>
                    <a:pt x="1042649" y="2418453"/>
                  </a:lnTo>
                  <a:cubicBezTo>
                    <a:pt x="1101580" y="2442685"/>
                    <a:pt x="1154806" y="2478337"/>
                    <a:pt x="1201002" y="2524533"/>
                  </a:cubicBezTo>
                  <a:lnTo>
                    <a:pt x="1211394" y="2534925"/>
                  </a:lnTo>
                  <a:cubicBezTo>
                    <a:pt x="1386559" y="2710090"/>
                    <a:pt x="1399341" y="2982286"/>
                    <a:pt x="1239912" y="3141725"/>
                  </a:cubicBezTo>
                  <a:cubicBezTo>
                    <a:pt x="1080463" y="3301154"/>
                    <a:pt x="808267" y="3288372"/>
                    <a:pt x="633102" y="3113216"/>
                  </a:cubicBezTo>
                  <a:lnTo>
                    <a:pt x="622711" y="3102825"/>
                  </a:lnTo>
                  <a:cubicBezTo>
                    <a:pt x="576524" y="3056619"/>
                    <a:pt x="540862" y="3003393"/>
                    <a:pt x="516631" y="2944472"/>
                  </a:cubicBezTo>
                  <a:lnTo>
                    <a:pt x="204716" y="3256387"/>
                  </a:lnTo>
                  <a:cubicBezTo>
                    <a:pt x="191542" y="3269579"/>
                    <a:pt x="189647" y="3286933"/>
                    <a:pt x="190390" y="3299173"/>
                  </a:cubicBezTo>
                  <a:cubicBezTo>
                    <a:pt x="191685" y="3320500"/>
                    <a:pt x="202134" y="3342455"/>
                    <a:pt x="219079" y="3359390"/>
                  </a:cubicBezTo>
                  <a:lnTo>
                    <a:pt x="597546" y="3737885"/>
                  </a:lnTo>
                  <a:cubicBezTo>
                    <a:pt x="646075" y="3786415"/>
                    <a:pt x="664649" y="3855690"/>
                    <a:pt x="645999" y="3918679"/>
                  </a:cubicBezTo>
                  <a:cubicBezTo>
                    <a:pt x="628654" y="3977248"/>
                    <a:pt x="582563" y="4019825"/>
                    <a:pt x="522689" y="4032560"/>
                  </a:cubicBezTo>
                  <a:cubicBezTo>
                    <a:pt x="485093" y="4040561"/>
                    <a:pt x="452804" y="4057849"/>
                    <a:pt x="426705" y="4083947"/>
                  </a:cubicBezTo>
                  <a:lnTo>
                    <a:pt x="417495" y="4093158"/>
                  </a:lnTo>
                  <a:cubicBezTo>
                    <a:pt x="332341" y="4178321"/>
                    <a:pt x="345133" y="4329664"/>
                    <a:pt x="446012" y="4430543"/>
                  </a:cubicBezTo>
                  <a:cubicBezTo>
                    <a:pt x="546873" y="4531422"/>
                    <a:pt x="698244" y="4544214"/>
                    <a:pt x="783397" y="4459051"/>
                  </a:cubicBezTo>
                  <a:lnTo>
                    <a:pt x="792608" y="4449850"/>
                  </a:lnTo>
                  <a:cubicBezTo>
                    <a:pt x="818707" y="4423752"/>
                    <a:pt x="835994" y="4391462"/>
                    <a:pt x="843996" y="4353867"/>
                  </a:cubicBezTo>
                  <a:cubicBezTo>
                    <a:pt x="856730" y="4294002"/>
                    <a:pt x="899298" y="4247911"/>
                    <a:pt x="957857" y="4230566"/>
                  </a:cubicBezTo>
                  <a:cubicBezTo>
                    <a:pt x="974050" y="4225775"/>
                    <a:pt x="990661" y="4223431"/>
                    <a:pt x="1007216" y="4223431"/>
                  </a:cubicBezTo>
                  <a:cubicBezTo>
                    <a:pt x="1055098" y="4223431"/>
                    <a:pt x="1102609" y="4242948"/>
                    <a:pt x="1138680" y="4279019"/>
                  </a:cubicBezTo>
                  <a:lnTo>
                    <a:pt x="1237311" y="4377651"/>
                  </a:lnTo>
                  <a:lnTo>
                    <a:pt x="1553408" y="4061554"/>
                  </a:lnTo>
                  <a:cubicBezTo>
                    <a:pt x="1590613" y="4024359"/>
                    <a:pt x="1650925" y="4024349"/>
                    <a:pt x="1688120" y="4061554"/>
                  </a:cubicBezTo>
                  <a:cubicBezTo>
                    <a:pt x="1725315" y="4098759"/>
                    <a:pt x="1725315" y="4159071"/>
                    <a:pt x="1688120" y="4196266"/>
                  </a:cubicBezTo>
                  <a:lnTo>
                    <a:pt x="1372023" y="4512363"/>
                  </a:lnTo>
                  <a:lnTo>
                    <a:pt x="1517175" y="4657514"/>
                  </a:lnTo>
                  <a:cubicBezTo>
                    <a:pt x="1534120" y="4674450"/>
                    <a:pt x="1556065" y="4684908"/>
                    <a:pt x="1577392" y="4686194"/>
                  </a:cubicBezTo>
                  <a:cubicBezTo>
                    <a:pt x="1589641" y="4686975"/>
                    <a:pt x="1606996" y="4685051"/>
                    <a:pt x="1620178" y="4671868"/>
                  </a:cubicBezTo>
                  <a:lnTo>
                    <a:pt x="1947743" y="4344294"/>
                  </a:lnTo>
                  <a:cubicBezTo>
                    <a:pt x="1987862" y="4304175"/>
                    <a:pt x="2046184" y="4287477"/>
                    <a:pt x="2103753" y="4299651"/>
                  </a:cubicBezTo>
                  <a:cubicBezTo>
                    <a:pt x="2166351" y="4312881"/>
                    <a:pt x="2217539" y="4356534"/>
                    <a:pt x="2240675" y="4416427"/>
                  </a:cubicBezTo>
                  <a:cubicBezTo>
                    <a:pt x="2255286" y="4454222"/>
                    <a:pt x="2277803" y="4488503"/>
                    <a:pt x="2307588" y="4518287"/>
                  </a:cubicBezTo>
                  <a:lnTo>
                    <a:pt x="2317980" y="4528679"/>
                  </a:lnTo>
                  <a:cubicBezTo>
                    <a:pt x="2418840" y="4629558"/>
                    <a:pt x="2570211" y="4642350"/>
                    <a:pt x="2655365" y="4557187"/>
                  </a:cubicBezTo>
                  <a:cubicBezTo>
                    <a:pt x="2740528" y="4472024"/>
                    <a:pt x="2727736" y="4320682"/>
                    <a:pt x="2626856" y="4219802"/>
                  </a:cubicBezTo>
                  <a:lnTo>
                    <a:pt x="2616465" y="4209411"/>
                  </a:lnTo>
                  <a:cubicBezTo>
                    <a:pt x="2586680" y="4179616"/>
                    <a:pt x="2552400" y="4157109"/>
                    <a:pt x="2514595" y="4142497"/>
                  </a:cubicBezTo>
                  <a:cubicBezTo>
                    <a:pt x="2454702" y="4119352"/>
                    <a:pt x="2411049" y="4068174"/>
                    <a:pt x="2397818" y="4005575"/>
                  </a:cubicBezTo>
                  <a:cubicBezTo>
                    <a:pt x="2385645" y="3948016"/>
                    <a:pt x="2402343" y="3889694"/>
                    <a:pt x="2442462" y="3849565"/>
                  </a:cubicBezTo>
                  <a:lnTo>
                    <a:pt x="2770398" y="3521629"/>
                  </a:lnTo>
                  <a:cubicBezTo>
                    <a:pt x="2783581" y="3508437"/>
                    <a:pt x="2785467" y="3491083"/>
                    <a:pt x="2784724" y="3478833"/>
                  </a:cubicBezTo>
                  <a:cubicBezTo>
                    <a:pt x="2783438" y="3457507"/>
                    <a:pt x="2772979" y="3435561"/>
                    <a:pt x="2756044" y="3418626"/>
                  </a:cubicBezTo>
                  <a:lnTo>
                    <a:pt x="2377559" y="3040140"/>
                  </a:lnTo>
                  <a:cubicBezTo>
                    <a:pt x="2329019" y="2991601"/>
                    <a:pt x="2310455" y="2922316"/>
                    <a:pt x="2329105" y="2859327"/>
                  </a:cubicBezTo>
                  <a:cubicBezTo>
                    <a:pt x="2346450" y="2800758"/>
                    <a:pt x="2392551" y="2758191"/>
                    <a:pt x="2452425" y="2745456"/>
                  </a:cubicBezTo>
                  <a:cubicBezTo>
                    <a:pt x="2490011" y="2737455"/>
                    <a:pt x="2522301" y="2720167"/>
                    <a:pt x="2548399" y="2694069"/>
                  </a:cubicBezTo>
                  <a:lnTo>
                    <a:pt x="2557600" y="2684858"/>
                  </a:lnTo>
                  <a:cubicBezTo>
                    <a:pt x="2642763" y="2599714"/>
                    <a:pt x="2629971" y="2448362"/>
                    <a:pt x="2529092" y="2347473"/>
                  </a:cubicBezTo>
                  <a:cubicBezTo>
                    <a:pt x="2478714" y="2297086"/>
                    <a:pt x="2414659" y="2267139"/>
                    <a:pt x="2348745" y="2263167"/>
                  </a:cubicBezTo>
                  <a:cubicBezTo>
                    <a:pt x="2287157" y="2259452"/>
                    <a:pt x="2231398" y="2279264"/>
                    <a:pt x="2191697" y="2318955"/>
                  </a:cubicBezTo>
                  <a:lnTo>
                    <a:pt x="2182487" y="2328166"/>
                  </a:lnTo>
                  <a:cubicBezTo>
                    <a:pt x="2156379" y="2354264"/>
                    <a:pt x="2139091" y="2386554"/>
                    <a:pt x="2131099" y="2424140"/>
                  </a:cubicBezTo>
                  <a:cubicBezTo>
                    <a:pt x="2118355" y="2484014"/>
                    <a:pt x="2075788" y="2530115"/>
                    <a:pt x="2017228" y="2547450"/>
                  </a:cubicBezTo>
                  <a:cubicBezTo>
                    <a:pt x="1954230" y="2566100"/>
                    <a:pt x="1884954" y="2547536"/>
                    <a:pt x="1836424" y="2498997"/>
                  </a:cubicBezTo>
                  <a:lnTo>
                    <a:pt x="1457939" y="2120521"/>
                  </a:lnTo>
                  <a:cubicBezTo>
                    <a:pt x="1442042" y="2104619"/>
                    <a:pt x="1422301" y="2095025"/>
                    <a:pt x="1403530" y="2092409"/>
                  </a:cubicBezTo>
                  <a:close/>
                  <a:moveTo>
                    <a:pt x="1403499" y="1901661"/>
                  </a:moveTo>
                  <a:cubicBezTo>
                    <a:pt x="1470931" y="1904260"/>
                    <a:pt x="1539349" y="1932526"/>
                    <a:pt x="1592660" y="1985837"/>
                  </a:cubicBezTo>
                  <a:lnTo>
                    <a:pt x="1954496" y="2347683"/>
                  </a:lnTo>
                  <a:cubicBezTo>
                    <a:pt x="1972984" y="2289218"/>
                    <a:pt x="2004817" y="2236459"/>
                    <a:pt x="2047794" y="2193492"/>
                  </a:cubicBezTo>
                  <a:lnTo>
                    <a:pt x="2056995" y="2184291"/>
                  </a:lnTo>
                  <a:cubicBezTo>
                    <a:pt x="2135776" y="2105500"/>
                    <a:pt x="2243409" y="2065981"/>
                    <a:pt x="2360223" y="2073039"/>
                  </a:cubicBezTo>
                  <a:cubicBezTo>
                    <a:pt x="2472637" y="2079830"/>
                    <a:pt x="2580441" y="2129455"/>
                    <a:pt x="2663785" y="2212789"/>
                  </a:cubicBezTo>
                  <a:cubicBezTo>
                    <a:pt x="2838940" y="2387954"/>
                    <a:pt x="2851732" y="2660150"/>
                    <a:pt x="2692293" y="2819589"/>
                  </a:cubicBezTo>
                  <a:lnTo>
                    <a:pt x="2683092" y="2828800"/>
                  </a:lnTo>
                  <a:cubicBezTo>
                    <a:pt x="2640134" y="2871748"/>
                    <a:pt x="2587394" y="2903571"/>
                    <a:pt x="2528949" y="2922069"/>
                  </a:cubicBezTo>
                  <a:lnTo>
                    <a:pt x="2890737" y="3283924"/>
                  </a:lnTo>
                  <a:cubicBezTo>
                    <a:pt x="2940877" y="3334054"/>
                    <a:pt x="2970757" y="3399205"/>
                    <a:pt x="2974872" y="3467356"/>
                  </a:cubicBezTo>
                  <a:cubicBezTo>
                    <a:pt x="2979186" y="3538793"/>
                    <a:pt x="2953754" y="3607659"/>
                    <a:pt x="2905091" y="3656332"/>
                  </a:cubicBezTo>
                  <a:lnTo>
                    <a:pt x="2592805" y="3968619"/>
                  </a:lnTo>
                  <a:cubicBezTo>
                    <a:pt x="2651736" y="3992850"/>
                    <a:pt x="2704962" y="4028502"/>
                    <a:pt x="2751158" y="4074699"/>
                  </a:cubicBezTo>
                  <a:lnTo>
                    <a:pt x="2761550" y="4085090"/>
                  </a:lnTo>
                  <a:cubicBezTo>
                    <a:pt x="2936705" y="4260245"/>
                    <a:pt x="2949497" y="4532451"/>
                    <a:pt x="2790058" y="4691890"/>
                  </a:cubicBezTo>
                  <a:cubicBezTo>
                    <a:pt x="2630619" y="4851320"/>
                    <a:pt x="2358413" y="4838527"/>
                    <a:pt x="2183258" y="4663382"/>
                  </a:cubicBezTo>
                  <a:lnTo>
                    <a:pt x="2172866" y="4652990"/>
                  </a:lnTo>
                  <a:cubicBezTo>
                    <a:pt x="2126680" y="4606784"/>
                    <a:pt x="2091018" y="4553558"/>
                    <a:pt x="2066786" y="4494637"/>
                  </a:cubicBezTo>
                  <a:lnTo>
                    <a:pt x="1754871" y="4806552"/>
                  </a:lnTo>
                  <a:cubicBezTo>
                    <a:pt x="1709770" y="4851653"/>
                    <a:pt x="1647296" y="4876808"/>
                    <a:pt x="1581516" y="4876808"/>
                  </a:cubicBezTo>
                  <a:cubicBezTo>
                    <a:pt x="1576325" y="4876808"/>
                    <a:pt x="1571115" y="4876646"/>
                    <a:pt x="1565895" y="4876332"/>
                  </a:cubicBezTo>
                  <a:cubicBezTo>
                    <a:pt x="1497744" y="4872208"/>
                    <a:pt x="1432593" y="4842337"/>
                    <a:pt x="1382453" y="4792198"/>
                  </a:cubicBezTo>
                  <a:lnTo>
                    <a:pt x="1020618" y="4430352"/>
                  </a:lnTo>
                  <a:cubicBezTo>
                    <a:pt x="1002120" y="4488836"/>
                    <a:pt x="970297" y="4541586"/>
                    <a:pt x="927330" y="4584553"/>
                  </a:cubicBezTo>
                  <a:lnTo>
                    <a:pt x="918119" y="4593754"/>
                  </a:lnTo>
                  <a:cubicBezTo>
                    <a:pt x="843329" y="4668554"/>
                    <a:pt x="743688" y="4705453"/>
                    <a:pt x="640913" y="4705453"/>
                  </a:cubicBezTo>
                  <a:cubicBezTo>
                    <a:pt x="524622" y="4705473"/>
                    <a:pt x="404321" y="4658238"/>
                    <a:pt x="311329" y="4565255"/>
                  </a:cubicBezTo>
                  <a:cubicBezTo>
                    <a:pt x="136174" y="4390090"/>
                    <a:pt x="123382" y="4117895"/>
                    <a:pt x="282811" y="3958455"/>
                  </a:cubicBezTo>
                  <a:lnTo>
                    <a:pt x="292022" y="3949245"/>
                  </a:lnTo>
                  <a:cubicBezTo>
                    <a:pt x="334989" y="3906287"/>
                    <a:pt x="387748" y="3874454"/>
                    <a:pt x="446212" y="3855957"/>
                  </a:cubicBezTo>
                  <a:lnTo>
                    <a:pt x="84377" y="3494112"/>
                  </a:lnTo>
                  <a:cubicBezTo>
                    <a:pt x="-22256" y="3387479"/>
                    <a:pt x="-28685" y="3220430"/>
                    <a:pt x="70023" y="3121713"/>
                  </a:cubicBezTo>
                  <a:lnTo>
                    <a:pt x="397587" y="2794129"/>
                  </a:lnTo>
                  <a:cubicBezTo>
                    <a:pt x="437726" y="2754000"/>
                    <a:pt x="496057" y="2737312"/>
                    <a:pt x="553616" y="2749485"/>
                  </a:cubicBezTo>
                  <a:cubicBezTo>
                    <a:pt x="616215" y="2762725"/>
                    <a:pt x="667392" y="2806378"/>
                    <a:pt x="690529" y="2866271"/>
                  </a:cubicBezTo>
                  <a:cubicBezTo>
                    <a:pt x="705140" y="2904066"/>
                    <a:pt x="727648" y="2938347"/>
                    <a:pt x="757432" y="2968131"/>
                  </a:cubicBezTo>
                  <a:lnTo>
                    <a:pt x="767824" y="2978523"/>
                  </a:lnTo>
                  <a:cubicBezTo>
                    <a:pt x="818202" y="3028911"/>
                    <a:pt x="882257" y="3058857"/>
                    <a:pt x="948170" y="3062829"/>
                  </a:cubicBezTo>
                  <a:cubicBezTo>
                    <a:pt x="1009721" y="3066611"/>
                    <a:pt x="1065518" y="3046742"/>
                    <a:pt x="1105219" y="3007041"/>
                  </a:cubicBezTo>
                  <a:cubicBezTo>
                    <a:pt x="1144919" y="2967341"/>
                    <a:pt x="1164740" y="2911563"/>
                    <a:pt x="1161016" y="2849993"/>
                  </a:cubicBezTo>
                  <a:cubicBezTo>
                    <a:pt x="1157044" y="2784080"/>
                    <a:pt x="1127098" y="2720034"/>
                    <a:pt x="1076710" y="2669647"/>
                  </a:cubicBezTo>
                  <a:lnTo>
                    <a:pt x="1066319" y="2659255"/>
                  </a:lnTo>
                  <a:cubicBezTo>
                    <a:pt x="1036534" y="2629470"/>
                    <a:pt x="1002253" y="2606963"/>
                    <a:pt x="964449" y="2592351"/>
                  </a:cubicBezTo>
                  <a:cubicBezTo>
                    <a:pt x="904565" y="2569215"/>
                    <a:pt x="860912" y="2518037"/>
                    <a:pt x="847672" y="2455449"/>
                  </a:cubicBezTo>
                  <a:cubicBezTo>
                    <a:pt x="835499" y="2397889"/>
                    <a:pt x="852187" y="2339558"/>
                    <a:pt x="892316" y="2299429"/>
                  </a:cubicBezTo>
                  <a:lnTo>
                    <a:pt x="1220252" y="1971483"/>
                  </a:lnTo>
                  <a:cubicBezTo>
                    <a:pt x="1269620" y="1922130"/>
                    <a:pt x="1336067" y="1899062"/>
                    <a:pt x="1403499" y="1901661"/>
                  </a:cubicBezTo>
                  <a:close/>
                  <a:moveTo>
                    <a:pt x="3887814" y="1181718"/>
                  </a:moveTo>
                  <a:cubicBezTo>
                    <a:pt x="3912865" y="1181718"/>
                    <a:pt x="3937439" y="1191910"/>
                    <a:pt x="3955156" y="1209626"/>
                  </a:cubicBezTo>
                  <a:cubicBezTo>
                    <a:pt x="3972872" y="1227343"/>
                    <a:pt x="3983064" y="1251917"/>
                    <a:pt x="3983064" y="1276968"/>
                  </a:cubicBezTo>
                  <a:cubicBezTo>
                    <a:pt x="3983064" y="1302019"/>
                    <a:pt x="3972872" y="1326593"/>
                    <a:pt x="3955156" y="1344310"/>
                  </a:cubicBezTo>
                  <a:cubicBezTo>
                    <a:pt x="3937439" y="1362026"/>
                    <a:pt x="3912865" y="1372218"/>
                    <a:pt x="3887814" y="1372218"/>
                  </a:cubicBezTo>
                  <a:cubicBezTo>
                    <a:pt x="3862763" y="1372218"/>
                    <a:pt x="3838189" y="1362026"/>
                    <a:pt x="3820472" y="1344310"/>
                  </a:cubicBezTo>
                  <a:cubicBezTo>
                    <a:pt x="3802756" y="1326593"/>
                    <a:pt x="3792564" y="1302019"/>
                    <a:pt x="3792564" y="1276968"/>
                  </a:cubicBezTo>
                  <a:cubicBezTo>
                    <a:pt x="3792564" y="1251917"/>
                    <a:pt x="3802756" y="1227343"/>
                    <a:pt x="3820472" y="1209626"/>
                  </a:cubicBezTo>
                  <a:cubicBezTo>
                    <a:pt x="3838189" y="1191910"/>
                    <a:pt x="3862763" y="1181718"/>
                    <a:pt x="3887814" y="1181718"/>
                  </a:cubicBezTo>
                  <a:close/>
                  <a:moveTo>
                    <a:pt x="3304564" y="190946"/>
                  </a:moveTo>
                  <a:cubicBezTo>
                    <a:pt x="3285794" y="188331"/>
                    <a:pt x="3267994" y="192694"/>
                    <a:pt x="3255973" y="204700"/>
                  </a:cubicBezTo>
                  <a:lnTo>
                    <a:pt x="2920617" y="540066"/>
                  </a:lnTo>
                  <a:cubicBezTo>
                    <a:pt x="2879126" y="581547"/>
                    <a:pt x="2818985" y="597826"/>
                    <a:pt x="2759749" y="583605"/>
                  </a:cubicBezTo>
                  <a:cubicBezTo>
                    <a:pt x="2696294" y="568374"/>
                    <a:pt x="2644364" y="520378"/>
                    <a:pt x="2624218" y="458351"/>
                  </a:cubicBezTo>
                  <a:cubicBezTo>
                    <a:pt x="2610350" y="415650"/>
                    <a:pt x="2585480" y="375541"/>
                    <a:pt x="2552295" y="342365"/>
                  </a:cubicBezTo>
                  <a:lnTo>
                    <a:pt x="2541903" y="331973"/>
                  </a:lnTo>
                  <a:cubicBezTo>
                    <a:pt x="2441033" y="231085"/>
                    <a:pt x="2289662" y="218302"/>
                    <a:pt x="2204518" y="303465"/>
                  </a:cubicBezTo>
                  <a:cubicBezTo>
                    <a:pt x="2119355" y="388628"/>
                    <a:pt x="2132147" y="539971"/>
                    <a:pt x="2233026" y="640850"/>
                  </a:cubicBezTo>
                  <a:lnTo>
                    <a:pt x="2243437" y="651261"/>
                  </a:lnTo>
                  <a:cubicBezTo>
                    <a:pt x="2276603" y="684427"/>
                    <a:pt x="2316713" y="709297"/>
                    <a:pt x="2359404" y="723165"/>
                  </a:cubicBezTo>
                  <a:cubicBezTo>
                    <a:pt x="2421421" y="743301"/>
                    <a:pt x="2469418" y="795231"/>
                    <a:pt x="2484667" y="858687"/>
                  </a:cubicBezTo>
                  <a:cubicBezTo>
                    <a:pt x="2498888" y="917932"/>
                    <a:pt x="2482619" y="978073"/>
                    <a:pt x="2441129" y="1019564"/>
                  </a:cubicBezTo>
                  <a:lnTo>
                    <a:pt x="2105753" y="1354930"/>
                  </a:lnTo>
                  <a:cubicBezTo>
                    <a:pt x="2092580" y="1368112"/>
                    <a:pt x="2090685" y="1385476"/>
                    <a:pt x="2091428" y="1397716"/>
                  </a:cubicBezTo>
                  <a:cubicBezTo>
                    <a:pt x="2092723" y="1419043"/>
                    <a:pt x="2103172" y="1440998"/>
                    <a:pt x="2120117" y="1457933"/>
                  </a:cubicBezTo>
                  <a:lnTo>
                    <a:pt x="2482315" y="1819855"/>
                  </a:lnTo>
                  <a:cubicBezTo>
                    <a:pt x="2500803" y="1761390"/>
                    <a:pt x="2532635" y="1708631"/>
                    <a:pt x="2575603" y="1665654"/>
                  </a:cubicBezTo>
                  <a:lnTo>
                    <a:pt x="2584813" y="1656444"/>
                  </a:lnTo>
                  <a:cubicBezTo>
                    <a:pt x="2663594" y="1577662"/>
                    <a:pt x="2771246" y="1538191"/>
                    <a:pt x="2888042" y="1545201"/>
                  </a:cubicBezTo>
                  <a:cubicBezTo>
                    <a:pt x="3000465" y="1551992"/>
                    <a:pt x="3108269" y="1601637"/>
                    <a:pt x="3191603" y="1684962"/>
                  </a:cubicBezTo>
                  <a:cubicBezTo>
                    <a:pt x="3274938" y="1768286"/>
                    <a:pt x="3324563" y="1876100"/>
                    <a:pt x="3331354" y="1988523"/>
                  </a:cubicBezTo>
                  <a:cubicBezTo>
                    <a:pt x="3338403" y="2105262"/>
                    <a:pt x="3298893" y="2212961"/>
                    <a:pt x="3220102" y="2291752"/>
                  </a:cubicBezTo>
                  <a:lnTo>
                    <a:pt x="3210901" y="2300962"/>
                  </a:lnTo>
                  <a:cubicBezTo>
                    <a:pt x="3167934" y="2343920"/>
                    <a:pt x="3115175" y="2375753"/>
                    <a:pt x="3056701" y="2394250"/>
                  </a:cubicBezTo>
                  <a:lnTo>
                    <a:pt x="3418213" y="2756038"/>
                  </a:lnTo>
                  <a:cubicBezTo>
                    <a:pt x="3435129" y="2772955"/>
                    <a:pt x="3457075" y="2783413"/>
                    <a:pt x="3478401" y="2784699"/>
                  </a:cubicBezTo>
                  <a:cubicBezTo>
                    <a:pt x="3490622" y="2785461"/>
                    <a:pt x="3507995" y="2783556"/>
                    <a:pt x="3521187" y="2770373"/>
                  </a:cubicBezTo>
                  <a:lnTo>
                    <a:pt x="3856553" y="2435008"/>
                  </a:lnTo>
                  <a:cubicBezTo>
                    <a:pt x="3898044" y="2393517"/>
                    <a:pt x="3958185" y="2377248"/>
                    <a:pt x="4017421" y="2391469"/>
                  </a:cubicBezTo>
                  <a:cubicBezTo>
                    <a:pt x="4080877" y="2406709"/>
                    <a:pt x="4132807" y="2454705"/>
                    <a:pt x="4152952" y="2516732"/>
                  </a:cubicBezTo>
                  <a:cubicBezTo>
                    <a:pt x="4166811" y="2559433"/>
                    <a:pt x="4191681" y="2599543"/>
                    <a:pt x="4224866" y="2632718"/>
                  </a:cubicBezTo>
                  <a:lnTo>
                    <a:pt x="4235258" y="2643110"/>
                  </a:lnTo>
                  <a:cubicBezTo>
                    <a:pt x="4336128" y="2743989"/>
                    <a:pt x="4487489" y="2756781"/>
                    <a:pt x="4572643" y="2671618"/>
                  </a:cubicBezTo>
                  <a:cubicBezTo>
                    <a:pt x="4657806" y="2586474"/>
                    <a:pt x="4645023" y="2435112"/>
                    <a:pt x="4544115" y="2334224"/>
                  </a:cubicBezTo>
                  <a:lnTo>
                    <a:pt x="4533724" y="2323832"/>
                  </a:lnTo>
                  <a:cubicBezTo>
                    <a:pt x="4500538" y="2290647"/>
                    <a:pt x="4460438" y="2265777"/>
                    <a:pt x="4417738" y="2251909"/>
                  </a:cubicBezTo>
                  <a:cubicBezTo>
                    <a:pt x="4355720" y="2231763"/>
                    <a:pt x="4307724" y="2179833"/>
                    <a:pt x="4292484" y="2116377"/>
                  </a:cubicBezTo>
                  <a:cubicBezTo>
                    <a:pt x="4278263" y="2057141"/>
                    <a:pt x="4294541" y="1997000"/>
                    <a:pt x="4336023" y="1955510"/>
                  </a:cubicBezTo>
                  <a:lnTo>
                    <a:pt x="4383838" y="1907694"/>
                  </a:lnTo>
                  <a:lnTo>
                    <a:pt x="4068180" y="1592026"/>
                  </a:lnTo>
                  <a:cubicBezTo>
                    <a:pt x="4030975" y="1554831"/>
                    <a:pt x="4030985" y="1494519"/>
                    <a:pt x="4068180" y="1457324"/>
                  </a:cubicBezTo>
                  <a:cubicBezTo>
                    <a:pt x="4105375" y="1420128"/>
                    <a:pt x="4165677" y="1420128"/>
                    <a:pt x="4202882" y="1457324"/>
                  </a:cubicBezTo>
                  <a:lnTo>
                    <a:pt x="4518541" y="1772992"/>
                  </a:lnTo>
                  <a:lnTo>
                    <a:pt x="4671398" y="1620134"/>
                  </a:lnTo>
                  <a:cubicBezTo>
                    <a:pt x="4684580" y="1606952"/>
                    <a:pt x="4686476" y="1589588"/>
                    <a:pt x="4685733" y="1577348"/>
                  </a:cubicBezTo>
                  <a:cubicBezTo>
                    <a:pt x="4684438" y="1556022"/>
                    <a:pt x="4673989" y="1534067"/>
                    <a:pt x="4657044" y="1517131"/>
                  </a:cubicBezTo>
                  <a:lnTo>
                    <a:pt x="4287369" y="1147456"/>
                  </a:lnTo>
                  <a:cubicBezTo>
                    <a:pt x="4240458" y="1100536"/>
                    <a:pt x="4221342" y="1033204"/>
                    <a:pt x="4237477" y="971729"/>
                  </a:cubicBezTo>
                  <a:cubicBezTo>
                    <a:pt x="4252450" y="914684"/>
                    <a:pt x="4295246" y="871184"/>
                    <a:pt x="4351948" y="855363"/>
                  </a:cubicBezTo>
                  <a:cubicBezTo>
                    <a:pt x="4384248" y="846352"/>
                    <a:pt x="4412308" y="830102"/>
                    <a:pt x="4435340" y="807061"/>
                  </a:cubicBezTo>
                  <a:lnTo>
                    <a:pt x="4444551" y="797851"/>
                  </a:lnTo>
                  <a:cubicBezTo>
                    <a:pt x="4529714" y="712688"/>
                    <a:pt x="4516921" y="561345"/>
                    <a:pt x="4416042" y="460466"/>
                  </a:cubicBezTo>
                  <a:cubicBezTo>
                    <a:pt x="4315172" y="359577"/>
                    <a:pt x="4163801" y="346794"/>
                    <a:pt x="4078657" y="431957"/>
                  </a:cubicBezTo>
                  <a:lnTo>
                    <a:pt x="4069446" y="441168"/>
                  </a:lnTo>
                  <a:cubicBezTo>
                    <a:pt x="4046415" y="464199"/>
                    <a:pt x="4030165" y="492260"/>
                    <a:pt x="4021145" y="524569"/>
                  </a:cubicBezTo>
                  <a:cubicBezTo>
                    <a:pt x="4005334" y="581271"/>
                    <a:pt x="3961824" y="624067"/>
                    <a:pt x="3904778" y="639040"/>
                  </a:cubicBezTo>
                  <a:cubicBezTo>
                    <a:pt x="3843313" y="655195"/>
                    <a:pt x="3775972" y="636059"/>
                    <a:pt x="3729061" y="589148"/>
                  </a:cubicBezTo>
                  <a:lnTo>
                    <a:pt x="3358977" y="219054"/>
                  </a:lnTo>
                  <a:cubicBezTo>
                    <a:pt x="3343075" y="203152"/>
                    <a:pt x="3323335" y="193561"/>
                    <a:pt x="3304564" y="190946"/>
                  </a:cubicBezTo>
                  <a:close/>
                  <a:moveTo>
                    <a:pt x="3304501" y="197"/>
                  </a:moveTo>
                  <a:cubicBezTo>
                    <a:pt x="3371933" y="2796"/>
                    <a:pt x="3440354" y="31064"/>
                    <a:pt x="3493670" y="84380"/>
                  </a:cubicBezTo>
                  <a:lnTo>
                    <a:pt x="3848809" y="439511"/>
                  </a:lnTo>
                  <a:cubicBezTo>
                    <a:pt x="3867907" y="389485"/>
                    <a:pt x="3897215" y="344003"/>
                    <a:pt x="3934734" y="306475"/>
                  </a:cubicBezTo>
                  <a:lnTo>
                    <a:pt x="3943945" y="297264"/>
                  </a:lnTo>
                  <a:cubicBezTo>
                    <a:pt x="4103393" y="137835"/>
                    <a:pt x="4375599" y="150627"/>
                    <a:pt x="4550745" y="325773"/>
                  </a:cubicBezTo>
                  <a:cubicBezTo>
                    <a:pt x="4725910" y="500937"/>
                    <a:pt x="4738692" y="773133"/>
                    <a:pt x="4579263" y="932572"/>
                  </a:cubicBezTo>
                  <a:lnTo>
                    <a:pt x="4570052" y="941783"/>
                  </a:lnTo>
                  <a:cubicBezTo>
                    <a:pt x="4532543" y="979302"/>
                    <a:pt x="4487070" y="1008601"/>
                    <a:pt x="4437064" y="1027698"/>
                  </a:cubicBezTo>
                  <a:lnTo>
                    <a:pt x="4791756" y="1382448"/>
                  </a:lnTo>
                  <a:cubicBezTo>
                    <a:pt x="4841895" y="1432587"/>
                    <a:pt x="4871775" y="1497738"/>
                    <a:pt x="4875890" y="1565889"/>
                  </a:cubicBezTo>
                  <a:cubicBezTo>
                    <a:pt x="4880205" y="1637327"/>
                    <a:pt x="4854773" y="1706212"/>
                    <a:pt x="4806110" y="1754866"/>
                  </a:cubicBezTo>
                  <a:lnTo>
                    <a:pt x="4486794" y="2074182"/>
                  </a:lnTo>
                  <a:cubicBezTo>
                    <a:pt x="4554098" y="2097804"/>
                    <a:pt x="4616705" y="2137389"/>
                    <a:pt x="4668455" y="2189139"/>
                  </a:cubicBezTo>
                  <a:lnTo>
                    <a:pt x="4678875" y="2199550"/>
                  </a:lnTo>
                  <a:cubicBezTo>
                    <a:pt x="4854030" y="2374705"/>
                    <a:pt x="4866813" y="2646910"/>
                    <a:pt x="4707383" y="2806349"/>
                  </a:cubicBezTo>
                  <a:cubicBezTo>
                    <a:pt x="4547944" y="2965779"/>
                    <a:pt x="4275748" y="2952996"/>
                    <a:pt x="4100584" y="2777841"/>
                  </a:cubicBezTo>
                  <a:lnTo>
                    <a:pt x="4090182" y="2767440"/>
                  </a:lnTo>
                  <a:cubicBezTo>
                    <a:pt x="4038442" y="2715700"/>
                    <a:pt x="3998857" y="2653083"/>
                    <a:pt x="3975235" y="2585788"/>
                  </a:cubicBezTo>
                  <a:lnTo>
                    <a:pt x="3655918" y="2905104"/>
                  </a:lnTo>
                  <a:cubicBezTo>
                    <a:pt x="3609056" y="2951968"/>
                    <a:pt x="3546791" y="2975132"/>
                    <a:pt x="3482907" y="2975132"/>
                  </a:cubicBezTo>
                  <a:cubicBezTo>
                    <a:pt x="3412202" y="2975132"/>
                    <a:pt x="3339517" y="2946767"/>
                    <a:pt x="3283500" y="2890750"/>
                  </a:cubicBezTo>
                  <a:lnTo>
                    <a:pt x="2905368" y="2512322"/>
                  </a:lnTo>
                  <a:cubicBezTo>
                    <a:pt x="2856847" y="2463783"/>
                    <a:pt x="2838292" y="2394517"/>
                    <a:pt x="2856942" y="2331538"/>
                  </a:cubicBezTo>
                  <a:cubicBezTo>
                    <a:pt x="2874288" y="2272978"/>
                    <a:pt x="2920379" y="2230411"/>
                    <a:pt x="2980253" y="2217676"/>
                  </a:cubicBezTo>
                  <a:cubicBezTo>
                    <a:pt x="3017839" y="2209675"/>
                    <a:pt x="3050129" y="2192387"/>
                    <a:pt x="3076227" y="2166288"/>
                  </a:cubicBezTo>
                  <a:lnTo>
                    <a:pt x="3085428" y="2157087"/>
                  </a:lnTo>
                  <a:cubicBezTo>
                    <a:pt x="3125128" y="2117387"/>
                    <a:pt x="3144950" y="2061609"/>
                    <a:pt x="3141226" y="2000030"/>
                  </a:cubicBezTo>
                  <a:cubicBezTo>
                    <a:pt x="3137244" y="1934117"/>
                    <a:pt x="3107307" y="1870070"/>
                    <a:pt x="3056920" y="1819683"/>
                  </a:cubicBezTo>
                  <a:cubicBezTo>
                    <a:pt x="3006533" y="1769296"/>
                    <a:pt x="2942487" y="1739349"/>
                    <a:pt x="2876573" y="1735368"/>
                  </a:cubicBezTo>
                  <a:cubicBezTo>
                    <a:pt x="2815099" y="1731625"/>
                    <a:pt x="2759225" y="1751465"/>
                    <a:pt x="2719525" y="1791165"/>
                  </a:cubicBezTo>
                  <a:lnTo>
                    <a:pt x="2710315" y="1800376"/>
                  </a:lnTo>
                  <a:cubicBezTo>
                    <a:pt x="2684206" y="1826474"/>
                    <a:pt x="2666919" y="1858764"/>
                    <a:pt x="2658927" y="1896350"/>
                  </a:cubicBezTo>
                  <a:cubicBezTo>
                    <a:pt x="2646183" y="1956214"/>
                    <a:pt x="2603615" y="2002315"/>
                    <a:pt x="2545056" y="2019660"/>
                  </a:cubicBezTo>
                  <a:cubicBezTo>
                    <a:pt x="2482096" y="2038301"/>
                    <a:pt x="2412792" y="2019746"/>
                    <a:pt x="2364243" y="1971207"/>
                  </a:cubicBezTo>
                  <a:lnTo>
                    <a:pt x="1985424" y="1592674"/>
                  </a:lnTo>
                  <a:cubicBezTo>
                    <a:pt x="1878763" y="1486013"/>
                    <a:pt x="1872324" y="1318963"/>
                    <a:pt x="1971041" y="1220246"/>
                  </a:cubicBezTo>
                  <a:lnTo>
                    <a:pt x="2290367" y="900930"/>
                  </a:lnTo>
                  <a:cubicBezTo>
                    <a:pt x="2223054" y="877299"/>
                    <a:pt x="2160446" y="837713"/>
                    <a:pt x="2108706" y="785973"/>
                  </a:cubicBezTo>
                  <a:lnTo>
                    <a:pt x="2098295" y="775562"/>
                  </a:lnTo>
                  <a:cubicBezTo>
                    <a:pt x="1923150" y="600426"/>
                    <a:pt x="1910367" y="328220"/>
                    <a:pt x="2069796" y="168781"/>
                  </a:cubicBezTo>
                  <a:cubicBezTo>
                    <a:pt x="2229235" y="9352"/>
                    <a:pt x="2501441" y="22135"/>
                    <a:pt x="2676596" y="197290"/>
                  </a:cubicBezTo>
                  <a:lnTo>
                    <a:pt x="2686988" y="207682"/>
                  </a:lnTo>
                  <a:cubicBezTo>
                    <a:pt x="2738737" y="259431"/>
                    <a:pt x="2778323" y="322039"/>
                    <a:pt x="2801945" y="389342"/>
                  </a:cubicBezTo>
                  <a:lnTo>
                    <a:pt x="3121261" y="70026"/>
                  </a:lnTo>
                  <a:cubicBezTo>
                    <a:pt x="3170625" y="20668"/>
                    <a:pt x="3237069" y="-2402"/>
                    <a:pt x="3304501" y="19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98549F-EEC3-6AEF-41CB-0F1698BAA9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07114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F45EFE1-47FB-4A29-B1D8-FA97BCB6E8D0}"/>
              </a:ext>
            </a:extLst>
          </p:cNvPr>
          <p:cNvSpPr/>
          <p:nvPr/>
        </p:nvSpPr>
        <p:spPr>
          <a:xfrm>
            <a:off x="0" y="1"/>
            <a:ext cx="8610600" cy="3428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F2C303-7624-48AB-870B-6279E80B93BF}"/>
              </a:ext>
            </a:extLst>
          </p:cNvPr>
          <p:cNvSpPr/>
          <p:nvPr/>
        </p:nvSpPr>
        <p:spPr>
          <a:xfrm>
            <a:off x="1066800" y="1931016"/>
            <a:ext cx="2638269" cy="40079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5400000" sx="90000" sy="9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D33793-A083-4F62-B3C5-80FB0A6ECE8A}"/>
              </a:ext>
            </a:extLst>
          </p:cNvPr>
          <p:cNvSpPr/>
          <p:nvPr/>
        </p:nvSpPr>
        <p:spPr>
          <a:xfrm>
            <a:off x="3942532" y="1931016"/>
            <a:ext cx="2638269" cy="40079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5400000" sx="90000" sy="9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2CFF1A-951A-4E3D-9900-7126BCFB3F7C}"/>
              </a:ext>
            </a:extLst>
          </p:cNvPr>
          <p:cNvSpPr/>
          <p:nvPr/>
        </p:nvSpPr>
        <p:spPr>
          <a:xfrm>
            <a:off x="6818264" y="1931016"/>
            <a:ext cx="2638269" cy="40079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5400000" sx="90000" sy="9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491092-FDA2-46AD-9FBC-6D1ED4C4988F}"/>
              </a:ext>
            </a:extLst>
          </p:cNvPr>
          <p:cNvSpPr/>
          <p:nvPr/>
        </p:nvSpPr>
        <p:spPr>
          <a:xfrm>
            <a:off x="9693997" y="1931016"/>
            <a:ext cx="2638269" cy="40079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5400000" sx="90000" sy="9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B81422-616B-4851-BC79-9BFB76ED4F49}"/>
              </a:ext>
            </a:extLst>
          </p:cNvPr>
          <p:cNvSpPr txBox="1"/>
          <p:nvPr/>
        </p:nvSpPr>
        <p:spPr>
          <a:xfrm>
            <a:off x="946151" y="887686"/>
            <a:ext cx="4418330" cy="60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/>
                </a:solidFill>
                <a:latin typeface="Poppins" panose="00000500000000000000" pitchFamily="2" charset="0"/>
                <a:ea typeface="Roboto" panose="02000000000000000000" pitchFamily="2" charset="0"/>
              </a:rPr>
              <a:t>Image Gallery </a:t>
            </a: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647EEC8F-098B-4B0D-81D2-0B3C59824C96}"/>
              </a:ext>
            </a:extLst>
          </p:cNvPr>
          <p:cNvSpPr/>
          <p:nvPr/>
        </p:nvSpPr>
        <p:spPr>
          <a:xfrm>
            <a:off x="1727709" y="2423286"/>
            <a:ext cx="1316450" cy="1316450"/>
          </a:xfrm>
          <a:prstGeom prst="arc">
            <a:avLst>
              <a:gd name="adj1" fmla="val 16200000"/>
              <a:gd name="adj2" fmla="val 11971261"/>
            </a:avLst>
          </a:prstGeom>
          <a:solidFill>
            <a:schemeClr val="accent2">
              <a:lumMod val="20000"/>
              <a:lumOff val="80000"/>
              <a:alpha val="20000"/>
            </a:schemeClr>
          </a:solidFill>
          <a:ln w="25400" cap="rnd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875BFC05-D569-4A44-8755-309F6EC6A45B}"/>
              </a:ext>
            </a:extLst>
          </p:cNvPr>
          <p:cNvSpPr/>
          <p:nvPr/>
        </p:nvSpPr>
        <p:spPr>
          <a:xfrm>
            <a:off x="4618681" y="2438526"/>
            <a:ext cx="1316450" cy="1316450"/>
          </a:xfrm>
          <a:prstGeom prst="arc">
            <a:avLst>
              <a:gd name="adj1" fmla="val 16200000"/>
              <a:gd name="adj2" fmla="val 11971261"/>
            </a:avLst>
          </a:prstGeom>
          <a:solidFill>
            <a:schemeClr val="accent2">
              <a:lumMod val="20000"/>
              <a:lumOff val="80000"/>
              <a:alpha val="20000"/>
            </a:schemeClr>
          </a:solidFill>
          <a:ln w="25400" cap="rnd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8B20A237-330B-415F-99C5-61393B5D0DB3}"/>
              </a:ext>
            </a:extLst>
          </p:cNvPr>
          <p:cNvSpPr/>
          <p:nvPr/>
        </p:nvSpPr>
        <p:spPr>
          <a:xfrm>
            <a:off x="7494413" y="2438526"/>
            <a:ext cx="1316450" cy="1316450"/>
          </a:xfrm>
          <a:prstGeom prst="arc">
            <a:avLst>
              <a:gd name="adj1" fmla="val 16200000"/>
              <a:gd name="adj2" fmla="val 11971261"/>
            </a:avLst>
          </a:prstGeom>
          <a:solidFill>
            <a:schemeClr val="accent2">
              <a:lumMod val="20000"/>
              <a:lumOff val="80000"/>
              <a:alpha val="20000"/>
            </a:schemeClr>
          </a:solidFill>
          <a:ln w="25400" cap="rnd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26A7B2BD-B0D7-452F-878D-8F58F44C05CC}"/>
              </a:ext>
            </a:extLst>
          </p:cNvPr>
          <p:cNvSpPr/>
          <p:nvPr/>
        </p:nvSpPr>
        <p:spPr>
          <a:xfrm>
            <a:off x="10385386" y="2438526"/>
            <a:ext cx="1316450" cy="1316450"/>
          </a:xfrm>
          <a:prstGeom prst="arc">
            <a:avLst>
              <a:gd name="adj1" fmla="val 16200000"/>
              <a:gd name="adj2" fmla="val 11971261"/>
            </a:avLst>
          </a:prstGeom>
          <a:solidFill>
            <a:schemeClr val="accent2">
              <a:lumMod val="20000"/>
              <a:lumOff val="80000"/>
              <a:alpha val="20000"/>
            </a:schemeClr>
          </a:solidFill>
          <a:ln w="25400" cap="rnd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AE4EDA0-A4B9-308E-B611-F93D4BC34CDE}"/>
              </a:ext>
            </a:extLst>
          </p:cNvPr>
          <p:cNvSpPr txBox="1"/>
          <p:nvPr/>
        </p:nvSpPr>
        <p:spPr>
          <a:xfrm>
            <a:off x="1254757" y="4831114"/>
            <a:ext cx="2199973" cy="550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F121C52-0A97-A956-8FA9-8B6505D733DB}"/>
              </a:ext>
            </a:extLst>
          </p:cNvPr>
          <p:cNvSpPr txBox="1"/>
          <p:nvPr/>
        </p:nvSpPr>
        <p:spPr>
          <a:xfrm>
            <a:off x="1254757" y="4548779"/>
            <a:ext cx="2199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A4CDD1D-ACE5-65DD-F57A-53FF5BA52B31}"/>
              </a:ext>
            </a:extLst>
          </p:cNvPr>
          <p:cNvSpPr txBox="1"/>
          <p:nvPr/>
        </p:nvSpPr>
        <p:spPr>
          <a:xfrm>
            <a:off x="4119877" y="4831114"/>
            <a:ext cx="2199973" cy="550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0C4A9ED-4CF7-7B01-8D5D-5275DBB00ACB}"/>
              </a:ext>
            </a:extLst>
          </p:cNvPr>
          <p:cNvSpPr txBox="1"/>
          <p:nvPr/>
        </p:nvSpPr>
        <p:spPr>
          <a:xfrm>
            <a:off x="4119877" y="4548779"/>
            <a:ext cx="2199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396B2F3-9465-56D3-E864-4CFD691B3D9A}"/>
              </a:ext>
            </a:extLst>
          </p:cNvPr>
          <p:cNvSpPr txBox="1"/>
          <p:nvPr/>
        </p:nvSpPr>
        <p:spPr>
          <a:xfrm>
            <a:off x="7030717" y="4846354"/>
            <a:ext cx="2199973" cy="550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B2FBF2D-F7BA-B986-71F0-DAFF71017E2E}"/>
              </a:ext>
            </a:extLst>
          </p:cNvPr>
          <p:cNvSpPr txBox="1"/>
          <p:nvPr/>
        </p:nvSpPr>
        <p:spPr>
          <a:xfrm>
            <a:off x="7030717" y="4564019"/>
            <a:ext cx="2199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7A01E69-2ADE-8EDE-F1CC-CF06CFD6AE3A}"/>
              </a:ext>
            </a:extLst>
          </p:cNvPr>
          <p:cNvSpPr txBox="1"/>
          <p:nvPr/>
        </p:nvSpPr>
        <p:spPr>
          <a:xfrm>
            <a:off x="9992027" y="4831114"/>
            <a:ext cx="2199973" cy="550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7B4CCCE-3DD8-D256-A768-C3F1B7B33622}"/>
              </a:ext>
            </a:extLst>
          </p:cNvPr>
          <p:cNvSpPr txBox="1"/>
          <p:nvPr/>
        </p:nvSpPr>
        <p:spPr>
          <a:xfrm>
            <a:off x="9992027" y="4548779"/>
            <a:ext cx="2199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BA3E67-42FA-9EF1-B071-751D9C18C8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85CFF10-04C3-008C-A559-2A4A73AA30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F72D76D-3E88-4654-6D7F-E808CFE588B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00B150B-6F70-4A0F-8F09-E1B2839AFF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43665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>
            <a:extLst>
              <a:ext uri="{FF2B5EF4-FFF2-40B4-BE49-F238E27FC236}">
                <a16:creationId xmlns:a16="http://schemas.microsoft.com/office/drawing/2014/main" id="{B1063661-918F-41C5-9D53-B7AB538DF9F2}"/>
              </a:ext>
            </a:extLst>
          </p:cNvPr>
          <p:cNvGrpSpPr/>
          <p:nvPr/>
        </p:nvGrpSpPr>
        <p:grpSpPr>
          <a:xfrm>
            <a:off x="609600" y="571500"/>
            <a:ext cx="3516467" cy="1931857"/>
            <a:chOff x="609600" y="571500"/>
            <a:chExt cx="3516467" cy="193185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3425C37-9850-4537-9762-FA3022BE3AE5}"/>
                </a:ext>
              </a:extLst>
            </p:cNvPr>
            <p:cNvSpPr/>
            <p:nvPr/>
          </p:nvSpPr>
          <p:spPr>
            <a:xfrm>
              <a:off x="609600" y="571500"/>
              <a:ext cx="3516467" cy="1931857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8A06B28-19EB-46D9-9998-32B12E5C498B}"/>
                </a:ext>
              </a:extLst>
            </p:cNvPr>
            <p:cNvSpPr/>
            <p:nvPr/>
          </p:nvSpPr>
          <p:spPr>
            <a:xfrm>
              <a:off x="2027750" y="1252196"/>
              <a:ext cx="680167" cy="570464"/>
            </a:xfrm>
            <a:custGeom>
              <a:avLst/>
              <a:gdLst>
                <a:gd name="connsiteX0" fmla="*/ 1406071 w 2812142"/>
                <a:gd name="connsiteY0" fmla="*/ 1859642 h 2358580"/>
                <a:gd name="connsiteX1" fmla="*/ 140837 w 2812142"/>
                <a:gd name="connsiteY1" fmla="*/ 1963741 h 2358580"/>
                <a:gd name="connsiteX2" fmla="*/ 380095 w 2812142"/>
                <a:gd name="connsiteY2" fmla="*/ 2137734 h 2358580"/>
                <a:gd name="connsiteX3" fmla="*/ 780278 w 2812142"/>
                <a:gd name="connsiteY3" fmla="*/ 2267865 h 2358580"/>
                <a:gd name="connsiteX4" fmla="*/ 2031864 w 2812142"/>
                <a:gd name="connsiteY4" fmla="*/ 2267865 h 2358580"/>
                <a:gd name="connsiteX5" fmla="*/ 2432047 w 2812142"/>
                <a:gd name="connsiteY5" fmla="*/ 2137734 h 2358580"/>
                <a:gd name="connsiteX6" fmla="*/ 2671220 w 2812142"/>
                <a:gd name="connsiteY6" fmla="*/ 1963779 h 2358580"/>
                <a:gd name="connsiteX7" fmla="*/ 1406071 w 2812142"/>
                <a:gd name="connsiteY7" fmla="*/ 1859642 h 2358580"/>
                <a:gd name="connsiteX8" fmla="*/ 2630719 w 2812142"/>
                <a:gd name="connsiteY8" fmla="*/ 1554852 h 2358580"/>
                <a:gd name="connsiteX9" fmla="*/ 2630719 w 2812142"/>
                <a:gd name="connsiteY9" fmla="*/ 1860061 h 2358580"/>
                <a:gd name="connsiteX10" fmla="*/ 2721435 w 2812142"/>
                <a:gd name="connsiteY10" fmla="*/ 1884283 h 2358580"/>
                <a:gd name="connsiteX11" fmla="*/ 2721435 w 2812142"/>
                <a:gd name="connsiteY11" fmla="*/ 1613002 h 2358580"/>
                <a:gd name="connsiteX12" fmla="*/ 2687050 w 2812142"/>
                <a:gd name="connsiteY12" fmla="*/ 1568958 h 2358580"/>
                <a:gd name="connsiteX13" fmla="*/ 181423 w 2812142"/>
                <a:gd name="connsiteY13" fmla="*/ 1554852 h 2358580"/>
                <a:gd name="connsiteX14" fmla="*/ 125092 w 2812142"/>
                <a:gd name="connsiteY14" fmla="*/ 1568958 h 2358580"/>
                <a:gd name="connsiteX15" fmla="*/ 90707 w 2812142"/>
                <a:gd name="connsiteY15" fmla="*/ 1612954 h 2358580"/>
                <a:gd name="connsiteX16" fmla="*/ 90707 w 2812142"/>
                <a:gd name="connsiteY16" fmla="*/ 1884236 h 2358580"/>
                <a:gd name="connsiteX17" fmla="*/ 181423 w 2812142"/>
                <a:gd name="connsiteY17" fmla="*/ 1860013 h 2358580"/>
                <a:gd name="connsiteX18" fmla="*/ 907141 w 2812142"/>
                <a:gd name="connsiteY18" fmla="*/ 1133932 h 2358580"/>
                <a:gd name="connsiteX19" fmla="*/ 997857 w 2812142"/>
                <a:gd name="connsiteY19" fmla="*/ 1133932 h 2358580"/>
                <a:gd name="connsiteX20" fmla="*/ 997857 w 2812142"/>
                <a:gd name="connsiteY20" fmla="*/ 1678219 h 2358580"/>
                <a:gd name="connsiteX21" fmla="*/ 907141 w 2812142"/>
                <a:gd name="connsiteY21" fmla="*/ 1678219 h 2358580"/>
                <a:gd name="connsiteX22" fmla="*/ 907141 w 2812142"/>
                <a:gd name="connsiteY22" fmla="*/ 952510 h 2358580"/>
                <a:gd name="connsiteX23" fmla="*/ 997857 w 2812142"/>
                <a:gd name="connsiteY23" fmla="*/ 952510 h 2358580"/>
                <a:gd name="connsiteX24" fmla="*/ 997857 w 2812142"/>
                <a:gd name="connsiteY24" fmla="*/ 1043226 h 2358580"/>
                <a:gd name="connsiteX25" fmla="*/ 907141 w 2812142"/>
                <a:gd name="connsiteY25" fmla="*/ 1043226 h 2358580"/>
                <a:gd name="connsiteX26" fmla="*/ 1406071 w 2812142"/>
                <a:gd name="connsiteY26" fmla="*/ 498929 h 2358580"/>
                <a:gd name="connsiteX27" fmla="*/ 816426 w 2812142"/>
                <a:gd name="connsiteY27" fmla="*/ 1088574 h 2358580"/>
                <a:gd name="connsiteX28" fmla="*/ 816426 w 2812142"/>
                <a:gd name="connsiteY28" fmla="*/ 1783899 h 2358580"/>
                <a:gd name="connsiteX29" fmla="*/ 1406071 w 2812142"/>
                <a:gd name="connsiteY29" fmla="*/ 1768935 h 2358580"/>
                <a:gd name="connsiteX30" fmla="*/ 1995716 w 2812142"/>
                <a:gd name="connsiteY30" fmla="*/ 1783899 h 2358580"/>
                <a:gd name="connsiteX31" fmla="*/ 1995716 w 2812142"/>
                <a:gd name="connsiteY31" fmla="*/ 1088574 h 2358580"/>
                <a:gd name="connsiteX32" fmla="*/ 1406071 w 2812142"/>
                <a:gd name="connsiteY32" fmla="*/ 498929 h 2358580"/>
                <a:gd name="connsiteX33" fmla="*/ 2041074 w 2812142"/>
                <a:gd name="connsiteY33" fmla="*/ 376695 h 2358580"/>
                <a:gd name="connsiteX34" fmla="*/ 2041074 w 2812142"/>
                <a:gd name="connsiteY34" fmla="*/ 846334 h 2358580"/>
                <a:gd name="connsiteX35" fmla="*/ 2086432 w 2812142"/>
                <a:gd name="connsiteY35" fmla="*/ 1088584 h 2358580"/>
                <a:gd name="connsiteX36" fmla="*/ 2086432 w 2812142"/>
                <a:gd name="connsiteY36" fmla="*/ 1789490 h 2358580"/>
                <a:gd name="connsiteX37" fmla="*/ 2540003 w 2812142"/>
                <a:gd name="connsiteY37" fmla="*/ 1841602 h 2358580"/>
                <a:gd name="connsiteX38" fmla="*/ 2540003 w 2812142"/>
                <a:gd name="connsiteY38" fmla="*/ 1315364 h 2358580"/>
                <a:gd name="connsiteX39" fmla="*/ 2041074 w 2812142"/>
                <a:gd name="connsiteY39" fmla="*/ 376695 h 2358580"/>
                <a:gd name="connsiteX40" fmla="*/ 771068 w 2812142"/>
                <a:gd name="connsiteY40" fmla="*/ 376695 h 2358580"/>
                <a:gd name="connsiteX41" fmla="*/ 272139 w 2812142"/>
                <a:gd name="connsiteY41" fmla="*/ 1315355 h 2358580"/>
                <a:gd name="connsiteX42" fmla="*/ 272139 w 2812142"/>
                <a:gd name="connsiteY42" fmla="*/ 1841630 h 2358580"/>
                <a:gd name="connsiteX43" fmla="*/ 725710 w 2812142"/>
                <a:gd name="connsiteY43" fmla="*/ 1789519 h 2358580"/>
                <a:gd name="connsiteX44" fmla="*/ 725710 w 2812142"/>
                <a:gd name="connsiteY44" fmla="*/ 1088574 h 2358580"/>
                <a:gd name="connsiteX45" fmla="*/ 771068 w 2812142"/>
                <a:gd name="connsiteY45" fmla="*/ 846325 h 2358580"/>
                <a:gd name="connsiteX46" fmla="*/ 1632852 w 2812142"/>
                <a:gd name="connsiteY46" fmla="*/ 205245 h 2358580"/>
                <a:gd name="connsiteX47" fmla="*/ 1632852 w 2812142"/>
                <a:gd name="connsiteY47" fmla="*/ 447951 h 2358580"/>
                <a:gd name="connsiteX48" fmla="*/ 1723568 w 2812142"/>
                <a:gd name="connsiteY48" fmla="*/ 487318 h 2358580"/>
                <a:gd name="connsiteX49" fmla="*/ 1723568 w 2812142"/>
                <a:gd name="connsiteY49" fmla="*/ 228152 h 2358580"/>
                <a:gd name="connsiteX50" fmla="*/ 1632852 w 2812142"/>
                <a:gd name="connsiteY50" fmla="*/ 205245 h 2358580"/>
                <a:gd name="connsiteX51" fmla="*/ 1179290 w 2812142"/>
                <a:gd name="connsiteY51" fmla="*/ 205197 h 2358580"/>
                <a:gd name="connsiteX52" fmla="*/ 1088574 w 2812142"/>
                <a:gd name="connsiteY52" fmla="*/ 228105 h 2358580"/>
                <a:gd name="connsiteX53" fmla="*/ 1088574 w 2812142"/>
                <a:gd name="connsiteY53" fmla="*/ 487270 h 2358580"/>
                <a:gd name="connsiteX54" fmla="*/ 1179290 w 2812142"/>
                <a:gd name="connsiteY54" fmla="*/ 447904 h 2358580"/>
                <a:gd name="connsiteX55" fmla="*/ 1814284 w 2812142"/>
                <a:gd name="connsiteY55" fmla="*/ 181432 h 2358580"/>
                <a:gd name="connsiteX56" fmla="*/ 1814284 w 2812142"/>
                <a:gd name="connsiteY56" fmla="*/ 544287 h 2358580"/>
                <a:gd name="connsiteX57" fmla="*/ 1812560 w 2812142"/>
                <a:gd name="connsiteY57" fmla="*/ 544287 h 2358580"/>
                <a:gd name="connsiteX58" fmla="*/ 1950358 w 2812142"/>
                <a:gd name="connsiteY58" fmla="*/ 682085 h 2358580"/>
                <a:gd name="connsiteX59" fmla="*/ 1950358 w 2812142"/>
                <a:gd name="connsiteY59" fmla="*/ 181432 h 2358580"/>
                <a:gd name="connsiteX60" fmla="*/ 861784 w 2812142"/>
                <a:gd name="connsiteY60" fmla="*/ 181432 h 2358580"/>
                <a:gd name="connsiteX61" fmla="*/ 861784 w 2812142"/>
                <a:gd name="connsiteY61" fmla="*/ 682085 h 2358580"/>
                <a:gd name="connsiteX62" fmla="*/ 997858 w 2812142"/>
                <a:gd name="connsiteY62" fmla="*/ 545563 h 2358580"/>
                <a:gd name="connsiteX63" fmla="*/ 997858 w 2812142"/>
                <a:gd name="connsiteY63" fmla="*/ 181432 h 2358580"/>
                <a:gd name="connsiteX64" fmla="*/ 1315355 w 2812142"/>
                <a:gd name="connsiteY64" fmla="*/ 90716 h 2358580"/>
                <a:gd name="connsiteX65" fmla="*/ 1269997 w 2812142"/>
                <a:gd name="connsiteY65" fmla="*/ 136074 h 2358580"/>
                <a:gd name="connsiteX66" fmla="*/ 1269997 w 2812142"/>
                <a:gd name="connsiteY66" fmla="*/ 421919 h 2358580"/>
                <a:gd name="connsiteX67" fmla="*/ 1406071 w 2812142"/>
                <a:gd name="connsiteY67" fmla="*/ 408222 h 2358580"/>
                <a:gd name="connsiteX68" fmla="*/ 1542145 w 2812142"/>
                <a:gd name="connsiteY68" fmla="*/ 421919 h 2358580"/>
                <a:gd name="connsiteX69" fmla="*/ 1542145 w 2812142"/>
                <a:gd name="connsiteY69" fmla="*/ 136074 h 2358580"/>
                <a:gd name="connsiteX70" fmla="*/ 1496787 w 2812142"/>
                <a:gd name="connsiteY70" fmla="*/ 90716 h 2358580"/>
                <a:gd name="connsiteX71" fmla="*/ 1315345 w 2812142"/>
                <a:gd name="connsiteY71" fmla="*/ 0 h 2358580"/>
                <a:gd name="connsiteX72" fmla="*/ 1496778 w 2812142"/>
                <a:gd name="connsiteY72" fmla="*/ 0 h 2358580"/>
                <a:gd name="connsiteX73" fmla="*/ 1630442 w 2812142"/>
                <a:gd name="connsiteY73" fmla="*/ 112300 h 2358580"/>
                <a:gd name="connsiteX74" fmla="*/ 1735493 w 2812142"/>
                <a:gd name="connsiteY74" fmla="*/ 137293 h 2358580"/>
                <a:gd name="connsiteX75" fmla="*/ 1814274 w 2812142"/>
                <a:gd name="connsiteY75" fmla="*/ 90716 h 2358580"/>
                <a:gd name="connsiteX76" fmla="*/ 1950349 w 2812142"/>
                <a:gd name="connsiteY76" fmla="*/ 90716 h 2358580"/>
                <a:gd name="connsiteX77" fmla="*/ 2041065 w 2812142"/>
                <a:gd name="connsiteY77" fmla="*/ 181432 h 2358580"/>
                <a:gd name="connsiteX78" fmla="*/ 2041065 w 2812142"/>
                <a:gd name="connsiteY78" fmla="*/ 269424 h 2358580"/>
                <a:gd name="connsiteX79" fmla="*/ 2630710 w 2812142"/>
                <a:gd name="connsiteY79" fmla="*/ 1315364 h 2358580"/>
                <a:gd name="connsiteX80" fmla="*/ 2630710 w 2812142"/>
                <a:gd name="connsiteY80" fmla="*/ 1461411 h 2358580"/>
                <a:gd name="connsiteX81" fmla="*/ 2709091 w 2812142"/>
                <a:gd name="connsiteY81" fmla="*/ 1480957 h 2358580"/>
                <a:gd name="connsiteX82" fmla="*/ 2812142 w 2812142"/>
                <a:gd name="connsiteY82" fmla="*/ 1612992 h 2358580"/>
                <a:gd name="connsiteX83" fmla="*/ 2812142 w 2812142"/>
                <a:gd name="connsiteY83" fmla="*/ 1973447 h 2358580"/>
                <a:gd name="connsiteX84" fmla="*/ 2485482 w 2812142"/>
                <a:gd name="connsiteY84" fmla="*/ 2211076 h 2358580"/>
                <a:gd name="connsiteX85" fmla="*/ 2031911 w 2812142"/>
                <a:gd name="connsiteY85" fmla="*/ 2358580 h 2358580"/>
                <a:gd name="connsiteX86" fmla="*/ 780326 w 2812142"/>
                <a:gd name="connsiteY86" fmla="*/ 2358580 h 2358580"/>
                <a:gd name="connsiteX87" fmla="*/ 326755 w 2812142"/>
                <a:gd name="connsiteY87" fmla="*/ 2211076 h 2358580"/>
                <a:gd name="connsiteX88" fmla="*/ 0 w 2812142"/>
                <a:gd name="connsiteY88" fmla="*/ 1973447 h 2358580"/>
                <a:gd name="connsiteX89" fmla="*/ 0 w 2812142"/>
                <a:gd name="connsiteY89" fmla="*/ 1612992 h 2358580"/>
                <a:gd name="connsiteX90" fmla="*/ 103041 w 2812142"/>
                <a:gd name="connsiteY90" fmla="*/ 1481004 h 2358580"/>
                <a:gd name="connsiteX91" fmla="*/ 181423 w 2812142"/>
                <a:gd name="connsiteY91" fmla="*/ 1461411 h 2358580"/>
                <a:gd name="connsiteX92" fmla="*/ 181423 w 2812142"/>
                <a:gd name="connsiteY92" fmla="*/ 1315364 h 2358580"/>
                <a:gd name="connsiteX93" fmla="*/ 771068 w 2812142"/>
                <a:gd name="connsiteY93" fmla="*/ 269424 h 2358580"/>
                <a:gd name="connsiteX94" fmla="*/ 771068 w 2812142"/>
                <a:gd name="connsiteY94" fmla="*/ 181432 h 2358580"/>
                <a:gd name="connsiteX95" fmla="*/ 861784 w 2812142"/>
                <a:gd name="connsiteY95" fmla="*/ 90716 h 2358580"/>
                <a:gd name="connsiteX96" fmla="*/ 997849 w 2812142"/>
                <a:gd name="connsiteY96" fmla="*/ 90716 h 2358580"/>
                <a:gd name="connsiteX97" fmla="*/ 1076630 w 2812142"/>
                <a:gd name="connsiteY97" fmla="*/ 137293 h 2358580"/>
                <a:gd name="connsiteX98" fmla="*/ 1181681 w 2812142"/>
                <a:gd name="connsiteY98" fmla="*/ 112300 h 2358580"/>
                <a:gd name="connsiteX99" fmla="*/ 1315345 w 2812142"/>
                <a:gd name="connsiteY99" fmla="*/ 0 h 235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2812142" h="2358580">
                  <a:moveTo>
                    <a:pt x="1406071" y="1859642"/>
                  </a:moveTo>
                  <a:cubicBezTo>
                    <a:pt x="620125" y="1859642"/>
                    <a:pt x="274006" y="1926050"/>
                    <a:pt x="140837" y="1963741"/>
                  </a:cubicBezTo>
                  <a:lnTo>
                    <a:pt x="380095" y="2137734"/>
                  </a:lnTo>
                  <a:cubicBezTo>
                    <a:pt x="497157" y="2222868"/>
                    <a:pt x="635546" y="2267865"/>
                    <a:pt x="780278" y="2267865"/>
                  </a:cubicBezTo>
                  <a:lnTo>
                    <a:pt x="2031864" y="2267865"/>
                  </a:lnTo>
                  <a:cubicBezTo>
                    <a:pt x="2176596" y="2267865"/>
                    <a:pt x="2314985" y="2222868"/>
                    <a:pt x="2432047" y="2137734"/>
                  </a:cubicBezTo>
                  <a:lnTo>
                    <a:pt x="2671220" y="1963779"/>
                  </a:lnTo>
                  <a:cubicBezTo>
                    <a:pt x="2538098" y="1926088"/>
                    <a:pt x="2191979" y="1859642"/>
                    <a:pt x="1406071" y="1859642"/>
                  </a:cubicBezTo>
                  <a:close/>
                  <a:moveTo>
                    <a:pt x="2630719" y="1554852"/>
                  </a:moveTo>
                  <a:lnTo>
                    <a:pt x="2630719" y="1860061"/>
                  </a:lnTo>
                  <a:cubicBezTo>
                    <a:pt x="2668638" y="1868767"/>
                    <a:pt x="2698442" y="1877025"/>
                    <a:pt x="2721435" y="1884283"/>
                  </a:cubicBezTo>
                  <a:lnTo>
                    <a:pt x="2721435" y="1613002"/>
                  </a:lnTo>
                  <a:cubicBezTo>
                    <a:pt x="2721435" y="1592132"/>
                    <a:pt x="2707281" y="1574035"/>
                    <a:pt x="2687050" y="1568958"/>
                  </a:cubicBezTo>
                  <a:close/>
                  <a:moveTo>
                    <a:pt x="181423" y="1554852"/>
                  </a:moveTo>
                  <a:lnTo>
                    <a:pt x="125092" y="1568958"/>
                  </a:lnTo>
                  <a:cubicBezTo>
                    <a:pt x="104870" y="1574035"/>
                    <a:pt x="90716" y="1592132"/>
                    <a:pt x="90707" y="1612954"/>
                  </a:cubicBezTo>
                  <a:lnTo>
                    <a:pt x="90707" y="1884236"/>
                  </a:lnTo>
                  <a:cubicBezTo>
                    <a:pt x="113700" y="1876978"/>
                    <a:pt x="143504" y="1868719"/>
                    <a:pt x="181423" y="1860013"/>
                  </a:cubicBezTo>
                  <a:close/>
                  <a:moveTo>
                    <a:pt x="907141" y="1133932"/>
                  </a:moveTo>
                  <a:lnTo>
                    <a:pt x="997857" y="1133932"/>
                  </a:lnTo>
                  <a:lnTo>
                    <a:pt x="997857" y="1678219"/>
                  </a:lnTo>
                  <a:lnTo>
                    <a:pt x="907141" y="1678219"/>
                  </a:lnTo>
                  <a:close/>
                  <a:moveTo>
                    <a:pt x="907141" y="952510"/>
                  </a:moveTo>
                  <a:lnTo>
                    <a:pt x="997857" y="952510"/>
                  </a:lnTo>
                  <a:lnTo>
                    <a:pt x="997857" y="1043226"/>
                  </a:lnTo>
                  <a:lnTo>
                    <a:pt x="907141" y="1043226"/>
                  </a:lnTo>
                  <a:close/>
                  <a:moveTo>
                    <a:pt x="1406071" y="498929"/>
                  </a:moveTo>
                  <a:cubicBezTo>
                    <a:pt x="1080945" y="498929"/>
                    <a:pt x="816426" y="763457"/>
                    <a:pt x="816426" y="1088574"/>
                  </a:cubicBezTo>
                  <a:lnTo>
                    <a:pt x="816426" y="1783899"/>
                  </a:lnTo>
                  <a:cubicBezTo>
                    <a:pt x="979446" y="1774746"/>
                    <a:pt x="1173709" y="1768935"/>
                    <a:pt x="1406071" y="1768935"/>
                  </a:cubicBezTo>
                  <a:cubicBezTo>
                    <a:pt x="1638433" y="1768935"/>
                    <a:pt x="1832705" y="1774736"/>
                    <a:pt x="1995716" y="1783899"/>
                  </a:cubicBezTo>
                  <a:lnTo>
                    <a:pt x="1995716" y="1088574"/>
                  </a:lnTo>
                  <a:cubicBezTo>
                    <a:pt x="1995716" y="763448"/>
                    <a:pt x="1731197" y="498929"/>
                    <a:pt x="1406071" y="498929"/>
                  </a:cubicBezTo>
                  <a:close/>
                  <a:moveTo>
                    <a:pt x="2041074" y="376695"/>
                  </a:moveTo>
                  <a:lnTo>
                    <a:pt x="2041074" y="846334"/>
                  </a:lnTo>
                  <a:cubicBezTo>
                    <a:pt x="2069925" y="921715"/>
                    <a:pt x="2086432" y="1003173"/>
                    <a:pt x="2086432" y="1088584"/>
                  </a:cubicBezTo>
                  <a:lnTo>
                    <a:pt x="2086432" y="1789490"/>
                  </a:lnTo>
                  <a:cubicBezTo>
                    <a:pt x="2287724" y="1803368"/>
                    <a:pt x="2434371" y="1822552"/>
                    <a:pt x="2540003" y="1841602"/>
                  </a:cubicBezTo>
                  <a:lnTo>
                    <a:pt x="2540003" y="1315364"/>
                  </a:lnTo>
                  <a:cubicBezTo>
                    <a:pt x="2540003" y="939308"/>
                    <a:pt x="2350637" y="586702"/>
                    <a:pt x="2041074" y="376695"/>
                  </a:cubicBezTo>
                  <a:close/>
                  <a:moveTo>
                    <a:pt x="771068" y="376695"/>
                  </a:moveTo>
                  <a:cubicBezTo>
                    <a:pt x="461505" y="586702"/>
                    <a:pt x="272139" y="939308"/>
                    <a:pt x="272139" y="1315355"/>
                  </a:cubicBezTo>
                  <a:lnTo>
                    <a:pt x="272139" y="1841630"/>
                  </a:lnTo>
                  <a:cubicBezTo>
                    <a:pt x="377771" y="1822542"/>
                    <a:pt x="524418" y="1803397"/>
                    <a:pt x="725710" y="1789519"/>
                  </a:cubicBezTo>
                  <a:lnTo>
                    <a:pt x="725710" y="1088574"/>
                  </a:lnTo>
                  <a:cubicBezTo>
                    <a:pt x="725710" y="1003173"/>
                    <a:pt x="742217" y="921706"/>
                    <a:pt x="771068" y="846325"/>
                  </a:cubicBezTo>
                  <a:close/>
                  <a:moveTo>
                    <a:pt x="1632852" y="205245"/>
                  </a:moveTo>
                  <a:lnTo>
                    <a:pt x="1632852" y="447951"/>
                  </a:lnTo>
                  <a:cubicBezTo>
                    <a:pt x="1664151" y="459057"/>
                    <a:pt x="1694583" y="471945"/>
                    <a:pt x="1723568" y="487318"/>
                  </a:cubicBezTo>
                  <a:lnTo>
                    <a:pt x="1723568" y="228152"/>
                  </a:lnTo>
                  <a:cubicBezTo>
                    <a:pt x="1692631" y="219037"/>
                    <a:pt x="1662332" y="211417"/>
                    <a:pt x="1632852" y="205245"/>
                  </a:cubicBezTo>
                  <a:close/>
                  <a:moveTo>
                    <a:pt x="1179290" y="205197"/>
                  </a:moveTo>
                  <a:cubicBezTo>
                    <a:pt x="1149810" y="211322"/>
                    <a:pt x="1119511" y="218942"/>
                    <a:pt x="1088574" y="228105"/>
                  </a:cubicBezTo>
                  <a:lnTo>
                    <a:pt x="1088574" y="487270"/>
                  </a:lnTo>
                  <a:cubicBezTo>
                    <a:pt x="1117559" y="471897"/>
                    <a:pt x="1147991" y="459019"/>
                    <a:pt x="1179290" y="447904"/>
                  </a:cubicBezTo>
                  <a:close/>
                  <a:moveTo>
                    <a:pt x="1814284" y="181432"/>
                  </a:moveTo>
                  <a:lnTo>
                    <a:pt x="1814284" y="544287"/>
                  </a:lnTo>
                  <a:lnTo>
                    <a:pt x="1812560" y="544287"/>
                  </a:lnTo>
                  <a:cubicBezTo>
                    <a:pt x="1864862" y="583435"/>
                    <a:pt x="1911210" y="629793"/>
                    <a:pt x="1950358" y="682085"/>
                  </a:cubicBezTo>
                  <a:lnTo>
                    <a:pt x="1950358" y="181432"/>
                  </a:lnTo>
                  <a:close/>
                  <a:moveTo>
                    <a:pt x="861784" y="181432"/>
                  </a:moveTo>
                  <a:lnTo>
                    <a:pt x="861784" y="682085"/>
                  </a:lnTo>
                  <a:cubicBezTo>
                    <a:pt x="900522" y="630336"/>
                    <a:pt x="946290" y="584435"/>
                    <a:pt x="997858" y="545563"/>
                  </a:cubicBezTo>
                  <a:lnTo>
                    <a:pt x="997858" y="181432"/>
                  </a:lnTo>
                  <a:close/>
                  <a:moveTo>
                    <a:pt x="1315355" y="90716"/>
                  </a:moveTo>
                  <a:cubicBezTo>
                    <a:pt x="1290361" y="90716"/>
                    <a:pt x="1269997" y="111042"/>
                    <a:pt x="1269997" y="136074"/>
                  </a:cubicBezTo>
                  <a:lnTo>
                    <a:pt x="1269997" y="421919"/>
                  </a:lnTo>
                  <a:cubicBezTo>
                    <a:pt x="1313993" y="412985"/>
                    <a:pt x="1359484" y="408222"/>
                    <a:pt x="1406071" y="408222"/>
                  </a:cubicBezTo>
                  <a:cubicBezTo>
                    <a:pt x="1452658" y="408222"/>
                    <a:pt x="1498149" y="412985"/>
                    <a:pt x="1542145" y="421919"/>
                  </a:cubicBezTo>
                  <a:lnTo>
                    <a:pt x="1542145" y="136074"/>
                  </a:lnTo>
                  <a:cubicBezTo>
                    <a:pt x="1542145" y="111033"/>
                    <a:pt x="1521781" y="90716"/>
                    <a:pt x="1496787" y="90716"/>
                  </a:cubicBezTo>
                  <a:close/>
                  <a:moveTo>
                    <a:pt x="1315345" y="0"/>
                  </a:moveTo>
                  <a:lnTo>
                    <a:pt x="1496778" y="0"/>
                  </a:lnTo>
                  <a:cubicBezTo>
                    <a:pt x="1563672" y="0"/>
                    <a:pt x="1619145" y="48616"/>
                    <a:pt x="1630442" y="112300"/>
                  </a:cubicBezTo>
                  <a:cubicBezTo>
                    <a:pt x="1664694" y="118739"/>
                    <a:pt x="1699755" y="127130"/>
                    <a:pt x="1735493" y="137293"/>
                  </a:cubicBezTo>
                  <a:cubicBezTo>
                    <a:pt x="1751048" y="109671"/>
                    <a:pt x="1780346" y="90716"/>
                    <a:pt x="1814274" y="90716"/>
                  </a:cubicBezTo>
                  <a:lnTo>
                    <a:pt x="1950349" y="90716"/>
                  </a:lnTo>
                  <a:cubicBezTo>
                    <a:pt x="2000383" y="90716"/>
                    <a:pt x="2041065" y="131407"/>
                    <a:pt x="2041065" y="181432"/>
                  </a:cubicBezTo>
                  <a:lnTo>
                    <a:pt x="2041065" y="269424"/>
                  </a:lnTo>
                  <a:cubicBezTo>
                    <a:pt x="2405244" y="491090"/>
                    <a:pt x="2630710" y="889102"/>
                    <a:pt x="2630710" y="1315364"/>
                  </a:cubicBezTo>
                  <a:lnTo>
                    <a:pt x="2630710" y="1461411"/>
                  </a:lnTo>
                  <a:lnTo>
                    <a:pt x="2709091" y="1480957"/>
                  </a:lnTo>
                  <a:cubicBezTo>
                    <a:pt x="2769737" y="1496111"/>
                    <a:pt x="2812142" y="1550451"/>
                    <a:pt x="2812142" y="1612992"/>
                  </a:cubicBezTo>
                  <a:lnTo>
                    <a:pt x="2812142" y="1973447"/>
                  </a:lnTo>
                  <a:lnTo>
                    <a:pt x="2485482" y="2211076"/>
                  </a:lnTo>
                  <a:cubicBezTo>
                    <a:pt x="2352809" y="2307603"/>
                    <a:pt x="2195970" y="2358580"/>
                    <a:pt x="2031911" y="2358580"/>
                  </a:cubicBezTo>
                  <a:lnTo>
                    <a:pt x="780326" y="2358580"/>
                  </a:lnTo>
                  <a:cubicBezTo>
                    <a:pt x="616268" y="2358580"/>
                    <a:pt x="459429" y="2307593"/>
                    <a:pt x="326755" y="2211076"/>
                  </a:cubicBezTo>
                  <a:lnTo>
                    <a:pt x="0" y="1973447"/>
                  </a:lnTo>
                  <a:lnTo>
                    <a:pt x="0" y="1612992"/>
                  </a:lnTo>
                  <a:cubicBezTo>
                    <a:pt x="0" y="1550451"/>
                    <a:pt x="42405" y="1496111"/>
                    <a:pt x="103041" y="1481004"/>
                  </a:cubicBezTo>
                  <a:lnTo>
                    <a:pt x="181423" y="1461411"/>
                  </a:lnTo>
                  <a:lnTo>
                    <a:pt x="181423" y="1315364"/>
                  </a:lnTo>
                  <a:cubicBezTo>
                    <a:pt x="181423" y="889092"/>
                    <a:pt x="406899" y="491080"/>
                    <a:pt x="771068" y="269424"/>
                  </a:cubicBezTo>
                  <a:lnTo>
                    <a:pt x="771068" y="181432"/>
                  </a:lnTo>
                  <a:cubicBezTo>
                    <a:pt x="771068" y="131397"/>
                    <a:pt x="811759" y="90716"/>
                    <a:pt x="861784" y="90716"/>
                  </a:cubicBezTo>
                  <a:lnTo>
                    <a:pt x="997849" y="90716"/>
                  </a:lnTo>
                  <a:cubicBezTo>
                    <a:pt x="1031767" y="90716"/>
                    <a:pt x="1061076" y="109671"/>
                    <a:pt x="1076630" y="137293"/>
                  </a:cubicBezTo>
                  <a:cubicBezTo>
                    <a:pt x="1112330" y="127130"/>
                    <a:pt x="1147391" y="118786"/>
                    <a:pt x="1181681" y="112300"/>
                  </a:cubicBezTo>
                  <a:cubicBezTo>
                    <a:pt x="1192968" y="48625"/>
                    <a:pt x="1248442" y="0"/>
                    <a:pt x="131534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Roboto" panose="02000000000000000000" pitchFamily="2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4440BEFB-654B-439A-9A70-E198AB7D84FB}"/>
              </a:ext>
            </a:extLst>
          </p:cNvPr>
          <p:cNvGrpSpPr/>
          <p:nvPr/>
        </p:nvGrpSpPr>
        <p:grpSpPr>
          <a:xfrm>
            <a:off x="8065933" y="571500"/>
            <a:ext cx="3516467" cy="1931857"/>
            <a:chOff x="8065933" y="571500"/>
            <a:chExt cx="3516467" cy="193185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CC2F549-2DD2-42F2-A131-6CAB7D6096E7}"/>
                </a:ext>
              </a:extLst>
            </p:cNvPr>
            <p:cNvSpPr/>
            <p:nvPr/>
          </p:nvSpPr>
          <p:spPr>
            <a:xfrm>
              <a:off x="8065933" y="571500"/>
              <a:ext cx="3516467" cy="1931857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EBF7FD4-ECDB-48A9-8302-03089E746D4F}"/>
                </a:ext>
              </a:extLst>
            </p:cNvPr>
            <p:cNvSpPr/>
            <p:nvPr/>
          </p:nvSpPr>
          <p:spPr>
            <a:xfrm>
              <a:off x="9484083" y="1197345"/>
              <a:ext cx="680167" cy="680167"/>
            </a:xfrm>
            <a:custGeom>
              <a:avLst/>
              <a:gdLst>
                <a:gd name="connsiteX0" fmla="*/ 3495036 w 4876800"/>
                <a:gd name="connsiteY0" fmla="*/ 4714236 h 4876799"/>
                <a:gd name="connsiteX1" fmla="*/ 4795522 w 4876800"/>
                <a:gd name="connsiteY1" fmla="*/ 4714236 h 4876799"/>
                <a:gd name="connsiteX2" fmla="*/ 4876790 w 4876800"/>
                <a:gd name="connsiteY2" fmla="*/ 4795513 h 4876799"/>
                <a:gd name="connsiteX3" fmla="*/ 4795513 w 4876800"/>
                <a:gd name="connsiteY3" fmla="*/ 4876789 h 4876799"/>
                <a:gd name="connsiteX4" fmla="*/ 3495036 w 4876800"/>
                <a:gd name="connsiteY4" fmla="*/ 4876789 h 4876799"/>
                <a:gd name="connsiteX5" fmla="*/ 3413759 w 4876800"/>
                <a:gd name="connsiteY5" fmla="*/ 4795513 h 4876799"/>
                <a:gd name="connsiteX6" fmla="*/ 3495036 w 4876800"/>
                <a:gd name="connsiteY6" fmla="*/ 4714236 h 4876799"/>
                <a:gd name="connsiteX7" fmla="*/ 3007357 w 4876800"/>
                <a:gd name="connsiteY7" fmla="*/ 4714236 h 4876799"/>
                <a:gd name="connsiteX8" fmla="*/ 3169920 w 4876800"/>
                <a:gd name="connsiteY8" fmla="*/ 4714236 h 4876799"/>
                <a:gd name="connsiteX9" fmla="*/ 3251197 w 4876800"/>
                <a:gd name="connsiteY9" fmla="*/ 4795513 h 4876799"/>
                <a:gd name="connsiteX10" fmla="*/ 3169920 w 4876800"/>
                <a:gd name="connsiteY10" fmla="*/ 4876789 h 4876799"/>
                <a:gd name="connsiteX11" fmla="*/ 3007357 w 4876800"/>
                <a:gd name="connsiteY11" fmla="*/ 4876789 h 4876799"/>
                <a:gd name="connsiteX12" fmla="*/ 2926080 w 4876800"/>
                <a:gd name="connsiteY12" fmla="*/ 4795513 h 4876799"/>
                <a:gd name="connsiteX13" fmla="*/ 3007357 w 4876800"/>
                <a:gd name="connsiteY13" fmla="*/ 4714236 h 4876799"/>
                <a:gd name="connsiteX14" fmla="*/ 1706880 w 4876800"/>
                <a:gd name="connsiteY14" fmla="*/ 4714236 h 4876799"/>
                <a:gd name="connsiteX15" fmla="*/ 2519677 w 4876800"/>
                <a:gd name="connsiteY15" fmla="*/ 4714236 h 4876799"/>
                <a:gd name="connsiteX16" fmla="*/ 2600954 w 4876800"/>
                <a:gd name="connsiteY16" fmla="*/ 4795522 h 4876799"/>
                <a:gd name="connsiteX17" fmla="*/ 2519677 w 4876800"/>
                <a:gd name="connsiteY17" fmla="*/ 4876799 h 4876799"/>
                <a:gd name="connsiteX18" fmla="*/ 1706880 w 4876800"/>
                <a:gd name="connsiteY18" fmla="*/ 4876799 h 4876799"/>
                <a:gd name="connsiteX19" fmla="*/ 1625603 w 4876800"/>
                <a:gd name="connsiteY19" fmla="*/ 4795513 h 4876799"/>
                <a:gd name="connsiteX20" fmla="*/ 1706880 w 4876800"/>
                <a:gd name="connsiteY20" fmla="*/ 4714236 h 4876799"/>
                <a:gd name="connsiteX21" fmla="*/ 81277 w 4876800"/>
                <a:gd name="connsiteY21" fmla="*/ 4714236 h 4876799"/>
                <a:gd name="connsiteX22" fmla="*/ 1219200 w 4876800"/>
                <a:gd name="connsiteY22" fmla="*/ 4714236 h 4876799"/>
                <a:gd name="connsiteX23" fmla="*/ 1300477 w 4876800"/>
                <a:gd name="connsiteY23" fmla="*/ 4795522 h 4876799"/>
                <a:gd name="connsiteX24" fmla="*/ 1219200 w 4876800"/>
                <a:gd name="connsiteY24" fmla="*/ 4876799 h 4876799"/>
                <a:gd name="connsiteX25" fmla="*/ 81277 w 4876800"/>
                <a:gd name="connsiteY25" fmla="*/ 4876799 h 4876799"/>
                <a:gd name="connsiteX26" fmla="*/ 0 w 4876800"/>
                <a:gd name="connsiteY26" fmla="*/ 4795513 h 4876799"/>
                <a:gd name="connsiteX27" fmla="*/ 81277 w 4876800"/>
                <a:gd name="connsiteY27" fmla="*/ 4714236 h 4876799"/>
                <a:gd name="connsiteX28" fmla="*/ 568957 w 4876800"/>
                <a:gd name="connsiteY28" fmla="*/ 4389119 h 4876799"/>
                <a:gd name="connsiteX29" fmla="*/ 2031997 w 4876800"/>
                <a:gd name="connsiteY29" fmla="*/ 4389119 h 4876799"/>
                <a:gd name="connsiteX30" fmla="*/ 2113274 w 4876800"/>
                <a:gd name="connsiteY30" fmla="*/ 4470396 h 4876799"/>
                <a:gd name="connsiteX31" fmla="*/ 2031997 w 4876800"/>
                <a:gd name="connsiteY31" fmla="*/ 4551673 h 4876799"/>
                <a:gd name="connsiteX32" fmla="*/ 568957 w 4876800"/>
                <a:gd name="connsiteY32" fmla="*/ 4551673 h 4876799"/>
                <a:gd name="connsiteX33" fmla="*/ 487680 w 4876800"/>
                <a:gd name="connsiteY33" fmla="*/ 4470396 h 4876799"/>
                <a:gd name="connsiteX34" fmla="*/ 568957 w 4876800"/>
                <a:gd name="connsiteY34" fmla="*/ 4389119 h 4876799"/>
                <a:gd name="connsiteX35" fmla="*/ 975360 w 4876800"/>
                <a:gd name="connsiteY35" fmla="*/ 3413760 h 4876799"/>
                <a:gd name="connsiteX36" fmla="*/ 975360 w 4876800"/>
                <a:gd name="connsiteY36" fmla="*/ 3949075 h 4876799"/>
                <a:gd name="connsiteX37" fmla="*/ 1510675 w 4876800"/>
                <a:gd name="connsiteY37" fmla="*/ 3413760 h 4876799"/>
                <a:gd name="connsiteX38" fmla="*/ 1625603 w 4876800"/>
                <a:gd name="connsiteY38" fmla="*/ 2715882 h 4876799"/>
                <a:gd name="connsiteX39" fmla="*/ 1090289 w 4876800"/>
                <a:gd name="connsiteY39" fmla="*/ 3251197 h 4876799"/>
                <a:gd name="connsiteX40" fmla="*/ 1625603 w 4876800"/>
                <a:gd name="connsiteY40" fmla="*/ 3251197 h 4876799"/>
                <a:gd name="connsiteX41" fmla="*/ 975360 w 4876800"/>
                <a:gd name="connsiteY41" fmla="*/ 2600963 h 4876799"/>
                <a:gd name="connsiteX42" fmla="*/ 975360 w 4876800"/>
                <a:gd name="connsiteY42" fmla="*/ 3136268 h 4876799"/>
                <a:gd name="connsiteX43" fmla="*/ 1510675 w 4876800"/>
                <a:gd name="connsiteY43" fmla="*/ 2600963 h 4876799"/>
                <a:gd name="connsiteX44" fmla="*/ 1625603 w 4876800"/>
                <a:gd name="connsiteY44" fmla="*/ 1903085 h 4876799"/>
                <a:gd name="connsiteX45" fmla="*/ 1090289 w 4876800"/>
                <a:gd name="connsiteY45" fmla="*/ 2438400 h 4876799"/>
                <a:gd name="connsiteX46" fmla="*/ 1625603 w 4876800"/>
                <a:gd name="connsiteY46" fmla="*/ 2438400 h 4876799"/>
                <a:gd name="connsiteX47" fmla="*/ 975360 w 4876800"/>
                <a:gd name="connsiteY47" fmla="*/ 1788157 h 4876799"/>
                <a:gd name="connsiteX48" fmla="*/ 975360 w 4876800"/>
                <a:gd name="connsiteY48" fmla="*/ 2323472 h 4876799"/>
                <a:gd name="connsiteX49" fmla="*/ 1510675 w 4876800"/>
                <a:gd name="connsiteY49" fmla="*/ 1788157 h 4876799"/>
                <a:gd name="connsiteX50" fmla="*/ 4064003 w 4876800"/>
                <a:gd name="connsiteY50" fmla="*/ 1090289 h 4876799"/>
                <a:gd name="connsiteX51" fmla="*/ 3528689 w 4876800"/>
                <a:gd name="connsiteY51" fmla="*/ 1625603 h 4876799"/>
                <a:gd name="connsiteX52" fmla="*/ 4064003 w 4876800"/>
                <a:gd name="connsiteY52" fmla="*/ 1625603 h 4876799"/>
                <a:gd name="connsiteX53" fmla="*/ 3251197 w 4876800"/>
                <a:gd name="connsiteY53" fmla="*/ 1090289 h 4876799"/>
                <a:gd name="connsiteX54" fmla="*/ 2715882 w 4876800"/>
                <a:gd name="connsiteY54" fmla="*/ 1625603 h 4876799"/>
                <a:gd name="connsiteX55" fmla="*/ 3251197 w 4876800"/>
                <a:gd name="connsiteY55" fmla="*/ 1625603 h 4876799"/>
                <a:gd name="connsiteX56" fmla="*/ 2438400 w 4876800"/>
                <a:gd name="connsiteY56" fmla="*/ 1090289 h 4876799"/>
                <a:gd name="connsiteX57" fmla="*/ 1903085 w 4876800"/>
                <a:gd name="connsiteY57" fmla="*/ 1625603 h 4876799"/>
                <a:gd name="connsiteX58" fmla="*/ 2438400 w 4876800"/>
                <a:gd name="connsiteY58" fmla="*/ 1625603 h 4876799"/>
                <a:gd name="connsiteX59" fmla="*/ 1625603 w 4876800"/>
                <a:gd name="connsiteY59" fmla="*/ 1090289 h 4876799"/>
                <a:gd name="connsiteX60" fmla="*/ 1090289 w 4876800"/>
                <a:gd name="connsiteY60" fmla="*/ 1625603 h 4876799"/>
                <a:gd name="connsiteX61" fmla="*/ 1625603 w 4876800"/>
                <a:gd name="connsiteY61" fmla="*/ 1625603 h 4876799"/>
                <a:gd name="connsiteX62" fmla="*/ 812806 w 4876800"/>
                <a:gd name="connsiteY62" fmla="*/ 1090289 h 4876799"/>
                <a:gd name="connsiteX63" fmla="*/ 277492 w 4876800"/>
                <a:gd name="connsiteY63" fmla="*/ 1625603 h 4876799"/>
                <a:gd name="connsiteX64" fmla="*/ 812797 w 4876800"/>
                <a:gd name="connsiteY64" fmla="*/ 1625603 h 4876799"/>
                <a:gd name="connsiteX65" fmla="*/ 812806 w 4876800"/>
                <a:gd name="connsiteY65" fmla="*/ 1625603 h 4876799"/>
                <a:gd name="connsiteX66" fmla="*/ 4226557 w 4876800"/>
                <a:gd name="connsiteY66" fmla="*/ 1067610 h 4876799"/>
                <a:gd name="connsiteX67" fmla="*/ 4226557 w 4876800"/>
                <a:gd name="connsiteY67" fmla="*/ 1533344 h 4876799"/>
                <a:gd name="connsiteX68" fmla="*/ 4505916 w 4876800"/>
                <a:gd name="connsiteY68" fmla="*/ 1300477 h 4876799"/>
                <a:gd name="connsiteX69" fmla="*/ 3413760 w 4876800"/>
                <a:gd name="connsiteY69" fmla="*/ 975360 h 4876799"/>
                <a:gd name="connsiteX70" fmla="*/ 3413760 w 4876800"/>
                <a:gd name="connsiteY70" fmla="*/ 1510675 h 4876799"/>
                <a:gd name="connsiteX71" fmla="*/ 3949075 w 4876800"/>
                <a:gd name="connsiteY71" fmla="*/ 975360 h 4876799"/>
                <a:gd name="connsiteX72" fmla="*/ 2600963 w 4876800"/>
                <a:gd name="connsiteY72" fmla="*/ 975360 h 4876799"/>
                <a:gd name="connsiteX73" fmla="*/ 2600963 w 4876800"/>
                <a:gd name="connsiteY73" fmla="*/ 1510675 h 4876799"/>
                <a:gd name="connsiteX74" fmla="*/ 3136278 w 4876800"/>
                <a:gd name="connsiteY74" fmla="*/ 975360 h 4876799"/>
                <a:gd name="connsiteX75" fmla="*/ 1788157 w 4876800"/>
                <a:gd name="connsiteY75" fmla="*/ 975360 h 4876799"/>
                <a:gd name="connsiteX76" fmla="*/ 1788157 w 4876800"/>
                <a:gd name="connsiteY76" fmla="*/ 1510675 h 4876799"/>
                <a:gd name="connsiteX77" fmla="*/ 2323472 w 4876800"/>
                <a:gd name="connsiteY77" fmla="*/ 975360 h 4876799"/>
                <a:gd name="connsiteX78" fmla="*/ 975360 w 4876800"/>
                <a:gd name="connsiteY78" fmla="*/ 975360 h 4876799"/>
                <a:gd name="connsiteX79" fmla="*/ 975360 w 4876800"/>
                <a:gd name="connsiteY79" fmla="*/ 1510675 h 4876799"/>
                <a:gd name="connsiteX80" fmla="*/ 1510675 w 4876800"/>
                <a:gd name="connsiteY80" fmla="*/ 975360 h 4876799"/>
                <a:gd name="connsiteX81" fmla="*/ 162563 w 4876800"/>
                <a:gd name="connsiteY81" fmla="*/ 975360 h 4876799"/>
                <a:gd name="connsiteX82" fmla="*/ 162563 w 4876800"/>
                <a:gd name="connsiteY82" fmla="*/ 1510675 h 4876799"/>
                <a:gd name="connsiteX83" fmla="*/ 697878 w 4876800"/>
                <a:gd name="connsiteY83" fmla="*/ 975360 h 4876799"/>
                <a:gd name="connsiteX84" fmla="*/ 1625603 w 4876800"/>
                <a:gd name="connsiteY84" fmla="*/ 277482 h 4876799"/>
                <a:gd name="connsiteX85" fmla="*/ 1090289 w 4876800"/>
                <a:gd name="connsiteY85" fmla="*/ 812797 h 4876799"/>
                <a:gd name="connsiteX86" fmla="*/ 1625603 w 4876800"/>
                <a:gd name="connsiteY86" fmla="*/ 812797 h 4876799"/>
                <a:gd name="connsiteX87" fmla="*/ 975360 w 4876800"/>
                <a:gd name="connsiteY87" fmla="*/ 162563 h 4876799"/>
                <a:gd name="connsiteX88" fmla="*/ 975360 w 4876800"/>
                <a:gd name="connsiteY88" fmla="*/ 697868 h 4876799"/>
                <a:gd name="connsiteX89" fmla="*/ 1510675 w 4876800"/>
                <a:gd name="connsiteY89" fmla="*/ 162563 h 4876799"/>
                <a:gd name="connsiteX90" fmla="*/ 894083 w 4876800"/>
                <a:gd name="connsiteY90" fmla="*/ 0 h 4876799"/>
                <a:gd name="connsiteX91" fmla="*/ 1706880 w 4876800"/>
                <a:gd name="connsiteY91" fmla="*/ 0 h 4876799"/>
                <a:gd name="connsiteX92" fmla="*/ 1737922 w 4876800"/>
                <a:gd name="connsiteY92" fmla="*/ 6239 h 4876799"/>
                <a:gd name="connsiteX93" fmla="*/ 1781899 w 4876800"/>
                <a:gd name="connsiteY93" fmla="*/ 50216 h 4876799"/>
                <a:gd name="connsiteX94" fmla="*/ 1788157 w 4876800"/>
                <a:gd name="connsiteY94" fmla="*/ 81267 h 4876799"/>
                <a:gd name="connsiteX95" fmla="*/ 1788157 w 4876800"/>
                <a:gd name="connsiteY95" fmla="*/ 812787 h 4876799"/>
                <a:gd name="connsiteX96" fmla="*/ 4145299 w 4876800"/>
                <a:gd name="connsiteY96" fmla="*/ 812787 h 4876799"/>
                <a:gd name="connsiteX97" fmla="*/ 4174398 w 4876800"/>
                <a:gd name="connsiteY97" fmla="*/ 818474 h 4876799"/>
                <a:gd name="connsiteX98" fmla="*/ 4176351 w 4876800"/>
                <a:gd name="connsiteY98" fmla="*/ 819045 h 4876799"/>
                <a:gd name="connsiteX99" fmla="*/ 4184399 w 4876800"/>
                <a:gd name="connsiteY99" fmla="*/ 824170 h 4876799"/>
                <a:gd name="connsiteX100" fmla="*/ 4197401 w 4876800"/>
                <a:gd name="connsiteY100" fmla="*/ 831647 h 4876799"/>
                <a:gd name="connsiteX101" fmla="*/ 4685081 w 4876800"/>
                <a:gd name="connsiteY101" fmla="*/ 1238050 h 4876799"/>
                <a:gd name="connsiteX102" fmla="*/ 4687110 w 4876800"/>
                <a:gd name="connsiteY102" fmla="*/ 1240736 h 4876799"/>
                <a:gd name="connsiteX103" fmla="*/ 4701655 w 4876800"/>
                <a:gd name="connsiteY103" fmla="*/ 1259596 h 4876799"/>
                <a:gd name="connsiteX104" fmla="*/ 4706855 w 4876800"/>
                <a:gd name="connsiteY104" fmla="*/ 1267397 h 4876799"/>
                <a:gd name="connsiteX105" fmla="*/ 4714256 w 4876800"/>
                <a:gd name="connsiteY105" fmla="*/ 1300477 h 4876799"/>
                <a:gd name="connsiteX106" fmla="*/ 4714256 w 4876800"/>
                <a:gd name="connsiteY106" fmla="*/ 2438400 h 4876799"/>
                <a:gd name="connsiteX107" fmla="*/ 4609157 w 4876800"/>
                <a:gd name="connsiteY107" fmla="*/ 2658428 h 4876799"/>
                <a:gd name="connsiteX108" fmla="*/ 4551693 w 4876800"/>
                <a:gd name="connsiteY108" fmla="*/ 2763527 h 4876799"/>
                <a:gd name="connsiteX109" fmla="*/ 4632970 w 4876800"/>
                <a:gd name="connsiteY109" fmla="*/ 2844803 h 4876799"/>
                <a:gd name="connsiteX110" fmla="*/ 4714247 w 4876800"/>
                <a:gd name="connsiteY110" fmla="*/ 2763527 h 4876799"/>
                <a:gd name="connsiteX111" fmla="*/ 4795524 w 4876800"/>
                <a:gd name="connsiteY111" fmla="*/ 2682250 h 4876799"/>
                <a:gd name="connsiteX112" fmla="*/ 4876800 w 4876800"/>
                <a:gd name="connsiteY112" fmla="*/ 2763527 h 4876799"/>
                <a:gd name="connsiteX113" fmla="*/ 4632960 w 4876800"/>
                <a:gd name="connsiteY113" fmla="*/ 3007367 h 4876799"/>
                <a:gd name="connsiteX114" fmla="*/ 4389120 w 4876800"/>
                <a:gd name="connsiteY114" fmla="*/ 2763527 h 4876799"/>
                <a:gd name="connsiteX115" fmla="*/ 4494219 w 4876800"/>
                <a:gd name="connsiteY115" fmla="*/ 2543499 h 4876799"/>
                <a:gd name="connsiteX116" fmla="*/ 4551683 w 4876800"/>
                <a:gd name="connsiteY116" fmla="*/ 2438400 h 4876799"/>
                <a:gd name="connsiteX117" fmla="*/ 4551683 w 4876800"/>
                <a:gd name="connsiteY117" fmla="*/ 1474013 h 4876799"/>
                <a:gd name="connsiteX118" fmla="*/ 4197382 w 4876800"/>
                <a:gd name="connsiteY118" fmla="*/ 1769307 h 4876799"/>
                <a:gd name="connsiteX119" fmla="*/ 4184380 w 4876800"/>
                <a:gd name="connsiteY119" fmla="*/ 1776784 h 4876799"/>
                <a:gd name="connsiteX120" fmla="*/ 4174951 w 4876800"/>
                <a:gd name="connsiteY120" fmla="*/ 1782147 h 4876799"/>
                <a:gd name="connsiteX121" fmla="*/ 4145280 w 4876800"/>
                <a:gd name="connsiteY121" fmla="*/ 1788157 h 4876799"/>
                <a:gd name="connsiteX122" fmla="*/ 1788166 w 4876800"/>
                <a:gd name="connsiteY122" fmla="*/ 1788157 h 4876799"/>
                <a:gd name="connsiteX123" fmla="*/ 1788166 w 4876800"/>
                <a:gd name="connsiteY123" fmla="*/ 4145280 h 4876799"/>
                <a:gd name="connsiteX124" fmla="*/ 1706890 w 4876800"/>
                <a:gd name="connsiteY124" fmla="*/ 4226557 h 4876799"/>
                <a:gd name="connsiteX125" fmla="*/ 1625613 w 4876800"/>
                <a:gd name="connsiteY125" fmla="*/ 4145280 h 4876799"/>
                <a:gd name="connsiteX126" fmla="*/ 1625613 w 4876800"/>
                <a:gd name="connsiteY126" fmla="*/ 3528698 h 4876799"/>
                <a:gd name="connsiteX127" fmla="*/ 951643 w 4876800"/>
                <a:gd name="connsiteY127" fmla="*/ 4202668 h 4876799"/>
                <a:gd name="connsiteX128" fmla="*/ 925144 w 4876800"/>
                <a:gd name="connsiteY128" fmla="*/ 4220309 h 4876799"/>
                <a:gd name="connsiteX129" fmla="*/ 894093 w 4876800"/>
                <a:gd name="connsiteY129" fmla="*/ 4226567 h 4876799"/>
                <a:gd name="connsiteX130" fmla="*/ 863041 w 4876800"/>
                <a:gd name="connsiteY130" fmla="*/ 4220309 h 4876799"/>
                <a:gd name="connsiteX131" fmla="*/ 819064 w 4876800"/>
                <a:gd name="connsiteY131" fmla="*/ 4176332 h 4876799"/>
                <a:gd name="connsiteX132" fmla="*/ 812806 w 4876800"/>
                <a:gd name="connsiteY132" fmla="*/ 4145280 h 4876799"/>
                <a:gd name="connsiteX133" fmla="*/ 812806 w 4876800"/>
                <a:gd name="connsiteY133" fmla="*/ 1788166 h 4876799"/>
                <a:gd name="connsiteX134" fmla="*/ 406403 w 4876800"/>
                <a:gd name="connsiteY134" fmla="*/ 1788166 h 4876799"/>
                <a:gd name="connsiteX135" fmla="*/ 406403 w 4876800"/>
                <a:gd name="connsiteY135" fmla="*/ 1950730 h 4876799"/>
                <a:gd name="connsiteX136" fmla="*/ 568966 w 4876800"/>
                <a:gd name="connsiteY136" fmla="*/ 1950730 h 4876799"/>
                <a:gd name="connsiteX137" fmla="*/ 650243 w 4876800"/>
                <a:gd name="connsiteY137" fmla="*/ 2032006 h 4876799"/>
                <a:gd name="connsiteX138" fmla="*/ 568966 w 4876800"/>
                <a:gd name="connsiteY138" fmla="*/ 2113283 h 4876799"/>
                <a:gd name="connsiteX139" fmla="*/ 406403 w 4876800"/>
                <a:gd name="connsiteY139" fmla="*/ 2113283 h 4876799"/>
                <a:gd name="connsiteX140" fmla="*/ 406403 w 4876800"/>
                <a:gd name="connsiteY140" fmla="*/ 2275847 h 4876799"/>
                <a:gd name="connsiteX141" fmla="*/ 568957 w 4876800"/>
                <a:gd name="connsiteY141" fmla="*/ 2275847 h 4876799"/>
                <a:gd name="connsiteX142" fmla="*/ 650234 w 4876800"/>
                <a:gd name="connsiteY142" fmla="*/ 2357123 h 4876799"/>
                <a:gd name="connsiteX143" fmla="*/ 568957 w 4876800"/>
                <a:gd name="connsiteY143" fmla="*/ 2438400 h 4876799"/>
                <a:gd name="connsiteX144" fmla="*/ 81277 w 4876800"/>
                <a:gd name="connsiteY144" fmla="*/ 2438400 h 4876799"/>
                <a:gd name="connsiteX145" fmla="*/ 0 w 4876800"/>
                <a:gd name="connsiteY145" fmla="*/ 2357114 h 4876799"/>
                <a:gd name="connsiteX146" fmla="*/ 81277 w 4876800"/>
                <a:gd name="connsiteY146" fmla="*/ 2275837 h 4876799"/>
                <a:gd name="connsiteX147" fmla="*/ 243840 w 4876800"/>
                <a:gd name="connsiteY147" fmla="*/ 2275837 h 4876799"/>
                <a:gd name="connsiteX148" fmla="*/ 243840 w 4876800"/>
                <a:gd name="connsiteY148" fmla="*/ 2113274 h 4876799"/>
                <a:gd name="connsiteX149" fmla="*/ 81277 w 4876800"/>
                <a:gd name="connsiteY149" fmla="*/ 2113274 h 4876799"/>
                <a:gd name="connsiteX150" fmla="*/ 0 w 4876800"/>
                <a:gd name="connsiteY150" fmla="*/ 2031997 h 4876799"/>
                <a:gd name="connsiteX151" fmla="*/ 81277 w 4876800"/>
                <a:gd name="connsiteY151" fmla="*/ 1950720 h 4876799"/>
                <a:gd name="connsiteX152" fmla="*/ 243840 w 4876800"/>
                <a:gd name="connsiteY152" fmla="*/ 1950720 h 4876799"/>
                <a:gd name="connsiteX153" fmla="*/ 243840 w 4876800"/>
                <a:gd name="connsiteY153" fmla="*/ 1788166 h 4876799"/>
                <a:gd name="connsiteX154" fmla="*/ 81286 w 4876800"/>
                <a:gd name="connsiteY154" fmla="*/ 1788166 h 4876799"/>
                <a:gd name="connsiteX155" fmla="*/ 50235 w 4876800"/>
                <a:gd name="connsiteY155" fmla="*/ 1781908 h 4876799"/>
                <a:gd name="connsiteX156" fmla="*/ 6258 w 4876800"/>
                <a:gd name="connsiteY156" fmla="*/ 1737932 h 4876799"/>
                <a:gd name="connsiteX157" fmla="*/ 0 w 4876800"/>
                <a:gd name="connsiteY157" fmla="*/ 1706880 h 4876799"/>
                <a:gd name="connsiteX158" fmla="*/ 0 w 4876800"/>
                <a:gd name="connsiteY158" fmla="*/ 894083 h 4876799"/>
                <a:gd name="connsiteX159" fmla="*/ 81286 w 4876800"/>
                <a:gd name="connsiteY159" fmla="*/ 812797 h 4876799"/>
                <a:gd name="connsiteX160" fmla="*/ 812806 w 4876800"/>
                <a:gd name="connsiteY160" fmla="*/ 812797 h 4876799"/>
                <a:gd name="connsiteX161" fmla="*/ 812806 w 4876800"/>
                <a:gd name="connsiteY161" fmla="*/ 81277 h 4876799"/>
                <a:gd name="connsiteX162" fmla="*/ 894083 w 4876800"/>
                <a:gd name="connsiteY162" fmla="*/ 0 h 487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876800" h="4876799">
                  <a:moveTo>
                    <a:pt x="3495036" y="4714236"/>
                  </a:moveTo>
                  <a:lnTo>
                    <a:pt x="4795522" y="4714236"/>
                  </a:lnTo>
                  <a:cubicBezTo>
                    <a:pt x="4840471" y="4714236"/>
                    <a:pt x="4876790" y="4750650"/>
                    <a:pt x="4876790" y="4795513"/>
                  </a:cubicBezTo>
                  <a:cubicBezTo>
                    <a:pt x="4876790" y="4840375"/>
                    <a:pt x="4840461" y="4876789"/>
                    <a:pt x="4795513" y="4876789"/>
                  </a:cubicBezTo>
                  <a:lnTo>
                    <a:pt x="3495036" y="4876789"/>
                  </a:lnTo>
                  <a:cubicBezTo>
                    <a:pt x="3450087" y="4876789"/>
                    <a:pt x="3413759" y="4840375"/>
                    <a:pt x="3413759" y="4795513"/>
                  </a:cubicBezTo>
                  <a:cubicBezTo>
                    <a:pt x="3413759" y="4750650"/>
                    <a:pt x="3450087" y="4714236"/>
                    <a:pt x="3495036" y="4714236"/>
                  </a:cubicBezTo>
                  <a:close/>
                  <a:moveTo>
                    <a:pt x="3007357" y="4714236"/>
                  </a:moveTo>
                  <a:lnTo>
                    <a:pt x="3169920" y="4714236"/>
                  </a:lnTo>
                  <a:cubicBezTo>
                    <a:pt x="3214868" y="4714236"/>
                    <a:pt x="3251197" y="4750650"/>
                    <a:pt x="3251197" y="4795513"/>
                  </a:cubicBezTo>
                  <a:cubicBezTo>
                    <a:pt x="3251197" y="4840375"/>
                    <a:pt x="3214868" y="4876789"/>
                    <a:pt x="3169920" y="4876789"/>
                  </a:cubicBezTo>
                  <a:lnTo>
                    <a:pt x="3007357" y="4876789"/>
                  </a:lnTo>
                  <a:cubicBezTo>
                    <a:pt x="2962408" y="4876789"/>
                    <a:pt x="2926080" y="4840375"/>
                    <a:pt x="2926080" y="4795513"/>
                  </a:cubicBezTo>
                  <a:cubicBezTo>
                    <a:pt x="2926080" y="4750650"/>
                    <a:pt x="2962408" y="4714236"/>
                    <a:pt x="3007357" y="4714236"/>
                  </a:cubicBezTo>
                  <a:close/>
                  <a:moveTo>
                    <a:pt x="1706880" y="4714236"/>
                  </a:moveTo>
                  <a:lnTo>
                    <a:pt x="2519677" y="4714236"/>
                  </a:lnTo>
                  <a:cubicBezTo>
                    <a:pt x="2564625" y="4714236"/>
                    <a:pt x="2600954" y="4750659"/>
                    <a:pt x="2600954" y="4795522"/>
                  </a:cubicBezTo>
                  <a:cubicBezTo>
                    <a:pt x="2600954" y="4840385"/>
                    <a:pt x="2564625" y="4876799"/>
                    <a:pt x="2519677" y="4876799"/>
                  </a:cubicBezTo>
                  <a:lnTo>
                    <a:pt x="1706880" y="4876799"/>
                  </a:lnTo>
                  <a:cubicBezTo>
                    <a:pt x="1661931" y="4876799"/>
                    <a:pt x="1625603" y="4840375"/>
                    <a:pt x="1625603" y="4795513"/>
                  </a:cubicBezTo>
                  <a:cubicBezTo>
                    <a:pt x="1625603" y="4750650"/>
                    <a:pt x="1661931" y="4714236"/>
                    <a:pt x="1706880" y="4714236"/>
                  </a:cubicBezTo>
                  <a:close/>
                  <a:moveTo>
                    <a:pt x="81277" y="4714236"/>
                  </a:moveTo>
                  <a:lnTo>
                    <a:pt x="1219200" y="4714236"/>
                  </a:lnTo>
                  <a:cubicBezTo>
                    <a:pt x="1264148" y="4714236"/>
                    <a:pt x="1300477" y="4750659"/>
                    <a:pt x="1300477" y="4795522"/>
                  </a:cubicBezTo>
                  <a:cubicBezTo>
                    <a:pt x="1300477" y="4840385"/>
                    <a:pt x="1264148" y="4876799"/>
                    <a:pt x="1219200" y="4876799"/>
                  </a:cubicBezTo>
                  <a:lnTo>
                    <a:pt x="81277" y="4876799"/>
                  </a:lnTo>
                  <a:cubicBezTo>
                    <a:pt x="36328" y="4876799"/>
                    <a:pt x="0" y="4840375"/>
                    <a:pt x="0" y="4795513"/>
                  </a:cubicBezTo>
                  <a:cubicBezTo>
                    <a:pt x="0" y="4750650"/>
                    <a:pt x="36328" y="4714236"/>
                    <a:pt x="81277" y="4714236"/>
                  </a:cubicBezTo>
                  <a:close/>
                  <a:moveTo>
                    <a:pt x="568957" y="4389119"/>
                  </a:moveTo>
                  <a:lnTo>
                    <a:pt x="2031997" y="4389119"/>
                  </a:lnTo>
                  <a:cubicBezTo>
                    <a:pt x="2076945" y="4389119"/>
                    <a:pt x="2113274" y="4425533"/>
                    <a:pt x="2113274" y="4470396"/>
                  </a:cubicBezTo>
                  <a:cubicBezTo>
                    <a:pt x="2113274" y="4515259"/>
                    <a:pt x="2076945" y="4551673"/>
                    <a:pt x="2031997" y="4551673"/>
                  </a:cubicBezTo>
                  <a:lnTo>
                    <a:pt x="568957" y="4551673"/>
                  </a:lnTo>
                  <a:cubicBezTo>
                    <a:pt x="524008" y="4551673"/>
                    <a:pt x="487680" y="4515259"/>
                    <a:pt x="487680" y="4470396"/>
                  </a:cubicBezTo>
                  <a:cubicBezTo>
                    <a:pt x="487680" y="4425533"/>
                    <a:pt x="524008" y="4389119"/>
                    <a:pt x="568957" y="4389119"/>
                  </a:cubicBezTo>
                  <a:close/>
                  <a:moveTo>
                    <a:pt x="975360" y="3413760"/>
                  </a:moveTo>
                  <a:lnTo>
                    <a:pt x="975360" y="3949075"/>
                  </a:lnTo>
                  <a:lnTo>
                    <a:pt x="1510675" y="3413760"/>
                  </a:lnTo>
                  <a:close/>
                  <a:moveTo>
                    <a:pt x="1625603" y="2715882"/>
                  </a:moveTo>
                  <a:lnTo>
                    <a:pt x="1090289" y="3251197"/>
                  </a:lnTo>
                  <a:lnTo>
                    <a:pt x="1625603" y="3251197"/>
                  </a:lnTo>
                  <a:close/>
                  <a:moveTo>
                    <a:pt x="975360" y="2600963"/>
                  </a:moveTo>
                  <a:lnTo>
                    <a:pt x="975360" y="3136268"/>
                  </a:lnTo>
                  <a:lnTo>
                    <a:pt x="1510675" y="2600963"/>
                  </a:lnTo>
                  <a:close/>
                  <a:moveTo>
                    <a:pt x="1625603" y="1903085"/>
                  </a:moveTo>
                  <a:lnTo>
                    <a:pt x="1090289" y="2438400"/>
                  </a:lnTo>
                  <a:lnTo>
                    <a:pt x="1625603" y="2438400"/>
                  </a:lnTo>
                  <a:close/>
                  <a:moveTo>
                    <a:pt x="975360" y="1788157"/>
                  </a:moveTo>
                  <a:lnTo>
                    <a:pt x="975360" y="2323472"/>
                  </a:lnTo>
                  <a:lnTo>
                    <a:pt x="1510675" y="1788157"/>
                  </a:lnTo>
                  <a:close/>
                  <a:moveTo>
                    <a:pt x="4064003" y="1090289"/>
                  </a:moveTo>
                  <a:lnTo>
                    <a:pt x="3528689" y="1625603"/>
                  </a:lnTo>
                  <a:lnTo>
                    <a:pt x="4064003" y="1625603"/>
                  </a:lnTo>
                  <a:close/>
                  <a:moveTo>
                    <a:pt x="3251197" y="1090289"/>
                  </a:moveTo>
                  <a:lnTo>
                    <a:pt x="2715882" y="1625603"/>
                  </a:lnTo>
                  <a:lnTo>
                    <a:pt x="3251197" y="1625603"/>
                  </a:lnTo>
                  <a:close/>
                  <a:moveTo>
                    <a:pt x="2438400" y="1090289"/>
                  </a:moveTo>
                  <a:lnTo>
                    <a:pt x="1903085" y="1625603"/>
                  </a:lnTo>
                  <a:lnTo>
                    <a:pt x="2438400" y="1625603"/>
                  </a:lnTo>
                  <a:close/>
                  <a:moveTo>
                    <a:pt x="1625603" y="1090289"/>
                  </a:moveTo>
                  <a:lnTo>
                    <a:pt x="1090289" y="1625603"/>
                  </a:lnTo>
                  <a:lnTo>
                    <a:pt x="1625603" y="1625603"/>
                  </a:lnTo>
                  <a:close/>
                  <a:moveTo>
                    <a:pt x="812806" y="1090289"/>
                  </a:moveTo>
                  <a:lnTo>
                    <a:pt x="277492" y="1625603"/>
                  </a:lnTo>
                  <a:lnTo>
                    <a:pt x="812797" y="1625603"/>
                  </a:lnTo>
                  <a:lnTo>
                    <a:pt x="812806" y="1625603"/>
                  </a:lnTo>
                  <a:close/>
                  <a:moveTo>
                    <a:pt x="4226557" y="1067610"/>
                  </a:moveTo>
                  <a:lnTo>
                    <a:pt x="4226557" y="1533344"/>
                  </a:lnTo>
                  <a:lnTo>
                    <a:pt x="4505916" y="1300477"/>
                  </a:lnTo>
                  <a:close/>
                  <a:moveTo>
                    <a:pt x="3413760" y="975360"/>
                  </a:moveTo>
                  <a:lnTo>
                    <a:pt x="3413760" y="1510675"/>
                  </a:lnTo>
                  <a:lnTo>
                    <a:pt x="3949075" y="975360"/>
                  </a:lnTo>
                  <a:close/>
                  <a:moveTo>
                    <a:pt x="2600963" y="975360"/>
                  </a:moveTo>
                  <a:lnTo>
                    <a:pt x="2600963" y="1510675"/>
                  </a:lnTo>
                  <a:lnTo>
                    <a:pt x="3136278" y="975360"/>
                  </a:lnTo>
                  <a:close/>
                  <a:moveTo>
                    <a:pt x="1788157" y="975360"/>
                  </a:moveTo>
                  <a:lnTo>
                    <a:pt x="1788157" y="1510675"/>
                  </a:lnTo>
                  <a:lnTo>
                    <a:pt x="2323472" y="975360"/>
                  </a:lnTo>
                  <a:close/>
                  <a:moveTo>
                    <a:pt x="975360" y="975360"/>
                  </a:moveTo>
                  <a:lnTo>
                    <a:pt x="975360" y="1510675"/>
                  </a:lnTo>
                  <a:lnTo>
                    <a:pt x="1510675" y="975360"/>
                  </a:lnTo>
                  <a:close/>
                  <a:moveTo>
                    <a:pt x="162563" y="975360"/>
                  </a:moveTo>
                  <a:lnTo>
                    <a:pt x="162563" y="1510675"/>
                  </a:lnTo>
                  <a:lnTo>
                    <a:pt x="697878" y="975360"/>
                  </a:lnTo>
                  <a:close/>
                  <a:moveTo>
                    <a:pt x="1625603" y="277482"/>
                  </a:moveTo>
                  <a:lnTo>
                    <a:pt x="1090289" y="812797"/>
                  </a:lnTo>
                  <a:lnTo>
                    <a:pt x="1625603" y="812797"/>
                  </a:lnTo>
                  <a:close/>
                  <a:moveTo>
                    <a:pt x="975360" y="162563"/>
                  </a:moveTo>
                  <a:lnTo>
                    <a:pt x="975360" y="697868"/>
                  </a:lnTo>
                  <a:lnTo>
                    <a:pt x="1510675" y="162563"/>
                  </a:lnTo>
                  <a:close/>
                  <a:moveTo>
                    <a:pt x="894083" y="0"/>
                  </a:moveTo>
                  <a:lnTo>
                    <a:pt x="1706880" y="0"/>
                  </a:lnTo>
                  <a:cubicBezTo>
                    <a:pt x="1717443" y="0"/>
                    <a:pt x="1728016" y="2115"/>
                    <a:pt x="1737922" y="6239"/>
                  </a:cubicBezTo>
                  <a:cubicBezTo>
                    <a:pt x="1757839" y="14535"/>
                    <a:pt x="1773612" y="30385"/>
                    <a:pt x="1781899" y="50216"/>
                  </a:cubicBezTo>
                  <a:cubicBezTo>
                    <a:pt x="1786042" y="60131"/>
                    <a:pt x="1788157" y="70704"/>
                    <a:pt x="1788157" y="81267"/>
                  </a:cubicBezTo>
                  <a:lnTo>
                    <a:pt x="1788157" y="812787"/>
                  </a:lnTo>
                  <a:lnTo>
                    <a:pt x="4145299" y="812787"/>
                  </a:lnTo>
                  <a:cubicBezTo>
                    <a:pt x="4155377" y="812787"/>
                    <a:pt x="4165130" y="814902"/>
                    <a:pt x="4174398" y="818474"/>
                  </a:cubicBezTo>
                  <a:cubicBezTo>
                    <a:pt x="4175046" y="818721"/>
                    <a:pt x="4175703" y="818798"/>
                    <a:pt x="4176351" y="819045"/>
                  </a:cubicBezTo>
                  <a:cubicBezTo>
                    <a:pt x="4179361" y="820264"/>
                    <a:pt x="4181551" y="822627"/>
                    <a:pt x="4184399" y="824170"/>
                  </a:cubicBezTo>
                  <a:cubicBezTo>
                    <a:pt x="4188705" y="826608"/>
                    <a:pt x="4193496" y="828399"/>
                    <a:pt x="4197401" y="831647"/>
                  </a:cubicBezTo>
                  <a:lnTo>
                    <a:pt x="4685081" y="1238050"/>
                  </a:lnTo>
                  <a:cubicBezTo>
                    <a:pt x="4685891" y="1238783"/>
                    <a:pt x="4686300" y="1240003"/>
                    <a:pt x="4687110" y="1240736"/>
                  </a:cubicBezTo>
                  <a:cubicBezTo>
                    <a:pt x="4693034" y="1246184"/>
                    <a:pt x="4697511" y="1252690"/>
                    <a:pt x="4701655" y="1259596"/>
                  </a:cubicBezTo>
                  <a:cubicBezTo>
                    <a:pt x="4703197" y="1262272"/>
                    <a:pt x="4705636" y="1264472"/>
                    <a:pt x="4706855" y="1267397"/>
                  </a:cubicBezTo>
                  <a:cubicBezTo>
                    <a:pt x="4711494" y="1277560"/>
                    <a:pt x="4714256" y="1288609"/>
                    <a:pt x="4714256" y="1300477"/>
                  </a:cubicBezTo>
                  <a:lnTo>
                    <a:pt x="4714256" y="2438400"/>
                  </a:lnTo>
                  <a:cubicBezTo>
                    <a:pt x="4714256" y="2553329"/>
                    <a:pt x="4653534" y="2614127"/>
                    <a:pt x="4609157" y="2658428"/>
                  </a:cubicBezTo>
                  <a:cubicBezTo>
                    <a:pt x="4569333" y="2698261"/>
                    <a:pt x="4551693" y="2717845"/>
                    <a:pt x="4551693" y="2763527"/>
                  </a:cubicBezTo>
                  <a:cubicBezTo>
                    <a:pt x="4551693" y="2808313"/>
                    <a:pt x="4588107" y="2844803"/>
                    <a:pt x="4632970" y="2844803"/>
                  </a:cubicBezTo>
                  <a:cubicBezTo>
                    <a:pt x="4677832" y="2844803"/>
                    <a:pt x="4714247" y="2808313"/>
                    <a:pt x="4714247" y="2763527"/>
                  </a:cubicBezTo>
                  <a:cubicBezTo>
                    <a:pt x="4714247" y="2718664"/>
                    <a:pt x="4750575" y="2682250"/>
                    <a:pt x="4795524" y="2682250"/>
                  </a:cubicBezTo>
                  <a:cubicBezTo>
                    <a:pt x="4840472" y="2682250"/>
                    <a:pt x="4876800" y="2718664"/>
                    <a:pt x="4876800" y="2763527"/>
                  </a:cubicBezTo>
                  <a:cubicBezTo>
                    <a:pt x="4876800" y="2897962"/>
                    <a:pt x="4767396" y="3007367"/>
                    <a:pt x="4632960" y="3007367"/>
                  </a:cubicBezTo>
                  <a:cubicBezTo>
                    <a:pt x="4498525" y="3007367"/>
                    <a:pt x="4389120" y="2897962"/>
                    <a:pt x="4389120" y="2763527"/>
                  </a:cubicBezTo>
                  <a:cubicBezTo>
                    <a:pt x="4389120" y="2648598"/>
                    <a:pt x="4449842" y="2587800"/>
                    <a:pt x="4494219" y="2543499"/>
                  </a:cubicBezTo>
                  <a:cubicBezTo>
                    <a:pt x="4534043" y="2503665"/>
                    <a:pt x="4551683" y="2484082"/>
                    <a:pt x="4551683" y="2438400"/>
                  </a:cubicBezTo>
                  <a:lnTo>
                    <a:pt x="4551683" y="1474013"/>
                  </a:lnTo>
                  <a:lnTo>
                    <a:pt x="4197382" y="1769307"/>
                  </a:lnTo>
                  <a:cubicBezTo>
                    <a:pt x="4193486" y="1772555"/>
                    <a:pt x="4188685" y="1774346"/>
                    <a:pt x="4184380" y="1776784"/>
                  </a:cubicBezTo>
                  <a:cubicBezTo>
                    <a:pt x="4181132" y="1778575"/>
                    <a:pt x="4178360" y="1780842"/>
                    <a:pt x="4174951" y="1782147"/>
                  </a:cubicBezTo>
                  <a:cubicBezTo>
                    <a:pt x="4165521" y="1785880"/>
                    <a:pt x="4155605" y="1788157"/>
                    <a:pt x="4145280" y="1788157"/>
                  </a:cubicBezTo>
                  <a:lnTo>
                    <a:pt x="1788166" y="1788157"/>
                  </a:lnTo>
                  <a:lnTo>
                    <a:pt x="1788166" y="4145280"/>
                  </a:lnTo>
                  <a:cubicBezTo>
                    <a:pt x="1788166" y="4190143"/>
                    <a:pt x="1751838" y="4226557"/>
                    <a:pt x="1706890" y="4226557"/>
                  </a:cubicBezTo>
                  <a:cubicBezTo>
                    <a:pt x="1661941" y="4226557"/>
                    <a:pt x="1625613" y="4190143"/>
                    <a:pt x="1625613" y="4145280"/>
                  </a:cubicBezTo>
                  <a:lnTo>
                    <a:pt x="1625613" y="3528698"/>
                  </a:lnTo>
                  <a:lnTo>
                    <a:pt x="951643" y="4202668"/>
                  </a:lnTo>
                  <a:cubicBezTo>
                    <a:pt x="944080" y="4210231"/>
                    <a:pt x="935145" y="4216165"/>
                    <a:pt x="925144" y="4220309"/>
                  </a:cubicBezTo>
                  <a:cubicBezTo>
                    <a:pt x="915229" y="4224452"/>
                    <a:pt x="904656" y="4226567"/>
                    <a:pt x="894093" y="4226567"/>
                  </a:cubicBezTo>
                  <a:cubicBezTo>
                    <a:pt x="883520" y="4226567"/>
                    <a:pt x="872957" y="4224452"/>
                    <a:pt x="863041" y="4220309"/>
                  </a:cubicBezTo>
                  <a:cubicBezTo>
                    <a:pt x="843124" y="4212012"/>
                    <a:pt x="827351" y="4196248"/>
                    <a:pt x="819064" y="4176332"/>
                  </a:cubicBezTo>
                  <a:cubicBezTo>
                    <a:pt x="814921" y="4166416"/>
                    <a:pt x="812806" y="4155843"/>
                    <a:pt x="812806" y="4145280"/>
                  </a:cubicBezTo>
                  <a:lnTo>
                    <a:pt x="812806" y="1788166"/>
                  </a:lnTo>
                  <a:lnTo>
                    <a:pt x="406403" y="1788166"/>
                  </a:lnTo>
                  <a:lnTo>
                    <a:pt x="406403" y="1950730"/>
                  </a:lnTo>
                  <a:lnTo>
                    <a:pt x="568966" y="1950730"/>
                  </a:lnTo>
                  <a:cubicBezTo>
                    <a:pt x="613915" y="1950730"/>
                    <a:pt x="650243" y="1987144"/>
                    <a:pt x="650243" y="2032006"/>
                  </a:cubicBezTo>
                  <a:cubicBezTo>
                    <a:pt x="650243" y="2076869"/>
                    <a:pt x="613915" y="2113283"/>
                    <a:pt x="568966" y="2113283"/>
                  </a:cubicBezTo>
                  <a:lnTo>
                    <a:pt x="406403" y="2113283"/>
                  </a:lnTo>
                  <a:lnTo>
                    <a:pt x="406403" y="2275847"/>
                  </a:lnTo>
                  <a:lnTo>
                    <a:pt x="568957" y="2275847"/>
                  </a:lnTo>
                  <a:cubicBezTo>
                    <a:pt x="613905" y="2275847"/>
                    <a:pt x="650234" y="2312261"/>
                    <a:pt x="650234" y="2357123"/>
                  </a:cubicBezTo>
                  <a:cubicBezTo>
                    <a:pt x="650234" y="2401986"/>
                    <a:pt x="613905" y="2438400"/>
                    <a:pt x="568957" y="2438400"/>
                  </a:cubicBezTo>
                  <a:lnTo>
                    <a:pt x="81277" y="2438400"/>
                  </a:lnTo>
                  <a:cubicBezTo>
                    <a:pt x="36328" y="2438400"/>
                    <a:pt x="0" y="2401976"/>
                    <a:pt x="0" y="2357114"/>
                  </a:cubicBezTo>
                  <a:cubicBezTo>
                    <a:pt x="0" y="2312251"/>
                    <a:pt x="36328" y="2275837"/>
                    <a:pt x="81277" y="2275837"/>
                  </a:cubicBezTo>
                  <a:lnTo>
                    <a:pt x="243840" y="2275837"/>
                  </a:lnTo>
                  <a:lnTo>
                    <a:pt x="243840" y="2113274"/>
                  </a:lnTo>
                  <a:lnTo>
                    <a:pt x="81277" y="2113274"/>
                  </a:lnTo>
                  <a:cubicBezTo>
                    <a:pt x="36328" y="2113274"/>
                    <a:pt x="0" y="2076860"/>
                    <a:pt x="0" y="2031997"/>
                  </a:cubicBezTo>
                  <a:cubicBezTo>
                    <a:pt x="0" y="1987134"/>
                    <a:pt x="36328" y="1950720"/>
                    <a:pt x="81277" y="1950720"/>
                  </a:cubicBezTo>
                  <a:lnTo>
                    <a:pt x="243840" y="1950720"/>
                  </a:lnTo>
                  <a:lnTo>
                    <a:pt x="243840" y="1788166"/>
                  </a:lnTo>
                  <a:lnTo>
                    <a:pt x="81286" y="1788166"/>
                  </a:lnTo>
                  <a:cubicBezTo>
                    <a:pt x="70714" y="1788166"/>
                    <a:pt x="60150" y="1786052"/>
                    <a:pt x="50235" y="1781908"/>
                  </a:cubicBezTo>
                  <a:cubicBezTo>
                    <a:pt x="30318" y="1773612"/>
                    <a:pt x="14545" y="1757848"/>
                    <a:pt x="6258" y="1737932"/>
                  </a:cubicBezTo>
                  <a:cubicBezTo>
                    <a:pt x="2115" y="1728016"/>
                    <a:pt x="0" y="1717443"/>
                    <a:pt x="0" y="1706880"/>
                  </a:cubicBezTo>
                  <a:lnTo>
                    <a:pt x="0" y="894083"/>
                  </a:lnTo>
                  <a:cubicBezTo>
                    <a:pt x="0" y="849211"/>
                    <a:pt x="36328" y="812797"/>
                    <a:pt x="81286" y="812797"/>
                  </a:cubicBezTo>
                  <a:lnTo>
                    <a:pt x="812806" y="812797"/>
                  </a:lnTo>
                  <a:lnTo>
                    <a:pt x="812806" y="81277"/>
                  </a:lnTo>
                  <a:cubicBezTo>
                    <a:pt x="812806" y="36414"/>
                    <a:pt x="849135" y="0"/>
                    <a:pt x="894083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F5E1B97-F408-4779-AFCC-0F9F35C3399A}"/>
              </a:ext>
            </a:extLst>
          </p:cNvPr>
          <p:cNvGrpSpPr/>
          <p:nvPr/>
        </p:nvGrpSpPr>
        <p:grpSpPr>
          <a:xfrm>
            <a:off x="3390900" y="3498850"/>
            <a:ext cx="5410200" cy="1517024"/>
            <a:chOff x="3390900" y="3498850"/>
            <a:chExt cx="5410200" cy="151702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BBC1BEE-21B5-4263-80B0-E974E88956B1}"/>
                </a:ext>
              </a:extLst>
            </p:cNvPr>
            <p:cNvSpPr/>
            <p:nvPr/>
          </p:nvSpPr>
          <p:spPr>
            <a:xfrm>
              <a:off x="3390900" y="3498850"/>
              <a:ext cx="5410200" cy="15170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81BFE02-5BC3-433C-87BE-97D480F88B23}"/>
                </a:ext>
              </a:extLst>
            </p:cNvPr>
            <p:cNvSpPr txBox="1"/>
            <p:nvPr/>
          </p:nvSpPr>
          <p:spPr>
            <a:xfrm>
              <a:off x="3628571" y="3924517"/>
              <a:ext cx="4934858" cy="605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ct val="80000"/>
                </a:lnSpc>
              </a:pPr>
              <a:r>
                <a:rPr lang="en-US" sz="4000" b="1" dirty="0">
                  <a:solidFill>
                    <a:schemeClr val="bg1"/>
                  </a:solidFill>
                  <a:latin typeface="Poppins" panose="00000500000000000000" pitchFamily="2" charset="0"/>
                  <a:ea typeface="Roboto" panose="02000000000000000000" pitchFamily="2" charset="0"/>
                </a:rPr>
                <a:t>Image Gallery</a:t>
              </a: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C707ED1-AD32-7EA1-3F95-BDACAB8F639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CA5FEEF-07E0-693A-F773-1757D432F8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AB534C0-0B25-CFA3-9038-8537F587E75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006DD13-B875-93FD-89EC-17E07637C93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D068547-DE8B-64F7-B017-E9B1CCCEFE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6E8D182-8C25-FB23-2FED-46E340F9CD1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05453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4122780D-45FF-4D57-99E0-937215602FEA}"/>
              </a:ext>
            </a:extLst>
          </p:cNvPr>
          <p:cNvSpPr txBox="1"/>
          <p:nvPr/>
        </p:nvSpPr>
        <p:spPr>
          <a:xfrm>
            <a:off x="1347220" y="1082914"/>
            <a:ext cx="4893203" cy="60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Image Gallery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8E2169A-9EA0-489B-8272-1AADFF929069}"/>
              </a:ext>
            </a:extLst>
          </p:cNvPr>
          <p:cNvGrpSpPr/>
          <p:nvPr/>
        </p:nvGrpSpPr>
        <p:grpSpPr>
          <a:xfrm flipH="1">
            <a:off x="950980" y="5493544"/>
            <a:ext cx="388144" cy="388144"/>
            <a:chOff x="15636145" y="2128352"/>
            <a:chExt cx="388144" cy="38814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553E7C4-6D12-4022-950A-476AEBDD93AE}"/>
                </a:ext>
              </a:extLst>
            </p:cNvPr>
            <p:cNvSpPr/>
            <p:nvPr/>
          </p:nvSpPr>
          <p:spPr>
            <a:xfrm>
              <a:off x="15636145" y="2128352"/>
              <a:ext cx="388144" cy="38814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2" name="Graphic 64">
              <a:extLst>
                <a:ext uri="{FF2B5EF4-FFF2-40B4-BE49-F238E27FC236}">
                  <a16:creationId xmlns:a16="http://schemas.microsoft.com/office/drawing/2014/main" id="{436F83BA-0DE9-4D4D-A88C-3E31A7FF399D}"/>
                </a:ext>
              </a:extLst>
            </p:cNvPr>
            <p:cNvSpPr/>
            <p:nvPr/>
          </p:nvSpPr>
          <p:spPr>
            <a:xfrm>
              <a:off x="15746261" y="2281758"/>
              <a:ext cx="167913" cy="81333"/>
            </a:xfrm>
            <a:custGeom>
              <a:avLst/>
              <a:gdLst>
                <a:gd name="connsiteX0" fmla="*/ 4820927 w 4876802"/>
                <a:gd name="connsiteY0" fmla="*/ 1046254 h 2362198"/>
                <a:gd name="connsiteX1" fmla="*/ 4820755 w 4876802"/>
                <a:gd name="connsiteY1" fmla="*/ 1046073 h 2362198"/>
                <a:gd name="connsiteX2" fmla="*/ 3825354 w 4876802"/>
                <a:gd name="connsiteY2" fmla="*/ 55473 h 2362198"/>
                <a:gd name="connsiteX3" fmla="*/ 3555940 w 4876802"/>
                <a:gd name="connsiteY3" fmla="*/ 56121 h 2362198"/>
                <a:gd name="connsiteX4" fmla="*/ 3556578 w 4876802"/>
                <a:gd name="connsiteY4" fmla="*/ 325526 h 2362198"/>
                <a:gd name="connsiteX5" fmla="*/ 4224890 w 4876802"/>
                <a:gd name="connsiteY5" fmla="*/ 990599 h 2362198"/>
                <a:gd name="connsiteX6" fmla="*/ 190500 w 4876802"/>
                <a:gd name="connsiteY6" fmla="*/ 990599 h 2362198"/>
                <a:gd name="connsiteX7" fmla="*/ 0 w 4876802"/>
                <a:gd name="connsiteY7" fmla="*/ 1181099 h 2362198"/>
                <a:gd name="connsiteX8" fmla="*/ 190500 w 4876802"/>
                <a:gd name="connsiteY8" fmla="*/ 1371599 h 2362198"/>
                <a:gd name="connsiteX9" fmla="*/ 4224881 w 4876802"/>
                <a:gd name="connsiteY9" fmla="*/ 1371599 h 2362198"/>
                <a:gd name="connsiteX10" fmla="*/ 3556587 w 4876802"/>
                <a:gd name="connsiteY10" fmla="*/ 2036673 h 2362198"/>
                <a:gd name="connsiteX11" fmla="*/ 3555949 w 4876802"/>
                <a:gd name="connsiteY11" fmla="*/ 2306078 h 2362198"/>
                <a:gd name="connsiteX12" fmla="*/ 3825364 w 4876802"/>
                <a:gd name="connsiteY12" fmla="*/ 2306726 h 2362198"/>
                <a:gd name="connsiteX13" fmla="*/ 4820765 w 4876802"/>
                <a:gd name="connsiteY13" fmla="*/ 1316126 h 2362198"/>
                <a:gd name="connsiteX14" fmla="*/ 4820936 w 4876802"/>
                <a:gd name="connsiteY14" fmla="*/ 1315945 h 2362198"/>
                <a:gd name="connsiteX15" fmla="*/ 4820927 w 4876802"/>
                <a:gd name="connsiteY15" fmla="*/ 1046254 h 2362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76802" h="2362198">
                  <a:moveTo>
                    <a:pt x="4820927" y="1046254"/>
                  </a:moveTo>
                  <a:cubicBezTo>
                    <a:pt x="4820869" y="1046197"/>
                    <a:pt x="4820822" y="1046130"/>
                    <a:pt x="4820755" y="1046073"/>
                  </a:cubicBezTo>
                  <a:lnTo>
                    <a:pt x="3825354" y="55473"/>
                  </a:lnTo>
                  <a:cubicBezTo>
                    <a:pt x="3750783" y="-18736"/>
                    <a:pt x="3630168" y="-18460"/>
                    <a:pt x="3555940" y="56121"/>
                  </a:cubicBezTo>
                  <a:cubicBezTo>
                    <a:pt x="3481721" y="130692"/>
                    <a:pt x="3482007" y="251307"/>
                    <a:pt x="3556578" y="325526"/>
                  </a:cubicBezTo>
                  <a:lnTo>
                    <a:pt x="4224890" y="990599"/>
                  </a:lnTo>
                  <a:lnTo>
                    <a:pt x="190500" y="990599"/>
                  </a:lnTo>
                  <a:cubicBezTo>
                    <a:pt x="85287" y="990599"/>
                    <a:pt x="0" y="1075886"/>
                    <a:pt x="0" y="1181099"/>
                  </a:cubicBezTo>
                  <a:cubicBezTo>
                    <a:pt x="0" y="1286312"/>
                    <a:pt x="85287" y="1371599"/>
                    <a:pt x="190500" y="1371599"/>
                  </a:cubicBezTo>
                  <a:lnTo>
                    <a:pt x="4224881" y="1371599"/>
                  </a:lnTo>
                  <a:lnTo>
                    <a:pt x="3556587" y="2036673"/>
                  </a:lnTo>
                  <a:cubicBezTo>
                    <a:pt x="3482016" y="2110892"/>
                    <a:pt x="3481731" y="2231507"/>
                    <a:pt x="3555949" y="2306078"/>
                  </a:cubicBezTo>
                  <a:cubicBezTo>
                    <a:pt x="3630178" y="2380668"/>
                    <a:pt x="3750802" y="2380926"/>
                    <a:pt x="3825364" y="2306726"/>
                  </a:cubicBezTo>
                  <a:lnTo>
                    <a:pt x="4820765" y="1316126"/>
                  </a:lnTo>
                  <a:cubicBezTo>
                    <a:pt x="4820822" y="1316069"/>
                    <a:pt x="4820869" y="1316002"/>
                    <a:pt x="4820936" y="1315945"/>
                  </a:cubicBezTo>
                  <a:cubicBezTo>
                    <a:pt x="4895546" y="1241478"/>
                    <a:pt x="4895307" y="1120473"/>
                    <a:pt x="4820927" y="104625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402B15-F6B5-F32D-A24D-49371F0A5C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A17B464-7447-E53A-D332-EF875009DA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2887FBA-576F-6341-426F-06CFA5F34D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FA4E9FD-5157-9798-3885-CD529BDC9D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249065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0BC1F57F-290B-4959-9685-75B763573812}"/>
              </a:ext>
            </a:extLst>
          </p:cNvPr>
          <p:cNvGrpSpPr/>
          <p:nvPr/>
        </p:nvGrpSpPr>
        <p:grpSpPr>
          <a:xfrm>
            <a:off x="1334162" y="3155749"/>
            <a:ext cx="9523676" cy="1700698"/>
            <a:chOff x="1334162" y="2970537"/>
            <a:chExt cx="9523676" cy="1700698"/>
          </a:xfrm>
          <a:solidFill>
            <a:schemeClr val="bg1">
              <a:lumMod val="85000"/>
            </a:schemeClr>
          </a:solidFill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13D0BCB-2B0A-4607-9CCE-7C25EA7EEE14}"/>
                </a:ext>
              </a:extLst>
            </p:cNvPr>
            <p:cNvGrpSpPr/>
            <p:nvPr/>
          </p:nvGrpSpPr>
          <p:grpSpPr>
            <a:xfrm>
              <a:off x="1391052" y="2970537"/>
              <a:ext cx="9408165" cy="1700698"/>
              <a:chOff x="1364988" y="2582779"/>
              <a:chExt cx="9408165" cy="1700698"/>
            </a:xfrm>
            <a:grpFill/>
          </p:grpSpPr>
          <p:sp>
            <p:nvSpPr>
              <p:cNvPr id="3" name="Freeform 119">
                <a:extLst>
                  <a:ext uri="{FF2B5EF4-FFF2-40B4-BE49-F238E27FC236}">
                    <a16:creationId xmlns:a16="http://schemas.microsoft.com/office/drawing/2014/main" id="{ABF82583-5D22-4876-B11D-89B3F55F2D08}"/>
                  </a:ext>
                </a:extLst>
              </p:cNvPr>
              <p:cNvSpPr/>
              <p:nvPr/>
            </p:nvSpPr>
            <p:spPr>
              <a:xfrm>
                <a:off x="8845768" y="2582779"/>
                <a:ext cx="1927385" cy="877430"/>
              </a:xfrm>
              <a:custGeom>
                <a:avLst/>
                <a:gdLst>
                  <a:gd name="connsiteX0" fmla="*/ 0 w 2120900"/>
                  <a:gd name="connsiteY0" fmla="*/ 0 h 1234440"/>
                  <a:gd name="connsiteX1" fmla="*/ 61964 w 2120900"/>
                  <a:gd name="connsiteY1" fmla="*/ 0 h 1234440"/>
                  <a:gd name="connsiteX2" fmla="*/ 61964 w 2120900"/>
                  <a:gd name="connsiteY2" fmla="*/ 1 h 1234440"/>
                  <a:gd name="connsiteX3" fmla="*/ 2058936 w 2120900"/>
                  <a:gd name="connsiteY3" fmla="*/ 1 h 1234440"/>
                  <a:gd name="connsiteX4" fmla="*/ 2058936 w 2120900"/>
                  <a:gd name="connsiteY4" fmla="*/ 0 h 1234440"/>
                  <a:gd name="connsiteX5" fmla="*/ 2120900 w 2120900"/>
                  <a:gd name="connsiteY5" fmla="*/ 0 h 1234440"/>
                  <a:gd name="connsiteX6" fmla="*/ 2120900 w 2120900"/>
                  <a:gd name="connsiteY6" fmla="*/ 1234440 h 1234440"/>
                  <a:gd name="connsiteX7" fmla="*/ 2058936 w 2120900"/>
                  <a:gd name="connsiteY7" fmla="*/ 1234440 h 1234440"/>
                  <a:gd name="connsiteX8" fmla="*/ 2058936 w 2120900"/>
                  <a:gd name="connsiteY8" fmla="*/ 61965 h 1234440"/>
                  <a:gd name="connsiteX9" fmla="*/ 61964 w 2120900"/>
                  <a:gd name="connsiteY9" fmla="*/ 61965 h 1234440"/>
                  <a:gd name="connsiteX10" fmla="*/ 61964 w 2120900"/>
                  <a:gd name="connsiteY10" fmla="*/ 1234440 h 1234440"/>
                  <a:gd name="connsiteX11" fmla="*/ 0 w 2120900"/>
                  <a:gd name="connsiteY11" fmla="*/ 1234440 h 1234440"/>
                  <a:gd name="connsiteX12" fmla="*/ 0 w 2120900"/>
                  <a:gd name="connsiteY12" fmla="*/ 61965 h 1234440"/>
                  <a:gd name="connsiteX13" fmla="*/ 0 w 2120900"/>
                  <a:gd name="connsiteY13" fmla="*/ 1 h 123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20900" h="1234440">
                    <a:moveTo>
                      <a:pt x="0" y="0"/>
                    </a:moveTo>
                    <a:lnTo>
                      <a:pt x="61964" y="0"/>
                    </a:lnTo>
                    <a:lnTo>
                      <a:pt x="61964" y="1"/>
                    </a:lnTo>
                    <a:lnTo>
                      <a:pt x="2058936" y="1"/>
                    </a:lnTo>
                    <a:lnTo>
                      <a:pt x="2058936" y="0"/>
                    </a:lnTo>
                    <a:lnTo>
                      <a:pt x="2120900" y="0"/>
                    </a:lnTo>
                    <a:lnTo>
                      <a:pt x="2120900" y="1234440"/>
                    </a:lnTo>
                    <a:lnTo>
                      <a:pt x="2058936" y="1234440"/>
                    </a:lnTo>
                    <a:lnTo>
                      <a:pt x="2058936" y="61965"/>
                    </a:lnTo>
                    <a:lnTo>
                      <a:pt x="61964" y="61965"/>
                    </a:lnTo>
                    <a:lnTo>
                      <a:pt x="61964" y="1234440"/>
                    </a:lnTo>
                    <a:lnTo>
                      <a:pt x="0" y="1234440"/>
                    </a:lnTo>
                    <a:lnTo>
                      <a:pt x="0" y="61965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" name="Freeform 121">
                <a:extLst>
                  <a:ext uri="{FF2B5EF4-FFF2-40B4-BE49-F238E27FC236}">
                    <a16:creationId xmlns:a16="http://schemas.microsoft.com/office/drawing/2014/main" id="{2DDFC53D-1B93-4E89-98E9-450A59118AF0}"/>
                  </a:ext>
                </a:extLst>
              </p:cNvPr>
              <p:cNvSpPr/>
              <p:nvPr/>
            </p:nvSpPr>
            <p:spPr>
              <a:xfrm flipH="1" flipV="1">
                <a:off x="6977095" y="3406047"/>
                <a:ext cx="1927385" cy="877430"/>
              </a:xfrm>
              <a:custGeom>
                <a:avLst/>
                <a:gdLst>
                  <a:gd name="connsiteX0" fmla="*/ 0 w 2120900"/>
                  <a:gd name="connsiteY0" fmla="*/ 0 h 1234440"/>
                  <a:gd name="connsiteX1" fmla="*/ 61964 w 2120900"/>
                  <a:gd name="connsiteY1" fmla="*/ 0 h 1234440"/>
                  <a:gd name="connsiteX2" fmla="*/ 61964 w 2120900"/>
                  <a:gd name="connsiteY2" fmla="*/ 1 h 1234440"/>
                  <a:gd name="connsiteX3" fmla="*/ 2058936 w 2120900"/>
                  <a:gd name="connsiteY3" fmla="*/ 1 h 1234440"/>
                  <a:gd name="connsiteX4" fmla="*/ 2058936 w 2120900"/>
                  <a:gd name="connsiteY4" fmla="*/ 0 h 1234440"/>
                  <a:gd name="connsiteX5" fmla="*/ 2120900 w 2120900"/>
                  <a:gd name="connsiteY5" fmla="*/ 0 h 1234440"/>
                  <a:gd name="connsiteX6" fmla="*/ 2120900 w 2120900"/>
                  <a:gd name="connsiteY6" fmla="*/ 1234440 h 1234440"/>
                  <a:gd name="connsiteX7" fmla="*/ 2058936 w 2120900"/>
                  <a:gd name="connsiteY7" fmla="*/ 1234440 h 1234440"/>
                  <a:gd name="connsiteX8" fmla="*/ 2058936 w 2120900"/>
                  <a:gd name="connsiteY8" fmla="*/ 61965 h 1234440"/>
                  <a:gd name="connsiteX9" fmla="*/ 61964 w 2120900"/>
                  <a:gd name="connsiteY9" fmla="*/ 61965 h 1234440"/>
                  <a:gd name="connsiteX10" fmla="*/ 61964 w 2120900"/>
                  <a:gd name="connsiteY10" fmla="*/ 1234440 h 1234440"/>
                  <a:gd name="connsiteX11" fmla="*/ 0 w 2120900"/>
                  <a:gd name="connsiteY11" fmla="*/ 1234440 h 1234440"/>
                  <a:gd name="connsiteX12" fmla="*/ 0 w 2120900"/>
                  <a:gd name="connsiteY12" fmla="*/ 61965 h 1234440"/>
                  <a:gd name="connsiteX13" fmla="*/ 0 w 2120900"/>
                  <a:gd name="connsiteY13" fmla="*/ 1 h 123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20900" h="1234440">
                    <a:moveTo>
                      <a:pt x="0" y="0"/>
                    </a:moveTo>
                    <a:lnTo>
                      <a:pt x="61964" y="0"/>
                    </a:lnTo>
                    <a:lnTo>
                      <a:pt x="61964" y="1"/>
                    </a:lnTo>
                    <a:lnTo>
                      <a:pt x="2058936" y="1"/>
                    </a:lnTo>
                    <a:lnTo>
                      <a:pt x="2058936" y="0"/>
                    </a:lnTo>
                    <a:lnTo>
                      <a:pt x="2120900" y="0"/>
                    </a:lnTo>
                    <a:lnTo>
                      <a:pt x="2120900" y="1234440"/>
                    </a:lnTo>
                    <a:lnTo>
                      <a:pt x="2058936" y="1234440"/>
                    </a:lnTo>
                    <a:lnTo>
                      <a:pt x="2058936" y="61965"/>
                    </a:lnTo>
                    <a:lnTo>
                      <a:pt x="61964" y="61965"/>
                    </a:lnTo>
                    <a:lnTo>
                      <a:pt x="61964" y="1234440"/>
                    </a:lnTo>
                    <a:lnTo>
                      <a:pt x="0" y="1234440"/>
                    </a:lnTo>
                    <a:lnTo>
                      <a:pt x="0" y="61965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" name="Freeform 123">
                <a:extLst>
                  <a:ext uri="{FF2B5EF4-FFF2-40B4-BE49-F238E27FC236}">
                    <a16:creationId xmlns:a16="http://schemas.microsoft.com/office/drawing/2014/main" id="{5AD785AE-71BE-48D8-9CBD-B9A072D05628}"/>
                  </a:ext>
                </a:extLst>
              </p:cNvPr>
              <p:cNvSpPr/>
              <p:nvPr/>
            </p:nvSpPr>
            <p:spPr>
              <a:xfrm>
                <a:off x="1364988" y="2582779"/>
                <a:ext cx="1927385" cy="877430"/>
              </a:xfrm>
              <a:custGeom>
                <a:avLst/>
                <a:gdLst>
                  <a:gd name="connsiteX0" fmla="*/ 0 w 2120900"/>
                  <a:gd name="connsiteY0" fmla="*/ 0 h 1234440"/>
                  <a:gd name="connsiteX1" fmla="*/ 61964 w 2120900"/>
                  <a:gd name="connsiteY1" fmla="*/ 0 h 1234440"/>
                  <a:gd name="connsiteX2" fmla="*/ 61964 w 2120900"/>
                  <a:gd name="connsiteY2" fmla="*/ 1 h 1234440"/>
                  <a:gd name="connsiteX3" fmla="*/ 2058936 w 2120900"/>
                  <a:gd name="connsiteY3" fmla="*/ 1 h 1234440"/>
                  <a:gd name="connsiteX4" fmla="*/ 2058936 w 2120900"/>
                  <a:gd name="connsiteY4" fmla="*/ 0 h 1234440"/>
                  <a:gd name="connsiteX5" fmla="*/ 2120900 w 2120900"/>
                  <a:gd name="connsiteY5" fmla="*/ 0 h 1234440"/>
                  <a:gd name="connsiteX6" fmla="*/ 2120900 w 2120900"/>
                  <a:gd name="connsiteY6" fmla="*/ 1234440 h 1234440"/>
                  <a:gd name="connsiteX7" fmla="*/ 2058936 w 2120900"/>
                  <a:gd name="connsiteY7" fmla="*/ 1234440 h 1234440"/>
                  <a:gd name="connsiteX8" fmla="*/ 2058936 w 2120900"/>
                  <a:gd name="connsiteY8" fmla="*/ 61965 h 1234440"/>
                  <a:gd name="connsiteX9" fmla="*/ 61964 w 2120900"/>
                  <a:gd name="connsiteY9" fmla="*/ 61965 h 1234440"/>
                  <a:gd name="connsiteX10" fmla="*/ 61964 w 2120900"/>
                  <a:gd name="connsiteY10" fmla="*/ 1234440 h 1234440"/>
                  <a:gd name="connsiteX11" fmla="*/ 0 w 2120900"/>
                  <a:gd name="connsiteY11" fmla="*/ 1234440 h 1234440"/>
                  <a:gd name="connsiteX12" fmla="*/ 0 w 2120900"/>
                  <a:gd name="connsiteY12" fmla="*/ 61965 h 1234440"/>
                  <a:gd name="connsiteX13" fmla="*/ 0 w 2120900"/>
                  <a:gd name="connsiteY13" fmla="*/ 1 h 123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20900" h="1234440">
                    <a:moveTo>
                      <a:pt x="0" y="0"/>
                    </a:moveTo>
                    <a:lnTo>
                      <a:pt x="61964" y="0"/>
                    </a:lnTo>
                    <a:lnTo>
                      <a:pt x="61964" y="1"/>
                    </a:lnTo>
                    <a:lnTo>
                      <a:pt x="2058936" y="1"/>
                    </a:lnTo>
                    <a:lnTo>
                      <a:pt x="2058936" y="0"/>
                    </a:lnTo>
                    <a:lnTo>
                      <a:pt x="2120900" y="0"/>
                    </a:lnTo>
                    <a:lnTo>
                      <a:pt x="2120900" y="1234440"/>
                    </a:lnTo>
                    <a:lnTo>
                      <a:pt x="2058936" y="1234440"/>
                    </a:lnTo>
                    <a:lnTo>
                      <a:pt x="2058936" y="61965"/>
                    </a:lnTo>
                    <a:lnTo>
                      <a:pt x="61964" y="61965"/>
                    </a:lnTo>
                    <a:lnTo>
                      <a:pt x="61964" y="1234440"/>
                    </a:lnTo>
                    <a:lnTo>
                      <a:pt x="0" y="1234440"/>
                    </a:lnTo>
                    <a:lnTo>
                      <a:pt x="0" y="61965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Freeform 124">
                <a:extLst>
                  <a:ext uri="{FF2B5EF4-FFF2-40B4-BE49-F238E27FC236}">
                    <a16:creationId xmlns:a16="http://schemas.microsoft.com/office/drawing/2014/main" id="{8B6C13A1-B6B1-4BCE-AA1A-E08E72E679F4}"/>
                  </a:ext>
                </a:extLst>
              </p:cNvPr>
              <p:cNvSpPr/>
              <p:nvPr/>
            </p:nvSpPr>
            <p:spPr>
              <a:xfrm flipH="1" flipV="1">
                <a:off x="3235927" y="3406047"/>
                <a:ext cx="1927385" cy="877430"/>
              </a:xfrm>
              <a:custGeom>
                <a:avLst/>
                <a:gdLst>
                  <a:gd name="connsiteX0" fmla="*/ 0 w 2120900"/>
                  <a:gd name="connsiteY0" fmla="*/ 0 h 1234440"/>
                  <a:gd name="connsiteX1" fmla="*/ 61964 w 2120900"/>
                  <a:gd name="connsiteY1" fmla="*/ 0 h 1234440"/>
                  <a:gd name="connsiteX2" fmla="*/ 61964 w 2120900"/>
                  <a:gd name="connsiteY2" fmla="*/ 1 h 1234440"/>
                  <a:gd name="connsiteX3" fmla="*/ 2058936 w 2120900"/>
                  <a:gd name="connsiteY3" fmla="*/ 1 h 1234440"/>
                  <a:gd name="connsiteX4" fmla="*/ 2058936 w 2120900"/>
                  <a:gd name="connsiteY4" fmla="*/ 0 h 1234440"/>
                  <a:gd name="connsiteX5" fmla="*/ 2120900 w 2120900"/>
                  <a:gd name="connsiteY5" fmla="*/ 0 h 1234440"/>
                  <a:gd name="connsiteX6" fmla="*/ 2120900 w 2120900"/>
                  <a:gd name="connsiteY6" fmla="*/ 1234440 h 1234440"/>
                  <a:gd name="connsiteX7" fmla="*/ 2058936 w 2120900"/>
                  <a:gd name="connsiteY7" fmla="*/ 1234440 h 1234440"/>
                  <a:gd name="connsiteX8" fmla="*/ 2058936 w 2120900"/>
                  <a:gd name="connsiteY8" fmla="*/ 61965 h 1234440"/>
                  <a:gd name="connsiteX9" fmla="*/ 61964 w 2120900"/>
                  <a:gd name="connsiteY9" fmla="*/ 61965 h 1234440"/>
                  <a:gd name="connsiteX10" fmla="*/ 61964 w 2120900"/>
                  <a:gd name="connsiteY10" fmla="*/ 1234440 h 1234440"/>
                  <a:gd name="connsiteX11" fmla="*/ 0 w 2120900"/>
                  <a:gd name="connsiteY11" fmla="*/ 1234440 h 1234440"/>
                  <a:gd name="connsiteX12" fmla="*/ 0 w 2120900"/>
                  <a:gd name="connsiteY12" fmla="*/ 61965 h 1234440"/>
                  <a:gd name="connsiteX13" fmla="*/ 0 w 2120900"/>
                  <a:gd name="connsiteY13" fmla="*/ 1 h 123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20900" h="1234440">
                    <a:moveTo>
                      <a:pt x="0" y="0"/>
                    </a:moveTo>
                    <a:lnTo>
                      <a:pt x="61964" y="0"/>
                    </a:lnTo>
                    <a:lnTo>
                      <a:pt x="61964" y="1"/>
                    </a:lnTo>
                    <a:lnTo>
                      <a:pt x="2058936" y="1"/>
                    </a:lnTo>
                    <a:lnTo>
                      <a:pt x="2058936" y="0"/>
                    </a:lnTo>
                    <a:lnTo>
                      <a:pt x="2120900" y="0"/>
                    </a:lnTo>
                    <a:lnTo>
                      <a:pt x="2120900" y="1234440"/>
                    </a:lnTo>
                    <a:lnTo>
                      <a:pt x="2058936" y="1234440"/>
                    </a:lnTo>
                    <a:lnTo>
                      <a:pt x="2058936" y="61965"/>
                    </a:lnTo>
                    <a:lnTo>
                      <a:pt x="61964" y="61965"/>
                    </a:lnTo>
                    <a:lnTo>
                      <a:pt x="61964" y="1234440"/>
                    </a:lnTo>
                    <a:lnTo>
                      <a:pt x="0" y="1234440"/>
                    </a:lnTo>
                    <a:lnTo>
                      <a:pt x="0" y="61965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Freeform 125">
                <a:extLst>
                  <a:ext uri="{FF2B5EF4-FFF2-40B4-BE49-F238E27FC236}">
                    <a16:creationId xmlns:a16="http://schemas.microsoft.com/office/drawing/2014/main" id="{971C54DC-EA2E-411F-8E90-D15DF17C91D0}"/>
                  </a:ext>
                </a:extLst>
              </p:cNvPr>
              <p:cNvSpPr/>
              <p:nvPr/>
            </p:nvSpPr>
            <p:spPr>
              <a:xfrm>
                <a:off x="5106156" y="2582779"/>
                <a:ext cx="1927385" cy="877430"/>
              </a:xfrm>
              <a:custGeom>
                <a:avLst/>
                <a:gdLst>
                  <a:gd name="connsiteX0" fmla="*/ 0 w 2120900"/>
                  <a:gd name="connsiteY0" fmla="*/ 0 h 1234440"/>
                  <a:gd name="connsiteX1" fmla="*/ 61964 w 2120900"/>
                  <a:gd name="connsiteY1" fmla="*/ 0 h 1234440"/>
                  <a:gd name="connsiteX2" fmla="*/ 61964 w 2120900"/>
                  <a:gd name="connsiteY2" fmla="*/ 1 h 1234440"/>
                  <a:gd name="connsiteX3" fmla="*/ 2058936 w 2120900"/>
                  <a:gd name="connsiteY3" fmla="*/ 1 h 1234440"/>
                  <a:gd name="connsiteX4" fmla="*/ 2058936 w 2120900"/>
                  <a:gd name="connsiteY4" fmla="*/ 0 h 1234440"/>
                  <a:gd name="connsiteX5" fmla="*/ 2120900 w 2120900"/>
                  <a:gd name="connsiteY5" fmla="*/ 0 h 1234440"/>
                  <a:gd name="connsiteX6" fmla="*/ 2120900 w 2120900"/>
                  <a:gd name="connsiteY6" fmla="*/ 1234440 h 1234440"/>
                  <a:gd name="connsiteX7" fmla="*/ 2058936 w 2120900"/>
                  <a:gd name="connsiteY7" fmla="*/ 1234440 h 1234440"/>
                  <a:gd name="connsiteX8" fmla="*/ 2058936 w 2120900"/>
                  <a:gd name="connsiteY8" fmla="*/ 61965 h 1234440"/>
                  <a:gd name="connsiteX9" fmla="*/ 61964 w 2120900"/>
                  <a:gd name="connsiteY9" fmla="*/ 61965 h 1234440"/>
                  <a:gd name="connsiteX10" fmla="*/ 61964 w 2120900"/>
                  <a:gd name="connsiteY10" fmla="*/ 1234440 h 1234440"/>
                  <a:gd name="connsiteX11" fmla="*/ 0 w 2120900"/>
                  <a:gd name="connsiteY11" fmla="*/ 1234440 h 1234440"/>
                  <a:gd name="connsiteX12" fmla="*/ 0 w 2120900"/>
                  <a:gd name="connsiteY12" fmla="*/ 61965 h 1234440"/>
                  <a:gd name="connsiteX13" fmla="*/ 0 w 2120900"/>
                  <a:gd name="connsiteY13" fmla="*/ 1 h 123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20900" h="1234440">
                    <a:moveTo>
                      <a:pt x="0" y="0"/>
                    </a:moveTo>
                    <a:lnTo>
                      <a:pt x="61964" y="0"/>
                    </a:lnTo>
                    <a:lnTo>
                      <a:pt x="61964" y="1"/>
                    </a:lnTo>
                    <a:lnTo>
                      <a:pt x="2058936" y="1"/>
                    </a:lnTo>
                    <a:lnTo>
                      <a:pt x="2058936" y="0"/>
                    </a:lnTo>
                    <a:lnTo>
                      <a:pt x="2120900" y="0"/>
                    </a:lnTo>
                    <a:lnTo>
                      <a:pt x="2120900" y="1234440"/>
                    </a:lnTo>
                    <a:lnTo>
                      <a:pt x="2058936" y="1234440"/>
                    </a:lnTo>
                    <a:lnTo>
                      <a:pt x="2058936" y="61965"/>
                    </a:lnTo>
                    <a:lnTo>
                      <a:pt x="61964" y="61965"/>
                    </a:lnTo>
                    <a:lnTo>
                      <a:pt x="61964" y="1234440"/>
                    </a:lnTo>
                    <a:lnTo>
                      <a:pt x="0" y="1234440"/>
                    </a:lnTo>
                    <a:lnTo>
                      <a:pt x="0" y="61965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1401541-1B50-4A79-85AC-9F1B33BD42AE}"/>
                </a:ext>
              </a:extLst>
            </p:cNvPr>
            <p:cNvSpPr/>
            <p:nvPr/>
          </p:nvSpPr>
          <p:spPr>
            <a:xfrm>
              <a:off x="10683960" y="3733947"/>
              <a:ext cx="173878" cy="1738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BDD58B9-6B0B-44D2-817A-B25D40E9FC42}"/>
                </a:ext>
              </a:extLst>
            </p:cNvPr>
            <p:cNvSpPr/>
            <p:nvPr/>
          </p:nvSpPr>
          <p:spPr>
            <a:xfrm>
              <a:off x="1334162" y="3733947"/>
              <a:ext cx="173878" cy="1738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7693DFFB-AB0C-4BCD-A3AB-C7837542BFB2}"/>
              </a:ext>
            </a:extLst>
          </p:cNvPr>
          <p:cNvSpPr txBox="1"/>
          <p:nvPr/>
        </p:nvSpPr>
        <p:spPr>
          <a:xfrm>
            <a:off x="3247571" y="851704"/>
            <a:ext cx="5696858" cy="60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  <a:t>Process Infographic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EF03EF8-BCAE-4C34-B69C-63A99D755A69}"/>
              </a:ext>
            </a:extLst>
          </p:cNvPr>
          <p:cNvGrpSpPr/>
          <p:nvPr/>
        </p:nvGrpSpPr>
        <p:grpSpPr>
          <a:xfrm>
            <a:off x="1254757" y="3789147"/>
            <a:ext cx="2199973" cy="2217150"/>
            <a:chOff x="1254757" y="3789147"/>
            <a:chExt cx="2199973" cy="2217150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1CDAABA-9DA2-4A0D-BE23-1AFFF7B1F461}"/>
                </a:ext>
              </a:extLst>
            </p:cNvPr>
            <p:cNvGrpSpPr/>
            <p:nvPr/>
          </p:nvGrpSpPr>
          <p:grpSpPr>
            <a:xfrm>
              <a:off x="1254757" y="5173619"/>
              <a:ext cx="2199973" cy="832678"/>
              <a:chOff x="3375327" y="1541451"/>
              <a:chExt cx="2199973" cy="832678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84E8594-C850-4A25-86E1-5EF110D1F89A}"/>
                  </a:ext>
                </a:extLst>
              </p:cNvPr>
              <p:cNvSpPr txBox="1"/>
              <p:nvPr/>
            </p:nvSpPr>
            <p:spPr>
              <a:xfrm>
                <a:off x="3375327" y="1823786"/>
                <a:ext cx="2199973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5EB913A-D33E-4476-9759-AE6F62936AED}"/>
                  </a:ext>
                </a:extLst>
              </p:cNvPr>
              <p:cNvSpPr txBox="1"/>
              <p:nvPr/>
            </p:nvSpPr>
            <p:spPr>
              <a:xfrm>
                <a:off x="3375327" y="1541451"/>
                <a:ext cx="219997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0F3A1D34-8906-4F30-92C1-CD7B4A73951B}"/>
                </a:ext>
              </a:extLst>
            </p:cNvPr>
            <p:cNvSpPr/>
            <p:nvPr/>
          </p:nvSpPr>
          <p:spPr>
            <a:xfrm flipV="1">
              <a:off x="2227412" y="4626533"/>
              <a:ext cx="266700" cy="229914"/>
            </a:xfrm>
            <a:prstGeom prst="triangle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Graphic 83">
              <a:extLst>
                <a:ext uri="{FF2B5EF4-FFF2-40B4-BE49-F238E27FC236}">
                  <a16:creationId xmlns:a16="http://schemas.microsoft.com/office/drawing/2014/main" id="{A5C342CC-8143-426B-BB8B-3B381285B4BE}"/>
                </a:ext>
              </a:extLst>
            </p:cNvPr>
            <p:cNvSpPr/>
            <p:nvPr/>
          </p:nvSpPr>
          <p:spPr>
            <a:xfrm>
              <a:off x="2143810" y="3789147"/>
              <a:ext cx="433904" cy="433904"/>
            </a:xfrm>
            <a:custGeom>
              <a:avLst/>
              <a:gdLst>
                <a:gd name="connsiteX0" fmla="*/ 408184 w 459632"/>
                <a:gd name="connsiteY0" fmla="*/ 145328 h 459632"/>
                <a:gd name="connsiteX1" fmla="*/ 330107 w 459632"/>
                <a:gd name="connsiteY1" fmla="*/ 67245 h 459632"/>
                <a:gd name="connsiteX2" fmla="*/ 309508 w 459632"/>
                <a:gd name="connsiteY2" fmla="*/ 66271 h 459632"/>
                <a:gd name="connsiteX3" fmla="*/ 293705 w 459632"/>
                <a:gd name="connsiteY3" fmla="*/ 74177 h 459632"/>
                <a:gd name="connsiteX4" fmla="*/ 287500 w 459632"/>
                <a:gd name="connsiteY4" fmla="*/ 67972 h 459632"/>
                <a:gd name="connsiteX5" fmla="*/ 295911 w 459632"/>
                <a:gd name="connsiteY5" fmla="*/ 51180 h 459632"/>
                <a:gd name="connsiteX6" fmla="*/ 293529 w 459632"/>
                <a:gd name="connsiteY6" fmla="*/ 30665 h 459632"/>
                <a:gd name="connsiteX7" fmla="*/ 267345 w 459632"/>
                <a:gd name="connsiteY7" fmla="*/ 4489 h 459632"/>
                <a:gd name="connsiteX8" fmla="*/ 256513 w 459632"/>
                <a:gd name="connsiteY8" fmla="*/ 0 h 459632"/>
                <a:gd name="connsiteX9" fmla="*/ 256498 w 459632"/>
                <a:gd name="connsiteY9" fmla="*/ 0 h 459632"/>
                <a:gd name="connsiteX10" fmla="*/ 245681 w 459632"/>
                <a:gd name="connsiteY10" fmla="*/ 4489 h 459632"/>
                <a:gd name="connsiteX11" fmla="*/ 180682 w 459632"/>
                <a:gd name="connsiteY11" fmla="*/ 69489 h 459632"/>
                <a:gd name="connsiteX12" fmla="*/ 176193 w 459632"/>
                <a:gd name="connsiteY12" fmla="*/ 80321 h 459632"/>
                <a:gd name="connsiteX13" fmla="*/ 180682 w 459632"/>
                <a:gd name="connsiteY13" fmla="*/ 91153 h 459632"/>
                <a:gd name="connsiteX14" fmla="*/ 206973 w 459632"/>
                <a:gd name="connsiteY14" fmla="*/ 117443 h 459632"/>
                <a:gd name="connsiteX15" fmla="*/ 227442 w 459632"/>
                <a:gd name="connsiteY15" fmla="*/ 119680 h 459632"/>
                <a:gd name="connsiteX16" fmla="*/ 244164 w 459632"/>
                <a:gd name="connsiteY16" fmla="*/ 111307 h 459632"/>
                <a:gd name="connsiteX17" fmla="*/ 250369 w 459632"/>
                <a:gd name="connsiteY17" fmla="*/ 117512 h 459632"/>
                <a:gd name="connsiteX18" fmla="*/ 242464 w 459632"/>
                <a:gd name="connsiteY18" fmla="*/ 133316 h 459632"/>
                <a:gd name="connsiteX19" fmla="*/ 238948 w 459632"/>
                <a:gd name="connsiteY19" fmla="*/ 143083 h 459632"/>
                <a:gd name="connsiteX20" fmla="*/ 243437 w 459632"/>
                <a:gd name="connsiteY20" fmla="*/ 153915 h 459632"/>
                <a:gd name="connsiteX21" fmla="*/ 274585 w 459632"/>
                <a:gd name="connsiteY21" fmla="*/ 185055 h 459632"/>
                <a:gd name="connsiteX22" fmla="*/ 285417 w 459632"/>
                <a:gd name="connsiteY22" fmla="*/ 185055 h 459632"/>
                <a:gd name="connsiteX23" fmla="*/ 285417 w 459632"/>
                <a:gd name="connsiteY23" fmla="*/ 174223 h 459632"/>
                <a:gd name="connsiteX24" fmla="*/ 254269 w 459632"/>
                <a:gd name="connsiteY24" fmla="*/ 143083 h 459632"/>
                <a:gd name="connsiteX25" fmla="*/ 255709 w 459632"/>
                <a:gd name="connsiteY25" fmla="*/ 141091 h 459632"/>
                <a:gd name="connsiteX26" fmla="*/ 266541 w 459632"/>
                <a:gd name="connsiteY26" fmla="*/ 119419 h 459632"/>
                <a:gd name="connsiteX27" fmla="*/ 265101 w 459632"/>
                <a:gd name="connsiteY27" fmla="*/ 110579 h 459632"/>
                <a:gd name="connsiteX28" fmla="*/ 251090 w 459632"/>
                <a:gd name="connsiteY28" fmla="*/ 96569 h 459632"/>
                <a:gd name="connsiteX29" fmla="*/ 242250 w 459632"/>
                <a:gd name="connsiteY29" fmla="*/ 95136 h 459632"/>
                <a:gd name="connsiteX30" fmla="*/ 220648 w 459632"/>
                <a:gd name="connsiteY30" fmla="*/ 105945 h 459632"/>
                <a:gd name="connsiteX31" fmla="*/ 217805 w 459632"/>
                <a:gd name="connsiteY31" fmla="*/ 106611 h 459632"/>
                <a:gd name="connsiteX32" fmla="*/ 191515 w 459632"/>
                <a:gd name="connsiteY32" fmla="*/ 80321 h 459632"/>
                <a:gd name="connsiteX33" fmla="*/ 256514 w 459632"/>
                <a:gd name="connsiteY33" fmla="*/ 15321 h 459632"/>
                <a:gd name="connsiteX34" fmla="*/ 282935 w 459632"/>
                <a:gd name="connsiteY34" fmla="*/ 41781 h 459632"/>
                <a:gd name="connsiteX35" fmla="*/ 282169 w 459632"/>
                <a:gd name="connsiteY35" fmla="*/ 44393 h 459632"/>
                <a:gd name="connsiteX36" fmla="*/ 271329 w 459632"/>
                <a:gd name="connsiteY36" fmla="*/ 66065 h 459632"/>
                <a:gd name="connsiteX37" fmla="*/ 272762 w 459632"/>
                <a:gd name="connsiteY37" fmla="*/ 74905 h 459632"/>
                <a:gd name="connsiteX38" fmla="*/ 286773 w 459632"/>
                <a:gd name="connsiteY38" fmla="*/ 88908 h 459632"/>
                <a:gd name="connsiteX39" fmla="*/ 295621 w 459632"/>
                <a:gd name="connsiteY39" fmla="*/ 90348 h 459632"/>
                <a:gd name="connsiteX40" fmla="*/ 317284 w 459632"/>
                <a:gd name="connsiteY40" fmla="*/ 79516 h 459632"/>
                <a:gd name="connsiteX41" fmla="*/ 319276 w 459632"/>
                <a:gd name="connsiteY41" fmla="*/ 78076 h 459632"/>
                <a:gd name="connsiteX42" fmla="*/ 397873 w 459632"/>
                <a:gd name="connsiteY42" fmla="*/ 156635 h 459632"/>
                <a:gd name="connsiteX43" fmla="*/ 444312 w 459632"/>
                <a:gd name="connsiteY43" fmla="*/ 237476 h 459632"/>
                <a:gd name="connsiteX44" fmla="*/ 438512 w 459632"/>
                <a:gd name="connsiteY44" fmla="*/ 282789 h 459632"/>
                <a:gd name="connsiteX45" fmla="*/ 379534 w 459632"/>
                <a:gd name="connsiteY45" fmla="*/ 192747 h 459632"/>
                <a:gd name="connsiteX46" fmla="*/ 372310 w 459632"/>
                <a:gd name="connsiteY46" fmla="*/ 192149 h 459632"/>
                <a:gd name="connsiteX47" fmla="*/ 327028 w 459632"/>
                <a:gd name="connsiteY47" fmla="*/ 211905 h 459632"/>
                <a:gd name="connsiteX48" fmla="*/ 323221 w 459632"/>
                <a:gd name="connsiteY48" fmla="*/ 212924 h 459632"/>
                <a:gd name="connsiteX49" fmla="*/ 304192 w 459632"/>
                <a:gd name="connsiteY49" fmla="*/ 193773 h 459632"/>
                <a:gd name="connsiteX50" fmla="*/ 298761 w 459632"/>
                <a:gd name="connsiteY50" fmla="*/ 191513 h 459632"/>
                <a:gd name="connsiteX51" fmla="*/ 293345 w 459632"/>
                <a:gd name="connsiteY51" fmla="*/ 193757 h 459632"/>
                <a:gd name="connsiteX52" fmla="*/ 47893 w 459632"/>
                <a:gd name="connsiteY52" fmla="*/ 439224 h 459632"/>
                <a:gd name="connsiteX53" fmla="*/ 38302 w 459632"/>
                <a:gd name="connsiteY53" fmla="*/ 444311 h 459632"/>
                <a:gd name="connsiteX54" fmla="*/ 28397 w 459632"/>
                <a:gd name="connsiteY54" fmla="*/ 438895 h 459632"/>
                <a:gd name="connsiteX55" fmla="*/ 20407 w 459632"/>
                <a:gd name="connsiteY55" fmla="*/ 430920 h 459632"/>
                <a:gd name="connsiteX56" fmla="*/ 15320 w 459632"/>
                <a:gd name="connsiteY56" fmla="*/ 421329 h 459632"/>
                <a:gd name="connsiteX57" fmla="*/ 20736 w 459632"/>
                <a:gd name="connsiteY57" fmla="*/ 411424 h 459632"/>
                <a:gd name="connsiteX58" fmla="*/ 246661 w 459632"/>
                <a:gd name="connsiteY58" fmla="*/ 185499 h 459632"/>
                <a:gd name="connsiteX59" fmla="*/ 246661 w 459632"/>
                <a:gd name="connsiteY59" fmla="*/ 174667 h 459632"/>
                <a:gd name="connsiteX60" fmla="*/ 235829 w 459632"/>
                <a:gd name="connsiteY60" fmla="*/ 174667 h 459632"/>
                <a:gd name="connsiteX61" fmla="*/ 10227 w 459632"/>
                <a:gd name="connsiteY61" fmla="*/ 400286 h 459632"/>
                <a:gd name="connsiteX62" fmla="*/ 0 w 459632"/>
                <a:gd name="connsiteY62" fmla="*/ 421329 h 459632"/>
                <a:gd name="connsiteX63" fmla="*/ 9905 w 459632"/>
                <a:gd name="connsiteY63" fmla="*/ 442066 h 459632"/>
                <a:gd name="connsiteX64" fmla="*/ 17129 w 459632"/>
                <a:gd name="connsiteY64" fmla="*/ 449252 h 459632"/>
                <a:gd name="connsiteX65" fmla="*/ 38303 w 459632"/>
                <a:gd name="connsiteY65" fmla="*/ 459632 h 459632"/>
                <a:gd name="connsiteX66" fmla="*/ 59040 w 459632"/>
                <a:gd name="connsiteY66" fmla="*/ 449727 h 459632"/>
                <a:gd name="connsiteX67" fmla="*/ 298746 w 459632"/>
                <a:gd name="connsiteY67" fmla="*/ 210021 h 459632"/>
                <a:gd name="connsiteX68" fmla="*/ 312374 w 459632"/>
                <a:gd name="connsiteY68" fmla="*/ 223741 h 459632"/>
                <a:gd name="connsiteX69" fmla="*/ 333164 w 459632"/>
                <a:gd name="connsiteY69" fmla="*/ 225940 h 459632"/>
                <a:gd name="connsiteX70" fmla="*/ 374332 w 459632"/>
                <a:gd name="connsiteY70" fmla="*/ 207975 h 459632"/>
                <a:gd name="connsiteX71" fmla="*/ 429143 w 459632"/>
                <a:gd name="connsiteY71" fmla="*/ 307976 h 459632"/>
                <a:gd name="connsiteX72" fmla="*/ 435662 w 459632"/>
                <a:gd name="connsiteY72" fmla="*/ 314020 h 459632"/>
                <a:gd name="connsiteX73" fmla="*/ 443499 w 459632"/>
                <a:gd name="connsiteY73" fmla="*/ 309845 h 459632"/>
                <a:gd name="connsiteX74" fmla="*/ 459632 w 459632"/>
                <a:gd name="connsiteY74" fmla="*/ 237476 h 459632"/>
                <a:gd name="connsiteX75" fmla="*/ 408184 w 459632"/>
                <a:gd name="connsiteY75" fmla="*/ 145328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459632" h="459632">
                  <a:moveTo>
                    <a:pt x="408184" y="145328"/>
                  </a:moveTo>
                  <a:lnTo>
                    <a:pt x="330107" y="67245"/>
                  </a:lnTo>
                  <a:cubicBezTo>
                    <a:pt x="324477" y="61606"/>
                    <a:pt x="315507" y="61293"/>
                    <a:pt x="309508" y="66271"/>
                  </a:cubicBezTo>
                  <a:lnTo>
                    <a:pt x="293705" y="74177"/>
                  </a:lnTo>
                  <a:lnTo>
                    <a:pt x="287500" y="67972"/>
                  </a:lnTo>
                  <a:lnTo>
                    <a:pt x="295911" y="51180"/>
                  </a:lnTo>
                  <a:cubicBezTo>
                    <a:pt x="301074" y="40578"/>
                    <a:pt x="296640" y="33783"/>
                    <a:pt x="293529" y="30665"/>
                  </a:cubicBezTo>
                  <a:lnTo>
                    <a:pt x="267345" y="4489"/>
                  </a:lnTo>
                  <a:cubicBezTo>
                    <a:pt x="264457" y="1593"/>
                    <a:pt x="260611" y="0"/>
                    <a:pt x="256513" y="0"/>
                  </a:cubicBezTo>
                  <a:lnTo>
                    <a:pt x="256498" y="0"/>
                  </a:lnTo>
                  <a:cubicBezTo>
                    <a:pt x="252407" y="0"/>
                    <a:pt x="248561" y="1593"/>
                    <a:pt x="245681" y="4489"/>
                  </a:cubicBezTo>
                  <a:lnTo>
                    <a:pt x="180682" y="69489"/>
                  </a:lnTo>
                  <a:cubicBezTo>
                    <a:pt x="177786" y="72377"/>
                    <a:pt x="176193" y="76230"/>
                    <a:pt x="176193" y="80321"/>
                  </a:cubicBezTo>
                  <a:cubicBezTo>
                    <a:pt x="176193" y="84412"/>
                    <a:pt x="177786" y="88257"/>
                    <a:pt x="180682" y="91153"/>
                  </a:cubicBezTo>
                  <a:lnTo>
                    <a:pt x="206973" y="117443"/>
                  </a:lnTo>
                  <a:cubicBezTo>
                    <a:pt x="210037" y="120515"/>
                    <a:pt x="216770" y="124889"/>
                    <a:pt x="227442" y="119680"/>
                  </a:cubicBezTo>
                  <a:lnTo>
                    <a:pt x="244164" y="111307"/>
                  </a:lnTo>
                  <a:lnTo>
                    <a:pt x="250369" y="117512"/>
                  </a:lnTo>
                  <a:lnTo>
                    <a:pt x="242464" y="133316"/>
                  </a:lnTo>
                  <a:cubicBezTo>
                    <a:pt x="240189" y="136050"/>
                    <a:pt x="238948" y="139475"/>
                    <a:pt x="238948" y="143083"/>
                  </a:cubicBezTo>
                  <a:cubicBezTo>
                    <a:pt x="238948" y="147174"/>
                    <a:pt x="240541" y="151020"/>
                    <a:pt x="243437" y="153915"/>
                  </a:cubicBezTo>
                  <a:lnTo>
                    <a:pt x="274585" y="185055"/>
                  </a:lnTo>
                  <a:cubicBezTo>
                    <a:pt x="277573" y="188042"/>
                    <a:pt x="282422" y="188042"/>
                    <a:pt x="285417" y="185055"/>
                  </a:cubicBezTo>
                  <a:cubicBezTo>
                    <a:pt x="288405" y="182059"/>
                    <a:pt x="288405" y="177211"/>
                    <a:pt x="285417" y="174223"/>
                  </a:cubicBezTo>
                  <a:lnTo>
                    <a:pt x="254269" y="143083"/>
                  </a:lnTo>
                  <a:cubicBezTo>
                    <a:pt x="254859" y="142500"/>
                    <a:pt x="255342" y="141827"/>
                    <a:pt x="255709" y="141091"/>
                  </a:cubicBezTo>
                  <a:lnTo>
                    <a:pt x="266541" y="119419"/>
                  </a:lnTo>
                  <a:cubicBezTo>
                    <a:pt x="268011" y="116470"/>
                    <a:pt x="267437" y="112908"/>
                    <a:pt x="265101" y="110579"/>
                  </a:cubicBezTo>
                  <a:lnTo>
                    <a:pt x="251090" y="96569"/>
                  </a:lnTo>
                  <a:cubicBezTo>
                    <a:pt x="248761" y="94240"/>
                    <a:pt x="245184" y="93681"/>
                    <a:pt x="242250" y="95136"/>
                  </a:cubicBezTo>
                  <a:lnTo>
                    <a:pt x="220648" y="105945"/>
                  </a:lnTo>
                  <a:cubicBezTo>
                    <a:pt x="218733" y="106888"/>
                    <a:pt x="217966" y="106788"/>
                    <a:pt x="217805" y="106611"/>
                  </a:cubicBezTo>
                  <a:lnTo>
                    <a:pt x="191515" y="80321"/>
                  </a:lnTo>
                  <a:lnTo>
                    <a:pt x="256514" y="15321"/>
                  </a:lnTo>
                  <a:lnTo>
                    <a:pt x="282935" y="41781"/>
                  </a:lnTo>
                  <a:cubicBezTo>
                    <a:pt x="282935" y="41788"/>
                    <a:pt x="283065" y="42555"/>
                    <a:pt x="282169" y="44393"/>
                  </a:cubicBezTo>
                  <a:lnTo>
                    <a:pt x="271329" y="66065"/>
                  </a:lnTo>
                  <a:cubicBezTo>
                    <a:pt x="269859" y="69007"/>
                    <a:pt x="270433" y="72576"/>
                    <a:pt x="272762" y="74905"/>
                  </a:cubicBezTo>
                  <a:lnTo>
                    <a:pt x="286773" y="88908"/>
                  </a:lnTo>
                  <a:cubicBezTo>
                    <a:pt x="289117" y="91245"/>
                    <a:pt x="292679" y="91811"/>
                    <a:pt x="295621" y="90348"/>
                  </a:cubicBezTo>
                  <a:lnTo>
                    <a:pt x="317284" y="79516"/>
                  </a:lnTo>
                  <a:cubicBezTo>
                    <a:pt x="318020" y="79141"/>
                    <a:pt x="318694" y="78666"/>
                    <a:pt x="319276" y="78076"/>
                  </a:cubicBezTo>
                  <a:lnTo>
                    <a:pt x="397873" y="156635"/>
                  </a:lnTo>
                  <a:cubicBezTo>
                    <a:pt x="398341" y="157025"/>
                    <a:pt x="444312" y="195719"/>
                    <a:pt x="444312" y="237476"/>
                  </a:cubicBezTo>
                  <a:cubicBezTo>
                    <a:pt x="444312" y="254238"/>
                    <a:pt x="444312" y="266104"/>
                    <a:pt x="438512" y="282789"/>
                  </a:cubicBezTo>
                  <a:cubicBezTo>
                    <a:pt x="418955" y="218954"/>
                    <a:pt x="381288" y="193888"/>
                    <a:pt x="379534" y="192747"/>
                  </a:cubicBezTo>
                  <a:cubicBezTo>
                    <a:pt x="377381" y="191344"/>
                    <a:pt x="374662" y="191123"/>
                    <a:pt x="372310" y="192149"/>
                  </a:cubicBezTo>
                  <a:lnTo>
                    <a:pt x="327028" y="211905"/>
                  </a:lnTo>
                  <a:cubicBezTo>
                    <a:pt x="324669" y="212939"/>
                    <a:pt x="323336" y="212900"/>
                    <a:pt x="323221" y="212924"/>
                  </a:cubicBezTo>
                  <a:lnTo>
                    <a:pt x="304192" y="193773"/>
                  </a:lnTo>
                  <a:cubicBezTo>
                    <a:pt x="302759" y="192317"/>
                    <a:pt x="300890" y="191168"/>
                    <a:pt x="298761" y="191513"/>
                  </a:cubicBezTo>
                  <a:cubicBezTo>
                    <a:pt x="296723" y="191513"/>
                    <a:pt x="294778" y="192317"/>
                    <a:pt x="293345" y="193757"/>
                  </a:cubicBezTo>
                  <a:lnTo>
                    <a:pt x="47893" y="439224"/>
                  </a:lnTo>
                  <a:cubicBezTo>
                    <a:pt x="46621" y="440642"/>
                    <a:pt x="42416" y="444311"/>
                    <a:pt x="38302" y="444311"/>
                  </a:cubicBezTo>
                  <a:cubicBezTo>
                    <a:pt x="34074" y="444311"/>
                    <a:pt x="30005" y="440710"/>
                    <a:pt x="28397" y="438895"/>
                  </a:cubicBezTo>
                  <a:lnTo>
                    <a:pt x="20407" y="430920"/>
                  </a:lnTo>
                  <a:cubicBezTo>
                    <a:pt x="18989" y="429648"/>
                    <a:pt x="15320" y="425443"/>
                    <a:pt x="15320" y="421329"/>
                  </a:cubicBezTo>
                  <a:cubicBezTo>
                    <a:pt x="15320" y="417299"/>
                    <a:pt x="19121" y="412910"/>
                    <a:pt x="20736" y="411424"/>
                  </a:cubicBezTo>
                  <a:lnTo>
                    <a:pt x="246661" y="185499"/>
                  </a:lnTo>
                  <a:cubicBezTo>
                    <a:pt x="249657" y="182504"/>
                    <a:pt x="249657" y="177655"/>
                    <a:pt x="246661" y="174667"/>
                  </a:cubicBezTo>
                  <a:cubicBezTo>
                    <a:pt x="243673" y="171672"/>
                    <a:pt x="238824" y="171672"/>
                    <a:pt x="235829" y="174667"/>
                  </a:cubicBezTo>
                  <a:lnTo>
                    <a:pt x="10227" y="400286"/>
                  </a:lnTo>
                  <a:cubicBezTo>
                    <a:pt x="9177" y="401220"/>
                    <a:pt x="0" y="409731"/>
                    <a:pt x="0" y="421329"/>
                  </a:cubicBezTo>
                  <a:cubicBezTo>
                    <a:pt x="0" y="433088"/>
                    <a:pt x="9223" y="441492"/>
                    <a:pt x="9905" y="442066"/>
                  </a:cubicBezTo>
                  <a:lnTo>
                    <a:pt x="17129" y="449252"/>
                  </a:lnTo>
                  <a:cubicBezTo>
                    <a:pt x="18017" y="450316"/>
                    <a:pt x="26238" y="459632"/>
                    <a:pt x="38303" y="459632"/>
                  </a:cubicBezTo>
                  <a:cubicBezTo>
                    <a:pt x="50062" y="459632"/>
                    <a:pt x="58466" y="450409"/>
                    <a:pt x="59040" y="449727"/>
                  </a:cubicBezTo>
                  <a:lnTo>
                    <a:pt x="298746" y="210021"/>
                  </a:lnTo>
                  <a:lnTo>
                    <a:pt x="312374" y="223741"/>
                  </a:lnTo>
                  <a:cubicBezTo>
                    <a:pt x="317376" y="228743"/>
                    <a:pt x="324953" y="229556"/>
                    <a:pt x="333164" y="225940"/>
                  </a:cubicBezTo>
                  <a:lnTo>
                    <a:pt x="374332" y="207975"/>
                  </a:lnTo>
                  <a:cubicBezTo>
                    <a:pt x="384482" y="216203"/>
                    <a:pt x="416342" y="246232"/>
                    <a:pt x="429143" y="307976"/>
                  </a:cubicBezTo>
                  <a:cubicBezTo>
                    <a:pt x="429809" y="311170"/>
                    <a:pt x="432421" y="313591"/>
                    <a:pt x="435662" y="314020"/>
                  </a:cubicBezTo>
                  <a:cubicBezTo>
                    <a:pt x="438849" y="314404"/>
                    <a:pt x="442043" y="312764"/>
                    <a:pt x="443499" y="309845"/>
                  </a:cubicBezTo>
                  <a:cubicBezTo>
                    <a:pt x="459632" y="277587"/>
                    <a:pt x="459632" y="260765"/>
                    <a:pt x="459632" y="237476"/>
                  </a:cubicBezTo>
                  <a:cubicBezTo>
                    <a:pt x="459632" y="188472"/>
                    <a:pt x="409777" y="146599"/>
                    <a:pt x="408184" y="145328"/>
                  </a:cubicBezTo>
                  <a:close/>
                </a:path>
              </a:pathLst>
            </a:custGeom>
            <a:solidFill>
              <a:schemeClr val="accent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243A6E7-E3CF-45B3-992B-BD30CB18D8FC}"/>
              </a:ext>
            </a:extLst>
          </p:cNvPr>
          <p:cNvGrpSpPr/>
          <p:nvPr/>
        </p:nvGrpSpPr>
        <p:grpSpPr>
          <a:xfrm>
            <a:off x="3125696" y="2005899"/>
            <a:ext cx="2199973" cy="2217152"/>
            <a:chOff x="3125696" y="2005899"/>
            <a:chExt cx="2199973" cy="221715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C4B000B-B04A-4508-A2F0-B8D347D59B38}"/>
                </a:ext>
              </a:extLst>
            </p:cNvPr>
            <p:cNvGrpSpPr/>
            <p:nvPr/>
          </p:nvGrpSpPr>
          <p:grpSpPr>
            <a:xfrm>
              <a:off x="3125696" y="2005899"/>
              <a:ext cx="2199973" cy="832678"/>
              <a:chOff x="3375327" y="1541451"/>
              <a:chExt cx="2199973" cy="832678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5F6F608-30EF-4C13-935A-BC32CD942D4E}"/>
                  </a:ext>
                </a:extLst>
              </p:cNvPr>
              <p:cNvSpPr txBox="1"/>
              <p:nvPr/>
            </p:nvSpPr>
            <p:spPr>
              <a:xfrm>
                <a:off x="3375327" y="1823786"/>
                <a:ext cx="2199973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B2EED51-C591-4D5A-B02E-EBC0635FED9A}"/>
                  </a:ext>
                </a:extLst>
              </p:cNvPr>
              <p:cNvSpPr txBox="1"/>
              <p:nvPr/>
            </p:nvSpPr>
            <p:spPr>
              <a:xfrm>
                <a:off x="3375327" y="1541451"/>
                <a:ext cx="219997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9490FEFC-A8FC-4D7F-888B-E301BA00E7FE}"/>
                </a:ext>
              </a:extLst>
            </p:cNvPr>
            <p:cNvSpPr/>
            <p:nvPr/>
          </p:nvSpPr>
          <p:spPr>
            <a:xfrm>
              <a:off x="4096103" y="3155749"/>
              <a:ext cx="266700" cy="229914"/>
            </a:xfrm>
            <a:prstGeom prst="triangle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32A798A-4383-4213-A61C-865B574EAD3E}"/>
                </a:ext>
              </a:extLst>
            </p:cNvPr>
            <p:cNvSpPr/>
            <p:nvPr/>
          </p:nvSpPr>
          <p:spPr>
            <a:xfrm>
              <a:off x="4012499" y="3789147"/>
              <a:ext cx="433906" cy="433904"/>
            </a:xfrm>
            <a:custGeom>
              <a:avLst/>
              <a:gdLst>
                <a:gd name="connsiteX0" fmla="*/ 229815 w 459633"/>
                <a:gd name="connsiteY0" fmla="*/ 260457 h 459632"/>
                <a:gd name="connsiteX1" fmla="*/ 245137 w 459633"/>
                <a:gd name="connsiteY1" fmla="*/ 275778 h 459632"/>
                <a:gd name="connsiteX2" fmla="*/ 229815 w 459633"/>
                <a:gd name="connsiteY2" fmla="*/ 291100 h 459632"/>
                <a:gd name="connsiteX3" fmla="*/ 214494 w 459633"/>
                <a:gd name="connsiteY3" fmla="*/ 275778 h 459632"/>
                <a:gd name="connsiteX4" fmla="*/ 229815 w 459633"/>
                <a:gd name="connsiteY4" fmla="*/ 260457 h 459632"/>
                <a:gd name="connsiteX5" fmla="*/ 375365 w 459633"/>
                <a:gd name="connsiteY5" fmla="*/ 245137 h 459632"/>
                <a:gd name="connsiteX6" fmla="*/ 383025 w 459633"/>
                <a:gd name="connsiteY6" fmla="*/ 252797 h 459632"/>
                <a:gd name="connsiteX7" fmla="*/ 383025 w 459633"/>
                <a:gd name="connsiteY7" fmla="*/ 421329 h 459632"/>
                <a:gd name="connsiteX8" fmla="*/ 375365 w 459633"/>
                <a:gd name="connsiteY8" fmla="*/ 428989 h 459632"/>
                <a:gd name="connsiteX9" fmla="*/ 367705 w 459633"/>
                <a:gd name="connsiteY9" fmla="*/ 421329 h 459632"/>
                <a:gd name="connsiteX10" fmla="*/ 367705 w 459633"/>
                <a:gd name="connsiteY10" fmla="*/ 252797 h 459632"/>
                <a:gd name="connsiteX11" fmla="*/ 375365 w 459633"/>
                <a:gd name="connsiteY11" fmla="*/ 245137 h 459632"/>
                <a:gd name="connsiteX12" fmla="*/ 84265 w 459633"/>
                <a:gd name="connsiteY12" fmla="*/ 245137 h 459632"/>
                <a:gd name="connsiteX13" fmla="*/ 91925 w 459633"/>
                <a:gd name="connsiteY13" fmla="*/ 252797 h 459632"/>
                <a:gd name="connsiteX14" fmla="*/ 91925 w 459633"/>
                <a:gd name="connsiteY14" fmla="*/ 421329 h 459632"/>
                <a:gd name="connsiteX15" fmla="*/ 84265 w 459633"/>
                <a:gd name="connsiteY15" fmla="*/ 428989 h 459632"/>
                <a:gd name="connsiteX16" fmla="*/ 76605 w 459633"/>
                <a:gd name="connsiteY16" fmla="*/ 421329 h 459632"/>
                <a:gd name="connsiteX17" fmla="*/ 76605 w 459633"/>
                <a:gd name="connsiteY17" fmla="*/ 252797 h 459632"/>
                <a:gd name="connsiteX18" fmla="*/ 84265 w 459633"/>
                <a:gd name="connsiteY18" fmla="*/ 245137 h 459632"/>
                <a:gd name="connsiteX19" fmla="*/ 199173 w 459633"/>
                <a:gd name="connsiteY19" fmla="*/ 214494 h 459632"/>
                <a:gd name="connsiteX20" fmla="*/ 199173 w 459633"/>
                <a:gd name="connsiteY20" fmla="*/ 275779 h 459632"/>
                <a:gd name="connsiteX21" fmla="*/ 229815 w 459633"/>
                <a:gd name="connsiteY21" fmla="*/ 306421 h 459632"/>
                <a:gd name="connsiteX22" fmla="*/ 260457 w 459633"/>
                <a:gd name="connsiteY22" fmla="*/ 275779 h 459632"/>
                <a:gd name="connsiteX23" fmla="*/ 260458 w 459633"/>
                <a:gd name="connsiteY23" fmla="*/ 275779 h 459632"/>
                <a:gd name="connsiteX24" fmla="*/ 260458 w 459633"/>
                <a:gd name="connsiteY24" fmla="*/ 214494 h 459632"/>
                <a:gd name="connsiteX25" fmla="*/ 199172 w 459633"/>
                <a:gd name="connsiteY25" fmla="*/ 199174 h 459632"/>
                <a:gd name="connsiteX26" fmla="*/ 260457 w 459633"/>
                <a:gd name="connsiteY26" fmla="*/ 199174 h 459632"/>
                <a:gd name="connsiteX27" fmla="*/ 275778 w 459633"/>
                <a:gd name="connsiteY27" fmla="*/ 214495 h 459632"/>
                <a:gd name="connsiteX28" fmla="*/ 406008 w 459633"/>
                <a:gd name="connsiteY28" fmla="*/ 214495 h 459632"/>
                <a:gd name="connsiteX29" fmla="*/ 413668 w 459633"/>
                <a:gd name="connsiteY29" fmla="*/ 222156 h 459632"/>
                <a:gd name="connsiteX30" fmla="*/ 406007 w 459633"/>
                <a:gd name="connsiteY30" fmla="*/ 229816 h 459632"/>
                <a:gd name="connsiteX31" fmla="*/ 275777 w 459633"/>
                <a:gd name="connsiteY31" fmla="*/ 229816 h 459632"/>
                <a:gd name="connsiteX32" fmla="*/ 275777 w 459633"/>
                <a:gd name="connsiteY32" fmla="*/ 275779 h 459632"/>
                <a:gd name="connsiteX33" fmla="*/ 229814 w 459633"/>
                <a:gd name="connsiteY33" fmla="*/ 321742 h 459632"/>
                <a:gd name="connsiteX34" fmla="*/ 183851 w 459633"/>
                <a:gd name="connsiteY34" fmla="*/ 275779 h 459632"/>
                <a:gd name="connsiteX35" fmla="*/ 183851 w 459633"/>
                <a:gd name="connsiteY35" fmla="*/ 214495 h 459632"/>
                <a:gd name="connsiteX36" fmla="*/ 199172 w 459633"/>
                <a:gd name="connsiteY36" fmla="*/ 199174 h 459632"/>
                <a:gd name="connsiteX37" fmla="*/ 15321 w 459633"/>
                <a:gd name="connsiteY37" fmla="*/ 122568 h 459632"/>
                <a:gd name="connsiteX38" fmla="*/ 444311 w 459633"/>
                <a:gd name="connsiteY38" fmla="*/ 122568 h 459632"/>
                <a:gd name="connsiteX39" fmla="*/ 459633 w 459633"/>
                <a:gd name="connsiteY39" fmla="*/ 137889 h 459632"/>
                <a:gd name="connsiteX40" fmla="*/ 459633 w 459633"/>
                <a:gd name="connsiteY40" fmla="*/ 214494 h 459632"/>
                <a:gd name="connsiteX41" fmla="*/ 444312 w 459633"/>
                <a:gd name="connsiteY41" fmla="*/ 229816 h 459632"/>
                <a:gd name="connsiteX42" fmla="*/ 444312 w 459633"/>
                <a:gd name="connsiteY42" fmla="*/ 421329 h 459632"/>
                <a:gd name="connsiteX43" fmla="*/ 406009 w 459633"/>
                <a:gd name="connsiteY43" fmla="*/ 459632 h 459632"/>
                <a:gd name="connsiteX44" fmla="*/ 53624 w 459633"/>
                <a:gd name="connsiteY44" fmla="*/ 459632 h 459632"/>
                <a:gd name="connsiteX45" fmla="*/ 15321 w 459633"/>
                <a:gd name="connsiteY45" fmla="*/ 421329 h 459632"/>
                <a:gd name="connsiteX46" fmla="*/ 15321 w 459633"/>
                <a:gd name="connsiteY46" fmla="*/ 252797 h 459632"/>
                <a:gd name="connsiteX47" fmla="*/ 22982 w 459633"/>
                <a:gd name="connsiteY47" fmla="*/ 245137 h 459632"/>
                <a:gd name="connsiteX48" fmla="*/ 30642 w 459633"/>
                <a:gd name="connsiteY48" fmla="*/ 252797 h 459632"/>
                <a:gd name="connsiteX49" fmla="*/ 30642 w 459633"/>
                <a:gd name="connsiteY49" fmla="*/ 421329 h 459632"/>
                <a:gd name="connsiteX50" fmla="*/ 53623 w 459633"/>
                <a:gd name="connsiteY50" fmla="*/ 444310 h 459632"/>
                <a:gd name="connsiteX51" fmla="*/ 406009 w 459633"/>
                <a:gd name="connsiteY51" fmla="*/ 444310 h 459632"/>
                <a:gd name="connsiteX52" fmla="*/ 428990 w 459633"/>
                <a:gd name="connsiteY52" fmla="*/ 421329 h 459632"/>
                <a:gd name="connsiteX53" fmla="*/ 428990 w 459633"/>
                <a:gd name="connsiteY53" fmla="*/ 222155 h 459632"/>
                <a:gd name="connsiteX54" fmla="*/ 436650 w 459633"/>
                <a:gd name="connsiteY54" fmla="*/ 214494 h 459632"/>
                <a:gd name="connsiteX55" fmla="*/ 444312 w 459633"/>
                <a:gd name="connsiteY55" fmla="*/ 214494 h 459632"/>
                <a:gd name="connsiteX56" fmla="*/ 444312 w 459633"/>
                <a:gd name="connsiteY56" fmla="*/ 137889 h 459632"/>
                <a:gd name="connsiteX57" fmla="*/ 15321 w 459633"/>
                <a:gd name="connsiteY57" fmla="*/ 137889 h 459632"/>
                <a:gd name="connsiteX58" fmla="*/ 15321 w 459633"/>
                <a:gd name="connsiteY58" fmla="*/ 214495 h 459632"/>
                <a:gd name="connsiteX59" fmla="*/ 160871 w 459633"/>
                <a:gd name="connsiteY59" fmla="*/ 214495 h 459632"/>
                <a:gd name="connsiteX60" fmla="*/ 168531 w 459633"/>
                <a:gd name="connsiteY60" fmla="*/ 222156 h 459632"/>
                <a:gd name="connsiteX61" fmla="*/ 160871 w 459633"/>
                <a:gd name="connsiteY61" fmla="*/ 229816 h 459632"/>
                <a:gd name="connsiteX62" fmla="*/ 15321 w 459633"/>
                <a:gd name="connsiteY62" fmla="*/ 229816 h 459632"/>
                <a:gd name="connsiteX63" fmla="*/ 0 w 459633"/>
                <a:gd name="connsiteY63" fmla="*/ 214494 h 459632"/>
                <a:gd name="connsiteX64" fmla="*/ 0 w 459633"/>
                <a:gd name="connsiteY64" fmla="*/ 137889 h 459632"/>
                <a:gd name="connsiteX65" fmla="*/ 15321 w 459633"/>
                <a:gd name="connsiteY65" fmla="*/ 122568 h 459632"/>
                <a:gd name="connsiteX66" fmla="*/ 160870 w 459633"/>
                <a:gd name="connsiteY66" fmla="*/ 30642 h 459632"/>
                <a:gd name="connsiteX67" fmla="*/ 298760 w 459633"/>
                <a:gd name="connsiteY67" fmla="*/ 30642 h 459632"/>
                <a:gd name="connsiteX68" fmla="*/ 306420 w 459633"/>
                <a:gd name="connsiteY68" fmla="*/ 38302 h 459632"/>
                <a:gd name="connsiteX69" fmla="*/ 306420 w 459633"/>
                <a:gd name="connsiteY69" fmla="*/ 99587 h 459632"/>
                <a:gd name="connsiteX70" fmla="*/ 298760 w 459633"/>
                <a:gd name="connsiteY70" fmla="*/ 107247 h 459632"/>
                <a:gd name="connsiteX71" fmla="*/ 291099 w 459633"/>
                <a:gd name="connsiteY71" fmla="*/ 99586 h 459632"/>
                <a:gd name="connsiteX72" fmla="*/ 291099 w 459633"/>
                <a:gd name="connsiteY72" fmla="*/ 45962 h 459632"/>
                <a:gd name="connsiteX73" fmla="*/ 168530 w 459633"/>
                <a:gd name="connsiteY73" fmla="*/ 45962 h 459632"/>
                <a:gd name="connsiteX74" fmla="*/ 168530 w 459633"/>
                <a:gd name="connsiteY74" fmla="*/ 99587 h 459632"/>
                <a:gd name="connsiteX75" fmla="*/ 160870 w 459633"/>
                <a:gd name="connsiteY75" fmla="*/ 107247 h 459632"/>
                <a:gd name="connsiteX76" fmla="*/ 153210 w 459633"/>
                <a:gd name="connsiteY76" fmla="*/ 99587 h 459632"/>
                <a:gd name="connsiteX77" fmla="*/ 153210 w 459633"/>
                <a:gd name="connsiteY77" fmla="*/ 38302 h 459632"/>
                <a:gd name="connsiteX78" fmla="*/ 160870 w 459633"/>
                <a:gd name="connsiteY78" fmla="*/ 30642 h 459632"/>
                <a:gd name="connsiteX79" fmla="*/ 137889 w 459633"/>
                <a:gd name="connsiteY79" fmla="*/ 0 h 459632"/>
                <a:gd name="connsiteX80" fmla="*/ 321742 w 459633"/>
                <a:gd name="connsiteY80" fmla="*/ 0 h 459632"/>
                <a:gd name="connsiteX81" fmla="*/ 337063 w 459633"/>
                <a:gd name="connsiteY81" fmla="*/ 15321 h 459632"/>
                <a:gd name="connsiteX82" fmla="*/ 337063 w 459633"/>
                <a:gd name="connsiteY82" fmla="*/ 99588 h 459632"/>
                <a:gd name="connsiteX83" fmla="*/ 329402 w 459633"/>
                <a:gd name="connsiteY83" fmla="*/ 107248 h 459632"/>
                <a:gd name="connsiteX84" fmla="*/ 321742 w 459633"/>
                <a:gd name="connsiteY84" fmla="*/ 99588 h 459632"/>
                <a:gd name="connsiteX85" fmla="*/ 321742 w 459633"/>
                <a:gd name="connsiteY85" fmla="*/ 15321 h 459632"/>
                <a:gd name="connsiteX86" fmla="*/ 137889 w 459633"/>
                <a:gd name="connsiteY86" fmla="*/ 15321 h 459632"/>
                <a:gd name="connsiteX87" fmla="*/ 137889 w 459633"/>
                <a:gd name="connsiteY87" fmla="*/ 99588 h 459632"/>
                <a:gd name="connsiteX88" fmla="*/ 130229 w 459633"/>
                <a:gd name="connsiteY88" fmla="*/ 107248 h 459632"/>
                <a:gd name="connsiteX89" fmla="*/ 122568 w 459633"/>
                <a:gd name="connsiteY89" fmla="*/ 99588 h 459632"/>
                <a:gd name="connsiteX90" fmla="*/ 122568 w 459633"/>
                <a:gd name="connsiteY90" fmla="*/ 15321 h 459632"/>
                <a:gd name="connsiteX91" fmla="*/ 137889 w 459633"/>
                <a:gd name="connsiteY91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459633" h="459632">
                  <a:moveTo>
                    <a:pt x="229815" y="260457"/>
                  </a:moveTo>
                  <a:cubicBezTo>
                    <a:pt x="238266" y="260457"/>
                    <a:pt x="245137" y="267328"/>
                    <a:pt x="245137" y="275778"/>
                  </a:cubicBezTo>
                  <a:cubicBezTo>
                    <a:pt x="245137" y="284229"/>
                    <a:pt x="238265" y="291100"/>
                    <a:pt x="229815" y="291100"/>
                  </a:cubicBezTo>
                  <a:cubicBezTo>
                    <a:pt x="221366" y="291100"/>
                    <a:pt x="214494" y="284229"/>
                    <a:pt x="214494" y="275778"/>
                  </a:cubicBezTo>
                  <a:cubicBezTo>
                    <a:pt x="214494" y="267328"/>
                    <a:pt x="221366" y="260457"/>
                    <a:pt x="229815" y="260457"/>
                  </a:cubicBezTo>
                  <a:close/>
                  <a:moveTo>
                    <a:pt x="375365" y="245137"/>
                  </a:moveTo>
                  <a:cubicBezTo>
                    <a:pt x="379602" y="245137"/>
                    <a:pt x="383025" y="248569"/>
                    <a:pt x="383025" y="252797"/>
                  </a:cubicBezTo>
                  <a:lnTo>
                    <a:pt x="383025" y="421329"/>
                  </a:lnTo>
                  <a:cubicBezTo>
                    <a:pt x="383025" y="425557"/>
                    <a:pt x="379602" y="428989"/>
                    <a:pt x="375365" y="428989"/>
                  </a:cubicBezTo>
                  <a:cubicBezTo>
                    <a:pt x="371129" y="428989"/>
                    <a:pt x="367705" y="425557"/>
                    <a:pt x="367705" y="421329"/>
                  </a:cubicBezTo>
                  <a:lnTo>
                    <a:pt x="367705" y="252797"/>
                  </a:lnTo>
                  <a:cubicBezTo>
                    <a:pt x="367705" y="248569"/>
                    <a:pt x="371129" y="245137"/>
                    <a:pt x="375365" y="245137"/>
                  </a:cubicBezTo>
                  <a:close/>
                  <a:moveTo>
                    <a:pt x="84265" y="245137"/>
                  </a:moveTo>
                  <a:cubicBezTo>
                    <a:pt x="88493" y="245137"/>
                    <a:pt x="91925" y="248569"/>
                    <a:pt x="91925" y="252797"/>
                  </a:cubicBezTo>
                  <a:lnTo>
                    <a:pt x="91925" y="421329"/>
                  </a:lnTo>
                  <a:cubicBezTo>
                    <a:pt x="91925" y="425558"/>
                    <a:pt x="88493" y="428990"/>
                    <a:pt x="84265" y="428989"/>
                  </a:cubicBezTo>
                  <a:cubicBezTo>
                    <a:pt x="80037" y="428989"/>
                    <a:pt x="76605" y="425557"/>
                    <a:pt x="76605" y="421329"/>
                  </a:cubicBezTo>
                  <a:lnTo>
                    <a:pt x="76605" y="252797"/>
                  </a:lnTo>
                  <a:cubicBezTo>
                    <a:pt x="76605" y="248569"/>
                    <a:pt x="80037" y="245137"/>
                    <a:pt x="84265" y="245137"/>
                  </a:cubicBezTo>
                  <a:close/>
                  <a:moveTo>
                    <a:pt x="199173" y="214494"/>
                  </a:moveTo>
                  <a:lnTo>
                    <a:pt x="199173" y="275779"/>
                  </a:lnTo>
                  <a:cubicBezTo>
                    <a:pt x="199173" y="292678"/>
                    <a:pt x="212916" y="306421"/>
                    <a:pt x="229815" y="306421"/>
                  </a:cubicBezTo>
                  <a:cubicBezTo>
                    <a:pt x="246714" y="306421"/>
                    <a:pt x="260457" y="292679"/>
                    <a:pt x="260457" y="275779"/>
                  </a:cubicBezTo>
                  <a:lnTo>
                    <a:pt x="260458" y="275779"/>
                  </a:lnTo>
                  <a:lnTo>
                    <a:pt x="260458" y="214494"/>
                  </a:lnTo>
                  <a:close/>
                  <a:moveTo>
                    <a:pt x="199172" y="199174"/>
                  </a:moveTo>
                  <a:lnTo>
                    <a:pt x="260457" y="199174"/>
                  </a:lnTo>
                  <a:cubicBezTo>
                    <a:pt x="268899" y="199174"/>
                    <a:pt x="275778" y="206046"/>
                    <a:pt x="275778" y="214495"/>
                  </a:cubicBezTo>
                  <a:lnTo>
                    <a:pt x="406008" y="214495"/>
                  </a:lnTo>
                  <a:cubicBezTo>
                    <a:pt x="410244" y="214495"/>
                    <a:pt x="413668" y="217927"/>
                    <a:pt x="413668" y="222156"/>
                  </a:cubicBezTo>
                  <a:cubicBezTo>
                    <a:pt x="413668" y="226384"/>
                    <a:pt x="410244" y="229816"/>
                    <a:pt x="406007" y="229816"/>
                  </a:cubicBezTo>
                  <a:lnTo>
                    <a:pt x="275777" y="229816"/>
                  </a:lnTo>
                  <a:lnTo>
                    <a:pt x="275777" y="275779"/>
                  </a:lnTo>
                  <a:cubicBezTo>
                    <a:pt x="275777" y="301128"/>
                    <a:pt x="255163" y="321742"/>
                    <a:pt x="229814" y="321742"/>
                  </a:cubicBezTo>
                  <a:cubicBezTo>
                    <a:pt x="204465" y="321742"/>
                    <a:pt x="183851" y="301128"/>
                    <a:pt x="183851" y="275779"/>
                  </a:cubicBezTo>
                  <a:lnTo>
                    <a:pt x="183851" y="214495"/>
                  </a:lnTo>
                  <a:cubicBezTo>
                    <a:pt x="183851" y="206045"/>
                    <a:pt x="190723" y="199174"/>
                    <a:pt x="199172" y="199174"/>
                  </a:cubicBezTo>
                  <a:close/>
                  <a:moveTo>
                    <a:pt x="15321" y="122568"/>
                  </a:moveTo>
                  <a:lnTo>
                    <a:pt x="444311" y="122568"/>
                  </a:lnTo>
                  <a:cubicBezTo>
                    <a:pt x="452753" y="122568"/>
                    <a:pt x="459632" y="129440"/>
                    <a:pt x="459633" y="137889"/>
                  </a:cubicBezTo>
                  <a:lnTo>
                    <a:pt x="459633" y="214494"/>
                  </a:lnTo>
                  <a:cubicBezTo>
                    <a:pt x="459633" y="222945"/>
                    <a:pt x="452754" y="229816"/>
                    <a:pt x="444312" y="229816"/>
                  </a:cubicBezTo>
                  <a:lnTo>
                    <a:pt x="444312" y="421329"/>
                  </a:lnTo>
                  <a:cubicBezTo>
                    <a:pt x="444312" y="442449"/>
                    <a:pt x="427128" y="459632"/>
                    <a:pt x="406009" y="459632"/>
                  </a:cubicBezTo>
                  <a:lnTo>
                    <a:pt x="53624" y="459632"/>
                  </a:lnTo>
                  <a:cubicBezTo>
                    <a:pt x="32504" y="459632"/>
                    <a:pt x="15321" y="442449"/>
                    <a:pt x="15321" y="421329"/>
                  </a:cubicBezTo>
                  <a:lnTo>
                    <a:pt x="15321" y="252797"/>
                  </a:lnTo>
                  <a:cubicBezTo>
                    <a:pt x="15321" y="248569"/>
                    <a:pt x="18753" y="245137"/>
                    <a:pt x="22982" y="245137"/>
                  </a:cubicBezTo>
                  <a:cubicBezTo>
                    <a:pt x="27210" y="245137"/>
                    <a:pt x="30642" y="248569"/>
                    <a:pt x="30642" y="252797"/>
                  </a:cubicBezTo>
                  <a:lnTo>
                    <a:pt x="30642" y="421329"/>
                  </a:lnTo>
                  <a:cubicBezTo>
                    <a:pt x="30642" y="433999"/>
                    <a:pt x="40953" y="444310"/>
                    <a:pt x="53623" y="444310"/>
                  </a:cubicBezTo>
                  <a:lnTo>
                    <a:pt x="406009" y="444310"/>
                  </a:lnTo>
                  <a:cubicBezTo>
                    <a:pt x="418679" y="444310"/>
                    <a:pt x="428990" y="433999"/>
                    <a:pt x="428990" y="421329"/>
                  </a:cubicBezTo>
                  <a:lnTo>
                    <a:pt x="428990" y="222155"/>
                  </a:lnTo>
                  <a:cubicBezTo>
                    <a:pt x="428990" y="217926"/>
                    <a:pt x="432414" y="214494"/>
                    <a:pt x="436650" y="214494"/>
                  </a:cubicBezTo>
                  <a:lnTo>
                    <a:pt x="444312" y="214494"/>
                  </a:lnTo>
                  <a:lnTo>
                    <a:pt x="444312" y="137889"/>
                  </a:lnTo>
                  <a:lnTo>
                    <a:pt x="15321" y="137889"/>
                  </a:lnTo>
                  <a:lnTo>
                    <a:pt x="15321" y="214495"/>
                  </a:lnTo>
                  <a:lnTo>
                    <a:pt x="160871" y="214495"/>
                  </a:lnTo>
                  <a:cubicBezTo>
                    <a:pt x="165099" y="214495"/>
                    <a:pt x="168531" y="217927"/>
                    <a:pt x="168531" y="222156"/>
                  </a:cubicBezTo>
                  <a:cubicBezTo>
                    <a:pt x="168531" y="226384"/>
                    <a:pt x="165099" y="229816"/>
                    <a:pt x="160871" y="229816"/>
                  </a:cubicBezTo>
                  <a:lnTo>
                    <a:pt x="15321" y="229816"/>
                  </a:lnTo>
                  <a:cubicBezTo>
                    <a:pt x="6871" y="229816"/>
                    <a:pt x="0" y="222945"/>
                    <a:pt x="0" y="214494"/>
                  </a:cubicBezTo>
                  <a:lnTo>
                    <a:pt x="0" y="137889"/>
                  </a:lnTo>
                  <a:cubicBezTo>
                    <a:pt x="0" y="129440"/>
                    <a:pt x="6871" y="122568"/>
                    <a:pt x="15321" y="122568"/>
                  </a:cubicBezTo>
                  <a:close/>
                  <a:moveTo>
                    <a:pt x="160870" y="30642"/>
                  </a:moveTo>
                  <a:lnTo>
                    <a:pt x="298760" y="30642"/>
                  </a:lnTo>
                  <a:cubicBezTo>
                    <a:pt x="302996" y="30642"/>
                    <a:pt x="306420" y="34074"/>
                    <a:pt x="306420" y="38302"/>
                  </a:cubicBezTo>
                  <a:lnTo>
                    <a:pt x="306420" y="99587"/>
                  </a:lnTo>
                  <a:cubicBezTo>
                    <a:pt x="306420" y="103815"/>
                    <a:pt x="302996" y="107247"/>
                    <a:pt x="298760" y="107247"/>
                  </a:cubicBezTo>
                  <a:cubicBezTo>
                    <a:pt x="294523" y="107247"/>
                    <a:pt x="291100" y="103815"/>
                    <a:pt x="291099" y="99586"/>
                  </a:cubicBezTo>
                  <a:lnTo>
                    <a:pt x="291099" y="45962"/>
                  </a:lnTo>
                  <a:lnTo>
                    <a:pt x="168530" y="45962"/>
                  </a:lnTo>
                  <a:lnTo>
                    <a:pt x="168530" y="99587"/>
                  </a:lnTo>
                  <a:cubicBezTo>
                    <a:pt x="168530" y="103815"/>
                    <a:pt x="165098" y="107247"/>
                    <a:pt x="160870" y="107247"/>
                  </a:cubicBezTo>
                  <a:cubicBezTo>
                    <a:pt x="156642" y="107247"/>
                    <a:pt x="153210" y="103815"/>
                    <a:pt x="153210" y="99587"/>
                  </a:cubicBezTo>
                  <a:lnTo>
                    <a:pt x="153210" y="38302"/>
                  </a:lnTo>
                  <a:cubicBezTo>
                    <a:pt x="153210" y="34074"/>
                    <a:pt x="156642" y="30642"/>
                    <a:pt x="160870" y="30642"/>
                  </a:cubicBezTo>
                  <a:close/>
                  <a:moveTo>
                    <a:pt x="137889" y="0"/>
                  </a:moveTo>
                  <a:lnTo>
                    <a:pt x="321742" y="0"/>
                  </a:lnTo>
                  <a:cubicBezTo>
                    <a:pt x="330192" y="0"/>
                    <a:pt x="337064" y="6871"/>
                    <a:pt x="337063" y="15321"/>
                  </a:cubicBezTo>
                  <a:lnTo>
                    <a:pt x="337063" y="99588"/>
                  </a:lnTo>
                  <a:cubicBezTo>
                    <a:pt x="337063" y="103816"/>
                    <a:pt x="333639" y="107248"/>
                    <a:pt x="329402" y="107248"/>
                  </a:cubicBezTo>
                  <a:cubicBezTo>
                    <a:pt x="325166" y="107248"/>
                    <a:pt x="321742" y="103816"/>
                    <a:pt x="321742" y="99588"/>
                  </a:cubicBezTo>
                  <a:lnTo>
                    <a:pt x="321742" y="15321"/>
                  </a:lnTo>
                  <a:lnTo>
                    <a:pt x="137889" y="15321"/>
                  </a:lnTo>
                  <a:lnTo>
                    <a:pt x="137889" y="99588"/>
                  </a:lnTo>
                  <a:cubicBezTo>
                    <a:pt x="137889" y="103816"/>
                    <a:pt x="134457" y="107248"/>
                    <a:pt x="130229" y="107248"/>
                  </a:cubicBezTo>
                  <a:cubicBezTo>
                    <a:pt x="126000" y="107248"/>
                    <a:pt x="122568" y="103816"/>
                    <a:pt x="122568" y="99588"/>
                  </a:cubicBezTo>
                  <a:lnTo>
                    <a:pt x="122568" y="15321"/>
                  </a:lnTo>
                  <a:cubicBezTo>
                    <a:pt x="122568" y="6871"/>
                    <a:pt x="129440" y="0"/>
                    <a:pt x="137889" y="0"/>
                  </a:cubicBezTo>
                  <a:close/>
                </a:path>
              </a:pathLst>
            </a:custGeom>
            <a:solidFill>
              <a:schemeClr val="accent2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58488AA-E87A-4B9D-93D1-5E73A142421C}"/>
              </a:ext>
            </a:extLst>
          </p:cNvPr>
          <p:cNvGrpSpPr/>
          <p:nvPr/>
        </p:nvGrpSpPr>
        <p:grpSpPr>
          <a:xfrm>
            <a:off x="4996014" y="3789144"/>
            <a:ext cx="2199973" cy="2217153"/>
            <a:chOff x="4996014" y="3789144"/>
            <a:chExt cx="2199973" cy="2217153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29A24BD-E9A6-40BA-834E-D6964DA17C5D}"/>
                </a:ext>
              </a:extLst>
            </p:cNvPr>
            <p:cNvGrpSpPr/>
            <p:nvPr/>
          </p:nvGrpSpPr>
          <p:grpSpPr>
            <a:xfrm>
              <a:off x="4996014" y="5173619"/>
              <a:ext cx="2199973" cy="832678"/>
              <a:chOff x="3375327" y="1541451"/>
              <a:chExt cx="2199973" cy="832678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C1B8A05-61E2-46A9-9D74-31D655780549}"/>
                  </a:ext>
                </a:extLst>
              </p:cNvPr>
              <p:cNvSpPr txBox="1"/>
              <p:nvPr/>
            </p:nvSpPr>
            <p:spPr>
              <a:xfrm>
                <a:off x="3375327" y="1823786"/>
                <a:ext cx="2199973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AACE5A7-CA39-4B4E-B375-F1440BAD93B0}"/>
                  </a:ext>
                </a:extLst>
              </p:cNvPr>
              <p:cNvSpPr txBox="1"/>
              <p:nvPr/>
            </p:nvSpPr>
            <p:spPr>
              <a:xfrm>
                <a:off x="3375327" y="1541451"/>
                <a:ext cx="219997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  <p:sp>
          <p:nvSpPr>
            <p:cNvPr id="39" name="Isosceles Triangle 38">
              <a:extLst>
                <a:ext uri="{FF2B5EF4-FFF2-40B4-BE49-F238E27FC236}">
                  <a16:creationId xmlns:a16="http://schemas.microsoft.com/office/drawing/2014/main" id="{18F7C018-C4F0-4B9E-970E-F2103EF76654}"/>
                </a:ext>
              </a:extLst>
            </p:cNvPr>
            <p:cNvSpPr/>
            <p:nvPr/>
          </p:nvSpPr>
          <p:spPr>
            <a:xfrm flipV="1">
              <a:off x="5964793" y="4626533"/>
              <a:ext cx="266700" cy="229914"/>
            </a:xfrm>
            <a:prstGeom prst="triangle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6C38783-CB5F-4E61-B29A-8A75A2292F06}"/>
                </a:ext>
              </a:extLst>
            </p:cNvPr>
            <p:cNvSpPr/>
            <p:nvPr/>
          </p:nvSpPr>
          <p:spPr>
            <a:xfrm>
              <a:off x="5881193" y="3789144"/>
              <a:ext cx="433900" cy="433910"/>
            </a:xfrm>
            <a:custGeom>
              <a:avLst/>
              <a:gdLst>
                <a:gd name="connsiteX0" fmla="*/ 180427 w 459628"/>
                <a:gd name="connsiteY0" fmla="*/ 360856 h 459638"/>
                <a:gd name="connsiteX1" fmla="*/ 190699 w 459628"/>
                <a:gd name="connsiteY1" fmla="*/ 364280 h 459638"/>
                <a:gd name="connsiteX2" fmla="*/ 187276 w 459628"/>
                <a:gd name="connsiteY2" fmla="*/ 374561 h 459638"/>
                <a:gd name="connsiteX3" fmla="*/ 155423 w 459628"/>
                <a:gd name="connsiteY3" fmla="*/ 382489 h 459638"/>
                <a:gd name="connsiteX4" fmla="*/ 229814 w 459628"/>
                <a:gd name="connsiteY4" fmla="*/ 444310 h 459638"/>
                <a:gd name="connsiteX5" fmla="*/ 304213 w 459628"/>
                <a:gd name="connsiteY5" fmla="*/ 382489 h 459638"/>
                <a:gd name="connsiteX6" fmla="*/ 272353 w 459628"/>
                <a:gd name="connsiteY6" fmla="*/ 374561 h 459638"/>
                <a:gd name="connsiteX7" fmla="*/ 268921 w 459628"/>
                <a:gd name="connsiteY7" fmla="*/ 364280 h 459638"/>
                <a:gd name="connsiteX8" fmla="*/ 279202 w 459628"/>
                <a:gd name="connsiteY8" fmla="*/ 360856 h 459638"/>
                <a:gd name="connsiteX9" fmla="*/ 314088 w 459628"/>
                <a:gd name="connsiteY9" fmla="*/ 367705 h 459638"/>
                <a:gd name="connsiteX10" fmla="*/ 315628 w 459628"/>
                <a:gd name="connsiteY10" fmla="*/ 368019 h 459638"/>
                <a:gd name="connsiteX11" fmla="*/ 315651 w 459628"/>
                <a:gd name="connsiteY11" fmla="*/ 368019 h 459638"/>
                <a:gd name="connsiteX12" fmla="*/ 358603 w 459628"/>
                <a:gd name="connsiteY12" fmla="*/ 370118 h 459638"/>
                <a:gd name="connsiteX13" fmla="*/ 361369 w 459628"/>
                <a:gd name="connsiteY13" fmla="*/ 370057 h 459638"/>
                <a:gd name="connsiteX14" fmla="*/ 362833 w 459628"/>
                <a:gd name="connsiteY14" fmla="*/ 370623 h 459638"/>
                <a:gd name="connsiteX15" fmla="*/ 451572 w 459628"/>
                <a:gd name="connsiteY15" fmla="*/ 426568 h 459638"/>
                <a:gd name="connsiteX16" fmla="*/ 459232 w 459628"/>
                <a:gd name="connsiteY16" fmla="*/ 449550 h 459638"/>
                <a:gd name="connsiteX17" fmla="*/ 454391 w 459628"/>
                <a:gd name="connsiteY17" fmla="*/ 459240 h 459638"/>
                <a:gd name="connsiteX18" fmla="*/ 451970 w 459628"/>
                <a:gd name="connsiteY18" fmla="*/ 459638 h 459638"/>
                <a:gd name="connsiteX19" fmla="*/ 444707 w 459628"/>
                <a:gd name="connsiteY19" fmla="*/ 454391 h 459638"/>
                <a:gd name="connsiteX20" fmla="*/ 437047 w 459628"/>
                <a:gd name="connsiteY20" fmla="*/ 431410 h 459638"/>
                <a:gd name="connsiteX21" fmla="*/ 366348 w 459628"/>
                <a:gd name="connsiteY21" fmla="*/ 386572 h 459638"/>
                <a:gd name="connsiteX22" fmla="*/ 360043 w 459628"/>
                <a:gd name="connsiteY22" fmla="*/ 451970 h 459638"/>
                <a:gd name="connsiteX23" fmla="*/ 352383 w 459628"/>
                <a:gd name="connsiteY23" fmla="*/ 459630 h 459638"/>
                <a:gd name="connsiteX24" fmla="*/ 344723 w 459628"/>
                <a:gd name="connsiteY24" fmla="*/ 451970 h 459638"/>
                <a:gd name="connsiteX25" fmla="*/ 351104 w 459628"/>
                <a:gd name="connsiteY25" fmla="*/ 384803 h 459638"/>
                <a:gd name="connsiteX26" fmla="*/ 319971 w 459628"/>
                <a:gd name="connsiteY26" fmla="*/ 383363 h 459638"/>
                <a:gd name="connsiteX27" fmla="*/ 229814 w 459628"/>
                <a:gd name="connsiteY27" fmla="*/ 459631 h 459638"/>
                <a:gd name="connsiteX28" fmla="*/ 139664 w 459628"/>
                <a:gd name="connsiteY28" fmla="*/ 383058 h 459638"/>
                <a:gd name="connsiteX29" fmla="*/ 123677 w 459628"/>
                <a:gd name="connsiteY29" fmla="*/ 383509 h 459638"/>
                <a:gd name="connsiteX30" fmla="*/ 130226 w 459628"/>
                <a:gd name="connsiteY30" fmla="*/ 451971 h 459638"/>
                <a:gd name="connsiteX31" fmla="*/ 122566 w 459628"/>
                <a:gd name="connsiteY31" fmla="*/ 459631 h 459638"/>
                <a:gd name="connsiteX32" fmla="*/ 114906 w 459628"/>
                <a:gd name="connsiteY32" fmla="*/ 451971 h 459638"/>
                <a:gd name="connsiteX33" fmla="*/ 108326 w 459628"/>
                <a:gd name="connsiteY33" fmla="*/ 384512 h 459638"/>
                <a:gd name="connsiteX34" fmla="*/ 22581 w 459628"/>
                <a:gd name="connsiteY34" fmla="*/ 431410 h 459638"/>
                <a:gd name="connsiteX35" fmla="*/ 14921 w 459628"/>
                <a:gd name="connsiteY35" fmla="*/ 454391 h 459638"/>
                <a:gd name="connsiteX36" fmla="*/ 5238 w 459628"/>
                <a:gd name="connsiteY36" fmla="*/ 459241 h 459638"/>
                <a:gd name="connsiteX37" fmla="*/ 396 w 459628"/>
                <a:gd name="connsiteY37" fmla="*/ 449550 h 459638"/>
                <a:gd name="connsiteX38" fmla="*/ 8057 w 459628"/>
                <a:gd name="connsiteY38" fmla="*/ 426568 h 459638"/>
                <a:gd name="connsiteX39" fmla="*/ 145541 w 459628"/>
                <a:gd name="connsiteY39" fmla="*/ 367705 h 459638"/>
                <a:gd name="connsiteX40" fmla="*/ 180427 w 459628"/>
                <a:gd name="connsiteY40" fmla="*/ 360856 h 459638"/>
                <a:gd name="connsiteX41" fmla="*/ 222154 w 459628"/>
                <a:gd name="connsiteY41" fmla="*/ 291100 h 459638"/>
                <a:gd name="connsiteX42" fmla="*/ 237476 w 459628"/>
                <a:gd name="connsiteY42" fmla="*/ 291100 h 459638"/>
                <a:gd name="connsiteX43" fmla="*/ 245136 w 459628"/>
                <a:gd name="connsiteY43" fmla="*/ 298760 h 459638"/>
                <a:gd name="connsiteX44" fmla="*/ 237476 w 459628"/>
                <a:gd name="connsiteY44" fmla="*/ 306420 h 459638"/>
                <a:gd name="connsiteX45" fmla="*/ 222154 w 459628"/>
                <a:gd name="connsiteY45" fmla="*/ 306420 h 459638"/>
                <a:gd name="connsiteX46" fmla="*/ 214494 w 459628"/>
                <a:gd name="connsiteY46" fmla="*/ 298760 h 459638"/>
                <a:gd name="connsiteX47" fmla="*/ 222154 w 459628"/>
                <a:gd name="connsiteY47" fmla="*/ 291100 h 459638"/>
                <a:gd name="connsiteX48" fmla="*/ 233238 w 459628"/>
                <a:gd name="connsiteY48" fmla="*/ 261261 h 459638"/>
                <a:gd name="connsiteX49" fmla="*/ 260479 w 459628"/>
                <a:gd name="connsiteY49" fmla="*/ 268117 h 459638"/>
                <a:gd name="connsiteX50" fmla="*/ 268109 w 459628"/>
                <a:gd name="connsiteY50" fmla="*/ 275801 h 459638"/>
                <a:gd name="connsiteX51" fmla="*/ 260456 w 459628"/>
                <a:gd name="connsiteY51" fmla="*/ 283438 h 459638"/>
                <a:gd name="connsiteX52" fmla="*/ 229814 w 459628"/>
                <a:gd name="connsiteY52" fmla="*/ 276574 h 459638"/>
                <a:gd name="connsiteX53" fmla="*/ 199172 w 459628"/>
                <a:gd name="connsiteY53" fmla="*/ 283438 h 459638"/>
                <a:gd name="connsiteX54" fmla="*/ 191512 w 459628"/>
                <a:gd name="connsiteY54" fmla="*/ 275778 h 459638"/>
                <a:gd name="connsiteX55" fmla="*/ 199172 w 459628"/>
                <a:gd name="connsiteY55" fmla="*/ 268118 h 459638"/>
                <a:gd name="connsiteX56" fmla="*/ 226390 w 459628"/>
                <a:gd name="connsiteY56" fmla="*/ 261262 h 459638"/>
                <a:gd name="connsiteX57" fmla="*/ 233238 w 459628"/>
                <a:gd name="connsiteY57" fmla="*/ 261261 h 459638"/>
                <a:gd name="connsiteX58" fmla="*/ 252795 w 459628"/>
                <a:gd name="connsiteY58" fmla="*/ 199174 h 459638"/>
                <a:gd name="connsiteX59" fmla="*/ 283437 w 459628"/>
                <a:gd name="connsiteY59" fmla="*/ 199174 h 459638"/>
                <a:gd name="connsiteX60" fmla="*/ 291097 w 459628"/>
                <a:gd name="connsiteY60" fmla="*/ 206834 h 459638"/>
                <a:gd name="connsiteX61" fmla="*/ 283437 w 459628"/>
                <a:gd name="connsiteY61" fmla="*/ 214494 h 459638"/>
                <a:gd name="connsiteX62" fmla="*/ 275777 w 459628"/>
                <a:gd name="connsiteY62" fmla="*/ 214494 h 459638"/>
                <a:gd name="connsiteX63" fmla="*/ 268117 w 459628"/>
                <a:gd name="connsiteY63" fmla="*/ 222155 h 459638"/>
                <a:gd name="connsiteX64" fmla="*/ 260456 w 459628"/>
                <a:gd name="connsiteY64" fmla="*/ 214494 h 459638"/>
                <a:gd name="connsiteX65" fmla="*/ 252795 w 459628"/>
                <a:gd name="connsiteY65" fmla="*/ 214494 h 459638"/>
                <a:gd name="connsiteX66" fmla="*/ 245135 w 459628"/>
                <a:gd name="connsiteY66" fmla="*/ 206834 h 459638"/>
                <a:gd name="connsiteX67" fmla="*/ 252795 w 459628"/>
                <a:gd name="connsiteY67" fmla="*/ 199174 h 459638"/>
                <a:gd name="connsiteX68" fmla="*/ 176190 w 459628"/>
                <a:gd name="connsiteY68" fmla="*/ 199174 h 459638"/>
                <a:gd name="connsiteX69" fmla="*/ 206832 w 459628"/>
                <a:gd name="connsiteY69" fmla="*/ 199174 h 459638"/>
                <a:gd name="connsiteX70" fmla="*/ 214491 w 459628"/>
                <a:gd name="connsiteY70" fmla="*/ 206834 h 459638"/>
                <a:gd name="connsiteX71" fmla="*/ 206831 w 459628"/>
                <a:gd name="connsiteY71" fmla="*/ 214494 h 459638"/>
                <a:gd name="connsiteX72" fmla="*/ 199171 w 459628"/>
                <a:gd name="connsiteY72" fmla="*/ 214494 h 459638"/>
                <a:gd name="connsiteX73" fmla="*/ 191511 w 459628"/>
                <a:gd name="connsiteY73" fmla="*/ 222155 h 459638"/>
                <a:gd name="connsiteX74" fmla="*/ 183850 w 459628"/>
                <a:gd name="connsiteY74" fmla="*/ 214494 h 459638"/>
                <a:gd name="connsiteX75" fmla="*/ 176190 w 459628"/>
                <a:gd name="connsiteY75" fmla="*/ 214494 h 459638"/>
                <a:gd name="connsiteX76" fmla="*/ 168530 w 459628"/>
                <a:gd name="connsiteY76" fmla="*/ 206834 h 459638"/>
                <a:gd name="connsiteX77" fmla="*/ 176190 w 459628"/>
                <a:gd name="connsiteY77" fmla="*/ 199174 h 459638"/>
                <a:gd name="connsiteX78" fmla="*/ 114906 w 459628"/>
                <a:gd name="connsiteY78" fmla="*/ 183852 h 459638"/>
                <a:gd name="connsiteX79" fmla="*/ 122567 w 459628"/>
                <a:gd name="connsiteY79" fmla="*/ 191512 h 459638"/>
                <a:gd name="connsiteX80" fmla="*/ 122567 w 459628"/>
                <a:gd name="connsiteY80" fmla="*/ 206834 h 459638"/>
                <a:gd name="connsiteX81" fmla="*/ 130228 w 459628"/>
                <a:gd name="connsiteY81" fmla="*/ 214494 h 459638"/>
                <a:gd name="connsiteX82" fmla="*/ 137827 w 459628"/>
                <a:gd name="connsiteY82" fmla="*/ 221204 h 459638"/>
                <a:gd name="connsiteX83" fmla="*/ 159583 w 459628"/>
                <a:gd name="connsiteY83" fmla="*/ 302169 h 459638"/>
                <a:gd name="connsiteX84" fmla="*/ 160840 w 459628"/>
                <a:gd name="connsiteY84" fmla="*/ 304068 h 459638"/>
                <a:gd name="connsiteX85" fmla="*/ 229815 w 459628"/>
                <a:gd name="connsiteY85" fmla="*/ 337062 h 459638"/>
                <a:gd name="connsiteX86" fmla="*/ 298790 w 459628"/>
                <a:gd name="connsiteY86" fmla="*/ 304068 h 459638"/>
                <a:gd name="connsiteX87" fmla="*/ 300047 w 459628"/>
                <a:gd name="connsiteY87" fmla="*/ 302169 h 459638"/>
                <a:gd name="connsiteX88" fmla="*/ 321803 w 459628"/>
                <a:gd name="connsiteY88" fmla="*/ 221204 h 459638"/>
                <a:gd name="connsiteX89" fmla="*/ 329403 w 459628"/>
                <a:gd name="connsiteY89" fmla="*/ 214494 h 459638"/>
                <a:gd name="connsiteX90" fmla="*/ 337063 w 459628"/>
                <a:gd name="connsiteY90" fmla="*/ 206834 h 459638"/>
                <a:gd name="connsiteX91" fmla="*/ 337063 w 459628"/>
                <a:gd name="connsiteY91" fmla="*/ 191512 h 459638"/>
                <a:gd name="connsiteX92" fmla="*/ 344723 w 459628"/>
                <a:gd name="connsiteY92" fmla="*/ 183852 h 459638"/>
                <a:gd name="connsiteX93" fmla="*/ 352383 w 459628"/>
                <a:gd name="connsiteY93" fmla="*/ 191512 h 459638"/>
                <a:gd name="connsiteX94" fmla="*/ 352383 w 459628"/>
                <a:gd name="connsiteY94" fmla="*/ 214494 h 459638"/>
                <a:gd name="connsiteX95" fmla="*/ 346799 w 459628"/>
                <a:gd name="connsiteY95" fmla="*/ 221733 h 459638"/>
                <a:gd name="connsiteX96" fmla="*/ 336227 w 459628"/>
                <a:gd name="connsiteY96" fmla="*/ 228781 h 459638"/>
                <a:gd name="connsiteX97" fmla="*/ 312793 w 459628"/>
                <a:gd name="connsiteY97" fmla="*/ 310672 h 459638"/>
                <a:gd name="connsiteX98" fmla="*/ 311583 w 459628"/>
                <a:gd name="connsiteY98" fmla="*/ 312502 h 459638"/>
                <a:gd name="connsiteX99" fmla="*/ 229814 w 459628"/>
                <a:gd name="connsiteY99" fmla="*/ 352383 h 459638"/>
                <a:gd name="connsiteX100" fmla="*/ 148046 w 459628"/>
                <a:gd name="connsiteY100" fmla="*/ 312502 h 459638"/>
                <a:gd name="connsiteX101" fmla="*/ 146835 w 459628"/>
                <a:gd name="connsiteY101" fmla="*/ 310672 h 459638"/>
                <a:gd name="connsiteX102" fmla="*/ 123402 w 459628"/>
                <a:gd name="connsiteY102" fmla="*/ 228781 h 459638"/>
                <a:gd name="connsiteX103" fmla="*/ 107246 w 459628"/>
                <a:gd name="connsiteY103" fmla="*/ 206834 h 459638"/>
                <a:gd name="connsiteX104" fmla="*/ 107246 w 459628"/>
                <a:gd name="connsiteY104" fmla="*/ 191512 h 459638"/>
                <a:gd name="connsiteX105" fmla="*/ 114906 w 459628"/>
                <a:gd name="connsiteY105" fmla="*/ 183852 h 459638"/>
                <a:gd name="connsiteX106" fmla="*/ 229814 w 459628"/>
                <a:gd name="connsiteY106" fmla="*/ 91926 h 459638"/>
                <a:gd name="connsiteX107" fmla="*/ 199172 w 459628"/>
                <a:gd name="connsiteY107" fmla="*/ 122569 h 459638"/>
                <a:gd name="connsiteX108" fmla="*/ 229814 w 459628"/>
                <a:gd name="connsiteY108" fmla="*/ 153211 h 459638"/>
                <a:gd name="connsiteX109" fmla="*/ 260456 w 459628"/>
                <a:gd name="connsiteY109" fmla="*/ 122568 h 459638"/>
                <a:gd name="connsiteX110" fmla="*/ 229814 w 459628"/>
                <a:gd name="connsiteY110" fmla="*/ 91926 h 459638"/>
                <a:gd name="connsiteX111" fmla="*/ 229813 w 459628"/>
                <a:gd name="connsiteY111" fmla="*/ 15321 h 459638"/>
                <a:gd name="connsiteX112" fmla="*/ 214492 w 459628"/>
                <a:gd name="connsiteY112" fmla="*/ 18079 h 459638"/>
                <a:gd name="connsiteX113" fmla="*/ 214492 w 459628"/>
                <a:gd name="connsiteY113" fmla="*/ 53624 h 459638"/>
                <a:gd name="connsiteX114" fmla="*/ 206832 w 459628"/>
                <a:gd name="connsiteY114" fmla="*/ 61285 h 459638"/>
                <a:gd name="connsiteX115" fmla="*/ 199171 w 459628"/>
                <a:gd name="connsiteY115" fmla="*/ 53624 h 459638"/>
                <a:gd name="connsiteX116" fmla="*/ 199171 w 459628"/>
                <a:gd name="connsiteY116" fmla="*/ 34266 h 459638"/>
                <a:gd name="connsiteX117" fmla="*/ 100105 w 459628"/>
                <a:gd name="connsiteY117" fmla="*/ 122569 h 459638"/>
                <a:gd name="connsiteX118" fmla="*/ 122566 w 459628"/>
                <a:gd name="connsiteY118" fmla="*/ 122569 h 459638"/>
                <a:gd name="connsiteX119" fmla="*/ 130227 w 459628"/>
                <a:gd name="connsiteY119" fmla="*/ 130229 h 459638"/>
                <a:gd name="connsiteX120" fmla="*/ 122566 w 459628"/>
                <a:gd name="connsiteY120" fmla="*/ 137890 h 459638"/>
                <a:gd name="connsiteX121" fmla="*/ 92315 w 459628"/>
                <a:gd name="connsiteY121" fmla="*/ 137890 h 459638"/>
                <a:gd name="connsiteX122" fmla="*/ 92315 w 459628"/>
                <a:gd name="connsiteY122" fmla="*/ 153211 h 459638"/>
                <a:gd name="connsiteX123" fmla="*/ 195648 w 459628"/>
                <a:gd name="connsiteY123" fmla="*/ 153211 h 459638"/>
                <a:gd name="connsiteX124" fmla="*/ 183851 w 459628"/>
                <a:gd name="connsiteY124" fmla="*/ 122569 h 459638"/>
                <a:gd name="connsiteX125" fmla="*/ 229814 w 459628"/>
                <a:gd name="connsiteY125" fmla="*/ 76606 h 459638"/>
                <a:gd name="connsiteX126" fmla="*/ 275777 w 459628"/>
                <a:gd name="connsiteY126" fmla="*/ 122569 h 459638"/>
                <a:gd name="connsiteX127" fmla="*/ 263980 w 459628"/>
                <a:gd name="connsiteY127" fmla="*/ 153211 h 459638"/>
                <a:gd name="connsiteX128" fmla="*/ 367702 w 459628"/>
                <a:gd name="connsiteY128" fmla="*/ 153211 h 459638"/>
                <a:gd name="connsiteX129" fmla="*/ 367702 w 459628"/>
                <a:gd name="connsiteY129" fmla="*/ 137890 h 459638"/>
                <a:gd name="connsiteX130" fmla="*/ 337060 w 459628"/>
                <a:gd name="connsiteY130" fmla="*/ 137890 h 459638"/>
                <a:gd name="connsiteX131" fmla="*/ 329400 w 459628"/>
                <a:gd name="connsiteY131" fmla="*/ 130229 h 459638"/>
                <a:gd name="connsiteX132" fmla="*/ 337060 w 459628"/>
                <a:gd name="connsiteY132" fmla="*/ 122569 h 459638"/>
                <a:gd name="connsiteX133" fmla="*/ 359521 w 459628"/>
                <a:gd name="connsiteY133" fmla="*/ 122569 h 459638"/>
                <a:gd name="connsiteX134" fmla="*/ 260455 w 459628"/>
                <a:gd name="connsiteY134" fmla="*/ 34266 h 459638"/>
                <a:gd name="connsiteX135" fmla="*/ 260455 w 459628"/>
                <a:gd name="connsiteY135" fmla="*/ 53624 h 459638"/>
                <a:gd name="connsiteX136" fmla="*/ 252795 w 459628"/>
                <a:gd name="connsiteY136" fmla="*/ 61285 h 459638"/>
                <a:gd name="connsiteX137" fmla="*/ 245135 w 459628"/>
                <a:gd name="connsiteY137" fmla="*/ 53624 h 459638"/>
                <a:gd name="connsiteX138" fmla="*/ 245135 w 459628"/>
                <a:gd name="connsiteY138" fmla="*/ 18079 h 459638"/>
                <a:gd name="connsiteX139" fmla="*/ 229813 w 459628"/>
                <a:gd name="connsiteY139" fmla="*/ 15321 h 459638"/>
                <a:gd name="connsiteX140" fmla="*/ 229814 w 459628"/>
                <a:gd name="connsiteY140" fmla="*/ 0 h 459638"/>
                <a:gd name="connsiteX141" fmla="*/ 255998 w 459628"/>
                <a:gd name="connsiteY141" fmla="*/ 5852 h 459638"/>
                <a:gd name="connsiteX142" fmla="*/ 260456 w 459628"/>
                <a:gd name="connsiteY142" fmla="*/ 12808 h 459638"/>
                <a:gd name="connsiteX143" fmla="*/ 260456 w 459628"/>
                <a:gd name="connsiteY143" fmla="*/ 18561 h 459638"/>
                <a:gd name="connsiteX144" fmla="*/ 375678 w 459628"/>
                <a:gd name="connsiteY144" fmla="*/ 122576 h 459638"/>
                <a:gd name="connsiteX145" fmla="*/ 377218 w 459628"/>
                <a:gd name="connsiteY145" fmla="*/ 122944 h 459638"/>
                <a:gd name="connsiteX146" fmla="*/ 378436 w 459628"/>
                <a:gd name="connsiteY146" fmla="*/ 123235 h 459638"/>
                <a:gd name="connsiteX147" fmla="*/ 379891 w 459628"/>
                <a:gd name="connsiteY147" fmla="*/ 124208 h 459638"/>
                <a:gd name="connsiteX148" fmla="*/ 380826 w 459628"/>
                <a:gd name="connsiteY148" fmla="*/ 124874 h 459638"/>
                <a:gd name="connsiteX149" fmla="*/ 381890 w 459628"/>
                <a:gd name="connsiteY149" fmla="*/ 126453 h 459638"/>
                <a:gd name="connsiteX150" fmla="*/ 382434 w 459628"/>
                <a:gd name="connsiteY150" fmla="*/ 127280 h 459638"/>
                <a:gd name="connsiteX151" fmla="*/ 383024 w 459628"/>
                <a:gd name="connsiteY151" fmla="*/ 130229 h 459638"/>
                <a:gd name="connsiteX152" fmla="*/ 383024 w 459628"/>
                <a:gd name="connsiteY152" fmla="*/ 160871 h 459638"/>
                <a:gd name="connsiteX153" fmla="*/ 375364 w 459628"/>
                <a:gd name="connsiteY153" fmla="*/ 168531 h 459638"/>
                <a:gd name="connsiteX154" fmla="*/ 84655 w 459628"/>
                <a:gd name="connsiteY154" fmla="*/ 168531 h 459638"/>
                <a:gd name="connsiteX155" fmla="*/ 76995 w 459628"/>
                <a:gd name="connsiteY155" fmla="*/ 160871 h 459638"/>
                <a:gd name="connsiteX156" fmla="*/ 76995 w 459628"/>
                <a:gd name="connsiteY156" fmla="*/ 132159 h 459638"/>
                <a:gd name="connsiteX157" fmla="*/ 76604 w 459628"/>
                <a:gd name="connsiteY157" fmla="*/ 130228 h 459638"/>
                <a:gd name="connsiteX158" fmla="*/ 83568 w 459628"/>
                <a:gd name="connsiteY158" fmla="*/ 122714 h 459638"/>
                <a:gd name="connsiteX159" fmla="*/ 83943 w 459628"/>
                <a:gd name="connsiteY159" fmla="*/ 122599 h 459638"/>
                <a:gd name="connsiteX160" fmla="*/ 199172 w 459628"/>
                <a:gd name="connsiteY160" fmla="*/ 18561 h 459638"/>
                <a:gd name="connsiteX161" fmla="*/ 199172 w 459628"/>
                <a:gd name="connsiteY161" fmla="*/ 12808 h 459638"/>
                <a:gd name="connsiteX162" fmla="*/ 203630 w 459628"/>
                <a:gd name="connsiteY162" fmla="*/ 5852 h 459638"/>
                <a:gd name="connsiteX163" fmla="*/ 229814 w 459628"/>
                <a:gd name="connsiteY163" fmla="*/ 0 h 4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459628" h="459638">
                  <a:moveTo>
                    <a:pt x="180427" y="360856"/>
                  </a:moveTo>
                  <a:cubicBezTo>
                    <a:pt x="184211" y="358964"/>
                    <a:pt x="188800" y="360495"/>
                    <a:pt x="190699" y="364280"/>
                  </a:cubicBezTo>
                  <a:cubicBezTo>
                    <a:pt x="192600" y="368065"/>
                    <a:pt x="191060" y="372668"/>
                    <a:pt x="187276" y="374561"/>
                  </a:cubicBezTo>
                  <a:cubicBezTo>
                    <a:pt x="177056" y="379662"/>
                    <a:pt x="164171" y="381685"/>
                    <a:pt x="155423" y="382489"/>
                  </a:cubicBezTo>
                  <a:cubicBezTo>
                    <a:pt x="161444" y="401334"/>
                    <a:pt x="180549" y="444310"/>
                    <a:pt x="229814" y="444310"/>
                  </a:cubicBezTo>
                  <a:cubicBezTo>
                    <a:pt x="278795" y="444310"/>
                    <a:pt x="298154" y="401013"/>
                    <a:pt x="304213" y="382489"/>
                  </a:cubicBezTo>
                  <a:cubicBezTo>
                    <a:pt x="295473" y="381685"/>
                    <a:pt x="282580" y="379662"/>
                    <a:pt x="272353" y="374561"/>
                  </a:cubicBezTo>
                  <a:cubicBezTo>
                    <a:pt x="268568" y="372668"/>
                    <a:pt x="267029" y="368064"/>
                    <a:pt x="268921" y="364280"/>
                  </a:cubicBezTo>
                  <a:cubicBezTo>
                    <a:pt x="270822" y="360496"/>
                    <a:pt x="275410" y="358964"/>
                    <a:pt x="279202" y="360856"/>
                  </a:cubicBezTo>
                  <a:cubicBezTo>
                    <a:pt x="292685" y="367590"/>
                    <a:pt x="313874" y="367705"/>
                    <a:pt x="314088" y="367705"/>
                  </a:cubicBezTo>
                  <a:cubicBezTo>
                    <a:pt x="314632" y="367705"/>
                    <a:pt x="315114" y="367904"/>
                    <a:pt x="315628" y="368019"/>
                  </a:cubicBezTo>
                  <a:lnTo>
                    <a:pt x="315651" y="368019"/>
                  </a:lnTo>
                  <a:cubicBezTo>
                    <a:pt x="331853" y="368019"/>
                    <a:pt x="346086" y="368762"/>
                    <a:pt x="358603" y="370118"/>
                  </a:cubicBezTo>
                  <a:cubicBezTo>
                    <a:pt x="359492" y="369957"/>
                    <a:pt x="360419" y="369888"/>
                    <a:pt x="361369" y="370057"/>
                  </a:cubicBezTo>
                  <a:cubicBezTo>
                    <a:pt x="361905" y="370148"/>
                    <a:pt x="362350" y="370432"/>
                    <a:pt x="362833" y="370623"/>
                  </a:cubicBezTo>
                  <a:cubicBezTo>
                    <a:pt x="426070" y="378445"/>
                    <a:pt x="443620" y="402698"/>
                    <a:pt x="451572" y="426568"/>
                  </a:cubicBezTo>
                  <a:lnTo>
                    <a:pt x="459232" y="449550"/>
                  </a:lnTo>
                  <a:cubicBezTo>
                    <a:pt x="460573" y="453564"/>
                    <a:pt x="458405" y="457899"/>
                    <a:pt x="454391" y="459240"/>
                  </a:cubicBezTo>
                  <a:cubicBezTo>
                    <a:pt x="453586" y="459508"/>
                    <a:pt x="452774" y="459638"/>
                    <a:pt x="451970" y="459638"/>
                  </a:cubicBezTo>
                  <a:cubicBezTo>
                    <a:pt x="448759" y="459638"/>
                    <a:pt x="445772" y="457601"/>
                    <a:pt x="444707" y="454391"/>
                  </a:cubicBezTo>
                  <a:lnTo>
                    <a:pt x="437047" y="431410"/>
                  </a:lnTo>
                  <a:cubicBezTo>
                    <a:pt x="432834" y="418777"/>
                    <a:pt x="424912" y="395160"/>
                    <a:pt x="366348" y="386572"/>
                  </a:cubicBezTo>
                  <a:cubicBezTo>
                    <a:pt x="364203" y="400331"/>
                    <a:pt x="360043" y="429877"/>
                    <a:pt x="360043" y="451970"/>
                  </a:cubicBezTo>
                  <a:cubicBezTo>
                    <a:pt x="360043" y="456198"/>
                    <a:pt x="356619" y="459630"/>
                    <a:pt x="352383" y="459630"/>
                  </a:cubicBezTo>
                  <a:cubicBezTo>
                    <a:pt x="348147" y="459630"/>
                    <a:pt x="344723" y="456198"/>
                    <a:pt x="344723" y="451970"/>
                  </a:cubicBezTo>
                  <a:cubicBezTo>
                    <a:pt x="344723" y="428897"/>
                    <a:pt x="348867" y="399197"/>
                    <a:pt x="351104" y="384803"/>
                  </a:cubicBezTo>
                  <a:cubicBezTo>
                    <a:pt x="341795" y="383976"/>
                    <a:pt x="331492" y="383462"/>
                    <a:pt x="319971" y="383363"/>
                  </a:cubicBezTo>
                  <a:cubicBezTo>
                    <a:pt x="314256" y="402514"/>
                    <a:pt x="292018" y="459631"/>
                    <a:pt x="229814" y="459631"/>
                  </a:cubicBezTo>
                  <a:cubicBezTo>
                    <a:pt x="167603" y="459631"/>
                    <a:pt x="145365" y="402285"/>
                    <a:pt x="139664" y="383058"/>
                  </a:cubicBezTo>
                  <a:cubicBezTo>
                    <a:pt x="134042" y="383119"/>
                    <a:pt x="128756" y="383279"/>
                    <a:pt x="123677" y="383509"/>
                  </a:cubicBezTo>
                  <a:cubicBezTo>
                    <a:pt x="125875" y="397535"/>
                    <a:pt x="130226" y="428315"/>
                    <a:pt x="130226" y="451971"/>
                  </a:cubicBezTo>
                  <a:cubicBezTo>
                    <a:pt x="130226" y="456199"/>
                    <a:pt x="126802" y="459631"/>
                    <a:pt x="122566" y="459631"/>
                  </a:cubicBezTo>
                  <a:cubicBezTo>
                    <a:pt x="118330" y="459631"/>
                    <a:pt x="114906" y="456199"/>
                    <a:pt x="114906" y="451971"/>
                  </a:cubicBezTo>
                  <a:cubicBezTo>
                    <a:pt x="114906" y="428821"/>
                    <a:pt x="110348" y="397382"/>
                    <a:pt x="108326" y="384512"/>
                  </a:cubicBezTo>
                  <a:cubicBezTo>
                    <a:pt x="36194" y="390786"/>
                    <a:pt x="27828" y="415691"/>
                    <a:pt x="22581" y="431410"/>
                  </a:cubicBezTo>
                  <a:lnTo>
                    <a:pt x="14921" y="454391"/>
                  </a:lnTo>
                  <a:cubicBezTo>
                    <a:pt x="13580" y="458406"/>
                    <a:pt x="9283" y="460581"/>
                    <a:pt x="5238" y="459241"/>
                  </a:cubicBezTo>
                  <a:cubicBezTo>
                    <a:pt x="1224" y="457899"/>
                    <a:pt x="-944" y="453563"/>
                    <a:pt x="396" y="449550"/>
                  </a:cubicBezTo>
                  <a:lnTo>
                    <a:pt x="8057" y="426568"/>
                  </a:lnTo>
                  <a:cubicBezTo>
                    <a:pt x="18246" y="395996"/>
                    <a:pt x="41955" y="367705"/>
                    <a:pt x="145541" y="367705"/>
                  </a:cubicBezTo>
                  <a:cubicBezTo>
                    <a:pt x="145755" y="367705"/>
                    <a:pt x="166944" y="367590"/>
                    <a:pt x="180427" y="360856"/>
                  </a:cubicBezTo>
                  <a:close/>
                  <a:moveTo>
                    <a:pt x="222154" y="291100"/>
                  </a:moveTo>
                  <a:lnTo>
                    <a:pt x="237476" y="291100"/>
                  </a:lnTo>
                  <a:cubicBezTo>
                    <a:pt x="241712" y="291100"/>
                    <a:pt x="245136" y="294532"/>
                    <a:pt x="245136" y="298760"/>
                  </a:cubicBezTo>
                  <a:cubicBezTo>
                    <a:pt x="245136" y="302989"/>
                    <a:pt x="241712" y="306420"/>
                    <a:pt x="237476" y="306420"/>
                  </a:cubicBezTo>
                  <a:lnTo>
                    <a:pt x="222154" y="306420"/>
                  </a:lnTo>
                  <a:cubicBezTo>
                    <a:pt x="217918" y="306420"/>
                    <a:pt x="214494" y="302989"/>
                    <a:pt x="214494" y="298760"/>
                  </a:cubicBezTo>
                  <a:cubicBezTo>
                    <a:pt x="214494" y="294532"/>
                    <a:pt x="217918" y="291100"/>
                    <a:pt x="222154" y="291100"/>
                  </a:cubicBezTo>
                  <a:close/>
                  <a:moveTo>
                    <a:pt x="233238" y="261261"/>
                  </a:moveTo>
                  <a:cubicBezTo>
                    <a:pt x="246636" y="267963"/>
                    <a:pt x="260334" y="268117"/>
                    <a:pt x="260479" y="268117"/>
                  </a:cubicBezTo>
                  <a:cubicBezTo>
                    <a:pt x="264700" y="268140"/>
                    <a:pt x="268116" y="271580"/>
                    <a:pt x="268109" y="275801"/>
                  </a:cubicBezTo>
                  <a:cubicBezTo>
                    <a:pt x="268094" y="280022"/>
                    <a:pt x="264677" y="283438"/>
                    <a:pt x="260456" y="283438"/>
                  </a:cubicBezTo>
                  <a:cubicBezTo>
                    <a:pt x="259805" y="283438"/>
                    <a:pt x="245327" y="283354"/>
                    <a:pt x="229814" y="276574"/>
                  </a:cubicBezTo>
                  <a:cubicBezTo>
                    <a:pt x="214301" y="283354"/>
                    <a:pt x="199823" y="283438"/>
                    <a:pt x="199172" y="283438"/>
                  </a:cubicBezTo>
                  <a:cubicBezTo>
                    <a:pt x="194936" y="283438"/>
                    <a:pt x="191512" y="280006"/>
                    <a:pt x="191512" y="275778"/>
                  </a:cubicBezTo>
                  <a:cubicBezTo>
                    <a:pt x="191512" y="271550"/>
                    <a:pt x="194936" y="268118"/>
                    <a:pt x="199172" y="268118"/>
                  </a:cubicBezTo>
                  <a:cubicBezTo>
                    <a:pt x="199295" y="268118"/>
                    <a:pt x="212992" y="267965"/>
                    <a:pt x="226390" y="261262"/>
                  </a:cubicBezTo>
                  <a:cubicBezTo>
                    <a:pt x="228543" y="260190"/>
                    <a:pt x="231086" y="260190"/>
                    <a:pt x="233238" y="261261"/>
                  </a:cubicBezTo>
                  <a:close/>
                  <a:moveTo>
                    <a:pt x="252795" y="199174"/>
                  </a:moveTo>
                  <a:lnTo>
                    <a:pt x="283437" y="199174"/>
                  </a:lnTo>
                  <a:cubicBezTo>
                    <a:pt x="287673" y="199174"/>
                    <a:pt x="291097" y="202606"/>
                    <a:pt x="291097" y="206834"/>
                  </a:cubicBezTo>
                  <a:cubicBezTo>
                    <a:pt x="291097" y="211062"/>
                    <a:pt x="287673" y="214494"/>
                    <a:pt x="283437" y="214494"/>
                  </a:cubicBezTo>
                  <a:lnTo>
                    <a:pt x="275777" y="214494"/>
                  </a:lnTo>
                  <a:cubicBezTo>
                    <a:pt x="275777" y="218723"/>
                    <a:pt x="272353" y="222155"/>
                    <a:pt x="268117" y="222155"/>
                  </a:cubicBezTo>
                  <a:cubicBezTo>
                    <a:pt x="263880" y="222155"/>
                    <a:pt x="260456" y="218723"/>
                    <a:pt x="260456" y="214494"/>
                  </a:cubicBezTo>
                  <a:lnTo>
                    <a:pt x="252795" y="214494"/>
                  </a:lnTo>
                  <a:cubicBezTo>
                    <a:pt x="248559" y="214494"/>
                    <a:pt x="245135" y="211062"/>
                    <a:pt x="245135" y="206834"/>
                  </a:cubicBezTo>
                  <a:cubicBezTo>
                    <a:pt x="245135" y="202606"/>
                    <a:pt x="248559" y="199174"/>
                    <a:pt x="252795" y="199174"/>
                  </a:cubicBezTo>
                  <a:close/>
                  <a:moveTo>
                    <a:pt x="176190" y="199174"/>
                  </a:moveTo>
                  <a:lnTo>
                    <a:pt x="206832" y="199174"/>
                  </a:lnTo>
                  <a:cubicBezTo>
                    <a:pt x="211068" y="199174"/>
                    <a:pt x="214491" y="202606"/>
                    <a:pt x="214491" y="206834"/>
                  </a:cubicBezTo>
                  <a:cubicBezTo>
                    <a:pt x="214491" y="211062"/>
                    <a:pt x="211067" y="214494"/>
                    <a:pt x="206831" y="214494"/>
                  </a:cubicBezTo>
                  <a:lnTo>
                    <a:pt x="199171" y="214494"/>
                  </a:lnTo>
                  <a:cubicBezTo>
                    <a:pt x="199171" y="218723"/>
                    <a:pt x="195747" y="222155"/>
                    <a:pt x="191511" y="222155"/>
                  </a:cubicBezTo>
                  <a:cubicBezTo>
                    <a:pt x="187274" y="222155"/>
                    <a:pt x="183850" y="218723"/>
                    <a:pt x="183850" y="214494"/>
                  </a:cubicBezTo>
                  <a:lnTo>
                    <a:pt x="176190" y="214494"/>
                  </a:lnTo>
                  <a:cubicBezTo>
                    <a:pt x="171954" y="214494"/>
                    <a:pt x="168530" y="211062"/>
                    <a:pt x="168530" y="206834"/>
                  </a:cubicBezTo>
                  <a:cubicBezTo>
                    <a:pt x="168530" y="202606"/>
                    <a:pt x="171954" y="199174"/>
                    <a:pt x="176190" y="199174"/>
                  </a:cubicBezTo>
                  <a:close/>
                  <a:moveTo>
                    <a:pt x="114906" y="183852"/>
                  </a:moveTo>
                  <a:cubicBezTo>
                    <a:pt x="119143" y="183852"/>
                    <a:pt x="122567" y="187284"/>
                    <a:pt x="122567" y="191512"/>
                  </a:cubicBezTo>
                  <a:lnTo>
                    <a:pt x="122567" y="206834"/>
                  </a:lnTo>
                  <a:cubicBezTo>
                    <a:pt x="122567" y="211055"/>
                    <a:pt x="125999" y="214494"/>
                    <a:pt x="130228" y="214494"/>
                  </a:cubicBezTo>
                  <a:cubicBezTo>
                    <a:pt x="134089" y="214494"/>
                    <a:pt x="137352" y="217374"/>
                    <a:pt x="137827" y="221204"/>
                  </a:cubicBezTo>
                  <a:cubicBezTo>
                    <a:pt x="139903" y="237759"/>
                    <a:pt x="147854" y="284572"/>
                    <a:pt x="159583" y="302169"/>
                  </a:cubicBezTo>
                  <a:lnTo>
                    <a:pt x="160840" y="304068"/>
                  </a:lnTo>
                  <a:cubicBezTo>
                    <a:pt x="170017" y="317995"/>
                    <a:pt x="182596" y="337062"/>
                    <a:pt x="229815" y="337062"/>
                  </a:cubicBezTo>
                  <a:cubicBezTo>
                    <a:pt x="277034" y="337062"/>
                    <a:pt x="289613" y="317995"/>
                    <a:pt x="298790" y="304068"/>
                  </a:cubicBezTo>
                  <a:lnTo>
                    <a:pt x="300047" y="302169"/>
                  </a:lnTo>
                  <a:cubicBezTo>
                    <a:pt x="311791" y="284557"/>
                    <a:pt x="319727" y="237751"/>
                    <a:pt x="321803" y="221204"/>
                  </a:cubicBezTo>
                  <a:cubicBezTo>
                    <a:pt x="322278" y="217374"/>
                    <a:pt x="325542" y="214494"/>
                    <a:pt x="329403" y="214494"/>
                  </a:cubicBezTo>
                  <a:cubicBezTo>
                    <a:pt x="333631" y="214494"/>
                    <a:pt x="337063" y="211055"/>
                    <a:pt x="337063" y="206834"/>
                  </a:cubicBezTo>
                  <a:lnTo>
                    <a:pt x="337063" y="191512"/>
                  </a:lnTo>
                  <a:cubicBezTo>
                    <a:pt x="337063" y="187284"/>
                    <a:pt x="340487" y="183852"/>
                    <a:pt x="344723" y="183852"/>
                  </a:cubicBezTo>
                  <a:cubicBezTo>
                    <a:pt x="348959" y="183852"/>
                    <a:pt x="352383" y="187284"/>
                    <a:pt x="352383" y="191512"/>
                  </a:cubicBezTo>
                  <a:lnTo>
                    <a:pt x="352383" y="214494"/>
                  </a:lnTo>
                  <a:cubicBezTo>
                    <a:pt x="352383" y="217995"/>
                    <a:pt x="349993" y="220822"/>
                    <a:pt x="346799" y="221733"/>
                  </a:cubicBezTo>
                  <a:cubicBezTo>
                    <a:pt x="344010" y="224981"/>
                    <a:pt x="340402" y="227478"/>
                    <a:pt x="336227" y="228781"/>
                  </a:cubicBezTo>
                  <a:cubicBezTo>
                    <a:pt x="333875" y="244883"/>
                    <a:pt x="326253" y="290487"/>
                    <a:pt x="312793" y="310672"/>
                  </a:cubicBezTo>
                  <a:lnTo>
                    <a:pt x="311583" y="312502"/>
                  </a:lnTo>
                  <a:cubicBezTo>
                    <a:pt x="301747" y="327417"/>
                    <a:pt x="285284" y="352383"/>
                    <a:pt x="229814" y="352383"/>
                  </a:cubicBezTo>
                  <a:cubicBezTo>
                    <a:pt x="174344" y="352383"/>
                    <a:pt x="157882" y="327417"/>
                    <a:pt x="148046" y="312502"/>
                  </a:cubicBezTo>
                  <a:lnTo>
                    <a:pt x="146835" y="310672"/>
                  </a:lnTo>
                  <a:cubicBezTo>
                    <a:pt x="133376" y="290487"/>
                    <a:pt x="125754" y="244883"/>
                    <a:pt x="123402" y="228781"/>
                  </a:cubicBezTo>
                  <a:cubicBezTo>
                    <a:pt x="114056" y="225870"/>
                    <a:pt x="107246" y="217130"/>
                    <a:pt x="107246" y="206834"/>
                  </a:cubicBezTo>
                  <a:lnTo>
                    <a:pt x="107246" y="191512"/>
                  </a:lnTo>
                  <a:cubicBezTo>
                    <a:pt x="107246" y="187284"/>
                    <a:pt x="110670" y="183852"/>
                    <a:pt x="114906" y="183852"/>
                  </a:cubicBezTo>
                  <a:close/>
                  <a:moveTo>
                    <a:pt x="229814" y="91926"/>
                  </a:moveTo>
                  <a:cubicBezTo>
                    <a:pt x="212915" y="91926"/>
                    <a:pt x="199172" y="105670"/>
                    <a:pt x="199172" y="122569"/>
                  </a:cubicBezTo>
                  <a:cubicBezTo>
                    <a:pt x="199172" y="139468"/>
                    <a:pt x="212915" y="153211"/>
                    <a:pt x="229814" y="153211"/>
                  </a:cubicBezTo>
                  <a:cubicBezTo>
                    <a:pt x="246714" y="153211"/>
                    <a:pt x="260456" y="139467"/>
                    <a:pt x="260456" y="122568"/>
                  </a:cubicBezTo>
                  <a:cubicBezTo>
                    <a:pt x="260456" y="105670"/>
                    <a:pt x="246713" y="91926"/>
                    <a:pt x="229814" y="91926"/>
                  </a:cubicBezTo>
                  <a:close/>
                  <a:moveTo>
                    <a:pt x="229813" y="15321"/>
                  </a:moveTo>
                  <a:cubicBezTo>
                    <a:pt x="224037" y="15321"/>
                    <a:pt x="218292" y="16823"/>
                    <a:pt x="214492" y="18079"/>
                  </a:cubicBezTo>
                  <a:lnTo>
                    <a:pt x="214492" y="53624"/>
                  </a:lnTo>
                  <a:cubicBezTo>
                    <a:pt x="214492" y="57853"/>
                    <a:pt x="211068" y="61285"/>
                    <a:pt x="206832" y="61285"/>
                  </a:cubicBezTo>
                  <a:cubicBezTo>
                    <a:pt x="202595" y="61285"/>
                    <a:pt x="199171" y="57853"/>
                    <a:pt x="199171" y="53624"/>
                  </a:cubicBezTo>
                  <a:lnTo>
                    <a:pt x="199171" y="34266"/>
                  </a:lnTo>
                  <a:cubicBezTo>
                    <a:pt x="153331" y="44715"/>
                    <a:pt x="115809" y="78161"/>
                    <a:pt x="100105" y="122569"/>
                  </a:cubicBezTo>
                  <a:lnTo>
                    <a:pt x="122566" y="122569"/>
                  </a:lnTo>
                  <a:cubicBezTo>
                    <a:pt x="126803" y="122569"/>
                    <a:pt x="130227" y="126001"/>
                    <a:pt x="130227" y="130229"/>
                  </a:cubicBezTo>
                  <a:cubicBezTo>
                    <a:pt x="130227" y="134458"/>
                    <a:pt x="126803" y="137890"/>
                    <a:pt x="122566" y="137890"/>
                  </a:cubicBezTo>
                  <a:lnTo>
                    <a:pt x="92315" y="137890"/>
                  </a:lnTo>
                  <a:lnTo>
                    <a:pt x="92315" y="153211"/>
                  </a:lnTo>
                  <a:lnTo>
                    <a:pt x="195648" y="153211"/>
                  </a:lnTo>
                  <a:cubicBezTo>
                    <a:pt x="188340" y="145068"/>
                    <a:pt x="183851" y="134351"/>
                    <a:pt x="183851" y="122569"/>
                  </a:cubicBezTo>
                  <a:cubicBezTo>
                    <a:pt x="183851" y="97220"/>
                    <a:pt x="204465" y="76606"/>
                    <a:pt x="229814" y="76606"/>
                  </a:cubicBezTo>
                  <a:cubicBezTo>
                    <a:pt x="255163" y="76606"/>
                    <a:pt x="275777" y="97220"/>
                    <a:pt x="275777" y="122569"/>
                  </a:cubicBezTo>
                  <a:cubicBezTo>
                    <a:pt x="275777" y="134351"/>
                    <a:pt x="271289" y="145068"/>
                    <a:pt x="263980" y="153211"/>
                  </a:cubicBezTo>
                  <a:lnTo>
                    <a:pt x="367702" y="153211"/>
                  </a:lnTo>
                  <a:lnTo>
                    <a:pt x="367702" y="137890"/>
                  </a:lnTo>
                  <a:lnTo>
                    <a:pt x="337060" y="137890"/>
                  </a:lnTo>
                  <a:cubicBezTo>
                    <a:pt x="332824" y="137890"/>
                    <a:pt x="329400" y="134458"/>
                    <a:pt x="329400" y="130229"/>
                  </a:cubicBezTo>
                  <a:cubicBezTo>
                    <a:pt x="329400" y="126001"/>
                    <a:pt x="332824" y="122569"/>
                    <a:pt x="337060" y="122569"/>
                  </a:cubicBezTo>
                  <a:lnTo>
                    <a:pt x="359521" y="122569"/>
                  </a:lnTo>
                  <a:cubicBezTo>
                    <a:pt x="343817" y="78161"/>
                    <a:pt x="306295" y="44714"/>
                    <a:pt x="260455" y="34266"/>
                  </a:cubicBezTo>
                  <a:lnTo>
                    <a:pt x="260455" y="53624"/>
                  </a:lnTo>
                  <a:cubicBezTo>
                    <a:pt x="260455" y="57853"/>
                    <a:pt x="257031" y="61285"/>
                    <a:pt x="252795" y="61285"/>
                  </a:cubicBezTo>
                  <a:cubicBezTo>
                    <a:pt x="248558" y="61285"/>
                    <a:pt x="245135" y="57853"/>
                    <a:pt x="245135" y="53624"/>
                  </a:cubicBezTo>
                  <a:lnTo>
                    <a:pt x="245135" y="18079"/>
                  </a:lnTo>
                  <a:cubicBezTo>
                    <a:pt x="241343" y="16823"/>
                    <a:pt x="235597" y="15321"/>
                    <a:pt x="229813" y="15321"/>
                  </a:cubicBezTo>
                  <a:close/>
                  <a:moveTo>
                    <a:pt x="229814" y="0"/>
                  </a:moveTo>
                  <a:cubicBezTo>
                    <a:pt x="243143" y="0"/>
                    <a:pt x="255484" y="5607"/>
                    <a:pt x="255998" y="5852"/>
                  </a:cubicBezTo>
                  <a:cubicBezTo>
                    <a:pt x="258709" y="7101"/>
                    <a:pt x="260456" y="9820"/>
                    <a:pt x="260456" y="12808"/>
                  </a:cubicBezTo>
                  <a:lnTo>
                    <a:pt x="260456" y="18561"/>
                  </a:lnTo>
                  <a:cubicBezTo>
                    <a:pt x="314723" y="29616"/>
                    <a:pt x="359008" y="69580"/>
                    <a:pt x="375678" y="122576"/>
                  </a:cubicBezTo>
                  <a:cubicBezTo>
                    <a:pt x="376222" y="122600"/>
                    <a:pt x="376712" y="122814"/>
                    <a:pt x="377218" y="122944"/>
                  </a:cubicBezTo>
                  <a:cubicBezTo>
                    <a:pt x="377632" y="123051"/>
                    <a:pt x="378068" y="123066"/>
                    <a:pt x="378436" y="123235"/>
                  </a:cubicBezTo>
                  <a:cubicBezTo>
                    <a:pt x="378987" y="123473"/>
                    <a:pt x="379416" y="123856"/>
                    <a:pt x="379891" y="124208"/>
                  </a:cubicBezTo>
                  <a:cubicBezTo>
                    <a:pt x="380197" y="124438"/>
                    <a:pt x="380557" y="124599"/>
                    <a:pt x="380826" y="124874"/>
                  </a:cubicBezTo>
                  <a:cubicBezTo>
                    <a:pt x="381270" y="125327"/>
                    <a:pt x="381569" y="125901"/>
                    <a:pt x="381890" y="126453"/>
                  </a:cubicBezTo>
                  <a:cubicBezTo>
                    <a:pt x="382051" y="126736"/>
                    <a:pt x="382296" y="126974"/>
                    <a:pt x="382434" y="127280"/>
                  </a:cubicBezTo>
                  <a:cubicBezTo>
                    <a:pt x="382810" y="128192"/>
                    <a:pt x="383024" y="129187"/>
                    <a:pt x="383024" y="130229"/>
                  </a:cubicBezTo>
                  <a:lnTo>
                    <a:pt x="383024" y="160871"/>
                  </a:lnTo>
                  <a:cubicBezTo>
                    <a:pt x="383024" y="165099"/>
                    <a:pt x="379600" y="168531"/>
                    <a:pt x="375364" y="168531"/>
                  </a:cubicBezTo>
                  <a:lnTo>
                    <a:pt x="84655" y="168531"/>
                  </a:lnTo>
                  <a:cubicBezTo>
                    <a:pt x="80418" y="168531"/>
                    <a:pt x="76995" y="165099"/>
                    <a:pt x="76995" y="160871"/>
                  </a:cubicBezTo>
                  <a:lnTo>
                    <a:pt x="76995" y="132159"/>
                  </a:lnTo>
                  <a:cubicBezTo>
                    <a:pt x="76826" y="131523"/>
                    <a:pt x="76604" y="130911"/>
                    <a:pt x="76604" y="130228"/>
                  </a:cubicBezTo>
                  <a:cubicBezTo>
                    <a:pt x="76604" y="126245"/>
                    <a:pt x="79676" y="123074"/>
                    <a:pt x="83568" y="122714"/>
                  </a:cubicBezTo>
                  <a:cubicBezTo>
                    <a:pt x="83705" y="122690"/>
                    <a:pt x="83805" y="122614"/>
                    <a:pt x="83943" y="122599"/>
                  </a:cubicBezTo>
                  <a:cubicBezTo>
                    <a:pt x="100605" y="69588"/>
                    <a:pt x="144897" y="29623"/>
                    <a:pt x="199172" y="18561"/>
                  </a:cubicBezTo>
                  <a:lnTo>
                    <a:pt x="199172" y="12808"/>
                  </a:lnTo>
                  <a:cubicBezTo>
                    <a:pt x="199172" y="9820"/>
                    <a:pt x="200918" y="7101"/>
                    <a:pt x="203630" y="5852"/>
                  </a:cubicBezTo>
                  <a:cubicBezTo>
                    <a:pt x="204144" y="5607"/>
                    <a:pt x="216485" y="0"/>
                    <a:pt x="229814" y="0"/>
                  </a:cubicBezTo>
                  <a:close/>
                </a:path>
              </a:pathLst>
            </a:custGeom>
            <a:solidFill>
              <a:schemeClr val="accent3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91D3F44-8C21-468C-A1D0-9F52DC2BA5FB}"/>
              </a:ext>
            </a:extLst>
          </p:cNvPr>
          <p:cNvGrpSpPr/>
          <p:nvPr/>
        </p:nvGrpSpPr>
        <p:grpSpPr>
          <a:xfrm>
            <a:off x="6866847" y="2005899"/>
            <a:ext cx="2199973" cy="2217152"/>
            <a:chOff x="6866847" y="2005899"/>
            <a:chExt cx="2199973" cy="2217152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E4266DB-0CA9-4599-AD82-9C38111BE6DD}"/>
                </a:ext>
              </a:extLst>
            </p:cNvPr>
            <p:cNvGrpSpPr/>
            <p:nvPr/>
          </p:nvGrpSpPr>
          <p:grpSpPr>
            <a:xfrm>
              <a:off x="6866847" y="2005899"/>
              <a:ext cx="2199973" cy="832678"/>
              <a:chOff x="3375327" y="1541451"/>
              <a:chExt cx="2199973" cy="832678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D6894CB-3EBA-41FF-A31C-F87EF08CA612}"/>
                  </a:ext>
                </a:extLst>
              </p:cNvPr>
              <p:cNvSpPr txBox="1"/>
              <p:nvPr/>
            </p:nvSpPr>
            <p:spPr>
              <a:xfrm>
                <a:off x="3375327" y="1823786"/>
                <a:ext cx="2199973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A189676-659C-467F-9079-022338CC1A08}"/>
                  </a:ext>
                </a:extLst>
              </p:cNvPr>
              <p:cNvSpPr txBox="1"/>
              <p:nvPr/>
            </p:nvSpPr>
            <p:spPr>
              <a:xfrm>
                <a:off x="3375327" y="1541451"/>
                <a:ext cx="219997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1A7FDF19-D5BF-441C-882F-94DE7DC246BD}"/>
                </a:ext>
              </a:extLst>
            </p:cNvPr>
            <p:cNvSpPr/>
            <p:nvPr/>
          </p:nvSpPr>
          <p:spPr>
            <a:xfrm>
              <a:off x="7833484" y="3155749"/>
              <a:ext cx="266700" cy="229914"/>
            </a:xfrm>
            <a:prstGeom prst="triangle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36497CE-882F-4841-861D-9E24169C46B9}"/>
                </a:ext>
              </a:extLst>
            </p:cNvPr>
            <p:cNvSpPr/>
            <p:nvPr/>
          </p:nvSpPr>
          <p:spPr>
            <a:xfrm>
              <a:off x="7749882" y="3789147"/>
              <a:ext cx="433904" cy="433904"/>
            </a:xfrm>
            <a:custGeom>
              <a:avLst/>
              <a:gdLst>
                <a:gd name="connsiteX0" fmla="*/ 99586 w 459632"/>
                <a:gd name="connsiteY0" fmla="*/ 291100 h 459632"/>
                <a:gd name="connsiteX1" fmla="*/ 375365 w 459632"/>
                <a:gd name="connsiteY1" fmla="*/ 291100 h 459632"/>
                <a:gd name="connsiteX2" fmla="*/ 383026 w 459632"/>
                <a:gd name="connsiteY2" fmla="*/ 298760 h 459632"/>
                <a:gd name="connsiteX3" fmla="*/ 375365 w 459632"/>
                <a:gd name="connsiteY3" fmla="*/ 306420 h 459632"/>
                <a:gd name="connsiteX4" fmla="*/ 99586 w 459632"/>
                <a:gd name="connsiteY4" fmla="*/ 306420 h 459632"/>
                <a:gd name="connsiteX5" fmla="*/ 91926 w 459632"/>
                <a:gd name="connsiteY5" fmla="*/ 298760 h 459632"/>
                <a:gd name="connsiteX6" fmla="*/ 99586 w 459632"/>
                <a:gd name="connsiteY6" fmla="*/ 291100 h 459632"/>
                <a:gd name="connsiteX7" fmla="*/ 423995 w 459632"/>
                <a:gd name="connsiteY7" fmla="*/ 165688 h 459632"/>
                <a:gd name="connsiteX8" fmla="*/ 428262 w 459632"/>
                <a:gd name="connsiteY8" fmla="*/ 175655 h 459632"/>
                <a:gd name="connsiteX9" fmla="*/ 390143 w 459632"/>
                <a:gd name="connsiteY9" fmla="*/ 270968 h 459632"/>
                <a:gd name="connsiteX10" fmla="*/ 383026 w 459632"/>
                <a:gd name="connsiteY10" fmla="*/ 275778 h 459632"/>
                <a:gd name="connsiteX11" fmla="*/ 380184 w 459632"/>
                <a:gd name="connsiteY11" fmla="*/ 275234 h 459632"/>
                <a:gd name="connsiteX12" fmla="*/ 375910 w 459632"/>
                <a:gd name="connsiteY12" fmla="*/ 265268 h 459632"/>
                <a:gd name="connsiteX13" fmla="*/ 414036 w 459632"/>
                <a:gd name="connsiteY13" fmla="*/ 169955 h 459632"/>
                <a:gd name="connsiteX14" fmla="*/ 423995 w 459632"/>
                <a:gd name="connsiteY14" fmla="*/ 165688 h 459632"/>
                <a:gd name="connsiteX15" fmla="*/ 355226 w 459632"/>
                <a:gd name="connsiteY15" fmla="*/ 107791 h 459632"/>
                <a:gd name="connsiteX16" fmla="*/ 359501 w 459632"/>
                <a:gd name="connsiteY16" fmla="*/ 117757 h 459632"/>
                <a:gd name="connsiteX17" fmla="*/ 298216 w 459632"/>
                <a:gd name="connsiteY17" fmla="*/ 270968 h 459632"/>
                <a:gd name="connsiteX18" fmla="*/ 291100 w 459632"/>
                <a:gd name="connsiteY18" fmla="*/ 275779 h 459632"/>
                <a:gd name="connsiteX19" fmla="*/ 288258 w 459632"/>
                <a:gd name="connsiteY19" fmla="*/ 275235 h 459632"/>
                <a:gd name="connsiteX20" fmla="*/ 283983 w 459632"/>
                <a:gd name="connsiteY20" fmla="*/ 265268 h 459632"/>
                <a:gd name="connsiteX21" fmla="*/ 345267 w 459632"/>
                <a:gd name="connsiteY21" fmla="*/ 112057 h 459632"/>
                <a:gd name="connsiteX22" fmla="*/ 355226 w 459632"/>
                <a:gd name="connsiteY22" fmla="*/ 107791 h 459632"/>
                <a:gd name="connsiteX23" fmla="*/ 263300 w 459632"/>
                <a:gd name="connsiteY23" fmla="*/ 107791 h 459632"/>
                <a:gd name="connsiteX24" fmla="*/ 267575 w 459632"/>
                <a:gd name="connsiteY24" fmla="*/ 117757 h 459632"/>
                <a:gd name="connsiteX25" fmla="*/ 206290 w 459632"/>
                <a:gd name="connsiteY25" fmla="*/ 270968 h 459632"/>
                <a:gd name="connsiteX26" fmla="*/ 199174 w 459632"/>
                <a:gd name="connsiteY26" fmla="*/ 275779 h 459632"/>
                <a:gd name="connsiteX27" fmla="*/ 196324 w 459632"/>
                <a:gd name="connsiteY27" fmla="*/ 275235 h 459632"/>
                <a:gd name="connsiteX28" fmla="*/ 192057 w 459632"/>
                <a:gd name="connsiteY28" fmla="*/ 265268 h 459632"/>
                <a:gd name="connsiteX29" fmla="*/ 253341 w 459632"/>
                <a:gd name="connsiteY29" fmla="*/ 112057 h 459632"/>
                <a:gd name="connsiteX30" fmla="*/ 263300 w 459632"/>
                <a:gd name="connsiteY30" fmla="*/ 107791 h 459632"/>
                <a:gd name="connsiteX31" fmla="*/ 171381 w 459632"/>
                <a:gd name="connsiteY31" fmla="*/ 107791 h 459632"/>
                <a:gd name="connsiteX32" fmla="*/ 175648 w 459632"/>
                <a:gd name="connsiteY32" fmla="*/ 117757 h 459632"/>
                <a:gd name="connsiteX33" fmla="*/ 114363 w 459632"/>
                <a:gd name="connsiteY33" fmla="*/ 270968 h 459632"/>
                <a:gd name="connsiteX34" fmla="*/ 107239 w 459632"/>
                <a:gd name="connsiteY34" fmla="*/ 275779 h 459632"/>
                <a:gd name="connsiteX35" fmla="*/ 104397 w 459632"/>
                <a:gd name="connsiteY35" fmla="*/ 275235 h 459632"/>
                <a:gd name="connsiteX36" fmla="*/ 100130 w 459632"/>
                <a:gd name="connsiteY36" fmla="*/ 265269 h 459632"/>
                <a:gd name="connsiteX37" fmla="*/ 161414 w 459632"/>
                <a:gd name="connsiteY37" fmla="*/ 112058 h 459632"/>
                <a:gd name="connsiteX38" fmla="*/ 171381 w 459632"/>
                <a:gd name="connsiteY38" fmla="*/ 107791 h 459632"/>
                <a:gd name="connsiteX39" fmla="*/ 79454 w 459632"/>
                <a:gd name="connsiteY39" fmla="*/ 107791 h 459632"/>
                <a:gd name="connsiteX40" fmla="*/ 83721 w 459632"/>
                <a:gd name="connsiteY40" fmla="*/ 117757 h 459632"/>
                <a:gd name="connsiteX41" fmla="*/ 45265 w 459632"/>
                <a:gd name="connsiteY41" fmla="*/ 213889 h 459632"/>
                <a:gd name="connsiteX42" fmla="*/ 38149 w 459632"/>
                <a:gd name="connsiteY42" fmla="*/ 218707 h 459632"/>
                <a:gd name="connsiteX43" fmla="*/ 35307 w 459632"/>
                <a:gd name="connsiteY43" fmla="*/ 218156 h 459632"/>
                <a:gd name="connsiteX44" fmla="*/ 31040 w 459632"/>
                <a:gd name="connsiteY44" fmla="*/ 208198 h 459632"/>
                <a:gd name="connsiteX45" fmla="*/ 69488 w 459632"/>
                <a:gd name="connsiteY45" fmla="*/ 112058 h 459632"/>
                <a:gd name="connsiteX46" fmla="*/ 79454 w 459632"/>
                <a:gd name="connsiteY46" fmla="*/ 107791 h 459632"/>
                <a:gd name="connsiteX47" fmla="*/ 7660 w 459632"/>
                <a:gd name="connsiteY47" fmla="*/ 76605 h 459632"/>
                <a:gd name="connsiteX48" fmla="*/ 451972 w 459632"/>
                <a:gd name="connsiteY48" fmla="*/ 76605 h 459632"/>
                <a:gd name="connsiteX49" fmla="*/ 459632 w 459632"/>
                <a:gd name="connsiteY49" fmla="*/ 84266 h 459632"/>
                <a:gd name="connsiteX50" fmla="*/ 459632 w 459632"/>
                <a:gd name="connsiteY50" fmla="*/ 298761 h 459632"/>
                <a:gd name="connsiteX51" fmla="*/ 451972 w 459632"/>
                <a:gd name="connsiteY51" fmla="*/ 306421 h 459632"/>
                <a:gd name="connsiteX52" fmla="*/ 413669 w 459632"/>
                <a:gd name="connsiteY52" fmla="*/ 306421 h 459632"/>
                <a:gd name="connsiteX53" fmla="*/ 413669 w 459632"/>
                <a:gd name="connsiteY53" fmla="*/ 444311 h 459632"/>
                <a:gd name="connsiteX54" fmla="*/ 436650 w 459632"/>
                <a:gd name="connsiteY54" fmla="*/ 444311 h 459632"/>
                <a:gd name="connsiteX55" fmla="*/ 444311 w 459632"/>
                <a:gd name="connsiteY55" fmla="*/ 451971 h 459632"/>
                <a:gd name="connsiteX56" fmla="*/ 436650 w 459632"/>
                <a:gd name="connsiteY56" fmla="*/ 459631 h 459632"/>
                <a:gd name="connsiteX57" fmla="*/ 375367 w 459632"/>
                <a:gd name="connsiteY57" fmla="*/ 459631 h 459632"/>
                <a:gd name="connsiteX58" fmla="*/ 367707 w 459632"/>
                <a:gd name="connsiteY58" fmla="*/ 451971 h 459632"/>
                <a:gd name="connsiteX59" fmla="*/ 375367 w 459632"/>
                <a:gd name="connsiteY59" fmla="*/ 444311 h 459632"/>
                <a:gd name="connsiteX60" fmla="*/ 398348 w 459632"/>
                <a:gd name="connsiteY60" fmla="*/ 444311 h 459632"/>
                <a:gd name="connsiteX61" fmla="*/ 398348 w 459632"/>
                <a:gd name="connsiteY61" fmla="*/ 298761 h 459632"/>
                <a:gd name="connsiteX62" fmla="*/ 406009 w 459632"/>
                <a:gd name="connsiteY62" fmla="*/ 291101 h 459632"/>
                <a:gd name="connsiteX63" fmla="*/ 444312 w 459632"/>
                <a:gd name="connsiteY63" fmla="*/ 291101 h 459632"/>
                <a:gd name="connsiteX64" fmla="*/ 444312 w 459632"/>
                <a:gd name="connsiteY64" fmla="*/ 91926 h 459632"/>
                <a:gd name="connsiteX65" fmla="*/ 15321 w 459632"/>
                <a:gd name="connsiteY65" fmla="*/ 91926 h 459632"/>
                <a:gd name="connsiteX66" fmla="*/ 15321 w 459632"/>
                <a:gd name="connsiteY66" fmla="*/ 291101 h 459632"/>
                <a:gd name="connsiteX67" fmla="*/ 68946 w 459632"/>
                <a:gd name="connsiteY67" fmla="*/ 291101 h 459632"/>
                <a:gd name="connsiteX68" fmla="*/ 76606 w 459632"/>
                <a:gd name="connsiteY68" fmla="*/ 298761 h 459632"/>
                <a:gd name="connsiteX69" fmla="*/ 76606 w 459632"/>
                <a:gd name="connsiteY69" fmla="*/ 444312 h 459632"/>
                <a:gd name="connsiteX70" fmla="*/ 99588 w 459632"/>
                <a:gd name="connsiteY70" fmla="*/ 444312 h 459632"/>
                <a:gd name="connsiteX71" fmla="*/ 107248 w 459632"/>
                <a:gd name="connsiteY71" fmla="*/ 451972 h 459632"/>
                <a:gd name="connsiteX72" fmla="*/ 99588 w 459632"/>
                <a:gd name="connsiteY72" fmla="*/ 459632 h 459632"/>
                <a:gd name="connsiteX73" fmla="*/ 38303 w 459632"/>
                <a:gd name="connsiteY73" fmla="*/ 459632 h 459632"/>
                <a:gd name="connsiteX74" fmla="*/ 30642 w 459632"/>
                <a:gd name="connsiteY74" fmla="*/ 451971 h 459632"/>
                <a:gd name="connsiteX75" fmla="*/ 38302 w 459632"/>
                <a:gd name="connsiteY75" fmla="*/ 444311 h 459632"/>
                <a:gd name="connsiteX76" fmla="*/ 61284 w 459632"/>
                <a:gd name="connsiteY76" fmla="*/ 444311 h 459632"/>
                <a:gd name="connsiteX77" fmla="*/ 61284 w 459632"/>
                <a:gd name="connsiteY77" fmla="*/ 306421 h 459632"/>
                <a:gd name="connsiteX78" fmla="*/ 7660 w 459632"/>
                <a:gd name="connsiteY78" fmla="*/ 306421 h 459632"/>
                <a:gd name="connsiteX79" fmla="*/ 0 w 459632"/>
                <a:gd name="connsiteY79" fmla="*/ 298761 h 459632"/>
                <a:gd name="connsiteX80" fmla="*/ 0 w 459632"/>
                <a:gd name="connsiteY80" fmla="*/ 84266 h 459632"/>
                <a:gd name="connsiteX81" fmla="*/ 7660 w 459632"/>
                <a:gd name="connsiteY81" fmla="*/ 76605 h 459632"/>
                <a:gd name="connsiteX82" fmla="*/ 390687 w 459632"/>
                <a:gd name="connsiteY82" fmla="*/ 15321 h 459632"/>
                <a:gd name="connsiteX83" fmla="*/ 383026 w 459632"/>
                <a:gd name="connsiteY83" fmla="*/ 22982 h 459632"/>
                <a:gd name="connsiteX84" fmla="*/ 390687 w 459632"/>
                <a:gd name="connsiteY84" fmla="*/ 30642 h 459632"/>
                <a:gd name="connsiteX85" fmla="*/ 398347 w 459632"/>
                <a:gd name="connsiteY85" fmla="*/ 22982 h 459632"/>
                <a:gd name="connsiteX86" fmla="*/ 390687 w 459632"/>
                <a:gd name="connsiteY86" fmla="*/ 15321 h 459632"/>
                <a:gd name="connsiteX87" fmla="*/ 68945 w 459632"/>
                <a:gd name="connsiteY87" fmla="*/ 15321 h 459632"/>
                <a:gd name="connsiteX88" fmla="*/ 61284 w 459632"/>
                <a:gd name="connsiteY88" fmla="*/ 22982 h 459632"/>
                <a:gd name="connsiteX89" fmla="*/ 68945 w 459632"/>
                <a:gd name="connsiteY89" fmla="*/ 30642 h 459632"/>
                <a:gd name="connsiteX90" fmla="*/ 76605 w 459632"/>
                <a:gd name="connsiteY90" fmla="*/ 22982 h 459632"/>
                <a:gd name="connsiteX91" fmla="*/ 68945 w 459632"/>
                <a:gd name="connsiteY91" fmla="*/ 15321 h 459632"/>
                <a:gd name="connsiteX92" fmla="*/ 390687 w 459632"/>
                <a:gd name="connsiteY92" fmla="*/ 0 h 459632"/>
                <a:gd name="connsiteX93" fmla="*/ 413668 w 459632"/>
                <a:gd name="connsiteY93" fmla="*/ 22982 h 459632"/>
                <a:gd name="connsiteX94" fmla="*/ 398347 w 459632"/>
                <a:gd name="connsiteY94" fmla="*/ 44554 h 459632"/>
                <a:gd name="connsiteX95" fmla="*/ 398347 w 459632"/>
                <a:gd name="connsiteY95" fmla="*/ 53623 h 459632"/>
                <a:gd name="connsiteX96" fmla="*/ 390687 w 459632"/>
                <a:gd name="connsiteY96" fmla="*/ 61284 h 459632"/>
                <a:gd name="connsiteX97" fmla="*/ 383026 w 459632"/>
                <a:gd name="connsiteY97" fmla="*/ 53623 h 459632"/>
                <a:gd name="connsiteX98" fmla="*/ 383026 w 459632"/>
                <a:gd name="connsiteY98" fmla="*/ 44546 h 459632"/>
                <a:gd name="connsiteX99" fmla="*/ 367705 w 459632"/>
                <a:gd name="connsiteY99" fmla="*/ 22982 h 459632"/>
                <a:gd name="connsiteX100" fmla="*/ 390687 w 459632"/>
                <a:gd name="connsiteY100" fmla="*/ 0 h 459632"/>
                <a:gd name="connsiteX101" fmla="*/ 68945 w 459632"/>
                <a:gd name="connsiteY101" fmla="*/ 0 h 459632"/>
                <a:gd name="connsiteX102" fmla="*/ 91926 w 459632"/>
                <a:gd name="connsiteY102" fmla="*/ 22982 h 459632"/>
                <a:gd name="connsiteX103" fmla="*/ 76605 w 459632"/>
                <a:gd name="connsiteY103" fmla="*/ 44554 h 459632"/>
                <a:gd name="connsiteX104" fmla="*/ 76605 w 459632"/>
                <a:gd name="connsiteY104" fmla="*/ 53623 h 459632"/>
                <a:gd name="connsiteX105" fmla="*/ 68945 w 459632"/>
                <a:gd name="connsiteY105" fmla="*/ 61284 h 459632"/>
                <a:gd name="connsiteX106" fmla="*/ 61284 w 459632"/>
                <a:gd name="connsiteY106" fmla="*/ 53623 h 459632"/>
                <a:gd name="connsiteX107" fmla="*/ 61284 w 459632"/>
                <a:gd name="connsiteY107" fmla="*/ 44546 h 459632"/>
                <a:gd name="connsiteX108" fmla="*/ 45963 w 459632"/>
                <a:gd name="connsiteY108" fmla="*/ 22982 h 459632"/>
                <a:gd name="connsiteX109" fmla="*/ 68945 w 459632"/>
                <a:gd name="connsiteY109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459632" h="459632">
                  <a:moveTo>
                    <a:pt x="99586" y="291100"/>
                  </a:moveTo>
                  <a:lnTo>
                    <a:pt x="375365" y="291100"/>
                  </a:lnTo>
                  <a:cubicBezTo>
                    <a:pt x="379602" y="291100"/>
                    <a:pt x="383026" y="294532"/>
                    <a:pt x="383026" y="298760"/>
                  </a:cubicBezTo>
                  <a:cubicBezTo>
                    <a:pt x="383026" y="302989"/>
                    <a:pt x="379602" y="306420"/>
                    <a:pt x="375365" y="306420"/>
                  </a:cubicBezTo>
                  <a:lnTo>
                    <a:pt x="99586" y="306420"/>
                  </a:lnTo>
                  <a:cubicBezTo>
                    <a:pt x="95358" y="306420"/>
                    <a:pt x="91926" y="302989"/>
                    <a:pt x="91926" y="298760"/>
                  </a:cubicBezTo>
                  <a:cubicBezTo>
                    <a:pt x="91926" y="294532"/>
                    <a:pt x="95358" y="291100"/>
                    <a:pt x="99586" y="291100"/>
                  </a:cubicBezTo>
                  <a:close/>
                  <a:moveTo>
                    <a:pt x="423995" y="165688"/>
                  </a:moveTo>
                  <a:cubicBezTo>
                    <a:pt x="427917" y="167267"/>
                    <a:pt x="429832" y="171725"/>
                    <a:pt x="428262" y="175655"/>
                  </a:cubicBezTo>
                  <a:lnTo>
                    <a:pt x="390143" y="270968"/>
                  </a:lnTo>
                  <a:cubicBezTo>
                    <a:pt x="388941" y="273955"/>
                    <a:pt x="386068" y="275778"/>
                    <a:pt x="383026" y="275778"/>
                  </a:cubicBezTo>
                  <a:cubicBezTo>
                    <a:pt x="382077" y="275778"/>
                    <a:pt x="381111" y="275602"/>
                    <a:pt x="380184" y="275234"/>
                  </a:cubicBezTo>
                  <a:cubicBezTo>
                    <a:pt x="376254" y="273656"/>
                    <a:pt x="374339" y="269205"/>
                    <a:pt x="375910" y="265268"/>
                  </a:cubicBezTo>
                  <a:lnTo>
                    <a:pt x="414036" y="169955"/>
                  </a:lnTo>
                  <a:cubicBezTo>
                    <a:pt x="415606" y="166033"/>
                    <a:pt x="420088" y="164134"/>
                    <a:pt x="423995" y="165688"/>
                  </a:cubicBezTo>
                  <a:close/>
                  <a:moveTo>
                    <a:pt x="355226" y="107791"/>
                  </a:moveTo>
                  <a:cubicBezTo>
                    <a:pt x="359156" y="109369"/>
                    <a:pt x="361071" y="113820"/>
                    <a:pt x="359501" y="117757"/>
                  </a:cubicBezTo>
                  <a:lnTo>
                    <a:pt x="298216" y="270968"/>
                  </a:lnTo>
                  <a:cubicBezTo>
                    <a:pt x="297014" y="273956"/>
                    <a:pt x="294141" y="275779"/>
                    <a:pt x="291100" y="275779"/>
                  </a:cubicBezTo>
                  <a:cubicBezTo>
                    <a:pt x="290150" y="275779"/>
                    <a:pt x="289184" y="275603"/>
                    <a:pt x="288258" y="275235"/>
                  </a:cubicBezTo>
                  <a:cubicBezTo>
                    <a:pt x="284327" y="273657"/>
                    <a:pt x="282413" y="269206"/>
                    <a:pt x="283983" y="265268"/>
                  </a:cubicBezTo>
                  <a:lnTo>
                    <a:pt x="345267" y="112057"/>
                  </a:lnTo>
                  <a:cubicBezTo>
                    <a:pt x="346837" y="108127"/>
                    <a:pt x="351327" y="106243"/>
                    <a:pt x="355226" y="107791"/>
                  </a:cubicBezTo>
                  <a:close/>
                  <a:moveTo>
                    <a:pt x="263300" y="107791"/>
                  </a:moveTo>
                  <a:cubicBezTo>
                    <a:pt x="267230" y="109369"/>
                    <a:pt x="269145" y="113820"/>
                    <a:pt x="267575" y="117757"/>
                  </a:cubicBezTo>
                  <a:lnTo>
                    <a:pt x="206290" y="270968"/>
                  </a:lnTo>
                  <a:cubicBezTo>
                    <a:pt x="205088" y="273956"/>
                    <a:pt x="202215" y="275779"/>
                    <a:pt x="199174" y="275779"/>
                  </a:cubicBezTo>
                  <a:cubicBezTo>
                    <a:pt x="198224" y="275779"/>
                    <a:pt x="197258" y="275603"/>
                    <a:pt x="196324" y="275235"/>
                  </a:cubicBezTo>
                  <a:cubicBezTo>
                    <a:pt x="192402" y="273657"/>
                    <a:pt x="190487" y="269206"/>
                    <a:pt x="192057" y="265268"/>
                  </a:cubicBezTo>
                  <a:lnTo>
                    <a:pt x="253341" y="112057"/>
                  </a:lnTo>
                  <a:cubicBezTo>
                    <a:pt x="254911" y="108127"/>
                    <a:pt x="259401" y="106243"/>
                    <a:pt x="263300" y="107791"/>
                  </a:cubicBezTo>
                  <a:close/>
                  <a:moveTo>
                    <a:pt x="171381" y="107791"/>
                  </a:moveTo>
                  <a:cubicBezTo>
                    <a:pt x="175303" y="109369"/>
                    <a:pt x="177218" y="113820"/>
                    <a:pt x="175648" y="117757"/>
                  </a:cubicBezTo>
                  <a:lnTo>
                    <a:pt x="114363" y="270968"/>
                  </a:lnTo>
                  <a:cubicBezTo>
                    <a:pt x="113160" y="273956"/>
                    <a:pt x="110280" y="275779"/>
                    <a:pt x="107239" y="275779"/>
                  </a:cubicBezTo>
                  <a:cubicBezTo>
                    <a:pt x="106296" y="275779"/>
                    <a:pt x="105331" y="275603"/>
                    <a:pt x="104397" y="275235"/>
                  </a:cubicBezTo>
                  <a:cubicBezTo>
                    <a:pt x="100475" y="273657"/>
                    <a:pt x="98560" y="269206"/>
                    <a:pt x="100130" y="265269"/>
                  </a:cubicBezTo>
                  <a:lnTo>
                    <a:pt x="161414" y="112058"/>
                  </a:lnTo>
                  <a:cubicBezTo>
                    <a:pt x="162984" y="108136"/>
                    <a:pt x="167428" y="106221"/>
                    <a:pt x="171381" y="107791"/>
                  </a:cubicBezTo>
                  <a:close/>
                  <a:moveTo>
                    <a:pt x="79454" y="107791"/>
                  </a:moveTo>
                  <a:cubicBezTo>
                    <a:pt x="83376" y="109369"/>
                    <a:pt x="85291" y="113820"/>
                    <a:pt x="83721" y="117757"/>
                  </a:cubicBezTo>
                  <a:lnTo>
                    <a:pt x="45265" y="213889"/>
                  </a:lnTo>
                  <a:cubicBezTo>
                    <a:pt x="44063" y="216884"/>
                    <a:pt x="41190" y="218707"/>
                    <a:pt x="38149" y="218707"/>
                  </a:cubicBezTo>
                  <a:cubicBezTo>
                    <a:pt x="37199" y="218707"/>
                    <a:pt x="36241" y="218524"/>
                    <a:pt x="35307" y="218156"/>
                  </a:cubicBezTo>
                  <a:cubicBezTo>
                    <a:pt x="31376" y="216586"/>
                    <a:pt x="29470" y="212128"/>
                    <a:pt x="31040" y="208198"/>
                  </a:cubicBezTo>
                  <a:lnTo>
                    <a:pt x="69488" y="112058"/>
                  </a:lnTo>
                  <a:cubicBezTo>
                    <a:pt x="71058" y="108136"/>
                    <a:pt x="75494" y="106221"/>
                    <a:pt x="79454" y="107791"/>
                  </a:cubicBezTo>
                  <a:close/>
                  <a:moveTo>
                    <a:pt x="7660" y="76605"/>
                  </a:moveTo>
                  <a:lnTo>
                    <a:pt x="451972" y="76605"/>
                  </a:lnTo>
                  <a:cubicBezTo>
                    <a:pt x="456208" y="76605"/>
                    <a:pt x="459632" y="80037"/>
                    <a:pt x="459632" y="84266"/>
                  </a:cubicBezTo>
                  <a:lnTo>
                    <a:pt x="459632" y="298761"/>
                  </a:lnTo>
                  <a:cubicBezTo>
                    <a:pt x="459632" y="302989"/>
                    <a:pt x="456208" y="306421"/>
                    <a:pt x="451972" y="306421"/>
                  </a:cubicBezTo>
                  <a:lnTo>
                    <a:pt x="413669" y="306421"/>
                  </a:lnTo>
                  <a:lnTo>
                    <a:pt x="413669" y="444311"/>
                  </a:lnTo>
                  <a:lnTo>
                    <a:pt x="436650" y="444311"/>
                  </a:lnTo>
                  <a:cubicBezTo>
                    <a:pt x="440887" y="444311"/>
                    <a:pt x="444311" y="447743"/>
                    <a:pt x="444311" y="451971"/>
                  </a:cubicBezTo>
                  <a:cubicBezTo>
                    <a:pt x="444311" y="456199"/>
                    <a:pt x="440887" y="459631"/>
                    <a:pt x="436650" y="459631"/>
                  </a:cubicBezTo>
                  <a:lnTo>
                    <a:pt x="375367" y="459631"/>
                  </a:lnTo>
                  <a:cubicBezTo>
                    <a:pt x="371130" y="459631"/>
                    <a:pt x="367707" y="456199"/>
                    <a:pt x="367707" y="451971"/>
                  </a:cubicBezTo>
                  <a:cubicBezTo>
                    <a:pt x="367707" y="447743"/>
                    <a:pt x="371130" y="444311"/>
                    <a:pt x="375367" y="444311"/>
                  </a:cubicBezTo>
                  <a:lnTo>
                    <a:pt x="398348" y="444311"/>
                  </a:lnTo>
                  <a:lnTo>
                    <a:pt x="398348" y="298761"/>
                  </a:lnTo>
                  <a:cubicBezTo>
                    <a:pt x="398348" y="294533"/>
                    <a:pt x="401772" y="291101"/>
                    <a:pt x="406009" y="291101"/>
                  </a:cubicBezTo>
                  <a:lnTo>
                    <a:pt x="444312" y="291101"/>
                  </a:lnTo>
                  <a:lnTo>
                    <a:pt x="444312" y="91926"/>
                  </a:lnTo>
                  <a:lnTo>
                    <a:pt x="15321" y="91926"/>
                  </a:lnTo>
                  <a:lnTo>
                    <a:pt x="15321" y="291101"/>
                  </a:lnTo>
                  <a:lnTo>
                    <a:pt x="68946" y="291101"/>
                  </a:lnTo>
                  <a:cubicBezTo>
                    <a:pt x="73174" y="291101"/>
                    <a:pt x="76606" y="294533"/>
                    <a:pt x="76606" y="298761"/>
                  </a:cubicBezTo>
                  <a:lnTo>
                    <a:pt x="76606" y="444312"/>
                  </a:lnTo>
                  <a:lnTo>
                    <a:pt x="99588" y="444312"/>
                  </a:lnTo>
                  <a:cubicBezTo>
                    <a:pt x="103816" y="444312"/>
                    <a:pt x="107248" y="447743"/>
                    <a:pt x="107248" y="451972"/>
                  </a:cubicBezTo>
                  <a:cubicBezTo>
                    <a:pt x="107248" y="456200"/>
                    <a:pt x="103816" y="459632"/>
                    <a:pt x="99588" y="459632"/>
                  </a:cubicBezTo>
                  <a:lnTo>
                    <a:pt x="38303" y="459632"/>
                  </a:lnTo>
                  <a:cubicBezTo>
                    <a:pt x="34074" y="459632"/>
                    <a:pt x="30642" y="456199"/>
                    <a:pt x="30642" y="451971"/>
                  </a:cubicBezTo>
                  <a:cubicBezTo>
                    <a:pt x="30642" y="447743"/>
                    <a:pt x="34074" y="444311"/>
                    <a:pt x="38302" y="444311"/>
                  </a:cubicBezTo>
                  <a:lnTo>
                    <a:pt x="61284" y="444311"/>
                  </a:lnTo>
                  <a:lnTo>
                    <a:pt x="61284" y="306421"/>
                  </a:lnTo>
                  <a:lnTo>
                    <a:pt x="7660" y="306421"/>
                  </a:lnTo>
                  <a:cubicBezTo>
                    <a:pt x="3432" y="306421"/>
                    <a:pt x="0" y="302989"/>
                    <a:pt x="0" y="298761"/>
                  </a:cubicBezTo>
                  <a:lnTo>
                    <a:pt x="0" y="84266"/>
                  </a:lnTo>
                  <a:cubicBezTo>
                    <a:pt x="0" y="80037"/>
                    <a:pt x="3432" y="76605"/>
                    <a:pt x="7660" y="76605"/>
                  </a:cubicBezTo>
                  <a:close/>
                  <a:moveTo>
                    <a:pt x="390687" y="15321"/>
                  </a:moveTo>
                  <a:cubicBezTo>
                    <a:pt x="386458" y="15321"/>
                    <a:pt x="383026" y="18761"/>
                    <a:pt x="383026" y="22982"/>
                  </a:cubicBezTo>
                  <a:cubicBezTo>
                    <a:pt x="383026" y="27203"/>
                    <a:pt x="386458" y="30642"/>
                    <a:pt x="390687" y="30642"/>
                  </a:cubicBezTo>
                  <a:cubicBezTo>
                    <a:pt x="394915" y="30642"/>
                    <a:pt x="398347" y="27203"/>
                    <a:pt x="398347" y="22982"/>
                  </a:cubicBezTo>
                  <a:cubicBezTo>
                    <a:pt x="398347" y="18761"/>
                    <a:pt x="394915" y="15321"/>
                    <a:pt x="390687" y="15321"/>
                  </a:cubicBezTo>
                  <a:close/>
                  <a:moveTo>
                    <a:pt x="68945" y="15321"/>
                  </a:moveTo>
                  <a:cubicBezTo>
                    <a:pt x="64724" y="15321"/>
                    <a:pt x="61284" y="18761"/>
                    <a:pt x="61284" y="22982"/>
                  </a:cubicBezTo>
                  <a:cubicBezTo>
                    <a:pt x="61284" y="27203"/>
                    <a:pt x="64724" y="30642"/>
                    <a:pt x="68945" y="30642"/>
                  </a:cubicBezTo>
                  <a:cubicBezTo>
                    <a:pt x="73166" y="30642"/>
                    <a:pt x="76605" y="27203"/>
                    <a:pt x="76605" y="22982"/>
                  </a:cubicBezTo>
                  <a:cubicBezTo>
                    <a:pt x="76605" y="18761"/>
                    <a:pt x="73166" y="15321"/>
                    <a:pt x="68945" y="15321"/>
                  </a:cubicBezTo>
                  <a:close/>
                  <a:moveTo>
                    <a:pt x="390687" y="0"/>
                  </a:moveTo>
                  <a:cubicBezTo>
                    <a:pt x="403357" y="0"/>
                    <a:pt x="413668" y="10311"/>
                    <a:pt x="413668" y="22982"/>
                  </a:cubicBezTo>
                  <a:cubicBezTo>
                    <a:pt x="413668" y="32955"/>
                    <a:pt x="407241" y="41375"/>
                    <a:pt x="398347" y="44554"/>
                  </a:cubicBezTo>
                  <a:lnTo>
                    <a:pt x="398347" y="53623"/>
                  </a:lnTo>
                  <a:cubicBezTo>
                    <a:pt x="398347" y="57852"/>
                    <a:pt x="394923" y="61284"/>
                    <a:pt x="390687" y="61284"/>
                  </a:cubicBezTo>
                  <a:cubicBezTo>
                    <a:pt x="386450" y="61284"/>
                    <a:pt x="383026" y="57852"/>
                    <a:pt x="383026" y="53623"/>
                  </a:cubicBezTo>
                  <a:lnTo>
                    <a:pt x="383026" y="44546"/>
                  </a:lnTo>
                  <a:cubicBezTo>
                    <a:pt x="374133" y="41375"/>
                    <a:pt x="367705" y="32955"/>
                    <a:pt x="367705" y="22982"/>
                  </a:cubicBezTo>
                  <a:cubicBezTo>
                    <a:pt x="367705" y="10311"/>
                    <a:pt x="378016" y="0"/>
                    <a:pt x="390687" y="0"/>
                  </a:cubicBezTo>
                  <a:close/>
                  <a:moveTo>
                    <a:pt x="68945" y="0"/>
                  </a:moveTo>
                  <a:cubicBezTo>
                    <a:pt x="81615" y="0"/>
                    <a:pt x="91926" y="10311"/>
                    <a:pt x="91926" y="22982"/>
                  </a:cubicBezTo>
                  <a:cubicBezTo>
                    <a:pt x="91926" y="32955"/>
                    <a:pt x="85507" y="41375"/>
                    <a:pt x="76605" y="44554"/>
                  </a:cubicBezTo>
                  <a:lnTo>
                    <a:pt x="76605" y="53623"/>
                  </a:lnTo>
                  <a:cubicBezTo>
                    <a:pt x="76605" y="57852"/>
                    <a:pt x="73173" y="61284"/>
                    <a:pt x="68945" y="61284"/>
                  </a:cubicBezTo>
                  <a:cubicBezTo>
                    <a:pt x="64716" y="61284"/>
                    <a:pt x="61284" y="57852"/>
                    <a:pt x="61284" y="53623"/>
                  </a:cubicBezTo>
                  <a:lnTo>
                    <a:pt x="61284" y="44546"/>
                  </a:lnTo>
                  <a:cubicBezTo>
                    <a:pt x="52383" y="41375"/>
                    <a:pt x="45963" y="32955"/>
                    <a:pt x="45963" y="22982"/>
                  </a:cubicBezTo>
                  <a:cubicBezTo>
                    <a:pt x="45963" y="10311"/>
                    <a:pt x="56274" y="0"/>
                    <a:pt x="68945" y="0"/>
                  </a:cubicBezTo>
                  <a:close/>
                </a:path>
              </a:pathLst>
            </a:custGeom>
            <a:solidFill>
              <a:schemeClr val="accent4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140C5EA-CAF6-4959-AA46-D353CE177C2B}"/>
              </a:ext>
            </a:extLst>
          </p:cNvPr>
          <p:cNvGrpSpPr/>
          <p:nvPr/>
        </p:nvGrpSpPr>
        <p:grpSpPr>
          <a:xfrm>
            <a:off x="8735537" y="3789147"/>
            <a:ext cx="2199973" cy="2217150"/>
            <a:chOff x="8735537" y="3789147"/>
            <a:chExt cx="2199973" cy="2217150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3D88E43-DCB6-47E6-91F6-FA8A8126589F}"/>
                </a:ext>
              </a:extLst>
            </p:cNvPr>
            <p:cNvGrpSpPr/>
            <p:nvPr/>
          </p:nvGrpSpPr>
          <p:grpSpPr>
            <a:xfrm>
              <a:off x="8735537" y="5173619"/>
              <a:ext cx="2199973" cy="832678"/>
              <a:chOff x="3375327" y="1541451"/>
              <a:chExt cx="2199973" cy="832678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FA68E70-EF08-4777-A4C0-B91659D5AFFD}"/>
                  </a:ext>
                </a:extLst>
              </p:cNvPr>
              <p:cNvSpPr txBox="1"/>
              <p:nvPr/>
            </p:nvSpPr>
            <p:spPr>
              <a:xfrm>
                <a:off x="3375327" y="1823786"/>
                <a:ext cx="2199973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806BC51-79DB-454E-AADF-E0AD59C0F630}"/>
                  </a:ext>
                </a:extLst>
              </p:cNvPr>
              <p:cNvSpPr txBox="1"/>
              <p:nvPr/>
            </p:nvSpPr>
            <p:spPr>
              <a:xfrm>
                <a:off x="3375327" y="1541451"/>
                <a:ext cx="219997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id="{8D5429AA-E12E-47EE-8D8B-39CE9741B2BD}"/>
                </a:ext>
              </a:extLst>
            </p:cNvPr>
            <p:cNvSpPr/>
            <p:nvPr/>
          </p:nvSpPr>
          <p:spPr>
            <a:xfrm flipV="1">
              <a:off x="9702174" y="4626533"/>
              <a:ext cx="266700" cy="229914"/>
            </a:xfrm>
            <a:prstGeom prst="triangle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DE5B108-592B-4CC3-BA38-944299AF6D0F}"/>
                </a:ext>
              </a:extLst>
            </p:cNvPr>
            <p:cNvSpPr/>
            <p:nvPr/>
          </p:nvSpPr>
          <p:spPr>
            <a:xfrm>
              <a:off x="9618572" y="3789147"/>
              <a:ext cx="433904" cy="433904"/>
            </a:xfrm>
            <a:custGeom>
              <a:avLst/>
              <a:gdLst>
                <a:gd name="connsiteX0" fmla="*/ 329402 w 459632"/>
                <a:gd name="connsiteY0" fmla="*/ 444310 h 459631"/>
                <a:gd name="connsiteX1" fmla="*/ 451971 w 459632"/>
                <a:gd name="connsiteY1" fmla="*/ 444310 h 459631"/>
                <a:gd name="connsiteX2" fmla="*/ 459631 w 459632"/>
                <a:gd name="connsiteY2" fmla="*/ 451970 h 459631"/>
                <a:gd name="connsiteX3" fmla="*/ 451970 w 459632"/>
                <a:gd name="connsiteY3" fmla="*/ 459630 h 459631"/>
                <a:gd name="connsiteX4" fmla="*/ 329402 w 459632"/>
                <a:gd name="connsiteY4" fmla="*/ 459630 h 459631"/>
                <a:gd name="connsiteX5" fmla="*/ 321742 w 459632"/>
                <a:gd name="connsiteY5" fmla="*/ 451970 h 459631"/>
                <a:gd name="connsiteX6" fmla="*/ 329402 w 459632"/>
                <a:gd name="connsiteY6" fmla="*/ 444310 h 459631"/>
                <a:gd name="connsiteX7" fmla="*/ 283439 w 459632"/>
                <a:gd name="connsiteY7" fmla="*/ 444310 h 459631"/>
                <a:gd name="connsiteX8" fmla="*/ 298761 w 459632"/>
                <a:gd name="connsiteY8" fmla="*/ 444310 h 459631"/>
                <a:gd name="connsiteX9" fmla="*/ 306421 w 459632"/>
                <a:gd name="connsiteY9" fmla="*/ 451970 h 459631"/>
                <a:gd name="connsiteX10" fmla="*/ 298761 w 459632"/>
                <a:gd name="connsiteY10" fmla="*/ 459630 h 459631"/>
                <a:gd name="connsiteX11" fmla="*/ 283439 w 459632"/>
                <a:gd name="connsiteY11" fmla="*/ 459630 h 459631"/>
                <a:gd name="connsiteX12" fmla="*/ 275779 w 459632"/>
                <a:gd name="connsiteY12" fmla="*/ 451970 h 459631"/>
                <a:gd name="connsiteX13" fmla="*/ 283439 w 459632"/>
                <a:gd name="connsiteY13" fmla="*/ 444310 h 459631"/>
                <a:gd name="connsiteX14" fmla="*/ 160870 w 459632"/>
                <a:gd name="connsiteY14" fmla="*/ 444310 h 459631"/>
                <a:gd name="connsiteX15" fmla="*/ 237475 w 459632"/>
                <a:gd name="connsiteY15" fmla="*/ 444310 h 459631"/>
                <a:gd name="connsiteX16" fmla="*/ 245136 w 459632"/>
                <a:gd name="connsiteY16" fmla="*/ 451971 h 459631"/>
                <a:gd name="connsiteX17" fmla="*/ 237475 w 459632"/>
                <a:gd name="connsiteY17" fmla="*/ 459631 h 459631"/>
                <a:gd name="connsiteX18" fmla="*/ 160870 w 459632"/>
                <a:gd name="connsiteY18" fmla="*/ 459631 h 459631"/>
                <a:gd name="connsiteX19" fmla="*/ 153210 w 459632"/>
                <a:gd name="connsiteY19" fmla="*/ 451970 h 459631"/>
                <a:gd name="connsiteX20" fmla="*/ 160870 w 459632"/>
                <a:gd name="connsiteY20" fmla="*/ 444310 h 459631"/>
                <a:gd name="connsiteX21" fmla="*/ 7660 w 459632"/>
                <a:gd name="connsiteY21" fmla="*/ 444310 h 459631"/>
                <a:gd name="connsiteX22" fmla="*/ 114908 w 459632"/>
                <a:gd name="connsiteY22" fmla="*/ 444310 h 459631"/>
                <a:gd name="connsiteX23" fmla="*/ 122568 w 459632"/>
                <a:gd name="connsiteY23" fmla="*/ 451971 h 459631"/>
                <a:gd name="connsiteX24" fmla="*/ 114908 w 459632"/>
                <a:gd name="connsiteY24" fmla="*/ 459631 h 459631"/>
                <a:gd name="connsiteX25" fmla="*/ 7660 w 459632"/>
                <a:gd name="connsiteY25" fmla="*/ 459631 h 459631"/>
                <a:gd name="connsiteX26" fmla="*/ 0 w 459632"/>
                <a:gd name="connsiteY26" fmla="*/ 451970 h 459631"/>
                <a:gd name="connsiteX27" fmla="*/ 7660 w 459632"/>
                <a:gd name="connsiteY27" fmla="*/ 444310 h 459631"/>
                <a:gd name="connsiteX28" fmla="*/ 53623 w 459632"/>
                <a:gd name="connsiteY28" fmla="*/ 413668 h 459631"/>
                <a:gd name="connsiteX29" fmla="*/ 191513 w 459632"/>
                <a:gd name="connsiteY29" fmla="*/ 413668 h 459631"/>
                <a:gd name="connsiteX30" fmla="*/ 199173 w 459632"/>
                <a:gd name="connsiteY30" fmla="*/ 421328 h 459631"/>
                <a:gd name="connsiteX31" fmla="*/ 191513 w 459632"/>
                <a:gd name="connsiteY31" fmla="*/ 428988 h 459631"/>
                <a:gd name="connsiteX32" fmla="*/ 53623 w 459632"/>
                <a:gd name="connsiteY32" fmla="*/ 428988 h 459631"/>
                <a:gd name="connsiteX33" fmla="*/ 45963 w 459632"/>
                <a:gd name="connsiteY33" fmla="*/ 421328 h 459631"/>
                <a:gd name="connsiteX34" fmla="*/ 53623 w 459632"/>
                <a:gd name="connsiteY34" fmla="*/ 413668 h 459631"/>
                <a:gd name="connsiteX35" fmla="*/ 91926 w 459632"/>
                <a:gd name="connsiteY35" fmla="*/ 321742 h 459631"/>
                <a:gd name="connsiteX36" fmla="*/ 91926 w 459632"/>
                <a:gd name="connsiteY36" fmla="*/ 372195 h 459631"/>
                <a:gd name="connsiteX37" fmla="*/ 142379 w 459632"/>
                <a:gd name="connsiteY37" fmla="*/ 321742 h 459631"/>
                <a:gd name="connsiteX38" fmla="*/ 153211 w 459632"/>
                <a:gd name="connsiteY38" fmla="*/ 255968 h 459631"/>
                <a:gd name="connsiteX39" fmla="*/ 102758 w 459632"/>
                <a:gd name="connsiteY39" fmla="*/ 306421 h 459631"/>
                <a:gd name="connsiteX40" fmla="*/ 153211 w 459632"/>
                <a:gd name="connsiteY40" fmla="*/ 306421 h 459631"/>
                <a:gd name="connsiteX41" fmla="*/ 91926 w 459632"/>
                <a:gd name="connsiteY41" fmla="*/ 245137 h 459631"/>
                <a:gd name="connsiteX42" fmla="*/ 91926 w 459632"/>
                <a:gd name="connsiteY42" fmla="*/ 295589 h 459631"/>
                <a:gd name="connsiteX43" fmla="*/ 142379 w 459632"/>
                <a:gd name="connsiteY43" fmla="*/ 245137 h 459631"/>
                <a:gd name="connsiteX44" fmla="*/ 153211 w 459632"/>
                <a:gd name="connsiteY44" fmla="*/ 179363 h 459631"/>
                <a:gd name="connsiteX45" fmla="*/ 102758 w 459632"/>
                <a:gd name="connsiteY45" fmla="*/ 229816 h 459631"/>
                <a:gd name="connsiteX46" fmla="*/ 153211 w 459632"/>
                <a:gd name="connsiteY46" fmla="*/ 229816 h 459631"/>
                <a:gd name="connsiteX47" fmla="*/ 91926 w 459632"/>
                <a:gd name="connsiteY47" fmla="*/ 168531 h 459631"/>
                <a:gd name="connsiteX48" fmla="*/ 91926 w 459632"/>
                <a:gd name="connsiteY48" fmla="*/ 218984 h 459631"/>
                <a:gd name="connsiteX49" fmla="*/ 142379 w 459632"/>
                <a:gd name="connsiteY49" fmla="*/ 168531 h 459631"/>
                <a:gd name="connsiteX50" fmla="*/ 383027 w 459632"/>
                <a:gd name="connsiteY50" fmla="*/ 102758 h 459631"/>
                <a:gd name="connsiteX51" fmla="*/ 332574 w 459632"/>
                <a:gd name="connsiteY51" fmla="*/ 153211 h 459631"/>
                <a:gd name="connsiteX52" fmla="*/ 383027 w 459632"/>
                <a:gd name="connsiteY52" fmla="*/ 153211 h 459631"/>
                <a:gd name="connsiteX53" fmla="*/ 306421 w 459632"/>
                <a:gd name="connsiteY53" fmla="*/ 102758 h 459631"/>
                <a:gd name="connsiteX54" fmla="*/ 255968 w 459632"/>
                <a:gd name="connsiteY54" fmla="*/ 153211 h 459631"/>
                <a:gd name="connsiteX55" fmla="*/ 306421 w 459632"/>
                <a:gd name="connsiteY55" fmla="*/ 153211 h 459631"/>
                <a:gd name="connsiteX56" fmla="*/ 229816 w 459632"/>
                <a:gd name="connsiteY56" fmla="*/ 102758 h 459631"/>
                <a:gd name="connsiteX57" fmla="*/ 179363 w 459632"/>
                <a:gd name="connsiteY57" fmla="*/ 153211 h 459631"/>
                <a:gd name="connsiteX58" fmla="*/ 229816 w 459632"/>
                <a:gd name="connsiteY58" fmla="*/ 153211 h 459631"/>
                <a:gd name="connsiteX59" fmla="*/ 153211 w 459632"/>
                <a:gd name="connsiteY59" fmla="*/ 102758 h 459631"/>
                <a:gd name="connsiteX60" fmla="*/ 102758 w 459632"/>
                <a:gd name="connsiteY60" fmla="*/ 153211 h 459631"/>
                <a:gd name="connsiteX61" fmla="*/ 153211 w 459632"/>
                <a:gd name="connsiteY61" fmla="*/ 153211 h 459631"/>
                <a:gd name="connsiteX62" fmla="*/ 76606 w 459632"/>
                <a:gd name="connsiteY62" fmla="*/ 102758 h 459631"/>
                <a:gd name="connsiteX63" fmla="*/ 26153 w 459632"/>
                <a:gd name="connsiteY63" fmla="*/ 153211 h 459631"/>
                <a:gd name="connsiteX64" fmla="*/ 76605 w 459632"/>
                <a:gd name="connsiteY64" fmla="*/ 153211 h 459631"/>
                <a:gd name="connsiteX65" fmla="*/ 76606 w 459632"/>
                <a:gd name="connsiteY65" fmla="*/ 153211 h 459631"/>
                <a:gd name="connsiteX66" fmla="*/ 398347 w 459632"/>
                <a:gd name="connsiteY66" fmla="*/ 100621 h 459631"/>
                <a:gd name="connsiteX67" fmla="*/ 398347 w 459632"/>
                <a:gd name="connsiteY67" fmla="*/ 144516 h 459631"/>
                <a:gd name="connsiteX68" fmla="*/ 424677 w 459632"/>
                <a:gd name="connsiteY68" fmla="*/ 122568 h 459631"/>
                <a:gd name="connsiteX69" fmla="*/ 321742 w 459632"/>
                <a:gd name="connsiteY69" fmla="*/ 91926 h 459631"/>
                <a:gd name="connsiteX70" fmla="*/ 321742 w 459632"/>
                <a:gd name="connsiteY70" fmla="*/ 142379 h 459631"/>
                <a:gd name="connsiteX71" fmla="*/ 372195 w 459632"/>
                <a:gd name="connsiteY71" fmla="*/ 91926 h 459631"/>
                <a:gd name="connsiteX72" fmla="*/ 245137 w 459632"/>
                <a:gd name="connsiteY72" fmla="*/ 91926 h 459631"/>
                <a:gd name="connsiteX73" fmla="*/ 245137 w 459632"/>
                <a:gd name="connsiteY73" fmla="*/ 142379 h 459631"/>
                <a:gd name="connsiteX74" fmla="*/ 295590 w 459632"/>
                <a:gd name="connsiteY74" fmla="*/ 91926 h 459631"/>
                <a:gd name="connsiteX75" fmla="*/ 168531 w 459632"/>
                <a:gd name="connsiteY75" fmla="*/ 91926 h 459631"/>
                <a:gd name="connsiteX76" fmla="*/ 168531 w 459632"/>
                <a:gd name="connsiteY76" fmla="*/ 142379 h 459631"/>
                <a:gd name="connsiteX77" fmla="*/ 218984 w 459632"/>
                <a:gd name="connsiteY77" fmla="*/ 91926 h 459631"/>
                <a:gd name="connsiteX78" fmla="*/ 91926 w 459632"/>
                <a:gd name="connsiteY78" fmla="*/ 91926 h 459631"/>
                <a:gd name="connsiteX79" fmla="*/ 91926 w 459632"/>
                <a:gd name="connsiteY79" fmla="*/ 142379 h 459631"/>
                <a:gd name="connsiteX80" fmla="*/ 142379 w 459632"/>
                <a:gd name="connsiteY80" fmla="*/ 91926 h 459631"/>
                <a:gd name="connsiteX81" fmla="*/ 15321 w 459632"/>
                <a:gd name="connsiteY81" fmla="*/ 91926 h 459631"/>
                <a:gd name="connsiteX82" fmla="*/ 15321 w 459632"/>
                <a:gd name="connsiteY82" fmla="*/ 142379 h 459631"/>
                <a:gd name="connsiteX83" fmla="*/ 65774 w 459632"/>
                <a:gd name="connsiteY83" fmla="*/ 91926 h 459631"/>
                <a:gd name="connsiteX84" fmla="*/ 153211 w 459632"/>
                <a:gd name="connsiteY84" fmla="*/ 26152 h 459631"/>
                <a:gd name="connsiteX85" fmla="*/ 102758 w 459632"/>
                <a:gd name="connsiteY85" fmla="*/ 76605 h 459631"/>
                <a:gd name="connsiteX86" fmla="*/ 153211 w 459632"/>
                <a:gd name="connsiteY86" fmla="*/ 76605 h 459631"/>
                <a:gd name="connsiteX87" fmla="*/ 91926 w 459632"/>
                <a:gd name="connsiteY87" fmla="*/ 15321 h 459631"/>
                <a:gd name="connsiteX88" fmla="*/ 91926 w 459632"/>
                <a:gd name="connsiteY88" fmla="*/ 65773 h 459631"/>
                <a:gd name="connsiteX89" fmla="*/ 142379 w 459632"/>
                <a:gd name="connsiteY89" fmla="*/ 15321 h 459631"/>
                <a:gd name="connsiteX90" fmla="*/ 84266 w 459632"/>
                <a:gd name="connsiteY90" fmla="*/ 0 h 459631"/>
                <a:gd name="connsiteX91" fmla="*/ 160871 w 459632"/>
                <a:gd name="connsiteY91" fmla="*/ 0 h 459631"/>
                <a:gd name="connsiteX92" fmla="*/ 163797 w 459632"/>
                <a:gd name="connsiteY92" fmla="*/ 588 h 459631"/>
                <a:gd name="connsiteX93" fmla="*/ 167942 w 459632"/>
                <a:gd name="connsiteY93" fmla="*/ 4733 h 459631"/>
                <a:gd name="connsiteX94" fmla="*/ 168531 w 459632"/>
                <a:gd name="connsiteY94" fmla="*/ 7659 h 459631"/>
                <a:gd name="connsiteX95" fmla="*/ 168531 w 459632"/>
                <a:gd name="connsiteY95" fmla="*/ 76604 h 459631"/>
                <a:gd name="connsiteX96" fmla="*/ 390689 w 459632"/>
                <a:gd name="connsiteY96" fmla="*/ 76604 h 459631"/>
                <a:gd name="connsiteX97" fmla="*/ 393432 w 459632"/>
                <a:gd name="connsiteY97" fmla="*/ 77140 h 459631"/>
                <a:gd name="connsiteX98" fmla="*/ 393616 w 459632"/>
                <a:gd name="connsiteY98" fmla="*/ 77194 h 459631"/>
                <a:gd name="connsiteX99" fmla="*/ 394374 w 459632"/>
                <a:gd name="connsiteY99" fmla="*/ 77677 h 459631"/>
                <a:gd name="connsiteX100" fmla="*/ 395600 w 459632"/>
                <a:gd name="connsiteY100" fmla="*/ 78382 h 459631"/>
                <a:gd name="connsiteX101" fmla="*/ 441563 w 459632"/>
                <a:gd name="connsiteY101" fmla="*/ 116685 h 459631"/>
                <a:gd name="connsiteX102" fmla="*/ 441754 w 459632"/>
                <a:gd name="connsiteY102" fmla="*/ 116938 h 459631"/>
                <a:gd name="connsiteX103" fmla="*/ 443125 w 459632"/>
                <a:gd name="connsiteY103" fmla="*/ 118715 h 459631"/>
                <a:gd name="connsiteX104" fmla="*/ 443615 w 459632"/>
                <a:gd name="connsiteY104" fmla="*/ 119450 h 459631"/>
                <a:gd name="connsiteX105" fmla="*/ 444312 w 459632"/>
                <a:gd name="connsiteY105" fmla="*/ 122568 h 459631"/>
                <a:gd name="connsiteX106" fmla="*/ 444312 w 459632"/>
                <a:gd name="connsiteY106" fmla="*/ 229816 h 459631"/>
                <a:gd name="connsiteX107" fmla="*/ 434407 w 459632"/>
                <a:gd name="connsiteY107" fmla="*/ 250553 h 459631"/>
                <a:gd name="connsiteX108" fmla="*/ 428991 w 459632"/>
                <a:gd name="connsiteY108" fmla="*/ 260459 h 459631"/>
                <a:gd name="connsiteX109" fmla="*/ 436651 w 459632"/>
                <a:gd name="connsiteY109" fmla="*/ 268119 h 459631"/>
                <a:gd name="connsiteX110" fmla="*/ 444312 w 459632"/>
                <a:gd name="connsiteY110" fmla="*/ 260459 h 459631"/>
                <a:gd name="connsiteX111" fmla="*/ 451972 w 459632"/>
                <a:gd name="connsiteY111" fmla="*/ 252799 h 459631"/>
                <a:gd name="connsiteX112" fmla="*/ 459632 w 459632"/>
                <a:gd name="connsiteY112" fmla="*/ 260459 h 459631"/>
                <a:gd name="connsiteX113" fmla="*/ 436650 w 459632"/>
                <a:gd name="connsiteY113" fmla="*/ 283440 h 459631"/>
                <a:gd name="connsiteX114" fmla="*/ 413669 w 459632"/>
                <a:gd name="connsiteY114" fmla="*/ 260459 h 459631"/>
                <a:gd name="connsiteX115" fmla="*/ 423574 w 459632"/>
                <a:gd name="connsiteY115" fmla="*/ 239721 h 459631"/>
                <a:gd name="connsiteX116" fmla="*/ 428990 w 459632"/>
                <a:gd name="connsiteY116" fmla="*/ 229816 h 459631"/>
                <a:gd name="connsiteX117" fmla="*/ 428990 w 459632"/>
                <a:gd name="connsiteY117" fmla="*/ 138924 h 459631"/>
                <a:gd name="connsiteX118" fmla="*/ 395598 w 459632"/>
                <a:gd name="connsiteY118" fmla="*/ 166755 h 459631"/>
                <a:gd name="connsiteX119" fmla="*/ 394372 w 459632"/>
                <a:gd name="connsiteY119" fmla="*/ 167460 h 459631"/>
                <a:gd name="connsiteX120" fmla="*/ 393484 w 459632"/>
                <a:gd name="connsiteY120" fmla="*/ 167965 h 459631"/>
                <a:gd name="connsiteX121" fmla="*/ 390687 w 459632"/>
                <a:gd name="connsiteY121" fmla="*/ 168531 h 459631"/>
                <a:gd name="connsiteX122" fmla="*/ 168532 w 459632"/>
                <a:gd name="connsiteY122" fmla="*/ 168531 h 459631"/>
                <a:gd name="connsiteX123" fmla="*/ 168532 w 459632"/>
                <a:gd name="connsiteY123" fmla="*/ 390687 h 459631"/>
                <a:gd name="connsiteX124" fmla="*/ 160872 w 459632"/>
                <a:gd name="connsiteY124" fmla="*/ 398347 h 459631"/>
                <a:gd name="connsiteX125" fmla="*/ 153212 w 459632"/>
                <a:gd name="connsiteY125" fmla="*/ 390687 h 459631"/>
                <a:gd name="connsiteX126" fmla="*/ 153212 w 459632"/>
                <a:gd name="connsiteY126" fmla="*/ 332575 h 459631"/>
                <a:gd name="connsiteX127" fmla="*/ 89691 w 459632"/>
                <a:gd name="connsiteY127" fmla="*/ 396096 h 459631"/>
                <a:gd name="connsiteX128" fmla="*/ 87194 w 459632"/>
                <a:gd name="connsiteY128" fmla="*/ 397759 h 459631"/>
                <a:gd name="connsiteX129" fmla="*/ 84267 w 459632"/>
                <a:gd name="connsiteY129" fmla="*/ 398348 h 459631"/>
                <a:gd name="connsiteX130" fmla="*/ 81341 w 459632"/>
                <a:gd name="connsiteY130" fmla="*/ 397759 h 459631"/>
                <a:gd name="connsiteX131" fmla="*/ 77196 w 459632"/>
                <a:gd name="connsiteY131" fmla="*/ 393614 h 459631"/>
                <a:gd name="connsiteX132" fmla="*/ 76606 w 459632"/>
                <a:gd name="connsiteY132" fmla="*/ 390687 h 459631"/>
                <a:gd name="connsiteX133" fmla="*/ 76606 w 459632"/>
                <a:gd name="connsiteY133" fmla="*/ 168532 h 459631"/>
                <a:gd name="connsiteX134" fmla="*/ 38303 w 459632"/>
                <a:gd name="connsiteY134" fmla="*/ 168532 h 459631"/>
                <a:gd name="connsiteX135" fmla="*/ 38303 w 459632"/>
                <a:gd name="connsiteY135" fmla="*/ 183854 h 459631"/>
                <a:gd name="connsiteX136" fmla="*/ 53624 w 459632"/>
                <a:gd name="connsiteY136" fmla="*/ 183854 h 459631"/>
                <a:gd name="connsiteX137" fmla="*/ 61285 w 459632"/>
                <a:gd name="connsiteY137" fmla="*/ 191514 h 459631"/>
                <a:gd name="connsiteX138" fmla="*/ 53624 w 459632"/>
                <a:gd name="connsiteY138" fmla="*/ 199174 h 459631"/>
                <a:gd name="connsiteX139" fmla="*/ 38303 w 459632"/>
                <a:gd name="connsiteY139" fmla="*/ 199174 h 459631"/>
                <a:gd name="connsiteX140" fmla="*/ 38303 w 459632"/>
                <a:gd name="connsiteY140" fmla="*/ 214496 h 459631"/>
                <a:gd name="connsiteX141" fmla="*/ 53623 w 459632"/>
                <a:gd name="connsiteY141" fmla="*/ 214496 h 459631"/>
                <a:gd name="connsiteX142" fmla="*/ 61284 w 459632"/>
                <a:gd name="connsiteY142" fmla="*/ 222156 h 459631"/>
                <a:gd name="connsiteX143" fmla="*/ 53623 w 459632"/>
                <a:gd name="connsiteY143" fmla="*/ 229816 h 459631"/>
                <a:gd name="connsiteX144" fmla="*/ 7660 w 459632"/>
                <a:gd name="connsiteY144" fmla="*/ 229816 h 459631"/>
                <a:gd name="connsiteX145" fmla="*/ 0 w 459632"/>
                <a:gd name="connsiteY145" fmla="*/ 222155 h 459631"/>
                <a:gd name="connsiteX146" fmla="*/ 7660 w 459632"/>
                <a:gd name="connsiteY146" fmla="*/ 214495 h 459631"/>
                <a:gd name="connsiteX147" fmla="*/ 22982 w 459632"/>
                <a:gd name="connsiteY147" fmla="*/ 214495 h 459631"/>
                <a:gd name="connsiteX148" fmla="*/ 22982 w 459632"/>
                <a:gd name="connsiteY148" fmla="*/ 199173 h 459631"/>
                <a:gd name="connsiteX149" fmla="*/ 7660 w 459632"/>
                <a:gd name="connsiteY149" fmla="*/ 199173 h 459631"/>
                <a:gd name="connsiteX150" fmla="*/ 0 w 459632"/>
                <a:gd name="connsiteY150" fmla="*/ 191513 h 459631"/>
                <a:gd name="connsiteX151" fmla="*/ 7660 w 459632"/>
                <a:gd name="connsiteY151" fmla="*/ 183853 h 459631"/>
                <a:gd name="connsiteX152" fmla="*/ 22982 w 459632"/>
                <a:gd name="connsiteY152" fmla="*/ 183853 h 459631"/>
                <a:gd name="connsiteX153" fmla="*/ 22982 w 459632"/>
                <a:gd name="connsiteY153" fmla="*/ 168532 h 459631"/>
                <a:gd name="connsiteX154" fmla="*/ 7661 w 459632"/>
                <a:gd name="connsiteY154" fmla="*/ 168532 h 459631"/>
                <a:gd name="connsiteX155" fmla="*/ 4735 w 459632"/>
                <a:gd name="connsiteY155" fmla="*/ 167943 h 459631"/>
                <a:gd name="connsiteX156" fmla="*/ 590 w 459632"/>
                <a:gd name="connsiteY156" fmla="*/ 163798 h 459631"/>
                <a:gd name="connsiteX157" fmla="*/ 0 w 459632"/>
                <a:gd name="connsiteY157" fmla="*/ 160871 h 459631"/>
                <a:gd name="connsiteX158" fmla="*/ 0 w 459632"/>
                <a:gd name="connsiteY158" fmla="*/ 84266 h 459631"/>
                <a:gd name="connsiteX159" fmla="*/ 7661 w 459632"/>
                <a:gd name="connsiteY159" fmla="*/ 76605 h 459631"/>
                <a:gd name="connsiteX160" fmla="*/ 76606 w 459632"/>
                <a:gd name="connsiteY160" fmla="*/ 76605 h 459631"/>
                <a:gd name="connsiteX161" fmla="*/ 76606 w 459632"/>
                <a:gd name="connsiteY161" fmla="*/ 7660 h 459631"/>
                <a:gd name="connsiteX162" fmla="*/ 84266 w 459632"/>
                <a:gd name="connsiteY162" fmla="*/ 0 h 459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59632" h="459631">
                  <a:moveTo>
                    <a:pt x="329402" y="444310"/>
                  </a:moveTo>
                  <a:lnTo>
                    <a:pt x="451971" y="444310"/>
                  </a:lnTo>
                  <a:cubicBezTo>
                    <a:pt x="456208" y="444310"/>
                    <a:pt x="459631" y="447742"/>
                    <a:pt x="459631" y="451970"/>
                  </a:cubicBezTo>
                  <a:cubicBezTo>
                    <a:pt x="459631" y="456198"/>
                    <a:pt x="456207" y="459630"/>
                    <a:pt x="451970" y="459630"/>
                  </a:cubicBezTo>
                  <a:lnTo>
                    <a:pt x="329402" y="459630"/>
                  </a:lnTo>
                  <a:cubicBezTo>
                    <a:pt x="325166" y="459630"/>
                    <a:pt x="321742" y="456198"/>
                    <a:pt x="321742" y="451970"/>
                  </a:cubicBezTo>
                  <a:cubicBezTo>
                    <a:pt x="321742" y="447742"/>
                    <a:pt x="325166" y="444310"/>
                    <a:pt x="329402" y="444310"/>
                  </a:cubicBezTo>
                  <a:close/>
                  <a:moveTo>
                    <a:pt x="283439" y="444310"/>
                  </a:moveTo>
                  <a:lnTo>
                    <a:pt x="298761" y="444310"/>
                  </a:lnTo>
                  <a:cubicBezTo>
                    <a:pt x="302997" y="444310"/>
                    <a:pt x="306421" y="447742"/>
                    <a:pt x="306421" y="451970"/>
                  </a:cubicBezTo>
                  <a:cubicBezTo>
                    <a:pt x="306421" y="456198"/>
                    <a:pt x="302997" y="459630"/>
                    <a:pt x="298761" y="459630"/>
                  </a:cubicBezTo>
                  <a:lnTo>
                    <a:pt x="283439" y="459630"/>
                  </a:lnTo>
                  <a:cubicBezTo>
                    <a:pt x="279203" y="459630"/>
                    <a:pt x="275779" y="456198"/>
                    <a:pt x="275779" y="451970"/>
                  </a:cubicBezTo>
                  <a:cubicBezTo>
                    <a:pt x="275779" y="447742"/>
                    <a:pt x="279203" y="444310"/>
                    <a:pt x="283439" y="444310"/>
                  </a:cubicBezTo>
                  <a:close/>
                  <a:moveTo>
                    <a:pt x="160870" y="444310"/>
                  </a:moveTo>
                  <a:lnTo>
                    <a:pt x="237475" y="444310"/>
                  </a:lnTo>
                  <a:cubicBezTo>
                    <a:pt x="241712" y="444310"/>
                    <a:pt x="245136" y="447743"/>
                    <a:pt x="245136" y="451971"/>
                  </a:cubicBezTo>
                  <a:cubicBezTo>
                    <a:pt x="245136" y="456199"/>
                    <a:pt x="241712" y="459631"/>
                    <a:pt x="237475" y="459631"/>
                  </a:cubicBezTo>
                  <a:lnTo>
                    <a:pt x="160870" y="459631"/>
                  </a:lnTo>
                  <a:cubicBezTo>
                    <a:pt x="156634" y="459631"/>
                    <a:pt x="153210" y="456198"/>
                    <a:pt x="153210" y="451970"/>
                  </a:cubicBezTo>
                  <a:cubicBezTo>
                    <a:pt x="153210" y="447742"/>
                    <a:pt x="156634" y="444310"/>
                    <a:pt x="160870" y="444310"/>
                  </a:cubicBezTo>
                  <a:close/>
                  <a:moveTo>
                    <a:pt x="7660" y="444310"/>
                  </a:moveTo>
                  <a:lnTo>
                    <a:pt x="114908" y="444310"/>
                  </a:lnTo>
                  <a:cubicBezTo>
                    <a:pt x="119144" y="444310"/>
                    <a:pt x="122568" y="447743"/>
                    <a:pt x="122568" y="451971"/>
                  </a:cubicBezTo>
                  <a:cubicBezTo>
                    <a:pt x="122568" y="456199"/>
                    <a:pt x="119144" y="459631"/>
                    <a:pt x="114908" y="459631"/>
                  </a:cubicBezTo>
                  <a:lnTo>
                    <a:pt x="7660" y="459631"/>
                  </a:lnTo>
                  <a:cubicBezTo>
                    <a:pt x="3424" y="459631"/>
                    <a:pt x="0" y="456198"/>
                    <a:pt x="0" y="451970"/>
                  </a:cubicBezTo>
                  <a:cubicBezTo>
                    <a:pt x="0" y="447742"/>
                    <a:pt x="3424" y="444310"/>
                    <a:pt x="7660" y="444310"/>
                  </a:cubicBezTo>
                  <a:close/>
                  <a:moveTo>
                    <a:pt x="53623" y="413668"/>
                  </a:moveTo>
                  <a:lnTo>
                    <a:pt x="191513" y="413668"/>
                  </a:lnTo>
                  <a:cubicBezTo>
                    <a:pt x="195749" y="413668"/>
                    <a:pt x="199173" y="417100"/>
                    <a:pt x="199173" y="421328"/>
                  </a:cubicBezTo>
                  <a:cubicBezTo>
                    <a:pt x="199173" y="425557"/>
                    <a:pt x="195749" y="428988"/>
                    <a:pt x="191513" y="428988"/>
                  </a:cubicBezTo>
                  <a:lnTo>
                    <a:pt x="53623" y="428988"/>
                  </a:lnTo>
                  <a:cubicBezTo>
                    <a:pt x="49387" y="428988"/>
                    <a:pt x="45963" y="425557"/>
                    <a:pt x="45963" y="421328"/>
                  </a:cubicBezTo>
                  <a:cubicBezTo>
                    <a:pt x="45963" y="417100"/>
                    <a:pt x="49387" y="413668"/>
                    <a:pt x="53623" y="413668"/>
                  </a:cubicBezTo>
                  <a:close/>
                  <a:moveTo>
                    <a:pt x="91926" y="321742"/>
                  </a:moveTo>
                  <a:lnTo>
                    <a:pt x="91926" y="372195"/>
                  </a:lnTo>
                  <a:lnTo>
                    <a:pt x="142379" y="321742"/>
                  </a:lnTo>
                  <a:close/>
                  <a:moveTo>
                    <a:pt x="153211" y="255968"/>
                  </a:moveTo>
                  <a:lnTo>
                    <a:pt x="102758" y="306421"/>
                  </a:lnTo>
                  <a:lnTo>
                    <a:pt x="153211" y="306421"/>
                  </a:lnTo>
                  <a:close/>
                  <a:moveTo>
                    <a:pt x="91926" y="245137"/>
                  </a:moveTo>
                  <a:lnTo>
                    <a:pt x="91926" y="295589"/>
                  </a:lnTo>
                  <a:lnTo>
                    <a:pt x="142379" y="245137"/>
                  </a:lnTo>
                  <a:close/>
                  <a:moveTo>
                    <a:pt x="153211" y="179363"/>
                  </a:moveTo>
                  <a:lnTo>
                    <a:pt x="102758" y="229816"/>
                  </a:lnTo>
                  <a:lnTo>
                    <a:pt x="153211" y="229816"/>
                  </a:lnTo>
                  <a:close/>
                  <a:moveTo>
                    <a:pt x="91926" y="168531"/>
                  </a:moveTo>
                  <a:lnTo>
                    <a:pt x="91926" y="218984"/>
                  </a:lnTo>
                  <a:lnTo>
                    <a:pt x="142379" y="168531"/>
                  </a:lnTo>
                  <a:close/>
                  <a:moveTo>
                    <a:pt x="383027" y="102758"/>
                  </a:moveTo>
                  <a:lnTo>
                    <a:pt x="332574" y="153211"/>
                  </a:lnTo>
                  <a:lnTo>
                    <a:pt x="383027" y="153211"/>
                  </a:lnTo>
                  <a:close/>
                  <a:moveTo>
                    <a:pt x="306421" y="102758"/>
                  </a:moveTo>
                  <a:lnTo>
                    <a:pt x="255968" y="153211"/>
                  </a:lnTo>
                  <a:lnTo>
                    <a:pt x="306421" y="153211"/>
                  </a:lnTo>
                  <a:close/>
                  <a:moveTo>
                    <a:pt x="229816" y="102758"/>
                  </a:moveTo>
                  <a:lnTo>
                    <a:pt x="179363" y="153211"/>
                  </a:lnTo>
                  <a:lnTo>
                    <a:pt x="229816" y="153211"/>
                  </a:lnTo>
                  <a:close/>
                  <a:moveTo>
                    <a:pt x="153211" y="102758"/>
                  </a:moveTo>
                  <a:lnTo>
                    <a:pt x="102758" y="153211"/>
                  </a:lnTo>
                  <a:lnTo>
                    <a:pt x="153211" y="153211"/>
                  </a:lnTo>
                  <a:close/>
                  <a:moveTo>
                    <a:pt x="76606" y="102758"/>
                  </a:moveTo>
                  <a:lnTo>
                    <a:pt x="26153" y="153211"/>
                  </a:lnTo>
                  <a:lnTo>
                    <a:pt x="76605" y="153211"/>
                  </a:lnTo>
                  <a:lnTo>
                    <a:pt x="76606" y="153211"/>
                  </a:lnTo>
                  <a:close/>
                  <a:moveTo>
                    <a:pt x="398347" y="100621"/>
                  </a:moveTo>
                  <a:lnTo>
                    <a:pt x="398347" y="144516"/>
                  </a:lnTo>
                  <a:lnTo>
                    <a:pt x="424677" y="122568"/>
                  </a:lnTo>
                  <a:close/>
                  <a:moveTo>
                    <a:pt x="321742" y="91926"/>
                  </a:moveTo>
                  <a:lnTo>
                    <a:pt x="321742" y="142379"/>
                  </a:lnTo>
                  <a:lnTo>
                    <a:pt x="372195" y="91926"/>
                  </a:lnTo>
                  <a:close/>
                  <a:moveTo>
                    <a:pt x="245137" y="91926"/>
                  </a:moveTo>
                  <a:lnTo>
                    <a:pt x="245137" y="142379"/>
                  </a:lnTo>
                  <a:lnTo>
                    <a:pt x="295590" y="91926"/>
                  </a:lnTo>
                  <a:close/>
                  <a:moveTo>
                    <a:pt x="168531" y="91926"/>
                  </a:moveTo>
                  <a:lnTo>
                    <a:pt x="168531" y="142379"/>
                  </a:lnTo>
                  <a:lnTo>
                    <a:pt x="218984" y="91926"/>
                  </a:lnTo>
                  <a:close/>
                  <a:moveTo>
                    <a:pt x="91926" y="91926"/>
                  </a:moveTo>
                  <a:lnTo>
                    <a:pt x="91926" y="142379"/>
                  </a:lnTo>
                  <a:lnTo>
                    <a:pt x="142379" y="91926"/>
                  </a:lnTo>
                  <a:close/>
                  <a:moveTo>
                    <a:pt x="15321" y="91926"/>
                  </a:moveTo>
                  <a:lnTo>
                    <a:pt x="15321" y="142379"/>
                  </a:lnTo>
                  <a:lnTo>
                    <a:pt x="65774" y="91926"/>
                  </a:lnTo>
                  <a:close/>
                  <a:moveTo>
                    <a:pt x="153211" y="26152"/>
                  </a:moveTo>
                  <a:lnTo>
                    <a:pt x="102758" y="76605"/>
                  </a:lnTo>
                  <a:lnTo>
                    <a:pt x="153211" y="76605"/>
                  </a:lnTo>
                  <a:close/>
                  <a:moveTo>
                    <a:pt x="91926" y="15321"/>
                  </a:moveTo>
                  <a:lnTo>
                    <a:pt x="91926" y="65773"/>
                  </a:lnTo>
                  <a:lnTo>
                    <a:pt x="142379" y="15321"/>
                  </a:lnTo>
                  <a:close/>
                  <a:moveTo>
                    <a:pt x="84266" y="0"/>
                  </a:moveTo>
                  <a:lnTo>
                    <a:pt x="160871" y="0"/>
                  </a:lnTo>
                  <a:cubicBezTo>
                    <a:pt x="161867" y="0"/>
                    <a:pt x="162863" y="199"/>
                    <a:pt x="163797" y="588"/>
                  </a:cubicBezTo>
                  <a:cubicBezTo>
                    <a:pt x="165674" y="1370"/>
                    <a:pt x="167161" y="2864"/>
                    <a:pt x="167942" y="4733"/>
                  </a:cubicBezTo>
                  <a:cubicBezTo>
                    <a:pt x="168332" y="5667"/>
                    <a:pt x="168531" y="6664"/>
                    <a:pt x="168531" y="7659"/>
                  </a:cubicBezTo>
                  <a:lnTo>
                    <a:pt x="168531" y="76604"/>
                  </a:lnTo>
                  <a:lnTo>
                    <a:pt x="390689" y="76604"/>
                  </a:lnTo>
                  <a:cubicBezTo>
                    <a:pt x="391639" y="76604"/>
                    <a:pt x="392558" y="76803"/>
                    <a:pt x="393432" y="77140"/>
                  </a:cubicBezTo>
                  <a:cubicBezTo>
                    <a:pt x="393493" y="77163"/>
                    <a:pt x="393555" y="77171"/>
                    <a:pt x="393616" y="77194"/>
                  </a:cubicBezTo>
                  <a:cubicBezTo>
                    <a:pt x="393899" y="77309"/>
                    <a:pt x="394106" y="77531"/>
                    <a:pt x="394374" y="77677"/>
                  </a:cubicBezTo>
                  <a:cubicBezTo>
                    <a:pt x="394780" y="77907"/>
                    <a:pt x="395231" y="78076"/>
                    <a:pt x="395600" y="78382"/>
                  </a:cubicBezTo>
                  <a:lnTo>
                    <a:pt x="441563" y="116685"/>
                  </a:lnTo>
                  <a:cubicBezTo>
                    <a:pt x="441639" y="116754"/>
                    <a:pt x="441678" y="116869"/>
                    <a:pt x="441754" y="116938"/>
                  </a:cubicBezTo>
                  <a:cubicBezTo>
                    <a:pt x="442312" y="117451"/>
                    <a:pt x="442734" y="118064"/>
                    <a:pt x="443125" y="118715"/>
                  </a:cubicBezTo>
                  <a:cubicBezTo>
                    <a:pt x="443270" y="118967"/>
                    <a:pt x="443500" y="119175"/>
                    <a:pt x="443615" y="119450"/>
                  </a:cubicBezTo>
                  <a:cubicBezTo>
                    <a:pt x="444052" y="120408"/>
                    <a:pt x="444312" y="121450"/>
                    <a:pt x="444312" y="122568"/>
                  </a:cubicBezTo>
                  <a:lnTo>
                    <a:pt x="444312" y="229816"/>
                  </a:lnTo>
                  <a:cubicBezTo>
                    <a:pt x="444312" y="240648"/>
                    <a:pt x="438589" y="246378"/>
                    <a:pt x="434407" y="250553"/>
                  </a:cubicBezTo>
                  <a:cubicBezTo>
                    <a:pt x="430654" y="254308"/>
                    <a:pt x="428991" y="256153"/>
                    <a:pt x="428991" y="260459"/>
                  </a:cubicBezTo>
                  <a:cubicBezTo>
                    <a:pt x="428991" y="264680"/>
                    <a:pt x="432423" y="268119"/>
                    <a:pt x="436651" y="268119"/>
                  </a:cubicBezTo>
                  <a:cubicBezTo>
                    <a:pt x="440880" y="268119"/>
                    <a:pt x="444312" y="264680"/>
                    <a:pt x="444312" y="260459"/>
                  </a:cubicBezTo>
                  <a:cubicBezTo>
                    <a:pt x="444312" y="256230"/>
                    <a:pt x="447735" y="252799"/>
                    <a:pt x="451972" y="252799"/>
                  </a:cubicBezTo>
                  <a:cubicBezTo>
                    <a:pt x="456208" y="252799"/>
                    <a:pt x="459632" y="256230"/>
                    <a:pt x="459632" y="260459"/>
                  </a:cubicBezTo>
                  <a:cubicBezTo>
                    <a:pt x="459632" y="273129"/>
                    <a:pt x="449321" y="283440"/>
                    <a:pt x="436650" y="283440"/>
                  </a:cubicBezTo>
                  <a:cubicBezTo>
                    <a:pt x="423980" y="283440"/>
                    <a:pt x="413669" y="273129"/>
                    <a:pt x="413669" y="260459"/>
                  </a:cubicBezTo>
                  <a:cubicBezTo>
                    <a:pt x="413669" y="249627"/>
                    <a:pt x="419392" y="243897"/>
                    <a:pt x="423574" y="239721"/>
                  </a:cubicBezTo>
                  <a:cubicBezTo>
                    <a:pt x="427328" y="235967"/>
                    <a:pt x="428990" y="234121"/>
                    <a:pt x="428990" y="229816"/>
                  </a:cubicBezTo>
                  <a:lnTo>
                    <a:pt x="428990" y="138924"/>
                  </a:lnTo>
                  <a:lnTo>
                    <a:pt x="395598" y="166755"/>
                  </a:lnTo>
                  <a:cubicBezTo>
                    <a:pt x="395231" y="167061"/>
                    <a:pt x="394778" y="167230"/>
                    <a:pt x="394372" y="167460"/>
                  </a:cubicBezTo>
                  <a:cubicBezTo>
                    <a:pt x="394066" y="167628"/>
                    <a:pt x="393805" y="167842"/>
                    <a:pt x="393484" y="167965"/>
                  </a:cubicBezTo>
                  <a:cubicBezTo>
                    <a:pt x="392595" y="168317"/>
                    <a:pt x="391660" y="168531"/>
                    <a:pt x="390687" y="168531"/>
                  </a:cubicBezTo>
                  <a:lnTo>
                    <a:pt x="168532" y="168531"/>
                  </a:lnTo>
                  <a:lnTo>
                    <a:pt x="168532" y="390687"/>
                  </a:lnTo>
                  <a:cubicBezTo>
                    <a:pt x="168532" y="394915"/>
                    <a:pt x="165108" y="398347"/>
                    <a:pt x="160872" y="398347"/>
                  </a:cubicBezTo>
                  <a:cubicBezTo>
                    <a:pt x="156636" y="398347"/>
                    <a:pt x="153212" y="394915"/>
                    <a:pt x="153212" y="390687"/>
                  </a:cubicBezTo>
                  <a:lnTo>
                    <a:pt x="153212" y="332575"/>
                  </a:lnTo>
                  <a:lnTo>
                    <a:pt x="89691" y="396096"/>
                  </a:lnTo>
                  <a:cubicBezTo>
                    <a:pt x="88978" y="396809"/>
                    <a:pt x="88136" y="397368"/>
                    <a:pt x="87194" y="397759"/>
                  </a:cubicBezTo>
                  <a:cubicBezTo>
                    <a:pt x="86259" y="398149"/>
                    <a:pt x="85263" y="398348"/>
                    <a:pt x="84267" y="398348"/>
                  </a:cubicBezTo>
                  <a:cubicBezTo>
                    <a:pt x="83271" y="398348"/>
                    <a:pt x="82275" y="398149"/>
                    <a:pt x="81341" y="397759"/>
                  </a:cubicBezTo>
                  <a:cubicBezTo>
                    <a:pt x="79463" y="396977"/>
                    <a:pt x="77977" y="395491"/>
                    <a:pt x="77196" y="393614"/>
                  </a:cubicBezTo>
                  <a:cubicBezTo>
                    <a:pt x="76805" y="392679"/>
                    <a:pt x="76606" y="391683"/>
                    <a:pt x="76606" y="390687"/>
                  </a:cubicBezTo>
                  <a:lnTo>
                    <a:pt x="76606" y="168532"/>
                  </a:lnTo>
                  <a:lnTo>
                    <a:pt x="38303" y="168532"/>
                  </a:lnTo>
                  <a:lnTo>
                    <a:pt x="38303" y="183854"/>
                  </a:lnTo>
                  <a:lnTo>
                    <a:pt x="53624" y="183854"/>
                  </a:lnTo>
                  <a:cubicBezTo>
                    <a:pt x="57861" y="183854"/>
                    <a:pt x="61285" y="187286"/>
                    <a:pt x="61285" y="191514"/>
                  </a:cubicBezTo>
                  <a:cubicBezTo>
                    <a:pt x="61285" y="195742"/>
                    <a:pt x="57861" y="199174"/>
                    <a:pt x="53624" y="199174"/>
                  </a:cubicBezTo>
                  <a:lnTo>
                    <a:pt x="38303" y="199174"/>
                  </a:lnTo>
                  <a:lnTo>
                    <a:pt x="38303" y="214496"/>
                  </a:lnTo>
                  <a:lnTo>
                    <a:pt x="53623" y="214496"/>
                  </a:lnTo>
                  <a:cubicBezTo>
                    <a:pt x="57860" y="214496"/>
                    <a:pt x="61284" y="217928"/>
                    <a:pt x="61284" y="222156"/>
                  </a:cubicBezTo>
                  <a:cubicBezTo>
                    <a:pt x="61284" y="226384"/>
                    <a:pt x="57860" y="229816"/>
                    <a:pt x="53623" y="229816"/>
                  </a:cubicBezTo>
                  <a:lnTo>
                    <a:pt x="7660" y="229816"/>
                  </a:lnTo>
                  <a:cubicBezTo>
                    <a:pt x="3424" y="229816"/>
                    <a:pt x="0" y="226383"/>
                    <a:pt x="0" y="222155"/>
                  </a:cubicBezTo>
                  <a:cubicBezTo>
                    <a:pt x="0" y="217927"/>
                    <a:pt x="3424" y="214495"/>
                    <a:pt x="7660" y="214495"/>
                  </a:cubicBezTo>
                  <a:lnTo>
                    <a:pt x="22982" y="214495"/>
                  </a:lnTo>
                  <a:lnTo>
                    <a:pt x="22982" y="199173"/>
                  </a:lnTo>
                  <a:lnTo>
                    <a:pt x="7660" y="199173"/>
                  </a:lnTo>
                  <a:cubicBezTo>
                    <a:pt x="3424" y="199173"/>
                    <a:pt x="0" y="195741"/>
                    <a:pt x="0" y="191513"/>
                  </a:cubicBezTo>
                  <a:cubicBezTo>
                    <a:pt x="0" y="187285"/>
                    <a:pt x="3424" y="183853"/>
                    <a:pt x="7660" y="183853"/>
                  </a:cubicBezTo>
                  <a:lnTo>
                    <a:pt x="22982" y="183853"/>
                  </a:lnTo>
                  <a:lnTo>
                    <a:pt x="22982" y="168532"/>
                  </a:lnTo>
                  <a:lnTo>
                    <a:pt x="7661" y="168532"/>
                  </a:lnTo>
                  <a:cubicBezTo>
                    <a:pt x="6665" y="168532"/>
                    <a:pt x="5669" y="168333"/>
                    <a:pt x="4735" y="167943"/>
                  </a:cubicBezTo>
                  <a:cubicBezTo>
                    <a:pt x="2857" y="167161"/>
                    <a:pt x="1371" y="165675"/>
                    <a:pt x="590" y="163798"/>
                  </a:cubicBezTo>
                  <a:cubicBezTo>
                    <a:pt x="199" y="162863"/>
                    <a:pt x="0" y="161867"/>
                    <a:pt x="0" y="160871"/>
                  </a:cubicBezTo>
                  <a:lnTo>
                    <a:pt x="0" y="84266"/>
                  </a:lnTo>
                  <a:cubicBezTo>
                    <a:pt x="0" y="80037"/>
                    <a:pt x="3424" y="76605"/>
                    <a:pt x="7661" y="76605"/>
                  </a:cubicBezTo>
                  <a:lnTo>
                    <a:pt x="76606" y="76605"/>
                  </a:lnTo>
                  <a:lnTo>
                    <a:pt x="76606" y="7660"/>
                  </a:lnTo>
                  <a:cubicBezTo>
                    <a:pt x="76606" y="3432"/>
                    <a:pt x="80030" y="0"/>
                    <a:pt x="84266" y="0"/>
                  </a:cubicBezTo>
                  <a:close/>
                </a:path>
              </a:pathLst>
            </a:custGeom>
            <a:solidFill>
              <a:schemeClr val="accent5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1085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1583941-6EE8-45F2-A7FA-734A48F95D92}"/>
              </a:ext>
            </a:extLst>
          </p:cNvPr>
          <p:cNvSpPr txBox="1"/>
          <p:nvPr/>
        </p:nvSpPr>
        <p:spPr>
          <a:xfrm>
            <a:off x="1225392" y="1619116"/>
            <a:ext cx="2738688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Our Timeline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1E90CD8-C0EA-4BD5-B817-EEE6FE4FBFD0}"/>
              </a:ext>
            </a:extLst>
          </p:cNvPr>
          <p:cNvGrpSpPr/>
          <p:nvPr/>
        </p:nvGrpSpPr>
        <p:grpSpPr>
          <a:xfrm>
            <a:off x="1695426" y="4278188"/>
            <a:ext cx="3667967" cy="1463918"/>
            <a:chOff x="4424112" y="3091958"/>
            <a:chExt cx="3667967" cy="146391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3B5D810-30C2-44D1-9A94-DA7E57D165EC}"/>
                </a:ext>
              </a:extLst>
            </p:cNvPr>
            <p:cNvSpPr txBox="1"/>
            <p:nvPr/>
          </p:nvSpPr>
          <p:spPr>
            <a:xfrm>
              <a:off x="4424112" y="3525401"/>
              <a:ext cx="3667967" cy="1030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 like these sweet mornings of spring which I enjoy with my  whole heart. I am alone, and feel the charm of existence in this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9386CFF-70A7-4E4E-89E1-0926EEF32BAF}"/>
                </a:ext>
              </a:extLst>
            </p:cNvPr>
            <p:cNvSpPr txBox="1"/>
            <p:nvPr/>
          </p:nvSpPr>
          <p:spPr>
            <a:xfrm>
              <a:off x="4424112" y="3091958"/>
              <a:ext cx="36679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 it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473E452-666A-42E1-9C78-6F6FDB3FA3A3}"/>
              </a:ext>
            </a:extLst>
          </p:cNvPr>
          <p:cNvGrpSpPr/>
          <p:nvPr/>
        </p:nvGrpSpPr>
        <p:grpSpPr>
          <a:xfrm>
            <a:off x="6058751" y="1776413"/>
            <a:ext cx="74498" cy="5081587"/>
            <a:chOff x="6058751" y="1776413"/>
            <a:chExt cx="74498" cy="508158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01ABFE5-D92E-44E3-8365-B0ED439ACF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1776413"/>
              <a:ext cx="0" cy="5081587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27CABE2-3591-46E3-A8E4-1672C69E3DB4}"/>
                </a:ext>
              </a:extLst>
            </p:cNvPr>
            <p:cNvSpPr/>
            <p:nvPr/>
          </p:nvSpPr>
          <p:spPr>
            <a:xfrm>
              <a:off x="6058751" y="2809749"/>
              <a:ext cx="74498" cy="7449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6C17BE2-5EC9-49A8-A5C0-4DB6870B10F1}"/>
                </a:ext>
              </a:extLst>
            </p:cNvPr>
            <p:cNvSpPr/>
            <p:nvPr/>
          </p:nvSpPr>
          <p:spPr>
            <a:xfrm>
              <a:off x="6058751" y="3880334"/>
              <a:ext cx="74498" cy="7449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CB3FD745-D320-44EE-A624-06EA4F4A51C7}"/>
                </a:ext>
              </a:extLst>
            </p:cNvPr>
            <p:cNvSpPr/>
            <p:nvPr/>
          </p:nvSpPr>
          <p:spPr>
            <a:xfrm>
              <a:off x="6058751" y="4950919"/>
              <a:ext cx="74498" cy="74498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7C54F41-5612-4D2D-BF5D-A9970BD2858A}"/>
                </a:ext>
              </a:extLst>
            </p:cNvPr>
            <p:cNvSpPr/>
            <p:nvPr/>
          </p:nvSpPr>
          <p:spPr>
            <a:xfrm>
              <a:off x="6058751" y="6021502"/>
              <a:ext cx="74498" cy="7449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B6DB34E8-476A-403B-BDE2-9DFF9C5BD534}"/>
              </a:ext>
            </a:extLst>
          </p:cNvPr>
          <p:cNvSpPr/>
          <p:nvPr/>
        </p:nvSpPr>
        <p:spPr>
          <a:xfrm>
            <a:off x="6267447" y="2653777"/>
            <a:ext cx="1196817" cy="388144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82EE248-71D6-4774-8D6F-53D3684D2AAD}"/>
              </a:ext>
            </a:extLst>
          </p:cNvPr>
          <p:cNvSpPr/>
          <p:nvPr/>
        </p:nvSpPr>
        <p:spPr>
          <a:xfrm>
            <a:off x="6267447" y="3723511"/>
            <a:ext cx="1196817" cy="388144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7E5021E-125B-4BA2-81D8-312EDAEB283C}"/>
              </a:ext>
            </a:extLst>
          </p:cNvPr>
          <p:cNvSpPr/>
          <p:nvPr/>
        </p:nvSpPr>
        <p:spPr>
          <a:xfrm>
            <a:off x="6267447" y="4794096"/>
            <a:ext cx="1196817" cy="388144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190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30CFAC1-C723-494B-804E-8DEAACD0D713}"/>
              </a:ext>
            </a:extLst>
          </p:cNvPr>
          <p:cNvSpPr/>
          <p:nvPr/>
        </p:nvSpPr>
        <p:spPr>
          <a:xfrm>
            <a:off x="6267447" y="5864679"/>
            <a:ext cx="1196817" cy="388144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C91FD5-27D6-4840-A3F2-30E43A2BFCB5}"/>
              </a:ext>
            </a:extLst>
          </p:cNvPr>
          <p:cNvSpPr txBox="1"/>
          <p:nvPr/>
        </p:nvSpPr>
        <p:spPr>
          <a:xfrm>
            <a:off x="11099800" y="6281665"/>
            <a:ext cx="71683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algn="r" defTabSz="914400" rtl="0" eaLnBrk="1" latinLnBrk="0" hangingPunct="1"/>
            <a:fld id="{4449449E-5AE0-413A-898C-4571D01E0173}" type="slidenum">
              <a:rPr lang="en-US" sz="1000" kern="1200" smtClean="0">
                <a:solidFill>
                  <a:schemeClr val="bg1"/>
                </a:solidFill>
                <a:latin typeface="Roboto" panose="02000000000000000000" pitchFamily="2" charset="0"/>
                <a:ea typeface="+mn-ea"/>
                <a:cs typeface="+mn-cs"/>
              </a:rPr>
              <a:pPr marL="0" algn="r" defTabSz="914400" rtl="0" eaLnBrk="1" latinLnBrk="0" hangingPunct="1"/>
              <a:t>16</a:t>
            </a:fld>
            <a:endParaRPr lang="en-US" sz="1000" kern="1200" dirty="0">
              <a:solidFill>
                <a:schemeClr val="bg1"/>
              </a:solidFill>
              <a:latin typeface="Roboto" panose="02000000000000000000" pitchFamily="2" charset="0"/>
              <a:ea typeface="+mn-ea"/>
              <a:cs typeface="+mn-cs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26B812-1F22-0EB9-F40E-C636B3AAB4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55675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0A26AB-8C9D-4273-AC55-DAD2230EA1A4}"/>
              </a:ext>
            </a:extLst>
          </p:cNvPr>
          <p:cNvSpPr txBox="1"/>
          <p:nvPr/>
        </p:nvSpPr>
        <p:spPr>
          <a:xfrm>
            <a:off x="981552" y="4376169"/>
            <a:ext cx="2738688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Our Timeline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F9CC276-DDBE-4ABB-B82E-E95D5757570E}"/>
              </a:ext>
            </a:extLst>
          </p:cNvPr>
          <p:cNvGrpSpPr/>
          <p:nvPr/>
        </p:nvGrpSpPr>
        <p:grpSpPr>
          <a:xfrm flipV="1">
            <a:off x="6058751" y="0"/>
            <a:ext cx="74498" cy="5081587"/>
            <a:chOff x="6058751" y="1776413"/>
            <a:chExt cx="74498" cy="508158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4F413C7-C5FB-439B-B6E1-0D20D4E97AE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1776413"/>
              <a:ext cx="0" cy="5081587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5F174B5-BF4A-482D-8355-160CB06D9375}"/>
                </a:ext>
              </a:extLst>
            </p:cNvPr>
            <p:cNvSpPr/>
            <p:nvPr/>
          </p:nvSpPr>
          <p:spPr>
            <a:xfrm>
              <a:off x="6058751" y="2809749"/>
              <a:ext cx="74498" cy="7449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BC0A0D7-1ED2-4FE5-8F6B-EDDE215B8011}"/>
                </a:ext>
              </a:extLst>
            </p:cNvPr>
            <p:cNvSpPr/>
            <p:nvPr/>
          </p:nvSpPr>
          <p:spPr>
            <a:xfrm>
              <a:off x="6058751" y="3880334"/>
              <a:ext cx="74498" cy="7449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8A4E3A5-72F5-4489-893E-F712AABA1909}"/>
                </a:ext>
              </a:extLst>
            </p:cNvPr>
            <p:cNvSpPr/>
            <p:nvPr/>
          </p:nvSpPr>
          <p:spPr>
            <a:xfrm>
              <a:off x="6058751" y="4950919"/>
              <a:ext cx="74498" cy="7449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E131CE3-6376-4205-8B92-EF87B11E69B9}"/>
                </a:ext>
              </a:extLst>
            </p:cNvPr>
            <p:cNvSpPr/>
            <p:nvPr/>
          </p:nvSpPr>
          <p:spPr>
            <a:xfrm>
              <a:off x="6058751" y="6021502"/>
              <a:ext cx="74498" cy="7449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BE5B7AC0-7923-4FD0-833F-82C615A54315}"/>
              </a:ext>
            </a:extLst>
          </p:cNvPr>
          <p:cNvSpPr/>
          <p:nvPr/>
        </p:nvSpPr>
        <p:spPr>
          <a:xfrm>
            <a:off x="6267447" y="3816079"/>
            <a:ext cx="1196817" cy="388144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EF81FC-6F7C-4F26-B69D-5770F64EF59D}"/>
              </a:ext>
            </a:extLst>
          </p:cNvPr>
          <p:cNvSpPr/>
          <p:nvPr/>
        </p:nvSpPr>
        <p:spPr>
          <a:xfrm>
            <a:off x="6267447" y="2746345"/>
            <a:ext cx="1196817" cy="388144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9535C8F-328C-4A34-8C50-F7B0AC1F3D71}"/>
              </a:ext>
            </a:extLst>
          </p:cNvPr>
          <p:cNvSpPr/>
          <p:nvPr/>
        </p:nvSpPr>
        <p:spPr>
          <a:xfrm>
            <a:off x="6267447" y="1675760"/>
            <a:ext cx="1196817" cy="388144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190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809887-E42A-4975-8173-5D3F9D328F1C}"/>
              </a:ext>
            </a:extLst>
          </p:cNvPr>
          <p:cNvSpPr/>
          <p:nvPr/>
        </p:nvSpPr>
        <p:spPr>
          <a:xfrm>
            <a:off x="6267447" y="605177"/>
            <a:ext cx="1196817" cy="388144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563D460-CC4A-4431-832E-0A85F982E4C6}"/>
              </a:ext>
            </a:extLst>
          </p:cNvPr>
          <p:cNvGrpSpPr/>
          <p:nvPr/>
        </p:nvGrpSpPr>
        <p:grpSpPr>
          <a:xfrm>
            <a:off x="1695426" y="1159852"/>
            <a:ext cx="3667967" cy="1463918"/>
            <a:chOff x="1695426" y="1159852"/>
            <a:chExt cx="3667967" cy="146391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9D0A665-E68E-4138-9292-3C897CE206B8}"/>
                </a:ext>
              </a:extLst>
            </p:cNvPr>
            <p:cNvSpPr txBox="1"/>
            <p:nvPr/>
          </p:nvSpPr>
          <p:spPr>
            <a:xfrm>
              <a:off x="1695426" y="1593295"/>
              <a:ext cx="3667967" cy="1030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 like these sweet mornings of spring which I enjoy with my  whole heart. I am alone, and feel the charm of existence in this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9651409-FDC1-4B04-B239-503C892B0F32}"/>
                </a:ext>
              </a:extLst>
            </p:cNvPr>
            <p:cNvSpPr txBox="1"/>
            <p:nvPr/>
          </p:nvSpPr>
          <p:spPr>
            <a:xfrm>
              <a:off x="1695426" y="1159852"/>
              <a:ext cx="3667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 it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44134510-09D4-491E-8F4F-C8749673D9C8}"/>
              </a:ext>
            </a:extLst>
          </p:cNvPr>
          <p:cNvSpPr txBox="1"/>
          <p:nvPr/>
        </p:nvSpPr>
        <p:spPr>
          <a:xfrm>
            <a:off x="11099800" y="6281665"/>
            <a:ext cx="71683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algn="r" defTabSz="914400" rtl="0" eaLnBrk="1" latinLnBrk="0" hangingPunct="1"/>
            <a:fld id="{4449449E-5AE0-413A-898C-4571D01E0173}" type="slidenum">
              <a:rPr lang="en-US" sz="1000" kern="1200" smtClean="0">
                <a:solidFill>
                  <a:schemeClr val="bg1"/>
                </a:solidFill>
                <a:latin typeface="Roboto" panose="02000000000000000000" pitchFamily="2" charset="0"/>
                <a:ea typeface="+mn-ea"/>
                <a:cs typeface="+mn-cs"/>
              </a:rPr>
              <a:pPr marL="0" algn="r" defTabSz="914400" rtl="0" eaLnBrk="1" latinLnBrk="0" hangingPunct="1"/>
              <a:t>17</a:t>
            </a:fld>
            <a:endParaRPr lang="en-US" sz="1000" kern="1200" dirty="0">
              <a:solidFill>
                <a:schemeClr val="bg1"/>
              </a:solidFill>
              <a:latin typeface="Roboto" panose="02000000000000000000" pitchFamily="2" charset="0"/>
              <a:ea typeface="+mn-ea"/>
              <a:cs typeface="+mn-cs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4FE65E-3251-D78A-000A-6CCE4E159B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55078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D748BA5-A08B-457D-98DE-A9B9BC3430A4}"/>
              </a:ext>
            </a:extLst>
          </p:cNvPr>
          <p:cNvSpPr/>
          <p:nvPr/>
        </p:nvSpPr>
        <p:spPr>
          <a:xfrm>
            <a:off x="4438649" y="1277886"/>
            <a:ext cx="7753351" cy="43022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21E4F23-5B89-458B-BDE1-E93497A3B126}"/>
              </a:ext>
            </a:extLst>
          </p:cNvPr>
          <p:cNvGrpSpPr/>
          <p:nvPr/>
        </p:nvGrpSpPr>
        <p:grpSpPr>
          <a:xfrm>
            <a:off x="2907667" y="458704"/>
            <a:ext cx="3051810" cy="5940592"/>
            <a:chOff x="8565287" y="815998"/>
            <a:chExt cx="2763113" cy="537862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C036FB4-7B97-4B74-8925-E9CA494DD1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65287" y="815998"/>
              <a:ext cx="2763113" cy="5378620"/>
            </a:xfrm>
            <a:prstGeom prst="rect">
              <a:avLst/>
            </a:prstGeom>
            <a:effectLst/>
          </p:spPr>
        </p:pic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96A21ED-A454-4080-935C-53AB64314497}"/>
                </a:ext>
              </a:extLst>
            </p:cNvPr>
            <p:cNvSpPr/>
            <p:nvPr/>
          </p:nvSpPr>
          <p:spPr>
            <a:xfrm>
              <a:off x="8834007" y="1090613"/>
              <a:ext cx="2242774" cy="4838700"/>
            </a:xfrm>
            <a:custGeom>
              <a:avLst/>
              <a:gdLst>
                <a:gd name="connsiteX0" fmla="*/ 210148 w 2242774"/>
                <a:gd name="connsiteY0" fmla="*/ 0 h 4838700"/>
                <a:gd name="connsiteX1" fmla="*/ 576694 w 2242774"/>
                <a:gd name="connsiteY1" fmla="*/ 0 h 4838700"/>
                <a:gd name="connsiteX2" fmla="*/ 576694 w 2242774"/>
                <a:gd name="connsiteY2" fmla="*/ 83343 h 4838700"/>
                <a:gd name="connsiteX3" fmla="*/ 660038 w 2242774"/>
                <a:gd name="connsiteY3" fmla="*/ 166687 h 4838700"/>
                <a:gd name="connsiteX4" fmla="*/ 1582738 w 2242774"/>
                <a:gd name="connsiteY4" fmla="*/ 166688 h 4838700"/>
                <a:gd name="connsiteX5" fmla="*/ 1666082 w 2242774"/>
                <a:gd name="connsiteY5" fmla="*/ 83344 h 4838700"/>
                <a:gd name="connsiteX6" fmla="*/ 1666082 w 2242774"/>
                <a:gd name="connsiteY6" fmla="*/ 0 h 4838700"/>
                <a:gd name="connsiteX7" fmla="*/ 2032626 w 2242774"/>
                <a:gd name="connsiteY7" fmla="*/ 0 h 4838700"/>
                <a:gd name="connsiteX8" fmla="*/ 2242774 w 2242774"/>
                <a:gd name="connsiteY8" fmla="*/ 210148 h 4838700"/>
                <a:gd name="connsiteX9" fmla="*/ 2242774 w 2242774"/>
                <a:gd name="connsiteY9" fmla="*/ 4628552 h 4838700"/>
                <a:gd name="connsiteX10" fmla="*/ 2032626 w 2242774"/>
                <a:gd name="connsiteY10" fmla="*/ 4838700 h 4838700"/>
                <a:gd name="connsiteX11" fmla="*/ 210148 w 2242774"/>
                <a:gd name="connsiteY11" fmla="*/ 4838700 h 4838700"/>
                <a:gd name="connsiteX12" fmla="*/ 0 w 2242774"/>
                <a:gd name="connsiteY12" fmla="*/ 4628552 h 4838700"/>
                <a:gd name="connsiteX13" fmla="*/ 0 w 2242774"/>
                <a:gd name="connsiteY13" fmla="*/ 210148 h 4838700"/>
                <a:gd name="connsiteX14" fmla="*/ 210148 w 2242774"/>
                <a:gd name="connsiteY14" fmla="*/ 0 h 483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42774" h="4838700">
                  <a:moveTo>
                    <a:pt x="210148" y="0"/>
                  </a:moveTo>
                  <a:lnTo>
                    <a:pt x="576694" y="0"/>
                  </a:lnTo>
                  <a:lnTo>
                    <a:pt x="576694" y="83343"/>
                  </a:lnTo>
                  <a:cubicBezTo>
                    <a:pt x="576694" y="129373"/>
                    <a:pt x="614008" y="166687"/>
                    <a:pt x="660038" y="166687"/>
                  </a:cubicBezTo>
                  <a:lnTo>
                    <a:pt x="1582738" y="166688"/>
                  </a:lnTo>
                  <a:cubicBezTo>
                    <a:pt x="1628768" y="166688"/>
                    <a:pt x="1666082" y="129374"/>
                    <a:pt x="1666082" y="83344"/>
                  </a:cubicBezTo>
                  <a:lnTo>
                    <a:pt x="1666082" y="0"/>
                  </a:lnTo>
                  <a:lnTo>
                    <a:pt x="2032626" y="0"/>
                  </a:lnTo>
                  <a:cubicBezTo>
                    <a:pt x="2148688" y="0"/>
                    <a:pt x="2242774" y="94086"/>
                    <a:pt x="2242774" y="210148"/>
                  </a:cubicBezTo>
                  <a:lnTo>
                    <a:pt x="2242774" y="4628552"/>
                  </a:lnTo>
                  <a:cubicBezTo>
                    <a:pt x="2242774" y="4744614"/>
                    <a:pt x="2148688" y="4838700"/>
                    <a:pt x="2032626" y="4838700"/>
                  </a:cubicBezTo>
                  <a:lnTo>
                    <a:pt x="210148" y="4838700"/>
                  </a:lnTo>
                  <a:cubicBezTo>
                    <a:pt x="94086" y="4838700"/>
                    <a:pt x="0" y="4744614"/>
                    <a:pt x="0" y="4628552"/>
                  </a:cubicBezTo>
                  <a:lnTo>
                    <a:pt x="0" y="210148"/>
                  </a:lnTo>
                  <a:cubicBezTo>
                    <a:pt x="0" y="94086"/>
                    <a:pt x="94086" y="0"/>
                    <a:pt x="21014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1AB0D4B-17F1-438B-8662-606581D69870}"/>
              </a:ext>
            </a:extLst>
          </p:cNvPr>
          <p:cNvSpPr txBox="1"/>
          <p:nvPr/>
        </p:nvSpPr>
        <p:spPr>
          <a:xfrm>
            <a:off x="6550701" y="1905376"/>
            <a:ext cx="4574499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/>
                </a:solidFill>
                <a:latin typeface="Poppins" panose="00000500000000000000" pitchFamily="2" charset="0"/>
                <a:ea typeface="Roboto" panose="02000000000000000000" pitchFamily="2" charset="0"/>
              </a:rPr>
              <a:t>Smartphone Mockup Slide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845A049-FC0F-42CE-8BDD-ED5DD630F8FB}"/>
              </a:ext>
            </a:extLst>
          </p:cNvPr>
          <p:cNvGrpSpPr/>
          <p:nvPr/>
        </p:nvGrpSpPr>
        <p:grpSpPr>
          <a:xfrm>
            <a:off x="6550701" y="3779211"/>
            <a:ext cx="4574499" cy="1173413"/>
            <a:chOff x="6550701" y="3779211"/>
            <a:chExt cx="4574499" cy="117341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0D033BB-289B-40B7-9691-809FF6BE070E}"/>
                </a:ext>
              </a:extLst>
            </p:cNvPr>
            <p:cNvSpPr txBox="1"/>
            <p:nvPr/>
          </p:nvSpPr>
          <p:spPr>
            <a:xfrm>
              <a:off x="6550701" y="3779211"/>
              <a:ext cx="40382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Almost before we knew it, we had left the.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65CC13F-16BC-4E7B-ADF7-538C57C165FE}"/>
                </a:ext>
              </a:extLst>
            </p:cNvPr>
            <p:cNvSpPr txBox="1"/>
            <p:nvPr/>
          </p:nvSpPr>
          <p:spPr>
            <a:xfrm>
              <a:off x="6550701" y="4162215"/>
              <a:ext cx="4574499" cy="79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</a:t>
              </a:r>
              <a:b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like these sweet mornings of spring which I enjoy with my </a:t>
              </a:r>
              <a:b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whole heart. I am alone, and feel the charm of existence in this 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16D7C25-4B41-4B51-9ACB-DB22E7831095}"/>
              </a:ext>
            </a:extLst>
          </p:cNvPr>
          <p:cNvGrpSpPr/>
          <p:nvPr/>
        </p:nvGrpSpPr>
        <p:grpSpPr>
          <a:xfrm>
            <a:off x="1066800" y="3201039"/>
            <a:ext cx="2805113" cy="2379075"/>
            <a:chOff x="5391253" y="3398270"/>
            <a:chExt cx="2805113" cy="2379075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0E5E256-2CB9-4892-BE2F-71DBD9E06E55}"/>
                </a:ext>
              </a:extLst>
            </p:cNvPr>
            <p:cNvGrpSpPr/>
            <p:nvPr/>
          </p:nvGrpSpPr>
          <p:grpSpPr>
            <a:xfrm>
              <a:off x="5391253" y="3398270"/>
              <a:ext cx="2805113" cy="2379075"/>
              <a:chOff x="13639800" y="-708660"/>
              <a:chExt cx="3147060" cy="2353310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224ACD3-7394-431B-94F3-6960DC19F68F}"/>
                  </a:ext>
                </a:extLst>
              </p:cNvPr>
              <p:cNvSpPr/>
              <p:nvPr/>
            </p:nvSpPr>
            <p:spPr>
              <a:xfrm>
                <a:off x="13639800" y="-708660"/>
                <a:ext cx="3147060" cy="23533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31800" sx="106000" sy="106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739861AC-C494-4CF5-B678-E38FD3B20452}"/>
                  </a:ext>
                </a:extLst>
              </p:cNvPr>
              <p:cNvSpPr/>
              <p:nvPr/>
            </p:nvSpPr>
            <p:spPr>
              <a:xfrm>
                <a:off x="13639800" y="1593850"/>
                <a:ext cx="3147060" cy="508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3195F4F-49F3-4FF8-881A-8696D761EB63}"/>
                </a:ext>
              </a:extLst>
            </p:cNvPr>
            <p:cNvGrpSpPr/>
            <p:nvPr/>
          </p:nvGrpSpPr>
          <p:grpSpPr>
            <a:xfrm>
              <a:off x="5699430" y="3712498"/>
              <a:ext cx="2188758" cy="1716654"/>
              <a:chOff x="5697944" y="3712498"/>
              <a:chExt cx="2188758" cy="1716654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0300FE5F-0F5B-4CF0-8C9C-37B25BE8E85A}"/>
                  </a:ext>
                </a:extLst>
              </p:cNvPr>
              <p:cNvGrpSpPr/>
              <p:nvPr/>
            </p:nvGrpSpPr>
            <p:grpSpPr>
              <a:xfrm>
                <a:off x="5697944" y="3712498"/>
                <a:ext cx="2188758" cy="1271216"/>
                <a:chOff x="10146504" y="736411"/>
                <a:chExt cx="2188758" cy="1271216"/>
              </a:xfrm>
            </p:grpSpPr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EFAFAFB-F7A9-4D16-9B54-2A41670967E0}"/>
                    </a:ext>
                  </a:extLst>
                </p:cNvPr>
                <p:cNvSpPr txBox="1"/>
                <p:nvPr/>
              </p:nvSpPr>
              <p:spPr>
                <a:xfrm>
                  <a:off x="10146504" y="1176630"/>
                  <a:ext cx="2188758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ALMOST BEFORE WE KNEW IT, WE HAD LEFT THE.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BD750A0B-7F50-48C9-901B-FD2914897269}"/>
                    </a:ext>
                  </a:extLst>
                </p:cNvPr>
                <p:cNvSpPr txBox="1"/>
                <p:nvPr/>
              </p:nvSpPr>
              <p:spPr>
                <a:xfrm>
                  <a:off x="10146504" y="736411"/>
                  <a:ext cx="2188758" cy="3083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  <a:spcAft>
                      <a:spcPts val="1200"/>
                    </a:spcAft>
                  </a:pPr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 wonderful serenity has</a:t>
                  </a:r>
                </a:p>
              </p:txBody>
            </p:sp>
          </p:grp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0D7367D1-80A3-4F01-BEFD-72ED18376C48}"/>
                  </a:ext>
                </a:extLst>
              </p:cNvPr>
              <p:cNvGrpSpPr/>
              <p:nvPr/>
            </p:nvGrpSpPr>
            <p:grpSpPr>
              <a:xfrm>
                <a:off x="7498558" y="5041008"/>
                <a:ext cx="388144" cy="388144"/>
                <a:chOff x="14731545" y="841109"/>
                <a:chExt cx="388144" cy="388144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39B8C198-50B6-494D-8D91-139A315126F4}"/>
                    </a:ext>
                  </a:extLst>
                </p:cNvPr>
                <p:cNvSpPr/>
                <p:nvPr/>
              </p:nvSpPr>
              <p:spPr>
                <a:xfrm>
                  <a:off x="14731545" y="841109"/>
                  <a:ext cx="388144" cy="38814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" panose="02000000000000000000" pitchFamily="2" charset="0"/>
                  </a:endParaRPr>
                </a:p>
              </p:txBody>
            </p:sp>
            <p:sp>
              <p:nvSpPr>
                <p:cNvPr id="37" name="Graphic 64">
                  <a:extLst>
                    <a:ext uri="{FF2B5EF4-FFF2-40B4-BE49-F238E27FC236}">
                      <a16:creationId xmlns:a16="http://schemas.microsoft.com/office/drawing/2014/main" id="{52AFB0DA-62D9-470D-805D-A8E5084FED52}"/>
                    </a:ext>
                  </a:extLst>
                </p:cNvPr>
                <p:cNvSpPr/>
                <p:nvPr/>
              </p:nvSpPr>
              <p:spPr>
                <a:xfrm>
                  <a:off x="14841661" y="994515"/>
                  <a:ext cx="167913" cy="81333"/>
                </a:xfrm>
                <a:custGeom>
                  <a:avLst/>
                  <a:gdLst>
                    <a:gd name="connsiteX0" fmla="*/ 4820927 w 4876802"/>
                    <a:gd name="connsiteY0" fmla="*/ 1046254 h 2362198"/>
                    <a:gd name="connsiteX1" fmla="*/ 4820755 w 4876802"/>
                    <a:gd name="connsiteY1" fmla="*/ 1046073 h 2362198"/>
                    <a:gd name="connsiteX2" fmla="*/ 3825354 w 4876802"/>
                    <a:gd name="connsiteY2" fmla="*/ 55473 h 2362198"/>
                    <a:gd name="connsiteX3" fmla="*/ 3555940 w 4876802"/>
                    <a:gd name="connsiteY3" fmla="*/ 56121 h 2362198"/>
                    <a:gd name="connsiteX4" fmla="*/ 3556578 w 4876802"/>
                    <a:gd name="connsiteY4" fmla="*/ 325526 h 2362198"/>
                    <a:gd name="connsiteX5" fmla="*/ 4224890 w 4876802"/>
                    <a:gd name="connsiteY5" fmla="*/ 990599 h 2362198"/>
                    <a:gd name="connsiteX6" fmla="*/ 190500 w 4876802"/>
                    <a:gd name="connsiteY6" fmla="*/ 990599 h 2362198"/>
                    <a:gd name="connsiteX7" fmla="*/ 0 w 4876802"/>
                    <a:gd name="connsiteY7" fmla="*/ 1181099 h 2362198"/>
                    <a:gd name="connsiteX8" fmla="*/ 190500 w 4876802"/>
                    <a:gd name="connsiteY8" fmla="*/ 1371599 h 2362198"/>
                    <a:gd name="connsiteX9" fmla="*/ 4224881 w 4876802"/>
                    <a:gd name="connsiteY9" fmla="*/ 1371599 h 2362198"/>
                    <a:gd name="connsiteX10" fmla="*/ 3556587 w 4876802"/>
                    <a:gd name="connsiteY10" fmla="*/ 2036673 h 2362198"/>
                    <a:gd name="connsiteX11" fmla="*/ 3555949 w 4876802"/>
                    <a:gd name="connsiteY11" fmla="*/ 2306078 h 2362198"/>
                    <a:gd name="connsiteX12" fmla="*/ 3825364 w 4876802"/>
                    <a:gd name="connsiteY12" fmla="*/ 2306726 h 2362198"/>
                    <a:gd name="connsiteX13" fmla="*/ 4820765 w 4876802"/>
                    <a:gd name="connsiteY13" fmla="*/ 1316126 h 2362198"/>
                    <a:gd name="connsiteX14" fmla="*/ 4820936 w 4876802"/>
                    <a:gd name="connsiteY14" fmla="*/ 1315945 h 2362198"/>
                    <a:gd name="connsiteX15" fmla="*/ 4820927 w 4876802"/>
                    <a:gd name="connsiteY15" fmla="*/ 1046254 h 2362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6802" h="2362198">
                      <a:moveTo>
                        <a:pt x="4820927" y="1046254"/>
                      </a:moveTo>
                      <a:cubicBezTo>
                        <a:pt x="4820869" y="1046197"/>
                        <a:pt x="4820822" y="1046130"/>
                        <a:pt x="4820755" y="1046073"/>
                      </a:cubicBezTo>
                      <a:lnTo>
                        <a:pt x="3825354" y="55473"/>
                      </a:lnTo>
                      <a:cubicBezTo>
                        <a:pt x="3750783" y="-18736"/>
                        <a:pt x="3630168" y="-18460"/>
                        <a:pt x="3555940" y="56121"/>
                      </a:cubicBezTo>
                      <a:cubicBezTo>
                        <a:pt x="3481721" y="130692"/>
                        <a:pt x="3482007" y="251307"/>
                        <a:pt x="3556578" y="325526"/>
                      </a:cubicBezTo>
                      <a:lnTo>
                        <a:pt x="4224890" y="990599"/>
                      </a:lnTo>
                      <a:lnTo>
                        <a:pt x="190500" y="990599"/>
                      </a:lnTo>
                      <a:cubicBezTo>
                        <a:pt x="85287" y="990599"/>
                        <a:pt x="0" y="1075886"/>
                        <a:pt x="0" y="1181099"/>
                      </a:cubicBezTo>
                      <a:cubicBezTo>
                        <a:pt x="0" y="1286312"/>
                        <a:pt x="85287" y="1371599"/>
                        <a:pt x="190500" y="1371599"/>
                      </a:cubicBezTo>
                      <a:lnTo>
                        <a:pt x="4224881" y="1371599"/>
                      </a:lnTo>
                      <a:lnTo>
                        <a:pt x="3556587" y="2036673"/>
                      </a:lnTo>
                      <a:cubicBezTo>
                        <a:pt x="3482016" y="2110892"/>
                        <a:pt x="3481731" y="2231507"/>
                        <a:pt x="3555949" y="2306078"/>
                      </a:cubicBezTo>
                      <a:cubicBezTo>
                        <a:pt x="3630178" y="2380668"/>
                        <a:pt x="3750802" y="2380926"/>
                        <a:pt x="3825364" y="2306726"/>
                      </a:cubicBezTo>
                      <a:lnTo>
                        <a:pt x="4820765" y="1316126"/>
                      </a:lnTo>
                      <a:cubicBezTo>
                        <a:pt x="4820822" y="1316069"/>
                        <a:pt x="4820869" y="1316002"/>
                        <a:pt x="4820936" y="1315945"/>
                      </a:cubicBezTo>
                      <a:cubicBezTo>
                        <a:pt x="4895546" y="1241478"/>
                        <a:pt x="4895307" y="1120473"/>
                        <a:pt x="4820927" y="104625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</p:grpSp>
      </p:grp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8DF78-FD75-3C19-C0CB-809405D051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163996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48AA704-D663-4511-9AFE-F869C3C0A10A}"/>
              </a:ext>
            </a:extLst>
          </p:cNvPr>
          <p:cNvGrpSpPr/>
          <p:nvPr/>
        </p:nvGrpSpPr>
        <p:grpSpPr>
          <a:xfrm>
            <a:off x="4778239" y="1206907"/>
            <a:ext cx="10950070" cy="6126286"/>
            <a:chOff x="6578326" y="1134060"/>
            <a:chExt cx="9588347" cy="536443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23871B0-D0E1-437D-AE35-E1D1FA0020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8326" y="1134060"/>
              <a:ext cx="9588347" cy="5364436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89EF745-2B86-4106-9A93-26C25770909C}"/>
                </a:ext>
              </a:extLst>
            </p:cNvPr>
            <p:cNvSpPr/>
            <p:nvPr/>
          </p:nvSpPr>
          <p:spPr>
            <a:xfrm>
              <a:off x="8410575" y="1385889"/>
              <a:ext cx="6005513" cy="37671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A6B5A7F-AAB5-49B8-9414-24957D19F999}"/>
              </a:ext>
            </a:extLst>
          </p:cNvPr>
          <p:cNvSpPr txBox="1"/>
          <p:nvPr/>
        </p:nvSpPr>
        <p:spPr>
          <a:xfrm>
            <a:off x="971896" y="1494500"/>
            <a:ext cx="5124103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We Provide Things</a:t>
            </a:r>
            <a:r>
              <a:rPr lang="id-ID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 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That You Need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905547C-B899-4F52-81FC-905F80F66EAD}"/>
              </a:ext>
            </a:extLst>
          </p:cNvPr>
          <p:cNvGrpSpPr/>
          <p:nvPr/>
        </p:nvGrpSpPr>
        <p:grpSpPr>
          <a:xfrm>
            <a:off x="4458383" y="3317889"/>
            <a:ext cx="2805113" cy="2379075"/>
            <a:chOff x="5391253" y="3398270"/>
            <a:chExt cx="2805113" cy="2379075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7059FB46-2A9F-4FC2-8F0C-DC8BCA5DF6C1}"/>
                </a:ext>
              </a:extLst>
            </p:cNvPr>
            <p:cNvGrpSpPr/>
            <p:nvPr/>
          </p:nvGrpSpPr>
          <p:grpSpPr>
            <a:xfrm>
              <a:off x="5391253" y="3398270"/>
              <a:ext cx="2805113" cy="2379075"/>
              <a:chOff x="13639800" y="-708660"/>
              <a:chExt cx="3147060" cy="2353310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16AB09E4-97DC-4A97-AC16-BC32B1F22FE9}"/>
                  </a:ext>
                </a:extLst>
              </p:cNvPr>
              <p:cNvSpPr/>
              <p:nvPr/>
            </p:nvSpPr>
            <p:spPr>
              <a:xfrm>
                <a:off x="13639800" y="-708660"/>
                <a:ext cx="3147060" cy="23533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31800" sx="106000" sy="106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C00205AA-578D-4D20-A0F7-BE05694CE9AD}"/>
                  </a:ext>
                </a:extLst>
              </p:cNvPr>
              <p:cNvSpPr/>
              <p:nvPr/>
            </p:nvSpPr>
            <p:spPr>
              <a:xfrm>
                <a:off x="13639800" y="1593850"/>
                <a:ext cx="3147060" cy="508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9983D29-F737-4F98-A900-F5492165B755}"/>
                </a:ext>
              </a:extLst>
            </p:cNvPr>
            <p:cNvGrpSpPr/>
            <p:nvPr/>
          </p:nvGrpSpPr>
          <p:grpSpPr>
            <a:xfrm>
              <a:off x="5699430" y="3712498"/>
              <a:ext cx="2188758" cy="1716654"/>
              <a:chOff x="5697944" y="3712498"/>
              <a:chExt cx="2188758" cy="1716654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13B68C71-20C1-40EB-857E-1FBE52777B05}"/>
                  </a:ext>
                </a:extLst>
              </p:cNvPr>
              <p:cNvGrpSpPr/>
              <p:nvPr/>
            </p:nvGrpSpPr>
            <p:grpSpPr>
              <a:xfrm>
                <a:off x="5697944" y="3712498"/>
                <a:ext cx="2188758" cy="1271216"/>
                <a:chOff x="10146504" y="736411"/>
                <a:chExt cx="2188758" cy="1271216"/>
              </a:xfrm>
            </p:grpSpPr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7D63C57B-4087-4B0C-856C-DA9C738405CE}"/>
                    </a:ext>
                  </a:extLst>
                </p:cNvPr>
                <p:cNvSpPr txBox="1"/>
                <p:nvPr/>
              </p:nvSpPr>
              <p:spPr>
                <a:xfrm>
                  <a:off x="10146504" y="1176630"/>
                  <a:ext cx="2188758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Almost before we knew it, we had left the.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0C1B9294-C60A-470F-865D-07AA73728D6F}"/>
                    </a:ext>
                  </a:extLst>
                </p:cNvPr>
                <p:cNvSpPr txBox="1"/>
                <p:nvPr/>
              </p:nvSpPr>
              <p:spPr>
                <a:xfrm>
                  <a:off x="10146504" y="736411"/>
                  <a:ext cx="2188758" cy="3083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  <a:spcAft>
                      <a:spcPts val="1200"/>
                    </a:spcAft>
                  </a:pPr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 wonderful serenity has</a:t>
                  </a:r>
                </a:p>
              </p:txBody>
            </p:sp>
          </p:grp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CBC06216-2D34-4196-806B-16F36CC03B68}"/>
                  </a:ext>
                </a:extLst>
              </p:cNvPr>
              <p:cNvGrpSpPr/>
              <p:nvPr/>
            </p:nvGrpSpPr>
            <p:grpSpPr>
              <a:xfrm>
                <a:off x="7498558" y="5041008"/>
                <a:ext cx="388144" cy="388144"/>
                <a:chOff x="14731545" y="841109"/>
                <a:chExt cx="388144" cy="388144"/>
              </a:xfrm>
            </p:grpSpPr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2FDAA692-953F-46D4-B4D3-0FF458B3FAD2}"/>
                    </a:ext>
                  </a:extLst>
                </p:cNvPr>
                <p:cNvSpPr/>
                <p:nvPr/>
              </p:nvSpPr>
              <p:spPr>
                <a:xfrm>
                  <a:off x="14731545" y="841109"/>
                  <a:ext cx="388144" cy="38814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" panose="02000000000000000000" pitchFamily="2" charset="0"/>
                  </a:endParaRPr>
                </a:p>
              </p:txBody>
            </p:sp>
            <p:sp>
              <p:nvSpPr>
                <p:cNvPr id="48" name="Graphic 64">
                  <a:extLst>
                    <a:ext uri="{FF2B5EF4-FFF2-40B4-BE49-F238E27FC236}">
                      <a16:creationId xmlns:a16="http://schemas.microsoft.com/office/drawing/2014/main" id="{BD65EA93-08E9-459E-A686-B4E7E844BE5B}"/>
                    </a:ext>
                  </a:extLst>
                </p:cNvPr>
                <p:cNvSpPr/>
                <p:nvPr/>
              </p:nvSpPr>
              <p:spPr>
                <a:xfrm>
                  <a:off x="14841661" y="994515"/>
                  <a:ext cx="167913" cy="81333"/>
                </a:xfrm>
                <a:custGeom>
                  <a:avLst/>
                  <a:gdLst>
                    <a:gd name="connsiteX0" fmla="*/ 4820927 w 4876802"/>
                    <a:gd name="connsiteY0" fmla="*/ 1046254 h 2362198"/>
                    <a:gd name="connsiteX1" fmla="*/ 4820755 w 4876802"/>
                    <a:gd name="connsiteY1" fmla="*/ 1046073 h 2362198"/>
                    <a:gd name="connsiteX2" fmla="*/ 3825354 w 4876802"/>
                    <a:gd name="connsiteY2" fmla="*/ 55473 h 2362198"/>
                    <a:gd name="connsiteX3" fmla="*/ 3555940 w 4876802"/>
                    <a:gd name="connsiteY3" fmla="*/ 56121 h 2362198"/>
                    <a:gd name="connsiteX4" fmla="*/ 3556578 w 4876802"/>
                    <a:gd name="connsiteY4" fmla="*/ 325526 h 2362198"/>
                    <a:gd name="connsiteX5" fmla="*/ 4224890 w 4876802"/>
                    <a:gd name="connsiteY5" fmla="*/ 990599 h 2362198"/>
                    <a:gd name="connsiteX6" fmla="*/ 190500 w 4876802"/>
                    <a:gd name="connsiteY6" fmla="*/ 990599 h 2362198"/>
                    <a:gd name="connsiteX7" fmla="*/ 0 w 4876802"/>
                    <a:gd name="connsiteY7" fmla="*/ 1181099 h 2362198"/>
                    <a:gd name="connsiteX8" fmla="*/ 190500 w 4876802"/>
                    <a:gd name="connsiteY8" fmla="*/ 1371599 h 2362198"/>
                    <a:gd name="connsiteX9" fmla="*/ 4224881 w 4876802"/>
                    <a:gd name="connsiteY9" fmla="*/ 1371599 h 2362198"/>
                    <a:gd name="connsiteX10" fmla="*/ 3556587 w 4876802"/>
                    <a:gd name="connsiteY10" fmla="*/ 2036673 h 2362198"/>
                    <a:gd name="connsiteX11" fmla="*/ 3555949 w 4876802"/>
                    <a:gd name="connsiteY11" fmla="*/ 2306078 h 2362198"/>
                    <a:gd name="connsiteX12" fmla="*/ 3825364 w 4876802"/>
                    <a:gd name="connsiteY12" fmla="*/ 2306726 h 2362198"/>
                    <a:gd name="connsiteX13" fmla="*/ 4820765 w 4876802"/>
                    <a:gd name="connsiteY13" fmla="*/ 1316126 h 2362198"/>
                    <a:gd name="connsiteX14" fmla="*/ 4820936 w 4876802"/>
                    <a:gd name="connsiteY14" fmla="*/ 1315945 h 2362198"/>
                    <a:gd name="connsiteX15" fmla="*/ 4820927 w 4876802"/>
                    <a:gd name="connsiteY15" fmla="*/ 1046254 h 2362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6802" h="2362198">
                      <a:moveTo>
                        <a:pt x="4820927" y="1046254"/>
                      </a:moveTo>
                      <a:cubicBezTo>
                        <a:pt x="4820869" y="1046197"/>
                        <a:pt x="4820822" y="1046130"/>
                        <a:pt x="4820755" y="1046073"/>
                      </a:cubicBezTo>
                      <a:lnTo>
                        <a:pt x="3825354" y="55473"/>
                      </a:lnTo>
                      <a:cubicBezTo>
                        <a:pt x="3750783" y="-18736"/>
                        <a:pt x="3630168" y="-18460"/>
                        <a:pt x="3555940" y="56121"/>
                      </a:cubicBezTo>
                      <a:cubicBezTo>
                        <a:pt x="3481721" y="130692"/>
                        <a:pt x="3482007" y="251307"/>
                        <a:pt x="3556578" y="325526"/>
                      </a:cubicBezTo>
                      <a:lnTo>
                        <a:pt x="4224890" y="990599"/>
                      </a:lnTo>
                      <a:lnTo>
                        <a:pt x="190500" y="990599"/>
                      </a:lnTo>
                      <a:cubicBezTo>
                        <a:pt x="85287" y="990599"/>
                        <a:pt x="0" y="1075886"/>
                        <a:pt x="0" y="1181099"/>
                      </a:cubicBezTo>
                      <a:cubicBezTo>
                        <a:pt x="0" y="1286312"/>
                        <a:pt x="85287" y="1371599"/>
                        <a:pt x="190500" y="1371599"/>
                      </a:cubicBezTo>
                      <a:lnTo>
                        <a:pt x="4224881" y="1371599"/>
                      </a:lnTo>
                      <a:lnTo>
                        <a:pt x="3556587" y="2036673"/>
                      </a:lnTo>
                      <a:cubicBezTo>
                        <a:pt x="3482016" y="2110892"/>
                        <a:pt x="3481731" y="2231507"/>
                        <a:pt x="3555949" y="2306078"/>
                      </a:cubicBezTo>
                      <a:cubicBezTo>
                        <a:pt x="3630178" y="2380668"/>
                        <a:pt x="3750802" y="2380926"/>
                        <a:pt x="3825364" y="2306726"/>
                      </a:cubicBezTo>
                      <a:lnTo>
                        <a:pt x="4820765" y="1316126"/>
                      </a:lnTo>
                      <a:cubicBezTo>
                        <a:pt x="4820822" y="1316069"/>
                        <a:pt x="4820869" y="1316002"/>
                        <a:pt x="4820936" y="1315945"/>
                      </a:cubicBezTo>
                      <a:cubicBezTo>
                        <a:pt x="4895546" y="1241478"/>
                        <a:pt x="4895307" y="1120473"/>
                        <a:pt x="4820927" y="104625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</p:grp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965B66D2-9101-45C8-AB17-EBF46DA0D30D}"/>
              </a:ext>
            </a:extLst>
          </p:cNvPr>
          <p:cNvSpPr txBox="1"/>
          <p:nvPr/>
        </p:nvSpPr>
        <p:spPr>
          <a:xfrm>
            <a:off x="971898" y="3989381"/>
            <a:ext cx="2951710" cy="1664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of my entire soul, like these sweet mornings of spring which I enjoy with my whole </a:t>
            </a:r>
          </a:p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Heart. I am alone, and feel the charm of existence in this spot, which was created for the bliss of souls like mine.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688479D-1157-F3A7-7208-8A88927777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51525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5CC8B6D-71F2-6AB6-1588-1E42606A0637}"/>
              </a:ext>
            </a:extLst>
          </p:cNvPr>
          <p:cNvSpPr/>
          <p:nvPr/>
        </p:nvSpPr>
        <p:spPr>
          <a:xfrm>
            <a:off x="0" y="0"/>
            <a:ext cx="3338286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42351D0-6EE2-4C2B-990D-BDB3BFCF6FF5}"/>
              </a:ext>
            </a:extLst>
          </p:cNvPr>
          <p:cNvSpPr/>
          <p:nvPr/>
        </p:nvSpPr>
        <p:spPr>
          <a:xfrm>
            <a:off x="6095999" y="2513252"/>
            <a:ext cx="6096000" cy="37732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38100" dir="5400000" sx="102000" sy="102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5CDEAC-AF6F-4C87-9A21-4D56A952A9B1}"/>
              </a:ext>
            </a:extLst>
          </p:cNvPr>
          <p:cNvSpPr txBox="1"/>
          <p:nvPr/>
        </p:nvSpPr>
        <p:spPr>
          <a:xfrm>
            <a:off x="6432828" y="3894217"/>
            <a:ext cx="3080341" cy="379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 Presentation Template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0F6308-96D1-4018-A52B-1DD4A6918D76}"/>
              </a:ext>
            </a:extLst>
          </p:cNvPr>
          <p:cNvSpPr txBox="1"/>
          <p:nvPr/>
        </p:nvSpPr>
        <p:spPr>
          <a:xfrm>
            <a:off x="6432828" y="2745478"/>
            <a:ext cx="5633884" cy="1319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6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Performance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E75BD9-D810-D60E-EBD1-B4BD23C532A8}"/>
              </a:ext>
            </a:extLst>
          </p:cNvPr>
          <p:cNvSpPr txBox="1"/>
          <p:nvPr/>
        </p:nvSpPr>
        <p:spPr>
          <a:xfrm>
            <a:off x="6432828" y="4630086"/>
            <a:ext cx="5077001" cy="7919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. Morbi auctor tempus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condimentum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. Vestibulum id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 magna. Ut ac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tellus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dignissim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commodo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eget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efficitur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 ipsum.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D8045BC-140E-982E-9B93-C6B4BF820E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644835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6CB7138B-5D0B-4C8A-B0B4-D1293B8B334F}"/>
              </a:ext>
            </a:extLst>
          </p:cNvPr>
          <p:cNvGrpSpPr/>
          <p:nvPr/>
        </p:nvGrpSpPr>
        <p:grpSpPr>
          <a:xfrm rot="16200000" flipH="1">
            <a:off x="2289093" y="-961573"/>
            <a:ext cx="4202962" cy="8781145"/>
            <a:chOff x="13639800" y="-6576952"/>
            <a:chExt cx="3147060" cy="8221603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460DC7E-FF9D-4DF5-A623-EBCB1CABEBC6}"/>
                </a:ext>
              </a:extLst>
            </p:cNvPr>
            <p:cNvSpPr/>
            <p:nvPr/>
          </p:nvSpPr>
          <p:spPr>
            <a:xfrm>
              <a:off x="13639800" y="-6576952"/>
              <a:ext cx="3147060" cy="82216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2C25B53-4295-4FED-8B2E-3BE39020FCB3}"/>
                </a:ext>
              </a:extLst>
            </p:cNvPr>
            <p:cNvSpPr/>
            <p:nvPr/>
          </p:nvSpPr>
          <p:spPr>
            <a:xfrm>
              <a:off x="13639800" y="1593850"/>
              <a:ext cx="3147060" cy="508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F0AC12C-86D9-4A78-AF9A-0A066EC5EF01}"/>
              </a:ext>
            </a:extLst>
          </p:cNvPr>
          <p:cNvGrpSpPr/>
          <p:nvPr/>
        </p:nvGrpSpPr>
        <p:grpSpPr>
          <a:xfrm>
            <a:off x="866643" y="638630"/>
            <a:ext cx="3335800" cy="5580742"/>
            <a:chOff x="6653947" y="761087"/>
            <a:chExt cx="3189405" cy="5335827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8FF59C59-75E2-4402-989C-3889E25623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3947" y="761087"/>
              <a:ext cx="3189405" cy="5335827"/>
            </a:xfrm>
            <a:prstGeom prst="rect">
              <a:avLst/>
            </a:prstGeom>
            <a:effectLst/>
          </p:spPr>
        </p:pic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9AA4D811-D86A-46A4-93FE-72DFE8C52D77}"/>
                </a:ext>
              </a:extLst>
            </p:cNvPr>
            <p:cNvSpPr/>
            <p:nvPr/>
          </p:nvSpPr>
          <p:spPr>
            <a:xfrm>
              <a:off x="7048500" y="2063750"/>
              <a:ext cx="2247900" cy="2711450"/>
            </a:xfrm>
            <a:prstGeom prst="roundRect">
              <a:avLst>
                <a:gd name="adj" fmla="val 1327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3637FCEE-58CA-4942-847A-E07F0EE6FEAC}"/>
              </a:ext>
            </a:extLst>
          </p:cNvPr>
          <p:cNvSpPr txBox="1"/>
          <p:nvPr/>
        </p:nvSpPr>
        <p:spPr>
          <a:xfrm>
            <a:off x="4519362" y="2186474"/>
            <a:ext cx="3667967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rgbClr val="081540"/>
                </a:solidFill>
                <a:latin typeface="Poppins" panose="00000500000000000000" pitchFamily="2" charset="0"/>
                <a:ea typeface="Roboto" panose="02000000000000000000" pitchFamily="2" charset="0"/>
              </a:rPr>
              <a:t>Smartwatch Mockup Slide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97188B5-2B54-4101-90C2-1A24DECB8C93}"/>
              </a:ext>
            </a:extLst>
          </p:cNvPr>
          <p:cNvSpPr txBox="1"/>
          <p:nvPr/>
        </p:nvSpPr>
        <p:spPr>
          <a:xfrm>
            <a:off x="4519362" y="3823930"/>
            <a:ext cx="3667967" cy="1030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 my entire soul,  like these sweet mornings of spring which I enjoy with my  whole heart. I am alone, and feel the charm of existence in this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F3BF9DF-1D7A-462C-AC63-799518621D03}"/>
              </a:ext>
            </a:extLst>
          </p:cNvPr>
          <p:cNvGrpSpPr/>
          <p:nvPr/>
        </p:nvGrpSpPr>
        <p:grpSpPr>
          <a:xfrm>
            <a:off x="9320706" y="3590082"/>
            <a:ext cx="1804494" cy="1264323"/>
            <a:chOff x="10351419" y="4315791"/>
            <a:chExt cx="1804494" cy="1264323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38D03B7-185A-4D52-BE4A-98EC91EFF3E3}"/>
                </a:ext>
              </a:extLst>
            </p:cNvPr>
            <p:cNvSpPr/>
            <p:nvPr/>
          </p:nvSpPr>
          <p:spPr>
            <a:xfrm>
              <a:off x="10351419" y="4315791"/>
              <a:ext cx="1804494" cy="126432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E348336E-C9A6-4F1E-81A5-06B81655D11B}"/>
                </a:ext>
              </a:extLst>
            </p:cNvPr>
            <p:cNvGrpSpPr/>
            <p:nvPr/>
          </p:nvGrpSpPr>
          <p:grpSpPr>
            <a:xfrm>
              <a:off x="10628020" y="4510961"/>
              <a:ext cx="1365511" cy="852439"/>
              <a:chOff x="-2048402" y="3789341"/>
              <a:chExt cx="1365511" cy="852439"/>
            </a:xfrm>
          </p:grpSpPr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17C2442-9A12-4864-A7F6-CBBED7E4ED3B}"/>
                  </a:ext>
                </a:extLst>
              </p:cNvPr>
              <p:cNvSpPr txBox="1"/>
              <p:nvPr/>
            </p:nvSpPr>
            <p:spPr>
              <a:xfrm>
                <a:off x="-2048402" y="3789341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EE9CDB7-AD05-4AC1-BD48-0DB73D206DA2}"/>
                  </a:ext>
                </a:extLst>
              </p:cNvPr>
              <p:cNvSpPr txBox="1"/>
              <p:nvPr/>
            </p:nvSpPr>
            <p:spPr>
              <a:xfrm>
                <a:off x="-2048401" y="4333426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8DDF951-9BF4-4219-A11D-29EEFE8B34B3}"/>
              </a:ext>
            </a:extLst>
          </p:cNvPr>
          <p:cNvGrpSpPr/>
          <p:nvPr/>
        </p:nvGrpSpPr>
        <p:grpSpPr>
          <a:xfrm>
            <a:off x="9320706" y="2003594"/>
            <a:ext cx="1804494" cy="1264323"/>
            <a:chOff x="10351419" y="4315791"/>
            <a:chExt cx="1804494" cy="1264323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7115830A-CCE5-47B7-AE23-7BCB7723DFBE}"/>
                </a:ext>
              </a:extLst>
            </p:cNvPr>
            <p:cNvSpPr/>
            <p:nvPr/>
          </p:nvSpPr>
          <p:spPr>
            <a:xfrm>
              <a:off x="10351419" y="4315791"/>
              <a:ext cx="1804494" cy="12643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04DB42F-20C1-4DA1-9B57-05E396337D45}"/>
                </a:ext>
              </a:extLst>
            </p:cNvPr>
            <p:cNvGrpSpPr/>
            <p:nvPr/>
          </p:nvGrpSpPr>
          <p:grpSpPr>
            <a:xfrm>
              <a:off x="10628020" y="4510961"/>
              <a:ext cx="1365511" cy="852439"/>
              <a:chOff x="-2048402" y="3789341"/>
              <a:chExt cx="1365511" cy="852439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FAF3E3C5-1E75-49B4-9977-AA75CD45900D}"/>
                  </a:ext>
                </a:extLst>
              </p:cNvPr>
              <p:cNvSpPr txBox="1"/>
              <p:nvPr/>
            </p:nvSpPr>
            <p:spPr>
              <a:xfrm>
                <a:off x="-2048402" y="3789341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B8525EC-C8D4-4904-AA22-F9B71ABD231D}"/>
                  </a:ext>
                </a:extLst>
              </p:cNvPr>
              <p:cNvSpPr txBox="1"/>
              <p:nvPr/>
            </p:nvSpPr>
            <p:spPr>
              <a:xfrm>
                <a:off x="-2048401" y="4333426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3B830B-8383-AA86-7B26-96377533A3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8589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D6C158-8BE3-4C10-A4B5-DCF8D8174DF9}"/>
              </a:ext>
            </a:extLst>
          </p:cNvPr>
          <p:cNvSpPr/>
          <p:nvPr/>
        </p:nvSpPr>
        <p:spPr>
          <a:xfrm>
            <a:off x="-1" y="1"/>
            <a:ext cx="960869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C61EA6-877F-4E24-8B01-EE5BBC87E3F6}"/>
              </a:ext>
            </a:extLst>
          </p:cNvPr>
          <p:cNvSpPr txBox="1"/>
          <p:nvPr/>
        </p:nvSpPr>
        <p:spPr>
          <a:xfrm>
            <a:off x="1658222" y="2291544"/>
            <a:ext cx="6019176" cy="22468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fontAlgn="base">
              <a:lnSpc>
                <a:spcPct val="70000"/>
              </a:lnSpc>
            </a:pPr>
            <a:r>
              <a:rPr lang="en-US" sz="9600" b="1" dirty="0">
                <a:ln w="19050">
                  <a:noFill/>
                </a:ln>
                <a:solidFill>
                  <a:schemeClr val="bg1"/>
                </a:solidFill>
                <a:latin typeface="Poppins" panose="00000500000000000000" pitchFamily="2" charset="0"/>
              </a:rPr>
              <a:t>Break</a:t>
            </a:r>
            <a:br>
              <a:rPr lang="en-US" sz="9600" b="1" dirty="0">
                <a:ln w="19050">
                  <a:noFill/>
                </a:ln>
                <a:solidFill>
                  <a:schemeClr val="bg1"/>
                </a:solidFill>
                <a:latin typeface="Poppins" panose="00000500000000000000" pitchFamily="2" charset="0"/>
              </a:rPr>
            </a:br>
            <a:r>
              <a:rPr lang="en-US" sz="9600" b="1" dirty="0">
                <a:ln w="19050">
                  <a:noFill/>
                </a:ln>
                <a:solidFill>
                  <a:schemeClr val="bg1"/>
                </a:solidFill>
                <a:latin typeface="Poppins" panose="00000500000000000000" pitchFamily="2" charset="0"/>
              </a:rPr>
              <a:t>         Slide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72ED266-DEC4-4041-96A2-949E240A80AF}"/>
              </a:ext>
            </a:extLst>
          </p:cNvPr>
          <p:cNvGrpSpPr/>
          <p:nvPr/>
        </p:nvGrpSpPr>
        <p:grpSpPr>
          <a:xfrm>
            <a:off x="1703623" y="5102414"/>
            <a:ext cx="5578537" cy="550343"/>
            <a:chOff x="7469982" y="4439064"/>
            <a:chExt cx="5578537" cy="550343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767BCEE-6224-4725-B9F8-08D9A6D8C8F7}"/>
                </a:ext>
              </a:extLst>
            </p:cNvPr>
            <p:cNvSpPr txBox="1"/>
            <p:nvPr/>
          </p:nvSpPr>
          <p:spPr>
            <a:xfrm>
              <a:off x="7910512" y="4439064"/>
              <a:ext cx="5138007" cy="55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 these sweet mornings of spring which I enjoy with my whole heart. 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6519165-BF60-4035-B121-32C084E65423}"/>
                </a:ext>
              </a:extLst>
            </p:cNvPr>
            <p:cNvCxnSpPr>
              <a:cxnSpLocks/>
            </p:cNvCxnSpPr>
            <p:nvPr/>
          </p:nvCxnSpPr>
          <p:spPr>
            <a:xfrm>
              <a:off x="7469982" y="4612291"/>
              <a:ext cx="403860" cy="0"/>
            </a:xfrm>
            <a:prstGeom prst="line">
              <a:avLst/>
            </a:prstGeom>
            <a:ln w="158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F58D62E-E182-43A0-B862-D1DB61E2BF94}"/>
              </a:ext>
            </a:extLst>
          </p:cNvPr>
          <p:cNvGrpSpPr/>
          <p:nvPr/>
        </p:nvGrpSpPr>
        <p:grpSpPr>
          <a:xfrm>
            <a:off x="7658362" y="3302362"/>
            <a:ext cx="887638" cy="873034"/>
            <a:chOff x="7631025" y="3302362"/>
            <a:chExt cx="887638" cy="87303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2ACE1CE-D8B9-4BF9-BFBB-BC8DC9AF1DD0}"/>
                </a:ext>
              </a:extLst>
            </p:cNvPr>
            <p:cNvSpPr/>
            <p:nvPr/>
          </p:nvSpPr>
          <p:spPr>
            <a:xfrm>
              <a:off x="7631025" y="3302362"/>
              <a:ext cx="887638" cy="87303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" panose="02000000000000000000" pitchFamily="2" charset="0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D21323-4DF9-4FBA-99B4-1ED488412CEA}"/>
                </a:ext>
              </a:extLst>
            </p:cNvPr>
            <p:cNvSpPr/>
            <p:nvPr/>
          </p:nvSpPr>
          <p:spPr>
            <a:xfrm>
              <a:off x="7798594" y="3462629"/>
              <a:ext cx="552500" cy="552500"/>
            </a:xfrm>
            <a:custGeom>
              <a:avLst/>
              <a:gdLst>
                <a:gd name="connsiteX0" fmla="*/ 3252787 w 6505575"/>
                <a:gd name="connsiteY0" fmla="*/ 1287545 h 6505575"/>
                <a:gd name="connsiteX1" fmla="*/ 3456086 w 6505575"/>
                <a:gd name="connsiteY1" fmla="*/ 1490844 h 6505575"/>
                <a:gd name="connsiteX2" fmla="*/ 3456086 w 6505575"/>
                <a:gd name="connsiteY2" fmla="*/ 3304009 h 6505575"/>
                <a:gd name="connsiteX3" fmla="*/ 4819571 w 6505575"/>
                <a:gd name="connsiteY3" fmla="*/ 4667494 h 6505575"/>
                <a:gd name="connsiteX4" fmla="*/ 4819571 w 6505575"/>
                <a:gd name="connsiteY4" fmla="*/ 4955071 h 6505575"/>
                <a:gd name="connsiteX5" fmla="*/ 4675882 w 6505575"/>
                <a:gd name="connsiteY5" fmla="*/ 5014731 h 6505575"/>
                <a:gd name="connsiteX6" fmla="*/ 4532193 w 6505575"/>
                <a:gd name="connsiteY6" fmla="*/ 4955071 h 6505575"/>
                <a:gd name="connsiteX7" fmla="*/ 3109098 w 6505575"/>
                <a:gd name="connsiteY7" fmla="*/ 3531976 h 6505575"/>
                <a:gd name="connsiteX8" fmla="*/ 3049488 w 6505575"/>
                <a:gd name="connsiteY8" fmla="*/ 3388337 h 6505575"/>
                <a:gd name="connsiteX9" fmla="*/ 3049488 w 6505575"/>
                <a:gd name="connsiteY9" fmla="*/ 1490844 h 6505575"/>
                <a:gd name="connsiteX10" fmla="*/ 3252787 w 6505575"/>
                <a:gd name="connsiteY10" fmla="*/ 1287545 h 6505575"/>
                <a:gd name="connsiteX11" fmla="*/ 3252788 w 6505575"/>
                <a:gd name="connsiteY11" fmla="*/ 406598 h 6505575"/>
                <a:gd name="connsiteX12" fmla="*/ 406598 w 6505575"/>
                <a:gd name="connsiteY12" fmla="*/ 3252788 h 6505575"/>
                <a:gd name="connsiteX13" fmla="*/ 3252788 w 6505575"/>
                <a:gd name="connsiteY13" fmla="*/ 6098977 h 6505575"/>
                <a:gd name="connsiteX14" fmla="*/ 6098977 w 6505575"/>
                <a:gd name="connsiteY14" fmla="*/ 3252788 h 6505575"/>
                <a:gd name="connsiteX15" fmla="*/ 3252788 w 6505575"/>
                <a:gd name="connsiteY15" fmla="*/ 406598 h 6505575"/>
                <a:gd name="connsiteX16" fmla="*/ 3252788 w 6505575"/>
                <a:gd name="connsiteY16" fmla="*/ 0 h 6505575"/>
                <a:gd name="connsiteX17" fmla="*/ 6505575 w 6505575"/>
                <a:gd name="connsiteY17" fmla="*/ 3252788 h 6505575"/>
                <a:gd name="connsiteX18" fmla="*/ 3252788 w 6505575"/>
                <a:gd name="connsiteY18" fmla="*/ 6505575 h 6505575"/>
                <a:gd name="connsiteX19" fmla="*/ 0 w 6505575"/>
                <a:gd name="connsiteY19" fmla="*/ 3252788 h 6505575"/>
                <a:gd name="connsiteX20" fmla="*/ 3252788 w 6505575"/>
                <a:gd name="connsiteY20" fmla="*/ 0 h 650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505575" h="6505575">
                  <a:moveTo>
                    <a:pt x="3252787" y="1287545"/>
                  </a:moveTo>
                  <a:cubicBezTo>
                    <a:pt x="3365009" y="1287545"/>
                    <a:pt x="3456086" y="1378623"/>
                    <a:pt x="3456086" y="1490844"/>
                  </a:cubicBezTo>
                  <a:lnTo>
                    <a:pt x="3456086" y="3304009"/>
                  </a:lnTo>
                  <a:lnTo>
                    <a:pt x="4819571" y="4667494"/>
                  </a:lnTo>
                  <a:cubicBezTo>
                    <a:pt x="4898985" y="4746908"/>
                    <a:pt x="4898985" y="4875657"/>
                    <a:pt x="4819571" y="4955071"/>
                  </a:cubicBezTo>
                  <a:cubicBezTo>
                    <a:pt x="4779963" y="4994927"/>
                    <a:pt x="4727947" y="5014731"/>
                    <a:pt x="4675882" y="5014731"/>
                  </a:cubicBezTo>
                  <a:cubicBezTo>
                    <a:pt x="4623816" y="5014731"/>
                    <a:pt x="4571800" y="4994927"/>
                    <a:pt x="4532193" y="4955071"/>
                  </a:cubicBezTo>
                  <a:lnTo>
                    <a:pt x="3109098" y="3531976"/>
                  </a:lnTo>
                  <a:cubicBezTo>
                    <a:pt x="3070880" y="3493759"/>
                    <a:pt x="3049488" y="3441991"/>
                    <a:pt x="3049488" y="3388337"/>
                  </a:cubicBezTo>
                  <a:lnTo>
                    <a:pt x="3049488" y="1490844"/>
                  </a:lnTo>
                  <a:cubicBezTo>
                    <a:pt x="3049488" y="1378623"/>
                    <a:pt x="3140566" y="1287545"/>
                    <a:pt x="3252787" y="1287545"/>
                  </a:cubicBezTo>
                  <a:close/>
                  <a:moveTo>
                    <a:pt x="3252788" y="406598"/>
                  </a:moveTo>
                  <a:cubicBezTo>
                    <a:pt x="1683324" y="406598"/>
                    <a:pt x="406598" y="1683324"/>
                    <a:pt x="406598" y="3252788"/>
                  </a:cubicBezTo>
                  <a:cubicBezTo>
                    <a:pt x="406598" y="4822252"/>
                    <a:pt x="1683324" y="6098977"/>
                    <a:pt x="3252788" y="6098977"/>
                  </a:cubicBezTo>
                  <a:cubicBezTo>
                    <a:pt x="4822252" y="6098977"/>
                    <a:pt x="6098977" y="4822252"/>
                    <a:pt x="6098977" y="3252788"/>
                  </a:cubicBezTo>
                  <a:cubicBezTo>
                    <a:pt x="6098977" y="1683324"/>
                    <a:pt x="4822252" y="406598"/>
                    <a:pt x="3252788" y="406598"/>
                  </a:cubicBezTo>
                  <a:close/>
                  <a:moveTo>
                    <a:pt x="3252788" y="0"/>
                  </a:moveTo>
                  <a:cubicBezTo>
                    <a:pt x="5046447" y="0"/>
                    <a:pt x="6505575" y="1459129"/>
                    <a:pt x="6505575" y="3252788"/>
                  </a:cubicBezTo>
                  <a:cubicBezTo>
                    <a:pt x="6505575" y="5046447"/>
                    <a:pt x="5046447" y="6505575"/>
                    <a:pt x="3252788" y="6505575"/>
                  </a:cubicBezTo>
                  <a:cubicBezTo>
                    <a:pt x="1459129" y="6505575"/>
                    <a:pt x="0" y="5046447"/>
                    <a:pt x="0" y="3252788"/>
                  </a:cubicBezTo>
                  <a:cubicBezTo>
                    <a:pt x="0" y="1459129"/>
                    <a:pt x="1459129" y="0"/>
                    <a:pt x="3252788" y="0"/>
                  </a:cubicBezTo>
                  <a:close/>
                </a:path>
              </a:pathLst>
            </a:custGeom>
            <a:solidFill>
              <a:schemeClr val="bg1"/>
            </a:solidFill>
            <a:ln w="127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7CE02D8-102A-9CE8-E883-1AB3FB9192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117515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C29F502C-0F4D-4B1C-95CE-F32C04C537EE}"/>
              </a:ext>
            </a:extLst>
          </p:cNvPr>
          <p:cNvSpPr/>
          <p:nvPr/>
        </p:nvSpPr>
        <p:spPr>
          <a:xfrm>
            <a:off x="0" y="1"/>
            <a:ext cx="1716762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AA8BC12-63B8-4778-9531-564B829CE977}"/>
              </a:ext>
            </a:extLst>
          </p:cNvPr>
          <p:cNvSpPr txBox="1"/>
          <p:nvPr/>
        </p:nvSpPr>
        <p:spPr>
          <a:xfrm>
            <a:off x="1696720" y="2078513"/>
            <a:ext cx="4547938" cy="60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Custom Chart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306D234-7F11-4F2F-9BD0-92395B8881C6}"/>
              </a:ext>
            </a:extLst>
          </p:cNvPr>
          <p:cNvSpPr txBox="1"/>
          <p:nvPr/>
        </p:nvSpPr>
        <p:spPr>
          <a:xfrm>
            <a:off x="1741489" y="2706502"/>
            <a:ext cx="4324032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 my entire soul,  </a:t>
            </a:r>
            <a:b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like these sweet mornings of spring which I enjoy with my  whole heart. I am alone, and feel the charm of existence in this 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E7F7BBC3-9B58-4FD4-8E81-812E62A4C2F1}"/>
              </a:ext>
            </a:extLst>
          </p:cNvPr>
          <p:cNvSpPr/>
          <p:nvPr/>
        </p:nvSpPr>
        <p:spPr>
          <a:xfrm rot="16200000" flipH="1">
            <a:off x="7522468" y="536671"/>
            <a:ext cx="3554414" cy="57846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31800" sx="106000" sy="106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43049F8-B370-40A9-9030-D99438315CEB}"/>
              </a:ext>
            </a:extLst>
          </p:cNvPr>
          <p:cNvGrpSpPr/>
          <p:nvPr/>
        </p:nvGrpSpPr>
        <p:grpSpPr>
          <a:xfrm>
            <a:off x="1066800" y="3941883"/>
            <a:ext cx="4158376" cy="1264323"/>
            <a:chOff x="1066800" y="3941883"/>
            <a:chExt cx="4158376" cy="1264323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0ADF730-486D-42F9-AB53-A0E075E7A98E}"/>
                </a:ext>
              </a:extLst>
            </p:cNvPr>
            <p:cNvSpPr/>
            <p:nvPr/>
          </p:nvSpPr>
          <p:spPr>
            <a:xfrm>
              <a:off x="1263459" y="3941883"/>
              <a:ext cx="3961717" cy="12643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4125E442-AC5A-446F-A06C-D77C1F49E697}"/>
                </a:ext>
              </a:extLst>
            </p:cNvPr>
            <p:cNvGrpSpPr/>
            <p:nvPr/>
          </p:nvGrpSpPr>
          <p:grpSpPr>
            <a:xfrm>
              <a:off x="1716764" y="4137053"/>
              <a:ext cx="1365511" cy="852439"/>
              <a:chOff x="-2048402" y="3789341"/>
              <a:chExt cx="1365511" cy="852439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C7805CB-059F-4C70-A27B-FA5BEA8DBC72}"/>
                  </a:ext>
                </a:extLst>
              </p:cNvPr>
              <p:cNvSpPr txBox="1"/>
              <p:nvPr/>
            </p:nvSpPr>
            <p:spPr>
              <a:xfrm>
                <a:off x="-2048402" y="3789341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4C0393EC-5192-4575-8E6D-7A284D447F20}"/>
                  </a:ext>
                </a:extLst>
              </p:cNvPr>
              <p:cNvSpPr txBox="1"/>
              <p:nvPr/>
            </p:nvSpPr>
            <p:spPr>
              <a:xfrm>
                <a:off x="-2048401" y="4333426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B20729F-69CD-4418-9CD1-56AE74692166}"/>
                </a:ext>
              </a:extLst>
            </p:cNvPr>
            <p:cNvGrpSpPr/>
            <p:nvPr/>
          </p:nvGrpSpPr>
          <p:grpSpPr>
            <a:xfrm rot="16200000">
              <a:off x="1066800" y="4379972"/>
              <a:ext cx="388144" cy="388144"/>
              <a:chOff x="15636145" y="2128352"/>
              <a:chExt cx="388144" cy="388144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3A4A036E-AF51-415B-9B80-058581E72C01}"/>
                  </a:ext>
                </a:extLst>
              </p:cNvPr>
              <p:cNvSpPr/>
              <p:nvPr/>
            </p:nvSpPr>
            <p:spPr>
              <a:xfrm>
                <a:off x="15636145" y="2128352"/>
                <a:ext cx="388144" cy="38814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Graphic 64">
                <a:extLst>
                  <a:ext uri="{FF2B5EF4-FFF2-40B4-BE49-F238E27FC236}">
                    <a16:creationId xmlns:a16="http://schemas.microsoft.com/office/drawing/2014/main" id="{AC709372-55A7-4087-961C-024BC07860B0}"/>
                  </a:ext>
                </a:extLst>
              </p:cNvPr>
              <p:cNvSpPr/>
              <p:nvPr/>
            </p:nvSpPr>
            <p:spPr>
              <a:xfrm>
                <a:off x="15746261" y="2281758"/>
                <a:ext cx="167913" cy="81333"/>
              </a:xfrm>
              <a:custGeom>
                <a:avLst/>
                <a:gdLst>
                  <a:gd name="connsiteX0" fmla="*/ 4820927 w 4876802"/>
                  <a:gd name="connsiteY0" fmla="*/ 1046254 h 2362198"/>
                  <a:gd name="connsiteX1" fmla="*/ 4820755 w 4876802"/>
                  <a:gd name="connsiteY1" fmla="*/ 1046073 h 2362198"/>
                  <a:gd name="connsiteX2" fmla="*/ 3825354 w 4876802"/>
                  <a:gd name="connsiteY2" fmla="*/ 55473 h 2362198"/>
                  <a:gd name="connsiteX3" fmla="*/ 3555940 w 4876802"/>
                  <a:gd name="connsiteY3" fmla="*/ 56121 h 2362198"/>
                  <a:gd name="connsiteX4" fmla="*/ 3556578 w 4876802"/>
                  <a:gd name="connsiteY4" fmla="*/ 325526 h 2362198"/>
                  <a:gd name="connsiteX5" fmla="*/ 4224890 w 4876802"/>
                  <a:gd name="connsiteY5" fmla="*/ 990599 h 2362198"/>
                  <a:gd name="connsiteX6" fmla="*/ 190500 w 4876802"/>
                  <a:gd name="connsiteY6" fmla="*/ 990599 h 2362198"/>
                  <a:gd name="connsiteX7" fmla="*/ 0 w 4876802"/>
                  <a:gd name="connsiteY7" fmla="*/ 1181099 h 2362198"/>
                  <a:gd name="connsiteX8" fmla="*/ 190500 w 4876802"/>
                  <a:gd name="connsiteY8" fmla="*/ 1371599 h 2362198"/>
                  <a:gd name="connsiteX9" fmla="*/ 4224881 w 4876802"/>
                  <a:gd name="connsiteY9" fmla="*/ 1371599 h 2362198"/>
                  <a:gd name="connsiteX10" fmla="*/ 3556587 w 4876802"/>
                  <a:gd name="connsiteY10" fmla="*/ 2036673 h 2362198"/>
                  <a:gd name="connsiteX11" fmla="*/ 3555949 w 4876802"/>
                  <a:gd name="connsiteY11" fmla="*/ 2306078 h 2362198"/>
                  <a:gd name="connsiteX12" fmla="*/ 3825364 w 4876802"/>
                  <a:gd name="connsiteY12" fmla="*/ 2306726 h 2362198"/>
                  <a:gd name="connsiteX13" fmla="*/ 4820765 w 4876802"/>
                  <a:gd name="connsiteY13" fmla="*/ 1316126 h 2362198"/>
                  <a:gd name="connsiteX14" fmla="*/ 4820936 w 4876802"/>
                  <a:gd name="connsiteY14" fmla="*/ 1315945 h 2362198"/>
                  <a:gd name="connsiteX15" fmla="*/ 4820927 w 4876802"/>
                  <a:gd name="connsiteY15" fmla="*/ 1046254 h 2362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76802" h="2362198">
                    <a:moveTo>
                      <a:pt x="4820927" y="1046254"/>
                    </a:moveTo>
                    <a:cubicBezTo>
                      <a:pt x="4820869" y="1046197"/>
                      <a:pt x="4820822" y="1046130"/>
                      <a:pt x="4820755" y="1046073"/>
                    </a:cubicBezTo>
                    <a:lnTo>
                      <a:pt x="3825354" y="55473"/>
                    </a:lnTo>
                    <a:cubicBezTo>
                      <a:pt x="3750783" y="-18736"/>
                      <a:pt x="3630168" y="-18460"/>
                      <a:pt x="3555940" y="56121"/>
                    </a:cubicBezTo>
                    <a:cubicBezTo>
                      <a:pt x="3481721" y="130692"/>
                      <a:pt x="3482007" y="251307"/>
                      <a:pt x="3556578" y="325526"/>
                    </a:cubicBezTo>
                    <a:lnTo>
                      <a:pt x="4224890" y="990599"/>
                    </a:lnTo>
                    <a:lnTo>
                      <a:pt x="190500" y="990599"/>
                    </a:lnTo>
                    <a:cubicBezTo>
                      <a:pt x="85287" y="990599"/>
                      <a:pt x="0" y="1075886"/>
                      <a:pt x="0" y="1181099"/>
                    </a:cubicBezTo>
                    <a:cubicBezTo>
                      <a:pt x="0" y="1286312"/>
                      <a:pt x="85287" y="1371599"/>
                      <a:pt x="190500" y="1371599"/>
                    </a:cubicBezTo>
                    <a:lnTo>
                      <a:pt x="4224881" y="1371599"/>
                    </a:lnTo>
                    <a:lnTo>
                      <a:pt x="3556587" y="2036673"/>
                    </a:lnTo>
                    <a:cubicBezTo>
                      <a:pt x="3482016" y="2110892"/>
                      <a:pt x="3481731" y="2231507"/>
                      <a:pt x="3555949" y="2306078"/>
                    </a:cubicBezTo>
                    <a:cubicBezTo>
                      <a:pt x="3630178" y="2380668"/>
                      <a:pt x="3750802" y="2380926"/>
                      <a:pt x="3825364" y="2306726"/>
                    </a:cubicBezTo>
                    <a:lnTo>
                      <a:pt x="4820765" y="1316126"/>
                    </a:lnTo>
                    <a:cubicBezTo>
                      <a:pt x="4820822" y="1316069"/>
                      <a:pt x="4820869" y="1316002"/>
                      <a:pt x="4820936" y="1315945"/>
                    </a:cubicBezTo>
                    <a:cubicBezTo>
                      <a:pt x="4895546" y="1241478"/>
                      <a:pt x="4895307" y="1120473"/>
                      <a:pt x="4820927" y="104625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F788C4C8-C931-4C2F-89F5-6018178333DE}"/>
                </a:ext>
              </a:extLst>
            </p:cNvPr>
            <p:cNvSpPr txBox="1"/>
            <p:nvPr/>
          </p:nvSpPr>
          <p:spPr>
            <a:xfrm>
              <a:off x="3484936" y="4178840"/>
              <a:ext cx="1476029" cy="79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of my entire</a:t>
              </a:r>
            </a:p>
          </p:txBody>
        </p: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F04613B-7FE9-4EAA-8F3D-4DFD2112025A}"/>
                </a:ext>
              </a:extLst>
            </p:cNvPr>
            <p:cNvCxnSpPr>
              <a:cxnSpLocks/>
            </p:cNvCxnSpPr>
            <p:nvPr/>
          </p:nvCxnSpPr>
          <p:spPr>
            <a:xfrm>
              <a:off x="3233718" y="4178840"/>
              <a:ext cx="0" cy="790409"/>
            </a:xfrm>
            <a:prstGeom prst="line">
              <a:avLst/>
            </a:prstGeom>
            <a:ln w="9525">
              <a:solidFill>
                <a:schemeClr val="bg1"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47" name="Chart 146">
            <a:extLst>
              <a:ext uri="{FF2B5EF4-FFF2-40B4-BE49-F238E27FC236}">
                <a16:creationId xmlns:a16="http://schemas.microsoft.com/office/drawing/2014/main" id="{D05E7952-BAEC-43D9-962F-C045FF794C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9346054"/>
              </p:ext>
            </p:extLst>
          </p:nvPr>
        </p:nvGraphicFramePr>
        <p:xfrm>
          <a:off x="6695307" y="1933575"/>
          <a:ext cx="4429893" cy="2990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50" name="Group 149">
            <a:extLst>
              <a:ext uri="{FF2B5EF4-FFF2-40B4-BE49-F238E27FC236}">
                <a16:creationId xmlns:a16="http://schemas.microsoft.com/office/drawing/2014/main" id="{AFE91162-16E1-45EA-8368-F84F2FC2DDC3}"/>
              </a:ext>
            </a:extLst>
          </p:cNvPr>
          <p:cNvGrpSpPr/>
          <p:nvPr/>
        </p:nvGrpSpPr>
        <p:grpSpPr>
          <a:xfrm>
            <a:off x="8977511" y="2554102"/>
            <a:ext cx="714178" cy="522870"/>
            <a:chOff x="8235967" y="2360030"/>
            <a:chExt cx="714178" cy="522870"/>
          </a:xfrm>
        </p:grpSpPr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F064670F-FE73-4321-95E4-0FB26D27F6B9}"/>
                </a:ext>
              </a:extLst>
            </p:cNvPr>
            <p:cNvSpPr/>
            <p:nvPr/>
          </p:nvSpPr>
          <p:spPr>
            <a:xfrm>
              <a:off x="8235967" y="2360030"/>
              <a:ext cx="714178" cy="38814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Roboto" panose="02000000000000000000" pitchFamily="2" charset="0"/>
                </a:rPr>
                <a:t>2021</a:t>
              </a:r>
            </a:p>
          </p:txBody>
        </p:sp>
        <p:sp>
          <p:nvSpPr>
            <p:cNvPr id="149" name="Isosceles Triangle 148">
              <a:extLst>
                <a:ext uri="{FF2B5EF4-FFF2-40B4-BE49-F238E27FC236}">
                  <a16:creationId xmlns:a16="http://schemas.microsoft.com/office/drawing/2014/main" id="{F54B8A81-BE89-4818-A28C-7937EB1394AC}"/>
                </a:ext>
              </a:extLst>
            </p:cNvPr>
            <p:cNvSpPr/>
            <p:nvPr/>
          </p:nvSpPr>
          <p:spPr>
            <a:xfrm flipV="1">
              <a:off x="8440567" y="2701925"/>
              <a:ext cx="304977" cy="18097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980408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79A901AC-AFBC-4B73-96DF-753C9686AA75}"/>
              </a:ext>
            </a:extLst>
          </p:cNvPr>
          <p:cNvSpPr/>
          <p:nvPr/>
        </p:nvSpPr>
        <p:spPr>
          <a:xfrm>
            <a:off x="5653658" y="495300"/>
            <a:ext cx="6538341" cy="586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9C6943-2529-43E2-8828-343EBA691102}"/>
              </a:ext>
            </a:extLst>
          </p:cNvPr>
          <p:cNvSpPr txBox="1"/>
          <p:nvPr/>
        </p:nvSpPr>
        <p:spPr>
          <a:xfrm>
            <a:off x="650967" y="1865528"/>
            <a:ext cx="38898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  <a:cs typeface="Poppins" panose="00000500000000000000" pitchFamily="2" charset="0"/>
              </a:rPr>
              <a:t>Custom Chart On Performance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EEA9BD-5F85-4270-B84F-7BAA85A74651}"/>
              </a:ext>
            </a:extLst>
          </p:cNvPr>
          <p:cNvSpPr txBox="1"/>
          <p:nvPr/>
        </p:nvSpPr>
        <p:spPr>
          <a:xfrm>
            <a:off x="609601" y="3906478"/>
            <a:ext cx="3835400" cy="787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ne morning, when Gregor Samsa woke from troubled dreams, he found himself transformed in his bed. 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BF7EB7B-F263-4A32-ACC4-43E7762CC5C0}"/>
              </a:ext>
            </a:extLst>
          </p:cNvPr>
          <p:cNvSpPr/>
          <p:nvPr/>
        </p:nvSpPr>
        <p:spPr>
          <a:xfrm>
            <a:off x="4607164" y="1430868"/>
            <a:ext cx="2038351" cy="3746924"/>
          </a:xfrm>
          <a:prstGeom prst="roundRect">
            <a:avLst>
              <a:gd name="adj" fmla="val 3856"/>
            </a:avLst>
          </a:prstGeom>
          <a:solidFill>
            <a:schemeClr val="bg1"/>
          </a:solidFill>
          <a:ln>
            <a:noFill/>
          </a:ln>
          <a:effectLst>
            <a:outerShdw blurRad="673100" dist="203200" dir="2700000" sx="94000" sy="94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688D1D57-E155-4181-A3A9-C3AD4A08CB43}"/>
              </a:ext>
            </a:extLst>
          </p:cNvPr>
          <p:cNvSpPr/>
          <p:nvPr/>
        </p:nvSpPr>
        <p:spPr>
          <a:xfrm>
            <a:off x="6823917" y="1430868"/>
            <a:ext cx="4720384" cy="3746924"/>
          </a:xfrm>
          <a:prstGeom prst="roundRect">
            <a:avLst>
              <a:gd name="adj" fmla="val 1992"/>
            </a:avLst>
          </a:prstGeom>
          <a:solidFill>
            <a:schemeClr val="bg1"/>
          </a:solidFill>
          <a:ln>
            <a:noFill/>
          </a:ln>
          <a:effectLst>
            <a:outerShdw blurRad="393700" dist="203200" dir="2700000" sx="94000" sy="94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A7503-49DB-47B3-A02F-FFC878D6A499}"/>
              </a:ext>
            </a:extLst>
          </p:cNvPr>
          <p:cNvSpPr txBox="1"/>
          <p:nvPr/>
        </p:nvSpPr>
        <p:spPr>
          <a:xfrm>
            <a:off x="4682678" y="1709460"/>
            <a:ext cx="188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Data Circle Chart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6CC9353-00D3-4108-A8C6-618D4AC49165}"/>
              </a:ext>
            </a:extLst>
          </p:cNvPr>
          <p:cNvSpPr txBox="1"/>
          <p:nvPr/>
        </p:nvSpPr>
        <p:spPr>
          <a:xfrm>
            <a:off x="4704273" y="4349948"/>
            <a:ext cx="1844132" cy="549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6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One morning, when Gregor woke from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A9FA2B3-243D-4C1F-8C7B-55AB69EDA96F}"/>
              </a:ext>
            </a:extLst>
          </p:cNvPr>
          <p:cNvSpPr txBox="1"/>
          <p:nvPr/>
        </p:nvSpPr>
        <p:spPr>
          <a:xfrm>
            <a:off x="4810866" y="3967205"/>
            <a:ext cx="1630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Data Chart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2C23E5-F18D-4A37-B8D8-75B1A9CDC181}"/>
              </a:ext>
            </a:extLst>
          </p:cNvPr>
          <p:cNvGrpSpPr/>
          <p:nvPr/>
        </p:nvGrpSpPr>
        <p:grpSpPr>
          <a:xfrm>
            <a:off x="4899748" y="2242108"/>
            <a:ext cx="1453182" cy="1453177"/>
            <a:chOff x="4899748" y="2311066"/>
            <a:chExt cx="1453182" cy="145317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0DDA45C-F777-4504-BBC9-BF51FC37C68C}"/>
                </a:ext>
              </a:extLst>
            </p:cNvPr>
            <p:cNvGrpSpPr/>
            <p:nvPr/>
          </p:nvGrpSpPr>
          <p:grpSpPr>
            <a:xfrm>
              <a:off x="4899748" y="2311066"/>
              <a:ext cx="1453182" cy="1453177"/>
              <a:chOff x="2257390" y="2888817"/>
              <a:chExt cx="1381819" cy="1381817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B9466250-C1DB-4D50-92A2-0FD76BF58AF7}"/>
                  </a:ext>
                </a:extLst>
              </p:cNvPr>
              <p:cNvSpPr/>
              <p:nvPr/>
            </p:nvSpPr>
            <p:spPr>
              <a:xfrm>
                <a:off x="2257390" y="2888817"/>
                <a:ext cx="1381819" cy="138181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Poppins" panose="02000000000000000000" pitchFamily="2" charset="0"/>
                </a:endParaRPr>
              </a:p>
            </p:txBody>
          </p:sp>
          <p:sp>
            <p:nvSpPr>
              <p:cNvPr id="8" name="Partial Circle 7">
                <a:extLst>
                  <a:ext uri="{FF2B5EF4-FFF2-40B4-BE49-F238E27FC236}">
                    <a16:creationId xmlns:a16="http://schemas.microsoft.com/office/drawing/2014/main" id="{25C8CE9A-61A3-4332-888A-CC5884E86DB2}"/>
                  </a:ext>
                </a:extLst>
              </p:cNvPr>
              <p:cNvSpPr/>
              <p:nvPr/>
            </p:nvSpPr>
            <p:spPr>
              <a:xfrm>
                <a:off x="2257390" y="2888817"/>
                <a:ext cx="1381818" cy="1381816"/>
              </a:xfrm>
              <a:prstGeom prst="pie">
                <a:avLst>
                  <a:gd name="adj1" fmla="val 5447138"/>
                  <a:gd name="adj2" fmla="val 3305898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Poppins" panose="02000000000000000000" pitchFamily="2" charset="0"/>
                </a:endParaRPr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BBF12F9-EF7C-4CBD-9A0B-D26DAB9C8EDC}"/>
                  </a:ext>
                </a:extLst>
              </p:cNvPr>
              <p:cNvSpPr/>
              <p:nvPr/>
            </p:nvSpPr>
            <p:spPr>
              <a:xfrm>
                <a:off x="2427031" y="3058456"/>
                <a:ext cx="1042537" cy="1042538"/>
              </a:xfrm>
              <a:prstGeom prst="ellipse">
                <a:avLst/>
              </a:prstGeom>
              <a:solidFill>
                <a:schemeClr val="bg1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Poppins" panose="02000000000000000000" pitchFamily="2" charset="0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AD0AEB3-E555-40AD-B8E2-DC408C47AE25}"/>
                </a:ext>
              </a:extLst>
            </p:cNvPr>
            <p:cNvGrpSpPr/>
            <p:nvPr/>
          </p:nvGrpSpPr>
          <p:grpSpPr>
            <a:xfrm>
              <a:off x="5202280" y="2613595"/>
              <a:ext cx="848118" cy="848118"/>
              <a:chOff x="1551707" y="5104961"/>
              <a:chExt cx="964626" cy="964626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013F11B-DE24-49D3-9BAB-C7EB8F7A1373}"/>
                  </a:ext>
                </a:extLst>
              </p:cNvPr>
              <p:cNvSpPr/>
              <p:nvPr/>
            </p:nvSpPr>
            <p:spPr>
              <a:xfrm>
                <a:off x="1551707" y="5104961"/>
                <a:ext cx="964626" cy="96462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228600" dist="203200" dir="2940000" sx="81000" sy="81000" algn="t" rotWithShape="0">
                  <a:schemeClr val="accent1">
                    <a:alpha val="68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BFBC2965-6C5A-413B-B714-2AFC8B08059C}"/>
                  </a:ext>
                </a:extLst>
              </p:cNvPr>
              <p:cNvSpPr/>
              <p:nvPr/>
            </p:nvSpPr>
            <p:spPr>
              <a:xfrm>
                <a:off x="1580255" y="5606254"/>
                <a:ext cx="412681" cy="425629"/>
              </a:xfrm>
              <a:custGeom>
                <a:avLst/>
                <a:gdLst>
                  <a:gd name="connsiteX0" fmla="*/ 0 w 350413"/>
                  <a:gd name="connsiteY0" fmla="*/ 0 h 361406"/>
                  <a:gd name="connsiteX1" fmla="*/ 19420 w 350413"/>
                  <a:gd name="connsiteY1" fmla="*/ 62561 h 361406"/>
                  <a:gd name="connsiteX2" fmla="*/ 303793 w 350413"/>
                  <a:gd name="connsiteY2" fmla="*/ 346934 h 361406"/>
                  <a:gd name="connsiteX3" fmla="*/ 350413 w 350413"/>
                  <a:gd name="connsiteY3" fmla="*/ 361406 h 361406"/>
                  <a:gd name="connsiteX4" fmla="*/ 301935 w 350413"/>
                  <a:gd name="connsiteY4" fmla="*/ 356519 h 361406"/>
                  <a:gd name="connsiteX5" fmla="*/ 6119 w 350413"/>
                  <a:gd name="connsiteY5" fmla="*/ 60703 h 36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0413" h="361406">
                    <a:moveTo>
                      <a:pt x="0" y="0"/>
                    </a:moveTo>
                    <a:lnTo>
                      <a:pt x="19420" y="62561"/>
                    </a:lnTo>
                    <a:cubicBezTo>
                      <a:pt x="73501" y="190422"/>
                      <a:pt x="175932" y="292853"/>
                      <a:pt x="303793" y="346934"/>
                    </a:cubicBezTo>
                    <a:lnTo>
                      <a:pt x="350413" y="361406"/>
                    </a:lnTo>
                    <a:lnTo>
                      <a:pt x="301935" y="356519"/>
                    </a:lnTo>
                    <a:cubicBezTo>
                      <a:pt x="153452" y="326135"/>
                      <a:pt x="36503" y="209186"/>
                      <a:pt x="6119" y="6070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9000"/>
                </a:schemeClr>
              </a:solidFill>
              <a:ln>
                <a:noFill/>
              </a:ln>
              <a:effectLst>
                <a:outerShdw blurRad="152400" dist="177800" dir="5400000" sx="81000" sy="81000" algn="t" rotWithShape="0">
                  <a:schemeClr val="accent1">
                    <a:alpha val="31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CBE4C78A-035C-4AAA-826F-E8B9BFF81FEE}"/>
                  </a:ext>
                </a:extLst>
              </p:cNvPr>
              <p:cNvSpPr/>
              <p:nvPr/>
            </p:nvSpPr>
            <p:spPr>
              <a:xfrm>
                <a:off x="2198055" y="5212078"/>
                <a:ext cx="205875" cy="212627"/>
              </a:xfrm>
              <a:custGeom>
                <a:avLst/>
                <a:gdLst>
                  <a:gd name="connsiteX0" fmla="*/ 0 w 288594"/>
                  <a:gd name="connsiteY0" fmla="*/ 0 h 298061"/>
                  <a:gd name="connsiteX1" fmla="*/ 63670 w 288594"/>
                  <a:gd name="connsiteY1" fmla="*/ 19764 h 298061"/>
                  <a:gd name="connsiteX2" fmla="*/ 288127 w 288594"/>
                  <a:gd name="connsiteY2" fmla="*/ 293429 h 298061"/>
                  <a:gd name="connsiteX3" fmla="*/ 288594 w 288594"/>
                  <a:gd name="connsiteY3" fmla="*/ 298061 h 298061"/>
                  <a:gd name="connsiteX4" fmla="*/ 224924 w 288594"/>
                  <a:gd name="connsiteY4" fmla="*/ 278297 h 298061"/>
                  <a:gd name="connsiteX5" fmla="*/ 467 w 288594"/>
                  <a:gd name="connsiteY5" fmla="*/ 4632 h 298061"/>
                  <a:gd name="connsiteX6" fmla="*/ 0 w 288594"/>
                  <a:gd name="connsiteY6" fmla="*/ 0 h 298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8594" h="298061">
                    <a:moveTo>
                      <a:pt x="0" y="0"/>
                    </a:moveTo>
                    <a:lnTo>
                      <a:pt x="63670" y="19764"/>
                    </a:lnTo>
                    <a:cubicBezTo>
                      <a:pt x="177372" y="67856"/>
                      <a:pt x="262807" y="169694"/>
                      <a:pt x="288127" y="293429"/>
                    </a:cubicBezTo>
                    <a:lnTo>
                      <a:pt x="288594" y="298061"/>
                    </a:lnTo>
                    <a:lnTo>
                      <a:pt x="224924" y="278297"/>
                    </a:lnTo>
                    <a:cubicBezTo>
                      <a:pt x="111222" y="230205"/>
                      <a:pt x="25787" y="128368"/>
                      <a:pt x="467" y="463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9C472868-7472-4072-8EFF-1262ABE6169C}"/>
                  </a:ext>
                </a:extLst>
              </p:cNvPr>
              <p:cNvSpPr/>
              <p:nvPr/>
            </p:nvSpPr>
            <p:spPr>
              <a:xfrm>
                <a:off x="2110956" y="5167100"/>
                <a:ext cx="87099" cy="89956"/>
              </a:xfrm>
              <a:custGeom>
                <a:avLst/>
                <a:gdLst>
                  <a:gd name="connsiteX0" fmla="*/ 0 w 288594"/>
                  <a:gd name="connsiteY0" fmla="*/ 0 h 298061"/>
                  <a:gd name="connsiteX1" fmla="*/ 63670 w 288594"/>
                  <a:gd name="connsiteY1" fmla="*/ 19764 h 298061"/>
                  <a:gd name="connsiteX2" fmla="*/ 288127 w 288594"/>
                  <a:gd name="connsiteY2" fmla="*/ 293429 h 298061"/>
                  <a:gd name="connsiteX3" fmla="*/ 288594 w 288594"/>
                  <a:gd name="connsiteY3" fmla="*/ 298061 h 298061"/>
                  <a:gd name="connsiteX4" fmla="*/ 224924 w 288594"/>
                  <a:gd name="connsiteY4" fmla="*/ 278297 h 298061"/>
                  <a:gd name="connsiteX5" fmla="*/ 467 w 288594"/>
                  <a:gd name="connsiteY5" fmla="*/ 4632 h 298061"/>
                  <a:gd name="connsiteX6" fmla="*/ 0 w 288594"/>
                  <a:gd name="connsiteY6" fmla="*/ 0 h 298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8594" h="298061">
                    <a:moveTo>
                      <a:pt x="0" y="0"/>
                    </a:moveTo>
                    <a:lnTo>
                      <a:pt x="63670" y="19764"/>
                    </a:lnTo>
                    <a:cubicBezTo>
                      <a:pt x="177372" y="67856"/>
                      <a:pt x="262807" y="169694"/>
                      <a:pt x="288127" y="293429"/>
                    </a:cubicBezTo>
                    <a:lnTo>
                      <a:pt x="288594" y="298061"/>
                    </a:lnTo>
                    <a:lnTo>
                      <a:pt x="224924" y="278297"/>
                    </a:lnTo>
                    <a:cubicBezTo>
                      <a:pt x="111222" y="230205"/>
                      <a:pt x="25787" y="128368"/>
                      <a:pt x="467" y="463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aphic 572">
              <a:extLst>
                <a:ext uri="{FF2B5EF4-FFF2-40B4-BE49-F238E27FC236}">
                  <a16:creationId xmlns:a16="http://schemas.microsoft.com/office/drawing/2014/main" id="{EEED781D-2C35-4633-82CD-B1A6BFBCB868}"/>
                </a:ext>
              </a:extLst>
            </p:cNvPr>
            <p:cNvGrpSpPr/>
            <p:nvPr/>
          </p:nvGrpSpPr>
          <p:grpSpPr>
            <a:xfrm>
              <a:off x="5475927" y="2887242"/>
              <a:ext cx="300826" cy="300826"/>
              <a:chOff x="5429619" y="2798960"/>
              <a:chExt cx="396521" cy="396521"/>
            </a:xfrm>
            <a:solidFill>
              <a:schemeClr val="bg1"/>
            </a:solidFill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A550950F-9826-407E-8D13-DF36C5C9CF67}"/>
                  </a:ext>
                </a:extLst>
              </p:cNvPr>
              <p:cNvSpPr/>
              <p:nvPr/>
            </p:nvSpPr>
            <p:spPr>
              <a:xfrm>
                <a:off x="5594191" y="2798959"/>
                <a:ext cx="69698" cy="116943"/>
              </a:xfrm>
              <a:custGeom>
                <a:avLst/>
                <a:gdLst>
                  <a:gd name="connsiteX0" fmla="*/ 67964 w 69698"/>
                  <a:gd name="connsiteY0" fmla="*/ 52752 h 116943"/>
                  <a:gd name="connsiteX1" fmla="*/ 58081 w 69698"/>
                  <a:gd name="connsiteY1" fmla="*/ 47243 h 116943"/>
                  <a:gd name="connsiteX2" fmla="*/ 30274 w 69698"/>
                  <a:gd name="connsiteY2" fmla="*/ 47243 h 116943"/>
                  <a:gd name="connsiteX3" fmla="*/ 45273 w 69698"/>
                  <a:gd name="connsiteY3" fmla="*/ 16745 h 116943"/>
                  <a:gd name="connsiteX4" fmla="*/ 39975 w 69698"/>
                  <a:gd name="connsiteY4" fmla="*/ 1195 h 116943"/>
                  <a:gd name="connsiteX5" fmla="*/ 24424 w 69698"/>
                  <a:gd name="connsiteY5" fmla="*/ 6492 h 116943"/>
                  <a:gd name="connsiteX6" fmla="*/ 1192 w 69698"/>
                  <a:gd name="connsiteY6" fmla="*/ 53733 h 116943"/>
                  <a:gd name="connsiteX7" fmla="*/ 1755 w 69698"/>
                  <a:gd name="connsiteY7" fmla="*/ 64999 h 116943"/>
                  <a:gd name="connsiteX8" fmla="*/ 11617 w 69698"/>
                  <a:gd name="connsiteY8" fmla="*/ 70475 h 116943"/>
                  <a:gd name="connsiteX9" fmla="*/ 39287 w 69698"/>
                  <a:gd name="connsiteY9" fmla="*/ 70475 h 116943"/>
                  <a:gd name="connsiteX10" fmla="*/ 24460 w 69698"/>
                  <a:gd name="connsiteY10" fmla="*/ 100129 h 116943"/>
                  <a:gd name="connsiteX11" fmla="*/ 29655 w 69698"/>
                  <a:gd name="connsiteY11" fmla="*/ 115715 h 116943"/>
                  <a:gd name="connsiteX12" fmla="*/ 45239 w 69698"/>
                  <a:gd name="connsiteY12" fmla="*/ 110520 h 116943"/>
                  <a:gd name="connsiteX13" fmla="*/ 68472 w 69698"/>
                  <a:gd name="connsiteY13" fmla="*/ 64054 h 116943"/>
                  <a:gd name="connsiteX14" fmla="*/ 67964 w 69698"/>
                  <a:gd name="connsiteY14" fmla="*/ 52752 h 11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9698" h="116943">
                    <a:moveTo>
                      <a:pt x="67964" y="52752"/>
                    </a:moveTo>
                    <a:cubicBezTo>
                      <a:pt x="65847" y="49328"/>
                      <a:pt x="62107" y="47243"/>
                      <a:pt x="58081" y="47243"/>
                    </a:cubicBezTo>
                    <a:lnTo>
                      <a:pt x="30274" y="47243"/>
                    </a:lnTo>
                    <a:lnTo>
                      <a:pt x="45273" y="16745"/>
                    </a:lnTo>
                    <a:cubicBezTo>
                      <a:pt x="48104" y="10988"/>
                      <a:pt x="45732" y="4027"/>
                      <a:pt x="39975" y="1195"/>
                    </a:cubicBezTo>
                    <a:cubicBezTo>
                      <a:pt x="34217" y="-1636"/>
                      <a:pt x="27256" y="735"/>
                      <a:pt x="24424" y="6492"/>
                    </a:cubicBezTo>
                    <a:lnTo>
                      <a:pt x="1192" y="53733"/>
                    </a:lnTo>
                    <a:cubicBezTo>
                      <a:pt x="-578" y="57333"/>
                      <a:pt x="-366" y="61593"/>
                      <a:pt x="1755" y="64999"/>
                    </a:cubicBezTo>
                    <a:cubicBezTo>
                      <a:pt x="3877" y="68405"/>
                      <a:pt x="7605" y="70475"/>
                      <a:pt x="11617" y="70475"/>
                    </a:cubicBezTo>
                    <a:lnTo>
                      <a:pt x="39287" y="70475"/>
                    </a:lnTo>
                    <a:lnTo>
                      <a:pt x="24460" y="100129"/>
                    </a:lnTo>
                    <a:cubicBezTo>
                      <a:pt x="21591" y="105868"/>
                      <a:pt x="23917" y="112845"/>
                      <a:pt x="29655" y="115715"/>
                    </a:cubicBezTo>
                    <a:cubicBezTo>
                      <a:pt x="35392" y="118584"/>
                      <a:pt x="42370" y="116258"/>
                      <a:pt x="45239" y="110520"/>
                    </a:cubicBezTo>
                    <a:lnTo>
                      <a:pt x="68472" y="64054"/>
                    </a:lnTo>
                    <a:cubicBezTo>
                      <a:pt x="70272" y="60453"/>
                      <a:pt x="70080" y="56177"/>
                      <a:pt x="67964" y="52752"/>
                    </a:cubicBezTo>
                    <a:close/>
                  </a:path>
                </a:pathLst>
              </a:custGeom>
              <a:grpFill/>
              <a:ln w="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B45A71AB-081B-4BA7-A1BE-7EE2E9F278FF}"/>
                  </a:ext>
                </a:extLst>
              </p:cNvPr>
              <p:cNvSpPr/>
              <p:nvPr/>
            </p:nvSpPr>
            <p:spPr>
              <a:xfrm>
                <a:off x="5454794" y="2846201"/>
                <a:ext cx="346169" cy="349278"/>
              </a:xfrm>
              <a:custGeom>
                <a:avLst/>
                <a:gdLst>
                  <a:gd name="connsiteX0" fmla="*/ 334940 w 346169"/>
                  <a:gd name="connsiteY0" fmla="*/ 0 h 349278"/>
                  <a:gd name="connsiteX1" fmla="*/ 243945 w 346169"/>
                  <a:gd name="connsiteY1" fmla="*/ 0 h 349278"/>
                  <a:gd name="connsiteX2" fmla="*/ 232328 w 346169"/>
                  <a:gd name="connsiteY2" fmla="*/ 11617 h 349278"/>
                  <a:gd name="connsiteX3" fmla="*/ 232328 w 346169"/>
                  <a:gd name="connsiteY3" fmla="*/ 174247 h 349278"/>
                  <a:gd name="connsiteX4" fmla="*/ 174246 w 346169"/>
                  <a:gd name="connsiteY4" fmla="*/ 232329 h 349278"/>
                  <a:gd name="connsiteX5" fmla="*/ 116164 w 346169"/>
                  <a:gd name="connsiteY5" fmla="*/ 174247 h 349278"/>
                  <a:gd name="connsiteX6" fmla="*/ 116164 w 346169"/>
                  <a:gd name="connsiteY6" fmla="*/ 11617 h 349278"/>
                  <a:gd name="connsiteX7" fmla="*/ 104548 w 346169"/>
                  <a:gd name="connsiteY7" fmla="*/ 0 h 349278"/>
                  <a:gd name="connsiteX8" fmla="*/ 11617 w 346169"/>
                  <a:gd name="connsiteY8" fmla="*/ 0 h 349278"/>
                  <a:gd name="connsiteX9" fmla="*/ 0 w 346169"/>
                  <a:gd name="connsiteY9" fmla="*/ 11617 h 349278"/>
                  <a:gd name="connsiteX10" fmla="*/ 0 w 346169"/>
                  <a:gd name="connsiteY10" fmla="*/ 175215 h 349278"/>
                  <a:gd name="connsiteX11" fmla="*/ 174051 w 346169"/>
                  <a:gd name="connsiteY11" fmla="*/ 349258 h 349278"/>
                  <a:gd name="connsiteX12" fmla="*/ 346169 w 346169"/>
                  <a:gd name="connsiteY12" fmla="*/ 175215 h 349278"/>
                  <a:gd name="connsiteX13" fmla="*/ 346169 w 346169"/>
                  <a:gd name="connsiteY13" fmla="*/ 11617 h 349278"/>
                  <a:gd name="connsiteX14" fmla="*/ 334940 w 346169"/>
                  <a:gd name="connsiteY14" fmla="*/ 0 h 349278"/>
                  <a:gd name="connsiteX15" fmla="*/ 23233 w 346169"/>
                  <a:gd name="connsiteY15" fmla="*/ 23233 h 349278"/>
                  <a:gd name="connsiteX16" fmla="*/ 92932 w 346169"/>
                  <a:gd name="connsiteY16" fmla="*/ 23233 h 349278"/>
                  <a:gd name="connsiteX17" fmla="*/ 92932 w 346169"/>
                  <a:gd name="connsiteY17" fmla="*/ 69699 h 349278"/>
                  <a:gd name="connsiteX18" fmla="*/ 23233 w 346169"/>
                  <a:gd name="connsiteY18" fmla="*/ 69699 h 349278"/>
                  <a:gd name="connsiteX19" fmla="*/ 23233 w 346169"/>
                  <a:gd name="connsiteY19" fmla="*/ 23233 h 349278"/>
                  <a:gd name="connsiteX20" fmla="*/ 162630 w 346169"/>
                  <a:gd name="connsiteY20" fmla="*/ 325650 h 349278"/>
                  <a:gd name="connsiteX21" fmla="*/ 23233 w 346169"/>
                  <a:gd name="connsiteY21" fmla="*/ 175215 h 349278"/>
                  <a:gd name="connsiteX22" fmla="*/ 23233 w 346169"/>
                  <a:gd name="connsiteY22" fmla="*/ 92932 h 349278"/>
                  <a:gd name="connsiteX23" fmla="*/ 92932 w 346169"/>
                  <a:gd name="connsiteY23" fmla="*/ 92932 h 349278"/>
                  <a:gd name="connsiteX24" fmla="*/ 92932 w 346169"/>
                  <a:gd name="connsiteY24" fmla="*/ 174246 h 349278"/>
                  <a:gd name="connsiteX25" fmla="*/ 162630 w 346169"/>
                  <a:gd name="connsiteY25" fmla="*/ 254728 h 349278"/>
                  <a:gd name="connsiteX26" fmla="*/ 162630 w 346169"/>
                  <a:gd name="connsiteY26" fmla="*/ 325650 h 349278"/>
                  <a:gd name="connsiteX27" fmla="*/ 322937 w 346169"/>
                  <a:gd name="connsiteY27" fmla="*/ 175213 h 349278"/>
                  <a:gd name="connsiteX28" fmla="*/ 185863 w 346169"/>
                  <a:gd name="connsiteY28" fmla="*/ 325498 h 349278"/>
                  <a:gd name="connsiteX29" fmla="*/ 185863 w 346169"/>
                  <a:gd name="connsiteY29" fmla="*/ 254727 h 349278"/>
                  <a:gd name="connsiteX30" fmla="*/ 255562 w 346169"/>
                  <a:gd name="connsiteY30" fmla="*/ 174245 h 349278"/>
                  <a:gd name="connsiteX31" fmla="*/ 255562 w 346169"/>
                  <a:gd name="connsiteY31" fmla="*/ 92931 h 349278"/>
                  <a:gd name="connsiteX32" fmla="*/ 322937 w 346169"/>
                  <a:gd name="connsiteY32" fmla="*/ 92931 h 349278"/>
                  <a:gd name="connsiteX33" fmla="*/ 322937 w 346169"/>
                  <a:gd name="connsiteY33" fmla="*/ 175213 h 349278"/>
                  <a:gd name="connsiteX34" fmla="*/ 322937 w 346169"/>
                  <a:gd name="connsiteY34" fmla="*/ 69699 h 349278"/>
                  <a:gd name="connsiteX35" fmla="*/ 255562 w 346169"/>
                  <a:gd name="connsiteY35" fmla="*/ 69699 h 349278"/>
                  <a:gd name="connsiteX36" fmla="*/ 255562 w 346169"/>
                  <a:gd name="connsiteY36" fmla="*/ 23233 h 349278"/>
                  <a:gd name="connsiteX37" fmla="*/ 322937 w 346169"/>
                  <a:gd name="connsiteY37" fmla="*/ 23233 h 349278"/>
                  <a:gd name="connsiteX38" fmla="*/ 322937 w 346169"/>
                  <a:gd name="connsiteY38" fmla="*/ 69699 h 349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46169" h="349278">
                    <a:moveTo>
                      <a:pt x="334940" y="0"/>
                    </a:moveTo>
                    <a:lnTo>
                      <a:pt x="243945" y="0"/>
                    </a:lnTo>
                    <a:cubicBezTo>
                      <a:pt x="237529" y="0"/>
                      <a:pt x="232328" y="5201"/>
                      <a:pt x="232328" y="11617"/>
                    </a:cubicBezTo>
                    <a:lnTo>
                      <a:pt x="232328" y="174247"/>
                    </a:lnTo>
                    <a:cubicBezTo>
                      <a:pt x="232328" y="206274"/>
                      <a:pt x="206272" y="232329"/>
                      <a:pt x="174246" y="232329"/>
                    </a:cubicBezTo>
                    <a:cubicBezTo>
                      <a:pt x="142219" y="232329"/>
                      <a:pt x="116164" y="206273"/>
                      <a:pt x="116164" y="174247"/>
                    </a:cubicBezTo>
                    <a:lnTo>
                      <a:pt x="116164" y="11617"/>
                    </a:lnTo>
                    <a:cubicBezTo>
                      <a:pt x="116164" y="5201"/>
                      <a:pt x="110963" y="0"/>
                      <a:pt x="104548" y="0"/>
                    </a:cubicBezTo>
                    <a:lnTo>
                      <a:pt x="11617" y="0"/>
                    </a:lnTo>
                    <a:cubicBezTo>
                      <a:pt x="5201" y="0"/>
                      <a:pt x="0" y="5201"/>
                      <a:pt x="0" y="11617"/>
                    </a:cubicBezTo>
                    <a:lnTo>
                      <a:pt x="0" y="175215"/>
                    </a:lnTo>
                    <a:cubicBezTo>
                      <a:pt x="0" y="271334"/>
                      <a:pt x="78024" y="349680"/>
                      <a:pt x="174051" y="349258"/>
                    </a:cubicBezTo>
                    <a:cubicBezTo>
                      <a:pt x="263243" y="350735"/>
                      <a:pt x="346169" y="274918"/>
                      <a:pt x="346169" y="175215"/>
                    </a:cubicBezTo>
                    <a:lnTo>
                      <a:pt x="346169" y="11617"/>
                    </a:lnTo>
                    <a:cubicBezTo>
                      <a:pt x="346169" y="5201"/>
                      <a:pt x="341356" y="0"/>
                      <a:pt x="334940" y="0"/>
                    </a:cubicBezTo>
                    <a:close/>
                    <a:moveTo>
                      <a:pt x="23233" y="23233"/>
                    </a:moveTo>
                    <a:lnTo>
                      <a:pt x="92932" y="23233"/>
                    </a:lnTo>
                    <a:lnTo>
                      <a:pt x="92932" y="69699"/>
                    </a:lnTo>
                    <a:lnTo>
                      <a:pt x="23233" y="69699"/>
                    </a:lnTo>
                    <a:lnTo>
                      <a:pt x="23233" y="23233"/>
                    </a:lnTo>
                    <a:close/>
                    <a:moveTo>
                      <a:pt x="162630" y="325650"/>
                    </a:moveTo>
                    <a:cubicBezTo>
                      <a:pt x="84845" y="320140"/>
                      <a:pt x="23233" y="254778"/>
                      <a:pt x="23233" y="175215"/>
                    </a:cubicBezTo>
                    <a:lnTo>
                      <a:pt x="23233" y="92932"/>
                    </a:lnTo>
                    <a:lnTo>
                      <a:pt x="92932" y="92932"/>
                    </a:lnTo>
                    <a:lnTo>
                      <a:pt x="92932" y="174246"/>
                    </a:lnTo>
                    <a:cubicBezTo>
                      <a:pt x="92932" y="215140"/>
                      <a:pt x="123277" y="249074"/>
                      <a:pt x="162630" y="254728"/>
                    </a:cubicBezTo>
                    <a:lnTo>
                      <a:pt x="162630" y="325650"/>
                    </a:lnTo>
                    <a:close/>
                    <a:moveTo>
                      <a:pt x="322937" y="175213"/>
                    </a:moveTo>
                    <a:cubicBezTo>
                      <a:pt x="322937" y="254115"/>
                      <a:pt x="262732" y="319051"/>
                      <a:pt x="185863" y="325498"/>
                    </a:cubicBezTo>
                    <a:lnTo>
                      <a:pt x="185863" y="254727"/>
                    </a:lnTo>
                    <a:cubicBezTo>
                      <a:pt x="225217" y="249072"/>
                      <a:pt x="255562" y="215139"/>
                      <a:pt x="255562" y="174245"/>
                    </a:cubicBezTo>
                    <a:lnTo>
                      <a:pt x="255562" y="92931"/>
                    </a:lnTo>
                    <a:lnTo>
                      <a:pt x="322937" y="92931"/>
                    </a:lnTo>
                    <a:lnTo>
                      <a:pt x="322937" y="175213"/>
                    </a:lnTo>
                    <a:close/>
                    <a:moveTo>
                      <a:pt x="322937" y="69699"/>
                    </a:moveTo>
                    <a:lnTo>
                      <a:pt x="255562" y="69699"/>
                    </a:lnTo>
                    <a:lnTo>
                      <a:pt x="255562" y="23233"/>
                    </a:lnTo>
                    <a:lnTo>
                      <a:pt x="322937" y="23233"/>
                    </a:lnTo>
                    <a:lnTo>
                      <a:pt x="322937" y="69699"/>
                    </a:lnTo>
                    <a:close/>
                  </a:path>
                </a:pathLst>
              </a:custGeom>
              <a:grpFill/>
              <a:ln w="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DBA5BC9-4744-445F-AC0E-CAA79DC66C3A}"/>
              </a:ext>
            </a:extLst>
          </p:cNvPr>
          <p:cNvGrpSpPr/>
          <p:nvPr/>
        </p:nvGrpSpPr>
        <p:grpSpPr>
          <a:xfrm>
            <a:off x="7107494" y="3342985"/>
            <a:ext cx="4159208" cy="1556216"/>
            <a:chOff x="7293578" y="3583725"/>
            <a:chExt cx="4159208" cy="155621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4BE3DBE4-C716-481E-A024-DB47DDB52B8A}"/>
                </a:ext>
              </a:extLst>
            </p:cNvPr>
            <p:cNvSpPr/>
            <p:nvPr/>
          </p:nvSpPr>
          <p:spPr>
            <a:xfrm>
              <a:off x="7293578" y="3583725"/>
              <a:ext cx="4159208" cy="1556216"/>
            </a:xfrm>
            <a:prstGeom prst="roundRect">
              <a:avLst>
                <a:gd name="adj" fmla="val 3794"/>
              </a:avLst>
            </a:prstGeom>
            <a:solidFill>
              <a:schemeClr val="accent1"/>
            </a:solidFill>
            <a:ln>
              <a:noFill/>
            </a:ln>
            <a:effectLst>
              <a:outerShdw blurRad="508000" dist="38100" dir="5400000" algn="t" rotWithShape="0">
                <a:schemeClr val="accent1">
                  <a:lumMod val="60000"/>
                  <a:lumOff val="40000"/>
                  <a:alpha val="3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0F733DD-0C20-4633-BC3A-CA5B6269310F}"/>
                </a:ext>
              </a:extLst>
            </p:cNvPr>
            <p:cNvGrpSpPr/>
            <p:nvPr/>
          </p:nvGrpSpPr>
          <p:grpSpPr>
            <a:xfrm>
              <a:off x="7619231" y="3829527"/>
              <a:ext cx="3481083" cy="927756"/>
              <a:chOff x="4748271" y="1890914"/>
              <a:chExt cx="2674850" cy="927756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DCE8E678-08B4-490D-9FF0-2C964D1CFE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48271" y="1890914"/>
                <a:ext cx="2674850" cy="0"/>
              </a:xfrm>
              <a:prstGeom prst="line">
                <a:avLst/>
              </a:prstGeom>
              <a:ln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C993A20B-E066-4730-8E91-E2011EFD7F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48271" y="2200166"/>
                <a:ext cx="2674850" cy="0"/>
              </a:xfrm>
              <a:prstGeom prst="line">
                <a:avLst/>
              </a:prstGeom>
              <a:ln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56A975B-C94D-430E-BD61-7E3385F3F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48271" y="2509418"/>
                <a:ext cx="2674850" cy="0"/>
              </a:xfrm>
              <a:prstGeom prst="line">
                <a:avLst/>
              </a:prstGeom>
              <a:ln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0D4F3CDE-59E0-4845-9584-39001C3C02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48271" y="2818670"/>
                <a:ext cx="2674850" cy="0"/>
              </a:xfrm>
              <a:prstGeom prst="line">
                <a:avLst/>
              </a:prstGeom>
              <a:ln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BC63746-695D-4D52-AAEB-086B1C6B3B69}"/>
                </a:ext>
              </a:extLst>
            </p:cNvPr>
            <p:cNvSpPr/>
            <p:nvPr/>
          </p:nvSpPr>
          <p:spPr>
            <a:xfrm flipH="1">
              <a:off x="7695980" y="3846759"/>
              <a:ext cx="3213913" cy="819884"/>
            </a:xfrm>
            <a:custGeom>
              <a:avLst/>
              <a:gdLst>
                <a:gd name="connsiteX0" fmla="*/ 0 w 10421257"/>
                <a:gd name="connsiteY0" fmla="*/ 720404 h 2781462"/>
                <a:gd name="connsiteX1" fmla="*/ 1306285 w 10421257"/>
                <a:gd name="connsiteY1" fmla="*/ 255947 h 2781462"/>
                <a:gd name="connsiteX2" fmla="*/ 1814285 w 10421257"/>
                <a:gd name="connsiteY2" fmla="*/ 662347 h 2781462"/>
                <a:gd name="connsiteX3" fmla="*/ 2481942 w 10421257"/>
                <a:gd name="connsiteY3" fmla="*/ 502689 h 2781462"/>
                <a:gd name="connsiteX4" fmla="*/ 3280228 w 10421257"/>
                <a:gd name="connsiteY4" fmla="*/ 1707375 h 2781462"/>
                <a:gd name="connsiteX5" fmla="*/ 3802742 w 10421257"/>
                <a:gd name="connsiteY5" fmla="*/ 1692861 h 2781462"/>
                <a:gd name="connsiteX6" fmla="*/ 4136571 w 10421257"/>
                <a:gd name="connsiteY6" fmla="*/ 2229889 h 2781462"/>
                <a:gd name="connsiteX7" fmla="*/ 4310742 w 10421257"/>
                <a:gd name="connsiteY7" fmla="*/ 2563718 h 2781462"/>
                <a:gd name="connsiteX8" fmla="*/ 4542971 w 10421257"/>
                <a:gd name="connsiteY8" fmla="*/ 2592747 h 2781462"/>
                <a:gd name="connsiteX9" fmla="*/ 4862285 w 10421257"/>
                <a:gd name="connsiteY9" fmla="*/ 2607261 h 2781462"/>
                <a:gd name="connsiteX10" fmla="*/ 5210628 w 10421257"/>
                <a:gd name="connsiteY10" fmla="*/ 212404 h 2781462"/>
                <a:gd name="connsiteX11" fmla="*/ 5733142 w 10421257"/>
                <a:gd name="connsiteY11" fmla="*/ 197889 h 2781462"/>
                <a:gd name="connsiteX12" fmla="*/ 6183085 w 10421257"/>
                <a:gd name="connsiteY12" fmla="*/ 110804 h 2781462"/>
                <a:gd name="connsiteX13" fmla="*/ 6908800 w 10421257"/>
                <a:gd name="connsiteY13" fmla="*/ 1954118 h 2781462"/>
                <a:gd name="connsiteX14" fmla="*/ 7518400 w 10421257"/>
                <a:gd name="connsiteY14" fmla="*/ 1794461 h 2781462"/>
                <a:gd name="connsiteX15" fmla="*/ 7750628 w 10421257"/>
                <a:gd name="connsiteY15" fmla="*/ 2128289 h 2781462"/>
                <a:gd name="connsiteX16" fmla="*/ 8287657 w 10421257"/>
                <a:gd name="connsiteY16" fmla="*/ 2404061 h 2781462"/>
                <a:gd name="connsiteX17" fmla="*/ 9056914 w 10421257"/>
                <a:gd name="connsiteY17" fmla="*/ 938118 h 2781462"/>
                <a:gd name="connsiteX18" fmla="*/ 9710057 w 10421257"/>
                <a:gd name="connsiteY18" fmla="*/ 2055718 h 2781462"/>
                <a:gd name="connsiteX19" fmla="*/ 10189028 w 10421257"/>
                <a:gd name="connsiteY19" fmla="*/ 1867032 h 2781462"/>
                <a:gd name="connsiteX20" fmla="*/ 10421257 w 10421257"/>
                <a:gd name="connsiteY20" fmla="*/ 2084747 h 2781462"/>
                <a:gd name="connsiteX0" fmla="*/ 0 w 10421257"/>
                <a:gd name="connsiteY0" fmla="*/ 717605 h 2778663"/>
                <a:gd name="connsiteX1" fmla="*/ 1306285 w 10421257"/>
                <a:gd name="connsiteY1" fmla="*/ 253148 h 2778663"/>
                <a:gd name="connsiteX2" fmla="*/ 1814285 w 10421257"/>
                <a:gd name="connsiteY2" fmla="*/ 659548 h 2778663"/>
                <a:gd name="connsiteX3" fmla="*/ 2481942 w 10421257"/>
                <a:gd name="connsiteY3" fmla="*/ 499890 h 2778663"/>
                <a:gd name="connsiteX4" fmla="*/ 3280228 w 10421257"/>
                <a:gd name="connsiteY4" fmla="*/ 1704576 h 2778663"/>
                <a:gd name="connsiteX5" fmla="*/ 3802742 w 10421257"/>
                <a:gd name="connsiteY5" fmla="*/ 1690062 h 2778663"/>
                <a:gd name="connsiteX6" fmla="*/ 4136571 w 10421257"/>
                <a:gd name="connsiteY6" fmla="*/ 2227090 h 2778663"/>
                <a:gd name="connsiteX7" fmla="*/ 4310742 w 10421257"/>
                <a:gd name="connsiteY7" fmla="*/ 2560919 h 2778663"/>
                <a:gd name="connsiteX8" fmla="*/ 4542971 w 10421257"/>
                <a:gd name="connsiteY8" fmla="*/ 2589948 h 2778663"/>
                <a:gd name="connsiteX9" fmla="*/ 4862285 w 10421257"/>
                <a:gd name="connsiteY9" fmla="*/ 2604462 h 2778663"/>
                <a:gd name="connsiteX10" fmla="*/ 5210628 w 10421257"/>
                <a:gd name="connsiteY10" fmla="*/ 209605 h 2778663"/>
                <a:gd name="connsiteX11" fmla="*/ 5733142 w 10421257"/>
                <a:gd name="connsiteY11" fmla="*/ 195090 h 2778663"/>
                <a:gd name="connsiteX12" fmla="*/ 6508827 w 10421257"/>
                <a:gd name="connsiteY12" fmla="*/ 853744 h 2778663"/>
                <a:gd name="connsiteX13" fmla="*/ 6908800 w 10421257"/>
                <a:gd name="connsiteY13" fmla="*/ 1951319 h 2778663"/>
                <a:gd name="connsiteX14" fmla="*/ 7518400 w 10421257"/>
                <a:gd name="connsiteY14" fmla="*/ 1791662 h 2778663"/>
                <a:gd name="connsiteX15" fmla="*/ 7750628 w 10421257"/>
                <a:gd name="connsiteY15" fmla="*/ 2125490 h 2778663"/>
                <a:gd name="connsiteX16" fmla="*/ 8287657 w 10421257"/>
                <a:gd name="connsiteY16" fmla="*/ 2401262 h 2778663"/>
                <a:gd name="connsiteX17" fmla="*/ 9056914 w 10421257"/>
                <a:gd name="connsiteY17" fmla="*/ 935319 h 2778663"/>
                <a:gd name="connsiteX18" fmla="*/ 9710057 w 10421257"/>
                <a:gd name="connsiteY18" fmla="*/ 2052919 h 2778663"/>
                <a:gd name="connsiteX19" fmla="*/ 10189028 w 10421257"/>
                <a:gd name="connsiteY19" fmla="*/ 1864233 h 2778663"/>
                <a:gd name="connsiteX20" fmla="*/ 10421257 w 10421257"/>
                <a:gd name="connsiteY20" fmla="*/ 2081948 h 2778663"/>
                <a:gd name="connsiteX0" fmla="*/ 0 w 10421257"/>
                <a:gd name="connsiteY0" fmla="*/ 541275 h 2602333"/>
                <a:gd name="connsiteX1" fmla="*/ 1306285 w 10421257"/>
                <a:gd name="connsiteY1" fmla="*/ 76818 h 2602333"/>
                <a:gd name="connsiteX2" fmla="*/ 1814285 w 10421257"/>
                <a:gd name="connsiteY2" fmla="*/ 483218 h 2602333"/>
                <a:gd name="connsiteX3" fmla="*/ 2481942 w 10421257"/>
                <a:gd name="connsiteY3" fmla="*/ 323560 h 2602333"/>
                <a:gd name="connsiteX4" fmla="*/ 3280228 w 10421257"/>
                <a:gd name="connsiteY4" fmla="*/ 1528246 h 2602333"/>
                <a:gd name="connsiteX5" fmla="*/ 3802742 w 10421257"/>
                <a:gd name="connsiteY5" fmla="*/ 1513732 h 2602333"/>
                <a:gd name="connsiteX6" fmla="*/ 4136571 w 10421257"/>
                <a:gd name="connsiteY6" fmla="*/ 2050760 h 2602333"/>
                <a:gd name="connsiteX7" fmla="*/ 4310742 w 10421257"/>
                <a:gd name="connsiteY7" fmla="*/ 2384589 h 2602333"/>
                <a:gd name="connsiteX8" fmla="*/ 4542971 w 10421257"/>
                <a:gd name="connsiteY8" fmla="*/ 2413618 h 2602333"/>
                <a:gd name="connsiteX9" fmla="*/ 4862285 w 10421257"/>
                <a:gd name="connsiteY9" fmla="*/ 2428132 h 2602333"/>
                <a:gd name="connsiteX10" fmla="*/ 5210628 w 10421257"/>
                <a:gd name="connsiteY10" fmla="*/ 33275 h 2602333"/>
                <a:gd name="connsiteX11" fmla="*/ 5814579 w 10421257"/>
                <a:gd name="connsiteY11" fmla="*/ 1006360 h 2602333"/>
                <a:gd name="connsiteX12" fmla="*/ 6508827 w 10421257"/>
                <a:gd name="connsiteY12" fmla="*/ 677414 h 2602333"/>
                <a:gd name="connsiteX13" fmla="*/ 6908800 w 10421257"/>
                <a:gd name="connsiteY13" fmla="*/ 1774989 h 2602333"/>
                <a:gd name="connsiteX14" fmla="*/ 7518400 w 10421257"/>
                <a:gd name="connsiteY14" fmla="*/ 1615332 h 2602333"/>
                <a:gd name="connsiteX15" fmla="*/ 7750628 w 10421257"/>
                <a:gd name="connsiteY15" fmla="*/ 1949160 h 2602333"/>
                <a:gd name="connsiteX16" fmla="*/ 8287657 w 10421257"/>
                <a:gd name="connsiteY16" fmla="*/ 2224932 h 2602333"/>
                <a:gd name="connsiteX17" fmla="*/ 9056914 w 10421257"/>
                <a:gd name="connsiteY17" fmla="*/ 758989 h 2602333"/>
                <a:gd name="connsiteX18" fmla="*/ 9710057 w 10421257"/>
                <a:gd name="connsiteY18" fmla="*/ 1876589 h 2602333"/>
                <a:gd name="connsiteX19" fmla="*/ 10189028 w 10421257"/>
                <a:gd name="connsiteY19" fmla="*/ 1687903 h 2602333"/>
                <a:gd name="connsiteX20" fmla="*/ 10421257 w 10421257"/>
                <a:gd name="connsiteY20" fmla="*/ 1905618 h 2602333"/>
                <a:gd name="connsiteX0" fmla="*/ 0 w 10258385"/>
                <a:gd name="connsiteY0" fmla="*/ 682362 h 2602333"/>
                <a:gd name="connsiteX1" fmla="*/ 1143413 w 10258385"/>
                <a:gd name="connsiteY1" fmla="*/ 76818 h 2602333"/>
                <a:gd name="connsiteX2" fmla="*/ 1651413 w 10258385"/>
                <a:gd name="connsiteY2" fmla="*/ 483218 h 2602333"/>
                <a:gd name="connsiteX3" fmla="*/ 2319070 w 10258385"/>
                <a:gd name="connsiteY3" fmla="*/ 323560 h 2602333"/>
                <a:gd name="connsiteX4" fmla="*/ 3117356 w 10258385"/>
                <a:gd name="connsiteY4" fmla="*/ 1528246 h 2602333"/>
                <a:gd name="connsiteX5" fmla="*/ 3639870 w 10258385"/>
                <a:gd name="connsiteY5" fmla="*/ 1513732 h 2602333"/>
                <a:gd name="connsiteX6" fmla="*/ 3973699 w 10258385"/>
                <a:gd name="connsiteY6" fmla="*/ 2050760 h 2602333"/>
                <a:gd name="connsiteX7" fmla="*/ 4147870 w 10258385"/>
                <a:gd name="connsiteY7" fmla="*/ 2384589 h 2602333"/>
                <a:gd name="connsiteX8" fmla="*/ 4380099 w 10258385"/>
                <a:gd name="connsiteY8" fmla="*/ 2413618 h 2602333"/>
                <a:gd name="connsiteX9" fmla="*/ 4699413 w 10258385"/>
                <a:gd name="connsiteY9" fmla="*/ 2428132 h 2602333"/>
                <a:gd name="connsiteX10" fmla="*/ 5047756 w 10258385"/>
                <a:gd name="connsiteY10" fmla="*/ 33275 h 2602333"/>
                <a:gd name="connsiteX11" fmla="*/ 5651707 w 10258385"/>
                <a:gd name="connsiteY11" fmla="*/ 1006360 h 2602333"/>
                <a:gd name="connsiteX12" fmla="*/ 6345955 w 10258385"/>
                <a:gd name="connsiteY12" fmla="*/ 677414 h 2602333"/>
                <a:gd name="connsiteX13" fmla="*/ 6745928 w 10258385"/>
                <a:gd name="connsiteY13" fmla="*/ 1774989 h 2602333"/>
                <a:gd name="connsiteX14" fmla="*/ 7355528 w 10258385"/>
                <a:gd name="connsiteY14" fmla="*/ 1615332 h 2602333"/>
                <a:gd name="connsiteX15" fmla="*/ 7587756 w 10258385"/>
                <a:gd name="connsiteY15" fmla="*/ 1949160 h 2602333"/>
                <a:gd name="connsiteX16" fmla="*/ 8124785 w 10258385"/>
                <a:gd name="connsiteY16" fmla="*/ 2224932 h 2602333"/>
                <a:gd name="connsiteX17" fmla="*/ 8894042 w 10258385"/>
                <a:gd name="connsiteY17" fmla="*/ 758989 h 2602333"/>
                <a:gd name="connsiteX18" fmla="*/ 9547185 w 10258385"/>
                <a:gd name="connsiteY18" fmla="*/ 1876589 h 2602333"/>
                <a:gd name="connsiteX19" fmla="*/ 10026156 w 10258385"/>
                <a:gd name="connsiteY19" fmla="*/ 1687903 h 2602333"/>
                <a:gd name="connsiteX20" fmla="*/ 10258385 w 10258385"/>
                <a:gd name="connsiteY20" fmla="*/ 1905618 h 2602333"/>
                <a:gd name="connsiteX0" fmla="*/ 0 w 10258385"/>
                <a:gd name="connsiteY0" fmla="*/ 682362 h 2602333"/>
                <a:gd name="connsiteX1" fmla="*/ 1143413 w 10258385"/>
                <a:gd name="connsiteY1" fmla="*/ 76818 h 2602333"/>
                <a:gd name="connsiteX2" fmla="*/ 1651413 w 10258385"/>
                <a:gd name="connsiteY2" fmla="*/ 483218 h 2602333"/>
                <a:gd name="connsiteX3" fmla="*/ 2319070 w 10258385"/>
                <a:gd name="connsiteY3" fmla="*/ 323560 h 2602333"/>
                <a:gd name="connsiteX4" fmla="*/ 3117356 w 10258385"/>
                <a:gd name="connsiteY4" fmla="*/ 1528246 h 2602333"/>
                <a:gd name="connsiteX5" fmla="*/ 3639870 w 10258385"/>
                <a:gd name="connsiteY5" fmla="*/ 1513732 h 2602333"/>
                <a:gd name="connsiteX6" fmla="*/ 3973699 w 10258385"/>
                <a:gd name="connsiteY6" fmla="*/ 2050760 h 2602333"/>
                <a:gd name="connsiteX7" fmla="*/ 4147870 w 10258385"/>
                <a:gd name="connsiteY7" fmla="*/ 2384589 h 2602333"/>
                <a:gd name="connsiteX8" fmla="*/ 4380099 w 10258385"/>
                <a:gd name="connsiteY8" fmla="*/ 2413618 h 2602333"/>
                <a:gd name="connsiteX9" fmla="*/ 4699413 w 10258385"/>
                <a:gd name="connsiteY9" fmla="*/ 2428132 h 2602333"/>
                <a:gd name="connsiteX10" fmla="*/ 5047756 w 10258385"/>
                <a:gd name="connsiteY10" fmla="*/ 33275 h 2602333"/>
                <a:gd name="connsiteX11" fmla="*/ 5651707 w 10258385"/>
                <a:gd name="connsiteY11" fmla="*/ 1006360 h 2602333"/>
                <a:gd name="connsiteX12" fmla="*/ 6345955 w 10258385"/>
                <a:gd name="connsiteY12" fmla="*/ 677414 h 2602333"/>
                <a:gd name="connsiteX13" fmla="*/ 6745928 w 10258385"/>
                <a:gd name="connsiteY13" fmla="*/ 1774989 h 2602333"/>
                <a:gd name="connsiteX14" fmla="*/ 7355528 w 10258385"/>
                <a:gd name="connsiteY14" fmla="*/ 1615332 h 2602333"/>
                <a:gd name="connsiteX15" fmla="*/ 7587756 w 10258385"/>
                <a:gd name="connsiteY15" fmla="*/ 1949160 h 2602333"/>
                <a:gd name="connsiteX16" fmla="*/ 8124785 w 10258385"/>
                <a:gd name="connsiteY16" fmla="*/ 2224932 h 2602333"/>
                <a:gd name="connsiteX17" fmla="*/ 8866897 w 10258385"/>
                <a:gd name="connsiteY17" fmla="*/ 1081470 h 2602333"/>
                <a:gd name="connsiteX18" fmla="*/ 9547185 w 10258385"/>
                <a:gd name="connsiteY18" fmla="*/ 1876589 h 2602333"/>
                <a:gd name="connsiteX19" fmla="*/ 10026156 w 10258385"/>
                <a:gd name="connsiteY19" fmla="*/ 1687903 h 2602333"/>
                <a:gd name="connsiteX20" fmla="*/ 10258385 w 10258385"/>
                <a:gd name="connsiteY20" fmla="*/ 1905618 h 2602333"/>
                <a:gd name="connsiteX0" fmla="*/ 0 w 10556983"/>
                <a:gd name="connsiteY0" fmla="*/ 682362 h 2602333"/>
                <a:gd name="connsiteX1" fmla="*/ 1143413 w 10556983"/>
                <a:gd name="connsiteY1" fmla="*/ 76818 h 2602333"/>
                <a:gd name="connsiteX2" fmla="*/ 1651413 w 10556983"/>
                <a:gd name="connsiteY2" fmla="*/ 483218 h 2602333"/>
                <a:gd name="connsiteX3" fmla="*/ 2319070 w 10556983"/>
                <a:gd name="connsiteY3" fmla="*/ 323560 h 2602333"/>
                <a:gd name="connsiteX4" fmla="*/ 3117356 w 10556983"/>
                <a:gd name="connsiteY4" fmla="*/ 1528246 h 2602333"/>
                <a:gd name="connsiteX5" fmla="*/ 3639870 w 10556983"/>
                <a:gd name="connsiteY5" fmla="*/ 1513732 h 2602333"/>
                <a:gd name="connsiteX6" fmla="*/ 3973699 w 10556983"/>
                <a:gd name="connsiteY6" fmla="*/ 2050760 h 2602333"/>
                <a:gd name="connsiteX7" fmla="*/ 4147870 w 10556983"/>
                <a:gd name="connsiteY7" fmla="*/ 2384589 h 2602333"/>
                <a:gd name="connsiteX8" fmla="*/ 4380099 w 10556983"/>
                <a:gd name="connsiteY8" fmla="*/ 2413618 h 2602333"/>
                <a:gd name="connsiteX9" fmla="*/ 4699413 w 10556983"/>
                <a:gd name="connsiteY9" fmla="*/ 2428132 h 2602333"/>
                <a:gd name="connsiteX10" fmla="*/ 5047756 w 10556983"/>
                <a:gd name="connsiteY10" fmla="*/ 33275 h 2602333"/>
                <a:gd name="connsiteX11" fmla="*/ 5651707 w 10556983"/>
                <a:gd name="connsiteY11" fmla="*/ 1006360 h 2602333"/>
                <a:gd name="connsiteX12" fmla="*/ 6345955 w 10556983"/>
                <a:gd name="connsiteY12" fmla="*/ 677414 h 2602333"/>
                <a:gd name="connsiteX13" fmla="*/ 6745928 w 10556983"/>
                <a:gd name="connsiteY13" fmla="*/ 1774989 h 2602333"/>
                <a:gd name="connsiteX14" fmla="*/ 7355528 w 10556983"/>
                <a:gd name="connsiteY14" fmla="*/ 1615332 h 2602333"/>
                <a:gd name="connsiteX15" fmla="*/ 7587756 w 10556983"/>
                <a:gd name="connsiteY15" fmla="*/ 1949160 h 2602333"/>
                <a:gd name="connsiteX16" fmla="*/ 8124785 w 10556983"/>
                <a:gd name="connsiteY16" fmla="*/ 2224932 h 2602333"/>
                <a:gd name="connsiteX17" fmla="*/ 8866897 w 10556983"/>
                <a:gd name="connsiteY17" fmla="*/ 1081470 h 2602333"/>
                <a:gd name="connsiteX18" fmla="*/ 9547185 w 10556983"/>
                <a:gd name="connsiteY18" fmla="*/ 1876589 h 2602333"/>
                <a:gd name="connsiteX19" fmla="*/ 10026156 w 10556983"/>
                <a:gd name="connsiteY19" fmla="*/ 1687903 h 2602333"/>
                <a:gd name="connsiteX20" fmla="*/ 10556983 w 10556983"/>
                <a:gd name="connsiteY20" fmla="*/ 1663758 h 2602333"/>
                <a:gd name="connsiteX0" fmla="*/ 0 w 10556983"/>
                <a:gd name="connsiteY0" fmla="*/ 682362 h 2602333"/>
                <a:gd name="connsiteX1" fmla="*/ 1143413 w 10556983"/>
                <a:gd name="connsiteY1" fmla="*/ 76818 h 2602333"/>
                <a:gd name="connsiteX2" fmla="*/ 1651413 w 10556983"/>
                <a:gd name="connsiteY2" fmla="*/ 483218 h 2602333"/>
                <a:gd name="connsiteX3" fmla="*/ 2319070 w 10556983"/>
                <a:gd name="connsiteY3" fmla="*/ 323560 h 2602333"/>
                <a:gd name="connsiteX4" fmla="*/ 3117356 w 10556983"/>
                <a:gd name="connsiteY4" fmla="*/ 1528246 h 2602333"/>
                <a:gd name="connsiteX5" fmla="*/ 3639870 w 10556983"/>
                <a:gd name="connsiteY5" fmla="*/ 1513732 h 2602333"/>
                <a:gd name="connsiteX6" fmla="*/ 3973699 w 10556983"/>
                <a:gd name="connsiteY6" fmla="*/ 2050760 h 2602333"/>
                <a:gd name="connsiteX7" fmla="*/ 4147870 w 10556983"/>
                <a:gd name="connsiteY7" fmla="*/ 2384589 h 2602333"/>
                <a:gd name="connsiteX8" fmla="*/ 4380099 w 10556983"/>
                <a:gd name="connsiteY8" fmla="*/ 2413618 h 2602333"/>
                <a:gd name="connsiteX9" fmla="*/ 4699413 w 10556983"/>
                <a:gd name="connsiteY9" fmla="*/ 2428132 h 2602333"/>
                <a:gd name="connsiteX10" fmla="*/ 5047756 w 10556983"/>
                <a:gd name="connsiteY10" fmla="*/ 33275 h 2602333"/>
                <a:gd name="connsiteX11" fmla="*/ 5651707 w 10556983"/>
                <a:gd name="connsiteY11" fmla="*/ 1006360 h 2602333"/>
                <a:gd name="connsiteX12" fmla="*/ 6345955 w 10556983"/>
                <a:gd name="connsiteY12" fmla="*/ 677414 h 2602333"/>
                <a:gd name="connsiteX13" fmla="*/ 6745928 w 10556983"/>
                <a:gd name="connsiteY13" fmla="*/ 1774989 h 2602333"/>
                <a:gd name="connsiteX14" fmla="*/ 7355528 w 10556983"/>
                <a:gd name="connsiteY14" fmla="*/ 1615332 h 2602333"/>
                <a:gd name="connsiteX15" fmla="*/ 7587756 w 10556983"/>
                <a:gd name="connsiteY15" fmla="*/ 1949160 h 2602333"/>
                <a:gd name="connsiteX16" fmla="*/ 8124785 w 10556983"/>
                <a:gd name="connsiteY16" fmla="*/ 2224932 h 2602333"/>
                <a:gd name="connsiteX17" fmla="*/ 8866897 w 10556983"/>
                <a:gd name="connsiteY17" fmla="*/ 1081470 h 2602333"/>
                <a:gd name="connsiteX18" fmla="*/ 9547185 w 10556983"/>
                <a:gd name="connsiteY18" fmla="*/ 1876589 h 2602333"/>
                <a:gd name="connsiteX19" fmla="*/ 10026158 w 10556983"/>
                <a:gd name="connsiteY19" fmla="*/ 2151469 h 2602333"/>
                <a:gd name="connsiteX20" fmla="*/ 10556983 w 10556983"/>
                <a:gd name="connsiteY20" fmla="*/ 1663758 h 2602333"/>
                <a:gd name="connsiteX0" fmla="*/ 0 w 10556983"/>
                <a:gd name="connsiteY0" fmla="*/ 682362 h 2602333"/>
                <a:gd name="connsiteX1" fmla="*/ 1143413 w 10556983"/>
                <a:gd name="connsiteY1" fmla="*/ 76818 h 2602333"/>
                <a:gd name="connsiteX2" fmla="*/ 1651413 w 10556983"/>
                <a:gd name="connsiteY2" fmla="*/ 483218 h 2602333"/>
                <a:gd name="connsiteX3" fmla="*/ 2319070 w 10556983"/>
                <a:gd name="connsiteY3" fmla="*/ 323560 h 2602333"/>
                <a:gd name="connsiteX4" fmla="*/ 3117356 w 10556983"/>
                <a:gd name="connsiteY4" fmla="*/ 1528246 h 2602333"/>
                <a:gd name="connsiteX5" fmla="*/ 3639870 w 10556983"/>
                <a:gd name="connsiteY5" fmla="*/ 1513732 h 2602333"/>
                <a:gd name="connsiteX6" fmla="*/ 3973699 w 10556983"/>
                <a:gd name="connsiteY6" fmla="*/ 2050760 h 2602333"/>
                <a:gd name="connsiteX7" fmla="*/ 4147870 w 10556983"/>
                <a:gd name="connsiteY7" fmla="*/ 2384589 h 2602333"/>
                <a:gd name="connsiteX8" fmla="*/ 4380099 w 10556983"/>
                <a:gd name="connsiteY8" fmla="*/ 2413618 h 2602333"/>
                <a:gd name="connsiteX9" fmla="*/ 4699413 w 10556983"/>
                <a:gd name="connsiteY9" fmla="*/ 2428132 h 2602333"/>
                <a:gd name="connsiteX10" fmla="*/ 5047756 w 10556983"/>
                <a:gd name="connsiteY10" fmla="*/ 33275 h 2602333"/>
                <a:gd name="connsiteX11" fmla="*/ 5651707 w 10556983"/>
                <a:gd name="connsiteY11" fmla="*/ 1006360 h 2602333"/>
                <a:gd name="connsiteX12" fmla="*/ 6345955 w 10556983"/>
                <a:gd name="connsiteY12" fmla="*/ 677414 h 2602333"/>
                <a:gd name="connsiteX13" fmla="*/ 6745928 w 10556983"/>
                <a:gd name="connsiteY13" fmla="*/ 1774989 h 2602333"/>
                <a:gd name="connsiteX14" fmla="*/ 7355528 w 10556983"/>
                <a:gd name="connsiteY14" fmla="*/ 1615332 h 2602333"/>
                <a:gd name="connsiteX15" fmla="*/ 7587756 w 10556983"/>
                <a:gd name="connsiteY15" fmla="*/ 1949160 h 2602333"/>
                <a:gd name="connsiteX16" fmla="*/ 8124785 w 10556983"/>
                <a:gd name="connsiteY16" fmla="*/ 2224932 h 2602333"/>
                <a:gd name="connsiteX17" fmla="*/ 8866897 w 10556983"/>
                <a:gd name="connsiteY17" fmla="*/ 1081470 h 2602333"/>
                <a:gd name="connsiteX18" fmla="*/ 9547185 w 10556983"/>
                <a:gd name="connsiteY18" fmla="*/ 1876589 h 2602333"/>
                <a:gd name="connsiteX19" fmla="*/ 9971868 w 10556983"/>
                <a:gd name="connsiteY19" fmla="*/ 1345266 h 2602333"/>
                <a:gd name="connsiteX20" fmla="*/ 10556983 w 10556983"/>
                <a:gd name="connsiteY20" fmla="*/ 1663758 h 2602333"/>
                <a:gd name="connsiteX0" fmla="*/ 0 w 10556983"/>
                <a:gd name="connsiteY0" fmla="*/ 682362 h 2602333"/>
                <a:gd name="connsiteX1" fmla="*/ 1143413 w 10556983"/>
                <a:gd name="connsiteY1" fmla="*/ 76818 h 2602333"/>
                <a:gd name="connsiteX2" fmla="*/ 1651413 w 10556983"/>
                <a:gd name="connsiteY2" fmla="*/ 483218 h 2602333"/>
                <a:gd name="connsiteX3" fmla="*/ 2319070 w 10556983"/>
                <a:gd name="connsiteY3" fmla="*/ 323560 h 2602333"/>
                <a:gd name="connsiteX4" fmla="*/ 3117356 w 10556983"/>
                <a:gd name="connsiteY4" fmla="*/ 1528246 h 2602333"/>
                <a:gd name="connsiteX5" fmla="*/ 3639870 w 10556983"/>
                <a:gd name="connsiteY5" fmla="*/ 1513732 h 2602333"/>
                <a:gd name="connsiteX6" fmla="*/ 3973699 w 10556983"/>
                <a:gd name="connsiteY6" fmla="*/ 2050760 h 2602333"/>
                <a:gd name="connsiteX7" fmla="*/ 4147870 w 10556983"/>
                <a:gd name="connsiteY7" fmla="*/ 2384589 h 2602333"/>
                <a:gd name="connsiteX8" fmla="*/ 4380099 w 10556983"/>
                <a:gd name="connsiteY8" fmla="*/ 2413618 h 2602333"/>
                <a:gd name="connsiteX9" fmla="*/ 4699413 w 10556983"/>
                <a:gd name="connsiteY9" fmla="*/ 2428132 h 2602333"/>
                <a:gd name="connsiteX10" fmla="*/ 5047756 w 10556983"/>
                <a:gd name="connsiteY10" fmla="*/ 33275 h 2602333"/>
                <a:gd name="connsiteX11" fmla="*/ 5651707 w 10556983"/>
                <a:gd name="connsiteY11" fmla="*/ 1006360 h 2602333"/>
                <a:gd name="connsiteX12" fmla="*/ 6345955 w 10556983"/>
                <a:gd name="connsiteY12" fmla="*/ 677414 h 2602333"/>
                <a:gd name="connsiteX13" fmla="*/ 6745928 w 10556983"/>
                <a:gd name="connsiteY13" fmla="*/ 1774989 h 2602333"/>
                <a:gd name="connsiteX14" fmla="*/ 7355528 w 10556983"/>
                <a:gd name="connsiteY14" fmla="*/ 1615332 h 2602333"/>
                <a:gd name="connsiteX15" fmla="*/ 7587756 w 10556983"/>
                <a:gd name="connsiteY15" fmla="*/ 1949160 h 2602333"/>
                <a:gd name="connsiteX16" fmla="*/ 8124785 w 10556983"/>
                <a:gd name="connsiteY16" fmla="*/ 2224932 h 2602333"/>
                <a:gd name="connsiteX17" fmla="*/ 8866897 w 10556983"/>
                <a:gd name="connsiteY17" fmla="*/ 1081470 h 2602333"/>
                <a:gd name="connsiteX18" fmla="*/ 9547185 w 10556983"/>
                <a:gd name="connsiteY18" fmla="*/ 1876589 h 2602333"/>
                <a:gd name="connsiteX19" fmla="*/ 9944722 w 10556983"/>
                <a:gd name="connsiteY19" fmla="*/ 1446042 h 2602333"/>
                <a:gd name="connsiteX20" fmla="*/ 10556983 w 10556983"/>
                <a:gd name="connsiteY20" fmla="*/ 1663758 h 2602333"/>
                <a:gd name="connsiteX0" fmla="*/ 0 w 10556983"/>
                <a:gd name="connsiteY0" fmla="*/ 682362 h 2602333"/>
                <a:gd name="connsiteX1" fmla="*/ 1143413 w 10556983"/>
                <a:gd name="connsiteY1" fmla="*/ 76818 h 2602333"/>
                <a:gd name="connsiteX2" fmla="*/ 1651413 w 10556983"/>
                <a:gd name="connsiteY2" fmla="*/ 483218 h 2602333"/>
                <a:gd name="connsiteX3" fmla="*/ 2319070 w 10556983"/>
                <a:gd name="connsiteY3" fmla="*/ 323560 h 2602333"/>
                <a:gd name="connsiteX4" fmla="*/ 3117356 w 10556983"/>
                <a:gd name="connsiteY4" fmla="*/ 1528246 h 2602333"/>
                <a:gd name="connsiteX5" fmla="*/ 3639870 w 10556983"/>
                <a:gd name="connsiteY5" fmla="*/ 1513732 h 2602333"/>
                <a:gd name="connsiteX6" fmla="*/ 3973699 w 10556983"/>
                <a:gd name="connsiteY6" fmla="*/ 2050760 h 2602333"/>
                <a:gd name="connsiteX7" fmla="*/ 4147870 w 10556983"/>
                <a:gd name="connsiteY7" fmla="*/ 2384589 h 2602333"/>
                <a:gd name="connsiteX8" fmla="*/ 4380099 w 10556983"/>
                <a:gd name="connsiteY8" fmla="*/ 2413618 h 2602333"/>
                <a:gd name="connsiteX9" fmla="*/ 4699413 w 10556983"/>
                <a:gd name="connsiteY9" fmla="*/ 2428132 h 2602333"/>
                <a:gd name="connsiteX10" fmla="*/ 5047756 w 10556983"/>
                <a:gd name="connsiteY10" fmla="*/ 33275 h 2602333"/>
                <a:gd name="connsiteX11" fmla="*/ 5651707 w 10556983"/>
                <a:gd name="connsiteY11" fmla="*/ 1006360 h 2602333"/>
                <a:gd name="connsiteX12" fmla="*/ 6345955 w 10556983"/>
                <a:gd name="connsiteY12" fmla="*/ 677414 h 2602333"/>
                <a:gd name="connsiteX13" fmla="*/ 6745928 w 10556983"/>
                <a:gd name="connsiteY13" fmla="*/ 1774989 h 2602333"/>
                <a:gd name="connsiteX14" fmla="*/ 7355528 w 10556983"/>
                <a:gd name="connsiteY14" fmla="*/ 1615332 h 2602333"/>
                <a:gd name="connsiteX15" fmla="*/ 7587756 w 10556983"/>
                <a:gd name="connsiteY15" fmla="*/ 1949160 h 2602333"/>
                <a:gd name="connsiteX16" fmla="*/ 8124785 w 10556983"/>
                <a:gd name="connsiteY16" fmla="*/ 2224932 h 2602333"/>
                <a:gd name="connsiteX17" fmla="*/ 8866897 w 10556983"/>
                <a:gd name="connsiteY17" fmla="*/ 1081470 h 2602333"/>
                <a:gd name="connsiteX18" fmla="*/ 9547185 w 10556983"/>
                <a:gd name="connsiteY18" fmla="*/ 1876589 h 2602333"/>
                <a:gd name="connsiteX19" fmla="*/ 9944722 w 10556983"/>
                <a:gd name="connsiteY19" fmla="*/ 1446042 h 2602333"/>
                <a:gd name="connsiteX20" fmla="*/ 10556983 w 10556983"/>
                <a:gd name="connsiteY20" fmla="*/ 1663758 h 2602333"/>
                <a:gd name="connsiteX0" fmla="*/ 0 w 10556983"/>
                <a:gd name="connsiteY0" fmla="*/ 682362 h 2602333"/>
                <a:gd name="connsiteX1" fmla="*/ 1143413 w 10556983"/>
                <a:gd name="connsiteY1" fmla="*/ 76818 h 2602333"/>
                <a:gd name="connsiteX2" fmla="*/ 1651413 w 10556983"/>
                <a:gd name="connsiteY2" fmla="*/ 483218 h 2602333"/>
                <a:gd name="connsiteX3" fmla="*/ 2319070 w 10556983"/>
                <a:gd name="connsiteY3" fmla="*/ 323560 h 2602333"/>
                <a:gd name="connsiteX4" fmla="*/ 3117356 w 10556983"/>
                <a:gd name="connsiteY4" fmla="*/ 1528246 h 2602333"/>
                <a:gd name="connsiteX5" fmla="*/ 3639870 w 10556983"/>
                <a:gd name="connsiteY5" fmla="*/ 1513732 h 2602333"/>
                <a:gd name="connsiteX6" fmla="*/ 3973699 w 10556983"/>
                <a:gd name="connsiteY6" fmla="*/ 2050760 h 2602333"/>
                <a:gd name="connsiteX7" fmla="*/ 4147870 w 10556983"/>
                <a:gd name="connsiteY7" fmla="*/ 2384589 h 2602333"/>
                <a:gd name="connsiteX8" fmla="*/ 4380099 w 10556983"/>
                <a:gd name="connsiteY8" fmla="*/ 2413618 h 2602333"/>
                <a:gd name="connsiteX9" fmla="*/ 4699413 w 10556983"/>
                <a:gd name="connsiteY9" fmla="*/ 2428132 h 2602333"/>
                <a:gd name="connsiteX10" fmla="*/ 5047756 w 10556983"/>
                <a:gd name="connsiteY10" fmla="*/ 33275 h 2602333"/>
                <a:gd name="connsiteX11" fmla="*/ 5651707 w 10556983"/>
                <a:gd name="connsiteY11" fmla="*/ 1006360 h 2602333"/>
                <a:gd name="connsiteX12" fmla="*/ 6345955 w 10556983"/>
                <a:gd name="connsiteY12" fmla="*/ 677414 h 2602333"/>
                <a:gd name="connsiteX13" fmla="*/ 6745928 w 10556983"/>
                <a:gd name="connsiteY13" fmla="*/ 1774989 h 2602333"/>
                <a:gd name="connsiteX14" fmla="*/ 7355528 w 10556983"/>
                <a:gd name="connsiteY14" fmla="*/ 1615332 h 2602333"/>
                <a:gd name="connsiteX15" fmla="*/ 7587756 w 10556983"/>
                <a:gd name="connsiteY15" fmla="*/ 1949160 h 2602333"/>
                <a:gd name="connsiteX16" fmla="*/ 8124785 w 10556983"/>
                <a:gd name="connsiteY16" fmla="*/ 2224932 h 2602333"/>
                <a:gd name="connsiteX17" fmla="*/ 8866897 w 10556983"/>
                <a:gd name="connsiteY17" fmla="*/ 1081470 h 2602333"/>
                <a:gd name="connsiteX18" fmla="*/ 9547185 w 10556983"/>
                <a:gd name="connsiteY18" fmla="*/ 1876589 h 2602333"/>
                <a:gd name="connsiteX19" fmla="*/ 10107594 w 10556983"/>
                <a:gd name="connsiteY19" fmla="*/ 1849143 h 2602333"/>
                <a:gd name="connsiteX20" fmla="*/ 10556983 w 10556983"/>
                <a:gd name="connsiteY20" fmla="*/ 1663758 h 2602333"/>
                <a:gd name="connsiteX0" fmla="*/ 0 w 10556983"/>
                <a:gd name="connsiteY0" fmla="*/ 682362 h 2602333"/>
                <a:gd name="connsiteX1" fmla="*/ 1143413 w 10556983"/>
                <a:gd name="connsiteY1" fmla="*/ 76818 h 2602333"/>
                <a:gd name="connsiteX2" fmla="*/ 1651413 w 10556983"/>
                <a:gd name="connsiteY2" fmla="*/ 483218 h 2602333"/>
                <a:gd name="connsiteX3" fmla="*/ 2319070 w 10556983"/>
                <a:gd name="connsiteY3" fmla="*/ 323560 h 2602333"/>
                <a:gd name="connsiteX4" fmla="*/ 3117356 w 10556983"/>
                <a:gd name="connsiteY4" fmla="*/ 1528246 h 2602333"/>
                <a:gd name="connsiteX5" fmla="*/ 3639870 w 10556983"/>
                <a:gd name="connsiteY5" fmla="*/ 1513732 h 2602333"/>
                <a:gd name="connsiteX6" fmla="*/ 3973699 w 10556983"/>
                <a:gd name="connsiteY6" fmla="*/ 2050760 h 2602333"/>
                <a:gd name="connsiteX7" fmla="*/ 4147870 w 10556983"/>
                <a:gd name="connsiteY7" fmla="*/ 2384589 h 2602333"/>
                <a:gd name="connsiteX8" fmla="*/ 4380099 w 10556983"/>
                <a:gd name="connsiteY8" fmla="*/ 2413618 h 2602333"/>
                <a:gd name="connsiteX9" fmla="*/ 4699413 w 10556983"/>
                <a:gd name="connsiteY9" fmla="*/ 2428132 h 2602333"/>
                <a:gd name="connsiteX10" fmla="*/ 5047756 w 10556983"/>
                <a:gd name="connsiteY10" fmla="*/ 33275 h 2602333"/>
                <a:gd name="connsiteX11" fmla="*/ 5651707 w 10556983"/>
                <a:gd name="connsiteY11" fmla="*/ 1006360 h 2602333"/>
                <a:gd name="connsiteX12" fmla="*/ 6345955 w 10556983"/>
                <a:gd name="connsiteY12" fmla="*/ 677414 h 2602333"/>
                <a:gd name="connsiteX13" fmla="*/ 6745928 w 10556983"/>
                <a:gd name="connsiteY13" fmla="*/ 1774989 h 2602333"/>
                <a:gd name="connsiteX14" fmla="*/ 7355528 w 10556983"/>
                <a:gd name="connsiteY14" fmla="*/ 1615332 h 2602333"/>
                <a:gd name="connsiteX15" fmla="*/ 7587756 w 10556983"/>
                <a:gd name="connsiteY15" fmla="*/ 1949160 h 2602333"/>
                <a:gd name="connsiteX16" fmla="*/ 8124785 w 10556983"/>
                <a:gd name="connsiteY16" fmla="*/ 2224932 h 2602333"/>
                <a:gd name="connsiteX17" fmla="*/ 8866897 w 10556983"/>
                <a:gd name="connsiteY17" fmla="*/ 1081470 h 2602333"/>
                <a:gd name="connsiteX18" fmla="*/ 9547185 w 10556983"/>
                <a:gd name="connsiteY18" fmla="*/ 1876589 h 2602333"/>
                <a:gd name="connsiteX19" fmla="*/ 9999013 w 10556983"/>
                <a:gd name="connsiteY19" fmla="*/ 1486352 h 2602333"/>
                <a:gd name="connsiteX20" fmla="*/ 10556983 w 10556983"/>
                <a:gd name="connsiteY20" fmla="*/ 1663758 h 2602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6983" h="2602333">
                  <a:moveTo>
                    <a:pt x="0" y="682362"/>
                  </a:moveTo>
                  <a:cubicBezTo>
                    <a:pt x="501952" y="454971"/>
                    <a:pt x="868178" y="110009"/>
                    <a:pt x="1143413" y="76818"/>
                  </a:cubicBezTo>
                  <a:cubicBezTo>
                    <a:pt x="1418648" y="43627"/>
                    <a:pt x="1455470" y="442094"/>
                    <a:pt x="1651413" y="483218"/>
                  </a:cubicBezTo>
                  <a:cubicBezTo>
                    <a:pt x="1847356" y="524342"/>
                    <a:pt x="2074746" y="149389"/>
                    <a:pt x="2319070" y="323560"/>
                  </a:cubicBezTo>
                  <a:cubicBezTo>
                    <a:pt x="2563394" y="497731"/>
                    <a:pt x="2897223" y="1329884"/>
                    <a:pt x="3117356" y="1528246"/>
                  </a:cubicBezTo>
                  <a:cubicBezTo>
                    <a:pt x="3337489" y="1726608"/>
                    <a:pt x="3497146" y="1426646"/>
                    <a:pt x="3639870" y="1513732"/>
                  </a:cubicBezTo>
                  <a:cubicBezTo>
                    <a:pt x="3782594" y="1600818"/>
                    <a:pt x="3889032" y="1905617"/>
                    <a:pt x="3973699" y="2050760"/>
                  </a:cubicBezTo>
                  <a:cubicBezTo>
                    <a:pt x="4058366" y="2195903"/>
                    <a:pt x="4080137" y="2324113"/>
                    <a:pt x="4147870" y="2384589"/>
                  </a:cubicBezTo>
                  <a:cubicBezTo>
                    <a:pt x="4215603" y="2445065"/>
                    <a:pt x="4288175" y="2406361"/>
                    <a:pt x="4380099" y="2413618"/>
                  </a:cubicBezTo>
                  <a:cubicBezTo>
                    <a:pt x="4472023" y="2420875"/>
                    <a:pt x="4588137" y="2824856"/>
                    <a:pt x="4699413" y="2428132"/>
                  </a:cubicBezTo>
                  <a:cubicBezTo>
                    <a:pt x="4810689" y="2031408"/>
                    <a:pt x="4889040" y="270237"/>
                    <a:pt x="5047756" y="33275"/>
                  </a:cubicBezTo>
                  <a:cubicBezTo>
                    <a:pt x="5206472" y="-203687"/>
                    <a:pt x="5435341" y="899004"/>
                    <a:pt x="5651707" y="1006360"/>
                  </a:cubicBezTo>
                  <a:cubicBezTo>
                    <a:pt x="5868074" y="1113717"/>
                    <a:pt x="6163585" y="549309"/>
                    <a:pt x="6345955" y="677414"/>
                  </a:cubicBezTo>
                  <a:cubicBezTo>
                    <a:pt x="6528325" y="805519"/>
                    <a:pt x="6577666" y="1618669"/>
                    <a:pt x="6745928" y="1774989"/>
                  </a:cubicBezTo>
                  <a:cubicBezTo>
                    <a:pt x="6914190" y="1931309"/>
                    <a:pt x="7215223" y="1586304"/>
                    <a:pt x="7355528" y="1615332"/>
                  </a:cubicBezTo>
                  <a:cubicBezTo>
                    <a:pt x="7495833" y="1644360"/>
                    <a:pt x="7459547" y="1847560"/>
                    <a:pt x="7587756" y="1949160"/>
                  </a:cubicBezTo>
                  <a:cubicBezTo>
                    <a:pt x="7715965" y="2050760"/>
                    <a:pt x="7911595" y="2369547"/>
                    <a:pt x="8124785" y="2224932"/>
                  </a:cubicBezTo>
                  <a:cubicBezTo>
                    <a:pt x="8337975" y="2080317"/>
                    <a:pt x="8629830" y="1139527"/>
                    <a:pt x="8866897" y="1081470"/>
                  </a:cubicBezTo>
                  <a:cubicBezTo>
                    <a:pt x="9103964" y="1023413"/>
                    <a:pt x="9358499" y="1809109"/>
                    <a:pt x="9547185" y="1876589"/>
                  </a:cubicBezTo>
                  <a:cubicBezTo>
                    <a:pt x="9735871" y="1944069"/>
                    <a:pt x="9880480" y="1481514"/>
                    <a:pt x="9999013" y="1486352"/>
                  </a:cubicBezTo>
                  <a:cubicBezTo>
                    <a:pt x="10063256" y="1511344"/>
                    <a:pt x="10500135" y="1557319"/>
                    <a:pt x="10556983" y="1663758"/>
                  </a:cubicBezTo>
                </a:path>
              </a:pathLst>
            </a:custGeom>
            <a:noFill/>
            <a:ln w="254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FAA5679-9B46-40A8-BFF0-72BE58359F19}"/>
                </a:ext>
              </a:extLst>
            </p:cNvPr>
            <p:cNvSpPr txBox="1"/>
            <p:nvPr/>
          </p:nvSpPr>
          <p:spPr>
            <a:xfrm>
              <a:off x="7673296" y="4852093"/>
              <a:ext cx="5666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01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6A845E0-18EC-478C-BFD3-A12155DAC605}"/>
                </a:ext>
              </a:extLst>
            </p:cNvPr>
            <p:cNvSpPr txBox="1"/>
            <p:nvPr/>
          </p:nvSpPr>
          <p:spPr>
            <a:xfrm>
              <a:off x="8239924" y="4852093"/>
              <a:ext cx="5666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02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3EB0714-7CDE-45DB-A537-B63A5117E293}"/>
                </a:ext>
              </a:extLst>
            </p:cNvPr>
            <p:cNvSpPr txBox="1"/>
            <p:nvPr/>
          </p:nvSpPr>
          <p:spPr>
            <a:xfrm>
              <a:off x="8806553" y="4852093"/>
              <a:ext cx="5666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03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0931F26-CBA6-4B9B-AD79-E20F759DB445}"/>
                </a:ext>
              </a:extLst>
            </p:cNvPr>
            <p:cNvSpPr txBox="1"/>
            <p:nvPr/>
          </p:nvSpPr>
          <p:spPr>
            <a:xfrm>
              <a:off x="9373181" y="4852093"/>
              <a:ext cx="5666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04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ABBAC99-0E08-4B46-897F-E5A331BCF8E2}"/>
                </a:ext>
              </a:extLst>
            </p:cNvPr>
            <p:cNvSpPr txBox="1"/>
            <p:nvPr/>
          </p:nvSpPr>
          <p:spPr>
            <a:xfrm>
              <a:off x="9939809" y="4852093"/>
              <a:ext cx="5666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05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B0CFD6A-18F2-4DD0-AE77-C61DB4FD92DE}"/>
                </a:ext>
              </a:extLst>
            </p:cNvPr>
            <p:cNvSpPr txBox="1"/>
            <p:nvPr/>
          </p:nvSpPr>
          <p:spPr>
            <a:xfrm>
              <a:off x="10506438" y="4852093"/>
              <a:ext cx="5666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06</a:t>
              </a:r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7580EB99-43FB-4C23-89E0-E3F49DD30FFC}"/>
                </a:ext>
              </a:extLst>
            </p:cNvPr>
            <p:cNvSpPr/>
            <p:nvPr/>
          </p:nvSpPr>
          <p:spPr>
            <a:xfrm rot="10800000">
              <a:off x="8912736" y="3936690"/>
              <a:ext cx="179332" cy="118791"/>
            </a:xfrm>
            <a:prstGeom prst="triangle">
              <a:avLst/>
            </a:prstGeom>
            <a:solidFill>
              <a:schemeClr val="accent1"/>
            </a:solidFill>
            <a:ln w="15875">
              <a:solidFill>
                <a:schemeClr val="bg1"/>
              </a:solidFill>
            </a:ln>
            <a:effectLst>
              <a:outerShdw blurRad="1524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1ED7CD85-5D86-4EC4-9D69-1EA15E12C7AE}"/>
              </a:ext>
            </a:extLst>
          </p:cNvPr>
          <p:cNvSpPr txBox="1"/>
          <p:nvPr/>
        </p:nvSpPr>
        <p:spPr>
          <a:xfrm>
            <a:off x="7101517" y="1709460"/>
            <a:ext cx="3416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Solar Panel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ED666B1-076F-4972-8AF9-66A69770383F}"/>
              </a:ext>
            </a:extLst>
          </p:cNvPr>
          <p:cNvSpPr txBox="1"/>
          <p:nvPr/>
        </p:nvSpPr>
        <p:spPr>
          <a:xfrm>
            <a:off x="7116265" y="2170468"/>
            <a:ext cx="4159208" cy="787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One morning, when Gregor woke from troubled dreams, he One morning, when Gregor Samsa woke from troubled dreams.</a:t>
            </a:r>
          </a:p>
        </p:txBody>
      </p:sp>
    </p:spTree>
    <p:extLst>
      <p:ext uri="{BB962C8B-B14F-4D97-AF65-F5344CB8AC3E}">
        <p14:creationId xmlns:p14="http://schemas.microsoft.com/office/powerpoint/2010/main" val="3062368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6652FB7-CB74-408E-AA3C-8838C7A0A4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6917150"/>
              </p:ext>
            </p:extLst>
          </p:nvPr>
        </p:nvGraphicFramePr>
        <p:xfrm>
          <a:off x="1620193" y="470293"/>
          <a:ext cx="5774042" cy="545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79C40DF6-AC5B-47E7-8FCC-4790CB73247C}"/>
              </a:ext>
            </a:extLst>
          </p:cNvPr>
          <p:cNvSpPr txBox="1"/>
          <p:nvPr/>
        </p:nvSpPr>
        <p:spPr>
          <a:xfrm>
            <a:off x="7800930" y="3037668"/>
            <a:ext cx="27708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Chart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285528-D447-45E3-8E2F-8860AF5FF7EF}"/>
              </a:ext>
            </a:extLst>
          </p:cNvPr>
          <p:cNvGrpSpPr/>
          <p:nvPr/>
        </p:nvGrpSpPr>
        <p:grpSpPr>
          <a:xfrm>
            <a:off x="7844749" y="4383773"/>
            <a:ext cx="2727058" cy="1330942"/>
            <a:chOff x="7844749" y="4383773"/>
            <a:chExt cx="2727058" cy="133094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451BDB1-8C2D-4943-B45A-330A90BDBF29}"/>
                </a:ext>
              </a:extLst>
            </p:cNvPr>
            <p:cNvSpPr txBox="1"/>
            <p:nvPr/>
          </p:nvSpPr>
          <p:spPr>
            <a:xfrm>
              <a:off x="7844749" y="4383773"/>
              <a:ext cx="2727058" cy="3854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800"/>
                </a:spcBef>
              </a:pPr>
              <a:r>
                <a:rPr lang="en-ID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Lorem ipsum </a:t>
              </a:r>
              <a:r>
                <a:rPr lang="en-ID" sz="16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dolor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7601D65-E938-4CC6-B19B-2AF401332FA5}"/>
                </a:ext>
              </a:extLst>
            </p:cNvPr>
            <p:cNvSpPr txBox="1"/>
            <p:nvPr/>
          </p:nvSpPr>
          <p:spPr>
            <a:xfrm>
              <a:off x="7844749" y="4805812"/>
              <a:ext cx="2727058" cy="9089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800"/>
                </a:spcBef>
              </a:pPr>
              <a:r>
                <a:rPr lang="en-ID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consectetuer</a:t>
              </a:r>
              <a:r>
                <a:rPr lang="en-ID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 </a:t>
              </a:r>
              <a:r>
                <a:rPr lang="en-ID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adipiscing</a:t>
              </a:r>
              <a:r>
                <a:rPr lang="en-ID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 </a:t>
              </a:r>
              <a:r>
                <a:rPr lang="en-ID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elit</a:t>
              </a:r>
              <a:r>
                <a:rPr lang="en-ID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. Aenean </a:t>
              </a:r>
              <a:r>
                <a:rPr lang="en-ID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commodo</a:t>
              </a:r>
              <a:r>
                <a:rPr lang="en-ID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 ligula </a:t>
              </a:r>
              <a:r>
                <a:rPr lang="en-ID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eget</a:t>
              </a:r>
              <a:r>
                <a:rPr lang="en-ID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 </a:t>
              </a:r>
              <a:r>
                <a:rPr lang="en-ID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dolor</a:t>
              </a:r>
              <a:r>
                <a:rPr lang="en-ID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. Aenean </a:t>
              </a:r>
              <a:r>
                <a:rPr lang="en-ID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massa</a:t>
              </a:r>
              <a:r>
                <a:rPr lang="en-ID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.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FF5FB44-7B02-44EF-8B7A-BE87E7600CB9}"/>
              </a:ext>
            </a:extLst>
          </p:cNvPr>
          <p:cNvGrpSpPr/>
          <p:nvPr/>
        </p:nvGrpSpPr>
        <p:grpSpPr>
          <a:xfrm>
            <a:off x="5083106" y="1788263"/>
            <a:ext cx="650814" cy="650814"/>
            <a:chOff x="8202187" y="1529127"/>
            <a:chExt cx="881578" cy="88157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B1C2352-03C6-496C-BB36-0D8E8B373FD1}"/>
                </a:ext>
              </a:extLst>
            </p:cNvPr>
            <p:cNvSpPr/>
            <p:nvPr/>
          </p:nvSpPr>
          <p:spPr>
            <a:xfrm>
              <a:off x="8202187" y="1529127"/>
              <a:ext cx="881578" cy="881578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FF1756A-2ED2-4796-9ABB-4F6B80144696}"/>
                </a:ext>
              </a:extLst>
            </p:cNvPr>
            <p:cNvSpPr/>
            <p:nvPr/>
          </p:nvSpPr>
          <p:spPr>
            <a:xfrm>
              <a:off x="8393567" y="1720507"/>
              <a:ext cx="498818" cy="498818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6B29E2E-A296-4B3E-8BB2-C8F0EC723719}"/>
              </a:ext>
            </a:extLst>
          </p:cNvPr>
          <p:cNvGrpSpPr/>
          <p:nvPr/>
        </p:nvGrpSpPr>
        <p:grpSpPr>
          <a:xfrm>
            <a:off x="4685231" y="1293040"/>
            <a:ext cx="1330336" cy="466700"/>
            <a:chOff x="3018873" y="2996287"/>
            <a:chExt cx="1330336" cy="466700"/>
          </a:xfrm>
        </p:grpSpPr>
        <p:sp>
          <p:nvSpPr>
            <p:cNvPr id="5" name="Speech Bubble: Rectangle 4">
              <a:extLst>
                <a:ext uri="{FF2B5EF4-FFF2-40B4-BE49-F238E27FC236}">
                  <a16:creationId xmlns:a16="http://schemas.microsoft.com/office/drawing/2014/main" id="{A85E3CCD-8564-4D52-9B6D-CD1161FCCF03}"/>
                </a:ext>
              </a:extLst>
            </p:cNvPr>
            <p:cNvSpPr/>
            <p:nvPr/>
          </p:nvSpPr>
          <p:spPr>
            <a:xfrm flipH="1">
              <a:off x="3018873" y="2996287"/>
              <a:ext cx="1330336" cy="466700"/>
            </a:xfrm>
            <a:prstGeom prst="wedgeRectCallout">
              <a:avLst>
                <a:gd name="adj1" fmla="val -9735"/>
                <a:gd name="adj2" fmla="val 90052"/>
              </a:avLst>
            </a:prstGeom>
            <a:solidFill>
              <a:srgbClr val="EAEAEA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E3DC083-1987-4C95-8A93-BEC42E3706AA}"/>
                </a:ext>
              </a:extLst>
            </p:cNvPr>
            <p:cNvSpPr txBox="1"/>
            <p:nvPr/>
          </p:nvSpPr>
          <p:spPr>
            <a:xfrm>
              <a:off x="3071466" y="3084341"/>
              <a:ext cx="1225149" cy="258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+200 Million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D396C6A-0167-4C34-ADA5-CE64F4059C1D}"/>
              </a:ext>
            </a:extLst>
          </p:cNvPr>
          <p:cNvGrpSpPr/>
          <p:nvPr/>
        </p:nvGrpSpPr>
        <p:grpSpPr>
          <a:xfrm>
            <a:off x="3394798" y="3259939"/>
            <a:ext cx="650814" cy="650814"/>
            <a:chOff x="8202187" y="1529127"/>
            <a:chExt cx="881578" cy="88157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3CC2971-B139-417F-8545-A9A25E472F7D}"/>
                </a:ext>
              </a:extLst>
            </p:cNvPr>
            <p:cNvSpPr/>
            <p:nvPr/>
          </p:nvSpPr>
          <p:spPr>
            <a:xfrm>
              <a:off x="8202187" y="1529127"/>
              <a:ext cx="881578" cy="881578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4628D1E-978A-4EDB-9BE4-055899DCE8F8}"/>
                </a:ext>
              </a:extLst>
            </p:cNvPr>
            <p:cNvSpPr/>
            <p:nvPr/>
          </p:nvSpPr>
          <p:spPr>
            <a:xfrm>
              <a:off x="8393567" y="1720507"/>
              <a:ext cx="498818" cy="498818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6A53CB4-1AAB-4670-8495-94569B8A2E14}"/>
              </a:ext>
            </a:extLst>
          </p:cNvPr>
          <p:cNvGrpSpPr/>
          <p:nvPr/>
        </p:nvGrpSpPr>
        <p:grpSpPr>
          <a:xfrm>
            <a:off x="3329495" y="3967480"/>
            <a:ext cx="1330336" cy="466700"/>
            <a:chOff x="3018873" y="2996287"/>
            <a:chExt cx="1330336" cy="466700"/>
          </a:xfrm>
        </p:grpSpPr>
        <p:sp>
          <p:nvSpPr>
            <p:cNvPr id="9" name="Speech Bubble: Rectangle 8">
              <a:extLst>
                <a:ext uri="{FF2B5EF4-FFF2-40B4-BE49-F238E27FC236}">
                  <a16:creationId xmlns:a16="http://schemas.microsoft.com/office/drawing/2014/main" id="{BF5055F6-027C-4DFF-BCAD-680904B400B6}"/>
                </a:ext>
              </a:extLst>
            </p:cNvPr>
            <p:cNvSpPr/>
            <p:nvPr/>
          </p:nvSpPr>
          <p:spPr>
            <a:xfrm flipH="1">
              <a:off x="3018873" y="2996287"/>
              <a:ext cx="1330336" cy="466700"/>
            </a:xfrm>
            <a:prstGeom prst="wedgeRectCallout">
              <a:avLst>
                <a:gd name="adj1" fmla="val 20193"/>
                <a:gd name="adj2" fmla="val -84651"/>
              </a:avLst>
            </a:prstGeom>
            <a:solidFill>
              <a:srgbClr val="EAEAEA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4784E4D-704A-4CF6-91D7-9E78F051DF30}"/>
                </a:ext>
              </a:extLst>
            </p:cNvPr>
            <p:cNvSpPr txBox="1"/>
            <p:nvPr/>
          </p:nvSpPr>
          <p:spPr>
            <a:xfrm>
              <a:off x="3071466" y="3084341"/>
              <a:ext cx="1225149" cy="2585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+500 Million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96282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BA560C8-692F-4434-B736-DAF4E40D11AD}"/>
              </a:ext>
            </a:extLst>
          </p:cNvPr>
          <p:cNvSpPr txBox="1"/>
          <p:nvPr/>
        </p:nvSpPr>
        <p:spPr>
          <a:xfrm>
            <a:off x="890018" y="1353574"/>
            <a:ext cx="5031811" cy="65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  <a:cs typeface="Poppins" panose="00000500000000000000" pitchFamily="2" charset="0"/>
              </a:rPr>
              <a:t>Let’s Performance</a:t>
            </a:r>
            <a:endParaRPr lang="id-ID" sz="4000" b="1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ea typeface="Roboto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76E55AB-199E-4D76-8629-AABB6F28D661}"/>
              </a:ext>
            </a:extLst>
          </p:cNvPr>
          <p:cNvSpPr/>
          <p:nvPr/>
        </p:nvSpPr>
        <p:spPr>
          <a:xfrm rot="16200000">
            <a:off x="7895475" y="2561475"/>
            <a:ext cx="4056993" cy="4536056"/>
          </a:xfrm>
          <a:custGeom>
            <a:avLst/>
            <a:gdLst>
              <a:gd name="connsiteX0" fmla="*/ 880699 w 2996975"/>
              <a:gd name="connsiteY0" fmla="*/ 0 h 3350867"/>
              <a:gd name="connsiteX1" fmla="*/ 2996975 w 2996975"/>
              <a:gd name="connsiteY1" fmla="*/ 2116276 h 3350867"/>
              <a:gd name="connsiteX2" fmla="*/ 2635548 w 2996975"/>
              <a:gd name="connsiteY2" fmla="*/ 3299506 h 3350867"/>
              <a:gd name="connsiteX3" fmla="*/ 2597141 w 2996975"/>
              <a:gd name="connsiteY3" fmla="*/ 3350867 h 3350867"/>
              <a:gd name="connsiteX4" fmla="*/ 0 w 2996975"/>
              <a:gd name="connsiteY4" fmla="*/ 3350867 h 3350867"/>
              <a:gd name="connsiteX5" fmla="*/ 0 w 2996975"/>
              <a:gd name="connsiteY5" fmla="*/ 193741 h 3350867"/>
              <a:gd name="connsiteX6" fmla="*/ 56949 w 2996975"/>
              <a:gd name="connsiteY6" fmla="*/ 166307 h 3350867"/>
              <a:gd name="connsiteX7" fmla="*/ 880699 w 2996975"/>
              <a:gd name="connsiteY7" fmla="*/ 0 h 335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6975" h="3350867">
                <a:moveTo>
                  <a:pt x="880699" y="0"/>
                </a:moveTo>
                <a:cubicBezTo>
                  <a:pt x="2049486" y="0"/>
                  <a:pt x="2996975" y="947489"/>
                  <a:pt x="2996975" y="2116276"/>
                </a:cubicBezTo>
                <a:cubicBezTo>
                  <a:pt x="2996975" y="2554571"/>
                  <a:pt x="2863734" y="2961746"/>
                  <a:pt x="2635548" y="3299506"/>
                </a:cubicBezTo>
                <a:lnTo>
                  <a:pt x="2597141" y="3350867"/>
                </a:lnTo>
                <a:lnTo>
                  <a:pt x="0" y="3350867"/>
                </a:lnTo>
                <a:lnTo>
                  <a:pt x="0" y="193741"/>
                </a:lnTo>
                <a:lnTo>
                  <a:pt x="56949" y="166307"/>
                </a:lnTo>
                <a:cubicBezTo>
                  <a:pt x="310137" y="59218"/>
                  <a:pt x="588502" y="0"/>
                  <a:pt x="880699" y="0"/>
                </a:cubicBezTo>
                <a:close/>
              </a:path>
            </a:pathLst>
          </a:custGeom>
          <a:solidFill>
            <a:schemeClr val="accent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DA9C5974-C681-4454-BA1B-353CDBEEFF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1270838"/>
              </p:ext>
            </p:extLst>
          </p:nvPr>
        </p:nvGraphicFramePr>
        <p:xfrm>
          <a:off x="6452619" y="1242933"/>
          <a:ext cx="5205981" cy="4753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2C2E13F-FE40-4124-AA5C-C30227599C5D}"/>
              </a:ext>
            </a:extLst>
          </p:cNvPr>
          <p:cNvSpPr txBox="1"/>
          <p:nvPr/>
        </p:nvSpPr>
        <p:spPr>
          <a:xfrm>
            <a:off x="890019" y="3423900"/>
            <a:ext cx="5205981" cy="838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amet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elit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, sed do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eiusmod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tempor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incididunt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ut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labore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et dolore magna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aliqua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. Ut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enim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ad minim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veniam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quis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nostrud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exercitation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6AA1A96-4EB8-4294-8F56-D9B9EF345E28}"/>
              </a:ext>
            </a:extLst>
          </p:cNvPr>
          <p:cNvGrpSpPr/>
          <p:nvPr/>
        </p:nvGrpSpPr>
        <p:grpSpPr>
          <a:xfrm>
            <a:off x="890018" y="4595603"/>
            <a:ext cx="2249391" cy="1162809"/>
            <a:chOff x="890018" y="4595603"/>
            <a:chExt cx="2249391" cy="116280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E7F3D89-101F-4E0C-A5B8-0B813B489275}"/>
                </a:ext>
              </a:extLst>
            </p:cNvPr>
            <p:cNvSpPr txBox="1"/>
            <p:nvPr/>
          </p:nvSpPr>
          <p:spPr>
            <a:xfrm>
              <a:off x="890018" y="4595603"/>
              <a:ext cx="10070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3200" spc="-150">
                  <a:latin typeface="Catamaran Black" panose="00000A00000000000000" pitchFamily="2" charset="0"/>
                  <a:cs typeface="Catamaran Black" panose="00000A00000000000000" pitchFamily="2" charset="0"/>
                </a:defRPr>
              </a:lvl1pPr>
            </a:lstStyle>
            <a:p>
              <a:r>
                <a:rPr lang="en-US" sz="2400" b="1" spc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46,9K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488642D-9B56-45C7-80B7-3CD116632E40}"/>
                </a:ext>
              </a:extLst>
            </p:cNvPr>
            <p:cNvSpPr txBox="1"/>
            <p:nvPr/>
          </p:nvSpPr>
          <p:spPr>
            <a:xfrm>
              <a:off x="890018" y="4920041"/>
              <a:ext cx="2249391" cy="838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amet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,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consectetur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adipiscing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elit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, sed.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389D120-CAAF-4F18-918C-28159E0F4E15}"/>
              </a:ext>
            </a:extLst>
          </p:cNvPr>
          <p:cNvGrpSpPr/>
          <p:nvPr/>
        </p:nvGrpSpPr>
        <p:grpSpPr>
          <a:xfrm>
            <a:off x="3795752" y="4595603"/>
            <a:ext cx="2249391" cy="1162809"/>
            <a:chOff x="3795752" y="4595603"/>
            <a:chExt cx="2249391" cy="116280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83DB829-3A0B-4552-BB9C-F421B42A79F4}"/>
                </a:ext>
              </a:extLst>
            </p:cNvPr>
            <p:cNvSpPr txBox="1"/>
            <p:nvPr/>
          </p:nvSpPr>
          <p:spPr>
            <a:xfrm>
              <a:off x="3795752" y="4595603"/>
              <a:ext cx="7857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3200" spc="-150">
                  <a:latin typeface="Catamaran Black" panose="00000A00000000000000" pitchFamily="2" charset="0"/>
                  <a:cs typeface="Catamaran Black" panose="00000A00000000000000" pitchFamily="2" charset="0"/>
                </a:defRPr>
              </a:lvl1pPr>
            </a:lstStyle>
            <a:p>
              <a:r>
                <a:rPr lang="en-US" sz="2400" b="1" spc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690</a:t>
              </a:r>
              <a:r>
                <a:rPr lang="en-US" sz="2000" baseline="20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6E5A46D-9B5A-4B28-AF16-D21885440A02}"/>
                </a:ext>
              </a:extLst>
            </p:cNvPr>
            <p:cNvSpPr txBox="1"/>
            <p:nvPr/>
          </p:nvSpPr>
          <p:spPr>
            <a:xfrm>
              <a:off x="3795752" y="4920041"/>
              <a:ext cx="2249391" cy="838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amet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,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consectetur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adipiscing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elit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, sed.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75133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>
            <a:extLst>
              <a:ext uri="{FF2B5EF4-FFF2-40B4-BE49-F238E27FC236}">
                <a16:creationId xmlns:a16="http://schemas.microsoft.com/office/drawing/2014/main" id="{FF45494B-6E9B-4FC6-9AFA-8FD003B38D45}"/>
              </a:ext>
            </a:extLst>
          </p:cNvPr>
          <p:cNvGrpSpPr/>
          <p:nvPr/>
        </p:nvGrpSpPr>
        <p:grpSpPr>
          <a:xfrm>
            <a:off x="641349" y="1572281"/>
            <a:ext cx="3483436" cy="893890"/>
            <a:chOff x="641349" y="1572281"/>
            <a:chExt cx="3483436" cy="89389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0311303-E809-4E2D-80C9-7ED96E6AA562}"/>
                </a:ext>
              </a:extLst>
            </p:cNvPr>
            <p:cNvCxnSpPr>
              <a:cxnSpLocks/>
            </p:cNvCxnSpPr>
            <p:nvPr/>
          </p:nvCxnSpPr>
          <p:spPr>
            <a:xfrm>
              <a:off x="3444240" y="1733938"/>
              <a:ext cx="680545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  <a:alpha val="70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27AED2DD-E6F1-45F3-9991-428C7F3638A4}"/>
                </a:ext>
              </a:extLst>
            </p:cNvPr>
            <p:cNvGrpSpPr/>
            <p:nvPr/>
          </p:nvGrpSpPr>
          <p:grpSpPr>
            <a:xfrm>
              <a:off x="641349" y="1572281"/>
              <a:ext cx="2613590" cy="893890"/>
              <a:chOff x="609599" y="1572281"/>
              <a:chExt cx="2613590" cy="893890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88FC1EB-92A7-42BE-831B-CEDA575F121C}"/>
                  </a:ext>
                </a:extLst>
              </p:cNvPr>
              <p:cNvSpPr txBox="1"/>
              <p:nvPr/>
            </p:nvSpPr>
            <p:spPr>
              <a:xfrm>
                <a:off x="609599" y="1915828"/>
                <a:ext cx="2613590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 my entire soul,  like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5CC8249-EE66-4A37-8AE5-9CCCC532C811}"/>
                  </a:ext>
                </a:extLst>
              </p:cNvPr>
              <p:cNvSpPr txBox="1"/>
              <p:nvPr/>
            </p:nvSpPr>
            <p:spPr>
              <a:xfrm>
                <a:off x="609599" y="1572281"/>
                <a:ext cx="26135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rgbClr val="1D9A78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Almost before we knew</a:t>
                </a:r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30386A3-C5D8-46CF-8528-2ECA835BCC30}"/>
              </a:ext>
            </a:extLst>
          </p:cNvPr>
          <p:cNvGrpSpPr/>
          <p:nvPr/>
        </p:nvGrpSpPr>
        <p:grpSpPr>
          <a:xfrm>
            <a:off x="1082852" y="3256323"/>
            <a:ext cx="3477242" cy="893890"/>
            <a:chOff x="1082852" y="3256323"/>
            <a:chExt cx="3477242" cy="89389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70B82E-DAF8-474A-ACFC-4346817FCFE6}"/>
                </a:ext>
              </a:extLst>
            </p:cNvPr>
            <p:cNvCxnSpPr>
              <a:cxnSpLocks/>
            </p:cNvCxnSpPr>
            <p:nvPr/>
          </p:nvCxnSpPr>
          <p:spPr>
            <a:xfrm>
              <a:off x="3869690" y="3429002"/>
              <a:ext cx="690404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  <a:alpha val="70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BB379600-4574-48E5-9A18-244F7A633406}"/>
                </a:ext>
              </a:extLst>
            </p:cNvPr>
            <p:cNvGrpSpPr/>
            <p:nvPr/>
          </p:nvGrpSpPr>
          <p:grpSpPr>
            <a:xfrm>
              <a:off x="1082852" y="3256323"/>
              <a:ext cx="2613590" cy="893890"/>
              <a:chOff x="1082852" y="3256323"/>
              <a:chExt cx="2613590" cy="893890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D7286625-CFF3-4C43-91AC-919D920DC2B2}"/>
                  </a:ext>
                </a:extLst>
              </p:cNvPr>
              <p:cNvSpPr txBox="1"/>
              <p:nvPr/>
            </p:nvSpPr>
            <p:spPr>
              <a:xfrm>
                <a:off x="1082852" y="3599870"/>
                <a:ext cx="2613590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 my entire soul,  like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B127225-6E70-4620-A0E2-058E111CB798}"/>
                  </a:ext>
                </a:extLst>
              </p:cNvPr>
              <p:cNvSpPr txBox="1"/>
              <p:nvPr/>
            </p:nvSpPr>
            <p:spPr>
              <a:xfrm>
                <a:off x="1082852" y="3256323"/>
                <a:ext cx="26135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rgbClr val="36AFCE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Almost before we knew</a:t>
                </a:r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CA8F5D7-3AAC-4370-8031-70288ACA2B39}"/>
              </a:ext>
            </a:extLst>
          </p:cNvPr>
          <p:cNvGrpSpPr/>
          <p:nvPr/>
        </p:nvGrpSpPr>
        <p:grpSpPr>
          <a:xfrm>
            <a:off x="1511195" y="4956054"/>
            <a:ext cx="3482286" cy="893890"/>
            <a:chOff x="1511195" y="4956054"/>
            <a:chExt cx="3482286" cy="893890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40FFD3B-EB67-4D4E-99D4-58F43D9E7D94}"/>
                </a:ext>
              </a:extLst>
            </p:cNvPr>
            <p:cNvCxnSpPr>
              <a:cxnSpLocks/>
            </p:cNvCxnSpPr>
            <p:nvPr/>
          </p:nvCxnSpPr>
          <p:spPr>
            <a:xfrm>
              <a:off x="4319453" y="5124065"/>
              <a:ext cx="674028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  <a:alpha val="70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F749E9ED-53F3-498B-B9F5-7C67B78817D7}"/>
                </a:ext>
              </a:extLst>
            </p:cNvPr>
            <p:cNvGrpSpPr/>
            <p:nvPr/>
          </p:nvGrpSpPr>
          <p:grpSpPr>
            <a:xfrm>
              <a:off x="1511195" y="4956054"/>
              <a:ext cx="2613590" cy="893890"/>
              <a:chOff x="1511195" y="4956054"/>
              <a:chExt cx="2613590" cy="893890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2EF5E54-D12C-4AC0-8490-B68FB6F77A08}"/>
                  </a:ext>
                </a:extLst>
              </p:cNvPr>
              <p:cNvSpPr txBox="1"/>
              <p:nvPr/>
            </p:nvSpPr>
            <p:spPr>
              <a:xfrm>
                <a:off x="1511195" y="5299601"/>
                <a:ext cx="2613590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 my entire soul,  like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34285DA-EE6F-4816-BD51-48255A678390}"/>
                  </a:ext>
                </a:extLst>
              </p:cNvPr>
              <p:cNvSpPr txBox="1"/>
              <p:nvPr/>
            </p:nvSpPr>
            <p:spPr>
              <a:xfrm>
                <a:off x="1511195" y="4956054"/>
                <a:ext cx="26135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rgbClr val="B74919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Almost before we knew</a:t>
                </a:r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D8E83691-6DDF-41D3-AAB4-09AC56BF6976}"/>
              </a:ext>
            </a:extLst>
          </p:cNvPr>
          <p:cNvGrpSpPr/>
          <p:nvPr/>
        </p:nvGrpSpPr>
        <p:grpSpPr>
          <a:xfrm>
            <a:off x="7966347" y="2404823"/>
            <a:ext cx="3363255" cy="893890"/>
            <a:chOff x="7966347" y="2404823"/>
            <a:chExt cx="3363255" cy="893890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82E717E-A6AC-42F7-AA17-DB1901301E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66347" y="2581468"/>
              <a:ext cx="562610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  <a:alpha val="70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A939F14-60B9-4D5D-BB2A-E4C8F128983C}"/>
                </a:ext>
              </a:extLst>
            </p:cNvPr>
            <p:cNvGrpSpPr/>
            <p:nvPr/>
          </p:nvGrpSpPr>
          <p:grpSpPr>
            <a:xfrm>
              <a:off x="8716012" y="2404823"/>
              <a:ext cx="2613590" cy="893890"/>
              <a:chOff x="8716012" y="2404823"/>
              <a:chExt cx="2613590" cy="893890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143D9BF5-4347-485B-87AD-879F37DD0D21}"/>
                  </a:ext>
                </a:extLst>
              </p:cNvPr>
              <p:cNvSpPr txBox="1"/>
              <p:nvPr/>
            </p:nvSpPr>
            <p:spPr>
              <a:xfrm>
                <a:off x="8716012" y="2748370"/>
                <a:ext cx="2613590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 my entire soul,  like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0E657D2-C040-4236-9468-AC7276CCB518}"/>
                  </a:ext>
                </a:extLst>
              </p:cNvPr>
              <p:cNvSpPr txBox="1"/>
              <p:nvPr/>
            </p:nvSpPr>
            <p:spPr>
              <a:xfrm>
                <a:off x="8716012" y="2404823"/>
                <a:ext cx="26135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8BC145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Almost before we knew</a:t>
                </a:r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168FA8F-620A-45E9-B159-67CC6F1EF07A}"/>
              </a:ext>
            </a:extLst>
          </p:cNvPr>
          <p:cNvGrpSpPr/>
          <p:nvPr/>
        </p:nvGrpSpPr>
        <p:grpSpPr>
          <a:xfrm>
            <a:off x="7532960" y="4116230"/>
            <a:ext cx="3401144" cy="893890"/>
            <a:chOff x="7532960" y="4116230"/>
            <a:chExt cx="3401144" cy="89389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E90E507-D882-4FA8-9815-13E6B038B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32960" y="4282111"/>
              <a:ext cx="562610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  <a:alpha val="70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5C73A4AA-6C25-499B-8288-9720C0613CF2}"/>
                </a:ext>
              </a:extLst>
            </p:cNvPr>
            <p:cNvGrpSpPr/>
            <p:nvPr/>
          </p:nvGrpSpPr>
          <p:grpSpPr>
            <a:xfrm>
              <a:off x="8320514" y="4116230"/>
              <a:ext cx="2613590" cy="893890"/>
              <a:chOff x="8320514" y="4116230"/>
              <a:chExt cx="2613590" cy="893890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3837154-B383-40AB-BEAE-49FF9F7D412C}"/>
                  </a:ext>
                </a:extLst>
              </p:cNvPr>
              <p:cNvSpPr txBox="1"/>
              <p:nvPr/>
            </p:nvSpPr>
            <p:spPr>
              <a:xfrm>
                <a:off x="8320514" y="4459777"/>
                <a:ext cx="2613590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 my entire soul,  like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C7CB1452-8F08-4452-BCC2-6C449142F1B2}"/>
                  </a:ext>
                </a:extLst>
              </p:cNvPr>
              <p:cNvSpPr txBox="1"/>
              <p:nvPr/>
            </p:nvSpPr>
            <p:spPr>
              <a:xfrm>
                <a:off x="8320514" y="4116230"/>
                <a:ext cx="26135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1D6FA9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Almost before we knew</a:t>
                </a:r>
              </a:p>
            </p:txBody>
          </p:sp>
        </p:grp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A58A74F9-3BC0-48B6-ADFA-70205C6B353A}"/>
              </a:ext>
            </a:extLst>
          </p:cNvPr>
          <p:cNvSpPr/>
          <p:nvPr/>
        </p:nvSpPr>
        <p:spPr>
          <a:xfrm flipV="1">
            <a:off x="4348840" y="0"/>
            <a:ext cx="3494320" cy="6858000"/>
          </a:xfrm>
          <a:prstGeom prst="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C982410-6F23-4E2B-BC92-AC2552DB8B35}"/>
              </a:ext>
            </a:extLst>
          </p:cNvPr>
          <p:cNvGrpSpPr/>
          <p:nvPr/>
        </p:nvGrpSpPr>
        <p:grpSpPr>
          <a:xfrm>
            <a:off x="4027213" y="1371504"/>
            <a:ext cx="4137574" cy="4114986"/>
            <a:chOff x="-3871201" y="1149249"/>
            <a:chExt cx="4455209" cy="4430887"/>
          </a:xfrm>
        </p:grpSpPr>
        <p:sp>
          <p:nvSpPr>
            <p:cNvPr id="44" name="Freeform 408">
              <a:extLst>
                <a:ext uri="{FF2B5EF4-FFF2-40B4-BE49-F238E27FC236}">
                  <a16:creationId xmlns:a16="http://schemas.microsoft.com/office/drawing/2014/main" id="{E6EED85B-6093-45DE-99AE-14BD368D0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9999" y="2919014"/>
              <a:ext cx="3542027" cy="891349"/>
            </a:xfrm>
            <a:custGeom>
              <a:avLst/>
              <a:gdLst>
                <a:gd name="T0" fmla="*/ 17 w 384"/>
                <a:gd name="T1" fmla="*/ 69 h 69"/>
                <a:gd name="T2" fmla="*/ 367 w 384"/>
                <a:gd name="T3" fmla="*/ 69 h 69"/>
                <a:gd name="T4" fmla="*/ 384 w 384"/>
                <a:gd name="T5" fmla="*/ 0 h 69"/>
                <a:gd name="T6" fmla="*/ 0 w 384"/>
                <a:gd name="T7" fmla="*/ 0 h 69"/>
                <a:gd name="T8" fmla="*/ 17 w 384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69">
                  <a:moveTo>
                    <a:pt x="17" y="69"/>
                  </a:moveTo>
                  <a:lnTo>
                    <a:pt x="367" y="69"/>
                  </a:lnTo>
                  <a:lnTo>
                    <a:pt x="384" y="0"/>
                  </a:lnTo>
                  <a:lnTo>
                    <a:pt x="0" y="0"/>
                  </a:lnTo>
                  <a:lnTo>
                    <a:pt x="17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409">
              <a:extLst>
                <a:ext uri="{FF2B5EF4-FFF2-40B4-BE49-F238E27FC236}">
                  <a16:creationId xmlns:a16="http://schemas.microsoft.com/office/drawing/2014/main" id="{47644E8A-7067-49DD-A02D-ECC2F8476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8019" y="3810362"/>
              <a:ext cx="3090052" cy="878425"/>
            </a:xfrm>
            <a:custGeom>
              <a:avLst/>
              <a:gdLst>
                <a:gd name="T0" fmla="*/ 17 w 335"/>
                <a:gd name="T1" fmla="*/ 68 h 68"/>
                <a:gd name="T2" fmla="*/ 318 w 335"/>
                <a:gd name="T3" fmla="*/ 68 h 68"/>
                <a:gd name="T4" fmla="*/ 335 w 335"/>
                <a:gd name="T5" fmla="*/ 0 h 68"/>
                <a:gd name="T6" fmla="*/ 0 w 335"/>
                <a:gd name="T7" fmla="*/ 0 h 68"/>
                <a:gd name="T8" fmla="*/ 17 w 335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68">
                  <a:moveTo>
                    <a:pt x="17" y="68"/>
                  </a:moveTo>
                  <a:lnTo>
                    <a:pt x="318" y="68"/>
                  </a:lnTo>
                  <a:lnTo>
                    <a:pt x="335" y="0"/>
                  </a:lnTo>
                  <a:lnTo>
                    <a:pt x="0" y="0"/>
                  </a:lnTo>
                  <a:lnTo>
                    <a:pt x="17" y="6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410">
              <a:extLst>
                <a:ext uri="{FF2B5EF4-FFF2-40B4-BE49-F238E27FC236}">
                  <a16:creationId xmlns:a16="http://schemas.microsoft.com/office/drawing/2014/main" id="{4F485D38-84A2-4F79-BB2F-8FD8702E1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8019" y="4688787"/>
              <a:ext cx="2638072" cy="891349"/>
            </a:xfrm>
            <a:custGeom>
              <a:avLst/>
              <a:gdLst>
                <a:gd name="T0" fmla="*/ 17 w 286"/>
                <a:gd name="T1" fmla="*/ 69 h 69"/>
                <a:gd name="T2" fmla="*/ 268 w 286"/>
                <a:gd name="T3" fmla="*/ 69 h 69"/>
                <a:gd name="T4" fmla="*/ 286 w 286"/>
                <a:gd name="T5" fmla="*/ 0 h 69"/>
                <a:gd name="T6" fmla="*/ 0 w 286"/>
                <a:gd name="T7" fmla="*/ 0 h 69"/>
                <a:gd name="T8" fmla="*/ 17 w 286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69">
                  <a:moveTo>
                    <a:pt x="17" y="69"/>
                  </a:moveTo>
                  <a:lnTo>
                    <a:pt x="268" y="69"/>
                  </a:lnTo>
                  <a:lnTo>
                    <a:pt x="286" y="0"/>
                  </a:lnTo>
                  <a:lnTo>
                    <a:pt x="0" y="0"/>
                  </a:lnTo>
                  <a:lnTo>
                    <a:pt x="17" y="6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414">
              <a:extLst>
                <a:ext uri="{FF2B5EF4-FFF2-40B4-BE49-F238E27FC236}">
                  <a16:creationId xmlns:a16="http://schemas.microsoft.com/office/drawing/2014/main" id="{CC84065B-7C59-423C-98DC-83C22067B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71201" y="1149249"/>
              <a:ext cx="4455209" cy="891349"/>
            </a:xfrm>
            <a:custGeom>
              <a:avLst/>
              <a:gdLst>
                <a:gd name="T0" fmla="*/ 242 w 483"/>
                <a:gd name="T1" fmla="*/ 0 h 69"/>
                <a:gd name="T2" fmla="*/ 0 w 483"/>
                <a:gd name="T3" fmla="*/ 0 h 69"/>
                <a:gd name="T4" fmla="*/ 18 w 483"/>
                <a:gd name="T5" fmla="*/ 69 h 69"/>
                <a:gd name="T6" fmla="*/ 466 w 483"/>
                <a:gd name="T7" fmla="*/ 69 h 69"/>
                <a:gd name="T8" fmla="*/ 483 w 483"/>
                <a:gd name="T9" fmla="*/ 0 h 69"/>
                <a:gd name="T10" fmla="*/ 242 w 483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3" h="69">
                  <a:moveTo>
                    <a:pt x="242" y="0"/>
                  </a:moveTo>
                  <a:lnTo>
                    <a:pt x="0" y="0"/>
                  </a:lnTo>
                  <a:lnTo>
                    <a:pt x="18" y="69"/>
                  </a:lnTo>
                  <a:lnTo>
                    <a:pt x="466" y="69"/>
                  </a:lnTo>
                  <a:lnTo>
                    <a:pt x="483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415">
              <a:extLst>
                <a:ext uri="{FF2B5EF4-FFF2-40B4-BE49-F238E27FC236}">
                  <a16:creationId xmlns:a16="http://schemas.microsoft.com/office/drawing/2014/main" id="{E256B6F1-1385-4A5C-8D9F-07D80C556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9999" y="2040589"/>
              <a:ext cx="3994007" cy="878425"/>
            </a:xfrm>
            <a:custGeom>
              <a:avLst/>
              <a:gdLst>
                <a:gd name="T0" fmla="*/ 17 w 433"/>
                <a:gd name="T1" fmla="*/ 68 h 68"/>
                <a:gd name="T2" fmla="*/ 416 w 433"/>
                <a:gd name="T3" fmla="*/ 68 h 68"/>
                <a:gd name="T4" fmla="*/ 433 w 433"/>
                <a:gd name="T5" fmla="*/ 0 h 68"/>
                <a:gd name="T6" fmla="*/ 0 w 433"/>
                <a:gd name="T7" fmla="*/ 0 h 68"/>
                <a:gd name="T8" fmla="*/ 17 w 433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68">
                  <a:moveTo>
                    <a:pt x="17" y="68"/>
                  </a:moveTo>
                  <a:lnTo>
                    <a:pt x="416" y="68"/>
                  </a:lnTo>
                  <a:lnTo>
                    <a:pt x="433" y="0"/>
                  </a:lnTo>
                  <a:lnTo>
                    <a:pt x="0" y="0"/>
                  </a:lnTo>
                  <a:lnTo>
                    <a:pt x="17" y="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416">
              <a:extLst>
                <a:ext uri="{FF2B5EF4-FFF2-40B4-BE49-F238E27FC236}">
                  <a16:creationId xmlns:a16="http://schemas.microsoft.com/office/drawing/2014/main" id="{E2965085-CAD8-4F3B-9897-D2195F966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9999" y="2040589"/>
              <a:ext cx="2702644" cy="361705"/>
            </a:xfrm>
            <a:custGeom>
              <a:avLst/>
              <a:gdLst>
                <a:gd name="T0" fmla="*/ 293 w 293"/>
                <a:gd name="T1" fmla="*/ 0 h 28"/>
                <a:gd name="T2" fmla="*/ 0 w 293"/>
                <a:gd name="T3" fmla="*/ 0 h 28"/>
                <a:gd name="T4" fmla="*/ 7 w 293"/>
                <a:gd name="T5" fmla="*/ 28 h 28"/>
                <a:gd name="T6" fmla="*/ 293 w 293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3" h="28">
                  <a:moveTo>
                    <a:pt x="293" y="0"/>
                  </a:moveTo>
                  <a:lnTo>
                    <a:pt x="0" y="0"/>
                  </a:lnTo>
                  <a:lnTo>
                    <a:pt x="7" y="28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417">
              <a:extLst>
                <a:ext uri="{FF2B5EF4-FFF2-40B4-BE49-F238E27FC236}">
                  <a16:creationId xmlns:a16="http://schemas.microsoft.com/office/drawing/2014/main" id="{199CFD6B-C69E-4474-87CE-24CF3E5E7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70610" y="2919014"/>
              <a:ext cx="2702644" cy="361705"/>
            </a:xfrm>
            <a:custGeom>
              <a:avLst/>
              <a:gdLst>
                <a:gd name="T0" fmla="*/ 0 w 293"/>
                <a:gd name="T1" fmla="*/ 0 h 28"/>
                <a:gd name="T2" fmla="*/ 293 w 293"/>
                <a:gd name="T3" fmla="*/ 0 h 28"/>
                <a:gd name="T4" fmla="*/ 286 w 293"/>
                <a:gd name="T5" fmla="*/ 28 h 28"/>
                <a:gd name="T6" fmla="*/ 0 w 293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3" h="28">
                  <a:moveTo>
                    <a:pt x="0" y="0"/>
                  </a:moveTo>
                  <a:lnTo>
                    <a:pt x="293" y="0"/>
                  </a:lnTo>
                  <a:lnTo>
                    <a:pt x="286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418">
              <a:extLst>
                <a:ext uri="{FF2B5EF4-FFF2-40B4-BE49-F238E27FC236}">
                  <a16:creationId xmlns:a16="http://schemas.microsoft.com/office/drawing/2014/main" id="{F36B41CE-7880-4DCF-BAA4-184801CD1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8019" y="3810362"/>
              <a:ext cx="2702644" cy="361705"/>
            </a:xfrm>
            <a:custGeom>
              <a:avLst/>
              <a:gdLst>
                <a:gd name="T0" fmla="*/ 293 w 293"/>
                <a:gd name="T1" fmla="*/ 0 h 28"/>
                <a:gd name="T2" fmla="*/ 0 w 293"/>
                <a:gd name="T3" fmla="*/ 0 h 28"/>
                <a:gd name="T4" fmla="*/ 7 w 293"/>
                <a:gd name="T5" fmla="*/ 28 h 28"/>
                <a:gd name="T6" fmla="*/ 293 w 293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3" h="28">
                  <a:moveTo>
                    <a:pt x="293" y="0"/>
                  </a:moveTo>
                  <a:lnTo>
                    <a:pt x="0" y="0"/>
                  </a:lnTo>
                  <a:lnTo>
                    <a:pt x="7" y="28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420">
              <a:extLst>
                <a:ext uri="{FF2B5EF4-FFF2-40B4-BE49-F238E27FC236}">
                  <a16:creationId xmlns:a16="http://schemas.microsoft.com/office/drawing/2014/main" id="{B730DA9E-078A-4F88-93AD-4F52A945F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44402" y="4688787"/>
              <a:ext cx="2324455" cy="258361"/>
            </a:xfrm>
            <a:custGeom>
              <a:avLst/>
              <a:gdLst>
                <a:gd name="T0" fmla="*/ 0 w 252"/>
                <a:gd name="T1" fmla="*/ 0 h 20"/>
                <a:gd name="T2" fmla="*/ 252 w 252"/>
                <a:gd name="T3" fmla="*/ 0 h 20"/>
                <a:gd name="T4" fmla="*/ 247 w 252"/>
                <a:gd name="T5" fmla="*/ 20 h 20"/>
                <a:gd name="T6" fmla="*/ 0 w 252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2" h="20">
                  <a:moveTo>
                    <a:pt x="0" y="0"/>
                  </a:moveTo>
                  <a:lnTo>
                    <a:pt x="252" y="0"/>
                  </a:lnTo>
                  <a:lnTo>
                    <a:pt x="24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9" name="Graphic 83">
            <a:extLst>
              <a:ext uri="{FF2B5EF4-FFF2-40B4-BE49-F238E27FC236}">
                <a16:creationId xmlns:a16="http://schemas.microsoft.com/office/drawing/2014/main" id="{A4AE8995-EB24-4273-A455-51B236ECAAA5}"/>
              </a:ext>
            </a:extLst>
          </p:cNvPr>
          <p:cNvSpPr/>
          <p:nvPr/>
        </p:nvSpPr>
        <p:spPr>
          <a:xfrm>
            <a:off x="5917635" y="1555571"/>
            <a:ext cx="356734" cy="356734"/>
          </a:xfrm>
          <a:custGeom>
            <a:avLst/>
            <a:gdLst>
              <a:gd name="connsiteX0" fmla="*/ 408184 w 459632"/>
              <a:gd name="connsiteY0" fmla="*/ 145328 h 459632"/>
              <a:gd name="connsiteX1" fmla="*/ 330107 w 459632"/>
              <a:gd name="connsiteY1" fmla="*/ 67245 h 459632"/>
              <a:gd name="connsiteX2" fmla="*/ 309508 w 459632"/>
              <a:gd name="connsiteY2" fmla="*/ 66271 h 459632"/>
              <a:gd name="connsiteX3" fmla="*/ 293705 w 459632"/>
              <a:gd name="connsiteY3" fmla="*/ 74177 h 459632"/>
              <a:gd name="connsiteX4" fmla="*/ 287500 w 459632"/>
              <a:gd name="connsiteY4" fmla="*/ 67972 h 459632"/>
              <a:gd name="connsiteX5" fmla="*/ 295911 w 459632"/>
              <a:gd name="connsiteY5" fmla="*/ 51180 h 459632"/>
              <a:gd name="connsiteX6" fmla="*/ 293529 w 459632"/>
              <a:gd name="connsiteY6" fmla="*/ 30665 h 459632"/>
              <a:gd name="connsiteX7" fmla="*/ 267345 w 459632"/>
              <a:gd name="connsiteY7" fmla="*/ 4489 h 459632"/>
              <a:gd name="connsiteX8" fmla="*/ 256513 w 459632"/>
              <a:gd name="connsiteY8" fmla="*/ 0 h 459632"/>
              <a:gd name="connsiteX9" fmla="*/ 256498 w 459632"/>
              <a:gd name="connsiteY9" fmla="*/ 0 h 459632"/>
              <a:gd name="connsiteX10" fmla="*/ 245681 w 459632"/>
              <a:gd name="connsiteY10" fmla="*/ 4489 h 459632"/>
              <a:gd name="connsiteX11" fmla="*/ 180682 w 459632"/>
              <a:gd name="connsiteY11" fmla="*/ 69489 h 459632"/>
              <a:gd name="connsiteX12" fmla="*/ 176193 w 459632"/>
              <a:gd name="connsiteY12" fmla="*/ 80321 h 459632"/>
              <a:gd name="connsiteX13" fmla="*/ 180682 w 459632"/>
              <a:gd name="connsiteY13" fmla="*/ 91153 h 459632"/>
              <a:gd name="connsiteX14" fmla="*/ 206973 w 459632"/>
              <a:gd name="connsiteY14" fmla="*/ 117443 h 459632"/>
              <a:gd name="connsiteX15" fmla="*/ 227442 w 459632"/>
              <a:gd name="connsiteY15" fmla="*/ 119680 h 459632"/>
              <a:gd name="connsiteX16" fmla="*/ 244164 w 459632"/>
              <a:gd name="connsiteY16" fmla="*/ 111307 h 459632"/>
              <a:gd name="connsiteX17" fmla="*/ 250369 w 459632"/>
              <a:gd name="connsiteY17" fmla="*/ 117512 h 459632"/>
              <a:gd name="connsiteX18" fmla="*/ 242464 w 459632"/>
              <a:gd name="connsiteY18" fmla="*/ 133316 h 459632"/>
              <a:gd name="connsiteX19" fmla="*/ 238948 w 459632"/>
              <a:gd name="connsiteY19" fmla="*/ 143083 h 459632"/>
              <a:gd name="connsiteX20" fmla="*/ 243437 w 459632"/>
              <a:gd name="connsiteY20" fmla="*/ 153915 h 459632"/>
              <a:gd name="connsiteX21" fmla="*/ 274585 w 459632"/>
              <a:gd name="connsiteY21" fmla="*/ 185055 h 459632"/>
              <a:gd name="connsiteX22" fmla="*/ 285417 w 459632"/>
              <a:gd name="connsiteY22" fmla="*/ 185055 h 459632"/>
              <a:gd name="connsiteX23" fmla="*/ 285417 w 459632"/>
              <a:gd name="connsiteY23" fmla="*/ 174223 h 459632"/>
              <a:gd name="connsiteX24" fmla="*/ 254269 w 459632"/>
              <a:gd name="connsiteY24" fmla="*/ 143083 h 459632"/>
              <a:gd name="connsiteX25" fmla="*/ 255709 w 459632"/>
              <a:gd name="connsiteY25" fmla="*/ 141091 h 459632"/>
              <a:gd name="connsiteX26" fmla="*/ 266541 w 459632"/>
              <a:gd name="connsiteY26" fmla="*/ 119419 h 459632"/>
              <a:gd name="connsiteX27" fmla="*/ 265101 w 459632"/>
              <a:gd name="connsiteY27" fmla="*/ 110579 h 459632"/>
              <a:gd name="connsiteX28" fmla="*/ 251090 w 459632"/>
              <a:gd name="connsiteY28" fmla="*/ 96569 h 459632"/>
              <a:gd name="connsiteX29" fmla="*/ 242250 w 459632"/>
              <a:gd name="connsiteY29" fmla="*/ 95136 h 459632"/>
              <a:gd name="connsiteX30" fmla="*/ 220648 w 459632"/>
              <a:gd name="connsiteY30" fmla="*/ 105945 h 459632"/>
              <a:gd name="connsiteX31" fmla="*/ 217805 w 459632"/>
              <a:gd name="connsiteY31" fmla="*/ 106611 h 459632"/>
              <a:gd name="connsiteX32" fmla="*/ 191515 w 459632"/>
              <a:gd name="connsiteY32" fmla="*/ 80321 h 459632"/>
              <a:gd name="connsiteX33" fmla="*/ 256514 w 459632"/>
              <a:gd name="connsiteY33" fmla="*/ 15321 h 459632"/>
              <a:gd name="connsiteX34" fmla="*/ 282935 w 459632"/>
              <a:gd name="connsiteY34" fmla="*/ 41781 h 459632"/>
              <a:gd name="connsiteX35" fmla="*/ 282169 w 459632"/>
              <a:gd name="connsiteY35" fmla="*/ 44393 h 459632"/>
              <a:gd name="connsiteX36" fmla="*/ 271329 w 459632"/>
              <a:gd name="connsiteY36" fmla="*/ 66065 h 459632"/>
              <a:gd name="connsiteX37" fmla="*/ 272762 w 459632"/>
              <a:gd name="connsiteY37" fmla="*/ 74905 h 459632"/>
              <a:gd name="connsiteX38" fmla="*/ 286773 w 459632"/>
              <a:gd name="connsiteY38" fmla="*/ 88908 h 459632"/>
              <a:gd name="connsiteX39" fmla="*/ 295621 w 459632"/>
              <a:gd name="connsiteY39" fmla="*/ 90348 h 459632"/>
              <a:gd name="connsiteX40" fmla="*/ 317284 w 459632"/>
              <a:gd name="connsiteY40" fmla="*/ 79516 h 459632"/>
              <a:gd name="connsiteX41" fmla="*/ 319276 w 459632"/>
              <a:gd name="connsiteY41" fmla="*/ 78076 h 459632"/>
              <a:gd name="connsiteX42" fmla="*/ 397873 w 459632"/>
              <a:gd name="connsiteY42" fmla="*/ 156635 h 459632"/>
              <a:gd name="connsiteX43" fmla="*/ 444312 w 459632"/>
              <a:gd name="connsiteY43" fmla="*/ 237476 h 459632"/>
              <a:gd name="connsiteX44" fmla="*/ 438512 w 459632"/>
              <a:gd name="connsiteY44" fmla="*/ 282789 h 459632"/>
              <a:gd name="connsiteX45" fmla="*/ 379534 w 459632"/>
              <a:gd name="connsiteY45" fmla="*/ 192747 h 459632"/>
              <a:gd name="connsiteX46" fmla="*/ 372310 w 459632"/>
              <a:gd name="connsiteY46" fmla="*/ 192149 h 459632"/>
              <a:gd name="connsiteX47" fmla="*/ 327028 w 459632"/>
              <a:gd name="connsiteY47" fmla="*/ 211905 h 459632"/>
              <a:gd name="connsiteX48" fmla="*/ 323221 w 459632"/>
              <a:gd name="connsiteY48" fmla="*/ 212924 h 459632"/>
              <a:gd name="connsiteX49" fmla="*/ 304192 w 459632"/>
              <a:gd name="connsiteY49" fmla="*/ 193773 h 459632"/>
              <a:gd name="connsiteX50" fmla="*/ 298761 w 459632"/>
              <a:gd name="connsiteY50" fmla="*/ 191513 h 459632"/>
              <a:gd name="connsiteX51" fmla="*/ 293345 w 459632"/>
              <a:gd name="connsiteY51" fmla="*/ 193757 h 459632"/>
              <a:gd name="connsiteX52" fmla="*/ 47893 w 459632"/>
              <a:gd name="connsiteY52" fmla="*/ 439224 h 459632"/>
              <a:gd name="connsiteX53" fmla="*/ 38302 w 459632"/>
              <a:gd name="connsiteY53" fmla="*/ 444311 h 459632"/>
              <a:gd name="connsiteX54" fmla="*/ 28397 w 459632"/>
              <a:gd name="connsiteY54" fmla="*/ 438895 h 459632"/>
              <a:gd name="connsiteX55" fmla="*/ 20407 w 459632"/>
              <a:gd name="connsiteY55" fmla="*/ 430920 h 459632"/>
              <a:gd name="connsiteX56" fmla="*/ 15320 w 459632"/>
              <a:gd name="connsiteY56" fmla="*/ 421329 h 459632"/>
              <a:gd name="connsiteX57" fmla="*/ 20736 w 459632"/>
              <a:gd name="connsiteY57" fmla="*/ 411424 h 459632"/>
              <a:gd name="connsiteX58" fmla="*/ 246661 w 459632"/>
              <a:gd name="connsiteY58" fmla="*/ 185499 h 459632"/>
              <a:gd name="connsiteX59" fmla="*/ 246661 w 459632"/>
              <a:gd name="connsiteY59" fmla="*/ 174667 h 459632"/>
              <a:gd name="connsiteX60" fmla="*/ 235829 w 459632"/>
              <a:gd name="connsiteY60" fmla="*/ 174667 h 459632"/>
              <a:gd name="connsiteX61" fmla="*/ 10227 w 459632"/>
              <a:gd name="connsiteY61" fmla="*/ 400286 h 459632"/>
              <a:gd name="connsiteX62" fmla="*/ 0 w 459632"/>
              <a:gd name="connsiteY62" fmla="*/ 421329 h 459632"/>
              <a:gd name="connsiteX63" fmla="*/ 9905 w 459632"/>
              <a:gd name="connsiteY63" fmla="*/ 442066 h 459632"/>
              <a:gd name="connsiteX64" fmla="*/ 17129 w 459632"/>
              <a:gd name="connsiteY64" fmla="*/ 449252 h 459632"/>
              <a:gd name="connsiteX65" fmla="*/ 38303 w 459632"/>
              <a:gd name="connsiteY65" fmla="*/ 459632 h 459632"/>
              <a:gd name="connsiteX66" fmla="*/ 59040 w 459632"/>
              <a:gd name="connsiteY66" fmla="*/ 449727 h 459632"/>
              <a:gd name="connsiteX67" fmla="*/ 298746 w 459632"/>
              <a:gd name="connsiteY67" fmla="*/ 210021 h 459632"/>
              <a:gd name="connsiteX68" fmla="*/ 312374 w 459632"/>
              <a:gd name="connsiteY68" fmla="*/ 223741 h 459632"/>
              <a:gd name="connsiteX69" fmla="*/ 333164 w 459632"/>
              <a:gd name="connsiteY69" fmla="*/ 225940 h 459632"/>
              <a:gd name="connsiteX70" fmla="*/ 374332 w 459632"/>
              <a:gd name="connsiteY70" fmla="*/ 207975 h 459632"/>
              <a:gd name="connsiteX71" fmla="*/ 429143 w 459632"/>
              <a:gd name="connsiteY71" fmla="*/ 307976 h 459632"/>
              <a:gd name="connsiteX72" fmla="*/ 435662 w 459632"/>
              <a:gd name="connsiteY72" fmla="*/ 314020 h 459632"/>
              <a:gd name="connsiteX73" fmla="*/ 443499 w 459632"/>
              <a:gd name="connsiteY73" fmla="*/ 309845 h 459632"/>
              <a:gd name="connsiteX74" fmla="*/ 459632 w 459632"/>
              <a:gd name="connsiteY74" fmla="*/ 237476 h 459632"/>
              <a:gd name="connsiteX75" fmla="*/ 408184 w 459632"/>
              <a:gd name="connsiteY75" fmla="*/ 145328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459632" h="459632">
                <a:moveTo>
                  <a:pt x="408184" y="145328"/>
                </a:moveTo>
                <a:lnTo>
                  <a:pt x="330107" y="67245"/>
                </a:lnTo>
                <a:cubicBezTo>
                  <a:pt x="324477" y="61606"/>
                  <a:pt x="315507" y="61293"/>
                  <a:pt x="309508" y="66271"/>
                </a:cubicBezTo>
                <a:lnTo>
                  <a:pt x="293705" y="74177"/>
                </a:lnTo>
                <a:lnTo>
                  <a:pt x="287500" y="67972"/>
                </a:lnTo>
                <a:lnTo>
                  <a:pt x="295911" y="51180"/>
                </a:lnTo>
                <a:cubicBezTo>
                  <a:pt x="301074" y="40578"/>
                  <a:pt x="296640" y="33783"/>
                  <a:pt x="293529" y="30665"/>
                </a:cubicBezTo>
                <a:lnTo>
                  <a:pt x="267345" y="4489"/>
                </a:lnTo>
                <a:cubicBezTo>
                  <a:pt x="264457" y="1593"/>
                  <a:pt x="260611" y="0"/>
                  <a:pt x="256513" y="0"/>
                </a:cubicBezTo>
                <a:lnTo>
                  <a:pt x="256498" y="0"/>
                </a:lnTo>
                <a:cubicBezTo>
                  <a:pt x="252407" y="0"/>
                  <a:pt x="248561" y="1593"/>
                  <a:pt x="245681" y="4489"/>
                </a:cubicBezTo>
                <a:lnTo>
                  <a:pt x="180682" y="69489"/>
                </a:lnTo>
                <a:cubicBezTo>
                  <a:pt x="177786" y="72377"/>
                  <a:pt x="176193" y="76230"/>
                  <a:pt x="176193" y="80321"/>
                </a:cubicBezTo>
                <a:cubicBezTo>
                  <a:pt x="176193" y="84412"/>
                  <a:pt x="177786" y="88257"/>
                  <a:pt x="180682" y="91153"/>
                </a:cubicBezTo>
                <a:lnTo>
                  <a:pt x="206973" y="117443"/>
                </a:lnTo>
                <a:cubicBezTo>
                  <a:pt x="210037" y="120515"/>
                  <a:pt x="216770" y="124889"/>
                  <a:pt x="227442" y="119680"/>
                </a:cubicBezTo>
                <a:lnTo>
                  <a:pt x="244164" y="111307"/>
                </a:lnTo>
                <a:lnTo>
                  <a:pt x="250369" y="117512"/>
                </a:lnTo>
                <a:lnTo>
                  <a:pt x="242464" y="133316"/>
                </a:lnTo>
                <a:cubicBezTo>
                  <a:pt x="240189" y="136050"/>
                  <a:pt x="238948" y="139475"/>
                  <a:pt x="238948" y="143083"/>
                </a:cubicBezTo>
                <a:cubicBezTo>
                  <a:pt x="238948" y="147174"/>
                  <a:pt x="240541" y="151020"/>
                  <a:pt x="243437" y="153915"/>
                </a:cubicBezTo>
                <a:lnTo>
                  <a:pt x="274585" y="185055"/>
                </a:lnTo>
                <a:cubicBezTo>
                  <a:pt x="277573" y="188042"/>
                  <a:pt x="282422" y="188042"/>
                  <a:pt x="285417" y="185055"/>
                </a:cubicBezTo>
                <a:cubicBezTo>
                  <a:pt x="288405" y="182059"/>
                  <a:pt x="288405" y="177211"/>
                  <a:pt x="285417" y="174223"/>
                </a:cubicBezTo>
                <a:lnTo>
                  <a:pt x="254269" y="143083"/>
                </a:lnTo>
                <a:cubicBezTo>
                  <a:pt x="254859" y="142500"/>
                  <a:pt x="255342" y="141827"/>
                  <a:pt x="255709" y="141091"/>
                </a:cubicBezTo>
                <a:lnTo>
                  <a:pt x="266541" y="119419"/>
                </a:lnTo>
                <a:cubicBezTo>
                  <a:pt x="268011" y="116470"/>
                  <a:pt x="267437" y="112908"/>
                  <a:pt x="265101" y="110579"/>
                </a:cubicBezTo>
                <a:lnTo>
                  <a:pt x="251090" y="96569"/>
                </a:lnTo>
                <a:cubicBezTo>
                  <a:pt x="248761" y="94240"/>
                  <a:pt x="245184" y="93681"/>
                  <a:pt x="242250" y="95136"/>
                </a:cubicBezTo>
                <a:lnTo>
                  <a:pt x="220648" y="105945"/>
                </a:lnTo>
                <a:cubicBezTo>
                  <a:pt x="218733" y="106888"/>
                  <a:pt x="217966" y="106788"/>
                  <a:pt x="217805" y="106611"/>
                </a:cubicBezTo>
                <a:lnTo>
                  <a:pt x="191515" y="80321"/>
                </a:lnTo>
                <a:lnTo>
                  <a:pt x="256514" y="15321"/>
                </a:lnTo>
                <a:lnTo>
                  <a:pt x="282935" y="41781"/>
                </a:lnTo>
                <a:cubicBezTo>
                  <a:pt x="282935" y="41788"/>
                  <a:pt x="283065" y="42555"/>
                  <a:pt x="282169" y="44393"/>
                </a:cubicBezTo>
                <a:lnTo>
                  <a:pt x="271329" y="66065"/>
                </a:lnTo>
                <a:cubicBezTo>
                  <a:pt x="269859" y="69007"/>
                  <a:pt x="270433" y="72576"/>
                  <a:pt x="272762" y="74905"/>
                </a:cubicBezTo>
                <a:lnTo>
                  <a:pt x="286773" y="88908"/>
                </a:lnTo>
                <a:cubicBezTo>
                  <a:pt x="289117" y="91245"/>
                  <a:pt x="292679" y="91811"/>
                  <a:pt x="295621" y="90348"/>
                </a:cubicBezTo>
                <a:lnTo>
                  <a:pt x="317284" y="79516"/>
                </a:lnTo>
                <a:cubicBezTo>
                  <a:pt x="318020" y="79141"/>
                  <a:pt x="318694" y="78666"/>
                  <a:pt x="319276" y="78076"/>
                </a:cubicBezTo>
                <a:lnTo>
                  <a:pt x="397873" y="156635"/>
                </a:lnTo>
                <a:cubicBezTo>
                  <a:pt x="398341" y="157025"/>
                  <a:pt x="444312" y="195719"/>
                  <a:pt x="444312" y="237476"/>
                </a:cubicBezTo>
                <a:cubicBezTo>
                  <a:pt x="444312" y="254238"/>
                  <a:pt x="444312" y="266104"/>
                  <a:pt x="438512" y="282789"/>
                </a:cubicBezTo>
                <a:cubicBezTo>
                  <a:pt x="418955" y="218954"/>
                  <a:pt x="381288" y="193888"/>
                  <a:pt x="379534" y="192747"/>
                </a:cubicBezTo>
                <a:cubicBezTo>
                  <a:pt x="377381" y="191344"/>
                  <a:pt x="374662" y="191123"/>
                  <a:pt x="372310" y="192149"/>
                </a:cubicBezTo>
                <a:lnTo>
                  <a:pt x="327028" y="211905"/>
                </a:lnTo>
                <a:cubicBezTo>
                  <a:pt x="324669" y="212939"/>
                  <a:pt x="323336" y="212900"/>
                  <a:pt x="323221" y="212924"/>
                </a:cubicBezTo>
                <a:lnTo>
                  <a:pt x="304192" y="193773"/>
                </a:lnTo>
                <a:cubicBezTo>
                  <a:pt x="302759" y="192317"/>
                  <a:pt x="300890" y="191168"/>
                  <a:pt x="298761" y="191513"/>
                </a:cubicBezTo>
                <a:cubicBezTo>
                  <a:pt x="296723" y="191513"/>
                  <a:pt x="294778" y="192317"/>
                  <a:pt x="293345" y="193757"/>
                </a:cubicBezTo>
                <a:lnTo>
                  <a:pt x="47893" y="439224"/>
                </a:lnTo>
                <a:cubicBezTo>
                  <a:pt x="46621" y="440642"/>
                  <a:pt x="42416" y="444311"/>
                  <a:pt x="38302" y="444311"/>
                </a:cubicBezTo>
                <a:cubicBezTo>
                  <a:pt x="34074" y="444311"/>
                  <a:pt x="30005" y="440710"/>
                  <a:pt x="28397" y="438895"/>
                </a:cubicBezTo>
                <a:lnTo>
                  <a:pt x="20407" y="430920"/>
                </a:lnTo>
                <a:cubicBezTo>
                  <a:pt x="18989" y="429648"/>
                  <a:pt x="15320" y="425443"/>
                  <a:pt x="15320" y="421329"/>
                </a:cubicBezTo>
                <a:cubicBezTo>
                  <a:pt x="15320" y="417299"/>
                  <a:pt x="19121" y="412910"/>
                  <a:pt x="20736" y="411424"/>
                </a:cubicBezTo>
                <a:lnTo>
                  <a:pt x="246661" y="185499"/>
                </a:lnTo>
                <a:cubicBezTo>
                  <a:pt x="249657" y="182504"/>
                  <a:pt x="249657" y="177655"/>
                  <a:pt x="246661" y="174667"/>
                </a:cubicBezTo>
                <a:cubicBezTo>
                  <a:pt x="243673" y="171672"/>
                  <a:pt x="238824" y="171672"/>
                  <a:pt x="235829" y="174667"/>
                </a:cubicBezTo>
                <a:lnTo>
                  <a:pt x="10227" y="400286"/>
                </a:lnTo>
                <a:cubicBezTo>
                  <a:pt x="9177" y="401220"/>
                  <a:pt x="0" y="409731"/>
                  <a:pt x="0" y="421329"/>
                </a:cubicBezTo>
                <a:cubicBezTo>
                  <a:pt x="0" y="433088"/>
                  <a:pt x="9223" y="441492"/>
                  <a:pt x="9905" y="442066"/>
                </a:cubicBezTo>
                <a:lnTo>
                  <a:pt x="17129" y="449252"/>
                </a:lnTo>
                <a:cubicBezTo>
                  <a:pt x="18017" y="450316"/>
                  <a:pt x="26238" y="459632"/>
                  <a:pt x="38303" y="459632"/>
                </a:cubicBezTo>
                <a:cubicBezTo>
                  <a:pt x="50062" y="459632"/>
                  <a:pt x="58466" y="450409"/>
                  <a:pt x="59040" y="449727"/>
                </a:cubicBezTo>
                <a:lnTo>
                  <a:pt x="298746" y="210021"/>
                </a:lnTo>
                <a:lnTo>
                  <a:pt x="312374" y="223741"/>
                </a:lnTo>
                <a:cubicBezTo>
                  <a:pt x="317376" y="228743"/>
                  <a:pt x="324953" y="229556"/>
                  <a:pt x="333164" y="225940"/>
                </a:cubicBezTo>
                <a:lnTo>
                  <a:pt x="374332" y="207975"/>
                </a:lnTo>
                <a:cubicBezTo>
                  <a:pt x="384482" y="216203"/>
                  <a:pt x="416342" y="246232"/>
                  <a:pt x="429143" y="307976"/>
                </a:cubicBezTo>
                <a:cubicBezTo>
                  <a:pt x="429809" y="311170"/>
                  <a:pt x="432421" y="313591"/>
                  <a:pt x="435662" y="314020"/>
                </a:cubicBezTo>
                <a:cubicBezTo>
                  <a:pt x="438849" y="314404"/>
                  <a:pt x="442043" y="312764"/>
                  <a:pt x="443499" y="309845"/>
                </a:cubicBezTo>
                <a:cubicBezTo>
                  <a:pt x="459632" y="277587"/>
                  <a:pt x="459632" y="260765"/>
                  <a:pt x="459632" y="237476"/>
                </a:cubicBezTo>
                <a:cubicBezTo>
                  <a:pt x="459632" y="188472"/>
                  <a:pt x="409777" y="146599"/>
                  <a:pt x="408184" y="145328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B9130012-BBD2-4973-BDB0-27C715BF9D65}"/>
              </a:ext>
            </a:extLst>
          </p:cNvPr>
          <p:cNvSpPr/>
          <p:nvPr/>
        </p:nvSpPr>
        <p:spPr>
          <a:xfrm>
            <a:off x="5917636" y="2403101"/>
            <a:ext cx="356734" cy="356734"/>
          </a:xfrm>
          <a:custGeom>
            <a:avLst/>
            <a:gdLst>
              <a:gd name="connsiteX0" fmla="*/ 229815 w 459633"/>
              <a:gd name="connsiteY0" fmla="*/ 260457 h 459632"/>
              <a:gd name="connsiteX1" fmla="*/ 245137 w 459633"/>
              <a:gd name="connsiteY1" fmla="*/ 275778 h 459632"/>
              <a:gd name="connsiteX2" fmla="*/ 229815 w 459633"/>
              <a:gd name="connsiteY2" fmla="*/ 291100 h 459632"/>
              <a:gd name="connsiteX3" fmla="*/ 214494 w 459633"/>
              <a:gd name="connsiteY3" fmla="*/ 275778 h 459632"/>
              <a:gd name="connsiteX4" fmla="*/ 229815 w 459633"/>
              <a:gd name="connsiteY4" fmla="*/ 260457 h 459632"/>
              <a:gd name="connsiteX5" fmla="*/ 375365 w 459633"/>
              <a:gd name="connsiteY5" fmla="*/ 245137 h 459632"/>
              <a:gd name="connsiteX6" fmla="*/ 383025 w 459633"/>
              <a:gd name="connsiteY6" fmla="*/ 252797 h 459632"/>
              <a:gd name="connsiteX7" fmla="*/ 383025 w 459633"/>
              <a:gd name="connsiteY7" fmla="*/ 421329 h 459632"/>
              <a:gd name="connsiteX8" fmla="*/ 375365 w 459633"/>
              <a:gd name="connsiteY8" fmla="*/ 428989 h 459632"/>
              <a:gd name="connsiteX9" fmla="*/ 367705 w 459633"/>
              <a:gd name="connsiteY9" fmla="*/ 421329 h 459632"/>
              <a:gd name="connsiteX10" fmla="*/ 367705 w 459633"/>
              <a:gd name="connsiteY10" fmla="*/ 252797 h 459632"/>
              <a:gd name="connsiteX11" fmla="*/ 375365 w 459633"/>
              <a:gd name="connsiteY11" fmla="*/ 245137 h 459632"/>
              <a:gd name="connsiteX12" fmla="*/ 84265 w 459633"/>
              <a:gd name="connsiteY12" fmla="*/ 245137 h 459632"/>
              <a:gd name="connsiteX13" fmla="*/ 91925 w 459633"/>
              <a:gd name="connsiteY13" fmla="*/ 252797 h 459632"/>
              <a:gd name="connsiteX14" fmla="*/ 91925 w 459633"/>
              <a:gd name="connsiteY14" fmla="*/ 421329 h 459632"/>
              <a:gd name="connsiteX15" fmla="*/ 84265 w 459633"/>
              <a:gd name="connsiteY15" fmla="*/ 428989 h 459632"/>
              <a:gd name="connsiteX16" fmla="*/ 76605 w 459633"/>
              <a:gd name="connsiteY16" fmla="*/ 421329 h 459632"/>
              <a:gd name="connsiteX17" fmla="*/ 76605 w 459633"/>
              <a:gd name="connsiteY17" fmla="*/ 252797 h 459632"/>
              <a:gd name="connsiteX18" fmla="*/ 84265 w 459633"/>
              <a:gd name="connsiteY18" fmla="*/ 245137 h 459632"/>
              <a:gd name="connsiteX19" fmla="*/ 199173 w 459633"/>
              <a:gd name="connsiteY19" fmla="*/ 214494 h 459632"/>
              <a:gd name="connsiteX20" fmla="*/ 199173 w 459633"/>
              <a:gd name="connsiteY20" fmla="*/ 275779 h 459632"/>
              <a:gd name="connsiteX21" fmla="*/ 229815 w 459633"/>
              <a:gd name="connsiteY21" fmla="*/ 306421 h 459632"/>
              <a:gd name="connsiteX22" fmla="*/ 260457 w 459633"/>
              <a:gd name="connsiteY22" fmla="*/ 275779 h 459632"/>
              <a:gd name="connsiteX23" fmla="*/ 260458 w 459633"/>
              <a:gd name="connsiteY23" fmla="*/ 275779 h 459632"/>
              <a:gd name="connsiteX24" fmla="*/ 260458 w 459633"/>
              <a:gd name="connsiteY24" fmla="*/ 214494 h 459632"/>
              <a:gd name="connsiteX25" fmla="*/ 199172 w 459633"/>
              <a:gd name="connsiteY25" fmla="*/ 199174 h 459632"/>
              <a:gd name="connsiteX26" fmla="*/ 260457 w 459633"/>
              <a:gd name="connsiteY26" fmla="*/ 199174 h 459632"/>
              <a:gd name="connsiteX27" fmla="*/ 275778 w 459633"/>
              <a:gd name="connsiteY27" fmla="*/ 214495 h 459632"/>
              <a:gd name="connsiteX28" fmla="*/ 406008 w 459633"/>
              <a:gd name="connsiteY28" fmla="*/ 214495 h 459632"/>
              <a:gd name="connsiteX29" fmla="*/ 413668 w 459633"/>
              <a:gd name="connsiteY29" fmla="*/ 222156 h 459632"/>
              <a:gd name="connsiteX30" fmla="*/ 406007 w 459633"/>
              <a:gd name="connsiteY30" fmla="*/ 229816 h 459632"/>
              <a:gd name="connsiteX31" fmla="*/ 275777 w 459633"/>
              <a:gd name="connsiteY31" fmla="*/ 229816 h 459632"/>
              <a:gd name="connsiteX32" fmla="*/ 275777 w 459633"/>
              <a:gd name="connsiteY32" fmla="*/ 275779 h 459632"/>
              <a:gd name="connsiteX33" fmla="*/ 229814 w 459633"/>
              <a:gd name="connsiteY33" fmla="*/ 321742 h 459632"/>
              <a:gd name="connsiteX34" fmla="*/ 183851 w 459633"/>
              <a:gd name="connsiteY34" fmla="*/ 275779 h 459632"/>
              <a:gd name="connsiteX35" fmla="*/ 183851 w 459633"/>
              <a:gd name="connsiteY35" fmla="*/ 214495 h 459632"/>
              <a:gd name="connsiteX36" fmla="*/ 199172 w 459633"/>
              <a:gd name="connsiteY36" fmla="*/ 199174 h 459632"/>
              <a:gd name="connsiteX37" fmla="*/ 15321 w 459633"/>
              <a:gd name="connsiteY37" fmla="*/ 122568 h 459632"/>
              <a:gd name="connsiteX38" fmla="*/ 444311 w 459633"/>
              <a:gd name="connsiteY38" fmla="*/ 122568 h 459632"/>
              <a:gd name="connsiteX39" fmla="*/ 459633 w 459633"/>
              <a:gd name="connsiteY39" fmla="*/ 137889 h 459632"/>
              <a:gd name="connsiteX40" fmla="*/ 459633 w 459633"/>
              <a:gd name="connsiteY40" fmla="*/ 214494 h 459632"/>
              <a:gd name="connsiteX41" fmla="*/ 444312 w 459633"/>
              <a:gd name="connsiteY41" fmla="*/ 229816 h 459632"/>
              <a:gd name="connsiteX42" fmla="*/ 444312 w 459633"/>
              <a:gd name="connsiteY42" fmla="*/ 421329 h 459632"/>
              <a:gd name="connsiteX43" fmla="*/ 406009 w 459633"/>
              <a:gd name="connsiteY43" fmla="*/ 459632 h 459632"/>
              <a:gd name="connsiteX44" fmla="*/ 53624 w 459633"/>
              <a:gd name="connsiteY44" fmla="*/ 459632 h 459632"/>
              <a:gd name="connsiteX45" fmla="*/ 15321 w 459633"/>
              <a:gd name="connsiteY45" fmla="*/ 421329 h 459632"/>
              <a:gd name="connsiteX46" fmla="*/ 15321 w 459633"/>
              <a:gd name="connsiteY46" fmla="*/ 252797 h 459632"/>
              <a:gd name="connsiteX47" fmla="*/ 22982 w 459633"/>
              <a:gd name="connsiteY47" fmla="*/ 245137 h 459632"/>
              <a:gd name="connsiteX48" fmla="*/ 30642 w 459633"/>
              <a:gd name="connsiteY48" fmla="*/ 252797 h 459632"/>
              <a:gd name="connsiteX49" fmla="*/ 30642 w 459633"/>
              <a:gd name="connsiteY49" fmla="*/ 421329 h 459632"/>
              <a:gd name="connsiteX50" fmla="*/ 53623 w 459633"/>
              <a:gd name="connsiteY50" fmla="*/ 444310 h 459632"/>
              <a:gd name="connsiteX51" fmla="*/ 406009 w 459633"/>
              <a:gd name="connsiteY51" fmla="*/ 444310 h 459632"/>
              <a:gd name="connsiteX52" fmla="*/ 428990 w 459633"/>
              <a:gd name="connsiteY52" fmla="*/ 421329 h 459632"/>
              <a:gd name="connsiteX53" fmla="*/ 428990 w 459633"/>
              <a:gd name="connsiteY53" fmla="*/ 222155 h 459632"/>
              <a:gd name="connsiteX54" fmla="*/ 436650 w 459633"/>
              <a:gd name="connsiteY54" fmla="*/ 214494 h 459632"/>
              <a:gd name="connsiteX55" fmla="*/ 444312 w 459633"/>
              <a:gd name="connsiteY55" fmla="*/ 214494 h 459632"/>
              <a:gd name="connsiteX56" fmla="*/ 444312 w 459633"/>
              <a:gd name="connsiteY56" fmla="*/ 137889 h 459632"/>
              <a:gd name="connsiteX57" fmla="*/ 15321 w 459633"/>
              <a:gd name="connsiteY57" fmla="*/ 137889 h 459632"/>
              <a:gd name="connsiteX58" fmla="*/ 15321 w 459633"/>
              <a:gd name="connsiteY58" fmla="*/ 214495 h 459632"/>
              <a:gd name="connsiteX59" fmla="*/ 160871 w 459633"/>
              <a:gd name="connsiteY59" fmla="*/ 214495 h 459632"/>
              <a:gd name="connsiteX60" fmla="*/ 168531 w 459633"/>
              <a:gd name="connsiteY60" fmla="*/ 222156 h 459632"/>
              <a:gd name="connsiteX61" fmla="*/ 160871 w 459633"/>
              <a:gd name="connsiteY61" fmla="*/ 229816 h 459632"/>
              <a:gd name="connsiteX62" fmla="*/ 15321 w 459633"/>
              <a:gd name="connsiteY62" fmla="*/ 229816 h 459632"/>
              <a:gd name="connsiteX63" fmla="*/ 0 w 459633"/>
              <a:gd name="connsiteY63" fmla="*/ 214494 h 459632"/>
              <a:gd name="connsiteX64" fmla="*/ 0 w 459633"/>
              <a:gd name="connsiteY64" fmla="*/ 137889 h 459632"/>
              <a:gd name="connsiteX65" fmla="*/ 15321 w 459633"/>
              <a:gd name="connsiteY65" fmla="*/ 122568 h 459632"/>
              <a:gd name="connsiteX66" fmla="*/ 160870 w 459633"/>
              <a:gd name="connsiteY66" fmla="*/ 30642 h 459632"/>
              <a:gd name="connsiteX67" fmla="*/ 298760 w 459633"/>
              <a:gd name="connsiteY67" fmla="*/ 30642 h 459632"/>
              <a:gd name="connsiteX68" fmla="*/ 306420 w 459633"/>
              <a:gd name="connsiteY68" fmla="*/ 38302 h 459632"/>
              <a:gd name="connsiteX69" fmla="*/ 306420 w 459633"/>
              <a:gd name="connsiteY69" fmla="*/ 99587 h 459632"/>
              <a:gd name="connsiteX70" fmla="*/ 298760 w 459633"/>
              <a:gd name="connsiteY70" fmla="*/ 107247 h 459632"/>
              <a:gd name="connsiteX71" fmla="*/ 291099 w 459633"/>
              <a:gd name="connsiteY71" fmla="*/ 99586 h 459632"/>
              <a:gd name="connsiteX72" fmla="*/ 291099 w 459633"/>
              <a:gd name="connsiteY72" fmla="*/ 45962 h 459632"/>
              <a:gd name="connsiteX73" fmla="*/ 168530 w 459633"/>
              <a:gd name="connsiteY73" fmla="*/ 45962 h 459632"/>
              <a:gd name="connsiteX74" fmla="*/ 168530 w 459633"/>
              <a:gd name="connsiteY74" fmla="*/ 99587 h 459632"/>
              <a:gd name="connsiteX75" fmla="*/ 160870 w 459633"/>
              <a:gd name="connsiteY75" fmla="*/ 107247 h 459632"/>
              <a:gd name="connsiteX76" fmla="*/ 153210 w 459633"/>
              <a:gd name="connsiteY76" fmla="*/ 99587 h 459632"/>
              <a:gd name="connsiteX77" fmla="*/ 153210 w 459633"/>
              <a:gd name="connsiteY77" fmla="*/ 38302 h 459632"/>
              <a:gd name="connsiteX78" fmla="*/ 160870 w 459633"/>
              <a:gd name="connsiteY78" fmla="*/ 30642 h 459632"/>
              <a:gd name="connsiteX79" fmla="*/ 137889 w 459633"/>
              <a:gd name="connsiteY79" fmla="*/ 0 h 459632"/>
              <a:gd name="connsiteX80" fmla="*/ 321742 w 459633"/>
              <a:gd name="connsiteY80" fmla="*/ 0 h 459632"/>
              <a:gd name="connsiteX81" fmla="*/ 337063 w 459633"/>
              <a:gd name="connsiteY81" fmla="*/ 15321 h 459632"/>
              <a:gd name="connsiteX82" fmla="*/ 337063 w 459633"/>
              <a:gd name="connsiteY82" fmla="*/ 99588 h 459632"/>
              <a:gd name="connsiteX83" fmla="*/ 329402 w 459633"/>
              <a:gd name="connsiteY83" fmla="*/ 107248 h 459632"/>
              <a:gd name="connsiteX84" fmla="*/ 321742 w 459633"/>
              <a:gd name="connsiteY84" fmla="*/ 99588 h 459632"/>
              <a:gd name="connsiteX85" fmla="*/ 321742 w 459633"/>
              <a:gd name="connsiteY85" fmla="*/ 15321 h 459632"/>
              <a:gd name="connsiteX86" fmla="*/ 137889 w 459633"/>
              <a:gd name="connsiteY86" fmla="*/ 15321 h 459632"/>
              <a:gd name="connsiteX87" fmla="*/ 137889 w 459633"/>
              <a:gd name="connsiteY87" fmla="*/ 99588 h 459632"/>
              <a:gd name="connsiteX88" fmla="*/ 130229 w 459633"/>
              <a:gd name="connsiteY88" fmla="*/ 107248 h 459632"/>
              <a:gd name="connsiteX89" fmla="*/ 122568 w 459633"/>
              <a:gd name="connsiteY89" fmla="*/ 99588 h 459632"/>
              <a:gd name="connsiteX90" fmla="*/ 122568 w 459633"/>
              <a:gd name="connsiteY90" fmla="*/ 15321 h 459632"/>
              <a:gd name="connsiteX91" fmla="*/ 137889 w 459633"/>
              <a:gd name="connsiteY91" fmla="*/ 0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59633" h="459632">
                <a:moveTo>
                  <a:pt x="229815" y="260457"/>
                </a:moveTo>
                <a:cubicBezTo>
                  <a:pt x="238266" y="260457"/>
                  <a:pt x="245137" y="267328"/>
                  <a:pt x="245137" y="275778"/>
                </a:cubicBezTo>
                <a:cubicBezTo>
                  <a:pt x="245137" y="284229"/>
                  <a:pt x="238265" y="291100"/>
                  <a:pt x="229815" y="291100"/>
                </a:cubicBezTo>
                <a:cubicBezTo>
                  <a:pt x="221366" y="291100"/>
                  <a:pt x="214494" y="284229"/>
                  <a:pt x="214494" y="275778"/>
                </a:cubicBezTo>
                <a:cubicBezTo>
                  <a:pt x="214494" y="267328"/>
                  <a:pt x="221366" y="260457"/>
                  <a:pt x="229815" y="260457"/>
                </a:cubicBezTo>
                <a:close/>
                <a:moveTo>
                  <a:pt x="375365" y="245137"/>
                </a:moveTo>
                <a:cubicBezTo>
                  <a:pt x="379602" y="245137"/>
                  <a:pt x="383025" y="248569"/>
                  <a:pt x="383025" y="252797"/>
                </a:cubicBezTo>
                <a:lnTo>
                  <a:pt x="383025" y="421329"/>
                </a:lnTo>
                <a:cubicBezTo>
                  <a:pt x="383025" y="425557"/>
                  <a:pt x="379602" y="428989"/>
                  <a:pt x="375365" y="428989"/>
                </a:cubicBezTo>
                <a:cubicBezTo>
                  <a:pt x="371129" y="428989"/>
                  <a:pt x="367705" y="425557"/>
                  <a:pt x="367705" y="421329"/>
                </a:cubicBezTo>
                <a:lnTo>
                  <a:pt x="367705" y="252797"/>
                </a:lnTo>
                <a:cubicBezTo>
                  <a:pt x="367705" y="248569"/>
                  <a:pt x="371129" y="245137"/>
                  <a:pt x="375365" y="245137"/>
                </a:cubicBezTo>
                <a:close/>
                <a:moveTo>
                  <a:pt x="84265" y="245137"/>
                </a:moveTo>
                <a:cubicBezTo>
                  <a:pt x="88493" y="245137"/>
                  <a:pt x="91925" y="248569"/>
                  <a:pt x="91925" y="252797"/>
                </a:cubicBezTo>
                <a:lnTo>
                  <a:pt x="91925" y="421329"/>
                </a:lnTo>
                <a:cubicBezTo>
                  <a:pt x="91925" y="425558"/>
                  <a:pt x="88493" y="428990"/>
                  <a:pt x="84265" y="428989"/>
                </a:cubicBezTo>
                <a:cubicBezTo>
                  <a:pt x="80037" y="428989"/>
                  <a:pt x="76605" y="425557"/>
                  <a:pt x="76605" y="421329"/>
                </a:cubicBezTo>
                <a:lnTo>
                  <a:pt x="76605" y="252797"/>
                </a:lnTo>
                <a:cubicBezTo>
                  <a:pt x="76605" y="248569"/>
                  <a:pt x="80037" y="245137"/>
                  <a:pt x="84265" y="245137"/>
                </a:cubicBezTo>
                <a:close/>
                <a:moveTo>
                  <a:pt x="199173" y="214494"/>
                </a:moveTo>
                <a:lnTo>
                  <a:pt x="199173" y="275779"/>
                </a:lnTo>
                <a:cubicBezTo>
                  <a:pt x="199173" y="292678"/>
                  <a:pt x="212916" y="306421"/>
                  <a:pt x="229815" y="306421"/>
                </a:cubicBezTo>
                <a:cubicBezTo>
                  <a:pt x="246714" y="306421"/>
                  <a:pt x="260457" y="292679"/>
                  <a:pt x="260457" y="275779"/>
                </a:cubicBezTo>
                <a:lnTo>
                  <a:pt x="260458" y="275779"/>
                </a:lnTo>
                <a:lnTo>
                  <a:pt x="260458" y="214494"/>
                </a:lnTo>
                <a:close/>
                <a:moveTo>
                  <a:pt x="199172" y="199174"/>
                </a:moveTo>
                <a:lnTo>
                  <a:pt x="260457" y="199174"/>
                </a:lnTo>
                <a:cubicBezTo>
                  <a:pt x="268899" y="199174"/>
                  <a:pt x="275778" y="206046"/>
                  <a:pt x="275778" y="214495"/>
                </a:cubicBezTo>
                <a:lnTo>
                  <a:pt x="406008" y="214495"/>
                </a:lnTo>
                <a:cubicBezTo>
                  <a:pt x="410244" y="214495"/>
                  <a:pt x="413668" y="217927"/>
                  <a:pt x="413668" y="222156"/>
                </a:cubicBezTo>
                <a:cubicBezTo>
                  <a:pt x="413668" y="226384"/>
                  <a:pt x="410244" y="229816"/>
                  <a:pt x="406007" y="229816"/>
                </a:cubicBezTo>
                <a:lnTo>
                  <a:pt x="275777" y="229816"/>
                </a:lnTo>
                <a:lnTo>
                  <a:pt x="275777" y="275779"/>
                </a:lnTo>
                <a:cubicBezTo>
                  <a:pt x="275777" y="301128"/>
                  <a:pt x="255163" y="321742"/>
                  <a:pt x="229814" y="321742"/>
                </a:cubicBezTo>
                <a:cubicBezTo>
                  <a:pt x="204465" y="321742"/>
                  <a:pt x="183851" y="301128"/>
                  <a:pt x="183851" y="275779"/>
                </a:cubicBezTo>
                <a:lnTo>
                  <a:pt x="183851" y="214495"/>
                </a:lnTo>
                <a:cubicBezTo>
                  <a:pt x="183851" y="206045"/>
                  <a:pt x="190723" y="199174"/>
                  <a:pt x="199172" y="199174"/>
                </a:cubicBezTo>
                <a:close/>
                <a:moveTo>
                  <a:pt x="15321" y="122568"/>
                </a:moveTo>
                <a:lnTo>
                  <a:pt x="444311" y="122568"/>
                </a:lnTo>
                <a:cubicBezTo>
                  <a:pt x="452753" y="122568"/>
                  <a:pt x="459632" y="129440"/>
                  <a:pt x="459633" y="137889"/>
                </a:cubicBezTo>
                <a:lnTo>
                  <a:pt x="459633" y="214494"/>
                </a:lnTo>
                <a:cubicBezTo>
                  <a:pt x="459633" y="222945"/>
                  <a:pt x="452754" y="229816"/>
                  <a:pt x="444312" y="229816"/>
                </a:cubicBezTo>
                <a:lnTo>
                  <a:pt x="444312" y="421329"/>
                </a:lnTo>
                <a:cubicBezTo>
                  <a:pt x="444312" y="442449"/>
                  <a:pt x="427128" y="459632"/>
                  <a:pt x="406009" y="459632"/>
                </a:cubicBezTo>
                <a:lnTo>
                  <a:pt x="53624" y="459632"/>
                </a:lnTo>
                <a:cubicBezTo>
                  <a:pt x="32504" y="459632"/>
                  <a:pt x="15321" y="442449"/>
                  <a:pt x="15321" y="421329"/>
                </a:cubicBezTo>
                <a:lnTo>
                  <a:pt x="15321" y="252797"/>
                </a:lnTo>
                <a:cubicBezTo>
                  <a:pt x="15321" y="248569"/>
                  <a:pt x="18753" y="245137"/>
                  <a:pt x="22982" y="245137"/>
                </a:cubicBezTo>
                <a:cubicBezTo>
                  <a:pt x="27210" y="245137"/>
                  <a:pt x="30642" y="248569"/>
                  <a:pt x="30642" y="252797"/>
                </a:cubicBezTo>
                <a:lnTo>
                  <a:pt x="30642" y="421329"/>
                </a:lnTo>
                <a:cubicBezTo>
                  <a:pt x="30642" y="433999"/>
                  <a:pt x="40953" y="444310"/>
                  <a:pt x="53623" y="444310"/>
                </a:cubicBezTo>
                <a:lnTo>
                  <a:pt x="406009" y="444310"/>
                </a:lnTo>
                <a:cubicBezTo>
                  <a:pt x="418679" y="444310"/>
                  <a:pt x="428990" y="433999"/>
                  <a:pt x="428990" y="421329"/>
                </a:cubicBezTo>
                <a:lnTo>
                  <a:pt x="428990" y="222155"/>
                </a:lnTo>
                <a:cubicBezTo>
                  <a:pt x="428990" y="217926"/>
                  <a:pt x="432414" y="214494"/>
                  <a:pt x="436650" y="214494"/>
                </a:cubicBezTo>
                <a:lnTo>
                  <a:pt x="444312" y="214494"/>
                </a:lnTo>
                <a:lnTo>
                  <a:pt x="444312" y="137889"/>
                </a:lnTo>
                <a:lnTo>
                  <a:pt x="15321" y="137889"/>
                </a:lnTo>
                <a:lnTo>
                  <a:pt x="15321" y="214495"/>
                </a:lnTo>
                <a:lnTo>
                  <a:pt x="160871" y="214495"/>
                </a:lnTo>
                <a:cubicBezTo>
                  <a:pt x="165099" y="214495"/>
                  <a:pt x="168531" y="217927"/>
                  <a:pt x="168531" y="222156"/>
                </a:cubicBezTo>
                <a:cubicBezTo>
                  <a:pt x="168531" y="226384"/>
                  <a:pt x="165099" y="229816"/>
                  <a:pt x="160871" y="229816"/>
                </a:cubicBezTo>
                <a:lnTo>
                  <a:pt x="15321" y="229816"/>
                </a:lnTo>
                <a:cubicBezTo>
                  <a:pt x="6871" y="229816"/>
                  <a:pt x="0" y="222945"/>
                  <a:pt x="0" y="214494"/>
                </a:cubicBezTo>
                <a:lnTo>
                  <a:pt x="0" y="137889"/>
                </a:lnTo>
                <a:cubicBezTo>
                  <a:pt x="0" y="129440"/>
                  <a:pt x="6871" y="122568"/>
                  <a:pt x="15321" y="122568"/>
                </a:cubicBezTo>
                <a:close/>
                <a:moveTo>
                  <a:pt x="160870" y="30642"/>
                </a:moveTo>
                <a:lnTo>
                  <a:pt x="298760" y="30642"/>
                </a:lnTo>
                <a:cubicBezTo>
                  <a:pt x="302996" y="30642"/>
                  <a:pt x="306420" y="34074"/>
                  <a:pt x="306420" y="38302"/>
                </a:cubicBezTo>
                <a:lnTo>
                  <a:pt x="306420" y="99587"/>
                </a:lnTo>
                <a:cubicBezTo>
                  <a:pt x="306420" y="103815"/>
                  <a:pt x="302996" y="107247"/>
                  <a:pt x="298760" y="107247"/>
                </a:cubicBezTo>
                <a:cubicBezTo>
                  <a:pt x="294523" y="107247"/>
                  <a:pt x="291100" y="103815"/>
                  <a:pt x="291099" y="99586"/>
                </a:cubicBezTo>
                <a:lnTo>
                  <a:pt x="291099" y="45962"/>
                </a:lnTo>
                <a:lnTo>
                  <a:pt x="168530" y="45962"/>
                </a:lnTo>
                <a:lnTo>
                  <a:pt x="168530" y="99587"/>
                </a:lnTo>
                <a:cubicBezTo>
                  <a:pt x="168530" y="103815"/>
                  <a:pt x="165098" y="107247"/>
                  <a:pt x="160870" y="107247"/>
                </a:cubicBezTo>
                <a:cubicBezTo>
                  <a:pt x="156642" y="107247"/>
                  <a:pt x="153210" y="103815"/>
                  <a:pt x="153210" y="99587"/>
                </a:cubicBezTo>
                <a:lnTo>
                  <a:pt x="153210" y="38302"/>
                </a:lnTo>
                <a:cubicBezTo>
                  <a:pt x="153210" y="34074"/>
                  <a:pt x="156642" y="30642"/>
                  <a:pt x="160870" y="30642"/>
                </a:cubicBezTo>
                <a:close/>
                <a:moveTo>
                  <a:pt x="137889" y="0"/>
                </a:moveTo>
                <a:lnTo>
                  <a:pt x="321742" y="0"/>
                </a:lnTo>
                <a:cubicBezTo>
                  <a:pt x="330192" y="0"/>
                  <a:pt x="337064" y="6871"/>
                  <a:pt x="337063" y="15321"/>
                </a:cubicBezTo>
                <a:lnTo>
                  <a:pt x="337063" y="99588"/>
                </a:lnTo>
                <a:cubicBezTo>
                  <a:pt x="337063" y="103816"/>
                  <a:pt x="333639" y="107248"/>
                  <a:pt x="329402" y="107248"/>
                </a:cubicBezTo>
                <a:cubicBezTo>
                  <a:pt x="325166" y="107248"/>
                  <a:pt x="321742" y="103816"/>
                  <a:pt x="321742" y="99588"/>
                </a:cubicBezTo>
                <a:lnTo>
                  <a:pt x="321742" y="15321"/>
                </a:lnTo>
                <a:lnTo>
                  <a:pt x="137889" y="15321"/>
                </a:lnTo>
                <a:lnTo>
                  <a:pt x="137889" y="99588"/>
                </a:lnTo>
                <a:cubicBezTo>
                  <a:pt x="137889" y="103816"/>
                  <a:pt x="134457" y="107248"/>
                  <a:pt x="130229" y="107248"/>
                </a:cubicBezTo>
                <a:cubicBezTo>
                  <a:pt x="126000" y="107248"/>
                  <a:pt x="122568" y="103816"/>
                  <a:pt x="122568" y="99588"/>
                </a:cubicBezTo>
                <a:lnTo>
                  <a:pt x="122568" y="15321"/>
                </a:lnTo>
                <a:cubicBezTo>
                  <a:pt x="122568" y="6871"/>
                  <a:pt x="129440" y="0"/>
                  <a:pt x="137889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9890E04F-9C11-4D3F-9A25-ABEB656E0F41}"/>
              </a:ext>
            </a:extLst>
          </p:cNvPr>
          <p:cNvSpPr/>
          <p:nvPr/>
        </p:nvSpPr>
        <p:spPr>
          <a:xfrm>
            <a:off x="5917640" y="3250636"/>
            <a:ext cx="356730" cy="356738"/>
          </a:xfrm>
          <a:custGeom>
            <a:avLst/>
            <a:gdLst>
              <a:gd name="connsiteX0" fmla="*/ 180427 w 459628"/>
              <a:gd name="connsiteY0" fmla="*/ 360856 h 459638"/>
              <a:gd name="connsiteX1" fmla="*/ 190699 w 459628"/>
              <a:gd name="connsiteY1" fmla="*/ 364280 h 459638"/>
              <a:gd name="connsiteX2" fmla="*/ 187276 w 459628"/>
              <a:gd name="connsiteY2" fmla="*/ 374561 h 459638"/>
              <a:gd name="connsiteX3" fmla="*/ 155423 w 459628"/>
              <a:gd name="connsiteY3" fmla="*/ 382489 h 459638"/>
              <a:gd name="connsiteX4" fmla="*/ 229814 w 459628"/>
              <a:gd name="connsiteY4" fmla="*/ 444310 h 459638"/>
              <a:gd name="connsiteX5" fmla="*/ 304213 w 459628"/>
              <a:gd name="connsiteY5" fmla="*/ 382489 h 459638"/>
              <a:gd name="connsiteX6" fmla="*/ 272353 w 459628"/>
              <a:gd name="connsiteY6" fmla="*/ 374561 h 459638"/>
              <a:gd name="connsiteX7" fmla="*/ 268921 w 459628"/>
              <a:gd name="connsiteY7" fmla="*/ 364280 h 459638"/>
              <a:gd name="connsiteX8" fmla="*/ 279202 w 459628"/>
              <a:gd name="connsiteY8" fmla="*/ 360856 h 459638"/>
              <a:gd name="connsiteX9" fmla="*/ 314088 w 459628"/>
              <a:gd name="connsiteY9" fmla="*/ 367705 h 459638"/>
              <a:gd name="connsiteX10" fmla="*/ 315628 w 459628"/>
              <a:gd name="connsiteY10" fmla="*/ 368019 h 459638"/>
              <a:gd name="connsiteX11" fmla="*/ 315651 w 459628"/>
              <a:gd name="connsiteY11" fmla="*/ 368019 h 459638"/>
              <a:gd name="connsiteX12" fmla="*/ 358603 w 459628"/>
              <a:gd name="connsiteY12" fmla="*/ 370118 h 459638"/>
              <a:gd name="connsiteX13" fmla="*/ 361369 w 459628"/>
              <a:gd name="connsiteY13" fmla="*/ 370057 h 459638"/>
              <a:gd name="connsiteX14" fmla="*/ 362833 w 459628"/>
              <a:gd name="connsiteY14" fmla="*/ 370623 h 459638"/>
              <a:gd name="connsiteX15" fmla="*/ 451572 w 459628"/>
              <a:gd name="connsiteY15" fmla="*/ 426568 h 459638"/>
              <a:gd name="connsiteX16" fmla="*/ 459232 w 459628"/>
              <a:gd name="connsiteY16" fmla="*/ 449550 h 459638"/>
              <a:gd name="connsiteX17" fmla="*/ 454391 w 459628"/>
              <a:gd name="connsiteY17" fmla="*/ 459240 h 459638"/>
              <a:gd name="connsiteX18" fmla="*/ 451970 w 459628"/>
              <a:gd name="connsiteY18" fmla="*/ 459638 h 459638"/>
              <a:gd name="connsiteX19" fmla="*/ 444707 w 459628"/>
              <a:gd name="connsiteY19" fmla="*/ 454391 h 459638"/>
              <a:gd name="connsiteX20" fmla="*/ 437047 w 459628"/>
              <a:gd name="connsiteY20" fmla="*/ 431410 h 459638"/>
              <a:gd name="connsiteX21" fmla="*/ 366348 w 459628"/>
              <a:gd name="connsiteY21" fmla="*/ 386572 h 459638"/>
              <a:gd name="connsiteX22" fmla="*/ 360043 w 459628"/>
              <a:gd name="connsiteY22" fmla="*/ 451970 h 459638"/>
              <a:gd name="connsiteX23" fmla="*/ 352383 w 459628"/>
              <a:gd name="connsiteY23" fmla="*/ 459630 h 459638"/>
              <a:gd name="connsiteX24" fmla="*/ 344723 w 459628"/>
              <a:gd name="connsiteY24" fmla="*/ 451970 h 459638"/>
              <a:gd name="connsiteX25" fmla="*/ 351104 w 459628"/>
              <a:gd name="connsiteY25" fmla="*/ 384803 h 459638"/>
              <a:gd name="connsiteX26" fmla="*/ 319971 w 459628"/>
              <a:gd name="connsiteY26" fmla="*/ 383363 h 459638"/>
              <a:gd name="connsiteX27" fmla="*/ 229814 w 459628"/>
              <a:gd name="connsiteY27" fmla="*/ 459631 h 459638"/>
              <a:gd name="connsiteX28" fmla="*/ 139664 w 459628"/>
              <a:gd name="connsiteY28" fmla="*/ 383058 h 459638"/>
              <a:gd name="connsiteX29" fmla="*/ 123677 w 459628"/>
              <a:gd name="connsiteY29" fmla="*/ 383509 h 459638"/>
              <a:gd name="connsiteX30" fmla="*/ 130226 w 459628"/>
              <a:gd name="connsiteY30" fmla="*/ 451971 h 459638"/>
              <a:gd name="connsiteX31" fmla="*/ 122566 w 459628"/>
              <a:gd name="connsiteY31" fmla="*/ 459631 h 459638"/>
              <a:gd name="connsiteX32" fmla="*/ 114906 w 459628"/>
              <a:gd name="connsiteY32" fmla="*/ 451971 h 459638"/>
              <a:gd name="connsiteX33" fmla="*/ 108326 w 459628"/>
              <a:gd name="connsiteY33" fmla="*/ 384512 h 459638"/>
              <a:gd name="connsiteX34" fmla="*/ 22581 w 459628"/>
              <a:gd name="connsiteY34" fmla="*/ 431410 h 459638"/>
              <a:gd name="connsiteX35" fmla="*/ 14921 w 459628"/>
              <a:gd name="connsiteY35" fmla="*/ 454391 h 459638"/>
              <a:gd name="connsiteX36" fmla="*/ 5238 w 459628"/>
              <a:gd name="connsiteY36" fmla="*/ 459241 h 459638"/>
              <a:gd name="connsiteX37" fmla="*/ 396 w 459628"/>
              <a:gd name="connsiteY37" fmla="*/ 449550 h 459638"/>
              <a:gd name="connsiteX38" fmla="*/ 8057 w 459628"/>
              <a:gd name="connsiteY38" fmla="*/ 426568 h 459638"/>
              <a:gd name="connsiteX39" fmla="*/ 145541 w 459628"/>
              <a:gd name="connsiteY39" fmla="*/ 367705 h 459638"/>
              <a:gd name="connsiteX40" fmla="*/ 180427 w 459628"/>
              <a:gd name="connsiteY40" fmla="*/ 360856 h 459638"/>
              <a:gd name="connsiteX41" fmla="*/ 222154 w 459628"/>
              <a:gd name="connsiteY41" fmla="*/ 291100 h 459638"/>
              <a:gd name="connsiteX42" fmla="*/ 237476 w 459628"/>
              <a:gd name="connsiteY42" fmla="*/ 291100 h 459638"/>
              <a:gd name="connsiteX43" fmla="*/ 245136 w 459628"/>
              <a:gd name="connsiteY43" fmla="*/ 298760 h 459638"/>
              <a:gd name="connsiteX44" fmla="*/ 237476 w 459628"/>
              <a:gd name="connsiteY44" fmla="*/ 306420 h 459638"/>
              <a:gd name="connsiteX45" fmla="*/ 222154 w 459628"/>
              <a:gd name="connsiteY45" fmla="*/ 306420 h 459638"/>
              <a:gd name="connsiteX46" fmla="*/ 214494 w 459628"/>
              <a:gd name="connsiteY46" fmla="*/ 298760 h 459638"/>
              <a:gd name="connsiteX47" fmla="*/ 222154 w 459628"/>
              <a:gd name="connsiteY47" fmla="*/ 291100 h 459638"/>
              <a:gd name="connsiteX48" fmla="*/ 233238 w 459628"/>
              <a:gd name="connsiteY48" fmla="*/ 261261 h 459638"/>
              <a:gd name="connsiteX49" fmla="*/ 260479 w 459628"/>
              <a:gd name="connsiteY49" fmla="*/ 268117 h 459638"/>
              <a:gd name="connsiteX50" fmla="*/ 268109 w 459628"/>
              <a:gd name="connsiteY50" fmla="*/ 275801 h 459638"/>
              <a:gd name="connsiteX51" fmla="*/ 260456 w 459628"/>
              <a:gd name="connsiteY51" fmla="*/ 283438 h 459638"/>
              <a:gd name="connsiteX52" fmla="*/ 229814 w 459628"/>
              <a:gd name="connsiteY52" fmla="*/ 276574 h 459638"/>
              <a:gd name="connsiteX53" fmla="*/ 199172 w 459628"/>
              <a:gd name="connsiteY53" fmla="*/ 283438 h 459638"/>
              <a:gd name="connsiteX54" fmla="*/ 191512 w 459628"/>
              <a:gd name="connsiteY54" fmla="*/ 275778 h 459638"/>
              <a:gd name="connsiteX55" fmla="*/ 199172 w 459628"/>
              <a:gd name="connsiteY55" fmla="*/ 268118 h 459638"/>
              <a:gd name="connsiteX56" fmla="*/ 226390 w 459628"/>
              <a:gd name="connsiteY56" fmla="*/ 261262 h 459638"/>
              <a:gd name="connsiteX57" fmla="*/ 233238 w 459628"/>
              <a:gd name="connsiteY57" fmla="*/ 261261 h 459638"/>
              <a:gd name="connsiteX58" fmla="*/ 252795 w 459628"/>
              <a:gd name="connsiteY58" fmla="*/ 199174 h 459638"/>
              <a:gd name="connsiteX59" fmla="*/ 283437 w 459628"/>
              <a:gd name="connsiteY59" fmla="*/ 199174 h 459638"/>
              <a:gd name="connsiteX60" fmla="*/ 291097 w 459628"/>
              <a:gd name="connsiteY60" fmla="*/ 206834 h 459638"/>
              <a:gd name="connsiteX61" fmla="*/ 283437 w 459628"/>
              <a:gd name="connsiteY61" fmla="*/ 214494 h 459638"/>
              <a:gd name="connsiteX62" fmla="*/ 275777 w 459628"/>
              <a:gd name="connsiteY62" fmla="*/ 214494 h 459638"/>
              <a:gd name="connsiteX63" fmla="*/ 268117 w 459628"/>
              <a:gd name="connsiteY63" fmla="*/ 222155 h 459638"/>
              <a:gd name="connsiteX64" fmla="*/ 260456 w 459628"/>
              <a:gd name="connsiteY64" fmla="*/ 214494 h 459638"/>
              <a:gd name="connsiteX65" fmla="*/ 252795 w 459628"/>
              <a:gd name="connsiteY65" fmla="*/ 214494 h 459638"/>
              <a:gd name="connsiteX66" fmla="*/ 245135 w 459628"/>
              <a:gd name="connsiteY66" fmla="*/ 206834 h 459638"/>
              <a:gd name="connsiteX67" fmla="*/ 252795 w 459628"/>
              <a:gd name="connsiteY67" fmla="*/ 199174 h 459638"/>
              <a:gd name="connsiteX68" fmla="*/ 176190 w 459628"/>
              <a:gd name="connsiteY68" fmla="*/ 199174 h 459638"/>
              <a:gd name="connsiteX69" fmla="*/ 206832 w 459628"/>
              <a:gd name="connsiteY69" fmla="*/ 199174 h 459638"/>
              <a:gd name="connsiteX70" fmla="*/ 214491 w 459628"/>
              <a:gd name="connsiteY70" fmla="*/ 206834 h 459638"/>
              <a:gd name="connsiteX71" fmla="*/ 206831 w 459628"/>
              <a:gd name="connsiteY71" fmla="*/ 214494 h 459638"/>
              <a:gd name="connsiteX72" fmla="*/ 199171 w 459628"/>
              <a:gd name="connsiteY72" fmla="*/ 214494 h 459638"/>
              <a:gd name="connsiteX73" fmla="*/ 191511 w 459628"/>
              <a:gd name="connsiteY73" fmla="*/ 222155 h 459638"/>
              <a:gd name="connsiteX74" fmla="*/ 183850 w 459628"/>
              <a:gd name="connsiteY74" fmla="*/ 214494 h 459638"/>
              <a:gd name="connsiteX75" fmla="*/ 176190 w 459628"/>
              <a:gd name="connsiteY75" fmla="*/ 214494 h 459638"/>
              <a:gd name="connsiteX76" fmla="*/ 168530 w 459628"/>
              <a:gd name="connsiteY76" fmla="*/ 206834 h 459638"/>
              <a:gd name="connsiteX77" fmla="*/ 176190 w 459628"/>
              <a:gd name="connsiteY77" fmla="*/ 199174 h 459638"/>
              <a:gd name="connsiteX78" fmla="*/ 114906 w 459628"/>
              <a:gd name="connsiteY78" fmla="*/ 183852 h 459638"/>
              <a:gd name="connsiteX79" fmla="*/ 122567 w 459628"/>
              <a:gd name="connsiteY79" fmla="*/ 191512 h 459638"/>
              <a:gd name="connsiteX80" fmla="*/ 122567 w 459628"/>
              <a:gd name="connsiteY80" fmla="*/ 206834 h 459638"/>
              <a:gd name="connsiteX81" fmla="*/ 130228 w 459628"/>
              <a:gd name="connsiteY81" fmla="*/ 214494 h 459638"/>
              <a:gd name="connsiteX82" fmla="*/ 137827 w 459628"/>
              <a:gd name="connsiteY82" fmla="*/ 221204 h 459638"/>
              <a:gd name="connsiteX83" fmla="*/ 159583 w 459628"/>
              <a:gd name="connsiteY83" fmla="*/ 302169 h 459638"/>
              <a:gd name="connsiteX84" fmla="*/ 160840 w 459628"/>
              <a:gd name="connsiteY84" fmla="*/ 304068 h 459638"/>
              <a:gd name="connsiteX85" fmla="*/ 229815 w 459628"/>
              <a:gd name="connsiteY85" fmla="*/ 337062 h 459638"/>
              <a:gd name="connsiteX86" fmla="*/ 298790 w 459628"/>
              <a:gd name="connsiteY86" fmla="*/ 304068 h 459638"/>
              <a:gd name="connsiteX87" fmla="*/ 300047 w 459628"/>
              <a:gd name="connsiteY87" fmla="*/ 302169 h 459638"/>
              <a:gd name="connsiteX88" fmla="*/ 321803 w 459628"/>
              <a:gd name="connsiteY88" fmla="*/ 221204 h 459638"/>
              <a:gd name="connsiteX89" fmla="*/ 329403 w 459628"/>
              <a:gd name="connsiteY89" fmla="*/ 214494 h 459638"/>
              <a:gd name="connsiteX90" fmla="*/ 337063 w 459628"/>
              <a:gd name="connsiteY90" fmla="*/ 206834 h 459638"/>
              <a:gd name="connsiteX91" fmla="*/ 337063 w 459628"/>
              <a:gd name="connsiteY91" fmla="*/ 191512 h 459638"/>
              <a:gd name="connsiteX92" fmla="*/ 344723 w 459628"/>
              <a:gd name="connsiteY92" fmla="*/ 183852 h 459638"/>
              <a:gd name="connsiteX93" fmla="*/ 352383 w 459628"/>
              <a:gd name="connsiteY93" fmla="*/ 191512 h 459638"/>
              <a:gd name="connsiteX94" fmla="*/ 352383 w 459628"/>
              <a:gd name="connsiteY94" fmla="*/ 214494 h 459638"/>
              <a:gd name="connsiteX95" fmla="*/ 346799 w 459628"/>
              <a:gd name="connsiteY95" fmla="*/ 221733 h 459638"/>
              <a:gd name="connsiteX96" fmla="*/ 336227 w 459628"/>
              <a:gd name="connsiteY96" fmla="*/ 228781 h 459638"/>
              <a:gd name="connsiteX97" fmla="*/ 312793 w 459628"/>
              <a:gd name="connsiteY97" fmla="*/ 310672 h 459638"/>
              <a:gd name="connsiteX98" fmla="*/ 311583 w 459628"/>
              <a:gd name="connsiteY98" fmla="*/ 312502 h 459638"/>
              <a:gd name="connsiteX99" fmla="*/ 229814 w 459628"/>
              <a:gd name="connsiteY99" fmla="*/ 352383 h 459638"/>
              <a:gd name="connsiteX100" fmla="*/ 148046 w 459628"/>
              <a:gd name="connsiteY100" fmla="*/ 312502 h 459638"/>
              <a:gd name="connsiteX101" fmla="*/ 146835 w 459628"/>
              <a:gd name="connsiteY101" fmla="*/ 310672 h 459638"/>
              <a:gd name="connsiteX102" fmla="*/ 123402 w 459628"/>
              <a:gd name="connsiteY102" fmla="*/ 228781 h 459638"/>
              <a:gd name="connsiteX103" fmla="*/ 107246 w 459628"/>
              <a:gd name="connsiteY103" fmla="*/ 206834 h 459638"/>
              <a:gd name="connsiteX104" fmla="*/ 107246 w 459628"/>
              <a:gd name="connsiteY104" fmla="*/ 191512 h 459638"/>
              <a:gd name="connsiteX105" fmla="*/ 114906 w 459628"/>
              <a:gd name="connsiteY105" fmla="*/ 183852 h 459638"/>
              <a:gd name="connsiteX106" fmla="*/ 229814 w 459628"/>
              <a:gd name="connsiteY106" fmla="*/ 91926 h 459638"/>
              <a:gd name="connsiteX107" fmla="*/ 199172 w 459628"/>
              <a:gd name="connsiteY107" fmla="*/ 122569 h 459638"/>
              <a:gd name="connsiteX108" fmla="*/ 229814 w 459628"/>
              <a:gd name="connsiteY108" fmla="*/ 153211 h 459638"/>
              <a:gd name="connsiteX109" fmla="*/ 260456 w 459628"/>
              <a:gd name="connsiteY109" fmla="*/ 122568 h 459638"/>
              <a:gd name="connsiteX110" fmla="*/ 229814 w 459628"/>
              <a:gd name="connsiteY110" fmla="*/ 91926 h 459638"/>
              <a:gd name="connsiteX111" fmla="*/ 229813 w 459628"/>
              <a:gd name="connsiteY111" fmla="*/ 15321 h 459638"/>
              <a:gd name="connsiteX112" fmla="*/ 214492 w 459628"/>
              <a:gd name="connsiteY112" fmla="*/ 18079 h 459638"/>
              <a:gd name="connsiteX113" fmla="*/ 214492 w 459628"/>
              <a:gd name="connsiteY113" fmla="*/ 53624 h 459638"/>
              <a:gd name="connsiteX114" fmla="*/ 206832 w 459628"/>
              <a:gd name="connsiteY114" fmla="*/ 61285 h 459638"/>
              <a:gd name="connsiteX115" fmla="*/ 199171 w 459628"/>
              <a:gd name="connsiteY115" fmla="*/ 53624 h 459638"/>
              <a:gd name="connsiteX116" fmla="*/ 199171 w 459628"/>
              <a:gd name="connsiteY116" fmla="*/ 34266 h 459638"/>
              <a:gd name="connsiteX117" fmla="*/ 100105 w 459628"/>
              <a:gd name="connsiteY117" fmla="*/ 122569 h 459638"/>
              <a:gd name="connsiteX118" fmla="*/ 122566 w 459628"/>
              <a:gd name="connsiteY118" fmla="*/ 122569 h 459638"/>
              <a:gd name="connsiteX119" fmla="*/ 130227 w 459628"/>
              <a:gd name="connsiteY119" fmla="*/ 130229 h 459638"/>
              <a:gd name="connsiteX120" fmla="*/ 122566 w 459628"/>
              <a:gd name="connsiteY120" fmla="*/ 137890 h 459638"/>
              <a:gd name="connsiteX121" fmla="*/ 92315 w 459628"/>
              <a:gd name="connsiteY121" fmla="*/ 137890 h 459638"/>
              <a:gd name="connsiteX122" fmla="*/ 92315 w 459628"/>
              <a:gd name="connsiteY122" fmla="*/ 153211 h 459638"/>
              <a:gd name="connsiteX123" fmla="*/ 195648 w 459628"/>
              <a:gd name="connsiteY123" fmla="*/ 153211 h 459638"/>
              <a:gd name="connsiteX124" fmla="*/ 183851 w 459628"/>
              <a:gd name="connsiteY124" fmla="*/ 122569 h 459638"/>
              <a:gd name="connsiteX125" fmla="*/ 229814 w 459628"/>
              <a:gd name="connsiteY125" fmla="*/ 76606 h 459638"/>
              <a:gd name="connsiteX126" fmla="*/ 275777 w 459628"/>
              <a:gd name="connsiteY126" fmla="*/ 122569 h 459638"/>
              <a:gd name="connsiteX127" fmla="*/ 263980 w 459628"/>
              <a:gd name="connsiteY127" fmla="*/ 153211 h 459638"/>
              <a:gd name="connsiteX128" fmla="*/ 367702 w 459628"/>
              <a:gd name="connsiteY128" fmla="*/ 153211 h 459638"/>
              <a:gd name="connsiteX129" fmla="*/ 367702 w 459628"/>
              <a:gd name="connsiteY129" fmla="*/ 137890 h 459638"/>
              <a:gd name="connsiteX130" fmla="*/ 337060 w 459628"/>
              <a:gd name="connsiteY130" fmla="*/ 137890 h 459638"/>
              <a:gd name="connsiteX131" fmla="*/ 329400 w 459628"/>
              <a:gd name="connsiteY131" fmla="*/ 130229 h 459638"/>
              <a:gd name="connsiteX132" fmla="*/ 337060 w 459628"/>
              <a:gd name="connsiteY132" fmla="*/ 122569 h 459638"/>
              <a:gd name="connsiteX133" fmla="*/ 359521 w 459628"/>
              <a:gd name="connsiteY133" fmla="*/ 122569 h 459638"/>
              <a:gd name="connsiteX134" fmla="*/ 260455 w 459628"/>
              <a:gd name="connsiteY134" fmla="*/ 34266 h 459638"/>
              <a:gd name="connsiteX135" fmla="*/ 260455 w 459628"/>
              <a:gd name="connsiteY135" fmla="*/ 53624 h 459638"/>
              <a:gd name="connsiteX136" fmla="*/ 252795 w 459628"/>
              <a:gd name="connsiteY136" fmla="*/ 61285 h 459638"/>
              <a:gd name="connsiteX137" fmla="*/ 245135 w 459628"/>
              <a:gd name="connsiteY137" fmla="*/ 53624 h 459638"/>
              <a:gd name="connsiteX138" fmla="*/ 245135 w 459628"/>
              <a:gd name="connsiteY138" fmla="*/ 18079 h 459638"/>
              <a:gd name="connsiteX139" fmla="*/ 229813 w 459628"/>
              <a:gd name="connsiteY139" fmla="*/ 15321 h 459638"/>
              <a:gd name="connsiteX140" fmla="*/ 229814 w 459628"/>
              <a:gd name="connsiteY140" fmla="*/ 0 h 459638"/>
              <a:gd name="connsiteX141" fmla="*/ 255998 w 459628"/>
              <a:gd name="connsiteY141" fmla="*/ 5852 h 459638"/>
              <a:gd name="connsiteX142" fmla="*/ 260456 w 459628"/>
              <a:gd name="connsiteY142" fmla="*/ 12808 h 459638"/>
              <a:gd name="connsiteX143" fmla="*/ 260456 w 459628"/>
              <a:gd name="connsiteY143" fmla="*/ 18561 h 459638"/>
              <a:gd name="connsiteX144" fmla="*/ 375678 w 459628"/>
              <a:gd name="connsiteY144" fmla="*/ 122576 h 459638"/>
              <a:gd name="connsiteX145" fmla="*/ 377218 w 459628"/>
              <a:gd name="connsiteY145" fmla="*/ 122944 h 459638"/>
              <a:gd name="connsiteX146" fmla="*/ 378436 w 459628"/>
              <a:gd name="connsiteY146" fmla="*/ 123235 h 459638"/>
              <a:gd name="connsiteX147" fmla="*/ 379891 w 459628"/>
              <a:gd name="connsiteY147" fmla="*/ 124208 h 459638"/>
              <a:gd name="connsiteX148" fmla="*/ 380826 w 459628"/>
              <a:gd name="connsiteY148" fmla="*/ 124874 h 459638"/>
              <a:gd name="connsiteX149" fmla="*/ 381890 w 459628"/>
              <a:gd name="connsiteY149" fmla="*/ 126453 h 459638"/>
              <a:gd name="connsiteX150" fmla="*/ 382434 w 459628"/>
              <a:gd name="connsiteY150" fmla="*/ 127280 h 459638"/>
              <a:gd name="connsiteX151" fmla="*/ 383024 w 459628"/>
              <a:gd name="connsiteY151" fmla="*/ 130229 h 459638"/>
              <a:gd name="connsiteX152" fmla="*/ 383024 w 459628"/>
              <a:gd name="connsiteY152" fmla="*/ 160871 h 459638"/>
              <a:gd name="connsiteX153" fmla="*/ 375364 w 459628"/>
              <a:gd name="connsiteY153" fmla="*/ 168531 h 459638"/>
              <a:gd name="connsiteX154" fmla="*/ 84655 w 459628"/>
              <a:gd name="connsiteY154" fmla="*/ 168531 h 459638"/>
              <a:gd name="connsiteX155" fmla="*/ 76995 w 459628"/>
              <a:gd name="connsiteY155" fmla="*/ 160871 h 459638"/>
              <a:gd name="connsiteX156" fmla="*/ 76995 w 459628"/>
              <a:gd name="connsiteY156" fmla="*/ 132159 h 459638"/>
              <a:gd name="connsiteX157" fmla="*/ 76604 w 459628"/>
              <a:gd name="connsiteY157" fmla="*/ 130228 h 459638"/>
              <a:gd name="connsiteX158" fmla="*/ 83568 w 459628"/>
              <a:gd name="connsiteY158" fmla="*/ 122714 h 459638"/>
              <a:gd name="connsiteX159" fmla="*/ 83943 w 459628"/>
              <a:gd name="connsiteY159" fmla="*/ 122599 h 459638"/>
              <a:gd name="connsiteX160" fmla="*/ 199172 w 459628"/>
              <a:gd name="connsiteY160" fmla="*/ 18561 h 459638"/>
              <a:gd name="connsiteX161" fmla="*/ 199172 w 459628"/>
              <a:gd name="connsiteY161" fmla="*/ 12808 h 459638"/>
              <a:gd name="connsiteX162" fmla="*/ 203630 w 459628"/>
              <a:gd name="connsiteY162" fmla="*/ 5852 h 459638"/>
              <a:gd name="connsiteX163" fmla="*/ 229814 w 459628"/>
              <a:gd name="connsiteY163" fmla="*/ 0 h 459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459628" h="459638">
                <a:moveTo>
                  <a:pt x="180427" y="360856"/>
                </a:moveTo>
                <a:cubicBezTo>
                  <a:pt x="184211" y="358964"/>
                  <a:pt x="188800" y="360495"/>
                  <a:pt x="190699" y="364280"/>
                </a:cubicBezTo>
                <a:cubicBezTo>
                  <a:pt x="192600" y="368065"/>
                  <a:pt x="191060" y="372668"/>
                  <a:pt x="187276" y="374561"/>
                </a:cubicBezTo>
                <a:cubicBezTo>
                  <a:pt x="177056" y="379662"/>
                  <a:pt x="164171" y="381685"/>
                  <a:pt x="155423" y="382489"/>
                </a:cubicBezTo>
                <a:cubicBezTo>
                  <a:pt x="161444" y="401334"/>
                  <a:pt x="180549" y="444310"/>
                  <a:pt x="229814" y="444310"/>
                </a:cubicBezTo>
                <a:cubicBezTo>
                  <a:pt x="278795" y="444310"/>
                  <a:pt x="298154" y="401013"/>
                  <a:pt x="304213" y="382489"/>
                </a:cubicBezTo>
                <a:cubicBezTo>
                  <a:pt x="295473" y="381685"/>
                  <a:pt x="282580" y="379662"/>
                  <a:pt x="272353" y="374561"/>
                </a:cubicBezTo>
                <a:cubicBezTo>
                  <a:pt x="268568" y="372668"/>
                  <a:pt x="267029" y="368064"/>
                  <a:pt x="268921" y="364280"/>
                </a:cubicBezTo>
                <a:cubicBezTo>
                  <a:pt x="270822" y="360496"/>
                  <a:pt x="275410" y="358964"/>
                  <a:pt x="279202" y="360856"/>
                </a:cubicBezTo>
                <a:cubicBezTo>
                  <a:pt x="292685" y="367590"/>
                  <a:pt x="313874" y="367705"/>
                  <a:pt x="314088" y="367705"/>
                </a:cubicBezTo>
                <a:cubicBezTo>
                  <a:pt x="314632" y="367705"/>
                  <a:pt x="315114" y="367904"/>
                  <a:pt x="315628" y="368019"/>
                </a:cubicBezTo>
                <a:lnTo>
                  <a:pt x="315651" y="368019"/>
                </a:lnTo>
                <a:cubicBezTo>
                  <a:pt x="331853" y="368019"/>
                  <a:pt x="346086" y="368762"/>
                  <a:pt x="358603" y="370118"/>
                </a:cubicBezTo>
                <a:cubicBezTo>
                  <a:pt x="359492" y="369957"/>
                  <a:pt x="360419" y="369888"/>
                  <a:pt x="361369" y="370057"/>
                </a:cubicBezTo>
                <a:cubicBezTo>
                  <a:pt x="361905" y="370148"/>
                  <a:pt x="362350" y="370432"/>
                  <a:pt x="362833" y="370623"/>
                </a:cubicBezTo>
                <a:cubicBezTo>
                  <a:pt x="426070" y="378445"/>
                  <a:pt x="443620" y="402698"/>
                  <a:pt x="451572" y="426568"/>
                </a:cubicBezTo>
                <a:lnTo>
                  <a:pt x="459232" y="449550"/>
                </a:lnTo>
                <a:cubicBezTo>
                  <a:pt x="460573" y="453564"/>
                  <a:pt x="458405" y="457899"/>
                  <a:pt x="454391" y="459240"/>
                </a:cubicBezTo>
                <a:cubicBezTo>
                  <a:pt x="453586" y="459508"/>
                  <a:pt x="452774" y="459638"/>
                  <a:pt x="451970" y="459638"/>
                </a:cubicBezTo>
                <a:cubicBezTo>
                  <a:pt x="448759" y="459638"/>
                  <a:pt x="445772" y="457601"/>
                  <a:pt x="444707" y="454391"/>
                </a:cubicBezTo>
                <a:lnTo>
                  <a:pt x="437047" y="431410"/>
                </a:lnTo>
                <a:cubicBezTo>
                  <a:pt x="432834" y="418777"/>
                  <a:pt x="424912" y="395160"/>
                  <a:pt x="366348" y="386572"/>
                </a:cubicBezTo>
                <a:cubicBezTo>
                  <a:pt x="364203" y="400331"/>
                  <a:pt x="360043" y="429877"/>
                  <a:pt x="360043" y="451970"/>
                </a:cubicBezTo>
                <a:cubicBezTo>
                  <a:pt x="360043" y="456198"/>
                  <a:pt x="356619" y="459630"/>
                  <a:pt x="352383" y="459630"/>
                </a:cubicBezTo>
                <a:cubicBezTo>
                  <a:pt x="348147" y="459630"/>
                  <a:pt x="344723" y="456198"/>
                  <a:pt x="344723" y="451970"/>
                </a:cubicBezTo>
                <a:cubicBezTo>
                  <a:pt x="344723" y="428897"/>
                  <a:pt x="348867" y="399197"/>
                  <a:pt x="351104" y="384803"/>
                </a:cubicBezTo>
                <a:cubicBezTo>
                  <a:pt x="341795" y="383976"/>
                  <a:pt x="331492" y="383462"/>
                  <a:pt x="319971" y="383363"/>
                </a:cubicBezTo>
                <a:cubicBezTo>
                  <a:pt x="314256" y="402514"/>
                  <a:pt x="292018" y="459631"/>
                  <a:pt x="229814" y="459631"/>
                </a:cubicBezTo>
                <a:cubicBezTo>
                  <a:pt x="167603" y="459631"/>
                  <a:pt x="145365" y="402285"/>
                  <a:pt x="139664" y="383058"/>
                </a:cubicBezTo>
                <a:cubicBezTo>
                  <a:pt x="134042" y="383119"/>
                  <a:pt x="128756" y="383279"/>
                  <a:pt x="123677" y="383509"/>
                </a:cubicBezTo>
                <a:cubicBezTo>
                  <a:pt x="125875" y="397535"/>
                  <a:pt x="130226" y="428315"/>
                  <a:pt x="130226" y="451971"/>
                </a:cubicBezTo>
                <a:cubicBezTo>
                  <a:pt x="130226" y="456199"/>
                  <a:pt x="126802" y="459631"/>
                  <a:pt x="122566" y="459631"/>
                </a:cubicBezTo>
                <a:cubicBezTo>
                  <a:pt x="118330" y="459631"/>
                  <a:pt x="114906" y="456199"/>
                  <a:pt x="114906" y="451971"/>
                </a:cubicBezTo>
                <a:cubicBezTo>
                  <a:pt x="114906" y="428821"/>
                  <a:pt x="110348" y="397382"/>
                  <a:pt x="108326" y="384512"/>
                </a:cubicBezTo>
                <a:cubicBezTo>
                  <a:pt x="36194" y="390786"/>
                  <a:pt x="27828" y="415691"/>
                  <a:pt x="22581" y="431410"/>
                </a:cubicBezTo>
                <a:lnTo>
                  <a:pt x="14921" y="454391"/>
                </a:lnTo>
                <a:cubicBezTo>
                  <a:pt x="13580" y="458406"/>
                  <a:pt x="9283" y="460581"/>
                  <a:pt x="5238" y="459241"/>
                </a:cubicBezTo>
                <a:cubicBezTo>
                  <a:pt x="1224" y="457899"/>
                  <a:pt x="-944" y="453563"/>
                  <a:pt x="396" y="449550"/>
                </a:cubicBezTo>
                <a:lnTo>
                  <a:pt x="8057" y="426568"/>
                </a:lnTo>
                <a:cubicBezTo>
                  <a:pt x="18246" y="395996"/>
                  <a:pt x="41955" y="367705"/>
                  <a:pt x="145541" y="367705"/>
                </a:cubicBezTo>
                <a:cubicBezTo>
                  <a:pt x="145755" y="367705"/>
                  <a:pt x="166944" y="367590"/>
                  <a:pt x="180427" y="360856"/>
                </a:cubicBezTo>
                <a:close/>
                <a:moveTo>
                  <a:pt x="222154" y="291100"/>
                </a:moveTo>
                <a:lnTo>
                  <a:pt x="237476" y="291100"/>
                </a:lnTo>
                <a:cubicBezTo>
                  <a:pt x="241712" y="291100"/>
                  <a:pt x="245136" y="294532"/>
                  <a:pt x="245136" y="298760"/>
                </a:cubicBezTo>
                <a:cubicBezTo>
                  <a:pt x="245136" y="302989"/>
                  <a:pt x="241712" y="306420"/>
                  <a:pt x="237476" y="306420"/>
                </a:cubicBezTo>
                <a:lnTo>
                  <a:pt x="222154" y="306420"/>
                </a:lnTo>
                <a:cubicBezTo>
                  <a:pt x="217918" y="306420"/>
                  <a:pt x="214494" y="302989"/>
                  <a:pt x="214494" y="298760"/>
                </a:cubicBezTo>
                <a:cubicBezTo>
                  <a:pt x="214494" y="294532"/>
                  <a:pt x="217918" y="291100"/>
                  <a:pt x="222154" y="291100"/>
                </a:cubicBezTo>
                <a:close/>
                <a:moveTo>
                  <a:pt x="233238" y="261261"/>
                </a:moveTo>
                <a:cubicBezTo>
                  <a:pt x="246636" y="267963"/>
                  <a:pt x="260334" y="268117"/>
                  <a:pt x="260479" y="268117"/>
                </a:cubicBezTo>
                <a:cubicBezTo>
                  <a:pt x="264700" y="268140"/>
                  <a:pt x="268116" y="271580"/>
                  <a:pt x="268109" y="275801"/>
                </a:cubicBezTo>
                <a:cubicBezTo>
                  <a:pt x="268094" y="280022"/>
                  <a:pt x="264677" y="283438"/>
                  <a:pt x="260456" y="283438"/>
                </a:cubicBezTo>
                <a:cubicBezTo>
                  <a:pt x="259805" y="283438"/>
                  <a:pt x="245327" y="283354"/>
                  <a:pt x="229814" y="276574"/>
                </a:cubicBezTo>
                <a:cubicBezTo>
                  <a:pt x="214301" y="283354"/>
                  <a:pt x="199823" y="283438"/>
                  <a:pt x="199172" y="283438"/>
                </a:cubicBezTo>
                <a:cubicBezTo>
                  <a:pt x="194936" y="283438"/>
                  <a:pt x="191512" y="280006"/>
                  <a:pt x="191512" y="275778"/>
                </a:cubicBezTo>
                <a:cubicBezTo>
                  <a:pt x="191512" y="271550"/>
                  <a:pt x="194936" y="268118"/>
                  <a:pt x="199172" y="268118"/>
                </a:cubicBezTo>
                <a:cubicBezTo>
                  <a:pt x="199295" y="268118"/>
                  <a:pt x="212992" y="267965"/>
                  <a:pt x="226390" y="261262"/>
                </a:cubicBezTo>
                <a:cubicBezTo>
                  <a:pt x="228543" y="260190"/>
                  <a:pt x="231086" y="260190"/>
                  <a:pt x="233238" y="261261"/>
                </a:cubicBezTo>
                <a:close/>
                <a:moveTo>
                  <a:pt x="252795" y="199174"/>
                </a:moveTo>
                <a:lnTo>
                  <a:pt x="283437" y="199174"/>
                </a:lnTo>
                <a:cubicBezTo>
                  <a:pt x="287673" y="199174"/>
                  <a:pt x="291097" y="202606"/>
                  <a:pt x="291097" y="206834"/>
                </a:cubicBezTo>
                <a:cubicBezTo>
                  <a:pt x="291097" y="211062"/>
                  <a:pt x="287673" y="214494"/>
                  <a:pt x="283437" y="214494"/>
                </a:cubicBezTo>
                <a:lnTo>
                  <a:pt x="275777" y="214494"/>
                </a:lnTo>
                <a:cubicBezTo>
                  <a:pt x="275777" y="218723"/>
                  <a:pt x="272353" y="222155"/>
                  <a:pt x="268117" y="222155"/>
                </a:cubicBezTo>
                <a:cubicBezTo>
                  <a:pt x="263880" y="222155"/>
                  <a:pt x="260456" y="218723"/>
                  <a:pt x="260456" y="214494"/>
                </a:cubicBezTo>
                <a:lnTo>
                  <a:pt x="252795" y="214494"/>
                </a:lnTo>
                <a:cubicBezTo>
                  <a:pt x="248559" y="214494"/>
                  <a:pt x="245135" y="211062"/>
                  <a:pt x="245135" y="206834"/>
                </a:cubicBezTo>
                <a:cubicBezTo>
                  <a:pt x="245135" y="202606"/>
                  <a:pt x="248559" y="199174"/>
                  <a:pt x="252795" y="199174"/>
                </a:cubicBezTo>
                <a:close/>
                <a:moveTo>
                  <a:pt x="176190" y="199174"/>
                </a:moveTo>
                <a:lnTo>
                  <a:pt x="206832" y="199174"/>
                </a:lnTo>
                <a:cubicBezTo>
                  <a:pt x="211068" y="199174"/>
                  <a:pt x="214491" y="202606"/>
                  <a:pt x="214491" y="206834"/>
                </a:cubicBezTo>
                <a:cubicBezTo>
                  <a:pt x="214491" y="211062"/>
                  <a:pt x="211067" y="214494"/>
                  <a:pt x="206831" y="214494"/>
                </a:cubicBezTo>
                <a:lnTo>
                  <a:pt x="199171" y="214494"/>
                </a:lnTo>
                <a:cubicBezTo>
                  <a:pt x="199171" y="218723"/>
                  <a:pt x="195747" y="222155"/>
                  <a:pt x="191511" y="222155"/>
                </a:cubicBezTo>
                <a:cubicBezTo>
                  <a:pt x="187274" y="222155"/>
                  <a:pt x="183850" y="218723"/>
                  <a:pt x="183850" y="214494"/>
                </a:cubicBezTo>
                <a:lnTo>
                  <a:pt x="176190" y="214494"/>
                </a:lnTo>
                <a:cubicBezTo>
                  <a:pt x="171954" y="214494"/>
                  <a:pt x="168530" y="211062"/>
                  <a:pt x="168530" y="206834"/>
                </a:cubicBezTo>
                <a:cubicBezTo>
                  <a:pt x="168530" y="202606"/>
                  <a:pt x="171954" y="199174"/>
                  <a:pt x="176190" y="199174"/>
                </a:cubicBezTo>
                <a:close/>
                <a:moveTo>
                  <a:pt x="114906" y="183852"/>
                </a:moveTo>
                <a:cubicBezTo>
                  <a:pt x="119143" y="183852"/>
                  <a:pt x="122567" y="187284"/>
                  <a:pt x="122567" y="191512"/>
                </a:cubicBezTo>
                <a:lnTo>
                  <a:pt x="122567" y="206834"/>
                </a:lnTo>
                <a:cubicBezTo>
                  <a:pt x="122567" y="211055"/>
                  <a:pt x="125999" y="214494"/>
                  <a:pt x="130228" y="214494"/>
                </a:cubicBezTo>
                <a:cubicBezTo>
                  <a:pt x="134089" y="214494"/>
                  <a:pt x="137352" y="217374"/>
                  <a:pt x="137827" y="221204"/>
                </a:cubicBezTo>
                <a:cubicBezTo>
                  <a:pt x="139903" y="237759"/>
                  <a:pt x="147854" y="284572"/>
                  <a:pt x="159583" y="302169"/>
                </a:cubicBezTo>
                <a:lnTo>
                  <a:pt x="160840" y="304068"/>
                </a:lnTo>
                <a:cubicBezTo>
                  <a:pt x="170017" y="317995"/>
                  <a:pt x="182596" y="337062"/>
                  <a:pt x="229815" y="337062"/>
                </a:cubicBezTo>
                <a:cubicBezTo>
                  <a:pt x="277034" y="337062"/>
                  <a:pt x="289613" y="317995"/>
                  <a:pt x="298790" y="304068"/>
                </a:cubicBezTo>
                <a:lnTo>
                  <a:pt x="300047" y="302169"/>
                </a:lnTo>
                <a:cubicBezTo>
                  <a:pt x="311791" y="284557"/>
                  <a:pt x="319727" y="237751"/>
                  <a:pt x="321803" y="221204"/>
                </a:cubicBezTo>
                <a:cubicBezTo>
                  <a:pt x="322278" y="217374"/>
                  <a:pt x="325542" y="214494"/>
                  <a:pt x="329403" y="214494"/>
                </a:cubicBezTo>
                <a:cubicBezTo>
                  <a:pt x="333631" y="214494"/>
                  <a:pt x="337063" y="211055"/>
                  <a:pt x="337063" y="206834"/>
                </a:cubicBezTo>
                <a:lnTo>
                  <a:pt x="337063" y="191512"/>
                </a:lnTo>
                <a:cubicBezTo>
                  <a:pt x="337063" y="187284"/>
                  <a:pt x="340487" y="183852"/>
                  <a:pt x="344723" y="183852"/>
                </a:cubicBezTo>
                <a:cubicBezTo>
                  <a:pt x="348959" y="183852"/>
                  <a:pt x="352383" y="187284"/>
                  <a:pt x="352383" y="191512"/>
                </a:cubicBezTo>
                <a:lnTo>
                  <a:pt x="352383" y="214494"/>
                </a:lnTo>
                <a:cubicBezTo>
                  <a:pt x="352383" y="217995"/>
                  <a:pt x="349993" y="220822"/>
                  <a:pt x="346799" y="221733"/>
                </a:cubicBezTo>
                <a:cubicBezTo>
                  <a:pt x="344010" y="224981"/>
                  <a:pt x="340402" y="227478"/>
                  <a:pt x="336227" y="228781"/>
                </a:cubicBezTo>
                <a:cubicBezTo>
                  <a:pt x="333875" y="244883"/>
                  <a:pt x="326253" y="290487"/>
                  <a:pt x="312793" y="310672"/>
                </a:cubicBezTo>
                <a:lnTo>
                  <a:pt x="311583" y="312502"/>
                </a:lnTo>
                <a:cubicBezTo>
                  <a:pt x="301747" y="327417"/>
                  <a:pt x="285284" y="352383"/>
                  <a:pt x="229814" y="352383"/>
                </a:cubicBezTo>
                <a:cubicBezTo>
                  <a:pt x="174344" y="352383"/>
                  <a:pt x="157882" y="327417"/>
                  <a:pt x="148046" y="312502"/>
                </a:cubicBezTo>
                <a:lnTo>
                  <a:pt x="146835" y="310672"/>
                </a:lnTo>
                <a:cubicBezTo>
                  <a:pt x="133376" y="290487"/>
                  <a:pt x="125754" y="244883"/>
                  <a:pt x="123402" y="228781"/>
                </a:cubicBezTo>
                <a:cubicBezTo>
                  <a:pt x="114056" y="225870"/>
                  <a:pt x="107246" y="217130"/>
                  <a:pt x="107246" y="206834"/>
                </a:cubicBezTo>
                <a:lnTo>
                  <a:pt x="107246" y="191512"/>
                </a:lnTo>
                <a:cubicBezTo>
                  <a:pt x="107246" y="187284"/>
                  <a:pt x="110670" y="183852"/>
                  <a:pt x="114906" y="183852"/>
                </a:cubicBezTo>
                <a:close/>
                <a:moveTo>
                  <a:pt x="229814" y="91926"/>
                </a:moveTo>
                <a:cubicBezTo>
                  <a:pt x="212915" y="91926"/>
                  <a:pt x="199172" y="105670"/>
                  <a:pt x="199172" y="122569"/>
                </a:cubicBezTo>
                <a:cubicBezTo>
                  <a:pt x="199172" y="139468"/>
                  <a:pt x="212915" y="153211"/>
                  <a:pt x="229814" y="153211"/>
                </a:cubicBezTo>
                <a:cubicBezTo>
                  <a:pt x="246714" y="153211"/>
                  <a:pt x="260456" y="139467"/>
                  <a:pt x="260456" y="122568"/>
                </a:cubicBezTo>
                <a:cubicBezTo>
                  <a:pt x="260456" y="105670"/>
                  <a:pt x="246713" y="91926"/>
                  <a:pt x="229814" y="91926"/>
                </a:cubicBezTo>
                <a:close/>
                <a:moveTo>
                  <a:pt x="229813" y="15321"/>
                </a:moveTo>
                <a:cubicBezTo>
                  <a:pt x="224037" y="15321"/>
                  <a:pt x="218292" y="16823"/>
                  <a:pt x="214492" y="18079"/>
                </a:cubicBezTo>
                <a:lnTo>
                  <a:pt x="214492" y="53624"/>
                </a:lnTo>
                <a:cubicBezTo>
                  <a:pt x="214492" y="57853"/>
                  <a:pt x="211068" y="61285"/>
                  <a:pt x="206832" y="61285"/>
                </a:cubicBezTo>
                <a:cubicBezTo>
                  <a:pt x="202595" y="61285"/>
                  <a:pt x="199171" y="57853"/>
                  <a:pt x="199171" y="53624"/>
                </a:cubicBezTo>
                <a:lnTo>
                  <a:pt x="199171" y="34266"/>
                </a:lnTo>
                <a:cubicBezTo>
                  <a:pt x="153331" y="44715"/>
                  <a:pt x="115809" y="78161"/>
                  <a:pt x="100105" y="122569"/>
                </a:cubicBezTo>
                <a:lnTo>
                  <a:pt x="122566" y="122569"/>
                </a:lnTo>
                <a:cubicBezTo>
                  <a:pt x="126803" y="122569"/>
                  <a:pt x="130227" y="126001"/>
                  <a:pt x="130227" y="130229"/>
                </a:cubicBezTo>
                <a:cubicBezTo>
                  <a:pt x="130227" y="134458"/>
                  <a:pt x="126803" y="137890"/>
                  <a:pt x="122566" y="137890"/>
                </a:cubicBezTo>
                <a:lnTo>
                  <a:pt x="92315" y="137890"/>
                </a:lnTo>
                <a:lnTo>
                  <a:pt x="92315" y="153211"/>
                </a:lnTo>
                <a:lnTo>
                  <a:pt x="195648" y="153211"/>
                </a:lnTo>
                <a:cubicBezTo>
                  <a:pt x="188340" y="145068"/>
                  <a:pt x="183851" y="134351"/>
                  <a:pt x="183851" y="122569"/>
                </a:cubicBezTo>
                <a:cubicBezTo>
                  <a:pt x="183851" y="97220"/>
                  <a:pt x="204465" y="76606"/>
                  <a:pt x="229814" y="76606"/>
                </a:cubicBezTo>
                <a:cubicBezTo>
                  <a:pt x="255163" y="76606"/>
                  <a:pt x="275777" y="97220"/>
                  <a:pt x="275777" y="122569"/>
                </a:cubicBezTo>
                <a:cubicBezTo>
                  <a:pt x="275777" y="134351"/>
                  <a:pt x="271289" y="145068"/>
                  <a:pt x="263980" y="153211"/>
                </a:cubicBezTo>
                <a:lnTo>
                  <a:pt x="367702" y="153211"/>
                </a:lnTo>
                <a:lnTo>
                  <a:pt x="367702" y="137890"/>
                </a:lnTo>
                <a:lnTo>
                  <a:pt x="337060" y="137890"/>
                </a:lnTo>
                <a:cubicBezTo>
                  <a:pt x="332824" y="137890"/>
                  <a:pt x="329400" y="134458"/>
                  <a:pt x="329400" y="130229"/>
                </a:cubicBezTo>
                <a:cubicBezTo>
                  <a:pt x="329400" y="126001"/>
                  <a:pt x="332824" y="122569"/>
                  <a:pt x="337060" y="122569"/>
                </a:cubicBezTo>
                <a:lnTo>
                  <a:pt x="359521" y="122569"/>
                </a:lnTo>
                <a:cubicBezTo>
                  <a:pt x="343817" y="78161"/>
                  <a:pt x="306295" y="44714"/>
                  <a:pt x="260455" y="34266"/>
                </a:cubicBezTo>
                <a:lnTo>
                  <a:pt x="260455" y="53624"/>
                </a:lnTo>
                <a:cubicBezTo>
                  <a:pt x="260455" y="57853"/>
                  <a:pt x="257031" y="61285"/>
                  <a:pt x="252795" y="61285"/>
                </a:cubicBezTo>
                <a:cubicBezTo>
                  <a:pt x="248558" y="61285"/>
                  <a:pt x="245135" y="57853"/>
                  <a:pt x="245135" y="53624"/>
                </a:cubicBezTo>
                <a:lnTo>
                  <a:pt x="245135" y="18079"/>
                </a:lnTo>
                <a:cubicBezTo>
                  <a:pt x="241343" y="16823"/>
                  <a:pt x="235597" y="15321"/>
                  <a:pt x="229813" y="15321"/>
                </a:cubicBezTo>
                <a:close/>
                <a:moveTo>
                  <a:pt x="229814" y="0"/>
                </a:moveTo>
                <a:cubicBezTo>
                  <a:pt x="243143" y="0"/>
                  <a:pt x="255484" y="5607"/>
                  <a:pt x="255998" y="5852"/>
                </a:cubicBezTo>
                <a:cubicBezTo>
                  <a:pt x="258709" y="7101"/>
                  <a:pt x="260456" y="9820"/>
                  <a:pt x="260456" y="12808"/>
                </a:cubicBezTo>
                <a:lnTo>
                  <a:pt x="260456" y="18561"/>
                </a:lnTo>
                <a:cubicBezTo>
                  <a:pt x="314723" y="29616"/>
                  <a:pt x="359008" y="69580"/>
                  <a:pt x="375678" y="122576"/>
                </a:cubicBezTo>
                <a:cubicBezTo>
                  <a:pt x="376222" y="122600"/>
                  <a:pt x="376712" y="122814"/>
                  <a:pt x="377218" y="122944"/>
                </a:cubicBezTo>
                <a:cubicBezTo>
                  <a:pt x="377632" y="123051"/>
                  <a:pt x="378068" y="123066"/>
                  <a:pt x="378436" y="123235"/>
                </a:cubicBezTo>
                <a:cubicBezTo>
                  <a:pt x="378987" y="123473"/>
                  <a:pt x="379416" y="123856"/>
                  <a:pt x="379891" y="124208"/>
                </a:cubicBezTo>
                <a:cubicBezTo>
                  <a:pt x="380197" y="124438"/>
                  <a:pt x="380557" y="124599"/>
                  <a:pt x="380826" y="124874"/>
                </a:cubicBezTo>
                <a:cubicBezTo>
                  <a:pt x="381270" y="125327"/>
                  <a:pt x="381569" y="125901"/>
                  <a:pt x="381890" y="126453"/>
                </a:cubicBezTo>
                <a:cubicBezTo>
                  <a:pt x="382051" y="126736"/>
                  <a:pt x="382296" y="126974"/>
                  <a:pt x="382434" y="127280"/>
                </a:cubicBezTo>
                <a:cubicBezTo>
                  <a:pt x="382810" y="128192"/>
                  <a:pt x="383024" y="129187"/>
                  <a:pt x="383024" y="130229"/>
                </a:cubicBezTo>
                <a:lnTo>
                  <a:pt x="383024" y="160871"/>
                </a:lnTo>
                <a:cubicBezTo>
                  <a:pt x="383024" y="165099"/>
                  <a:pt x="379600" y="168531"/>
                  <a:pt x="375364" y="168531"/>
                </a:cubicBezTo>
                <a:lnTo>
                  <a:pt x="84655" y="168531"/>
                </a:lnTo>
                <a:cubicBezTo>
                  <a:pt x="80418" y="168531"/>
                  <a:pt x="76995" y="165099"/>
                  <a:pt x="76995" y="160871"/>
                </a:cubicBezTo>
                <a:lnTo>
                  <a:pt x="76995" y="132159"/>
                </a:lnTo>
                <a:cubicBezTo>
                  <a:pt x="76826" y="131523"/>
                  <a:pt x="76604" y="130911"/>
                  <a:pt x="76604" y="130228"/>
                </a:cubicBezTo>
                <a:cubicBezTo>
                  <a:pt x="76604" y="126245"/>
                  <a:pt x="79676" y="123074"/>
                  <a:pt x="83568" y="122714"/>
                </a:cubicBezTo>
                <a:cubicBezTo>
                  <a:pt x="83705" y="122690"/>
                  <a:pt x="83805" y="122614"/>
                  <a:pt x="83943" y="122599"/>
                </a:cubicBezTo>
                <a:cubicBezTo>
                  <a:pt x="100605" y="69588"/>
                  <a:pt x="144897" y="29623"/>
                  <a:pt x="199172" y="18561"/>
                </a:cubicBezTo>
                <a:lnTo>
                  <a:pt x="199172" y="12808"/>
                </a:lnTo>
                <a:cubicBezTo>
                  <a:pt x="199172" y="9820"/>
                  <a:pt x="200918" y="7101"/>
                  <a:pt x="203630" y="5852"/>
                </a:cubicBezTo>
                <a:cubicBezTo>
                  <a:pt x="204144" y="5607"/>
                  <a:pt x="216485" y="0"/>
                  <a:pt x="229814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93AAD413-38EA-42AD-91C8-1D2FD7324943}"/>
              </a:ext>
            </a:extLst>
          </p:cNvPr>
          <p:cNvSpPr/>
          <p:nvPr/>
        </p:nvSpPr>
        <p:spPr>
          <a:xfrm>
            <a:off x="5917634" y="4103744"/>
            <a:ext cx="356734" cy="356734"/>
          </a:xfrm>
          <a:custGeom>
            <a:avLst/>
            <a:gdLst>
              <a:gd name="connsiteX0" fmla="*/ 99586 w 459632"/>
              <a:gd name="connsiteY0" fmla="*/ 291100 h 459632"/>
              <a:gd name="connsiteX1" fmla="*/ 375365 w 459632"/>
              <a:gd name="connsiteY1" fmla="*/ 291100 h 459632"/>
              <a:gd name="connsiteX2" fmla="*/ 383026 w 459632"/>
              <a:gd name="connsiteY2" fmla="*/ 298760 h 459632"/>
              <a:gd name="connsiteX3" fmla="*/ 375365 w 459632"/>
              <a:gd name="connsiteY3" fmla="*/ 306420 h 459632"/>
              <a:gd name="connsiteX4" fmla="*/ 99586 w 459632"/>
              <a:gd name="connsiteY4" fmla="*/ 306420 h 459632"/>
              <a:gd name="connsiteX5" fmla="*/ 91926 w 459632"/>
              <a:gd name="connsiteY5" fmla="*/ 298760 h 459632"/>
              <a:gd name="connsiteX6" fmla="*/ 99586 w 459632"/>
              <a:gd name="connsiteY6" fmla="*/ 291100 h 459632"/>
              <a:gd name="connsiteX7" fmla="*/ 423995 w 459632"/>
              <a:gd name="connsiteY7" fmla="*/ 165688 h 459632"/>
              <a:gd name="connsiteX8" fmla="*/ 428262 w 459632"/>
              <a:gd name="connsiteY8" fmla="*/ 175655 h 459632"/>
              <a:gd name="connsiteX9" fmla="*/ 390143 w 459632"/>
              <a:gd name="connsiteY9" fmla="*/ 270968 h 459632"/>
              <a:gd name="connsiteX10" fmla="*/ 383026 w 459632"/>
              <a:gd name="connsiteY10" fmla="*/ 275778 h 459632"/>
              <a:gd name="connsiteX11" fmla="*/ 380184 w 459632"/>
              <a:gd name="connsiteY11" fmla="*/ 275234 h 459632"/>
              <a:gd name="connsiteX12" fmla="*/ 375910 w 459632"/>
              <a:gd name="connsiteY12" fmla="*/ 265268 h 459632"/>
              <a:gd name="connsiteX13" fmla="*/ 414036 w 459632"/>
              <a:gd name="connsiteY13" fmla="*/ 169955 h 459632"/>
              <a:gd name="connsiteX14" fmla="*/ 423995 w 459632"/>
              <a:gd name="connsiteY14" fmla="*/ 165688 h 459632"/>
              <a:gd name="connsiteX15" fmla="*/ 355226 w 459632"/>
              <a:gd name="connsiteY15" fmla="*/ 107791 h 459632"/>
              <a:gd name="connsiteX16" fmla="*/ 359501 w 459632"/>
              <a:gd name="connsiteY16" fmla="*/ 117757 h 459632"/>
              <a:gd name="connsiteX17" fmla="*/ 298216 w 459632"/>
              <a:gd name="connsiteY17" fmla="*/ 270968 h 459632"/>
              <a:gd name="connsiteX18" fmla="*/ 291100 w 459632"/>
              <a:gd name="connsiteY18" fmla="*/ 275779 h 459632"/>
              <a:gd name="connsiteX19" fmla="*/ 288258 w 459632"/>
              <a:gd name="connsiteY19" fmla="*/ 275235 h 459632"/>
              <a:gd name="connsiteX20" fmla="*/ 283983 w 459632"/>
              <a:gd name="connsiteY20" fmla="*/ 265268 h 459632"/>
              <a:gd name="connsiteX21" fmla="*/ 345267 w 459632"/>
              <a:gd name="connsiteY21" fmla="*/ 112057 h 459632"/>
              <a:gd name="connsiteX22" fmla="*/ 355226 w 459632"/>
              <a:gd name="connsiteY22" fmla="*/ 107791 h 459632"/>
              <a:gd name="connsiteX23" fmla="*/ 263300 w 459632"/>
              <a:gd name="connsiteY23" fmla="*/ 107791 h 459632"/>
              <a:gd name="connsiteX24" fmla="*/ 267575 w 459632"/>
              <a:gd name="connsiteY24" fmla="*/ 117757 h 459632"/>
              <a:gd name="connsiteX25" fmla="*/ 206290 w 459632"/>
              <a:gd name="connsiteY25" fmla="*/ 270968 h 459632"/>
              <a:gd name="connsiteX26" fmla="*/ 199174 w 459632"/>
              <a:gd name="connsiteY26" fmla="*/ 275779 h 459632"/>
              <a:gd name="connsiteX27" fmla="*/ 196324 w 459632"/>
              <a:gd name="connsiteY27" fmla="*/ 275235 h 459632"/>
              <a:gd name="connsiteX28" fmla="*/ 192057 w 459632"/>
              <a:gd name="connsiteY28" fmla="*/ 265268 h 459632"/>
              <a:gd name="connsiteX29" fmla="*/ 253341 w 459632"/>
              <a:gd name="connsiteY29" fmla="*/ 112057 h 459632"/>
              <a:gd name="connsiteX30" fmla="*/ 263300 w 459632"/>
              <a:gd name="connsiteY30" fmla="*/ 107791 h 459632"/>
              <a:gd name="connsiteX31" fmla="*/ 171381 w 459632"/>
              <a:gd name="connsiteY31" fmla="*/ 107791 h 459632"/>
              <a:gd name="connsiteX32" fmla="*/ 175648 w 459632"/>
              <a:gd name="connsiteY32" fmla="*/ 117757 h 459632"/>
              <a:gd name="connsiteX33" fmla="*/ 114363 w 459632"/>
              <a:gd name="connsiteY33" fmla="*/ 270968 h 459632"/>
              <a:gd name="connsiteX34" fmla="*/ 107239 w 459632"/>
              <a:gd name="connsiteY34" fmla="*/ 275779 h 459632"/>
              <a:gd name="connsiteX35" fmla="*/ 104397 w 459632"/>
              <a:gd name="connsiteY35" fmla="*/ 275235 h 459632"/>
              <a:gd name="connsiteX36" fmla="*/ 100130 w 459632"/>
              <a:gd name="connsiteY36" fmla="*/ 265269 h 459632"/>
              <a:gd name="connsiteX37" fmla="*/ 161414 w 459632"/>
              <a:gd name="connsiteY37" fmla="*/ 112058 h 459632"/>
              <a:gd name="connsiteX38" fmla="*/ 171381 w 459632"/>
              <a:gd name="connsiteY38" fmla="*/ 107791 h 459632"/>
              <a:gd name="connsiteX39" fmla="*/ 79454 w 459632"/>
              <a:gd name="connsiteY39" fmla="*/ 107791 h 459632"/>
              <a:gd name="connsiteX40" fmla="*/ 83721 w 459632"/>
              <a:gd name="connsiteY40" fmla="*/ 117757 h 459632"/>
              <a:gd name="connsiteX41" fmla="*/ 45265 w 459632"/>
              <a:gd name="connsiteY41" fmla="*/ 213889 h 459632"/>
              <a:gd name="connsiteX42" fmla="*/ 38149 w 459632"/>
              <a:gd name="connsiteY42" fmla="*/ 218707 h 459632"/>
              <a:gd name="connsiteX43" fmla="*/ 35307 w 459632"/>
              <a:gd name="connsiteY43" fmla="*/ 218156 h 459632"/>
              <a:gd name="connsiteX44" fmla="*/ 31040 w 459632"/>
              <a:gd name="connsiteY44" fmla="*/ 208198 h 459632"/>
              <a:gd name="connsiteX45" fmla="*/ 69488 w 459632"/>
              <a:gd name="connsiteY45" fmla="*/ 112058 h 459632"/>
              <a:gd name="connsiteX46" fmla="*/ 79454 w 459632"/>
              <a:gd name="connsiteY46" fmla="*/ 107791 h 459632"/>
              <a:gd name="connsiteX47" fmla="*/ 7660 w 459632"/>
              <a:gd name="connsiteY47" fmla="*/ 76605 h 459632"/>
              <a:gd name="connsiteX48" fmla="*/ 451972 w 459632"/>
              <a:gd name="connsiteY48" fmla="*/ 76605 h 459632"/>
              <a:gd name="connsiteX49" fmla="*/ 459632 w 459632"/>
              <a:gd name="connsiteY49" fmla="*/ 84266 h 459632"/>
              <a:gd name="connsiteX50" fmla="*/ 459632 w 459632"/>
              <a:gd name="connsiteY50" fmla="*/ 298761 h 459632"/>
              <a:gd name="connsiteX51" fmla="*/ 451972 w 459632"/>
              <a:gd name="connsiteY51" fmla="*/ 306421 h 459632"/>
              <a:gd name="connsiteX52" fmla="*/ 413669 w 459632"/>
              <a:gd name="connsiteY52" fmla="*/ 306421 h 459632"/>
              <a:gd name="connsiteX53" fmla="*/ 413669 w 459632"/>
              <a:gd name="connsiteY53" fmla="*/ 444311 h 459632"/>
              <a:gd name="connsiteX54" fmla="*/ 436650 w 459632"/>
              <a:gd name="connsiteY54" fmla="*/ 444311 h 459632"/>
              <a:gd name="connsiteX55" fmla="*/ 444311 w 459632"/>
              <a:gd name="connsiteY55" fmla="*/ 451971 h 459632"/>
              <a:gd name="connsiteX56" fmla="*/ 436650 w 459632"/>
              <a:gd name="connsiteY56" fmla="*/ 459631 h 459632"/>
              <a:gd name="connsiteX57" fmla="*/ 375367 w 459632"/>
              <a:gd name="connsiteY57" fmla="*/ 459631 h 459632"/>
              <a:gd name="connsiteX58" fmla="*/ 367707 w 459632"/>
              <a:gd name="connsiteY58" fmla="*/ 451971 h 459632"/>
              <a:gd name="connsiteX59" fmla="*/ 375367 w 459632"/>
              <a:gd name="connsiteY59" fmla="*/ 444311 h 459632"/>
              <a:gd name="connsiteX60" fmla="*/ 398348 w 459632"/>
              <a:gd name="connsiteY60" fmla="*/ 444311 h 459632"/>
              <a:gd name="connsiteX61" fmla="*/ 398348 w 459632"/>
              <a:gd name="connsiteY61" fmla="*/ 298761 h 459632"/>
              <a:gd name="connsiteX62" fmla="*/ 406009 w 459632"/>
              <a:gd name="connsiteY62" fmla="*/ 291101 h 459632"/>
              <a:gd name="connsiteX63" fmla="*/ 444312 w 459632"/>
              <a:gd name="connsiteY63" fmla="*/ 291101 h 459632"/>
              <a:gd name="connsiteX64" fmla="*/ 444312 w 459632"/>
              <a:gd name="connsiteY64" fmla="*/ 91926 h 459632"/>
              <a:gd name="connsiteX65" fmla="*/ 15321 w 459632"/>
              <a:gd name="connsiteY65" fmla="*/ 91926 h 459632"/>
              <a:gd name="connsiteX66" fmla="*/ 15321 w 459632"/>
              <a:gd name="connsiteY66" fmla="*/ 291101 h 459632"/>
              <a:gd name="connsiteX67" fmla="*/ 68946 w 459632"/>
              <a:gd name="connsiteY67" fmla="*/ 291101 h 459632"/>
              <a:gd name="connsiteX68" fmla="*/ 76606 w 459632"/>
              <a:gd name="connsiteY68" fmla="*/ 298761 h 459632"/>
              <a:gd name="connsiteX69" fmla="*/ 76606 w 459632"/>
              <a:gd name="connsiteY69" fmla="*/ 444312 h 459632"/>
              <a:gd name="connsiteX70" fmla="*/ 99588 w 459632"/>
              <a:gd name="connsiteY70" fmla="*/ 444312 h 459632"/>
              <a:gd name="connsiteX71" fmla="*/ 107248 w 459632"/>
              <a:gd name="connsiteY71" fmla="*/ 451972 h 459632"/>
              <a:gd name="connsiteX72" fmla="*/ 99588 w 459632"/>
              <a:gd name="connsiteY72" fmla="*/ 459632 h 459632"/>
              <a:gd name="connsiteX73" fmla="*/ 38303 w 459632"/>
              <a:gd name="connsiteY73" fmla="*/ 459632 h 459632"/>
              <a:gd name="connsiteX74" fmla="*/ 30642 w 459632"/>
              <a:gd name="connsiteY74" fmla="*/ 451971 h 459632"/>
              <a:gd name="connsiteX75" fmla="*/ 38302 w 459632"/>
              <a:gd name="connsiteY75" fmla="*/ 444311 h 459632"/>
              <a:gd name="connsiteX76" fmla="*/ 61284 w 459632"/>
              <a:gd name="connsiteY76" fmla="*/ 444311 h 459632"/>
              <a:gd name="connsiteX77" fmla="*/ 61284 w 459632"/>
              <a:gd name="connsiteY77" fmla="*/ 306421 h 459632"/>
              <a:gd name="connsiteX78" fmla="*/ 7660 w 459632"/>
              <a:gd name="connsiteY78" fmla="*/ 306421 h 459632"/>
              <a:gd name="connsiteX79" fmla="*/ 0 w 459632"/>
              <a:gd name="connsiteY79" fmla="*/ 298761 h 459632"/>
              <a:gd name="connsiteX80" fmla="*/ 0 w 459632"/>
              <a:gd name="connsiteY80" fmla="*/ 84266 h 459632"/>
              <a:gd name="connsiteX81" fmla="*/ 7660 w 459632"/>
              <a:gd name="connsiteY81" fmla="*/ 76605 h 459632"/>
              <a:gd name="connsiteX82" fmla="*/ 390687 w 459632"/>
              <a:gd name="connsiteY82" fmla="*/ 15321 h 459632"/>
              <a:gd name="connsiteX83" fmla="*/ 383026 w 459632"/>
              <a:gd name="connsiteY83" fmla="*/ 22982 h 459632"/>
              <a:gd name="connsiteX84" fmla="*/ 390687 w 459632"/>
              <a:gd name="connsiteY84" fmla="*/ 30642 h 459632"/>
              <a:gd name="connsiteX85" fmla="*/ 398347 w 459632"/>
              <a:gd name="connsiteY85" fmla="*/ 22982 h 459632"/>
              <a:gd name="connsiteX86" fmla="*/ 390687 w 459632"/>
              <a:gd name="connsiteY86" fmla="*/ 15321 h 459632"/>
              <a:gd name="connsiteX87" fmla="*/ 68945 w 459632"/>
              <a:gd name="connsiteY87" fmla="*/ 15321 h 459632"/>
              <a:gd name="connsiteX88" fmla="*/ 61284 w 459632"/>
              <a:gd name="connsiteY88" fmla="*/ 22982 h 459632"/>
              <a:gd name="connsiteX89" fmla="*/ 68945 w 459632"/>
              <a:gd name="connsiteY89" fmla="*/ 30642 h 459632"/>
              <a:gd name="connsiteX90" fmla="*/ 76605 w 459632"/>
              <a:gd name="connsiteY90" fmla="*/ 22982 h 459632"/>
              <a:gd name="connsiteX91" fmla="*/ 68945 w 459632"/>
              <a:gd name="connsiteY91" fmla="*/ 15321 h 459632"/>
              <a:gd name="connsiteX92" fmla="*/ 390687 w 459632"/>
              <a:gd name="connsiteY92" fmla="*/ 0 h 459632"/>
              <a:gd name="connsiteX93" fmla="*/ 413668 w 459632"/>
              <a:gd name="connsiteY93" fmla="*/ 22982 h 459632"/>
              <a:gd name="connsiteX94" fmla="*/ 398347 w 459632"/>
              <a:gd name="connsiteY94" fmla="*/ 44554 h 459632"/>
              <a:gd name="connsiteX95" fmla="*/ 398347 w 459632"/>
              <a:gd name="connsiteY95" fmla="*/ 53623 h 459632"/>
              <a:gd name="connsiteX96" fmla="*/ 390687 w 459632"/>
              <a:gd name="connsiteY96" fmla="*/ 61284 h 459632"/>
              <a:gd name="connsiteX97" fmla="*/ 383026 w 459632"/>
              <a:gd name="connsiteY97" fmla="*/ 53623 h 459632"/>
              <a:gd name="connsiteX98" fmla="*/ 383026 w 459632"/>
              <a:gd name="connsiteY98" fmla="*/ 44546 h 459632"/>
              <a:gd name="connsiteX99" fmla="*/ 367705 w 459632"/>
              <a:gd name="connsiteY99" fmla="*/ 22982 h 459632"/>
              <a:gd name="connsiteX100" fmla="*/ 390687 w 459632"/>
              <a:gd name="connsiteY100" fmla="*/ 0 h 459632"/>
              <a:gd name="connsiteX101" fmla="*/ 68945 w 459632"/>
              <a:gd name="connsiteY101" fmla="*/ 0 h 459632"/>
              <a:gd name="connsiteX102" fmla="*/ 91926 w 459632"/>
              <a:gd name="connsiteY102" fmla="*/ 22982 h 459632"/>
              <a:gd name="connsiteX103" fmla="*/ 76605 w 459632"/>
              <a:gd name="connsiteY103" fmla="*/ 44554 h 459632"/>
              <a:gd name="connsiteX104" fmla="*/ 76605 w 459632"/>
              <a:gd name="connsiteY104" fmla="*/ 53623 h 459632"/>
              <a:gd name="connsiteX105" fmla="*/ 68945 w 459632"/>
              <a:gd name="connsiteY105" fmla="*/ 61284 h 459632"/>
              <a:gd name="connsiteX106" fmla="*/ 61284 w 459632"/>
              <a:gd name="connsiteY106" fmla="*/ 53623 h 459632"/>
              <a:gd name="connsiteX107" fmla="*/ 61284 w 459632"/>
              <a:gd name="connsiteY107" fmla="*/ 44546 h 459632"/>
              <a:gd name="connsiteX108" fmla="*/ 45963 w 459632"/>
              <a:gd name="connsiteY108" fmla="*/ 22982 h 459632"/>
              <a:gd name="connsiteX109" fmla="*/ 68945 w 459632"/>
              <a:gd name="connsiteY109" fmla="*/ 0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459632" h="459632">
                <a:moveTo>
                  <a:pt x="99586" y="291100"/>
                </a:moveTo>
                <a:lnTo>
                  <a:pt x="375365" y="291100"/>
                </a:lnTo>
                <a:cubicBezTo>
                  <a:pt x="379602" y="291100"/>
                  <a:pt x="383026" y="294532"/>
                  <a:pt x="383026" y="298760"/>
                </a:cubicBezTo>
                <a:cubicBezTo>
                  <a:pt x="383026" y="302989"/>
                  <a:pt x="379602" y="306420"/>
                  <a:pt x="375365" y="306420"/>
                </a:cubicBezTo>
                <a:lnTo>
                  <a:pt x="99586" y="306420"/>
                </a:lnTo>
                <a:cubicBezTo>
                  <a:pt x="95358" y="306420"/>
                  <a:pt x="91926" y="302989"/>
                  <a:pt x="91926" y="298760"/>
                </a:cubicBezTo>
                <a:cubicBezTo>
                  <a:pt x="91926" y="294532"/>
                  <a:pt x="95358" y="291100"/>
                  <a:pt x="99586" y="291100"/>
                </a:cubicBezTo>
                <a:close/>
                <a:moveTo>
                  <a:pt x="423995" y="165688"/>
                </a:moveTo>
                <a:cubicBezTo>
                  <a:pt x="427917" y="167267"/>
                  <a:pt x="429832" y="171725"/>
                  <a:pt x="428262" y="175655"/>
                </a:cubicBezTo>
                <a:lnTo>
                  <a:pt x="390143" y="270968"/>
                </a:lnTo>
                <a:cubicBezTo>
                  <a:pt x="388941" y="273955"/>
                  <a:pt x="386068" y="275778"/>
                  <a:pt x="383026" y="275778"/>
                </a:cubicBezTo>
                <a:cubicBezTo>
                  <a:pt x="382077" y="275778"/>
                  <a:pt x="381111" y="275602"/>
                  <a:pt x="380184" y="275234"/>
                </a:cubicBezTo>
                <a:cubicBezTo>
                  <a:pt x="376254" y="273656"/>
                  <a:pt x="374339" y="269205"/>
                  <a:pt x="375910" y="265268"/>
                </a:cubicBezTo>
                <a:lnTo>
                  <a:pt x="414036" y="169955"/>
                </a:lnTo>
                <a:cubicBezTo>
                  <a:pt x="415606" y="166033"/>
                  <a:pt x="420088" y="164134"/>
                  <a:pt x="423995" y="165688"/>
                </a:cubicBezTo>
                <a:close/>
                <a:moveTo>
                  <a:pt x="355226" y="107791"/>
                </a:moveTo>
                <a:cubicBezTo>
                  <a:pt x="359156" y="109369"/>
                  <a:pt x="361071" y="113820"/>
                  <a:pt x="359501" y="117757"/>
                </a:cubicBezTo>
                <a:lnTo>
                  <a:pt x="298216" y="270968"/>
                </a:lnTo>
                <a:cubicBezTo>
                  <a:pt x="297014" y="273956"/>
                  <a:pt x="294141" y="275779"/>
                  <a:pt x="291100" y="275779"/>
                </a:cubicBezTo>
                <a:cubicBezTo>
                  <a:pt x="290150" y="275779"/>
                  <a:pt x="289184" y="275603"/>
                  <a:pt x="288258" y="275235"/>
                </a:cubicBezTo>
                <a:cubicBezTo>
                  <a:pt x="284327" y="273657"/>
                  <a:pt x="282413" y="269206"/>
                  <a:pt x="283983" y="265268"/>
                </a:cubicBezTo>
                <a:lnTo>
                  <a:pt x="345267" y="112057"/>
                </a:lnTo>
                <a:cubicBezTo>
                  <a:pt x="346837" y="108127"/>
                  <a:pt x="351327" y="106243"/>
                  <a:pt x="355226" y="107791"/>
                </a:cubicBezTo>
                <a:close/>
                <a:moveTo>
                  <a:pt x="263300" y="107791"/>
                </a:moveTo>
                <a:cubicBezTo>
                  <a:pt x="267230" y="109369"/>
                  <a:pt x="269145" y="113820"/>
                  <a:pt x="267575" y="117757"/>
                </a:cubicBezTo>
                <a:lnTo>
                  <a:pt x="206290" y="270968"/>
                </a:lnTo>
                <a:cubicBezTo>
                  <a:pt x="205088" y="273956"/>
                  <a:pt x="202215" y="275779"/>
                  <a:pt x="199174" y="275779"/>
                </a:cubicBezTo>
                <a:cubicBezTo>
                  <a:pt x="198224" y="275779"/>
                  <a:pt x="197258" y="275603"/>
                  <a:pt x="196324" y="275235"/>
                </a:cubicBezTo>
                <a:cubicBezTo>
                  <a:pt x="192402" y="273657"/>
                  <a:pt x="190487" y="269206"/>
                  <a:pt x="192057" y="265268"/>
                </a:cubicBezTo>
                <a:lnTo>
                  <a:pt x="253341" y="112057"/>
                </a:lnTo>
                <a:cubicBezTo>
                  <a:pt x="254911" y="108127"/>
                  <a:pt x="259401" y="106243"/>
                  <a:pt x="263300" y="107791"/>
                </a:cubicBezTo>
                <a:close/>
                <a:moveTo>
                  <a:pt x="171381" y="107791"/>
                </a:moveTo>
                <a:cubicBezTo>
                  <a:pt x="175303" y="109369"/>
                  <a:pt x="177218" y="113820"/>
                  <a:pt x="175648" y="117757"/>
                </a:cubicBezTo>
                <a:lnTo>
                  <a:pt x="114363" y="270968"/>
                </a:lnTo>
                <a:cubicBezTo>
                  <a:pt x="113160" y="273956"/>
                  <a:pt x="110280" y="275779"/>
                  <a:pt x="107239" y="275779"/>
                </a:cubicBezTo>
                <a:cubicBezTo>
                  <a:pt x="106296" y="275779"/>
                  <a:pt x="105331" y="275603"/>
                  <a:pt x="104397" y="275235"/>
                </a:cubicBezTo>
                <a:cubicBezTo>
                  <a:pt x="100475" y="273657"/>
                  <a:pt x="98560" y="269206"/>
                  <a:pt x="100130" y="265269"/>
                </a:cubicBezTo>
                <a:lnTo>
                  <a:pt x="161414" y="112058"/>
                </a:lnTo>
                <a:cubicBezTo>
                  <a:pt x="162984" y="108136"/>
                  <a:pt x="167428" y="106221"/>
                  <a:pt x="171381" y="107791"/>
                </a:cubicBezTo>
                <a:close/>
                <a:moveTo>
                  <a:pt x="79454" y="107791"/>
                </a:moveTo>
                <a:cubicBezTo>
                  <a:pt x="83376" y="109369"/>
                  <a:pt x="85291" y="113820"/>
                  <a:pt x="83721" y="117757"/>
                </a:cubicBezTo>
                <a:lnTo>
                  <a:pt x="45265" y="213889"/>
                </a:lnTo>
                <a:cubicBezTo>
                  <a:pt x="44063" y="216884"/>
                  <a:pt x="41190" y="218707"/>
                  <a:pt x="38149" y="218707"/>
                </a:cubicBezTo>
                <a:cubicBezTo>
                  <a:pt x="37199" y="218707"/>
                  <a:pt x="36241" y="218524"/>
                  <a:pt x="35307" y="218156"/>
                </a:cubicBezTo>
                <a:cubicBezTo>
                  <a:pt x="31376" y="216586"/>
                  <a:pt x="29470" y="212128"/>
                  <a:pt x="31040" y="208198"/>
                </a:cubicBezTo>
                <a:lnTo>
                  <a:pt x="69488" y="112058"/>
                </a:lnTo>
                <a:cubicBezTo>
                  <a:pt x="71058" y="108136"/>
                  <a:pt x="75494" y="106221"/>
                  <a:pt x="79454" y="107791"/>
                </a:cubicBezTo>
                <a:close/>
                <a:moveTo>
                  <a:pt x="7660" y="76605"/>
                </a:moveTo>
                <a:lnTo>
                  <a:pt x="451972" y="76605"/>
                </a:lnTo>
                <a:cubicBezTo>
                  <a:pt x="456208" y="76605"/>
                  <a:pt x="459632" y="80037"/>
                  <a:pt x="459632" y="84266"/>
                </a:cubicBezTo>
                <a:lnTo>
                  <a:pt x="459632" y="298761"/>
                </a:lnTo>
                <a:cubicBezTo>
                  <a:pt x="459632" y="302989"/>
                  <a:pt x="456208" y="306421"/>
                  <a:pt x="451972" y="306421"/>
                </a:cubicBezTo>
                <a:lnTo>
                  <a:pt x="413669" y="306421"/>
                </a:lnTo>
                <a:lnTo>
                  <a:pt x="413669" y="444311"/>
                </a:lnTo>
                <a:lnTo>
                  <a:pt x="436650" y="444311"/>
                </a:lnTo>
                <a:cubicBezTo>
                  <a:pt x="440887" y="444311"/>
                  <a:pt x="444311" y="447743"/>
                  <a:pt x="444311" y="451971"/>
                </a:cubicBezTo>
                <a:cubicBezTo>
                  <a:pt x="444311" y="456199"/>
                  <a:pt x="440887" y="459631"/>
                  <a:pt x="436650" y="459631"/>
                </a:cubicBezTo>
                <a:lnTo>
                  <a:pt x="375367" y="459631"/>
                </a:lnTo>
                <a:cubicBezTo>
                  <a:pt x="371130" y="459631"/>
                  <a:pt x="367707" y="456199"/>
                  <a:pt x="367707" y="451971"/>
                </a:cubicBezTo>
                <a:cubicBezTo>
                  <a:pt x="367707" y="447743"/>
                  <a:pt x="371130" y="444311"/>
                  <a:pt x="375367" y="444311"/>
                </a:cubicBezTo>
                <a:lnTo>
                  <a:pt x="398348" y="444311"/>
                </a:lnTo>
                <a:lnTo>
                  <a:pt x="398348" y="298761"/>
                </a:lnTo>
                <a:cubicBezTo>
                  <a:pt x="398348" y="294533"/>
                  <a:pt x="401772" y="291101"/>
                  <a:pt x="406009" y="291101"/>
                </a:cubicBezTo>
                <a:lnTo>
                  <a:pt x="444312" y="291101"/>
                </a:lnTo>
                <a:lnTo>
                  <a:pt x="444312" y="91926"/>
                </a:lnTo>
                <a:lnTo>
                  <a:pt x="15321" y="91926"/>
                </a:lnTo>
                <a:lnTo>
                  <a:pt x="15321" y="291101"/>
                </a:lnTo>
                <a:lnTo>
                  <a:pt x="68946" y="291101"/>
                </a:lnTo>
                <a:cubicBezTo>
                  <a:pt x="73174" y="291101"/>
                  <a:pt x="76606" y="294533"/>
                  <a:pt x="76606" y="298761"/>
                </a:cubicBezTo>
                <a:lnTo>
                  <a:pt x="76606" y="444312"/>
                </a:lnTo>
                <a:lnTo>
                  <a:pt x="99588" y="444312"/>
                </a:lnTo>
                <a:cubicBezTo>
                  <a:pt x="103816" y="444312"/>
                  <a:pt x="107248" y="447743"/>
                  <a:pt x="107248" y="451972"/>
                </a:cubicBezTo>
                <a:cubicBezTo>
                  <a:pt x="107248" y="456200"/>
                  <a:pt x="103816" y="459632"/>
                  <a:pt x="99588" y="459632"/>
                </a:cubicBezTo>
                <a:lnTo>
                  <a:pt x="38303" y="459632"/>
                </a:lnTo>
                <a:cubicBezTo>
                  <a:pt x="34074" y="459632"/>
                  <a:pt x="30642" y="456199"/>
                  <a:pt x="30642" y="451971"/>
                </a:cubicBezTo>
                <a:cubicBezTo>
                  <a:pt x="30642" y="447743"/>
                  <a:pt x="34074" y="444311"/>
                  <a:pt x="38302" y="444311"/>
                </a:cubicBezTo>
                <a:lnTo>
                  <a:pt x="61284" y="444311"/>
                </a:lnTo>
                <a:lnTo>
                  <a:pt x="61284" y="306421"/>
                </a:lnTo>
                <a:lnTo>
                  <a:pt x="7660" y="306421"/>
                </a:lnTo>
                <a:cubicBezTo>
                  <a:pt x="3432" y="306421"/>
                  <a:pt x="0" y="302989"/>
                  <a:pt x="0" y="298761"/>
                </a:cubicBezTo>
                <a:lnTo>
                  <a:pt x="0" y="84266"/>
                </a:lnTo>
                <a:cubicBezTo>
                  <a:pt x="0" y="80037"/>
                  <a:pt x="3432" y="76605"/>
                  <a:pt x="7660" y="76605"/>
                </a:cubicBezTo>
                <a:close/>
                <a:moveTo>
                  <a:pt x="390687" y="15321"/>
                </a:moveTo>
                <a:cubicBezTo>
                  <a:pt x="386458" y="15321"/>
                  <a:pt x="383026" y="18761"/>
                  <a:pt x="383026" y="22982"/>
                </a:cubicBezTo>
                <a:cubicBezTo>
                  <a:pt x="383026" y="27203"/>
                  <a:pt x="386458" y="30642"/>
                  <a:pt x="390687" y="30642"/>
                </a:cubicBezTo>
                <a:cubicBezTo>
                  <a:pt x="394915" y="30642"/>
                  <a:pt x="398347" y="27203"/>
                  <a:pt x="398347" y="22982"/>
                </a:cubicBezTo>
                <a:cubicBezTo>
                  <a:pt x="398347" y="18761"/>
                  <a:pt x="394915" y="15321"/>
                  <a:pt x="390687" y="15321"/>
                </a:cubicBezTo>
                <a:close/>
                <a:moveTo>
                  <a:pt x="68945" y="15321"/>
                </a:moveTo>
                <a:cubicBezTo>
                  <a:pt x="64724" y="15321"/>
                  <a:pt x="61284" y="18761"/>
                  <a:pt x="61284" y="22982"/>
                </a:cubicBezTo>
                <a:cubicBezTo>
                  <a:pt x="61284" y="27203"/>
                  <a:pt x="64724" y="30642"/>
                  <a:pt x="68945" y="30642"/>
                </a:cubicBezTo>
                <a:cubicBezTo>
                  <a:pt x="73166" y="30642"/>
                  <a:pt x="76605" y="27203"/>
                  <a:pt x="76605" y="22982"/>
                </a:cubicBezTo>
                <a:cubicBezTo>
                  <a:pt x="76605" y="18761"/>
                  <a:pt x="73166" y="15321"/>
                  <a:pt x="68945" y="15321"/>
                </a:cubicBezTo>
                <a:close/>
                <a:moveTo>
                  <a:pt x="390687" y="0"/>
                </a:moveTo>
                <a:cubicBezTo>
                  <a:pt x="403357" y="0"/>
                  <a:pt x="413668" y="10311"/>
                  <a:pt x="413668" y="22982"/>
                </a:cubicBezTo>
                <a:cubicBezTo>
                  <a:pt x="413668" y="32955"/>
                  <a:pt x="407241" y="41375"/>
                  <a:pt x="398347" y="44554"/>
                </a:cubicBezTo>
                <a:lnTo>
                  <a:pt x="398347" y="53623"/>
                </a:lnTo>
                <a:cubicBezTo>
                  <a:pt x="398347" y="57852"/>
                  <a:pt x="394923" y="61284"/>
                  <a:pt x="390687" y="61284"/>
                </a:cubicBezTo>
                <a:cubicBezTo>
                  <a:pt x="386450" y="61284"/>
                  <a:pt x="383026" y="57852"/>
                  <a:pt x="383026" y="53623"/>
                </a:cubicBezTo>
                <a:lnTo>
                  <a:pt x="383026" y="44546"/>
                </a:lnTo>
                <a:cubicBezTo>
                  <a:pt x="374133" y="41375"/>
                  <a:pt x="367705" y="32955"/>
                  <a:pt x="367705" y="22982"/>
                </a:cubicBezTo>
                <a:cubicBezTo>
                  <a:pt x="367705" y="10311"/>
                  <a:pt x="378016" y="0"/>
                  <a:pt x="390687" y="0"/>
                </a:cubicBezTo>
                <a:close/>
                <a:moveTo>
                  <a:pt x="68945" y="0"/>
                </a:moveTo>
                <a:cubicBezTo>
                  <a:pt x="81615" y="0"/>
                  <a:pt x="91926" y="10311"/>
                  <a:pt x="91926" y="22982"/>
                </a:cubicBezTo>
                <a:cubicBezTo>
                  <a:pt x="91926" y="32955"/>
                  <a:pt x="85507" y="41375"/>
                  <a:pt x="76605" y="44554"/>
                </a:cubicBezTo>
                <a:lnTo>
                  <a:pt x="76605" y="53623"/>
                </a:lnTo>
                <a:cubicBezTo>
                  <a:pt x="76605" y="57852"/>
                  <a:pt x="73173" y="61284"/>
                  <a:pt x="68945" y="61284"/>
                </a:cubicBezTo>
                <a:cubicBezTo>
                  <a:pt x="64716" y="61284"/>
                  <a:pt x="61284" y="57852"/>
                  <a:pt x="61284" y="53623"/>
                </a:cubicBezTo>
                <a:lnTo>
                  <a:pt x="61284" y="44546"/>
                </a:lnTo>
                <a:cubicBezTo>
                  <a:pt x="52383" y="41375"/>
                  <a:pt x="45963" y="32955"/>
                  <a:pt x="45963" y="22982"/>
                </a:cubicBezTo>
                <a:cubicBezTo>
                  <a:pt x="45963" y="10311"/>
                  <a:pt x="56274" y="0"/>
                  <a:pt x="68945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689C8B8E-6842-42A0-8902-EA8282E9CB3D}"/>
              </a:ext>
            </a:extLst>
          </p:cNvPr>
          <p:cNvSpPr/>
          <p:nvPr/>
        </p:nvSpPr>
        <p:spPr>
          <a:xfrm>
            <a:off x="5917635" y="4945699"/>
            <a:ext cx="356734" cy="356732"/>
          </a:xfrm>
          <a:custGeom>
            <a:avLst/>
            <a:gdLst>
              <a:gd name="connsiteX0" fmla="*/ 329402 w 459632"/>
              <a:gd name="connsiteY0" fmla="*/ 444310 h 459631"/>
              <a:gd name="connsiteX1" fmla="*/ 451971 w 459632"/>
              <a:gd name="connsiteY1" fmla="*/ 444310 h 459631"/>
              <a:gd name="connsiteX2" fmla="*/ 459631 w 459632"/>
              <a:gd name="connsiteY2" fmla="*/ 451970 h 459631"/>
              <a:gd name="connsiteX3" fmla="*/ 451970 w 459632"/>
              <a:gd name="connsiteY3" fmla="*/ 459630 h 459631"/>
              <a:gd name="connsiteX4" fmla="*/ 329402 w 459632"/>
              <a:gd name="connsiteY4" fmla="*/ 459630 h 459631"/>
              <a:gd name="connsiteX5" fmla="*/ 321742 w 459632"/>
              <a:gd name="connsiteY5" fmla="*/ 451970 h 459631"/>
              <a:gd name="connsiteX6" fmla="*/ 329402 w 459632"/>
              <a:gd name="connsiteY6" fmla="*/ 444310 h 459631"/>
              <a:gd name="connsiteX7" fmla="*/ 283439 w 459632"/>
              <a:gd name="connsiteY7" fmla="*/ 444310 h 459631"/>
              <a:gd name="connsiteX8" fmla="*/ 298761 w 459632"/>
              <a:gd name="connsiteY8" fmla="*/ 444310 h 459631"/>
              <a:gd name="connsiteX9" fmla="*/ 306421 w 459632"/>
              <a:gd name="connsiteY9" fmla="*/ 451970 h 459631"/>
              <a:gd name="connsiteX10" fmla="*/ 298761 w 459632"/>
              <a:gd name="connsiteY10" fmla="*/ 459630 h 459631"/>
              <a:gd name="connsiteX11" fmla="*/ 283439 w 459632"/>
              <a:gd name="connsiteY11" fmla="*/ 459630 h 459631"/>
              <a:gd name="connsiteX12" fmla="*/ 275779 w 459632"/>
              <a:gd name="connsiteY12" fmla="*/ 451970 h 459631"/>
              <a:gd name="connsiteX13" fmla="*/ 283439 w 459632"/>
              <a:gd name="connsiteY13" fmla="*/ 444310 h 459631"/>
              <a:gd name="connsiteX14" fmla="*/ 160870 w 459632"/>
              <a:gd name="connsiteY14" fmla="*/ 444310 h 459631"/>
              <a:gd name="connsiteX15" fmla="*/ 237475 w 459632"/>
              <a:gd name="connsiteY15" fmla="*/ 444310 h 459631"/>
              <a:gd name="connsiteX16" fmla="*/ 245136 w 459632"/>
              <a:gd name="connsiteY16" fmla="*/ 451971 h 459631"/>
              <a:gd name="connsiteX17" fmla="*/ 237475 w 459632"/>
              <a:gd name="connsiteY17" fmla="*/ 459631 h 459631"/>
              <a:gd name="connsiteX18" fmla="*/ 160870 w 459632"/>
              <a:gd name="connsiteY18" fmla="*/ 459631 h 459631"/>
              <a:gd name="connsiteX19" fmla="*/ 153210 w 459632"/>
              <a:gd name="connsiteY19" fmla="*/ 451970 h 459631"/>
              <a:gd name="connsiteX20" fmla="*/ 160870 w 459632"/>
              <a:gd name="connsiteY20" fmla="*/ 444310 h 459631"/>
              <a:gd name="connsiteX21" fmla="*/ 7660 w 459632"/>
              <a:gd name="connsiteY21" fmla="*/ 444310 h 459631"/>
              <a:gd name="connsiteX22" fmla="*/ 114908 w 459632"/>
              <a:gd name="connsiteY22" fmla="*/ 444310 h 459631"/>
              <a:gd name="connsiteX23" fmla="*/ 122568 w 459632"/>
              <a:gd name="connsiteY23" fmla="*/ 451971 h 459631"/>
              <a:gd name="connsiteX24" fmla="*/ 114908 w 459632"/>
              <a:gd name="connsiteY24" fmla="*/ 459631 h 459631"/>
              <a:gd name="connsiteX25" fmla="*/ 7660 w 459632"/>
              <a:gd name="connsiteY25" fmla="*/ 459631 h 459631"/>
              <a:gd name="connsiteX26" fmla="*/ 0 w 459632"/>
              <a:gd name="connsiteY26" fmla="*/ 451970 h 459631"/>
              <a:gd name="connsiteX27" fmla="*/ 7660 w 459632"/>
              <a:gd name="connsiteY27" fmla="*/ 444310 h 459631"/>
              <a:gd name="connsiteX28" fmla="*/ 53623 w 459632"/>
              <a:gd name="connsiteY28" fmla="*/ 413668 h 459631"/>
              <a:gd name="connsiteX29" fmla="*/ 191513 w 459632"/>
              <a:gd name="connsiteY29" fmla="*/ 413668 h 459631"/>
              <a:gd name="connsiteX30" fmla="*/ 199173 w 459632"/>
              <a:gd name="connsiteY30" fmla="*/ 421328 h 459631"/>
              <a:gd name="connsiteX31" fmla="*/ 191513 w 459632"/>
              <a:gd name="connsiteY31" fmla="*/ 428988 h 459631"/>
              <a:gd name="connsiteX32" fmla="*/ 53623 w 459632"/>
              <a:gd name="connsiteY32" fmla="*/ 428988 h 459631"/>
              <a:gd name="connsiteX33" fmla="*/ 45963 w 459632"/>
              <a:gd name="connsiteY33" fmla="*/ 421328 h 459631"/>
              <a:gd name="connsiteX34" fmla="*/ 53623 w 459632"/>
              <a:gd name="connsiteY34" fmla="*/ 413668 h 459631"/>
              <a:gd name="connsiteX35" fmla="*/ 91926 w 459632"/>
              <a:gd name="connsiteY35" fmla="*/ 321742 h 459631"/>
              <a:gd name="connsiteX36" fmla="*/ 91926 w 459632"/>
              <a:gd name="connsiteY36" fmla="*/ 372195 h 459631"/>
              <a:gd name="connsiteX37" fmla="*/ 142379 w 459632"/>
              <a:gd name="connsiteY37" fmla="*/ 321742 h 459631"/>
              <a:gd name="connsiteX38" fmla="*/ 153211 w 459632"/>
              <a:gd name="connsiteY38" fmla="*/ 255968 h 459631"/>
              <a:gd name="connsiteX39" fmla="*/ 102758 w 459632"/>
              <a:gd name="connsiteY39" fmla="*/ 306421 h 459631"/>
              <a:gd name="connsiteX40" fmla="*/ 153211 w 459632"/>
              <a:gd name="connsiteY40" fmla="*/ 306421 h 459631"/>
              <a:gd name="connsiteX41" fmla="*/ 91926 w 459632"/>
              <a:gd name="connsiteY41" fmla="*/ 245137 h 459631"/>
              <a:gd name="connsiteX42" fmla="*/ 91926 w 459632"/>
              <a:gd name="connsiteY42" fmla="*/ 295589 h 459631"/>
              <a:gd name="connsiteX43" fmla="*/ 142379 w 459632"/>
              <a:gd name="connsiteY43" fmla="*/ 245137 h 459631"/>
              <a:gd name="connsiteX44" fmla="*/ 153211 w 459632"/>
              <a:gd name="connsiteY44" fmla="*/ 179363 h 459631"/>
              <a:gd name="connsiteX45" fmla="*/ 102758 w 459632"/>
              <a:gd name="connsiteY45" fmla="*/ 229816 h 459631"/>
              <a:gd name="connsiteX46" fmla="*/ 153211 w 459632"/>
              <a:gd name="connsiteY46" fmla="*/ 229816 h 459631"/>
              <a:gd name="connsiteX47" fmla="*/ 91926 w 459632"/>
              <a:gd name="connsiteY47" fmla="*/ 168531 h 459631"/>
              <a:gd name="connsiteX48" fmla="*/ 91926 w 459632"/>
              <a:gd name="connsiteY48" fmla="*/ 218984 h 459631"/>
              <a:gd name="connsiteX49" fmla="*/ 142379 w 459632"/>
              <a:gd name="connsiteY49" fmla="*/ 168531 h 459631"/>
              <a:gd name="connsiteX50" fmla="*/ 383027 w 459632"/>
              <a:gd name="connsiteY50" fmla="*/ 102758 h 459631"/>
              <a:gd name="connsiteX51" fmla="*/ 332574 w 459632"/>
              <a:gd name="connsiteY51" fmla="*/ 153211 h 459631"/>
              <a:gd name="connsiteX52" fmla="*/ 383027 w 459632"/>
              <a:gd name="connsiteY52" fmla="*/ 153211 h 459631"/>
              <a:gd name="connsiteX53" fmla="*/ 306421 w 459632"/>
              <a:gd name="connsiteY53" fmla="*/ 102758 h 459631"/>
              <a:gd name="connsiteX54" fmla="*/ 255968 w 459632"/>
              <a:gd name="connsiteY54" fmla="*/ 153211 h 459631"/>
              <a:gd name="connsiteX55" fmla="*/ 306421 w 459632"/>
              <a:gd name="connsiteY55" fmla="*/ 153211 h 459631"/>
              <a:gd name="connsiteX56" fmla="*/ 229816 w 459632"/>
              <a:gd name="connsiteY56" fmla="*/ 102758 h 459631"/>
              <a:gd name="connsiteX57" fmla="*/ 179363 w 459632"/>
              <a:gd name="connsiteY57" fmla="*/ 153211 h 459631"/>
              <a:gd name="connsiteX58" fmla="*/ 229816 w 459632"/>
              <a:gd name="connsiteY58" fmla="*/ 153211 h 459631"/>
              <a:gd name="connsiteX59" fmla="*/ 153211 w 459632"/>
              <a:gd name="connsiteY59" fmla="*/ 102758 h 459631"/>
              <a:gd name="connsiteX60" fmla="*/ 102758 w 459632"/>
              <a:gd name="connsiteY60" fmla="*/ 153211 h 459631"/>
              <a:gd name="connsiteX61" fmla="*/ 153211 w 459632"/>
              <a:gd name="connsiteY61" fmla="*/ 153211 h 459631"/>
              <a:gd name="connsiteX62" fmla="*/ 76606 w 459632"/>
              <a:gd name="connsiteY62" fmla="*/ 102758 h 459631"/>
              <a:gd name="connsiteX63" fmla="*/ 26153 w 459632"/>
              <a:gd name="connsiteY63" fmla="*/ 153211 h 459631"/>
              <a:gd name="connsiteX64" fmla="*/ 76605 w 459632"/>
              <a:gd name="connsiteY64" fmla="*/ 153211 h 459631"/>
              <a:gd name="connsiteX65" fmla="*/ 76606 w 459632"/>
              <a:gd name="connsiteY65" fmla="*/ 153211 h 459631"/>
              <a:gd name="connsiteX66" fmla="*/ 398347 w 459632"/>
              <a:gd name="connsiteY66" fmla="*/ 100621 h 459631"/>
              <a:gd name="connsiteX67" fmla="*/ 398347 w 459632"/>
              <a:gd name="connsiteY67" fmla="*/ 144516 h 459631"/>
              <a:gd name="connsiteX68" fmla="*/ 424677 w 459632"/>
              <a:gd name="connsiteY68" fmla="*/ 122568 h 459631"/>
              <a:gd name="connsiteX69" fmla="*/ 321742 w 459632"/>
              <a:gd name="connsiteY69" fmla="*/ 91926 h 459631"/>
              <a:gd name="connsiteX70" fmla="*/ 321742 w 459632"/>
              <a:gd name="connsiteY70" fmla="*/ 142379 h 459631"/>
              <a:gd name="connsiteX71" fmla="*/ 372195 w 459632"/>
              <a:gd name="connsiteY71" fmla="*/ 91926 h 459631"/>
              <a:gd name="connsiteX72" fmla="*/ 245137 w 459632"/>
              <a:gd name="connsiteY72" fmla="*/ 91926 h 459631"/>
              <a:gd name="connsiteX73" fmla="*/ 245137 w 459632"/>
              <a:gd name="connsiteY73" fmla="*/ 142379 h 459631"/>
              <a:gd name="connsiteX74" fmla="*/ 295590 w 459632"/>
              <a:gd name="connsiteY74" fmla="*/ 91926 h 459631"/>
              <a:gd name="connsiteX75" fmla="*/ 168531 w 459632"/>
              <a:gd name="connsiteY75" fmla="*/ 91926 h 459631"/>
              <a:gd name="connsiteX76" fmla="*/ 168531 w 459632"/>
              <a:gd name="connsiteY76" fmla="*/ 142379 h 459631"/>
              <a:gd name="connsiteX77" fmla="*/ 218984 w 459632"/>
              <a:gd name="connsiteY77" fmla="*/ 91926 h 459631"/>
              <a:gd name="connsiteX78" fmla="*/ 91926 w 459632"/>
              <a:gd name="connsiteY78" fmla="*/ 91926 h 459631"/>
              <a:gd name="connsiteX79" fmla="*/ 91926 w 459632"/>
              <a:gd name="connsiteY79" fmla="*/ 142379 h 459631"/>
              <a:gd name="connsiteX80" fmla="*/ 142379 w 459632"/>
              <a:gd name="connsiteY80" fmla="*/ 91926 h 459631"/>
              <a:gd name="connsiteX81" fmla="*/ 15321 w 459632"/>
              <a:gd name="connsiteY81" fmla="*/ 91926 h 459631"/>
              <a:gd name="connsiteX82" fmla="*/ 15321 w 459632"/>
              <a:gd name="connsiteY82" fmla="*/ 142379 h 459631"/>
              <a:gd name="connsiteX83" fmla="*/ 65774 w 459632"/>
              <a:gd name="connsiteY83" fmla="*/ 91926 h 459631"/>
              <a:gd name="connsiteX84" fmla="*/ 153211 w 459632"/>
              <a:gd name="connsiteY84" fmla="*/ 26152 h 459631"/>
              <a:gd name="connsiteX85" fmla="*/ 102758 w 459632"/>
              <a:gd name="connsiteY85" fmla="*/ 76605 h 459631"/>
              <a:gd name="connsiteX86" fmla="*/ 153211 w 459632"/>
              <a:gd name="connsiteY86" fmla="*/ 76605 h 459631"/>
              <a:gd name="connsiteX87" fmla="*/ 91926 w 459632"/>
              <a:gd name="connsiteY87" fmla="*/ 15321 h 459631"/>
              <a:gd name="connsiteX88" fmla="*/ 91926 w 459632"/>
              <a:gd name="connsiteY88" fmla="*/ 65773 h 459631"/>
              <a:gd name="connsiteX89" fmla="*/ 142379 w 459632"/>
              <a:gd name="connsiteY89" fmla="*/ 15321 h 459631"/>
              <a:gd name="connsiteX90" fmla="*/ 84266 w 459632"/>
              <a:gd name="connsiteY90" fmla="*/ 0 h 459631"/>
              <a:gd name="connsiteX91" fmla="*/ 160871 w 459632"/>
              <a:gd name="connsiteY91" fmla="*/ 0 h 459631"/>
              <a:gd name="connsiteX92" fmla="*/ 163797 w 459632"/>
              <a:gd name="connsiteY92" fmla="*/ 588 h 459631"/>
              <a:gd name="connsiteX93" fmla="*/ 167942 w 459632"/>
              <a:gd name="connsiteY93" fmla="*/ 4733 h 459631"/>
              <a:gd name="connsiteX94" fmla="*/ 168531 w 459632"/>
              <a:gd name="connsiteY94" fmla="*/ 7659 h 459631"/>
              <a:gd name="connsiteX95" fmla="*/ 168531 w 459632"/>
              <a:gd name="connsiteY95" fmla="*/ 76604 h 459631"/>
              <a:gd name="connsiteX96" fmla="*/ 390689 w 459632"/>
              <a:gd name="connsiteY96" fmla="*/ 76604 h 459631"/>
              <a:gd name="connsiteX97" fmla="*/ 393432 w 459632"/>
              <a:gd name="connsiteY97" fmla="*/ 77140 h 459631"/>
              <a:gd name="connsiteX98" fmla="*/ 393616 w 459632"/>
              <a:gd name="connsiteY98" fmla="*/ 77194 h 459631"/>
              <a:gd name="connsiteX99" fmla="*/ 394374 w 459632"/>
              <a:gd name="connsiteY99" fmla="*/ 77677 h 459631"/>
              <a:gd name="connsiteX100" fmla="*/ 395600 w 459632"/>
              <a:gd name="connsiteY100" fmla="*/ 78382 h 459631"/>
              <a:gd name="connsiteX101" fmla="*/ 441563 w 459632"/>
              <a:gd name="connsiteY101" fmla="*/ 116685 h 459631"/>
              <a:gd name="connsiteX102" fmla="*/ 441754 w 459632"/>
              <a:gd name="connsiteY102" fmla="*/ 116938 h 459631"/>
              <a:gd name="connsiteX103" fmla="*/ 443125 w 459632"/>
              <a:gd name="connsiteY103" fmla="*/ 118715 h 459631"/>
              <a:gd name="connsiteX104" fmla="*/ 443615 w 459632"/>
              <a:gd name="connsiteY104" fmla="*/ 119450 h 459631"/>
              <a:gd name="connsiteX105" fmla="*/ 444312 w 459632"/>
              <a:gd name="connsiteY105" fmla="*/ 122568 h 459631"/>
              <a:gd name="connsiteX106" fmla="*/ 444312 w 459632"/>
              <a:gd name="connsiteY106" fmla="*/ 229816 h 459631"/>
              <a:gd name="connsiteX107" fmla="*/ 434407 w 459632"/>
              <a:gd name="connsiteY107" fmla="*/ 250553 h 459631"/>
              <a:gd name="connsiteX108" fmla="*/ 428991 w 459632"/>
              <a:gd name="connsiteY108" fmla="*/ 260459 h 459631"/>
              <a:gd name="connsiteX109" fmla="*/ 436651 w 459632"/>
              <a:gd name="connsiteY109" fmla="*/ 268119 h 459631"/>
              <a:gd name="connsiteX110" fmla="*/ 444312 w 459632"/>
              <a:gd name="connsiteY110" fmla="*/ 260459 h 459631"/>
              <a:gd name="connsiteX111" fmla="*/ 451972 w 459632"/>
              <a:gd name="connsiteY111" fmla="*/ 252799 h 459631"/>
              <a:gd name="connsiteX112" fmla="*/ 459632 w 459632"/>
              <a:gd name="connsiteY112" fmla="*/ 260459 h 459631"/>
              <a:gd name="connsiteX113" fmla="*/ 436650 w 459632"/>
              <a:gd name="connsiteY113" fmla="*/ 283440 h 459631"/>
              <a:gd name="connsiteX114" fmla="*/ 413669 w 459632"/>
              <a:gd name="connsiteY114" fmla="*/ 260459 h 459631"/>
              <a:gd name="connsiteX115" fmla="*/ 423574 w 459632"/>
              <a:gd name="connsiteY115" fmla="*/ 239721 h 459631"/>
              <a:gd name="connsiteX116" fmla="*/ 428990 w 459632"/>
              <a:gd name="connsiteY116" fmla="*/ 229816 h 459631"/>
              <a:gd name="connsiteX117" fmla="*/ 428990 w 459632"/>
              <a:gd name="connsiteY117" fmla="*/ 138924 h 459631"/>
              <a:gd name="connsiteX118" fmla="*/ 395598 w 459632"/>
              <a:gd name="connsiteY118" fmla="*/ 166755 h 459631"/>
              <a:gd name="connsiteX119" fmla="*/ 394372 w 459632"/>
              <a:gd name="connsiteY119" fmla="*/ 167460 h 459631"/>
              <a:gd name="connsiteX120" fmla="*/ 393484 w 459632"/>
              <a:gd name="connsiteY120" fmla="*/ 167965 h 459631"/>
              <a:gd name="connsiteX121" fmla="*/ 390687 w 459632"/>
              <a:gd name="connsiteY121" fmla="*/ 168531 h 459631"/>
              <a:gd name="connsiteX122" fmla="*/ 168532 w 459632"/>
              <a:gd name="connsiteY122" fmla="*/ 168531 h 459631"/>
              <a:gd name="connsiteX123" fmla="*/ 168532 w 459632"/>
              <a:gd name="connsiteY123" fmla="*/ 390687 h 459631"/>
              <a:gd name="connsiteX124" fmla="*/ 160872 w 459632"/>
              <a:gd name="connsiteY124" fmla="*/ 398347 h 459631"/>
              <a:gd name="connsiteX125" fmla="*/ 153212 w 459632"/>
              <a:gd name="connsiteY125" fmla="*/ 390687 h 459631"/>
              <a:gd name="connsiteX126" fmla="*/ 153212 w 459632"/>
              <a:gd name="connsiteY126" fmla="*/ 332575 h 459631"/>
              <a:gd name="connsiteX127" fmla="*/ 89691 w 459632"/>
              <a:gd name="connsiteY127" fmla="*/ 396096 h 459631"/>
              <a:gd name="connsiteX128" fmla="*/ 87194 w 459632"/>
              <a:gd name="connsiteY128" fmla="*/ 397759 h 459631"/>
              <a:gd name="connsiteX129" fmla="*/ 84267 w 459632"/>
              <a:gd name="connsiteY129" fmla="*/ 398348 h 459631"/>
              <a:gd name="connsiteX130" fmla="*/ 81341 w 459632"/>
              <a:gd name="connsiteY130" fmla="*/ 397759 h 459631"/>
              <a:gd name="connsiteX131" fmla="*/ 77196 w 459632"/>
              <a:gd name="connsiteY131" fmla="*/ 393614 h 459631"/>
              <a:gd name="connsiteX132" fmla="*/ 76606 w 459632"/>
              <a:gd name="connsiteY132" fmla="*/ 390687 h 459631"/>
              <a:gd name="connsiteX133" fmla="*/ 76606 w 459632"/>
              <a:gd name="connsiteY133" fmla="*/ 168532 h 459631"/>
              <a:gd name="connsiteX134" fmla="*/ 38303 w 459632"/>
              <a:gd name="connsiteY134" fmla="*/ 168532 h 459631"/>
              <a:gd name="connsiteX135" fmla="*/ 38303 w 459632"/>
              <a:gd name="connsiteY135" fmla="*/ 183854 h 459631"/>
              <a:gd name="connsiteX136" fmla="*/ 53624 w 459632"/>
              <a:gd name="connsiteY136" fmla="*/ 183854 h 459631"/>
              <a:gd name="connsiteX137" fmla="*/ 61285 w 459632"/>
              <a:gd name="connsiteY137" fmla="*/ 191514 h 459631"/>
              <a:gd name="connsiteX138" fmla="*/ 53624 w 459632"/>
              <a:gd name="connsiteY138" fmla="*/ 199174 h 459631"/>
              <a:gd name="connsiteX139" fmla="*/ 38303 w 459632"/>
              <a:gd name="connsiteY139" fmla="*/ 199174 h 459631"/>
              <a:gd name="connsiteX140" fmla="*/ 38303 w 459632"/>
              <a:gd name="connsiteY140" fmla="*/ 214496 h 459631"/>
              <a:gd name="connsiteX141" fmla="*/ 53623 w 459632"/>
              <a:gd name="connsiteY141" fmla="*/ 214496 h 459631"/>
              <a:gd name="connsiteX142" fmla="*/ 61284 w 459632"/>
              <a:gd name="connsiteY142" fmla="*/ 222156 h 459631"/>
              <a:gd name="connsiteX143" fmla="*/ 53623 w 459632"/>
              <a:gd name="connsiteY143" fmla="*/ 229816 h 459631"/>
              <a:gd name="connsiteX144" fmla="*/ 7660 w 459632"/>
              <a:gd name="connsiteY144" fmla="*/ 229816 h 459631"/>
              <a:gd name="connsiteX145" fmla="*/ 0 w 459632"/>
              <a:gd name="connsiteY145" fmla="*/ 222155 h 459631"/>
              <a:gd name="connsiteX146" fmla="*/ 7660 w 459632"/>
              <a:gd name="connsiteY146" fmla="*/ 214495 h 459631"/>
              <a:gd name="connsiteX147" fmla="*/ 22982 w 459632"/>
              <a:gd name="connsiteY147" fmla="*/ 214495 h 459631"/>
              <a:gd name="connsiteX148" fmla="*/ 22982 w 459632"/>
              <a:gd name="connsiteY148" fmla="*/ 199173 h 459631"/>
              <a:gd name="connsiteX149" fmla="*/ 7660 w 459632"/>
              <a:gd name="connsiteY149" fmla="*/ 199173 h 459631"/>
              <a:gd name="connsiteX150" fmla="*/ 0 w 459632"/>
              <a:gd name="connsiteY150" fmla="*/ 191513 h 459631"/>
              <a:gd name="connsiteX151" fmla="*/ 7660 w 459632"/>
              <a:gd name="connsiteY151" fmla="*/ 183853 h 459631"/>
              <a:gd name="connsiteX152" fmla="*/ 22982 w 459632"/>
              <a:gd name="connsiteY152" fmla="*/ 183853 h 459631"/>
              <a:gd name="connsiteX153" fmla="*/ 22982 w 459632"/>
              <a:gd name="connsiteY153" fmla="*/ 168532 h 459631"/>
              <a:gd name="connsiteX154" fmla="*/ 7661 w 459632"/>
              <a:gd name="connsiteY154" fmla="*/ 168532 h 459631"/>
              <a:gd name="connsiteX155" fmla="*/ 4735 w 459632"/>
              <a:gd name="connsiteY155" fmla="*/ 167943 h 459631"/>
              <a:gd name="connsiteX156" fmla="*/ 590 w 459632"/>
              <a:gd name="connsiteY156" fmla="*/ 163798 h 459631"/>
              <a:gd name="connsiteX157" fmla="*/ 0 w 459632"/>
              <a:gd name="connsiteY157" fmla="*/ 160871 h 459631"/>
              <a:gd name="connsiteX158" fmla="*/ 0 w 459632"/>
              <a:gd name="connsiteY158" fmla="*/ 84266 h 459631"/>
              <a:gd name="connsiteX159" fmla="*/ 7661 w 459632"/>
              <a:gd name="connsiteY159" fmla="*/ 76605 h 459631"/>
              <a:gd name="connsiteX160" fmla="*/ 76606 w 459632"/>
              <a:gd name="connsiteY160" fmla="*/ 76605 h 459631"/>
              <a:gd name="connsiteX161" fmla="*/ 76606 w 459632"/>
              <a:gd name="connsiteY161" fmla="*/ 7660 h 459631"/>
              <a:gd name="connsiteX162" fmla="*/ 84266 w 459632"/>
              <a:gd name="connsiteY162" fmla="*/ 0 h 459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459632" h="459631">
                <a:moveTo>
                  <a:pt x="329402" y="444310"/>
                </a:moveTo>
                <a:lnTo>
                  <a:pt x="451971" y="444310"/>
                </a:lnTo>
                <a:cubicBezTo>
                  <a:pt x="456208" y="444310"/>
                  <a:pt x="459631" y="447742"/>
                  <a:pt x="459631" y="451970"/>
                </a:cubicBezTo>
                <a:cubicBezTo>
                  <a:pt x="459631" y="456198"/>
                  <a:pt x="456207" y="459630"/>
                  <a:pt x="451970" y="459630"/>
                </a:cubicBezTo>
                <a:lnTo>
                  <a:pt x="329402" y="459630"/>
                </a:lnTo>
                <a:cubicBezTo>
                  <a:pt x="325166" y="459630"/>
                  <a:pt x="321742" y="456198"/>
                  <a:pt x="321742" y="451970"/>
                </a:cubicBezTo>
                <a:cubicBezTo>
                  <a:pt x="321742" y="447742"/>
                  <a:pt x="325166" y="444310"/>
                  <a:pt x="329402" y="444310"/>
                </a:cubicBezTo>
                <a:close/>
                <a:moveTo>
                  <a:pt x="283439" y="444310"/>
                </a:moveTo>
                <a:lnTo>
                  <a:pt x="298761" y="444310"/>
                </a:lnTo>
                <a:cubicBezTo>
                  <a:pt x="302997" y="444310"/>
                  <a:pt x="306421" y="447742"/>
                  <a:pt x="306421" y="451970"/>
                </a:cubicBezTo>
                <a:cubicBezTo>
                  <a:pt x="306421" y="456198"/>
                  <a:pt x="302997" y="459630"/>
                  <a:pt x="298761" y="459630"/>
                </a:cubicBezTo>
                <a:lnTo>
                  <a:pt x="283439" y="459630"/>
                </a:lnTo>
                <a:cubicBezTo>
                  <a:pt x="279203" y="459630"/>
                  <a:pt x="275779" y="456198"/>
                  <a:pt x="275779" y="451970"/>
                </a:cubicBezTo>
                <a:cubicBezTo>
                  <a:pt x="275779" y="447742"/>
                  <a:pt x="279203" y="444310"/>
                  <a:pt x="283439" y="444310"/>
                </a:cubicBezTo>
                <a:close/>
                <a:moveTo>
                  <a:pt x="160870" y="444310"/>
                </a:moveTo>
                <a:lnTo>
                  <a:pt x="237475" y="444310"/>
                </a:lnTo>
                <a:cubicBezTo>
                  <a:pt x="241712" y="444310"/>
                  <a:pt x="245136" y="447743"/>
                  <a:pt x="245136" y="451971"/>
                </a:cubicBezTo>
                <a:cubicBezTo>
                  <a:pt x="245136" y="456199"/>
                  <a:pt x="241712" y="459631"/>
                  <a:pt x="237475" y="459631"/>
                </a:cubicBezTo>
                <a:lnTo>
                  <a:pt x="160870" y="459631"/>
                </a:lnTo>
                <a:cubicBezTo>
                  <a:pt x="156634" y="459631"/>
                  <a:pt x="153210" y="456198"/>
                  <a:pt x="153210" y="451970"/>
                </a:cubicBezTo>
                <a:cubicBezTo>
                  <a:pt x="153210" y="447742"/>
                  <a:pt x="156634" y="444310"/>
                  <a:pt x="160870" y="444310"/>
                </a:cubicBezTo>
                <a:close/>
                <a:moveTo>
                  <a:pt x="7660" y="444310"/>
                </a:moveTo>
                <a:lnTo>
                  <a:pt x="114908" y="444310"/>
                </a:lnTo>
                <a:cubicBezTo>
                  <a:pt x="119144" y="444310"/>
                  <a:pt x="122568" y="447743"/>
                  <a:pt x="122568" y="451971"/>
                </a:cubicBezTo>
                <a:cubicBezTo>
                  <a:pt x="122568" y="456199"/>
                  <a:pt x="119144" y="459631"/>
                  <a:pt x="114908" y="459631"/>
                </a:cubicBezTo>
                <a:lnTo>
                  <a:pt x="7660" y="459631"/>
                </a:lnTo>
                <a:cubicBezTo>
                  <a:pt x="3424" y="459631"/>
                  <a:pt x="0" y="456198"/>
                  <a:pt x="0" y="451970"/>
                </a:cubicBezTo>
                <a:cubicBezTo>
                  <a:pt x="0" y="447742"/>
                  <a:pt x="3424" y="444310"/>
                  <a:pt x="7660" y="444310"/>
                </a:cubicBezTo>
                <a:close/>
                <a:moveTo>
                  <a:pt x="53623" y="413668"/>
                </a:moveTo>
                <a:lnTo>
                  <a:pt x="191513" y="413668"/>
                </a:lnTo>
                <a:cubicBezTo>
                  <a:pt x="195749" y="413668"/>
                  <a:pt x="199173" y="417100"/>
                  <a:pt x="199173" y="421328"/>
                </a:cubicBezTo>
                <a:cubicBezTo>
                  <a:pt x="199173" y="425557"/>
                  <a:pt x="195749" y="428988"/>
                  <a:pt x="191513" y="428988"/>
                </a:cubicBezTo>
                <a:lnTo>
                  <a:pt x="53623" y="428988"/>
                </a:lnTo>
                <a:cubicBezTo>
                  <a:pt x="49387" y="428988"/>
                  <a:pt x="45963" y="425557"/>
                  <a:pt x="45963" y="421328"/>
                </a:cubicBezTo>
                <a:cubicBezTo>
                  <a:pt x="45963" y="417100"/>
                  <a:pt x="49387" y="413668"/>
                  <a:pt x="53623" y="413668"/>
                </a:cubicBezTo>
                <a:close/>
                <a:moveTo>
                  <a:pt x="91926" y="321742"/>
                </a:moveTo>
                <a:lnTo>
                  <a:pt x="91926" y="372195"/>
                </a:lnTo>
                <a:lnTo>
                  <a:pt x="142379" y="321742"/>
                </a:lnTo>
                <a:close/>
                <a:moveTo>
                  <a:pt x="153211" y="255968"/>
                </a:moveTo>
                <a:lnTo>
                  <a:pt x="102758" y="306421"/>
                </a:lnTo>
                <a:lnTo>
                  <a:pt x="153211" y="306421"/>
                </a:lnTo>
                <a:close/>
                <a:moveTo>
                  <a:pt x="91926" y="245137"/>
                </a:moveTo>
                <a:lnTo>
                  <a:pt x="91926" y="295589"/>
                </a:lnTo>
                <a:lnTo>
                  <a:pt x="142379" y="245137"/>
                </a:lnTo>
                <a:close/>
                <a:moveTo>
                  <a:pt x="153211" y="179363"/>
                </a:moveTo>
                <a:lnTo>
                  <a:pt x="102758" y="229816"/>
                </a:lnTo>
                <a:lnTo>
                  <a:pt x="153211" y="229816"/>
                </a:lnTo>
                <a:close/>
                <a:moveTo>
                  <a:pt x="91926" y="168531"/>
                </a:moveTo>
                <a:lnTo>
                  <a:pt x="91926" y="218984"/>
                </a:lnTo>
                <a:lnTo>
                  <a:pt x="142379" y="168531"/>
                </a:lnTo>
                <a:close/>
                <a:moveTo>
                  <a:pt x="383027" y="102758"/>
                </a:moveTo>
                <a:lnTo>
                  <a:pt x="332574" y="153211"/>
                </a:lnTo>
                <a:lnTo>
                  <a:pt x="383027" y="153211"/>
                </a:lnTo>
                <a:close/>
                <a:moveTo>
                  <a:pt x="306421" y="102758"/>
                </a:moveTo>
                <a:lnTo>
                  <a:pt x="255968" y="153211"/>
                </a:lnTo>
                <a:lnTo>
                  <a:pt x="306421" y="153211"/>
                </a:lnTo>
                <a:close/>
                <a:moveTo>
                  <a:pt x="229816" y="102758"/>
                </a:moveTo>
                <a:lnTo>
                  <a:pt x="179363" y="153211"/>
                </a:lnTo>
                <a:lnTo>
                  <a:pt x="229816" y="153211"/>
                </a:lnTo>
                <a:close/>
                <a:moveTo>
                  <a:pt x="153211" y="102758"/>
                </a:moveTo>
                <a:lnTo>
                  <a:pt x="102758" y="153211"/>
                </a:lnTo>
                <a:lnTo>
                  <a:pt x="153211" y="153211"/>
                </a:lnTo>
                <a:close/>
                <a:moveTo>
                  <a:pt x="76606" y="102758"/>
                </a:moveTo>
                <a:lnTo>
                  <a:pt x="26153" y="153211"/>
                </a:lnTo>
                <a:lnTo>
                  <a:pt x="76605" y="153211"/>
                </a:lnTo>
                <a:lnTo>
                  <a:pt x="76606" y="153211"/>
                </a:lnTo>
                <a:close/>
                <a:moveTo>
                  <a:pt x="398347" y="100621"/>
                </a:moveTo>
                <a:lnTo>
                  <a:pt x="398347" y="144516"/>
                </a:lnTo>
                <a:lnTo>
                  <a:pt x="424677" y="122568"/>
                </a:lnTo>
                <a:close/>
                <a:moveTo>
                  <a:pt x="321742" y="91926"/>
                </a:moveTo>
                <a:lnTo>
                  <a:pt x="321742" y="142379"/>
                </a:lnTo>
                <a:lnTo>
                  <a:pt x="372195" y="91926"/>
                </a:lnTo>
                <a:close/>
                <a:moveTo>
                  <a:pt x="245137" y="91926"/>
                </a:moveTo>
                <a:lnTo>
                  <a:pt x="245137" y="142379"/>
                </a:lnTo>
                <a:lnTo>
                  <a:pt x="295590" y="91926"/>
                </a:lnTo>
                <a:close/>
                <a:moveTo>
                  <a:pt x="168531" y="91926"/>
                </a:moveTo>
                <a:lnTo>
                  <a:pt x="168531" y="142379"/>
                </a:lnTo>
                <a:lnTo>
                  <a:pt x="218984" y="91926"/>
                </a:lnTo>
                <a:close/>
                <a:moveTo>
                  <a:pt x="91926" y="91926"/>
                </a:moveTo>
                <a:lnTo>
                  <a:pt x="91926" y="142379"/>
                </a:lnTo>
                <a:lnTo>
                  <a:pt x="142379" y="91926"/>
                </a:lnTo>
                <a:close/>
                <a:moveTo>
                  <a:pt x="15321" y="91926"/>
                </a:moveTo>
                <a:lnTo>
                  <a:pt x="15321" y="142379"/>
                </a:lnTo>
                <a:lnTo>
                  <a:pt x="65774" y="91926"/>
                </a:lnTo>
                <a:close/>
                <a:moveTo>
                  <a:pt x="153211" y="26152"/>
                </a:moveTo>
                <a:lnTo>
                  <a:pt x="102758" y="76605"/>
                </a:lnTo>
                <a:lnTo>
                  <a:pt x="153211" y="76605"/>
                </a:lnTo>
                <a:close/>
                <a:moveTo>
                  <a:pt x="91926" y="15321"/>
                </a:moveTo>
                <a:lnTo>
                  <a:pt x="91926" y="65773"/>
                </a:lnTo>
                <a:lnTo>
                  <a:pt x="142379" y="15321"/>
                </a:lnTo>
                <a:close/>
                <a:moveTo>
                  <a:pt x="84266" y="0"/>
                </a:moveTo>
                <a:lnTo>
                  <a:pt x="160871" y="0"/>
                </a:lnTo>
                <a:cubicBezTo>
                  <a:pt x="161867" y="0"/>
                  <a:pt x="162863" y="199"/>
                  <a:pt x="163797" y="588"/>
                </a:cubicBezTo>
                <a:cubicBezTo>
                  <a:pt x="165674" y="1370"/>
                  <a:pt x="167161" y="2864"/>
                  <a:pt x="167942" y="4733"/>
                </a:cubicBezTo>
                <a:cubicBezTo>
                  <a:pt x="168332" y="5667"/>
                  <a:pt x="168531" y="6664"/>
                  <a:pt x="168531" y="7659"/>
                </a:cubicBezTo>
                <a:lnTo>
                  <a:pt x="168531" y="76604"/>
                </a:lnTo>
                <a:lnTo>
                  <a:pt x="390689" y="76604"/>
                </a:lnTo>
                <a:cubicBezTo>
                  <a:pt x="391639" y="76604"/>
                  <a:pt x="392558" y="76803"/>
                  <a:pt x="393432" y="77140"/>
                </a:cubicBezTo>
                <a:cubicBezTo>
                  <a:pt x="393493" y="77163"/>
                  <a:pt x="393555" y="77171"/>
                  <a:pt x="393616" y="77194"/>
                </a:cubicBezTo>
                <a:cubicBezTo>
                  <a:pt x="393899" y="77309"/>
                  <a:pt x="394106" y="77531"/>
                  <a:pt x="394374" y="77677"/>
                </a:cubicBezTo>
                <a:cubicBezTo>
                  <a:pt x="394780" y="77907"/>
                  <a:pt x="395231" y="78076"/>
                  <a:pt x="395600" y="78382"/>
                </a:cubicBezTo>
                <a:lnTo>
                  <a:pt x="441563" y="116685"/>
                </a:lnTo>
                <a:cubicBezTo>
                  <a:pt x="441639" y="116754"/>
                  <a:pt x="441678" y="116869"/>
                  <a:pt x="441754" y="116938"/>
                </a:cubicBezTo>
                <a:cubicBezTo>
                  <a:pt x="442312" y="117451"/>
                  <a:pt x="442734" y="118064"/>
                  <a:pt x="443125" y="118715"/>
                </a:cubicBezTo>
                <a:cubicBezTo>
                  <a:pt x="443270" y="118967"/>
                  <a:pt x="443500" y="119175"/>
                  <a:pt x="443615" y="119450"/>
                </a:cubicBezTo>
                <a:cubicBezTo>
                  <a:pt x="444052" y="120408"/>
                  <a:pt x="444312" y="121450"/>
                  <a:pt x="444312" y="122568"/>
                </a:cubicBezTo>
                <a:lnTo>
                  <a:pt x="444312" y="229816"/>
                </a:lnTo>
                <a:cubicBezTo>
                  <a:pt x="444312" y="240648"/>
                  <a:pt x="438589" y="246378"/>
                  <a:pt x="434407" y="250553"/>
                </a:cubicBezTo>
                <a:cubicBezTo>
                  <a:pt x="430654" y="254308"/>
                  <a:pt x="428991" y="256153"/>
                  <a:pt x="428991" y="260459"/>
                </a:cubicBezTo>
                <a:cubicBezTo>
                  <a:pt x="428991" y="264680"/>
                  <a:pt x="432423" y="268119"/>
                  <a:pt x="436651" y="268119"/>
                </a:cubicBezTo>
                <a:cubicBezTo>
                  <a:pt x="440880" y="268119"/>
                  <a:pt x="444312" y="264680"/>
                  <a:pt x="444312" y="260459"/>
                </a:cubicBezTo>
                <a:cubicBezTo>
                  <a:pt x="444312" y="256230"/>
                  <a:pt x="447735" y="252799"/>
                  <a:pt x="451972" y="252799"/>
                </a:cubicBezTo>
                <a:cubicBezTo>
                  <a:pt x="456208" y="252799"/>
                  <a:pt x="459632" y="256230"/>
                  <a:pt x="459632" y="260459"/>
                </a:cubicBezTo>
                <a:cubicBezTo>
                  <a:pt x="459632" y="273129"/>
                  <a:pt x="449321" y="283440"/>
                  <a:pt x="436650" y="283440"/>
                </a:cubicBezTo>
                <a:cubicBezTo>
                  <a:pt x="423980" y="283440"/>
                  <a:pt x="413669" y="273129"/>
                  <a:pt x="413669" y="260459"/>
                </a:cubicBezTo>
                <a:cubicBezTo>
                  <a:pt x="413669" y="249627"/>
                  <a:pt x="419392" y="243897"/>
                  <a:pt x="423574" y="239721"/>
                </a:cubicBezTo>
                <a:cubicBezTo>
                  <a:pt x="427328" y="235967"/>
                  <a:pt x="428990" y="234121"/>
                  <a:pt x="428990" y="229816"/>
                </a:cubicBezTo>
                <a:lnTo>
                  <a:pt x="428990" y="138924"/>
                </a:lnTo>
                <a:lnTo>
                  <a:pt x="395598" y="166755"/>
                </a:lnTo>
                <a:cubicBezTo>
                  <a:pt x="395231" y="167061"/>
                  <a:pt x="394778" y="167230"/>
                  <a:pt x="394372" y="167460"/>
                </a:cubicBezTo>
                <a:cubicBezTo>
                  <a:pt x="394066" y="167628"/>
                  <a:pt x="393805" y="167842"/>
                  <a:pt x="393484" y="167965"/>
                </a:cubicBezTo>
                <a:cubicBezTo>
                  <a:pt x="392595" y="168317"/>
                  <a:pt x="391660" y="168531"/>
                  <a:pt x="390687" y="168531"/>
                </a:cubicBezTo>
                <a:lnTo>
                  <a:pt x="168532" y="168531"/>
                </a:lnTo>
                <a:lnTo>
                  <a:pt x="168532" y="390687"/>
                </a:lnTo>
                <a:cubicBezTo>
                  <a:pt x="168532" y="394915"/>
                  <a:pt x="165108" y="398347"/>
                  <a:pt x="160872" y="398347"/>
                </a:cubicBezTo>
                <a:cubicBezTo>
                  <a:pt x="156636" y="398347"/>
                  <a:pt x="153212" y="394915"/>
                  <a:pt x="153212" y="390687"/>
                </a:cubicBezTo>
                <a:lnTo>
                  <a:pt x="153212" y="332575"/>
                </a:lnTo>
                <a:lnTo>
                  <a:pt x="89691" y="396096"/>
                </a:lnTo>
                <a:cubicBezTo>
                  <a:pt x="88978" y="396809"/>
                  <a:pt x="88136" y="397368"/>
                  <a:pt x="87194" y="397759"/>
                </a:cubicBezTo>
                <a:cubicBezTo>
                  <a:pt x="86259" y="398149"/>
                  <a:pt x="85263" y="398348"/>
                  <a:pt x="84267" y="398348"/>
                </a:cubicBezTo>
                <a:cubicBezTo>
                  <a:pt x="83271" y="398348"/>
                  <a:pt x="82275" y="398149"/>
                  <a:pt x="81341" y="397759"/>
                </a:cubicBezTo>
                <a:cubicBezTo>
                  <a:pt x="79463" y="396977"/>
                  <a:pt x="77977" y="395491"/>
                  <a:pt x="77196" y="393614"/>
                </a:cubicBezTo>
                <a:cubicBezTo>
                  <a:pt x="76805" y="392679"/>
                  <a:pt x="76606" y="391683"/>
                  <a:pt x="76606" y="390687"/>
                </a:cubicBezTo>
                <a:lnTo>
                  <a:pt x="76606" y="168532"/>
                </a:lnTo>
                <a:lnTo>
                  <a:pt x="38303" y="168532"/>
                </a:lnTo>
                <a:lnTo>
                  <a:pt x="38303" y="183854"/>
                </a:lnTo>
                <a:lnTo>
                  <a:pt x="53624" y="183854"/>
                </a:lnTo>
                <a:cubicBezTo>
                  <a:pt x="57861" y="183854"/>
                  <a:pt x="61285" y="187286"/>
                  <a:pt x="61285" y="191514"/>
                </a:cubicBezTo>
                <a:cubicBezTo>
                  <a:pt x="61285" y="195742"/>
                  <a:pt x="57861" y="199174"/>
                  <a:pt x="53624" y="199174"/>
                </a:cubicBezTo>
                <a:lnTo>
                  <a:pt x="38303" y="199174"/>
                </a:lnTo>
                <a:lnTo>
                  <a:pt x="38303" y="214496"/>
                </a:lnTo>
                <a:lnTo>
                  <a:pt x="53623" y="214496"/>
                </a:lnTo>
                <a:cubicBezTo>
                  <a:pt x="57860" y="214496"/>
                  <a:pt x="61284" y="217928"/>
                  <a:pt x="61284" y="222156"/>
                </a:cubicBezTo>
                <a:cubicBezTo>
                  <a:pt x="61284" y="226384"/>
                  <a:pt x="57860" y="229816"/>
                  <a:pt x="53623" y="229816"/>
                </a:cubicBezTo>
                <a:lnTo>
                  <a:pt x="7660" y="229816"/>
                </a:lnTo>
                <a:cubicBezTo>
                  <a:pt x="3424" y="229816"/>
                  <a:pt x="0" y="226383"/>
                  <a:pt x="0" y="222155"/>
                </a:cubicBezTo>
                <a:cubicBezTo>
                  <a:pt x="0" y="217927"/>
                  <a:pt x="3424" y="214495"/>
                  <a:pt x="7660" y="214495"/>
                </a:cubicBezTo>
                <a:lnTo>
                  <a:pt x="22982" y="214495"/>
                </a:lnTo>
                <a:lnTo>
                  <a:pt x="22982" y="199173"/>
                </a:lnTo>
                <a:lnTo>
                  <a:pt x="7660" y="199173"/>
                </a:lnTo>
                <a:cubicBezTo>
                  <a:pt x="3424" y="199173"/>
                  <a:pt x="0" y="195741"/>
                  <a:pt x="0" y="191513"/>
                </a:cubicBezTo>
                <a:cubicBezTo>
                  <a:pt x="0" y="187285"/>
                  <a:pt x="3424" y="183853"/>
                  <a:pt x="7660" y="183853"/>
                </a:cubicBezTo>
                <a:lnTo>
                  <a:pt x="22982" y="183853"/>
                </a:lnTo>
                <a:lnTo>
                  <a:pt x="22982" y="168532"/>
                </a:lnTo>
                <a:lnTo>
                  <a:pt x="7661" y="168532"/>
                </a:lnTo>
                <a:cubicBezTo>
                  <a:pt x="6665" y="168532"/>
                  <a:pt x="5669" y="168333"/>
                  <a:pt x="4735" y="167943"/>
                </a:cubicBezTo>
                <a:cubicBezTo>
                  <a:pt x="2857" y="167161"/>
                  <a:pt x="1371" y="165675"/>
                  <a:pt x="590" y="163798"/>
                </a:cubicBezTo>
                <a:cubicBezTo>
                  <a:pt x="199" y="162863"/>
                  <a:pt x="0" y="161867"/>
                  <a:pt x="0" y="160871"/>
                </a:cubicBezTo>
                <a:lnTo>
                  <a:pt x="0" y="84266"/>
                </a:lnTo>
                <a:cubicBezTo>
                  <a:pt x="0" y="80037"/>
                  <a:pt x="3424" y="76605"/>
                  <a:pt x="7661" y="76605"/>
                </a:cubicBezTo>
                <a:lnTo>
                  <a:pt x="76606" y="76605"/>
                </a:lnTo>
                <a:lnTo>
                  <a:pt x="76606" y="7660"/>
                </a:lnTo>
                <a:cubicBezTo>
                  <a:pt x="76606" y="3432"/>
                  <a:pt x="80030" y="0"/>
                  <a:pt x="84266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4572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0DD4FAD-028E-4692-B4DB-260CF204A58B}"/>
              </a:ext>
            </a:extLst>
          </p:cNvPr>
          <p:cNvSpPr/>
          <p:nvPr/>
        </p:nvSpPr>
        <p:spPr>
          <a:xfrm>
            <a:off x="0" y="0"/>
            <a:ext cx="12192000" cy="2700764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46B8BD-2AFC-46AF-A560-B200942124EC}"/>
              </a:ext>
            </a:extLst>
          </p:cNvPr>
          <p:cNvSpPr txBox="1"/>
          <p:nvPr/>
        </p:nvSpPr>
        <p:spPr>
          <a:xfrm>
            <a:off x="3247571" y="1010052"/>
            <a:ext cx="5696858" cy="60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80000"/>
              </a:lnSpc>
            </a:pPr>
            <a:r>
              <a:rPr lang="en-US" sz="4000" b="1" dirty="0">
                <a:solidFill>
                  <a:schemeClr val="bg1"/>
                </a:solidFill>
                <a:latin typeface="Poppins" panose="00000500000000000000" pitchFamily="2" charset="0"/>
              </a:rPr>
              <a:t>Matrix Diagram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D2492A2-DE23-490C-A9B9-26D430E254B2}"/>
              </a:ext>
            </a:extLst>
          </p:cNvPr>
          <p:cNvGrpSpPr/>
          <p:nvPr/>
        </p:nvGrpSpPr>
        <p:grpSpPr>
          <a:xfrm>
            <a:off x="1066800" y="2658707"/>
            <a:ext cx="2523082" cy="903025"/>
            <a:chOff x="8602119" y="2367888"/>
            <a:chExt cx="2523082" cy="90302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F8DAB4B-044D-4F14-8E89-ADEADE7CB895}"/>
                </a:ext>
              </a:extLst>
            </p:cNvPr>
            <p:cNvSpPr txBox="1"/>
            <p:nvPr/>
          </p:nvSpPr>
          <p:spPr>
            <a:xfrm>
              <a:off x="8602119" y="2367888"/>
              <a:ext cx="25230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1D9A78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ED8886D-F8B5-46BA-ADA1-71133CA1FE6C}"/>
                </a:ext>
              </a:extLst>
            </p:cNvPr>
            <p:cNvSpPr txBox="1"/>
            <p:nvPr/>
          </p:nvSpPr>
          <p:spPr>
            <a:xfrm>
              <a:off x="8602119" y="2723391"/>
              <a:ext cx="2523082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DDA9DA-977E-43CA-979B-C6FBC4FFA475}"/>
              </a:ext>
            </a:extLst>
          </p:cNvPr>
          <p:cNvGrpSpPr/>
          <p:nvPr/>
        </p:nvGrpSpPr>
        <p:grpSpPr>
          <a:xfrm>
            <a:off x="1066800" y="4461398"/>
            <a:ext cx="2523082" cy="903025"/>
            <a:chOff x="8602119" y="2367888"/>
            <a:chExt cx="2523082" cy="90302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5BA25C7-93E6-40CE-BF6A-BB71F943119C}"/>
                </a:ext>
              </a:extLst>
            </p:cNvPr>
            <p:cNvSpPr txBox="1"/>
            <p:nvPr/>
          </p:nvSpPr>
          <p:spPr>
            <a:xfrm>
              <a:off x="8602119" y="2367888"/>
              <a:ext cx="25230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8BC145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494F5BC-1A08-4732-BCF7-E4B48549D9D1}"/>
                </a:ext>
              </a:extLst>
            </p:cNvPr>
            <p:cNvSpPr txBox="1"/>
            <p:nvPr/>
          </p:nvSpPr>
          <p:spPr>
            <a:xfrm>
              <a:off x="8602119" y="2723391"/>
              <a:ext cx="2523082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1847107-5641-4BB6-945D-1943C9B05723}"/>
              </a:ext>
            </a:extLst>
          </p:cNvPr>
          <p:cNvGrpSpPr/>
          <p:nvPr/>
        </p:nvGrpSpPr>
        <p:grpSpPr>
          <a:xfrm flipH="1">
            <a:off x="8602118" y="2658707"/>
            <a:ext cx="2523082" cy="903025"/>
            <a:chOff x="8602119" y="2367888"/>
            <a:chExt cx="2523082" cy="903025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6135C7F-8A2E-4DEA-BB30-0C3C040EF6C7}"/>
                </a:ext>
              </a:extLst>
            </p:cNvPr>
            <p:cNvSpPr txBox="1"/>
            <p:nvPr/>
          </p:nvSpPr>
          <p:spPr>
            <a:xfrm>
              <a:off x="8602119" y="2367888"/>
              <a:ext cx="25230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1D6FA9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E6D633C-DB6C-4480-88A8-E1533F1CD565}"/>
                </a:ext>
              </a:extLst>
            </p:cNvPr>
            <p:cNvSpPr txBox="1"/>
            <p:nvPr/>
          </p:nvSpPr>
          <p:spPr>
            <a:xfrm>
              <a:off x="8602119" y="2723391"/>
              <a:ext cx="2523082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B803ED2-6ADD-403C-AFE3-FCDF607FBFD3}"/>
              </a:ext>
            </a:extLst>
          </p:cNvPr>
          <p:cNvGrpSpPr/>
          <p:nvPr/>
        </p:nvGrpSpPr>
        <p:grpSpPr>
          <a:xfrm flipH="1">
            <a:off x="8602118" y="4461398"/>
            <a:ext cx="2523082" cy="903025"/>
            <a:chOff x="8602119" y="2367888"/>
            <a:chExt cx="2523082" cy="903025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6CD1479-A7CA-4C61-BEA2-EC53F3BEA96C}"/>
                </a:ext>
              </a:extLst>
            </p:cNvPr>
            <p:cNvSpPr txBox="1"/>
            <p:nvPr/>
          </p:nvSpPr>
          <p:spPr>
            <a:xfrm>
              <a:off x="8602119" y="2367888"/>
              <a:ext cx="25230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36AFCE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8A06C2D-1075-472C-8963-1C35940D4EC6}"/>
                </a:ext>
              </a:extLst>
            </p:cNvPr>
            <p:cNvSpPr txBox="1"/>
            <p:nvPr/>
          </p:nvSpPr>
          <p:spPr>
            <a:xfrm>
              <a:off x="8602119" y="2723391"/>
              <a:ext cx="2523082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785FC84-D686-423F-A24C-2B40A5EADE79}"/>
              </a:ext>
            </a:extLst>
          </p:cNvPr>
          <p:cNvGrpSpPr/>
          <p:nvPr/>
        </p:nvGrpSpPr>
        <p:grpSpPr>
          <a:xfrm>
            <a:off x="3805325" y="2190491"/>
            <a:ext cx="1996022" cy="1573994"/>
            <a:chOff x="3805325" y="2344739"/>
            <a:chExt cx="1996022" cy="157399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C2D68A2B-C812-4379-AFE7-2141DDC6CD63}"/>
                </a:ext>
              </a:extLst>
            </p:cNvPr>
            <p:cNvSpPr/>
            <p:nvPr/>
          </p:nvSpPr>
          <p:spPr>
            <a:xfrm>
              <a:off x="3805325" y="2344739"/>
              <a:ext cx="1996022" cy="15739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22FC829-6865-47D7-9BD7-0390DD0F17E2}"/>
                </a:ext>
              </a:extLst>
            </p:cNvPr>
            <p:cNvSpPr txBox="1"/>
            <p:nvPr/>
          </p:nvSpPr>
          <p:spPr>
            <a:xfrm flipH="1">
              <a:off x="4008178" y="3042551"/>
              <a:ext cx="15903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365k</a:t>
              </a: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A1BCB53-2B75-43A3-A64E-42E6403A45BB}"/>
                </a:ext>
              </a:extLst>
            </p:cNvPr>
            <p:cNvSpPr/>
            <p:nvPr/>
          </p:nvSpPr>
          <p:spPr>
            <a:xfrm>
              <a:off x="4634603" y="2686560"/>
              <a:ext cx="337464" cy="336382"/>
            </a:xfrm>
            <a:custGeom>
              <a:avLst/>
              <a:gdLst>
                <a:gd name="connsiteX0" fmla="*/ 4216165 w 4876800"/>
                <a:gd name="connsiteY0" fmla="*/ 3672716 h 4861160"/>
                <a:gd name="connsiteX1" fmla="*/ 3678298 w 4876800"/>
                <a:gd name="connsiteY1" fmla="*/ 4210583 h 4861160"/>
                <a:gd name="connsiteX2" fmla="*/ 4216165 w 4876800"/>
                <a:gd name="connsiteY2" fmla="*/ 4210583 h 4861160"/>
                <a:gd name="connsiteX3" fmla="*/ 4273794 w 4876800"/>
                <a:gd name="connsiteY3" fmla="*/ 3429701 h 4861160"/>
                <a:gd name="connsiteX4" fmla="*/ 4315149 w 4876800"/>
                <a:gd name="connsiteY4" fmla="*/ 3433781 h 4861160"/>
                <a:gd name="connsiteX5" fmla="*/ 4359345 w 4876800"/>
                <a:gd name="connsiteY5" fmla="*/ 3499904 h 4861160"/>
                <a:gd name="connsiteX6" fmla="*/ 4359345 w 4876800"/>
                <a:gd name="connsiteY6" fmla="*/ 4282154 h 4861160"/>
                <a:gd name="connsiteX7" fmla="*/ 4287764 w 4876800"/>
                <a:gd name="connsiteY7" fmla="*/ 4353734 h 4861160"/>
                <a:gd name="connsiteX8" fmla="*/ 3505514 w 4876800"/>
                <a:gd name="connsiteY8" fmla="*/ 4353734 h 4861160"/>
                <a:gd name="connsiteX9" fmla="*/ 3439382 w 4876800"/>
                <a:gd name="connsiteY9" fmla="*/ 4309548 h 4861160"/>
                <a:gd name="connsiteX10" fmla="*/ 3454889 w 4876800"/>
                <a:gd name="connsiteY10" fmla="*/ 4231538 h 4861160"/>
                <a:gd name="connsiteX11" fmla="*/ 4237139 w 4876800"/>
                <a:gd name="connsiteY11" fmla="*/ 3449288 h 4861160"/>
                <a:gd name="connsiteX12" fmla="*/ 4273794 w 4876800"/>
                <a:gd name="connsiteY12" fmla="*/ 3429701 h 4861160"/>
                <a:gd name="connsiteX13" fmla="*/ 1851736 w 4876800"/>
                <a:gd name="connsiteY13" fmla="*/ 2253682 h 4861160"/>
                <a:gd name="connsiteX14" fmla="*/ 1779356 w 4876800"/>
                <a:gd name="connsiteY14" fmla="*/ 2458717 h 4861160"/>
                <a:gd name="connsiteX15" fmla="*/ 1915963 w 4876800"/>
                <a:gd name="connsiteY15" fmla="*/ 2595324 h 4861160"/>
                <a:gd name="connsiteX16" fmla="*/ 2120998 w 4876800"/>
                <a:gd name="connsiteY16" fmla="*/ 2522944 h 4861160"/>
                <a:gd name="connsiteX17" fmla="*/ 3637807 w 4876800"/>
                <a:gd name="connsiteY17" fmla="*/ 408232 h 4861160"/>
                <a:gd name="connsiteX18" fmla="*/ 3506486 w 4876800"/>
                <a:gd name="connsiteY18" fmla="*/ 539572 h 4861160"/>
                <a:gd name="connsiteX19" fmla="*/ 3835127 w 4876800"/>
                <a:gd name="connsiteY19" fmla="*/ 868223 h 4861160"/>
                <a:gd name="connsiteX20" fmla="*/ 3966467 w 4876800"/>
                <a:gd name="connsiteY20" fmla="*/ 736882 h 4861160"/>
                <a:gd name="connsiteX21" fmla="*/ 491385 w 4876800"/>
                <a:gd name="connsiteY21" fmla="*/ 356673 h 4861160"/>
                <a:gd name="connsiteX22" fmla="*/ 143141 w 4876800"/>
                <a:gd name="connsiteY22" fmla="*/ 770401 h 4861160"/>
                <a:gd name="connsiteX23" fmla="*/ 143141 w 4876800"/>
                <a:gd name="connsiteY23" fmla="*/ 3435886 h 4861160"/>
                <a:gd name="connsiteX24" fmla="*/ 169859 w 4876800"/>
                <a:gd name="connsiteY24" fmla="*/ 3407749 h 4861160"/>
                <a:gd name="connsiteX25" fmla="*/ 491395 w 4876800"/>
                <a:gd name="connsiteY25" fmla="*/ 3252159 h 4861160"/>
                <a:gd name="connsiteX26" fmla="*/ 491395 w 4876800"/>
                <a:gd name="connsiteY26" fmla="*/ 2800226 h 4861160"/>
                <a:gd name="connsiteX27" fmla="*/ 562975 w 4876800"/>
                <a:gd name="connsiteY27" fmla="*/ 2728646 h 4861160"/>
                <a:gd name="connsiteX28" fmla="*/ 634555 w 4876800"/>
                <a:gd name="connsiteY28" fmla="*/ 2800226 h 4861160"/>
                <a:gd name="connsiteX29" fmla="*/ 634555 w 4876800"/>
                <a:gd name="connsiteY29" fmla="*/ 3319234 h 4861160"/>
                <a:gd name="connsiteX30" fmla="*/ 562975 w 4876800"/>
                <a:gd name="connsiteY30" fmla="*/ 3390814 h 4861160"/>
                <a:gd name="connsiteX31" fmla="*/ 541801 w 4876800"/>
                <a:gd name="connsiteY31" fmla="*/ 3391348 h 4861160"/>
                <a:gd name="connsiteX32" fmla="*/ 536714 w 4876800"/>
                <a:gd name="connsiteY32" fmla="*/ 3391719 h 4861160"/>
                <a:gd name="connsiteX33" fmla="*/ 520703 w 4876800"/>
                <a:gd name="connsiteY33" fmla="*/ 3392938 h 4861160"/>
                <a:gd name="connsiteX34" fmla="*/ 516074 w 4876800"/>
                <a:gd name="connsiteY34" fmla="*/ 3393500 h 4861160"/>
                <a:gd name="connsiteX35" fmla="*/ 499643 w 4876800"/>
                <a:gd name="connsiteY35" fmla="*/ 3395596 h 4861160"/>
                <a:gd name="connsiteX36" fmla="*/ 496624 w 4876800"/>
                <a:gd name="connsiteY36" fmla="*/ 3396110 h 4861160"/>
                <a:gd name="connsiteX37" fmla="*/ 478698 w 4876800"/>
                <a:gd name="connsiteY37" fmla="*/ 3399320 h 4861160"/>
                <a:gd name="connsiteX38" fmla="*/ 477612 w 4876800"/>
                <a:gd name="connsiteY38" fmla="*/ 3399558 h 4861160"/>
                <a:gd name="connsiteX39" fmla="*/ 184718 w 4876800"/>
                <a:gd name="connsiteY39" fmla="*/ 3628606 h 4861160"/>
                <a:gd name="connsiteX40" fmla="*/ 184385 w 4876800"/>
                <a:gd name="connsiteY40" fmla="*/ 3629320 h 4861160"/>
                <a:gd name="connsiteX41" fmla="*/ 176708 w 4876800"/>
                <a:gd name="connsiteY41" fmla="*/ 3646265 h 4861160"/>
                <a:gd name="connsiteX42" fmla="*/ 175069 w 4876800"/>
                <a:gd name="connsiteY42" fmla="*/ 3650256 h 4861160"/>
                <a:gd name="connsiteX43" fmla="*/ 169573 w 4876800"/>
                <a:gd name="connsiteY43" fmla="*/ 3664182 h 4861160"/>
                <a:gd name="connsiteX44" fmla="*/ 166916 w 4876800"/>
                <a:gd name="connsiteY44" fmla="*/ 3671621 h 4861160"/>
                <a:gd name="connsiteX45" fmla="*/ 163287 w 4876800"/>
                <a:gd name="connsiteY45" fmla="*/ 3682317 h 4861160"/>
                <a:gd name="connsiteX46" fmla="*/ 160001 w 4876800"/>
                <a:gd name="connsiteY46" fmla="*/ 3693176 h 4861160"/>
                <a:gd name="connsiteX47" fmla="*/ 157867 w 4876800"/>
                <a:gd name="connsiteY47" fmla="*/ 3700681 h 4861160"/>
                <a:gd name="connsiteX48" fmla="*/ 154352 w 4876800"/>
                <a:gd name="connsiteY48" fmla="*/ 3714664 h 4861160"/>
                <a:gd name="connsiteX49" fmla="*/ 153286 w 4876800"/>
                <a:gd name="connsiteY49" fmla="*/ 3719284 h 4861160"/>
                <a:gd name="connsiteX50" fmla="*/ 149933 w 4876800"/>
                <a:gd name="connsiteY50" fmla="*/ 3735981 h 4861160"/>
                <a:gd name="connsiteX51" fmla="*/ 149552 w 4876800"/>
                <a:gd name="connsiteY51" fmla="*/ 3738124 h 4861160"/>
                <a:gd name="connsiteX52" fmla="*/ 146694 w 4876800"/>
                <a:gd name="connsiteY52" fmla="*/ 3757031 h 4861160"/>
                <a:gd name="connsiteX53" fmla="*/ 146666 w 4876800"/>
                <a:gd name="connsiteY53" fmla="*/ 3757260 h 4861160"/>
                <a:gd name="connsiteX54" fmla="*/ 143503 w 4876800"/>
                <a:gd name="connsiteY54" fmla="*/ 3797684 h 4861160"/>
                <a:gd name="connsiteX55" fmla="*/ 542239 w 4876800"/>
                <a:gd name="connsiteY55" fmla="*/ 4183875 h 4861160"/>
                <a:gd name="connsiteX56" fmla="*/ 2872692 w 4876800"/>
                <a:gd name="connsiteY56" fmla="*/ 4183875 h 4861160"/>
                <a:gd name="connsiteX57" fmla="*/ 3162786 w 4876800"/>
                <a:gd name="connsiteY57" fmla="*/ 3893782 h 4861160"/>
                <a:gd name="connsiteX58" fmla="*/ 3253759 w 4876800"/>
                <a:gd name="connsiteY58" fmla="*/ 3885314 h 4861160"/>
                <a:gd name="connsiteX59" fmla="*/ 3264027 w 4876800"/>
                <a:gd name="connsiteY59" fmla="*/ 3893782 h 4861160"/>
                <a:gd name="connsiteX60" fmla="*/ 3264027 w 4876800"/>
                <a:gd name="connsiteY60" fmla="*/ 3995013 h 4861160"/>
                <a:gd name="connsiteX61" fmla="*/ 2541003 w 4876800"/>
                <a:gd name="connsiteY61" fmla="*/ 4718028 h 4861160"/>
                <a:gd name="connsiteX62" fmla="*/ 4733658 w 4876800"/>
                <a:gd name="connsiteY62" fmla="*/ 4718028 h 4861160"/>
                <a:gd name="connsiteX63" fmla="*/ 4733658 w 4876800"/>
                <a:gd name="connsiteY63" fmla="*/ 4376633 h 4861160"/>
                <a:gd name="connsiteX64" fmla="*/ 4601594 w 4876800"/>
                <a:gd name="connsiteY64" fmla="*/ 4376633 h 4861160"/>
                <a:gd name="connsiteX65" fmla="*/ 4530014 w 4876800"/>
                <a:gd name="connsiteY65" fmla="*/ 4305052 h 4861160"/>
                <a:gd name="connsiteX66" fmla="*/ 4601594 w 4876800"/>
                <a:gd name="connsiteY66" fmla="*/ 4233472 h 4861160"/>
                <a:gd name="connsiteX67" fmla="*/ 4733658 w 4876800"/>
                <a:gd name="connsiteY67" fmla="*/ 4233472 h 4861160"/>
                <a:gd name="connsiteX68" fmla="*/ 4733658 w 4876800"/>
                <a:gd name="connsiteY68" fmla="*/ 4017769 h 4861160"/>
                <a:gd name="connsiteX69" fmla="*/ 4601594 w 4876800"/>
                <a:gd name="connsiteY69" fmla="*/ 4017769 h 4861160"/>
                <a:gd name="connsiteX70" fmla="*/ 4530014 w 4876800"/>
                <a:gd name="connsiteY70" fmla="*/ 3946188 h 4861160"/>
                <a:gd name="connsiteX71" fmla="*/ 4601594 w 4876800"/>
                <a:gd name="connsiteY71" fmla="*/ 3874608 h 4861160"/>
                <a:gd name="connsiteX72" fmla="*/ 4733658 w 4876800"/>
                <a:gd name="connsiteY72" fmla="*/ 3874608 h 4861160"/>
                <a:gd name="connsiteX73" fmla="*/ 4733658 w 4876800"/>
                <a:gd name="connsiteY73" fmla="*/ 3658914 h 4861160"/>
                <a:gd name="connsiteX74" fmla="*/ 4601594 w 4876800"/>
                <a:gd name="connsiteY74" fmla="*/ 3658914 h 4861160"/>
                <a:gd name="connsiteX75" fmla="*/ 4530014 w 4876800"/>
                <a:gd name="connsiteY75" fmla="*/ 3587334 h 4861160"/>
                <a:gd name="connsiteX76" fmla="*/ 4601594 w 4876800"/>
                <a:gd name="connsiteY76" fmla="*/ 3515754 h 4861160"/>
                <a:gd name="connsiteX77" fmla="*/ 4733658 w 4876800"/>
                <a:gd name="connsiteY77" fmla="*/ 3515754 h 4861160"/>
                <a:gd name="connsiteX78" fmla="*/ 4733658 w 4876800"/>
                <a:gd name="connsiteY78" fmla="*/ 3300051 h 4861160"/>
                <a:gd name="connsiteX79" fmla="*/ 4601594 w 4876800"/>
                <a:gd name="connsiteY79" fmla="*/ 3300051 h 4861160"/>
                <a:gd name="connsiteX80" fmla="*/ 4530014 w 4876800"/>
                <a:gd name="connsiteY80" fmla="*/ 3228470 h 4861160"/>
                <a:gd name="connsiteX81" fmla="*/ 4601594 w 4876800"/>
                <a:gd name="connsiteY81" fmla="*/ 3156890 h 4861160"/>
                <a:gd name="connsiteX82" fmla="*/ 4733658 w 4876800"/>
                <a:gd name="connsiteY82" fmla="*/ 3156890 h 4861160"/>
                <a:gd name="connsiteX83" fmla="*/ 4733658 w 4876800"/>
                <a:gd name="connsiteY83" fmla="*/ 2525363 h 4861160"/>
                <a:gd name="connsiteX84" fmla="*/ 3474415 w 4876800"/>
                <a:gd name="connsiteY84" fmla="*/ 3784616 h 4861160"/>
                <a:gd name="connsiteX85" fmla="*/ 3474387 w 4876800"/>
                <a:gd name="connsiteY85" fmla="*/ 3784644 h 4861160"/>
                <a:gd name="connsiteX86" fmla="*/ 3468948 w 4876800"/>
                <a:gd name="connsiteY86" fmla="*/ 3789559 h 4861160"/>
                <a:gd name="connsiteX87" fmla="*/ 3423771 w 4876800"/>
                <a:gd name="connsiteY87" fmla="*/ 3805609 h 4861160"/>
                <a:gd name="connsiteX88" fmla="*/ 3378594 w 4876800"/>
                <a:gd name="connsiteY88" fmla="*/ 3789559 h 4861160"/>
                <a:gd name="connsiteX89" fmla="*/ 3373155 w 4876800"/>
                <a:gd name="connsiteY89" fmla="*/ 3784644 h 4861160"/>
                <a:gd name="connsiteX90" fmla="*/ 3373155 w 4876800"/>
                <a:gd name="connsiteY90" fmla="*/ 3683413 h 4861160"/>
                <a:gd name="connsiteX91" fmla="*/ 4397054 w 4876800"/>
                <a:gd name="connsiteY91" fmla="*/ 2659504 h 4861160"/>
                <a:gd name="connsiteX92" fmla="*/ 4397054 w 4876800"/>
                <a:gd name="connsiteY92" fmla="*/ 1130303 h 4861160"/>
                <a:gd name="connsiteX93" fmla="*/ 3775500 w 4876800"/>
                <a:gd name="connsiteY93" fmla="*/ 1130303 h 4861160"/>
                <a:gd name="connsiteX94" fmla="*/ 2302516 w 4876800"/>
                <a:gd name="connsiteY94" fmla="*/ 2603278 h 4861160"/>
                <a:gd name="connsiteX95" fmla="*/ 2296725 w 4876800"/>
                <a:gd name="connsiteY95" fmla="*/ 2608450 h 4861160"/>
                <a:gd name="connsiteX96" fmla="*/ 2295487 w 4876800"/>
                <a:gd name="connsiteY96" fmla="*/ 2609364 h 4861160"/>
                <a:gd name="connsiteX97" fmla="*/ 2290439 w 4876800"/>
                <a:gd name="connsiteY97" fmla="*/ 2612955 h 4861160"/>
                <a:gd name="connsiteX98" fmla="*/ 2288829 w 4876800"/>
                <a:gd name="connsiteY98" fmla="*/ 2613908 h 4861160"/>
                <a:gd name="connsiteX99" fmla="*/ 2283771 w 4876800"/>
                <a:gd name="connsiteY99" fmla="*/ 2616717 h 4861160"/>
                <a:gd name="connsiteX100" fmla="*/ 2281818 w 4876800"/>
                <a:gd name="connsiteY100" fmla="*/ 2617622 h 4861160"/>
                <a:gd name="connsiteX101" fmla="*/ 2276808 w 4876800"/>
                <a:gd name="connsiteY101" fmla="*/ 2619708 h 4861160"/>
                <a:gd name="connsiteX102" fmla="*/ 2275741 w 4876800"/>
                <a:gd name="connsiteY102" fmla="*/ 2620156 h 4861160"/>
                <a:gd name="connsiteX103" fmla="*/ 1839211 w 4876800"/>
                <a:gd name="connsiteY103" fmla="*/ 2774251 h 4861160"/>
                <a:gd name="connsiteX104" fmla="*/ 3261417 w 4876800"/>
                <a:gd name="connsiteY104" fmla="*/ 2774251 h 4861160"/>
                <a:gd name="connsiteX105" fmla="*/ 3332997 w 4876800"/>
                <a:gd name="connsiteY105" fmla="*/ 2845832 h 4861160"/>
                <a:gd name="connsiteX106" fmla="*/ 3261417 w 4876800"/>
                <a:gd name="connsiteY106" fmla="*/ 2917412 h 4861160"/>
                <a:gd name="connsiteX107" fmla="*/ 1279131 w 4876800"/>
                <a:gd name="connsiteY107" fmla="*/ 2917412 h 4861160"/>
                <a:gd name="connsiteX108" fmla="*/ 1207551 w 4876800"/>
                <a:gd name="connsiteY108" fmla="*/ 2845832 h 4861160"/>
                <a:gd name="connsiteX109" fmla="*/ 1279131 w 4876800"/>
                <a:gd name="connsiteY109" fmla="*/ 2774251 h 4861160"/>
                <a:gd name="connsiteX110" fmla="*/ 1517180 w 4876800"/>
                <a:gd name="connsiteY110" fmla="*/ 2774251 h 4861160"/>
                <a:gd name="connsiteX111" fmla="*/ 1520018 w 4876800"/>
                <a:gd name="connsiteY111" fmla="*/ 2763364 h 4861160"/>
                <a:gd name="connsiteX112" fmla="*/ 1615097 w 4876800"/>
                <a:gd name="connsiteY112" fmla="*/ 2494007 h 4861160"/>
                <a:gd name="connsiteX113" fmla="*/ 1754552 w 4876800"/>
                <a:gd name="connsiteY113" fmla="*/ 2098957 h 4861160"/>
                <a:gd name="connsiteX114" fmla="*/ 1755172 w 4876800"/>
                <a:gd name="connsiteY114" fmla="*/ 2097471 h 4861160"/>
                <a:gd name="connsiteX115" fmla="*/ 1756943 w 4876800"/>
                <a:gd name="connsiteY115" fmla="*/ 2093214 h 4861160"/>
                <a:gd name="connsiteX116" fmla="*/ 1758229 w 4876800"/>
                <a:gd name="connsiteY116" fmla="*/ 2090480 h 4861160"/>
                <a:gd name="connsiteX117" fmla="*/ 1760477 w 4876800"/>
                <a:gd name="connsiteY117" fmla="*/ 2086413 h 4861160"/>
                <a:gd name="connsiteX118" fmla="*/ 1761972 w 4876800"/>
                <a:gd name="connsiteY118" fmla="*/ 2083908 h 4861160"/>
                <a:gd name="connsiteX119" fmla="*/ 1764897 w 4876800"/>
                <a:gd name="connsiteY119" fmla="*/ 2079803 h 4861160"/>
                <a:gd name="connsiteX120" fmla="*/ 1766383 w 4876800"/>
                <a:gd name="connsiteY120" fmla="*/ 2077783 h 4861160"/>
                <a:gd name="connsiteX121" fmla="*/ 1771421 w 4876800"/>
                <a:gd name="connsiteY121" fmla="*/ 2072154 h 4861160"/>
                <a:gd name="connsiteX122" fmla="*/ 2106539 w 4876800"/>
                <a:gd name="connsiteY122" fmla="*/ 1737045 h 4861160"/>
                <a:gd name="connsiteX123" fmla="*/ 2207761 w 4876800"/>
                <a:gd name="connsiteY123" fmla="*/ 1737045 h 4861160"/>
                <a:gd name="connsiteX124" fmla="*/ 2207761 w 4876800"/>
                <a:gd name="connsiteY124" fmla="*/ 1838277 h 4861160"/>
                <a:gd name="connsiteX125" fmla="*/ 1923269 w 4876800"/>
                <a:gd name="connsiteY125" fmla="*/ 2122770 h 4861160"/>
                <a:gd name="connsiteX126" fmla="*/ 2251919 w 4876800"/>
                <a:gd name="connsiteY126" fmla="*/ 2451421 h 4861160"/>
                <a:gd name="connsiteX127" fmla="*/ 3695224 w 4876800"/>
                <a:gd name="connsiteY127" fmla="*/ 1008097 h 4861160"/>
                <a:gd name="connsiteX128" fmla="*/ 3695319 w 4876800"/>
                <a:gd name="connsiteY128" fmla="*/ 1008012 h 4861160"/>
                <a:gd name="connsiteX129" fmla="*/ 3733876 w 4876800"/>
                <a:gd name="connsiteY129" fmla="*/ 969454 h 4861160"/>
                <a:gd name="connsiteX130" fmla="*/ 3405235 w 4876800"/>
                <a:gd name="connsiteY130" fmla="*/ 640794 h 4861160"/>
                <a:gd name="connsiteX131" fmla="*/ 2936748 w 4876800"/>
                <a:gd name="connsiteY131" fmla="*/ 1109281 h 4861160"/>
                <a:gd name="connsiteX132" fmla="*/ 2936700 w 4876800"/>
                <a:gd name="connsiteY132" fmla="*/ 1109329 h 4861160"/>
                <a:gd name="connsiteX133" fmla="*/ 2418797 w 4876800"/>
                <a:gd name="connsiteY133" fmla="*/ 1627232 h 4861160"/>
                <a:gd name="connsiteX134" fmla="*/ 2317575 w 4876800"/>
                <a:gd name="connsiteY134" fmla="*/ 1627232 h 4861160"/>
                <a:gd name="connsiteX135" fmla="*/ 2317575 w 4876800"/>
                <a:gd name="connsiteY135" fmla="*/ 1526000 h 4861160"/>
                <a:gd name="connsiteX136" fmla="*/ 2713282 w 4876800"/>
                <a:gd name="connsiteY136" fmla="*/ 1130293 h 4861160"/>
                <a:gd name="connsiteX137" fmla="*/ 634546 w 4876800"/>
                <a:gd name="connsiteY137" fmla="*/ 1130293 h 4861160"/>
                <a:gd name="connsiteX138" fmla="*/ 634546 w 4876800"/>
                <a:gd name="connsiteY138" fmla="*/ 2513914 h 4861160"/>
                <a:gd name="connsiteX139" fmla="*/ 634546 w 4876800"/>
                <a:gd name="connsiteY139" fmla="*/ 2513924 h 4861160"/>
                <a:gd name="connsiteX140" fmla="*/ 562965 w 4876800"/>
                <a:gd name="connsiteY140" fmla="*/ 2585504 h 4861160"/>
                <a:gd name="connsiteX141" fmla="*/ 491385 w 4876800"/>
                <a:gd name="connsiteY141" fmla="*/ 2513924 h 4861160"/>
                <a:gd name="connsiteX142" fmla="*/ 491385 w 4876800"/>
                <a:gd name="connsiteY142" fmla="*/ 2513914 h 4861160"/>
                <a:gd name="connsiteX143" fmla="*/ 491385 w 4876800"/>
                <a:gd name="connsiteY143" fmla="*/ 1058713 h 4861160"/>
                <a:gd name="connsiteX144" fmla="*/ 3933992 w 4876800"/>
                <a:gd name="connsiteY144" fmla="*/ 143194 h 4861160"/>
                <a:gd name="connsiteX145" fmla="*/ 3880894 w 4876800"/>
                <a:gd name="connsiteY145" fmla="*/ 165154 h 4861160"/>
                <a:gd name="connsiteX146" fmla="*/ 3739039 w 4876800"/>
                <a:gd name="connsiteY146" fmla="*/ 307000 h 4861160"/>
                <a:gd name="connsiteX147" fmla="*/ 4067708 w 4876800"/>
                <a:gd name="connsiteY147" fmla="*/ 635660 h 4861160"/>
                <a:gd name="connsiteX148" fmla="*/ 4209545 w 4876800"/>
                <a:gd name="connsiteY148" fmla="*/ 493814 h 4861160"/>
                <a:gd name="connsiteX149" fmla="*/ 4209545 w 4876800"/>
                <a:gd name="connsiteY149" fmla="*/ 387610 h 4861160"/>
                <a:gd name="connsiteX150" fmla="*/ 3987089 w 4876800"/>
                <a:gd name="connsiteY150" fmla="*/ 165154 h 4861160"/>
                <a:gd name="connsiteX151" fmla="*/ 3933992 w 4876800"/>
                <a:gd name="connsiteY151" fmla="*/ 143194 h 4861160"/>
                <a:gd name="connsiteX152" fmla="*/ 3933977 w 4876800"/>
                <a:gd name="connsiteY152" fmla="*/ 0 h 4861160"/>
                <a:gd name="connsiteX153" fmla="*/ 4088311 w 4876800"/>
                <a:gd name="connsiteY153" fmla="*/ 63913 h 4861160"/>
                <a:gd name="connsiteX154" fmla="*/ 4310758 w 4876800"/>
                <a:gd name="connsiteY154" fmla="*/ 286359 h 4861160"/>
                <a:gd name="connsiteX155" fmla="*/ 4374670 w 4876800"/>
                <a:gd name="connsiteY155" fmla="*/ 440693 h 4861160"/>
                <a:gd name="connsiteX156" fmla="*/ 4310758 w 4876800"/>
                <a:gd name="connsiteY156" fmla="*/ 595027 h 4861160"/>
                <a:gd name="connsiteX157" fmla="*/ 4118391 w 4876800"/>
                <a:gd name="connsiteY157" fmla="*/ 787393 h 4861160"/>
                <a:gd name="connsiteX158" fmla="*/ 4118305 w 4876800"/>
                <a:gd name="connsiteY158" fmla="*/ 787489 h 4861160"/>
                <a:gd name="connsiteX159" fmla="*/ 3918661 w 4876800"/>
                <a:gd name="connsiteY159" fmla="*/ 987133 h 4861160"/>
                <a:gd name="connsiteX160" fmla="*/ 4468644 w 4876800"/>
                <a:gd name="connsiteY160" fmla="*/ 987133 h 4861160"/>
                <a:gd name="connsiteX161" fmla="*/ 4540225 w 4876800"/>
                <a:gd name="connsiteY161" fmla="*/ 1058713 h 4861160"/>
                <a:gd name="connsiteX162" fmla="*/ 4540225 w 4876800"/>
                <a:gd name="connsiteY162" fmla="*/ 2516334 h 4861160"/>
                <a:gd name="connsiteX163" fmla="*/ 4754604 w 4876800"/>
                <a:gd name="connsiteY163" fmla="*/ 2301954 h 4861160"/>
                <a:gd name="connsiteX164" fmla="*/ 4832613 w 4876800"/>
                <a:gd name="connsiteY164" fmla="*/ 2286448 h 4861160"/>
                <a:gd name="connsiteX165" fmla="*/ 4876800 w 4876800"/>
                <a:gd name="connsiteY165" fmla="*/ 2352580 h 4861160"/>
                <a:gd name="connsiteX166" fmla="*/ 4876800 w 4876800"/>
                <a:gd name="connsiteY166" fmla="*/ 4789580 h 4861160"/>
                <a:gd name="connsiteX167" fmla="*/ 4805219 w 4876800"/>
                <a:gd name="connsiteY167" fmla="*/ 4861160 h 4861160"/>
                <a:gd name="connsiteX168" fmla="*/ 2368201 w 4876800"/>
                <a:gd name="connsiteY168" fmla="*/ 4861160 h 4861160"/>
                <a:gd name="connsiteX169" fmla="*/ 2302069 w 4876800"/>
                <a:gd name="connsiteY169" fmla="*/ 4816973 h 4861160"/>
                <a:gd name="connsiteX170" fmla="*/ 2317585 w 4876800"/>
                <a:gd name="connsiteY170" fmla="*/ 4738964 h 4861160"/>
                <a:gd name="connsiteX171" fmla="*/ 2729532 w 4876800"/>
                <a:gd name="connsiteY171" fmla="*/ 4327017 h 4861160"/>
                <a:gd name="connsiteX172" fmla="*/ 542229 w 4876800"/>
                <a:gd name="connsiteY172" fmla="*/ 4327017 h 4861160"/>
                <a:gd name="connsiteX173" fmla="*/ 163811 w 4876800"/>
                <a:gd name="connsiteY173" fmla="*/ 4173045 h 4861160"/>
                <a:gd name="connsiteX174" fmla="*/ 1695 w 4876800"/>
                <a:gd name="connsiteY174" fmla="*/ 3826030 h 4861160"/>
                <a:gd name="connsiteX175" fmla="*/ 0 w 4876800"/>
                <a:gd name="connsiteY175" fmla="*/ 3810648 h 4861160"/>
                <a:gd name="connsiteX176" fmla="*/ 0 w 4876800"/>
                <a:gd name="connsiteY176" fmla="*/ 770401 h 4861160"/>
                <a:gd name="connsiteX177" fmla="*/ 562975 w 4876800"/>
                <a:gd name="connsiteY177" fmla="*/ 207407 h 4861160"/>
                <a:gd name="connsiteX178" fmla="*/ 634555 w 4876800"/>
                <a:gd name="connsiteY178" fmla="*/ 278987 h 4861160"/>
                <a:gd name="connsiteX179" fmla="*/ 634555 w 4876800"/>
                <a:gd name="connsiteY179" fmla="*/ 987123 h 4861160"/>
                <a:gd name="connsiteX180" fmla="*/ 2856433 w 4876800"/>
                <a:gd name="connsiteY180" fmla="*/ 987123 h 4861160"/>
                <a:gd name="connsiteX181" fmla="*/ 3354619 w 4876800"/>
                <a:gd name="connsiteY181" fmla="*/ 488937 h 4861160"/>
                <a:gd name="connsiteX182" fmla="*/ 3587181 w 4876800"/>
                <a:gd name="connsiteY182" fmla="*/ 256375 h 4861160"/>
                <a:gd name="connsiteX183" fmla="*/ 3779644 w 4876800"/>
                <a:gd name="connsiteY183" fmla="*/ 63913 h 4861160"/>
                <a:gd name="connsiteX184" fmla="*/ 3933977 w 4876800"/>
                <a:gd name="connsiteY184" fmla="*/ 0 h 4861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4876800" h="4861160">
                  <a:moveTo>
                    <a:pt x="4216165" y="3672716"/>
                  </a:moveTo>
                  <a:lnTo>
                    <a:pt x="3678298" y="4210583"/>
                  </a:lnTo>
                  <a:lnTo>
                    <a:pt x="4216165" y="4210583"/>
                  </a:lnTo>
                  <a:close/>
                  <a:moveTo>
                    <a:pt x="4273794" y="3429701"/>
                  </a:moveTo>
                  <a:cubicBezTo>
                    <a:pt x="4287393" y="3426997"/>
                    <a:pt x="4301776" y="3428238"/>
                    <a:pt x="4315149" y="3433781"/>
                  </a:cubicBezTo>
                  <a:cubicBezTo>
                    <a:pt x="4341895" y="3444859"/>
                    <a:pt x="4359335" y="3470957"/>
                    <a:pt x="4359345" y="3499904"/>
                  </a:cubicBezTo>
                  <a:lnTo>
                    <a:pt x="4359345" y="4282154"/>
                  </a:lnTo>
                  <a:cubicBezTo>
                    <a:pt x="4359345" y="4321692"/>
                    <a:pt x="4327303" y="4353734"/>
                    <a:pt x="4287764" y="4353734"/>
                  </a:cubicBezTo>
                  <a:lnTo>
                    <a:pt x="3505514" y="4353734"/>
                  </a:lnTo>
                  <a:cubicBezTo>
                    <a:pt x="3476568" y="4353734"/>
                    <a:pt x="3450450" y="4336304"/>
                    <a:pt x="3439382" y="4309548"/>
                  </a:cubicBezTo>
                  <a:cubicBezTo>
                    <a:pt x="3428295" y="4282802"/>
                    <a:pt x="3434420" y="4252017"/>
                    <a:pt x="3454889" y="4231538"/>
                  </a:cubicBezTo>
                  <a:lnTo>
                    <a:pt x="4237139" y="3449288"/>
                  </a:lnTo>
                  <a:cubicBezTo>
                    <a:pt x="4247379" y="3439054"/>
                    <a:pt x="4260195" y="3432405"/>
                    <a:pt x="4273794" y="3429701"/>
                  </a:cubicBezTo>
                  <a:close/>
                  <a:moveTo>
                    <a:pt x="1851736" y="2253682"/>
                  </a:moveTo>
                  <a:lnTo>
                    <a:pt x="1779356" y="2458717"/>
                  </a:lnTo>
                  <a:lnTo>
                    <a:pt x="1915963" y="2595324"/>
                  </a:lnTo>
                  <a:lnTo>
                    <a:pt x="2120998" y="2522944"/>
                  </a:lnTo>
                  <a:close/>
                  <a:moveTo>
                    <a:pt x="3637807" y="408232"/>
                  </a:moveTo>
                  <a:lnTo>
                    <a:pt x="3506486" y="539572"/>
                  </a:lnTo>
                  <a:lnTo>
                    <a:pt x="3835127" y="868223"/>
                  </a:lnTo>
                  <a:lnTo>
                    <a:pt x="3966467" y="736882"/>
                  </a:lnTo>
                  <a:close/>
                  <a:moveTo>
                    <a:pt x="491385" y="356673"/>
                  </a:moveTo>
                  <a:cubicBezTo>
                    <a:pt x="293884" y="390753"/>
                    <a:pt x="143141" y="563318"/>
                    <a:pt x="143141" y="770401"/>
                  </a:cubicBezTo>
                  <a:lnTo>
                    <a:pt x="143141" y="3435886"/>
                  </a:lnTo>
                  <a:cubicBezTo>
                    <a:pt x="151733" y="3426285"/>
                    <a:pt x="160553" y="3416836"/>
                    <a:pt x="169859" y="3407749"/>
                  </a:cubicBezTo>
                  <a:cubicBezTo>
                    <a:pt x="258327" y="3321358"/>
                    <a:pt x="370522" y="3267446"/>
                    <a:pt x="491395" y="3252159"/>
                  </a:cubicBezTo>
                  <a:lnTo>
                    <a:pt x="491395" y="2800226"/>
                  </a:lnTo>
                  <a:cubicBezTo>
                    <a:pt x="491395" y="2760688"/>
                    <a:pt x="523446" y="2728646"/>
                    <a:pt x="562975" y="2728646"/>
                  </a:cubicBezTo>
                  <a:cubicBezTo>
                    <a:pt x="602504" y="2728646"/>
                    <a:pt x="634555" y="2760688"/>
                    <a:pt x="634555" y="2800226"/>
                  </a:cubicBezTo>
                  <a:lnTo>
                    <a:pt x="634555" y="3319234"/>
                  </a:lnTo>
                  <a:cubicBezTo>
                    <a:pt x="634555" y="3358772"/>
                    <a:pt x="602504" y="3390814"/>
                    <a:pt x="562975" y="3390814"/>
                  </a:cubicBezTo>
                  <a:cubicBezTo>
                    <a:pt x="555879" y="3390814"/>
                    <a:pt x="548811" y="3390995"/>
                    <a:pt x="541801" y="3391348"/>
                  </a:cubicBezTo>
                  <a:cubicBezTo>
                    <a:pt x="540105" y="3391433"/>
                    <a:pt x="538410" y="3391614"/>
                    <a:pt x="536714" y="3391719"/>
                  </a:cubicBezTo>
                  <a:cubicBezTo>
                    <a:pt x="531361" y="3392052"/>
                    <a:pt x="526008" y="3392405"/>
                    <a:pt x="520703" y="3392938"/>
                  </a:cubicBezTo>
                  <a:cubicBezTo>
                    <a:pt x="519150" y="3393091"/>
                    <a:pt x="517617" y="3393329"/>
                    <a:pt x="516074" y="3393500"/>
                  </a:cubicBezTo>
                  <a:cubicBezTo>
                    <a:pt x="510578" y="3394119"/>
                    <a:pt x="505082" y="3394767"/>
                    <a:pt x="499643" y="3395596"/>
                  </a:cubicBezTo>
                  <a:cubicBezTo>
                    <a:pt x="498624" y="3395748"/>
                    <a:pt x="497624" y="3395948"/>
                    <a:pt x="496624" y="3396110"/>
                  </a:cubicBezTo>
                  <a:cubicBezTo>
                    <a:pt x="490604" y="3397072"/>
                    <a:pt x="484622" y="3398110"/>
                    <a:pt x="478698" y="3399320"/>
                  </a:cubicBezTo>
                  <a:cubicBezTo>
                    <a:pt x="478336" y="3399396"/>
                    <a:pt x="477974" y="3399482"/>
                    <a:pt x="477612" y="3399558"/>
                  </a:cubicBezTo>
                  <a:cubicBezTo>
                    <a:pt x="348386" y="3426361"/>
                    <a:pt x="240706" y="3512744"/>
                    <a:pt x="184718" y="3628606"/>
                  </a:cubicBezTo>
                  <a:cubicBezTo>
                    <a:pt x="184604" y="3628844"/>
                    <a:pt x="184499" y="3629082"/>
                    <a:pt x="184385" y="3629320"/>
                  </a:cubicBezTo>
                  <a:cubicBezTo>
                    <a:pt x="181699" y="3634902"/>
                    <a:pt x="179155" y="3640550"/>
                    <a:pt x="176708" y="3646265"/>
                  </a:cubicBezTo>
                  <a:cubicBezTo>
                    <a:pt x="176146" y="3647589"/>
                    <a:pt x="175612" y="3648932"/>
                    <a:pt x="175069" y="3650256"/>
                  </a:cubicBezTo>
                  <a:cubicBezTo>
                    <a:pt x="173164" y="3654857"/>
                    <a:pt x="171316" y="3659495"/>
                    <a:pt x="169573" y="3664182"/>
                  </a:cubicBezTo>
                  <a:cubicBezTo>
                    <a:pt x="168640" y="3666649"/>
                    <a:pt x="167783" y="3669135"/>
                    <a:pt x="166916" y="3671621"/>
                  </a:cubicBezTo>
                  <a:cubicBezTo>
                    <a:pt x="165668" y="3675174"/>
                    <a:pt x="164439" y="3678726"/>
                    <a:pt x="163287" y="3682317"/>
                  </a:cubicBezTo>
                  <a:cubicBezTo>
                    <a:pt x="162134" y="3685908"/>
                    <a:pt x="161048" y="3689537"/>
                    <a:pt x="160001" y="3693176"/>
                  </a:cubicBezTo>
                  <a:cubicBezTo>
                    <a:pt x="159267" y="3695681"/>
                    <a:pt x="158553" y="3698167"/>
                    <a:pt x="157867" y="3700681"/>
                  </a:cubicBezTo>
                  <a:cubicBezTo>
                    <a:pt x="156610" y="3705320"/>
                    <a:pt x="155438" y="3709978"/>
                    <a:pt x="154352" y="3714664"/>
                  </a:cubicBezTo>
                  <a:cubicBezTo>
                    <a:pt x="153990" y="3716198"/>
                    <a:pt x="153628" y="3717741"/>
                    <a:pt x="153286" y="3719284"/>
                  </a:cubicBezTo>
                  <a:cubicBezTo>
                    <a:pt x="152057" y="3724827"/>
                    <a:pt x="150933" y="3730390"/>
                    <a:pt x="149933" y="3735981"/>
                  </a:cubicBezTo>
                  <a:cubicBezTo>
                    <a:pt x="149809" y="3736695"/>
                    <a:pt x="149676" y="3737410"/>
                    <a:pt x="149552" y="3738124"/>
                  </a:cubicBezTo>
                  <a:cubicBezTo>
                    <a:pt x="148456" y="3744392"/>
                    <a:pt x="147494" y="3750697"/>
                    <a:pt x="146694" y="3757031"/>
                  </a:cubicBezTo>
                  <a:cubicBezTo>
                    <a:pt x="146685" y="3757108"/>
                    <a:pt x="146675" y="3757184"/>
                    <a:pt x="146666" y="3757260"/>
                  </a:cubicBezTo>
                  <a:cubicBezTo>
                    <a:pt x="144970" y="3770595"/>
                    <a:pt x="143913" y="3784082"/>
                    <a:pt x="143503" y="3797684"/>
                  </a:cubicBezTo>
                  <a:cubicBezTo>
                    <a:pt x="150380" y="4014387"/>
                    <a:pt x="325145" y="4183875"/>
                    <a:pt x="542239" y="4183875"/>
                  </a:cubicBezTo>
                  <a:lnTo>
                    <a:pt x="2872692" y="4183875"/>
                  </a:lnTo>
                  <a:lnTo>
                    <a:pt x="3162786" y="3893782"/>
                  </a:lnTo>
                  <a:cubicBezTo>
                    <a:pt x="3187541" y="3869036"/>
                    <a:pt x="3225889" y="3866226"/>
                    <a:pt x="3253759" y="3885314"/>
                  </a:cubicBezTo>
                  <a:cubicBezTo>
                    <a:pt x="3257369" y="3887791"/>
                    <a:pt x="3260817" y="3890572"/>
                    <a:pt x="3264027" y="3893782"/>
                  </a:cubicBezTo>
                  <a:cubicBezTo>
                    <a:pt x="3291983" y="3921738"/>
                    <a:pt x="3291983" y="3967048"/>
                    <a:pt x="3264027" y="3995013"/>
                  </a:cubicBezTo>
                  <a:lnTo>
                    <a:pt x="2541003" y="4718028"/>
                  </a:lnTo>
                  <a:lnTo>
                    <a:pt x="4733658" y="4718028"/>
                  </a:lnTo>
                  <a:lnTo>
                    <a:pt x="4733658" y="4376633"/>
                  </a:lnTo>
                  <a:lnTo>
                    <a:pt x="4601594" y="4376633"/>
                  </a:lnTo>
                  <a:cubicBezTo>
                    <a:pt x="4562056" y="4376633"/>
                    <a:pt x="4530014" y="4344591"/>
                    <a:pt x="4530014" y="4305052"/>
                  </a:cubicBezTo>
                  <a:cubicBezTo>
                    <a:pt x="4530014" y="4265524"/>
                    <a:pt x="4562056" y="4233472"/>
                    <a:pt x="4601594" y="4233472"/>
                  </a:cubicBezTo>
                  <a:lnTo>
                    <a:pt x="4733658" y="4233472"/>
                  </a:lnTo>
                  <a:lnTo>
                    <a:pt x="4733658" y="4017769"/>
                  </a:lnTo>
                  <a:lnTo>
                    <a:pt x="4601594" y="4017769"/>
                  </a:lnTo>
                  <a:cubicBezTo>
                    <a:pt x="4562056" y="4017769"/>
                    <a:pt x="4530014" y="3985727"/>
                    <a:pt x="4530014" y="3946188"/>
                  </a:cubicBezTo>
                  <a:cubicBezTo>
                    <a:pt x="4530014" y="3906650"/>
                    <a:pt x="4562056" y="3874608"/>
                    <a:pt x="4601594" y="3874608"/>
                  </a:cubicBezTo>
                  <a:lnTo>
                    <a:pt x="4733658" y="3874608"/>
                  </a:lnTo>
                  <a:lnTo>
                    <a:pt x="4733658" y="3658914"/>
                  </a:lnTo>
                  <a:lnTo>
                    <a:pt x="4601594" y="3658914"/>
                  </a:lnTo>
                  <a:cubicBezTo>
                    <a:pt x="4562056" y="3658914"/>
                    <a:pt x="4530014" y="3626872"/>
                    <a:pt x="4530014" y="3587334"/>
                  </a:cubicBezTo>
                  <a:cubicBezTo>
                    <a:pt x="4530014" y="3547796"/>
                    <a:pt x="4562056" y="3515754"/>
                    <a:pt x="4601594" y="3515754"/>
                  </a:cubicBezTo>
                  <a:lnTo>
                    <a:pt x="4733658" y="3515754"/>
                  </a:lnTo>
                  <a:lnTo>
                    <a:pt x="4733658" y="3300051"/>
                  </a:lnTo>
                  <a:lnTo>
                    <a:pt x="4601594" y="3300051"/>
                  </a:lnTo>
                  <a:cubicBezTo>
                    <a:pt x="4562056" y="3300051"/>
                    <a:pt x="4530014" y="3268008"/>
                    <a:pt x="4530014" y="3228470"/>
                  </a:cubicBezTo>
                  <a:cubicBezTo>
                    <a:pt x="4530014" y="3188932"/>
                    <a:pt x="4562056" y="3156890"/>
                    <a:pt x="4601594" y="3156890"/>
                  </a:cubicBezTo>
                  <a:lnTo>
                    <a:pt x="4733658" y="3156890"/>
                  </a:lnTo>
                  <a:lnTo>
                    <a:pt x="4733658" y="2525363"/>
                  </a:lnTo>
                  <a:lnTo>
                    <a:pt x="3474415" y="3784616"/>
                  </a:lnTo>
                  <a:cubicBezTo>
                    <a:pt x="3474387" y="3784644"/>
                    <a:pt x="3474415" y="3784616"/>
                    <a:pt x="3474387" y="3784644"/>
                  </a:cubicBezTo>
                  <a:cubicBezTo>
                    <a:pt x="3472643" y="3786387"/>
                    <a:pt x="3470824" y="3788035"/>
                    <a:pt x="3468948" y="3789559"/>
                  </a:cubicBezTo>
                  <a:cubicBezTo>
                    <a:pt x="3455832" y="3800256"/>
                    <a:pt x="3439792" y="3805609"/>
                    <a:pt x="3423771" y="3805609"/>
                  </a:cubicBezTo>
                  <a:cubicBezTo>
                    <a:pt x="3407750" y="3805609"/>
                    <a:pt x="3391719" y="3800256"/>
                    <a:pt x="3378594" y="3789559"/>
                  </a:cubicBezTo>
                  <a:cubicBezTo>
                    <a:pt x="3376717" y="3788026"/>
                    <a:pt x="3374898" y="3786387"/>
                    <a:pt x="3373155" y="3784644"/>
                  </a:cubicBezTo>
                  <a:cubicBezTo>
                    <a:pt x="3345199" y="3756688"/>
                    <a:pt x="3345199" y="3711378"/>
                    <a:pt x="3373155" y="3683413"/>
                  </a:cubicBezTo>
                  <a:lnTo>
                    <a:pt x="4397054" y="2659504"/>
                  </a:lnTo>
                  <a:lnTo>
                    <a:pt x="4397054" y="1130303"/>
                  </a:lnTo>
                  <a:lnTo>
                    <a:pt x="3775500" y="1130303"/>
                  </a:lnTo>
                  <a:lnTo>
                    <a:pt x="2302516" y="2603278"/>
                  </a:lnTo>
                  <a:cubicBezTo>
                    <a:pt x="2300668" y="2605126"/>
                    <a:pt x="2298716" y="2606850"/>
                    <a:pt x="2296725" y="2608450"/>
                  </a:cubicBezTo>
                  <a:cubicBezTo>
                    <a:pt x="2296325" y="2608774"/>
                    <a:pt x="2295896" y="2609050"/>
                    <a:pt x="2295487" y="2609364"/>
                  </a:cubicBezTo>
                  <a:cubicBezTo>
                    <a:pt x="2293839" y="2610641"/>
                    <a:pt x="2292163" y="2611850"/>
                    <a:pt x="2290439" y="2612955"/>
                  </a:cubicBezTo>
                  <a:cubicBezTo>
                    <a:pt x="2289915" y="2613288"/>
                    <a:pt x="2289362" y="2613584"/>
                    <a:pt x="2288829" y="2613908"/>
                  </a:cubicBezTo>
                  <a:cubicBezTo>
                    <a:pt x="2287171" y="2614917"/>
                    <a:pt x="2285486" y="2615860"/>
                    <a:pt x="2283771" y="2616717"/>
                  </a:cubicBezTo>
                  <a:cubicBezTo>
                    <a:pt x="2283133" y="2617032"/>
                    <a:pt x="2282476" y="2617318"/>
                    <a:pt x="2281818" y="2617622"/>
                  </a:cubicBezTo>
                  <a:cubicBezTo>
                    <a:pt x="2280171" y="2618375"/>
                    <a:pt x="2278504" y="2619080"/>
                    <a:pt x="2276808" y="2619708"/>
                  </a:cubicBezTo>
                  <a:cubicBezTo>
                    <a:pt x="2276446" y="2619841"/>
                    <a:pt x="2276103" y="2620023"/>
                    <a:pt x="2275741" y="2620156"/>
                  </a:cubicBezTo>
                  <a:lnTo>
                    <a:pt x="1839211" y="2774251"/>
                  </a:lnTo>
                  <a:lnTo>
                    <a:pt x="3261417" y="2774251"/>
                  </a:lnTo>
                  <a:cubicBezTo>
                    <a:pt x="3300955" y="2774251"/>
                    <a:pt x="3332997" y="2806293"/>
                    <a:pt x="3332997" y="2845832"/>
                  </a:cubicBezTo>
                  <a:cubicBezTo>
                    <a:pt x="3332997" y="2885370"/>
                    <a:pt x="3300955" y="2917412"/>
                    <a:pt x="3261417" y="2917412"/>
                  </a:cubicBezTo>
                  <a:lnTo>
                    <a:pt x="1279131" y="2917412"/>
                  </a:lnTo>
                  <a:cubicBezTo>
                    <a:pt x="1239602" y="2917412"/>
                    <a:pt x="1207551" y="2885370"/>
                    <a:pt x="1207551" y="2845832"/>
                  </a:cubicBezTo>
                  <a:cubicBezTo>
                    <a:pt x="1207551" y="2806293"/>
                    <a:pt x="1239602" y="2774251"/>
                    <a:pt x="1279131" y="2774251"/>
                  </a:cubicBezTo>
                  <a:lnTo>
                    <a:pt x="1517180" y="2774251"/>
                  </a:lnTo>
                  <a:cubicBezTo>
                    <a:pt x="1517856" y="2770584"/>
                    <a:pt x="1518761" y="2766946"/>
                    <a:pt x="1520018" y="2763364"/>
                  </a:cubicBezTo>
                  <a:lnTo>
                    <a:pt x="1615097" y="2494007"/>
                  </a:lnTo>
                  <a:lnTo>
                    <a:pt x="1754552" y="2098957"/>
                  </a:lnTo>
                  <a:cubicBezTo>
                    <a:pt x="1754733" y="2098453"/>
                    <a:pt x="1754981" y="2097976"/>
                    <a:pt x="1755172" y="2097471"/>
                  </a:cubicBezTo>
                  <a:cubicBezTo>
                    <a:pt x="1755714" y="2096043"/>
                    <a:pt x="1756305" y="2094614"/>
                    <a:pt x="1756943" y="2093214"/>
                  </a:cubicBezTo>
                  <a:cubicBezTo>
                    <a:pt x="1757362" y="2092280"/>
                    <a:pt x="1757772" y="2091375"/>
                    <a:pt x="1758229" y="2090480"/>
                  </a:cubicBezTo>
                  <a:cubicBezTo>
                    <a:pt x="1758924" y="2089099"/>
                    <a:pt x="1759686" y="2087746"/>
                    <a:pt x="1760477" y="2086413"/>
                  </a:cubicBezTo>
                  <a:cubicBezTo>
                    <a:pt x="1760972" y="2085565"/>
                    <a:pt x="1761449" y="2084727"/>
                    <a:pt x="1761972" y="2083908"/>
                  </a:cubicBezTo>
                  <a:cubicBezTo>
                    <a:pt x="1762896" y="2082498"/>
                    <a:pt x="1763887" y="2081146"/>
                    <a:pt x="1764897" y="2079803"/>
                  </a:cubicBezTo>
                  <a:cubicBezTo>
                    <a:pt x="1765392" y="2079126"/>
                    <a:pt x="1765859" y="2078431"/>
                    <a:pt x="1766383" y="2077783"/>
                  </a:cubicBezTo>
                  <a:cubicBezTo>
                    <a:pt x="1767954" y="2075840"/>
                    <a:pt x="1769630" y="2073945"/>
                    <a:pt x="1771421" y="2072154"/>
                  </a:cubicBezTo>
                  <a:lnTo>
                    <a:pt x="2106539" y="1737045"/>
                  </a:lnTo>
                  <a:cubicBezTo>
                    <a:pt x="2134486" y="1709099"/>
                    <a:pt x="2179806" y="1709099"/>
                    <a:pt x="2207761" y="1737045"/>
                  </a:cubicBezTo>
                  <a:cubicBezTo>
                    <a:pt x="2235717" y="1765001"/>
                    <a:pt x="2235717" y="1810312"/>
                    <a:pt x="2207761" y="1838277"/>
                  </a:cubicBezTo>
                  <a:lnTo>
                    <a:pt x="1923269" y="2122770"/>
                  </a:lnTo>
                  <a:lnTo>
                    <a:pt x="2251919" y="2451421"/>
                  </a:lnTo>
                  <a:lnTo>
                    <a:pt x="3695224" y="1008097"/>
                  </a:lnTo>
                  <a:cubicBezTo>
                    <a:pt x="3695252" y="1008069"/>
                    <a:pt x="3695290" y="1008040"/>
                    <a:pt x="3695319" y="1008012"/>
                  </a:cubicBezTo>
                  <a:lnTo>
                    <a:pt x="3733876" y="969454"/>
                  </a:lnTo>
                  <a:lnTo>
                    <a:pt x="3405235" y="640794"/>
                  </a:lnTo>
                  <a:lnTo>
                    <a:pt x="2936748" y="1109281"/>
                  </a:lnTo>
                  <a:cubicBezTo>
                    <a:pt x="2936729" y="1109291"/>
                    <a:pt x="2936719" y="1109310"/>
                    <a:pt x="2936700" y="1109329"/>
                  </a:cubicBezTo>
                  <a:lnTo>
                    <a:pt x="2418797" y="1627232"/>
                  </a:lnTo>
                  <a:cubicBezTo>
                    <a:pt x="2390851" y="1655178"/>
                    <a:pt x="2345531" y="1655178"/>
                    <a:pt x="2317575" y="1627232"/>
                  </a:cubicBezTo>
                  <a:cubicBezTo>
                    <a:pt x="2289619" y="1599276"/>
                    <a:pt x="2289619" y="1553965"/>
                    <a:pt x="2317575" y="1526000"/>
                  </a:cubicBezTo>
                  <a:lnTo>
                    <a:pt x="2713282" y="1130293"/>
                  </a:lnTo>
                  <a:lnTo>
                    <a:pt x="634546" y="1130293"/>
                  </a:lnTo>
                  <a:lnTo>
                    <a:pt x="634546" y="2513914"/>
                  </a:lnTo>
                  <a:lnTo>
                    <a:pt x="634546" y="2513924"/>
                  </a:lnTo>
                  <a:cubicBezTo>
                    <a:pt x="634546" y="2553452"/>
                    <a:pt x="602494" y="2585504"/>
                    <a:pt x="562965" y="2585504"/>
                  </a:cubicBezTo>
                  <a:cubicBezTo>
                    <a:pt x="523437" y="2585504"/>
                    <a:pt x="491385" y="2553452"/>
                    <a:pt x="491385" y="2513924"/>
                  </a:cubicBezTo>
                  <a:lnTo>
                    <a:pt x="491385" y="2513914"/>
                  </a:lnTo>
                  <a:lnTo>
                    <a:pt x="491385" y="1058713"/>
                  </a:lnTo>
                  <a:close/>
                  <a:moveTo>
                    <a:pt x="3933992" y="143194"/>
                  </a:moveTo>
                  <a:cubicBezTo>
                    <a:pt x="3914758" y="143194"/>
                    <a:pt x="3895524" y="150514"/>
                    <a:pt x="3880894" y="165154"/>
                  </a:cubicBezTo>
                  <a:lnTo>
                    <a:pt x="3739039" y="307000"/>
                  </a:lnTo>
                  <a:lnTo>
                    <a:pt x="4067708" y="635660"/>
                  </a:lnTo>
                  <a:lnTo>
                    <a:pt x="4209545" y="493814"/>
                  </a:lnTo>
                  <a:cubicBezTo>
                    <a:pt x="4238825" y="464534"/>
                    <a:pt x="4238825" y="416880"/>
                    <a:pt x="4209545" y="387610"/>
                  </a:cubicBezTo>
                  <a:lnTo>
                    <a:pt x="3987089" y="165154"/>
                  </a:lnTo>
                  <a:cubicBezTo>
                    <a:pt x="3972459" y="150514"/>
                    <a:pt x="3953225" y="143194"/>
                    <a:pt x="3933992" y="143194"/>
                  </a:cubicBezTo>
                  <a:close/>
                  <a:moveTo>
                    <a:pt x="3933977" y="0"/>
                  </a:moveTo>
                  <a:cubicBezTo>
                    <a:pt x="3992270" y="0"/>
                    <a:pt x="4047096" y="22698"/>
                    <a:pt x="4088311" y="63913"/>
                  </a:cubicBezTo>
                  <a:lnTo>
                    <a:pt x="4310758" y="286359"/>
                  </a:lnTo>
                  <a:cubicBezTo>
                    <a:pt x="4351972" y="327593"/>
                    <a:pt x="4374670" y="382400"/>
                    <a:pt x="4374670" y="440693"/>
                  </a:cubicBezTo>
                  <a:cubicBezTo>
                    <a:pt x="4374670" y="498986"/>
                    <a:pt x="4351972" y="553812"/>
                    <a:pt x="4310758" y="595027"/>
                  </a:cubicBezTo>
                  <a:lnTo>
                    <a:pt x="4118391" y="787393"/>
                  </a:lnTo>
                  <a:cubicBezTo>
                    <a:pt x="4118362" y="787422"/>
                    <a:pt x="4118334" y="787460"/>
                    <a:pt x="4118305" y="787489"/>
                  </a:cubicBezTo>
                  <a:lnTo>
                    <a:pt x="3918661" y="987133"/>
                  </a:lnTo>
                  <a:lnTo>
                    <a:pt x="4468644" y="987133"/>
                  </a:lnTo>
                  <a:cubicBezTo>
                    <a:pt x="4508173" y="987133"/>
                    <a:pt x="4540225" y="1019175"/>
                    <a:pt x="4540225" y="1058713"/>
                  </a:cubicBezTo>
                  <a:lnTo>
                    <a:pt x="4540225" y="2516334"/>
                  </a:lnTo>
                  <a:lnTo>
                    <a:pt x="4754604" y="2301954"/>
                  </a:lnTo>
                  <a:cubicBezTo>
                    <a:pt x="4775083" y="2281485"/>
                    <a:pt x="4805867" y="2275360"/>
                    <a:pt x="4832613" y="2286448"/>
                  </a:cubicBezTo>
                  <a:cubicBezTo>
                    <a:pt x="4859350" y="2297525"/>
                    <a:pt x="4876800" y="2323633"/>
                    <a:pt x="4876800" y="2352580"/>
                  </a:cubicBezTo>
                  <a:lnTo>
                    <a:pt x="4876800" y="4789580"/>
                  </a:lnTo>
                  <a:cubicBezTo>
                    <a:pt x="4876800" y="4829118"/>
                    <a:pt x="4844748" y="4861160"/>
                    <a:pt x="4805219" y="4861160"/>
                  </a:cubicBezTo>
                  <a:lnTo>
                    <a:pt x="2368201" y="4861160"/>
                  </a:lnTo>
                  <a:cubicBezTo>
                    <a:pt x="2339254" y="4861160"/>
                    <a:pt x="2313146" y="4843720"/>
                    <a:pt x="2302069" y="4816973"/>
                  </a:cubicBezTo>
                  <a:cubicBezTo>
                    <a:pt x="2290991" y="4790218"/>
                    <a:pt x="2297116" y="4759442"/>
                    <a:pt x="2317585" y="4738964"/>
                  </a:cubicBezTo>
                  <a:lnTo>
                    <a:pt x="2729532" y="4327017"/>
                  </a:lnTo>
                  <a:lnTo>
                    <a:pt x="542229" y="4327017"/>
                  </a:lnTo>
                  <a:cubicBezTo>
                    <a:pt x="400002" y="4327017"/>
                    <a:pt x="265614" y="4272334"/>
                    <a:pt x="163811" y="4173045"/>
                  </a:cubicBezTo>
                  <a:cubicBezTo>
                    <a:pt x="68570" y="4080138"/>
                    <a:pt x="11582" y="3957752"/>
                    <a:pt x="1695" y="3826030"/>
                  </a:cubicBezTo>
                  <a:cubicBezTo>
                    <a:pt x="609" y="3821077"/>
                    <a:pt x="0" y="3815934"/>
                    <a:pt x="0" y="3810648"/>
                  </a:cubicBezTo>
                  <a:lnTo>
                    <a:pt x="0" y="770401"/>
                  </a:lnTo>
                  <a:cubicBezTo>
                    <a:pt x="0" y="459962"/>
                    <a:pt x="252555" y="207426"/>
                    <a:pt x="562975" y="207407"/>
                  </a:cubicBezTo>
                  <a:cubicBezTo>
                    <a:pt x="602504" y="207407"/>
                    <a:pt x="634555" y="239449"/>
                    <a:pt x="634555" y="278987"/>
                  </a:cubicBezTo>
                  <a:lnTo>
                    <a:pt x="634555" y="987123"/>
                  </a:lnTo>
                  <a:lnTo>
                    <a:pt x="2856433" y="987123"/>
                  </a:lnTo>
                  <a:lnTo>
                    <a:pt x="3354619" y="488937"/>
                  </a:lnTo>
                  <a:lnTo>
                    <a:pt x="3587181" y="256375"/>
                  </a:lnTo>
                  <a:lnTo>
                    <a:pt x="3779644" y="63913"/>
                  </a:lnTo>
                  <a:cubicBezTo>
                    <a:pt x="3820868" y="22698"/>
                    <a:pt x="3875684" y="0"/>
                    <a:pt x="393397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683279F-C00A-4980-8246-D938F724D503}"/>
              </a:ext>
            </a:extLst>
          </p:cNvPr>
          <p:cNvGrpSpPr/>
          <p:nvPr/>
        </p:nvGrpSpPr>
        <p:grpSpPr>
          <a:xfrm>
            <a:off x="6390653" y="2190491"/>
            <a:ext cx="1996022" cy="1573994"/>
            <a:chOff x="6390653" y="2344739"/>
            <a:chExt cx="1996022" cy="157399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F3702E7-1236-4EB9-8E86-3D1BE9F51CC9}"/>
                </a:ext>
              </a:extLst>
            </p:cNvPr>
            <p:cNvSpPr/>
            <p:nvPr/>
          </p:nvSpPr>
          <p:spPr>
            <a:xfrm flipH="1">
              <a:off x="6390653" y="2344739"/>
              <a:ext cx="1996022" cy="15739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49CA8CD-2BD6-4CAC-9AE2-A26B66FD33FE}"/>
                </a:ext>
              </a:extLst>
            </p:cNvPr>
            <p:cNvSpPr txBox="1"/>
            <p:nvPr/>
          </p:nvSpPr>
          <p:spPr>
            <a:xfrm>
              <a:off x="6593509" y="3042551"/>
              <a:ext cx="15903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365k</a:t>
              </a:r>
            </a:p>
          </p:txBody>
        </p:sp>
        <p:sp>
          <p:nvSpPr>
            <p:cNvPr id="54" name="Graphic 83">
              <a:extLst>
                <a:ext uri="{FF2B5EF4-FFF2-40B4-BE49-F238E27FC236}">
                  <a16:creationId xmlns:a16="http://schemas.microsoft.com/office/drawing/2014/main" id="{5FE4F3C6-B15A-4766-B781-EC58E7820D80}"/>
                </a:ext>
              </a:extLst>
            </p:cNvPr>
            <p:cNvSpPr/>
            <p:nvPr/>
          </p:nvSpPr>
          <p:spPr>
            <a:xfrm>
              <a:off x="7219933" y="2686560"/>
              <a:ext cx="337464" cy="337464"/>
            </a:xfrm>
            <a:custGeom>
              <a:avLst/>
              <a:gdLst>
                <a:gd name="connsiteX0" fmla="*/ 408184 w 459632"/>
                <a:gd name="connsiteY0" fmla="*/ 145328 h 459632"/>
                <a:gd name="connsiteX1" fmla="*/ 330107 w 459632"/>
                <a:gd name="connsiteY1" fmla="*/ 67245 h 459632"/>
                <a:gd name="connsiteX2" fmla="*/ 309508 w 459632"/>
                <a:gd name="connsiteY2" fmla="*/ 66271 h 459632"/>
                <a:gd name="connsiteX3" fmla="*/ 293705 w 459632"/>
                <a:gd name="connsiteY3" fmla="*/ 74177 h 459632"/>
                <a:gd name="connsiteX4" fmla="*/ 287500 w 459632"/>
                <a:gd name="connsiteY4" fmla="*/ 67972 h 459632"/>
                <a:gd name="connsiteX5" fmla="*/ 295911 w 459632"/>
                <a:gd name="connsiteY5" fmla="*/ 51180 h 459632"/>
                <a:gd name="connsiteX6" fmla="*/ 293529 w 459632"/>
                <a:gd name="connsiteY6" fmla="*/ 30665 h 459632"/>
                <a:gd name="connsiteX7" fmla="*/ 267345 w 459632"/>
                <a:gd name="connsiteY7" fmla="*/ 4489 h 459632"/>
                <a:gd name="connsiteX8" fmla="*/ 256513 w 459632"/>
                <a:gd name="connsiteY8" fmla="*/ 0 h 459632"/>
                <a:gd name="connsiteX9" fmla="*/ 256498 w 459632"/>
                <a:gd name="connsiteY9" fmla="*/ 0 h 459632"/>
                <a:gd name="connsiteX10" fmla="*/ 245681 w 459632"/>
                <a:gd name="connsiteY10" fmla="*/ 4489 h 459632"/>
                <a:gd name="connsiteX11" fmla="*/ 180682 w 459632"/>
                <a:gd name="connsiteY11" fmla="*/ 69489 h 459632"/>
                <a:gd name="connsiteX12" fmla="*/ 176193 w 459632"/>
                <a:gd name="connsiteY12" fmla="*/ 80321 h 459632"/>
                <a:gd name="connsiteX13" fmla="*/ 180682 w 459632"/>
                <a:gd name="connsiteY13" fmla="*/ 91153 h 459632"/>
                <a:gd name="connsiteX14" fmla="*/ 206973 w 459632"/>
                <a:gd name="connsiteY14" fmla="*/ 117443 h 459632"/>
                <a:gd name="connsiteX15" fmla="*/ 227442 w 459632"/>
                <a:gd name="connsiteY15" fmla="*/ 119680 h 459632"/>
                <a:gd name="connsiteX16" fmla="*/ 244164 w 459632"/>
                <a:gd name="connsiteY16" fmla="*/ 111307 h 459632"/>
                <a:gd name="connsiteX17" fmla="*/ 250369 w 459632"/>
                <a:gd name="connsiteY17" fmla="*/ 117512 h 459632"/>
                <a:gd name="connsiteX18" fmla="*/ 242464 w 459632"/>
                <a:gd name="connsiteY18" fmla="*/ 133316 h 459632"/>
                <a:gd name="connsiteX19" fmla="*/ 238948 w 459632"/>
                <a:gd name="connsiteY19" fmla="*/ 143083 h 459632"/>
                <a:gd name="connsiteX20" fmla="*/ 243437 w 459632"/>
                <a:gd name="connsiteY20" fmla="*/ 153915 h 459632"/>
                <a:gd name="connsiteX21" fmla="*/ 274585 w 459632"/>
                <a:gd name="connsiteY21" fmla="*/ 185055 h 459632"/>
                <a:gd name="connsiteX22" fmla="*/ 285417 w 459632"/>
                <a:gd name="connsiteY22" fmla="*/ 185055 h 459632"/>
                <a:gd name="connsiteX23" fmla="*/ 285417 w 459632"/>
                <a:gd name="connsiteY23" fmla="*/ 174223 h 459632"/>
                <a:gd name="connsiteX24" fmla="*/ 254269 w 459632"/>
                <a:gd name="connsiteY24" fmla="*/ 143083 h 459632"/>
                <a:gd name="connsiteX25" fmla="*/ 255709 w 459632"/>
                <a:gd name="connsiteY25" fmla="*/ 141091 h 459632"/>
                <a:gd name="connsiteX26" fmla="*/ 266541 w 459632"/>
                <a:gd name="connsiteY26" fmla="*/ 119419 h 459632"/>
                <a:gd name="connsiteX27" fmla="*/ 265101 w 459632"/>
                <a:gd name="connsiteY27" fmla="*/ 110579 h 459632"/>
                <a:gd name="connsiteX28" fmla="*/ 251090 w 459632"/>
                <a:gd name="connsiteY28" fmla="*/ 96569 h 459632"/>
                <a:gd name="connsiteX29" fmla="*/ 242250 w 459632"/>
                <a:gd name="connsiteY29" fmla="*/ 95136 h 459632"/>
                <a:gd name="connsiteX30" fmla="*/ 220648 w 459632"/>
                <a:gd name="connsiteY30" fmla="*/ 105945 h 459632"/>
                <a:gd name="connsiteX31" fmla="*/ 217805 w 459632"/>
                <a:gd name="connsiteY31" fmla="*/ 106611 h 459632"/>
                <a:gd name="connsiteX32" fmla="*/ 191515 w 459632"/>
                <a:gd name="connsiteY32" fmla="*/ 80321 h 459632"/>
                <a:gd name="connsiteX33" fmla="*/ 256514 w 459632"/>
                <a:gd name="connsiteY33" fmla="*/ 15321 h 459632"/>
                <a:gd name="connsiteX34" fmla="*/ 282935 w 459632"/>
                <a:gd name="connsiteY34" fmla="*/ 41781 h 459632"/>
                <a:gd name="connsiteX35" fmla="*/ 282169 w 459632"/>
                <a:gd name="connsiteY35" fmla="*/ 44393 h 459632"/>
                <a:gd name="connsiteX36" fmla="*/ 271329 w 459632"/>
                <a:gd name="connsiteY36" fmla="*/ 66065 h 459632"/>
                <a:gd name="connsiteX37" fmla="*/ 272762 w 459632"/>
                <a:gd name="connsiteY37" fmla="*/ 74905 h 459632"/>
                <a:gd name="connsiteX38" fmla="*/ 286773 w 459632"/>
                <a:gd name="connsiteY38" fmla="*/ 88908 h 459632"/>
                <a:gd name="connsiteX39" fmla="*/ 295621 w 459632"/>
                <a:gd name="connsiteY39" fmla="*/ 90348 h 459632"/>
                <a:gd name="connsiteX40" fmla="*/ 317284 w 459632"/>
                <a:gd name="connsiteY40" fmla="*/ 79516 h 459632"/>
                <a:gd name="connsiteX41" fmla="*/ 319276 w 459632"/>
                <a:gd name="connsiteY41" fmla="*/ 78076 h 459632"/>
                <a:gd name="connsiteX42" fmla="*/ 397873 w 459632"/>
                <a:gd name="connsiteY42" fmla="*/ 156635 h 459632"/>
                <a:gd name="connsiteX43" fmla="*/ 444312 w 459632"/>
                <a:gd name="connsiteY43" fmla="*/ 237476 h 459632"/>
                <a:gd name="connsiteX44" fmla="*/ 438512 w 459632"/>
                <a:gd name="connsiteY44" fmla="*/ 282789 h 459632"/>
                <a:gd name="connsiteX45" fmla="*/ 379534 w 459632"/>
                <a:gd name="connsiteY45" fmla="*/ 192747 h 459632"/>
                <a:gd name="connsiteX46" fmla="*/ 372310 w 459632"/>
                <a:gd name="connsiteY46" fmla="*/ 192149 h 459632"/>
                <a:gd name="connsiteX47" fmla="*/ 327028 w 459632"/>
                <a:gd name="connsiteY47" fmla="*/ 211905 h 459632"/>
                <a:gd name="connsiteX48" fmla="*/ 323221 w 459632"/>
                <a:gd name="connsiteY48" fmla="*/ 212924 h 459632"/>
                <a:gd name="connsiteX49" fmla="*/ 304192 w 459632"/>
                <a:gd name="connsiteY49" fmla="*/ 193773 h 459632"/>
                <a:gd name="connsiteX50" fmla="*/ 298761 w 459632"/>
                <a:gd name="connsiteY50" fmla="*/ 191513 h 459632"/>
                <a:gd name="connsiteX51" fmla="*/ 293345 w 459632"/>
                <a:gd name="connsiteY51" fmla="*/ 193757 h 459632"/>
                <a:gd name="connsiteX52" fmla="*/ 47893 w 459632"/>
                <a:gd name="connsiteY52" fmla="*/ 439224 h 459632"/>
                <a:gd name="connsiteX53" fmla="*/ 38302 w 459632"/>
                <a:gd name="connsiteY53" fmla="*/ 444311 h 459632"/>
                <a:gd name="connsiteX54" fmla="*/ 28397 w 459632"/>
                <a:gd name="connsiteY54" fmla="*/ 438895 h 459632"/>
                <a:gd name="connsiteX55" fmla="*/ 20407 w 459632"/>
                <a:gd name="connsiteY55" fmla="*/ 430920 h 459632"/>
                <a:gd name="connsiteX56" fmla="*/ 15320 w 459632"/>
                <a:gd name="connsiteY56" fmla="*/ 421329 h 459632"/>
                <a:gd name="connsiteX57" fmla="*/ 20736 w 459632"/>
                <a:gd name="connsiteY57" fmla="*/ 411424 h 459632"/>
                <a:gd name="connsiteX58" fmla="*/ 246661 w 459632"/>
                <a:gd name="connsiteY58" fmla="*/ 185499 h 459632"/>
                <a:gd name="connsiteX59" fmla="*/ 246661 w 459632"/>
                <a:gd name="connsiteY59" fmla="*/ 174667 h 459632"/>
                <a:gd name="connsiteX60" fmla="*/ 235829 w 459632"/>
                <a:gd name="connsiteY60" fmla="*/ 174667 h 459632"/>
                <a:gd name="connsiteX61" fmla="*/ 10227 w 459632"/>
                <a:gd name="connsiteY61" fmla="*/ 400286 h 459632"/>
                <a:gd name="connsiteX62" fmla="*/ 0 w 459632"/>
                <a:gd name="connsiteY62" fmla="*/ 421329 h 459632"/>
                <a:gd name="connsiteX63" fmla="*/ 9905 w 459632"/>
                <a:gd name="connsiteY63" fmla="*/ 442066 h 459632"/>
                <a:gd name="connsiteX64" fmla="*/ 17129 w 459632"/>
                <a:gd name="connsiteY64" fmla="*/ 449252 h 459632"/>
                <a:gd name="connsiteX65" fmla="*/ 38303 w 459632"/>
                <a:gd name="connsiteY65" fmla="*/ 459632 h 459632"/>
                <a:gd name="connsiteX66" fmla="*/ 59040 w 459632"/>
                <a:gd name="connsiteY66" fmla="*/ 449727 h 459632"/>
                <a:gd name="connsiteX67" fmla="*/ 298746 w 459632"/>
                <a:gd name="connsiteY67" fmla="*/ 210021 h 459632"/>
                <a:gd name="connsiteX68" fmla="*/ 312374 w 459632"/>
                <a:gd name="connsiteY68" fmla="*/ 223741 h 459632"/>
                <a:gd name="connsiteX69" fmla="*/ 333164 w 459632"/>
                <a:gd name="connsiteY69" fmla="*/ 225940 h 459632"/>
                <a:gd name="connsiteX70" fmla="*/ 374332 w 459632"/>
                <a:gd name="connsiteY70" fmla="*/ 207975 h 459632"/>
                <a:gd name="connsiteX71" fmla="*/ 429143 w 459632"/>
                <a:gd name="connsiteY71" fmla="*/ 307976 h 459632"/>
                <a:gd name="connsiteX72" fmla="*/ 435662 w 459632"/>
                <a:gd name="connsiteY72" fmla="*/ 314020 h 459632"/>
                <a:gd name="connsiteX73" fmla="*/ 443499 w 459632"/>
                <a:gd name="connsiteY73" fmla="*/ 309845 h 459632"/>
                <a:gd name="connsiteX74" fmla="*/ 459632 w 459632"/>
                <a:gd name="connsiteY74" fmla="*/ 237476 h 459632"/>
                <a:gd name="connsiteX75" fmla="*/ 408184 w 459632"/>
                <a:gd name="connsiteY75" fmla="*/ 145328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459632" h="459632">
                  <a:moveTo>
                    <a:pt x="408184" y="145328"/>
                  </a:moveTo>
                  <a:lnTo>
                    <a:pt x="330107" y="67245"/>
                  </a:lnTo>
                  <a:cubicBezTo>
                    <a:pt x="324477" y="61606"/>
                    <a:pt x="315507" y="61293"/>
                    <a:pt x="309508" y="66271"/>
                  </a:cubicBezTo>
                  <a:lnTo>
                    <a:pt x="293705" y="74177"/>
                  </a:lnTo>
                  <a:lnTo>
                    <a:pt x="287500" y="67972"/>
                  </a:lnTo>
                  <a:lnTo>
                    <a:pt x="295911" y="51180"/>
                  </a:lnTo>
                  <a:cubicBezTo>
                    <a:pt x="301074" y="40578"/>
                    <a:pt x="296640" y="33783"/>
                    <a:pt x="293529" y="30665"/>
                  </a:cubicBezTo>
                  <a:lnTo>
                    <a:pt x="267345" y="4489"/>
                  </a:lnTo>
                  <a:cubicBezTo>
                    <a:pt x="264457" y="1593"/>
                    <a:pt x="260611" y="0"/>
                    <a:pt x="256513" y="0"/>
                  </a:cubicBezTo>
                  <a:lnTo>
                    <a:pt x="256498" y="0"/>
                  </a:lnTo>
                  <a:cubicBezTo>
                    <a:pt x="252407" y="0"/>
                    <a:pt x="248561" y="1593"/>
                    <a:pt x="245681" y="4489"/>
                  </a:cubicBezTo>
                  <a:lnTo>
                    <a:pt x="180682" y="69489"/>
                  </a:lnTo>
                  <a:cubicBezTo>
                    <a:pt x="177786" y="72377"/>
                    <a:pt x="176193" y="76230"/>
                    <a:pt x="176193" y="80321"/>
                  </a:cubicBezTo>
                  <a:cubicBezTo>
                    <a:pt x="176193" y="84412"/>
                    <a:pt x="177786" y="88257"/>
                    <a:pt x="180682" y="91153"/>
                  </a:cubicBezTo>
                  <a:lnTo>
                    <a:pt x="206973" y="117443"/>
                  </a:lnTo>
                  <a:cubicBezTo>
                    <a:pt x="210037" y="120515"/>
                    <a:pt x="216770" y="124889"/>
                    <a:pt x="227442" y="119680"/>
                  </a:cubicBezTo>
                  <a:lnTo>
                    <a:pt x="244164" y="111307"/>
                  </a:lnTo>
                  <a:lnTo>
                    <a:pt x="250369" y="117512"/>
                  </a:lnTo>
                  <a:lnTo>
                    <a:pt x="242464" y="133316"/>
                  </a:lnTo>
                  <a:cubicBezTo>
                    <a:pt x="240189" y="136050"/>
                    <a:pt x="238948" y="139475"/>
                    <a:pt x="238948" y="143083"/>
                  </a:cubicBezTo>
                  <a:cubicBezTo>
                    <a:pt x="238948" y="147174"/>
                    <a:pt x="240541" y="151020"/>
                    <a:pt x="243437" y="153915"/>
                  </a:cubicBezTo>
                  <a:lnTo>
                    <a:pt x="274585" y="185055"/>
                  </a:lnTo>
                  <a:cubicBezTo>
                    <a:pt x="277573" y="188042"/>
                    <a:pt x="282422" y="188042"/>
                    <a:pt x="285417" y="185055"/>
                  </a:cubicBezTo>
                  <a:cubicBezTo>
                    <a:pt x="288405" y="182059"/>
                    <a:pt x="288405" y="177211"/>
                    <a:pt x="285417" y="174223"/>
                  </a:cubicBezTo>
                  <a:lnTo>
                    <a:pt x="254269" y="143083"/>
                  </a:lnTo>
                  <a:cubicBezTo>
                    <a:pt x="254859" y="142500"/>
                    <a:pt x="255342" y="141827"/>
                    <a:pt x="255709" y="141091"/>
                  </a:cubicBezTo>
                  <a:lnTo>
                    <a:pt x="266541" y="119419"/>
                  </a:lnTo>
                  <a:cubicBezTo>
                    <a:pt x="268011" y="116470"/>
                    <a:pt x="267437" y="112908"/>
                    <a:pt x="265101" y="110579"/>
                  </a:cubicBezTo>
                  <a:lnTo>
                    <a:pt x="251090" y="96569"/>
                  </a:lnTo>
                  <a:cubicBezTo>
                    <a:pt x="248761" y="94240"/>
                    <a:pt x="245184" y="93681"/>
                    <a:pt x="242250" y="95136"/>
                  </a:cubicBezTo>
                  <a:lnTo>
                    <a:pt x="220648" y="105945"/>
                  </a:lnTo>
                  <a:cubicBezTo>
                    <a:pt x="218733" y="106888"/>
                    <a:pt x="217966" y="106788"/>
                    <a:pt x="217805" y="106611"/>
                  </a:cubicBezTo>
                  <a:lnTo>
                    <a:pt x="191515" y="80321"/>
                  </a:lnTo>
                  <a:lnTo>
                    <a:pt x="256514" y="15321"/>
                  </a:lnTo>
                  <a:lnTo>
                    <a:pt x="282935" y="41781"/>
                  </a:lnTo>
                  <a:cubicBezTo>
                    <a:pt x="282935" y="41788"/>
                    <a:pt x="283065" y="42555"/>
                    <a:pt x="282169" y="44393"/>
                  </a:cubicBezTo>
                  <a:lnTo>
                    <a:pt x="271329" y="66065"/>
                  </a:lnTo>
                  <a:cubicBezTo>
                    <a:pt x="269859" y="69007"/>
                    <a:pt x="270433" y="72576"/>
                    <a:pt x="272762" y="74905"/>
                  </a:cubicBezTo>
                  <a:lnTo>
                    <a:pt x="286773" y="88908"/>
                  </a:lnTo>
                  <a:cubicBezTo>
                    <a:pt x="289117" y="91245"/>
                    <a:pt x="292679" y="91811"/>
                    <a:pt x="295621" y="90348"/>
                  </a:cubicBezTo>
                  <a:lnTo>
                    <a:pt x="317284" y="79516"/>
                  </a:lnTo>
                  <a:cubicBezTo>
                    <a:pt x="318020" y="79141"/>
                    <a:pt x="318694" y="78666"/>
                    <a:pt x="319276" y="78076"/>
                  </a:cubicBezTo>
                  <a:lnTo>
                    <a:pt x="397873" y="156635"/>
                  </a:lnTo>
                  <a:cubicBezTo>
                    <a:pt x="398341" y="157025"/>
                    <a:pt x="444312" y="195719"/>
                    <a:pt x="444312" y="237476"/>
                  </a:cubicBezTo>
                  <a:cubicBezTo>
                    <a:pt x="444312" y="254238"/>
                    <a:pt x="444312" y="266104"/>
                    <a:pt x="438512" y="282789"/>
                  </a:cubicBezTo>
                  <a:cubicBezTo>
                    <a:pt x="418955" y="218954"/>
                    <a:pt x="381288" y="193888"/>
                    <a:pt x="379534" y="192747"/>
                  </a:cubicBezTo>
                  <a:cubicBezTo>
                    <a:pt x="377381" y="191344"/>
                    <a:pt x="374662" y="191123"/>
                    <a:pt x="372310" y="192149"/>
                  </a:cubicBezTo>
                  <a:lnTo>
                    <a:pt x="327028" y="211905"/>
                  </a:lnTo>
                  <a:cubicBezTo>
                    <a:pt x="324669" y="212939"/>
                    <a:pt x="323336" y="212900"/>
                    <a:pt x="323221" y="212924"/>
                  </a:cubicBezTo>
                  <a:lnTo>
                    <a:pt x="304192" y="193773"/>
                  </a:lnTo>
                  <a:cubicBezTo>
                    <a:pt x="302759" y="192317"/>
                    <a:pt x="300890" y="191168"/>
                    <a:pt x="298761" y="191513"/>
                  </a:cubicBezTo>
                  <a:cubicBezTo>
                    <a:pt x="296723" y="191513"/>
                    <a:pt x="294778" y="192317"/>
                    <a:pt x="293345" y="193757"/>
                  </a:cubicBezTo>
                  <a:lnTo>
                    <a:pt x="47893" y="439224"/>
                  </a:lnTo>
                  <a:cubicBezTo>
                    <a:pt x="46621" y="440642"/>
                    <a:pt x="42416" y="444311"/>
                    <a:pt x="38302" y="444311"/>
                  </a:cubicBezTo>
                  <a:cubicBezTo>
                    <a:pt x="34074" y="444311"/>
                    <a:pt x="30005" y="440710"/>
                    <a:pt x="28397" y="438895"/>
                  </a:cubicBezTo>
                  <a:lnTo>
                    <a:pt x="20407" y="430920"/>
                  </a:lnTo>
                  <a:cubicBezTo>
                    <a:pt x="18989" y="429648"/>
                    <a:pt x="15320" y="425443"/>
                    <a:pt x="15320" y="421329"/>
                  </a:cubicBezTo>
                  <a:cubicBezTo>
                    <a:pt x="15320" y="417299"/>
                    <a:pt x="19121" y="412910"/>
                    <a:pt x="20736" y="411424"/>
                  </a:cubicBezTo>
                  <a:lnTo>
                    <a:pt x="246661" y="185499"/>
                  </a:lnTo>
                  <a:cubicBezTo>
                    <a:pt x="249657" y="182504"/>
                    <a:pt x="249657" y="177655"/>
                    <a:pt x="246661" y="174667"/>
                  </a:cubicBezTo>
                  <a:cubicBezTo>
                    <a:pt x="243673" y="171672"/>
                    <a:pt x="238824" y="171672"/>
                    <a:pt x="235829" y="174667"/>
                  </a:cubicBezTo>
                  <a:lnTo>
                    <a:pt x="10227" y="400286"/>
                  </a:lnTo>
                  <a:cubicBezTo>
                    <a:pt x="9177" y="401220"/>
                    <a:pt x="0" y="409731"/>
                    <a:pt x="0" y="421329"/>
                  </a:cubicBezTo>
                  <a:cubicBezTo>
                    <a:pt x="0" y="433088"/>
                    <a:pt x="9223" y="441492"/>
                    <a:pt x="9905" y="442066"/>
                  </a:cubicBezTo>
                  <a:lnTo>
                    <a:pt x="17129" y="449252"/>
                  </a:lnTo>
                  <a:cubicBezTo>
                    <a:pt x="18017" y="450316"/>
                    <a:pt x="26238" y="459632"/>
                    <a:pt x="38303" y="459632"/>
                  </a:cubicBezTo>
                  <a:cubicBezTo>
                    <a:pt x="50062" y="459632"/>
                    <a:pt x="58466" y="450409"/>
                    <a:pt x="59040" y="449727"/>
                  </a:cubicBezTo>
                  <a:lnTo>
                    <a:pt x="298746" y="210021"/>
                  </a:lnTo>
                  <a:lnTo>
                    <a:pt x="312374" y="223741"/>
                  </a:lnTo>
                  <a:cubicBezTo>
                    <a:pt x="317376" y="228743"/>
                    <a:pt x="324953" y="229556"/>
                    <a:pt x="333164" y="225940"/>
                  </a:cubicBezTo>
                  <a:lnTo>
                    <a:pt x="374332" y="207975"/>
                  </a:lnTo>
                  <a:cubicBezTo>
                    <a:pt x="384482" y="216203"/>
                    <a:pt x="416342" y="246232"/>
                    <a:pt x="429143" y="307976"/>
                  </a:cubicBezTo>
                  <a:cubicBezTo>
                    <a:pt x="429809" y="311170"/>
                    <a:pt x="432421" y="313591"/>
                    <a:pt x="435662" y="314020"/>
                  </a:cubicBezTo>
                  <a:cubicBezTo>
                    <a:pt x="438849" y="314404"/>
                    <a:pt x="442043" y="312764"/>
                    <a:pt x="443499" y="309845"/>
                  </a:cubicBezTo>
                  <a:cubicBezTo>
                    <a:pt x="459632" y="277587"/>
                    <a:pt x="459632" y="260765"/>
                    <a:pt x="459632" y="237476"/>
                  </a:cubicBezTo>
                  <a:cubicBezTo>
                    <a:pt x="459632" y="188472"/>
                    <a:pt x="409777" y="146599"/>
                    <a:pt x="408184" y="145328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A8E839C-F2F5-457F-91BB-763F2EBFD4DD}"/>
              </a:ext>
            </a:extLst>
          </p:cNvPr>
          <p:cNvGrpSpPr/>
          <p:nvPr/>
        </p:nvGrpSpPr>
        <p:grpSpPr>
          <a:xfrm>
            <a:off x="3805325" y="4125914"/>
            <a:ext cx="1996022" cy="1573994"/>
            <a:chOff x="3805325" y="4125914"/>
            <a:chExt cx="1996022" cy="157399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E06EC52-6370-4ACA-8D3B-7C0A8244C0DA}"/>
                </a:ext>
              </a:extLst>
            </p:cNvPr>
            <p:cNvSpPr/>
            <p:nvPr/>
          </p:nvSpPr>
          <p:spPr>
            <a:xfrm>
              <a:off x="3805325" y="4125914"/>
              <a:ext cx="1996022" cy="157399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11B5866-84F7-498D-967A-CC59A6BFD31A}"/>
                </a:ext>
              </a:extLst>
            </p:cNvPr>
            <p:cNvSpPr txBox="1"/>
            <p:nvPr/>
          </p:nvSpPr>
          <p:spPr>
            <a:xfrm flipH="1">
              <a:off x="4008178" y="4823726"/>
              <a:ext cx="15903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365k</a:t>
              </a: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D89D23-BC82-476B-834A-68CE68FB67B2}"/>
                </a:ext>
              </a:extLst>
            </p:cNvPr>
            <p:cNvSpPr/>
            <p:nvPr/>
          </p:nvSpPr>
          <p:spPr>
            <a:xfrm>
              <a:off x="4634603" y="4468817"/>
              <a:ext cx="337464" cy="337462"/>
            </a:xfrm>
            <a:custGeom>
              <a:avLst/>
              <a:gdLst>
                <a:gd name="connsiteX0" fmla="*/ 229815 w 459633"/>
                <a:gd name="connsiteY0" fmla="*/ 260457 h 459632"/>
                <a:gd name="connsiteX1" fmla="*/ 245137 w 459633"/>
                <a:gd name="connsiteY1" fmla="*/ 275778 h 459632"/>
                <a:gd name="connsiteX2" fmla="*/ 229815 w 459633"/>
                <a:gd name="connsiteY2" fmla="*/ 291100 h 459632"/>
                <a:gd name="connsiteX3" fmla="*/ 214494 w 459633"/>
                <a:gd name="connsiteY3" fmla="*/ 275778 h 459632"/>
                <a:gd name="connsiteX4" fmla="*/ 229815 w 459633"/>
                <a:gd name="connsiteY4" fmla="*/ 260457 h 459632"/>
                <a:gd name="connsiteX5" fmla="*/ 375365 w 459633"/>
                <a:gd name="connsiteY5" fmla="*/ 245137 h 459632"/>
                <a:gd name="connsiteX6" fmla="*/ 383025 w 459633"/>
                <a:gd name="connsiteY6" fmla="*/ 252797 h 459632"/>
                <a:gd name="connsiteX7" fmla="*/ 383025 w 459633"/>
                <a:gd name="connsiteY7" fmla="*/ 421329 h 459632"/>
                <a:gd name="connsiteX8" fmla="*/ 375365 w 459633"/>
                <a:gd name="connsiteY8" fmla="*/ 428989 h 459632"/>
                <a:gd name="connsiteX9" fmla="*/ 367705 w 459633"/>
                <a:gd name="connsiteY9" fmla="*/ 421329 h 459632"/>
                <a:gd name="connsiteX10" fmla="*/ 367705 w 459633"/>
                <a:gd name="connsiteY10" fmla="*/ 252797 h 459632"/>
                <a:gd name="connsiteX11" fmla="*/ 375365 w 459633"/>
                <a:gd name="connsiteY11" fmla="*/ 245137 h 459632"/>
                <a:gd name="connsiteX12" fmla="*/ 84265 w 459633"/>
                <a:gd name="connsiteY12" fmla="*/ 245137 h 459632"/>
                <a:gd name="connsiteX13" fmla="*/ 91925 w 459633"/>
                <a:gd name="connsiteY13" fmla="*/ 252797 h 459632"/>
                <a:gd name="connsiteX14" fmla="*/ 91925 w 459633"/>
                <a:gd name="connsiteY14" fmla="*/ 421329 h 459632"/>
                <a:gd name="connsiteX15" fmla="*/ 84265 w 459633"/>
                <a:gd name="connsiteY15" fmla="*/ 428989 h 459632"/>
                <a:gd name="connsiteX16" fmla="*/ 76605 w 459633"/>
                <a:gd name="connsiteY16" fmla="*/ 421329 h 459632"/>
                <a:gd name="connsiteX17" fmla="*/ 76605 w 459633"/>
                <a:gd name="connsiteY17" fmla="*/ 252797 h 459632"/>
                <a:gd name="connsiteX18" fmla="*/ 84265 w 459633"/>
                <a:gd name="connsiteY18" fmla="*/ 245137 h 459632"/>
                <a:gd name="connsiteX19" fmla="*/ 199173 w 459633"/>
                <a:gd name="connsiteY19" fmla="*/ 214494 h 459632"/>
                <a:gd name="connsiteX20" fmla="*/ 199173 w 459633"/>
                <a:gd name="connsiteY20" fmla="*/ 275779 h 459632"/>
                <a:gd name="connsiteX21" fmla="*/ 229815 w 459633"/>
                <a:gd name="connsiteY21" fmla="*/ 306421 h 459632"/>
                <a:gd name="connsiteX22" fmla="*/ 260457 w 459633"/>
                <a:gd name="connsiteY22" fmla="*/ 275779 h 459632"/>
                <a:gd name="connsiteX23" fmla="*/ 260458 w 459633"/>
                <a:gd name="connsiteY23" fmla="*/ 275779 h 459632"/>
                <a:gd name="connsiteX24" fmla="*/ 260458 w 459633"/>
                <a:gd name="connsiteY24" fmla="*/ 214494 h 459632"/>
                <a:gd name="connsiteX25" fmla="*/ 199172 w 459633"/>
                <a:gd name="connsiteY25" fmla="*/ 199174 h 459632"/>
                <a:gd name="connsiteX26" fmla="*/ 260457 w 459633"/>
                <a:gd name="connsiteY26" fmla="*/ 199174 h 459632"/>
                <a:gd name="connsiteX27" fmla="*/ 275778 w 459633"/>
                <a:gd name="connsiteY27" fmla="*/ 214495 h 459632"/>
                <a:gd name="connsiteX28" fmla="*/ 406008 w 459633"/>
                <a:gd name="connsiteY28" fmla="*/ 214495 h 459632"/>
                <a:gd name="connsiteX29" fmla="*/ 413668 w 459633"/>
                <a:gd name="connsiteY29" fmla="*/ 222156 h 459632"/>
                <a:gd name="connsiteX30" fmla="*/ 406007 w 459633"/>
                <a:gd name="connsiteY30" fmla="*/ 229816 h 459632"/>
                <a:gd name="connsiteX31" fmla="*/ 275777 w 459633"/>
                <a:gd name="connsiteY31" fmla="*/ 229816 h 459632"/>
                <a:gd name="connsiteX32" fmla="*/ 275777 w 459633"/>
                <a:gd name="connsiteY32" fmla="*/ 275779 h 459632"/>
                <a:gd name="connsiteX33" fmla="*/ 229814 w 459633"/>
                <a:gd name="connsiteY33" fmla="*/ 321742 h 459632"/>
                <a:gd name="connsiteX34" fmla="*/ 183851 w 459633"/>
                <a:gd name="connsiteY34" fmla="*/ 275779 h 459632"/>
                <a:gd name="connsiteX35" fmla="*/ 183851 w 459633"/>
                <a:gd name="connsiteY35" fmla="*/ 214495 h 459632"/>
                <a:gd name="connsiteX36" fmla="*/ 199172 w 459633"/>
                <a:gd name="connsiteY36" fmla="*/ 199174 h 459632"/>
                <a:gd name="connsiteX37" fmla="*/ 15321 w 459633"/>
                <a:gd name="connsiteY37" fmla="*/ 122568 h 459632"/>
                <a:gd name="connsiteX38" fmla="*/ 444311 w 459633"/>
                <a:gd name="connsiteY38" fmla="*/ 122568 h 459632"/>
                <a:gd name="connsiteX39" fmla="*/ 459633 w 459633"/>
                <a:gd name="connsiteY39" fmla="*/ 137889 h 459632"/>
                <a:gd name="connsiteX40" fmla="*/ 459633 w 459633"/>
                <a:gd name="connsiteY40" fmla="*/ 214494 h 459632"/>
                <a:gd name="connsiteX41" fmla="*/ 444312 w 459633"/>
                <a:gd name="connsiteY41" fmla="*/ 229816 h 459632"/>
                <a:gd name="connsiteX42" fmla="*/ 444312 w 459633"/>
                <a:gd name="connsiteY42" fmla="*/ 421329 h 459632"/>
                <a:gd name="connsiteX43" fmla="*/ 406009 w 459633"/>
                <a:gd name="connsiteY43" fmla="*/ 459632 h 459632"/>
                <a:gd name="connsiteX44" fmla="*/ 53624 w 459633"/>
                <a:gd name="connsiteY44" fmla="*/ 459632 h 459632"/>
                <a:gd name="connsiteX45" fmla="*/ 15321 w 459633"/>
                <a:gd name="connsiteY45" fmla="*/ 421329 h 459632"/>
                <a:gd name="connsiteX46" fmla="*/ 15321 w 459633"/>
                <a:gd name="connsiteY46" fmla="*/ 252797 h 459632"/>
                <a:gd name="connsiteX47" fmla="*/ 22982 w 459633"/>
                <a:gd name="connsiteY47" fmla="*/ 245137 h 459632"/>
                <a:gd name="connsiteX48" fmla="*/ 30642 w 459633"/>
                <a:gd name="connsiteY48" fmla="*/ 252797 h 459632"/>
                <a:gd name="connsiteX49" fmla="*/ 30642 w 459633"/>
                <a:gd name="connsiteY49" fmla="*/ 421329 h 459632"/>
                <a:gd name="connsiteX50" fmla="*/ 53623 w 459633"/>
                <a:gd name="connsiteY50" fmla="*/ 444310 h 459632"/>
                <a:gd name="connsiteX51" fmla="*/ 406009 w 459633"/>
                <a:gd name="connsiteY51" fmla="*/ 444310 h 459632"/>
                <a:gd name="connsiteX52" fmla="*/ 428990 w 459633"/>
                <a:gd name="connsiteY52" fmla="*/ 421329 h 459632"/>
                <a:gd name="connsiteX53" fmla="*/ 428990 w 459633"/>
                <a:gd name="connsiteY53" fmla="*/ 222155 h 459632"/>
                <a:gd name="connsiteX54" fmla="*/ 436650 w 459633"/>
                <a:gd name="connsiteY54" fmla="*/ 214494 h 459632"/>
                <a:gd name="connsiteX55" fmla="*/ 444312 w 459633"/>
                <a:gd name="connsiteY55" fmla="*/ 214494 h 459632"/>
                <a:gd name="connsiteX56" fmla="*/ 444312 w 459633"/>
                <a:gd name="connsiteY56" fmla="*/ 137889 h 459632"/>
                <a:gd name="connsiteX57" fmla="*/ 15321 w 459633"/>
                <a:gd name="connsiteY57" fmla="*/ 137889 h 459632"/>
                <a:gd name="connsiteX58" fmla="*/ 15321 w 459633"/>
                <a:gd name="connsiteY58" fmla="*/ 214495 h 459632"/>
                <a:gd name="connsiteX59" fmla="*/ 160871 w 459633"/>
                <a:gd name="connsiteY59" fmla="*/ 214495 h 459632"/>
                <a:gd name="connsiteX60" fmla="*/ 168531 w 459633"/>
                <a:gd name="connsiteY60" fmla="*/ 222156 h 459632"/>
                <a:gd name="connsiteX61" fmla="*/ 160871 w 459633"/>
                <a:gd name="connsiteY61" fmla="*/ 229816 h 459632"/>
                <a:gd name="connsiteX62" fmla="*/ 15321 w 459633"/>
                <a:gd name="connsiteY62" fmla="*/ 229816 h 459632"/>
                <a:gd name="connsiteX63" fmla="*/ 0 w 459633"/>
                <a:gd name="connsiteY63" fmla="*/ 214494 h 459632"/>
                <a:gd name="connsiteX64" fmla="*/ 0 w 459633"/>
                <a:gd name="connsiteY64" fmla="*/ 137889 h 459632"/>
                <a:gd name="connsiteX65" fmla="*/ 15321 w 459633"/>
                <a:gd name="connsiteY65" fmla="*/ 122568 h 459632"/>
                <a:gd name="connsiteX66" fmla="*/ 160870 w 459633"/>
                <a:gd name="connsiteY66" fmla="*/ 30642 h 459632"/>
                <a:gd name="connsiteX67" fmla="*/ 298760 w 459633"/>
                <a:gd name="connsiteY67" fmla="*/ 30642 h 459632"/>
                <a:gd name="connsiteX68" fmla="*/ 306420 w 459633"/>
                <a:gd name="connsiteY68" fmla="*/ 38302 h 459632"/>
                <a:gd name="connsiteX69" fmla="*/ 306420 w 459633"/>
                <a:gd name="connsiteY69" fmla="*/ 99587 h 459632"/>
                <a:gd name="connsiteX70" fmla="*/ 298760 w 459633"/>
                <a:gd name="connsiteY70" fmla="*/ 107247 h 459632"/>
                <a:gd name="connsiteX71" fmla="*/ 291099 w 459633"/>
                <a:gd name="connsiteY71" fmla="*/ 99586 h 459632"/>
                <a:gd name="connsiteX72" fmla="*/ 291099 w 459633"/>
                <a:gd name="connsiteY72" fmla="*/ 45962 h 459632"/>
                <a:gd name="connsiteX73" fmla="*/ 168530 w 459633"/>
                <a:gd name="connsiteY73" fmla="*/ 45962 h 459632"/>
                <a:gd name="connsiteX74" fmla="*/ 168530 w 459633"/>
                <a:gd name="connsiteY74" fmla="*/ 99587 h 459632"/>
                <a:gd name="connsiteX75" fmla="*/ 160870 w 459633"/>
                <a:gd name="connsiteY75" fmla="*/ 107247 h 459632"/>
                <a:gd name="connsiteX76" fmla="*/ 153210 w 459633"/>
                <a:gd name="connsiteY76" fmla="*/ 99587 h 459632"/>
                <a:gd name="connsiteX77" fmla="*/ 153210 w 459633"/>
                <a:gd name="connsiteY77" fmla="*/ 38302 h 459632"/>
                <a:gd name="connsiteX78" fmla="*/ 160870 w 459633"/>
                <a:gd name="connsiteY78" fmla="*/ 30642 h 459632"/>
                <a:gd name="connsiteX79" fmla="*/ 137889 w 459633"/>
                <a:gd name="connsiteY79" fmla="*/ 0 h 459632"/>
                <a:gd name="connsiteX80" fmla="*/ 321742 w 459633"/>
                <a:gd name="connsiteY80" fmla="*/ 0 h 459632"/>
                <a:gd name="connsiteX81" fmla="*/ 337063 w 459633"/>
                <a:gd name="connsiteY81" fmla="*/ 15321 h 459632"/>
                <a:gd name="connsiteX82" fmla="*/ 337063 w 459633"/>
                <a:gd name="connsiteY82" fmla="*/ 99588 h 459632"/>
                <a:gd name="connsiteX83" fmla="*/ 329402 w 459633"/>
                <a:gd name="connsiteY83" fmla="*/ 107248 h 459632"/>
                <a:gd name="connsiteX84" fmla="*/ 321742 w 459633"/>
                <a:gd name="connsiteY84" fmla="*/ 99588 h 459632"/>
                <a:gd name="connsiteX85" fmla="*/ 321742 w 459633"/>
                <a:gd name="connsiteY85" fmla="*/ 15321 h 459632"/>
                <a:gd name="connsiteX86" fmla="*/ 137889 w 459633"/>
                <a:gd name="connsiteY86" fmla="*/ 15321 h 459632"/>
                <a:gd name="connsiteX87" fmla="*/ 137889 w 459633"/>
                <a:gd name="connsiteY87" fmla="*/ 99588 h 459632"/>
                <a:gd name="connsiteX88" fmla="*/ 130229 w 459633"/>
                <a:gd name="connsiteY88" fmla="*/ 107248 h 459632"/>
                <a:gd name="connsiteX89" fmla="*/ 122568 w 459633"/>
                <a:gd name="connsiteY89" fmla="*/ 99588 h 459632"/>
                <a:gd name="connsiteX90" fmla="*/ 122568 w 459633"/>
                <a:gd name="connsiteY90" fmla="*/ 15321 h 459632"/>
                <a:gd name="connsiteX91" fmla="*/ 137889 w 459633"/>
                <a:gd name="connsiteY91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459633" h="459632">
                  <a:moveTo>
                    <a:pt x="229815" y="260457"/>
                  </a:moveTo>
                  <a:cubicBezTo>
                    <a:pt x="238266" y="260457"/>
                    <a:pt x="245137" y="267328"/>
                    <a:pt x="245137" y="275778"/>
                  </a:cubicBezTo>
                  <a:cubicBezTo>
                    <a:pt x="245137" y="284229"/>
                    <a:pt x="238265" y="291100"/>
                    <a:pt x="229815" y="291100"/>
                  </a:cubicBezTo>
                  <a:cubicBezTo>
                    <a:pt x="221366" y="291100"/>
                    <a:pt x="214494" y="284229"/>
                    <a:pt x="214494" y="275778"/>
                  </a:cubicBezTo>
                  <a:cubicBezTo>
                    <a:pt x="214494" y="267328"/>
                    <a:pt x="221366" y="260457"/>
                    <a:pt x="229815" y="260457"/>
                  </a:cubicBezTo>
                  <a:close/>
                  <a:moveTo>
                    <a:pt x="375365" y="245137"/>
                  </a:moveTo>
                  <a:cubicBezTo>
                    <a:pt x="379602" y="245137"/>
                    <a:pt x="383025" y="248569"/>
                    <a:pt x="383025" y="252797"/>
                  </a:cubicBezTo>
                  <a:lnTo>
                    <a:pt x="383025" y="421329"/>
                  </a:lnTo>
                  <a:cubicBezTo>
                    <a:pt x="383025" y="425557"/>
                    <a:pt x="379602" y="428989"/>
                    <a:pt x="375365" y="428989"/>
                  </a:cubicBezTo>
                  <a:cubicBezTo>
                    <a:pt x="371129" y="428989"/>
                    <a:pt x="367705" y="425557"/>
                    <a:pt x="367705" y="421329"/>
                  </a:cubicBezTo>
                  <a:lnTo>
                    <a:pt x="367705" y="252797"/>
                  </a:lnTo>
                  <a:cubicBezTo>
                    <a:pt x="367705" y="248569"/>
                    <a:pt x="371129" y="245137"/>
                    <a:pt x="375365" y="245137"/>
                  </a:cubicBezTo>
                  <a:close/>
                  <a:moveTo>
                    <a:pt x="84265" y="245137"/>
                  </a:moveTo>
                  <a:cubicBezTo>
                    <a:pt x="88493" y="245137"/>
                    <a:pt x="91925" y="248569"/>
                    <a:pt x="91925" y="252797"/>
                  </a:cubicBezTo>
                  <a:lnTo>
                    <a:pt x="91925" y="421329"/>
                  </a:lnTo>
                  <a:cubicBezTo>
                    <a:pt x="91925" y="425558"/>
                    <a:pt x="88493" y="428990"/>
                    <a:pt x="84265" y="428989"/>
                  </a:cubicBezTo>
                  <a:cubicBezTo>
                    <a:pt x="80037" y="428989"/>
                    <a:pt x="76605" y="425557"/>
                    <a:pt x="76605" y="421329"/>
                  </a:cubicBezTo>
                  <a:lnTo>
                    <a:pt x="76605" y="252797"/>
                  </a:lnTo>
                  <a:cubicBezTo>
                    <a:pt x="76605" y="248569"/>
                    <a:pt x="80037" y="245137"/>
                    <a:pt x="84265" y="245137"/>
                  </a:cubicBezTo>
                  <a:close/>
                  <a:moveTo>
                    <a:pt x="199173" y="214494"/>
                  </a:moveTo>
                  <a:lnTo>
                    <a:pt x="199173" y="275779"/>
                  </a:lnTo>
                  <a:cubicBezTo>
                    <a:pt x="199173" y="292678"/>
                    <a:pt x="212916" y="306421"/>
                    <a:pt x="229815" y="306421"/>
                  </a:cubicBezTo>
                  <a:cubicBezTo>
                    <a:pt x="246714" y="306421"/>
                    <a:pt x="260457" y="292679"/>
                    <a:pt x="260457" y="275779"/>
                  </a:cubicBezTo>
                  <a:lnTo>
                    <a:pt x="260458" y="275779"/>
                  </a:lnTo>
                  <a:lnTo>
                    <a:pt x="260458" y="214494"/>
                  </a:lnTo>
                  <a:close/>
                  <a:moveTo>
                    <a:pt x="199172" y="199174"/>
                  </a:moveTo>
                  <a:lnTo>
                    <a:pt x="260457" y="199174"/>
                  </a:lnTo>
                  <a:cubicBezTo>
                    <a:pt x="268899" y="199174"/>
                    <a:pt x="275778" y="206046"/>
                    <a:pt x="275778" y="214495"/>
                  </a:cubicBezTo>
                  <a:lnTo>
                    <a:pt x="406008" y="214495"/>
                  </a:lnTo>
                  <a:cubicBezTo>
                    <a:pt x="410244" y="214495"/>
                    <a:pt x="413668" y="217927"/>
                    <a:pt x="413668" y="222156"/>
                  </a:cubicBezTo>
                  <a:cubicBezTo>
                    <a:pt x="413668" y="226384"/>
                    <a:pt x="410244" y="229816"/>
                    <a:pt x="406007" y="229816"/>
                  </a:cubicBezTo>
                  <a:lnTo>
                    <a:pt x="275777" y="229816"/>
                  </a:lnTo>
                  <a:lnTo>
                    <a:pt x="275777" y="275779"/>
                  </a:lnTo>
                  <a:cubicBezTo>
                    <a:pt x="275777" y="301128"/>
                    <a:pt x="255163" y="321742"/>
                    <a:pt x="229814" y="321742"/>
                  </a:cubicBezTo>
                  <a:cubicBezTo>
                    <a:pt x="204465" y="321742"/>
                    <a:pt x="183851" y="301128"/>
                    <a:pt x="183851" y="275779"/>
                  </a:cubicBezTo>
                  <a:lnTo>
                    <a:pt x="183851" y="214495"/>
                  </a:lnTo>
                  <a:cubicBezTo>
                    <a:pt x="183851" y="206045"/>
                    <a:pt x="190723" y="199174"/>
                    <a:pt x="199172" y="199174"/>
                  </a:cubicBezTo>
                  <a:close/>
                  <a:moveTo>
                    <a:pt x="15321" y="122568"/>
                  </a:moveTo>
                  <a:lnTo>
                    <a:pt x="444311" y="122568"/>
                  </a:lnTo>
                  <a:cubicBezTo>
                    <a:pt x="452753" y="122568"/>
                    <a:pt x="459632" y="129440"/>
                    <a:pt x="459633" y="137889"/>
                  </a:cubicBezTo>
                  <a:lnTo>
                    <a:pt x="459633" y="214494"/>
                  </a:lnTo>
                  <a:cubicBezTo>
                    <a:pt x="459633" y="222945"/>
                    <a:pt x="452754" y="229816"/>
                    <a:pt x="444312" y="229816"/>
                  </a:cubicBezTo>
                  <a:lnTo>
                    <a:pt x="444312" y="421329"/>
                  </a:lnTo>
                  <a:cubicBezTo>
                    <a:pt x="444312" y="442449"/>
                    <a:pt x="427128" y="459632"/>
                    <a:pt x="406009" y="459632"/>
                  </a:cubicBezTo>
                  <a:lnTo>
                    <a:pt x="53624" y="459632"/>
                  </a:lnTo>
                  <a:cubicBezTo>
                    <a:pt x="32504" y="459632"/>
                    <a:pt x="15321" y="442449"/>
                    <a:pt x="15321" y="421329"/>
                  </a:cubicBezTo>
                  <a:lnTo>
                    <a:pt x="15321" y="252797"/>
                  </a:lnTo>
                  <a:cubicBezTo>
                    <a:pt x="15321" y="248569"/>
                    <a:pt x="18753" y="245137"/>
                    <a:pt x="22982" y="245137"/>
                  </a:cubicBezTo>
                  <a:cubicBezTo>
                    <a:pt x="27210" y="245137"/>
                    <a:pt x="30642" y="248569"/>
                    <a:pt x="30642" y="252797"/>
                  </a:cubicBezTo>
                  <a:lnTo>
                    <a:pt x="30642" y="421329"/>
                  </a:lnTo>
                  <a:cubicBezTo>
                    <a:pt x="30642" y="433999"/>
                    <a:pt x="40953" y="444310"/>
                    <a:pt x="53623" y="444310"/>
                  </a:cubicBezTo>
                  <a:lnTo>
                    <a:pt x="406009" y="444310"/>
                  </a:lnTo>
                  <a:cubicBezTo>
                    <a:pt x="418679" y="444310"/>
                    <a:pt x="428990" y="433999"/>
                    <a:pt x="428990" y="421329"/>
                  </a:cubicBezTo>
                  <a:lnTo>
                    <a:pt x="428990" y="222155"/>
                  </a:lnTo>
                  <a:cubicBezTo>
                    <a:pt x="428990" y="217926"/>
                    <a:pt x="432414" y="214494"/>
                    <a:pt x="436650" y="214494"/>
                  </a:cubicBezTo>
                  <a:lnTo>
                    <a:pt x="444312" y="214494"/>
                  </a:lnTo>
                  <a:lnTo>
                    <a:pt x="444312" y="137889"/>
                  </a:lnTo>
                  <a:lnTo>
                    <a:pt x="15321" y="137889"/>
                  </a:lnTo>
                  <a:lnTo>
                    <a:pt x="15321" y="214495"/>
                  </a:lnTo>
                  <a:lnTo>
                    <a:pt x="160871" y="214495"/>
                  </a:lnTo>
                  <a:cubicBezTo>
                    <a:pt x="165099" y="214495"/>
                    <a:pt x="168531" y="217927"/>
                    <a:pt x="168531" y="222156"/>
                  </a:cubicBezTo>
                  <a:cubicBezTo>
                    <a:pt x="168531" y="226384"/>
                    <a:pt x="165099" y="229816"/>
                    <a:pt x="160871" y="229816"/>
                  </a:cubicBezTo>
                  <a:lnTo>
                    <a:pt x="15321" y="229816"/>
                  </a:lnTo>
                  <a:cubicBezTo>
                    <a:pt x="6871" y="229816"/>
                    <a:pt x="0" y="222945"/>
                    <a:pt x="0" y="214494"/>
                  </a:cubicBezTo>
                  <a:lnTo>
                    <a:pt x="0" y="137889"/>
                  </a:lnTo>
                  <a:cubicBezTo>
                    <a:pt x="0" y="129440"/>
                    <a:pt x="6871" y="122568"/>
                    <a:pt x="15321" y="122568"/>
                  </a:cubicBezTo>
                  <a:close/>
                  <a:moveTo>
                    <a:pt x="160870" y="30642"/>
                  </a:moveTo>
                  <a:lnTo>
                    <a:pt x="298760" y="30642"/>
                  </a:lnTo>
                  <a:cubicBezTo>
                    <a:pt x="302996" y="30642"/>
                    <a:pt x="306420" y="34074"/>
                    <a:pt x="306420" y="38302"/>
                  </a:cubicBezTo>
                  <a:lnTo>
                    <a:pt x="306420" y="99587"/>
                  </a:lnTo>
                  <a:cubicBezTo>
                    <a:pt x="306420" y="103815"/>
                    <a:pt x="302996" y="107247"/>
                    <a:pt x="298760" y="107247"/>
                  </a:cubicBezTo>
                  <a:cubicBezTo>
                    <a:pt x="294523" y="107247"/>
                    <a:pt x="291100" y="103815"/>
                    <a:pt x="291099" y="99586"/>
                  </a:cubicBezTo>
                  <a:lnTo>
                    <a:pt x="291099" y="45962"/>
                  </a:lnTo>
                  <a:lnTo>
                    <a:pt x="168530" y="45962"/>
                  </a:lnTo>
                  <a:lnTo>
                    <a:pt x="168530" y="99587"/>
                  </a:lnTo>
                  <a:cubicBezTo>
                    <a:pt x="168530" y="103815"/>
                    <a:pt x="165098" y="107247"/>
                    <a:pt x="160870" y="107247"/>
                  </a:cubicBezTo>
                  <a:cubicBezTo>
                    <a:pt x="156642" y="107247"/>
                    <a:pt x="153210" y="103815"/>
                    <a:pt x="153210" y="99587"/>
                  </a:cubicBezTo>
                  <a:lnTo>
                    <a:pt x="153210" y="38302"/>
                  </a:lnTo>
                  <a:cubicBezTo>
                    <a:pt x="153210" y="34074"/>
                    <a:pt x="156642" y="30642"/>
                    <a:pt x="160870" y="30642"/>
                  </a:cubicBezTo>
                  <a:close/>
                  <a:moveTo>
                    <a:pt x="137889" y="0"/>
                  </a:moveTo>
                  <a:lnTo>
                    <a:pt x="321742" y="0"/>
                  </a:lnTo>
                  <a:cubicBezTo>
                    <a:pt x="330192" y="0"/>
                    <a:pt x="337064" y="6871"/>
                    <a:pt x="337063" y="15321"/>
                  </a:cubicBezTo>
                  <a:lnTo>
                    <a:pt x="337063" y="99588"/>
                  </a:lnTo>
                  <a:cubicBezTo>
                    <a:pt x="337063" y="103816"/>
                    <a:pt x="333639" y="107248"/>
                    <a:pt x="329402" y="107248"/>
                  </a:cubicBezTo>
                  <a:cubicBezTo>
                    <a:pt x="325166" y="107248"/>
                    <a:pt x="321742" y="103816"/>
                    <a:pt x="321742" y="99588"/>
                  </a:cubicBezTo>
                  <a:lnTo>
                    <a:pt x="321742" y="15321"/>
                  </a:lnTo>
                  <a:lnTo>
                    <a:pt x="137889" y="15321"/>
                  </a:lnTo>
                  <a:lnTo>
                    <a:pt x="137889" y="99588"/>
                  </a:lnTo>
                  <a:cubicBezTo>
                    <a:pt x="137889" y="103816"/>
                    <a:pt x="134457" y="107248"/>
                    <a:pt x="130229" y="107248"/>
                  </a:cubicBezTo>
                  <a:cubicBezTo>
                    <a:pt x="126000" y="107248"/>
                    <a:pt x="122568" y="103816"/>
                    <a:pt x="122568" y="99588"/>
                  </a:cubicBezTo>
                  <a:lnTo>
                    <a:pt x="122568" y="15321"/>
                  </a:lnTo>
                  <a:cubicBezTo>
                    <a:pt x="122568" y="6871"/>
                    <a:pt x="129440" y="0"/>
                    <a:pt x="137889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B27C0E7-E11F-4CB9-9FAC-B2B35842157A}"/>
              </a:ext>
            </a:extLst>
          </p:cNvPr>
          <p:cNvGrpSpPr/>
          <p:nvPr/>
        </p:nvGrpSpPr>
        <p:grpSpPr>
          <a:xfrm>
            <a:off x="6390653" y="4125914"/>
            <a:ext cx="1996022" cy="1573994"/>
            <a:chOff x="6390653" y="4125914"/>
            <a:chExt cx="1996022" cy="157399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E77690B-C729-417C-BB5C-40912ED42F31}"/>
                </a:ext>
              </a:extLst>
            </p:cNvPr>
            <p:cNvSpPr/>
            <p:nvPr/>
          </p:nvSpPr>
          <p:spPr>
            <a:xfrm flipH="1">
              <a:off x="6390653" y="4125914"/>
              <a:ext cx="1996022" cy="157399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7C557C2-E3DB-4B97-9CC9-60A4FD757A07}"/>
                </a:ext>
              </a:extLst>
            </p:cNvPr>
            <p:cNvSpPr txBox="1"/>
            <p:nvPr/>
          </p:nvSpPr>
          <p:spPr>
            <a:xfrm>
              <a:off x="6593509" y="4823726"/>
              <a:ext cx="15903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365k</a:t>
              </a: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B4AD169-F189-4762-8DA4-EB34EE57D9FB}"/>
                </a:ext>
              </a:extLst>
            </p:cNvPr>
            <p:cNvSpPr/>
            <p:nvPr/>
          </p:nvSpPr>
          <p:spPr>
            <a:xfrm>
              <a:off x="7219933" y="4468817"/>
              <a:ext cx="337464" cy="337464"/>
            </a:xfrm>
            <a:custGeom>
              <a:avLst/>
              <a:gdLst>
                <a:gd name="connsiteX0" fmla="*/ 99586 w 459632"/>
                <a:gd name="connsiteY0" fmla="*/ 291100 h 459632"/>
                <a:gd name="connsiteX1" fmla="*/ 375365 w 459632"/>
                <a:gd name="connsiteY1" fmla="*/ 291100 h 459632"/>
                <a:gd name="connsiteX2" fmla="*/ 383026 w 459632"/>
                <a:gd name="connsiteY2" fmla="*/ 298760 h 459632"/>
                <a:gd name="connsiteX3" fmla="*/ 375365 w 459632"/>
                <a:gd name="connsiteY3" fmla="*/ 306420 h 459632"/>
                <a:gd name="connsiteX4" fmla="*/ 99586 w 459632"/>
                <a:gd name="connsiteY4" fmla="*/ 306420 h 459632"/>
                <a:gd name="connsiteX5" fmla="*/ 91926 w 459632"/>
                <a:gd name="connsiteY5" fmla="*/ 298760 h 459632"/>
                <a:gd name="connsiteX6" fmla="*/ 99586 w 459632"/>
                <a:gd name="connsiteY6" fmla="*/ 291100 h 459632"/>
                <a:gd name="connsiteX7" fmla="*/ 423995 w 459632"/>
                <a:gd name="connsiteY7" fmla="*/ 165688 h 459632"/>
                <a:gd name="connsiteX8" fmla="*/ 428262 w 459632"/>
                <a:gd name="connsiteY8" fmla="*/ 175655 h 459632"/>
                <a:gd name="connsiteX9" fmla="*/ 390143 w 459632"/>
                <a:gd name="connsiteY9" fmla="*/ 270968 h 459632"/>
                <a:gd name="connsiteX10" fmla="*/ 383026 w 459632"/>
                <a:gd name="connsiteY10" fmla="*/ 275778 h 459632"/>
                <a:gd name="connsiteX11" fmla="*/ 380184 w 459632"/>
                <a:gd name="connsiteY11" fmla="*/ 275234 h 459632"/>
                <a:gd name="connsiteX12" fmla="*/ 375910 w 459632"/>
                <a:gd name="connsiteY12" fmla="*/ 265268 h 459632"/>
                <a:gd name="connsiteX13" fmla="*/ 414036 w 459632"/>
                <a:gd name="connsiteY13" fmla="*/ 169955 h 459632"/>
                <a:gd name="connsiteX14" fmla="*/ 423995 w 459632"/>
                <a:gd name="connsiteY14" fmla="*/ 165688 h 459632"/>
                <a:gd name="connsiteX15" fmla="*/ 355226 w 459632"/>
                <a:gd name="connsiteY15" fmla="*/ 107791 h 459632"/>
                <a:gd name="connsiteX16" fmla="*/ 359501 w 459632"/>
                <a:gd name="connsiteY16" fmla="*/ 117757 h 459632"/>
                <a:gd name="connsiteX17" fmla="*/ 298216 w 459632"/>
                <a:gd name="connsiteY17" fmla="*/ 270968 h 459632"/>
                <a:gd name="connsiteX18" fmla="*/ 291100 w 459632"/>
                <a:gd name="connsiteY18" fmla="*/ 275779 h 459632"/>
                <a:gd name="connsiteX19" fmla="*/ 288258 w 459632"/>
                <a:gd name="connsiteY19" fmla="*/ 275235 h 459632"/>
                <a:gd name="connsiteX20" fmla="*/ 283983 w 459632"/>
                <a:gd name="connsiteY20" fmla="*/ 265268 h 459632"/>
                <a:gd name="connsiteX21" fmla="*/ 345267 w 459632"/>
                <a:gd name="connsiteY21" fmla="*/ 112057 h 459632"/>
                <a:gd name="connsiteX22" fmla="*/ 355226 w 459632"/>
                <a:gd name="connsiteY22" fmla="*/ 107791 h 459632"/>
                <a:gd name="connsiteX23" fmla="*/ 263300 w 459632"/>
                <a:gd name="connsiteY23" fmla="*/ 107791 h 459632"/>
                <a:gd name="connsiteX24" fmla="*/ 267575 w 459632"/>
                <a:gd name="connsiteY24" fmla="*/ 117757 h 459632"/>
                <a:gd name="connsiteX25" fmla="*/ 206290 w 459632"/>
                <a:gd name="connsiteY25" fmla="*/ 270968 h 459632"/>
                <a:gd name="connsiteX26" fmla="*/ 199174 w 459632"/>
                <a:gd name="connsiteY26" fmla="*/ 275779 h 459632"/>
                <a:gd name="connsiteX27" fmla="*/ 196324 w 459632"/>
                <a:gd name="connsiteY27" fmla="*/ 275235 h 459632"/>
                <a:gd name="connsiteX28" fmla="*/ 192057 w 459632"/>
                <a:gd name="connsiteY28" fmla="*/ 265268 h 459632"/>
                <a:gd name="connsiteX29" fmla="*/ 253341 w 459632"/>
                <a:gd name="connsiteY29" fmla="*/ 112057 h 459632"/>
                <a:gd name="connsiteX30" fmla="*/ 263300 w 459632"/>
                <a:gd name="connsiteY30" fmla="*/ 107791 h 459632"/>
                <a:gd name="connsiteX31" fmla="*/ 171381 w 459632"/>
                <a:gd name="connsiteY31" fmla="*/ 107791 h 459632"/>
                <a:gd name="connsiteX32" fmla="*/ 175648 w 459632"/>
                <a:gd name="connsiteY32" fmla="*/ 117757 h 459632"/>
                <a:gd name="connsiteX33" fmla="*/ 114363 w 459632"/>
                <a:gd name="connsiteY33" fmla="*/ 270968 h 459632"/>
                <a:gd name="connsiteX34" fmla="*/ 107239 w 459632"/>
                <a:gd name="connsiteY34" fmla="*/ 275779 h 459632"/>
                <a:gd name="connsiteX35" fmla="*/ 104397 w 459632"/>
                <a:gd name="connsiteY35" fmla="*/ 275235 h 459632"/>
                <a:gd name="connsiteX36" fmla="*/ 100130 w 459632"/>
                <a:gd name="connsiteY36" fmla="*/ 265269 h 459632"/>
                <a:gd name="connsiteX37" fmla="*/ 161414 w 459632"/>
                <a:gd name="connsiteY37" fmla="*/ 112058 h 459632"/>
                <a:gd name="connsiteX38" fmla="*/ 171381 w 459632"/>
                <a:gd name="connsiteY38" fmla="*/ 107791 h 459632"/>
                <a:gd name="connsiteX39" fmla="*/ 79454 w 459632"/>
                <a:gd name="connsiteY39" fmla="*/ 107791 h 459632"/>
                <a:gd name="connsiteX40" fmla="*/ 83721 w 459632"/>
                <a:gd name="connsiteY40" fmla="*/ 117757 h 459632"/>
                <a:gd name="connsiteX41" fmla="*/ 45265 w 459632"/>
                <a:gd name="connsiteY41" fmla="*/ 213889 h 459632"/>
                <a:gd name="connsiteX42" fmla="*/ 38149 w 459632"/>
                <a:gd name="connsiteY42" fmla="*/ 218707 h 459632"/>
                <a:gd name="connsiteX43" fmla="*/ 35307 w 459632"/>
                <a:gd name="connsiteY43" fmla="*/ 218156 h 459632"/>
                <a:gd name="connsiteX44" fmla="*/ 31040 w 459632"/>
                <a:gd name="connsiteY44" fmla="*/ 208198 h 459632"/>
                <a:gd name="connsiteX45" fmla="*/ 69488 w 459632"/>
                <a:gd name="connsiteY45" fmla="*/ 112058 h 459632"/>
                <a:gd name="connsiteX46" fmla="*/ 79454 w 459632"/>
                <a:gd name="connsiteY46" fmla="*/ 107791 h 459632"/>
                <a:gd name="connsiteX47" fmla="*/ 7660 w 459632"/>
                <a:gd name="connsiteY47" fmla="*/ 76605 h 459632"/>
                <a:gd name="connsiteX48" fmla="*/ 451972 w 459632"/>
                <a:gd name="connsiteY48" fmla="*/ 76605 h 459632"/>
                <a:gd name="connsiteX49" fmla="*/ 459632 w 459632"/>
                <a:gd name="connsiteY49" fmla="*/ 84266 h 459632"/>
                <a:gd name="connsiteX50" fmla="*/ 459632 w 459632"/>
                <a:gd name="connsiteY50" fmla="*/ 298761 h 459632"/>
                <a:gd name="connsiteX51" fmla="*/ 451972 w 459632"/>
                <a:gd name="connsiteY51" fmla="*/ 306421 h 459632"/>
                <a:gd name="connsiteX52" fmla="*/ 413669 w 459632"/>
                <a:gd name="connsiteY52" fmla="*/ 306421 h 459632"/>
                <a:gd name="connsiteX53" fmla="*/ 413669 w 459632"/>
                <a:gd name="connsiteY53" fmla="*/ 444311 h 459632"/>
                <a:gd name="connsiteX54" fmla="*/ 436650 w 459632"/>
                <a:gd name="connsiteY54" fmla="*/ 444311 h 459632"/>
                <a:gd name="connsiteX55" fmla="*/ 444311 w 459632"/>
                <a:gd name="connsiteY55" fmla="*/ 451971 h 459632"/>
                <a:gd name="connsiteX56" fmla="*/ 436650 w 459632"/>
                <a:gd name="connsiteY56" fmla="*/ 459631 h 459632"/>
                <a:gd name="connsiteX57" fmla="*/ 375367 w 459632"/>
                <a:gd name="connsiteY57" fmla="*/ 459631 h 459632"/>
                <a:gd name="connsiteX58" fmla="*/ 367707 w 459632"/>
                <a:gd name="connsiteY58" fmla="*/ 451971 h 459632"/>
                <a:gd name="connsiteX59" fmla="*/ 375367 w 459632"/>
                <a:gd name="connsiteY59" fmla="*/ 444311 h 459632"/>
                <a:gd name="connsiteX60" fmla="*/ 398348 w 459632"/>
                <a:gd name="connsiteY60" fmla="*/ 444311 h 459632"/>
                <a:gd name="connsiteX61" fmla="*/ 398348 w 459632"/>
                <a:gd name="connsiteY61" fmla="*/ 298761 h 459632"/>
                <a:gd name="connsiteX62" fmla="*/ 406009 w 459632"/>
                <a:gd name="connsiteY62" fmla="*/ 291101 h 459632"/>
                <a:gd name="connsiteX63" fmla="*/ 444312 w 459632"/>
                <a:gd name="connsiteY63" fmla="*/ 291101 h 459632"/>
                <a:gd name="connsiteX64" fmla="*/ 444312 w 459632"/>
                <a:gd name="connsiteY64" fmla="*/ 91926 h 459632"/>
                <a:gd name="connsiteX65" fmla="*/ 15321 w 459632"/>
                <a:gd name="connsiteY65" fmla="*/ 91926 h 459632"/>
                <a:gd name="connsiteX66" fmla="*/ 15321 w 459632"/>
                <a:gd name="connsiteY66" fmla="*/ 291101 h 459632"/>
                <a:gd name="connsiteX67" fmla="*/ 68946 w 459632"/>
                <a:gd name="connsiteY67" fmla="*/ 291101 h 459632"/>
                <a:gd name="connsiteX68" fmla="*/ 76606 w 459632"/>
                <a:gd name="connsiteY68" fmla="*/ 298761 h 459632"/>
                <a:gd name="connsiteX69" fmla="*/ 76606 w 459632"/>
                <a:gd name="connsiteY69" fmla="*/ 444312 h 459632"/>
                <a:gd name="connsiteX70" fmla="*/ 99588 w 459632"/>
                <a:gd name="connsiteY70" fmla="*/ 444312 h 459632"/>
                <a:gd name="connsiteX71" fmla="*/ 107248 w 459632"/>
                <a:gd name="connsiteY71" fmla="*/ 451972 h 459632"/>
                <a:gd name="connsiteX72" fmla="*/ 99588 w 459632"/>
                <a:gd name="connsiteY72" fmla="*/ 459632 h 459632"/>
                <a:gd name="connsiteX73" fmla="*/ 38303 w 459632"/>
                <a:gd name="connsiteY73" fmla="*/ 459632 h 459632"/>
                <a:gd name="connsiteX74" fmla="*/ 30642 w 459632"/>
                <a:gd name="connsiteY74" fmla="*/ 451971 h 459632"/>
                <a:gd name="connsiteX75" fmla="*/ 38302 w 459632"/>
                <a:gd name="connsiteY75" fmla="*/ 444311 h 459632"/>
                <a:gd name="connsiteX76" fmla="*/ 61284 w 459632"/>
                <a:gd name="connsiteY76" fmla="*/ 444311 h 459632"/>
                <a:gd name="connsiteX77" fmla="*/ 61284 w 459632"/>
                <a:gd name="connsiteY77" fmla="*/ 306421 h 459632"/>
                <a:gd name="connsiteX78" fmla="*/ 7660 w 459632"/>
                <a:gd name="connsiteY78" fmla="*/ 306421 h 459632"/>
                <a:gd name="connsiteX79" fmla="*/ 0 w 459632"/>
                <a:gd name="connsiteY79" fmla="*/ 298761 h 459632"/>
                <a:gd name="connsiteX80" fmla="*/ 0 w 459632"/>
                <a:gd name="connsiteY80" fmla="*/ 84266 h 459632"/>
                <a:gd name="connsiteX81" fmla="*/ 7660 w 459632"/>
                <a:gd name="connsiteY81" fmla="*/ 76605 h 459632"/>
                <a:gd name="connsiteX82" fmla="*/ 390687 w 459632"/>
                <a:gd name="connsiteY82" fmla="*/ 15321 h 459632"/>
                <a:gd name="connsiteX83" fmla="*/ 383026 w 459632"/>
                <a:gd name="connsiteY83" fmla="*/ 22982 h 459632"/>
                <a:gd name="connsiteX84" fmla="*/ 390687 w 459632"/>
                <a:gd name="connsiteY84" fmla="*/ 30642 h 459632"/>
                <a:gd name="connsiteX85" fmla="*/ 398347 w 459632"/>
                <a:gd name="connsiteY85" fmla="*/ 22982 h 459632"/>
                <a:gd name="connsiteX86" fmla="*/ 390687 w 459632"/>
                <a:gd name="connsiteY86" fmla="*/ 15321 h 459632"/>
                <a:gd name="connsiteX87" fmla="*/ 68945 w 459632"/>
                <a:gd name="connsiteY87" fmla="*/ 15321 h 459632"/>
                <a:gd name="connsiteX88" fmla="*/ 61284 w 459632"/>
                <a:gd name="connsiteY88" fmla="*/ 22982 h 459632"/>
                <a:gd name="connsiteX89" fmla="*/ 68945 w 459632"/>
                <a:gd name="connsiteY89" fmla="*/ 30642 h 459632"/>
                <a:gd name="connsiteX90" fmla="*/ 76605 w 459632"/>
                <a:gd name="connsiteY90" fmla="*/ 22982 h 459632"/>
                <a:gd name="connsiteX91" fmla="*/ 68945 w 459632"/>
                <a:gd name="connsiteY91" fmla="*/ 15321 h 459632"/>
                <a:gd name="connsiteX92" fmla="*/ 390687 w 459632"/>
                <a:gd name="connsiteY92" fmla="*/ 0 h 459632"/>
                <a:gd name="connsiteX93" fmla="*/ 413668 w 459632"/>
                <a:gd name="connsiteY93" fmla="*/ 22982 h 459632"/>
                <a:gd name="connsiteX94" fmla="*/ 398347 w 459632"/>
                <a:gd name="connsiteY94" fmla="*/ 44554 h 459632"/>
                <a:gd name="connsiteX95" fmla="*/ 398347 w 459632"/>
                <a:gd name="connsiteY95" fmla="*/ 53623 h 459632"/>
                <a:gd name="connsiteX96" fmla="*/ 390687 w 459632"/>
                <a:gd name="connsiteY96" fmla="*/ 61284 h 459632"/>
                <a:gd name="connsiteX97" fmla="*/ 383026 w 459632"/>
                <a:gd name="connsiteY97" fmla="*/ 53623 h 459632"/>
                <a:gd name="connsiteX98" fmla="*/ 383026 w 459632"/>
                <a:gd name="connsiteY98" fmla="*/ 44546 h 459632"/>
                <a:gd name="connsiteX99" fmla="*/ 367705 w 459632"/>
                <a:gd name="connsiteY99" fmla="*/ 22982 h 459632"/>
                <a:gd name="connsiteX100" fmla="*/ 390687 w 459632"/>
                <a:gd name="connsiteY100" fmla="*/ 0 h 459632"/>
                <a:gd name="connsiteX101" fmla="*/ 68945 w 459632"/>
                <a:gd name="connsiteY101" fmla="*/ 0 h 459632"/>
                <a:gd name="connsiteX102" fmla="*/ 91926 w 459632"/>
                <a:gd name="connsiteY102" fmla="*/ 22982 h 459632"/>
                <a:gd name="connsiteX103" fmla="*/ 76605 w 459632"/>
                <a:gd name="connsiteY103" fmla="*/ 44554 h 459632"/>
                <a:gd name="connsiteX104" fmla="*/ 76605 w 459632"/>
                <a:gd name="connsiteY104" fmla="*/ 53623 h 459632"/>
                <a:gd name="connsiteX105" fmla="*/ 68945 w 459632"/>
                <a:gd name="connsiteY105" fmla="*/ 61284 h 459632"/>
                <a:gd name="connsiteX106" fmla="*/ 61284 w 459632"/>
                <a:gd name="connsiteY106" fmla="*/ 53623 h 459632"/>
                <a:gd name="connsiteX107" fmla="*/ 61284 w 459632"/>
                <a:gd name="connsiteY107" fmla="*/ 44546 h 459632"/>
                <a:gd name="connsiteX108" fmla="*/ 45963 w 459632"/>
                <a:gd name="connsiteY108" fmla="*/ 22982 h 459632"/>
                <a:gd name="connsiteX109" fmla="*/ 68945 w 459632"/>
                <a:gd name="connsiteY109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459632" h="459632">
                  <a:moveTo>
                    <a:pt x="99586" y="291100"/>
                  </a:moveTo>
                  <a:lnTo>
                    <a:pt x="375365" y="291100"/>
                  </a:lnTo>
                  <a:cubicBezTo>
                    <a:pt x="379602" y="291100"/>
                    <a:pt x="383026" y="294532"/>
                    <a:pt x="383026" y="298760"/>
                  </a:cubicBezTo>
                  <a:cubicBezTo>
                    <a:pt x="383026" y="302989"/>
                    <a:pt x="379602" y="306420"/>
                    <a:pt x="375365" y="306420"/>
                  </a:cubicBezTo>
                  <a:lnTo>
                    <a:pt x="99586" y="306420"/>
                  </a:lnTo>
                  <a:cubicBezTo>
                    <a:pt x="95358" y="306420"/>
                    <a:pt x="91926" y="302989"/>
                    <a:pt x="91926" y="298760"/>
                  </a:cubicBezTo>
                  <a:cubicBezTo>
                    <a:pt x="91926" y="294532"/>
                    <a:pt x="95358" y="291100"/>
                    <a:pt x="99586" y="291100"/>
                  </a:cubicBezTo>
                  <a:close/>
                  <a:moveTo>
                    <a:pt x="423995" y="165688"/>
                  </a:moveTo>
                  <a:cubicBezTo>
                    <a:pt x="427917" y="167267"/>
                    <a:pt x="429832" y="171725"/>
                    <a:pt x="428262" y="175655"/>
                  </a:cubicBezTo>
                  <a:lnTo>
                    <a:pt x="390143" y="270968"/>
                  </a:lnTo>
                  <a:cubicBezTo>
                    <a:pt x="388941" y="273955"/>
                    <a:pt x="386068" y="275778"/>
                    <a:pt x="383026" y="275778"/>
                  </a:cubicBezTo>
                  <a:cubicBezTo>
                    <a:pt x="382077" y="275778"/>
                    <a:pt x="381111" y="275602"/>
                    <a:pt x="380184" y="275234"/>
                  </a:cubicBezTo>
                  <a:cubicBezTo>
                    <a:pt x="376254" y="273656"/>
                    <a:pt x="374339" y="269205"/>
                    <a:pt x="375910" y="265268"/>
                  </a:cubicBezTo>
                  <a:lnTo>
                    <a:pt x="414036" y="169955"/>
                  </a:lnTo>
                  <a:cubicBezTo>
                    <a:pt x="415606" y="166033"/>
                    <a:pt x="420088" y="164134"/>
                    <a:pt x="423995" y="165688"/>
                  </a:cubicBezTo>
                  <a:close/>
                  <a:moveTo>
                    <a:pt x="355226" y="107791"/>
                  </a:moveTo>
                  <a:cubicBezTo>
                    <a:pt x="359156" y="109369"/>
                    <a:pt x="361071" y="113820"/>
                    <a:pt x="359501" y="117757"/>
                  </a:cubicBezTo>
                  <a:lnTo>
                    <a:pt x="298216" y="270968"/>
                  </a:lnTo>
                  <a:cubicBezTo>
                    <a:pt x="297014" y="273956"/>
                    <a:pt x="294141" y="275779"/>
                    <a:pt x="291100" y="275779"/>
                  </a:cubicBezTo>
                  <a:cubicBezTo>
                    <a:pt x="290150" y="275779"/>
                    <a:pt x="289184" y="275603"/>
                    <a:pt x="288258" y="275235"/>
                  </a:cubicBezTo>
                  <a:cubicBezTo>
                    <a:pt x="284327" y="273657"/>
                    <a:pt x="282413" y="269206"/>
                    <a:pt x="283983" y="265268"/>
                  </a:cubicBezTo>
                  <a:lnTo>
                    <a:pt x="345267" y="112057"/>
                  </a:lnTo>
                  <a:cubicBezTo>
                    <a:pt x="346837" y="108127"/>
                    <a:pt x="351327" y="106243"/>
                    <a:pt x="355226" y="107791"/>
                  </a:cubicBezTo>
                  <a:close/>
                  <a:moveTo>
                    <a:pt x="263300" y="107791"/>
                  </a:moveTo>
                  <a:cubicBezTo>
                    <a:pt x="267230" y="109369"/>
                    <a:pt x="269145" y="113820"/>
                    <a:pt x="267575" y="117757"/>
                  </a:cubicBezTo>
                  <a:lnTo>
                    <a:pt x="206290" y="270968"/>
                  </a:lnTo>
                  <a:cubicBezTo>
                    <a:pt x="205088" y="273956"/>
                    <a:pt x="202215" y="275779"/>
                    <a:pt x="199174" y="275779"/>
                  </a:cubicBezTo>
                  <a:cubicBezTo>
                    <a:pt x="198224" y="275779"/>
                    <a:pt x="197258" y="275603"/>
                    <a:pt x="196324" y="275235"/>
                  </a:cubicBezTo>
                  <a:cubicBezTo>
                    <a:pt x="192402" y="273657"/>
                    <a:pt x="190487" y="269206"/>
                    <a:pt x="192057" y="265268"/>
                  </a:cubicBezTo>
                  <a:lnTo>
                    <a:pt x="253341" y="112057"/>
                  </a:lnTo>
                  <a:cubicBezTo>
                    <a:pt x="254911" y="108127"/>
                    <a:pt x="259401" y="106243"/>
                    <a:pt x="263300" y="107791"/>
                  </a:cubicBezTo>
                  <a:close/>
                  <a:moveTo>
                    <a:pt x="171381" y="107791"/>
                  </a:moveTo>
                  <a:cubicBezTo>
                    <a:pt x="175303" y="109369"/>
                    <a:pt x="177218" y="113820"/>
                    <a:pt x="175648" y="117757"/>
                  </a:cubicBezTo>
                  <a:lnTo>
                    <a:pt x="114363" y="270968"/>
                  </a:lnTo>
                  <a:cubicBezTo>
                    <a:pt x="113160" y="273956"/>
                    <a:pt x="110280" y="275779"/>
                    <a:pt x="107239" y="275779"/>
                  </a:cubicBezTo>
                  <a:cubicBezTo>
                    <a:pt x="106296" y="275779"/>
                    <a:pt x="105331" y="275603"/>
                    <a:pt x="104397" y="275235"/>
                  </a:cubicBezTo>
                  <a:cubicBezTo>
                    <a:pt x="100475" y="273657"/>
                    <a:pt x="98560" y="269206"/>
                    <a:pt x="100130" y="265269"/>
                  </a:cubicBezTo>
                  <a:lnTo>
                    <a:pt x="161414" y="112058"/>
                  </a:lnTo>
                  <a:cubicBezTo>
                    <a:pt x="162984" y="108136"/>
                    <a:pt x="167428" y="106221"/>
                    <a:pt x="171381" y="107791"/>
                  </a:cubicBezTo>
                  <a:close/>
                  <a:moveTo>
                    <a:pt x="79454" y="107791"/>
                  </a:moveTo>
                  <a:cubicBezTo>
                    <a:pt x="83376" y="109369"/>
                    <a:pt x="85291" y="113820"/>
                    <a:pt x="83721" y="117757"/>
                  </a:cubicBezTo>
                  <a:lnTo>
                    <a:pt x="45265" y="213889"/>
                  </a:lnTo>
                  <a:cubicBezTo>
                    <a:pt x="44063" y="216884"/>
                    <a:pt x="41190" y="218707"/>
                    <a:pt x="38149" y="218707"/>
                  </a:cubicBezTo>
                  <a:cubicBezTo>
                    <a:pt x="37199" y="218707"/>
                    <a:pt x="36241" y="218524"/>
                    <a:pt x="35307" y="218156"/>
                  </a:cubicBezTo>
                  <a:cubicBezTo>
                    <a:pt x="31376" y="216586"/>
                    <a:pt x="29470" y="212128"/>
                    <a:pt x="31040" y="208198"/>
                  </a:cubicBezTo>
                  <a:lnTo>
                    <a:pt x="69488" y="112058"/>
                  </a:lnTo>
                  <a:cubicBezTo>
                    <a:pt x="71058" y="108136"/>
                    <a:pt x="75494" y="106221"/>
                    <a:pt x="79454" y="107791"/>
                  </a:cubicBezTo>
                  <a:close/>
                  <a:moveTo>
                    <a:pt x="7660" y="76605"/>
                  </a:moveTo>
                  <a:lnTo>
                    <a:pt x="451972" y="76605"/>
                  </a:lnTo>
                  <a:cubicBezTo>
                    <a:pt x="456208" y="76605"/>
                    <a:pt x="459632" y="80037"/>
                    <a:pt x="459632" y="84266"/>
                  </a:cubicBezTo>
                  <a:lnTo>
                    <a:pt x="459632" y="298761"/>
                  </a:lnTo>
                  <a:cubicBezTo>
                    <a:pt x="459632" y="302989"/>
                    <a:pt x="456208" y="306421"/>
                    <a:pt x="451972" y="306421"/>
                  </a:cubicBezTo>
                  <a:lnTo>
                    <a:pt x="413669" y="306421"/>
                  </a:lnTo>
                  <a:lnTo>
                    <a:pt x="413669" y="444311"/>
                  </a:lnTo>
                  <a:lnTo>
                    <a:pt x="436650" y="444311"/>
                  </a:lnTo>
                  <a:cubicBezTo>
                    <a:pt x="440887" y="444311"/>
                    <a:pt x="444311" y="447743"/>
                    <a:pt x="444311" y="451971"/>
                  </a:cubicBezTo>
                  <a:cubicBezTo>
                    <a:pt x="444311" y="456199"/>
                    <a:pt x="440887" y="459631"/>
                    <a:pt x="436650" y="459631"/>
                  </a:cubicBezTo>
                  <a:lnTo>
                    <a:pt x="375367" y="459631"/>
                  </a:lnTo>
                  <a:cubicBezTo>
                    <a:pt x="371130" y="459631"/>
                    <a:pt x="367707" y="456199"/>
                    <a:pt x="367707" y="451971"/>
                  </a:cubicBezTo>
                  <a:cubicBezTo>
                    <a:pt x="367707" y="447743"/>
                    <a:pt x="371130" y="444311"/>
                    <a:pt x="375367" y="444311"/>
                  </a:cubicBezTo>
                  <a:lnTo>
                    <a:pt x="398348" y="444311"/>
                  </a:lnTo>
                  <a:lnTo>
                    <a:pt x="398348" y="298761"/>
                  </a:lnTo>
                  <a:cubicBezTo>
                    <a:pt x="398348" y="294533"/>
                    <a:pt x="401772" y="291101"/>
                    <a:pt x="406009" y="291101"/>
                  </a:cubicBezTo>
                  <a:lnTo>
                    <a:pt x="444312" y="291101"/>
                  </a:lnTo>
                  <a:lnTo>
                    <a:pt x="444312" y="91926"/>
                  </a:lnTo>
                  <a:lnTo>
                    <a:pt x="15321" y="91926"/>
                  </a:lnTo>
                  <a:lnTo>
                    <a:pt x="15321" y="291101"/>
                  </a:lnTo>
                  <a:lnTo>
                    <a:pt x="68946" y="291101"/>
                  </a:lnTo>
                  <a:cubicBezTo>
                    <a:pt x="73174" y="291101"/>
                    <a:pt x="76606" y="294533"/>
                    <a:pt x="76606" y="298761"/>
                  </a:cubicBezTo>
                  <a:lnTo>
                    <a:pt x="76606" y="444312"/>
                  </a:lnTo>
                  <a:lnTo>
                    <a:pt x="99588" y="444312"/>
                  </a:lnTo>
                  <a:cubicBezTo>
                    <a:pt x="103816" y="444312"/>
                    <a:pt x="107248" y="447743"/>
                    <a:pt x="107248" y="451972"/>
                  </a:cubicBezTo>
                  <a:cubicBezTo>
                    <a:pt x="107248" y="456200"/>
                    <a:pt x="103816" y="459632"/>
                    <a:pt x="99588" y="459632"/>
                  </a:cubicBezTo>
                  <a:lnTo>
                    <a:pt x="38303" y="459632"/>
                  </a:lnTo>
                  <a:cubicBezTo>
                    <a:pt x="34074" y="459632"/>
                    <a:pt x="30642" y="456199"/>
                    <a:pt x="30642" y="451971"/>
                  </a:cubicBezTo>
                  <a:cubicBezTo>
                    <a:pt x="30642" y="447743"/>
                    <a:pt x="34074" y="444311"/>
                    <a:pt x="38302" y="444311"/>
                  </a:cubicBezTo>
                  <a:lnTo>
                    <a:pt x="61284" y="444311"/>
                  </a:lnTo>
                  <a:lnTo>
                    <a:pt x="61284" y="306421"/>
                  </a:lnTo>
                  <a:lnTo>
                    <a:pt x="7660" y="306421"/>
                  </a:lnTo>
                  <a:cubicBezTo>
                    <a:pt x="3432" y="306421"/>
                    <a:pt x="0" y="302989"/>
                    <a:pt x="0" y="298761"/>
                  </a:cubicBezTo>
                  <a:lnTo>
                    <a:pt x="0" y="84266"/>
                  </a:lnTo>
                  <a:cubicBezTo>
                    <a:pt x="0" y="80037"/>
                    <a:pt x="3432" y="76605"/>
                    <a:pt x="7660" y="76605"/>
                  </a:cubicBezTo>
                  <a:close/>
                  <a:moveTo>
                    <a:pt x="390687" y="15321"/>
                  </a:moveTo>
                  <a:cubicBezTo>
                    <a:pt x="386458" y="15321"/>
                    <a:pt x="383026" y="18761"/>
                    <a:pt x="383026" y="22982"/>
                  </a:cubicBezTo>
                  <a:cubicBezTo>
                    <a:pt x="383026" y="27203"/>
                    <a:pt x="386458" y="30642"/>
                    <a:pt x="390687" y="30642"/>
                  </a:cubicBezTo>
                  <a:cubicBezTo>
                    <a:pt x="394915" y="30642"/>
                    <a:pt x="398347" y="27203"/>
                    <a:pt x="398347" y="22982"/>
                  </a:cubicBezTo>
                  <a:cubicBezTo>
                    <a:pt x="398347" y="18761"/>
                    <a:pt x="394915" y="15321"/>
                    <a:pt x="390687" y="15321"/>
                  </a:cubicBezTo>
                  <a:close/>
                  <a:moveTo>
                    <a:pt x="68945" y="15321"/>
                  </a:moveTo>
                  <a:cubicBezTo>
                    <a:pt x="64724" y="15321"/>
                    <a:pt x="61284" y="18761"/>
                    <a:pt x="61284" y="22982"/>
                  </a:cubicBezTo>
                  <a:cubicBezTo>
                    <a:pt x="61284" y="27203"/>
                    <a:pt x="64724" y="30642"/>
                    <a:pt x="68945" y="30642"/>
                  </a:cubicBezTo>
                  <a:cubicBezTo>
                    <a:pt x="73166" y="30642"/>
                    <a:pt x="76605" y="27203"/>
                    <a:pt x="76605" y="22982"/>
                  </a:cubicBezTo>
                  <a:cubicBezTo>
                    <a:pt x="76605" y="18761"/>
                    <a:pt x="73166" y="15321"/>
                    <a:pt x="68945" y="15321"/>
                  </a:cubicBezTo>
                  <a:close/>
                  <a:moveTo>
                    <a:pt x="390687" y="0"/>
                  </a:moveTo>
                  <a:cubicBezTo>
                    <a:pt x="403357" y="0"/>
                    <a:pt x="413668" y="10311"/>
                    <a:pt x="413668" y="22982"/>
                  </a:cubicBezTo>
                  <a:cubicBezTo>
                    <a:pt x="413668" y="32955"/>
                    <a:pt x="407241" y="41375"/>
                    <a:pt x="398347" y="44554"/>
                  </a:cubicBezTo>
                  <a:lnTo>
                    <a:pt x="398347" y="53623"/>
                  </a:lnTo>
                  <a:cubicBezTo>
                    <a:pt x="398347" y="57852"/>
                    <a:pt x="394923" y="61284"/>
                    <a:pt x="390687" y="61284"/>
                  </a:cubicBezTo>
                  <a:cubicBezTo>
                    <a:pt x="386450" y="61284"/>
                    <a:pt x="383026" y="57852"/>
                    <a:pt x="383026" y="53623"/>
                  </a:cubicBezTo>
                  <a:lnTo>
                    <a:pt x="383026" y="44546"/>
                  </a:lnTo>
                  <a:cubicBezTo>
                    <a:pt x="374133" y="41375"/>
                    <a:pt x="367705" y="32955"/>
                    <a:pt x="367705" y="22982"/>
                  </a:cubicBezTo>
                  <a:cubicBezTo>
                    <a:pt x="367705" y="10311"/>
                    <a:pt x="378016" y="0"/>
                    <a:pt x="390687" y="0"/>
                  </a:cubicBezTo>
                  <a:close/>
                  <a:moveTo>
                    <a:pt x="68945" y="0"/>
                  </a:moveTo>
                  <a:cubicBezTo>
                    <a:pt x="81615" y="0"/>
                    <a:pt x="91926" y="10311"/>
                    <a:pt x="91926" y="22982"/>
                  </a:cubicBezTo>
                  <a:cubicBezTo>
                    <a:pt x="91926" y="32955"/>
                    <a:pt x="85507" y="41375"/>
                    <a:pt x="76605" y="44554"/>
                  </a:cubicBezTo>
                  <a:lnTo>
                    <a:pt x="76605" y="53623"/>
                  </a:lnTo>
                  <a:cubicBezTo>
                    <a:pt x="76605" y="57852"/>
                    <a:pt x="73173" y="61284"/>
                    <a:pt x="68945" y="61284"/>
                  </a:cubicBezTo>
                  <a:cubicBezTo>
                    <a:pt x="64716" y="61284"/>
                    <a:pt x="61284" y="57852"/>
                    <a:pt x="61284" y="53623"/>
                  </a:cubicBezTo>
                  <a:lnTo>
                    <a:pt x="61284" y="44546"/>
                  </a:lnTo>
                  <a:cubicBezTo>
                    <a:pt x="52383" y="41375"/>
                    <a:pt x="45963" y="32955"/>
                    <a:pt x="45963" y="22982"/>
                  </a:cubicBezTo>
                  <a:cubicBezTo>
                    <a:pt x="45963" y="10311"/>
                    <a:pt x="56274" y="0"/>
                    <a:pt x="68945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DAF2C54-3DC5-4419-84A7-26686036CF8D}"/>
              </a:ext>
            </a:extLst>
          </p:cNvPr>
          <p:cNvGrpSpPr/>
          <p:nvPr/>
        </p:nvGrpSpPr>
        <p:grpSpPr>
          <a:xfrm>
            <a:off x="1066801" y="2190491"/>
            <a:ext cx="10058402" cy="3509417"/>
            <a:chOff x="1066801" y="2190491"/>
            <a:chExt cx="10058402" cy="3509417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59AA0190-29CE-4BBE-80D6-142EFFB359D9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2190491"/>
              <a:ext cx="0" cy="350941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41E8207F-3DD7-4914-958B-F55E4BB42D3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96002" y="-1084002"/>
              <a:ext cx="0" cy="1005840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E843B54-C33B-DB9E-CADF-CFF82EF763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940208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EE826A3-2D70-4103-8315-7B85B7933826}"/>
              </a:ext>
            </a:extLst>
          </p:cNvPr>
          <p:cNvGrpSpPr/>
          <p:nvPr/>
        </p:nvGrpSpPr>
        <p:grpSpPr>
          <a:xfrm>
            <a:off x="377903" y="676275"/>
            <a:ext cx="5728172" cy="6367073"/>
            <a:chOff x="377903" y="676275"/>
            <a:chExt cx="5728172" cy="6367073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27E8AB45-8177-4E97-9629-27B8DCAF5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998" y="1325124"/>
              <a:ext cx="2595383" cy="5718224"/>
            </a:xfrm>
            <a:custGeom>
              <a:avLst/>
              <a:gdLst>
                <a:gd name="T0" fmla="*/ 1952 w 2096"/>
                <a:gd name="T1" fmla="*/ 1854 h 3229"/>
                <a:gd name="T2" fmla="*/ 1703 w 2096"/>
                <a:gd name="T3" fmla="*/ 1908 h 3229"/>
                <a:gd name="T4" fmla="*/ 1478 w 2096"/>
                <a:gd name="T5" fmla="*/ 2014 h 3229"/>
                <a:gd name="T6" fmla="*/ 1373 w 2096"/>
                <a:gd name="T7" fmla="*/ 2094 h 3229"/>
                <a:gd name="T8" fmla="*/ 1315 w 2096"/>
                <a:gd name="T9" fmla="*/ 2100 h 3229"/>
                <a:gd name="T10" fmla="*/ 1269 w 2096"/>
                <a:gd name="T11" fmla="*/ 1927 h 3229"/>
                <a:gd name="T12" fmla="*/ 1219 w 2096"/>
                <a:gd name="T13" fmla="*/ 1418 h 3229"/>
                <a:gd name="T14" fmla="*/ 1225 w 2096"/>
                <a:gd name="T15" fmla="*/ 1178 h 3229"/>
                <a:gd name="T16" fmla="*/ 1265 w 2096"/>
                <a:gd name="T17" fmla="*/ 1098 h 3229"/>
                <a:gd name="T18" fmla="*/ 1436 w 2096"/>
                <a:gd name="T19" fmla="*/ 952 h 3229"/>
                <a:gd name="T20" fmla="*/ 1701 w 2096"/>
                <a:gd name="T21" fmla="*/ 796 h 3229"/>
                <a:gd name="T22" fmla="*/ 1841 w 2096"/>
                <a:gd name="T23" fmla="*/ 737 h 3229"/>
                <a:gd name="T24" fmla="*/ 1789 w 2096"/>
                <a:gd name="T25" fmla="*/ 739 h 3229"/>
                <a:gd name="T26" fmla="*/ 1586 w 2096"/>
                <a:gd name="T27" fmla="*/ 796 h 3229"/>
                <a:gd name="T28" fmla="*/ 1355 w 2096"/>
                <a:gd name="T29" fmla="*/ 908 h 3229"/>
                <a:gd name="T30" fmla="*/ 1244 w 2096"/>
                <a:gd name="T31" fmla="*/ 977 h 3229"/>
                <a:gd name="T32" fmla="*/ 1213 w 2096"/>
                <a:gd name="T33" fmla="*/ 958 h 3229"/>
                <a:gd name="T34" fmla="*/ 1165 w 2096"/>
                <a:gd name="T35" fmla="*/ 566 h 3229"/>
                <a:gd name="T36" fmla="*/ 1129 w 2096"/>
                <a:gd name="T37" fmla="*/ 236 h 3229"/>
                <a:gd name="T38" fmla="*/ 1089 w 2096"/>
                <a:gd name="T39" fmla="*/ 49 h 3229"/>
                <a:gd name="T40" fmla="*/ 1052 w 2096"/>
                <a:gd name="T41" fmla="*/ 0 h 3229"/>
                <a:gd name="T42" fmla="*/ 1045 w 2096"/>
                <a:gd name="T43" fmla="*/ 0 h 3229"/>
                <a:gd name="T44" fmla="*/ 1008 w 2096"/>
                <a:gd name="T45" fmla="*/ 49 h 3229"/>
                <a:gd name="T46" fmla="*/ 966 w 2096"/>
                <a:gd name="T47" fmla="*/ 234 h 3229"/>
                <a:gd name="T48" fmla="*/ 970 w 2096"/>
                <a:gd name="T49" fmla="*/ 620 h 3229"/>
                <a:gd name="T50" fmla="*/ 954 w 2096"/>
                <a:gd name="T51" fmla="*/ 1180 h 3229"/>
                <a:gd name="T52" fmla="*/ 920 w 2096"/>
                <a:gd name="T53" fmla="*/ 1420 h 3229"/>
                <a:gd name="T54" fmla="*/ 870 w 2096"/>
                <a:gd name="T55" fmla="*/ 1445 h 3229"/>
                <a:gd name="T56" fmla="*/ 741 w 2096"/>
                <a:gd name="T57" fmla="*/ 1349 h 3229"/>
                <a:gd name="T58" fmla="*/ 476 w 2096"/>
                <a:gd name="T59" fmla="*/ 1207 h 3229"/>
                <a:gd name="T60" fmla="*/ 261 w 2096"/>
                <a:gd name="T61" fmla="*/ 1144 h 3229"/>
                <a:gd name="T62" fmla="*/ 171 w 2096"/>
                <a:gd name="T63" fmla="*/ 1134 h 3229"/>
                <a:gd name="T64" fmla="*/ 311 w 2096"/>
                <a:gd name="T65" fmla="*/ 1196 h 3229"/>
                <a:gd name="T66" fmla="*/ 588 w 2096"/>
                <a:gd name="T67" fmla="*/ 1353 h 3229"/>
                <a:gd name="T68" fmla="*/ 768 w 2096"/>
                <a:gd name="T69" fmla="*/ 1507 h 3229"/>
                <a:gd name="T70" fmla="*/ 854 w 2096"/>
                <a:gd name="T71" fmla="*/ 1612 h 3229"/>
                <a:gd name="T72" fmla="*/ 876 w 2096"/>
                <a:gd name="T73" fmla="*/ 1666 h 3229"/>
                <a:gd name="T74" fmla="*/ 902 w 2096"/>
                <a:gd name="T75" fmla="*/ 2014 h 3229"/>
                <a:gd name="T76" fmla="*/ 878 w 2096"/>
                <a:gd name="T77" fmla="*/ 2217 h 3229"/>
                <a:gd name="T78" fmla="*/ 833 w 2096"/>
                <a:gd name="T79" fmla="*/ 2355 h 3229"/>
                <a:gd name="T80" fmla="*/ 776 w 2096"/>
                <a:gd name="T81" fmla="*/ 2386 h 3229"/>
                <a:gd name="T82" fmla="*/ 628 w 2096"/>
                <a:gd name="T83" fmla="*/ 2329 h 3229"/>
                <a:gd name="T84" fmla="*/ 336 w 2096"/>
                <a:gd name="T85" fmla="*/ 2252 h 3229"/>
                <a:gd name="T86" fmla="*/ 41 w 2096"/>
                <a:gd name="T87" fmla="*/ 2225 h 3229"/>
                <a:gd name="T88" fmla="*/ 0 w 2096"/>
                <a:gd name="T89" fmla="*/ 2229 h 3229"/>
                <a:gd name="T90" fmla="*/ 401 w 2096"/>
                <a:gd name="T91" fmla="*/ 2394 h 3229"/>
                <a:gd name="T92" fmla="*/ 613 w 2096"/>
                <a:gd name="T93" fmla="*/ 2515 h 3229"/>
                <a:gd name="T94" fmla="*/ 728 w 2096"/>
                <a:gd name="T95" fmla="*/ 2624 h 3229"/>
                <a:gd name="T96" fmla="*/ 739 w 2096"/>
                <a:gd name="T97" fmla="*/ 2678 h 3229"/>
                <a:gd name="T98" fmla="*/ 739 w 2096"/>
                <a:gd name="T99" fmla="*/ 2860 h 3229"/>
                <a:gd name="T100" fmla="*/ 684 w 2096"/>
                <a:gd name="T101" fmla="*/ 3114 h 3229"/>
                <a:gd name="T102" fmla="*/ 670 w 2096"/>
                <a:gd name="T103" fmla="*/ 3196 h 3229"/>
                <a:gd name="T104" fmla="*/ 718 w 2096"/>
                <a:gd name="T105" fmla="*/ 3229 h 3229"/>
                <a:gd name="T106" fmla="*/ 1513 w 2096"/>
                <a:gd name="T107" fmla="*/ 3216 h 3229"/>
                <a:gd name="T108" fmla="*/ 1528 w 2096"/>
                <a:gd name="T109" fmla="*/ 3160 h 3229"/>
                <a:gd name="T110" fmla="*/ 1432 w 2096"/>
                <a:gd name="T111" fmla="*/ 2847 h 3229"/>
                <a:gd name="T112" fmla="*/ 1371 w 2096"/>
                <a:gd name="T113" fmla="*/ 2507 h 3229"/>
                <a:gd name="T114" fmla="*/ 1359 w 2096"/>
                <a:gd name="T115" fmla="*/ 2357 h 3229"/>
                <a:gd name="T116" fmla="*/ 1382 w 2096"/>
                <a:gd name="T117" fmla="*/ 2298 h 3229"/>
                <a:gd name="T118" fmla="*/ 1463 w 2096"/>
                <a:gd name="T119" fmla="*/ 2213 h 3229"/>
                <a:gd name="T120" fmla="*/ 1643 w 2096"/>
                <a:gd name="T121" fmla="*/ 2073 h 3229"/>
                <a:gd name="T122" fmla="*/ 1903 w 2096"/>
                <a:gd name="T123" fmla="*/ 1931 h 3229"/>
                <a:gd name="T124" fmla="*/ 2096 w 2096"/>
                <a:gd name="T125" fmla="*/ 1849 h 3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96" h="3229">
                  <a:moveTo>
                    <a:pt x="2094" y="1847"/>
                  </a:moveTo>
                  <a:lnTo>
                    <a:pt x="2094" y="1847"/>
                  </a:lnTo>
                  <a:lnTo>
                    <a:pt x="2056" y="1847"/>
                  </a:lnTo>
                  <a:lnTo>
                    <a:pt x="1993" y="1850"/>
                  </a:lnTo>
                  <a:lnTo>
                    <a:pt x="1952" y="1854"/>
                  </a:lnTo>
                  <a:lnTo>
                    <a:pt x="1908" y="1858"/>
                  </a:lnTo>
                  <a:lnTo>
                    <a:pt x="1862" y="1868"/>
                  </a:lnTo>
                  <a:lnTo>
                    <a:pt x="1810" y="1877"/>
                  </a:lnTo>
                  <a:lnTo>
                    <a:pt x="1759" y="1891"/>
                  </a:lnTo>
                  <a:lnTo>
                    <a:pt x="1703" y="1908"/>
                  </a:lnTo>
                  <a:lnTo>
                    <a:pt x="1647" y="1927"/>
                  </a:lnTo>
                  <a:lnTo>
                    <a:pt x="1592" y="1952"/>
                  </a:lnTo>
                  <a:lnTo>
                    <a:pt x="1534" y="1979"/>
                  </a:lnTo>
                  <a:lnTo>
                    <a:pt x="1507" y="1996"/>
                  </a:lnTo>
                  <a:lnTo>
                    <a:pt x="1478" y="2014"/>
                  </a:lnTo>
                  <a:lnTo>
                    <a:pt x="1451" y="2031"/>
                  </a:lnTo>
                  <a:lnTo>
                    <a:pt x="1425" y="2052"/>
                  </a:lnTo>
                  <a:lnTo>
                    <a:pt x="1398" y="2073"/>
                  </a:lnTo>
                  <a:lnTo>
                    <a:pt x="1373" y="2094"/>
                  </a:lnTo>
                  <a:lnTo>
                    <a:pt x="1373" y="2094"/>
                  </a:lnTo>
                  <a:lnTo>
                    <a:pt x="1361" y="2102"/>
                  </a:lnTo>
                  <a:lnTo>
                    <a:pt x="1350" y="2106"/>
                  </a:lnTo>
                  <a:lnTo>
                    <a:pt x="1338" y="2108"/>
                  </a:lnTo>
                  <a:lnTo>
                    <a:pt x="1327" y="2104"/>
                  </a:lnTo>
                  <a:lnTo>
                    <a:pt x="1315" y="2100"/>
                  </a:lnTo>
                  <a:lnTo>
                    <a:pt x="1307" y="2092"/>
                  </a:lnTo>
                  <a:lnTo>
                    <a:pt x="1300" y="2081"/>
                  </a:lnTo>
                  <a:lnTo>
                    <a:pt x="1296" y="2069"/>
                  </a:lnTo>
                  <a:lnTo>
                    <a:pt x="1296" y="2069"/>
                  </a:lnTo>
                  <a:lnTo>
                    <a:pt x="1269" y="1927"/>
                  </a:lnTo>
                  <a:lnTo>
                    <a:pt x="1250" y="1804"/>
                  </a:lnTo>
                  <a:lnTo>
                    <a:pt x="1236" y="1699"/>
                  </a:lnTo>
                  <a:lnTo>
                    <a:pt x="1227" y="1601"/>
                  </a:lnTo>
                  <a:lnTo>
                    <a:pt x="1221" y="1509"/>
                  </a:lnTo>
                  <a:lnTo>
                    <a:pt x="1219" y="1418"/>
                  </a:lnTo>
                  <a:lnTo>
                    <a:pt x="1219" y="1321"/>
                  </a:lnTo>
                  <a:lnTo>
                    <a:pt x="1219" y="1215"/>
                  </a:lnTo>
                  <a:lnTo>
                    <a:pt x="1219" y="1215"/>
                  </a:lnTo>
                  <a:lnTo>
                    <a:pt x="1221" y="1196"/>
                  </a:lnTo>
                  <a:lnTo>
                    <a:pt x="1225" y="1178"/>
                  </a:lnTo>
                  <a:lnTo>
                    <a:pt x="1229" y="1161"/>
                  </a:lnTo>
                  <a:lnTo>
                    <a:pt x="1235" y="1144"/>
                  </a:lnTo>
                  <a:lnTo>
                    <a:pt x="1244" y="1127"/>
                  </a:lnTo>
                  <a:lnTo>
                    <a:pt x="1254" y="1111"/>
                  </a:lnTo>
                  <a:lnTo>
                    <a:pt x="1265" y="1098"/>
                  </a:lnTo>
                  <a:lnTo>
                    <a:pt x="1277" y="1084"/>
                  </a:lnTo>
                  <a:lnTo>
                    <a:pt x="1277" y="1084"/>
                  </a:lnTo>
                  <a:lnTo>
                    <a:pt x="1323" y="1042"/>
                  </a:lnTo>
                  <a:lnTo>
                    <a:pt x="1377" y="998"/>
                  </a:lnTo>
                  <a:lnTo>
                    <a:pt x="1436" y="952"/>
                  </a:lnTo>
                  <a:lnTo>
                    <a:pt x="1503" y="908"/>
                  </a:lnTo>
                  <a:lnTo>
                    <a:pt x="1578" y="862"/>
                  </a:lnTo>
                  <a:lnTo>
                    <a:pt x="1617" y="841"/>
                  </a:lnTo>
                  <a:lnTo>
                    <a:pt x="1659" y="817"/>
                  </a:lnTo>
                  <a:lnTo>
                    <a:pt x="1701" y="796"/>
                  </a:lnTo>
                  <a:lnTo>
                    <a:pt x="1745" y="777"/>
                  </a:lnTo>
                  <a:lnTo>
                    <a:pt x="1793" y="758"/>
                  </a:lnTo>
                  <a:lnTo>
                    <a:pt x="1841" y="739"/>
                  </a:lnTo>
                  <a:lnTo>
                    <a:pt x="1841" y="739"/>
                  </a:lnTo>
                  <a:lnTo>
                    <a:pt x="1841" y="737"/>
                  </a:lnTo>
                  <a:lnTo>
                    <a:pt x="1841" y="735"/>
                  </a:lnTo>
                  <a:lnTo>
                    <a:pt x="1841" y="735"/>
                  </a:lnTo>
                  <a:lnTo>
                    <a:pt x="1828" y="735"/>
                  </a:lnTo>
                  <a:lnTo>
                    <a:pt x="1810" y="735"/>
                  </a:lnTo>
                  <a:lnTo>
                    <a:pt x="1789" y="739"/>
                  </a:lnTo>
                  <a:lnTo>
                    <a:pt x="1764" y="743"/>
                  </a:lnTo>
                  <a:lnTo>
                    <a:pt x="1703" y="758"/>
                  </a:lnTo>
                  <a:lnTo>
                    <a:pt x="1666" y="769"/>
                  </a:lnTo>
                  <a:lnTo>
                    <a:pt x="1628" y="781"/>
                  </a:lnTo>
                  <a:lnTo>
                    <a:pt x="1586" y="796"/>
                  </a:lnTo>
                  <a:lnTo>
                    <a:pt x="1544" y="814"/>
                  </a:lnTo>
                  <a:lnTo>
                    <a:pt x="1498" y="835"/>
                  </a:lnTo>
                  <a:lnTo>
                    <a:pt x="1451" y="856"/>
                  </a:lnTo>
                  <a:lnTo>
                    <a:pt x="1403" y="881"/>
                  </a:lnTo>
                  <a:lnTo>
                    <a:pt x="1355" y="908"/>
                  </a:lnTo>
                  <a:lnTo>
                    <a:pt x="1307" y="938"/>
                  </a:lnTo>
                  <a:lnTo>
                    <a:pt x="1259" y="971"/>
                  </a:lnTo>
                  <a:lnTo>
                    <a:pt x="1259" y="971"/>
                  </a:lnTo>
                  <a:lnTo>
                    <a:pt x="1252" y="975"/>
                  </a:lnTo>
                  <a:lnTo>
                    <a:pt x="1244" y="977"/>
                  </a:lnTo>
                  <a:lnTo>
                    <a:pt x="1236" y="977"/>
                  </a:lnTo>
                  <a:lnTo>
                    <a:pt x="1229" y="975"/>
                  </a:lnTo>
                  <a:lnTo>
                    <a:pt x="1221" y="971"/>
                  </a:lnTo>
                  <a:lnTo>
                    <a:pt x="1217" y="965"/>
                  </a:lnTo>
                  <a:lnTo>
                    <a:pt x="1213" y="958"/>
                  </a:lnTo>
                  <a:lnTo>
                    <a:pt x="1210" y="950"/>
                  </a:lnTo>
                  <a:lnTo>
                    <a:pt x="1210" y="950"/>
                  </a:lnTo>
                  <a:lnTo>
                    <a:pt x="1200" y="858"/>
                  </a:lnTo>
                  <a:lnTo>
                    <a:pt x="1188" y="760"/>
                  </a:lnTo>
                  <a:lnTo>
                    <a:pt x="1165" y="566"/>
                  </a:lnTo>
                  <a:lnTo>
                    <a:pt x="1144" y="389"/>
                  </a:lnTo>
                  <a:lnTo>
                    <a:pt x="1137" y="318"/>
                  </a:lnTo>
                  <a:lnTo>
                    <a:pt x="1131" y="261"/>
                  </a:lnTo>
                  <a:lnTo>
                    <a:pt x="1131" y="261"/>
                  </a:lnTo>
                  <a:lnTo>
                    <a:pt x="1129" y="236"/>
                  </a:lnTo>
                  <a:lnTo>
                    <a:pt x="1125" y="199"/>
                  </a:lnTo>
                  <a:lnTo>
                    <a:pt x="1117" y="157"/>
                  </a:lnTo>
                  <a:lnTo>
                    <a:pt x="1106" y="113"/>
                  </a:lnTo>
                  <a:lnTo>
                    <a:pt x="1094" y="69"/>
                  </a:lnTo>
                  <a:lnTo>
                    <a:pt x="1089" y="49"/>
                  </a:lnTo>
                  <a:lnTo>
                    <a:pt x="1081" y="34"/>
                  </a:lnTo>
                  <a:lnTo>
                    <a:pt x="1073" y="19"/>
                  </a:lnTo>
                  <a:lnTo>
                    <a:pt x="1066" y="9"/>
                  </a:lnTo>
                  <a:lnTo>
                    <a:pt x="1058" y="1"/>
                  </a:lnTo>
                  <a:lnTo>
                    <a:pt x="1052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045" y="0"/>
                  </a:lnTo>
                  <a:lnTo>
                    <a:pt x="1041" y="1"/>
                  </a:lnTo>
                  <a:lnTo>
                    <a:pt x="1031" y="9"/>
                  </a:lnTo>
                  <a:lnTo>
                    <a:pt x="1023" y="19"/>
                  </a:lnTo>
                  <a:lnTo>
                    <a:pt x="1016" y="32"/>
                  </a:lnTo>
                  <a:lnTo>
                    <a:pt x="1008" y="49"/>
                  </a:lnTo>
                  <a:lnTo>
                    <a:pt x="1002" y="69"/>
                  </a:lnTo>
                  <a:lnTo>
                    <a:pt x="989" y="111"/>
                  </a:lnTo>
                  <a:lnTo>
                    <a:pt x="979" y="155"/>
                  </a:lnTo>
                  <a:lnTo>
                    <a:pt x="972" y="197"/>
                  </a:lnTo>
                  <a:lnTo>
                    <a:pt x="966" y="234"/>
                  </a:lnTo>
                  <a:lnTo>
                    <a:pt x="964" y="257"/>
                  </a:lnTo>
                  <a:lnTo>
                    <a:pt x="964" y="257"/>
                  </a:lnTo>
                  <a:lnTo>
                    <a:pt x="966" y="355"/>
                  </a:lnTo>
                  <a:lnTo>
                    <a:pt x="968" y="478"/>
                  </a:lnTo>
                  <a:lnTo>
                    <a:pt x="970" y="620"/>
                  </a:lnTo>
                  <a:lnTo>
                    <a:pt x="970" y="775"/>
                  </a:lnTo>
                  <a:lnTo>
                    <a:pt x="968" y="937"/>
                  </a:lnTo>
                  <a:lnTo>
                    <a:pt x="964" y="1019"/>
                  </a:lnTo>
                  <a:lnTo>
                    <a:pt x="960" y="1100"/>
                  </a:lnTo>
                  <a:lnTo>
                    <a:pt x="954" y="1180"/>
                  </a:lnTo>
                  <a:lnTo>
                    <a:pt x="947" y="1259"/>
                  </a:lnTo>
                  <a:lnTo>
                    <a:pt x="935" y="1336"/>
                  </a:lnTo>
                  <a:lnTo>
                    <a:pt x="924" y="1409"/>
                  </a:lnTo>
                  <a:lnTo>
                    <a:pt x="924" y="1409"/>
                  </a:lnTo>
                  <a:lnTo>
                    <a:pt x="920" y="1420"/>
                  </a:lnTo>
                  <a:lnTo>
                    <a:pt x="912" y="1432"/>
                  </a:lnTo>
                  <a:lnTo>
                    <a:pt x="904" y="1440"/>
                  </a:lnTo>
                  <a:lnTo>
                    <a:pt x="893" y="1443"/>
                  </a:lnTo>
                  <a:lnTo>
                    <a:pt x="881" y="1447"/>
                  </a:lnTo>
                  <a:lnTo>
                    <a:pt x="870" y="1445"/>
                  </a:lnTo>
                  <a:lnTo>
                    <a:pt x="858" y="1441"/>
                  </a:lnTo>
                  <a:lnTo>
                    <a:pt x="847" y="1434"/>
                  </a:lnTo>
                  <a:lnTo>
                    <a:pt x="847" y="1434"/>
                  </a:lnTo>
                  <a:lnTo>
                    <a:pt x="795" y="1390"/>
                  </a:lnTo>
                  <a:lnTo>
                    <a:pt x="741" y="1349"/>
                  </a:lnTo>
                  <a:lnTo>
                    <a:pt x="687" y="1315"/>
                  </a:lnTo>
                  <a:lnTo>
                    <a:pt x="634" y="1282"/>
                  </a:lnTo>
                  <a:lnTo>
                    <a:pt x="580" y="1253"/>
                  </a:lnTo>
                  <a:lnTo>
                    <a:pt x="528" y="1228"/>
                  </a:lnTo>
                  <a:lnTo>
                    <a:pt x="476" y="1207"/>
                  </a:lnTo>
                  <a:lnTo>
                    <a:pt x="426" y="1188"/>
                  </a:lnTo>
                  <a:lnTo>
                    <a:pt x="380" y="1173"/>
                  </a:lnTo>
                  <a:lnTo>
                    <a:pt x="336" y="1161"/>
                  </a:lnTo>
                  <a:lnTo>
                    <a:pt x="298" y="1150"/>
                  </a:lnTo>
                  <a:lnTo>
                    <a:pt x="261" y="1144"/>
                  </a:lnTo>
                  <a:lnTo>
                    <a:pt x="231" y="1138"/>
                  </a:lnTo>
                  <a:lnTo>
                    <a:pt x="206" y="1134"/>
                  </a:lnTo>
                  <a:lnTo>
                    <a:pt x="185" y="1134"/>
                  </a:lnTo>
                  <a:lnTo>
                    <a:pt x="171" y="1134"/>
                  </a:lnTo>
                  <a:lnTo>
                    <a:pt x="171" y="1134"/>
                  </a:lnTo>
                  <a:lnTo>
                    <a:pt x="169" y="1136"/>
                  </a:lnTo>
                  <a:lnTo>
                    <a:pt x="171" y="1138"/>
                  </a:lnTo>
                  <a:lnTo>
                    <a:pt x="171" y="1138"/>
                  </a:lnTo>
                  <a:lnTo>
                    <a:pt x="244" y="1167"/>
                  </a:lnTo>
                  <a:lnTo>
                    <a:pt x="311" y="1196"/>
                  </a:lnTo>
                  <a:lnTo>
                    <a:pt x="377" y="1226"/>
                  </a:lnTo>
                  <a:lnTo>
                    <a:pt x="436" y="1257"/>
                  </a:lnTo>
                  <a:lnTo>
                    <a:pt x="490" y="1290"/>
                  </a:lnTo>
                  <a:lnTo>
                    <a:pt x="542" y="1321"/>
                  </a:lnTo>
                  <a:lnTo>
                    <a:pt x="588" y="1353"/>
                  </a:lnTo>
                  <a:lnTo>
                    <a:pt x="632" y="1384"/>
                  </a:lnTo>
                  <a:lnTo>
                    <a:pt x="670" y="1417"/>
                  </a:lnTo>
                  <a:lnTo>
                    <a:pt x="707" y="1447"/>
                  </a:lnTo>
                  <a:lnTo>
                    <a:pt x="739" y="1478"/>
                  </a:lnTo>
                  <a:lnTo>
                    <a:pt x="768" y="1507"/>
                  </a:lnTo>
                  <a:lnTo>
                    <a:pt x="795" y="1536"/>
                  </a:lnTo>
                  <a:lnTo>
                    <a:pt x="818" y="1562"/>
                  </a:lnTo>
                  <a:lnTo>
                    <a:pt x="837" y="1587"/>
                  </a:lnTo>
                  <a:lnTo>
                    <a:pt x="854" y="1612"/>
                  </a:lnTo>
                  <a:lnTo>
                    <a:pt x="854" y="1612"/>
                  </a:lnTo>
                  <a:lnTo>
                    <a:pt x="862" y="1624"/>
                  </a:lnTo>
                  <a:lnTo>
                    <a:pt x="868" y="1637"/>
                  </a:lnTo>
                  <a:lnTo>
                    <a:pt x="874" y="1651"/>
                  </a:lnTo>
                  <a:lnTo>
                    <a:pt x="876" y="1666"/>
                  </a:lnTo>
                  <a:lnTo>
                    <a:pt x="876" y="1666"/>
                  </a:lnTo>
                  <a:lnTo>
                    <a:pt x="887" y="1758"/>
                  </a:lnTo>
                  <a:lnTo>
                    <a:pt x="897" y="1845"/>
                  </a:lnTo>
                  <a:lnTo>
                    <a:pt x="902" y="1931"/>
                  </a:lnTo>
                  <a:lnTo>
                    <a:pt x="902" y="1971"/>
                  </a:lnTo>
                  <a:lnTo>
                    <a:pt x="902" y="2014"/>
                  </a:lnTo>
                  <a:lnTo>
                    <a:pt x="901" y="2054"/>
                  </a:lnTo>
                  <a:lnTo>
                    <a:pt x="897" y="2094"/>
                  </a:lnTo>
                  <a:lnTo>
                    <a:pt x="893" y="2135"/>
                  </a:lnTo>
                  <a:lnTo>
                    <a:pt x="885" y="2175"/>
                  </a:lnTo>
                  <a:lnTo>
                    <a:pt x="878" y="2217"/>
                  </a:lnTo>
                  <a:lnTo>
                    <a:pt x="868" y="2257"/>
                  </a:lnTo>
                  <a:lnTo>
                    <a:pt x="854" y="2300"/>
                  </a:lnTo>
                  <a:lnTo>
                    <a:pt x="839" y="2342"/>
                  </a:lnTo>
                  <a:lnTo>
                    <a:pt x="839" y="2342"/>
                  </a:lnTo>
                  <a:lnTo>
                    <a:pt x="833" y="2355"/>
                  </a:lnTo>
                  <a:lnTo>
                    <a:pt x="824" y="2365"/>
                  </a:lnTo>
                  <a:lnTo>
                    <a:pt x="814" y="2375"/>
                  </a:lnTo>
                  <a:lnTo>
                    <a:pt x="803" y="2380"/>
                  </a:lnTo>
                  <a:lnTo>
                    <a:pt x="789" y="2384"/>
                  </a:lnTo>
                  <a:lnTo>
                    <a:pt x="776" y="2386"/>
                  </a:lnTo>
                  <a:lnTo>
                    <a:pt x="762" y="2384"/>
                  </a:lnTo>
                  <a:lnTo>
                    <a:pt x="749" y="2378"/>
                  </a:lnTo>
                  <a:lnTo>
                    <a:pt x="749" y="2378"/>
                  </a:lnTo>
                  <a:lnTo>
                    <a:pt x="689" y="2352"/>
                  </a:lnTo>
                  <a:lnTo>
                    <a:pt x="628" y="2329"/>
                  </a:lnTo>
                  <a:lnTo>
                    <a:pt x="568" y="2307"/>
                  </a:lnTo>
                  <a:lnTo>
                    <a:pt x="509" y="2290"/>
                  </a:lnTo>
                  <a:lnTo>
                    <a:pt x="449" y="2275"/>
                  </a:lnTo>
                  <a:lnTo>
                    <a:pt x="392" y="2263"/>
                  </a:lnTo>
                  <a:lnTo>
                    <a:pt x="336" y="2252"/>
                  </a:lnTo>
                  <a:lnTo>
                    <a:pt x="282" y="2244"/>
                  </a:lnTo>
                  <a:lnTo>
                    <a:pt x="233" y="2238"/>
                  </a:lnTo>
                  <a:lnTo>
                    <a:pt x="185" y="2233"/>
                  </a:lnTo>
                  <a:lnTo>
                    <a:pt x="102" y="2227"/>
                  </a:lnTo>
                  <a:lnTo>
                    <a:pt x="41" y="2225"/>
                  </a:lnTo>
                  <a:lnTo>
                    <a:pt x="2" y="2225"/>
                  </a:lnTo>
                  <a:lnTo>
                    <a:pt x="2" y="2225"/>
                  </a:lnTo>
                  <a:lnTo>
                    <a:pt x="0" y="2227"/>
                  </a:lnTo>
                  <a:lnTo>
                    <a:pt x="0" y="2229"/>
                  </a:lnTo>
                  <a:lnTo>
                    <a:pt x="0" y="2229"/>
                  </a:lnTo>
                  <a:lnTo>
                    <a:pt x="154" y="2286"/>
                  </a:lnTo>
                  <a:lnTo>
                    <a:pt x="223" y="2315"/>
                  </a:lnTo>
                  <a:lnTo>
                    <a:pt x="286" y="2342"/>
                  </a:lnTo>
                  <a:lnTo>
                    <a:pt x="346" y="2367"/>
                  </a:lnTo>
                  <a:lnTo>
                    <a:pt x="401" y="2394"/>
                  </a:lnTo>
                  <a:lnTo>
                    <a:pt x="451" y="2419"/>
                  </a:lnTo>
                  <a:lnTo>
                    <a:pt x="497" y="2444"/>
                  </a:lnTo>
                  <a:lnTo>
                    <a:pt x="540" y="2467"/>
                  </a:lnTo>
                  <a:lnTo>
                    <a:pt x="578" y="2492"/>
                  </a:lnTo>
                  <a:lnTo>
                    <a:pt x="613" y="2515"/>
                  </a:lnTo>
                  <a:lnTo>
                    <a:pt x="643" y="2538"/>
                  </a:lnTo>
                  <a:lnTo>
                    <a:pt x="670" y="2559"/>
                  </a:lnTo>
                  <a:lnTo>
                    <a:pt x="691" y="2582"/>
                  </a:lnTo>
                  <a:lnTo>
                    <a:pt x="711" y="2603"/>
                  </a:lnTo>
                  <a:lnTo>
                    <a:pt x="728" y="2624"/>
                  </a:lnTo>
                  <a:lnTo>
                    <a:pt x="728" y="2624"/>
                  </a:lnTo>
                  <a:lnTo>
                    <a:pt x="732" y="2632"/>
                  </a:lnTo>
                  <a:lnTo>
                    <a:pt x="735" y="2641"/>
                  </a:lnTo>
                  <a:lnTo>
                    <a:pt x="735" y="2641"/>
                  </a:lnTo>
                  <a:lnTo>
                    <a:pt x="739" y="2678"/>
                  </a:lnTo>
                  <a:lnTo>
                    <a:pt x="743" y="2714"/>
                  </a:lnTo>
                  <a:lnTo>
                    <a:pt x="745" y="2751"/>
                  </a:lnTo>
                  <a:lnTo>
                    <a:pt x="745" y="2787"/>
                  </a:lnTo>
                  <a:lnTo>
                    <a:pt x="743" y="2824"/>
                  </a:lnTo>
                  <a:lnTo>
                    <a:pt x="739" y="2860"/>
                  </a:lnTo>
                  <a:lnTo>
                    <a:pt x="735" y="2895"/>
                  </a:lnTo>
                  <a:lnTo>
                    <a:pt x="730" y="2931"/>
                  </a:lnTo>
                  <a:lnTo>
                    <a:pt x="716" y="2999"/>
                  </a:lnTo>
                  <a:lnTo>
                    <a:pt x="701" y="3060"/>
                  </a:lnTo>
                  <a:lnTo>
                    <a:pt x="684" y="3114"/>
                  </a:lnTo>
                  <a:lnTo>
                    <a:pt x="668" y="3160"/>
                  </a:lnTo>
                  <a:lnTo>
                    <a:pt x="668" y="3160"/>
                  </a:lnTo>
                  <a:lnTo>
                    <a:pt x="666" y="3173"/>
                  </a:lnTo>
                  <a:lnTo>
                    <a:pt x="666" y="3185"/>
                  </a:lnTo>
                  <a:lnTo>
                    <a:pt x="670" y="3196"/>
                  </a:lnTo>
                  <a:lnTo>
                    <a:pt x="676" y="3208"/>
                  </a:lnTo>
                  <a:lnTo>
                    <a:pt x="684" y="3216"/>
                  </a:lnTo>
                  <a:lnTo>
                    <a:pt x="693" y="3223"/>
                  </a:lnTo>
                  <a:lnTo>
                    <a:pt x="705" y="3227"/>
                  </a:lnTo>
                  <a:lnTo>
                    <a:pt x="718" y="3229"/>
                  </a:lnTo>
                  <a:lnTo>
                    <a:pt x="1478" y="3229"/>
                  </a:lnTo>
                  <a:lnTo>
                    <a:pt x="1478" y="3229"/>
                  </a:lnTo>
                  <a:lnTo>
                    <a:pt x="1492" y="3227"/>
                  </a:lnTo>
                  <a:lnTo>
                    <a:pt x="1503" y="3223"/>
                  </a:lnTo>
                  <a:lnTo>
                    <a:pt x="1513" y="3216"/>
                  </a:lnTo>
                  <a:lnTo>
                    <a:pt x="1521" y="3206"/>
                  </a:lnTo>
                  <a:lnTo>
                    <a:pt x="1526" y="3196"/>
                  </a:lnTo>
                  <a:lnTo>
                    <a:pt x="1530" y="3185"/>
                  </a:lnTo>
                  <a:lnTo>
                    <a:pt x="1530" y="3171"/>
                  </a:lnTo>
                  <a:lnTo>
                    <a:pt x="1528" y="3160"/>
                  </a:lnTo>
                  <a:lnTo>
                    <a:pt x="1528" y="3160"/>
                  </a:lnTo>
                  <a:lnTo>
                    <a:pt x="1507" y="3102"/>
                  </a:lnTo>
                  <a:lnTo>
                    <a:pt x="1484" y="3029"/>
                  </a:lnTo>
                  <a:lnTo>
                    <a:pt x="1457" y="2943"/>
                  </a:lnTo>
                  <a:lnTo>
                    <a:pt x="1432" y="2847"/>
                  </a:lnTo>
                  <a:lnTo>
                    <a:pt x="1409" y="2741"/>
                  </a:lnTo>
                  <a:lnTo>
                    <a:pt x="1398" y="2686"/>
                  </a:lnTo>
                  <a:lnTo>
                    <a:pt x="1386" y="2628"/>
                  </a:lnTo>
                  <a:lnTo>
                    <a:pt x="1378" y="2569"/>
                  </a:lnTo>
                  <a:lnTo>
                    <a:pt x="1371" y="2507"/>
                  </a:lnTo>
                  <a:lnTo>
                    <a:pt x="1363" y="2446"/>
                  </a:lnTo>
                  <a:lnTo>
                    <a:pt x="1359" y="2384"/>
                  </a:lnTo>
                  <a:lnTo>
                    <a:pt x="1359" y="2384"/>
                  </a:lnTo>
                  <a:lnTo>
                    <a:pt x="1359" y="2371"/>
                  </a:lnTo>
                  <a:lnTo>
                    <a:pt x="1359" y="2357"/>
                  </a:lnTo>
                  <a:lnTo>
                    <a:pt x="1361" y="2346"/>
                  </a:lnTo>
                  <a:lnTo>
                    <a:pt x="1365" y="2332"/>
                  </a:lnTo>
                  <a:lnTo>
                    <a:pt x="1371" y="2321"/>
                  </a:lnTo>
                  <a:lnTo>
                    <a:pt x="1377" y="2309"/>
                  </a:lnTo>
                  <a:lnTo>
                    <a:pt x="1382" y="2298"/>
                  </a:lnTo>
                  <a:lnTo>
                    <a:pt x="1390" y="2288"/>
                  </a:lnTo>
                  <a:lnTo>
                    <a:pt x="1390" y="2288"/>
                  </a:lnTo>
                  <a:lnTo>
                    <a:pt x="1411" y="2265"/>
                  </a:lnTo>
                  <a:lnTo>
                    <a:pt x="1436" y="2240"/>
                  </a:lnTo>
                  <a:lnTo>
                    <a:pt x="1463" y="2213"/>
                  </a:lnTo>
                  <a:lnTo>
                    <a:pt x="1492" y="2186"/>
                  </a:lnTo>
                  <a:lnTo>
                    <a:pt x="1526" y="2160"/>
                  </a:lnTo>
                  <a:lnTo>
                    <a:pt x="1563" y="2131"/>
                  </a:lnTo>
                  <a:lnTo>
                    <a:pt x="1601" y="2102"/>
                  </a:lnTo>
                  <a:lnTo>
                    <a:pt x="1643" y="2073"/>
                  </a:lnTo>
                  <a:lnTo>
                    <a:pt x="1689" y="2044"/>
                  </a:lnTo>
                  <a:lnTo>
                    <a:pt x="1737" y="2016"/>
                  </a:lnTo>
                  <a:lnTo>
                    <a:pt x="1789" y="1987"/>
                  </a:lnTo>
                  <a:lnTo>
                    <a:pt x="1845" y="1958"/>
                  </a:lnTo>
                  <a:lnTo>
                    <a:pt x="1903" y="1931"/>
                  </a:lnTo>
                  <a:lnTo>
                    <a:pt x="1964" y="1902"/>
                  </a:lnTo>
                  <a:lnTo>
                    <a:pt x="2027" y="1875"/>
                  </a:lnTo>
                  <a:lnTo>
                    <a:pt x="2096" y="1850"/>
                  </a:lnTo>
                  <a:lnTo>
                    <a:pt x="2096" y="1850"/>
                  </a:lnTo>
                  <a:lnTo>
                    <a:pt x="2096" y="1849"/>
                  </a:lnTo>
                  <a:lnTo>
                    <a:pt x="2094" y="1847"/>
                  </a:lnTo>
                  <a:lnTo>
                    <a:pt x="2094" y="1847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1270000" dist="685800" dir="5400000" sx="84000" sy="84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89138E9A-BB32-49AB-B9DC-10F313F4C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03" y="3842493"/>
              <a:ext cx="1977495" cy="1733556"/>
            </a:xfrm>
            <a:custGeom>
              <a:avLst/>
              <a:gdLst>
                <a:gd name="T0" fmla="*/ 1021 w 1597"/>
                <a:gd name="T1" fmla="*/ 12 h 1400"/>
                <a:gd name="T2" fmla="*/ 1123 w 1597"/>
                <a:gd name="T3" fmla="*/ 39 h 1400"/>
                <a:gd name="T4" fmla="*/ 1219 w 1597"/>
                <a:gd name="T5" fmla="*/ 79 h 1400"/>
                <a:gd name="T6" fmla="*/ 1305 w 1597"/>
                <a:gd name="T7" fmla="*/ 131 h 1400"/>
                <a:gd name="T8" fmla="*/ 1384 w 1597"/>
                <a:gd name="T9" fmla="*/ 196 h 1400"/>
                <a:gd name="T10" fmla="*/ 1451 w 1597"/>
                <a:gd name="T11" fmla="*/ 271 h 1400"/>
                <a:gd name="T12" fmla="*/ 1507 w 1597"/>
                <a:gd name="T13" fmla="*/ 355 h 1400"/>
                <a:gd name="T14" fmla="*/ 1549 w 1597"/>
                <a:gd name="T15" fmla="*/ 448 h 1400"/>
                <a:gd name="T16" fmla="*/ 1580 w 1597"/>
                <a:gd name="T17" fmla="*/ 544 h 1400"/>
                <a:gd name="T18" fmla="*/ 1595 w 1597"/>
                <a:gd name="T19" fmla="*/ 647 h 1400"/>
                <a:gd name="T20" fmla="*/ 1595 w 1597"/>
                <a:gd name="T21" fmla="*/ 753 h 1400"/>
                <a:gd name="T22" fmla="*/ 1585 w 1597"/>
                <a:gd name="T23" fmla="*/ 824 h 1400"/>
                <a:gd name="T24" fmla="*/ 1561 w 1597"/>
                <a:gd name="T25" fmla="*/ 928 h 1400"/>
                <a:gd name="T26" fmla="*/ 1518 w 1597"/>
                <a:gd name="T27" fmla="*/ 1022 h 1400"/>
                <a:gd name="T28" fmla="*/ 1466 w 1597"/>
                <a:gd name="T29" fmla="*/ 1110 h 1400"/>
                <a:gd name="T30" fmla="*/ 1401 w 1597"/>
                <a:gd name="T31" fmla="*/ 1187 h 1400"/>
                <a:gd name="T32" fmla="*/ 1326 w 1597"/>
                <a:gd name="T33" fmla="*/ 1254 h 1400"/>
                <a:gd name="T34" fmla="*/ 1242 w 1597"/>
                <a:gd name="T35" fmla="*/ 1310 h 1400"/>
                <a:gd name="T36" fmla="*/ 1150 w 1597"/>
                <a:gd name="T37" fmla="*/ 1354 h 1400"/>
                <a:gd name="T38" fmla="*/ 1054 w 1597"/>
                <a:gd name="T39" fmla="*/ 1383 h 1400"/>
                <a:gd name="T40" fmla="*/ 950 w 1597"/>
                <a:gd name="T41" fmla="*/ 1398 h 1400"/>
                <a:gd name="T42" fmla="*/ 845 w 1597"/>
                <a:gd name="T43" fmla="*/ 1398 h 1400"/>
                <a:gd name="T44" fmla="*/ 773 w 1597"/>
                <a:gd name="T45" fmla="*/ 1388 h 1400"/>
                <a:gd name="T46" fmla="*/ 662 w 1597"/>
                <a:gd name="T47" fmla="*/ 1361 h 1400"/>
                <a:gd name="T48" fmla="*/ 551 w 1597"/>
                <a:gd name="T49" fmla="*/ 1319 h 1400"/>
                <a:gd name="T50" fmla="*/ 441 w 1597"/>
                <a:gd name="T51" fmla="*/ 1264 h 1400"/>
                <a:gd name="T52" fmla="*/ 338 w 1597"/>
                <a:gd name="T53" fmla="*/ 1194 h 1400"/>
                <a:gd name="T54" fmla="*/ 244 w 1597"/>
                <a:gd name="T55" fmla="*/ 1116 h 1400"/>
                <a:gd name="T56" fmla="*/ 159 w 1597"/>
                <a:gd name="T57" fmla="*/ 1029 h 1400"/>
                <a:gd name="T58" fmla="*/ 90 w 1597"/>
                <a:gd name="T59" fmla="*/ 933 h 1400"/>
                <a:gd name="T60" fmla="*/ 38 w 1597"/>
                <a:gd name="T61" fmla="*/ 833 h 1400"/>
                <a:gd name="T62" fmla="*/ 8 w 1597"/>
                <a:gd name="T63" fmla="*/ 730 h 1400"/>
                <a:gd name="T64" fmla="*/ 0 w 1597"/>
                <a:gd name="T65" fmla="*/ 622 h 1400"/>
                <a:gd name="T66" fmla="*/ 8 w 1597"/>
                <a:gd name="T67" fmla="*/ 551 h 1400"/>
                <a:gd name="T68" fmla="*/ 42 w 1597"/>
                <a:gd name="T69" fmla="*/ 449 h 1400"/>
                <a:gd name="T70" fmla="*/ 100 w 1597"/>
                <a:gd name="T71" fmla="*/ 355 h 1400"/>
                <a:gd name="T72" fmla="*/ 175 w 1597"/>
                <a:gd name="T73" fmla="*/ 271 h 1400"/>
                <a:gd name="T74" fmla="*/ 265 w 1597"/>
                <a:gd name="T75" fmla="*/ 198 h 1400"/>
                <a:gd name="T76" fmla="*/ 368 w 1597"/>
                <a:gd name="T77" fmla="*/ 135 h 1400"/>
                <a:gd name="T78" fmla="*/ 480 w 1597"/>
                <a:gd name="T79" fmla="*/ 81 h 1400"/>
                <a:gd name="T80" fmla="*/ 597 w 1597"/>
                <a:gd name="T81" fmla="*/ 42 h 1400"/>
                <a:gd name="T82" fmla="*/ 718 w 1597"/>
                <a:gd name="T83" fmla="*/ 14 h 1400"/>
                <a:gd name="T84" fmla="*/ 835 w 1597"/>
                <a:gd name="T85" fmla="*/ 0 h 1400"/>
                <a:gd name="T86" fmla="*/ 950 w 1597"/>
                <a:gd name="T87" fmla="*/ 2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97" h="1400">
                  <a:moveTo>
                    <a:pt x="987" y="6"/>
                  </a:moveTo>
                  <a:lnTo>
                    <a:pt x="987" y="6"/>
                  </a:lnTo>
                  <a:lnTo>
                    <a:pt x="1021" y="12"/>
                  </a:lnTo>
                  <a:lnTo>
                    <a:pt x="1056" y="17"/>
                  </a:lnTo>
                  <a:lnTo>
                    <a:pt x="1090" y="27"/>
                  </a:lnTo>
                  <a:lnTo>
                    <a:pt x="1123" y="39"/>
                  </a:lnTo>
                  <a:lnTo>
                    <a:pt x="1155" y="50"/>
                  </a:lnTo>
                  <a:lnTo>
                    <a:pt x="1188" y="64"/>
                  </a:lnTo>
                  <a:lnTo>
                    <a:pt x="1219" y="79"/>
                  </a:lnTo>
                  <a:lnTo>
                    <a:pt x="1250" y="94"/>
                  </a:lnTo>
                  <a:lnTo>
                    <a:pt x="1278" y="113"/>
                  </a:lnTo>
                  <a:lnTo>
                    <a:pt x="1305" y="131"/>
                  </a:lnTo>
                  <a:lnTo>
                    <a:pt x="1332" y="152"/>
                  </a:lnTo>
                  <a:lnTo>
                    <a:pt x="1359" y="173"/>
                  </a:lnTo>
                  <a:lnTo>
                    <a:pt x="1384" y="196"/>
                  </a:lnTo>
                  <a:lnTo>
                    <a:pt x="1407" y="221"/>
                  </a:lnTo>
                  <a:lnTo>
                    <a:pt x="1430" y="246"/>
                  </a:lnTo>
                  <a:lnTo>
                    <a:pt x="1451" y="271"/>
                  </a:lnTo>
                  <a:lnTo>
                    <a:pt x="1470" y="298"/>
                  </a:lnTo>
                  <a:lnTo>
                    <a:pt x="1489" y="327"/>
                  </a:lnTo>
                  <a:lnTo>
                    <a:pt x="1507" y="355"/>
                  </a:lnTo>
                  <a:lnTo>
                    <a:pt x="1522" y="386"/>
                  </a:lnTo>
                  <a:lnTo>
                    <a:pt x="1537" y="415"/>
                  </a:lnTo>
                  <a:lnTo>
                    <a:pt x="1549" y="448"/>
                  </a:lnTo>
                  <a:lnTo>
                    <a:pt x="1561" y="478"/>
                  </a:lnTo>
                  <a:lnTo>
                    <a:pt x="1572" y="511"/>
                  </a:lnTo>
                  <a:lnTo>
                    <a:pt x="1580" y="544"/>
                  </a:lnTo>
                  <a:lnTo>
                    <a:pt x="1587" y="578"/>
                  </a:lnTo>
                  <a:lnTo>
                    <a:pt x="1591" y="613"/>
                  </a:lnTo>
                  <a:lnTo>
                    <a:pt x="1595" y="647"/>
                  </a:lnTo>
                  <a:lnTo>
                    <a:pt x="1597" y="682"/>
                  </a:lnTo>
                  <a:lnTo>
                    <a:pt x="1597" y="716"/>
                  </a:lnTo>
                  <a:lnTo>
                    <a:pt x="1595" y="753"/>
                  </a:lnTo>
                  <a:lnTo>
                    <a:pt x="1591" y="789"/>
                  </a:lnTo>
                  <a:lnTo>
                    <a:pt x="1591" y="789"/>
                  </a:lnTo>
                  <a:lnTo>
                    <a:pt x="1585" y="824"/>
                  </a:lnTo>
                  <a:lnTo>
                    <a:pt x="1580" y="858"/>
                  </a:lnTo>
                  <a:lnTo>
                    <a:pt x="1570" y="893"/>
                  </a:lnTo>
                  <a:lnTo>
                    <a:pt x="1561" y="928"/>
                  </a:lnTo>
                  <a:lnTo>
                    <a:pt x="1547" y="960"/>
                  </a:lnTo>
                  <a:lnTo>
                    <a:pt x="1534" y="991"/>
                  </a:lnTo>
                  <a:lnTo>
                    <a:pt x="1518" y="1022"/>
                  </a:lnTo>
                  <a:lnTo>
                    <a:pt x="1503" y="1052"/>
                  </a:lnTo>
                  <a:lnTo>
                    <a:pt x="1486" y="1081"/>
                  </a:lnTo>
                  <a:lnTo>
                    <a:pt x="1466" y="1110"/>
                  </a:lnTo>
                  <a:lnTo>
                    <a:pt x="1445" y="1137"/>
                  </a:lnTo>
                  <a:lnTo>
                    <a:pt x="1424" y="1162"/>
                  </a:lnTo>
                  <a:lnTo>
                    <a:pt x="1401" y="1187"/>
                  </a:lnTo>
                  <a:lnTo>
                    <a:pt x="1376" y="1210"/>
                  </a:lnTo>
                  <a:lnTo>
                    <a:pt x="1351" y="1233"/>
                  </a:lnTo>
                  <a:lnTo>
                    <a:pt x="1326" y="1254"/>
                  </a:lnTo>
                  <a:lnTo>
                    <a:pt x="1299" y="1273"/>
                  </a:lnTo>
                  <a:lnTo>
                    <a:pt x="1271" y="1292"/>
                  </a:lnTo>
                  <a:lnTo>
                    <a:pt x="1242" y="1310"/>
                  </a:lnTo>
                  <a:lnTo>
                    <a:pt x="1213" y="1325"/>
                  </a:lnTo>
                  <a:lnTo>
                    <a:pt x="1182" y="1340"/>
                  </a:lnTo>
                  <a:lnTo>
                    <a:pt x="1150" y="1354"/>
                  </a:lnTo>
                  <a:lnTo>
                    <a:pt x="1119" y="1365"/>
                  </a:lnTo>
                  <a:lnTo>
                    <a:pt x="1086" y="1375"/>
                  </a:lnTo>
                  <a:lnTo>
                    <a:pt x="1054" y="1383"/>
                  </a:lnTo>
                  <a:lnTo>
                    <a:pt x="1019" y="1390"/>
                  </a:lnTo>
                  <a:lnTo>
                    <a:pt x="985" y="1394"/>
                  </a:lnTo>
                  <a:lnTo>
                    <a:pt x="950" y="1398"/>
                  </a:lnTo>
                  <a:lnTo>
                    <a:pt x="916" y="1400"/>
                  </a:lnTo>
                  <a:lnTo>
                    <a:pt x="881" y="1400"/>
                  </a:lnTo>
                  <a:lnTo>
                    <a:pt x="845" y="1398"/>
                  </a:lnTo>
                  <a:lnTo>
                    <a:pt x="808" y="1394"/>
                  </a:lnTo>
                  <a:lnTo>
                    <a:pt x="808" y="1394"/>
                  </a:lnTo>
                  <a:lnTo>
                    <a:pt x="773" y="1388"/>
                  </a:lnTo>
                  <a:lnTo>
                    <a:pt x="735" y="1383"/>
                  </a:lnTo>
                  <a:lnTo>
                    <a:pt x="699" y="1373"/>
                  </a:lnTo>
                  <a:lnTo>
                    <a:pt x="662" y="1361"/>
                  </a:lnTo>
                  <a:lnTo>
                    <a:pt x="626" y="1350"/>
                  </a:lnTo>
                  <a:lnTo>
                    <a:pt x="587" y="1335"/>
                  </a:lnTo>
                  <a:lnTo>
                    <a:pt x="551" y="1319"/>
                  </a:lnTo>
                  <a:lnTo>
                    <a:pt x="514" y="1302"/>
                  </a:lnTo>
                  <a:lnTo>
                    <a:pt x="478" y="1283"/>
                  </a:lnTo>
                  <a:lnTo>
                    <a:pt x="441" y="1264"/>
                  </a:lnTo>
                  <a:lnTo>
                    <a:pt x="407" y="1240"/>
                  </a:lnTo>
                  <a:lnTo>
                    <a:pt x="372" y="1219"/>
                  </a:lnTo>
                  <a:lnTo>
                    <a:pt x="338" y="1194"/>
                  </a:lnTo>
                  <a:lnTo>
                    <a:pt x="305" y="1169"/>
                  </a:lnTo>
                  <a:lnTo>
                    <a:pt x="274" y="1143"/>
                  </a:lnTo>
                  <a:lnTo>
                    <a:pt x="244" y="1116"/>
                  </a:lnTo>
                  <a:lnTo>
                    <a:pt x="215" y="1087"/>
                  </a:lnTo>
                  <a:lnTo>
                    <a:pt x="186" y="1058"/>
                  </a:lnTo>
                  <a:lnTo>
                    <a:pt x="159" y="1029"/>
                  </a:lnTo>
                  <a:lnTo>
                    <a:pt x="134" y="999"/>
                  </a:lnTo>
                  <a:lnTo>
                    <a:pt x="111" y="966"/>
                  </a:lnTo>
                  <a:lnTo>
                    <a:pt x="90" y="933"/>
                  </a:lnTo>
                  <a:lnTo>
                    <a:pt x="71" y="901"/>
                  </a:lnTo>
                  <a:lnTo>
                    <a:pt x="54" y="868"/>
                  </a:lnTo>
                  <a:lnTo>
                    <a:pt x="38" y="833"/>
                  </a:lnTo>
                  <a:lnTo>
                    <a:pt x="25" y="799"/>
                  </a:lnTo>
                  <a:lnTo>
                    <a:pt x="15" y="764"/>
                  </a:lnTo>
                  <a:lnTo>
                    <a:pt x="8" y="730"/>
                  </a:lnTo>
                  <a:lnTo>
                    <a:pt x="2" y="693"/>
                  </a:lnTo>
                  <a:lnTo>
                    <a:pt x="0" y="659"/>
                  </a:lnTo>
                  <a:lnTo>
                    <a:pt x="0" y="622"/>
                  </a:lnTo>
                  <a:lnTo>
                    <a:pt x="2" y="586"/>
                  </a:lnTo>
                  <a:lnTo>
                    <a:pt x="2" y="586"/>
                  </a:lnTo>
                  <a:lnTo>
                    <a:pt x="8" y="551"/>
                  </a:lnTo>
                  <a:lnTo>
                    <a:pt x="17" y="517"/>
                  </a:lnTo>
                  <a:lnTo>
                    <a:pt x="29" y="482"/>
                  </a:lnTo>
                  <a:lnTo>
                    <a:pt x="42" y="449"/>
                  </a:lnTo>
                  <a:lnTo>
                    <a:pt x="59" y="417"/>
                  </a:lnTo>
                  <a:lnTo>
                    <a:pt x="79" y="386"/>
                  </a:lnTo>
                  <a:lnTo>
                    <a:pt x="100" y="355"/>
                  </a:lnTo>
                  <a:lnTo>
                    <a:pt x="123" y="327"/>
                  </a:lnTo>
                  <a:lnTo>
                    <a:pt x="148" y="300"/>
                  </a:lnTo>
                  <a:lnTo>
                    <a:pt x="175" y="271"/>
                  </a:lnTo>
                  <a:lnTo>
                    <a:pt x="203" y="246"/>
                  </a:lnTo>
                  <a:lnTo>
                    <a:pt x="234" y="221"/>
                  </a:lnTo>
                  <a:lnTo>
                    <a:pt x="265" y="198"/>
                  </a:lnTo>
                  <a:lnTo>
                    <a:pt x="299" y="175"/>
                  </a:lnTo>
                  <a:lnTo>
                    <a:pt x="334" y="154"/>
                  </a:lnTo>
                  <a:lnTo>
                    <a:pt x="368" y="135"/>
                  </a:lnTo>
                  <a:lnTo>
                    <a:pt x="405" y="115"/>
                  </a:lnTo>
                  <a:lnTo>
                    <a:pt x="441" y="98"/>
                  </a:lnTo>
                  <a:lnTo>
                    <a:pt x="480" y="81"/>
                  </a:lnTo>
                  <a:lnTo>
                    <a:pt x="518" y="67"/>
                  </a:lnTo>
                  <a:lnTo>
                    <a:pt x="559" y="54"/>
                  </a:lnTo>
                  <a:lnTo>
                    <a:pt x="597" y="42"/>
                  </a:lnTo>
                  <a:lnTo>
                    <a:pt x="637" y="31"/>
                  </a:lnTo>
                  <a:lnTo>
                    <a:pt x="678" y="21"/>
                  </a:lnTo>
                  <a:lnTo>
                    <a:pt x="718" y="14"/>
                  </a:lnTo>
                  <a:lnTo>
                    <a:pt x="756" y="8"/>
                  </a:lnTo>
                  <a:lnTo>
                    <a:pt x="797" y="4"/>
                  </a:lnTo>
                  <a:lnTo>
                    <a:pt x="835" y="0"/>
                  </a:lnTo>
                  <a:lnTo>
                    <a:pt x="873" y="0"/>
                  </a:lnTo>
                  <a:lnTo>
                    <a:pt x="912" y="0"/>
                  </a:lnTo>
                  <a:lnTo>
                    <a:pt x="950" y="2"/>
                  </a:lnTo>
                  <a:lnTo>
                    <a:pt x="987" y="6"/>
                  </a:lnTo>
                  <a:lnTo>
                    <a:pt x="987" y="6"/>
                  </a:lnTo>
                  <a:close/>
                </a:path>
              </a:pathLst>
            </a:custGeom>
            <a:solidFill>
              <a:schemeClr val="accent1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>
              <a:outerShdw blurRad="1270000" dist="685800" dir="5400000" sx="84000" sy="84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367F0BA8-B8CF-44B8-AB32-F32762932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438" y="2141132"/>
              <a:ext cx="1941586" cy="1752131"/>
            </a:xfrm>
            <a:custGeom>
              <a:avLst/>
              <a:gdLst>
                <a:gd name="T0" fmla="*/ 1169 w 1568"/>
                <a:gd name="T1" fmla="*/ 80 h 1415"/>
                <a:gd name="T2" fmla="*/ 1259 w 1568"/>
                <a:gd name="T3" fmla="*/ 132 h 1415"/>
                <a:gd name="T4" fmla="*/ 1342 w 1568"/>
                <a:gd name="T5" fmla="*/ 197 h 1415"/>
                <a:gd name="T6" fmla="*/ 1411 w 1568"/>
                <a:gd name="T7" fmla="*/ 270 h 1415"/>
                <a:gd name="T8" fmla="*/ 1470 w 1568"/>
                <a:gd name="T9" fmla="*/ 353 h 1415"/>
                <a:gd name="T10" fmla="*/ 1514 w 1568"/>
                <a:gd name="T11" fmla="*/ 443 h 1415"/>
                <a:gd name="T12" fmla="*/ 1547 w 1568"/>
                <a:gd name="T13" fmla="*/ 539 h 1415"/>
                <a:gd name="T14" fmla="*/ 1564 w 1568"/>
                <a:gd name="T15" fmla="*/ 639 h 1415"/>
                <a:gd name="T16" fmla="*/ 1568 w 1568"/>
                <a:gd name="T17" fmla="*/ 741 h 1415"/>
                <a:gd name="T18" fmla="*/ 1557 w 1568"/>
                <a:gd name="T19" fmla="*/ 845 h 1415"/>
                <a:gd name="T20" fmla="*/ 1530 w 1568"/>
                <a:gd name="T21" fmla="*/ 946 h 1415"/>
                <a:gd name="T22" fmla="*/ 1501 w 1568"/>
                <a:gd name="T23" fmla="*/ 1013 h 1415"/>
                <a:gd name="T24" fmla="*/ 1449 w 1568"/>
                <a:gd name="T25" fmla="*/ 1106 h 1415"/>
                <a:gd name="T26" fmla="*/ 1386 w 1568"/>
                <a:gd name="T27" fmla="*/ 1186 h 1415"/>
                <a:gd name="T28" fmla="*/ 1311 w 1568"/>
                <a:gd name="T29" fmla="*/ 1255 h 1415"/>
                <a:gd name="T30" fmla="*/ 1228 w 1568"/>
                <a:gd name="T31" fmla="*/ 1315 h 1415"/>
                <a:gd name="T32" fmla="*/ 1138 w 1568"/>
                <a:gd name="T33" fmla="*/ 1359 h 1415"/>
                <a:gd name="T34" fmla="*/ 1044 w 1568"/>
                <a:gd name="T35" fmla="*/ 1392 h 1415"/>
                <a:gd name="T36" fmla="*/ 944 w 1568"/>
                <a:gd name="T37" fmla="*/ 1409 h 1415"/>
                <a:gd name="T38" fmla="*/ 843 w 1568"/>
                <a:gd name="T39" fmla="*/ 1413 h 1415"/>
                <a:gd name="T40" fmla="*/ 739 w 1568"/>
                <a:gd name="T41" fmla="*/ 1401 h 1415"/>
                <a:gd name="T42" fmla="*/ 637 w 1568"/>
                <a:gd name="T43" fmla="*/ 1374 h 1415"/>
                <a:gd name="T44" fmla="*/ 570 w 1568"/>
                <a:gd name="T45" fmla="*/ 1346 h 1415"/>
                <a:gd name="T46" fmla="*/ 470 w 1568"/>
                <a:gd name="T47" fmla="*/ 1292 h 1415"/>
                <a:gd name="T48" fmla="*/ 374 w 1568"/>
                <a:gd name="T49" fmla="*/ 1221 h 1415"/>
                <a:gd name="T50" fmla="*/ 284 w 1568"/>
                <a:gd name="T51" fmla="*/ 1138 h 1415"/>
                <a:gd name="T52" fmla="*/ 201 w 1568"/>
                <a:gd name="T53" fmla="*/ 1046 h 1415"/>
                <a:gd name="T54" fmla="*/ 130 w 1568"/>
                <a:gd name="T55" fmla="*/ 944 h 1415"/>
                <a:gd name="T56" fmla="*/ 71 w 1568"/>
                <a:gd name="T57" fmla="*/ 839 h 1415"/>
                <a:gd name="T58" fmla="*/ 29 w 1568"/>
                <a:gd name="T59" fmla="*/ 729 h 1415"/>
                <a:gd name="T60" fmla="*/ 6 w 1568"/>
                <a:gd name="T61" fmla="*/ 618 h 1415"/>
                <a:gd name="T62" fmla="*/ 2 w 1568"/>
                <a:gd name="T63" fmla="*/ 510 h 1415"/>
                <a:gd name="T64" fmla="*/ 23 w 1568"/>
                <a:gd name="T65" fmla="*/ 405 h 1415"/>
                <a:gd name="T66" fmla="*/ 50 w 1568"/>
                <a:gd name="T67" fmla="*/ 338 h 1415"/>
                <a:gd name="T68" fmla="*/ 109 w 1568"/>
                <a:gd name="T69" fmla="*/ 249 h 1415"/>
                <a:gd name="T70" fmla="*/ 188 w 1568"/>
                <a:gd name="T71" fmla="*/ 174 h 1415"/>
                <a:gd name="T72" fmla="*/ 282 w 1568"/>
                <a:gd name="T73" fmla="*/ 111 h 1415"/>
                <a:gd name="T74" fmla="*/ 390 w 1568"/>
                <a:gd name="T75" fmla="*/ 63 h 1415"/>
                <a:gd name="T76" fmla="*/ 507 w 1568"/>
                <a:gd name="T77" fmla="*/ 29 h 1415"/>
                <a:gd name="T78" fmla="*/ 628 w 1568"/>
                <a:gd name="T79" fmla="*/ 7 h 1415"/>
                <a:gd name="T80" fmla="*/ 750 w 1568"/>
                <a:gd name="T81" fmla="*/ 0 h 1415"/>
                <a:gd name="T82" fmla="*/ 873 w 1568"/>
                <a:gd name="T83" fmla="*/ 4 h 1415"/>
                <a:gd name="T84" fmla="*/ 990 w 1568"/>
                <a:gd name="T85" fmla="*/ 23 h 1415"/>
                <a:gd name="T86" fmla="*/ 1102 w 1568"/>
                <a:gd name="T87" fmla="*/ 53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68" h="1415">
                  <a:moveTo>
                    <a:pt x="1134" y="67"/>
                  </a:moveTo>
                  <a:lnTo>
                    <a:pt x="1134" y="67"/>
                  </a:lnTo>
                  <a:lnTo>
                    <a:pt x="1169" y="80"/>
                  </a:lnTo>
                  <a:lnTo>
                    <a:pt x="1200" y="96"/>
                  </a:lnTo>
                  <a:lnTo>
                    <a:pt x="1230" y="115"/>
                  </a:lnTo>
                  <a:lnTo>
                    <a:pt x="1259" y="132"/>
                  </a:lnTo>
                  <a:lnTo>
                    <a:pt x="1288" y="153"/>
                  </a:lnTo>
                  <a:lnTo>
                    <a:pt x="1315" y="174"/>
                  </a:lnTo>
                  <a:lnTo>
                    <a:pt x="1342" y="197"/>
                  </a:lnTo>
                  <a:lnTo>
                    <a:pt x="1367" y="221"/>
                  </a:lnTo>
                  <a:lnTo>
                    <a:pt x="1390" y="245"/>
                  </a:lnTo>
                  <a:lnTo>
                    <a:pt x="1411" y="270"/>
                  </a:lnTo>
                  <a:lnTo>
                    <a:pt x="1432" y="297"/>
                  </a:lnTo>
                  <a:lnTo>
                    <a:pt x="1451" y="326"/>
                  </a:lnTo>
                  <a:lnTo>
                    <a:pt x="1470" y="353"/>
                  </a:lnTo>
                  <a:lnTo>
                    <a:pt x="1486" y="384"/>
                  </a:lnTo>
                  <a:lnTo>
                    <a:pt x="1501" y="413"/>
                  </a:lnTo>
                  <a:lnTo>
                    <a:pt x="1514" y="443"/>
                  </a:lnTo>
                  <a:lnTo>
                    <a:pt x="1528" y="476"/>
                  </a:lnTo>
                  <a:lnTo>
                    <a:pt x="1537" y="507"/>
                  </a:lnTo>
                  <a:lnTo>
                    <a:pt x="1547" y="539"/>
                  </a:lnTo>
                  <a:lnTo>
                    <a:pt x="1555" y="572"/>
                  </a:lnTo>
                  <a:lnTo>
                    <a:pt x="1560" y="605"/>
                  </a:lnTo>
                  <a:lnTo>
                    <a:pt x="1564" y="639"/>
                  </a:lnTo>
                  <a:lnTo>
                    <a:pt x="1568" y="672"/>
                  </a:lnTo>
                  <a:lnTo>
                    <a:pt x="1568" y="706"/>
                  </a:lnTo>
                  <a:lnTo>
                    <a:pt x="1568" y="741"/>
                  </a:lnTo>
                  <a:lnTo>
                    <a:pt x="1566" y="775"/>
                  </a:lnTo>
                  <a:lnTo>
                    <a:pt x="1562" y="810"/>
                  </a:lnTo>
                  <a:lnTo>
                    <a:pt x="1557" y="845"/>
                  </a:lnTo>
                  <a:lnTo>
                    <a:pt x="1549" y="877"/>
                  </a:lnTo>
                  <a:lnTo>
                    <a:pt x="1539" y="912"/>
                  </a:lnTo>
                  <a:lnTo>
                    <a:pt x="1530" y="946"/>
                  </a:lnTo>
                  <a:lnTo>
                    <a:pt x="1516" y="979"/>
                  </a:lnTo>
                  <a:lnTo>
                    <a:pt x="1516" y="979"/>
                  </a:lnTo>
                  <a:lnTo>
                    <a:pt x="1501" y="1013"/>
                  </a:lnTo>
                  <a:lnTo>
                    <a:pt x="1486" y="1044"/>
                  </a:lnTo>
                  <a:lnTo>
                    <a:pt x="1468" y="1075"/>
                  </a:lnTo>
                  <a:lnTo>
                    <a:pt x="1449" y="1106"/>
                  </a:lnTo>
                  <a:lnTo>
                    <a:pt x="1430" y="1133"/>
                  </a:lnTo>
                  <a:lnTo>
                    <a:pt x="1409" y="1159"/>
                  </a:lnTo>
                  <a:lnTo>
                    <a:pt x="1386" y="1186"/>
                  </a:lnTo>
                  <a:lnTo>
                    <a:pt x="1363" y="1211"/>
                  </a:lnTo>
                  <a:lnTo>
                    <a:pt x="1338" y="1234"/>
                  </a:lnTo>
                  <a:lnTo>
                    <a:pt x="1311" y="1255"/>
                  </a:lnTo>
                  <a:lnTo>
                    <a:pt x="1284" y="1277"/>
                  </a:lnTo>
                  <a:lnTo>
                    <a:pt x="1257" y="1296"/>
                  </a:lnTo>
                  <a:lnTo>
                    <a:pt x="1228" y="1315"/>
                  </a:lnTo>
                  <a:lnTo>
                    <a:pt x="1200" y="1330"/>
                  </a:lnTo>
                  <a:lnTo>
                    <a:pt x="1169" y="1346"/>
                  </a:lnTo>
                  <a:lnTo>
                    <a:pt x="1138" y="1359"/>
                  </a:lnTo>
                  <a:lnTo>
                    <a:pt x="1107" y="1373"/>
                  </a:lnTo>
                  <a:lnTo>
                    <a:pt x="1075" y="1382"/>
                  </a:lnTo>
                  <a:lnTo>
                    <a:pt x="1044" y="1392"/>
                  </a:lnTo>
                  <a:lnTo>
                    <a:pt x="1010" y="1399"/>
                  </a:lnTo>
                  <a:lnTo>
                    <a:pt x="977" y="1405"/>
                  </a:lnTo>
                  <a:lnTo>
                    <a:pt x="944" y="1409"/>
                  </a:lnTo>
                  <a:lnTo>
                    <a:pt x="910" y="1413"/>
                  </a:lnTo>
                  <a:lnTo>
                    <a:pt x="875" y="1415"/>
                  </a:lnTo>
                  <a:lnTo>
                    <a:pt x="843" y="1413"/>
                  </a:lnTo>
                  <a:lnTo>
                    <a:pt x="808" y="1411"/>
                  </a:lnTo>
                  <a:lnTo>
                    <a:pt x="773" y="1407"/>
                  </a:lnTo>
                  <a:lnTo>
                    <a:pt x="739" y="1401"/>
                  </a:lnTo>
                  <a:lnTo>
                    <a:pt x="704" y="1394"/>
                  </a:lnTo>
                  <a:lnTo>
                    <a:pt x="670" y="1386"/>
                  </a:lnTo>
                  <a:lnTo>
                    <a:pt x="637" y="1374"/>
                  </a:lnTo>
                  <a:lnTo>
                    <a:pt x="603" y="1361"/>
                  </a:lnTo>
                  <a:lnTo>
                    <a:pt x="603" y="1361"/>
                  </a:lnTo>
                  <a:lnTo>
                    <a:pt x="570" y="1346"/>
                  </a:lnTo>
                  <a:lnTo>
                    <a:pt x="535" y="1330"/>
                  </a:lnTo>
                  <a:lnTo>
                    <a:pt x="503" y="1311"/>
                  </a:lnTo>
                  <a:lnTo>
                    <a:pt x="470" y="1292"/>
                  </a:lnTo>
                  <a:lnTo>
                    <a:pt x="438" y="1269"/>
                  </a:lnTo>
                  <a:lnTo>
                    <a:pt x="405" y="1246"/>
                  </a:lnTo>
                  <a:lnTo>
                    <a:pt x="374" y="1221"/>
                  </a:lnTo>
                  <a:lnTo>
                    <a:pt x="343" y="1194"/>
                  </a:lnTo>
                  <a:lnTo>
                    <a:pt x="313" y="1167"/>
                  </a:lnTo>
                  <a:lnTo>
                    <a:pt x="284" y="1138"/>
                  </a:lnTo>
                  <a:lnTo>
                    <a:pt x="255" y="1108"/>
                  </a:lnTo>
                  <a:lnTo>
                    <a:pt x="226" y="1077"/>
                  </a:lnTo>
                  <a:lnTo>
                    <a:pt x="201" y="1046"/>
                  </a:lnTo>
                  <a:lnTo>
                    <a:pt x="176" y="1013"/>
                  </a:lnTo>
                  <a:lnTo>
                    <a:pt x="152" y="979"/>
                  </a:lnTo>
                  <a:lnTo>
                    <a:pt x="130" y="944"/>
                  </a:lnTo>
                  <a:lnTo>
                    <a:pt x="109" y="910"/>
                  </a:lnTo>
                  <a:lnTo>
                    <a:pt x="90" y="875"/>
                  </a:lnTo>
                  <a:lnTo>
                    <a:pt x="71" y="839"/>
                  </a:lnTo>
                  <a:lnTo>
                    <a:pt x="56" y="802"/>
                  </a:lnTo>
                  <a:lnTo>
                    <a:pt x="42" y="766"/>
                  </a:lnTo>
                  <a:lnTo>
                    <a:pt x="29" y="729"/>
                  </a:lnTo>
                  <a:lnTo>
                    <a:pt x="19" y="693"/>
                  </a:lnTo>
                  <a:lnTo>
                    <a:pt x="11" y="656"/>
                  </a:lnTo>
                  <a:lnTo>
                    <a:pt x="6" y="618"/>
                  </a:lnTo>
                  <a:lnTo>
                    <a:pt x="2" y="581"/>
                  </a:lnTo>
                  <a:lnTo>
                    <a:pt x="0" y="545"/>
                  </a:lnTo>
                  <a:lnTo>
                    <a:pt x="2" y="510"/>
                  </a:lnTo>
                  <a:lnTo>
                    <a:pt x="6" y="474"/>
                  </a:lnTo>
                  <a:lnTo>
                    <a:pt x="13" y="439"/>
                  </a:lnTo>
                  <a:lnTo>
                    <a:pt x="23" y="405"/>
                  </a:lnTo>
                  <a:lnTo>
                    <a:pt x="34" y="370"/>
                  </a:lnTo>
                  <a:lnTo>
                    <a:pt x="34" y="370"/>
                  </a:lnTo>
                  <a:lnTo>
                    <a:pt x="50" y="338"/>
                  </a:lnTo>
                  <a:lnTo>
                    <a:pt x="67" y="307"/>
                  </a:lnTo>
                  <a:lnTo>
                    <a:pt x="86" y="276"/>
                  </a:lnTo>
                  <a:lnTo>
                    <a:pt x="109" y="249"/>
                  </a:lnTo>
                  <a:lnTo>
                    <a:pt x="134" y="222"/>
                  </a:lnTo>
                  <a:lnTo>
                    <a:pt x="159" y="197"/>
                  </a:lnTo>
                  <a:lnTo>
                    <a:pt x="188" y="174"/>
                  </a:lnTo>
                  <a:lnTo>
                    <a:pt x="219" y="151"/>
                  </a:lnTo>
                  <a:lnTo>
                    <a:pt x="249" y="130"/>
                  </a:lnTo>
                  <a:lnTo>
                    <a:pt x="282" y="111"/>
                  </a:lnTo>
                  <a:lnTo>
                    <a:pt x="317" y="94"/>
                  </a:lnTo>
                  <a:lnTo>
                    <a:pt x="353" y="78"/>
                  </a:lnTo>
                  <a:lnTo>
                    <a:pt x="390" y="63"/>
                  </a:lnTo>
                  <a:lnTo>
                    <a:pt x="428" y="52"/>
                  </a:lnTo>
                  <a:lnTo>
                    <a:pt x="466" y="40"/>
                  </a:lnTo>
                  <a:lnTo>
                    <a:pt x="507" y="29"/>
                  </a:lnTo>
                  <a:lnTo>
                    <a:pt x="545" y="21"/>
                  </a:lnTo>
                  <a:lnTo>
                    <a:pt x="587" y="13"/>
                  </a:lnTo>
                  <a:lnTo>
                    <a:pt x="628" y="7"/>
                  </a:lnTo>
                  <a:lnTo>
                    <a:pt x="668" y="4"/>
                  </a:lnTo>
                  <a:lnTo>
                    <a:pt x="710" y="2"/>
                  </a:lnTo>
                  <a:lnTo>
                    <a:pt x="750" y="0"/>
                  </a:lnTo>
                  <a:lnTo>
                    <a:pt x="793" y="0"/>
                  </a:lnTo>
                  <a:lnTo>
                    <a:pt x="833" y="2"/>
                  </a:lnTo>
                  <a:lnTo>
                    <a:pt x="873" y="4"/>
                  </a:lnTo>
                  <a:lnTo>
                    <a:pt x="914" y="9"/>
                  </a:lnTo>
                  <a:lnTo>
                    <a:pt x="952" y="15"/>
                  </a:lnTo>
                  <a:lnTo>
                    <a:pt x="990" y="23"/>
                  </a:lnTo>
                  <a:lnTo>
                    <a:pt x="1029" y="30"/>
                  </a:lnTo>
                  <a:lnTo>
                    <a:pt x="1065" y="42"/>
                  </a:lnTo>
                  <a:lnTo>
                    <a:pt x="1102" y="53"/>
                  </a:lnTo>
                  <a:lnTo>
                    <a:pt x="1134" y="67"/>
                  </a:lnTo>
                  <a:lnTo>
                    <a:pt x="1134" y="67"/>
                  </a:lnTo>
                  <a:close/>
                </a:path>
              </a:pathLst>
            </a:custGeom>
            <a:solidFill>
              <a:schemeClr val="accent2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>
              <a:outerShdw blurRad="1270000" dist="685800" dir="5400000" sx="84000" sy="84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131303D1-3D40-423C-9399-76E6B95F5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1963" y="1628153"/>
              <a:ext cx="1801662" cy="1878432"/>
            </a:xfrm>
            <a:custGeom>
              <a:avLst/>
              <a:gdLst>
                <a:gd name="T0" fmla="*/ 1234 w 1455"/>
                <a:gd name="T1" fmla="*/ 1269 h 1517"/>
                <a:gd name="T2" fmla="*/ 1159 w 1455"/>
                <a:gd name="T3" fmla="*/ 1344 h 1517"/>
                <a:gd name="T4" fmla="*/ 1077 w 1455"/>
                <a:gd name="T5" fmla="*/ 1405 h 1517"/>
                <a:gd name="T6" fmla="*/ 987 w 1455"/>
                <a:gd name="T7" fmla="*/ 1455 h 1517"/>
                <a:gd name="T8" fmla="*/ 893 w 1455"/>
                <a:gd name="T9" fmla="*/ 1490 h 1517"/>
                <a:gd name="T10" fmla="*/ 793 w 1455"/>
                <a:gd name="T11" fmla="*/ 1509 h 1517"/>
                <a:gd name="T12" fmla="*/ 693 w 1455"/>
                <a:gd name="T13" fmla="*/ 1517 h 1517"/>
                <a:gd name="T14" fmla="*/ 591 w 1455"/>
                <a:gd name="T15" fmla="*/ 1507 h 1517"/>
                <a:gd name="T16" fmla="*/ 493 w 1455"/>
                <a:gd name="T17" fmla="*/ 1484 h 1517"/>
                <a:gd name="T18" fmla="*/ 395 w 1455"/>
                <a:gd name="T19" fmla="*/ 1448 h 1517"/>
                <a:gd name="T20" fmla="*/ 305 w 1455"/>
                <a:gd name="T21" fmla="*/ 1394 h 1517"/>
                <a:gd name="T22" fmla="*/ 248 w 1455"/>
                <a:gd name="T23" fmla="*/ 1350 h 1517"/>
                <a:gd name="T24" fmla="*/ 173 w 1455"/>
                <a:gd name="T25" fmla="*/ 1277 h 1517"/>
                <a:gd name="T26" fmla="*/ 109 w 1455"/>
                <a:gd name="T27" fmla="*/ 1192 h 1517"/>
                <a:gd name="T28" fmla="*/ 61 w 1455"/>
                <a:gd name="T29" fmla="*/ 1104 h 1517"/>
                <a:gd name="T30" fmla="*/ 27 w 1455"/>
                <a:gd name="T31" fmla="*/ 1008 h 1517"/>
                <a:gd name="T32" fmla="*/ 6 w 1455"/>
                <a:gd name="T33" fmla="*/ 910 h 1517"/>
                <a:gd name="T34" fmla="*/ 0 w 1455"/>
                <a:gd name="T35" fmla="*/ 808 h 1517"/>
                <a:gd name="T36" fmla="*/ 8 w 1455"/>
                <a:gd name="T37" fmla="*/ 708 h 1517"/>
                <a:gd name="T38" fmla="*/ 31 w 1455"/>
                <a:gd name="T39" fmla="*/ 608 h 1517"/>
                <a:gd name="T40" fmla="*/ 69 w 1455"/>
                <a:gd name="T41" fmla="*/ 512 h 1517"/>
                <a:gd name="T42" fmla="*/ 121 w 1455"/>
                <a:gd name="T43" fmla="*/ 420 h 1517"/>
                <a:gd name="T44" fmla="*/ 165 w 1455"/>
                <a:gd name="T45" fmla="*/ 363 h 1517"/>
                <a:gd name="T46" fmla="*/ 246 w 1455"/>
                <a:gd name="T47" fmla="*/ 280 h 1517"/>
                <a:gd name="T48" fmla="*/ 338 w 1455"/>
                <a:gd name="T49" fmla="*/ 205 h 1517"/>
                <a:gd name="T50" fmla="*/ 440 w 1455"/>
                <a:gd name="T51" fmla="*/ 140 h 1517"/>
                <a:gd name="T52" fmla="*/ 551 w 1455"/>
                <a:gd name="T53" fmla="*/ 84 h 1517"/>
                <a:gd name="T54" fmla="*/ 666 w 1455"/>
                <a:gd name="T55" fmla="*/ 42 h 1517"/>
                <a:gd name="T56" fmla="*/ 785 w 1455"/>
                <a:gd name="T57" fmla="*/ 13 h 1517"/>
                <a:gd name="T58" fmla="*/ 900 w 1455"/>
                <a:gd name="T59" fmla="*/ 0 h 1517"/>
                <a:gd name="T60" fmla="*/ 1014 w 1455"/>
                <a:gd name="T61" fmla="*/ 6 h 1517"/>
                <a:gd name="T62" fmla="*/ 1121 w 1455"/>
                <a:gd name="T63" fmla="*/ 31 h 1517"/>
                <a:gd name="T64" fmla="*/ 1217 w 1455"/>
                <a:gd name="T65" fmla="*/ 77 h 1517"/>
                <a:gd name="T66" fmla="*/ 1275 w 1455"/>
                <a:gd name="T67" fmla="*/ 121 h 1517"/>
                <a:gd name="T68" fmla="*/ 1344 w 1455"/>
                <a:gd name="T69" fmla="*/ 201 h 1517"/>
                <a:gd name="T70" fmla="*/ 1397 w 1455"/>
                <a:gd name="T71" fmla="*/ 297 h 1517"/>
                <a:gd name="T72" fmla="*/ 1432 w 1455"/>
                <a:gd name="T73" fmla="*/ 405 h 1517"/>
                <a:gd name="T74" fmla="*/ 1451 w 1455"/>
                <a:gd name="T75" fmla="*/ 520 h 1517"/>
                <a:gd name="T76" fmla="*/ 1455 w 1455"/>
                <a:gd name="T77" fmla="*/ 641 h 1517"/>
                <a:gd name="T78" fmla="*/ 1444 w 1455"/>
                <a:gd name="T79" fmla="*/ 764 h 1517"/>
                <a:gd name="T80" fmla="*/ 1420 w 1455"/>
                <a:gd name="T81" fmla="*/ 887 h 1517"/>
                <a:gd name="T82" fmla="*/ 1384 w 1455"/>
                <a:gd name="T83" fmla="*/ 1004 h 1517"/>
                <a:gd name="T84" fmla="*/ 1336 w 1455"/>
                <a:gd name="T85" fmla="*/ 1112 h 1517"/>
                <a:gd name="T86" fmla="*/ 1278 w 1455"/>
                <a:gd name="T87" fmla="*/ 1209 h 1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55" h="1517">
                  <a:moveTo>
                    <a:pt x="1257" y="1240"/>
                  </a:moveTo>
                  <a:lnTo>
                    <a:pt x="1257" y="1240"/>
                  </a:lnTo>
                  <a:lnTo>
                    <a:pt x="1234" y="1269"/>
                  </a:lnTo>
                  <a:lnTo>
                    <a:pt x="1209" y="1294"/>
                  </a:lnTo>
                  <a:lnTo>
                    <a:pt x="1186" y="1321"/>
                  </a:lnTo>
                  <a:lnTo>
                    <a:pt x="1159" y="1344"/>
                  </a:lnTo>
                  <a:lnTo>
                    <a:pt x="1133" y="1365"/>
                  </a:lnTo>
                  <a:lnTo>
                    <a:pt x="1106" y="1386"/>
                  </a:lnTo>
                  <a:lnTo>
                    <a:pt x="1077" y="1405"/>
                  </a:lnTo>
                  <a:lnTo>
                    <a:pt x="1048" y="1423"/>
                  </a:lnTo>
                  <a:lnTo>
                    <a:pt x="1017" y="1440"/>
                  </a:lnTo>
                  <a:lnTo>
                    <a:pt x="987" y="1455"/>
                  </a:lnTo>
                  <a:lnTo>
                    <a:pt x="956" y="1467"/>
                  </a:lnTo>
                  <a:lnTo>
                    <a:pt x="923" y="1478"/>
                  </a:lnTo>
                  <a:lnTo>
                    <a:pt x="893" y="1490"/>
                  </a:lnTo>
                  <a:lnTo>
                    <a:pt x="860" y="1497"/>
                  </a:lnTo>
                  <a:lnTo>
                    <a:pt x="827" y="1505"/>
                  </a:lnTo>
                  <a:lnTo>
                    <a:pt x="793" y="1509"/>
                  </a:lnTo>
                  <a:lnTo>
                    <a:pt x="760" y="1513"/>
                  </a:lnTo>
                  <a:lnTo>
                    <a:pt x="726" y="1515"/>
                  </a:lnTo>
                  <a:lnTo>
                    <a:pt x="693" y="1517"/>
                  </a:lnTo>
                  <a:lnTo>
                    <a:pt x="658" y="1515"/>
                  </a:lnTo>
                  <a:lnTo>
                    <a:pt x="626" y="1513"/>
                  </a:lnTo>
                  <a:lnTo>
                    <a:pt x="591" y="1507"/>
                  </a:lnTo>
                  <a:lnTo>
                    <a:pt x="559" y="1501"/>
                  </a:lnTo>
                  <a:lnTo>
                    <a:pt x="526" y="1494"/>
                  </a:lnTo>
                  <a:lnTo>
                    <a:pt x="493" y="1484"/>
                  </a:lnTo>
                  <a:lnTo>
                    <a:pt x="461" y="1474"/>
                  </a:lnTo>
                  <a:lnTo>
                    <a:pt x="428" y="1461"/>
                  </a:lnTo>
                  <a:lnTo>
                    <a:pt x="395" y="1448"/>
                  </a:lnTo>
                  <a:lnTo>
                    <a:pt x="365" y="1430"/>
                  </a:lnTo>
                  <a:lnTo>
                    <a:pt x="334" y="1413"/>
                  </a:lnTo>
                  <a:lnTo>
                    <a:pt x="305" y="1394"/>
                  </a:lnTo>
                  <a:lnTo>
                    <a:pt x="275" y="1373"/>
                  </a:lnTo>
                  <a:lnTo>
                    <a:pt x="275" y="1373"/>
                  </a:lnTo>
                  <a:lnTo>
                    <a:pt x="248" y="1350"/>
                  </a:lnTo>
                  <a:lnTo>
                    <a:pt x="221" y="1327"/>
                  </a:lnTo>
                  <a:lnTo>
                    <a:pt x="196" y="1302"/>
                  </a:lnTo>
                  <a:lnTo>
                    <a:pt x="173" y="1277"/>
                  </a:lnTo>
                  <a:lnTo>
                    <a:pt x="150" y="1250"/>
                  </a:lnTo>
                  <a:lnTo>
                    <a:pt x="129" y="1221"/>
                  </a:lnTo>
                  <a:lnTo>
                    <a:pt x="109" y="1192"/>
                  </a:lnTo>
                  <a:lnTo>
                    <a:pt x="92" y="1163"/>
                  </a:lnTo>
                  <a:lnTo>
                    <a:pt x="77" y="1135"/>
                  </a:lnTo>
                  <a:lnTo>
                    <a:pt x="61" y="1104"/>
                  </a:lnTo>
                  <a:lnTo>
                    <a:pt x="48" y="1071"/>
                  </a:lnTo>
                  <a:lnTo>
                    <a:pt x="36" y="1040"/>
                  </a:lnTo>
                  <a:lnTo>
                    <a:pt x="27" y="1008"/>
                  </a:lnTo>
                  <a:lnTo>
                    <a:pt x="17" y="975"/>
                  </a:lnTo>
                  <a:lnTo>
                    <a:pt x="12" y="943"/>
                  </a:lnTo>
                  <a:lnTo>
                    <a:pt x="6" y="910"/>
                  </a:lnTo>
                  <a:lnTo>
                    <a:pt x="2" y="875"/>
                  </a:lnTo>
                  <a:lnTo>
                    <a:pt x="0" y="843"/>
                  </a:lnTo>
                  <a:lnTo>
                    <a:pt x="0" y="808"/>
                  </a:lnTo>
                  <a:lnTo>
                    <a:pt x="0" y="776"/>
                  </a:lnTo>
                  <a:lnTo>
                    <a:pt x="4" y="741"/>
                  </a:lnTo>
                  <a:lnTo>
                    <a:pt x="8" y="708"/>
                  </a:lnTo>
                  <a:lnTo>
                    <a:pt x="13" y="676"/>
                  </a:lnTo>
                  <a:lnTo>
                    <a:pt x="21" y="641"/>
                  </a:lnTo>
                  <a:lnTo>
                    <a:pt x="31" y="608"/>
                  </a:lnTo>
                  <a:lnTo>
                    <a:pt x="42" y="576"/>
                  </a:lnTo>
                  <a:lnTo>
                    <a:pt x="54" y="543"/>
                  </a:lnTo>
                  <a:lnTo>
                    <a:pt x="69" y="512"/>
                  </a:lnTo>
                  <a:lnTo>
                    <a:pt x="84" y="482"/>
                  </a:lnTo>
                  <a:lnTo>
                    <a:pt x="102" y="451"/>
                  </a:lnTo>
                  <a:lnTo>
                    <a:pt x="121" y="420"/>
                  </a:lnTo>
                  <a:lnTo>
                    <a:pt x="142" y="392"/>
                  </a:lnTo>
                  <a:lnTo>
                    <a:pt x="142" y="392"/>
                  </a:lnTo>
                  <a:lnTo>
                    <a:pt x="165" y="363"/>
                  </a:lnTo>
                  <a:lnTo>
                    <a:pt x="190" y="336"/>
                  </a:lnTo>
                  <a:lnTo>
                    <a:pt x="217" y="307"/>
                  </a:lnTo>
                  <a:lnTo>
                    <a:pt x="246" y="280"/>
                  </a:lnTo>
                  <a:lnTo>
                    <a:pt x="275" y="255"/>
                  </a:lnTo>
                  <a:lnTo>
                    <a:pt x="305" y="230"/>
                  </a:lnTo>
                  <a:lnTo>
                    <a:pt x="338" y="205"/>
                  </a:lnTo>
                  <a:lnTo>
                    <a:pt x="370" y="182"/>
                  </a:lnTo>
                  <a:lnTo>
                    <a:pt x="405" y="161"/>
                  </a:lnTo>
                  <a:lnTo>
                    <a:pt x="440" y="140"/>
                  </a:lnTo>
                  <a:lnTo>
                    <a:pt x="476" y="121"/>
                  </a:lnTo>
                  <a:lnTo>
                    <a:pt x="514" y="102"/>
                  </a:lnTo>
                  <a:lnTo>
                    <a:pt x="551" y="84"/>
                  </a:lnTo>
                  <a:lnTo>
                    <a:pt x="589" y="69"/>
                  </a:lnTo>
                  <a:lnTo>
                    <a:pt x="628" y="54"/>
                  </a:lnTo>
                  <a:lnTo>
                    <a:pt x="666" y="42"/>
                  </a:lnTo>
                  <a:lnTo>
                    <a:pt x="706" y="31"/>
                  </a:lnTo>
                  <a:lnTo>
                    <a:pt x="745" y="21"/>
                  </a:lnTo>
                  <a:lnTo>
                    <a:pt x="785" y="13"/>
                  </a:lnTo>
                  <a:lnTo>
                    <a:pt x="823" y="8"/>
                  </a:lnTo>
                  <a:lnTo>
                    <a:pt x="862" y="2"/>
                  </a:lnTo>
                  <a:lnTo>
                    <a:pt x="900" y="0"/>
                  </a:lnTo>
                  <a:lnTo>
                    <a:pt x="939" y="0"/>
                  </a:lnTo>
                  <a:lnTo>
                    <a:pt x="977" y="2"/>
                  </a:lnTo>
                  <a:lnTo>
                    <a:pt x="1014" y="6"/>
                  </a:lnTo>
                  <a:lnTo>
                    <a:pt x="1050" y="11"/>
                  </a:lnTo>
                  <a:lnTo>
                    <a:pt x="1086" y="21"/>
                  </a:lnTo>
                  <a:lnTo>
                    <a:pt x="1121" y="31"/>
                  </a:lnTo>
                  <a:lnTo>
                    <a:pt x="1154" y="44"/>
                  </a:lnTo>
                  <a:lnTo>
                    <a:pt x="1186" y="59"/>
                  </a:lnTo>
                  <a:lnTo>
                    <a:pt x="1217" y="77"/>
                  </a:lnTo>
                  <a:lnTo>
                    <a:pt x="1246" y="98"/>
                  </a:lnTo>
                  <a:lnTo>
                    <a:pt x="1246" y="98"/>
                  </a:lnTo>
                  <a:lnTo>
                    <a:pt x="1275" y="121"/>
                  </a:lnTo>
                  <a:lnTo>
                    <a:pt x="1300" y="146"/>
                  </a:lnTo>
                  <a:lnTo>
                    <a:pt x="1323" y="173"/>
                  </a:lnTo>
                  <a:lnTo>
                    <a:pt x="1344" y="201"/>
                  </a:lnTo>
                  <a:lnTo>
                    <a:pt x="1365" y="232"/>
                  </a:lnTo>
                  <a:lnTo>
                    <a:pt x="1382" y="265"/>
                  </a:lnTo>
                  <a:lnTo>
                    <a:pt x="1397" y="297"/>
                  </a:lnTo>
                  <a:lnTo>
                    <a:pt x="1411" y="332"/>
                  </a:lnTo>
                  <a:lnTo>
                    <a:pt x="1422" y="368"/>
                  </a:lnTo>
                  <a:lnTo>
                    <a:pt x="1432" y="405"/>
                  </a:lnTo>
                  <a:lnTo>
                    <a:pt x="1440" y="443"/>
                  </a:lnTo>
                  <a:lnTo>
                    <a:pt x="1445" y="482"/>
                  </a:lnTo>
                  <a:lnTo>
                    <a:pt x="1451" y="520"/>
                  </a:lnTo>
                  <a:lnTo>
                    <a:pt x="1453" y="560"/>
                  </a:lnTo>
                  <a:lnTo>
                    <a:pt x="1455" y="601"/>
                  </a:lnTo>
                  <a:lnTo>
                    <a:pt x="1455" y="641"/>
                  </a:lnTo>
                  <a:lnTo>
                    <a:pt x="1453" y="683"/>
                  </a:lnTo>
                  <a:lnTo>
                    <a:pt x="1449" y="724"/>
                  </a:lnTo>
                  <a:lnTo>
                    <a:pt x="1444" y="764"/>
                  </a:lnTo>
                  <a:lnTo>
                    <a:pt x="1438" y="804"/>
                  </a:lnTo>
                  <a:lnTo>
                    <a:pt x="1430" y="847"/>
                  </a:lnTo>
                  <a:lnTo>
                    <a:pt x="1420" y="887"/>
                  </a:lnTo>
                  <a:lnTo>
                    <a:pt x="1409" y="925"/>
                  </a:lnTo>
                  <a:lnTo>
                    <a:pt x="1397" y="966"/>
                  </a:lnTo>
                  <a:lnTo>
                    <a:pt x="1384" y="1004"/>
                  </a:lnTo>
                  <a:lnTo>
                    <a:pt x="1369" y="1040"/>
                  </a:lnTo>
                  <a:lnTo>
                    <a:pt x="1353" y="1077"/>
                  </a:lnTo>
                  <a:lnTo>
                    <a:pt x="1336" y="1112"/>
                  </a:lnTo>
                  <a:lnTo>
                    <a:pt x="1317" y="1146"/>
                  </a:lnTo>
                  <a:lnTo>
                    <a:pt x="1298" y="1179"/>
                  </a:lnTo>
                  <a:lnTo>
                    <a:pt x="1278" y="1209"/>
                  </a:lnTo>
                  <a:lnTo>
                    <a:pt x="1257" y="1240"/>
                  </a:lnTo>
                  <a:lnTo>
                    <a:pt x="1257" y="1240"/>
                  </a:lnTo>
                  <a:close/>
                </a:path>
              </a:pathLst>
            </a:custGeom>
            <a:solidFill>
              <a:schemeClr val="accent4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>
              <a:outerShdw blurRad="1270000" dist="685800" dir="5400000" sx="84000" sy="84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DE7D8D63-DC84-4AA9-B48C-85C2C837C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962" y="3576269"/>
              <a:ext cx="1965113" cy="1738511"/>
            </a:xfrm>
            <a:custGeom>
              <a:avLst/>
              <a:gdLst>
                <a:gd name="T0" fmla="*/ 833 w 1587"/>
                <a:gd name="T1" fmla="*/ 1392 h 1404"/>
                <a:gd name="T2" fmla="*/ 727 w 1587"/>
                <a:gd name="T3" fmla="*/ 1404 h 1404"/>
                <a:gd name="T4" fmla="*/ 623 w 1587"/>
                <a:gd name="T5" fmla="*/ 1400 h 1404"/>
                <a:gd name="T6" fmla="*/ 524 w 1587"/>
                <a:gd name="T7" fmla="*/ 1383 h 1404"/>
                <a:gd name="T8" fmla="*/ 428 w 1587"/>
                <a:gd name="T9" fmla="*/ 1350 h 1404"/>
                <a:gd name="T10" fmla="*/ 337 w 1587"/>
                <a:gd name="T11" fmla="*/ 1304 h 1404"/>
                <a:gd name="T12" fmla="*/ 255 w 1587"/>
                <a:gd name="T13" fmla="*/ 1246 h 1404"/>
                <a:gd name="T14" fmla="*/ 182 w 1587"/>
                <a:gd name="T15" fmla="*/ 1177 h 1404"/>
                <a:gd name="T16" fmla="*/ 119 w 1587"/>
                <a:gd name="T17" fmla="*/ 1096 h 1404"/>
                <a:gd name="T18" fmla="*/ 67 w 1587"/>
                <a:gd name="T19" fmla="*/ 1006 h 1404"/>
                <a:gd name="T20" fmla="*/ 28 w 1587"/>
                <a:gd name="T21" fmla="*/ 908 h 1404"/>
                <a:gd name="T22" fmla="*/ 11 w 1587"/>
                <a:gd name="T23" fmla="*/ 839 h 1404"/>
                <a:gd name="T24" fmla="*/ 0 w 1587"/>
                <a:gd name="T25" fmla="*/ 734 h 1404"/>
                <a:gd name="T26" fmla="*/ 3 w 1587"/>
                <a:gd name="T27" fmla="*/ 630 h 1404"/>
                <a:gd name="T28" fmla="*/ 21 w 1587"/>
                <a:gd name="T29" fmla="*/ 530 h 1404"/>
                <a:gd name="T30" fmla="*/ 53 w 1587"/>
                <a:gd name="T31" fmla="*/ 434 h 1404"/>
                <a:gd name="T32" fmla="*/ 99 w 1587"/>
                <a:gd name="T33" fmla="*/ 344 h 1404"/>
                <a:gd name="T34" fmla="*/ 157 w 1587"/>
                <a:gd name="T35" fmla="*/ 261 h 1404"/>
                <a:gd name="T36" fmla="*/ 226 w 1587"/>
                <a:gd name="T37" fmla="*/ 188 h 1404"/>
                <a:gd name="T38" fmla="*/ 307 w 1587"/>
                <a:gd name="T39" fmla="*/ 125 h 1404"/>
                <a:gd name="T40" fmla="*/ 397 w 1587"/>
                <a:gd name="T41" fmla="*/ 73 h 1404"/>
                <a:gd name="T42" fmla="*/ 495 w 1587"/>
                <a:gd name="T43" fmla="*/ 35 h 1404"/>
                <a:gd name="T44" fmla="*/ 566 w 1587"/>
                <a:gd name="T45" fmla="*/ 17 h 1404"/>
                <a:gd name="T46" fmla="*/ 679 w 1587"/>
                <a:gd name="T47" fmla="*/ 2 h 1404"/>
                <a:gd name="T48" fmla="*/ 798 w 1587"/>
                <a:gd name="T49" fmla="*/ 2 h 1404"/>
                <a:gd name="T50" fmla="*/ 919 w 1587"/>
                <a:gd name="T51" fmla="*/ 15 h 1404"/>
                <a:gd name="T52" fmla="*/ 1040 w 1587"/>
                <a:gd name="T53" fmla="*/ 40 h 1404"/>
                <a:gd name="T54" fmla="*/ 1157 w 1587"/>
                <a:gd name="T55" fmla="*/ 81 h 1404"/>
                <a:gd name="T56" fmla="*/ 1266 w 1587"/>
                <a:gd name="T57" fmla="*/ 131 h 1404"/>
                <a:gd name="T58" fmla="*/ 1366 w 1587"/>
                <a:gd name="T59" fmla="*/ 194 h 1404"/>
                <a:gd name="T60" fmla="*/ 1451 w 1587"/>
                <a:gd name="T61" fmla="*/ 269 h 1404"/>
                <a:gd name="T62" fmla="*/ 1518 w 1587"/>
                <a:gd name="T63" fmla="*/ 355 h 1404"/>
                <a:gd name="T64" fmla="*/ 1564 w 1587"/>
                <a:gd name="T65" fmla="*/ 451 h 1404"/>
                <a:gd name="T66" fmla="*/ 1581 w 1587"/>
                <a:gd name="T67" fmla="*/ 522 h 1404"/>
                <a:gd name="T68" fmla="*/ 1587 w 1587"/>
                <a:gd name="T69" fmla="*/ 628 h 1404"/>
                <a:gd name="T70" fmla="*/ 1568 w 1587"/>
                <a:gd name="T71" fmla="*/ 735 h 1404"/>
                <a:gd name="T72" fmla="*/ 1527 w 1587"/>
                <a:gd name="T73" fmla="*/ 841 h 1404"/>
                <a:gd name="T74" fmla="*/ 1470 w 1587"/>
                <a:gd name="T75" fmla="*/ 945 h 1404"/>
                <a:gd name="T76" fmla="*/ 1397 w 1587"/>
                <a:gd name="T77" fmla="*/ 1041 h 1404"/>
                <a:gd name="T78" fmla="*/ 1313 w 1587"/>
                <a:gd name="T79" fmla="*/ 1129 h 1404"/>
                <a:gd name="T80" fmla="*/ 1217 w 1587"/>
                <a:gd name="T81" fmla="*/ 1210 h 1404"/>
                <a:gd name="T82" fmla="*/ 1115 w 1587"/>
                <a:gd name="T83" fmla="*/ 1279 h 1404"/>
                <a:gd name="T84" fmla="*/ 1009 w 1587"/>
                <a:gd name="T85" fmla="*/ 1335 h 1404"/>
                <a:gd name="T86" fmla="*/ 904 w 1587"/>
                <a:gd name="T87" fmla="*/ 1375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7" h="1404">
                  <a:moveTo>
                    <a:pt x="867" y="1384"/>
                  </a:moveTo>
                  <a:lnTo>
                    <a:pt x="867" y="1384"/>
                  </a:lnTo>
                  <a:lnTo>
                    <a:pt x="833" y="1392"/>
                  </a:lnTo>
                  <a:lnTo>
                    <a:pt x="798" y="1398"/>
                  </a:lnTo>
                  <a:lnTo>
                    <a:pt x="764" y="1402"/>
                  </a:lnTo>
                  <a:lnTo>
                    <a:pt x="727" y="1404"/>
                  </a:lnTo>
                  <a:lnTo>
                    <a:pt x="692" y="1404"/>
                  </a:lnTo>
                  <a:lnTo>
                    <a:pt x="658" y="1404"/>
                  </a:lnTo>
                  <a:lnTo>
                    <a:pt x="623" y="1400"/>
                  </a:lnTo>
                  <a:lnTo>
                    <a:pt x="591" y="1396"/>
                  </a:lnTo>
                  <a:lnTo>
                    <a:pt x="556" y="1390"/>
                  </a:lnTo>
                  <a:lnTo>
                    <a:pt x="524" y="1383"/>
                  </a:lnTo>
                  <a:lnTo>
                    <a:pt x="491" y="1373"/>
                  </a:lnTo>
                  <a:lnTo>
                    <a:pt x="460" y="1361"/>
                  </a:lnTo>
                  <a:lnTo>
                    <a:pt x="428" y="1350"/>
                  </a:lnTo>
                  <a:lnTo>
                    <a:pt x="397" y="1336"/>
                  </a:lnTo>
                  <a:lnTo>
                    <a:pt x="368" y="1321"/>
                  </a:lnTo>
                  <a:lnTo>
                    <a:pt x="337" y="1304"/>
                  </a:lnTo>
                  <a:lnTo>
                    <a:pt x="311" y="1287"/>
                  </a:lnTo>
                  <a:lnTo>
                    <a:pt x="282" y="1267"/>
                  </a:lnTo>
                  <a:lnTo>
                    <a:pt x="255" y="1246"/>
                  </a:lnTo>
                  <a:lnTo>
                    <a:pt x="230" y="1225"/>
                  </a:lnTo>
                  <a:lnTo>
                    <a:pt x="205" y="1202"/>
                  </a:lnTo>
                  <a:lnTo>
                    <a:pt x="182" y="1177"/>
                  </a:lnTo>
                  <a:lnTo>
                    <a:pt x="161" y="1152"/>
                  </a:lnTo>
                  <a:lnTo>
                    <a:pt x="140" y="1125"/>
                  </a:lnTo>
                  <a:lnTo>
                    <a:pt x="119" y="1096"/>
                  </a:lnTo>
                  <a:lnTo>
                    <a:pt x="101" y="1068"/>
                  </a:lnTo>
                  <a:lnTo>
                    <a:pt x="84" y="1039"/>
                  </a:lnTo>
                  <a:lnTo>
                    <a:pt x="67" y="1006"/>
                  </a:lnTo>
                  <a:lnTo>
                    <a:pt x="53" y="975"/>
                  </a:lnTo>
                  <a:lnTo>
                    <a:pt x="40" y="943"/>
                  </a:lnTo>
                  <a:lnTo>
                    <a:pt x="28" y="908"/>
                  </a:lnTo>
                  <a:lnTo>
                    <a:pt x="19" y="874"/>
                  </a:lnTo>
                  <a:lnTo>
                    <a:pt x="19" y="874"/>
                  </a:lnTo>
                  <a:lnTo>
                    <a:pt x="11" y="839"/>
                  </a:lnTo>
                  <a:lnTo>
                    <a:pt x="5" y="803"/>
                  </a:lnTo>
                  <a:lnTo>
                    <a:pt x="1" y="768"/>
                  </a:lnTo>
                  <a:lnTo>
                    <a:pt x="0" y="734"/>
                  </a:lnTo>
                  <a:lnTo>
                    <a:pt x="0" y="699"/>
                  </a:lnTo>
                  <a:lnTo>
                    <a:pt x="0" y="664"/>
                  </a:lnTo>
                  <a:lnTo>
                    <a:pt x="3" y="630"/>
                  </a:lnTo>
                  <a:lnTo>
                    <a:pt x="7" y="595"/>
                  </a:lnTo>
                  <a:lnTo>
                    <a:pt x="13" y="563"/>
                  </a:lnTo>
                  <a:lnTo>
                    <a:pt x="21" y="530"/>
                  </a:lnTo>
                  <a:lnTo>
                    <a:pt x="30" y="497"/>
                  </a:lnTo>
                  <a:lnTo>
                    <a:pt x="42" y="465"/>
                  </a:lnTo>
                  <a:lnTo>
                    <a:pt x="53" y="434"/>
                  </a:lnTo>
                  <a:lnTo>
                    <a:pt x="67" y="403"/>
                  </a:lnTo>
                  <a:lnTo>
                    <a:pt x="82" y="373"/>
                  </a:lnTo>
                  <a:lnTo>
                    <a:pt x="99" y="344"/>
                  </a:lnTo>
                  <a:lnTo>
                    <a:pt x="117" y="315"/>
                  </a:lnTo>
                  <a:lnTo>
                    <a:pt x="136" y="288"/>
                  </a:lnTo>
                  <a:lnTo>
                    <a:pt x="157" y="261"/>
                  </a:lnTo>
                  <a:lnTo>
                    <a:pt x="178" y="236"/>
                  </a:lnTo>
                  <a:lnTo>
                    <a:pt x="201" y="211"/>
                  </a:lnTo>
                  <a:lnTo>
                    <a:pt x="226" y="188"/>
                  </a:lnTo>
                  <a:lnTo>
                    <a:pt x="251" y="165"/>
                  </a:lnTo>
                  <a:lnTo>
                    <a:pt x="278" y="144"/>
                  </a:lnTo>
                  <a:lnTo>
                    <a:pt x="307" y="125"/>
                  </a:lnTo>
                  <a:lnTo>
                    <a:pt x="335" y="106"/>
                  </a:lnTo>
                  <a:lnTo>
                    <a:pt x="366" y="88"/>
                  </a:lnTo>
                  <a:lnTo>
                    <a:pt x="397" y="73"/>
                  </a:lnTo>
                  <a:lnTo>
                    <a:pt x="428" y="58"/>
                  </a:lnTo>
                  <a:lnTo>
                    <a:pt x="460" y="46"/>
                  </a:lnTo>
                  <a:lnTo>
                    <a:pt x="495" y="35"/>
                  </a:lnTo>
                  <a:lnTo>
                    <a:pt x="529" y="25"/>
                  </a:lnTo>
                  <a:lnTo>
                    <a:pt x="529" y="25"/>
                  </a:lnTo>
                  <a:lnTo>
                    <a:pt x="566" y="17"/>
                  </a:lnTo>
                  <a:lnTo>
                    <a:pt x="602" y="10"/>
                  </a:lnTo>
                  <a:lnTo>
                    <a:pt x="641" y="6"/>
                  </a:lnTo>
                  <a:lnTo>
                    <a:pt x="679" y="2"/>
                  </a:lnTo>
                  <a:lnTo>
                    <a:pt x="717" y="0"/>
                  </a:lnTo>
                  <a:lnTo>
                    <a:pt x="758" y="0"/>
                  </a:lnTo>
                  <a:lnTo>
                    <a:pt x="798" y="2"/>
                  </a:lnTo>
                  <a:lnTo>
                    <a:pt x="838" y="4"/>
                  </a:lnTo>
                  <a:lnTo>
                    <a:pt x="879" y="10"/>
                  </a:lnTo>
                  <a:lnTo>
                    <a:pt x="919" y="15"/>
                  </a:lnTo>
                  <a:lnTo>
                    <a:pt x="959" y="23"/>
                  </a:lnTo>
                  <a:lnTo>
                    <a:pt x="1000" y="31"/>
                  </a:lnTo>
                  <a:lnTo>
                    <a:pt x="1040" y="40"/>
                  </a:lnTo>
                  <a:lnTo>
                    <a:pt x="1080" y="52"/>
                  </a:lnTo>
                  <a:lnTo>
                    <a:pt x="1119" y="65"/>
                  </a:lnTo>
                  <a:lnTo>
                    <a:pt x="1157" y="81"/>
                  </a:lnTo>
                  <a:lnTo>
                    <a:pt x="1195" y="96"/>
                  </a:lnTo>
                  <a:lnTo>
                    <a:pt x="1232" y="113"/>
                  </a:lnTo>
                  <a:lnTo>
                    <a:pt x="1266" y="131"/>
                  </a:lnTo>
                  <a:lnTo>
                    <a:pt x="1301" y="150"/>
                  </a:lnTo>
                  <a:lnTo>
                    <a:pt x="1336" y="171"/>
                  </a:lnTo>
                  <a:lnTo>
                    <a:pt x="1366" y="194"/>
                  </a:lnTo>
                  <a:lnTo>
                    <a:pt x="1397" y="217"/>
                  </a:lnTo>
                  <a:lnTo>
                    <a:pt x="1424" y="242"/>
                  </a:lnTo>
                  <a:lnTo>
                    <a:pt x="1451" y="269"/>
                  </a:lnTo>
                  <a:lnTo>
                    <a:pt x="1476" y="296"/>
                  </a:lnTo>
                  <a:lnTo>
                    <a:pt x="1499" y="325"/>
                  </a:lnTo>
                  <a:lnTo>
                    <a:pt x="1518" y="355"/>
                  </a:lnTo>
                  <a:lnTo>
                    <a:pt x="1535" y="386"/>
                  </a:lnTo>
                  <a:lnTo>
                    <a:pt x="1551" y="419"/>
                  </a:lnTo>
                  <a:lnTo>
                    <a:pt x="1564" y="451"/>
                  </a:lnTo>
                  <a:lnTo>
                    <a:pt x="1574" y="486"/>
                  </a:lnTo>
                  <a:lnTo>
                    <a:pt x="1574" y="486"/>
                  </a:lnTo>
                  <a:lnTo>
                    <a:pt x="1581" y="522"/>
                  </a:lnTo>
                  <a:lnTo>
                    <a:pt x="1585" y="557"/>
                  </a:lnTo>
                  <a:lnTo>
                    <a:pt x="1587" y="593"/>
                  </a:lnTo>
                  <a:lnTo>
                    <a:pt x="1587" y="628"/>
                  </a:lnTo>
                  <a:lnTo>
                    <a:pt x="1583" y="664"/>
                  </a:lnTo>
                  <a:lnTo>
                    <a:pt x="1575" y="701"/>
                  </a:lnTo>
                  <a:lnTo>
                    <a:pt x="1568" y="735"/>
                  </a:lnTo>
                  <a:lnTo>
                    <a:pt x="1556" y="772"/>
                  </a:lnTo>
                  <a:lnTo>
                    <a:pt x="1543" y="807"/>
                  </a:lnTo>
                  <a:lnTo>
                    <a:pt x="1527" y="841"/>
                  </a:lnTo>
                  <a:lnTo>
                    <a:pt x="1510" y="876"/>
                  </a:lnTo>
                  <a:lnTo>
                    <a:pt x="1491" y="910"/>
                  </a:lnTo>
                  <a:lnTo>
                    <a:pt x="1470" y="945"/>
                  </a:lnTo>
                  <a:lnTo>
                    <a:pt x="1447" y="977"/>
                  </a:lnTo>
                  <a:lnTo>
                    <a:pt x="1422" y="1010"/>
                  </a:lnTo>
                  <a:lnTo>
                    <a:pt x="1397" y="1041"/>
                  </a:lnTo>
                  <a:lnTo>
                    <a:pt x="1370" y="1071"/>
                  </a:lnTo>
                  <a:lnTo>
                    <a:pt x="1341" y="1100"/>
                  </a:lnTo>
                  <a:lnTo>
                    <a:pt x="1313" y="1129"/>
                  </a:lnTo>
                  <a:lnTo>
                    <a:pt x="1282" y="1158"/>
                  </a:lnTo>
                  <a:lnTo>
                    <a:pt x="1249" y="1185"/>
                  </a:lnTo>
                  <a:lnTo>
                    <a:pt x="1217" y="1210"/>
                  </a:lnTo>
                  <a:lnTo>
                    <a:pt x="1184" y="1235"/>
                  </a:lnTo>
                  <a:lnTo>
                    <a:pt x="1149" y="1258"/>
                  </a:lnTo>
                  <a:lnTo>
                    <a:pt x="1115" y="1279"/>
                  </a:lnTo>
                  <a:lnTo>
                    <a:pt x="1080" y="1298"/>
                  </a:lnTo>
                  <a:lnTo>
                    <a:pt x="1046" y="1317"/>
                  </a:lnTo>
                  <a:lnTo>
                    <a:pt x="1009" y="1335"/>
                  </a:lnTo>
                  <a:lnTo>
                    <a:pt x="975" y="1348"/>
                  </a:lnTo>
                  <a:lnTo>
                    <a:pt x="938" y="1361"/>
                  </a:lnTo>
                  <a:lnTo>
                    <a:pt x="904" y="1375"/>
                  </a:lnTo>
                  <a:lnTo>
                    <a:pt x="867" y="1384"/>
                  </a:lnTo>
                  <a:lnTo>
                    <a:pt x="867" y="1384"/>
                  </a:lnTo>
                  <a:close/>
                </a:path>
              </a:pathLst>
            </a:custGeom>
            <a:solidFill>
              <a:schemeClr val="accent5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>
              <a:outerShdw blurRad="1270000" dist="685800" dir="5400000" sx="84000" sy="84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B91B5B81-6EC4-41B0-8C7D-7F5BAD408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391" y="676275"/>
              <a:ext cx="1732320" cy="1982447"/>
            </a:xfrm>
            <a:custGeom>
              <a:avLst/>
              <a:gdLst>
                <a:gd name="T0" fmla="*/ 1397 w 1399"/>
                <a:gd name="T1" fmla="*/ 939 h 1601"/>
                <a:gd name="T2" fmla="*/ 1384 w 1399"/>
                <a:gd name="T3" fmla="*/ 1043 h 1601"/>
                <a:gd name="T4" fmla="*/ 1357 w 1399"/>
                <a:gd name="T5" fmla="*/ 1142 h 1601"/>
                <a:gd name="T6" fmla="*/ 1315 w 1399"/>
                <a:gd name="T7" fmla="*/ 1236 h 1601"/>
                <a:gd name="T8" fmla="*/ 1259 w 1399"/>
                <a:gd name="T9" fmla="*/ 1321 h 1601"/>
                <a:gd name="T10" fmla="*/ 1194 w 1399"/>
                <a:gd name="T11" fmla="*/ 1398 h 1601"/>
                <a:gd name="T12" fmla="*/ 1117 w 1399"/>
                <a:gd name="T13" fmla="*/ 1463 h 1601"/>
                <a:gd name="T14" fmla="*/ 1032 w 1399"/>
                <a:gd name="T15" fmla="*/ 1517 h 1601"/>
                <a:gd name="T16" fmla="*/ 940 w 1399"/>
                <a:gd name="T17" fmla="*/ 1559 h 1601"/>
                <a:gd name="T18" fmla="*/ 840 w 1399"/>
                <a:gd name="T19" fmla="*/ 1588 h 1601"/>
                <a:gd name="T20" fmla="*/ 735 w 1399"/>
                <a:gd name="T21" fmla="*/ 1601 h 1601"/>
                <a:gd name="T22" fmla="*/ 662 w 1399"/>
                <a:gd name="T23" fmla="*/ 1601 h 1601"/>
                <a:gd name="T24" fmla="*/ 558 w 1399"/>
                <a:gd name="T25" fmla="*/ 1588 h 1601"/>
                <a:gd name="T26" fmla="*/ 459 w 1399"/>
                <a:gd name="T27" fmla="*/ 1559 h 1601"/>
                <a:gd name="T28" fmla="*/ 364 w 1399"/>
                <a:gd name="T29" fmla="*/ 1517 h 1601"/>
                <a:gd name="T30" fmla="*/ 280 w 1399"/>
                <a:gd name="T31" fmla="*/ 1463 h 1601"/>
                <a:gd name="T32" fmla="*/ 203 w 1399"/>
                <a:gd name="T33" fmla="*/ 1398 h 1601"/>
                <a:gd name="T34" fmla="*/ 138 w 1399"/>
                <a:gd name="T35" fmla="*/ 1321 h 1601"/>
                <a:gd name="T36" fmla="*/ 84 w 1399"/>
                <a:gd name="T37" fmla="*/ 1236 h 1601"/>
                <a:gd name="T38" fmla="*/ 42 w 1399"/>
                <a:gd name="T39" fmla="*/ 1142 h 1601"/>
                <a:gd name="T40" fmla="*/ 13 w 1399"/>
                <a:gd name="T41" fmla="*/ 1043 h 1601"/>
                <a:gd name="T42" fmla="*/ 0 w 1399"/>
                <a:gd name="T43" fmla="*/ 939 h 1601"/>
                <a:gd name="T44" fmla="*/ 0 w 1399"/>
                <a:gd name="T45" fmla="*/ 866 h 1601"/>
                <a:gd name="T46" fmla="*/ 13 w 1399"/>
                <a:gd name="T47" fmla="*/ 753 h 1601"/>
                <a:gd name="T48" fmla="*/ 42 w 1399"/>
                <a:gd name="T49" fmla="*/ 636 h 1601"/>
                <a:gd name="T50" fmla="*/ 84 w 1399"/>
                <a:gd name="T51" fmla="*/ 522 h 1601"/>
                <a:gd name="T52" fmla="*/ 138 w 1399"/>
                <a:gd name="T53" fmla="*/ 411 h 1601"/>
                <a:gd name="T54" fmla="*/ 203 w 1399"/>
                <a:gd name="T55" fmla="*/ 305 h 1601"/>
                <a:gd name="T56" fmla="*/ 280 w 1399"/>
                <a:gd name="T57" fmla="*/ 211 h 1601"/>
                <a:gd name="T58" fmla="*/ 364 w 1399"/>
                <a:gd name="T59" fmla="*/ 131 h 1601"/>
                <a:gd name="T60" fmla="*/ 459 w 1399"/>
                <a:gd name="T61" fmla="*/ 67 h 1601"/>
                <a:gd name="T62" fmla="*/ 558 w 1399"/>
                <a:gd name="T63" fmla="*/ 23 h 1601"/>
                <a:gd name="T64" fmla="*/ 662 w 1399"/>
                <a:gd name="T65" fmla="*/ 2 h 1601"/>
                <a:gd name="T66" fmla="*/ 735 w 1399"/>
                <a:gd name="T67" fmla="*/ 2 h 1601"/>
                <a:gd name="T68" fmla="*/ 840 w 1399"/>
                <a:gd name="T69" fmla="*/ 23 h 1601"/>
                <a:gd name="T70" fmla="*/ 940 w 1399"/>
                <a:gd name="T71" fmla="*/ 67 h 1601"/>
                <a:gd name="T72" fmla="*/ 1032 w 1399"/>
                <a:gd name="T73" fmla="*/ 131 h 1601"/>
                <a:gd name="T74" fmla="*/ 1117 w 1399"/>
                <a:gd name="T75" fmla="*/ 211 h 1601"/>
                <a:gd name="T76" fmla="*/ 1194 w 1399"/>
                <a:gd name="T77" fmla="*/ 305 h 1601"/>
                <a:gd name="T78" fmla="*/ 1259 w 1399"/>
                <a:gd name="T79" fmla="*/ 411 h 1601"/>
                <a:gd name="T80" fmla="*/ 1315 w 1399"/>
                <a:gd name="T81" fmla="*/ 522 h 1601"/>
                <a:gd name="T82" fmla="*/ 1357 w 1399"/>
                <a:gd name="T83" fmla="*/ 636 h 1601"/>
                <a:gd name="T84" fmla="*/ 1384 w 1399"/>
                <a:gd name="T85" fmla="*/ 753 h 1601"/>
                <a:gd name="T86" fmla="*/ 1397 w 1399"/>
                <a:gd name="T87" fmla="*/ 866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99" h="1601">
                  <a:moveTo>
                    <a:pt x="1399" y="902"/>
                  </a:moveTo>
                  <a:lnTo>
                    <a:pt x="1399" y="902"/>
                  </a:lnTo>
                  <a:lnTo>
                    <a:pt x="1397" y="939"/>
                  </a:lnTo>
                  <a:lnTo>
                    <a:pt x="1395" y="973"/>
                  </a:lnTo>
                  <a:lnTo>
                    <a:pt x="1391" y="1008"/>
                  </a:lnTo>
                  <a:lnTo>
                    <a:pt x="1384" y="1043"/>
                  </a:lnTo>
                  <a:lnTo>
                    <a:pt x="1376" y="1077"/>
                  </a:lnTo>
                  <a:lnTo>
                    <a:pt x="1366" y="1110"/>
                  </a:lnTo>
                  <a:lnTo>
                    <a:pt x="1357" y="1142"/>
                  </a:lnTo>
                  <a:lnTo>
                    <a:pt x="1343" y="1175"/>
                  </a:lnTo>
                  <a:lnTo>
                    <a:pt x="1330" y="1206"/>
                  </a:lnTo>
                  <a:lnTo>
                    <a:pt x="1315" y="1236"/>
                  </a:lnTo>
                  <a:lnTo>
                    <a:pt x="1297" y="1265"/>
                  </a:lnTo>
                  <a:lnTo>
                    <a:pt x="1280" y="1294"/>
                  </a:lnTo>
                  <a:lnTo>
                    <a:pt x="1259" y="1321"/>
                  </a:lnTo>
                  <a:lnTo>
                    <a:pt x="1240" y="1348"/>
                  </a:lnTo>
                  <a:lnTo>
                    <a:pt x="1217" y="1373"/>
                  </a:lnTo>
                  <a:lnTo>
                    <a:pt x="1194" y="1398"/>
                  </a:lnTo>
                  <a:lnTo>
                    <a:pt x="1169" y="1421"/>
                  </a:lnTo>
                  <a:lnTo>
                    <a:pt x="1144" y="1442"/>
                  </a:lnTo>
                  <a:lnTo>
                    <a:pt x="1117" y="1463"/>
                  </a:lnTo>
                  <a:lnTo>
                    <a:pt x="1090" y="1482"/>
                  </a:lnTo>
                  <a:lnTo>
                    <a:pt x="1061" y="1501"/>
                  </a:lnTo>
                  <a:lnTo>
                    <a:pt x="1032" y="1517"/>
                  </a:lnTo>
                  <a:lnTo>
                    <a:pt x="1002" y="1532"/>
                  </a:lnTo>
                  <a:lnTo>
                    <a:pt x="971" y="1548"/>
                  </a:lnTo>
                  <a:lnTo>
                    <a:pt x="940" y="1559"/>
                  </a:lnTo>
                  <a:lnTo>
                    <a:pt x="908" y="1571"/>
                  </a:lnTo>
                  <a:lnTo>
                    <a:pt x="873" y="1580"/>
                  </a:lnTo>
                  <a:lnTo>
                    <a:pt x="840" y="1588"/>
                  </a:lnTo>
                  <a:lnTo>
                    <a:pt x="806" y="1594"/>
                  </a:lnTo>
                  <a:lnTo>
                    <a:pt x="771" y="1599"/>
                  </a:lnTo>
                  <a:lnTo>
                    <a:pt x="735" y="1601"/>
                  </a:lnTo>
                  <a:lnTo>
                    <a:pt x="698" y="1601"/>
                  </a:lnTo>
                  <a:lnTo>
                    <a:pt x="698" y="1601"/>
                  </a:lnTo>
                  <a:lnTo>
                    <a:pt x="662" y="1601"/>
                  </a:lnTo>
                  <a:lnTo>
                    <a:pt x="627" y="1599"/>
                  </a:lnTo>
                  <a:lnTo>
                    <a:pt x="593" y="1594"/>
                  </a:lnTo>
                  <a:lnTo>
                    <a:pt x="558" y="1588"/>
                  </a:lnTo>
                  <a:lnTo>
                    <a:pt x="524" y="1580"/>
                  </a:lnTo>
                  <a:lnTo>
                    <a:pt x="491" y="1571"/>
                  </a:lnTo>
                  <a:lnTo>
                    <a:pt x="459" y="1559"/>
                  </a:lnTo>
                  <a:lnTo>
                    <a:pt x="426" y="1548"/>
                  </a:lnTo>
                  <a:lnTo>
                    <a:pt x="395" y="1532"/>
                  </a:lnTo>
                  <a:lnTo>
                    <a:pt x="364" y="1517"/>
                  </a:lnTo>
                  <a:lnTo>
                    <a:pt x="336" y="1501"/>
                  </a:lnTo>
                  <a:lnTo>
                    <a:pt x="307" y="1482"/>
                  </a:lnTo>
                  <a:lnTo>
                    <a:pt x="280" y="1463"/>
                  </a:lnTo>
                  <a:lnTo>
                    <a:pt x="253" y="1442"/>
                  </a:lnTo>
                  <a:lnTo>
                    <a:pt x="228" y="1421"/>
                  </a:lnTo>
                  <a:lnTo>
                    <a:pt x="203" y="1398"/>
                  </a:lnTo>
                  <a:lnTo>
                    <a:pt x="180" y="1373"/>
                  </a:lnTo>
                  <a:lnTo>
                    <a:pt x="159" y="1348"/>
                  </a:lnTo>
                  <a:lnTo>
                    <a:pt x="138" y="1321"/>
                  </a:lnTo>
                  <a:lnTo>
                    <a:pt x="119" y="1294"/>
                  </a:lnTo>
                  <a:lnTo>
                    <a:pt x="100" y="1265"/>
                  </a:lnTo>
                  <a:lnTo>
                    <a:pt x="84" y="1236"/>
                  </a:lnTo>
                  <a:lnTo>
                    <a:pt x="69" y="1206"/>
                  </a:lnTo>
                  <a:lnTo>
                    <a:pt x="53" y="1175"/>
                  </a:lnTo>
                  <a:lnTo>
                    <a:pt x="42" y="1142"/>
                  </a:lnTo>
                  <a:lnTo>
                    <a:pt x="30" y="1110"/>
                  </a:lnTo>
                  <a:lnTo>
                    <a:pt x="21" y="1077"/>
                  </a:lnTo>
                  <a:lnTo>
                    <a:pt x="13" y="1043"/>
                  </a:lnTo>
                  <a:lnTo>
                    <a:pt x="7" y="1008"/>
                  </a:lnTo>
                  <a:lnTo>
                    <a:pt x="2" y="973"/>
                  </a:lnTo>
                  <a:lnTo>
                    <a:pt x="0" y="93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0" y="866"/>
                  </a:lnTo>
                  <a:lnTo>
                    <a:pt x="2" y="828"/>
                  </a:lnTo>
                  <a:lnTo>
                    <a:pt x="7" y="791"/>
                  </a:lnTo>
                  <a:lnTo>
                    <a:pt x="13" y="753"/>
                  </a:lnTo>
                  <a:lnTo>
                    <a:pt x="21" y="714"/>
                  </a:lnTo>
                  <a:lnTo>
                    <a:pt x="30" y="676"/>
                  </a:lnTo>
                  <a:lnTo>
                    <a:pt x="42" y="636"/>
                  </a:lnTo>
                  <a:lnTo>
                    <a:pt x="53" y="597"/>
                  </a:lnTo>
                  <a:lnTo>
                    <a:pt x="69" y="559"/>
                  </a:lnTo>
                  <a:lnTo>
                    <a:pt x="84" y="522"/>
                  </a:lnTo>
                  <a:lnTo>
                    <a:pt x="100" y="484"/>
                  </a:lnTo>
                  <a:lnTo>
                    <a:pt x="119" y="447"/>
                  </a:lnTo>
                  <a:lnTo>
                    <a:pt x="138" y="411"/>
                  </a:lnTo>
                  <a:lnTo>
                    <a:pt x="159" y="374"/>
                  </a:lnTo>
                  <a:lnTo>
                    <a:pt x="180" y="340"/>
                  </a:lnTo>
                  <a:lnTo>
                    <a:pt x="203" y="305"/>
                  </a:lnTo>
                  <a:lnTo>
                    <a:pt x="228" y="273"/>
                  </a:lnTo>
                  <a:lnTo>
                    <a:pt x="253" y="242"/>
                  </a:lnTo>
                  <a:lnTo>
                    <a:pt x="280" y="211"/>
                  </a:lnTo>
                  <a:lnTo>
                    <a:pt x="307" y="182"/>
                  </a:lnTo>
                  <a:lnTo>
                    <a:pt x="336" y="156"/>
                  </a:lnTo>
                  <a:lnTo>
                    <a:pt x="364" y="131"/>
                  </a:lnTo>
                  <a:lnTo>
                    <a:pt x="395" y="108"/>
                  </a:lnTo>
                  <a:lnTo>
                    <a:pt x="426" y="86"/>
                  </a:lnTo>
                  <a:lnTo>
                    <a:pt x="459" y="67"/>
                  </a:lnTo>
                  <a:lnTo>
                    <a:pt x="491" y="50"/>
                  </a:lnTo>
                  <a:lnTo>
                    <a:pt x="524" y="35"/>
                  </a:lnTo>
                  <a:lnTo>
                    <a:pt x="558" y="23"/>
                  </a:lnTo>
                  <a:lnTo>
                    <a:pt x="593" y="13"/>
                  </a:lnTo>
                  <a:lnTo>
                    <a:pt x="627" y="6"/>
                  </a:lnTo>
                  <a:lnTo>
                    <a:pt x="662" y="2"/>
                  </a:lnTo>
                  <a:lnTo>
                    <a:pt x="698" y="0"/>
                  </a:lnTo>
                  <a:lnTo>
                    <a:pt x="698" y="0"/>
                  </a:lnTo>
                  <a:lnTo>
                    <a:pt x="735" y="2"/>
                  </a:lnTo>
                  <a:lnTo>
                    <a:pt x="771" y="6"/>
                  </a:lnTo>
                  <a:lnTo>
                    <a:pt x="806" y="13"/>
                  </a:lnTo>
                  <a:lnTo>
                    <a:pt x="840" y="23"/>
                  </a:lnTo>
                  <a:lnTo>
                    <a:pt x="873" y="35"/>
                  </a:lnTo>
                  <a:lnTo>
                    <a:pt x="908" y="50"/>
                  </a:lnTo>
                  <a:lnTo>
                    <a:pt x="940" y="67"/>
                  </a:lnTo>
                  <a:lnTo>
                    <a:pt x="971" y="86"/>
                  </a:lnTo>
                  <a:lnTo>
                    <a:pt x="1002" y="108"/>
                  </a:lnTo>
                  <a:lnTo>
                    <a:pt x="1032" y="131"/>
                  </a:lnTo>
                  <a:lnTo>
                    <a:pt x="1061" y="156"/>
                  </a:lnTo>
                  <a:lnTo>
                    <a:pt x="1090" y="182"/>
                  </a:lnTo>
                  <a:lnTo>
                    <a:pt x="1117" y="211"/>
                  </a:lnTo>
                  <a:lnTo>
                    <a:pt x="1144" y="242"/>
                  </a:lnTo>
                  <a:lnTo>
                    <a:pt x="1169" y="273"/>
                  </a:lnTo>
                  <a:lnTo>
                    <a:pt x="1194" y="305"/>
                  </a:lnTo>
                  <a:lnTo>
                    <a:pt x="1217" y="340"/>
                  </a:lnTo>
                  <a:lnTo>
                    <a:pt x="1240" y="374"/>
                  </a:lnTo>
                  <a:lnTo>
                    <a:pt x="1259" y="411"/>
                  </a:lnTo>
                  <a:lnTo>
                    <a:pt x="1280" y="447"/>
                  </a:lnTo>
                  <a:lnTo>
                    <a:pt x="1297" y="484"/>
                  </a:lnTo>
                  <a:lnTo>
                    <a:pt x="1315" y="522"/>
                  </a:lnTo>
                  <a:lnTo>
                    <a:pt x="1330" y="559"/>
                  </a:lnTo>
                  <a:lnTo>
                    <a:pt x="1343" y="597"/>
                  </a:lnTo>
                  <a:lnTo>
                    <a:pt x="1357" y="636"/>
                  </a:lnTo>
                  <a:lnTo>
                    <a:pt x="1366" y="676"/>
                  </a:lnTo>
                  <a:lnTo>
                    <a:pt x="1376" y="714"/>
                  </a:lnTo>
                  <a:lnTo>
                    <a:pt x="1384" y="753"/>
                  </a:lnTo>
                  <a:lnTo>
                    <a:pt x="1391" y="791"/>
                  </a:lnTo>
                  <a:lnTo>
                    <a:pt x="1395" y="828"/>
                  </a:lnTo>
                  <a:lnTo>
                    <a:pt x="1397" y="866"/>
                  </a:lnTo>
                  <a:lnTo>
                    <a:pt x="1399" y="902"/>
                  </a:lnTo>
                  <a:lnTo>
                    <a:pt x="1399" y="902"/>
                  </a:lnTo>
                  <a:close/>
                </a:path>
              </a:pathLst>
            </a:custGeom>
            <a:solidFill>
              <a:schemeClr val="accent3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>
              <a:outerShdw blurRad="1270000" dist="685800" dir="5400000" sx="84000" sy="84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67D0144E-44AF-4A39-9EFC-2E7A8529D082}"/>
              </a:ext>
            </a:extLst>
          </p:cNvPr>
          <p:cNvSpPr txBox="1"/>
          <p:nvPr/>
        </p:nvSpPr>
        <p:spPr>
          <a:xfrm>
            <a:off x="6772275" y="1327817"/>
            <a:ext cx="4352925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We Build Strong Relations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463A03F-EBC5-4BA1-AF7E-5CB7D618E1FA}"/>
              </a:ext>
            </a:extLst>
          </p:cNvPr>
          <p:cNvSpPr txBox="1"/>
          <p:nvPr/>
        </p:nvSpPr>
        <p:spPr>
          <a:xfrm>
            <a:off x="6772275" y="3010686"/>
            <a:ext cx="36679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Almost before we knew it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BA63A583-F6D4-4CF4-9AD7-A13E46CF3BD1}"/>
              </a:ext>
            </a:extLst>
          </p:cNvPr>
          <p:cNvGrpSpPr/>
          <p:nvPr/>
        </p:nvGrpSpPr>
        <p:grpSpPr>
          <a:xfrm>
            <a:off x="6870797" y="3508761"/>
            <a:ext cx="4254403" cy="310278"/>
            <a:chOff x="6870797" y="3508761"/>
            <a:chExt cx="4254403" cy="310278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094CF68-8C46-446A-BD0C-74663E5D9936}"/>
                </a:ext>
              </a:extLst>
            </p:cNvPr>
            <p:cNvSpPr txBox="1"/>
            <p:nvPr/>
          </p:nvSpPr>
          <p:spPr>
            <a:xfrm>
              <a:off x="7181849" y="3508761"/>
              <a:ext cx="3943351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</a:t>
              </a: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3E5CEFB-0496-4F98-9B65-76982AF8D1F4}"/>
                </a:ext>
              </a:extLst>
            </p:cNvPr>
            <p:cNvSpPr/>
            <p:nvPr/>
          </p:nvSpPr>
          <p:spPr>
            <a:xfrm>
              <a:off x="6870797" y="3555205"/>
              <a:ext cx="244378" cy="217391"/>
            </a:xfrm>
            <a:custGeom>
              <a:avLst/>
              <a:gdLst>
                <a:gd name="connsiteX0" fmla="*/ 0 w 1534467"/>
                <a:gd name="connsiteY0" fmla="*/ 1289862 h 1365016"/>
                <a:gd name="connsiteX1" fmla="*/ 0 w 1534467"/>
                <a:gd name="connsiteY1" fmla="*/ 205380 h 1365016"/>
                <a:gd name="connsiteX2" fmla="*/ 76566 w 1534467"/>
                <a:gd name="connsiteY2" fmla="*/ 128814 h 1365016"/>
                <a:gd name="connsiteX3" fmla="*/ 877062 w 1534467"/>
                <a:gd name="connsiteY3" fmla="*/ 128814 h 1365016"/>
                <a:gd name="connsiteX4" fmla="*/ 1038040 w 1534467"/>
                <a:gd name="connsiteY4" fmla="*/ 128814 h 1365016"/>
                <a:gd name="connsiteX5" fmla="*/ 885221 w 1534467"/>
                <a:gd name="connsiteY5" fmla="*/ 281633 h 1365016"/>
                <a:gd name="connsiteX6" fmla="*/ 877062 w 1534467"/>
                <a:gd name="connsiteY6" fmla="*/ 281633 h 1365016"/>
                <a:gd name="connsiteX7" fmla="*/ 152819 w 1534467"/>
                <a:gd name="connsiteY7" fmla="*/ 281633 h 1365016"/>
                <a:gd name="connsiteX8" fmla="*/ 152819 w 1534467"/>
                <a:gd name="connsiteY8" fmla="*/ 1213296 h 1365016"/>
                <a:gd name="connsiteX9" fmla="*/ 1084482 w 1534467"/>
                <a:gd name="connsiteY9" fmla="*/ 1213296 h 1365016"/>
                <a:gd name="connsiteX10" fmla="*/ 1084482 w 1534467"/>
                <a:gd name="connsiteY10" fmla="*/ 1046042 h 1365016"/>
                <a:gd name="connsiteX11" fmla="*/ 1084482 w 1534467"/>
                <a:gd name="connsiteY11" fmla="*/ 817598 h 1365016"/>
                <a:gd name="connsiteX12" fmla="*/ 1237301 w 1534467"/>
                <a:gd name="connsiteY12" fmla="*/ 664779 h 1365016"/>
                <a:gd name="connsiteX13" fmla="*/ 1237301 w 1534467"/>
                <a:gd name="connsiteY13" fmla="*/ 1046042 h 1365016"/>
                <a:gd name="connsiteX14" fmla="*/ 1237301 w 1534467"/>
                <a:gd name="connsiteY14" fmla="*/ 1289862 h 1365016"/>
                <a:gd name="connsiteX15" fmla="*/ 1160735 w 1534467"/>
                <a:gd name="connsiteY15" fmla="*/ 1366429 h 1365016"/>
                <a:gd name="connsiteX16" fmla="*/ 76566 w 1534467"/>
                <a:gd name="connsiteY16" fmla="*/ 1366429 h 1365016"/>
                <a:gd name="connsiteX17" fmla="*/ 0 w 1534467"/>
                <a:gd name="connsiteY17" fmla="*/ 1289862 h 1365016"/>
                <a:gd name="connsiteX18" fmla="*/ 665563 w 1534467"/>
                <a:gd name="connsiteY18" fmla="*/ 703062 h 1365016"/>
                <a:gd name="connsiteX19" fmla="*/ 502389 w 1534467"/>
                <a:gd name="connsiteY19" fmla="*/ 539888 h 1365016"/>
                <a:gd name="connsiteX20" fmla="*/ 336390 w 1534467"/>
                <a:gd name="connsiteY20" fmla="*/ 539888 h 1365016"/>
                <a:gd name="connsiteX21" fmla="*/ 301873 w 1534467"/>
                <a:gd name="connsiteY21" fmla="*/ 623044 h 1365016"/>
                <a:gd name="connsiteX22" fmla="*/ 336390 w 1534467"/>
                <a:gd name="connsiteY22" fmla="*/ 705886 h 1365016"/>
                <a:gd name="connsiteX23" fmla="*/ 582407 w 1534467"/>
                <a:gd name="connsiteY23" fmla="*/ 951903 h 1365016"/>
                <a:gd name="connsiteX24" fmla="*/ 748406 w 1534467"/>
                <a:gd name="connsiteY24" fmla="*/ 951903 h 1365016"/>
                <a:gd name="connsiteX25" fmla="*/ 1499949 w 1534467"/>
                <a:gd name="connsiteY25" fmla="*/ 200359 h 1365016"/>
                <a:gd name="connsiteX26" fmla="*/ 1534467 w 1534467"/>
                <a:gd name="connsiteY26" fmla="*/ 117517 h 1365016"/>
                <a:gd name="connsiteX27" fmla="*/ 1499949 w 1534467"/>
                <a:gd name="connsiteY27" fmla="*/ 34361 h 1365016"/>
                <a:gd name="connsiteX28" fmla="*/ 1333951 w 1534467"/>
                <a:gd name="connsiteY28" fmla="*/ 34361 h 1365016"/>
                <a:gd name="connsiteX29" fmla="*/ 665563 w 1534467"/>
                <a:gd name="connsiteY29" fmla="*/ 703062 h 136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34467" h="1365016">
                  <a:moveTo>
                    <a:pt x="0" y="1289862"/>
                  </a:moveTo>
                  <a:lnTo>
                    <a:pt x="0" y="205380"/>
                  </a:lnTo>
                  <a:cubicBezTo>
                    <a:pt x="0" y="163018"/>
                    <a:pt x="34204" y="128814"/>
                    <a:pt x="76566" y="128814"/>
                  </a:cubicBezTo>
                  <a:lnTo>
                    <a:pt x="877062" y="128814"/>
                  </a:lnTo>
                  <a:lnTo>
                    <a:pt x="1038040" y="128814"/>
                  </a:lnTo>
                  <a:lnTo>
                    <a:pt x="885221" y="281633"/>
                  </a:lnTo>
                  <a:lnTo>
                    <a:pt x="877062" y="281633"/>
                  </a:lnTo>
                  <a:lnTo>
                    <a:pt x="152819" y="281633"/>
                  </a:lnTo>
                  <a:lnTo>
                    <a:pt x="152819" y="1213296"/>
                  </a:lnTo>
                  <a:lnTo>
                    <a:pt x="1084482" y="1213296"/>
                  </a:lnTo>
                  <a:lnTo>
                    <a:pt x="1084482" y="1046042"/>
                  </a:lnTo>
                  <a:lnTo>
                    <a:pt x="1084482" y="817598"/>
                  </a:lnTo>
                  <a:lnTo>
                    <a:pt x="1237301" y="664779"/>
                  </a:lnTo>
                  <a:lnTo>
                    <a:pt x="1237301" y="1046042"/>
                  </a:lnTo>
                  <a:lnTo>
                    <a:pt x="1237301" y="1289862"/>
                  </a:lnTo>
                  <a:cubicBezTo>
                    <a:pt x="1237301" y="1331911"/>
                    <a:pt x="1203097" y="1366429"/>
                    <a:pt x="1160735" y="1366429"/>
                  </a:cubicBezTo>
                  <a:lnTo>
                    <a:pt x="76566" y="1366429"/>
                  </a:lnTo>
                  <a:cubicBezTo>
                    <a:pt x="34204" y="1366429"/>
                    <a:pt x="0" y="1332225"/>
                    <a:pt x="0" y="1289862"/>
                  </a:cubicBezTo>
                  <a:close/>
                  <a:moveTo>
                    <a:pt x="665563" y="703062"/>
                  </a:moveTo>
                  <a:lnTo>
                    <a:pt x="502389" y="539888"/>
                  </a:lnTo>
                  <a:cubicBezTo>
                    <a:pt x="456575" y="494073"/>
                    <a:pt x="382205" y="494073"/>
                    <a:pt x="336390" y="539888"/>
                  </a:cubicBezTo>
                  <a:cubicBezTo>
                    <a:pt x="314111" y="562167"/>
                    <a:pt x="301873" y="591664"/>
                    <a:pt x="301873" y="623044"/>
                  </a:cubicBezTo>
                  <a:cubicBezTo>
                    <a:pt x="301873" y="654424"/>
                    <a:pt x="314111" y="683920"/>
                    <a:pt x="336390" y="705886"/>
                  </a:cubicBezTo>
                  <a:lnTo>
                    <a:pt x="582407" y="951903"/>
                  </a:lnTo>
                  <a:cubicBezTo>
                    <a:pt x="628221" y="997717"/>
                    <a:pt x="702591" y="997717"/>
                    <a:pt x="748406" y="951903"/>
                  </a:cubicBezTo>
                  <a:lnTo>
                    <a:pt x="1499949" y="200359"/>
                  </a:lnTo>
                  <a:cubicBezTo>
                    <a:pt x="1522229" y="178080"/>
                    <a:pt x="1534467" y="148583"/>
                    <a:pt x="1534467" y="117517"/>
                  </a:cubicBezTo>
                  <a:cubicBezTo>
                    <a:pt x="1534467" y="86137"/>
                    <a:pt x="1522229" y="56640"/>
                    <a:pt x="1499949" y="34361"/>
                  </a:cubicBezTo>
                  <a:cubicBezTo>
                    <a:pt x="1454135" y="-11454"/>
                    <a:pt x="1379765" y="-11454"/>
                    <a:pt x="1333951" y="34361"/>
                  </a:cubicBezTo>
                  <a:lnTo>
                    <a:pt x="665563" y="7030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CC45269-B159-4F3C-9653-9CAEFEAF64DD}"/>
              </a:ext>
            </a:extLst>
          </p:cNvPr>
          <p:cNvGrpSpPr/>
          <p:nvPr/>
        </p:nvGrpSpPr>
        <p:grpSpPr>
          <a:xfrm>
            <a:off x="6870797" y="3944167"/>
            <a:ext cx="4254403" cy="310278"/>
            <a:chOff x="6870797" y="3944167"/>
            <a:chExt cx="4254403" cy="31027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9C3CB3B-013F-43FD-856A-0BCA95DB7BEB}"/>
                </a:ext>
              </a:extLst>
            </p:cNvPr>
            <p:cNvSpPr txBox="1"/>
            <p:nvPr/>
          </p:nvSpPr>
          <p:spPr>
            <a:xfrm>
              <a:off x="7181850" y="3944167"/>
              <a:ext cx="3943350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Entire soul, like these sweet mornings of spring</a:t>
              </a: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403A4BD-59DE-4983-BA0B-DDFE2356F915}"/>
                </a:ext>
              </a:extLst>
            </p:cNvPr>
            <p:cNvSpPr/>
            <p:nvPr/>
          </p:nvSpPr>
          <p:spPr>
            <a:xfrm>
              <a:off x="6870797" y="3990611"/>
              <a:ext cx="244378" cy="217391"/>
            </a:xfrm>
            <a:custGeom>
              <a:avLst/>
              <a:gdLst>
                <a:gd name="connsiteX0" fmla="*/ 0 w 1534467"/>
                <a:gd name="connsiteY0" fmla="*/ 1289862 h 1365016"/>
                <a:gd name="connsiteX1" fmla="*/ 0 w 1534467"/>
                <a:gd name="connsiteY1" fmla="*/ 205380 h 1365016"/>
                <a:gd name="connsiteX2" fmla="*/ 76566 w 1534467"/>
                <a:gd name="connsiteY2" fmla="*/ 128814 h 1365016"/>
                <a:gd name="connsiteX3" fmla="*/ 877062 w 1534467"/>
                <a:gd name="connsiteY3" fmla="*/ 128814 h 1365016"/>
                <a:gd name="connsiteX4" fmla="*/ 1038040 w 1534467"/>
                <a:gd name="connsiteY4" fmla="*/ 128814 h 1365016"/>
                <a:gd name="connsiteX5" fmla="*/ 885221 w 1534467"/>
                <a:gd name="connsiteY5" fmla="*/ 281633 h 1365016"/>
                <a:gd name="connsiteX6" fmla="*/ 877062 w 1534467"/>
                <a:gd name="connsiteY6" fmla="*/ 281633 h 1365016"/>
                <a:gd name="connsiteX7" fmla="*/ 152819 w 1534467"/>
                <a:gd name="connsiteY7" fmla="*/ 281633 h 1365016"/>
                <a:gd name="connsiteX8" fmla="*/ 152819 w 1534467"/>
                <a:gd name="connsiteY8" fmla="*/ 1213296 h 1365016"/>
                <a:gd name="connsiteX9" fmla="*/ 1084482 w 1534467"/>
                <a:gd name="connsiteY9" fmla="*/ 1213296 h 1365016"/>
                <a:gd name="connsiteX10" fmla="*/ 1084482 w 1534467"/>
                <a:gd name="connsiteY10" fmla="*/ 1046042 h 1365016"/>
                <a:gd name="connsiteX11" fmla="*/ 1084482 w 1534467"/>
                <a:gd name="connsiteY11" fmla="*/ 817598 h 1365016"/>
                <a:gd name="connsiteX12" fmla="*/ 1237301 w 1534467"/>
                <a:gd name="connsiteY12" fmla="*/ 664779 h 1365016"/>
                <a:gd name="connsiteX13" fmla="*/ 1237301 w 1534467"/>
                <a:gd name="connsiteY13" fmla="*/ 1046042 h 1365016"/>
                <a:gd name="connsiteX14" fmla="*/ 1237301 w 1534467"/>
                <a:gd name="connsiteY14" fmla="*/ 1289862 h 1365016"/>
                <a:gd name="connsiteX15" fmla="*/ 1160735 w 1534467"/>
                <a:gd name="connsiteY15" fmla="*/ 1366429 h 1365016"/>
                <a:gd name="connsiteX16" fmla="*/ 76566 w 1534467"/>
                <a:gd name="connsiteY16" fmla="*/ 1366429 h 1365016"/>
                <a:gd name="connsiteX17" fmla="*/ 0 w 1534467"/>
                <a:gd name="connsiteY17" fmla="*/ 1289862 h 1365016"/>
                <a:gd name="connsiteX18" fmla="*/ 665563 w 1534467"/>
                <a:gd name="connsiteY18" fmla="*/ 703062 h 1365016"/>
                <a:gd name="connsiteX19" fmla="*/ 502389 w 1534467"/>
                <a:gd name="connsiteY19" fmla="*/ 539888 h 1365016"/>
                <a:gd name="connsiteX20" fmla="*/ 336390 w 1534467"/>
                <a:gd name="connsiteY20" fmla="*/ 539888 h 1365016"/>
                <a:gd name="connsiteX21" fmla="*/ 301873 w 1534467"/>
                <a:gd name="connsiteY21" fmla="*/ 623044 h 1365016"/>
                <a:gd name="connsiteX22" fmla="*/ 336390 w 1534467"/>
                <a:gd name="connsiteY22" fmla="*/ 705886 h 1365016"/>
                <a:gd name="connsiteX23" fmla="*/ 582407 w 1534467"/>
                <a:gd name="connsiteY23" fmla="*/ 951903 h 1365016"/>
                <a:gd name="connsiteX24" fmla="*/ 748406 w 1534467"/>
                <a:gd name="connsiteY24" fmla="*/ 951903 h 1365016"/>
                <a:gd name="connsiteX25" fmla="*/ 1499949 w 1534467"/>
                <a:gd name="connsiteY25" fmla="*/ 200359 h 1365016"/>
                <a:gd name="connsiteX26" fmla="*/ 1534467 w 1534467"/>
                <a:gd name="connsiteY26" fmla="*/ 117517 h 1365016"/>
                <a:gd name="connsiteX27" fmla="*/ 1499949 w 1534467"/>
                <a:gd name="connsiteY27" fmla="*/ 34361 h 1365016"/>
                <a:gd name="connsiteX28" fmla="*/ 1333951 w 1534467"/>
                <a:gd name="connsiteY28" fmla="*/ 34361 h 1365016"/>
                <a:gd name="connsiteX29" fmla="*/ 665563 w 1534467"/>
                <a:gd name="connsiteY29" fmla="*/ 703062 h 136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34467" h="1365016">
                  <a:moveTo>
                    <a:pt x="0" y="1289862"/>
                  </a:moveTo>
                  <a:lnTo>
                    <a:pt x="0" y="205380"/>
                  </a:lnTo>
                  <a:cubicBezTo>
                    <a:pt x="0" y="163018"/>
                    <a:pt x="34204" y="128814"/>
                    <a:pt x="76566" y="128814"/>
                  </a:cubicBezTo>
                  <a:lnTo>
                    <a:pt x="877062" y="128814"/>
                  </a:lnTo>
                  <a:lnTo>
                    <a:pt x="1038040" y="128814"/>
                  </a:lnTo>
                  <a:lnTo>
                    <a:pt x="885221" y="281633"/>
                  </a:lnTo>
                  <a:lnTo>
                    <a:pt x="877062" y="281633"/>
                  </a:lnTo>
                  <a:lnTo>
                    <a:pt x="152819" y="281633"/>
                  </a:lnTo>
                  <a:lnTo>
                    <a:pt x="152819" y="1213296"/>
                  </a:lnTo>
                  <a:lnTo>
                    <a:pt x="1084482" y="1213296"/>
                  </a:lnTo>
                  <a:lnTo>
                    <a:pt x="1084482" y="1046042"/>
                  </a:lnTo>
                  <a:lnTo>
                    <a:pt x="1084482" y="817598"/>
                  </a:lnTo>
                  <a:lnTo>
                    <a:pt x="1237301" y="664779"/>
                  </a:lnTo>
                  <a:lnTo>
                    <a:pt x="1237301" y="1046042"/>
                  </a:lnTo>
                  <a:lnTo>
                    <a:pt x="1237301" y="1289862"/>
                  </a:lnTo>
                  <a:cubicBezTo>
                    <a:pt x="1237301" y="1331911"/>
                    <a:pt x="1203097" y="1366429"/>
                    <a:pt x="1160735" y="1366429"/>
                  </a:cubicBezTo>
                  <a:lnTo>
                    <a:pt x="76566" y="1366429"/>
                  </a:lnTo>
                  <a:cubicBezTo>
                    <a:pt x="34204" y="1366429"/>
                    <a:pt x="0" y="1332225"/>
                    <a:pt x="0" y="1289862"/>
                  </a:cubicBezTo>
                  <a:close/>
                  <a:moveTo>
                    <a:pt x="665563" y="703062"/>
                  </a:moveTo>
                  <a:lnTo>
                    <a:pt x="502389" y="539888"/>
                  </a:lnTo>
                  <a:cubicBezTo>
                    <a:pt x="456575" y="494073"/>
                    <a:pt x="382205" y="494073"/>
                    <a:pt x="336390" y="539888"/>
                  </a:cubicBezTo>
                  <a:cubicBezTo>
                    <a:pt x="314111" y="562167"/>
                    <a:pt x="301873" y="591664"/>
                    <a:pt x="301873" y="623044"/>
                  </a:cubicBezTo>
                  <a:cubicBezTo>
                    <a:pt x="301873" y="654424"/>
                    <a:pt x="314111" y="683920"/>
                    <a:pt x="336390" y="705886"/>
                  </a:cubicBezTo>
                  <a:lnTo>
                    <a:pt x="582407" y="951903"/>
                  </a:lnTo>
                  <a:cubicBezTo>
                    <a:pt x="628221" y="997717"/>
                    <a:pt x="702591" y="997717"/>
                    <a:pt x="748406" y="951903"/>
                  </a:cubicBezTo>
                  <a:lnTo>
                    <a:pt x="1499949" y="200359"/>
                  </a:lnTo>
                  <a:cubicBezTo>
                    <a:pt x="1522229" y="178080"/>
                    <a:pt x="1534467" y="148583"/>
                    <a:pt x="1534467" y="117517"/>
                  </a:cubicBezTo>
                  <a:cubicBezTo>
                    <a:pt x="1534467" y="86137"/>
                    <a:pt x="1522229" y="56640"/>
                    <a:pt x="1499949" y="34361"/>
                  </a:cubicBezTo>
                  <a:cubicBezTo>
                    <a:pt x="1454135" y="-11454"/>
                    <a:pt x="1379765" y="-11454"/>
                    <a:pt x="1333951" y="34361"/>
                  </a:cubicBezTo>
                  <a:lnTo>
                    <a:pt x="665563" y="7030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DEB32BE-3D41-4A67-AF19-6651912EFF69}"/>
              </a:ext>
            </a:extLst>
          </p:cNvPr>
          <p:cNvGrpSpPr/>
          <p:nvPr/>
        </p:nvGrpSpPr>
        <p:grpSpPr>
          <a:xfrm>
            <a:off x="6870797" y="4379573"/>
            <a:ext cx="4254403" cy="310278"/>
            <a:chOff x="6870797" y="4379573"/>
            <a:chExt cx="4254403" cy="310278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85F3517-FEC8-4F6E-9EC1-996CEEC515F2}"/>
                </a:ext>
              </a:extLst>
            </p:cNvPr>
            <p:cNvSpPr txBox="1"/>
            <p:nvPr/>
          </p:nvSpPr>
          <p:spPr>
            <a:xfrm>
              <a:off x="7181850" y="4379573"/>
              <a:ext cx="3943350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Which I enjoy with my whole heart. I am alone</a:t>
              </a: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FA4BFFF-8AD9-422A-8A9B-4C3134D4F237}"/>
                </a:ext>
              </a:extLst>
            </p:cNvPr>
            <p:cNvSpPr/>
            <p:nvPr/>
          </p:nvSpPr>
          <p:spPr>
            <a:xfrm>
              <a:off x="6870797" y="4426017"/>
              <a:ext cx="244378" cy="217391"/>
            </a:xfrm>
            <a:custGeom>
              <a:avLst/>
              <a:gdLst>
                <a:gd name="connsiteX0" fmla="*/ 0 w 1534467"/>
                <a:gd name="connsiteY0" fmla="*/ 1289862 h 1365016"/>
                <a:gd name="connsiteX1" fmla="*/ 0 w 1534467"/>
                <a:gd name="connsiteY1" fmla="*/ 205380 h 1365016"/>
                <a:gd name="connsiteX2" fmla="*/ 76566 w 1534467"/>
                <a:gd name="connsiteY2" fmla="*/ 128814 h 1365016"/>
                <a:gd name="connsiteX3" fmla="*/ 877062 w 1534467"/>
                <a:gd name="connsiteY3" fmla="*/ 128814 h 1365016"/>
                <a:gd name="connsiteX4" fmla="*/ 1038040 w 1534467"/>
                <a:gd name="connsiteY4" fmla="*/ 128814 h 1365016"/>
                <a:gd name="connsiteX5" fmla="*/ 885221 w 1534467"/>
                <a:gd name="connsiteY5" fmla="*/ 281633 h 1365016"/>
                <a:gd name="connsiteX6" fmla="*/ 877062 w 1534467"/>
                <a:gd name="connsiteY6" fmla="*/ 281633 h 1365016"/>
                <a:gd name="connsiteX7" fmla="*/ 152819 w 1534467"/>
                <a:gd name="connsiteY7" fmla="*/ 281633 h 1365016"/>
                <a:gd name="connsiteX8" fmla="*/ 152819 w 1534467"/>
                <a:gd name="connsiteY8" fmla="*/ 1213296 h 1365016"/>
                <a:gd name="connsiteX9" fmla="*/ 1084482 w 1534467"/>
                <a:gd name="connsiteY9" fmla="*/ 1213296 h 1365016"/>
                <a:gd name="connsiteX10" fmla="*/ 1084482 w 1534467"/>
                <a:gd name="connsiteY10" fmla="*/ 1046042 h 1365016"/>
                <a:gd name="connsiteX11" fmla="*/ 1084482 w 1534467"/>
                <a:gd name="connsiteY11" fmla="*/ 817598 h 1365016"/>
                <a:gd name="connsiteX12" fmla="*/ 1237301 w 1534467"/>
                <a:gd name="connsiteY12" fmla="*/ 664779 h 1365016"/>
                <a:gd name="connsiteX13" fmla="*/ 1237301 w 1534467"/>
                <a:gd name="connsiteY13" fmla="*/ 1046042 h 1365016"/>
                <a:gd name="connsiteX14" fmla="*/ 1237301 w 1534467"/>
                <a:gd name="connsiteY14" fmla="*/ 1289862 h 1365016"/>
                <a:gd name="connsiteX15" fmla="*/ 1160735 w 1534467"/>
                <a:gd name="connsiteY15" fmla="*/ 1366429 h 1365016"/>
                <a:gd name="connsiteX16" fmla="*/ 76566 w 1534467"/>
                <a:gd name="connsiteY16" fmla="*/ 1366429 h 1365016"/>
                <a:gd name="connsiteX17" fmla="*/ 0 w 1534467"/>
                <a:gd name="connsiteY17" fmla="*/ 1289862 h 1365016"/>
                <a:gd name="connsiteX18" fmla="*/ 665563 w 1534467"/>
                <a:gd name="connsiteY18" fmla="*/ 703062 h 1365016"/>
                <a:gd name="connsiteX19" fmla="*/ 502389 w 1534467"/>
                <a:gd name="connsiteY19" fmla="*/ 539888 h 1365016"/>
                <a:gd name="connsiteX20" fmla="*/ 336390 w 1534467"/>
                <a:gd name="connsiteY20" fmla="*/ 539888 h 1365016"/>
                <a:gd name="connsiteX21" fmla="*/ 301873 w 1534467"/>
                <a:gd name="connsiteY21" fmla="*/ 623044 h 1365016"/>
                <a:gd name="connsiteX22" fmla="*/ 336390 w 1534467"/>
                <a:gd name="connsiteY22" fmla="*/ 705886 h 1365016"/>
                <a:gd name="connsiteX23" fmla="*/ 582407 w 1534467"/>
                <a:gd name="connsiteY23" fmla="*/ 951903 h 1365016"/>
                <a:gd name="connsiteX24" fmla="*/ 748406 w 1534467"/>
                <a:gd name="connsiteY24" fmla="*/ 951903 h 1365016"/>
                <a:gd name="connsiteX25" fmla="*/ 1499949 w 1534467"/>
                <a:gd name="connsiteY25" fmla="*/ 200359 h 1365016"/>
                <a:gd name="connsiteX26" fmla="*/ 1534467 w 1534467"/>
                <a:gd name="connsiteY26" fmla="*/ 117517 h 1365016"/>
                <a:gd name="connsiteX27" fmla="*/ 1499949 w 1534467"/>
                <a:gd name="connsiteY27" fmla="*/ 34361 h 1365016"/>
                <a:gd name="connsiteX28" fmla="*/ 1333951 w 1534467"/>
                <a:gd name="connsiteY28" fmla="*/ 34361 h 1365016"/>
                <a:gd name="connsiteX29" fmla="*/ 665563 w 1534467"/>
                <a:gd name="connsiteY29" fmla="*/ 703062 h 136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34467" h="1365016">
                  <a:moveTo>
                    <a:pt x="0" y="1289862"/>
                  </a:moveTo>
                  <a:lnTo>
                    <a:pt x="0" y="205380"/>
                  </a:lnTo>
                  <a:cubicBezTo>
                    <a:pt x="0" y="163018"/>
                    <a:pt x="34204" y="128814"/>
                    <a:pt x="76566" y="128814"/>
                  </a:cubicBezTo>
                  <a:lnTo>
                    <a:pt x="877062" y="128814"/>
                  </a:lnTo>
                  <a:lnTo>
                    <a:pt x="1038040" y="128814"/>
                  </a:lnTo>
                  <a:lnTo>
                    <a:pt x="885221" y="281633"/>
                  </a:lnTo>
                  <a:lnTo>
                    <a:pt x="877062" y="281633"/>
                  </a:lnTo>
                  <a:lnTo>
                    <a:pt x="152819" y="281633"/>
                  </a:lnTo>
                  <a:lnTo>
                    <a:pt x="152819" y="1213296"/>
                  </a:lnTo>
                  <a:lnTo>
                    <a:pt x="1084482" y="1213296"/>
                  </a:lnTo>
                  <a:lnTo>
                    <a:pt x="1084482" y="1046042"/>
                  </a:lnTo>
                  <a:lnTo>
                    <a:pt x="1084482" y="817598"/>
                  </a:lnTo>
                  <a:lnTo>
                    <a:pt x="1237301" y="664779"/>
                  </a:lnTo>
                  <a:lnTo>
                    <a:pt x="1237301" y="1046042"/>
                  </a:lnTo>
                  <a:lnTo>
                    <a:pt x="1237301" y="1289862"/>
                  </a:lnTo>
                  <a:cubicBezTo>
                    <a:pt x="1237301" y="1331911"/>
                    <a:pt x="1203097" y="1366429"/>
                    <a:pt x="1160735" y="1366429"/>
                  </a:cubicBezTo>
                  <a:lnTo>
                    <a:pt x="76566" y="1366429"/>
                  </a:lnTo>
                  <a:cubicBezTo>
                    <a:pt x="34204" y="1366429"/>
                    <a:pt x="0" y="1332225"/>
                    <a:pt x="0" y="1289862"/>
                  </a:cubicBezTo>
                  <a:close/>
                  <a:moveTo>
                    <a:pt x="665563" y="703062"/>
                  </a:moveTo>
                  <a:lnTo>
                    <a:pt x="502389" y="539888"/>
                  </a:lnTo>
                  <a:cubicBezTo>
                    <a:pt x="456575" y="494073"/>
                    <a:pt x="382205" y="494073"/>
                    <a:pt x="336390" y="539888"/>
                  </a:cubicBezTo>
                  <a:cubicBezTo>
                    <a:pt x="314111" y="562167"/>
                    <a:pt x="301873" y="591664"/>
                    <a:pt x="301873" y="623044"/>
                  </a:cubicBezTo>
                  <a:cubicBezTo>
                    <a:pt x="301873" y="654424"/>
                    <a:pt x="314111" y="683920"/>
                    <a:pt x="336390" y="705886"/>
                  </a:cubicBezTo>
                  <a:lnTo>
                    <a:pt x="582407" y="951903"/>
                  </a:lnTo>
                  <a:cubicBezTo>
                    <a:pt x="628221" y="997717"/>
                    <a:pt x="702591" y="997717"/>
                    <a:pt x="748406" y="951903"/>
                  </a:cubicBezTo>
                  <a:lnTo>
                    <a:pt x="1499949" y="200359"/>
                  </a:lnTo>
                  <a:cubicBezTo>
                    <a:pt x="1522229" y="178080"/>
                    <a:pt x="1534467" y="148583"/>
                    <a:pt x="1534467" y="117517"/>
                  </a:cubicBezTo>
                  <a:cubicBezTo>
                    <a:pt x="1534467" y="86137"/>
                    <a:pt x="1522229" y="56640"/>
                    <a:pt x="1499949" y="34361"/>
                  </a:cubicBezTo>
                  <a:cubicBezTo>
                    <a:pt x="1454135" y="-11454"/>
                    <a:pt x="1379765" y="-11454"/>
                    <a:pt x="1333951" y="34361"/>
                  </a:cubicBezTo>
                  <a:lnTo>
                    <a:pt x="665563" y="7030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7D99DB2-5A64-45CB-8BBA-11983FFD9305}"/>
              </a:ext>
            </a:extLst>
          </p:cNvPr>
          <p:cNvGrpSpPr/>
          <p:nvPr/>
        </p:nvGrpSpPr>
        <p:grpSpPr>
          <a:xfrm>
            <a:off x="6870797" y="4814979"/>
            <a:ext cx="4254403" cy="310278"/>
            <a:chOff x="6870797" y="4814979"/>
            <a:chExt cx="4254403" cy="310278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4C76979-C156-4FC9-A065-08F07898BEAF}"/>
                </a:ext>
              </a:extLst>
            </p:cNvPr>
            <p:cNvSpPr txBox="1"/>
            <p:nvPr/>
          </p:nvSpPr>
          <p:spPr>
            <a:xfrm>
              <a:off x="7181850" y="4814979"/>
              <a:ext cx="3943350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And feel the charm of existence in this spot, which</a:t>
              </a: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9002BD8-6D92-4055-9471-495D5D1B42C8}"/>
                </a:ext>
              </a:extLst>
            </p:cNvPr>
            <p:cNvSpPr/>
            <p:nvPr/>
          </p:nvSpPr>
          <p:spPr>
            <a:xfrm>
              <a:off x="6870797" y="4861423"/>
              <a:ext cx="244378" cy="217391"/>
            </a:xfrm>
            <a:custGeom>
              <a:avLst/>
              <a:gdLst>
                <a:gd name="connsiteX0" fmla="*/ 0 w 1534467"/>
                <a:gd name="connsiteY0" fmla="*/ 1289862 h 1365016"/>
                <a:gd name="connsiteX1" fmla="*/ 0 w 1534467"/>
                <a:gd name="connsiteY1" fmla="*/ 205380 h 1365016"/>
                <a:gd name="connsiteX2" fmla="*/ 76566 w 1534467"/>
                <a:gd name="connsiteY2" fmla="*/ 128814 h 1365016"/>
                <a:gd name="connsiteX3" fmla="*/ 877062 w 1534467"/>
                <a:gd name="connsiteY3" fmla="*/ 128814 h 1365016"/>
                <a:gd name="connsiteX4" fmla="*/ 1038040 w 1534467"/>
                <a:gd name="connsiteY4" fmla="*/ 128814 h 1365016"/>
                <a:gd name="connsiteX5" fmla="*/ 885221 w 1534467"/>
                <a:gd name="connsiteY5" fmla="*/ 281633 h 1365016"/>
                <a:gd name="connsiteX6" fmla="*/ 877062 w 1534467"/>
                <a:gd name="connsiteY6" fmla="*/ 281633 h 1365016"/>
                <a:gd name="connsiteX7" fmla="*/ 152819 w 1534467"/>
                <a:gd name="connsiteY7" fmla="*/ 281633 h 1365016"/>
                <a:gd name="connsiteX8" fmla="*/ 152819 w 1534467"/>
                <a:gd name="connsiteY8" fmla="*/ 1213296 h 1365016"/>
                <a:gd name="connsiteX9" fmla="*/ 1084482 w 1534467"/>
                <a:gd name="connsiteY9" fmla="*/ 1213296 h 1365016"/>
                <a:gd name="connsiteX10" fmla="*/ 1084482 w 1534467"/>
                <a:gd name="connsiteY10" fmla="*/ 1046042 h 1365016"/>
                <a:gd name="connsiteX11" fmla="*/ 1084482 w 1534467"/>
                <a:gd name="connsiteY11" fmla="*/ 817598 h 1365016"/>
                <a:gd name="connsiteX12" fmla="*/ 1237301 w 1534467"/>
                <a:gd name="connsiteY12" fmla="*/ 664779 h 1365016"/>
                <a:gd name="connsiteX13" fmla="*/ 1237301 w 1534467"/>
                <a:gd name="connsiteY13" fmla="*/ 1046042 h 1365016"/>
                <a:gd name="connsiteX14" fmla="*/ 1237301 w 1534467"/>
                <a:gd name="connsiteY14" fmla="*/ 1289862 h 1365016"/>
                <a:gd name="connsiteX15" fmla="*/ 1160735 w 1534467"/>
                <a:gd name="connsiteY15" fmla="*/ 1366429 h 1365016"/>
                <a:gd name="connsiteX16" fmla="*/ 76566 w 1534467"/>
                <a:gd name="connsiteY16" fmla="*/ 1366429 h 1365016"/>
                <a:gd name="connsiteX17" fmla="*/ 0 w 1534467"/>
                <a:gd name="connsiteY17" fmla="*/ 1289862 h 1365016"/>
                <a:gd name="connsiteX18" fmla="*/ 665563 w 1534467"/>
                <a:gd name="connsiteY18" fmla="*/ 703062 h 1365016"/>
                <a:gd name="connsiteX19" fmla="*/ 502389 w 1534467"/>
                <a:gd name="connsiteY19" fmla="*/ 539888 h 1365016"/>
                <a:gd name="connsiteX20" fmla="*/ 336390 w 1534467"/>
                <a:gd name="connsiteY20" fmla="*/ 539888 h 1365016"/>
                <a:gd name="connsiteX21" fmla="*/ 301873 w 1534467"/>
                <a:gd name="connsiteY21" fmla="*/ 623044 h 1365016"/>
                <a:gd name="connsiteX22" fmla="*/ 336390 w 1534467"/>
                <a:gd name="connsiteY22" fmla="*/ 705886 h 1365016"/>
                <a:gd name="connsiteX23" fmla="*/ 582407 w 1534467"/>
                <a:gd name="connsiteY23" fmla="*/ 951903 h 1365016"/>
                <a:gd name="connsiteX24" fmla="*/ 748406 w 1534467"/>
                <a:gd name="connsiteY24" fmla="*/ 951903 h 1365016"/>
                <a:gd name="connsiteX25" fmla="*/ 1499949 w 1534467"/>
                <a:gd name="connsiteY25" fmla="*/ 200359 h 1365016"/>
                <a:gd name="connsiteX26" fmla="*/ 1534467 w 1534467"/>
                <a:gd name="connsiteY26" fmla="*/ 117517 h 1365016"/>
                <a:gd name="connsiteX27" fmla="*/ 1499949 w 1534467"/>
                <a:gd name="connsiteY27" fmla="*/ 34361 h 1365016"/>
                <a:gd name="connsiteX28" fmla="*/ 1333951 w 1534467"/>
                <a:gd name="connsiteY28" fmla="*/ 34361 h 1365016"/>
                <a:gd name="connsiteX29" fmla="*/ 665563 w 1534467"/>
                <a:gd name="connsiteY29" fmla="*/ 703062 h 136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34467" h="1365016">
                  <a:moveTo>
                    <a:pt x="0" y="1289862"/>
                  </a:moveTo>
                  <a:lnTo>
                    <a:pt x="0" y="205380"/>
                  </a:lnTo>
                  <a:cubicBezTo>
                    <a:pt x="0" y="163018"/>
                    <a:pt x="34204" y="128814"/>
                    <a:pt x="76566" y="128814"/>
                  </a:cubicBezTo>
                  <a:lnTo>
                    <a:pt x="877062" y="128814"/>
                  </a:lnTo>
                  <a:lnTo>
                    <a:pt x="1038040" y="128814"/>
                  </a:lnTo>
                  <a:lnTo>
                    <a:pt x="885221" y="281633"/>
                  </a:lnTo>
                  <a:lnTo>
                    <a:pt x="877062" y="281633"/>
                  </a:lnTo>
                  <a:lnTo>
                    <a:pt x="152819" y="281633"/>
                  </a:lnTo>
                  <a:lnTo>
                    <a:pt x="152819" y="1213296"/>
                  </a:lnTo>
                  <a:lnTo>
                    <a:pt x="1084482" y="1213296"/>
                  </a:lnTo>
                  <a:lnTo>
                    <a:pt x="1084482" y="1046042"/>
                  </a:lnTo>
                  <a:lnTo>
                    <a:pt x="1084482" y="817598"/>
                  </a:lnTo>
                  <a:lnTo>
                    <a:pt x="1237301" y="664779"/>
                  </a:lnTo>
                  <a:lnTo>
                    <a:pt x="1237301" y="1046042"/>
                  </a:lnTo>
                  <a:lnTo>
                    <a:pt x="1237301" y="1289862"/>
                  </a:lnTo>
                  <a:cubicBezTo>
                    <a:pt x="1237301" y="1331911"/>
                    <a:pt x="1203097" y="1366429"/>
                    <a:pt x="1160735" y="1366429"/>
                  </a:cubicBezTo>
                  <a:lnTo>
                    <a:pt x="76566" y="1366429"/>
                  </a:lnTo>
                  <a:cubicBezTo>
                    <a:pt x="34204" y="1366429"/>
                    <a:pt x="0" y="1332225"/>
                    <a:pt x="0" y="1289862"/>
                  </a:cubicBezTo>
                  <a:close/>
                  <a:moveTo>
                    <a:pt x="665563" y="703062"/>
                  </a:moveTo>
                  <a:lnTo>
                    <a:pt x="502389" y="539888"/>
                  </a:lnTo>
                  <a:cubicBezTo>
                    <a:pt x="456575" y="494073"/>
                    <a:pt x="382205" y="494073"/>
                    <a:pt x="336390" y="539888"/>
                  </a:cubicBezTo>
                  <a:cubicBezTo>
                    <a:pt x="314111" y="562167"/>
                    <a:pt x="301873" y="591664"/>
                    <a:pt x="301873" y="623044"/>
                  </a:cubicBezTo>
                  <a:cubicBezTo>
                    <a:pt x="301873" y="654424"/>
                    <a:pt x="314111" y="683920"/>
                    <a:pt x="336390" y="705886"/>
                  </a:cubicBezTo>
                  <a:lnTo>
                    <a:pt x="582407" y="951903"/>
                  </a:lnTo>
                  <a:cubicBezTo>
                    <a:pt x="628221" y="997717"/>
                    <a:pt x="702591" y="997717"/>
                    <a:pt x="748406" y="951903"/>
                  </a:cubicBezTo>
                  <a:lnTo>
                    <a:pt x="1499949" y="200359"/>
                  </a:lnTo>
                  <a:cubicBezTo>
                    <a:pt x="1522229" y="178080"/>
                    <a:pt x="1534467" y="148583"/>
                    <a:pt x="1534467" y="117517"/>
                  </a:cubicBezTo>
                  <a:cubicBezTo>
                    <a:pt x="1534467" y="86137"/>
                    <a:pt x="1522229" y="56640"/>
                    <a:pt x="1499949" y="34361"/>
                  </a:cubicBezTo>
                  <a:cubicBezTo>
                    <a:pt x="1454135" y="-11454"/>
                    <a:pt x="1379765" y="-11454"/>
                    <a:pt x="1333951" y="34361"/>
                  </a:cubicBezTo>
                  <a:lnTo>
                    <a:pt x="665563" y="7030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D577551-C9A1-4500-B318-3459F6D503A1}"/>
              </a:ext>
            </a:extLst>
          </p:cNvPr>
          <p:cNvGrpSpPr/>
          <p:nvPr/>
        </p:nvGrpSpPr>
        <p:grpSpPr>
          <a:xfrm>
            <a:off x="6870797" y="5250386"/>
            <a:ext cx="4254403" cy="310278"/>
            <a:chOff x="6870797" y="5250386"/>
            <a:chExt cx="4254403" cy="310278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D8298BC-B8A4-4270-A7BB-CD6113944D15}"/>
                </a:ext>
              </a:extLst>
            </p:cNvPr>
            <p:cNvSpPr txBox="1"/>
            <p:nvPr/>
          </p:nvSpPr>
          <p:spPr>
            <a:xfrm>
              <a:off x="7181850" y="5250386"/>
              <a:ext cx="3943350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Was created for the bliss of souls like mine</a:t>
              </a: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725018C-34BE-40F6-B022-D64D23C23395}"/>
                </a:ext>
              </a:extLst>
            </p:cNvPr>
            <p:cNvSpPr/>
            <p:nvPr/>
          </p:nvSpPr>
          <p:spPr>
            <a:xfrm>
              <a:off x="6870797" y="5296830"/>
              <a:ext cx="244378" cy="217391"/>
            </a:xfrm>
            <a:custGeom>
              <a:avLst/>
              <a:gdLst>
                <a:gd name="connsiteX0" fmla="*/ 0 w 1534467"/>
                <a:gd name="connsiteY0" fmla="*/ 1289862 h 1365016"/>
                <a:gd name="connsiteX1" fmla="*/ 0 w 1534467"/>
                <a:gd name="connsiteY1" fmla="*/ 205380 h 1365016"/>
                <a:gd name="connsiteX2" fmla="*/ 76566 w 1534467"/>
                <a:gd name="connsiteY2" fmla="*/ 128814 h 1365016"/>
                <a:gd name="connsiteX3" fmla="*/ 877062 w 1534467"/>
                <a:gd name="connsiteY3" fmla="*/ 128814 h 1365016"/>
                <a:gd name="connsiteX4" fmla="*/ 1038040 w 1534467"/>
                <a:gd name="connsiteY4" fmla="*/ 128814 h 1365016"/>
                <a:gd name="connsiteX5" fmla="*/ 885221 w 1534467"/>
                <a:gd name="connsiteY5" fmla="*/ 281633 h 1365016"/>
                <a:gd name="connsiteX6" fmla="*/ 877062 w 1534467"/>
                <a:gd name="connsiteY6" fmla="*/ 281633 h 1365016"/>
                <a:gd name="connsiteX7" fmla="*/ 152819 w 1534467"/>
                <a:gd name="connsiteY7" fmla="*/ 281633 h 1365016"/>
                <a:gd name="connsiteX8" fmla="*/ 152819 w 1534467"/>
                <a:gd name="connsiteY8" fmla="*/ 1213296 h 1365016"/>
                <a:gd name="connsiteX9" fmla="*/ 1084482 w 1534467"/>
                <a:gd name="connsiteY9" fmla="*/ 1213296 h 1365016"/>
                <a:gd name="connsiteX10" fmla="*/ 1084482 w 1534467"/>
                <a:gd name="connsiteY10" fmla="*/ 1046042 h 1365016"/>
                <a:gd name="connsiteX11" fmla="*/ 1084482 w 1534467"/>
                <a:gd name="connsiteY11" fmla="*/ 817598 h 1365016"/>
                <a:gd name="connsiteX12" fmla="*/ 1237301 w 1534467"/>
                <a:gd name="connsiteY12" fmla="*/ 664779 h 1365016"/>
                <a:gd name="connsiteX13" fmla="*/ 1237301 w 1534467"/>
                <a:gd name="connsiteY13" fmla="*/ 1046042 h 1365016"/>
                <a:gd name="connsiteX14" fmla="*/ 1237301 w 1534467"/>
                <a:gd name="connsiteY14" fmla="*/ 1289862 h 1365016"/>
                <a:gd name="connsiteX15" fmla="*/ 1160735 w 1534467"/>
                <a:gd name="connsiteY15" fmla="*/ 1366429 h 1365016"/>
                <a:gd name="connsiteX16" fmla="*/ 76566 w 1534467"/>
                <a:gd name="connsiteY16" fmla="*/ 1366429 h 1365016"/>
                <a:gd name="connsiteX17" fmla="*/ 0 w 1534467"/>
                <a:gd name="connsiteY17" fmla="*/ 1289862 h 1365016"/>
                <a:gd name="connsiteX18" fmla="*/ 665563 w 1534467"/>
                <a:gd name="connsiteY18" fmla="*/ 703062 h 1365016"/>
                <a:gd name="connsiteX19" fmla="*/ 502389 w 1534467"/>
                <a:gd name="connsiteY19" fmla="*/ 539888 h 1365016"/>
                <a:gd name="connsiteX20" fmla="*/ 336390 w 1534467"/>
                <a:gd name="connsiteY20" fmla="*/ 539888 h 1365016"/>
                <a:gd name="connsiteX21" fmla="*/ 301873 w 1534467"/>
                <a:gd name="connsiteY21" fmla="*/ 623044 h 1365016"/>
                <a:gd name="connsiteX22" fmla="*/ 336390 w 1534467"/>
                <a:gd name="connsiteY22" fmla="*/ 705886 h 1365016"/>
                <a:gd name="connsiteX23" fmla="*/ 582407 w 1534467"/>
                <a:gd name="connsiteY23" fmla="*/ 951903 h 1365016"/>
                <a:gd name="connsiteX24" fmla="*/ 748406 w 1534467"/>
                <a:gd name="connsiteY24" fmla="*/ 951903 h 1365016"/>
                <a:gd name="connsiteX25" fmla="*/ 1499949 w 1534467"/>
                <a:gd name="connsiteY25" fmla="*/ 200359 h 1365016"/>
                <a:gd name="connsiteX26" fmla="*/ 1534467 w 1534467"/>
                <a:gd name="connsiteY26" fmla="*/ 117517 h 1365016"/>
                <a:gd name="connsiteX27" fmla="*/ 1499949 w 1534467"/>
                <a:gd name="connsiteY27" fmla="*/ 34361 h 1365016"/>
                <a:gd name="connsiteX28" fmla="*/ 1333951 w 1534467"/>
                <a:gd name="connsiteY28" fmla="*/ 34361 h 1365016"/>
                <a:gd name="connsiteX29" fmla="*/ 665563 w 1534467"/>
                <a:gd name="connsiteY29" fmla="*/ 703062 h 136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34467" h="1365016">
                  <a:moveTo>
                    <a:pt x="0" y="1289862"/>
                  </a:moveTo>
                  <a:lnTo>
                    <a:pt x="0" y="205380"/>
                  </a:lnTo>
                  <a:cubicBezTo>
                    <a:pt x="0" y="163018"/>
                    <a:pt x="34204" y="128814"/>
                    <a:pt x="76566" y="128814"/>
                  </a:cubicBezTo>
                  <a:lnTo>
                    <a:pt x="877062" y="128814"/>
                  </a:lnTo>
                  <a:lnTo>
                    <a:pt x="1038040" y="128814"/>
                  </a:lnTo>
                  <a:lnTo>
                    <a:pt x="885221" y="281633"/>
                  </a:lnTo>
                  <a:lnTo>
                    <a:pt x="877062" y="281633"/>
                  </a:lnTo>
                  <a:lnTo>
                    <a:pt x="152819" y="281633"/>
                  </a:lnTo>
                  <a:lnTo>
                    <a:pt x="152819" y="1213296"/>
                  </a:lnTo>
                  <a:lnTo>
                    <a:pt x="1084482" y="1213296"/>
                  </a:lnTo>
                  <a:lnTo>
                    <a:pt x="1084482" y="1046042"/>
                  </a:lnTo>
                  <a:lnTo>
                    <a:pt x="1084482" y="817598"/>
                  </a:lnTo>
                  <a:lnTo>
                    <a:pt x="1237301" y="664779"/>
                  </a:lnTo>
                  <a:lnTo>
                    <a:pt x="1237301" y="1046042"/>
                  </a:lnTo>
                  <a:lnTo>
                    <a:pt x="1237301" y="1289862"/>
                  </a:lnTo>
                  <a:cubicBezTo>
                    <a:pt x="1237301" y="1331911"/>
                    <a:pt x="1203097" y="1366429"/>
                    <a:pt x="1160735" y="1366429"/>
                  </a:cubicBezTo>
                  <a:lnTo>
                    <a:pt x="76566" y="1366429"/>
                  </a:lnTo>
                  <a:cubicBezTo>
                    <a:pt x="34204" y="1366429"/>
                    <a:pt x="0" y="1332225"/>
                    <a:pt x="0" y="1289862"/>
                  </a:cubicBezTo>
                  <a:close/>
                  <a:moveTo>
                    <a:pt x="665563" y="703062"/>
                  </a:moveTo>
                  <a:lnTo>
                    <a:pt x="502389" y="539888"/>
                  </a:lnTo>
                  <a:cubicBezTo>
                    <a:pt x="456575" y="494073"/>
                    <a:pt x="382205" y="494073"/>
                    <a:pt x="336390" y="539888"/>
                  </a:cubicBezTo>
                  <a:cubicBezTo>
                    <a:pt x="314111" y="562167"/>
                    <a:pt x="301873" y="591664"/>
                    <a:pt x="301873" y="623044"/>
                  </a:cubicBezTo>
                  <a:cubicBezTo>
                    <a:pt x="301873" y="654424"/>
                    <a:pt x="314111" y="683920"/>
                    <a:pt x="336390" y="705886"/>
                  </a:cubicBezTo>
                  <a:lnTo>
                    <a:pt x="582407" y="951903"/>
                  </a:lnTo>
                  <a:cubicBezTo>
                    <a:pt x="628221" y="997717"/>
                    <a:pt x="702591" y="997717"/>
                    <a:pt x="748406" y="951903"/>
                  </a:cubicBezTo>
                  <a:lnTo>
                    <a:pt x="1499949" y="200359"/>
                  </a:lnTo>
                  <a:cubicBezTo>
                    <a:pt x="1522229" y="178080"/>
                    <a:pt x="1534467" y="148583"/>
                    <a:pt x="1534467" y="117517"/>
                  </a:cubicBezTo>
                  <a:cubicBezTo>
                    <a:pt x="1534467" y="86137"/>
                    <a:pt x="1522229" y="56640"/>
                    <a:pt x="1499949" y="34361"/>
                  </a:cubicBezTo>
                  <a:cubicBezTo>
                    <a:pt x="1454135" y="-11454"/>
                    <a:pt x="1379765" y="-11454"/>
                    <a:pt x="1333951" y="34361"/>
                  </a:cubicBezTo>
                  <a:lnTo>
                    <a:pt x="665563" y="7030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Graphic 83">
            <a:extLst>
              <a:ext uri="{FF2B5EF4-FFF2-40B4-BE49-F238E27FC236}">
                <a16:creationId xmlns:a16="http://schemas.microsoft.com/office/drawing/2014/main" id="{9AC0133C-D089-43A5-8C21-B512086CA2CB}"/>
              </a:ext>
            </a:extLst>
          </p:cNvPr>
          <p:cNvSpPr/>
          <p:nvPr/>
        </p:nvSpPr>
        <p:spPr>
          <a:xfrm>
            <a:off x="1116033" y="4458654"/>
            <a:ext cx="501234" cy="501234"/>
          </a:xfrm>
          <a:custGeom>
            <a:avLst/>
            <a:gdLst>
              <a:gd name="connsiteX0" fmla="*/ 408184 w 459632"/>
              <a:gd name="connsiteY0" fmla="*/ 145328 h 459632"/>
              <a:gd name="connsiteX1" fmla="*/ 330107 w 459632"/>
              <a:gd name="connsiteY1" fmla="*/ 67245 h 459632"/>
              <a:gd name="connsiteX2" fmla="*/ 309508 w 459632"/>
              <a:gd name="connsiteY2" fmla="*/ 66271 h 459632"/>
              <a:gd name="connsiteX3" fmla="*/ 293705 w 459632"/>
              <a:gd name="connsiteY3" fmla="*/ 74177 h 459632"/>
              <a:gd name="connsiteX4" fmla="*/ 287500 w 459632"/>
              <a:gd name="connsiteY4" fmla="*/ 67972 h 459632"/>
              <a:gd name="connsiteX5" fmla="*/ 295911 w 459632"/>
              <a:gd name="connsiteY5" fmla="*/ 51180 h 459632"/>
              <a:gd name="connsiteX6" fmla="*/ 293529 w 459632"/>
              <a:gd name="connsiteY6" fmla="*/ 30665 h 459632"/>
              <a:gd name="connsiteX7" fmla="*/ 267345 w 459632"/>
              <a:gd name="connsiteY7" fmla="*/ 4489 h 459632"/>
              <a:gd name="connsiteX8" fmla="*/ 256513 w 459632"/>
              <a:gd name="connsiteY8" fmla="*/ 0 h 459632"/>
              <a:gd name="connsiteX9" fmla="*/ 256498 w 459632"/>
              <a:gd name="connsiteY9" fmla="*/ 0 h 459632"/>
              <a:gd name="connsiteX10" fmla="*/ 245681 w 459632"/>
              <a:gd name="connsiteY10" fmla="*/ 4489 h 459632"/>
              <a:gd name="connsiteX11" fmla="*/ 180682 w 459632"/>
              <a:gd name="connsiteY11" fmla="*/ 69489 h 459632"/>
              <a:gd name="connsiteX12" fmla="*/ 176193 w 459632"/>
              <a:gd name="connsiteY12" fmla="*/ 80321 h 459632"/>
              <a:gd name="connsiteX13" fmla="*/ 180682 w 459632"/>
              <a:gd name="connsiteY13" fmla="*/ 91153 h 459632"/>
              <a:gd name="connsiteX14" fmla="*/ 206973 w 459632"/>
              <a:gd name="connsiteY14" fmla="*/ 117443 h 459632"/>
              <a:gd name="connsiteX15" fmla="*/ 227442 w 459632"/>
              <a:gd name="connsiteY15" fmla="*/ 119680 h 459632"/>
              <a:gd name="connsiteX16" fmla="*/ 244164 w 459632"/>
              <a:gd name="connsiteY16" fmla="*/ 111307 h 459632"/>
              <a:gd name="connsiteX17" fmla="*/ 250369 w 459632"/>
              <a:gd name="connsiteY17" fmla="*/ 117512 h 459632"/>
              <a:gd name="connsiteX18" fmla="*/ 242464 w 459632"/>
              <a:gd name="connsiteY18" fmla="*/ 133316 h 459632"/>
              <a:gd name="connsiteX19" fmla="*/ 238948 w 459632"/>
              <a:gd name="connsiteY19" fmla="*/ 143083 h 459632"/>
              <a:gd name="connsiteX20" fmla="*/ 243437 w 459632"/>
              <a:gd name="connsiteY20" fmla="*/ 153915 h 459632"/>
              <a:gd name="connsiteX21" fmla="*/ 274585 w 459632"/>
              <a:gd name="connsiteY21" fmla="*/ 185055 h 459632"/>
              <a:gd name="connsiteX22" fmla="*/ 285417 w 459632"/>
              <a:gd name="connsiteY22" fmla="*/ 185055 h 459632"/>
              <a:gd name="connsiteX23" fmla="*/ 285417 w 459632"/>
              <a:gd name="connsiteY23" fmla="*/ 174223 h 459632"/>
              <a:gd name="connsiteX24" fmla="*/ 254269 w 459632"/>
              <a:gd name="connsiteY24" fmla="*/ 143083 h 459632"/>
              <a:gd name="connsiteX25" fmla="*/ 255709 w 459632"/>
              <a:gd name="connsiteY25" fmla="*/ 141091 h 459632"/>
              <a:gd name="connsiteX26" fmla="*/ 266541 w 459632"/>
              <a:gd name="connsiteY26" fmla="*/ 119419 h 459632"/>
              <a:gd name="connsiteX27" fmla="*/ 265101 w 459632"/>
              <a:gd name="connsiteY27" fmla="*/ 110579 h 459632"/>
              <a:gd name="connsiteX28" fmla="*/ 251090 w 459632"/>
              <a:gd name="connsiteY28" fmla="*/ 96569 h 459632"/>
              <a:gd name="connsiteX29" fmla="*/ 242250 w 459632"/>
              <a:gd name="connsiteY29" fmla="*/ 95136 h 459632"/>
              <a:gd name="connsiteX30" fmla="*/ 220648 w 459632"/>
              <a:gd name="connsiteY30" fmla="*/ 105945 h 459632"/>
              <a:gd name="connsiteX31" fmla="*/ 217805 w 459632"/>
              <a:gd name="connsiteY31" fmla="*/ 106611 h 459632"/>
              <a:gd name="connsiteX32" fmla="*/ 191515 w 459632"/>
              <a:gd name="connsiteY32" fmla="*/ 80321 h 459632"/>
              <a:gd name="connsiteX33" fmla="*/ 256514 w 459632"/>
              <a:gd name="connsiteY33" fmla="*/ 15321 h 459632"/>
              <a:gd name="connsiteX34" fmla="*/ 282935 w 459632"/>
              <a:gd name="connsiteY34" fmla="*/ 41781 h 459632"/>
              <a:gd name="connsiteX35" fmla="*/ 282169 w 459632"/>
              <a:gd name="connsiteY35" fmla="*/ 44393 h 459632"/>
              <a:gd name="connsiteX36" fmla="*/ 271329 w 459632"/>
              <a:gd name="connsiteY36" fmla="*/ 66065 h 459632"/>
              <a:gd name="connsiteX37" fmla="*/ 272762 w 459632"/>
              <a:gd name="connsiteY37" fmla="*/ 74905 h 459632"/>
              <a:gd name="connsiteX38" fmla="*/ 286773 w 459632"/>
              <a:gd name="connsiteY38" fmla="*/ 88908 h 459632"/>
              <a:gd name="connsiteX39" fmla="*/ 295621 w 459632"/>
              <a:gd name="connsiteY39" fmla="*/ 90348 h 459632"/>
              <a:gd name="connsiteX40" fmla="*/ 317284 w 459632"/>
              <a:gd name="connsiteY40" fmla="*/ 79516 h 459632"/>
              <a:gd name="connsiteX41" fmla="*/ 319276 w 459632"/>
              <a:gd name="connsiteY41" fmla="*/ 78076 h 459632"/>
              <a:gd name="connsiteX42" fmla="*/ 397873 w 459632"/>
              <a:gd name="connsiteY42" fmla="*/ 156635 h 459632"/>
              <a:gd name="connsiteX43" fmla="*/ 444312 w 459632"/>
              <a:gd name="connsiteY43" fmla="*/ 237476 h 459632"/>
              <a:gd name="connsiteX44" fmla="*/ 438512 w 459632"/>
              <a:gd name="connsiteY44" fmla="*/ 282789 h 459632"/>
              <a:gd name="connsiteX45" fmla="*/ 379534 w 459632"/>
              <a:gd name="connsiteY45" fmla="*/ 192747 h 459632"/>
              <a:gd name="connsiteX46" fmla="*/ 372310 w 459632"/>
              <a:gd name="connsiteY46" fmla="*/ 192149 h 459632"/>
              <a:gd name="connsiteX47" fmla="*/ 327028 w 459632"/>
              <a:gd name="connsiteY47" fmla="*/ 211905 h 459632"/>
              <a:gd name="connsiteX48" fmla="*/ 323221 w 459632"/>
              <a:gd name="connsiteY48" fmla="*/ 212924 h 459632"/>
              <a:gd name="connsiteX49" fmla="*/ 304192 w 459632"/>
              <a:gd name="connsiteY49" fmla="*/ 193773 h 459632"/>
              <a:gd name="connsiteX50" fmla="*/ 298761 w 459632"/>
              <a:gd name="connsiteY50" fmla="*/ 191513 h 459632"/>
              <a:gd name="connsiteX51" fmla="*/ 293345 w 459632"/>
              <a:gd name="connsiteY51" fmla="*/ 193757 h 459632"/>
              <a:gd name="connsiteX52" fmla="*/ 47893 w 459632"/>
              <a:gd name="connsiteY52" fmla="*/ 439224 h 459632"/>
              <a:gd name="connsiteX53" fmla="*/ 38302 w 459632"/>
              <a:gd name="connsiteY53" fmla="*/ 444311 h 459632"/>
              <a:gd name="connsiteX54" fmla="*/ 28397 w 459632"/>
              <a:gd name="connsiteY54" fmla="*/ 438895 h 459632"/>
              <a:gd name="connsiteX55" fmla="*/ 20407 w 459632"/>
              <a:gd name="connsiteY55" fmla="*/ 430920 h 459632"/>
              <a:gd name="connsiteX56" fmla="*/ 15320 w 459632"/>
              <a:gd name="connsiteY56" fmla="*/ 421329 h 459632"/>
              <a:gd name="connsiteX57" fmla="*/ 20736 w 459632"/>
              <a:gd name="connsiteY57" fmla="*/ 411424 h 459632"/>
              <a:gd name="connsiteX58" fmla="*/ 246661 w 459632"/>
              <a:gd name="connsiteY58" fmla="*/ 185499 h 459632"/>
              <a:gd name="connsiteX59" fmla="*/ 246661 w 459632"/>
              <a:gd name="connsiteY59" fmla="*/ 174667 h 459632"/>
              <a:gd name="connsiteX60" fmla="*/ 235829 w 459632"/>
              <a:gd name="connsiteY60" fmla="*/ 174667 h 459632"/>
              <a:gd name="connsiteX61" fmla="*/ 10227 w 459632"/>
              <a:gd name="connsiteY61" fmla="*/ 400286 h 459632"/>
              <a:gd name="connsiteX62" fmla="*/ 0 w 459632"/>
              <a:gd name="connsiteY62" fmla="*/ 421329 h 459632"/>
              <a:gd name="connsiteX63" fmla="*/ 9905 w 459632"/>
              <a:gd name="connsiteY63" fmla="*/ 442066 h 459632"/>
              <a:gd name="connsiteX64" fmla="*/ 17129 w 459632"/>
              <a:gd name="connsiteY64" fmla="*/ 449252 h 459632"/>
              <a:gd name="connsiteX65" fmla="*/ 38303 w 459632"/>
              <a:gd name="connsiteY65" fmla="*/ 459632 h 459632"/>
              <a:gd name="connsiteX66" fmla="*/ 59040 w 459632"/>
              <a:gd name="connsiteY66" fmla="*/ 449727 h 459632"/>
              <a:gd name="connsiteX67" fmla="*/ 298746 w 459632"/>
              <a:gd name="connsiteY67" fmla="*/ 210021 h 459632"/>
              <a:gd name="connsiteX68" fmla="*/ 312374 w 459632"/>
              <a:gd name="connsiteY68" fmla="*/ 223741 h 459632"/>
              <a:gd name="connsiteX69" fmla="*/ 333164 w 459632"/>
              <a:gd name="connsiteY69" fmla="*/ 225940 h 459632"/>
              <a:gd name="connsiteX70" fmla="*/ 374332 w 459632"/>
              <a:gd name="connsiteY70" fmla="*/ 207975 h 459632"/>
              <a:gd name="connsiteX71" fmla="*/ 429143 w 459632"/>
              <a:gd name="connsiteY71" fmla="*/ 307976 h 459632"/>
              <a:gd name="connsiteX72" fmla="*/ 435662 w 459632"/>
              <a:gd name="connsiteY72" fmla="*/ 314020 h 459632"/>
              <a:gd name="connsiteX73" fmla="*/ 443499 w 459632"/>
              <a:gd name="connsiteY73" fmla="*/ 309845 h 459632"/>
              <a:gd name="connsiteX74" fmla="*/ 459632 w 459632"/>
              <a:gd name="connsiteY74" fmla="*/ 237476 h 459632"/>
              <a:gd name="connsiteX75" fmla="*/ 408184 w 459632"/>
              <a:gd name="connsiteY75" fmla="*/ 145328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459632" h="459632">
                <a:moveTo>
                  <a:pt x="408184" y="145328"/>
                </a:moveTo>
                <a:lnTo>
                  <a:pt x="330107" y="67245"/>
                </a:lnTo>
                <a:cubicBezTo>
                  <a:pt x="324477" y="61606"/>
                  <a:pt x="315507" y="61293"/>
                  <a:pt x="309508" y="66271"/>
                </a:cubicBezTo>
                <a:lnTo>
                  <a:pt x="293705" y="74177"/>
                </a:lnTo>
                <a:lnTo>
                  <a:pt x="287500" y="67972"/>
                </a:lnTo>
                <a:lnTo>
                  <a:pt x="295911" y="51180"/>
                </a:lnTo>
                <a:cubicBezTo>
                  <a:pt x="301074" y="40578"/>
                  <a:pt x="296640" y="33783"/>
                  <a:pt x="293529" y="30665"/>
                </a:cubicBezTo>
                <a:lnTo>
                  <a:pt x="267345" y="4489"/>
                </a:lnTo>
                <a:cubicBezTo>
                  <a:pt x="264457" y="1593"/>
                  <a:pt x="260611" y="0"/>
                  <a:pt x="256513" y="0"/>
                </a:cubicBezTo>
                <a:lnTo>
                  <a:pt x="256498" y="0"/>
                </a:lnTo>
                <a:cubicBezTo>
                  <a:pt x="252407" y="0"/>
                  <a:pt x="248561" y="1593"/>
                  <a:pt x="245681" y="4489"/>
                </a:cubicBezTo>
                <a:lnTo>
                  <a:pt x="180682" y="69489"/>
                </a:lnTo>
                <a:cubicBezTo>
                  <a:pt x="177786" y="72377"/>
                  <a:pt x="176193" y="76230"/>
                  <a:pt x="176193" y="80321"/>
                </a:cubicBezTo>
                <a:cubicBezTo>
                  <a:pt x="176193" y="84412"/>
                  <a:pt x="177786" y="88257"/>
                  <a:pt x="180682" y="91153"/>
                </a:cubicBezTo>
                <a:lnTo>
                  <a:pt x="206973" y="117443"/>
                </a:lnTo>
                <a:cubicBezTo>
                  <a:pt x="210037" y="120515"/>
                  <a:pt x="216770" y="124889"/>
                  <a:pt x="227442" y="119680"/>
                </a:cubicBezTo>
                <a:lnTo>
                  <a:pt x="244164" y="111307"/>
                </a:lnTo>
                <a:lnTo>
                  <a:pt x="250369" y="117512"/>
                </a:lnTo>
                <a:lnTo>
                  <a:pt x="242464" y="133316"/>
                </a:lnTo>
                <a:cubicBezTo>
                  <a:pt x="240189" y="136050"/>
                  <a:pt x="238948" y="139475"/>
                  <a:pt x="238948" y="143083"/>
                </a:cubicBezTo>
                <a:cubicBezTo>
                  <a:pt x="238948" y="147174"/>
                  <a:pt x="240541" y="151020"/>
                  <a:pt x="243437" y="153915"/>
                </a:cubicBezTo>
                <a:lnTo>
                  <a:pt x="274585" y="185055"/>
                </a:lnTo>
                <a:cubicBezTo>
                  <a:pt x="277573" y="188042"/>
                  <a:pt x="282422" y="188042"/>
                  <a:pt x="285417" y="185055"/>
                </a:cubicBezTo>
                <a:cubicBezTo>
                  <a:pt x="288405" y="182059"/>
                  <a:pt x="288405" y="177211"/>
                  <a:pt x="285417" y="174223"/>
                </a:cubicBezTo>
                <a:lnTo>
                  <a:pt x="254269" y="143083"/>
                </a:lnTo>
                <a:cubicBezTo>
                  <a:pt x="254859" y="142500"/>
                  <a:pt x="255342" y="141827"/>
                  <a:pt x="255709" y="141091"/>
                </a:cubicBezTo>
                <a:lnTo>
                  <a:pt x="266541" y="119419"/>
                </a:lnTo>
                <a:cubicBezTo>
                  <a:pt x="268011" y="116470"/>
                  <a:pt x="267437" y="112908"/>
                  <a:pt x="265101" y="110579"/>
                </a:cubicBezTo>
                <a:lnTo>
                  <a:pt x="251090" y="96569"/>
                </a:lnTo>
                <a:cubicBezTo>
                  <a:pt x="248761" y="94240"/>
                  <a:pt x="245184" y="93681"/>
                  <a:pt x="242250" y="95136"/>
                </a:cubicBezTo>
                <a:lnTo>
                  <a:pt x="220648" y="105945"/>
                </a:lnTo>
                <a:cubicBezTo>
                  <a:pt x="218733" y="106888"/>
                  <a:pt x="217966" y="106788"/>
                  <a:pt x="217805" y="106611"/>
                </a:cubicBezTo>
                <a:lnTo>
                  <a:pt x="191515" y="80321"/>
                </a:lnTo>
                <a:lnTo>
                  <a:pt x="256514" y="15321"/>
                </a:lnTo>
                <a:lnTo>
                  <a:pt x="282935" y="41781"/>
                </a:lnTo>
                <a:cubicBezTo>
                  <a:pt x="282935" y="41788"/>
                  <a:pt x="283065" y="42555"/>
                  <a:pt x="282169" y="44393"/>
                </a:cubicBezTo>
                <a:lnTo>
                  <a:pt x="271329" y="66065"/>
                </a:lnTo>
                <a:cubicBezTo>
                  <a:pt x="269859" y="69007"/>
                  <a:pt x="270433" y="72576"/>
                  <a:pt x="272762" y="74905"/>
                </a:cubicBezTo>
                <a:lnTo>
                  <a:pt x="286773" y="88908"/>
                </a:lnTo>
                <a:cubicBezTo>
                  <a:pt x="289117" y="91245"/>
                  <a:pt x="292679" y="91811"/>
                  <a:pt x="295621" y="90348"/>
                </a:cubicBezTo>
                <a:lnTo>
                  <a:pt x="317284" y="79516"/>
                </a:lnTo>
                <a:cubicBezTo>
                  <a:pt x="318020" y="79141"/>
                  <a:pt x="318694" y="78666"/>
                  <a:pt x="319276" y="78076"/>
                </a:cubicBezTo>
                <a:lnTo>
                  <a:pt x="397873" y="156635"/>
                </a:lnTo>
                <a:cubicBezTo>
                  <a:pt x="398341" y="157025"/>
                  <a:pt x="444312" y="195719"/>
                  <a:pt x="444312" y="237476"/>
                </a:cubicBezTo>
                <a:cubicBezTo>
                  <a:pt x="444312" y="254238"/>
                  <a:pt x="444312" y="266104"/>
                  <a:pt x="438512" y="282789"/>
                </a:cubicBezTo>
                <a:cubicBezTo>
                  <a:pt x="418955" y="218954"/>
                  <a:pt x="381288" y="193888"/>
                  <a:pt x="379534" y="192747"/>
                </a:cubicBezTo>
                <a:cubicBezTo>
                  <a:pt x="377381" y="191344"/>
                  <a:pt x="374662" y="191123"/>
                  <a:pt x="372310" y="192149"/>
                </a:cubicBezTo>
                <a:lnTo>
                  <a:pt x="327028" y="211905"/>
                </a:lnTo>
                <a:cubicBezTo>
                  <a:pt x="324669" y="212939"/>
                  <a:pt x="323336" y="212900"/>
                  <a:pt x="323221" y="212924"/>
                </a:cubicBezTo>
                <a:lnTo>
                  <a:pt x="304192" y="193773"/>
                </a:lnTo>
                <a:cubicBezTo>
                  <a:pt x="302759" y="192317"/>
                  <a:pt x="300890" y="191168"/>
                  <a:pt x="298761" y="191513"/>
                </a:cubicBezTo>
                <a:cubicBezTo>
                  <a:pt x="296723" y="191513"/>
                  <a:pt x="294778" y="192317"/>
                  <a:pt x="293345" y="193757"/>
                </a:cubicBezTo>
                <a:lnTo>
                  <a:pt x="47893" y="439224"/>
                </a:lnTo>
                <a:cubicBezTo>
                  <a:pt x="46621" y="440642"/>
                  <a:pt x="42416" y="444311"/>
                  <a:pt x="38302" y="444311"/>
                </a:cubicBezTo>
                <a:cubicBezTo>
                  <a:pt x="34074" y="444311"/>
                  <a:pt x="30005" y="440710"/>
                  <a:pt x="28397" y="438895"/>
                </a:cubicBezTo>
                <a:lnTo>
                  <a:pt x="20407" y="430920"/>
                </a:lnTo>
                <a:cubicBezTo>
                  <a:pt x="18989" y="429648"/>
                  <a:pt x="15320" y="425443"/>
                  <a:pt x="15320" y="421329"/>
                </a:cubicBezTo>
                <a:cubicBezTo>
                  <a:pt x="15320" y="417299"/>
                  <a:pt x="19121" y="412910"/>
                  <a:pt x="20736" y="411424"/>
                </a:cubicBezTo>
                <a:lnTo>
                  <a:pt x="246661" y="185499"/>
                </a:lnTo>
                <a:cubicBezTo>
                  <a:pt x="249657" y="182504"/>
                  <a:pt x="249657" y="177655"/>
                  <a:pt x="246661" y="174667"/>
                </a:cubicBezTo>
                <a:cubicBezTo>
                  <a:pt x="243673" y="171672"/>
                  <a:pt x="238824" y="171672"/>
                  <a:pt x="235829" y="174667"/>
                </a:cubicBezTo>
                <a:lnTo>
                  <a:pt x="10227" y="400286"/>
                </a:lnTo>
                <a:cubicBezTo>
                  <a:pt x="9177" y="401220"/>
                  <a:pt x="0" y="409731"/>
                  <a:pt x="0" y="421329"/>
                </a:cubicBezTo>
                <a:cubicBezTo>
                  <a:pt x="0" y="433088"/>
                  <a:pt x="9223" y="441492"/>
                  <a:pt x="9905" y="442066"/>
                </a:cubicBezTo>
                <a:lnTo>
                  <a:pt x="17129" y="449252"/>
                </a:lnTo>
                <a:cubicBezTo>
                  <a:pt x="18017" y="450316"/>
                  <a:pt x="26238" y="459632"/>
                  <a:pt x="38303" y="459632"/>
                </a:cubicBezTo>
                <a:cubicBezTo>
                  <a:pt x="50062" y="459632"/>
                  <a:pt x="58466" y="450409"/>
                  <a:pt x="59040" y="449727"/>
                </a:cubicBezTo>
                <a:lnTo>
                  <a:pt x="298746" y="210021"/>
                </a:lnTo>
                <a:lnTo>
                  <a:pt x="312374" y="223741"/>
                </a:lnTo>
                <a:cubicBezTo>
                  <a:pt x="317376" y="228743"/>
                  <a:pt x="324953" y="229556"/>
                  <a:pt x="333164" y="225940"/>
                </a:cubicBezTo>
                <a:lnTo>
                  <a:pt x="374332" y="207975"/>
                </a:lnTo>
                <a:cubicBezTo>
                  <a:pt x="384482" y="216203"/>
                  <a:pt x="416342" y="246232"/>
                  <a:pt x="429143" y="307976"/>
                </a:cubicBezTo>
                <a:cubicBezTo>
                  <a:pt x="429809" y="311170"/>
                  <a:pt x="432421" y="313591"/>
                  <a:pt x="435662" y="314020"/>
                </a:cubicBezTo>
                <a:cubicBezTo>
                  <a:pt x="438849" y="314404"/>
                  <a:pt x="442043" y="312764"/>
                  <a:pt x="443499" y="309845"/>
                </a:cubicBezTo>
                <a:cubicBezTo>
                  <a:pt x="459632" y="277587"/>
                  <a:pt x="459632" y="260765"/>
                  <a:pt x="459632" y="237476"/>
                </a:cubicBezTo>
                <a:cubicBezTo>
                  <a:pt x="459632" y="188472"/>
                  <a:pt x="409777" y="146599"/>
                  <a:pt x="408184" y="145328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F5C030B0-0DB8-4209-A66F-2374825781EF}"/>
              </a:ext>
            </a:extLst>
          </p:cNvPr>
          <p:cNvSpPr/>
          <p:nvPr/>
        </p:nvSpPr>
        <p:spPr>
          <a:xfrm>
            <a:off x="1542613" y="2766581"/>
            <a:ext cx="501234" cy="501234"/>
          </a:xfrm>
          <a:custGeom>
            <a:avLst/>
            <a:gdLst>
              <a:gd name="connsiteX0" fmla="*/ 229815 w 459633"/>
              <a:gd name="connsiteY0" fmla="*/ 260457 h 459632"/>
              <a:gd name="connsiteX1" fmla="*/ 245137 w 459633"/>
              <a:gd name="connsiteY1" fmla="*/ 275778 h 459632"/>
              <a:gd name="connsiteX2" fmla="*/ 229815 w 459633"/>
              <a:gd name="connsiteY2" fmla="*/ 291100 h 459632"/>
              <a:gd name="connsiteX3" fmla="*/ 214494 w 459633"/>
              <a:gd name="connsiteY3" fmla="*/ 275778 h 459632"/>
              <a:gd name="connsiteX4" fmla="*/ 229815 w 459633"/>
              <a:gd name="connsiteY4" fmla="*/ 260457 h 459632"/>
              <a:gd name="connsiteX5" fmla="*/ 375365 w 459633"/>
              <a:gd name="connsiteY5" fmla="*/ 245137 h 459632"/>
              <a:gd name="connsiteX6" fmla="*/ 383025 w 459633"/>
              <a:gd name="connsiteY6" fmla="*/ 252797 h 459632"/>
              <a:gd name="connsiteX7" fmla="*/ 383025 w 459633"/>
              <a:gd name="connsiteY7" fmla="*/ 421329 h 459632"/>
              <a:gd name="connsiteX8" fmla="*/ 375365 w 459633"/>
              <a:gd name="connsiteY8" fmla="*/ 428989 h 459632"/>
              <a:gd name="connsiteX9" fmla="*/ 367705 w 459633"/>
              <a:gd name="connsiteY9" fmla="*/ 421329 h 459632"/>
              <a:gd name="connsiteX10" fmla="*/ 367705 w 459633"/>
              <a:gd name="connsiteY10" fmla="*/ 252797 h 459632"/>
              <a:gd name="connsiteX11" fmla="*/ 375365 w 459633"/>
              <a:gd name="connsiteY11" fmla="*/ 245137 h 459632"/>
              <a:gd name="connsiteX12" fmla="*/ 84265 w 459633"/>
              <a:gd name="connsiteY12" fmla="*/ 245137 h 459632"/>
              <a:gd name="connsiteX13" fmla="*/ 91925 w 459633"/>
              <a:gd name="connsiteY13" fmla="*/ 252797 h 459632"/>
              <a:gd name="connsiteX14" fmla="*/ 91925 w 459633"/>
              <a:gd name="connsiteY14" fmla="*/ 421329 h 459632"/>
              <a:gd name="connsiteX15" fmla="*/ 84265 w 459633"/>
              <a:gd name="connsiteY15" fmla="*/ 428989 h 459632"/>
              <a:gd name="connsiteX16" fmla="*/ 76605 w 459633"/>
              <a:gd name="connsiteY16" fmla="*/ 421329 h 459632"/>
              <a:gd name="connsiteX17" fmla="*/ 76605 w 459633"/>
              <a:gd name="connsiteY17" fmla="*/ 252797 h 459632"/>
              <a:gd name="connsiteX18" fmla="*/ 84265 w 459633"/>
              <a:gd name="connsiteY18" fmla="*/ 245137 h 459632"/>
              <a:gd name="connsiteX19" fmla="*/ 199173 w 459633"/>
              <a:gd name="connsiteY19" fmla="*/ 214494 h 459632"/>
              <a:gd name="connsiteX20" fmla="*/ 199173 w 459633"/>
              <a:gd name="connsiteY20" fmla="*/ 275779 h 459632"/>
              <a:gd name="connsiteX21" fmla="*/ 229815 w 459633"/>
              <a:gd name="connsiteY21" fmla="*/ 306421 h 459632"/>
              <a:gd name="connsiteX22" fmla="*/ 260457 w 459633"/>
              <a:gd name="connsiteY22" fmla="*/ 275779 h 459632"/>
              <a:gd name="connsiteX23" fmla="*/ 260458 w 459633"/>
              <a:gd name="connsiteY23" fmla="*/ 275779 h 459632"/>
              <a:gd name="connsiteX24" fmla="*/ 260458 w 459633"/>
              <a:gd name="connsiteY24" fmla="*/ 214494 h 459632"/>
              <a:gd name="connsiteX25" fmla="*/ 199172 w 459633"/>
              <a:gd name="connsiteY25" fmla="*/ 199174 h 459632"/>
              <a:gd name="connsiteX26" fmla="*/ 260457 w 459633"/>
              <a:gd name="connsiteY26" fmla="*/ 199174 h 459632"/>
              <a:gd name="connsiteX27" fmla="*/ 275778 w 459633"/>
              <a:gd name="connsiteY27" fmla="*/ 214495 h 459632"/>
              <a:gd name="connsiteX28" fmla="*/ 406008 w 459633"/>
              <a:gd name="connsiteY28" fmla="*/ 214495 h 459632"/>
              <a:gd name="connsiteX29" fmla="*/ 413668 w 459633"/>
              <a:gd name="connsiteY29" fmla="*/ 222156 h 459632"/>
              <a:gd name="connsiteX30" fmla="*/ 406007 w 459633"/>
              <a:gd name="connsiteY30" fmla="*/ 229816 h 459632"/>
              <a:gd name="connsiteX31" fmla="*/ 275777 w 459633"/>
              <a:gd name="connsiteY31" fmla="*/ 229816 h 459632"/>
              <a:gd name="connsiteX32" fmla="*/ 275777 w 459633"/>
              <a:gd name="connsiteY32" fmla="*/ 275779 h 459632"/>
              <a:gd name="connsiteX33" fmla="*/ 229814 w 459633"/>
              <a:gd name="connsiteY33" fmla="*/ 321742 h 459632"/>
              <a:gd name="connsiteX34" fmla="*/ 183851 w 459633"/>
              <a:gd name="connsiteY34" fmla="*/ 275779 h 459632"/>
              <a:gd name="connsiteX35" fmla="*/ 183851 w 459633"/>
              <a:gd name="connsiteY35" fmla="*/ 214495 h 459632"/>
              <a:gd name="connsiteX36" fmla="*/ 199172 w 459633"/>
              <a:gd name="connsiteY36" fmla="*/ 199174 h 459632"/>
              <a:gd name="connsiteX37" fmla="*/ 15321 w 459633"/>
              <a:gd name="connsiteY37" fmla="*/ 122568 h 459632"/>
              <a:gd name="connsiteX38" fmla="*/ 444311 w 459633"/>
              <a:gd name="connsiteY38" fmla="*/ 122568 h 459632"/>
              <a:gd name="connsiteX39" fmla="*/ 459633 w 459633"/>
              <a:gd name="connsiteY39" fmla="*/ 137889 h 459632"/>
              <a:gd name="connsiteX40" fmla="*/ 459633 w 459633"/>
              <a:gd name="connsiteY40" fmla="*/ 214494 h 459632"/>
              <a:gd name="connsiteX41" fmla="*/ 444312 w 459633"/>
              <a:gd name="connsiteY41" fmla="*/ 229816 h 459632"/>
              <a:gd name="connsiteX42" fmla="*/ 444312 w 459633"/>
              <a:gd name="connsiteY42" fmla="*/ 421329 h 459632"/>
              <a:gd name="connsiteX43" fmla="*/ 406009 w 459633"/>
              <a:gd name="connsiteY43" fmla="*/ 459632 h 459632"/>
              <a:gd name="connsiteX44" fmla="*/ 53624 w 459633"/>
              <a:gd name="connsiteY44" fmla="*/ 459632 h 459632"/>
              <a:gd name="connsiteX45" fmla="*/ 15321 w 459633"/>
              <a:gd name="connsiteY45" fmla="*/ 421329 h 459632"/>
              <a:gd name="connsiteX46" fmla="*/ 15321 w 459633"/>
              <a:gd name="connsiteY46" fmla="*/ 252797 h 459632"/>
              <a:gd name="connsiteX47" fmla="*/ 22982 w 459633"/>
              <a:gd name="connsiteY47" fmla="*/ 245137 h 459632"/>
              <a:gd name="connsiteX48" fmla="*/ 30642 w 459633"/>
              <a:gd name="connsiteY48" fmla="*/ 252797 h 459632"/>
              <a:gd name="connsiteX49" fmla="*/ 30642 w 459633"/>
              <a:gd name="connsiteY49" fmla="*/ 421329 h 459632"/>
              <a:gd name="connsiteX50" fmla="*/ 53623 w 459633"/>
              <a:gd name="connsiteY50" fmla="*/ 444310 h 459632"/>
              <a:gd name="connsiteX51" fmla="*/ 406009 w 459633"/>
              <a:gd name="connsiteY51" fmla="*/ 444310 h 459632"/>
              <a:gd name="connsiteX52" fmla="*/ 428990 w 459633"/>
              <a:gd name="connsiteY52" fmla="*/ 421329 h 459632"/>
              <a:gd name="connsiteX53" fmla="*/ 428990 w 459633"/>
              <a:gd name="connsiteY53" fmla="*/ 222155 h 459632"/>
              <a:gd name="connsiteX54" fmla="*/ 436650 w 459633"/>
              <a:gd name="connsiteY54" fmla="*/ 214494 h 459632"/>
              <a:gd name="connsiteX55" fmla="*/ 444312 w 459633"/>
              <a:gd name="connsiteY55" fmla="*/ 214494 h 459632"/>
              <a:gd name="connsiteX56" fmla="*/ 444312 w 459633"/>
              <a:gd name="connsiteY56" fmla="*/ 137889 h 459632"/>
              <a:gd name="connsiteX57" fmla="*/ 15321 w 459633"/>
              <a:gd name="connsiteY57" fmla="*/ 137889 h 459632"/>
              <a:gd name="connsiteX58" fmla="*/ 15321 w 459633"/>
              <a:gd name="connsiteY58" fmla="*/ 214495 h 459632"/>
              <a:gd name="connsiteX59" fmla="*/ 160871 w 459633"/>
              <a:gd name="connsiteY59" fmla="*/ 214495 h 459632"/>
              <a:gd name="connsiteX60" fmla="*/ 168531 w 459633"/>
              <a:gd name="connsiteY60" fmla="*/ 222156 h 459632"/>
              <a:gd name="connsiteX61" fmla="*/ 160871 w 459633"/>
              <a:gd name="connsiteY61" fmla="*/ 229816 h 459632"/>
              <a:gd name="connsiteX62" fmla="*/ 15321 w 459633"/>
              <a:gd name="connsiteY62" fmla="*/ 229816 h 459632"/>
              <a:gd name="connsiteX63" fmla="*/ 0 w 459633"/>
              <a:gd name="connsiteY63" fmla="*/ 214494 h 459632"/>
              <a:gd name="connsiteX64" fmla="*/ 0 w 459633"/>
              <a:gd name="connsiteY64" fmla="*/ 137889 h 459632"/>
              <a:gd name="connsiteX65" fmla="*/ 15321 w 459633"/>
              <a:gd name="connsiteY65" fmla="*/ 122568 h 459632"/>
              <a:gd name="connsiteX66" fmla="*/ 160870 w 459633"/>
              <a:gd name="connsiteY66" fmla="*/ 30642 h 459632"/>
              <a:gd name="connsiteX67" fmla="*/ 298760 w 459633"/>
              <a:gd name="connsiteY67" fmla="*/ 30642 h 459632"/>
              <a:gd name="connsiteX68" fmla="*/ 306420 w 459633"/>
              <a:gd name="connsiteY68" fmla="*/ 38302 h 459632"/>
              <a:gd name="connsiteX69" fmla="*/ 306420 w 459633"/>
              <a:gd name="connsiteY69" fmla="*/ 99587 h 459632"/>
              <a:gd name="connsiteX70" fmla="*/ 298760 w 459633"/>
              <a:gd name="connsiteY70" fmla="*/ 107247 h 459632"/>
              <a:gd name="connsiteX71" fmla="*/ 291099 w 459633"/>
              <a:gd name="connsiteY71" fmla="*/ 99586 h 459632"/>
              <a:gd name="connsiteX72" fmla="*/ 291099 w 459633"/>
              <a:gd name="connsiteY72" fmla="*/ 45962 h 459632"/>
              <a:gd name="connsiteX73" fmla="*/ 168530 w 459633"/>
              <a:gd name="connsiteY73" fmla="*/ 45962 h 459632"/>
              <a:gd name="connsiteX74" fmla="*/ 168530 w 459633"/>
              <a:gd name="connsiteY74" fmla="*/ 99587 h 459632"/>
              <a:gd name="connsiteX75" fmla="*/ 160870 w 459633"/>
              <a:gd name="connsiteY75" fmla="*/ 107247 h 459632"/>
              <a:gd name="connsiteX76" fmla="*/ 153210 w 459633"/>
              <a:gd name="connsiteY76" fmla="*/ 99587 h 459632"/>
              <a:gd name="connsiteX77" fmla="*/ 153210 w 459633"/>
              <a:gd name="connsiteY77" fmla="*/ 38302 h 459632"/>
              <a:gd name="connsiteX78" fmla="*/ 160870 w 459633"/>
              <a:gd name="connsiteY78" fmla="*/ 30642 h 459632"/>
              <a:gd name="connsiteX79" fmla="*/ 137889 w 459633"/>
              <a:gd name="connsiteY79" fmla="*/ 0 h 459632"/>
              <a:gd name="connsiteX80" fmla="*/ 321742 w 459633"/>
              <a:gd name="connsiteY80" fmla="*/ 0 h 459632"/>
              <a:gd name="connsiteX81" fmla="*/ 337063 w 459633"/>
              <a:gd name="connsiteY81" fmla="*/ 15321 h 459632"/>
              <a:gd name="connsiteX82" fmla="*/ 337063 w 459633"/>
              <a:gd name="connsiteY82" fmla="*/ 99588 h 459632"/>
              <a:gd name="connsiteX83" fmla="*/ 329402 w 459633"/>
              <a:gd name="connsiteY83" fmla="*/ 107248 h 459632"/>
              <a:gd name="connsiteX84" fmla="*/ 321742 w 459633"/>
              <a:gd name="connsiteY84" fmla="*/ 99588 h 459632"/>
              <a:gd name="connsiteX85" fmla="*/ 321742 w 459633"/>
              <a:gd name="connsiteY85" fmla="*/ 15321 h 459632"/>
              <a:gd name="connsiteX86" fmla="*/ 137889 w 459633"/>
              <a:gd name="connsiteY86" fmla="*/ 15321 h 459632"/>
              <a:gd name="connsiteX87" fmla="*/ 137889 w 459633"/>
              <a:gd name="connsiteY87" fmla="*/ 99588 h 459632"/>
              <a:gd name="connsiteX88" fmla="*/ 130229 w 459633"/>
              <a:gd name="connsiteY88" fmla="*/ 107248 h 459632"/>
              <a:gd name="connsiteX89" fmla="*/ 122568 w 459633"/>
              <a:gd name="connsiteY89" fmla="*/ 99588 h 459632"/>
              <a:gd name="connsiteX90" fmla="*/ 122568 w 459633"/>
              <a:gd name="connsiteY90" fmla="*/ 15321 h 459632"/>
              <a:gd name="connsiteX91" fmla="*/ 137889 w 459633"/>
              <a:gd name="connsiteY91" fmla="*/ 0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59633" h="459632">
                <a:moveTo>
                  <a:pt x="229815" y="260457"/>
                </a:moveTo>
                <a:cubicBezTo>
                  <a:pt x="238266" y="260457"/>
                  <a:pt x="245137" y="267328"/>
                  <a:pt x="245137" y="275778"/>
                </a:cubicBezTo>
                <a:cubicBezTo>
                  <a:pt x="245137" y="284229"/>
                  <a:pt x="238265" y="291100"/>
                  <a:pt x="229815" y="291100"/>
                </a:cubicBezTo>
                <a:cubicBezTo>
                  <a:pt x="221366" y="291100"/>
                  <a:pt x="214494" y="284229"/>
                  <a:pt x="214494" y="275778"/>
                </a:cubicBezTo>
                <a:cubicBezTo>
                  <a:pt x="214494" y="267328"/>
                  <a:pt x="221366" y="260457"/>
                  <a:pt x="229815" y="260457"/>
                </a:cubicBezTo>
                <a:close/>
                <a:moveTo>
                  <a:pt x="375365" y="245137"/>
                </a:moveTo>
                <a:cubicBezTo>
                  <a:pt x="379602" y="245137"/>
                  <a:pt x="383025" y="248569"/>
                  <a:pt x="383025" y="252797"/>
                </a:cubicBezTo>
                <a:lnTo>
                  <a:pt x="383025" y="421329"/>
                </a:lnTo>
                <a:cubicBezTo>
                  <a:pt x="383025" y="425557"/>
                  <a:pt x="379602" y="428989"/>
                  <a:pt x="375365" y="428989"/>
                </a:cubicBezTo>
                <a:cubicBezTo>
                  <a:pt x="371129" y="428989"/>
                  <a:pt x="367705" y="425557"/>
                  <a:pt x="367705" y="421329"/>
                </a:cubicBezTo>
                <a:lnTo>
                  <a:pt x="367705" y="252797"/>
                </a:lnTo>
                <a:cubicBezTo>
                  <a:pt x="367705" y="248569"/>
                  <a:pt x="371129" y="245137"/>
                  <a:pt x="375365" y="245137"/>
                </a:cubicBezTo>
                <a:close/>
                <a:moveTo>
                  <a:pt x="84265" y="245137"/>
                </a:moveTo>
                <a:cubicBezTo>
                  <a:pt x="88493" y="245137"/>
                  <a:pt x="91925" y="248569"/>
                  <a:pt x="91925" y="252797"/>
                </a:cubicBezTo>
                <a:lnTo>
                  <a:pt x="91925" y="421329"/>
                </a:lnTo>
                <a:cubicBezTo>
                  <a:pt x="91925" y="425558"/>
                  <a:pt x="88493" y="428990"/>
                  <a:pt x="84265" y="428989"/>
                </a:cubicBezTo>
                <a:cubicBezTo>
                  <a:pt x="80037" y="428989"/>
                  <a:pt x="76605" y="425557"/>
                  <a:pt x="76605" y="421329"/>
                </a:cubicBezTo>
                <a:lnTo>
                  <a:pt x="76605" y="252797"/>
                </a:lnTo>
                <a:cubicBezTo>
                  <a:pt x="76605" y="248569"/>
                  <a:pt x="80037" y="245137"/>
                  <a:pt x="84265" y="245137"/>
                </a:cubicBezTo>
                <a:close/>
                <a:moveTo>
                  <a:pt x="199173" y="214494"/>
                </a:moveTo>
                <a:lnTo>
                  <a:pt x="199173" y="275779"/>
                </a:lnTo>
                <a:cubicBezTo>
                  <a:pt x="199173" y="292678"/>
                  <a:pt x="212916" y="306421"/>
                  <a:pt x="229815" y="306421"/>
                </a:cubicBezTo>
                <a:cubicBezTo>
                  <a:pt x="246714" y="306421"/>
                  <a:pt x="260457" y="292679"/>
                  <a:pt x="260457" y="275779"/>
                </a:cubicBezTo>
                <a:lnTo>
                  <a:pt x="260458" y="275779"/>
                </a:lnTo>
                <a:lnTo>
                  <a:pt x="260458" y="214494"/>
                </a:lnTo>
                <a:close/>
                <a:moveTo>
                  <a:pt x="199172" y="199174"/>
                </a:moveTo>
                <a:lnTo>
                  <a:pt x="260457" y="199174"/>
                </a:lnTo>
                <a:cubicBezTo>
                  <a:pt x="268899" y="199174"/>
                  <a:pt x="275778" y="206046"/>
                  <a:pt x="275778" y="214495"/>
                </a:cubicBezTo>
                <a:lnTo>
                  <a:pt x="406008" y="214495"/>
                </a:lnTo>
                <a:cubicBezTo>
                  <a:pt x="410244" y="214495"/>
                  <a:pt x="413668" y="217927"/>
                  <a:pt x="413668" y="222156"/>
                </a:cubicBezTo>
                <a:cubicBezTo>
                  <a:pt x="413668" y="226384"/>
                  <a:pt x="410244" y="229816"/>
                  <a:pt x="406007" y="229816"/>
                </a:cubicBezTo>
                <a:lnTo>
                  <a:pt x="275777" y="229816"/>
                </a:lnTo>
                <a:lnTo>
                  <a:pt x="275777" y="275779"/>
                </a:lnTo>
                <a:cubicBezTo>
                  <a:pt x="275777" y="301128"/>
                  <a:pt x="255163" y="321742"/>
                  <a:pt x="229814" y="321742"/>
                </a:cubicBezTo>
                <a:cubicBezTo>
                  <a:pt x="204465" y="321742"/>
                  <a:pt x="183851" y="301128"/>
                  <a:pt x="183851" y="275779"/>
                </a:cubicBezTo>
                <a:lnTo>
                  <a:pt x="183851" y="214495"/>
                </a:lnTo>
                <a:cubicBezTo>
                  <a:pt x="183851" y="206045"/>
                  <a:pt x="190723" y="199174"/>
                  <a:pt x="199172" y="199174"/>
                </a:cubicBezTo>
                <a:close/>
                <a:moveTo>
                  <a:pt x="15321" y="122568"/>
                </a:moveTo>
                <a:lnTo>
                  <a:pt x="444311" y="122568"/>
                </a:lnTo>
                <a:cubicBezTo>
                  <a:pt x="452753" y="122568"/>
                  <a:pt x="459632" y="129440"/>
                  <a:pt x="459633" y="137889"/>
                </a:cubicBezTo>
                <a:lnTo>
                  <a:pt x="459633" y="214494"/>
                </a:lnTo>
                <a:cubicBezTo>
                  <a:pt x="459633" y="222945"/>
                  <a:pt x="452754" y="229816"/>
                  <a:pt x="444312" y="229816"/>
                </a:cubicBezTo>
                <a:lnTo>
                  <a:pt x="444312" y="421329"/>
                </a:lnTo>
                <a:cubicBezTo>
                  <a:pt x="444312" y="442449"/>
                  <a:pt x="427128" y="459632"/>
                  <a:pt x="406009" y="459632"/>
                </a:cubicBezTo>
                <a:lnTo>
                  <a:pt x="53624" y="459632"/>
                </a:lnTo>
                <a:cubicBezTo>
                  <a:pt x="32504" y="459632"/>
                  <a:pt x="15321" y="442449"/>
                  <a:pt x="15321" y="421329"/>
                </a:cubicBezTo>
                <a:lnTo>
                  <a:pt x="15321" y="252797"/>
                </a:lnTo>
                <a:cubicBezTo>
                  <a:pt x="15321" y="248569"/>
                  <a:pt x="18753" y="245137"/>
                  <a:pt x="22982" y="245137"/>
                </a:cubicBezTo>
                <a:cubicBezTo>
                  <a:pt x="27210" y="245137"/>
                  <a:pt x="30642" y="248569"/>
                  <a:pt x="30642" y="252797"/>
                </a:cubicBezTo>
                <a:lnTo>
                  <a:pt x="30642" y="421329"/>
                </a:lnTo>
                <a:cubicBezTo>
                  <a:pt x="30642" y="433999"/>
                  <a:pt x="40953" y="444310"/>
                  <a:pt x="53623" y="444310"/>
                </a:cubicBezTo>
                <a:lnTo>
                  <a:pt x="406009" y="444310"/>
                </a:lnTo>
                <a:cubicBezTo>
                  <a:pt x="418679" y="444310"/>
                  <a:pt x="428990" y="433999"/>
                  <a:pt x="428990" y="421329"/>
                </a:cubicBezTo>
                <a:lnTo>
                  <a:pt x="428990" y="222155"/>
                </a:lnTo>
                <a:cubicBezTo>
                  <a:pt x="428990" y="217926"/>
                  <a:pt x="432414" y="214494"/>
                  <a:pt x="436650" y="214494"/>
                </a:cubicBezTo>
                <a:lnTo>
                  <a:pt x="444312" y="214494"/>
                </a:lnTo>
                <a:lnTo>
                  <a:pt x="444312" y="137889"/>
                </a:lnTo>
                <a:lnTo>
                  <a:pt x="15321" y="137889"/>
                </a:lnTo>
                <a:lnTo>
                  <a:pt x="15321" y="214495"/>
                </a:lnTo>
                <a:lnTo>
                  <a:pt x="160871" y="214495"/>
                </a:lnTo>
                <a:cubicBezTo>
                  <a:pt x="165099" y="214495"/>
                  <a:pt x="168531" y="217927"/>
                  <a:pt x="168531" y="222156"/>
                </a:cubicBezTo>
                <a:cubicBezTo>
                  <a:pt x="168531" y="226384"/>
                  <a:pt x="165099" y="229816"/>
                  <a:pt x="160871" y="229816"/>
                </a:cubicBezTo>
                <a:lnTo>
                  <a:pt x="15321" y="229816"/>
                </a:lnTo>
                <a:cubicBezTo>
                  <a:pt x="6871" y="229816"/>
                  <a:pt x="0" y="222945"/>
                  <a:pt x="0" y="214494"/>
                </a:cubicBezTo>
                <a:lnTo>
                  <a:pt x="0" y="137889"/>
                </a:lnTo>
                <a:cubicBezTo>
                  <a:pt x="0" y="129440"/>
                  <a:pt x="6871" y="122568"/>
                  <a:pt x="15321" y="122568"/>
                </a:cubicBezTo>
                <a:close/>
                <a:moveTo>
                  <a:pt x="160870" y="30642"/>
                </a:moveTo>
                <a:lnTo>
                  <a:pt x="298760" y="30642"/>
                </a:lnTo>
                <a:cubicBezTo>
                  <a:pt x="302996" y="30642"/>
                  <a:pt x="306420" y="34074"/>
                  <a:pt x="306420" y="38302"/>
                </a:cubicBezTo>
                <a:lnTo>
                  <a:pt x="306420" y="99587"/>
                </a:lnTo>
                <a:cubicBezTo>
                  <a:pt x="306420" y="103815"/>
                  <a:pt x="302996" y="107247"/>
                  <a:pt x="298760" y="107247"/>
                </a:cubicBezTo>
                <a:cubicBezTo>
                  <a:pt x="294523" y="107247"/>
                  <a:pt x="291100" y="103815"/>
                  <a:pt x="291099" y="99586"/>
                </a:cubicBezTo>
                <a:lnTo>
                  <a:pt x="291099" y="45962"/>
                </a:lnTo>
                <a:lnTo>
                  <a:pt x="168530" y="45962"/>
                </a:lnTo>
                <a:lnTo>
                  <a:pt x="168530" y="99587"/>
                </a:lnTo>
                <a:cubicBezTo>
                  <a:pt x="168530" y="103815"/>
                  <a:pt x="165098" y="107247"/>
                  <a:pt x="160870" y="107247"/>
                </a:cubicBezTo>
                <a:cubicBezTo>
                  <a:pt x="156642" y="107247"/>
                  <a:pt x="153210" y="103815"/>
                  <a:pt x="153210" y="99587"/>
                </a:cubicBezTo>
                <a:lnTo>
                  <a:pt x="153210" y="38302"/>
                </a:lnTo>
                <a:cubicBezTo>
                  <a:pt x="153210" y="34074"/>
                  <a:pt x="156642" y="30642"/>
                  <a:pt x="160870" y="30642"/>
                </a:cubicBezTo>
                <a:close/>
                <a:moveTo>
                  <a:pt x="137889" y="0"/>
                </a:moveTo>
                <a:lnTo>
                  <a:pt x="321742" y="0"/>
                </a:lnTo>
                <a:cubicBezTo>
                  <a:pt x="330192" y="0"/>
                  <a:pt x="337064" y="6871"/>
                  <a:pt x="337063" y="15321"/>
                </a:cubicBezTo>
                <a:lnTo>
                  <a:pt x="337063" y="99588"/>
                </a:lnTo>
                <a:cubicBezTo>
                  <a:pt x="337063" y="103816"/>
                  <a:pt x="333639" y="107248"/>
                  <a:pt x="329402" y="107248"/>
                </a:cubicBezTo>
                <a:cubicBezTo>
                  <a:pt x="325166" y="107248"/>
                  <a:pt x="321742" y="103816"/>
                  <a:pt x="321742" y="99588"/>
                </a:cubicBezTo>
                <a:lnTo>
                  <a:pt x="321742" y="15321"/>
                </a:lnTo>
                <a:lnTo>
                  <a:pt x="137889" y="15321"/>
                </a:lnTo>
                <a:lnTo>
                  <a:pt x="137889" y="99588"/>
                </a:lnTo>
                <a:cubicBezTo>
                  <a:pt x="137889" y="103816"/>
                  <a:pt x="134457" y="107248"/>
                  <a:pt x="130229" y="107248"/>
                </a:cubicBezTo>
                <a:cubicBezTo>
                  <a:pt x="126000" y="107248"/>
                  <a:pt x="122568" y="103816"/>
                  <a:pt x="122568" y="99588"/>
                </a:cubicBezTo>
                <a:lnTo>
                  <a:pt x="122568" y="15321"/>
                </a:lnTo>
                <a:cubicBezTo>
                  <a:pt x="122568" y="6871"/>
                  <a:pt x="129440" y="0"/>
                  <a:pt x="137889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0AA3200B-045F-43B8-88FC-30699729B3F3}"/>
              </a:ext>
            </a:extLst>
          </p:cNvPr>
          <p:cNvSpPr/>
          <p:nvPr/>
        </p:nvSpPr>
        <p:spPr>
          <a:xfrm>
            <a:off x="4422177" y="2316752"/>
            <a:ext cx="501234" cy="501234"/>
          </a:xfrm>
          <a:custGeom>
            <a:avLst/>
            <a:gdLst>
              <a:gd name="connsiteX0" fmla="*/ 99586 w 459632"/>
              <a:gd name="connsiteY0" fmla="*/ 291100 h 459632"/>
              <a:gd name="connsiteX1" fmla="*/ 375365 w 459632"/>
              <a:gd name="connsiteY1" fmla="*/ 291100 h 459632"/>
              <a:gd name="connsiteX2" fmla="*/ 383026 w 459632"/>
              <a:gd name="connsiteY2" fmla="*/ 298760 h 459632"/>
              <a:gd name="connsiteX3" fmla="*/ 375365 w 459632"/>
              <a:gd name="connsiteY3" fmla="*/ 306420 h 459632"/>
              <a:gd name="connsiteX4" fmla="*/ 99586 w 459632"/>
              <a:gd name="connsiteY4" fmla="*/ 306420 h 459632"/>
              <a:gd name="connsiteX5" fmla="*/ 91926 w 459632"/>
              <a:gd name="connsiteY5" fmla="*/ 298760 h 459632"/>
              <a:gd name="connsiteX6" fmla="*/ 99586 w 459632"/>
              <a:gd name="connsiteY6" fmla="*/ 291100 h 459632"/>
              <a:gd name="connsiteX7" fmla="*/ 423995 w 459632"/>
              <a:gd name="connsiteY7" fmla="*/ 165688 h 459632"/>
              <a:gd name="connsiteX8" fmla="*/ 428262 w 459632"/>
              <a:gd name="connsiteY8" fmla="*/ 175655 h 459632"/>
              <a:gd name="connsiteX9" fmla="*/ 390143 w 459632"/>
              <a:gd name="connsiteY9" fmla="*/ 270968 h 459632"/>
              <a:gd name="connsiteX10" fmla="*/ 383026 w 459632"/>
              <a:gd name="connsiteY10" fmla="*/ 275778 h 459632"/>
              <a:gd name="connsiteX11" fmla="*/ 380184 w 459632"/>
              <a:gd name="connsiteY11" fmla="*/ 275234 h 459632"/>
              <a:gd name="connsiteX12" fmla="*/ 375910 w 459632"/>
              <a:gd name="connsiteY12" fmla="*/ 265268 h 459632"/>
              <a:gd name="connsiteX13" fmla="*/ 414036 w 459632"/>
              <a:gd name="connsiteY13" fmla="*/ 169955 h 459632"/>
              <a:gd name="connsiteX14" fmla="*/ 423995 w 459632"/>
              <a:gd name="connsiteY14" fmla="*/ 165688 h 459632"/>
              <a:gd name="connsiteX15" fmla="*/ 355226 w 459632"/>
              <a:gd name="connsiteY15" fmla="*/ 107791 h 459632"/>
              <a:gd name="connsiteX16" fmla="*/ 359501 w 459632"/>
              <a:gd name="connsiteY16" fmla="*/ 117757 h 459632"/>
              <a:gd name="connsiteX17" fmla="*/ 298216 w 459632"/>
              <a:gd name="connsiteY17" fmla="*/ 270968 h 459632"/>
              <a:gd name="connsiteX18" fmla="*/ 291100 w 459632"/>
              <a:gd name="connsiteY18" fmla="*/ 275779 h 459632"/>
              <a:gd name="connsiteX19" fmla="*/ 288258 w 459632"/>
              <a:gd name="connsiteY19" fmla="*/ 275235 h 459632"/>
              <a:gd name="connsiteX20" fmla="*/ 283983 w 459632"/>
              <a:gd name="connsiteY20" fmla="*/ 265268 h 459632"/>
              <a:gd name="connsiteX21" fmla="*/ 345267 w 459632"/>
              <a:gd name="connsiteY21" fmla="*/ 112057 h 459632"/>
              <a:gd name="connsiteX22" fmla="*/ 355226 w 459632"/>
              <a:gd name="connsiteY22" fmla="*/ 107791 h 459632"/>
              <a:gd name="connsiteX23" fmla="*/ 263300 w 459632"/>
              <a:gd name="connsiteY23" fmla="*/ 107791 h 459632"/>
              <a:gd name="connsiteX24" fmla="*/ 267575 w 459632"/>
              <a:gd name="connsiteY24" fmla="*/ 117757 h 459632"/>
              <a:gd name="connsiteX25" fmla="*/ 206290 w 459632"/>
              <a:gd name="connsiteY25" fmla="*/ 270968 h 459632"/>
              <a:gd name="connsiteX26" fmla="*/ 199174 w 459632"/>
              <a:gd name="connsiteY26" fmla="*/ 275779 h 459632"/>
              <a:gd name="connsiteX27" fmla="*/ 196324 w 459632"/>
              <a:gd name="connsiteY27" fmla="*/ 275235 h 459632"/>
              <a:gd name="connsiteX28" fmla="*/ 192057 w 459632"/>
              <a:gd name="connsiteY28" fmla="*/ 265268 h 459632"/>
              <a:gd name="connsiteX29" fmla="*/ 253341 w 459632"/>
              <a:gd name="connsiteY29" fmla="*/ 112057 h 459632"/>
              <a:gd name="connsiteX30" fmla="*/ 263300 w 459632"/>
              <a:gd name="connsiteY30" fmla="*/ 107791 h 459632"/>
              <a:gd name="connsiteX31" fmla="*/ 171381 w 459632"/>
              <a:gd name="connsiteY31" fmla="*/ 107791 h 459632"/>
              <a:gd name="connsiteX32" fmla="*/ 175648 w 459632"/>
              <a:gd name="connsiteY32" fmla="*/ 117757 h 459632"/>
              <a:gd name="connsiteX33" fmla="*/ 114363 w 459632"/>
              <a:gd name="connsiteY33" fmla="*/ 270968 h 459632"/>
              <a:gd name="connsiteX34" fmla="*/ 107239 w 459632"/>
              <a:gd name="connsiteY34" fmla="*/ 275779 h 459632"/>
              <a:gd name="connsiteX35" fmla="*/ 104397 w 459632"/>
              <a:gd name="connsiteY35" fmla="*/ 275235 h 459632"/>
              <a:gd name="connsiteX36" fmla="*/ 100130 w 459632"/>
              <a:gd name="connsiteY36" fmla="*/ 265269 h 459632"/>
              <a:gd name="connsiteX37" fmla="*/ 161414 w 459632"/>
              <a:gd name="connsiteY37" fmla="*/ 112058 h 459632"/>
              <a:gd name="connsiteX38" fmla="*/ 171381 w 459632"/>
              <a:gd name="connsiteY38" fmla="*/ 107791 h 459632"/>
              <a:gd name="connsiteX39" fmla="*/ 79454 w 459632"/>
              <a:gd name="connsiteY39" fmla="*/ 107791 h 459632"/>
              <a:gd name="connsiteX40" fmla="*/ 83721 w 459632"/>
              <a:gd name="connsiteY40" fmla="*/ 117757 h 459632"/>
              <a:gd name="connsiteX41" fmla="*/ 45265 w 459632"/>
              <a:gd name="connsiteY41" fmla="*/ 213889 h 459632"/>
              <a:gd name="connsiteX42" fmla="*/ 38149 w 459632"/>
              <a:gd name="connsiteY42" fmla="*/ 218707 h 459632"/>
              <a:gd name="connsiteX43" fmla="*/ 35307 w 459632"/>
              <a:gd name="connsiteY43" fmla="*/ 218156 h 459632"/>
              <a:gd name="connsiteX44" fmla="*/ 31040 w 459632"/>
              <a:gd name="connsiteY44" fmla="*/ 208198 h 459632"/>
              <a:gd name="connsiteX45" fmla="*/ 69488 w 459632"/>
              <a:gd name="connsiteY45" fmla="*/ 112058 h 459632"/>
              <a:gd name="connsiteX46" fmla="*/ 79454 w 459632"/>
              <a:gd name="connsiteY46" fmla="*/ 107791 h 459632"/>
              <a:gd name="connsiteX47" fmla="*/ 7660 w 459632"/>
              <a:gd name="connsiteY47" fmla="*/ 76605 h 459632"/>
              <a:gd name="connsiteX48" fmla="*/ 451972 w 459632"/>
              <a:gd name="connsiteY48" fmla="*/ 76605 h 459632"/>
              <a:gd name="connsiteX49" fmla="*/ 459632 w 459632"/>
              <a:gd name="connsiteY49" fmla="*/ 84266 h 459632"/>
              <a:gd name="connsiteX50" fmla="*/ 459632 w 459632"/>
              <a:gd name="connsiteY50" fmla="*/ 298761 h 459632"/>
              <a:gd name="connsiteX51" fmla="*/ 451972 w 459632"/>
              <a:gd name="connsiteY51" fmla="*/ 306421 h 459632"/>
              <a:gd name="connsiteX52" fmla="*/ 413669 w 459632"/>
              <a:gd name="connsiteY52" fmla="*/ 306421 h 459632"/>
              <a:gd name="connsiteX53" fmla="*/ 413669 w 459632"/>
              <a:gd name="connsiteY53" fmla="*/ 444311 h 459632"/>
              <a:gd name="connsiteX54" fmla="*/ 436650 w 459632"/>
              <a:gd name="connsiteY54" fmla="*/ 444311 h 459632"/>
              <a:gd name="connsiteX55" fmla="*/ 444311 w 459632"/>
              <a:gd name="connsiteY55" fmla="*/ 451971 h 459632"/>
              <a:gd name="connsiteX56" fmla="*/ 436650 w 459632"/>
              <a:gd name="connsiteY56" fmla="*/ 459631 h 459632"/>
              <a:gd name="connsiteX57" fmla="*/ 375367 w 459632"/>
              <a:gd name="connsiteY57" fmla="*/ 459631 h 459632"/>
              <a:gd name="connsiteX58" fmla="*/ 367707 w 459632"/>
              <a:gd name="connsiteY58" fmla="*/ 451971 h 459632"/>
              <a:gd name="connsiteX59" fmla="*/ 375367 w 459632"/>
              <a:gd name="connsiteY59" fmla="*/ 444311 h 459632"/>
              <a:gd name="connsiteX60" fmla="*/ 398348 w 459632"/>
              <a:gd name="connsiteY60" fmla="*/ 444311 h 459632"/>
              <a:gd name="connsiteX61" fmla="*/ 398348 w 459632"/>
              <a:gd name="connsiteY61" fmla="*/ 298761 h 459632"/>
              <a:gd name="connsiteX62" fmla="*/ 406009 w 459632"/>
              <a:gd name="connsiteY62" fmla="*/ 291101 h 459632"/>
              <a:gd name="connsiteX63" fmla="*/ 444312 w 459632"/>
              <a:gd name="connsiteY63" fmla="*/ 291101 h 459632"/>
              <a:gd name="connsiteX64" fmla="*/ 444312 w 459632"/>
              <a:gd name="connsiteY64" fmla="*/ 91926 h 459632"/>
              <a:gd name="connsiteX65" fmla="*/ 15321 w 459632"/>
              <a:gd name="connsiteY65" fmla="*/ 91926 h 459632"/>
              <a:gd name="connsiteX66" fmla="*/ 15321 w 459632"/>
              <a:gd name="connsiteY66" fmla="*/ 291101 h 459632"/>
              <a:gd name="connsiteX67" fmla="*/ 68946 w 459632"/>
              <a:gd name="connsiteY67" fmla="*/ 291101 h 459632"/>
              <a:gd name="connsiteX68" fmla="*/ 76606 w 459632"/>
              <a:gd name="connsiteY68" fmla="*/ 298761 h 459632"/>
              <a:gd name="connsiteX69" fmla="*/ 76606 w 459632"/>
              <a:gd name="connsiteY69" fmla="*/ 444312 h 459632"/>
              <a:gd name="connsiteX70" fmla="*/ 99588 w 459632"/>
              <a:gd name="connsiteY70" fmla="*/ 444312 h 459632"/>
              <a:gd name="connsiteX71" fmla="*/ 107248 w 459632"/>
              <a:gd name="connsiteY71" fmla="*/ 451972 h 459632"/>
              <a:gd name="connsiteX72" fmla="*/ 99588 w 459632"/>
              <a:gd name="connsiteY72" fmla="*/ 459632 h 459632"/>
              <a:gd name="connsiteX73" fmla="*/ 38303 w 459632"/>
              <a:gd name="connsiteY73" fmla="*/ 459632 h 459632"/>
              <a:gd name="connsiteX74" fmla="*/ 30642 w 459632"/>
              <a:gd name="connsiteY74" fmla="*/ 451971 h 459632"/>
              <a:gd name="connsiteX75" fmla="*/ 38302 w 459632"/>
              <a:gd name="connsiteY75" fmla="*/ 444311 h 459632"/>
              <a:gd name="connsiteX76" fmla="*/ 61284 w 459632"/>
              <a:gd name="connsiteY76" fmla="*/ 444311 h 459632"/>
              <a:gd name="connsiteX77" fmla="*/ 61284 w 459632"/>
              <a:gd name="connsiteY77" fmla="*/ 306421 h 459632"/>
              <a:gd name="connsiteX78" fmla="*/ 7660 w 459632"/>
              <a:gd name="connsiteY78" fmla="*/ 306421 h 459632"/>
              <a:gd name="connsiteX79" fmla="*/ 0 w 459632"/>
              <a:gd name="connsiteY79" fmla="*/ 298761 h 459632"/>
              <a:gd name="connsiteX80" fmla="*/ 0 w 459632"/>
              <a:gd name="connsiteY80" fmla="*/ 84266 h 459632"/>
              <a:gd name="connsiteX81" fmla="*/ 7660 w 459632"/>
              <a:gd name="connsiteY81" fmla="*/ 76605 h 459632"/>
              <a:gd name="connsiteX82" fmla="*/ 390687 w 459632"/>
              <a:gd name="connsiteY82" fmla="*/ 15321 h 459632"/>
              <a:gd name="connsiteX83" fmla="*/ 383026 w 459632"/>
              <a:gd name="connsiteY83" fmla="*/ 22982 h 459632"/>
              <a:gd name="connsiteX84" fmla="*/ 390687 w 459632"/>
              <a:gd name="connsiteY84" fmla="*/ 30642 h 459632"/>
              <a:gd name="connsiteX85" fmla="*/ 398347 w 459632"/>
              <a:gd name="connsiteY85" fmla="*/ 22982 h 459632"/>
              <a:gd name="connsiteX86" fmla="*/ 390687 w 459632"/>
              <a:gd name="connsiteY86" fmla="*/ 15321 h 459632"/>
              <a:gd name="connsiteX87" fmla="*/ 68945 w 459632"/>
              <a:gd name="connsiteY87" fmla="*/ 15321 h 459632"/>
              <a:gd name="connsiteX88" fmla="*/ 61284 w 459632"/>
              <a:gd name="connsiteY88" fmla="*/ 22982 h 459632"/>
              <a:gd name="connsiteX89" fmla="*/ 68945 w 459632"/>
              <a:gd name="connsiteY89" fmla="*/ 30642 h 459632"/>
              <a:gd name="connsiteX90" fmla="*/ 76605 w 459632"/>
              <a:gd name="connsiteY90" fmla="*/ 22982 h 459632"/>
              <a:gd name="connsiteX91" fmla="*/ 68945 w 459632"/>
              <a:gd name="connsiteY91" fmla="*/ 15321 h 459632"/>
              <a:gd name="connsiteX92" fmla="*/ 390687 w 459632"/>
              <a:gd name="connsiteY92" fmla="*/ 0 h 459632"/>
              <a:gd name="connsiteX93" fmla="*/ 413668 w 459632"/>
              <a:gd name="connsiteY93" fmla="*/ 22982 h 459632"/>
              <a:gd name="connsiteX94" fmla="*/ 398347 w 459632"/>
              <a:gd name="connsiteY94" fmla="*/ 44554 h 459632"/>
              <a:gd name="connsiteX95" fmla="*/ 398347 w 459632"/>
              <a:gd name="connsiteY95" fmla="*/ 53623 h 459632"/>
              <a:gd name="connsiteX96" fmla="*/ 390687 w 459632"/>
              <a:gd name="connsiteY96" fmla="*/ 61284 h 459632"/>
              <a:gd name="connsiteX97" fmla="*/ 383026 w 459632"/>
              <a:gd name="connsiteY97" fmla="*/ 53623 h 459632"/>
              <a:gd name="connsiteX98" fmla="*/ 383026 w 459632"/>
              <a:gd name="connsiteY98" fmla="*/ 44546 h 459632"/>
              <a:gd name="connsiteX99" fmla="*/ 367705 w 459632"/>
              <a:gd name="connsiteY99" fmla="*/ 22982 h 459632"/>
              <a:gd name="connsiteX100" fmla="*/ 390687 w 459632"/>
              <a:gd name="connsiteY100" fmla="*/ 0 h 459632"/>
              <a:gd name="connsiteX101" fmla="*/ 68945 w 459632"/>
              <a:gd name="connsiteY101" fmla="*/ 0 h 459632"/>
              <a:gd name="connsiteX102" fmla="*/ 91926 w 459632"/>
              <a:gd name="connsiteY102" fmla="*/ 22982 h 459632"/>
              <a:gd name="connsiteX103" fmla="*/ 76605 w 459632"/>
              <a:gd name="connsiteY103" fmla="*/ 44554 h 459632"/>
              <a:gd name="connsiteX104" fmla="*/ 76605 w 459632"/>
              <a:gd name="connsiteY104" fmla="*/ 53623 h 459632"/>
              <a:gd name="connsiteX105" fmla="*/ 68945 w 459632"/>
              <a:gd name="connsiteY105" fmla="*/ 61284 h 459632"/>
              <a:gd name="connsiteX106" fmla="*/ 61284 w 459632"/>
              <a:gd name="connsiteY106" fmla="*/ 53623 h 459632"/>
              <a:gd name="connsiteX107" fmla="*/ 61284 w 459632"/>
              <a:gd name="connsiteY107" fmla="*/ 44546 h 459632"/>
              <a:gd name="connsiteX108" fmla="*/ 45963 w 459632"/>
              <a:gd name="connsiteY108" fmla="*/ 22982 h 459632"/>
              <a:gd name="connsiteX109" fmla="*/ 68945 w 459632"/>
              <a:gd name="connsiteY109" fmla="*/ 0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459632" h="459632">
                <a:moveTo>
                  <a:pt x="99586" y="291100"/>
                </a:moveTo>
                <a:lnTo>
                  <a:pt x="375365" y="291100"/>
                </a:lnTo>
                <a:cubicBezTo>
                  <a:pt x="379602" y="291100"/>
                  <a:pt x="383026" y="294532"/>
                  <a:pt x="383026" y="298760"/>
                </a:cubicBezTo>
                <a:cubicBezTo>
                  <a:pt x="383026" y="302989"/>
                  <a:pt x="379602" y="306420"/>
                  <a:pt x="375365" y="306420"/>
                </a:cubicBezTo>
                <a:lnTo>
                  <a:pt x="99586" y="306420"/>
                </a:lnTo>
                <a:cubicBezTo>
                  <a:pt x="95358" y="306420"/>
                  <a:pt x="91926" y="302989"/>
                  <a:pt x="91926" y="298760"/>
                </a:cubicBezTo>
                <a:cubicBezTo>
                  <a:pt x="91926" y="294532"/>
                  <a:pt x="95358" y="291100"/>
                  <a:pt x="99586" y="291100"/>
                </a:cubicBezTo>
                <a:close/>
                <a:moveTo>
                  <a:pt x="423995" y="165688"/>
                </a:moveTo>
                <a:cubicBezTo>
                  <a:pt x="427917" y="167267"/>
                  <a:pt x="429832" y="171725"/>
                  <a:pt x="428262" y="175655"/>
                </a:cubicBezTo>
                <a:lnTo>
                  <a:pt x="390143" y="270968"/>
                </a:lnTo>
                <a:cubicBezTo>
                  <a:pt x="388941" y="273955"/>
                  <a:pt x="386068" y="275778"/>
                  <a:pt x="383026" y="275778"/>
                </a:cubicBezTo>
                <a:cubicBezTo>
                  <a:pt x="382077" y="275778"/>
                  <a:pt x="381111" y="275602"/>
                  <a:pt x="380184" y="275234"/>
                </a:cubicBezTo>
                <a:cubicBezTo>
                  <a:pt x="376254" y="273656"/>
                  <a:pt x="374339" y="269205"/>
                  <a:pt x="375910" y="265268"/>
                </a:cubicBezTo>
                <a:lnTo>
                  <a:pt x="414036" y="169955"/>
                </a:lnTo>
                <a:cubicBezTo>
                  <a:pt x="415606" y="166033"/>
                  <a:pt x="420088" y="164134"/>
                  <a:pt x="423995" y="165688"/>
                </a:cubicBezTo>
                <a:close/>
                <a:moveTo>
                  <a:pt x="355226" y="107791"/>
                </a:moveTo>
                <a:cubicBezTo>
                  <a:pt x="359156" y="109369"/>
                  <a:pt x="361071" y="113820"/>
                  <a:pt x="359501" y="117757"/>
                </a:cubicBezTo>
                <a:lnTo>
                  <a:pt x="298216" y="270968"/>
                </a:lnTo>
                <a:cubicBezTo>
                  <a:pt x="297014" y="273956"/>
                  <a:pt x="294141" y="275779"/>
                  <a:pt x="291100" y="275779"/>
                </a:cubicBezTo>
                <a:cubicBezTo>
                  <a:pt x="290150" y="275779"/>
                  <a:pt x="289184" y="275603"/>
                  <a:pt x="288258" y="275235"/>
                </a:cubicBezTo>
                <a:cubicBezTo>
                  <a:pt x="284327" y="273657"/>
                  <a:pt x="282413" y="269206"/>
                  <a:pt x="283983" y="265268"/>
                </a:cubicBezTo>
                <a:lnTo>
                  <a:pt x="345267" y="112057"/>
                </a:lnTo>
                <a:cubicBezTo>
                  <a:pt x="346837" y="108127"/>
                  <a:pt x="351327" y="106243"/>
                  <a:pt x="355226" y="107791"/>
                </a:cubicBezTo>
                <a:close/>
                <a:moveTo>
                  <a:pt x="263300" y="107791"/>
                </a:moveTo>
                <a:cubicBezTo>
                  <a:pt x="267230" y="109369"/>
                  <a:pt x="269145" y="113820"/>
                  <a:pt x="267575" y="117757"/>
                </a:cubicBezTo>
                <a:lnTo>
                  <a:pt x="206290" y="270968"/>
                </a:lnTo>
                <a:cubicBezTo>
                  <a:pt x="205088" y="273956"/>
                  <a:pt x="202215" y="275779"/>
                  <a:pt x="199174" y="275779"/>
                </a:cubicBezTo>
                <a:cubicBezTo>
                  <a:pt x="198224" y="275779"/>
                  <a:pt x="197258" y="275603"/>
                  <a:pt x="196324" y="275235"/>
                </a:cubicBezTo>
                <a:cubicBezTo>
                  <a:pt x="192402" y="273657"/>
                  <a:pt x="190487" y="269206"/>
                  <a:pt x="192057" y="265268"/>
                </a:cubicBezTo>
                <a:lnTo>
                  <a:pt x="253341" y="112057"/>
                </a:lnTo>
                <a:cubicBezTo>
                  <a:pt x="254911" y="108127"/>
                  <a:pt x="259401" y="106243"/>
                  <a:pt x="263300" y="107791"/>
                </a:cubicBezTo>
                <a:close/>
                <a:moveTo>
                  <a:pt x="171381" y="107791"/>
                </a:moveTo>
                <a:cubicBezTo>
                  <a:pt x="175303" y="109369"/>
                  <a:pt x="177218" y="113820"/>
                  <a:pt x="175648" y="117757"/>
                </a:cubicBezTo>
                <a:lnTo>
                  <a:pt x="114363" y="270968"/>
                </a:lnTo>
                <a:cubicBezTo>
                  <a:pt x="113160" y="273956"/>
                  <a:pt x="110280" y="275779"/>
                  <a:pt x="107239" y="275779"/>
                </a:cubicBezTo>
                <a:cubicBezTo>
                  <a:pt x="106296" y="275779"/>
                  <a:pt x="105331" y="275603"/>
                  <a:pt x="104397" y="275235"/>
                </a:cubicBezTo>
                <a:cubicBezTo>
                  <a:pt x="100475" y="273657"/>
                  <a:pt x="98560" y="269206"/>
                  <a:pt x="100130" y="265269"/>
                </a:cubicBezTo>
                <a:lnTo>
                  <a:pt x="161414" y="112058"/>
                </a:lnTo>
                <a:cubicBezTo>
                  <a:pt x="162984" y="108136"/>
                  <a:pt x="167428" y="106221"/>
                  <a:pt x="171381" y="107791"/>
                </a:cubicBezTo>
                <a:close/>
                <a:moveTo>
                  <a:pt x="79454" y="107791"/>
                </a:moveTo>
                <a:cubicBezTo>
                  <a:pt x="83376" y="109369"/>
                  <a:pt x="85291" y="113820"/>
                  <a:pt x="83721" y="117757"/>
                </a:cubicBezTo>
                <a:lnTo>
                  <a:pt x="45265" y="213889"/>
                </a:lnTo>
                <a:cubicBezTo>
                  <a:pt x="44063" y="216884"/>
                  <a:pt x="41190" y="218707"/>
                  <a:pt x="38149" y="218707"/>
                </a:cubicBezTo>
                <a:cubicBezTo>
                  <a:pt x="37199" y="218707"/>
                  <a:pt x="36241" y="218524"/>
                  <a:pt x="35307" y="218156"/>
                </a:cubicBezTo>
                <a:cubicBezTo>
                  <a:pt x="31376" y="216586"/>
                  <a:pt x="29470" y="212128"/>
                  <a:pt x="31040" y="208198"/>
                </a:cubicBezTo>
                <a:lnTo>
                  <a:pt x="69488" y="112058"/>
                </a:lnTo>
                <a:cubicBezTo>
                  <a:pt x="71058" y="108136"/>
                  <a:pt x="75494" y="106221"/>
                  <a:pt x="79454" y="107791"/>
                </a:cubicBezTo>
                <a:close/>
                <a:moveTo>
                  <a:pt x="7660" y="76605"/>
                </a:moveTo>
                <a:lnTo>
                  <a:pt x="451972" y="76605"/>
                </a:lnTo>
                <a:cubicBezTo>
                  <a:pt x="456208" y="76605"/>
                  <a:pt x="459632" y="80037"/>
                  <a:pt x="459632" y="84266"/>
                </a:cubicBezTo>
                <a:lnTo>
                  <a:pt x="459632" y="298761"/>
                </a:lnTo>
                <a:cubicBezTo>
                  <a:pt x="459632" y="302989"/>
                  <a:pt x="456208" y="306421"/>
                  <a:pt x="451972" y="306421"/>
                </a:cubicBezTo>
                <a:lnTo>
                  <a:pt x="413669" y="306421"/>
                </a:lnTo>
                <a:lnTo>
                  <a:pt x="413669" y="444311"/>
                </a:lnTo>
                <a:lnTo>
                  <a:pt x="436650" y="444311"/>
                </a:lnTo>
                <a:cubicBezTo>
                  <a:pt x="440887" y="444311"/>
                  <a:pt x="444311" y="447743"/>
                  <a:pt x="444311" y="451971"/>
                </a:cubicBezTo>
                <a:cubicBezTo>
                  <a:pt x="444311" y="456199"/>
                  <a:pt x="440887" y="459631"/>
                  <a:pt x="436650" y="459631"/>
                </a:cubicBezTo>
                <a:lnTo>
                  <a:pt x="375367" y="459631"/>
                </a:lnTo>
                <a:cubicBezTo>
                  <a:pt x="371130" y="459631"/>
                  <a:pt x="367707" y="456199"/>
                  <a:pt x="367707" y="451971"/>
                </a:cubicBezTo>
                <a:cubicBezTo>
                  <a:pt x="367707" y="447743"/>
                  <a:pt x="371130" y="444311"/>
                  <a:pt x="375367" y="444311"/>
                </a:cubicBezTo>
                <a:lnTo>
                  <a:pt x="398348" y="444311"/>
                </a:lnTo>
                <a:lnTo>
                  <a:pt x="398348" y="298761"/>
                </a:lnTo>
                <a:cubicBezTo>
                  <a:pt x="398348" y="294533"/>
                  <a:pt x="401772" y="291101"/>
                  <a:pt x="406009" y="291101"/>
                </a:cubicBezTo>
                <a:lnTo>
                  <a:pt x="444312" y="291101"/>
                </a:lnTo>
                <a:lnTo>
                  <a:pt x="444312" y="91926"/>
                </a:lnTo>
                <a:lnTo>
                  <a:pt x="15321" y="91926"/>
                </a:lnTo>
                <a:lnTo>
                  <a:pt x="15321" y="291101"/>
                </a:lnTo>
                <a:lnTo>
                  <a:pt x="68946" y="291101"/>
                </a:lnTo>
                <a:cubicBezTo>
                  <a:pt x="73174" y="291101"/>
                  <a:pt x="76606" y="294533"/>
                  <a:pt x="76606" y="298761"/>
                </a:cubicBezTo>
                <a:lnTo>
                  <a:pt x="76606" y="444312"/>
                </a:lnTo>
                <a:lnTo>
                  <a:pt x="99588" y="444312"/>
                </a:lnTo>
                <a:cubicBezTo>
                  <a:pt x="103816" y="444312"/>
                  <a:pt x="107248" y="447743"/>
                  <a:pt x="107248" y="451972"/>
                </a:cubicBezTo>
                <a:cubicBezTo>
                  <a:pt x="107248" y="456200"/>
                  <a:pt x="103816" y="459632"/>
                  <a:pt x="99588" y="459632"/>
                </a:cubicBezTo>
                <a:lnTo>
                  <a:pt x="38303" y="459632"/>
                </a:lnTo>
                <a:cubicBezTo>
                  <a:pt x="34074" y="459632"/>
                  <a:pt x="30642" y="456199"/>
                  <a:pt x="30642" y="451971"/>
                </a:cubicBezTo>
                <a:cubicBezTo>
                  <a:pt x="30642" y="447743"/>
                  <a:pt x="34074" y="444311"/>
                  <a:pt x="38302" y="444311"/>
                </a:cubicBezTo>
                <a:lnTo>
                  <a:pt x="61284" y="444311"/>
                </a:lnTo>
                <a:lnTo>
                  <a:pt x="61284" y="306421"/>
                </a:lnTo>
                <a:lnTo>
                  <a:pt x="7660" y="306421"/>
                </a:lnTo>
                <a:cubicBezTo>
                  <a:pt x="3432" y="306421"/>
                  <a:pt x="0" y="302989"/>
                  <a:pt x="0" y="298761"/>
                </a:cubicBezTo>
                <a:lnTo>
                  <a:pt x="0" y="84266"/>
                </a:lnTo>
                <a:cubicBezTo>
                  <a:pt x="0" y="80037"/>
                  <a:pt x="3432" y="76605"/>
                  <a:pt x="7660" y="76605"/>
                </a:cubicBezTo>
                <a:close/>
                <a:moveTo>
                  <a:pt x="390687" y="15321"/>
                </a:moveTo>
                <a:cubicBezTo>
                  <a:pt x="386458" y="15321"/>
                  <a:pt x="383026" y="18761"/>
                  <a:pt x="383026" y="22982"/>
                </a:cubicBezTo>
                <a:cubicBezTo>
                  <a:pt x="383026" y="27203"/>
                  <a:pt x="386458" y="30642"/>
                  <a:pt x="390687" y="30642"/>
                </a:cubicBezTo>
                <a:cubicBezTo>
                  <a:pt x="394915" y="30642"/>
                  <a:pt x="398347" y="27203"/>
                  <a:pt x="398347" y="22982"/>
                </a:cubicBezTo>
                <a:cubicBezTo>
                  <a:pt x="398347" y="18761"/>
                  <a:pt x="394915" y="15321"/>
                  <a:pt x="390687" y="15321"/>
                </a:cubicBezTo>
                <a:close/>
                <a:moveTo>
                  <a:pt x="68945" y="15321"/>
                </a:moveTo>
                <a:cubicBezTo>
                  <a:pt x="64724" y="15321"/>
                  <a:pt x="61284" y="18761"/>
                  <a:pt x="61284" y="22982"/>
                </a:cubicBezTo>
                <a:cubicBezTo>
                  <a:pt x="61284" y="27203"/>
                  <a:pt x="64724" y="30642"/>
                  <a:pt x="68945" y="30642"/>
                </a:cubicBezTo>
                <a:cubicBezTo>
                  <a:pt x="73166" y="30642"/>
                  <a:pt x="76605" y="27203"/>
                  <a:pt x="76605" y="22982"/>
                </a:cubicBezTo>
                <a:cubicBezTo>
                  <a:pt x="76605" y="18761"/>
                  <a:pt x="73166" y="15321"/>
                  <a:pt x="68945" y="15321"/>
                </a:cubicBezTo>
                <a:close/>
                <a:moveTo>
                  <a:pt x="390687" y="0"/>
                </a:moveTo>
                <a:cubicBezTo>
                  <a:pt x="403357" y="0"/>
                  <a:pt x="413668" y="10311"/>
                  <a:pt x="413668" y="22982"/>
                </a:cubicBezTo>
                <a:cubicBezTo>
                  <a:pt x="413668" y="32955"/>
                  <a:pt x="407241" y="41375"/>
                  <a:pt x="398347" y="44554"/>
                </a:cubicBezTo>
                <a:lnTo>
                  <a:pt x="398347" y="53623"/>
                </a:lnTo>
                <a:cubicBezTo>
                  <a:pt x="398347" y="57852"/>
                  <a:pt x="394923" y="61284"/>
                  <a:pt x="390687" y="61284"/>
                </a:cubicBezTo>
                <a:cubicBezTo>
                  <a:pt x="386450" y="61284"/>
                  <a:pt x="383026" y="57852"/>
                  <a:pt x="383026" y="53623"/>
                </a:cubicBezTo>
                <a:lnTo>
                  <a:pt x="383026" y="44546"/>
                </a:lnTo>
                <a:cubicBezTo>
                  <a:pt x="374133" y="41375"/>
                  <a:pt x="367705" y="32955"/>
                  <a:pt x="367705" y="22982"/>
                </a:cubicBezTo>
                <a:cubicBezTo>
                  <a:pt x="367705" y="10311"/>
                  <a:pt x="378016" y="0"/>
                  <a:pt x="390687" y="0"/>
                </a:cubicBezTo>
                <a:close/>
                <a:moveTo>
                  <a:pt x="68945" y="0"/>
                </a:moveTo>
                <a:cubicBezTo>
                  <a:pt x="81615" y="0"/>
                  <a:pt x="91926" y="10311"/>
                  <a:pt x="91926" y="22982"/>
                </a:cubicBezTo>
                <a:cubicBezTo>
                  <a:pt x="91926" y="32955"/>
                  <a:pt x="85507" y="41375"/>
                  <a:pt x="76605" y="44554"/>
                </a:cubicBezTo>
                <a:lnTo>
                  <a:pt x="76605" y="53623"/>
                </a:lnTo>
                <a:cubicBezTo>
                  <a:pt x="76605" y="57852"/>
                  <a:pt x="73173" y="61284"/>
                  <a:pt x="68945" y="61284"/>
                </a:cubicBezTo>
                <a:cubicBezTo>
                  <a:pt x="64716" y="61284"/>
                  <a:pt x="61284" y="57852"/>
                  <a:pt x="61284" y="53623"/>
                </a:cubicBezTo>
                <a:lnTo>
                  <a:pt x="61284" y="44546"/>
                </a:lnTo>
                <a:cubicBezTo>
                  <a:pt x="52383" y="41375"/>
                  <a:pt x="45963" y="32955"/>
                  <a:pt x="45963" y="22982"/>
                </a:cubicBezTo>
                <a:cubicBezTo>
                  <a:pt x="45963" y="10311"/>
                  <a:pt x="56274" y="0"/>
                  <a:pt x="68945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DB2C53D-AD06-4315-ACF0-31AA03871B78}"/>
              </a:ext>
            </a:extLst>
          </p:cNvPr>
          <p:cNvSpPr/>
          <p:nvPr/>
        </p:nvSpPr>
        <p:spPr>
          <a:xfrm>
            <a:off x="4872902" y="4194907"/>
            <a:ext cx="501234" cy="501234"/>
          </a:xfrm>
          <a:custGeom>
            <a:avLst/>
            <a:gdLst>
              <a:gd name="connsiteX0" fmla="*/ 329402 w 459632"/>
              <a:gd name="connsiteY0" fmla="*/ 444310 h 459631"/>
              <a:gd name="connsiteX1" fmla="*/ 451971 w 459632"/>
              <a:gd name="connsiteY1" fmla="*/ 444310 h 459631"/>
              <a:gd name="connsiteX2" fmla="*/ 459631 w 459632"/>
              <a:gd name="connsiteY2" fmla="*/ 451970 h 459631"/>
              <a:gd name="connsiteX3" fmla="*/ 451970 w 459632"/>
              <a:gd name="connsiteY3" fmla="*/ 459630 h 459631"/>
              <a:gd name="connsiteX4" fmla="*/ 329402 w 459632"/>
              <a:gd name="connsiteY4" fmla="*/ 459630 h 459631"/>
              <a:gd name="connsiteX5" fmla="*/ 321742 w 459632"/>
              <a:gd name="connsiteY5" fmla="*/ 451970 h 459631"/>
              <a:gd name="connsiteX6" fmla="*/ 329402 w 459632"/>
              <a:gd name="connsiteY6" fmla="*/ 444310 h 459631"/>
              <a:gd name="connsiteX7" fmla="*/ 283439 w 459632"/>
              <a:gd name="connsiteY7" fmla="*/ 444310 h 459631"/>
              <a:gd name="connsiteX8" fmla="*/ 298761 w 459632"/>
              <a:gd name="connsiteY8" fmla="*/ 444310 h 459631"/>
              <a:gd name="connsiteX9" fmla="*/ 306421 w 459632"/>
              <a:gd name="connsiteY9" fmla="*/ 451970 h 459631"/>
              <a:gd name="connsiteX10" fmla="*/ 298761 w 459632"/>
              <a:gd name="connsiteY10" fmla="*/ 459630 h 459631"/>
              <a:gd name="connsiteX11" fmla="*/ 283439 w 459632"/>
              <a:gd name="connsiteY11" fmla="*/ 459630 h 459631"/>
              <a:gd name="connsiteX12" fmla="*/ 275779 w 459632"/>
              <a:gd name="connsiteY12" fmla="*/ 451970 h 459631"/>
              <a:gd name="connsiteX13" fmla="*/ 283439 w 459632"/>
              <a:gd name="connsiteY13" fmla="*/ 444310 h 459631"/>
              <a:gd name="connsiteX14" fmla="*/ 160870 w 459632"/>
              <a:gd name="connsiteY14" fmla="*/ 444310 h 459631"/>
              <a:gd name="connsiteX15" fmla="*/ 237475 w 459632"/>
              <a:gd name="connsiteY15" fmla="*/ 444310 h 459631"/>
              <a:gd name="connsiteX16" fmla="*/ 245136 w 459632"/>
              <a:gd name="connsiteY16" fmla="*/ 451971 h 459631"/>
              <a:gd name="connsiteX17" fmla="*/ 237475 w 459632"/>
              <a:gd name="connsiteY17" fmla="*/ 459631 h 459631"/>
              <a:gd name="connsiteX18" fmla="*/ 160870 w 459632"/>
              <a:gd name="connsiteY18" fmla="*/ 459631 h 459631"/>
              <a:gd name="connsiteX19" fmla="*/ 153210 w 459632"/>
              <a:gd name="connsiteY19" fmla="*/ 451970 h 459631"/>
              <a:gd name="connsiteX20" fmla="*/ 160870 w 459632"/>
              <a:gd name="connsiteY20" fmla="*/ 444310 h 459631"/>
              <a:gd name="connsiteX21" fmla="*/ 7660 w 459632"/>
              <a:gd name="connsiteY21" fmla="*/ 444310 h 459631"/>
              <a:gd name="connsiteX22" fmla="*/ 114908 w 459632"/>
              <a:gd name="connsiteY22" fmla="*/ 444310 h 459631"/>
              <a:gd name="connsiteX23" fmla="*/ 122568 w 459632"/>
              <a:gd name="connsiteY23" fmla="*/ 451971 h 459631"/>
              <a:gd name="connsiteX24" fmla="*/ 114908 w 459632"/>
              <a:gd name="connsiteY24" fmla="*/ 459631 h 459631"/>
              <a:gd name="connsiteX25" fmla="*/ 7660 w 459632"/>
              <a:gd name="connsiteY25" fmla="*/ 459631 h 459631"/>
              <a:gd name="connsiteX26" fmla="*/ 0 w 459632"/>
              <a:gd name="connsiteY26" fmla="*/ 451970 h 459631"/>
              <a:gd name="connsiteX27" fmla="*/ 7660 w 459632"/>
              <a:gd name="connsiteY27" fmla="*/ 444310 h 459631"/>
              <a:gd name="connsiteX28" fmla="*/ 53623 w 459632"/>
              <a:gd name="connsiteY28" fmla="*/ 413668 h 459631"/>
              <a:gd name="connsiteX29" fmla="*/ 191513 w 459632"/>
              <a:gd name="connsiteY29" fmla="*/ 413668 h 459631"/>
              <a:gd name="connsiteX30" fmla="*/ 199173 w 459632"/>
              <a:gd name="connsiteY30" fmla="*/ 421328 h 459631"/>
              <a:gd name="connsiteX31" fmla="*/ 191513 w 459632"/>
              <a:gd name="connsiteY31" fmla="*/ 428988 h 459631"/>
              <a:gd name="connsiteX32" fmla="*/ 53623 w 459632"/>
              <a:gd name="connsiteY32" fmla="*/ 428988 h 459631"/>
              <a:gd name="connsiteX33" fmla="*/ 45963 w 459632"/>
              <a:gd name="connsiteY33" fmla="*/ 421328 h 459631"/>
              <a:gd name="connsiteX34" fmla="*/ 53623 w 459632"/>
              <a:gd name="connsiteY34" fmla="*/ 413668 h 459631"/>
              <a:gd name="connsiteX35" fmla="*/ 91926 w 459632"/>
              <a:gd name="connsiteY35" fmla="*/ 321742 h 459631"/>
              <a:gd name="connsiteX36" fmla="*/ 91926 w 459632"/>
              <a:gd name="connsiteY36" fmla="*/ 372195 h 459631"/>
              <a:gd name="connsiteX37" fmla="*/ 142379 w 459632"/>
              <a:gd name="connsiteY37" fmla="*/ 321742 h 459631"/>
              <a:gd name="connsiteX38" fmla="*/ 153211 w 459632"/>
              <a:gd name="connsiteY38" fmla="*/ 255968 h 459631"/>
              <a:gd name="connsiteX39" fmla="*/ 102758 w 459632"/>
              <a:gd name="connsiteY39" fmla="*/ 306421 h 459631"/>
              <a:gd name="connsiteX40" fmla="*/ 153211 w 459632"/>
              <a:gd name="connsiteY40" fmla="*/ 306421 h 459631"/>
              <a:gd name="connsiteX41" fmla="*/ 91926 w 459632"/>
              <a:gd name="connsiteY41" fmla="*/ 245137 h 459631"/>
              <a:gd name="connsiteX42" fmla="*/ 91926 w 459632"/>
              <a:gd name="connsiteY42" fmla="*/ 295589 h 459631"/>
              <a:gd name="connsiteX43" fmla="*/ 142379 w 459632"/>
              <a:gd name="connsiteY43" fmla="*/ 245137 h 459631"/>
              <a:gd name="connsiteX44" fmla="*/ 153211 w 459632"/>
              <a:gd name="connsiteY44" fmla="*/ 179363 h 459631"/>
              <a:gd name="connsiteX45" fmla="*/ 102758 w 459632"/>
              <a:gd name="connsiteY45" fmla="*/ 229816 h 459631"/>
              <a:gd name="connsiteX46" fmla="*/ 153211 w 459632"/>
              <a:gd name="connsiteY46" fmla="*/ 229816 h 459631"/>
              <a:gd name="connsiteX47" fmla="*/ 91926 w 459632"/>
              <a:gd name="connsiteY47" fmla="*/ 168531 h 459631"/>
              <a:gd name="connsiteX48" fmla="*/ 91926 w 459632"/>
              <a:gd name="connsiteY48" fmla="*/ 218984 h 459631"/>
              <a:gd name="connsiteX49" fmla="*/ 142379 w 459632"/>
              <a:gd name="connsiteY49" fmla="*/ 168531 h 459631"/>
              <a:gd name="connsiteX50" fmla="*/ 383027 w 459632"/>
              <a:gd name="connsiteY50" fmla="*/ 102758 h 459631"/>
              <a:gd name="connsiteX51" fmla="*/ 332574 w 459632"/>
              <a:gd name="connsiteY51" fmla="*/ 153211 h 459631"/>
              <a:gd name="connsiteX52" fmla="*/ 383027 w 459632"/>
              <a:gd name="connsiteY52" fmla="*/ 153211 h 459631"/>
              <a:gd name="connsiteX53" fmla="*/ 306421 w 459632"/>
              <a:gd name="connsiteY53" fmla="*/ 102758 h 459631"/>
              <a:gd name="connsiteX54" fmla="*/ 255968 w 459632"/>
              <a:gd name="connsiteY54" fmla="*/ 153211 h 459631"/>
              <a:gd name="connsiteX55" fmla="*/ 306421 w 459632"/>
              <a:gd name="connsiteY55" fmla="*/ 153211 h 459631"/>
              <a:gd name="connsiteX56" fmla="*/ 229816 w 459632"/>
              <a:gd name="connsiteY56" fmla="*/ 102758 h 459631"/>
              <a:gd name="connsiteX57" fmla="*/ 179363 w 459632"/>
              <a:gd name="connsiteY57" fmla="*/ 153211 h 459631"/>
              <a:gd name="connsiteX58" fmla="*/ 229816 w 459632"/>
              <a:gd name="connsiteY58" fmla="*/ 153211 h 459631"/>
              <a:gd name="connsiteX59" fmla="*/ 153211 w 459632"/>
              <a:gd name="connsiteY59" fmla="*/ 102758 h 459631"/>
              <a:gd name="connsiteX60" fmla="*/ 102758 w 459632"/>
              <a:gd name="connsiteY60" fmla="*/ 153211 h 459631"/>
              <a:gd name="connsiteX61" fmla="*/ 153211 w 459632"/>
              <a:gd name="connsiteY61" fmla="*/ 153211 h 459631"/>
              <a:gd name="connsiteX62" fmla="*/ 76606 w 459632"/>
              <a:gd name="connsiteY62" fmla="*/ 102758 h 459631"/>
              <a:gd name="connsiteX63" fmla="*/ 26153 w 459632"/>
              <a:gd name="connsiteY63" fmla="*/ 153211 h 459631"/>
              <a:gd name="connsiteX64" fmla="*/ 76605 w 459632"/>
              <a:gd name="connsiteY64" fmla="*/ 153211 h 459631"/>
              <a:gd name="connsiteX65" fmla="*/ 76606 w 459632"/>
              <a:gd name="connsiteY65" fmla="*/ 153211 h 459631"/>
              <a:gd name="connsiteX66" fmla="*/ 398347 w 459632"/>
              <a:gd name="connsiteY66" fmla="*/ 100621 h 459631"/>
              <a:gd name="connsiteX67" fmla="*/ 398347 w 459632"/>
              <a:gd name="connsiteY67" fmla="*/ 144516 h 459631"/>
              <a:gd name="connsiteX68" fmla="*/ 424677 w 459632"/>
              <a:gd name="connsiteY68" fmla="*/ 122568 h 459631"/>
              <a:gd name="connsiteX69" fmla="*/ 321742 w 459632"/>
              <a:gd name="connsiteY69" fmla="*/ 91926 h 459631"/>
              <a:gd name="connsiteX70" fmla="*/ 321742 w 459632"/>
              <a:gd name="connsiteY70" fmla="*/ 142379 h 459631"/>
              <a:gd name="connsiteX71" fmla="*/ 372195 w 459632"/>
              <a:gd name="connsiteY71" fmla="*/ 91926 h 459631"/>
              <a:gd name="connsiteX72" fmla="*/ 245137 w 459632"/>
              <a:gd name="connsiteY72" fmla="*/ 91926 h 459631"/>
              <a:gd name="connsiteX73" fmla="*/ 245137 w 459632"/>
              <a:gd name="connsiteY73" fmla="*/ 142379 h 459631"/>
              <a:gd name="connsiteX74" fmla="*/ 295590 w 459632"/>
              <a:gd name="connsiteY74" fmla="*/ 91926 h 459631"/>
              <a:gd name="connsiteX75" fmla="*/ 168531 w 459632"/>
              <a:gd name="connsiteY75" fmla="*/ 91926 h 459631"/>
              <a:gd name="connsiteX76" fmla="*/ 168531 w 459632"/>
              <a:gd name="connsiteY76" fmla="*/ 142379 h 459631"/>
              <a:gd name="connsiteX77" fmla="*/ 218984 w 459632"/>
              <a:gd name="connsiteY77" fmla="*/ 91926 h 459631"/>
              <a:gd name="connsiteX78" fmla="*/ 91926 w 459632"/>
              <a:gd name="connsiteY78" fmla="*/ 91926 h 459631"/>
              <a:gd name="connsiteX79" fmla="*/ 91926 w 459632"/>
              <a:gd name="connsiteY79" fmla="*/ 142379 h 459631"/>
              <a:gd name="connsiteX80" fmla="*/ 142379 w 459632"/>
              <a:gd name="connsiteY80" fmla="*/ 91926 h 459631"/>
              <a:gd name="connsiteX81" fmla="*/ 15321 w 459632"/>
              <a:gd name="connsiteY81" fmla="*/ 91926 h 459631"/>
              <a:gd name="connsiteX82" fmla="*/ 15321 w 459632"/>
              <a:gd name="connsiteY82" fmla="*/ 142379 h 459631"/>
              <a:gd name="connsiteX83" fmla="*/ 65774 w 459632"/>
              <a:gd name="connsiteY83" fmla="*/ 91926 h 459631"/>
              <a:gd name="connsiteX84" fmla="*/ 153211 w 459632"/>
              <a:gd name="connsiteY84" fmla="*/ 26152 h 459631"/>
              <a:gd name="connsiteX85" fmla="*/ 102758 w 459632"/>
              <a:gd name="connsiteY85" fmla="*/ 76605 h 459631"/>
              <a:gd name="connsiteX86" fmla="*/ 153211 w 459632"/>
              <a:gd name="connsiteY86" fmla="*/ 76605 h 459631"/>
              <a:gd name="connsiteX87" fmla="*/ 91926 w 459632"/>
              <a:gd name="connsiteY87" fmla="*/ 15321 h 459631"/>
              <a:gd name="connsiteX88" fmla="*/ 91926 w 459632"/>
              <a:gd name="connsiteY88" fmla="*/ 65773 h 459631"/>
              <a:gd name="connsiteX89" fmla="*/ 142379 w 459632"/>
              <a:gd name="connsiteY89" fmla="*/ 15321 h 459631"/>
              <a:gd name="connsiteX90" fmla="*/ 84266 w 459632"/>
              <a:gd name="connsiteY90" fmla="*/ 0 h 459631"/>
              <a:gd name="connsiteX91" fmla="*/ 160871 w 459632"/>
              <a:gd name="connsiteY91" fmla="*/ 0 h 459631"/>
              <a:gd name="connsiteX92" fmla="*/ 163797 w 459632"/>
              <a:gd name="connsiteY92" fmla="*/ 588 h 459631"/>
              <a:gd name="connsiteX93" fmla="*/ 167942 w 459632"/>
              <a:gd name="connsiteY93" fmla="*/ 4733 h 459631"/>
              <a:gd name="connsiteX94" fmla="*/ 168531 w 459632"/>
              <a:gd name="connsiteY94" fmla="*/ 7659 h 459631"/>
              <a:gd name="connsiteX95" fmla="*/ 168531 w 459632"/>
              <a:gd name="connsiteY95" fmla="*/ 76604 h 459631"/>
              <a:gd name="connsiteX96" fmla="*/ 390689 w 459632"/>
              <a:gd name="connsiteY96" fmla="*/ 76604 h 459631"/>
              <a:gd name="connsiteX97" fmla="*/ 393432 w 459632"/>
              <a:gd name="connsiteY97" fmla="*/ 77140 h 459631"/>
              <a:gd name="connsiteX98" fmla="*/ 393616 w 459632"/>
              <a:gd name="connsiteY98" fmla="*/ 77194 h 459631"/>
              <a:gd name="connsiteX99" fmla="*/ 394374 w 459632"/>
              <a:gd name="connsiteY99" fmla="*/ 77677 h 459631"/>
              <a:gd name="connsiteX100" fmla="*/ 395600 w 459632"/>
              <a:gd name="connsiteY100" fmla="*/ 78382 h 459631"/>
              <a:gd name="connsiteX101" fmla="*/ 441563 w 459632"/>
              <a:gd name="connsiteY101" fmla="*/ 116685 h 459631"/>
              <a:gd name="connsiteX102" fmla="*/ 441754 w 459632"/>
              <a:gd name="connsiteY102" fmla="*/ 116938 h 459631"/>
              <a:gd name="connsiteX103" fmla="*/ 443125 w 459632"/>
              <a:gd name="connsiteY103" fmla="*/ 118715 h 459631"/>
              <a:gd name="connsiteX104" fmla="*/ 443615 w 459632"/>
              <a:gd name="connsiteY104" fmla="*/ 119450 h 459631"/>
              <a:gd name="connsiteX105" fmla="*/ 444312 w 459632"/>
              <a:gd name="connsiteY105" fmla="*/ 122568 h 459631"/>
              <a:gd name="connsiteX106" fmla="*/ 444312 w 459632"/>
              <a:gd name="connsiteY106" fmla="*/ 229816 h 459631"/>
              <a:gd name="connsiteX107" fmla="*/ 434407 w 459632"/>
              <a:gd name="connsiteY107" fmla="*/ 250553 h 459631"/>
              <a:gd name="connsiteX108" fmla="*/ 428991 w 459632"/>
              <a:gd name="connsiteY108" fmla="*/ 260459 h 459631"/>
              <a:gd name="connsiteX109" fmla="*/ 436651 w 459632"/>
              <a:gd name="connsiteY109" fmla="*/ 268119 h 459631"/>
              <a:gd name="connsiteX110" fmla="*/ 444312 w 459632"/>
              <a:gd name="connsiteY110" fmla="*/ 260459 h 459631"/>
              <a:gd name="connsiteX111" fmla="*/ 451972 w 459632"/>
              <a:gd name="connsiteY111" fmla="*/ 252799 h 459631"/>
              <a:gd name="connsiteX112" fmla="*/ 459632 w 459632"/>
              <a:gd name="connsiteY112" fmla="*/ 260459 h 459631"/>
              <a:gd name="connsiteX113" fmla="*/ 436650 w 459632"/>
              <a:gd name="connsiteY113" fmla="*/ 283440 h 459631"/>
              <a:gd name="connsiteX114" fmla="*/ 413669 w 459632"/>
              <a:gd name="connsiteY114" fmla="*/ 260459 h 459631"/>
              <a:gd name="connsiteX115" fmla="*/ 423574 w 459632"/>
              <a:gd name="connsiteY115" fmla="*/ 239721 h 459631"/>
              <a:gd name="connsiteX116" fmla="*/ 428990 w 459632"/>
              <a:gd name="connsiteY116" fmla="*/ 229816 h 459631"/>
              <a:gd name="connsiteX117" fmla="*/ 428990 w 459632"/>
              <a:gd name="connsiteY117" fmla="*/ 138924 h 459631"/>
              <a:gd name="connsiteX118" fmla="*/ 395598 w 459632"/>
              <a:gd name="connsiteY118" fmla="*/ 166755 h 459631"/>
              <a:gd name="connsiteX119" fmla="*/ 394372 w 459632"/>
              <a:gd name="connsiteY119" fmla="*/ 167460 h 459631"/>
              <a:gd name="connsiteX120" fmla="*/ 393484 w 459632"/>
              <a:gd name="connsiteY120" fmla="*/ 167965 h 459631"/>
              <a:gd name="connsiteX121" fmla="*/ 390687 w 459632"/>
              <a:gd name="connsiteY121" fmla="*/ 168531 h 459631"/>
              <a:gd name="connsiteX122" fmla="*/ 168532 w 459632"/>
              <a:gd name="connsiteY122" fmla="*/ 168531 h 459631"/>
              <a:gd name="connsiteX123" fmla="*/ 168532 w 459632"/>
              <a:gd name="connsiteY123" fmla="*/ 390687 h 459631"/>
              <a:gd name="connsiteX124" fmla="*/ 160872 w 459632"/>
              <a:gd name="connsiteY124" fmla="*/ 398347 h 459631"/>
              <a:gd name="connsiteX125" fmla="*/ 153212 w 459632"/>
              <a:gd name="connsiteY125" fmla="*/ 390687 h 459631"/>
              <a:gd name="connsiteX126" fmla="*/ 153212 w 459632"/>
              <a:gd name="connsiteY126" fmla="*/ 332575 h 459631"/>
              <a:gd name="connsiteX127" fmla="*/ 89691 w 459632"/>
              <a:gd name="connsiteY127" fmla="*/ 396096 h 459631"/>
              <a:gd name="connsiteX128" fmla="*/ 87194 w 459632"/>
              <a:gd name="connsiteY128" fmla="*/ 397759 h 459631"/>
              <a:gd name="connsiteX129" fmla="*/ 84267 w 459632"/>
              <a:gd name="connsiteY129" fmla="*/ 398348 h 459631"/>
              <a:gd name="connsiteX130" fmla="*/ 81341 w 459632"/>
              <a:gd name="connsiteY130" fmla="*/ 397759 h 459631"/>
              <a:gd name="connsiteX131" fmla="*/ 77196 w 459632"/>
              <a:gd name="connsiteY131" fmla="*/ 393614 h 459631"/>
              <a:gd name="connsiteX132" fmla="*/ 76606 w 459632"/>
              <a:gd name="connsiteY132" fmla="*/ 390687 h 459631"/>
              <a:gd name="connsiteX133" fmla="*/ 76606 w 459632"/>
              <a:gd name="connsiteY133" fmla="*/ 168532 h 459631"/>
              <a:gd name="connsiteX134" fmla="*/ 38303 w 459632"/>
              <a:gd name="connsiteY134" fmla="*/ 168532 h 459631"/>
              <a:gd name="connsiteX135" fmla="*/ 38303 w 459632"/>
              <a:gd name="connsiteY135" fmla="*/ 183854 h 459631"/>
              <a:gd name="connsiteX136" fmla="*/ 53624 w 459632"/>
              <a:gd name="connsiteY136" fmla="*/ 183854 h 459631"/>
              <a:gd name="connsiteX137" fmla="*/ 61285 w 459632"/>
              <a:gd name="connsiteY137" fmla="*/ 191514 h 459631"/>
              <a:gd name="connsiteX138" fmla="*/ 53624 w 459632"/>
              <a:gd name="connsiteY138" fmla="*/ 199174 h 459631"/>
              <a:gd name="connsiteX139" fmla="*/ 38303 w 459632"/>
              <a:gd name="connsiteY139" fmla="*/ 199174 h 459631"/>
              <a:gd name="connsiteX140" fmla="*/ 38303 w 459632"/>
              <a:gd name="connsiteY140" fmla="*/ 214496 h 459631"/>
              <a:gd name="connsiteX141" fmla="*/ 53623 w 459632"/>
              <a:gd name="connsiteY141" fmla="*/ 214496 h 459631"/>
              <a:gd name="connsiteX142" fmla="*/ 61284 w 459632"/>
              <a:gd name="connsiteY142" fmla="*/ 222156 h 459631"/>
              <a:gd name="connsiteX143" fmla="*/ 53623 w 459632"/>
              <a:gd name="connsiteY143" fmla="*/ 229816 h 459631"/>
              <a:gd name="connsiteX144" fmla="*/ 7660 w 459632"/>
              <a:gd name="connsiteY144" fmla="*/ 229816 h 459631"/>
              <a:gd name="connsiteX145" fmla="*/ 0 w 459632"/>
              <a:gd name="connsiteY145" fmla="*/ 222155 h 459631"/>
              <a:gd name="connsiteX146" fmla="*/ 7660 w 459632"/>
              <a:gd name="connsiteY146" fmla="*/ 214495 h 459631"/>
              <a:gd name="connsiteX147" fmla="*/ 22982 w 459632"/>
              <a:gd name="connsiteY147" fmla="*/ 214495 h 459631"/>
              <a:gd name="connsiteX148" fmla="*/ 22982 w 459632"/>
              <a:gd name="connsiteY148" fmla="*/ 199173 h 459631"/>
              <a:gd name="connsiteX149" fmla="*/ 7660 w 459632"/>
              <a:gd name="connsiteY149" fmla="*/ 199173 h 459631"/>
              <a:gd name="connsiteX150" fmla="*/ 0 w 459632"/>
              <a:gd name="connsiteY150" fmla="*/ 191513 h 459631"/>
              <a:gd name="connsiteX151" fmla="*/ 7660 w 459632"/>
              <a:gd name="connsiteY151" fmla="*/ 183853 h 459631"/>
              <a:gd name="connsiteX152" fmla="*/ 22982 w 459632"/>
              <a:gd name="connsiteY152" fmla="*/ 183853 h 459631"/>
              <a:gd name="connsiteX153" fmla="*/ 22982 w 459632"/>
              <a:gd name="connsiteY153" fmla="*/ 168532 h 459631"/>
              <a:gd name="connsiteX154" fmla="*/ 7661 w 459632"/>
              <a:gd name="connsiteY154" fmla="*/ 168532 h 459631"/>
              <a:gd name="connsiteX155" fmla="*/ 4735 w 459632"/>
              <a:gd name="connsiteY155" fmla="*/ 167943 h 459631"/>
              <a:gd name="connsiteX156" fmla="*/ 590 w 459632"/>
              <a:gd name="connsiteY156" fmla="*/ 163798 h 459631"/>
              <a:gd name="connsiteX157" fmla="*/ 0 w 459632"/>
              <a:gd name="connsiteY157" fmla="*/ 160871 h 459631"/>
              <a:gd name="connsiteX158" fmla="*/ 0 w 459632"/>
              <a:gd name="connsiteY158" fmla="*/ 84266 h 459631"/>
              <a:gd name="connsiteX159" fmla="*/ 7661 w 459632"/>
              <a:gd name="connsiteY159" fmla="*/ 76605 h 459631"/>
              <a:gd name="connsiteX160" fmla="*/ 76606 w 459632"/>
              <a:gd name="connsiteY160" fmla="*/ 76605 h 459631"/>
              <a:gd name="connsiteX161" fmla="*/ 76606 w 459632"/>
              <a:gd name="connsiteY161" fmla="*/ 7660 h 459631"/>
              <a:gd name="connsiteX162" fmla="*/ 84266 w 459632"/>
              <a:gd name="connsiteY162" fmla="*/ 0 h 459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459632" h="459631">
                <a:moveTo>
                  <a:pt x="329402" y="444310"/>
                </a:moveTo>
                <a:lnTo>
                  <a:pt x="451971" y="444310"/>
                </a:lnTo>
                <a:cubicBezTo>
                  <a:pt x="456208" y="444310"/>
                  <a:pt x="459631" y="447742"/>
                  <a:pt x="459631" y="451970"/>
                </a:cubicBezTo>
                <a:cubicBezTo>
                  <a:pt x="459631" y="456198"/>
                  <a:pt x="456207" y="459630"/>
                  <a:pt x="451970" y="459630"/>
                </a:cubicBezTo>
                <a:lnTo>
                  <a:pt x="329402" y="459630"/>
                </a:lnTo>
                <a:cubicBezTo>
                  <a:pt x="325166" y="459630"/>
                  <a:pt x="321742" y="456198"/>
                  <a:pt x="321742" y="451970"/>
                </a:cubicBezTo>
                <a:cubicBezTo>
                  <a:pt x="321742" y="447742"/>
                  <a:pt x="325166" y="444310"/>
                  <a:pt x="329402" y="444310"/>
                </a:cubicBezTo>
                <a:close/>
                <a:moveTo>
                  <a:pt x="283439" y="444310"/>
                </a:moveTo>
                <a:lnTo>
                  <a:pt x="298761" y="444310"/>
                </a:lnTo>
                <a:cubicBezTo>
                  <a:pt x="302997" y="444310"/>
                  <a:pt x="306421" y="447742"/>
                  <a:pt x="306421" y="451970"/>
                </a:cubicBezTo>
                <a:cubicBezTo>
                  <a:pt x="306421" y="456198"/>
                  <a:pt x="302997" y="459630"/>
                  <a:pt x="298761" y="459630"/>
                </a:cubicBezTo>
                <a:lnTo>
                  <a:pt x="283439" y="459630"/>
                </a:lnTo>
                <a:cubicBezTo>
                  <a:pt x="279203" y="459630"/>
                  <a:pt x="275779" y="456198"/>
                  <a:pt x="275779" y="451970"/>
                </a:cubicBezTo>
                <a:cubicBezTo>
                  <a:pt x="275779" y="447742"/>
                  <a:pt x="279203" y="444310"/>
                  <a:pt x="283439" y="444310"/>
                </a:cubicBezTo>
                <a:close/>
                <a:moveTo>
                  <a:pt x="160870" y="444310"/>
                </a:moveTo>
                <a:lnTo>
                  <a:pt x="237475" y="444310"/>
                </a:lnTo>
                <a:cubicBezTo>
                  <a:pt x="241712" y="444310"/>
                  <a:pt x="245136" y="447743"/>
                  <a:pt x="245136" y="451971"/>
                </a:cubicBezTo>
                <a:cubicBezTo>
                  <a:pt x="245136" y="456199"/>
                  <a:pt x="241712" y="459631"/>
                  <a:pt x="237475" y="459631"/>
                </a:cubicBezTo>
                <a:lnTo>
                  <a:pt x="160870" y="459631"/>
                </a:lnTo>
                <a:cubicBezTo>
                  <a:pt x="156634" y="459631"/>
                  <a:pt x="153210" y="456198"/>
                  <a:pt x="153210" y="451970"/>
                </a:cubicBezTo>
                <a:cubicBezTo>
                  <a:pt x="153210" y="447742"/>
                  <a:pt x="156634" y="444310"/>
                  <a:pt x="160870" y="444310"/>
                </a:cubicBezTo>
                <a:close/>
                <a:moveTo>
                  <a:pt x="7660" y="444310"/>
                </a:moveTo>
                <a:lnTo>
                  <a:pt x="114908" y="444310"/>
                </a:lnTo>
                <a:cubicBezTo>
                  <a:pt x="119144" y="444310"/>
                  <a:pt x="122568" y="447743"/>
                  <a:pt x="122568" y="451971"/>
                </a:cubicBezTo>
                <a:cubicBezTo>
                  <a:pt x="122568" y="456199"/>
                  <a:pt x="119144" y="459631"/>
                  <a:pt x="114908" y="459631"/>
                </a:cubicBezTo>
                <a:lnTo>
                  <a:pt x="7660" y="459631"/>
                </a:lnTo>
                <a:cubicBezTo>
                  <a:pt x="3424" y="459631"/>
                  <a:pt x="0" y="456198"/>
                  <a:pt x="0" y="451970"/>
                </a:cubicBezTo>
                <a:cubicBezTo>
                  <a:pt x="0" y="447742"/>
                  <a:pt x="3424" y="444310"/>
                  <a:pt x="7660" y="444310"/>
                </a:cubicBezTo>
                <a:close/>
                <a:moveTo>
                  <a:pt x="53623" y="413668"/>
                </a:moveTo>
                <a:lnTo>
                  <a:pt x="191513" y="413668"/>
                </a:lnTo>
                <a:cubicBezTo>
                  <a:pt x="195749" y="413668"/>
                  <a:pt x="199173" y="417100"/>
                  <a:pt x="199173" y="421328"/>
                </a:cubicBezTo>
                <a:cubicBezTo>
                  <a:pt x="199173" y="425557"/>
                  <a:pt x="195749" y="428988"/>
                  <a:pt x="191513" y="428988"/>
                </a:cubicBezTo>
                <a:lnTo>
                  <a:pt x="53623" y="428988"/>
                </a:lnTo>
                <a:cubicBezTo>
                  <a:pt x="49387" y="428988"/>
                  <a:pt x="45963" y="425557"/>
                  <a:pt x="45963" y="421328"/>
                </a:cubicBezTo>
                <a:cubicBezTo>
                  <a:pt x="45963" y="417100"/>
                  <a:pt x="49387" y="413668"/>
                  <a:pt x="53623" y="413668"/>
                </a:cubicBezTo>
                <a:close/>
                <a:moveTo>
                  <a:pt x="91926" y="321742"/>
                </a:moveTo>
                <a:lnTo>
                  <a:pt x="91926" y="372195"/>
                </a:lnTo>
                <a:lnTo>
                  <a:pt x="142379" y="321742"/>
                </a:lnTo>
                <a:close/>
                <a:moveTo>
                  <a:pt x="153211" y="255968"/>
                </a:moveTo>
                <a:lnTo>
                  <a:pt x="102758" y="306421"/>
                </a:lnTo>
                <a:lnTo>
                  <a:pt x="153211" y="306421"/>
                </a:lnTo>
                <a:close/>
                <a:moveTo>
                  <a:pt x="91926" y="245137"/>
                </a:moveTo>
                <a:lnTo>
                  <a:pt x="91926" y="295589"/>
                </a:lnTo>
                <a:lnTo>
                  <a:pt x="142379" y="245137"/>
                </a:lnTo>
                <a:close/>
                <a:moveTo>
                  <a:pt x="153211" y="179363"/>
                </a:moveTo>
                <a:lnTo>
                  <a:pt x="102758" y="229816"/>
                </a:lnTo>
                <a:lnTo>
                  <a:pt x="153211" y="229816"/>
                </a:lnTo>
                <a:close/>
                <a:moveTo>
                  <a:pt x="91926" y="168531"/>
                </a:moveTo>
                <a:lnTo>
                  <a:pt x="91926" y="218984"/>
                </a:lnTo>
                <a:lnTo>
                  <a:pt x="142379" y="168531"/>
                </a:lnTo>
                <a:close/>
                <a:moveTo>
                  <a:pt x="383027" y="102758"/>
                </a:moveTo>
                <a:lnTo>
                  <a:pt x="332574" y="153211"/>
                </a:lnTo>
                <a:lnTo>
                  <a:pt x="383027" y="153211"/>
                </a:lnTo>
                <a:close/>
                <a:moveTo>
                  <a:pt x="306421" y="102758"/>
                </a:moveTo>
                <a:lnTo>
                  <a:pt x="255968" y="153211"/>
                </a:lnTo>
                <a:lnTo>
                  <a:pt x="306421" y="153211"/>
                </a:lnTo>
                <a:close/>
                <a:moveTo>
                  <a:pt x="229816" y="102758"/>
                </a:moveTo>
                <a:lnTo>
                  <a:pt x="179363" y="153211"/>
                </a:lnTo>
                <a:lnTo>
                  <a:pt x="229816" y="153211"/>
                </a:lnTo>
                <a:close/>
                <a:moveTo>
                  <a:pt x="153211" y="102758"/>
                </a:moveTo>
                <a:lnTo>
                  <a:pt x="102758" y="153211"/>
                </a:lnTo>
                <a:lnTo>
                  <a:pt x="153211" y="153211"/>
                </a:lnTo>
                <a:close/>
                <a:moveTo>
                  <a:pt x="76606" y="102758"/>
                </a:moveTo>
                <a:lnTo>
                  <a:pt x="26153" y="153211"/>
                </a:lnTo>
                <a:lnTo>
                  <a:pt x="76605" y="153211"/>
                </a:lnTo>
                <a:lnTo>
                  <a:pt x="76606" y="153211"/>
                </a:lnTo>
                <a:close/>
                <a:moveTo>
                  <a:pt x="398347" y="100621"/>
                </a:moveTo>
                <a:lnTo>
                  <a:pt x="398347" y="144516"/>
                </a:lnTo>
                <a:lnTo>
                  <a:pt x="424677" y="122568"/>
                </a:lnTo>
                <a:close/>
                <a:moveTo>
                  <a:pt x="321742" y="91926"/>
                </a:moveTo>
                <a:lnTo>
                  <a:pt x="321742" y="142379"/>
                </a:lnTo>
                <a:lnTo>
                  <a:pt x="372195" y="91926"/>
                </a:lnTo>
                <a:close/>
                <a:moveTo>
                  <a:pt x="245137" y="91926"/>
                </a:moveTo>
                <a:lnTo>
                  <a:pt x="245137" y="142379"/>
                </a:lnTo>
                <a:lnTo>
                  <a:pt x="295590" y="91926"/>
                </a:lnTo>
                <a:close/>
                <a:moveTo>
                  <a:pt x="168531" y="91926"/>
                </a:moveTo>
                <a:lnTo>
                  <a:pt x="168531" y="142379"/>
                </a:lnTo>
                <a:lnTo>
                  <a:pt x="218984" y="91926"/>
                </a:lnTo>
                <a:close/>
                <a:moveTo>
                  <a:pt x="91926" y="91926"/>
                </a:moveTo>
                <a:lnTo>
                  <a:pt x="91926" y="142379"/>
                </a:lnTo>
                <a:lnTo>
                  <a:pt x="142379" y="91926"/>
                </a:lnTo>
                <a:close/>
                <a:moveTo>
                  <a:pt x="15321" y="91926"/>
                </a:moveTo>
                <a:lnTo>
                  <a:pt x="15321" y="142379"/>
                </a:lnTo>
                <a:lnTo>
                  <a:pt x="65774" y="91926"/>
                </a:lnTo>
                <a:close/>
                <a:moveTo>
                  <a:pt x="153211" y="26152"/>
                </a:moveTo>
                <a:lnTo>
                  <a:pt x="102758" y="76605"/>
                </a:lnTo>
                <a:lnTo>
                  <a:pt x="153211" y="76605"/>
                </a:lnTo>
                <a:close/>
                <a:moveTo>
                  <a:pt x="91926" y="15321"/>
                </a:moveTo>
                <a:lnTo>
                  <a:pt x="91926" y="65773"/>
                </a:lnTo>
                <a:lnTo>
                  <a:pt x="142379" y="15321"/>
                </a:lnTo>
                <a:close/>
                <a:moveTo>
                  <a:pt x="84266" y="0"/>
                </a:moveTo>
                <a:lnTo>
                  <a:pt x="160871" y="0"/>
                </a:lnTo>
                <a:cubicBezTo>
                  <a:pt x="161867" y="0"/>
                  <a:pt x="162863" y="199"/>
                  <a:pt x="163797" y="588"/>
                </a:cubicBezTo>
                <a:cubicBezTo>
                  <a:pt x="165674" y="1370"/>
                  <a:pt x="167161" y="2864"/>
                  <a:pt x="167942" y="4733"/>
                </a:cubicBezTo>
                <a:cubicBezTo>
                  <a:pt x="168332" y="5667"/>
                  <a:pt x="168531" y="6664"/>
                  <a:pt x="168531" y="7659"/>
                </a:cubicBezTo>
                <a:lnTo>
                  <a:pt x="168531" y="76604"/>
                </a:lnTo>
                <a:lnTo>
                  <a:pt x="390689" y="76604"/>
                </a:lnTo>
                <a:cubicBezTo>
                  <a:pt x="391639" y="76604"/>
                  <a:pt x="392558" y="76803"/>
                  <a:pt x="393432" y="77140"/>
                </a:cubicBezTo>
                <a:cubicBezTo>
                  <a:pt x="393493" y="77163"/>
                  <a:pt x="393555" y="77171"/>
                  <a:pt x="393616" y="77194"/>
                </a:cubicBezTo>
                <a:cubicBezTo>
                  <a:pt x="393899" y="77309"/>
                  <a:pt x="394106" y="77531"/>
                  <a:pt x="394374" y="77677"/>
                </a:cubicBezTo>
                <a:cubicBezTo>
                  <a:pt x="394780" y="77907"/>
                  <a:pt x="395231" y="78076"/>
                  <a:pt x="395600" y="78382"/>
                </a:cubicBezTo>
                <a:lnTo>
                  <a:pt x="441563" y="116685"/>
                </a:lnTo>
                <a:cubicBezTo>
                  <a:pt x="441639" y="116754"/>
                  <a:pt x="441678" y="116869"/>
                  <a:pt x="441754" y="116938"/>
                </a:cubicBezTo>
                <a:cubicBezTo>
                  <a:pt x="442312" y="117451"/>
                  <a:pt x="442734" y="118064"/>
                  <a:pt x="443125" y="118715"/>
                </a:cubicBezTo>
                <a:cubicBezTo>
                  <a:pt x="443270" y="118967"/>
                  <a:pt x="443500" y="119175"/>
                  <a:pt x="443615" y="119450"/>
                </a:cubicBezTo>
                <a:cubicBezTo>
                  <a:pt x="444052" y="120408"/>
                  <a:pt x="444312" y="121450"/>
                  <a:pt x="444312" y="122568"/>
                </a:cubicBezTo>
                <a:lnTo>
                  <a:pt x="444312" y="229816"/>
                </a:lnTo>
                <a:cubicBezTo>
                  <a:pt x="444312" y="240648"/>
                  <a:pt x="438589" y="246378"/>
                  <a:pt x="434407" y="250553"/>
                </a:cubicBezTo>
                <a:cubicBezTo>
                  <a:pt x="430654" y="254308"/>
                  <a:pt x="428991" y="256153"/>
                  <a:pt x="428991" y="260459"/>
                </a:cubicBezTo>
                <a:cubicBezTo>
                  <a:pt x="428991" y="264680"/>
                  <a:pt x="432423" y="268119"/>
                  <a:pt x="436651" y="268119"/>
                </a:cubicBezTo>
                <a:cubicBezTo>
                  <a:pt x="440880" y="268119"/>
                  <a:pt x="444312" y="264680"/>
                  <a:pt x="444312" y="260459"/>
                </a:cubicBezTo>
                <a:cubicBezTo>
                  <a:pt x="444312" y="256230"/>
                  <a:pt x="447735" y="252799"/>
                  <a:pt x="451972" y="252799"/>
                </a:cubicBezTo>
                <a:cubicBezTo>
                  <a:pt x="456208" y="252799"/>
                  <a:pt x="459632" y="256230"/>
                  <a:pt x="459632" y="260459"/>
                </a:cubicBezTo>
                <a:cubicBezTo>
                  <a:pt x="459632" y="273129"/>
                  <a:pt x="449321" y="283440"/>
                  <a:pt x="436650" y="283440"/>
                </a:cubicBezTo>
                <a:cubicBezTo>
                  <a:pt x="423980" y="283440"/>
                  <a:pt x="413669" y="273129"/>
                  <a:pt x="413669" y="260459"/>
                </a:cubicBezTo>
                <a:cubicBezTo>
                  <a:pt x="413669" y="249627"/>
                  <a:pt x="419392" y="243897"/>
                  <a:pt x="423574" y="239721"/>
                </a:cubicBezTo>
                <a:cubicBezTo>
                  <a:pt x="427328" y="235967"/>
                  <a:pt x="428990" y="234121"/>
                  <a:pt x="428990" y="229816"/>
                </a:cubicBezTo>
                <a:lnTo>
                  <a:pt x="428990" y="138924"/>
                </a:lnTo>
                <a:lnTo>
                  <a:pt x="395598" y="166755"/>
                </a:lnTo>
                <a:cubicBezTo>
                  <a:pt x="395231" y="167061"/>
                  <a:pt x="394778" y="167230"/>
                  <a:pt x="394372" y="167460"/>
                </a:cubicBezTo>
                <a:cubicBezTo>
                  <a:pt x="394066" y="167628"/>
                  <a:pt x="393805" y="167842"/>
                  <a:pt x="393484" y="167965"/>
                </a:cubicBezTo>
                <a:cubicBezTo>
                  <a:pt x="392595" y="168317"/>
                  <a:pt x="391660" y="168531"/>
                  <a:pt x="390687" y="168531"/>
                </a:cubicBezTo>
                <a:lnTo>
                  <a:pt x="168532" y="168531"/>
                </a:lnTo>
                <a:lnTo>
                  <a:pt x="168532" y="390687"/>
                </a:lnTo>
                <a:cubicBezTo>
                  <a:pt x="168532" y="394915"/>
                  <a:pt x="165108" y="398347"/>
                  <a:pt x="160872" y="398347"/>
                </a:cubicBezTo>
                <a:cubicBezTo>
                  <a:pt x="156636" y="398347"/>
                  <a:pt x="153212" y="394915"/>
                  <a:pt x="153212" y="390687"/>
                </a:cubicBezTo>
                <a:lnTo>
                  <a:pt x="153212" y="332575"/>
                </a:lnTo>
                <a:lnTo>
                  <a:pt x="89691" y="396096"/>
                </a:lnTo>
                <a:cubicBezTo>
                  <a:pt x="88978" y="396809"/>
                  <a:pt x="88136" y="397368"/>
                  <a:pt x="87194" y="397759"/>
                </a:cubicBezTo>
                <a:cubicBezTo>
                  <a:pt x="86259" y="398149"/>
                  <a:pt x="85263" y="398348"/>
                  <a:pt x="84267" y="398348"/>
                </a:cubicBezTo>
                <a:cubicBezTo>
                  <a:pt x="83271" y="398348"/>
                  <a:pt x="82275" y="398149"/>
                  <a:pt x="81341" y="397759"/>
                </a:cubicBezTo>
                <a:cubicBezTo>
                  <a:pt x="79463" y="396977"/>
                  <a:pt x="77977" y="395491"/>
                  <a:pt x="77196" y="393614"/>
                </a:cubicBezTo>
                <a:cubicBezTo>
                  <a:pt x="76805" y="392679"/>
                  <a:pt x="76606" y="391683"/>
                  <a:pt x="76606" y="390687"/>
                </a:cubicBezTo>
                <a:lnTo>
                  <a:pt x="76606" y="168532"/>
                </a:lnTo>
                <a:lnTo>
                  <a:pt x="38303" y="168532"/>
                </a:lnTo>
                <a:lnTo>
                  <a:pt x="38303" y="183854"/>
                </a:lnTo>
                <a:lnTo>
                  <a:pt x="53624" y="183854"/>
                </a:lnTo>
                <a:cubicBezTo>
                  <a:pt x="57861" y="183854"/>
                  <a:pt x="61285" y="187286"/>
                  <a:pt x="61285" y="191514"/>
                </a:cubicBezTo>
                <a:cubicBezTo>
                  <a:pt x="61285" y="195742"/>
                  <a:pt x="57861" y="199174"/>
                  <a:pt x="53624" y="199174"/>
                </a:cubicBezTo>
                <a:lnTo>
                  <a:pt x="38303" y="199174"/>
                </a:lnTo>
                <a:lnTo>
                  <a:pt x="38303" y="214496"/>
                </a:lnTo>
                <a:lnTo>
                  <a:pt x="53623" y="214496"/>
                </a:lnTo>
                <a:cubicBezTo>
                  <a:pt x="57860" y="214496"/>
                  <a:pt x="61284" y="217928"/>
                  <a:pt x="61284" y="222156"/>
                </a:cubicBezTo>
                <a:cubicBezTo>
                  <a:pt x="61284" y="226384"/>
                  <a:pt x="57860" y="229816"/>
                  <a:pt x="53623" y="229816"/>
                </a:cubicBezTo>
                <a:lnTo>
                  <a:pt x="7660" y="229816"/>
                </a:lnTo>
                <a:cubicBezTo>
                  <a:pt x="3424" y="229816"/>
                  <a:pt x="0" y="226383"/>
                  <a:pt x="0" y="222155"/>
                </a:cubicBezTo>
                <a:cubicBezTo>
                  <a:pt x="0" y="217927"/>
                  <a:pt x="3424" y="214495"/>
                  <a:pt x="7660" y="214495"/>
                </a:cubicBezTo>
                <a:lnTo>
                  <a:pt x="22982" y="214495"/>
                </a:lnTo>
                <a:lnTo>
                  <a:pt x="22982" y="199173"/>
                </a:lnTo>
                <a:lnTo>
                  <a:pt x="7660" y="199173"/>
                </a:lnTo>
                <a:cubicBezTo>
                  <a:pt x="3424" y="199173"/>
                  <a:pt x="0" y="195741"/>
                  <a:pt x="0" y="191513"/>
                </a:cubicBezTo>
                <a:cubicBezTo>
                  <a:pt x="0" y="187285"/>
                  <a:pt x="3424" y="183853"/>
                  <a:pt x="7660" y="183853"/>
                </a:cubicBezTo>
                <a:lnTo>
                  <a:pt x="22982" y="183853"/>
                </a:lnTo>
                <a:lnTo>
                  <a:pt x="22982" y="168532"/>
                </a:lnTo>
                <a:lnTo>
                  <a:pt x="7661" y="168532"/>
                </a:lnTo>
                <a:cubicBezTo>
                  <a:pt x="6665" y="168532"/>
                  <a:pt x="5669" y="168333"/>
                  <a:pt x="4735" y="167943"/>
                </a:cubicBezTo>
                <a:cubicBezTo>
                  <a:pt x="2857" y="167161"/>
                  <a:pt x="1371" y="165675"/>
                  <a:pt x="590" y="163798"/>
                </a:cubicBezTo>
                <a:cubicBezTo>
                  <a:pt x="199" y="162863"/>
                  <a:pt x="0" y="161867"/>
                  <a:pt x="0" y="160871"/>
                </a:cubicBezTo>
                <a:lnTo>
                  <a:pt x="0" y="84266"/>
                </a:lnTo>
                <a:cubicBezTo>
                  <a:pt x="0" y="80037"/>
                  <a:pt x="3424" y="76605"/>
                  <a:pt x="7661" y="76605"/>
                </a:cubicBezTo>
                <a:lnTo>
                  <a:pt x="76606" y="76605"/>
                </a:lnTo>
                <a:lnTo>
                  <a:pt x="76606" y="7660"/>
                </a:lnTo>
                <a:cubicBezTo>
                  <a:pt x="76606" y="3432"/>
                  <a:pt x="80030" y="0"/>
                  <a:pt x="84266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DB254430-E05A-49F9-9140-B45C73A52000}"/>
              </a:ext>
            </a:extLst>
          </p:cNvPr>
          <p:cNvSpPr/>
          <p:nvPr/>
        </p:nvSpPr>
        <p:spPr>
          <a:xfrm>
            <a:off x="2918937" y="1416879"/>
            <a:ext cx="501228" cy="501239"/>
          </a:xfrm>
          <a:custGeom>
            <a:avLst/>
            <a:gdLst>
              <a:gd name="connsiteX0" fmla="*/ 180427 w 459628"/>
              <a:gd name="connsiteY0" fmla="*/ 360856 h 459638"/>
              <a:gd name="connsiteX1" fmla="*/ 190699 w 459628"/>
              <a:gd name="connsiteY1" fmla="*/ 364280 h 459638"/>
              <a:gd name="connsiteX2" fmla="*/ 187276 w 459628"/>
              <a:gd name="connsiteY2" fmla="*/ 374561 h 459638"/>
              <a:gd name="connsiteX3" fmla="*/ 155423 w 459628"/>
              <a:gd name="connsiteY3" fmla="*/ 382489 h 459638"/>
              <a:gd name="connsiteX4" fmla="*/ 229814 w 459628"/>
              <a:gd name="connsiteY4" fmla="*/ 444310 h 459638"/>
              <a:gd name="connsiteX5" fmla="*/ 304213 w 459628"/>
              <a:gd name="connsiteY5" fmla="*/ 382489 h 459638"/>
              <a:gd name="connsiteX6" fmla="*/ 272353 w 459628"/>
              <a:gd name="connsiteY6" fmla="*/ 374561 h 459638"/>
              <a:gd name="connsiteX7" fmla="*/ 268921 w 459628"/>
              <a:gd name="connsiteY7" fmla="*/ 364280 h 459638"/>
              <a:gd name="connsiteX8" fmla="*/ 279202 w 459628"/>
              <a:gd name="connsiteY8" fmla="*/ 360856 h 459638"/>
              <a:gd name="connsiteX9" fmla="*/ 314088 w 459628"/>
              <a:gd name="connsiteY9" fmla="*/ 367705 h 459638"/>
              <a:gd name="connsiteX10" fmla="*/ 315628 w 459628"/>
              <a:gd name="connsiteY10" fmla="*/ 368019 h 459638"/>
              <a:gd name="connsiteX11" fmla="*/ 315651 w 459628"/>
              <a:gd name="connsiteY11" fmla="*/ 368019 h 459638"/>
              <a:gd name="connsiteX12" fmla="*/ 358603 w 459628"/>
              <a:gd name="connsiteY12" fmla="*/ 370118 h 459638"/>
              <a:gd name="connsiteX13" fmla="*/ 361369 w 459628"/>
              <a:gd name="connsiteY13" fmla="*/ 370057 h 459638"/>
              <a:gd name="connsiteX14" fmla="*/ 362833 w 459628"/>
              <a:gd name="connsiteY14" fmla="*/ 370623 h 459638"/>
              <a:gd name="connsiteX15" fmla="*/ 451572 w 459628"/>
              <a:gd name="connsiteY15" fmla="*/ 426568 h 459638"/>
              <a:gd name="connsiteX16" fmla="*/ 459232 w 459628"/>
              <a:gd name="connsiteY16" fmla="*/ 449550 h 459638"/>
              <a:gd name="connsiteX17" fmla="*/ 454391 w 459628"/>
              <a:gd name="connsiteY17" fmla="*/ 459240 h 459638"/>
              <a:gd name="connsiteX18" fmla="*/ 451970 w 459628"/>
              <a:gd name="connsiteY18" fmla="*/ 459638 h 459638"/>
              <a:gd name="connsiteX19" fmla="*/ 444707 w 459628"/>
              <a:gd name="connsiteY19" fmla="*/ 454391 h 459638"/>
              <a:gd name="connsiteX20" fmla="*/ 437047 w 459628"/>
              <a:gd name="connsiteY20" fmla="*/ 431410 h 459638"/>
              <a:gd name="connsiteX21" fmla="*/ 366348 w 459628"/>
              <a:gd name="connsiteY21" fmla="*/ 386572 h 459638"/>
              <a:gd name="connsiteX22" fmla="*/ 360043 w 459628"/>
              <a:gd name="connsiteY22" fmla="*/ 451970 h 459638"/>
              <a:gd name="connsiteX23" fmla="*/ 352383 w 459628"/>
              <a:gd name="connsiteY23" fmla="*/ 459630 h 459638"/>
              <a:gd name="connsiteX24" fmla="*/ 344723 w 459628"/>
              <a:gd name="connsiteY24" fmla="*/ 451970 h 459638"/>
              <a:gd name="connsiteX25" fmla="*/ 351104 w 459628"/>
              <a:gd name="connsiteY25" fmla="*/ 384803 h 459638"/>
              <a:gd name="connsiteX26" fmla="*/ 319971 w 459628"/>
              <a:gd name="connsiteY26" fmla="*/ 383363 h 459638"/>
              <a:gd name="connsiteX27" fmla="*/ 229814 w 459628"/>
              <a:gd name="connsiteY27" fmla="*/ 459631 h 459638"/>
              <a:gd name="connsiteX28" fmla="*/ 139664 w 459628"/>
              <a:gd name="connsiteY28" fmla="*/ 383058 h 459638"/>
              <a:gd name="connsiteX29" fmla="*/ 123677 w 459628"/>
              <a:gd name="connsiteY29" fmla="*/ 383509 h 459638"/>
              <a:gd name="connsiteX30" fmla="*/ 130226 w 459628"/>
              <a:gd name="connsiteY30" fmla="*/ 451971 h 459638"/>
              <a:gd name="connsiteX31" fmla="*/ 122566 w 459628"/>
              <a:gd name="connsiteY31" fmla="*/ 459631 h 459638"/>
              <a:gd name="connsiteX32" fmla="*/ 114906 w 459628"/>
              <a:gd name="connsiteY32" fmla="*/ 451971 h 459638"/>
              <a:gd name="connsiteX33" fmla="*/ 108326 w 459628"/>
              <a:gd name="connsiteY33" fmla="*/ 384512 h 459638"/>
              <a:gd name="connsiteX34" fmla="*/ 22581 w 459628"/>
              <a:gd name="connsiteY34" fmla="*/ 431410 h 459638"/>
              <a:gd name="connsiteX35" fmla="*/ 14921 w 459628"/>
              <a:gd name="connsiteY35" fmla="*/ 454391 h 459638"/>
              <a:gd name="connsiteX36" fmla="*/ 5238 w 459628"/>
              <a:gd name="connsiteY36" fmla="*/ 459241 h 459638"/>
              <a:gd name="connsiteX37" fmla="*/ 396 w 459628"/>
              <a:gd name="connsiteY37" fmla="*/ 449550 h 459638"/>
              <a:gd name="connsiteX38" fmla="*/ 8057 w 459628"/>
              <a:gd name="connsiteY38" fmla="*/ 426568 h 459638"/>
              <a:gd name="connsiteX39" fmla="*/ 145541 w 459628"/>
              <a:gd name="connsiteY39" fmla="*/ 367705 h 459638"/>
              <a:gd name="connsiteX40" fmla="*/ 180427 w 459628"/>
              <a:gd name="connsiteY40" fmla="*/ 360856 h 459638"/>
              <a:gd name="connsiteX41" fmla="*/ 222154 w 459628"/>
              <a:gd name="connsiteY41" fmla="*/ 291100 h 459638"/>
              <a:gd name="connsiteX42" fmla="*/ 237476 w 459628"/>
              <a:gd name="connsiteY42" fmla="*/ 291100 h 459638"/>
              <a:gd name="connsiteX43" fmla="*/ 245136 w 459628"/>
              <a:gd name="connsiteY43" fmla="*/ 298760 h 459638"/>
              <a:gd name="connsiteX44" fmla="*/ 237476 w 459628"/>
              <a:gd name="connsiteY44" fmla="*/ 306420 h 459638"/>
              <a:gd name="connsiteX45" fmla="*/ 222154 w 459628"/>
              <a:gd name="connsiteY45" fmla="*/ 306420 h 459638"/>
              <a:gd name="connsiteX46" fmla="*/ 214494 w 459628"/>
              <a:gd name="connsiteY46" fmla="*/ 298760 h 459638"/>
              <a:gd name="connsiteX47" fmla="*/ 222154 w 459628"/>
              <a:gd name="connsiteY47" fmla="*/ 291100 h 459638"/>
              <a:gd name="connsiteX48" fmla="*/ 233238 w 459628"/>
              <a:gd name="connsiteY48" fmla="*/ 261261 h 459638"/>
              <a:gd name="connsiteX49" fmla="*/ 260479 w 459628"/>
              <a:gd name="connsiteY49" fmla="*/ 268117 h 459638"/>
              <a:gd name="connsiteX50" fmla="*/ 268109 w 459628"/>
              <a:gd name="connsiteY50" fmla="*/ 275801 h 459638"/>
              <a:gd name="connsiteX51" fmla="*/ 260456 w 459628"/>
              <a:gd name="connsiteY51" fmla="*/ 283438 h 459638"/>
              <a:gd name="connsiteX52" fmla="*/ 229814 w 459628"/>
              <a:gd name="connsiteY52" fmla="*/ 276574 h 459638"/>
              <a:gd name="connsiteX53" fmla="*/ 199172 w 459628"/>
              <a:gd name="connsiteY53" fmla="*/ 283438 h 459638"/>
              <a:gd name="connsiteX54" fmla="*/ 191512 w 459628"/>
              <a:gd name="connsiteY54" fmla="*/ 275778 h 459638"/>
              <a:gd name="connsiteX55" fmla="*/ 199172 w 459628"/>
              <a:gd name="connsiteY55" fmla="*/ 268118 h 459638"/>
              <a:gd name="connsiteX56" fmla="*/ 226390 w 459628"/>
              <a:gd name="connsiteY56" fmla="*/ 261262 h 459638"/>
              <a:gd name="connsiteX57" fmla="*/ 233238 w 459628"/>
              <a:gd name="connsiteY57" fmla="*/ 261261 h 459638"/>
              <a:gd name="connsiteX58" fmla="*/ 252795 w 459628"/>
              <a:gd name="connsiteY58" fmla="*/ 199174 h 459638"/>
              <a:gd name="connsiteX59" fmla="*/ 283437 w 459628"/>
              <a:gd name="connsiteY59" fmla="*/ 199174 h 459638"/>
              <a:gd name="connsiteX60" fmla="*/ 291097 w 459628"/>
              <a:gd name="connsiteY60" fmla="*/ 206834 h 459638"/>
              <a:gd name="connsiteX61" fmla="*/ 283437 w 459628"/>
              <a:gd name="connsiteY61" fmla="*/ 214494 h 459638"/>
              <a:gd name="connsiteX62" fmla="*/ 275777 w 459628"/>
              <a:gd name="connsiteY62" fmla="*/ 214494 h 459638"/>
              <a:gd name="connsiteX63" fmla="*/ 268117 w 459628"/>
              <a:gd name="connsiteY63" fmla="*/ 222155 h 459638"/>
              <a:gd name="connsiteX64" fmla="*/ 260456 w 459628"/>
              <a:gd name="connsiteY64" fmla="*/ 214494 h 459638"/>
              <a:gd name="connsiteX65" fmla="*/ 252795 w 459628"/>
              <a:gd name="connsiteY65" fmla="*/ 214494 h 459638"/>
              <a:gd name="connsiteX66" fmla="*/ 245135 w 459628"/>
              <a:gd name="connsiteY66" fmla="*/ 206834 h 459638"/>
              <a:gd name="connsiteX67" fmla="*/ 252795 w 459628"/>
              <a:gd name="connsiteY67" fmla="*/ 199174 h 459638"/>
              <a:gd name="connsiteX68" fmla="*/ 176190 w 459628"/>
              <a:gd name="connsiteY68" fmla="*/ 199174 h 459638"/>
              <a:gd name="connsiteX69" fmla="*/ 206832 w 459628"/>
              <a:gd name="connsiteY69" fmla="*/ 199174 h 459638"/>
              <a:gd name="connsiteX70" fmla="*/ 214491 w 459628"/>
              <a:gd name="connsiteY70" fmla="*/ 206834 h 459638"/>
              <a:gd name="connsiteX71" fmla="*/ 206831 w 459628"/>
              <a:gd name="connsiteY71" fmla="*/ 214494 h 459638"/>
              <a:gd name="connsiteX72" fmla="*/ 199171 w 459628"/>
              <a:gd name="connsiteY72" fmla="*/ 214494 h 459638"/>
              <a:gd name="connsiteX73" fmla="*/ 191511 w 459628"/>
              <a:gd name="connsiteY73" fmla="*/ 222155 h 459638"/>
              <a:gd name="connsiteX74" fmla="*/ 183850 w 459628"/>
              <a:gd name="connsiteY74" fmla="*/ 214494 h 459638"/>
              <a:gd name="connsiteX75" fmla="*/ 176190 w 459628"/>
              <a:gd name="connsiteY75" fmla="*/ 214494 h 459638"/>
              <a:gd name="connsiteX76" fmla="*/ 168530 w 459628"/>
              <a:gd name="connsiteY76" fmla="*/ 206834 h 459638"/>
              <a:gd name="connsiteX77" fmla="*/ 176190 w 459628"/>
              <a:gd name="connsiteY77" fmla="*/ 199174 h 459638"/>
              <a:gd name="connsiteX78" fmla="*/ 114906 w 459628"/>
              <a:gd name="connsiteY78" fmla="*/ 183852 h 459638"/>
              <a:gd name="connsiteX79" fmla="*/ 122567 w 459628"/>
              <a:gd name="connsiteY79" fmla="*/ 191512 h 459638"/>
              <a:gd name="connsiteX80" fmla="*/ 122567 w 459628"/>
              <a:gd name="connsiteY80" fmla="*/ 206834 h 459638"/>
              <a:gd name="connsiteX81" fmla="*/ 130228 w 459628"/>
              <a:gd name="connsiteY81" fmla="*/ 214494 h 459638"/>
              <a:gd name="connsiteX82" fmla="*/ 137827 w 459628"/>
              <a:gd name="connsiteY82" fmla="*/ 221204 h 459638"/>
              <a:gd name="connsiteX83" fmla="*/ 159583 w 459628"/>
              <a:gd name="connsiteY83" fmla="*/ 302169 h 459638"/>
              <a:gd name="connsiteX84" fmla="*/ 160840 w 459628"/>
              <a:gd name="connsiteY84" fmla="*/ 304068 h 459638"/>
              <a:gd name="connsiteX85" fmla="*/ 229815 w 459628"/>
              <a:gd name="connsiteY85" fmla="*/ 337062 h 459638"/>
              <a:gd name="connsiteX86" fmla="*/ 298790 w 459628"/>
              <a:gd name="connsiteY86" fmla="*/ 304068 h 459638"/>
              <a:gd name="connsiteX87" fmla="*/ 300047 w 459628"/>
              <a:gd name="connsiteY87" fmla="*/ 302169 h 459638"/>
              <a:gd name="connsiteX88" fmla="*/ 321803 w 459628"/>
              <a:gd name="connsiteY88" fmla="*/ 221204 h 459638"/>
              <a:gd name="connsiteX89" fmla="*/ 329403 w 459628"/>
              <a:gd name="connsiteY89" fmla="*/ 214494 h 459638"/>
              <a:gd name="connsiteX90" fmla="*/ 337063 w 459628"/>
              <a:gd name="connsiteY90" fmla="*/ 206834 h 459638"/>
              <a:gd name="connsiteX91" fmla="*/ 337063 w 459628"/>
              <a:gd name="connsiteY91" fmla="*/ 191512 h 459638"/>
              <a:gd name="connsiteX92" fmla="*/ 344723 w 459628"/>
              <a:gd name="connsiteY92" fmla="*/ 183852 h 459638"/>
              <a:gd name="connsiteX93" fmla="*/ 352383 w 459628"/>
              <a:gd name="connsiteY93" fmla="*/ 191512 h 459638"/>
              <a:gd name="connsiteX94" fmla="*/ 352383 w 459628"/>
              <a:gd name="connsiteY94" fmla="*/ 214494 h 459638"/>
              <a:gd name="connsiteX95" fmla="*/ 346799 w 459628"/>
              <a:gd name="connsiteY95" fmla="*/ 221733 h 459638"/>
              <a:gd name="connsiteX96" fmla="*/ 336227 w 459628"/>
              <a:gd name="connsiteY96" fmla="*/ 228781 h 459638"/>
              <a:gd name="connsiteX97" fmla="*/ 312793 w 459628"/>
              <a:gd name="connsiteY97" fmla="*/ 310672 h 459638"/>
              <a:gd name="connsiteX98" fmla="*/ 311583 w 459628"/>
              <a:gd name="connsiteY98" fmla="*/ 312502 h 459638"/>
              <a:gd name="connsiteX99" fmla="*/ 229814 w 459628"/>
              <a:gd name="connsiteY99" fmla="*/ 352383 h 459638"/>
              <a:gd name="connsiteX100" fmla="*/ 148046 w 459628"/>
              <a:gd name="connsiteY100" fmla="*/ 312502 h 459638"/>
              <a:gd name="connsiteX101" fmla="*/ 146835 w 459628"/>
              <a:gd name="connsiteY101" fmla="*/ 310672 h 459638"/>
              <a:gd name="connsiteX102" fmla="*/ 123402 w 459628"/>
              <a:gd name="connsiteY102" fmla="*/ 228781 h 459638"/>
              <a:gd name="connsiteX103" fmla="*/ 107246 w 459628"/>
              <a:gd name="connsiteY103" fmla="*/ 206834 h 459638"/>
              <a:gd name="connsiteX104" fmla="*/ 107246 w 459628"/>
              <a:gd name="connsiteY104" fmla="*/ 191512 h 459638"/>
              <a:gd name="connsiteX105" fmla="*/ 114906 w 459628"/>
              <a:gd name="connsiteY105" fmla="*/ 183852 h 459638"/>
              <a:gd name="connsiteX106" fmla="*/ 229814 w 459628"/>
              <a:gd name="connsiteY106" fmla="*/ 91926 h 459638"/>
              <a:gd name="connsiteX107" fmla="*/ 199172 w 459628"/>
              <a:gd name="connsiteY107" fmla="*/ 122569 h 459638"/>
              <a:gd name="connsiteX108" fmla="*/ 229814 w 459628"/>
              <a:gd name="connsiteY108" fmla="*/ 153211 h 459638"/>
              <a:gd name="connsiteX109" fmla="*/ 260456 w 459628"/>
              <a:gd name="connsiteY109" fmla="*/ 122568 h 459638"/>
              <a:gd name="connsiteX110" fmla="*/ 229814 w 459628"/>
              <a:gd name="connsiteY110" fmla="*/ 91926 h 459638"/>
              <a:gd name="connsiteX111" fmla="*/ 229813 w 459628"/>
              <a:gd name="connsiteY111" fmla="*/ 15321 h 459638"/>
              <a:gd name="connsiteX112" fmla="*/ 214492 w 459628"/>
              <a:gd name="connsiteY112" fmla="*/ 18079 h 459638"/>
              <a:gd name="connsiteX113" fmla="*/ 214492 w 459628"/>
              <a:gd name="connsiteY113" fmla="*/ 53624 h 459638"/>
              <a:gd name="connsiteX114" fmla="*/ 206832 w 459628"/>
              <a:gd name="connsiteY114" fmla="*/ 61285 h 459638"/>
              <a:gd name="connsiteX115" fmla="*/ 199171 w 459628"/>
              <a:gd name="connsiteY115" fmla="*/ 53624 h 459638"/>
              <a:gd name="connsiteX116" fmla="*/ 199171 w 459628"/>
              <a:gd name="connsiteY116" fmla="*/ 34266 h 459638"/>
              <a:gd name="connsiteX117" fmla="*/ 100105 w 459628"/>
              <a:gd name="connsiteY117" fmla="*/ 122569 h 459638"/>
              <a:gd name="connsiteX118" fmla="*/ 122566 w 459628"/>
              <a:gd name="connsiteY118" fmla="*/ 122569 h 459638"/>
              <a:gd name="connsiteX119" fmla="*/ 130227 w 459628"/>
              <a:gd name="connsiteY119" fmla="*/ 130229 h 459638"/>
              <a:gd name="connsiteX120" fmla="*/ 122566 w 459628"/>
              <a:gd name="connsiteY120" fmla="*/ 137890 h 459638"/>
              <a:gd name="connsiteX121" fmla="*/ 92315 w 459628"/>
              <a:gd name="connsiteY121" fmla="*/ 137890 h 459638"/>
              <a:gd name="connsiteX122" fmla="*/ 92315 w 459628"/>
              <a:gd name="connsiteY122" fmla="*/ 153211 h 459638"/>
              <a:gd name="connsiteX123" fmla="*/ 195648 w 459628"/>
              <a:gd name="connsiteY123" fmla="*/ 153211 h 459638"/>
              <a:gd name="connsiteX124" fmla="*/ 183851 w 459628"/>
              <a:gd name="connsiteY124" fmla="*/ 122569 h 459638"/>
              <a:gd name="connsiteX125" fmla="*/ 229814 w 459628"/>
              <a:gd name="connsiteY125" fmla="*/ 76606 h 459638"/>
              <a:gd name="connsiteX126" fmla="*/ 275777 w 459628"/>
              <a:gd name="connsiteY126" fmla="*/ 122569 h 459638"/>
              <a:gd name="connsiteX127" fmla="*/ 263980 w 459628"/>
              <a:gd name="connsiteY127" fmla="*/ 153211 h 459638"/>
              <a:gd name="connsiteX128" fmla="*/ 367702 w 459628"/>
              <a:gd name="connsiteY128" fmla="*/ 153211 h 459638"/>
              <a:gd name="connsiteX129" fmla="*/ 367702 w 459628"/>
              <a:gd name="connsiteY129" fmla="*/ 137890 h 459638"/>
              <a:gd name="connsiteX130" fmla="*/ 337060 w 459628"/>
              <a:gd name="connsiteY130" fmla="*/ 137890 h 459638"/>
              <a:gd name="connsiteX131" fmla="*/ 329400 w 459628"/>
              <a:gd name="connsiteY131" fmla="*/ 130229 h 459638"/>
              <a:gd name="connsiteX132" fmla="*/ 337060 w 459628"/>
              <a:gd name="connsiteY132" fmla="*/ 122569 h 459638"/>
              <a:gd name="connsiteX133" fmla="*/ 359521 w 459628"/>
              <a:gd name="connsiteY133" fmla="*/ 122569 h 459638"/>
              <a:gd name="connsiteX134" fmla="*/ 260455 w 459628"/>
              <a:gd name="connsiteY134" fmla="*/ 34266 h 459638"/>
              <a:gd name="connsiteX135" fmla="*/ 260455 w 459628"/>
              <a:gd name="connsiteY135" fmla="*/ 53624 h 459638"/>
              <a:gd name="connsiteX136" fmla="*/ 252795 w 459628"/>
              <a:gd name="connsiteY136" fmla="*/ 61285 h 459638"/>
              <a:gd name="connsiteX137" fmla="*/ 245135 w 459628"/>
              <a:gd name="connsiteY137" fmla="*/ 53624 h 459638"/>
              <a:gd name="connsiteX138" fmla="*/ 245135 w 459628"/>
              <a:gd name="connsiteY138" fmla="*/ 18079 h 459638"/>
              <a:gd name="connsiteX139" fmla="*/ 229813 w 459628"/>
              <a:gd name="connsiteY139" fmla="*/ 15321 h 459638"/>
              <a:gd name="connsiteX140" fmla="*/ 229814 w 459628"/>
              <a:gd name="connsiteY140" fmla="*/ 0 h 459638"/>
              <a:gd name="connsiteX141" fmla="*/ 255998 w 459628"/>
              <a:gd name="connsiteY141" fmla="*/ 5852 h 459638"/>
              <a:gd name="connsiteX142" fmla="*/ 260456 w 459628"/>
              <a:gd name="connsiteY142" fmla="*/ 12808 h 459638"/>
              <a:gd name="connsiteX143" fmla="*/ 260456 w 459628"/>
              <a:gd name="connsiteY143" fmla="*/ 18561 h 459638"/>
              <a:gd name="connsiteX144" fmla="*/ 375678 w 459628"/>
              <a:gd name="connsiteY144" fmla="*/ 122576 h 459638"/>
              <a:gd name="connsiteX145" fmla="*/ 377218 w 459628"/>
              <a:gd name="connsiteY145" fmla="*/ 122944 h 459638"/>
              <a:gd name="connsiteX146" fmla="*/ 378436 w 459628"/>
              <a:gd name="connsiteY146" fmla="*/ 123235 h 459638"/>
              <a:gd name="connsiteX147" fmla="*/ 379891 w 459628"/>
              <a:gd name="connsiteY147" fmla="*/ 124208 h 459638"/>
              <a:gd name="connsiteX148" fmla="*/ 380826 w 459628"/>
              <a:gd name="connsiteY148" fmla="*/ 124874 h 459638"/>
              <a:gd name="connsiteX149" fmla="*/ 381890 w 459628"/>
              <a:gd name="connsiteY149" fmla="*/ 126453 h 459638"/>
              <a:gd name="connsiteX150" fmla="*/ 382434 w 459628"/>
              <a:gd name="connsiteY150" fmla="*/ 127280 h 459638"/>
              <a:gd name="connsiteX151" fmla="*/ 383024 w 459628"/>
              <a:gd name="connsiteY151" fmla="*/ 130229 h 459638"/>
              <a:gd name="connsiteX152" fmla="*/ 383024 w 459628"/>
              <a:gd name="connsiteY152" fmla="*/ 160871 h 459638"/>
              <a:gd name="connsiteX153" fmla="*/ 375364 w 459628"/>
              <a:gd name="connsiteY153" fmla="*/ 168531 h 459638"/>
              <a:gd name="connsiteX154" fmla="*/ 84655 w 459628"/>
              <a:gd name="connsiteY154" fmla="*/ 168531 h 459638"/>
              <a:gd name="connsiteX155" fmla="*/ 76995 w 459628"/>
              <a:gd name="connsiteY155" fmla="*/ 160871 h 459638"/>
              <a:gd name="connsiteX156" fmla="*/ 76995 w 459628"/>
              <a:gd name="connsiteY156" fmla="*/ 132159 h 459638"/>
              <a:gd name="connsiteX157" fmla="*/ 76604 w 459628"/>
              <a:gd name="connsiteY157" fmla="*/ 130228 h 459638"/>
              <a:gd name="connsiteX158" fmla="*/ 83568 w 459628"/>
              <a:gd name="connsiteY158" fmla="*/ 122714 h 459638"/>
              <a:gd name="connsiteX159" fmla="*/ 83943 w 459628"/>
              <a:gd name="connsiteY159" fmla="*/ 122599 h 459638"/>
              <a:gd name="connsiteX160" fmla="*/ 199172 w 459628"/>
              <a:gd name="connsiteY160" fmla="*/ 18561 h 459638"/>
              <a:gd name="connsiteX161" fmla="*/ 199172 w 459628"/>
              <a:gd name="connsiteY161" fmla="*/ 12808 h 459638"/>
              <a:gd name="connsiteX162" fmla="*/ 203630 w 459628"/>
              <a:gd name="connsiteY162" fmla="*/ 5852 h 459638"/>
              <a:gd name="connsiteX163" fmla="*/ 229814 w 459628"/>
              <a:gd name="connsiteY163" fmla="*/ 0 h 459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459628" h="459638">
                <a:moveTo>
                  <a:pt x="180427" y="360856"/>
                </a:moveTo>
                <a:cubicBezTo>
                  <a:pt x="184211" y="358964"/>
                  <a:pt x="188800" y="360495"/>
                  <a:pt x="190699" y="364280"/>
                </a:cubicBezTo>
                <a:cubicBezTo>
                  <a:pt x="192600" y="368065"/>
                  <a:pt x="191060" y="372668"/>
                  <a:pt x="187276" y="374561"/>
                </a:cubicBezTo>
                <a:cubicBezTo>
                  <a:pt x="177056" y="379662"/>
                  <a:pt x="164171" y="381685"/>
                  <a:pt x="155423" y="382489"/>
                </a:cubicBezTo>
                <a:cubicBezTo>
                  <a:pt x="161444" y="401334"/>
                  <a:pt x="180549" y="444310"/>
                  <a:pt x="229814" y="444310"/>
                </a:cubicBezTo>
                <a:cubicBezTo>
                  <a:pt x="278795" y="444310"/>
                  <a:pt x="298154" y="401013"/>
                  <a:pt x="304213" y="382489"/>
                </a:cubicBezTo>
                <a:cubicBezTo>
                  <a:pt x="295473" y="381685"/>
                  <a:pt x="282580" y="379662"/>
                  <a:pt x="272353" y="374561"/>
                </a:cubicBezTo>
                <a:cubicBezTo>
                  <a:pt x="268568" y="372668"/>
                  <a:pt x="267029" y="368064"/>
                  <a:pt x="268921" y="364280"/>
                </a:cubicBezTo>
                <a:cubicBezTo>
                  <a:pt x="270822" y="360496"/>
                  <a:pt x="275410" y="358964"/>
                  <a:pt x="279202" y="360856"/>
                </a:cubicBezTo>
                <a:cubicBezTo>
                  <a:pt x="292685" y="367590"/>
                  <a:pt x="313874" y="367705"/>
                  <a:pt x="314088" y="367705"/>
                </a:cubicBezTo>
                <a:cubicBezTo>
                  <a:pt x="314632" y="367705"/>
                  <a:pt x="315114" y="367904"/>
                  <a:pt x="315628" y="368019"/>
                </a:cubicBezTo>
                <a:lnTo>
                  <a:pt x="315651" y="368019"/>
                </a:lnTo>
                <a:cubicBezTo>
                  <a:pt x="331853" y="368019"/>
                  <a:pt x="346086" y="368762"/>
                  <a:pt x="358603" y="370118"/>
                </a:cubicBezTo>
                <a:cubicBezTo>
                  <a:pt x="359492" y="369957"/>
                  <a:pt x="360419" y="369888"/>
                  <a:pt x="361369" y="370057"/>
                </a:cubicBezTo>
                <a:cubicBezTo>
                  <a:pt x="361905" y="370148"/>
                  <a:pt x="362350" y="370432"/>
                  <a:pt x="362833" y="370623"/>
                </a:cubicBezTo>
                <a:cubicBezTo>
                  <a:pt x="426070" y="378445"/>
                  <a:pt x="443620" y="402698"/>
                  <a:pt x="451572" y="426568"/>
                </a:cubicBezTo>
                <a:lnTo>
                  <a:pt x="459232" y="449550"/>
                </a:lnTo>
                <a:cubicBezTo>
                  <a:pt x="460573" y="453564"/>
                  <a:pt x="458405" y="457899"/>
                  <a:pt x="454391" y="459240"/>
                </a:cubicBezTo>
                <a:cubicBezTo>
                  <a:pt x="453586" y="459508"/>
                  <a:pt x="452774" y="459638"/>
                  <a:pt x="451970" y="459638"/>
                </a:cubicBezTo>
                <a:cubicBezTo>
                  <a:pt x="448759" y="459638"/>
                  <a:pt x="445772" y="457601"/>
                  <a:pt x="444707" y="454391"/>
                </a:cubicBezTo>
                <a:lnTo>
                  <a:pt x="437047" y="431410"/>
                </a:lnTo>
                <a:cubicBezTo>
                  <a:pt x="432834" y="418777"/>
                  <a:pt x="424912" y="395160"/>
                  <a:pt x="366348" y="386572"/>
                </a:cubicBezTo>
                <a:cubicBezTo>
                  <a:pt x="364203" y="400331"/>
                  <a:pt x="360043" y="429877"/>
                  <a:pt x="360043" y="451970"/>
                </a:cubicBezTo>
                <a:cubicBezTo>
                  <a:pt x="360043" y="456198"/>
                  <a:pt x="356619" y="459630"/>
                  <a:pt x="352383" y="459630"/>
                </a:cubicBezTo>
                <a:cubicBezTo>
                  <a:pt x="348147" y="459630"/>
                  <a:pt x="344723" y="456198"/>
                  <a:pt x="344723" y="451970"/>
                </a:cubicBezTo>
                <a:cubicBezTo>
                  <a:pt x="344723" y="428897"/>
                  <a:pt x="348867" y="399197"/>
                  <a:pt x="351104" y="384803"/>
                </a:cubicBezTo>
                <a:cubicBezTo>
                  <a:pt x="341795" y="383976"/>
                  <a:pt x="331492" y="383462"/>
                  <a:pt x="319971" y="383363"/>
                </a:cubicBezTo>
                <a:cubicBezTo>
                  <a:pt x="314256" y="402514"/>
                  <a:pt x="292018" y="459631"/>
                  <a:pt x="229814" y="459631"/>
                </a:cubicBezTo>
                <a:cubicBezTo>
                  <a:pt x="167603" y="459631"/>
                  <a:pt x="145365" y="402285"/>
                  <a:pt x="139664" y="383058"/>
                </a:cubicBezTo>
                <a:cubicBezTo>
                  <a:pt x="134042" y="383119"/>
                  <a:pt x="128756" y="383279"/>
                  <a:pt x="123677" y="383509"/>
                </a:cubicBezTo>
                <a:cubicBezTo>
                  <a:pt x="125875" y="397535"/>
                  <a:pt x="130226" y="428315"/>
                  <a:pt x="130226" y="451971"/>
                </a:cubicBezTo>
                <a:cubicBezTo>
                  <a:pt x="130226" y="456199"/>
                  <a:pt x="126802" y="459631"/>
                  <a:pt x="122566" y="459631"/>
                </a:cubicBezTo>
                <a:cubicBezTo>
                  <a:pt x="118330" y="459631"/>
                  <a:pt x="114906" y="456199"/>
                  <a:pt x="114906" y="451971"/>
                </a:cubicBezTo>
                <a:cubicBezTo>
                  <a:pt x="114906" y="428821"/>
                  <a:pt x="110348" y="397382"/>
                  <a:pt x="108326" y="384512"/>
                </a:cubicBezTo>
                <a:cubicBezTo>
                  <a:pt x="36194" y="390786"/>
                  <a:pt x="27828" y="415691"/>
                  <a:pt x="22581" y="431410"/>
                </a:cubicBezTo>
                <a:lnTo>
                  <a:pt x="14921" y="454391"/>
                </a:lnTo>
                <a:cubicBezTo>
                  <a:pt x="13580" y="458406"/>
                  <a:pt x="9283" y="460581"/>
                  <a:pt x="5238" y="459241"/>
                </a:cubicBezTo>
                <a:cubicBezTo>
                  <a:pt x="1224" y="457899"/>
                  <a:pt x="-944" y="453563"/>
                  <a:pt x="396" y="449550"/>
                </a:cubicBezTo>
                <a:lnTo>
                  <a:pt x="8057" y="426568"/>
                </a:lnTo>
                <a:cubicBezTo>
                  <a:pt x="18246" y="395996"/>
                  <a:pt x="41955" y="367705"/>
                  <a:pt x="145541" y="367705"/>
                </a:cubicBezTo>
                <a:cubicBezTo>
                  <a:pt x="145755" y="367705"/>
                  <a:pt x="166944" y="367590"/>
                  <a:pt x="180427" y="360856"/>
                </a:cubicBezTo>
                <a:close/>
                <a:moveTo>
                  <a:pt x="222154" y="291100"/>
                </a:moveTo>
                <a:lnTo>
                  <a:pt x="237476" y="291100"/>
                </a:lnTo>
                <a:cubicBezTo>
                  <a:pt x="241712" y="291100"/>
                  <a:pt x="245136" y="294532"/>
                  <a:pt x="245136" y="298760"/>
                </a:cubicBezTo>
                <a:cubicBezTo>
                  <a:pt x="245136" y="302989"/>
                  <a:pt x="241712" y="306420"/>
                  <a:pt x="237476" y="306420"/>
                </a:cubicBezTo>
                <a:lnTo>
                  <a:pt x="222154" y="306420"/>
                </a:lnTo>
                <a:cubicBezTo>
                  <a:pt x="217918" y="306420"/>
                  <a:pt x="214494" y="302989"/>
                  <a:pt x="214494" y="298760"/>
                </a:cubicBezTo>
                <a:cubicBezTo>
                  <a:pt x="214494" y="294532"/>
                  <a:pt x="217918" y="291100"/>
                  <a:pt x="222154" y="291100"/>
                </a:cubicBezTo>
                <a:close/>
                <a:moveTo>
                  <a:pt x="233238" y="261261"/>
                </a:moveTo>
                <a:cubicBezTo>
                  <a:pt x="246636" y="267963"/>
                  <a:pt x="260334" y="268117"/>
                  <a:pt x="260479" y="268117"/>
                </a:cubicBezTo>
                <a:cubicBezTo>
                  <a:pt x="264700" y="268140"/>
                  <a:pt x="268116" y="271580"/>
                  <a:pt x="268109" y="275801"/>
                </a:cubicBezTo>
                <a:cubicBezTo>
                  <a:pt x="268094" y="280022"/>
                  <a:pt x="264677" y="283438"/>
                  <a:pt x="260456" y="283438"/>
                </a:cubicBezTo>
                <a:cubicBezTo>
                  <a:pt x="259805" y="283438"/>
                  <a:pt x="245327" y="283354"/>
                  <a:pt x="229814" y="276574"/>
                </a:cubicBezTo>
                <a:cubicBezTo>
                  <a:pt x="214301" y="283354"/>
                  <a:pt x="199823" y="283438"/>
                  <a:pt x="199172" y="283438"/>
                </a:cubicBezTo>
                <a:cubicBezTo>
                  <a:pt x="194936" y="283438"/>
                  <a:pt x="191512" y="280006"/>
                  <a:pt x="191512" y="275778"/>
                </a:cubicBezTo>
                <a:cubicBezTo>
                  <a:pt x="191512" y="271550"/>
                  <a:pt x="194936" y="268118"/>
                  <a:pt x="199172" y="268118"/>
                </a:cubicBezTo>
                <a:cubicBezTo>
                  <a:pt x="199295" y="268118"/>
                  <a:pt x="212992" y="267965"/>
                  <a:pt x="226390" y="261262"/>
                </a:cubicBezTo>
                <a:cubicBezTo>
                  <a:pt x="228543" y="260190"/>
                  <a:pt x="231086" y="260190"/>
                  <a:pt x="233238" y="261261"/>
                </a:cubicBezTo>
                <a:close/>
                <a:moveTo>
                  <a:pt x="252795" y="199174"/>
                </a:moveTo>
                <a:lnTo>
                  <a:pt x="283437" y="199174"/>
                </a:lnTo>
                <a:cubicBezTo>
                  <a:pt x="287673" y="199174"/>
                  <a:pt x="291097" y="202606"/>
                  <a:pt x="291097" y="206834"/>
                </a:cubicBezTo>
                <a:cubicBezTo>
                  <a:pt x="291097" y="211062"/>
                  <a:pt x="287673" y="214494"/>
                  <a:pt x="283437" y="214494"/>
                </a:cubicBezTo>
                <a:lnTo>
                  <a:pt x="275777" y="214494"/>
                </a:lnTo>
                <a:cubicBezTo>
                  <a:pt x="275777" y="218723"/>
                  <a:pt x="272353" y="222155"/>
                  <a:pt x="268117" y="222155"/>
                </a:cubicBezTo>
                <a:cubicBezTo>
                  <a:pt x="263880" y="222155"/>
                  <a:pt x="260456" y="218723"/>
                  <a:pt x="260456" y="214494"/>
                </a:cubicBezTo>
                <a:lnTo>
                  <a:pt x="252795" y="214494"/>
                </a:lnTo>
                <a:cubicBezTo>
                  <a:pt x="248559" y="214494"/>
                  <a:pt x="245135" y="211062"/>
                  <a:pt x="245135" y="206834"/>
                </a:cubicBezTo>
                <a:cubicBezTo>
                  <a:pt x="245135" y="202606"/>
                  <a:pt x="248559" y="199174"/>
                  <a:pt x="252795" y="199174"/>
                </a:cubicBezTo>
                <a:close/>
                <a:moveTo>
                  <a:pt x="176190" y="199174"/>
                </a:moveTo>
                <a:lnTo>
                  <a:pt x="206832" y="199174"/>
                </a:lnTo>
                <a:cubicBezTo>
                  <a:pt x="211068" y="199174"/>
                  <a:pt x="214491" y="202606"/>
                  <a:pt x="214491" y="206834"/>
                </a:cubicBezTo>
                <a:cubicBezTo>
                  <a:pt x="214491" y="211062"/>
                  <a:pt x="211067" y="214494"/>
                  <a:pt x="206831" y="214494"/>
                </a:cubicBezTo>
                <a:lnTo>
                  <a:pt x="199171" y="214494"/>
                </a:lnTo>
                <a:cubicBezTo>
                  <a:pt x="199171" y="218723"/>
                  <a:pt x="195747" y="222155"/>
                  <a:pt x="191511" y="222155"/>
                </a:cubicBezTo>
                <a:cubicBezTo>
                  <a:pt x="187274" y="222155"/>
                  <a:pt x="183850" y="218723"/>
                  <a:pt x="183850" y="214494"/>
                </a:cubicBezTo>
                <a:lnTo>
                  <a:pt x="176190" y="214494"/>
                </a:lnTo>
                <a:cubicBezTo>
                  <a:pt x="171954" y="214494"/>
                  <a:pt x="168530" y="211062"/>
                  <a:pt x="168530" y="206834"/>
                </a:cubicBezTo>
                <a:cubicBezTo>
                  <a:pt x="168530" y="202606"/>
                  <a:pt x="171954" y="199174"/>
                  <a:pt x="176190" y="199174"/>
                </a:cubicBezTo>
                <a:close/>
                <a:moveTo>
                  <a:pt x="114906" y="183852"/>
                </a:moveTo>
                <a:cubicBezTo>
                  <a:pt x="119143" y="183852"/>
                  <a:pt x="122567" y="187284"/>
                  <a:pt x="122567" y="191512"/>
                </a:cubicBezTo>
                <a:lnTo>
                  <a:pt x="122567" y="206834"/>
                </a:lnTo>
                <a:cubicBezTo>
                  <a:pt x="122567" y="211055"/>
                  <a:pt x="125999" y="214494"/>
                  <a:pt x="130228" y="214494"/>
                </a:cubicBezTo>
                <a:cubicBezTo>
                  <a:pt x="134089" y="214494"/>
                  <a:pt x="137352" y="217374"/>
                  <a:pt x="137827" y="221204"/>
                </a:cubicBezTo>
                <a:cubicBezTo>
                  <a:pt x="139903" y="237759"/>
                  <a:pt x="147854" y="284572"/>
                  <a:pt x="159583" y="302169"/>
                </a:cubicBezTo>
                <a:lnTo>
                  <a:pt x="160840" y="304068"/>
                </a:lnTo>
                <a:cubicBezTo>
                  <a:pt x="170017" y="317995"/>
                  <a:pt x="182596" y="337062"/>
                  <a:pt x="229815" y="337062"/>
                </a:cubicBezTo>
                <a:cubicBezTo>
                  <a:pt x="277034" y="337062"/>
                  <a:pt x="289613" y="317995"/>
                  <a:pt x="298790" y="304068"/>
                </a:cubicBezTo>
                <a:lnTo>
                  <a:pt x="300047" y="302169"/>
                </a:lnTo>
                <a:cubicBezTo>
                  <a:pt x="311791" y="284557"/>
                  <a:pt x="319727" y="237751"/>
                  <a:pt x="321803" y="221204"/>
                </a:cubicBezTo>
                <a:cubicBezTo>
                  <a:pt x="322278" y="217374"/>
                  <a:pt x="325542" y="214494"/>
                  <a:pt x="329403" y="214494"/>
                </a:cubicBezTo>
                <a:cubicBezTo>
                  <a:pt x="333631" y="214494"/>
                  <a:pt x="337063" y="211055"/>
                  <a:pt x="337063" y="206834"/>
                </a:cubicBezTo>
                <a:lnTo>
                  <a:pt x="337063" y="191512"/>
                </a:lnTo>
                <a:cubicBezTo>
                  <a:pt x="337063" y="187284"/>
                  <a:pt x="340487" y="183852"/>
                  <a:pt x="344723" y="183852"/>
                </a:cubicBezTo>
                <a:cubicBezTo>
                  <a:pt x="348959" y="183852"/>
                  <a:pt x="352383" y="187284"/>
                  <a:pt x="352383" y="191512"/>
                </a:cubicBezTo>
                <a:lnTo>
                  <a:pt x="352383" y="214494"/>
                </a:lnTo>
                <a:cubicBezTo>
                  <a:pt x="352383" y="217995"/>
                  <a:pt x="349993" y="220822"/>
                  <a:pt x="346799" y="221733"/>
                </a:cubicBezTo>
                <a:cubicBezTo>
                  <a:pt x="344010" y="224981"/>
                  <a:pt x="340402" y="227478"/>
                  <a:pt x="336227" y="228781"/>
                </a:cubicBezTo>
                <a:cubicBezTo>
                  <a:pt x="333875" y="244883"/>
                  <a:pt x="326253" y="290487"/>
                  <a:pt x="312793" y="310672"/>
                </a:cubicBezTo>
                <a:lnTo>
                  <a:pt x="311583" y="312502"/>
                </a:lnTo>
                <a:cubicBezTo>
                  <a:pt x="301747" y="327417"/>
                  <a:pt x="285284" y="352383"/>
                  <a:pt x="229814" y="352383"/>
                </a:cubicBezTo>
                <a:cubicBezTo>
                  <a:pt x="174344" y="352383"/>
                  <a:pt x="157882" y="327417"/>
                  <a:pt x="148046" y="312502"/>
                </a:cubicBezTo>
                <a:lnTo>
                  <a:pt x="146835" y="310672"/>
                </a:lnTo>
                <a:cubicBezTo>
                  <a:pt x="133376" y="290487"/>
                  <a:pt x="125754" y="244883"/>
                  <a:pt x="123402" y="228781"/>
                </a:cubicBezTo>
                <a:cubicBezTo>
                  <a:pt x="114056" y="225870"/>
                  <a:pt x="107246" y="217130"/>
                  <a:pt x="107246" y="206834"/>
                </a:cubicBezTo>
                <a:lnTo>
                  <a:pt x="107246" y="191512"/>
                </a:lnTo>
                <a:cubicBezTo>
                  <a:pt x="107246" y="187284"/>
                  <a:pt x="110670" y="183852"/>
                  <a:pt x="114906" y="183852"/>
                </a:cubicBezTo>
                <a:close/>
                <a:moveTo>
                  <a:pt x="229814" y="91926"/>
                </a:moveTo>
                <a:cubicBezTo>
                  <a:pt x="212915" y="91926"/>
                  <a:pt x="199172" y="105670"/>
                  <a:pt x="199172" y="122569"/>
                </a:cubicBezTo>
                <a:cubicBezTo>
                  <a:pt x="199172" y="139468"/>
                  <a:pt x="212915" y="153211"/>
                  <a:pt x="229814" y="153211"/>
                </a:cubicBezTo>
                <a:cubicBezTo>
                  <a:pt x="246714" y="153211"/>
                  <a:pt x="260456" y="139467"/>
                  <a:pt x="260456" y="122568"/>
                </a:cubicBezTo>
                <a:cubicBezTo>
                  <a:pt x="260456" y="105670"/>
                  <a:pt x="246713" y="91926"/>
                  <a:pt x="229814" y="91926"/>
                </a:cubicBezTo>
                <a:close/>
                <a:moveTo>
                  <a:pt x="229813" y="15321"/>
                </a:moveTo>
                <a:cubicBezTo>
                  <a:pt x="224037" y="15321"/>
                  <a:pt x="218292" y="16823"/>
                  <a:pt x="214492" y="18079"/>
                </a:cubicBezTo>
                <a:lnTo>
                  <a:pt x="214492" y="53624"/>
                </a:lnTo>
                <a:cubicBezTo>
                  <a:pt x="214492" y="57853"/>
                  <a:pt x="211068" y="61285"/>
                  <a:pt x="206832" y="61285"/>
                </a:cubicBezTo>
                <a:cubicBezTo>
                  <a:pt x="202595" y="61285"/>
                  <a:pt x="199171" y="57853"/>
                  <a:pt x="199171" y="53624"/>
                </a:cubicBezTo>
                <a:lnTo>
                  <a:pt x="199171" y="34266"/>
                </a:lnTo>
                <a:cubicBezTo>
                  <a:pt x="153331" y="44715"/>
                  <a:pt x="115809" y="78161"/>
                  <a:pt x="100105" y="122569"/>
                </a:cubicBezTo>
                <a:lnTo>
                  <a:pt x="122566" y="122569"/>
                </a:lnTo>
                <a:cubicBezTo>
                  <a:pt x="126803" y="122569"/>
                  <a:pt x="130227" y="126001"/>
                  <a:pt x="130227" y="130229"/>
                </a:cubicBezTo>
                <a:cubicBezTo>
                  <a:pt x="130227" y="134458"/>
                  <a:pt x="126803" y="137890"/>
                  <a:pt x="122566" y="137890"/>
                </a:cubicBezTo>
                <a:lnTo>
                  <a:pt x="92315" y="137890"/>
                </a:lnTo>
                <a:lnTo>
                  <a:pt x="92315" y="153211"/>
                </a:lnTo>
                <a:lnTo>
                  <a:pt x="195648" y="153211"/>
                </a:lnTo>
                <a:cubicBezTo>
                  <a:pt x="188340" y="145068"/>
                  <a:pt x="183851" y="134351"/>
                  <a:pt x="183851" y="122569"/>
                </a:cubicBezTo>
                <a:cubicBezTo>
                  <a:pt x="183851" y="97220"/>
                  <a:pt x="204465" y="76606"/>
                  <a:pt x="229814" y="76606"/>
                </a:cubicBezTo>
                <a:cubicBezTo>
                  <a:pt x="255163" y="76606"/>
                  <a:pt x="275777" y="97220"/>
                  <a:pt x="275777" y="122569"/>
                </a:cubicBezTo>
                <a:cubicBezTo>
                  <a:pt x="275777" y="134351"/>
                  <a:pt x="271289" y="145068"/>
                  <a:pt x="263980" y="153211"/>
                </a:cubicBezTo>
                <a:lnTo>
                  <a:pt x="367702" y="153211"/>
                </a:lnTo>
                <a:lnTo>
                  <a:pt x="367702" y="137890"/>
                </a:lnTo>
                <a:lnTo>
                  <a:pt x="337060" y="137890"/>
                </a:lnTo>
                <a:cubicBezTo>
                  <a:pt x="332824" y="137890"/>
                  <a:pt x="329400" y="134458"/>
                  <a:pt x="329400" y="130229"/>
                </a:cubicBezTo>
                <a:cubicBezTo>
                  <a:pt x="329400" y="126001"/>
                  <a:pt x="332824" y="122569"/>
                  <a:pt x="337060" y="122569"/>
                </a:cubicBezTo>
                <a:lnTo>
                  <a:pt x="359521" y="122569"/>
                </a:lnTo>
                <a:cubicBezTo>
                  <a:pt x="343817" y="78161"/>
                  <a:pt x="306295" y="44714"/>
                  <a:pt x="260455" y="34266"/>
                </a:cubicBezTo>
                <a:lnTo>
                  <a:pt x="260455" y="53624"/>
                </a:lnTo>
                <a:cubicBezTo>
                  <a:pt x="260455" y="57853"/>
                  <a:pt x="257031" y="61285"/>
                  <a:pt x="252795" y="61285"/>
                </a:cubicBezTo>
                <a:cubicBezTo>
                  <a:pt x="248558" y="61285"/>
                  <a:pt x="245135" y="57853"/>
                  <a:pt x="245135" y="53624"/>
                </a:cubicBezTo>
                <a:lnTo>
                  <a:pt x="245135" y="18079"/>
                </a:lnTo>
                <a:cubicBezTo>
                  <a:pt x="241343" y="16823"/>
                  <a:pt x="235597" y="15321"/>
                  <a:pt x="229813" y="15321"/>
                </a:cubicBezTo>
                <a:close/>
                <a:moveTo>
                  <a:pt x="229814" y="0"/>
                </a:moveTo>
                <a:cubicBezTo>
                  <a:pt x="243143" y="0"/>
                  <a:pt x="255484" y="5607"/>
                  <a:pt x="255998" y="5852"/>
                </a:cubicBezTo>
                <a:cubicBezTo>
                  <a:pt x="258709" y="7101"/>
                  <a:pt x="260456" y="9820"/>
                  <a:pt x="260456" y="12808"/>
                </a:cubicBezTo>
                <a:lnTo>
                  <a:pt x="260456" y="18561"/>
                </a:lnTo>
                <a:cubicBezTo>
                  <a:pt x="314723" y="29616"/>
                  <a:pt x="359008" y="69580"/>
                  <a:pt x="375678" y="122576"/>
                </a:cubicBezTo>
                <a:cubicBezTo>
                  <a:pt x="376222" y="122600"/>
                  <a:pt x="376712" y="122814"/>
                  <a:pt x="377218" y="122944"/>
                </a:cubicBezTo>
                <a:cubicBezTo>
                  <a:pt x="377632" y="123051"/>
                  <a:pt x="378068" y="123066"/>
                  <a:pt x="378436" y="123235"/>
                </a:cubicBezTo>
                <a:cubicBezTo>
                  <a:pt x="378987" y="123473"/>
                  <a:pt x="379416" y="123856"/>
                  <a:pt x="379891" y="124208"/>
                </a:cubicBezTo>
                <a:cubicBezTo>
                  <a:pt x="380197" y="124438"/>
                  <a:pt x="380557" y="124599"/>
                  <a:pt x="380826" y="124874"/>
                </a:cubicBezTo>
                <a:cubicBezTo>
                  <a:pt x="381270" y="125327"/>
                  <a:pt x="381569" y="125901"/>
                  <a:pt x="381890" y="126453"/>
                </a:cubicBezTo>
                <a:cubicBezTo>
                  <a:pt x="382051" y="126736"/>
                  <a:pt x="382296" y="126974"/>
                  <a:pt x="382434" y="127280"/>
                </a:cubicBezTo>
                <a:cubicBezTo>
                  <a:pt x="382810" y="128192"/>
                  <a:pt x="383024" y="129187"/>
                  <a:pt x="383024" y="130229"/>
                </a:cubicBezTo>
                <a:lnTo>
                  <a:pt x="383024" y="160871"/>
                </a:lnTo>
                <a:cubicBezTo>
                  <a:pt x="383024" y="165099"/>
                  <a:pt x="379600" y="168531"/>
                  <a:pt x="375364" y="168531"/>
                </a:cubicBezTo>
                <a:lnTo>
                  <a:pt x="84655" y="168531"/>
                </a:lnTo>
                <a:cubicBezTo>
                  <a:pt x="80418" y="168531"/>
                  <a:pt x="76995" y="165099"/>
                  <a:pt x="76995" y="160871"/>
                </a:cubicBezTo>
                <a:lnTo>
                  <a:pt x="76995" y="132159"/>
                </a:lnTo>
                <a:cubicBezTo>
                  <a:pt x="76826" y="131523"/>
                  <a:pt x="76604" y="130911"/>
                  <a:pt x="76604" y="130228"/>
                </a:cubicBezTo>
                <a:cubicBezTo>
                  <a:pt x="76604" y="126245"/>
                  <a:pt x="79676" y="123074"/>
                  <a:pt x="83568" y="122714"/>
                </a:cubicBezTo>
                <a:cubicBezTo>
                  <a:pt x="83705" y="122690"/>
                  <a:pt x="83805" y="122614"/>
                  <a:pt x="83943" y="122599"/>
                </a:cubicBezTo>
                <a:cubicBezTo>
                  <a:pt x="100605" y="69588"/>
                  <a:pt x="144897" y="29623"/>
                  <a:pt x="199172" y="18561"/>
                </a:cubicBezTo>
                <a:lnTo>
                  <a:pt x="199172" y="12808"/>
                </a:lnTo>
                <a:cubicBezTo>
                  <a:pt x="199172" y="9820"/>
                  <a:pt x="200918" y="7101"/>
                  <a:pt x="203630" y="5852"/>
                </a:cubicBezTo>
                <a:cubicBezTo>
                  <a:pt x="204144" y="5607"/>
                  <a:pt x="216485" y="0"/>
                  <a:pt x="229814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108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E4CE0C70-7500-47C6-98C5-CDB19D6D7AED}"/>
              </a:ext>
            </a:extLst>
          </p:cNvPr>
          <p:cNvGrpSpPr/>
          <p:nvPr/>
        </p:nvGrpSpPr>
        <p:grpSpPr>
          <a:xfrm>
            <a:off x="4085108" y="967110"/>
            <a:ext cx="3850432" cy="4923780"/>
            <a:chOff x="1384143" y="1962150"/>
            <a:chExt cx="3828593" cy="489585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06A88AE-FBBD-4E3D-8CED-0E1A0D71CEE5}"/>
                </a:ext>
              </a:extLst>
            </p:cNvPr>
            <p:cNvGrpSpPr/>
            <p:nvPr/>
          </p:nvGrpSpPr>
          <p:grpSpPr>
            <a:xfrm>
              <a:off x="1848048" y="1962150"/>
              <a:ext cx="2730962" cy="1140433"/>
              <a:chOff x="1848048" y="1962150"/>
              <a:chExt cx="2730962" cy="1140433"/>
            </a:xfrm>
            <a:solidFill>
              <a:schemeClr val="accent1"/>
            </a:solidFill>
          </p:grpSpPr>
          <p:sp>
            <p:nvSpPr>
              <p:cNvPr id="3" name="Freeform 5">
                <a:extLst>
                  <a:ext uri="{FF2B5EF4-FFF2-40B4-BE49-F238E27FC236}">
                    <a16:creationId xmlns:a16="http://schemas.microsoft.com/office/drawing/2014/main" id="{A759999B-5CA5-4AC6-8C4D-C20544F50A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204" y="1962150"/>
                <a:ext cx="967848" cy="1140432"/>
              </a:xfrm>
              <a:custGeom>
                <a:avLst/>
                <a:gdLst>
                  <a:gd name="T0" fmla="*/ 0 w 296"/>
                  <a:gd name="T1" fmla="*/ 20 h 349"/>
                  <a:gd name="T2" fmla="*/ 0 w 296"/>
                  <a:gd name="T3" fmla="*/ 101 h 349"/>
                  <a:gd name="T4" fmla="*/ 9 w 296"/>
                  <a:gd name="T5" fmla="*/ 101 h 349"/>
                  <a:gd name="T6" fmla="*/ 20 w 296"/>
                  <a:gd name="T7" fmla="*/ 95 h 349"/>
                  <a:gd name="T8" fmla="*/ 50 w 296"/>
                  <a:gd name="T9" fmla="*/ 84 h 349"/>
                  <a:gd name="T10" fmla="*/ 84 w 296"/>
                  <a:gd name="T11" fmla="*/ 95 h 349"/>
                  <a:gd name="T12" fmla="*/ 101 w 296"/>
                  <a:gd name="T13" fmla="*/ 135 h 349"/>
                  <a:gd name="T14" fmla="*/ 84 w 296"/>
                  <a:gd name="T15" fmla="*/ 174 h 349"/>
                  <a:gd name="T16" fmla="*/ 50 w 296"/>
                  <a:gd name="T17" fmla="*/ 185 h 349"/>
                  <a:gd name="T18" fmla="*/ 19 w 296"/>
                  <a:gd name="T19" fmla="*/ 172 h 349"/>
                  <a:gd name="T20" fmla="*/ 7 w 296"/>
                  <a:gd name="T21" fmla="*/ 164 h 349"/>
                  <a:gd name="T22" fmla="*/ 0 w 296"/>
                  <a:gd name="T23" fmla="*/ 164 h 349"/>
                  <a:gd name="T24" fmla="*/ 0 w 296"/>
                  <a:gd name="T25" fmla="*/ 241 h 349"/>
                  <a:gd name="T26" fmla="*/ 198 w 296"/>
                  <a:gd name="T27" fmla="*/ 241 h 349"/>
                  <a:gd name="T28" fmla="*/ 198 w 296"/>
                  <a:gd name="T29" fmla="*/ 276 h 349"/>
                  <a:gd name="T30" fmla="*/ 198 w 296"/>
                  <a:gd name="T31" fmla="*/ 276 h 349"/>
                  <a:gd name="T32" fmla="*/ 186 w 296"/>
                  <a:gd name="T33" fmla="*/ 299 h 349"/>
                  <a:gd name="T34" fmla="*/ 178 w 296"/>
                  <a:gd name="T35" fmla="*/ 317 h 349"/>
                  <a:gd name="T36" fmla="*/ 184 w 296"/>
                  <a:gd name="T37" fmla="*/ 339 h 349"/>
                  <a:gd name="T38" fmla="*/ 209 w 296"/>
                  <a:gd name="T39" fmla="*/ 348 h 349"/>
                  <a:gd name="T40" fmla="*/ 233 w 296"/>
                  <a:gd name="T41" fmla="*/ 339 h 349"/>
                  <a:gd name="T42" fmla="*/ 239 w 296"/>
                  <a:gd name="T43" fmla="*/ 317 h 349"/>
                  <a:gd name="T44" fmla="*/ 232 w 296"/>
                  <a:gd name="T45" fmla="*/ 299 h 349"/>
                  <a:gd name="T46" fmla="*/ 221 w 296"/>
                  <a:gd name="T47" fmla="*/ 277 h 349"/>
                  <a:gd name="T48" fmla="*/ 221 w 296"/>
                  <a:gd name="T49" fmla="*/ 241 h 349"/>
                  <a:gd name="T50" fmla="*/ 296 w 296"/>
                  <a:gd name="T51" fmla="*/ 241 h 349"/>
                  <a:gd name="T52" fmla="*/ 296 w 296"/>
                  <a:gd name="T53" fmla="*/ 162 h 349"/>
                  <a:gd name="T54" fmla="*/ 284 w 296"/>
                  <a:gd name="T55" fmla="*/ 162 h 349"/>
                  <a:gd name="T56" fmla="*/ 272 w 296"/>
                  <a:gd name="T57" fmla="*/ 170 h 349"/>
                  <a:gd name="T58" fmla="*/ 241 w 296"/>
                  <a:gd name="T59" fmla="*/ 183 h 349"/>
                  <a:gd name="T60" fmla="*/ 207 w 296"/>
                  <a:gd name="T61" fmla="*/ 172 h 349"/>
                  <a:gd name="T62" fmla="*/ 190 w 296"/>
                  <a:gd name="T63" fmla="*/ 132 h 349"/>
                  <a:gd name="T64" fmla="*/ 207 w 296"/>
                  <a:gd name="T65" fmla="*/ 92 h 349"/>
                  <a:gd name="T66" fmla="*/ 241 w 296"/>
                  <a:gd name="T67" fmla="*/ 82 h 349"/>
                  <a:gd name="T68" fmla="*/ 271 w 296"/>
                  <a:gd name="T69" fmla="*/ 93 h 349"/>
                  <a:gd name="T70" fmla="*/ 281 w 296"/>
                  <a:gd name="T71" fmla="*/ 99 h 349"/>
                  <a:gd name="T72" fmla="*/ 296 w 296"/>
                  <a:gd name="T73" fmla="*/ 99 h 349"/>
                  <a:gd name="T74" fmla="*/ 296 w 296"/>
                  <a:gd name="T75" fmla="*/ 16 h 349"/>
                  <a:gd name="T76" fmla="*/ 149 w 296"/>
                  <a:gd name="T77" fmla="*/ 0 h 349"/>
                  <a:gd name="T78" fmla="*/ 0 w 296"/>
                  <a:gd name="T79" fmla="*/ 2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96" h="349">
                    <a:moveTo>
                      <a:pt x="0" y="20"/>
                    </a:moveTo>
                    <a:cubicBezTo>
                      <a:pt x="0" y="101"/>
                      <a:pt x="0" y="101"/>
                      <a:pt x="0" y="101"/>
                    </a:cubicBezTo>
                    <a:cubicBezTo>
                      <a:pt x="9" y="101"/>
                      <a:pt x="9" y="101"/>
                      <a:pt x="9" y="101"/>
                    </a:cubicBezTo>
                    <a:cubicBezTo>
                      <a:pt x="11" y="101"/>
                      <a:pt x="12" y="101"/>
                      <a:pt x="20" y="95"/>
                    </a:cubicBezTo>
                    <a:cubicBezTo>
                      <a:pt x="26" y="90"/>
                      <a:pt x="37" y="84"/>
                      <a:pt x="50" y="84"/>
                    </a:cubicBezTo>
                    <a:cubicBezTo>
                      <a:pt x="61" y="84"/>
                      <a:pt x="73" y="86"/>
                      <a:pt x="84" y="95"/>
                    </a:cubicBezTo>
                    <a:cubicBezTo>
                      <a:pt x="94" y="102"/>
                      <a:pt x="101" y="118"/>
                      <a:pt x="101" y="135"/>
                    </a:cubicBezTo>
                    <a:cubicBezTo>
                      <a:pt x="100" y="151"/>
                      <a:pt x="94" y="166"/>
                      <a:pt x="84" y="174"/>
                    </a:cubicBezTo>
                    <a:cubicBezTo>
                      <a:pt x="74" y="182"/>
                      <a:pt x="61" y="185"/>
                      <a:pt x="50" y="185"/>
                    </a:cubicBezTo>
                    <a:cubicBezTo>
                      <a:pt x="36" y="185"/>
                      <a:pt x="25" y="178"/>
                      <a:pt x="19" y="172"/>
                    </a:cubicBezTo>
                    <a:cubicBezTo>
                      <a:pt x="11" y="166"/>
                      <a:pt x="9" y="165"/>
                      <a:pt x="7" y="164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198" y="241"/>
                      <a:pt x="198" y="241"/>
                      <a:pt x="198" y="241"/>
                    </a:cubicBezTo>
                    <a:cubicBezTo>
                      <a:pt x="198" y="276"/>
                      <a:pt x="198" y="276"/>
                      <a:pt x="198" y="276"/>
                    </a:cubicBezTo>
                    <a:cubicBezTo>
                      <a:pt x="198" y="276"/>
                      <a:pt x="198" y="276"/>
                      <a:pt x="198" y="276"/>
                    </a:cubicBezTo>
                    <a:cubicBezTo>
                      <a:pt x="197" y="287"/>
                      <a:pt x="191" y="293"/>
                      <a:pt x="186" y="299"/>
                    </a:cubicBezTo>
                    <a:cubicBezTo>
                      <a:pt x="181" y="305"/>
                      <a:pt x="178" y="310"/>
                      <a:pt x="178" y="317"/>
                    </a:cubicBezTo>
                    <a:cubicBezTo>
                      <a:pt x="178" y="326"/>
                      <a:pt x="180" y="333"/>
                      <a:pt x="184" y="339"/>
                    </a:cubicBezTo>
                    <a:cubicBezTo>
                      <a:pt x="189" y="344"/>
                      <a:pt x="196" y="348"/>
                      <a:pt x="209" y="348"/>
                    </a:cubicBezTo>
                    <a:cubicBezTo>
                      <a:pt x="221" y="349"/>
                      <a:pt x="228" y="345"/>
                      <a:pt x="233" y="339"/>
                    </a:cubicBezTo>
                    <a:cubicBezTo>
                      <a:pt x="237" y="334"/>
                      <a:pt x="239" y="326"/>
                      <a:pt x="239" y="317"/>
                    </a:cubicBezTo>
                    <a:cubicBezTo>
                      <a:pt x="239" y="310"/>
                      <a:pt x="236" y="305"/>
                      <a:pt x="232" y="299"/>
                    </a:cubicBezTo>
                    <a:cubicBezTo>
                      <a:pt x="228" y="293"/>
                      <a:pt x="221" y="287"/>
                      <a:pt x="221" y="277"/>
                    </a:cubicBezTo>
                    <a:cubicBezTo>
                      <a:pt x="221" y="241"/>
                      <a:pt x="221" y="241"/>
                      <a:pt x="221" y="241"/>
                    </a:cubicBezTo>
                    <a:cubicBezTo>
                      <a:pt x="296" y="241"/>
                      <a:pt x="296" y="241"/>
                      <a:pt x="296" y="241"/>
                    </a:cubicBezTo>
                    <a:cubicBezTo>
                      <a:pt x="296" y="162"/>
                      <a:pt x="296" y="162"/>
                      <a:pt x="296" y="162"/>
                    </a:cubicBezTo>
                    <a:cubicBezTo>
                      <a:pt x="284" y="162"/>
                      <a:pt x="284" y="162"/>
                      <a:pt x="284" y="162"/>
                    </a:cubicBezTo>
                    <a:cubicBezTo>
                      <a:pt x="282" y="162"/>
                      <a:pt x="280" y="164"/>
                      <a:pt x="272" y="170"/>
                    </a:cubicBezTo>
                    <a:cubicBezTo>
                      <a:pt x="265" y="176"/>
                      <a:pt x="255" y="183"/>
                      <a:pt x="241" y="183"/>
                    </a:cubicBezTo>
                    <a:cubicBezTo>
                      <a:pt x="230" y="183"/>
                      <a:pt x="217" y="180"/>
                      <a:pt x="207" y="172"/>
                    </a:cubicBezTo>
                    <a:cubicBezTo>
                      <a:pt x="197" y="164"/>
                      <a:pt x="190" y="149"/>
                      <a:pt x="190" y="132"/>
                    </a:cubicBezTo>
                    <a:cubicBezTo>
                      <a:pt x="190" y="115"/>
                      <a:pt x="197" y="100"/>
                      <a:pt x="207" y="92"/>
                    </a:cubicBezTo>
                    <a:cubicBezTo>
                      <a:pt x="217" y="84"/>
                      <a:pt x="230" y="82"/>
                      <a:pt x="241" y="82"/>
                    </a:cubicBezTo>
                    <a:cubicBezTo>
                      <a:pt x="254" y="82"/>
                      <a:pt x="265" y="88"/>
                      <a:pt x="271" y="93"/>
                    </a:cubicBezTo>
                    <a:cubicBezTo>
                      <a:pt x="279" y="98"/>
                      <a:pt x="280" y="99"/>
                      <a:pt x="281" y="99"/>
                    </a:cubicBezTo>
                    <a:cubicBezTo>
                      <a:pt x="296" y="99"/>
                      <a:pt x="296" y="99"/>
                      <a:pt x="296" y="99"/>
                    </a:cubicBezTo>
                    <a:cubicBezTo>
                      <a:pt x="296" y="16"/>
                      <a:pt x="296" y="16"/>
                      <a:pt x="296" y="16"/>
                    </a:cubicBezTo>
                    <a:cubicBezTo>
                      <a:pt x="252" y="6"/>
                      <a:pt x="203" y="0"/>
                      <a:pt x="149" y="0"/>
                    </a:cubicBezTo>
                    <a:cubicBezTo>
                      <a:pt x="95" y="0"/>
                      <a:pt x="45" y="7"/>
                      <a:pt x="0" y="2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" name="Freeform 6">
                <a:extLst>
                  <a:ext uri="{FF2B5EF4-FFF2-40B4-BE49-F238E27FC236}">
                    <a16:creationId xmlns:a16="http://schemas.microsoft.com/office/drawing/2014/main" id="{0C3B6D1F-0F65-41D3-A39E-9307723AD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4396" y="2036707"/>
                <a:ext cx="1184614" cy="1065876"/>
              </a:xfrm>
              <a:custGeom>
                <a:avLst/>
                <a:gdLst>
                  <a:gd name="T0" fmla="*/ 362 w 362"/>
                  <a:gd name="T1" fmla="*/ 218 h 326"/>
                  <a:gd name="T2" fmla="*/ 110 w 362"/>
                  <a:gd name="T3" fmla="*/ 0 h 326"/>
                  <a:gd name="T4" fmla="*/ 110 w 362"/>
                  <a:gd name="T5" fmla="*/ 96 h 326"/>
                  <a:gd name="T6" fmla="*/ 71 w 362"/>
                  <a:gd name="T7" fmla="*/ 96 h 326"/>
                  <a:gd name="T8" fmla="*/ 50 w 362"/>
                  <a:gd name="T9" fmla="*/ 86 h 326"/>
                  <a:gd name="T10" fmla="*/ 31 w 362"/>
                  <a:gd name="T11" fmla="*/ 79 h 326"/>
                  <a:gd name="T12" fmla="*/ 9 w 362"/>
                  <a:gd name="T13" fmla="*/ 85 h 326"/>
                  <a:gd name="T14" fmla="*/ 0 w 362"/>
                  <a:gd name="T15" fmla="*/ 109 h 326"/>
                  <a:gd name="T16" fmla="*/ 9 w 362"/>
                  <a:gd name="T17" fmla="*/ 133 h 326"/>
                  <a:gd name="T18" fmla="*/ 31 w 362"/>
                  <a:gd name="T19" fmla="*/ 140 h 326"/>
                  <a:gd name="T20" fmla="*/ 50 w 362"/>
                  <a:gd name="T21" fmla="*/ 132 h 326"/>
                  <a:gd name="T22" fmla="*/ 72 w 362"/>
                  <a:gd name="T23" fmla="*/ 119 h 326"/>
                  <a:gd name="T24" fmla="*/ 73 w 362"/>
                  <a:gd name="T25" fmla="*/ 119 h 326"/>
                  <a:gd name="T26" fmla="*/ 110 w 362"/>
                  <a:gd name="T27" fmla="*/ 119 h 326"/>
                  <a:gd name="T28" fmla="*/ 110 w 362"/>
                  <a:gd name="T29" fmla="*/ 218 h 326"/>
                  <a:gd name="T30" fmla="*/ 300 w 362"/>
                  <a:gd name="T31" fmla="*/ 218 h 326"/>
                  <a:gd name="T32" fmla="*/ 300 w 362"/>
                  <a:gd name="T33" fmla="*/ 253 h 326"/>
                  <a:gd name="T34" fmla="*/ 300 w 362"/>
                  <a:gd name="T35" fmla="*/ 253 h 326"/>
                  <a:gd name="T36" fmla="*/ 288 w 362"/>
                  <a:gd name="T37" fmla="*/ 276 h 326"/>
                  <a:gd name="T38" fmla="*/ 280 w 362"/>
                  <a:gd name="T39" fmla="*/ 294 h 326"/>
                  <a:gd name="T40" fmla="*/ 286 w 362"/>
                  <a:gd name="T41" fmla="*/ 316 h 326"/>
                  <a:gd name="T42" fmla="*/ 311 w 362"/>
                  <a:gd name="T43" fmla="*/ 325 h 326"/>
                  <a:gd name="T44" fmla="*/ 335 w 362"/>
                  <a:gd name="T45" fmla="*/ 316 h 326"/>
                  <a:gd name="T46" fmla="*/ 341 w 362"/>
                  <a:gd name="T47" fmla="*/ 294 h 326"/>
                  <a:gd name="T48" fmla="*/ 334 w 362"/>
                  <a:gd name="T49" fmla="*/ 276 h 326"/>
                  <a:gd name="T50" fmla="*/ 323 w 362"/>
                  <a:gd name="T51" fmla="*/ 254 h 326"/>
                  <a:gd name="T52" fmla="*/ 323 w 362"/>
                  <a:gd name="T53" fmla="*/ 218 h 326"/>
                  <a:gd name="T54" fmla="*/ 362 w 362"/>
                  <a:gd name="T55" fmla="*/ 218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2" h="326">
                    <a:moveTo>
                      <a:pt x="362" y="218"/>
                    </a:moveTo>
                    <a:cubicBezTo>
                      <a:pt x="315" y="112"/>
                      <a:pt x="231" y="36"/>
                      <a:pt x="110" y="0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71" y="96"/>
                      <a:pt x="71" y="96"/>
                      <a:pt x="71" y="96"/>
                    </a:cubicBezTo>
                    <a:cubicBezTo>
                      <a:pt x="62" y="96"/>
                      <a:pt x="55" y="90"/>
                      <a:pt x="50" y="86"/>
                    </a:cubicBezTo>
                    <a:cubicBezTo>
                      <a:pt x="44" y="82"/>
                      <a:pt x="38" y="79"/>
                      <a:pt x="31" y="79"/>
                    </a:cubicBezTo>
                    <a:cubicBezTo>
                      <a:pt x="23" y="79"/>
                      <a:pt x="15" y="81"/>
                      <a:pt x="9" y="85"/>
                    </a:cubicBezTo>
                    <a:cubicBezTo>
                      <a:pt x="3" y="89"/>
                      <a:pt x="0" y="96"/>
                      <a:pt x="0" y="109"/>
                    </a:cubicBezTo>
                    <a:cubicBezTo>
                      <a:pt x="0" y="122"/>
                      <a:pt x="4" y="129"/>
                      <a:pt x="9" y="133"/>
                    </a:cubicBezTo>
                    <a:cubicBezTo>
                      <a:pt x="15" y="138"/>
                      <a:pt x="22" y="140"/>
                      <a:pt x="31" y="140"/>
                    </a:cubicBezTo>
                    <a:cubicBezTo>
                      <a:pt x="38" y="140"/>
                      <a:pt x="44" y="136"/>
                      <a:pt x="50" y="132"/>
                    </a:cubicBezTo>
                    <a:cubicBezTo>
                      <a:pt x="56" y="127"/>
                      <a:pt x="62" y="120"/>
                      <a:pt x="72" y="119"/>
                    </a:cubicBezTo>
                    <a:cubicBezTo>
                      <a:pt x="73" y="119"/>
                      <a:pt x="73" y="119"/>
                      <a:pt x="73" y="119"/>
                    </a:cubicBezTo>
                    <a:cubicBezTo>
                      <a:pt x="110" y="119"/>
                      <a:pt x="110" y="119"/>
                      <a:pt x="110" y="119"/>
                    </a:cubicBezTo>
                    <a:cubicBezTo>
                      <a:pt x="110" y="218"/>
                      <a:pt x="110" y="218"/>
                      <a:pt x="110" y="218"/>
                    </a:cubicBezTo>
                    <a:cubicBezTo>
                      <a:pt x="300" y="218"/>
                      <a:pt x="300" y="218"/>
                      <a:pt x="300" y="218"/>
                    </a:cubicBezTo>
                    <a:cubicBezTo>
                      <a:pt x="300" y="253"/>
                      <a:pt x="300" y="253"/>
                      <a:pt x="300" y="253"/>
                    </a:cubicBezTo>
                    <a:cubicBezTo>
                      <a:pt x="300" y="253"/>
                      <a:pt x="300" y="253"/>
                      <a:pt x="300" y="253"/>
                    </a:cubicBezTo>
                    <a:cubicBezTo>
                      <a:pt x="299" y="264"/>
                      <a:pt x="293" y="270"/>
                      <a:pt x="288" y="276"/>
                    </a:cubicBezTo>
                    <a:cubicBezTo>
                      <a:pt x="283" y="282"/>
                      <a:pt x="280" y="287"/>
                      <a:pt x="280" y="294"/>
                    </a:cubicBezTo>
                    <a:cubicBezTo>
                      <a:pt x="280" y="303"/>
                      <a:pt x="282" y="310"/>
                      <a:pt x="286" y="316"/>
                    </a:cubicBezTo>
                    <a:cubicBezTo>
                      <a:pt x="291" y="321"/>
                      <a:pt x="298" y="325"/>
                      <a:pt x="311" y="325"/>
                    </a:cubicBezTo>
                    <a:cubicBezTo>
                      <a:pt x="323" y="326"/>
                      <a:pt x="330" y="322"/>
                      <a:pt x="335" y="316"/>
                    </a:cubicBezTo>
                    <a:cubicBezTo>
                      <a:pt x="339" y="311"/>
                      <a:pt x="341" y="303"/>
                      <a:pt x="341" y="294"/>
                    </a:cubicBezTo>
                    <a:cubicBezTo>
                      <a:pt x="341" y="287"/>
                      <a:pt x="338" y="282"/>
                      <a:pt x="334" y="276"/>
                    </a:cubicBezTo>
                    <a:cubicBezTo>
                      <a:pt x="330" y="270"/>
                      <a:pt x="323" y="264"/>
                      <a:pt x="323" y="254"/>
                    </a:cubicBezTo>
                    <a:cubicBezTo>
                      <a:pt x="323" y="218"/>
                      <a:pt x="323" y="218"/>
                      <a:pt x="323" y="218"/>
                    </a:cubicBezTo>
                    <a:lnTo>
                      <a:pt x="362" y="218"/>
                    </a:ln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7">
                <a:extLst>
                  <a:ext uri="{FF2B5EF4-FFF2-40B4-BE49-F238E27FC236}">
                    <a16:creationId xmlns:a16="http://schemas.microsoft.com/office/drawing/2014/main" id="{FD00EC85-0435-41B3-A8F0-8C1C3B4B8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8048" y="2050512"/>
                <a:ext cx="1125245" cy="1052070"/>
              </a:xfrm>
              <a:custGeom>
                <a:avLst/>
                <a:gdLst>
                  <a:gd name="T0" fmla="*/ 335 w 344"/>
                  <a:gd name="T1" fmla="*/ 83 h 322"/>
                  <a:gd name="T2" fmla="*/ 313 w 344"/>
                  <a:gd name="T3" fmla="*/ 77 h 322"/>
                  <a:gd name="T4" fmla="*/ 294 w 344"/>
                  <a:gd name="T5" fmla="*/ 84 h 322"/>
                  <a:gd name="T6" fmla="*/ 272 w 344"/>
                  <a:gd name="T7" fmla="*/ 95 h 322"/>
                  <a:gd name="T8" fmla="*/ 239 w 344"/>
                  <a:gd name="T9" fmla="*/ 95 h 322"/>
                  <a:gd name="T10" fmla="*/ 239 w 344"/>
                  <a:gd name="T11" fmla="*/ 0 h 322"/>
                  <a:gd name="T12" fmla="*/ 0 w 344"/>
                  <a:gd name="T13" fmla="*/ 214 h 322"/>
                  <a:gd name="T14" fmla="*/ 109 w 344"/>
                  <a:gd name="T15" fmla="*/ 214 h 322"/>
                  <a:gd name="T16" fmla="*/ 109 w 344"/>
                  <a:gd name="T17" fmla="*/ 249 h 322"/>
                  <a:gd name="T18" fmla="*/ 109 w 344"/>
                  <a:gd name="T19" fmla="*/ 249 h 322"/>
                  <a:gd name="T20" fmla="*/ 97 w 344"/>
                  <a:gd name="T21" fmla="*/ 272 h 322"/>
                  <a:gd name="T22" fmla="*/ 89 w 344"/>
                  <a:gd name="T23" fmla="*/ 290 h 322"/>
                  <a:gd name="T24" fmla="*/ 95 w 344"/>
                  <a:gd name="T25" fmla="*/ 312 h 322"/>
                  <a:gd name="T26" fmla="*/ 120 w 344"/>
                  <a:gd name="T27" fmla="*/ 321 h 322"/>
                  <a:gd name="T28" fmla="*/ 144 w 344"/>
                  <a:gd name="T29" fmla="*/ 312 h 322"/>
                  <a:gd name="T30" fmla="*/ 150 w 344"/>
                  <a:gd name="T31" fmla="*/ 290 h 322"/>
                  <a:gd name="T32" fmla="*/ 143 w 344"/>
                  <a:gd name="T33" fmla="*/ 272 h 322"/>
                  <a:gd name="T34" fmla="*/ 132 w 344"/>
                  <a:gd name="T35" fmla="*/ 250 h 322"/>
                  <a:gd name="T36" fmla="*/ 132 w 344"/>
                  <a:gd name="T37" fmla="*/ 214 h 322"/>
                  <a:gd name="T38" fmla="*/ 239 w 344"/>
                  <a:gd name="T39" fmla="*/ 214 h 322"/>
                  <a:gd name="T40" fmla="*/ 239 w 344"/>
                  <a:gd name="T41" fmla="*/ 117 h 322"/>
                  <a:gd name="T42" fmla="*/ 271 w 344"/>
                  <a:gd name="T43" fmla="*/ 117 h 322"/>
                  <a:gd name="T44" fmla="*/ 272 w 344"/>
                  <a:gd name="T45" fmla="*/ 117 h 322"/>
                  <a:gd name="T46" fmla="*/ 294 w 344"/>
                  <a:gd name="T47" fmla="*/ 130 h 322"/>
                  <a:gd name="T48" fmla="*/ 313 w 344"/>
                  <a:gd name="T49" fmla="*/ 138 h 322"/>
                  <a:gd name="T50" fmla="*/ 334 w 344"/>
                  <a:gd name="T51" fmla="*/ 131 h 322"/>
                  <a:gd name="T52" fmla="*/ 344 w 344"/>
                  <a:gd name="T53" fmla="*/ 107 h 322"/>
                  <a:gd name="T54" fmla="*/ 335 w 344"/>
                  <a:gd name="T55" fmla="*/ 83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44" h="322">
                    <a:moveTo>
                      <a:pt x="335" y="83"/>
                    </a:moveTo>
                    <a:cubicBezTo>
                      <a:pt x="329" y="79"/>
                      <a:pt x="321" y="77"/>
                      <a:pt x="313" y="77"/>
                    </a:cubicBezTo>
                    <a:cubicBezTo>
                      <a:pt x="305" y="77"/>
                      <a:pt x="300" y="80"/>
                      <a:pt x="294" y="84"/>
                    </a:cubicBezTo>
                    <a:cubicBezTo>
                      <a:pt x="288" y="88"/>
                      <a:pt x="282" y="95"/>
                      <a:pt x="272" y="95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39" y="0"/>
                      <a:pt x="239" y="0"/>
                      <a:pt x="239" y="0"/>
                    </a:cubicBezTo>
                    <a:cubicBezTo>
                      <a:pt x="128" y="39"/>
                      <a:pt x="49" y="115"/>
                      <a:pt x="0" y="214"/>
                    </a:cubicBezTo>
                    <a:cubicBezTo>
                      <a:pt x="109" y="214"/>
                      <a:pt x="109" y="214"/>
                      <a:pt x="109" y="214"/>
                    </a:cubicBezTo>
                    <a:cubicBezTo>
                      <a:pt x="109" y="249"/>
                      <a:pt x="109" y="249"/>
                      <a:pt x="109" y="249"/>
                    </a:cubicBezTo>
                    <a:cubicBezTo>
                      <a:pt x="109" y="249"/>
                      <a:pt x="109" y="249"/>
                      <a:pt x="109" y="249"/>
                    </a:cubicBezTo>
                    <a:cubicBezTo>
                      <a:pt x="108" y="260"/>
                      <a:pt x="102" y="266"/>
                      <a:pt x="97" y="272"/>
                    </a:cubicBezTo>
                    <a:cubicBezTo>
                      <a:pt x="92" y="278"/>
                      <a:pt x="89" y="283"/>
                      <a:pt x="89" y="290"/>
                    </a:cubicBezTo>
                    <a:cubicBezTo>
                      <a:pt x="89" y="299"/>
                      <a:pt x="91" y="306"/>
                      <a:pt x="95" y="312"/>
                    </a:cubicBezTo>
                    <a:cubicBezTo>
                      <a:pt x="100" y="317"/>
                      <a:pt x="107" y="321"/>
                      <a:pt x="120" y="321"/>
                    </a:cubicBezTo>
                    <a:cubicBezTo>
                      <a:pt x="132" y="322"/>
                      <a:pt x="139" y="318"/>
                      <a:pt x="144" y="312"/>
                    </a:cubicBezTo>
                    <a:cubicBezTo>
                      <a:pt x="148" y="307"/>
                      <a:pt x="150" y="299"/>
                      <a:pt x="150" y="290"/>
                    </a:cubicBezTo>
                    <a:cubicBezTo>
                      <a:pt x="150" y="283"/>
                      <a:pt x="147" y="278"/>
                      <a:pt x="143" y="272"/>
                    </a:cubicBezTo>
                    <a:cubicBezTo>
                      <a:pt x="139" y="266"/>
                      <a:pt x="132" y="260"/>
                      <a:pt x="132" y="250"/>
                    </a:cubicBezTo>
                    <a:cubicBezTo>
                      <a:pt x="132" y="214"/>
                      <a:pt x="132" y="214"/>
                      <a:pt x="132" y="214"/>
                    </a:cubicBezTo>
                    <a:cubicBezTo>
                      <a:pt x="239" y="214"/>
                      <a:pt x="239" y="214"/>
                      <a:pt x="239" y="214"/>
                    </a:cubicBezTo>
                    <a:cubicBezTo>
                      <a:pt x="239" y="117"/>
                      <a:pt x="239" y="117"/>
                      <a:pt x="239" y="117"/>
                    </a:cubicBezTo>
                    <a:cubicBezTo>
                      <a:pt x="271" y="117"/>
                      <a:pt x="271" y="117"/>
                      <a:pt x="271" y="117"/>
                    </a:cubicBezTo>
                    <a:cubicBezTo>
                      <a:pt x="272" y="117"/>
                      <a:pt x="272" y="117"/>
                      <a:pt x="272" y="117"/>
                    </a:cubicBezTo>
                    <a:cubicBezTo>
                      <a:pt x="282" y="118"/>
                      <a:pt x="288" y="125"/>
                      <a:pt x="294" y="130"/>
                    </a:cubicBezTo>
                    <a:cubicBezTo>
                      <a:pt x="300" y="134"/>
                      <a:pt x="305" y="138"/>
                      <a:pt x="313" y="138"/>
                    </a:cubicBezTo>
                    <a:cubicBezTo>
                      <a:pt x="321" y="138"/>
                      <a:pt x="329" y="136"/>
                      <a:pt x="334" y="131"/>
                    </a:cubicBezTo>
                    <a:cubicBezTo>
                      <a:pt x="340" y="127"/>
                      <a:pt x="344" y="120"/>
                      <a:pt x="344" y="107"/>
                    </a:cubicBezTo>
                    <a:cubicBezTo>
                      <a:pt x="344" y="94"/>
                      <a:pt x="340" y="88"/>
                      <a:pt x="335" y="8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9527BF7-FA8A-4E90-BFAE-CFAD12CBE33F}"/>
                </a:ext>
              </a:extLst>
            </p:cNvPr>
            <p:cNvGrpSpPr/>
            <p:nvPr/>
          </p:nvGrpSpPr>
          <p:grpSpPr>
            <a:xfrm>
              <a:off x="1384143" y="2827829"/>
              <a:ext cx="3828593" cy="833923"/>
              <a:chOff x="1384143" y="2827829"/>
              <a:chExt cx="3828593" cy="833923"/>
            </a:xfrm>
          </p:grpSpPr>
          <p:sp>
            <p:nvSpPr>
              <p:cNvPr id="6" name="Freeform 8">
                <a:extLst>
                  <a:ext uri="{FF2B5EF4-FFF2-40B4-BE49-F238E27FC236}">
                    <a16:creationId xmlns:a16="http://schemas.microsoft.com/office/drawing/2014/main" id="{53100A1F-16FD-49E6-A960-BC56D39D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4143" y="2827829"/>
                <a:ext cx="1696841" cy="829781"/>
              </a:xfrm>
              <a:custGeom>
                <a:avLst/>
                <a:gdLst>
                  <a:gd name="T0" fmla="*/ 295 w 519"/>
                  <a:gd name="T1" fmla="*/ 12 h 254"/>
                  <a:gd name="T2" fmla="*/ 301 w 519"/>
                  <a:gd name="T3" fmla="*/ 22 h 254"/>
                  <a:gd name="T4" fmla="*/ 312 w 519"/>
                  <a:gd name="T5" fmla="*/ 52 h 254"/>
                  <a:gd name="T6" fmla="*/ 301 w 519"/>
                  <a:gd name="T7" fmla="*/ 87 h 254"/>
                  <a:gd name="T8" fmla="*/ 261 w 519"/>
                  <a:gd name="T9" fmla="*/ 103 h 254"/>
                  <a:gd name="T10" fmla="*/ 222 w 519"/>
                  <a:gd name="T11" fmla="*/ 87 h 254"/>
                  <a:gd name="T12" fmla="*/ 211 w 519"/>
                  <a:gd name="T13" fmla="*/ 52 h 254"/>
                  <a:gd name="T14" fmla="*/ 224 w 519"/>
                  <a:gd name="T15" fmla="*/ 21 h 254"/>
                  <a:gd name="T16" fmla="*/ 232 w 519"/>
                  <a:gd name="T17" fmla="*/ 10 h 254"/>
                  <a:gd name="T18" fmla="*/ 232 w 519"/>
                  <a:gd name="T19" fmla="*/ 0 h 254"/>
                  <a:gd name="T20" fmla="*/ 131 w 519"/>
                  <a:gd name="T21" fmla="*/ 0 h 254"/>
                  <a:gd name="T22" fmla="*/ 89 w 519"/>
                  <a:gd name="T23" fmla="*/ 180 h 254"/>
                  <a:gd name="T24" fmla="*/ 121 w 519"/>
                  <a:gd name="T25" fmla="*/ 254 h 254"/>
                  <a:gd name="T26" fmla="*/ 519 w 519"/>
                  <a:gd name="T27" fmla="*/ 254 h 254"/>
                  <a:gd name="T28" fmla="*/ 519 w 519"/>
                  <a:gd name="T29" fmla="*/ 160 h 254"/>
                  <a:gd name="T30" fmla="*/ 496 w 519"/>
                  <a:gd name="T31" fmla="*/ 160 h 254"/>
                  <a:gd name="T32" fmla="*/ 486 w 519"/>
                  <a:gd name="T33" fmla="*/ 167 h 254"/>
                  <a:gd name="T34" fmla="*/ 456 w 519"/>
                  <a:gd name="T35" fmla="*/ 178 h 254"/>
                  <a:gd name="T36" fmla="*/ 422 w 519"/>
                  <a:gd name="T37" fmla="*/ 167 h 254"/>
                  <a:gd name="T38" fmla="*/ 405 w 519"/>
                  <a:gd name="T39" fmla="*/ 127 h 254"/>
                  <a:gd name="T40" fmla="*/ 422 w 519"/>
                  <a:gd name="T41" fmla="*/ 88 h 254"/>
                  <a:gd name="T42" fmla="*/ 456 w 519"/>
                  <a:gd name="T43" fmla="*/ 77 h 254"/>
                  <a:gd name="T44" fmla="*/ 487 w 519"/>
                  <a:gd name="T45" fmla="*/ 89 h 254"/>
                  <a:gd name="T46" fmla="*/ 499 w 519"/>
                  <a:gd name="T47" fmla="*/ 97 h 254"/>
                  <a:gd name="T48" fmla="*/ 519 w 519"/>
                  <a:gd name="T49" fmla="*/ 97 h 254"/>
                  <a:gd name="T50" fmla="*/ 519 w 519"/>
                  <a:gd name="T51" fmla="*/ 0 h 254"/>
                  <a:gd name="T52" fmla="*/ 295 w 519"/>
                  <a:gd name="T53" fmla="*/ 0 h 254"/>
                  <a:gd name="T54" fmla="*/ 295 w 519"/>
                  <a:gd name="T55" fmla="*/ 12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9" h="254">
                    <a:moveTo>
                      <a:pt x="295" y="12"/>
                    </a:moveTo>
                    <a:cubicBezTo>
                      <a:pt x="295" y="13"/>
                      <a:pt x="295" y="14"/>
                      <a:pt x="301" y="22"/>
                    </a:cubicBezTo>
                    <a:cubicBezTo>
                      <a:pt x="306" y="29"/>
                      <a:pt x="312" y="39"/>
                      <a:pt x="312" y="52"/>
                    </a:cubicBezTo>
                    <a:cubicBezTo>
                      <a:pt x="312" y="64"/>
                      <a:pt x="310" y="76"/>
                      <a:pt x="301" y="87"/>
                    </a:cubicBezTo>
                    <a:cubicBezTo>
                      <a:pt x="293" y="96"/>
                      <a:pt x="278" y="104"/>
                      <a:pt x="261" y="103"/>
                    </a:cubicBezTo>
                    <a:cubicBezTo>
                      <a:pt x="244" y="103"/>
                      <a:pt x="230" y="96"/>
                      <a:pt x="222" y="87"/>
                    </a:cubicBezTo>
                    <a:cubicBezTo>
                      <a:pt x="214" y="76"/>
                      <a:pt x="211" y="64"/>
                      <a:pt x="211" y="52"/>
                    </a:cubicBezTo>
                    <a:cubicBezTo>
                      <a:pt x="211" y="39"/>
                      <a:pt x="218" y="28"/>
                      <a:pt x="224" y="21"/>
                    </a:cubicBezTo>
                    <a:cubicBezTo>
                      <a:pt x="230" y="13"/>
                      <a:pt x="231" y="12"/>
                      <a:pt x="232" y="1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08" y="55"/>
                      <a:pt x="94" y="116"/>
                      <a:pt x="89" y="180"/>
                    </a:cubicBezTo>
                    <a:cubicBezTo>
                      <a:pt x="0" y="235"/>
                      <a:pt x="78" y="254"/>
                      <a:pt x="121" y="254"/>
                    </a:cubicBezTo>
                    <a:cubicBezTo>
                      <a:pt x="519" y="254"/>
                      <a:pt x="519" y="254"/>
                      <a:pt x="519" y="254"/>
                    </a:cubicBezTo>
                    <a:cubicBezTo>
                      <a:pt x="519" y="160"/>
                      <a:pt x="519" y="160"/>
                      <a:pt x="519" y="160"/>
                    </a:cubicBezTo>
                    <a:cubicBezTo>
                      <a:pt x="496" y="160"/>
                      <a:pt x="496" y="160"/>
                      <a:pt x="496" y="160"/>
                    </a:cubicBezTo>
                    <a:cubicBezTo>
                      <a:pt x="495" y="160"/>
                      <a:pt x="494" y="161"/>
                      <a:pt x="486" y="167"/>
                    </a:cubicBezTo>
                    <a:cubicBezTo>
                      <a:pt x="479" y="172"/>
                      <a:pt x="469" y="178"/>
                      <a:pt x="456" y="178"/>
                    </a:cubicBezTo>
                    <a:cubicBezTo>
                      <a:pt x="445" y="178"/>
                      <a:pt x="432" y="176"/>
                      <a:pt x="422" y="167"/>
                    </a:cubicBezTo>
                    <a:cubicBezTo>
                      <a:pt x="412" y="159"/>
                      <a:pt x="405" y="144"/>
                      <a:pt x="405" y="127"/>
                    </a:cubicBezTo>
                    <a:cubicBezTo>
                      <a:pt x="405" y="110"/>
                      <a:pt x="412" y="96"/>
                      <a:pt x="422" y="88"/>
                    </a:cubicBezTo>
                    <a:cubicBezTo>
                      <a:pt x="432" y="79"/>
                      <a:pt x="444" y="77"/>
                      <a:pt x="456" y="77"/>
                    </a:cubicBezTo>
                    <a:cubicBezTo>
                      <a:pt x="470" y="77"/>
                      <a:pt x="480" y="84"/>
                      <a:pt x="487" y="89"/>
                    </a:cubicBezTo>
                    <a:cubicBezTo>
                      <a:pt x="495" y="95"/>
                      <a:pt x="496" y="97"/>
                      <a:pt x="499" y="97"/>
                    </a:cubicBezTo>
                    <a:cubicBezTo>
                      <a:pt x="519" y="97"/>
                      <a:pt x="519" y="97"/>
                      <a:pt x="519" y="97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295" y="0"/>
                      <a:pt x="295" y="0"/>
                      <a:pt x="295" y="0"/>
                    </a:cubicBezTo>
                    <a:lnTo>
                      <a:pt x="295" y="12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9">
                <a:extLst>
                  <a:ext uri="{FF2B5EF4-FFF2-40B4-BE49-F238E27FC236}">
                    <a16:creationId xmlns:a16="http://schemas.microsoft.com/office/drawing/2014/main" id="{EF5F9A30-C9C9-4DF2-8193-3B956583B5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3095" y="2827829"/>
                <a:ext cx="1337868" cy="829781"/>
              </a:xfrm>
              <a:custGeom>
                <a:avLst/>
                <a:gdLst>
                  <a:gd name="T0" fmla="*/ 222 w 409"/>
                  <a:gd name="T1" fmla="*/ 0 h 254"/>
                  <a:gd name="T2" fmla="*/ 222 w 409"/>
                  <a:gd name="T3" fmla="*/ 12 h 254"/>
                  <a:gd name="T4" fmla="*/ 228 w 409"/>
                  <a:gd name="T5" fmla="*/ 22 h 254"/>
                  <a:gd name="T6" fmla="*/ 239 w 409"/>
                  <a:gd name="T7" fmla="*/ 52 h 254"/>
                  <a:gd name="T8" fmla="*/ 228 w 409"/>
                  <a:gd name="T9" fmla="*/ 87 h 254"/>
                  <a:gd name="T10" fmla="*/ 188 w 409"/>
                  <a:gd name="T11" fmla="*/ 103 h 254"/>
                  <a:gd name="T12" fmla="*/ 149 w 409"/>
                  <a:gd name="T13" fmla="*/ 87 h 254"/>
                  <a:gd name="T14" fmla="*/ 138 w 409"/>
                  <a:gd name="T15" fmla="*/ 52 h 254"/>
                  <a:gd name="T16" fmla="*/ 151 w 409"/>
                  <a:gd name="T17" fmla="*/ 21 h 254"/>
                  <a:gd name="T18" fmla="*/ 159 w 409"/>
                  <a:gd name="T19" fmla="*/ 10 h 254"/>
                  <a:gd name="T20" fmla="*/ 159 w 409"/>
                  <a:gd name="T21" fmla="*/ 0 h 254"/>
                  <a:gd name="T22" fmla="*/ 118 w 409"/>
                  <a:gd name="T23" fmla="*/ 0 h 254"/>
                  <a:gd name="T24" fmla="*/ 118 w 409"/>
                  <a:gd name="T25" fmla="*/ 117 h 254"/>
                  <a:gd name="T26" fmla="*/ 73 w 409"/>
                  <a:gd name="T27" fmla="*/ 117 h 254"/>
                  <a:gd name="T28" fmla="*/ 72 w 409"/>
                  <a:gd name="T29" fmla="*/ 117 h 254"/>
                  <a:gd name="T30" fmla="*/ 50 w 409"/>
                  <a:gd name="T31" fmla="*/ 105 h 254"/>
                  <a:gd name="T32" fmla="*/ 31 w 409"/>
                  <a:gd name="T33" fmla="*/ 97 h 254"/>
                  <a:gd name="T34" fmla="*/ 9 w 409"/>
                  <a:gd name="T35" fmla="*/ 103 h 254"/>
                  <a:gd name="T36" fmla="*/ 0 w 409"/>
                  <a:gd name="T37" fmla="*/ 127 h 254"/>
                  <a:gd name="T38" fmla="*/ 9 w 409"/>
                  <a:gd name="T39" fmla="*/ 151 h 254"/>
                  <a:gd name="T40" fmla="*/ 31 w 409"/>
                  <a:gd name="T41" fmla="*/ 158 h 254"/>
                  <a:gd name="T42" fmla="*/ 50 w 409"/>
                  <a:gd name="T43" fmla="*/ 150 h 254"/>
                  <a:gd name="T44" fmla="*/ 71 w 409"/>
                  <a:gd name="T45" fmla="*/ 140 h 254"/>
                  <a:gd name="T46" fmla="*/ 118 w 409"/>
                  <a:gd name="T47" fmla="*/ 140 h 254"/>
                  <a:gd name="T48" fmla="*/ 118 w 409"/>
                  <a:gd name="T49" fmla="*/ 254 h 254"/>
                  <a:gd name="T50" fmla="*/ 409 w 409"/>
                  <a:gd name="T51" fmla="*/ 254 h 254"/>
                  <a:gd name="T52" fmla="*/ 409 w 409"/>
                  <a:gd name="T53" fmla="*/ 0 h 254"/>
                  <a:gd name="T54" fmla="*/ 222 w 409"/>
                  <a:gd name="T55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9" h="254">
                    <a:moveTo>
                      <a:pt x="222" y="0"/>
                    </a:moveTo>
                    <a:cubicBezTo>
                      <a:pt x="222" y="12"/>
                      <a:pt x="222" y="12"/>
                      <a:pt x="222" y="12"/>
                    </a:cubicBezTo>
                    <a:cubicBezTo>
                      <a:pt x="222" y="13"/>
                      <a:pt x="222" y="14"/>
                      <a:pt x="228" y="22"/>
                    </a:cubicBezTo>
                    <a:cubicBezTo>
                      <a:pt x="233" y="29"/>
                      <a:pt x="239" y="39"/>
                      <a:pt x="239" y="52"/>
                    </a:cubicBezTo>
                    <a:cubicBezTo>
                      <a:pt x="239" y="64"/>
                      <a:pt x="237" y="76"/>
                      <a:pt x="228" y="87"/>
                    </a:cubicBezTo>
                    <a:cubicBezTo>
                      <a:pt x="220" y="96"/>
                      <a:pt x="205" y="104"/>
                      <a:pt x="188" y="103"/>
                    </a:cubicBezTo>
                    <a:cubicBezTo>
                      <a:pt x="171" y="103"/>
                      <a:pt x="157" y="96"/>
                      <a:pt x="149" y="87"/>
                    </a:cubicBezTo>
                    <a:cubicBezTo>
                      <a:pt x="141" y="76"/>
                      <a:pt x="138" y="64"/>
                      <a:pt x="138" y="52"/>
                    </a:cubicBezTo>
                    <a:cubicBezTo>
                      <a:pt x="138" y="39"/>
                      <a:pt x="145" y="28"/>
                      <a:pt x="151" y="21"/>
                    </a:cubicBezTo>
                    <a:cubicBezTo>
                      <a:pt x="157" y="13"/>
                      <a:pt x="158" y="12"/>
                      <a:pt x="159" y="1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117"/>
                      <a:pt x="118" y="117"/>
                      <a:pt x="118" y="117"/>
                    </a:cubicBezTo>
                    <a:cubicBezTo>
                      <a:pt x="73" y="117"/>
                      <a:pt x="73" y="117"/>
                      <a:pt x="73" y="117"/>
                    </a:cubicBezTo>
                    <a:cubicBezTo>
                      <a:pt x="72" y="117"/>
                      <a:pt x="72" y="117"/>
                      <a:pt x="72" y="117"/>
                    </a:cubicBezTo>
                    <a:cubicBezTo>
                      <a:pt x="62" y="116"/>
                      <a:pt x="56" y="109"/>
                      <a:pt x="50" y="105"/>
                    </a:cubicBezTo>
                    <a:cubicBezTo>
                      <a:pt x="44" y="100"/>
                      <a:pt x="38" y="97"/>
                      <a:pt x="31" y="97"/>
                    </a:cubicBezTo>
                    <a:cubicBezTo>
                      <a:pt x="22" y="97"/>
                      <a:pt x="15" y="99"/>
                      <a:pt x="9" y="103"/>
                    </a:cubicBezTo>
                    <a:cubicBezTo>
                      <a:pt x="4" y="108"/>
                      <a:pt x="0" y="114"/>
                      <a:pt x="0" y="127"/>
                    </a:cubicBezTo>
                    <a:cubicBezTo>
                      <a:pt x="0" y="140"/>
                      <a:pt x="3" y="147"/>
                      <a:pt x="9" y="151"/>
                    </a:cubicBezTo>
                    <a:cubicBezTo>
                      <a:pt x="15" y="156"/>
                      <a:pt x="23" y="158"/>
                      <a:pt x="31" y="158"/>
                    </a:cubicBezTo>
                    <a:cubicBezTo>
                      <a:pt x="38" y="158"/>
                      <a:pt x="44" y="155"/>
                      <a:pt x="50" y="150"/>
                    </a:cubicBezTo>
                    <a:cubicBezTo>
                      <a:pt x="55" y="146"/>
                      <a:pt x="61" y="140"/>
                      <a:pt x="71" y="140"/>
                    </a:cubicBezTo>
                    <a:cubicBezTo>
                      <a:pt x="118" y="140"/>
                      <a:pt x="118" y="140"/>
                      <a:pt x="118" y="140"/>
                    </a:cubicBezTo>
                    <a:cubicBezTo>
                      <a:pt x="118" y="254"/>
                      <a:pt x="118" y="254"/>
                      <a:pt x="118" y="254"/>
                    </a:cubicBezTo>
                    <a:cubicBezTo>
                      <a:pt x="409" y="254"/>
                      <a:pt x="409" y="254"/>
                      <a:pt x="409" y="254"/>
                    </a:cubicBezTo>
                    <a:cubicBezTo>
                      <a:pt x="409" y="0"/>
                      <a:pt x="409" y="0"/>
                      <a:pt x="409" y="0"/>
                    </a:cubicBezTo>
                    <a:lnTo>
                      <a:pt x="2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10">
                <a:extLst>
                  <a:ext uri="{FF2B5EF4-FFF2-40B4-BE49-F238E27FC236}">
                    <a16:creationId xmlns:a16="http://schemas.microsoft.com/office/drawing/2014/main" id="{6A9FC042-D1DC-4B6F-94E4-6023AB3EB0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9661" y="2827829"/>
                <a:ext cx="1023075" cy="833923"/>
              </a:xfrm>
              <a:custGeom>
                <a:avLst/>
                <a:gdLst>
                  <a:gd name="T0" fmla="*/ 275 w 313"/>
                  <a:gd name="T1" fmla="*/ 180 h 255"/>
                  <a:gd name="T2" fmla="*/ 162 w 313"/>
                  <a:gd name="T3" fmla="*/ 151 h 255"/>
                  <a:gd name="T4" fmla="*/ 129 w 313"/>
                  <a:gd name="T5" fmla="*/ 0 h 255"/>
                  <a:gd name="T6" fmla="*/ 101 w 313"/>
                  <a:gd name="T7" fmla="*/ 0 h 255"/>
                  <a:gd name="T8" fmla="*/ 101 w 313"/>
                  <a:gd name="T9" fmla="*/ 12 h 255"/>
                  <a:gd name="T10" fmla="*/ 107 w 313"/>
                  <a:gd name="T11" fmla="*/ 22 h 255"/>
                  <a:gd name="T12" fmla="*/ 118 w 313"/>
                  <a:gd name="T13" fmla="*/ 52 h 255"/>
                  <a:gd name="T14" fmla="*/ 107 w 313"/>
                  <a:gd name="T15" fmla="*/ 87 h 255"/>
                  <a:gd name="T16" fmla="*/ 67 w 313"/>
                  <a:gd name="T17" fmla="*/ 103 h 255"/>
                  <a:gd name="T18" fmla="*/ 28 w 313"/>
                  <a:gd name="T19" fmla="*/ 87 h 255"/>
                  <a:gd name="T20" fmla="*/ 17 w 313"/>
                  <a:gd name="T21" fmla="*/ 52 h 255"/>
                  <a:gd name="T22" fmla="*/ 30 w 313"/>
                  <a:gd name="T23" fmla="*/ 21 h 255"/>
                  <a:gd name="T24" fmla="*/ 38 w 313"/>
                  <a:gd name="T25" fmla="*/ 10 h 255"/>
                  <a:gd name="T26" fmla="*/ 38 w 313"/>
                  <a:gd name="T27" fmla="*/ 0 h 255"/>
                  <a:gd name="T28" fmla="*/ 0 w 313"/>
                  <a:gd name="T29" fmla="*/ 0 h 255"/>
                  <a:gd name="T30" fmla="*/ 0 w 313"/>
                  <a:gd name="T31" fmla="*/ 2 h 255"/>
                  <a:gd name="T32" fmla="*/ 0 w 313"/>
                  <a:gd name="T33" fmla="*/ 2 h 255"/>
                  <a:gd name="T34" fmla="*/ 0 w 313"/>
                  <a:gd name="T35" fmla="*/ 254 h 255"/>
                  <a:gd name="T36" fmla="*/ 130 w 313"/>
                  <a:gd name="T37" fmla="*/ 254 h 255"/>
                  <a:gd name="T38" fmla="*/ 275 w 313"/>
                  <a:gd name="T39" fmla="*/ 254 h 255"/>
                  <a:gd name="T40" fmla="*/ 313 w 313"/>
                  <a:gd name="T41" fmla="*/ 218 h 255"/>
                  <a:gd name="T42" fmla="*/ 275 w 313"/>
                  <a:gd name="T43" fmla="*/ 18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3" h="255">
                    <a:moveTo>
                      <a:pt x="275" y="180"/>
                    </a:moveTo>
                    <a:cubicBezTo>
                      <a:pt x="162" y="151"/>
                      <a:pt x="162" y="151"/>
                      <a:pt x="162" y="151"/>
                    </a:cubicBezTo>
                    <a:cubicBezTo>
                      <a:pt x="157" y="96"/>
                      <a:pt x="146" y="46"/>
                      <a:pt x="129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1" y="12"/>
                      <a:pt x="101" y="12"/>
                      <a:pt x="101" y="12"/>
                    </a:cubicBezTo>
                    <a:cubicBezTo>
                      <a:pt x="101" y="13"/>
                      <a:pt x="101" y="14"/>
                      <a:pt x="107" y="22"/>
                    </a:cubicBezTo>
                    <a:cubicBezTo>
                      <a:pt x="112" y="29"/>
                      <a:pt x="118" y="39"/>
                      <a:pt x="118" y="52"/>
                    </a:cubicBezTo>
                    <a:cubicBezTo>
                      <a:pt x="118" y="64"/>
                      <a:pt x="116" y="76"/>
                      <a:pt x="107" y="87"/>
                    </a:cubicBezTo>
                    <a:cubicBezTo>
                      <a:pt x="99" y="96"/>
                      <a:pt x="84" y="104"/>
                      <a:pt x="67" y="103"/>
                    </a:cubicBezTo>
                    <a:cubicBezTo>
                      <a:pt x="50" y="103"/>
                      <a:pt x="36" y="96"/>
                      <a:pt x="28" y="87"/>
                    </a:cubicBezTo>
                    <a:cubicBezTo>
                      <a:pt x="20" y="76"/>
                      <a:pt x="17" y="64"/>
                      <a:pt x="17" y="52"/>
                    </a:cubicBezTo>
                    <a:cubicBezTo>
                      <a:pt x="17" y="39"/>
                      <a:pt x="24" y="28"/>
                      <a:pt x="30" y="21"/>
                    </a:cubicBezTo>
                    <a:cubicBezTo>
                      <a:pt x="36" y="13"/>
                      <a:pt x="37" y="12"/>
                      <a:pt x="38" y="1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54"/>
                      <a:pt x="0" y="254"/>
                      <a:pt x="0" y="254"/>
                    </a:cubicBezTo>
                    <a:cubicBezTo>
                      <a:pt x="130" y="254"/>
                      <a:pt x="130" y="254"/>
                      <a:pt x="130" y="254"/>
                    </a:cubicBezTo>
                    <a:cubicBezTo>
                      <a:pt x="275" y="254"/>
                      <a:pt x="275" y="254"/>
                      <a:pt x="275" y="254"/>
                    </a:cubicBezTo>
                    <a:cubicBezTo>
                      <a:pt x="295" y="255"/>
                      <a:pt x="313" y="237"/>
                      <a:pt x="313" y="218"/>
                    </a:cubicBezTo>
                    <a:cubicBezTo>
                      <a:pt x="313" y="198"/>
                      <a:pt x="295" y="180"/>
                      <a:pt x="275" y="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05D5CD7-99F3-48C5-9779-1CFC0CAA70A9}"/>
                </a:ext>
              </a:extLst>
            </p:cNvPr>
            <p:cNvGrpSpPr/>
            <p:nvPr/>
          </p:nvGrpSpPr>
          <p:grpSpPr>
            <a:xfrm>
              <a:off x="1883944" y="3917176"/>
              <a:ext cx="2994671" cy="767652"/>
              <a:chOff x="1883944" y="3917176"/>
              <a:chExt cx="2994671" cy="767652"/>
            </a:xfrm>
            <a:solidFill>
              <a:schemeClr val="accent3"/>
            </a:solidFill>
          </p:grpSpPr>
          <p:sp>
            <p:nvSpPr>
              <p:cNvPr id="9" name="Freeform 11">
                <a:extLst>
                  <a:ext uri="{FF2B5EF4-FFF2-40B4-BE49-F238E27FC236}">
                    <a16:creationId xmlns:a16="http://schemas.microsoft.com/office/drawing/2014/main" id="{1E73BFEF-389B-4640-BE02-E47C6CE46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944" y="3917176"/>
                <a:ext cx="1197040" cy="767652"/>
              </a:xfrm>
              <a:custGeom>
                <a:avLst/>
                <a:gdLst>
                  <a:gd name="T0" fmla="*/ 40 w 366"/>
                  <a:gd name="T1" fmla="*/ 235 h 235"/>
                  <a:gd name="T2" fmla="*/ 176 w 366"/>
                  <a:gd name="T3" fmla="*/ 235 h 235"/>
                  <a:gd name="T4" fmla="*/ 176 w 366"/>
                  <a:gd name="T5" fmla="*/ 219 h 235"/>
                  <a:gd name="T6" fmla="*/ 168 w 366"/>
                  <a:gd name="T7" fmla="*/ 208 h 235"/>
                  <a:gd name="T8" fmla="*/ 156 w 366"/>
                  <a:gd name="T9" fmla="*/ 177 h 235"/>
                  <a:gd name="T10" fmla="*/ 167 w 366"/>
                  <a:gd name="T11" fmla="*/ 142 h 235"/>
                  <a:gd name="T12" fmla="*/ 206 w 366"/>
                  <a:gd name="T13" fmla="*/ 126 h 235"/>
                  <a:gd name="T14" fmla="*/ 246 w 366"/>
                  <a:gd name="T15" fmla="*/ 142 h 235"/>
                  <a:gd name="T16" fmla="*/ 257 w 366"/>
                  <a:gd name="T17" fmla="*/ 177 h 235"/>
                  <a:gd name="T18" fmla="*/ 246 w 366"/>
                  <a:gd name="T19" fmla="*/ 207 h 235"/>
                  <a:gd name="T20" fmla="*/ 239 w 366"/>
                  <a:gd name="T21" fmla="*/ 217 h 235"/>
                  <a:gd name="T22" fmla="*/ 239 w 366"/>
                  <a:gd name="T23" fmla="*/ 235 h 235"/>
                  <a:gd name="T24" fmla="*/ 366 w 366"/>
                  <a:gd name="T25" fmla="*/ 235 h 235"/>
                  <a:gd name="T26" fmla="*/ 366 w 366"/>
                  <a:gd name="T27" fmla="*/ 0 h 235"/>
                  <a:gd name="T28" fmla="*/ 0 w 366"/>
                  <a:gd name="T29" fmla="*/ 0 h 235"/>
                  <a:gd name="T30" fmla="*/ 40 w 366"/>
                  <a:gd name="T31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6" h="235">
                    <a:moveTo>
                      <a:pt x="40" y="235"/>
                    </a:moveTo>
                    <a:cubicBezTo>
                      <a:pt x="176" y="235"/>
                      <a:pt x="176" y="235"/>
                      <a:pt x="176" y="235"/>
                    </a:cubicBezTo>
                    <a:cubicBezTo>
                      <a:pt x="176" y="219"/>
                      <a:pt x="176" y="219"/>
                      <a:pt x="176" y="219"/>
                    </a:cubicBezTo>
                    <a:cubicBezTo>
                      <a:pt x="176" y="217"/>
                      <a:pt x="174" y="216"/>
                      <a:pt x="168" y="208"/>
                    </a:cubicBezTo>
                    <a:cubicBezTo>
                      <a:pt x="163" y="201"/>
                      <a:pt x="156" y="190"/>
                      <a:pt x="156" y="177"/>
                    </a:cubicBezTo>
                    <a:cubicBezTo>
                      <a:pt x="156" y="165"/>
                      <a:pt x="158" y="153"/>
                      <a:pt x="167" y="142"/>
                    </a:cubicBezTo>
                    <a:cubicBezTo>
                      <a:pt x="174" y="133"/>
                      <a:pt x="189" y="126"/>
                      <a:pt x="206" y="126"/>
                    </a:cubicBezTo>
                    <a:cubicBezTo>
                      <a:pt x="223" y="125"/>
                      <a:pt x="238" y="133"/>
                      <a:pt x="246" y="142"/>
                    </a:cubicBezTo>
                    <a:cubicBezTo>
                      <a:pt x="254" y="153"/>
                      <a:pt x="257" y="165"/>
                      <a:pt x="257" y="177"/>
                    </a:cubicBezTo>
                    <a:cubicBezTo>
                      <a:pt x="257" y="190"/>
                      <a:pt x="250" y="200"/>
                      <a:pt x="246" y="207"/>
                    </a:cubicBezTo>
                    <a:cubicBezTo>
                      <a:pt x="240" y="215"/>
                      <a:pt x="239" y="216"/>
                      <a:pt x="239" y="217"/>
                    </a:cubicBezTo>
                    <a:cubicBezTo>
                      <a:pt x="239" y="235"/>
                      <a:pt x="239" y="235"/>
                      <a:pt x="239" y="235"/>
                    </a:cubicBezTo>
                    <a:cubicBezTo>
                      <a:pt x="366" y="235"/>
                      <a:pt x="366" y="235"/>
                      <a:pt x="366" y="235"/>
                    </a:cubicBezTo>
                    <a:cubicBezTo>
                      <a:pt x="366" y="0"/>
                      <a:pt x="366" y="0"/>
                      <a:pt x="36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66"/>
                      <a:pt x="19" y="153"/>
                      <a:pt x="40" y="23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2">
                <a:extLst>
                  <a:ext uri="{FF2B5EF4-FFF2-40B4-BE49-F238E27FC236}">
                    <a16:creationId xmlns:a16="http://schemas.microsoft.com/office/drawing/2014/main" id="{96E6F7B0-39DF-4ADD-8CC7-D0EBCD3DA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9683" y="3917176"/>
                <a:ext cx="1718932" cy="767652"/>
              </a:xfrm>
              <a:custGeom>
                <a:avLst/>
                <a:gdLst>
                  <a:gd name="T0" fmla="*/ 428 w 526"/>
                  <a:gd name="T1" fmla="*/ 0 h 235"/>
                  <a:gd name="T2" fmla="*/ 0 w 526"/>
                  <a:gd name="T3" fmla="*/ 0 h 235"/>
                  <a:gd name="T4" fmla="*/ 0 w 526"/>
                  <a:gd name="T5" fmla="*/ 235 h 235"/>
                  <a:gd name="T6" fmla="*/ 76 w 526"/>
                  <a:gd name="T7" fmla="*/ 235 h 235"/>
                  <a:gd name="T8" fmla="*/ 76 w 526"/>
                  <a:gd name="T9" fmla="*/ 219 h 235"/>
                  <a:gd name="T10" fmla="*/ 68 w 526"/>
                  <a:gd name="T11" fmla="*/ 208 h 235"/>
                  <a:gd name="T12" fmla="*/ 55 w 526"/>
                  <a:gd name="T13" fmla="*/ 177 h 235"/>
                  <a:gd name="T14" fmla="*/ 66 w 526"/>
                  <a:gd name="T15" fmla="*/ 142 h 235"/>
                  <a:gd name="T16" fmla="*/ 105 w 526"/>
                  <a:gd name="T17" fmla="*/ 126 h 235"/>
                  <a:gd name="T18" fmla="*/ 145 w 526"/>
                  <a:gd name="T19" fmla="*/ 142 h 235"/>
                  <a:gd name="T20" fmla="*/ 156 w 526"/>
                  <a:gd name="T21" fmla="*/ 177 h 235"/>
                  <a:gd name="T22" fmla="*/ 145 w 526"/>
                  <a:gd name="T23" fmla="*/ 207 h 235"/>
                  <a:gd name="T24" fmla="*/ 139 w 526"/>
                  <a:gd name="T25" fmla="*/ 217 h 235"/>
                  <a:gd name="T26" fmla="*/ 139 w 526"/>
                  <a:gd name="T27" fmla="*/ 235 h 235"/>
                  <a:gd name="T28" fmla="*/ 320 w 526"/>
                  <a:gd name="T29" fmla="*/ 235 h 235"/>
                  <a:gd name="T30" fmla="*/ 320 w 526"/>
                  <a:gd name="T31" fmla="*/ 219 h 235"/>
                  <a:gd name="T32" fmla="*/ 312 w 526"/>
                  <a:gd name="T33" fmla="*/ 208 h 235"/>
                  <a:gd name="T34" fmla="*/ 300 w 526"/>
                  <a:gd name="T35" fmla="*/ 177 h 235"/>
                  <a:gd name="T36" fmla="*/ 311 w 526"/>
                  <a:gd name="T37" fmla="*/ 142 h 235"/>
                  <a:gd name="T38" fmla="*/ 350 w 526"/>
                  <a:gd name="T39" fmla="*/ 126 h 235"/>
                  <a:gd name="T40" fmla="*/ 390 w 526"/>
                  <a:gd name="T41" fmla="*/ 142 h 235"/>
                  <a:gd name="T42" fmla="*/ 401 w 526"/>
                  <a:gd name="T43" fmla="*/ 177 h 235"/>
                  <a:gd name="T44" fmla="*/ 390 w 526"/>
                  <a:gd name="T45" fmla="*/ 207 h 235"/>
                  <a:gd name="T46" fmla="*/ 383 w 526"/>
                  <a:gd name="T47" fmla="*/ 217 h 235"/>
                  <a:gd name="T48" fmla="*/ 383 w 526"/>
                  <a:gd name="T49" fmla="*/ 235 h 235"/>
                  <a:gd name="T50" fmla="*/ 473 w 526"/>
                  <a:gd name="T51" fmla="*/ 235 h 235"/>
                  <a:gd name="T52" fmla="*/ 516 w 526"/>
                  <a:gd name="T53" fmla="*/ 205 h 235"/>
                  <a:gd name="T54" fmla="*/ 424 w 526"/>
                  <a:gd name="T55" fmla="*/ 55 h 235"/>
                  <a:gd name="T56" fmla="*/ 428 w 526"/>
                  <a:gd name="T57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26" h="235">
                    <a:moveTo>
                      <a:pt x="42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76" y="235"/>
                      <a:pt x="76" y="235"/>
                      <a:pt x="76" y="235"/>
                    </a:cubicBezTo>
                    <a:cubicBezTo>
                      <a:pt x="76" y="219"/>
                      <a:pt x="76" y="219"/>
                      <a:pt x="76" y="219"/>
                    </a:cubicBezTo>
                    <a:cubicBezTo>
                      <a:pt x="75" y="217"/>
                      <a:pt x="74" y="216"/>
                      <a:pt x="68" y="208"/>
                    </a:cubicBezTo>
                    <a:cubicBezTo>
                      <a:pt x="62" y="201"/>
                      <a:pt x="55" y="190"/>
                      <a:pt x="55" y="177"/>
                    </a:cubicBezTo>
                    <a:cubicBezTo>
                      <a:pt x="55" y="165"/>
                      <a:pt x="58" y="153"/>
                      <a:pt x="66" y="142"/>
                    </a:cubicBezTo>
                    <a:cubicBezTo>
                      <a:pt x="74" y="133"/>
                      <a:pt x="89" y="126"/>
                      <a:pt x="105" y="126"/>
                    </a:cubicBezTo>
                    <a:cubicBezTo>
                      <a:pt x="122" y="125"/>
                      <a:pt x="138" y="133"/>
                      <a:pt x="145" y="142"/>
                    </a:cubicBezTo>
                    <a:cubicBezTo>
                      <a:pt x="154" y="153"/>
                      <a:pt x="156" y="165"/>
                      <a:pt x="156" y="177"/>
                    </a:cubicBezTo>
                    <a:cubicBezTo>
                      <a:pt x="156" y="190"/>
                      <a:pt x="150" y="200"/>
                      <a:pt x="145" y="207"/>
                    </a:cubicBezTo>
                    <a:cubicBezTo>
                      <a:pt x="139" y="215"/>
                      <a:pt x="139" y="216"/>
                      <a:pt x="139" y="217"/>
                    </a:cubicBezTo>
                    <a:cubicBezTo>
                      <a:pt x="139" y="235"/>
                      <a:pt x="139" y="235"/>
                      <a:pt x="139" y="235"/>
                    </a:cubicBezTo>
                    <a:cubicBezTo>
                      <a:pt x="320" y="235"/>
                      <a:pt x="320" y="235"/>
                      <a:pt x="320" y="235"/>
                    </a:cubicBezTo>
                    <a:cubicBezTo>
                      <a:pt x="320" y="219"/>
                      <a:pt x="320" y="219"/>
                      <a:pt x="320" y="219"/>
                    </a:cubicBezTo>
                    <a:cubicBezTo>
                      <a:pt x="320" y="217"/>
                      <a:pt x="319" y="216"/>
                      <a:pt x="312" y="208"/>
                    </a:cubicBezTo>
                    <a:cubicBezTo>
                      <a:pt x="307" y="201"/>
                      <a:pt x="300" y="190"/>
                      <a:pt x="300" y="177"/>
                    </a:cubicBezTo>
                    <a:cubicBezTo>
                      <a:pt x="300" y="165"/>
                      <a:pt x="302" y="153"/>
                      <a:pt x="311" y="142"/>
                    </a:cubicBezTo>
                    <a:cubicBezTo>
                      <a:pt x="319" y="133"/>
                      <a:pt x="333" y="126"/>
                      <a:pt x="350" y="126"/>
                    </a:cubicBezTo>
                    <a:cubicBezTo>
                      <a:pt x="367" y="125"/>
                      <a:pt x="382" y="133"/>
                      <a:pt x="390" y="142"/>
                    </a:cubicBezTo>
                    <a:cubicBezTo>
                      <a:pt x="399" y="153"/>
                      <a:pt x="401" y="165"/>
                      <a:pt x="401" y="177"/>
                    </a:cubicBezTo>
                    <a:cubicBezTo>
                      <a:pt x="401" y="190"/>
                      <a:pt x="395" y="200"/>
                      <a:pt x="390" y="207"/>
                    </a:cubicBezTo>
                    <a:cubicBezTo>
                      <a:pt x="384" y="215"/>
                      <a:pt x="383" y="216"/>
                      <a:pt x="383" y="217"/>
                    </a:cubicBezTo>
                    <a:cubicBezTo>
                      <a:pt x="383" y="235"/>
                      <a:pt x="383" y="235"/>
                      <a:pt x="383" y="235"/>
                    </a:cubicBezTo>
                    <a:cubicBezTo>
                      <a:pt x="473" y="235"/>
                      <a:pt x="473" y="235"/>
                      <a:pt x="473" y="235"/>
                    </a:cubicBezTo>
                    <a:cubicBezTo>
                      <a:pt x="489" y="228"/>
                      <a:pt x="512" y="225"/>
                      <a:pt x="516" y="205"/>
                    </a:cubicBezTo>
                    <a:cubicBezTo>
                      <a:pt x="526" y="161"/>
                      <a:pt x="475" y="157"/>
                      <a:pt x="424" y="55"/>
                    </a:cubicBezTo>
                    <a:cubicBezTo>
                      <a:pt x="418" y="42"/>
                      <a:pt x="428" y="16"/>
                      <a:pt x="42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0EAF086-6AA5-4347-99D3-5994B416990B}"/>
                </a:ext>
              </a:extLst>
            </p:cNvPr>
            <p:cNvGrpSpPr/>
            <p:nvPr/>
          </p:nvGrpSpPr>
          <p:grpSpPr>
            <a:xfrm>
              <a:off x="2034437" y="4393507"/>
              <a:ext cx="2655026" cy="1330965"/>
              <a:chOff x="2034437" y="4393507"/>
              <a:chExt cx="2655026" cy="1330965"/>
            </a:xfrm>
            <a:solidFill>
              <a:schemeClr val="accent4"/>
            </a:solidFill>
          </p:grpSpPr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2C8A5D70-CAF3-490E-B8A2-B292C4AC1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4437" y="4393507"/>
                <a:ext cx="1046547" cy="1330965"/>
              </a:xfrm>
              <a:custGeom>
                <a:avLst/>
                <a:gdLst>
                  <a:gd name="T0" fmla="*/ 173 w 320"/>
                  <a:gd name="T1" fmla="*/ 71 h 407"/>
                  <a:gd name="T2" fmla="*/ 183 w 320"/>
                  <a:gd name="T3" fmla="*/ 49 h 407"/>
                  <a:gd name="T4" fmla="*/ 191 w 320"/>
                  <a:gd name="T5" fmla="*/ 31 h 407"/>
                  <a:gd name="T6" fmla="*/ 184 w 320"/>
                  <a:gd name="T7" fmla="*/ 9 h 407"/>
                  <a:gd name="T8" fmla="*/ 160 w 320"/>
                  <a:gd name="T9" fmla="*/ 0 h 407"/>
                  <a:gd name="T10" fmla="*/ 136 w 320"/>
                  <a:gd name="T11" fmla="*/ 9 h 407"/>
                  <a:gd name="T12" fmla="*/ 130 w 320"/>
                  <a:gd name="T13" fmla="*/ 31 h 407"/>
                  <a:gd name="T14" fmla="*/ 138 w 320"/>
                  <a:gd name="T15" fmla="*/ 49 h 407"/>
                  <a:gd name="T16" fmla="*/ 150 w 320"/>
                  <a:gd name="T17" fmla="*/ 72 h 407"/>
                  <a:gd name="T18" fmla="*/ 150 w 320"/>
                  <a:gd name="T19" fmla="*/ 72 h 407"/>
                  <a:gd name="T20" fmla="*/ 150 w 320"/>
                  <a:gd name="T21" fmla="*/ 113 h 407"/>
                  <a:gd name="T22" fmla="*/ 0 w 320"/>
                  <a:gd name="T23" fmla="*/ 113 h 407"/>
                  <a:gd name="T24" fmla="*/ 115 w 320"/>
                  <a:gd name="T25" fmla="*/ 311 h 407"/>
                  <a:gd name="T26" fmla="*/ 102 w 320"/>
                  <a:gd name="T27" fmla="*/ 384 h 407"/>
                  <a:gd name="T28" fmla="*/ 84 w 320"/>
                  <a:gd name="T29" fmla="*/ 384 h 407"/>
                  <a:gd name="T30" fmla="*/ 81 w 320"/>
                  <a:gd name="T31" fmla="*/ 407 h 407"/>
                  <a:gd name="T32" fmla="*/ 320 w 320"/>
                  <a:gd name="T33" fmla="*/ 407 h 407"/>
                  <a:gd name="T34" fmla="*/ 320 w 320"/>
                  <a:gd name="T35" fmla="*/ 293 h 407"/>
                  <a:gd name="T36" fmla="*/ 297 w 320"/>
                  <a:gd name="T37" fmla="*/ 293 h 407"/>
                  <a:gd name="T38" fmla="*/ 287 w 320"/>
                  <a:gd name="T39" fmla="*/ 300 h 407"/>
                  <a:gd name="T40" fmla="*/ 257 w 320"/>
                  <a:gd name="T41" fmla="*/ 311 h 407"/>
                  <a:gd name="T42" fmla="*/ 223 w 320"/>
                  <a:gd name="T43" fmla="*/ 300 h 407"/>
                  <a:gd name="T44" fmla="*/ 206 w 320"/>
                  <a:gd name="T45" fmla="*/ 260 h 407"/>
                  <a:gd name="T46" fmla="*/ 223 w 320"/>
                  <a:gd name="T47" fmla="*/ 221 h 407"/>
                  <a:gd name="T48" fmla="*/ 257 w 320"/>
                  <a:gd name="T49" fmla="*/ 210 h 407"/>
                  <a:gd name="T50" fmla="*/ 288 w 320"/>
                  <a:gd name="T51" fmla="*/ 222 h 407"/>
                  <a:gd name="T52" fmla="*/ 300 w 320"/>
                  <a:gd name="T53" fmla="*/ 230 h 407"/>
                  <a:gd name="T54" fmla="*/ 320 w 320"/>
                  <a:gd name="T55" fmla="*/ 230 h 407"/>
                  <a:gd name="T56" fmla="*/ 320 w 320"/>
                  <a:gd name="T57" fmla="*/ 113 h 407"/>
                  <a:gd name="T58" fmla="*/ 173 w 320"/>
                  <a:gd name="T59" fmla="*/ 113 h 407"/>
                  <a:gd name="T60" fmla="*/ 173 w 320"/>
                  <a:gd name="T61" fmla="*/ 71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20" h="407">
                    <a:moveTo>
                      <a:pt x="173" y="71"/>
                    </a:moveTo>
                    <a:cubicBezTo>
                      <a:pt x="173" y="61"/>
                      <a:pt x="179" y="55"/>
                      <a:pt x="183" y="49"/>
                    </a:cubicBezTo>
                    <a:cubicBezTo>
                      <a:pt x="187" y="43"/>
                      <a:pt x="191" y="38"/>
                      <a:pt x="191" y="31"/>
                    </a:cubicBezTo>
                    <a:cubicBezTo>
                      <a:pt x="191" y="23"/>
                      <a:pt x="189" y="14"/>
                      <a:pt x="184" y="9"/>
                    </a:cubicBezTo>
                    <a:cubicBezTo>
                      <a:pt x="180" y="3"/>
                      <a:pt x="173" y="0"/>
                      <a:pt x="160" y="0"/>
                    </a:cubicBezTo>
                    <a:cubicBezTo>
                      <a:pt x="147" y="0"/>
                      <a:pt x="140" y="4"/>
                      <a:pt x="136" y="9"/>
                    </a:cubicBezTo>
                    <a:cubicBezTo>
                      <a:pt x="131" y="15"/>
                      <a:pt x="130" y="22"/>
                      <a:pt x="130" y="31"/>
                    </a:cubicBezTo>
                    <a:cubicBezTo>
                      <a:pt x="130" y="38"/>
                      <a:pt x="133" y="43"/>
                      <a:pt x="138" y="49"/>
                    </a:cubicBezTo>
                    <a:cubicBezTo>
                      <a:pt x="142" y="55"/>
                      <a:pt x="149" y="61"/>
                      <a:pt x="150" y="72"/>
                    </a:cubicBezTo>
                    <a:cubicBezTo>
                      <a:pt x="150" y="72"/>
                      <a:pt x="150" y="72"/>
                      <a:pt x="150" y="72"/>
                    </a:cubicBezTo>
                    <a:cubicBezTo>
                      <a:pt x="150" y="113"/>
                      <a:pt x="150" y="113"/>
                      <a:pt x="150" y="113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24" y="198"/>
                      <a:pt x="59" y="274"/>
                      <a:pt x="115" y="311"/>
                    </a:cubicBezTo>
                    <a:cubicBezTo>
                      <a:pt x="107" y="354"/>
                      <a:pt x="119" y="345"/>
                      <a:pt x="102" y="384"/>
                    </a:cubicBezTo>
                    <a:cubicBezTo>
                      <a:pt x="94" y="390"/>
                      <a:pt x="99" y="385"/>
                      <a:pt x="84" y="384"/>
                    </a:cubicBezTo>
                    <a:cubicBezTo>
                      <a:pt x="82" y="393"/>
                      <a:pt x="81" y="400"/>
                      <a:pt x="81" y="407"/>
                    </a:cubicBezTo>
                    <a:cubicBezTo>
                      <a:pt x="320" y="407"/>
                      <a:pt x="320" y="407"/>
                      <a:pt x="320" y="407"/>
                    </a:cubicBezTo>
                    <a:cubicBezTo>
                      <a:pt x="320" y="293"/>
                      <a:pt x="320" y="293"/>
                      <a:pt x="320" y="293"/>
                    </a:cubicBezTo>
                    <a:cubicBezTo>
                      <a:pt x="297" y="293"/>
                      <a:pt x="297" y="293"/>
                      <a:pt x="297" y="293"/>
                    </a:cubicBezTo>
                    <a:cubicBezTo>
                      <a:pt x="296" y="293"/>
                      <a:pt x="295" y="294"/>
                      <a:pt x="287" y="300"/>
                    </a:cubicBezTo>
                    <a:cubicBezTo>
                      <a:pt x="280" y="305"/>
                      <a:pt x="270" y="311"/>
                      <a:pt x="257" y="311"/>
                    </a:cubicBezTo>
                    <a:cubicBezTo>
                      <a:pt x="246" y="311"/>
                      <a:pt x="233" y="309"/>
                      <a:pt x="223" y="300"/>
                    </a:cubicBezTo>
                    <a:cubicBezTo>
                      <a:pt x="213" y="292"/>
                      <a:pt x="206" y="277"/>
                      <a:pt x="206" y="260"/>
                    </a:cubicBezTo>
                    <a:cubicBezTo>
                      <a:pt x="206" y="243"/>
                      <a:pt x="213" y="229"/>
                      <a:pt x="223" y="221"/>
                    </a:cubicBezTo>
                    <a:cubicBezTo>
                      <a:pt x="233" y="212"/>
                      <a:pt x="245" y="210"/>
                      <a:pt x="257" y="210"/>
                    </a:cubicBezTo>
                    <a:cubicBezTo>
                      <a:pt x="271" y="210"/>
                      <a:pt x="281" y="217"/>
                      <a:pt x="288" y="222"/>
                    </a:cubicBezTo>
                    <a:cubicBezTo>
                      <a:pt x="296" y="228"/>
                      <a:pt x="297" y="230"/>
                      <a:pt x="300" y="230"/>
                    </a:cubicBezTo>
                    <a:cubicBezTo>
                      <a:pt x="320" y="230"/>
                      <a:pt x="320" y="230"/>
                      <a:pt x="320" y="230"/>
                    </a:cubicBezTo>
                    <a:cubicBezTo>
                      <a:pt x="320" y="113"/>
                      <a:pt x="320" y="113"/>
                      <a:pt x="320" y="113"/>
                    </a:cubicBezTo>
                    <a:cubicBezTo>
                      <a:pt x="173" y="113"/>
                      <a:pt x="173" y="113"/>
                      <a:pt x="173" y="113"/>
                    </a:cubicBezTo>
                    <a:lnTo>
                      <a:pt x="173" y="71"/>
                    </a:ln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4">
                <a:extLst>
                  <a:ext uri="{FF2B5EF4-FFF2-40B4-BE49-F238E27FC236}">
                    <a16:creationId xmlns:a16="http://schemas.microsoft.com/office/drawing/2014/main" id="{BD9EE7A8-5B23-4957-AEB1-657603342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3095" y="4393507"/>
                <a:ext cx="1435895" cy="1330965"/>
              </a:xfrm>
              <a:custGeom>
                <a:avLst/>
                <a:gdLst>
                  <a:gd name="T0" fmla="*/ 429 w 439"/>
                  <a:gd name="T1" fmla="*/ 236 h 407"/>
                  <a:gd name="T2" fmla="*/ 408 w 439"/>
                  <a:gd name="T3" fmla="*/ 230 h 407"/>
                  <a:gd name="T4" fmla="*/ 389 w 439"/>
                  <a:gd name="T5" fmla="*/ 238 h 407"/>
                  <a:gd name="T6" fmla="*/ 367 w 439"/>
                  <a:gd name="T7" fmla="*/ 250 h 407"/>
                  <a:gd name="T8" fmla="*/ 366 w 439"/>
                  <a:gd name="T9" fmla="*/ 250 h 407"/>
                  <a:gd name="T10" fmla="*/ 329 w 439"/>
                  <a:gd name="T11" fmla="*/ 250 h 407"/>
                  <a:gd name="T12" fmla="*/ 329 w 439"/>
                  <a:gd name="T13" fmla="*/ 113 h 407"/>
                  <a:gd name="T14" fmla="*/ 237 w 439"/>
                  <a:gd name="T15" fmla="*/ 113 h 407"/>
                  <a:gd name="T16" fmla="*/ 237 w 439"/>
                  <a:gd name="T17" fmla="*/ 71 h 407"/>
                  <a:gd name="T18" fmla="*/ 247 w 439"/>
                  <a:gd name="T19" fmla="*/ 49 h 407"/>
                  <a:gd name="T20" fmla="*/ 254 w 439"/>
                  <a:gd name="T21" fmla="*/ 31 h 407"/>
                  <a:gd name="T22" fmla="*/ 248 w 439"/>
                  <a:gd name="T23" fmla="*/ 9 h 407"/>
                  <a:gd name="T24" fmla="*/ 224 w 439"/>
                  <a:gd name="T25" fmla="*/ 0 h 407"/>
                  <a:gd name="T26" fmla="*/ 200 w 439"/>
                  <a:gd name="T27" fmla="*/ 9 h 407"/>
                  <a:gd name="T28" fmla="*/ 193 w 439"/>
                  <a:gd name="T29" fmla="*/ 31 h 407"/>
                  <a:gd name="T30" fmla="*/ 201 w 439"/>
                  <a:gd name="T31" fmla="*/ 49 h 407"/>
                  <a:gd name="T32" fmla="*/ 214 w 439"/>
                  <a:gd name="T33" fmla="*/ 72 h 407"/>
                  <a:gd name="T34" fmla="*/ 214 w 439"/>
                  <a:gd name="T35" fmla="*/ 72 h 407"/>
                  <a:gd name="T36" fmla="*/ 214 w 439"/>
                  <a:gd name="T37" fmla="*/ 113 h 407"/>
                  <a:gd name="T38" fmla="*/ 118 w 439"/>
                  <a:gd name="T39" fmla="*/ 113 h 407"/>
                  <a:gd name="T40" fmla="*/ 118 w 439"/>
                  <a:gd name="T41" fmla="*/ 250 h 407"/>
                  <a:gd name="T42" fmla="*/ 73 w 439"/>
                  <a:gd name="T43" fmla="*/ 250 h 407"/>
                  <a:gd name="T44" fmla="*/ 72 w 439"/>
                  <a:gd name="T45" fmla="*/ 250 h 407"/>
                  <a:gd name="T46" fmla="*/ 50 w 439"/>
                  <a:gd name="T47" fmla="*/ 238 h 407"/>
                  <a:gd name="T48" fmla="*/ 31 w 439"/>
                  <a:gd name="T49" fmla="*/ 230 h 407"/>
                  <a:gd name="T50" fmla="*/ 9 w 439"/>
                  <a:gd name="T51" fmla="*/ 236 h 407"/>
                  <a:gd name="T52" fmla="*/ 0 w 439"/>
                  <a:gd name="T53" fmla="*/ 260 h 407"/>
                  <a:gd name="T54" fmla="*/ 9 w 439"/>
                  <a:gd name="T55" fmla="*/ 284 h 407"/>
                  <a:gd name="T56" fmla="*/ 31 w 439"/>
                  <a:gd name="T57" fmla="*/ 291 h 407"/>
                  <a:gd name="T58" fmla="*/ 50 w 439"/>
                  <a:gd name="T59" fmla="*/ 283 h 407"/>
                  <a:gd name="T60" fmla="*/ 71 w 439"/>
                  <a:gd name="T61" fmla="*/ 273 h 407"/>
                  <a:gd name="T62" fmla="*/ 118 w 439"/>
                  <a:gd name="T63" fmla="*/ 273 h 407"/>
                  <a:gd name="T64" fmla="*/ 118 w 439"/>
                  <a:gd name="T65" fmla="*/ 407 h 407"/>
                  <a:gd name="T66" fmla="*/ 194 w 439"/>
                  <a:gd name="T67" fmla="*/ 407 h 407"/>
                  <a:gd name="T68" fmla="*/ 194 w 439"/>
                  <a:gd name="T69" fmla="*/ 393 h 407"/>
                  <a:gd name="T70" fmla="*/ 186 w 439"/>
                  <a:gd name="T71" fmla="*/ 382 h 407"/>
                  <a:gd name="T72" fmla="*/ 173 w 439"/>
                  <a:gd name="T73" fmla="*/ 351 h 407"/>
                  <a:gd name="T74" fmla="*/ 184 w 439"/>
                  <a:gd name="T75" fmla="*/ 316 h 407"/>
                  <a:gd name="T76" fmla="*/ 223 w 439"/>
                  <a:gd name="T77" fmla="*/ 300 h 407"/>
                  <a:gd name="T78" fmla="*/ 263 w 439"/>
                  <a:gd name="T79" fmla="*/ 316 h 407"/>
                  <a:gd name="T80" fmla="*/ 274 w 439"/>
                  <a:gd name="T81" fmla="*/ 351 h 407"/>
                  <a:gd name="T82" fmla="*/ 263 w 439"/>
                  <a:gd name="T83" fmla="*/ 381 h 407"/>
                  <a:gd name="T84" fmla="*/ 257 w 439"/>
                  <a:gd name="T85" fmla="*/ 391 h 407"/>
                  <a:gd name="T86" fmla="*/ 257 w 439"/>
                  <a:gd name="T87" fmla="*/ 407 h 407"/>
                  <a:gd name="T88" fmla="*/ 329 w 439"/>
                  <a:gd name="T89" fmla="*/ 407 h 407"/>
                  <a:gd name="T90" fmla="*/ 329 w 439"/>
                  <a:gd name="T91" fmla="*/ 273 h 407"/>
                  <a:gd name="T92" fmla="*/ 367 w 439"/>
                  <a:gd name="T93" fmla="*/ 273 h 407"/>
                  <a:gd name="T94" fmla="*/ 389 w 439"/>
                  <a:gd name="T95" fmla="*/ 283 h 407"/>
                  <a:gd name="T96" fmla="*/ 408 w 439"/>
                  <a:gd name="T97" fmla="*/ 291 h 407"/>
                  <a:gd name="T98" fmla="*/ 430 w 439"/>
                  <a:gd name="T99" fmla="*/ 284 h 407"/>
                  <a:gd name="T100" fmla="*/ 439 w 439"/>
                  <a:gd name="T101" fmla="*/ 260 h 407"/>
                  <a:gd name="T102" fmla="*/ 429 w 439"/>
                  <a:gd name="T103" fmla="*/ 236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39" h="407">
                    <a:moveTo>
                      <a:pt x="429" y="236"/>
                    </a:moveTo>
                    <a:cubicBezTo>
                      <a:pt x="424" y="232"/>
                      <a:pt x="416" y="230"/>
                      <a:pt x="408" y="230"/>
                    </a:cubicBezTo>
                    <a:cubicBezTo>
                      <a:pt x="400" y="230"/>
                      <a:pt x="395" y="233"/>
                      <a:pt x="389" y="238"/>
                    </a:cubicBezTo>
                    <a:cubicBezTo>
                      <a:pt x="383" y="242"/>
                      <a:pt x="377" y="249"/>
                      <a:pt x="367" y="250"/>
                    </a:cubicBezTo>
                    <a:cubicBezTo>
                      <a:pt x="366" y="250"/>
                      <a:pt x="366" y="250"/>
                      <a:pt x="366" y="250"/>
                    </a:cubicBezTo>
                    <a:cubicBezTo>
                      <a:pt x="329" y="250"/>
                      <a:pt x="329" y="250"/>
                      <a:pt x="329" y="250"/>
                    </a:cubicBezTo>
                    <a:cubicBezTo>
                      <a:pt x="329" y="113"/>
                      <a:pt x="329" y="113"/>
                      <a:pt x="329" y="113"/>
                    </a:cubicBezTo>
                    <a:cubicBezTo>
                      <a:pt x="237" y="113"/>
                      <a:pt x="237" y="113"/>
                      <a:pt x="237" y="113"/>
                    </a:cubicBezTo>
                    <a:cubicBezTo>
                      <a:pt x="237" y="71"/>
                      <a:pt x="237" y="71"/>
                      <a:pt x="237" y="71"/>
                    </a:cubicBezTo>
                    <a:cubicBezTo>
                      <a:pt x="237" y="61"/>
                      <a:pt x="243" y="55"/>
                      <a:pt x="247" y="49"/>
                    </a:cubicBezTo>
                    <a:cubicBezTo>
                      <a:pt x="251" y="43"/>
                      <a:pt x="254" y="38"/>
                      <a:pt x="254" y="31"/>
                    </a:cubicBezTo>
                    <a:cubicBezTo>
                      <a:pt x="254" y="23"/>
                      <a:pt x="252" y="14"/>
                      <a:pt x="248" y="9"/>
                    </a:cubicBezTo>
                    <a:cubicBezTo>
                      <a:pt x="243" y="3"/>
                      <a:pt x="237" y="0"/>
                      <a:pt x="224" y="0"/>
                    </a:cubicBezTo>
                    <a:cubicBezTo>
                      <a:pt x="211" y="0"/>
                      <a:pt x="204" y="4"/>
                      <a:pt x="200" y="9"/>
                    </a:cubicBezTo>
                    <a:cubicBezTo>
                      <a:pt x="195" y="15"/>
                      <a:pt x="193" y="22"/>
                      <a:pt x="193" y="31"/>
                    </a:cubicBezTo>
                    <a:cubicBezTo>
                      <a:pt x="193" y="38"/>
                      <a:pt x="196" y="43"/>
                      <a:pt x="201" y="49"/>
                    </a:cubicBezTo>
                    <a:cubicBezTo>
                      <a:pt x="206" y="55"/>
                      <a:pt x="213" y="61"/>
                      <a:pt x="214" y="72"/>
                    </a:cubicBezTo>
                    <a:cubicBezTo>
                      <a:pt x="214" y="72"/>
                      <a:pt x="214" y="72"/>
                      <a:pt x="214" y="72"/>
                    </a:cubicBezTo>
                    <a:cubicBezTo>
                      <a:pt x="214" y="113"/>
                      <a:pt x="214" y="113"/>
                      <a:pt x="214" y="113"/>
                    </a:cubicBezTo>
                    <a:cubicBezTo>
                      <a:pt x="118" y="113"/>
                      <a:pt x="118" y="113"/>
                      <a:pt x="118" y="113"/>
                    </a:cubicBezTo>
                    <a:cubicBezTo>
                      <a:pt x="118" y="250"/>
                      <a:pt x="118" y="250"/>
                      <a:pt x="118" y="250"/>
                    </a:cubicBezTo>
                    <a:cubicBezTo>
                      <a:pt x="73" y="250"/>
                      <a:pt x="73" y="250"/>
                      <a:pt x="73" y="250"/>
                    </a:cubicBezTo>
                    <a:cubicBezTo>
                      <a:pt x="72" y="250"/>
                      <a:pt x="72" y="250"/>
                      <a:pt x="72" y="250"/>
                    </a:cubicBezTo>
                    <a:cubicBezTo>
                      <a:pt x="62" y="249"/>
                      <a:pt x="56" y="242"/>
                      <a:pt x="50" y="238"/>
                    </a:cubicBezTo>
                    <a:cubicBezTo>
                      <a:pt x="44" y="233"/>
                      <a:pt x="38" y="230"/>
                      <a:pt x="31" y="230"/>
                    </a:cubicBezTo>
                    <a:cubicBezTo>
                      <a:pt x="22" y="230"/>
                      <a:pt x="15" y="232"/>
                      <a:pt x="9" y="236"/>
                    </a:cubicBezTo>
                    <a:cubicBezTo>
                      <a:pt x="4" y="240"/>
                      <a:pt x="0" y="247"/>
                      <a:pt x="0" y="260"/>
                    </a:cubicBezTo>
                    <a:cubicBezTo>
                      <a:pt x="0" y="273"/>
                      <a:pt x="3" y="280"/>
                      <a:pt x="9" y="284"/>
                    </a:cubicBezTo>
                    <a:cubicBezTo>
                      <a:pt x="15" y="289"/>
                      <a:pt x="23" y="291"/>
                      <a:pt x="31" y="291"/>
                    </a:cubicBezTo>
                    <a:cubicBezTo>
                      <a:pt x="38" y="291"/>
                      <a:pt x="44" y="288"/>
                      <a:pt x="50" y="283"/>
                    </a:cubicBezTo>
                    <a:cubicBezTo>
                      <a:pt x="55" y="279"/>
                      <a:pt x="61" y="273"/>
                      <a:pt x="71" y="273"/>
                    </a:cubicBezTo>
                    <a:cubicBezTo>
                      <a:pt x="118" y="273"/>
                      <a:pt x="118" y="273"/>
                      <a:pt x="118" y="273"/>
                    </a:cubicBezTo>
                    <a:cubicBezTo>
                      <a:pt x="118" y="407"/>
                      <a:pt x="118" y="407"/>
                      <a:pt x="118" y="407"/>
                    </a:cubicBezTo>
                    <a:cubicBezTo>
                      <a:pt x="194" y="407"/>
                      <a:pt x="194" y="407"/>
                      <a:pt x="194" y="407"/>
                    </a:cubicBezTo>
                    <a:cubicBezTo>
                      <a:pt x="194" y="393"/>
                      <a:pt x="194" y="393"/>
                      <a:pt x="194" y="393"/>
                    </a:cubicBezTo>
                    <a:cubicBezTo>
                      <a:pt x="193" y="391"/>
                      <a:pt x="192" y="390"/>
                      <a:pt x="186" y="382"/>
                    </a:cubicBezTo>
                    <a:cubicBezTo>
                      <a:pt x="180" y="375"/>
                      <a:pt x="173" y="364"/>
                      <a:pt x="173" y="351"/>
                    </a:cubicBezTo>
                    <a:cubicBezTo>
                      <a:pt x="173" y="339"/>
                      <a:pt x="176" y="327"/>
                      <a:pt x="184" y="316"/>
                    </a:cubicBezTo>
                    <a:cubicBezTo>
                      <a:pt x="192" y="307"/>
                      <a:pt x="207" y="300"/>
                      <a:pt x="223" y="300"/>
                    </a:cubicBezTo>
                    <a:cubicBezTo>
                      <a:pt x="240" y="299"/>
                      <a:pt x="256" y="307"/>
                      <a:pt x="263" y="316"/>
                    </a:cubicBezTo>
                    <a:cubicBezTo>
                      <a:pt x="272" y="327"/>
                      <a:pt x="274" y="339"/>
                      <a:pt x="274" y="351"/>
                    </a:cubicBezTo>
                    <a:cubicBezTo>
                      <a:pt x="274" y="364"/>
                      <a:pt x="268" y="374"/>
                      <a:pt x="263" y="381"/>
                    </a:cubicBezTo>
                    <a:cubicBezTo>
                      <a:pt x="257" y="389"/>
                      <a:pt x="257" y="390"/>
                      <a:pt x="257" y="391"/>
                    </a:cubicBezTo>
                    <a:cubicBezTo>
                      <a:pt x="257" y="407"/>
                      <a:pt x="257" y="407"/>
                      <a:pt x="257" y="407"/>
                    </a:cubicBezTo>
                    <a:cubicBezTo>
                      <a:pt x="329" y="407"/>
                      <a:pt x="329" y="407"/>
                      <a:pt x="329" y="407"/>
                    </a:cubicBezTo>
                    <a:cubicBezTo>
                      <a:pt x="329" y="273"/>
                      <a:pt x="329" y="273"/>
                      <a:pt x="329" y="273"/>
                    </a:cubicBezTo>
                    <a:cubicBezTo>
                      <a:pt x="367" y="273"/>
                      <a:pt x="367" y="273"/>
                      <a:pt x="367" y="273"/>
                    </a:cubicBezTo>
                    <a:cubicBezTo>
                      <a:pt x="377" y="273"/>
                      <a:pt x="383" y="279"/>
                      <a:pt x="389" y="283"/>
                    </a:cubicBezTo>
                    <a:cubicBezTo>
                      <a:pt x="395" y="288"/>
                      <a:pt x="400" y="291"/>
                      <a:pt x="408" y="291"/>
                    </a:cubicBezTo>
                    <a:cubicBezTo>
                      <a:pt x="416" y="291"/>
                      <a:pt x="424" y="289"/>
                      <a:pt x="430" y="284"/>
                    </a:cubicBezTo>
                    <a:cubicBezTo>
                      <a:pt x="435" y="280"/>
                      <a:pt x="439" y="273"/>
                      <a:pt x="439" y="260"/>
                    </a:cubicBezTo>
                    <a:cubicBezTo>
                      <a:pt x="439" y="247"/>
                      <a:pt x="435" y="240"/>
                      <a:pt x="429" y="23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5">
                <a:extLst>
                  <a:ext uri="{FF2B5EF4-FFF2-40B4-BE49-F238E27FC236}">
                    <a16:creationId xmlns:a16="http://schemas.microsoft.com/office/drawing/2014/main" id="{CF31BC6A-D657-474E-A64B-4B2A927D0C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7334" y="4393507"/>
                <a:ext cx="762129" cy="1330965"/>
              </a:xfrm>
              <a:custGeom>
                <a:avLst/>
                <a:gdLst>
                  <a:gd name="T0" fmla="*/ 128 w 233"/>
                  <a:gd name="T1" fmla="*/ 113 h 407"/>
                  <a:gd name="T2" fmla="*/ 128 w 233"/>
                  <a:gd name="T3" fmla="*/ 71 h 407"/>
                  <a:gd name="T4" fmla="*/ 139 w 233"/>
                  <a:gd name="T5" fmla="*/ 49 h 407"/>
                  <a:gd name="T6" fmla="*/ 146 w 233"/>
                  <a:gd name="T7" fmla="*/ 31 h 407"/>
                  <a:gd name="T8" fmla="*/ 140 w 233"/>
                  <a:gd name="T9" fmla="*/ 9 h 407"/>
                  <a:gd name="T10" fmla="*/ 116 w 233"/>
                  <a:gd name="T11" fmla="*/ 0 h 407"/>
                  <a:gd name="T12" fmla="*/ 91 w 233"/>
                  <a:gd name="T13" fmla="*/ 9 h 407"/>
                  <a:gd name="T14" fmla="*/ 85 w 233"/>
                  <a:gd name="T15" fmla="*/ 31 h 407"/>
                  <a:gd name="T16" fmla="*/ 93 w 233"/>
                  <a:gd name="T17" fmla="*/ 49 h 407"/>
                  <a:gd name="T18" fmla="*/ 105 w 233"/>
                  <a:gd name="T19" fmla="*/ 72 h 407"/>
                  <a:gd name="T20" fmla="*/ 105 w 233"/>
                  <a:gd name="T21" fmla="*/ 72 h 407"/>
                  <a:gd name="T22" fmla="*/ 105 w 233"/>
                  <a:gd name="T23" fmla="*/ 113 h 407"/>
                  <a:gd name="T24" fmla="*/ 0 w 233"/>
                  <a:gd name="T25" fmla="*/ 113 h 407"/>
                  <a:gd name="T26" fmla="*/ 0 w 233"/>
                  <a:gd name="T27" fmla="*/ 230 h 407"/>
                  <a:gd name="T28" fmla="*/ 12 w 233"/>
                  <a:gd name="T29" fmla="*/ 230 h 407"/>
                  <a:gd name="T30" fmla="*/ 24 w 233"/>
                  <a:gd name="T31" fmla="*/ 222 h 407"/>
                  <a:gd name="T32" fmla="*/ 55 w 233"/>
                  <a:gd name="T33" fmla="*/ 210 h 407"/>
                  <a:gd name="T34" fmla="*/ 89 w 233"/>
                  <a:gd name="T35" fmla="*/ 221 h 407"/>
                  <a:gd name="T36" fmla="*/ 106 w 233"/>
                  <a:gd name="T37" fmla="*/ 260 h 407"/>
                  <a:gd name="T38" fmla="*/ 89 w 233"/>
                  <a:gd name="T39" fmla="*/ 300 h 407"/>
                  <a:gd name="T40" fmla="*/ 55 w 233"/>
                  <a:gd name="T41" fmla="*/ 311 h 407"/>
                  <a:gd name="T42" fmla="*/ 25 w 233"/>
                  <a:gd name="T43" fmla="*/ 300 h 407"/>
                  <a:gd name="T44" fmla="*/ 14 w 233"/>
                  <a:gd name="T45" fmla="*/ 293 h 407"/>
                  <a:gd name="T46" fmla="*/ 0 w 233"/>
                  <a:gd name="T47" fmla="*/ 293 h 407"/>
                  <a:gd name="T48" fmla="*/ 0 w 233"/>
                  <a:gd name="T49" fmla="*/ 407 h 407"/>
                  <a:gd name="T50" fmla="*/ 131 w 233"/>
                  <a:gd name="T51" fmla="*/ 407 h 407"/>
                  <a:gd name="T52" fmla="*/ 219 w 233"/>
                  <a:gd name="T53" fmla="*/ 354 h 407"/>
                  <a:gd name="T54" fmla="*/ 217 w 233"/>
                  <a:gd name="T55" fmla="*/ 273 h 407"/>
                  <a:gd name="T56" fmla="*/ 222 w 233"/>
                  <a:gd name="T57" fmla="*/ 225 h 407"/>
                  <a:gd name="T58" fmla="*/ 206 w 233"/>
                  <a:gd name="T59" fmla="*/ 194 h 407"/>
                  <a:gd name="T60" fmla="*/ 230 w 233"/>
                  <a:gd name="T61" fmla="*/ 155 h 407"/>
                  <a:gd name="T62" fmla="*/ 221 w 233"/>
                  <a:gd name="T63" fmla="*/ 113 h 407"/>
                  <a:gd name="T64" fmla="*/ 128 w 233"/>
                  <a:gd name="T65" fmla="*/ 113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3" h="407">
                    <a:moveTo>
                      <a:pt x="128" y="113"/>
                    </a:moveTo>
                    <a:cubicBezTo>
                      <a:pt x="128" y="71"/>
                      <a:pt x="128" y="71"/>
                      <a:pt x="128" y="71"/>
                    </a:cubicBezTo>
                    <a:cubicBezTo>
                      <a:pt x="128" y="61"/>
                      <a:pt x="134" y="55"/>
                      <a:pt x="139" y="49"/>
                    </a:cubicBezTo>
                    <a:cubicBezTo>
                      <a:pt x="143" y="43"/>
                      <a:pt x="146" y="38"/>
                      <a:pt x="146" y="31"/>
                    </a:cubicBezTo>
                    <a:cubicBezTo>
                      <a:pt x="146" y="23"/>
                      <a:pt x="144" y="14"/>
                      <a:pt x="140" y="9"/>
                    </a:cubicBezTo>
                    <a:cubicBezTo>
                      <a:pt x="135" y="3"/>
                      <a:pt x="128" y="0"/>
                      <a:pt x="116" y="0"/>
                    </a:cubicBezTo>
                    <a:cubicBezTo>
                      <a:pt x="103" y="0"/>
                      <a:pt x="96" y="4"/>
                      <a:pt x="91" y="9"/>
                    </a:cubicBezTo>
                    <a:cubicBezTo>
                      <a:pt x="87" y="15"/>
                      <a:pt x="85" y="22"/>
                      <a:pt x="85" y="31"/>
                    </a:cubicBezTo>
                    <a:cubicBezTo>
                      <a:pt x="85" y="38"/>
                      <a:pt x="88" y="43"/>
                      <a:pt x="93" y="49"/>
                    </a:cubicBezTo>
                    <a:cubicBezTo>
                      <a:pt x="98" y="55"/>
                      <a:pt x="104" y="61"/>
                      <a:pt x="105" y="72"/>
                    </a:cubicBezTo>
                    <a:cubicBezTo>
                      <a:pt x="105" y="72"/>
                      <a:pt x="105" y="72"/>
                      <a:pt x="105" y="72"/>
                    </a:cubicBezTo>
                    <a:cubicBezTo>
                      <a:pt x="105" y="113"/>
                      <a:pt x="105" y="113"/>
                      <a:pt x="105" y="113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230"/>
                      <a:pt x="0" y="230"/>
                      <a:pt x="0" y="230"/>
                    </a:cubicBezTo>
                    <a:cubicBezTo>
                      <a:pt x="12" y="230"/>
                      <a:pt x="12" y="230"/>
                      <a:pt x="12" y="230"/>
                    </a:cubicBezTo>
                    <a:cubicBezTo>
                      <a:pt x="14" y="230"/>
                      <a:pt x="16" y="228"/>
                      <a:pt x="24" y="222"/>
                    </a:cubicBezTo>
                    <a:cubicBezTo>
                      <a:pt x="30" y="217"/>
                      <a:pt x="41" y="210"/>
                      <a:pt x="55" y="210"/>
                    </a:cubicBezTo>
                    <a:cubicBezTo>
                      <a:pt x="66" y="210"/>
                      <a:pt x="79" y="212"/>
                      <a:pt x="89" y="221"/>
                    </a:cubicBezTo>
                    <a:cubicBezTo>
                      <a:pt x="99" y="229"/>
                      <a:pt x="105" y="243"/>
                      <a:pt x="106" y="260"/>
                    </a:cubicBezTo>
                    <a:cubicBezTo>
                      <a:pt x="106" y="277"/>
                      <a:pt x="99" y="292"/>
                      <a:pt x="89" y="300"/>
                    </a:cubicBezTo>
                    <a:cubicBezTo>
                      <a:pt x="78" y="309"/>
                      <a:pt x="66" y="311"/>
                      <a:pt x="55" y="311"/>
                    </a:cubicBezTo>
                    <a:cubicBezTo>
                      <a:pt x="42" y="311"/>
                      <a:pt x="31" y="305"/>
                      <a:pt x="25" y="300"/>
                    </a:cubicBezTo>
                    <a:cubicBezTo>
                      <a:pt x="17" y="294"/>
                      <a:pt x="16" y="293"/>
                      <a:pt x="14" y="293"/>
                    </a:cubicBezTo>
                    <a:cubicBezTo>
                      <a:pt x="0" y="293"/>
                      <a:pt x="0" y="293"/>
                      <a:pt x="0" y="293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131" y="407"/>
                      <a:pt x="131" y="407"/>
                      <a:pt x="131" y="407"/>
                    </a:cubicBezTo>
                    <a:cubicBezTo>
                      <a:pt x="172" y="402"/>
                      <a:pt x="201" y="392"/>
                      <a:pt x="219" y="354"/>
                    </a:cubicBezTo>
                    <a:cubicBezTo>
                      <a:pt x="231" y="327"/>
                      <a:pt x="217" y="302"/>
                      <a:pt x="217" y="273"/>
                    </a:cubicBezTo>
                    <a:cubicBezTo>
                      <a:pt x="217" y="255"/>
                      <a:pt x="224" y="243"/>
                      <a:pt x="222" y="225"/>
                    </a:cubicBezTo>
                    <a:cubicBezTo>
                      <a:pt x="220" y="214"/>
                      <a:pt x="207" y="204"/>
                      <a:pt x="206" y="194"/>
                    </a:cubicBezTo>
                    <a:cubicBezTo>
                      <a:pt x="204" y="190"/>
                      <a:pt x="226" y="181"/>
                      <a:pt x="230" y="155"/>
                    </a:cubicBezTo>
                    <a:cubicBezTo>
                      <a:pt x="233" y="139"/>
                      <a:pt x="221" y="127"/>
                      <a:pt x="221" y="113"/>
                    </a:cubicBezTo>
                    <a:lnTo>
                      <a:pt x="128" y="113"/>
                    </a:ln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DA2AC3F-9B95-4601-AF42-3B94AE7F2BF2}"/>
                </a:ext>
              </a:extLst>
            </p:cNvPr>
            <p:cNvGrpSpPr/>
            <p:nvPr/>
          </p:nvGrpSpPr>
          <p:grpSpPr>
            <a:xfrm>
              <a:off x="1484931" y="5440054"/>
              <a:ext cx="2645360" cy="1417946"/>
              <a:chOff x="1484931" y="5440054"/>
              <a:chExt cx="2645360" cy="1417946"/>
            </a:xfrm>
            <a:solidFill>
              <a:schemeClr val="accent5"/>
            </a:solidFill>
          </p:grpSpPr>
          <p:sp>
            <p:nvSpPr>
              <p:cNvPr id="14" name="Freeform 16">
                <a:extLst>
                  <a:ext uri="{FF2B5EF4-FFF2-40B4-BE49-F238E27FC236}">
                    <a16:creationId xmlns:a16="http://schemas.microsoft.com/office/drawing/2014/main" id="{74E261FA-7B8C-4553-86BA-571C587207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4931" y="5801788"/>
                <a:ext cx="1596053" cy="1056212"/>
              </a:xfrm>
              <a:custGeom>
                <a:avLst/>
                <a:gdLst>
                  <a:gd name="T0" fmla="*/ 227 w 488"/>
                  <a:gd name="T1" fmla="*/ 67 h 323"/>
                  <a:gd name="T2" fmla="*/ 234 w 488"/>
                  <a:gd name="T3" fmla="*/ 83 h 323"/>
                  <a:gd name="T4" fmla="*/ 196 w 488"/>
                  <a:gd name="T5" fmla="*/ 143 h 323"/>
                  <a:gd name="T6" fmla="*/ 0 w 488"/>
                  <a:gd name="T7" fmla="*/ 323 h 323"/>
                  <a:gd name="T8" fmla="*/ 488 w 488"/>
                  <a:gd name="T9" fmla="*/ 323 h 323"/>
                  <a:gd name="T10" fmla="*/ 488 w 488"/>
                  <a:gd name="T11" fmla="*/ 194 h 323"/>
                  <a:gd name="T12" fmla="*/ 465 w 488"/>
                  <a:gd name="T13" fmla="*/ 194 h 323"/>
                  <a:gd name="T14" fmla="*/ 455 w 488"/>
                  <a:gd name="T15" fmla="*/ 201 h 323"/>
                  <a:gd name="T16" fmla="*/ 425 w 488"/>
                  <a:gd name="T17" fmla="*/ 212 h 323"/>
                  <a:gd name="T18" fmla="*/ 391 w 488"/>
                  <a:gd name="T19" fmla="*/ 201 h 323"/>
                  <a:gd name="T20" fmla="*/ 374 w 488"/>
                  <a:gd name="T21" fmla="*/ 161 h 323"/>
                  <a:gd name="T22" fmla="*/ 391 w 488"/>
                  <a:gd name="T23" fmla="*/ 122 h 323"/>
                  <a:gd name="T24" fmla="*/ 425 w 488"/>
                  <a:gd name="T25" fmla="*/ 111 h 323"/>
                  <a:gd name="T26" fmla="*/ 456 w 488"/>
                  <a:gd name="T27" fmla="*/ 123 h 323"/>
                  <a:gd name="T28" fmla="*/ 468 w 488"/>
                  <a:gd name="T29" fmla="*/ 131 h 323"/>
                  <a:gd name="T30" fmla="*/ 488 w 488"/>
                  <a:gd name="T31" fmla="*/ 131 h 323"/>
                  <a:gd name="T32" fmla="*/ 488 w 488"/>
                  <a:gd name="T33" fmla="*/ 0 h 323"/>
                  <a:gd name="T34" fmla="*/ 246 w 488"/>
                  <a:gd name="T35" fmla="*/ 0 h 323"/>
                  <a:gd name="T36" fmla="*/ 227 w 488"/>
                  <a:gd name="T37" fmla="*/ 67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8" h="323">
                    <a:moveTo>
                      <a:pt x="227" y="67"/>
                    </a:moveTo>
                    <a:cubicBezTo>
                      <a:pt x="231" y="75"/>
                      <a:pt x="233" y="74"/>
                      <a:pt x="234" y="83"/>
                    </a:cubicBezTo>
                    <a:cubicBezTo>
                      <a:pt x="236" y="105"/>
                      <a:pt x="211" y="126"/>
                      <a:pt x="196" y="143"/>
                    </a:cubicBezTo>
                    <a:cubicBezTo>
                      <a:pt x="135" y="212"/>
                      <a:pt x="52" y="248"/>
                      <a:pt x="0" y="323"/>
                    </a:cubicBezTo>
                    <a:cubicBezTo>
                      <a:pt x="488" y="323"/>
                      <a:pt x="488" y="323"/>
                      <a:pt x="488" y="323"/>
                    </a:cubicBezTo>
                    <a:cubicBezTo>
                      <a:pt x="488" y="194"/>
                      <a:pt x="488" y="194"/>
                      <a:pt x="488" y="194"/>
                    </a:cubicBezTo>
                    <a:cubicBezTo>
                      <a:pt x="465" y="194"/>
                      <a:pt x="465" y="194"/>
                      <a:pt x="465" y="194"/>
                    </a:cubicBezTo>
                    <a:cubicBezTo>
                      <a:pt x="464" y="194"/>
                      <a:pt x="463" y="195"/>
                      <a:pt x="455" y="201"/>
                    </a:cubicBezTo>
                    <a:cubicBezTo>
                      <a:pt x="448" y="206"/>
                      <a:pt x="438" y="212"/>
                      <a:pt x="425" y="212"/>
                    </a:cubicBezTo>
                    <a:cubicBezTo>
                      <a:pt x="414" y="212"/>
                      <a:pt x="401" y="210"/>
                      <a:pt x="391" y="201"/>
                    </a:cubicBezTo>
                    <a:cubicBezTo>
                      <a:pt x="381" y="194"/>
                      <a:pt x="374" y="178"/>
                      <a:pt x="374" y="161"/>
                    </a:cubicBezTo>
                    <a:cubicBezTo>
                      <a:pt x="374" y="144"/>
                      <a:pt x="381" y="130"/>
                      <a:pt x="391" y="122"/>
                    </a:cubicBezTo>
                    <a:cubicBezTo>
                      <a:pt x="401" y="113"/>
                      <a:pt x="413" y="111"/>
                      <a:pt x="425" y="111"/>
                    </a:cubicBezTo>
                    <a:cubicBezTo>
                      <a:pt x="439" y="111"/>
                      <a:pt x="449" y="118"/>
                      <a:pt x="456" y="123"/>
                    </a:cubicBezTo>
                    <a:cubicBezTo>
                      <a:pt x="464" y="130"/>
                      <a:pt x="465" y="131"/>
                      <a:pt x="468" y="131"/>
                    </a:cubicBezTo>
                    <a:cubicBezTo>
                      <a:pt x="488" y="131"/>
                      <a:pt x="488" y="131"/>
                      <a:pt x="488" y="131"/>
                    </a:cubicBezTo>
                    <a:cubicBezTo>
                      <a:pt x="488" y="0"/>
                      <a:pt x="488" y="0"/>
                      <a:pt x="488" y="0"/>
                    </a:cubicBezTo>
                    <a:cubicBezTo>
                      <a:pt x="246" y="0"/>
                      <a:pt x="246" y="0"/>
                      <a:pt x="246" y="0"/>
                    </a:cubicBezTo>
                    <a:cubicBezTo>
                      <a:pt x="245" y="19"/>
                      <a:pt x="244" y="29"/>
                      <a:pt x="227" y="6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7">
                <a:extLst>
                  <a:ext uri="{FF2B5EF4-FFF2-40B4-BE49-F238E27FC236}">
                    <a16:creationId xmlns:a16="http://schemas.microsoft.com/office/drawing/2014/main" id="{FA9279D2-FA27-4FA7-A25A-FEB2CD4E4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3095" y="5440054"/>
                <a:ext cx="1357196" cy="1417946"/>
              </a:xfrm>
              <a:custGeom>
                <a:avLst/>
                <a:gdLst>
                  <a:gd name="T0" fmla="*/ 289 w 415"/>
                  <a:gd name="T1" fmla="*/ 277 h 434"/>
                  <a:gd name="T2" fmla="*/ 317 w 415"/>
                  <a:gd name="T3" fmla="*/ 172 h 434"/>
                  <a:gd name="T4" fmla="*/ 343 w 415"/>
                  <a:gd name="T5" fmla="*/ 111 h 434"/>
                  <a:gd name="T6" fmla="*/ 237 w 415"/>
                  <a:gd name="T7" fmla="*/ 111 h 434"/>
                  <a:gd name="T8" fmla="*/ 237 w 415"/>
                  <a:gd name="T9" fmla="*/ 71 h 434"/>
                  <a:gd name="T10" fmla="*/ 247 w 415"/>
                  <a:gd name="T11" fmla="*/ 49 h 434"/>
                  <a:gd name="T12" fmla="*/ 254 w 415"/>
                  <a:gd name="T13" fmla="*/ 31 h 434"/>
                  <a:gd name="T14" fmla="*/ 248 w 415"/>
                  <a:gd name="T15" fmla="*/ 9 h 434"/>
                  <a:gd name="T16" fmla="*/ 224 w 415"/>
                  <a:gd name="T17" fmla="*/ 0 h 434"/>
                  <a:gd name="T18" fmla="*/ 200 w 415"/>
                  <a:gd name="T19" fmla="*/ 9 h 434"/>
                  <a:gd name="T20" fmla="*/ 193 w 415"/>
                  <a:gd name="T21" fmla="*/ 31 h 434"/>
                  <a:gd name="T22" fmla="*/ 201 w 415"/>
                  <a:gd name="T23" fmla="*/ 49 h 434"/>
                  <a:gd name="T24" fmla="*/ 214 w 415"/>
                  <a:gd name="T25" fmla="*/ 72 h 434"/>
                  <a:gd name="T26" fmla="*/ 214 w 415"/>
                  <a:gd name="T27" fmla="*/ 72 h 434"/>
                  <a:gd name="T28" fmla="*/ 214 w 415"/>
                  <a:gd name="T29" fmla="*/ 111 h 434"/>
                  <a:gd name="T30" fmla="*/ 118 w 415"/>
                  <a:gd name="T31" fmla="*/ 111 h 434"/>
                  <a:gd name="T32" fmla="*/ 118 w 415"/>
                  <a:gd name="T33" fmla="*/ 262 h 434"/>
                  <a:gd name="T34" fmla="*/ 73 w 415"/>
                  <a:gd name="T35" fmla="*/ 262 h 434"/>
                  <a:gd name="T36" fmla="*/ 72 w 415"/>
                  <a:gd name="T37" fmla="*/ 262 h 434"/>
                  <a:gd name="T38" fmla="*/ 50 w 415"/>
                  <a:gd name="T39" fmla="*/ 250 h 434"/>
                  <a:gd name="T40" fmla="*/ 31 w 415"/>
                  <a:gd name="T41" fmla="*/ 242 h 434"/>
                  <a:gd name="T42" fmla="*/ 9 w 415"/>
                  <a:gd name="T43" fmla="*/ 248 h 434"/>
                  <a:gd name="T44" fmla="*/ 0 w 415"/>
                  <a:gd name="T45" fmla="*/ 273 h 434"/>
                  <a:gd name="T46" fmla="*/ 9 w 415"/>
                  <a:gd name="T47" fmla="*/ 297 h 434"/>
                  <a:gd name="T48" fmla="*/ 31 w 415"/>
                  <a:gd name="T49" fmla="*/ 303 h 434"/>
                  <a:gd name="T50" fmla="*/ 50 w 415"/>
                  <a:gd name="T51" fmla="*/ 296 h 434"/>
                  <a:gd name="T52" fmla="*/ 71 w 415"/>
                  <a:gd name="T53" fmla="*/ 285 h 434"/>
                  <a:gd name="T54" fmla="*/ 118 w 415"/>
                  <a:gd name="T55" fmla="*/ 285 h 434"/>
                  <a:gd name="T56" fmla="*/ 118 w 415"/>
                  <a:gd name="T57" fmla="*/ 434 h 434"/>
                  <a:gd name="T58" fmla="*/ 415 w 415"/>
                  <a:gd name="T59" fmla="*/ 434 h 434"/>
                  <a:gd name="T60" fmla="*/ 289 w 415"/>
                  <a:gd name="T61" fmla="*/ 277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15" h="434">
                    <a:moveTo>
                      <a:pt x="289" y="277"/>
                    </a:moveTo>
                    <a:cubicBezTo>
                      <a:pt x="280" y="244"/>
                      <a:pt x="311" y="187"/>
                      <a:pt x="317" y="172"/>
                    </a:cubicBezTo>
                    <a:cubicBezTo>
                      <a:pt x="326" y="150"/>
                      <a:pt x="330" y="129"/>
                      <a:pt x="343" y="111"/>
                    </a:cubicBezTo>
                    <a:cubicBezTo>
                      <a:pt x="237" y="111"/>
                      <a:pt x="237" y="111"/>
                      <a:pt x="237" y="111"/>
                    </a:cubicBezTo>
                    <a:cubicBezTo>
                      <a:pt x="237" y="71"/>
                      <a:pt x="237" y="71"/>
                      <a:pt x="237" y="71"/>
                    </a:cubicBezTo>
                    <a:cubicBezTo>
                      <a:pt x="237" y="61"/>
                      <a:pt x="243" y="55"/>
                      <a:pt x="247" y="49"/>
                    </a:cubicBezTo>
                    <a:cubicBezTo>
                      <a:pt x="251" y="43"/>
                      <a:pt x="254" y="38"/>
                      <a:pt x="254" y="31"/>
                    </a:cubicBezTo>
                    <a:cubicBezTo>
                      <a:pt x="254" y="23"/>
                      <a:pt x="252" y="14"/>
                      <a:pt x="248" y="9"/>
                    </a:cubicBezTo>
                    <a:cubicBezTo>
                      <a:pt x="243" y="3"/>
                      <a:pt x="237" y="0"/>
                      <a:pt x="224" y="0"/>
                    </a:cubicBezTo>
                    <a:cubicBezTo>
                      <a:pt x="211" y="0"/>
                      <a:pt x="204" y="4"/>
                      <a:pt x="200" y="9"/>
                    </a:cubicBezTo>
                    <a:cubicBezTo>
                      <a:pt x="195" y="15"/>
                      <a:pt x="193" y="22"/>
                      <a:pt x="193" y="31"/>
                    </a:cubicBezTo>
                    <a:cubicBezTo>
                      <a:pt x="193" y="38"/>
                      <a:pt x="196" y="43"/>
                      <a:pt x="201" y="49"/>
                    </a:cubicBezTo>
                    <a:cubicBezTo>
                      <a:pt x="206" y="55"/>
                      <a:pt x="213" y="61"/>
                      <a:pt x="214" y="72"/>
                    </a:cubicBezTo>
                    <a:cubicBezTo>
                      <a:pt x="214" y="72"/>
                      <a:pt x="214" y="72"/>
                      <a:pt x="214" y="72"/>
                    </a:cubicBezTo>
                    <a:cubicBezTo>
                      <a:pt x="214" y="111"/>
                      <a:pt x="214" y="111"/>
                      <a:pt x="214" y="111"/>
                    </a:cubicBezTo>
                    <a:cubicBezTo>
                      <a:pt x="118" y="111"/>
                      <a:pt x="118" y="111"/>
                      <a:pt x="118" y="111"/>
                    </a:cubicBezTo>
                    <a:cubicBezTo>
                      <a:pt x="118" y="262"/>
                      <a:pt x="118" y="262"/>
                      <a:pt x="118" y="262"/>
                    </a:cubicBezTo>
                    <a:cubicBezTo>
                      <a:pt x="73" y="262"/>
                      <a:pt x="73" y="262"/>
                      <a:pt x="73" y="262"/>
                    </a:cubicBezTo>
                    <a:cubicBezTo>
                      <a:pt x="72" y="262"/>
                      <a:pt x="72" y="262"/>
                      <a:pt x="72" y="262"/>
                    </a:cubicBezTo>
                    <a:cubicBezTo>
                      <a:pt x="62" y="261"/>
                      <a:pt x="56" y="255"/>
                      <a:pt x="50" y="250"/>
                    </a:cubicBezTo>
                    <a:cubicBezTo>
                      <a:pt x="44" y="245"/>
                      <a:pt x="38" y="242"/>
                      <a:pt x="31" y="242"/>
                    </a:cubicBezTo>
                    <a:cubicBezTo>
                      <a:pt x="22" y="242"/>
                      <a:pt x="15" y="244"/>
                      <a:pt x="9" y="248"/>
                    </a:cubicBezTo>
                    <a:cubicBezTo>
                      <a:pt x="4" y="253"/>
                      <a:pt x="0" y="260"/>
                      <a:pt x="0" y="273"/>
                    </a:cubicBezTo>
                    <a:cubicBezTo>
                      <a:pt x="0" y="286"/>
                      <a:pt x="3" y="292"/>
                      <a:pt x="9" y="297"/>
                    </a:cubicBezTo>
                    <a:cubicBezTo>
                      <a:pt x="15" y="301"/>
                      <a:pt x="23" y="303"/>
                      <a:pt x="31" y="303"/>
                    </a:cubicBezTo>
                    <a:cubicBezTo>
                      <a:pt x="38" y="303"/>
                      <a:pt x="44" y="300"/>
                      <a:pt x="50" y="296"/>
                    </a:cubicBezTo>
                    <a:cubicBezTo>
                      <a:pt x="55" y="292"/>
                      <a:pt x="61" y="285"/>
                      <a:pt x="71" y="285"/>
                    </a:cubicBezTo>
                    <a:cubicBezTo>
                      <a:pt x="118" y="285"/>
                      <a:pt x="118" y="285"/>
                      <a:pt x="118" y="285"/>
                    </a:cubicBezTo>
                    <a:cubicBezTo>
                      <a:pt x="118" y="434"/>
                      <a:pt x="118" y="434"/>
                      <a:pt x="118" y="434"/>
                    </a:cubicBezTo>
                    <a:cubicBezTo>
                      <a:pt x="415" y="434"/>
                      <a:pt x="415" y="434"/>
                      <a:pt x="415" y="434"/>
                    </a:cubicBezTo>
                    <a:cubicBezTo>
                      <a:pt x="380" y="430"/>
                      <a:pt x="316" y="311"/>
                      <a:pt x="289" y="2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332B719F-02CC-4046-98A8-92F09ED9429B}"/>
              </a:ext>
            </a:extLst>
          </p:cNvPr>
          <p:cNvSpPr txBox="1"/>
          <p:nvPr/>
        </p:nvSpPr>
        <p:spPr>
          <a:xfrm>
            <a:off x="962016" y="1768298"/>
            <a:ext cx="2954020" cy="10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ID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Puzzle</a:t>
            </a:r>
            <a:br>
              <a:rPr lang="en-ID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</a:br>
            <a:r>
              <a:rPr lang="en-ID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Diagram</a:t>
            </a:r>
            <a:endParaRPr 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FA9A6EC-6A89-4780-AFF9-379B69371A85}"/>
              </a:ext>
            </a:extLst>
          </p:cNvPr>
          <p:cNvSpPr txBox="1"/>
          <p:nvPr/>
        </p:nvSpPr>
        <p:spPr>
          <a:xfrm>
            <a:off x="966778" y="4343537"/>
            <a:ext cx="2559377" cy="79040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 my entire soul, like these sweet mornings of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705934F-5D95-4F9F-A2D4-DE6A8741CCAD}"/>
              </a:ext>
            </a:extLst>
          </p:cNvPr>
          <p:cNvGrpSpPr/>
          <p:nvPr/>
        </p:nvGrpSpPr>
        <p:grpSpPr>
          <a:xfrm>
            <a:off x="8494493" y="1724054"/>
            <a:ext cx="2630707" cy="550343"/>
            <a:chOff x="8494493" y="1724054"/>
            <a:chExt cx="2630707" cy="550343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08DF927-BBFC-438C-A031-D8A046C56CF7}"/>
                </a:ext>
              </a:extLst>
            </p:cNvPr>
            <p:cNvSpPr txBox="1"/>
            <p:nvPr/>
          </p:nvSpPr>
          <p:spPr>
            <a:xfrm>
              <a:off x="8860632" y="1724054"/>
              <a:ext cx="2264568" cy="5503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B8C7D3B-B83F-4CCA-8E49-F09EE635BC63}"/>
                </a:ext>
              </a:extLst>
            </p:cNvPr>
            <p:cNvSpPr txBox="1"/>
            <p:nvPr/>
          </p:nvSpPr>
          <p:spPr>
            <a:xfrm>
              <a:off x="8494493" y="1724054"/>
              <a:ext cx="452657" cy="31027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8582496-58BE-45B1-8886-0103CA4DCE9D}"/>
              </a:ext>
            </a:extLst>
          </p:cNvPr>
          <p:cNvGrpSpPr/>
          <p:nvPr/>
        </p:nvGrpSpPr>
        <p:grpSpPr>
          <a:xfrm>
            <a:off x="8494493" y="2677237"/>
            <a:ext cx="2630707" cy="550343"/>
            <a:chOff x="8494493" y="1724054"/>
            <a:chExt cx="2630707" cy="550343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371D6DF-2791-4102-B43F-00E9CF933B91}"/>
                </a:ext>
              </a:extLst>
            </p:cNvPr>
            <p:cNvSpPr txBox="1"/>
            <p:nvPr/>
          </p:nvSpPr>
          <p:spPr>
            <a:xfrm>
              <a:off x="8860632" y="1724054"/>
              <a:ext cx="2264568" cy="5503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4EB09CD-698B-407A-B9A5-4759456D28DC}"/>
                </a:ext>
              </a:extLst>
            </p:cNvPr>
            <p:cNvSpPr txBox="1"/>
            <p:nvPr/>
          </p:nvSpPr>
          <p:spPr>
            <a:xfrm>
              <a:off x="8494493" y="1724054"/>
              <a:ext cx="452657" cy="31027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6F026D3-AAE9-4203-9A55-4ED03722DAFD}"/>
              </a:ext>
            </a:extLst>
          </p:cNvPr>
          <p:cNvGrpSpPr/>
          <p:nvPr/>
        </p:nvGrpSpPr>
        <p:grpSpPr>
          <a:xfrm>
            <a:off x="8494493" y="3630420"/>
            <a:ext cx="2630707" cy="550343"/>
            <a:chOff x="8494493" y="1724054"/>
            <a:chExt cx="2630707" cy="550343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E1F776B-9BC9-47A2-A4EB-B42604957FAE}"/>
                </a:ext>
              </a:extLst>
            </p:cNvPr>
            <p:cNvSpPr txBox="1"/>
            <p:nvPr/>
          </p:nvSpPr>
          <p:spPr>
            <a:xfrm>
              <a:off x="8860632" y="1724054"/>
              <a:ext cx="2264568" cy="5503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F018EA4-EE10-41ED-B5D2-7C711788E8FB}"/>
                </a:ext>
              </a:extLst>
            </p:cNvPr>
            <p:cNvSpPr txBox="1"/>
            <p:nvPr/>
          </p:nvSpPr>
          <p:spPr>
            <a:xfrm>
              <a:off x="8494493" y="1724054"/>
              <a:ext cx="452657" cy="31027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1A16BF8-849F-445C-A73E-7F73647C4F81}"/>
              </a:ext>
            </a:extLst>
          </p:cNvPr>
          <p:cNvGrpSpPr/>
          <p:nvPr/>
        </p:nvGrpSpPr>
        <p:grpSpPr>
          <a:xfrm>
            <a:off x="8494493" y="4583603"/>
            <a:ext cx="2630707" cy="550343"/>
            <a:chOff x="8494493" y="1724054"/>
            <a:chExt cx="2630707" cy="550343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34688C7-7D7C-4613-9BB0-C6176D43B1A7}"/>
                </a:ext>
              </a:extLst>
            </p:cNvPr>
            <p:cNvSpPr txBox="1"/>
            <p:nvPr/>
          </p:nvSpPr>
          <p:spPr>
            <a:xfrm>
              <a:off x="8860632" y="1724054"/>
              <a:ext cx="2264568" cy="5503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8338D05-BC69-4F3A-94D1-B2439895711C}"/>
                </a:ext>
              </a:extLst>
            </p:cNvPr>
            <p:cNvSpPr txBox="1"/>
            <p:nvPr/>
          </p:nvSpPr>
          <p:spPr>
            <a:xfrm>
              <a:off x="8494493" y="1724054"/>
              <a:ext cx="452657" cy="31027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8205C0A-605F-4E25-9414-39993D03D646}"/>
              </a:ext>
            </a:extLst>
          </p:cNvPr>
          <p:cNvGrpSpPr/>
          <p:nvPr/>
        </p:nvGrpSpPr>
        <p:grpSpPr>
          <a:xfrm>
            <a:off x="8494494" y="2475817"/>
            <a:ext cx="2630706" cy="1906366"/>
            <a:chOff x="8494494" y="2475817"/>
            <a:chExt cx="2630706" cy="1906366"/>
          </a:xfrm>
        </p:grpSpPr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2B0DAA48-D590-43EA-8A6E-91FAAA60FC79}"/>
                </a:ext>
              </a:extLst>
            </p:cNvPr>
            <p:cNvCxnSpPr/>
            <p:nvPr/>
          </p:nvCxnSpPr>
          <p:spPr>
            <a:xfrm>
              <a:off x="8494494" y="2475817"/>
              <a:ext cx="2630706" cy="0"/>
            </a:xfrm>
            <a:prstGeom prst="straightConnector1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A6C2951A-FDB8-47B7-979F-0A73548B1FE1}"/>
                </a:ext>
              </a:extLst>
            </p:cNvPr>
            <p:cNvCxnSpPr/>
            <p:nvPr/>
          </p:nvCxnSpPr>
          <p:spPr>
            <a:xfrm>
              <a:off x="8494494" y="3429000"/>
              <a:ext cx="2630706" cy="0"/>
            </a:xfrm>
            <a:prstGeom prst="straightConnector1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77966E5A-60D2-4944-8350-BFA7DC1972CB}"/>
                </a:ext>
              </a:extLst>
            </p:cNvPr>
            <p:cNvCxnSpPr/>
            <p:nvPr/>
          </p:nvCxnSpPr>
          <p:spPr>
            <a:xfrm>
              <a:off x="8494494" y="4382183"/>
              <a:ext cx="2630706" cy="0"/>
            </a:xfrm>
            <a:prstGeom prst="straightConnector1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1358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B9FE6F0-976A-4551-891D-900217B253CB}"/>
              </a:ext>
            </a:extLst>
          </p:cNvPr>
          <p:cNvSpPr txBox="1"/>
          <p:nvPr/>
        </p:nvSpPr>
        <p:spPr>
          <a:xfrm>
            <a:off x="943826" y="1514792"/>
            <a:ext cx="2805113" cy="1590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  <a:t>We Build </a:t>
            </a:r>
            <a:b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</a:b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  <a:t>Strong </a:t>
            </a:r>
            <a:b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</a:b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  <a:t>Relations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E479CC-6307-4766-B788-246E93CA07F4}"/>
              </a:ext>
            </a:extLst>
          </p:cNvPr>
          <p:cNvSpPr txBox="1"/>
          <p:nvPr/>
        </p:nvSpPr>
        <p:spPr>
          <a:xfrm>
            <a:off x="980497" y="4959061"/>
            <a:ext cx="2936184" cy="787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D14F4087-74B5-452F-9D43-4E9C33E8132E}"/>
              </a:ext>
            </a:extLst>
          </p:cNvPr>
          <p:cNvSpPr/>
          <p:nvPr/>
        </p:nvSpPr>
        <p:spPr>
          <a:xfrm>
            <a:off x="1107951" y="4362568"/>
            <a:ext cx="403861" cy="338724"/>
          </a:xfrm>
          <a:custGeom>
            <a:avLst/>
            <a:gdLst>
              <a:gd name="connsiteX0" fmla="*/ 1406071 w 2812142"/>
              <a:gd name="connsiteY0" fmla="*/ 1859642 h 2358580"/>
              <a:gd name="connsiteX1" fmla="*/ 140837 w 2812142"/>
              <a:gd name="connsiteY1" fmla="*/ 1963741 h 2358580"/>
              <a:gd name="connsiteX2" fmla="*/ 380095 w 2812142"/>
              <a:gd name="connsiteY2" fmla="*/ 2137734 h 2358580"/>
              <a:gd name="connsiteX3" fmla="*/ 780278 w 2812142"/>
              <a:gd name="connsiteY3" fmla="*/ 2267865 h 2358580"/>
              <a:gd name="connsiteX4" fmla="*/ 2031864 w 2812142"/>
              <a:gd name="connsiteY4" fmla="*/ 2267865 h 2358580"/>
              <a:gd name="connsiteX5" fmla="*/ 2432047 w 2812142"/>
              <a:gd name="connsiteY5" fmla="*/ 2137734 h 2358580"/>
              <a:gd name="connsiteX6" fmla="*/ 2671220 w 2812142"/>
              <a:gd name="connsiteY6" fmla="*/ 1963779 h 2358580"/>
              <a:gd name="connsiteX7" fmla="*/ 1406071 w 2812142"/>
              <a:gd name="connsiteY7" fmla="*/ 1859642 h 2358580"/>
              <a:gd name="connsiteX8" fmla="*/ 2630719 w 2812142"/>
              <a:gd name="connsiteY8" fmla="*/ 1554852 h 2358580"/>
              <a:gd name="connsiteX9" fmla="*/ 2630719 w 2812142"/>
              <a:gd name="connsiteY9" fmla="*/ 1860061 h 2358580"/>
              <a:gd name="connsiteX10" fmla="*/ 2721435 w 2812142"/>
              <a:gd name="connsiteY10" fmla="*/ 1884283 h 2358580"/>
              <a:gd name="connsiteX11" fmla="*/ 2721435 w 2812142"/>
              <a:gd name="connsiteY11" fmla="*/ 1613002 h 2358580"/>
              <a:gd name="connsiteX12" fmla="*/ 2687050 w 2812142"/>
              <a:gd name="connsiteY12" fmla="*/ 1568958 h 2358580"/>
              <a:gd name="connsiteX13" fmla="*/ 181423 w 2812142"/>
              <a:gd name="connsiteY13" fmla="*/ 1554852 h 2358580"/>
              <a:gd name="connsiteX14" fmla="*/ 125092 w 2812142"/>
              <a:gd name="connsiteY14" fmla="*/ 1568958 h 2358580"/>
              <a:gd name="connsiteX15" fmla="*/ 90707 w 2812142"/>
              <a:gd name="connsiteY15" fmla="*/ 1612954 h 2358580"/>
              <a:gd name="connsiteX16" fmla="*/ 90707 w 2812142"/>
              <a:gd name="connsiteY16" fmla="*/ 1884236 h 2358580"/>
              <a:gd name="connsiteX17" fmla="*/ 181423 w 2812142"/>
              <a:gd name="connsiteY17" fmla="*/ 1860013 h 2358580"/>
              <a:gd name="connsiteX18" fmla="*/ 907141 w 2812142"/>
              <a:gd name="connsiteY18" fmla="*/ 1133932 h 2358580"/>
              <a:gd name="connsiteX19" fmla="*/ 997857 w 2812142"/>
              <a:gd name="connsiteY19" fmla="*/ 1133932 h 2358580"/>
              <a:gd name="connsiteX20" fmla="*/ 997857 w 2812142"/>
              <a:gd name="connsiteY20" fmla="*/ 1678219 h 2358580"/>
              <a:gd name="connsiteX21" fmla="*/ 907141 w 2812142"/>
              <a:gd name="connsiteY21" fmla="*/ 1678219 h 2358580"/>
              <a:gd name="connsiteX22" fmla="*/ 907141 w 2812142"/>
              <a:gd name="connsiteY22" fmla="*/ 952510 h 2358580"/>
              <a:gd name="connsiteX23" fmla="*/ 997857 w 2812142"/>
              <a:gd name="connsiteY23" fmla="*/ 952510 h 2358580"/>
              <a:gd name="connsiteX24" fmla="*/ 997857 w 2812142"/>
              <a:gd name="connsiteY24" fmla="*/ 1043226 h 2358580"/>
              <a:gd name="connsiteX25" fmla="*/ 907141 w 2812142"/>
              <a:gd name="connsiteY25" fmla="*/ 1043226 h 2358580"/>
              <a:gd name="connsiteX26" fmla="*/ 1406071 w 2812142"/>
              <a:gd name="connsiteY26" fmla="*/ 498929 h 2358580"/>
              <a:gd name="connsiteX27" fmla="*/ 816426 w 2812142"/>
              <a:gd name="connsiteY27" fmla="*/ 1088574 h 2358580"/>
              <a:gd name="connsiteX28" fmla="*/ 816426 w 2812142"/>
              <a:gd name="connsiteY28" fmla="*/ 1783899 h 2358580"/>
              <a:gd name="connsiteX29" fmla="*/ 1406071 w 2812142"/>
              <a:gd name="connsiteY29" fmla="*/ 1768935 h 2358580"/>
              <a:gd name="connsiteX30" fmla="*/ 1995716 w 2812142"/>
              <a:gd name="connsiteY30" fmla="*/ 1783899 h 2358580"/>
              <a:gd name="connsiteX31" fmla="*/ 1995716 w 2812142"/>
              <a:gd name="connsiteY31" fmla="*/ 1088574 h 2358580"/>
              <a:gd name="connsiteX32" fmla="*/ 1406071 w 2812142"/>
              <a:gd name="connsiteY32" fmla="*/ 498929 h 2358580"/>
              <a:gd name="connsiteX33" fmla="*/ 2041074 w 2812142"/>
              <a:gd name="connsiteY33" fmla="*/ 376695 h 2358580"/>
              <a:gd name="connsiteX34" fmla="*/ 2041074 w 2812142"/>
              <a:gd name="connsiteY34" fmla="*/ 846334 h 2358580"/>
              <a:gd name="connsiteX35" fmla="*/ 2086432 w 2812142"/>
              <a:gd name="connsiteY35" fmla="*/ 1088584 h 2358580"/>
              <a:gd name="connsiteX36" fmla="*/ 2086432 w 2812142"/>
              <a:gd name="connsiteY36" fmla="*/ 1789490 h 2358580"/>
              <a:gd name="connsiteX37" fmla="*/ 2540003 w 2812142"/>
              <a:gd name="connsiteY37" fmla="*/ 1841602 h 2358580"/>
              <a:gd name="connsiteX38" fmla="*/ 2540003 w 2812142"/>
              <a:gd name="connsiteY38" fmla="*/ 1315364 h 2358580"/>
              <a:gd name="connsiteX39" fmla="*/ 2041074 w 2812142"/>
              <a:gd name="connsiteY39" fmla="*/ 376695 h 2358580"/>
              <a:gd name="connsiteX40" fmla="*/ 771068 w 2812142"/>
              <a:gd name="connsiteY40" fmla="*/ 376695 h 2358580"/>
              <a:gd name="connsiteX41" fmla="*/ 272139 w 2812142"/>
              <a:gd name="connsiteY41" fmla="*/ 1315355 h 2358580"/>
              <a:gd name="connsiteX42" fmla="*/ 272139 w 2812142"/>
              <a:gd name="connsiteY42" fmla="*/ 1841630 h 2358580"/>
              <a:gd name="connsiteX43" fmla="*/ 725710 w 2812142"/>
              <a:gd name="connsiteY43" fmla="*/ 1789519 h 2358580"/>
              <a:gd name="connsiteX44" fmla="*/ 725710 w 2812142"/>
              <a:gd name="connsiteY44" fmla="*/ 1088574 h 2358580"/>
              <a:gd name="connsiteX45" fmla="*/ 771068 w 2812142"/>
              <a:gd name="connsiteY45" fmla="*/ 846325 h 2358580"/>
              <a:gd name="connsiteX46" fmla="*/ 1632852 w 2812142"/>
              <a:gd name="connsiteY46" fmla="*/ 205245 h 2358580"/>
              <a:gd name="connsiteX47" fmla="*/ 1632852 w 2812142"/>
              <a:gd name="connsiteY47" fmla="*/ 447951 h 2358580"/>
              <a:gd name="connsiteX48" fmla="*/ 1723568 w 2812142"/>
              <a:gd name="connsiteY48" fmla="*/ 487318 h 2358580"/>
              <a:gd name="connsiteX49" fmla="*/ 1723568 w 2812142"/>
              <a:gd name="connsiteY49" fmla="*/ 228152 h 2358580"/>
              <a:gd name="connsiteX50" fmla="*/ 1632852 w 2812142"/>
              <a:gd name="connsiteY50" fmla="*/ 205245 h 2358580"/>
              <a:gd name="connsiteX51" fmla="*/ 1179290 w 2812142"/>
              <a:gd name="connsiteY51" fmla="*/ 205197 h 2358580"/>
              <a:gd name="connsiteX52" fmla="*/ 1088574 w 2812142"/>
              <a:gd name="connsiteY52" fmla="*/ 228105 h 2358580"/>
              <a:gd name="connsiteX53" fmla="*/ 1088574 w 2812142"/>
              <a:gd name="connsiteY53" fmla="*/ 487270 h 2358580"/>
              <a:gd name="connsiteX54" fmla="*/ 1179290 w 2812142"/>
              <a:gd name="connsiteY54" fmla="*/ 447904 h 2358580"/>
              <a:gd name="connsiteX55" fmla="*/ 1814284 w 2812142"/>
              <a:gd name="connsiteY55" fmla="*/ 181432 h 2358580"/>
              <a:gd name="connsiteX56" fmla="*/ 1814284 w 2812142"/>
              <a:gd name="connsiteY56" fmla="*/ 544287 h 2358580"/>
              <a:gd name="connsiteX57" fmla="*/ 1812560 w 2812142"/>
              <a:gd name="connsiteY57" fmla="*/ 544287 h 2358580"/>
              <a:gd name="connsiteX58" fmla="*/ 1950358 w 2812142"/>
              <a:gd name="connsiteY58" fmla="*/ 682085 h 2358580"/>
              <a:gd name="connsiteX59" fmla="*/ 1950358 w 2812142"/>
              <a:gd name="connsiteY59" fmla="*/ 181432 h 2358580"/>
              <a:gd name="connsiteX60" fmla="*/ 861784 w 2812142"/>
              <a:gd name="connsiteY60" fmla="*/ 181432 h 2358580"/>
              <a:gd name="connsiteX61" fmla="*/ 861784 w 2812142"/>
              <a:gd name="connsiteY61" fmla="*/ 682085 h 2358580"/>
              <a:gd name="connsiteX62" fmla="*/ 997858 w 2812142"/>
              <a:gd name="connsiteY62" fmla="*/ 545563 h 2358580"/>
              <a:gd name="connsiteX63" fmla="*/ 997858 w 2812142"/>
              <a:gd name="connsiteY63" fmla="*/ 181432 h 2358580"/>
              <a:gd name="connsiteX64" fmla="*/ 1315355 w 2812142"/>
              <a:gd name="connsiteY64" fmla="*/ 90716 h 2358580"/>
              <a:gd name="connsiteX65" fmla="*/ 1269997 w 2812142"/>
              <a:gd name="connsiteY65" fmla="*/ 136074 h 2358580"/>
              <a:gd name="connsiteX66" fmla="*/ 1269997 w 2812142"/>
              <a:gd name="connsiteY66" fmla="*/ 421919 h 2358580"/>
              <a:gd name="connsiteX67" fmla="*/ 1406071 w 2812142"/>
              <a:gd name="connsiteY67" fmla="*/ 408222 h 2358580"/>
              <a:gd name="connsiteX68" fmla="*/ 1542145 w 2812142"/>
              <a:gd name="connsiteY68" fmla="*/ 421919 h 2358580"/>
              <a:gd name="connsiteX69" fmla="*/ 1542145 w 2812142"/>
              <a:gd name="connsiteY69" fmla="*/ 136074 h 2358580"/>
              <a:gd name="connsiteX70" fmla="*/ 1496787 w 2812142"/>
              <a:gd name="connsiteY70" fmla="*/ 90716 h 2358580"/>
              <a:gd name="connsiteX71" fmla="*/ 1315345 w 2812142"/>
              <a:gd name="connsiteY71" fmla="*/ 0 h 2358580"/>
              <a:gd name="connsiteX72" fmla="*/ 1496778 w 2812142"/>
              <a:gd name="connsiteY72" fmla="*/ 0 h 2358580"/>
              <a:gd name="connsiteX73" fmla="*/ 1630442 w 2812142"/>
              <a:gd name="connsiteY73" fmla="*/ 112300 h 2358580"/>
              <a:gd name="connsiteX74" fmla="*/ 1735493 w 2812142"/>
              <a:gd name="connsiteY74" fmla="*/ 137293 h 2358580"/>
              <a:gd name="connsiteX75" fmla="*/ 1814274 w 2812142"/>
              <a:gd name="connsiteY75" fmla="*/ 90716 h 2358580"/>
              <a:gd name="connsiteX76" fmla="*/ 1950349 w 2812142"/>
              <a:gd name="connsiteY76" fmla="*/ 90716 h 2358580"/>
              <a:gd name="connsiteX77" fmla="*/ 2041065 w 2812142"/>
              <a:gd name="connsiteY77" fmla="*/ 181432 h 2358580"/>
              <a:gd name="connsiteX78" fmla="*/ 2041065 w 2812142"/>
              <a:gd name="connsiteY78" fmla="*/ 269424 h 2358580"/>
              <a:gd name="connsiteX79" fmla="*/ 2630710 w 2812142"/>
              <a:gd name="connsiteY79" fmla="*/ 1315364 h 2358580"/>
              <a:gd name="connsiteX80" fmla="*/ 2630710 w 2812142"/>
              <a:gd name="connsiteY80" fmla="*/ 1461411 h 2358580"/>
              <a:gd name="connsiteX81" fmla="*/ 2709091 w 2812142"/>
              <a:gd name="connsiteY81" fmla="*/ 1480957 h 2358580"/>
              <a:gd name="connsiteX82" fmla="*/ 2812142 w 2812142"/>
              <a:gd name="connsiteY82" fmla="*/ 1612992 h 2358580"/>
              <a:gd name="connsiteX83" fmla="*/ 2812142 w 2812142"/>
              <a:gd name="connsiteY83" fmla="*/ 1973447 h 2358580"/>
              <a:gd name="connsiteX84" fmla="*/ 2485482 w 2812142"/>
              <a:gd name="connsiteY84" fmla="*/ 2211076 h 2358580"/>
              <a:gd name="connsiteX85" fmla="*/ 2031911 w 2812142"/>
              <a:gd name="connsiteY85" fmla="*/ 2358580 h 2358580"/>
              <a:gd name="connsiteX86" fmla="*/ 780326 w 2812142"/>
              <a:gd name="connsiteY86" fmla="*/ 2358580 h 2358580"/>
              <a:gd name="connsiteX87" fmla="*/ 326755 w 2812142"/>
              <a:gd name="connsiteY87" fmla="*/ 2211076 h 2358580"/>
              <a:gd name="connsiteX88" fmla="*/ 0 w 2812142"/>
              <a:gd name="connsiteY88" fmla="*/ 1973447 h 2358580"/>
              <a:gd name="connsiteX89" fmla="*/ 0 w 2812142"/>
              <a:gd name="connsiteY89" fmla="*/ 1612992 h 2358580"/>
              <a:gd name="connsiteX90" fmla="*/ 103041 w 2812142"/>
              <a:gd name="connsiteY90" fmla="*/ 1481004 h 2358580"/>
              <a:gd name="connsiteX91" fmla="*/ 181423 w 2812142"/>
              <a:gd name="connsiteY91" fmla="*/ 1461411 h 2358580"/>
              <a:gd name="connsiteX92" fmla="*/ 181423 w 2812142"/>
              <a:gd name="connsiteY92" fmla="*/ 1315364 h 2358580"/>
              <a:gd name="connsiteX93" fmla="*/ 771068 w 2812142"/>
              <a:gd name="connsiteY93" fmla="*/ 269424 h 2358580"/>
              <a:gd name="connsiteX94" fmla="*/ 771068 w 2812142"/>
              <a:gd name="connsiteY94" fmla="*/ 181432 h 2358580"/>
              <a:gd name="connsiteX95" fmla="*/ 861784 w 2812142"/>
              <a:gd name="connsiteY95" fmla="*/ 90716 h 2358580"/>
              <a:gd name="connsiteX96" fmla="*/ 997849 w 2812142"/>
              <a:gd name="connsiteY96" fmla="*/ 90716 h 2358580"/>
              <a:gd name="connsiteX97" fmla="*/ 1076630 w 2812142"/>
              <a:gd name="connsiteY97" fmla="*/ 137293 h 2358580"/>
              <a:gd name="connsiteX98" fmla="*/ 1181681 w 2812142"/>
              <a:gd name="connsiteY98" fmla="*/ 112300 h 2358580"/>
              <a:gd name="connsiteX99" fmla="*/ 1315345 w 2812142"/>
              <a:gd name="connsiteY99" fmla="*/ 0 h 235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2812142" h="2358580">
                <a:moveTo>
                  <a:pt x="1406071" y="1859642"/>
                </a:moveTo>
                <a:cubicBezTo>
                  <a:pt x="620125" y="1859642"/>
                  <a:pt x="274006" y="1926050"/>
                  <a:pt x="140837" y="1963741"/>
                </a:cubicBezTo>
                <a:lnTo>
                  <a:pt x="380095" y="2137734"/>
                </a:lnTo>
                <a:cubicBezTo>
                  <a:pt x="497157" y="2222868"/>
                  <a:pt x="635546" y="2267865"/>
                  <a:pt x="780278" y="2267865"/>
                </a:cubicBezTo>
                <a:lnTo>
                  <a:pt x="2031864" y="2267865"/>
                </a:lnTo>
                <a:cubicBezTo>
                  <a:pt x="2176596" y="2267865"/>
                  <a:pt x="2314985" y="2222868"/>
                  <a:pt x="2432047" y="2137734"/>
                </a:cubicBezTo>
                <a:lnTo>
                  <a:pt x="2671220" y="1963779"/>
                </a:lnTo>
                <a:cubicBezTo>
                  <a:pt x="2538098" y="1926088"/>
                  <a:pt x="2191979" y="1859642"/>
                  <a:pt x="1406071" y="1859642"/>
                </a:cubicBezTo>
                <a:close/>
                <a:moveTo>
                  <a:pt x="2630719" y="1554852"/>
                </a:moveTo>
                <a:lnTo>
                  <a:pt x="2630719" y="1860061"/>
                </a:lnTo>
                <a:cubicBezTo>
                  <a:pt x="2668638" y="1868767"/>
                  <a:pt x="2698442" y="1877025"/>
                  <a:pt x="2721435" y="1884283"/>
                </a:cubicBezTo>
                <a:lnTo>
                  <a:pt x="2721435" y="1613002"/>
                </a:lnTo>
                <a:cubicBezTo>
                  <a:pt x="2721435" y="1592132"/>
                  <a:pt x="2707281" y="1574035"/>
                  <a:pt x="2687050" y="1568958"/>
                </a:cubicBezTo>
                <a:close/>
                <a:moveTo>
                  <a:pt x="181423" y="1554852"/>
                </a:moveTo>
                <a:lnTo>
                  <a:pt x="125092" y="1568958"/>
                </a:lnTo>
                <a:cubicBezTo>
                  <a:pt x="104870" y="1574035"/>
                  <a:pt x="90716" y="1592132"/>
                  <a:pt x="90707" y="1612954"/>
                </a:cubicBezTo>
                <a:lnTo>
                  <a:pt x="90707" y="1884236"/>
                </a:lnTo>
                <a:cubicBezTo>
                  <a:pt x="113700" y="1876978"/>
                  <a:pt x="143504" y="1868719"/>
                  <a:pt x="181423" y="1860013"/>
                </a:cubicBezTo>
                <a:close/>
                <a:moveTo>
                  <a:pt x="907141" y="1133932"/>
                </a:moveTo>
                <a:lnTo>
                  <a:pt x="997857" y="1133932"/>
                </a:lnTo>
                <a:lnTo>
                  <a:pt x="997857" y="1678219"/>
                </a:lnTo>
                <a:lnTo>
                  <a:pt x="907141" y="1678219"/>
                </a:lnTo>
                <a:close/>
                <a:moveTo>
                  <a:pt x="907141" y="952510"/>
                </a:moveTo>
                <a:lnTo>
                  <a:pt x="997857" y="952510"/>
                </a:lnTo>
                <a:lnTo>
                  <a:pt x="997857" y="1043226"/>
                </a:lnTo>
                <a:lnTo>
                  <a:pt x="907141" y="1043226"/>
                </a:lnTo>
                <a:close/>
                <a:moveTo>
                  <a:pt x="1406071" y="498929"/>
                </a:moveTo>
                <a:cubicBezTo>
                  <a:pt x="1080945" y="498929"/>
                  <a:pt x="816426" y="763457"/>
                  <a:pt x="816426" y="1088574"/>
                </a:cubicBezTo>
                <a:lnTo>
                  <a:pt x="816426" y="1783899"/>
                </a:lnTo>
                <a:cubicBezTo>
                  <a:pt x="979446" y="1774746"/>
                  <a:pt x="1173709" y="1768935"/>
                  <a:pt x="1406071" y="1768935"/>
                </a:cubicBezTo>
                <a:cubicBezTo>
                  <a:pt x="1638433" y="1768935"/>
                  <a:pt x="1832705" y="1774736"/>
                  <a:pt x="1995716" y="1783899"/>
                </a:cubicBezTo>
                <a:lnTo>
                  <a:pt x="1995716" y="1088574"/>
                </a:lnTo>
                <a:cubicBezTo>
                  <a:pt x="1995716" y="763448"/>
                  <a:pt x="1731197" y="498929"/>
                  <a:pt x="1406071" y="498929"/>
                </a:cubicBezTo>
                <a:close/>
                <a:moveTo>
                  <a:pt x="2041074" y="376695"/>
                </a:moveTo>
                <a:lnTo>
                  <a:pt x="2041074" y="846334"/>
                </a:lnTo>
                <a:cubicBezTo>
                  <a:pt x="2069925" y="921715"/>
                  <a:pt x="2086432" y="1003173"/>
                  <a:pt x="2086432" y="1088584"/>
                </a:cubicBezTo>
                <a:lnTo>
                  <a:pt x="2086432" y="1789490"/>
                </a:lnTo>
                <a:cubicBezTo>
                  <a:pt x="2287724" y="1803368"/>
                  <a:pt x="2434371" y="1822552"/>
                  <a:pt x="2540003" y="1841602"/>
                </a:cubicBezTo>
                <a:lnTo>
                  <a:pt x="2540003" y="1315364"/>
                </a:lnTo>
                <a:cubicBezTo>
                  <a:pt x="2540003" y="939308"/>
                  <a:pt x="2350637" y="586702"/>
                  <a:pt x="2041074" y="376695"/>
                </a:cubicBezTo>
                <a:close/>
                <a:moveTo>
                  <a:pt x="771068" y="376695"/>
                </a:moveTo>
                <a:cubicBezTo>
                  <a:pt x="461505" y="586702"/>
                  <a:pt x="272139" y="939308"/>
                  <a:pt x="272139" y="1315355"/>
                </a:cubicBezTo>
                <a:lnTo>
                  <a:pt x="272139" y="1841630"/>
                </a:lnTo>
                <a:cubicBezTo>
                  <a:pt x="377771" y="1822542"/>
                  <a:pt x="524418" y="1803397"/>
                  <a:pt x="725710" y="1789519"/>
                </a:cubicBezTo>
                <a:lnTo>
                  <a:pt x="725710" y="1088574"/>
                </a:lnTo>
                <a:cubicBezTo>
                  <a:pt x="725710" y="1003173"/>
                  <a:pt x="742217" y="921706"/>
                  <a:pt x="771068" y="846325"/>
                </a:cubicBezTo>
                <a:close/>
                <a:moveTo>
                  <a:pt x="1632852" y="205245"/>
                </a:moveTo>
                <a:lnTo>
                  <a:pt x="1632852" y="447951"/>
                </a:lnTo>
                <a:cubicBezTo>
                  <a:pt x="1664151" y="459057"/>
                  <a:pt x="1694583" y="471945"/>
                  <a:pt x="1723568" y="487318"/>
                </a:cubicBezTo>
                <a:lnTo>
                  <a:pt x="1723568" y="228152"/>
                </a:lnTo>
                <a:cubicBezTo>
                  <a:pt x="1692631" y="219037"/>
                  <a:pt x="1662332" y="211417"/>
                  <a:pt x="1632852" y="205245"/>
                </a:cubicBezTo>
                <a:close/>
                <a:moveTo>
                  <a:pt x="1179290" y="205197"/>
                </a:moveTo>
                <a:cubicBezTo>
                  <a:pt x="1149810" y="211322"/>
                  <a:pt x="1119511" y="218942"/>
                  <a:pt x="1088574" y="228105"/>
                </a:cubicBezTo>
                <a:lnTo>
                  <a:pt x="1088574" y="487270"/>
                </a:lnTo>
                <a:cubicBezTo>
                  <a:pt x="1117559" y="471897"/>
                  <a:pt x="1147991" y="459019"/>
                  <a:pt x="1179290" y="447904"/>
                </a:cubicBezTo>
                <a:close/>
                <a:moveTo>
                  <a:pt x="1814284" y="181432"/>
                </a:moveTo>
                <a:lnTo>
                  <a:pt x="1814284" y="544287"/>
                </a:lnTo>
                <a:lnTo>
                  <a:pt x="1812560" y="544287"/>
                </a:lnTo>
                <a:cubicBezTo>
                  <a:pt x="1864862" y="583435"/>
                  <a:pt x="1911210" y="629793"/>
                  <a:pt x="1950358" y="682085"/>
                </a:cubicBezTo>
                <a:lnTo>
                  <a:pt x="1950358" y="181432"/>
                </a:lnTo>
                <a:close/>
                <a:moveTo>
                  <a:pt x="861784" y="181432"/>
                </a:moveTo>
                <a:lnTo>
                  <a:pt x="861784" y="682085"/>
                </a:lnTo>
                <a:cubicBezTo>
                  <a:pt x="900522" y="630336"/>
                  <a:pt x="946290" y="584435"/>
                  <a:pt x="997858" y="545563"/>
                </a:cubicBezTo>
                <a:lnTo>
                  <a:pt x="997858" y="181432"/>
                </a:lnTo>
                <a:close/>
                <a:moveTo>
                  <a:pt x="1315355" y="90716"/>
                </a:moveTo>
                <a:cubicBezTo>
                  <a:pt x="1290361" y="90716"/>
                  <a:pt x="1269997" y="111042"/>
                  <a:pt x="1269997" y="136074"/>
                </a:cubicBezTo>
                <a:lnTo>
                  <a:pt x="1269997" y="421919"/>
                </a:lnTo>
                <a:cubicBezTo>
                  <a:pt x="1313993" y="412985"/>
                  <a:pt x="1359484" y="408222"/>
                  <a:pt x="1406071" y="408222"/>
                </a:cubicBezTo>
                <a:cubicBezTo>
                  <a:pt x="1452658" y="408222"/>
                  <a:pt x="1498149" y="412985"/>
                  <a:pt x="1542145" y="421919"/>
                </a:cubicBezTo>
                <a:lnTo>
                  <a:pt x="1542145" y="136074"/>
                </a:lnTo>
                <a:cubicBezTo>
                  <a:pt x="1542145" y="111033"/>
                  <a:pt x="1521781" y="90716"/>
                  <a:pt x="1496787" y="90716"/>
                </a:cubicBezTo>
                <a:close/>
                <a:moveTo>
                  <a:pt x="1315345" y="0"/>
                </a:moveTo>
                <a:lnTo>
                  <a:pt x="1496778" y="0"/>
                </a:lnTo>
                <a:cubicBezTo>
                  <a:pt x="1563672" y="0"/>
                  <a:pt x="1619145" y="48616"/>
                  <a:pt x="1630442" y="112300"/>
                </a:cubicBezTo>
                <a:cubicBezTo>
                  <a:pt x="1664694" y="118739"/>
                  <a:pt x="1699755" y="127130"/>
                  <a:pt x="1735493" y="137293"/>
                </a:cubicBezTo>
                <a:cubicBezTo>
                  <a:pt x="1751048" y="109671"/>
                  <a:pt x="1780346" y="90716"/>
                  <a:pt x="1814274" y="90716"/>
                </a:cubicBezTo>
                <a:lnTo>
                  <a:pt x="1950349" y="90716"/>
                </a:lnTo>
                <a:cubicBezTo>
                  <a:pt x="2000383" y="90716"/>
                  <a:pt x="2041065" y="131407"/>
                  <a:pt x="2041065" y="181432"/>
                </a:cubicBezTo>
                <a:lnTo>
                  <a:pt x="2041065" y="269424"/>
                </a:lnTo>
                <a:cubicBezTo>
                  <a:pt x="2405244" y="491090"/>
                  <a:pt x="2630710" y="889102"/>
                  <a:pt x="2630710" y="1315364"/>
                </a:cubicBezTo>
                <a:lnTo>
                  <a:pt x="2630710" y="1461411"/>
                </a:lnTo>
                <a:lnTo>
                  <a:pt x="2709091" y="1480957"/>
                </a:lnTo>
                <a:cubicBezTo>
                  <a:pt x="2769737" y="1496111"/>
                  <a:pt x="2812142" y="1550451"/>
                  <a:pt x="2812142" y="1612992"/>
                </a:cubicBezTo>
                <a:lnTo>
                  <a:pt x="2812142" y="1973447"/>
                </a:lnTo>
                <a:lnTo>
                  <a:pt x="2485482" y="2211076"/>
                </a:lnTo>
                <a:cubicBezTo>
                  <a:pt x="2352809" y="2307603"/>
                  <a:pt x="2195970" y="2358580"/>
                  <a:pt x="2031911" y="2358580"/>
                </a:cubicBezTo>
                <a:lnTo>
                  <a:pt x="780326" y="2358580"/>
                </a:lnTo>
                <a:cubicBezTo>
                  <a:pt x="616268" y="2358580"/>
                  <a:pt x="459429" y="2307593"/>
                  <a:pt x="326755" y="2211076"/>
                </a:cubicBezTo>
                <a:lnTo>
                  <a:pt x="0" y="1973447"/>
                </a:lnTo>
                <a:lnTo>
                  <a:pt x="0" y="1612992"/>
                </a:lnTo>
                <a:cubicBezTo>
                  <a:pt x="0" y="1550451"/>
                  <a:pt x="42405" y="1496111"/>
                  <a:pt x="103041" y="1481004"/>
                </a:cubicBezTo>
                <a:lnTo>
                  <a:pt x="181423" y="1461411"/>
                </a:lnTo>
                <a:lnTo>
                  <a:pt x="181423" y="1315364"/>
                </a:lnTo>
                <a:cubicBezTo>
                  <a:pt x="181423" y="889092"/>
                  <a:pt x="406899" y="491080"/>
                  <a:pt x="771068" y="269424"/>
                </a:cubicBezTo>
                <a:lnTo>
                  <a:pt x="771068" y="181432"/>
                </a:lnTo>
                <a:cubicBezTo>
                  <a:pt x="771068" y="131397"/>
                  <a:pt x="811759" y="90716"/>
                  <a:pt x="861784" y="90716"/>
                </a:cubicBezTo>
                <a:lnTo>
                  <a:pt x="997849" y="90716"/>
                </a:lnTo>
                <a:cubicBezTo>
                  <a:pt x="1031767" y="90716"/>
                  <a:pt x="1061076" y="109671"/>
                  <a:pt x="1076630" y="137293"/>
                </a:cubicBezTo>
                <a:cubicBezTo>
                  <a:pt x="1112330" y="127130"/>
                  <a:pt x="1147391" y="118786"/>
                  <a:pt x="1181681" y="112300"/>
                </a:cubicBezTo>
                <a:cubicBezTo>
                  <a:pt x="1192968" y="48625"/>
                  <a:pt x="1248442" y="0"/>
                  <a:pt x="1315345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CB377BF-D9EA-4932-A0C9-46D7200F1E68}"/>
              </a:ext>
            </a:extLst>
          </p:cNvPr>
          <p:cNvGrpSpPr/>
          <p:nvPr/>
        </p:nvGrpSpPr>
        <p:grpSpPr>
          <a:xfrm>
            <a:off x="5071359" y="3408151"/>
            <a:ext cx="2805113" cy="2379075"/>
            <a:chOff x="5391253" y="3398270"/>
            <a:chExt cx="2805113" cy="2379075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7C64E33-C634-45DE-AB23-D7B13074C03C}"/>
                </a:ext>
              </a:extLst>
            </p:cNvPr>
            <p:cNvGrpSpPr/>
            <p:nvPr/>
          </p:nvGrpSpPr>
          <p:grpSpPr>
            <a:xfrm>
              <a:off x="5391253" y="3398270"/>
              <a:ext cx="2805113" cy="2379075"/>
              <a:chOff x="13639800" y="-708660"/>
              <a:chExt cx="3147060" cy="2353310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1B963710-A07A-4334-A5FE-2E403C1F0557}"/>
                  </a:ext>
                </a:extLst>
              </p:cNvPr>
              <p:cNvSpPr/>
              <p:nvPr/>
            </p:nvSpPr>
            <p:spPr>
              <a:xfrm>
                <a:off x="13639800" y="-708660"/>
                <a:ext cx="3147060" cy="23533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31800" sx="106000" sy="106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A385D98-D7DE-417B-8939-BC1DBF9DF2E7}"/>
                  </a:ext>
                </a:extLst>
              </p:cNvPr>
              <p:cNvSpPr/>
              <p:nvPr/>
            </p:nvSpPr>
            <p:spPr>
              <a:xfrm>
                <a:off x="13639800" y="1593850"/>
                <a:ext cx="3147060" cy="508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A33DBE5-163B-48A8-A9BD-8908DA073E50}"/>
                </a:ext>
              </a:extLst>
            </p:cNvPr>
            <p:cNvGrpSpPr/>
            <p:nvPr/>
          </p:nvGrpSpPr>
          <p:grpSpPr>
            <a:xfrm>
              <a:off x="5699430" y="3712498"/>
              <a:ext cx="2188758" cy="1716654"/>
              <a:chOff x="5697944" y="3712498"/>
              <a:chExt cx="2188758" cy="1716654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D622D0F6-9656-4468-A4D6-4092EE5D7562}"/>
                  </a:ext>
                </a:extLst>
              </p:cNvPr>
              <p:cNvGrpSpPr/>
              <p:nvPr/>
            </p:nvGrpSpPr>
            <p:grpSpPr>
              <a:xfrm>
                <a:off x="5697944" y="3712498"/>
                <a:ext cx="2188758" cy="1271216"/>
                <a:chOff x="10146504" y="736411"/>
                <a:chExt cx="2188758" cy="1271216"/>
              </a:xfrm>
            </p:grpSpPr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93183E33-1D7D-43B9-BA95-EFA0FAE7BF86}"/>
                    </a:ext>
                  </a:extLst>
                </p:cNvPr>
                <p:cNvSpPr txBox="1"/>
                <p:nvPr/>
              </p:nvSpPr>
              <p:spPr>
                <a:xfrm>
                  <a:off x="10146504" y="1176630"/>
                  <a:ext cx="2188758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Almost before we knew it, we had left the ground.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9D586B1F-F859-41BB-BFF2-8B86BC95EF78}"/>
                    </a:ext>
                  </a:extLst>
                </p:cNvPr>
                <p:cNvSpPr txBox="1"/>
                <p:nvPr/>
              </p:nvSpPr>
              <p:spPr>
                <a:xfrm>
                  <a:off x="10146504" y="736411"/>
                  <a:ext cx="2188758" cy="3083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  <a:spcAft>
                      <a:spcPts val="1200"/>
                    </a:spcAft>
                  </a:pPr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 wonderful serenity has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6B66449A-87B2-4370-A96F-14D9CA373AB6}"/>
                  </a:ext>
                </a:extLst>
              </p:cNvPr>
              <p:cNvGrpSpPr/>
              <p:nvPr/>
            </p:nvGrpSpPr>
            <p:grpSpPr>
              <a:xfrm>
                <a:off x="7498558" y="5041008"/>
                <a:ext cx="388144" cy="388144"/>
                <a:chOff x="14731545" y="841109"/>
                <a:chExt cx="388144" cy="388144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38C1DC7E-3940-40D7-BDC7-D6BAD744D73E}"/>
                    </a:ext>
                  </a:extLst>
                </p:cNvPr>
                <p:cNvSpPr/>
                <p:nvPr/>
              </p:nvSpPr>
              <p:spPr>
                <a:xfrm>
                  <a:off x="14731545" y="841109"/>
                  <a:ext cx="388144" cy="38814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" name="Graphic 64">
                  <a:extLst>
                    <a:ext uri="{FF2B5EF4-FFF2-40B4-BE49-F238E27FC236}">
                      <a16:creationId xmlns:a16="http://schemas.microsoft.com/office/drawing/2014/main" id="{F2D5383C-68F3-4932-A23B-572C657DD98F}"/>
                    </a:ext>
                  </a:extLst>
                </p:cNvPr>
                <p:cNvSpPr/>
                <p:nvPr/>
              </p:nvSpPr>
              <p:spPr>
                <a:xfrm>
                  <a:off x="14841661" y="994515"/>
                  <a:ext cx="167913" cy="81333"/>
                </a:xfrm>
                <a:custGeom>
                  <a:avLst/>
                  <a:gdLst>
                    <a:gd name="connsiteX0" fmla="*/ 4820927 w 4876802"/>
                    <a:gd name="connsiteY0" fmla="*/ 1046254 h 2362198"/>
                    <a:gd name="connsiteX1" fmla="*/ 4820755 w 4876802"/>
                    <a:gd name="connsiteY1" fmla="*/ 1046073 h 2362198"/>
                    <a:gd name="connsiteX2" fmla="*/ 3825354 w 4876802"/>
                    <a:gd name="connsiteY2" fmla="*/ 55473 h 2362198"/>
                    <a:gd name="connsiteX3" fmla="*/ 3555940 w 4876802"/>
                    <a:gd name="connsiteY3" fmla="*/ 56121 h 2362198"/>
                    <a:gd name="connsiteX4" fmla="*/ 3556578 w 4876802"/>
                    <a:gd name="connsiteY4" fmla="*/ 325526 h 2362198"/>
                    <a:gd name="connsiteX5" fmla="*/ 4224890 w 4876802"/>
                    <a:gd name="connsiteY5" fmla="*/ 990599 h 2362198"/>
                    <a:gd name="connsiteX6" fmla="*/ 190500 w 4876802"/>
                    <a:gd name="connsiteY6" fmla="*/ 990599 h 2362198"/>
                    <a:gd name="connsiteX7" fmla="*/ 0 w 4876802"/>
                    <a:gd name="connsiteY7" fmla="*/ 1181099 h 2362198"/>
                    <a:gd name="connsiteX8" fmla="*/ 190500 w 4876802"/>
                    <a:gd name="connsiteY8" fmla="*/ 1371599 h 2362198"/>
                    <a:gd name="connsiteX9" fmla="*/ 4224881 w 4876802"/>
                    <a:gd name="connsiteY9" fmla="*/ 1371599 h 2362198"/>
                    <a:gd name="connsiteX10" fmla="*/ 3556587 w 4876802"/>
                    <a:gd name="connsiteY10" fmla="*/ 2036673 h 2362198"/>
                    <a:gd name="connsiteX11" fmla="*/ 3555949 w 4876802"/>
                    <a:gd name="connsiteY11" fmla="*/ 2306078 h 2362198"/>
                    <a:gd name="connsiteX12" fmla="*/ 3825364 w 4876802"/>
                    <a:gd name="connsiteY12" fmla="*/ 2306726 h 2362198"/>
                    <a:gd name="connsiteX13" fmla="*/ 4820765 w 4876802"/>
                    <a:gd name="connsiteY13" fmla="*/ 1316126 h 2362198"/>
                    <a:gd name="connsiteX14" fmla="*/ 4820936 w 4876802"/>
                    <a:gd name="connsiteY14" fmla="*/ 1315945 h 2362198"/>
                    <a:gd name="connsiteX15" fmla="*/ 4820927 w 4876802"/>
                    <a:gd name="connsiteY15" fmla="*/ 1046254 h 2362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6802" h="2362198">
                      <a:moveTo>
                        <a:pt x="4820927" y="1046254"/>
                      </a:moveTo>
                      <a:cubicBezTo>
                        <a:pt x="4820869" y="1046197"/>
                        <a:pt x="4820822" y="1046130"/>
                        <a:pt x="4820755" y="1046073"/>
                      </a:cubicBezTo>
                      <a:lnTo>
                        <a:pt x="3825354" y="55473"/>
                      </a:lnTo>
                      <a:cubicBezTo>
                        <a:pt x="3750783" y="-18736"/>
                        <a:pt x="3630168" y="-18460"/>
                        <a:pt x="3555940" y="56121"/>
                      </a:cubicBezTo>
                      <a:cubicBezTo>
                        <a:pt x="3481721" y="130692"/>
                        <a:pt x="3482007" y="251307"/>
                        <a:pt x="3556578" y="325526"/>
                      </a:cubicBezTo>
                      <a:lnTo>
                        <a:pt x="4224890" y="990599"/>
                      </a:lnTo>
                      <a:lnTo>
                        <a:pt x="190500" y="990599"/>
                      </a:lnTo>
                      <a:cubicBezTo>
                        <a:pt x="85287" y="990599"/>
                        <a:pt x="0" y="1075886"/>
                        <a:pt x="0" y="1181099"/>
                      </a:cubicBezTo>
                      <a:cubicBezTo>
                        <a:pt x="0" y="1286312"/>
                        <a:pt x="85287" y="1371599"/>
                        <a:pt x="190500" y="1371599"/>
                      </a:cubicBezTo>
                      <a:lnTo>
                        <a:pt x="4224881" y="1371599"/>
                      </a:lnTo>
                      <a:lnTo>
                        <a:pt x="3556587" y="2036673"/>
                      </a:lnTo>
                      <a:cubicBezTo>
                        <a:pt x="3482016" y="2110892"/>
                        <a:pt x="3481731" y="2231507"/>
                        <a:pt x="3555949" y="2306078"/>
                      </a:cubicBezTo>
                      <a:cubicBezTo>
                        <a:pt x="3630178" y="2380668"/>
                        <a:pt x="3750802" y="2380926"/>
                        <a:pt x="3825364" y="2306726"/>
                      </a:cubicBezTo>
                      <a:lnTo>
                        <a:pt x="4820765" y="1316126"/>
                      </a:lnTo>
                      <a:cubicBezTo>
                        <a:pt x="4820822" y="1316069"/>
                        <a:pt x="4820869" y="1316002"/>
                        <a:pt x="4820936" y="1315945"/>
                      </a:cubicBezTo>
                      <a:cubicBezTo>
                        <a:pt x="4895546" y="1241478"/>
                        <a:pt x="4895307" y="1120473"/>
                        <a:pt x="4820927" y="104625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DAF7482C-7671-490F-A483-96F8F0726514}"/>
              </a:ext>
            </a:extLst>
          </p:cNvPr>
          <p:cNvGrpSpPr/>
          <p:nvPr/>
        </p:nvGrpSpPr>
        <p:grpSpPr>
          <a:xfrm>
            <a:off x="8320087" y="3408151"/>
            <a:ext cx="2805113" cy="2379075"/>
            <a:chOff x="5391253" y="3398270"/>
            <a:chExt cx="2805113" cy="2379075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FD8558B-AA3E-490A-998A-2A6F725B87EA}"/>
                </a:ext>
              </a:extLst>
            </p:cNvPr>
            <p:cNvGrpSpPr/>
            <p:nvPr/>
          </p:nvGrpSpPr>
          <p:grpSpPr>
            <a:xfrm>
              <a:off x="5391253" y="3398270"/>
              <a:ext cx="2805113" cy="2379075"/>
              <a:chOff x="13639800" y="-708660"/>
              <a:chExt cx="3147060" cy="2353310"/>
            </a:xfrm>
          </p:grpSpPr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4CC582AD-5C83-49A8-9D71-9AECD513EAF2}"/>
                  </a:ext>
                </a:extLst>
              </p:cNvPr>
              <p:cNvSpPr/>
              <p:nvPr/>
            </p:nvSpPr>
            <p:spPr>
              <a:xfrm>
                <a:off x="13639800" y="-708660"/>
                <a:ext cx="3147060" cy="23533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31800" sx="106000" sy="106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9926493C-3E21-4F47-AB51-4A4935BFCF04}"/>
                  </a:ext>
                </a:extLst>
              </p:cNvPr>
              <p:cNvSpPr/>
              <p:nvPr/>
            </p:nvSpPr>
            <p:spPr>
              <a:xfrm>
                <a:off x="13639800" y="1593850"/>
                <a:ext cx="3147060" cy="508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934B7740-3FA5-4BAF-9140-B8695677CDD1}"/>
                </a:ext>
              </a:extLst>
            </p:cNvPr>
            <p:cNvGrpSpPr/>
            <p:nvPr/>
          </p:nvGrpSpPr>
          <p:grpSpPr>
            <a:xfrm>
              <a:off x="5699430" y="3712498"/>
              <a:ext cx="2188758" cy="1716654"/>
              <a:chOff x="5697944" y="3712498"/>
              <a:chExt cx="2188758" cy="1716654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18F8BFE9-D9BF-4005-A709-190610AF4052}"/>
                  </a:ext>
                </a:extLst>
              </p:cNvPr>
              <p:cNvGrpSpPr/>
              <p:nvPr/>
            </p:nvGrpSpPr>
            <p:grpSpPr>
              <a:xfrm>
                <a:off x="5697944" y="3712498"/>
                <a:ext cx="2188758" cy="1271216"/>
                <a:chOff x="10146504" y="736411"/>
                <a:chExt cx="2188758" cy="1271216"/>
              </a:xfrm>
            </p:grpSpPr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73A27A27-8A53-4A4E-BE30-A3BFD630ED07}"/>
                    </a:ext>
                  </a:extLst>
                </p:cNvPr>
                <p:cNvSpPr txBox="1"/>
                <p:nvPr/>
              </p:nvSpPr>
              <p:spPr>
                <a:xfrm>
                  <a:off x="10146504" y="1176630"/>
                  <a:ext cx="2188758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Almost before we knew it, we had left the ground.</a:t>
                  </a: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F40B6C18-5D5B-4949-A170-DE54A914E8C2}"/>
                    </a:ext>
                  </a:extLst>
                </p:cNvPr>
                <p:cNvSpPr txBox="1"/>
                <p:nvPr/>
              </p:nvSpPr>
              <p:spPr>
                <a:xfrm>
                  <a:off x="10146504" y="736411"/>
                  <a:ext cx="2188758" cy="3083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  <a:spcAft>
                      <a:spcPts val="1200"/>
                    </a:spcAft>
                  </a:pPr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 wonderful serenity has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B2312147-1EA3-4185-86C4-0CAD96F6C517}"/>
                  </a:ext>
                </a:extLst>
              </p:cNvPr>
              <p:cNvGrpSpPr/>
              <p:nvPr/>
            </p:nvGrpSpPr>
            <p:grpSpPr>
              <a:xfrm>
                <a:off x="7498558" y="5041008"/>
                <a:ext cx="388144" cy="388144"/>
                <a:chOff x="14731545" y="841109"/>
                <a:chExt cx="388144" cy="388144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2381CED4-FD8D-4B59-8A8C-4BDB2A6E3932}"/>
                    </a:ext>
                  </a:extLst>
                </p:cNvPr>
                <p:cNvSpPr/>
                <p:nvPr/>
              </p:nvSpPr>
              <p:spPr>
                <a:xfrm>
                  <a:off x="14731545" y="841109"/>
                  <a:ext cx="388144" cy="38814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" name="Graphic 64">
                  <a:extLst>
                    <a:ext uri="{FF2B5EF4-FFF2-40B4-BE49-F238E27FC236}">
                      <a16:creationId xmlns:a16="http://schemas.microsoft.com/office/drawing/2014/main" id="{92A8AC6A-E4DA-4D1D-AB66-1C240EBB6B82}"/>
                    </a:ext>
                  </a:extLst>
                </p:cNvPr>
                <p:cNvSpPr/>
                <p:nvPr/>
              </p:nvSpPr>
              <p:spPr>
                <a:xfrm>
                  <a:off x="14841661" y="994515"/>
                  <a:ext cx="167913" cy="81333"/>
                </a:xfrm>
                <a:custGeom>
                  <a:avLst/>
                  <a:gdLst>
                    <a:gd name="connsiteX0" fmla="*/ 4820927 w 4876802"/>
                    <a:gd name="connsiteY0" fmla="*/ 1046254 h 2362198"/>
                    <a:gd name="connsiteX1" fmla="*/ 4820755 w 4876802"/>
                    <a:gd name="connsiteY1" fmla="*/ 1046073 h 2362198"/>
                    <a:gd name="connsiteX2" fmla="*/ 3825354 w 4876802"/>
                    <a:gd name="connsiteY2" fmla="*/ 55473 h 2362198"/>
                    <a:gd name="connsiteX3" fmla="*/ 3555940 w 4876802"/>
                    <a:gd name="connsiteY3" fmla="*/ 56121 h 2362198"/>
                    <a:gd name="connsiteX4" fmla="*/ 3556578 w 4876802"/>
                    <a:gd name="connsiteY4" fmla="*/ 325526 h 2362198"/>
                    <a:gd name="connsiteX5" fmla="*/ 4224890 w 4876802"/>
                    <a:gd name="connsiteY5" fmla="*/ 990599 h 2362198"/>
                    <a:gd name="connsiteX6" fmla="*/ 190500 w 4876802"/>
                    <a:gd name="connsiteY6" fmla="*/ 990599 h 2362198"/>
                    <a:gd name="connsiteX7" fmla="*/ 0 w 4876802"/>
                    <a:gd name="connsiteY7" fmla="*/ 1181099 h 2362198"/>
                    <a:gd name="connsiteX8" fmla="*/ 190500 w 4876802"/>
                    <a:gd name="connsiteY8" fmla="*/ 1371599 h 2362198"/>
                    <a:gd name="connsiteX9" fmla="*/ 4224881 w 4876802"/>
                    <a:gd name="connsiteY9" fmla="*/ 1371599 h 2362198"/>
                    <a:gd name="connsiteX10" fmla="*/ 3556587 w 4876802"/>
                    <a:gd name="connsiteY10" fmla="*/ 2036673 h 2362198"/>
                    <a:gd name="connsiteX11" fmla="*/ 3555949 w 4876802"/>
                    <a:gd name="connsiteY11" fmla="*/ 2306078 h 2362198"/>
                    <a:gd name="connsiteX12" fmla="*/ 3825364 w 4876802"/>
                    <a:gd name="connsiteY12" fmla="*/ 2306726 h 2362198"/>
                    <a:gd name="connsiteX13" fmla="*/ 4820765 w 4876802"/>
                    <a:gd name="connsiteY13" fmla="*/ 1316126 h 2362198"/>
                    <a:gd name="connsiteX14" fmla="*/ 4820936 w 4876802"/>
                    <a:gd name="connsiteY14" fmla="*/ 1315945 h 2362198"/>
                    <a:gd name="connsiteX15" fmla="*/ 4820927 w 4876802"/>
                    <a:gd name="connsiteY15" fmla="*/ 1046254 h 2362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6802" h="2362198">
                      <a:moveTo>
                        <a:pt x="4820927" y="1046254"/>
                      </a:moveTo>
                      <a:cubicBezTo>
                        <a:pt x="4820869" y="1046197"/>
                        <a:pt x="4820822" y="1046130"/>
                        <a:pt x="4820755" y="1046073"/>
                      </a:cubicBezTo>
                      <a:lnTo>
                        <a:pt x="3825354" y="55473"/>
                      </a:lnTo>
                      <a:cubicBezTo>
                        <a:pt x="3750783" y="-18736"/>
                        <a:pt x="3630168" y="-18460"/>
                        <a:pt x="3555940" y="56121"/>
                      </a:cubicBezTo>
                      <a:cubicBezTo>
                        <a:pt x="3481721" y="130692"/>
                        <a:pt x="3482007" y="251307"/>
                        <a:pt x="3556578" y="325526"/>
                      </a:cubicBezTo>
                      <a:lnTo>
                        <a:pt x="4224890" y="990599"/>
                      </a:lnTo>
                      <a:lnTo>
                        <a:pt x="190500" y="990599"/>
                      </a:lnTo>
                      <a:cubicBezTo>
                        <a:pt x="85287" y="990599"/>
                        <a:pt x="0" y="1075886"/>
                        <a:pt x="0" y="1181099"/>
                      </a:cubicBezTo>
                      <a:cubicBezTo>
                        <a:pt x="0" y="1286312"/>
                        <a:pt x="85287" y="1371599"/>
                        <a:pt x="190500" y="1371599"/>
                      </a:cubicBezTo>
                      <a:lnTo>
                        <a:pt x="4224881" y="1371599"/>
                      </a:lnTo>
                      <a:lnTo>
                        <a:pt x="3556587" y="2036673"/>
                      </a:lnTo>
                      <a:cubicBezTo>
                        <a:pt x="3482016" y="2110892"/>
                        <a:pt x="3481731" y="2231507"/>
                        <a:pt x="3555949" y="2306078"/>
                      </a:cubicBezTo>
                      <a:cubicBezTo>
                        <a:pt x="3630178" y="2380668"/>
                        <a:pt x="3750802" y="2380926"/>
                        <a:pt x="3825364" y="2306726"/>
                      </a:cubicBezTo>
                      <a:lnTo>
                        <a:pt x="4820765" y="1316126"/>
                      </a:lnTo>
                      <a:cubicBezTo>
                        <a:pt x="4820822" y="1316069"/>
                        <a:pt x="4820869" y="1316002"/>
                        <a:pt x="4820936" y="1315945"/>
                      </a:cubicBezTo>
                      <a:cubicBezTo>
                        <a:pt x="4895546" y="1241478"/>
                        <a:pt x="4895307" y="1120473"/>
                        <a:pt x="4820927" y="104625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12701B-1D69-4360-B076-C1E76D8B25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006508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>
            <a:extLst>
              <a:ext uri="{FF2B5EF4-FFF2-40B4-BE49-F238E27FC236}">
                <a16:creationId xmlns:a16="http://schemas.microsoft.com/office/drawing/2014/main" id="{C50A332C-6C12-440B-8BA6-C586B1B556AF}"/>
              </a:ext>
            </a:extLst>
          </p:cNvPr>
          <p:cNvGrpSpPr/>
          <p:nvPr/>
        </p:nvGrpSpPr>
        <p:grpSpPr>
          <a:xfrm>
            <a:off x="-5" y="979922"/>
            <a:ext cx="5237178" cy="4782206"/>
            <a:chOff x="-5" y="979922"/>
            <a:chExt cx="5237178" cy="4782206"/>
          </a:xfrm>
          <a:effectLst>
            <a:outerShdw blurRad="762000" dist="254000" dir="5400000" sx="95000" sy="95000" algn="t" rotWithShape="0">
              <a:prstClr val="black">
                <a:alpha val="20000"/>
              </a:prstClr>
            </a:outerShdw>
          </a:effectLst>
        </p:grpSpPr>
        <p:sp>
          <p:nvSpPr>
            <p:cNvPr id="2" name="Rectangle 18">
              <a:extLst>
                <a:ext uri="{FF2B5EF4-FFF2-40B4-BE49-F238E27FC236}">
                  <a16:creationId xmlns:a16="http://schemas.microsoft.com/office/drawing/2014/main" id="{5FED802C-ED93-4357-8DEF-35ECC6D423BA}"/>
                </a:ext>
              </a:extLst>
            </p:cNvPr>
            <p:cNvSpPr/>
            <p:nvPr/>
          </p:nvSpPr>
          <p:spPr>
            <a:xfrm flipV="1">
              <a:off x="1653499" y="4719242"/>
              <a:ext cx="670475" cy="1042886"/>
            </a:xfrm>
            <a:custGeom>
              <a:avLst/>
              <a:gdLst>
                <a:gd name="connsiteX0" fmla="*/ 0 w 2271715"/>
                <a:gd name="connsiteY0" fmla="*/ 0 h 722273"/>
                <a:gd name="connsiteX1" fmla="*/ 2271715 w 2271715"/>
                <a:gd name="connsiteY1" fmla="*/ 0 h 722273"/>
                <a:gd name="connsiteX2" fmla="*/ 2271715 w 2271715"/>
                <a:gd name="connsiteY2" fmla="*/ 722273 h 722273"/>
                <a:gd name="connsiteX3" fmla="*/ 0 w 2271715"/>
                <a:gd name="connsiteY3" fmla="*/ 722273 h 722273"/>
                <a:gd name="connsiteX4" fmla="*/ 0 w 2271715"/>
                <a:gd name="connsiteY4" fmla="*/ 0 h 722273"/>
                <a:gd name="connsiteX0" fmla="*/ 0 w 2271715"/>
                <a:gd name="connsiteY0" fmla="*/ 71438 h 793711"/>
                <a:gd name="connsiteX1" fmla="*/ 2271715 w 2271715"/>
                <a:gd name="connsiteY1" fmla="*/ 0 h 793711"/>
                <a:gd name="connsiteX2" fmla="*/ 2271715 w 2271715"/>
                <a:gd name="connsiteY2" fmla="*/ 793711 h 793711"/>
                <a:gd name="connsiteX3" fmla="*/ 0 w 2271715"/>
                <a:gd name="connsiteY3" fmla="*/ 793711 h 793711"/>
                <a:gd name="connsiteX4" fmla="*/ 0 w 2271715"/>
                <a:gd name="connsiteY4" fmla="*/ 71438 h 793711"/>
                <a:gd name="connsiteX0" fmla="*/ 0 w 2271715"/>
                <a:gd name="connsiteY0" fmla="*/ 71438 h 908011"/>
                <a:gd name="connsiteX1" fmla="*/ 2271715 w 2271715"/>
                <a:gd name="connsiteY1" fmla="*/ 0 h 908011"/>
                <a:gd name="connsiteX2" fmla="*/ 2271715 w 2271715"/>
                <a:gd name="connsiteY2" fmla="*/ 908011 h 908011"/>
                <a:gd name="connsiteX3" fmla="*/ 0 w 2271715"/>
                <a:gd name="connsiteY3" fmla="*/ 793711 h 908011"/>
                <a:gd name="connsiteX4" fmla="*/ 0 w 2271715"/>
                <a:gd name="connsiteY4" fmla="*/ 71438 h 908011"/>
                <a:gd name="connsiteX0" fmla="*/ 0 w 2271715"/>
                <a:gd name="connsiteY0" fmla="*/ 142875 h 979448"/>
                <a:gd name="connsiteX1" fmla="*/ 2271715 w 2271715"/>
                <a:gd name="connsiteY1" fmla="*/ 0 h 979448"/>
                <a:gd name="connsiteX2" fmla="*/ 2271715 w 2271715"/>
                <a:gd name="connsiteY2" fmla="*/ 979448 h 979448"/>
                <a:gd name="connsiteX3" fmla="*/ 0 w 2271715"/>
                <a:gd name="connsiteY3" fmla="*/ 865148 h 979448"/>
                <a:gd name="connsiteX4" fmla="*/ 0 w 2271715"/>
                <a:gd name="connsiteY4" fmla="*/ 142875 h 979448"/>
                <a:gd name="connsiteX0" fmla="*/ 0 w 2271715"/>
                <a:gd name="connsiteY0" fmla="*/ 228600 h 1065173"/>
                <a:gd name="connsiteX1" fmla="*/ 2257337 w 2271715"/>
                <a:gd name="connsiteY1" fmla="*/ 0 h 1065173"/>
                <a:gd name="connsiteX2" fmla="*/ 2271715 w 2271715"/>
                <a:gd name="connsiteY2" fmla="*/ 1065173 h 1065173"/>
                <a:gd name="connsiteX3" fmla="*/ 0 w 2271715"/>
                <a:gd name="connsiteY3" fmla="*/ 950873 h 1065173"/>
                <a:gd name="connsiteX4" fmla="*/ 0 w 2271715"/>
                <a:gd name="connsiteY4" fmla="*/ 228600 h 1065173"/>
                <a:gd name="connsiteX0" fmla="*/ 0 w 2257338"/>
                <a:gd name="connsiteY0" fmla="*/ 228600 h 1150898"/>
                <a:gd name="connsiteX1" fmla="*/ 2257337 w 2257338"/>
                <a:gd name="connsiteY1" fmla="*/ 0 h 1150898"/>
                <a:gd name="connsiteX2" fmla="*/ 2257338 w 2257338"/>
                <a:gd name="connsiteY2" fmla="*/ 1150898 h 1150898"/>
                <a:gd name="connsiteX3" fmla="*/ 0 w 2257338"/>
                <a:gd name="connsiteY3" fmla="*/ 950873 h 1150898"/>
                <a:gd name="connsiteX4" fmla="*/ 0 w 2257338"/>
                <a:gd name="connsiteY4" fmla="*/ 228600 h 1150898"/>
                <a:gd name="connsiteX0" fmla="*/ 0 w 2257338"/>
                <a:gd name="connsiteY0" fmla="*/ 228600 h 1179473"/>
                <a:gd name="connsiteX1" fmla="*/ 2257337 w 2257338"/>
                <a:gd name="connsiteY1" fmla="*/ 0 h 1179473"/>
                <a:gd name="connsiteX2" fmla="*/ 2257338 w 2257338"/>
                <a:gd name="connsiteY2" fmla="*/ 1179473 h 1179473"/>
                <a:gd name="connsiteX3" fmla="*/ 0 w 2257338"/>
                <a:gd name="connsiteY3" fmla="*/ 950873 h 1179473"/>
                <a:gd name="connsiteX4" fmla="*/ 0 w 2257338"/>
                <a:gd name="connsiteY4" fmla="*/ 228600 h 11794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0 w 2257337"/>
                <a:gd name="connsiteY2" fmla="*/ 818526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40665 w 2257337"/>
                <a:gd name="connsiteY2" fmla="*/ 758369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14253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18264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95382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804907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76225 h 998498"/>
                <a:gd name="connsiteX1" fmla="*/ 2257337 w 2257337"/>
                <a:gd name="connsiteY1" fmla="*/ 0 h 998498"/>
                <a:gd name="connsiteX2" fmla="*/ 2253172 w 2257337"/>
                <a:gd name="connsiteY2" fmla="*/ 852532 h 998498"/>
                <a:gd name="connsiteX3" fmla="*/ 0 w 2257337"/>
                <a:gd name="connsiteY3" fmla="*/ 998498 h 998498"/>
                <a:gd name="connsiteX4" fmla="*/ 0 w 2257337"/>
                <a:gd name="connsiteY4" fmla="*/ 276225 h 998498"/>
                <a:gd name="connsiteX0" fmla="*/ 0 w 2257337"/>
                <a:gd name="connsiteY0" fmla="*/ 276225 h 998498"/>
                <a:gd name="connsiteX1" fmla="*/ 2257337 w 2257337"/>
                <a:gd name="connsiteY1" fmla="*/ 0 h 998498"/>
                <a:gd name="connsiteX2" fmla="*/ 2253172 w 2257337"/>
                <a:gd name="connsiteY2" fmla="*/ 852532 h 998498"/>
                <a:gd name="connsiteX3" fmla="*/ 0 w 2257337"/>
                <a:gd name="connsiteY3" fmla="*/ 998498 h 998498"/>
                <a:gd name="connsiteX4" fmla="*/ 0 w 2257337"/>
                <a:gd name="connsiteY4" fmla="*/ 276225 h 998498"/>
                <a:gd name="connsiteX0" fmla="*/ 0 w 2260728"/>
                <a:gd name="connsiteY0" fmla="*/ 276225 h 998498"/>
                <a:gd name="connsiteX1" fmla="*/ 2257337 w 2260728"/>
                <a:gd name="connsiteY1" fmla="*/ 0 h 998498"/>
                <a:gd name="connsiteX2" fmla="*/ 2260728 w 2260728"/>
                <a:gd name="connsiteY2" fmla="*/ 843007 h 998498"/>
                <a:gd name="connsiteX3" fmla="*/ 0 w 2260728"/>
                <a:gd name="connsiteY3" fmla="*/ 998498 h 998498"/>
                <a:gd name="connsiteX4" fmla="*/ 0 w 2260728"/>
                <a:gd name="connsiteY4" fmla="*/ 276225 h 998498"/>
                <a:gd name="connsiteX0" fmla="*/ 0 w 2260728"/>
                <a:gd name="connsiteY0" fmla="*/ 276225 h 998498"/>
                <a:gd name="connsiteX1" fmla="*/ 2257337 w 2260728"/>
                <a:gd name="connsiteY1" fmla="*/ 0 h 998498"/>
                <a:gd name="connsiteX2" fmla="*/ 2260728 w 2260728"/>
                <a:gd name="connsiteY2" fmla="*/ 857295 h 998498"/>
                <a:gd name="connsiteX3" fmla="*/ 0 w 2260728"/>
                <a:gd name="connsiteY3" fmla="*/ 998498 h 998498"/>
                <a:gd name="connsiteX4" fmla="*/ 0 w 2260728"/>
                <a:gd name="connsiteY4" fmla="*/ 276225 h 998498"/>
                <a:gd name="connsiteX0" fmla="*/ 0 w 2264893"/>
                <a:gd name="connsiteY0" fmla="*/ 276225 h 998498"/>
                <a:gd name="connsiteX1" fmla="*/ 2264893 w 2264893"/>
                <a:gd name="connsiteY1" fmla="*/ 0 h 998498"/>
                <a:gd name="connsiteX2" fmla="*/ 2260728 w 2264893"/>
                <a:gd name="connsiteY2" fmla="*/ 857295 h 998498"/>
                <a:gd name="connsiteX3" fmla="*/ 0 w 2264893"/>
                <a:gd name="connsiteY3" fmla="*/ 998498 h 998498"/>
                <a:gd name="connsiteX4" fmla="*/ 0 w 2264893"/>
                <a:gd name="connsiteY4" fmla="*/ 276225 h 998498"/>
                <a:gd name="connsiteX0" fmla="*/ 5038 w 2269931"/>
                <a:gd name="connsiteY0" fmla="*/ 276225 h 1001673"/>
                <a:gd name="connsiteX1" fmla="*/ 2269931 w 2269931"/>
                <a:gd name="connsiteY1" fmla="*/ 0 h 1001673"/>
                <a:gd name="connsiteX2" fmla="*/ 2265766 w 2269931"/>
                <a:gd name="connsiteY2" fmla="*/ 857295 h 1001673"/>
                <a:gd name="connsiteX3" fmla="*/ 0 w 2269931"/>
                <a:gd name="connsiteY3" fmla="*/ 1001673 h 1001673"/>
                <a:gd name="connsiteX4" fmla="*/ 5038 w 2269931"/>
                <a:gd name="connsiteY4" fmla="*/ 276225 h 1001673"/>
                <a:gd name="connsiteX0" fmla="*/ 5038 w 2271818"/>
                <a:gd name="connsiteY0" fmla="*/ 276225 h 1001673"/>
                <a:gd name="connsiteX1" fmla="*/ 2269931 w 2271818"/>
                <a:gd name="connsiteY1" fmla="*/ 0 h 1001673"/>
                <a:gd name="connsiteX2" fmla="*/ 2271818 w 2271818"/>
                <a:gd name="connsiteY2" fmla="*/ 857295 h 1001673"/>
                <a:gd name="connsiteX3" fmla="*/ 0 w 2271818"/>
                <a:gd name="connsiteY3" fmla="*/ 1001673 h 1001673"/>
                <a:gd name="connsiteX4" fmla="*/ 5038 w 2271818"/>
                <a:gd name="connsiteY4" fmla="*/ 276225 h 1001673"/>
                <a:gd name="connsiteX0" fmla="*/ 5038 w 2288746"/>
                <a:gd name="connsiteY0" fmla="*/ 276225 h 1001673"/>
                <a:gd name="connsiteX1" fmla="*/ 2269931 w 2288746"/>
                <a:gd name="connsiteY1" fmla="*/ 0 h 1001673"/>
                <a:gd name="connsiteX2" fmla="*/ 2288746 w 2288746"/>
                <a:gd name="connsiteY2" fmla="*/ 857295 h 1001673"/>
                <a:gd name="connsiteX3" fmla="*/ 0 w 2288746"/>
                <a:gd name="connsiteY3" fmla="*/ 1001673 h 1001673"/>
                <a:gd name="connsiteX4" fmla="*/ 5038 w 2288746"/>
                <a:gd name="connsiteY4" fmla="*/ 276225 h 100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8746" h="1001673">
                  <a:moveTo>
                    <a:pt x="5038" y="276225"/>
                  </a:moveTo>
                  <a:lnTo>
                    <a:pt x="2269931" y="0"/>
                  </a:lnTo>
                  <a:cubicBezTo>
                    <a:pt x="2269931" y="383633"/>
                    <a:pt x="2288746" y="473662"/>
                    <a:pt x="2288746" y="857295"/>
                  </a:cubicBezTo>
                  <a:lnTo>
                    <a:pt x="0" y="1001673"/>
                  </a:lnTo>
                  <a:cubicBezTo>
                    <a:pt x="1679" y="759857"/>
                    <a:pt x="3359" y="518041"/>
                    <a:pt x="5038" y="27622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3" name="Rectangle 27">
              <a:extLst>
                <a:ext uri="{FF2B5EF4-FFF2-40B4-BE49-F238E27FC236}">
                  <a16:creationId xmlns:a16="http://schemas.microsoft.com/office/drawing/2014/main" id="{7FA5C74E-07AB-4FA5-ABB3-40143FBDBAA7}"/>
                </a:ext>
              </a:extLst>
            </p:cNvPr>
            <p:cNvSpPr/>
            <p:nvPr/>
          </p:nvSpPr>
          <p:spPr>
            <a:xfrm>
              <a:off x="2312407" y="4875381"/>
              <a:ext cx="1165475" cy="886746"/>
            </a:xfrm>
            <a:custGeom>
              <a:avLst/>
              <a:gdLst>
                <a:gd name="connsiteX0" fmla="*/ 0 w 850392"/>
                <a:gd name="connsiteY0" fmla="*/ 0 h 851702"/>
                <a:gd name="connsiteX1" fmla="*/ 850392 w 850392"/>
                <a:gd name="connsiteY1" fmla="*/ 0 h 851702"/>
                <a:gd name="connsiteX2" fmla="*/ 850392 w 850392"/>
                <a:gd name="connsiteY2" fmla="*/ 851702 h 851702"/>
                <a:gd name="connsiteX3" fmla="*/ 0 w 850392"/>
                <a:gd name="connsiteY3" fmla="*/ 851702 h 851702"/>
                <a:gd name="connsiteX4" fmla="*/ 0 w 850392"/>
                <a:gd name="connsiteY4" fmla="*/ 0 h 851702"/>
                <a:gd name="connsiteX0" fmla="*/ 4762 w 855154"/>
                <a:gd name="connsiteY0" fmla="*/ 0 h 851702"/>
                <a:gd name="connsiteX1" fmla="*/ 855154 w 855154"/>
                <a:gd name="connsiteY1" fmla="*/ 0 h 851702"/>
                <a:gd name="connsiteX2" fmla="*/ 855154 w 855154"/>
                <a:gd name="connsiteY2" fmla="*/ 851702 h 851702"/>
                <a:gd name="connsiteX3" fmla="*/ 0 w 855154"/>
                <a:gd name="connsiteY3" fmla="*/ 851702 h 851702"/>
                <a:gd name="connsiteX4" fmla="*/ 4762 w 855154"/>
                <a:gd name="connsiteY4" fmla="*/ 0 h 85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154" h="851702">
                  <a:moveTo>
                    <a:pt x="4762" y="0"/>
                  </a:moveTo>
                  <a:lnTo>
                    <a:pt x="855154" y="0"/>
                  </a:lnTo>
                  <a:lnTo>
                    <a:pt x="855154" y="851702"/>
                  </a:lnTo>
                  <a:lnTo>
                    <a:pt x="0" y="851702"/>
                  </a:lnTo>
                  <a:cubicBezTo>
                    <a:pt x="1587" y="567801"/>
                    <a:pt x="3175" y="283901"/>
                    <a:pt x="47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679E6D4-6E00-4435-8087-905253CB4A2F}"/>
                </a:ext>
              </a:extLst>
            </p:cNvPr>
            <p:cNvSpPr/>
            <p:nvPr/>
          </p:nvSpPr>
          <p:spPr>
            <a:xfrm>
              <a:off x="-5" y="4719246"/>
              <a:ext cx="1661435" cy="75199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216000" rtlCol="0" anchor="ctr"/>
            <a:lstStyle/>
            <a:p>
              <a:pPr algn="r"/>
              <a:r>
                <a:rPr lang="en-US" sz="3600" dirty="0">
                  <a:solidFill>
                    <a:schemeClr val="lt1">
                      <a:alpha val="10000"/>
                    </a:schemeClr>
                  </a:solidFill>
                  <a:latin typeface="+mj-lt"/>
                </a:rPr>
                <a:t>05</a:t>
              </a:r>
            </a:p>
          </p:txBody>
        </p:sp>
        <p:sp>
          <p:nvSpPr>
            <p:cNvPr id="5" name="Rectangle 27">
              <a:extLst>
                <a:ext uri="{FF2B5EF4-FFF2-40B4-BE49-F238E27FC236}">
                  <a16:creationId xmlns:a16="http://schemas.microsoft.com/office/drawing/2014/main" id="{AB400B50-50C1-4B03-B424-3D80D465DFB9}"/>
                </a:ext>
              </a:extLst>
            </p:cNvPr>
            <p:cNvSpPr/>
            <p:nvPr/>
          </p:nvSpPr>
          <p:spPr>
            <a:xfrm>
              <a:off x="3124282" y="2194686"/>
              <a:ext cx="1107285" cy="886746"/>
            </a:xfrm>
            <a:custGeom>
              <a:avLst/>
              <a:gdLst>
                <a:gd name="connsiteX0" fmla="*/ 0 w 850392"/>
                <a:gd name="connsiteY0" fmla="*/ 0 h 851702"/>
                <a:gd name="connsiteX1" fmla="*/ 850392 w 850392"/>
                <a:gd name="connsiteY1" fmla="*/ 0 h 851702"/>
                <a:gd name="connsiteX2" fmla="*/ 850392 w 850392"/>
                <a:gd name="connsiteY2" fmla="*/ 851702 h 851702"/>
                <a:gd name="connsiteX3" fmla="*/ 0 w 850392"/>
                <a:gd name="connsiteY3" fmla="*/ 851702 h 851702"/>
                <a:gd name="connsiteX4" fmla="*/ 0 w 850392"/>
                <a:gd name="connsiteY4" fmla="*/ 0 h 851702"/>
                <a:gd name="connsiteX0" fmla="*/ 4762 w 855154"/>
                <a:gd name="connsiteY0" fmla="*/ 0 h 851702"/>
                <a:gd name="connsiteX1" fmla="*/ 855154 w 855154"/>
                <a:gd name="connsiteY1" fmla="*/ 0 h 851702"/>
                <a:gd name="connsiteX2" fmla="*/ 855154 w 855154"/>
                <a:gd name="connsiteY2" fmla="*/ 851702 h 851702"/>
                <a:gd name="connsiteX3" fmla="*/ 0 w 855154"/>
                <a:gd name="connsiteY3" fmla="*/ 851702 h 851702"/>
                <a:gd name="connsiteX4" fmla="*/ 4762 w 855154"/>
                <a:gd name="connsiteY4" fmla="*/ 0 h 85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154" h="851702">
                  <a:moveTo>
                    <a:pt x="4762" y="0"/>
                  </a:moveTo>
                  <a:lnTo>
                    <a:pt x="855154" y="0"/>
                  </a:lnTo>
                  <a:lnTo>
                    <a:pt x="855154" y="851702"/>
                  </a:lnTo>
                  <a:lnTo>
                    <a:pt x="0" y="851702"/>
                  </a:lnTo>
                  <a:cubicBezTo>
                    <a:pt x="1587" y="567801"/>
                    <a:pt x="3175" y="283901"/>
                    <a:pt x="47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1" name="Rectangle 18">
              <a:extLst>
                <a:ext uri="{FF2B5EF4-FFF2-40B4-BE49-F238E27FC236}">
                  <a16:creationId xmlns:a16="http://schemas.microsoft.com/office/drawing/2014/main" id="{AE854E7F-BEC0-4514-99C7-34967FABB979}"/>
                </a:ext>
              </a:extLst>
            </p:cNvPr>
            <p:cNvSpPr/>
            <p:nvPr/>
          </p:nvSpPr>
          <p:spPr>
            <a:xfrm>
              <a:off x="1654826" y="2194689"/>
              <a:ext cx="1489529" cy="1042887"/>
            </a:xfrm>
            <a:custGeom>
              <a:avLst/>
              <a:gdLst>
                <a:gd name="connsiteX0" fmla="*/ 0 w 2271715"/>
                <a:gd name="connsiteY0" fmla="*/ 0 h 722273"/>
                <a:gd name="connsiteX1" fmla="*/ 2271715 w 2271715"/>
                <a:gd name="connsiteY1" fmla="*/ 0 h 722273"/>
                <a:gd name="connsiteX2" fmla="*/ 2271715 w 2271715"/>
                <a:gd name="connsiteY2" fmla="*/ 722273 h 722273"/>
                <a:gd name="connsiteX3" fmla="*/ 0 w 2271715"/>
                <a:gd name="connsiteY3" fmla="*/ 722273 h 722273"/>
                <a:gd name="connsiteX4" fmla="*/ 0 w 2271715"/>
                <a:gd name="connsiteY4" fmla="*/ 0 h 722273"/>
                <a:gd name="connsiteX0" fmla="*/ 0 w 2271715"/>
                <a:gd name="connsiteY0" fmla="*/ 71438 h 793711"/>
                <a:gd name="connsiteX1" fmla="*/ 2271715 w 2271715"/>
                <a:gd name="connsiteY1" fmla="*/ 0 h 793711"/>
                <a:gd name="connsiteX2" fmla="*/ 2271715 w 2271715"/>
                <a:gd name="connsiteY2" fmla="*/ 793711 h 793711"/>
                <a:gd name="connsiteX3" fmla="*/ 0 w 2271715"/>
                <a:gd name="connsiteY3" fmla="*/ 793711 h 793711"/>
                <a:gd name="connsiteX4" fmla="*/ 0 w 2271715"/>
                <a:gd name="connsiteY4" fmla="*/ 71438 h 793711"/>
                <a:gd name="connsiteX0" fmla="*/ 0 w 2271715"/>
                <a:gd name="connsiteY0" fmla="*/ 71438 h 908011"/>
                <a:gd name="connsiteX1" fmla="*/ 2271715 w 2271715"/>
                <a:gd name="connsiteY1" fmla="*/ 0 h 908011"/>
                <a:gd name="connsiteX2" fmla="*/ 2271715 w 2271715"/>
                <a:gd name="connsiteY2" fmla="*/ 908011 h 908011"/>
                <a:gd name="connsiteX3" fmla="*/ 0 w 2271715"/>
                <a:gd name="connsiteY3" fmla="*/ 793711 h 908011"/>
                <a:gd name="connsiteX4" fmla="*/ 0 w 2271715"/>
                <a:gd name="connsiteY4" fmla="*/ 71438 h 908011"/>
                <a:gd name="connsiteX0" fmla="*/ 0 w 2271715"/>
                <a:gd name="connsiteY0" fmla="*/ 142875 h 979448"/>
                <a:gd name="connsiteX1" fmla="*/ 2271715 w 2271715"/>
                <a:gd name="connsiteY1" fmla="*/ 0 h 979448"/>
                <a:gd name="connsiteX2" fmla="*/ 2271715 w 2271715"/>
                <a:gd name="connsiteY2" fmla="*/ 979448 h 979448"/>
                <a:gd name="connsiteX3" fmla="*/ 0 w 2271715"/>
                <a:gd name="connsiteY3" fmla="*/ 865148 h 979448"/>
                <a:gd name="connsiteX4" fmla="*/ 0 w 2271715"/>
                <a:gd name="connsiteY4" fmla="*/ 142875 h 979448"/>
                <a:gd name="connsiteX0" fmla="*/ 0 w 2271715"/>
                <a:gd name="connsiteY0" fmla="*/ 228600 h 1065173"/>
                <a:gd name="connsiteX1" fmla="*/ 2257337 w 2271715"/>
                <a:gd name="connsiteY1" fmla="*/ 0 h 1065173"/>
                <a:gd name="connsiteX2" fmla="*/ 2271715 w 2271715"/>
                <a:gd name="connsiteY2" fmla="*/ 1065173 h 1065173"/>
                <a:gd name="connsiteX3" fmla="*/ 0 w 2271715"/>
                <a:gd name="connsiteY3" fmla="*/ 950873 h 1065173"/>
                <a:gd name="connsiteX4" fmla="*/ 0 w 2271715"/>
                <a:gd name="connsiteY4" fmla="*/ 228600 h 1065173"/>
                <a:gd name="connsiteX0" fmla="*/ 0 w 2257338"/>
                <a:gd name="connsiteY0" fmla="*/ 228600 h 1150898"/>
                <a:gd name="connsiteX1" fmla="*/ 2257337 w 2257338"/>
                <a:gd name="connsiteY1" fmla="*/ 0 h 1150898"/>
                <a:gd name="connsiteX2" fmla="*/ 2257338 w 2257338"/>
                <a:gd name="connsiteY2" fmla="*/ 1150898 h 1150898"/>
                <a:gd name="connsiteX3" fmla="*/ 0 w 2257338"/>
                <a:gd name="connsiteY3" fmla="*/ 950873 h 1150898"/>
                <a:gd name="connsiteX4" fmla="*/ 0 w 2257338"/>
                <a:gd name="connsiteY4" fmla="*/ 228600 h 1150898"/>
                <a:gd name="connsiteX0" fmla="*/ 0 w 2257338"/>
                <a:gd name="connsiteY0" fmla="*/ 228600 h 1179473"/>
                <a:gd name="connsiteX1" fmla="*/ 2257337 w 2257338"/>
                <a:gd name="connsiteY1" fmla="*/ 0 h 1179473"/>
                <a:gd name="connsiteX2" fmla="*/ 2257338 w 2257338"/>
                <a:gd name="connsiteY2" fmla="*/ 1179473 h 1179473"/>
                <a:gd name="connsiteX3" fmla="*/ 0 w 2257338"/>
                <a:gd name="connsiteY3" fmla="*/ 950873 h 1179473"/>
                <a:gd name="connsiteX4" fmla="*/ 0 w 2257338"/>
                <a:gd name="connsiteY4" fmla="*/ 228600 h 11794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0 w 2257337"/>
                <a:gd name="connsiteY2" fmla="*/ 818526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40665 w 2257337"/>
                <a:gd name="connsiteY2" fmla="*/ 758369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14253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18264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95382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804907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76225 h 998498"/>
                <a:gd name="connsiteX1" fmla="*/ 2257337 w 2257337"/>
                <a:gd name="connsiteY1" fmla="*/ 0 h 998498"/>
                <a:gd name="connsiteX2" fmla="*/ 2253172 w 2257337"/>
                <a:gd name="connsiteY2" fmla="*/ 852532 h 998498"/>
                <a:gd name="connsiteX3" fmla="*/ 0 w 2257337"/>
                <a:gd name="connsiteY3" fmla="*/ 998498 h 998498"/>
                <a:gd name="connsiteX4" fmla="*/ 0 w 2257337"/>
                <a:gd name="connsiteY4" fmla="*/ 276225 h 998498"/>
                <a:gd name="connsiteX0" fmla="*/ 0 w 2257337"/>
                <a:gd name="connsiteY0" fmla="*/ 276225 h 998498"/>
                <a:gd name="connsiteX1" fmla="*/ 2257337 w 2257337"/>
                <a:gd name="connsiteY1" fmla="*/ 0 h 998498"/>
                <a:gd name="connsiteX2" fmla="*/ 2253172 w 2257337"/>
                <a:gd name="connsiteY2" fmla="*/ 852532 h 998498"/>
                <a:gd name="connsiteX3" fmla="*/ 0 w 2257337"/>
                <a:gd name="connsiteY3" fmla="*/ 998498 h 998498"/>
                <a:gd name="connsiteX4" fmla="*/ 0 w 2257337"/>
                <a:gd name="connsiteY4" fmla="*/ 276225 h 998498"/>
                <a:gd name="connsiteX0" fmla="*/ 0 w 2260728"/>
                <a:gd name="connsiteY0" fmla="*/ 276225 h 998498"/>
                <a:gd name="connsiteX1" fmla="*/ 2257337 w 2260728"/>
                <a:gd name="connsiteY1" fmla="*/ 0 h 998498"/>
                <a:gd name="connsiteX2" fmla="*/ 2260728 w 2260728"/>
                <a:gd name="connsiteY2" fmla="*/ 843007 h 998498"/>
                <a:gd name="connsiteX3" fmla="*/ 0 w 2260728"/>
                <a:gd name="connsiteY3" fmla="*/ 998498 h 998498"/>
                <a:gd name="connsiteX4" fmla="*/ 0 w 2260728"/>
                <a:gd name="connsiteY4" fmla="*/ 276225 h 998498"/>
                <a:gd name="connsiteX0" fmla="*/ 0 w 2260728"/>
                <a:gd name="connsiteY0" fmla="*/ 276225 h 998498"/>
                <a:gd name="connsiteX1" fmla="*/ 2257337 w 2260728"/>
                <a:gd name="connsiteY1" fmla="*/ 0 h 998498"/>
                <a:gd name="connsiteX2" fmla="*/ 2260728 w 2260728"/>
                <a:gd name="connsiteY2" fmla="*/ 857295 h 998498"/>
                <a:gd name="connsiteX3" fmla="*/ 0 w 2260728"/>
                <a:gd name="connsiteY3" fmla="*/ 998498 h 998498"/>
                <a:gd name="connsiteX4" fmla="*/ 0 w 2260728"/>
                <a:gd name="connsiteY4" fmla="*/ 276225 h 998498"/>
                <a:gd name="connsiteX0" fmla="*/ 0 w 2264893"/>
                <a:gd name="connsiteY0" fmla="*/ 276225 h 998498"/>
                <a:gd name="connsiteX1" fmla="*/ 2264893 w 2264893"/>
                <a:gd name="connsiteY1" fmla="*/ 0 h 998498"/>
                <a:gd name="connsiteX2" fmla="*/ 2260728 w 2264893"/>
                <a:gd name="connsiteY2" fmla="*/ 857295 h 998498"/>
                <a:gd name="connsiteX3" fmla="*/ 0 w 2264893"/>
                <a:gd name="connsiteY3" fmla="*/ 998498 h 998498"/>
                <a:gd name="connsiteX4" fmla="*/ 0 w 2264893"/>
                <a:gd name="connsiteY4" fmla="*/ 276225 h 998498"/>
                <a:gd name="connsiteX0" fmla="*/ 5038 w 2269931"/>
                <a:gd name="connsiteY0" fmla="*/ 276225 h 1001673"/>
                <a:gd name="connsiteX1" fmla="*/ 2269931 w 2269931"/>
                <a:gd name="connsiteY1" fmla="*/ 0 h 1001673"/>
                <a:gd name="connsiteX2" fmla="*/ 2265766 w 2269931"/>
                <a:gd name="connsiteY2" fmla="*/ 857295 h 1001673"/>
                <a:gd name="connsiteX3" fmla="*/ 0 w 2269931"/>
                <a:gd name="connsiteY3" fmla="*/ 1001673 h 1001673"/>
                <a:gd name="connsiteX4" fmla="*/ 5038 w 2269931"/>
                <a:gd name="connsiteY4" fmla="*/ 276225 h 100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9931" h="1001673">
                  <a:moveTo>
                    <a:pt x="5038" y="276225"/>
                  </a:moveTo>
                  <a:lnTo>
                    <a:pt x="2269931" y="0"/>
                  </a:lnTo>
                  <a:cubicBezTo>
                    <a:pt x="2269931" y="383633"/>
                    <a:pt x="2265766" y="473662"/>
                    <a:pt x="2265766" y="857295"/>
                  </a:cubicBezTo>
                  <a:lnTo>
                    <a:pt x="0" y="1001673"/>
                  </a:lnTo>
                  <a:cubicBezTo>
                    <a:pt x="1679" y="759857"/>
                    <a:pt x="3359" y="518041"/>
                    <a:pt x="5038" y="2762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BF231DD-9E57-48CE-92F8-FB09041A05A5}"/>
                </a:ext>
              </a:extLst>
            </p:cNvPr>
            <p:cNvSpPr/>
            <p:nvPr/>
          </p:nvSpPr>
          <p:spPr>
            <a:xfrm>
              <a:off x="1" y="2484759"/>
              <a:ext cx="1661437" cy="75344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216000" rtlCol="0" anchor="ctr"/>
            <a:lstStyle/>
            <a:p>
              <a:pPr algn="r"/>
              <a:r>
                <a:rPr lang="en-US" sz="3600" dirty="0">
                  <a:solidFill>
                    <a:schemeClr val="lt1">
                      <a:alpha val="10000"/>
                    </a:schemeClr>
                  </a:solidFill>
                  <a:latin typeface="+mj-lt"/>
                </a:rPr>
                <a:t>02</a:t>
              </a:r>
            </a:p>
          </p:txBody>
        </p:sp>
        <p:sp>
          <p:nvSpPr>
            <p:cNvPr id="4" name="Rectangle 27">
              <a:extLst>
                <a:ext uri="{FF2B5EF4-FFF2-40B4-BE49-F238E27FC236}">
                  <a16:creationId xmlns:a16="http://schemas.microsoft.com/office/drawing/2014/main" id="{D44F1FA8-1E6A-4615-B4AE-4B56A5E9CC98}"/>
                </a:ext>
              </a:extLst>
            </p:cNvPr>
            <p:cNvSpPr/>
            <p:nvPr/>
          </p:nvSpPr>
          <p:spPr>
            <a:xfrm>
              <a:off x="2880446" y="4130045"/>
              <a:ext cx="1143813" cy="886746"/>
            </a:xfrm>
            <a:custGeom>
              <a:avLst/>
              <a:gdLst>
                <a:gd name="connsiteX0" fmla="*/ 0 w 850392"/>
                <a:gd name="connsiteY0" fmla="*/ 0 h 851702"/>
                <a:gd name="connsiteX1" fmla="*/ 850392 w 850392"/>
                <a:gd name="connsiteY1" fmla="*/ 0 h 851702"/>
                <a:gd name="connsiteX2" fmla="*/ 850392 w 850392"/>
                <a:gd name="connsiteY2" fmla="*/ 851702 h 851702"/>
                <a:gd name="connsiteX3" fmla="*/ 0 w 850392"/>
                <a:gd name="connsiteY3" fmla="*/ 851702 h 851702"/>
                <a:gd name="connsiteX4" fmla="*/ 0 w 850392"/>
                <a:gd name="connsiteY4" fmla="*/ 0 h 851702"/>
                <a:gd name="connsiteX0" fmla="*/ 4762 w 855154"/>
                <a:gd name="connsiteY0" fmla="*/ 0 h 851702"/>
                <a:gd name="connsiteX1" fmla="*/ 855154 w 855154"/>
                <a:gd name="connsiteY1" fmla="*/ 0 h 851702"/>
                <a:gd name="connsiteX2" fmla="*/ 855154 w 855154"/>
                <a:gd name="connsiteY2" fmla="*/ 851702 h 851702"/>
                <a:gd name="connsiteX3" fmla="*/ 0 w 855154"/>
                <a:gd name="connsiteY3" fmla="*/ 851702 h 851702"/>
                <a:gd name="connsiteX4" fmla="*/ 4762 w 855154"/>
                <a:gd name="connsiteY4" fmla="*/ 0 h 85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154" h="851702">
                  <a:moveTo>
                    <a:pt x="4762" y="0"/>
                  </a:moveTo>
                  <a:lnTo>
                    <a:pt x="855154" y="0"/>
                  </a:lnTo>
                  <a:lnTo>
                    <a:pt x="855154" y="851702"/>
                  </a:lnTo>
                  <a:lnTo>
                    <a:pt x="0" y="851702"/>
                  </a:lnTo>
                  <a:cubicBezTo>
                    <a:pt x="1587" y="567801"/>
                    <a:pt x="3175" y="283901"/>
                    <a:pt x="47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3" name="Rectangle 18">
              <a:extLst>
                <a:ext uri="{FF2B5EF4-FFF2-40B4-BE49-F238E27FC236}">
                  <a16:creationId xmlns:a16="http://schemas.microsoft.com/office/drawing/2014/main" id="{2E265BF8-6852-4E59-B052-621DD789E7EB}"/>
                </a:ext>
              </a:extLst>
            </p:cNvPr>
            <p:cNvSpPr/>
            <p:nvPr/>
          </p:nvSpPr>
          <p:spPr>
            <a:xfrm flipV="1">
              <a:off x="1650558" y="3973907"/>
              <a:ext cx="1240836" cy="1042886"/>
            </a:xfrm>
            <a:custGeom>
              <a:avLst/>
              <a:gdLst>
                <a:gd name="connsiteX0" fmla="*/ 0 w 2271715"/>
                <a:gd name="connsiteY0" fmla="*/ 0 h 722273"/>
                <a:gd name="connsiteX1" fmla="*/ 2271715 w 2271715"/>
                <a:gd name="connsiteY1" fmla="*/ 0 h 722273"/>
                <a:gd name="connsiteX2" fmla="*/ 2271715 w 2271715"/>
                <a:gd name="connsiteY2" fmla="*/ 722273 h 722273"/>
                <a:gd name="connsiteX3" fmla="*/ 0 w 2271715"/>
                <a:gd name="connsiteY3" fmla="*/ 722273 h 722273"/>
                <a:gd name="connsiteX4" fmla="*/ 0 w 2271715"/>
                <a:gd name="connsiteY4" fmla="*/ 0 h 722273"/>
                <a:gd name="connsiteX0" fmla="*/ 0 w 2271715"/>
                <a:gd name="connsiteY0" fmla="*/ 71438 h 793711"/>
                <a:gd name="connsiteX1" fmla="*/ 2271715 w 2271715"/>
                <a:gd name="connsiteY1" fmla="*/ 0 h 793711"/>
                <a:gd name="connsiteX2" fmla="*/ 2271715 w 2271715"/>
                <a:gd name="connsiteY2" fmla="*/ 793711 h 793711"/>
                <a:gd name="connsiteX3" fmla="*/ 0 w 2271715"/>
                <a:gd name="connsiteY3" fmla="*/ 793711 h 793711"/>
                <a:gd name="connsiteX4" fmla="*/ 0 w 2271715"/>
                <a:gd name="connsiteY4" fmla="*/ 71438 h 793711"/>
                <a:gd name="connsiteX0" fmla="*/ 0 w 2271715"/>
                <a:gd name="connsiteY0" fmla="*/ 71438 h 908011"/>
                <a:gd name="connsiteX1" fmla="*/ 2271715 w 2271715"/>
                <a:gd name="connsiteY1" fmla="*/ 0 h 908011"/>
                <a:gd name="connsiteX2" fmla="*/ 2271715 w 2271715"/>
                <a:gd name="connsiteY2" fmla="*/ 908011 h 908011"/>
                <a:gd name="connsiteX3" fmla="*/ 0 w 2271715"/>
                <a:gd name="connsiteY3" fmla="*/ 793711 h 908011"/>
                <a:gd name="connsiteX4" fmla="*/ 0 w 2271715"/>
                <a:gd name="connsiteY4" fmla="*/ 71438 h 908011"/>
                <a:gd name="connsiteX0" fmla="*/ 0 w 2271715"/>
                <a:gd name="connsiteY0" fmla="*/ 142875 h 979448"/>
                <a:gd name="connsiteX1" fmla="*/ 2271715 w 2271715"/>
                <a:gd name="connsiteY1" fmla="*/ 0 h 979448"/>
                <a:gd name="connsiteX2" fmla="*/ 2271715 w 2271715"/>
                <a:gd name="connsiteY2" fmla="*/ 979448 h 979448"/>
                <a:gd name="connsiteX3" fmla="*/ 0 w 2271715"/>
                <a:gd name="connsiteY3" fmla="*/ 865148 h 979448"/>
                <a:gd name="connsiteX4" fmla="*/ 0 w 2271715"/>
                <a:gd name="connsiteY4" fmla="*/ 142875 h 979448"/>
                <a:gd name="connsiteX0" fmla="*/ 0 w 2271715"/>
                <a:gd name="connsiteY0" fmla="*/ 228600 h 1065173"/>
                <a:gd name="connsiteX1" fmla="*/ 2257337 w 2271715"/>
                <a:gd name="connsiteY1" fmla="*/ 0 h 1065173"/>
                <a:gd name="connsiteX2" fmla="*/ 2271715 w 2271715"/>
                <a:gd name="connsiteY2" fmla="*/ 1065173 h 1065173"/>
                <a:gd name="connsiteX3" fmla="*/ 0 w 2271715"/>
                <a:gd name="connsiteY3" fmla="*/ 950873 h 1065173"/>
                <a:gd name="connsiteX4" fmla="*/ 0 w 2271715"/>
                <a:gd name="connsiteY4" fmla="*/ 228600 h 1065173"/>
                <a:gd name="connsiteX0" fmla="*/ 0 w 2257338"/>
                <a:gd name="connsiteY0" fmla="*/ 228600 h 1150898"/>
                <a:gd name="connsiteX1" fmla="*/ 2257337 w 2257338"/>
                <a:gd name="connsiteY1" fmla="*/ 0 h 1150898"/>
                <a:gd name="connsiteX2" fmla="*/ 2257338 w 2257338"/>
                <a:gd name="connsiteY2" fmla="*/ 1150898 h 1150898"/>
                <a:gd name="connsiteX3" fmla="*/ 0 w 2257338"/>
                <a:gd name="connsiteY3" fmla="*/ 950873 h 1150898"/>
                <a:gd name="connsiteX4" fmla="*/ 0 w 2257338"/>
                <a:gd name="connsiteY4" fmla="*/ 228600 h 1150898"/>
                <a:gd name="connsiteX0" fmla="*/ 0 w 2257338"/>
                <a:gd name="connsiteY0" fmla="*/ 228600 h 1179473"/>
                <a:gd name="connsiteX1" fmla="*/ 2257337 w 2257338"/>
                <a:gd name="connsiteY1" fmla="*/ 0 h 1179473"/>
                <a:gd name="connsiteX2" fmla="*/ 2257338 w 2257338"/>
                <a:gd name="connsiteY2" fmla="*/ 1179473 h 1179473"/>
                <a:gd name="connsiteX3" fmla="*/ 0 w 2257338"/>
                <a:gd name="connsiteY3" fmla="*/ 950873 h 1179473"/>
                <a:gd name="connsiteX4" fmla="*/ 0 w 2257338"/>
                <a:gd name="connsiteY4" fmla="*/ 228600 h 11794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0 w 2257337"/>
                <a:gd name="connsiteY2" fmla="*/ 818526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40665 w 2257337"/>
                <a:gd name="connsiteY2" fmla="*/ 758369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14253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18264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95382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804907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76225 h 998498"/>
                <a:gd name="connsiteX1" fmla="*/ 2257337 w 2257337"/>
                <a:gd name="connsiteY1" fmla="*/ 0 h 998498"/>
                <a:gd name="connsiteX2" fmla="*/ 2253172 w 2257337"/>
                <a:gd name="connsiteY2" fmla="*/ 852532 h 998498"/>
                <a:gd name="connsiteX3" fmla="*/ 0 w 2257337"/>
                <a:gd name="connsiteY3" fmla="*/ 998498 h 998498"/>
                <a:gd name="connsiteX4" fmla="*/ 0 w 2257337"/>
                <a:gd name="connsiteY4" fmla="*/ 276225 h 998498"/>
                <a:gd name="connsiteX0" fmla="*/ 0 w 2257337"/>
                <a:gd name="connsiteY0" fmla="*/ 276225 h 998498"/>
                <a:gd name="connsiteX1" fmla="*/ 2257337 w 2257337"/>
                <a:gd name="connsiteY1" fmla="*/ 0 h 998498"/>
                <a:gd name="connsiteX2" fmla="*/ 2253172 w 2257337"/>
                <a:gd name="connsiteY2" fmla="*/ 852532 h 998498"/>
                <a:gd name="connsiteX3" fmla="*/ 0 w 2257337"/>
                <a:gd name="connsiteY3" fmla="*/ 998498 h 998498"/>
                <a:gd name="connsiteX4" fmla="*/ 0 w 2257337"/>
                <a:gd name="connsiteY4" fmla="*/ 276225 h 998498"/>
                <a:gd name="connsiteX0" fmla="*/ 0 w 2260728"/>
                <a:gd name="connsiteY0" fmla="*/ 276225 h 998498"/>
                <a:gd name="connsiteX1" fmla="*/ 2257337 w 2260728"/>
                <a:gd name="connsiteY1" fmla="*/ 0 h 998498"/>
                <a:gd name="connsiteX2" fmla="*/ 2260728 w 2260728"/>
                <a:gd name="connsiteY2" fmla="*/ 843007 h 998498"/>
                <a:gd name="connsiteX3" fmla="*/ 0 w 2260728"/>
                <a:gd name="connsiteY3" fmla="*/ 998498 h 998498"/>
                <a:gd name="connsiteX4" fmla="*/ 0 w 2260728"/>
                <a:gd name="connsiteY4" fmla="*/ 276225 h 998498"/>
                <a:gd name="connsiteX0" fmla="*/ 0 w 2260728"/>
                <a:gd name="connsiteY0" fmla="*/ 276225 h 998498"/>
                <a:gd name="connsiteX1" fmla="*/ 2257337 w 2260728"/>
                <a:gd name="connsiteY1" fmla="*/ 0 h 998498"/>
                <a:gd name="connsiteX2" fmla="*/ 2260728 w 2260728"/>
                <a:gd name="connsiteY2" fmla="*/ 857295 h 998498"/>
                <a:gd name="connsiteX3" fmla="*/ 0 w 2260728"/>
                <a:gd name="connsiteY3" fmla="*/ 998498 h 998498"/>
                <a:gd name="connsiteX4" fmla="*/ 0 w 2260728"/>
                <a:gd name="connsiteY4" fmla="*/ 276225 h 998498"/>
                <a:gd name="connsiteX0" fmla="*/ 0 w 2264893"/>
                <a:gd name="connsiteY0" fmla="*/ 276225 h 998498"/>
                <a:gd name="connsiteX1" fmla="*/ 2264893 w 2264893"/>
                <a:gd name="connsiteY1" fmla="*/ 0 h 998498"/>
                <a:gd name="connsiteX2" fmla="*/ 2260728 w 2264893"/>
                <a:gd name="connsiteY2" fmla="*/ 857295 h 998498"/>
                <a:gd name="connsiteX3" fmla="*/ 0 w 2264893"/>
                <a:gd name="connsiteY3" fmla="*/ 998498 h 998498"/>
                <a:gd name="connsiteX4" fmla="*/ 0 w 2264893"/>
                <a:gd name="connsiteY4" fmla="*/ 276225 h 998498"/>
                <a:gd name="connsiteX0" fmla="*/ 5038 w 2269931"/>
                <a:gd name="connsiteY0" fmla="*/ 276225 h 1001673"/>
                <a:gd name="connsiteX1" fmla="*/ 2269931 w 2269931"/>
                <a:gd name="connsiteY1" fmla="*/ 0 h 1001673"/>
                <a:gd name="connsiteX2" fmla="*/ 2265766 w 2269931"/>
                <a:gd name="connsiteY2" fmla="*/ 857295 h 1001673"/>
                <a:gd name="connsiteX3" fmla="*/ 0 w 2269931"/>
                <a:gd name="connsiteY3" fmla="*/ 1001673 h 1001673"/>
                <a:gd name="connsiteX4" fmla="*/ 5038 w 2269931"/>
                <a:gd name="connsiteY4" fmla="*/ 276225 h 1001673"/>
                <a:gd name="connsiteX0" fmla="*/ 5038 w 2271818"/>
                <a:gd name="connsiteY0" fmla="*/ 276225 h 1001673"/>
                <a:gd name="connsiteX1" fmla="*/ 2269931 w 2271818"/>
                <a:gd name="connsiteY1" fmla="*/ 0 h 1001673"/>
                <a:gd name="connsiteX2" fmla="*/ 2271818 w 2271818"/>
                <a:gd name="connsiteY2" fmla="*/ 857295 h 1001673"/>
                <a:gd name="connsiteX3" fmla="*/ 0 w 2271818"/>
                <a:gd name="connsiteY3" fmla="*/ 1001673 h 1001673"/>
                <a:gd name="connsiteX4" fmla="*/ 5038 w 2271818"/>
                <a:gd name="connsiteY4" fmla="*/ 276225 h 1001673"/>
                <a:gd name="connsiteX0" fmla="*/ 5038 w 2271818"/>
                <a:gd name="connsiteY0" fmla="*/ 283369 h 1001673"/>
                <a:gd name="connsiteX1" fmla="*/ 2269931 w 2271818"/>
                <a:gd name="connsiteY1" fmla="*/ 0 h 1001673"/>
                <a:gd name="connsiteX2" fmla="*/ 2271818 w 2271818"/>
                <a:gd name="connsiteY2" fmla="*/ 857295 h 1001673"/>
                <a:gd name="connsiteX3" fmla="*/ 0 w 2271818"/>
                <a:gd name="connsiteY3" fmla="*/ 1001673 h 1001673"/>
                <a:gd name="connsiteX4" fmla="*/ 5038 w 2271818"/>
                <a:gd name="connsiteY4" fmla="*/ 283369 h 100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1818" h="1001673">
                  <a:moveTo>
                    <a:pt x="5038" y="283369"/>
                  </a:moveTo>
                  <a:lnTo>
                    <a:pt x="2269931" y="0"/>
                  </a:lnTo>
                  <a:cubicBezTo>
                    <a:pt x="2269931" y="383633"/>
                    <a:pt x="2271818" y="473662"/>
                    <a:pt x="2271818" y="857295"/>
                  </a:cubicBezTo>
                  <a:lnTo>
                    <a:pt x="0" y="1001673"/>
                  </a:lnTo>
                  <a:cubicBezTo>
                    <a:pt x="1679" y="759857"/>
                    <a:pt x="3359" y="525185"/>
                    <a:pt x="5038" y="28336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7BDC581-D936-4D2E-A52E-945B18731867}"/>
                </a:ext>
              </a:extLst>
            </p:cNvPr>
            <p:cNvSpPr/>
            <p:nvPr/>
          </p:nvSpPr>
          <p:spPr>
            <a:xfrm>
              <a:off x="-2" y="3977211"/>
              <a:ext cx="1661436" cy="7519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216000" rtlCol="0" anchor="ctr"/>
            <a:lstStyle/>
            <a:p>
              <a:pPr algn="r"/>
              <a:r>
                <a:rPr lang="en-US" sz="3600" dirty="0">
                  <a:solidFill>
                    <a:schemeClr val="lt1">
                      <a:alpha val="10000"/>
                    </a:schemeClr>
                  </a:solidFill>
                  <a:latin typeface="+mj-lt"/>
                </a:rPr>
                <a:t>04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8EDF4F-C3B5-4DE9-B5B2-C0C40949A28E}"/>
                </a:ext>
              </a:extLst>
            </p:cNvPr>
            <p:cNvSpPr/>
            <p:nvPr/>
          </p:nvSpPr>
          <p:spPr>
            <a:xfrm>
              <a:off x="-1" y="3237183"/>
              <a:ext cx="1661436" cy="75199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216000" rtlCol="0" anchor="ctr"/>
            <a:lstStyle/>
            <a:p>
              <a:pPr algn="r"/>
              <a:r>
                <a:rPr lang="en-US" sz="3600" dirty="0">
                  <a:solidFill>
                    <a:schemeClr val="lt1">
                      <a:alpha val="10000"/>
                    </a:schemeClr>
                  </a:solidFill>
                  <a:latin typeface="+mj-lt"/>
                </a:rPr>
                <a:t>03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27AA5EB-AEC9-4311-B767-14B60E2F5CA4}"/>
                </a:ext>
              </a:extLst>
            </p:cNvPr>
            <p:cNvSpPr/>
            <p:nvPr/>
          </p:nvSpPr>
          <p:spPr>
            <a:xfrm>
              <a:off x="3477880" y="2999177"/>
              <a:ext cx="1385563" cy="122800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4" name="Rectangle 18">
              <a:extLst>
                <a:ext uri="{FF2B5EF4-FFF2-40B4-BE49-F238E27FC236}">
                  <a16:creationId xmlns:a16="http://schemas.microsoft.com/office/drawing/2014/main" id="{C482FA6F-6BDD-4076-925D-7898EA55CE2D}"/>
                </a:ext>
              </a:extLst>
            </p:cNvPr>
            <p:cNvSpPr/>
            <p:nvPr/>
          </p:nvSpPr>
          <p:spPr>
            <a:xfrm>
              <a:off x="1661436" y="2999177"/>
              <a:ext cx="1816449" cy="1228002"/>
            </a:xfrm>
            <a:custGeom>
              <a:avLst/>
              <a:gdLst>
                <a:gd name="connsiteX0" fmla="*/ 0 w 2271715"/>
                <a:gd name="connsiteY0" fmla="*/ 0 h 722273"/>
                <a:gd name="connsiteX1" fmla="*/ 2271715 w 2271715"/>
                <a:gd name="connsiteY1" fmla="*/ 0 h 722273"/>
                <a:gd name="connsiteX2" fmla="*/ 2271715 w 2271715"/>
                <a:gd name="connsiteY2" fmla="*/ 722273 h 722273"/>
                <a:gd name="connsiteX3" fmla="*/ 0 w 2271715"/>
                <a:gd name="connsiteY3" fmla="*/ 722273 h 722273"/>
                <a:gd name="connsiteX4" fmla="*/ 0 w 2271715"/>
                <a:gd name="connsiteY4" fmla="*/ 0 h 722273"/>
                <a:gd name="connsiteX0" fmla="*/ 0 w 2271715"/>
                <a:gd name="connsiteY0" fmla="*/ 71438 h 793711"/>
                <a:gd name="connsiteX1" fmla="*/ 2271715 w 2271715"/>
                <a:gd name="connsiteY1" fmla="*/ 0 h 793711"/>
                <a:gd name="connsiteX2" fmla="*/ 2271715 w 2271715"/>
                <a:gd name="connsiteY2" fmla="*/ 793711 h 793711"/>
                <a:gd name="connsiteX3" fmla="*/ 0 w 2271715"/>
                <a:gd name="connsiteY3" fmla="*/ 793711 h 793711"/>
                <a:gd name="connsiteX4" fmla="*/ 0 w 2271715"/>
                <a:gd name="connsiteY4" fmla="*/ 71438 h 793711"/>
                <a:gd name="connsiteX0" fmla="*/ 0 w 2271715"/>
                <a:gd name="connsiteY0" fmla="*/ 71438 h 908011"/>
                <a:gd name="connsiteX1" fmla="*/ 2271715 w 2271715"/>
                <a:gd name="connsiteY1" fmla="*/ 0 h 908011"/>
                <a:gd name="connsiteX2" fmla="*/ 2271715 w 2271715"/>
                <a:gd name="connsiteY2" fmla="*/ 908011 h 908011"/>
                <a:gd name="connsiteX3" fmla="*/ 0 w 2271715"/>
                <a:gd name="connsiteY3" fmla="*/ 793711 h 908011"/>
                <a:gd name="connsiteX4" fmla="*/ 0 w 2271715"/>
                <a:gd name="connsiteY4" fmla="*/ 71438 h 908011"/>
                <a:gd name="connsiteX0" fmla="*/ 0 w 2271715"/>
                <a:gd name="connsiteY0" fmla="*/ 142875 h 979448"/>
                <a:gd name="connsiteX1" fmla="*/ 2271715 w 2271715"/>
                <a:gd name="connsiteY1" fmla="*/ 0 h 979448"/>
                <a:gd name="connsiteX2" fmla="*/ 2271715 w 2271715"/>
                <a:gd name="connsiteY2" fmla="*/ 979448 h 979448"/>
                <a:gd name="connsiteX3" fmla="*/ 0 w 2271715"/>
                <a:gd name="connsiteY3" fmla="*/ 865148 h 979448"/>
                <a:gd name="connsiteX4" fmla="*/ 0 w 2271715"/>
                <a:gd name="connsiteY4" fmla="*/ 142875 h 979448"/>
                <a:gd name="connsiteX0" fmla="*/ 0 w 2271715"/>
                <a:gd name="connsiteY0" fmla="*/ 228600 h 1065173"/>
                <a:gd name="connsiteX1" fmla="*/ 2257337 w 2271715"/>
                <a:gd name="connsiteY1" fmla="*/ 0 h 1065173"/>
                <a:gd name="connsiteX2" fmla="*/ 2271715 w 2271715"/>
                <a:gd name="connsiteY2" fmla="*/ 1065173 h 1065173"/>
                <a:gd name="connsiteX3" fmla="*/ 0 w 2271715"/>
                <a:gd name="connsiteY3" fmla="*/ 950873 h 1065173"/>
                <a:gd name="connsiteX4" fmla="*/ 0 w 2271715"/>
                <a:gd name="connsiteY4" fmla="*/ 228600 h 1065173"/>
                <a:gd name="connsiteX0" fmla="*/ 0 w 2257338"/>
                <a:gd name="connsiteY0" fmla="*/ 228600 h 1150898"/>
                <a:gd name="connsiteX1" fmla="*/ 2257337 w 2257338"/>
                <a:gd name="connsiteY1" fmla="*/ 0 h 1150898"/>
                <a:gd name="connsiteX2" fmla="*/ 2257338 w 2257338"/>
                <a:gd name="connsiteY2" fmla="*/ 1150898 h 1150898"/>
                <a:gd name="connsiteX3" fmla="*/ 0 w 2257338"/>
                <a:gd name="connsiteY3" fmla="*/ 950873 h 1150898"/>
                <a:gd name="connsiteX4" fmla="*/ 0 w 2257338"/>
                <a:gd name="connsiteY4" fmla="*/ 228600 h 1150898"/>
                <a:gd name="connsiteX0" fmla="*/ 0 w 2257338"/>
                <a:gd name="connsiteY0" fmla="*/ 228600 h 1179473"/>
                <a:gd name="connsiteX1" fmla="*/ 2257337 w 2257338"/>
                <a:gd name="connsiteY1" fmla="*/ 0 h 1179473"/>
                <a:gd name="connsiteX2" fmla="*/ 2257338 w 2257338"/>
                <a:gd name="connsiteY2" fmla="*/ 1179473 h 1179473"/>
                <a:gd name="connsiteX3" fmla="*/ 0 w 2257338"/>
                <a:gd name="connsiteY3" fmla="*/ 950873 h 1179473"/>
                <a:gd name="connsiteX4" fmla="*/ 0 w 2257338"/>
                <a:gd name="connsiteY4" fmla="*/ 228600 h 1179473"/>
                <a:gd name="connsiteX0" fmla="*/ 0 w 2257338"/>
                <a:gd name="connsiteY0" fmla="*/ 219075 h 1179473"/>
                <a:gd name="connsiteX1" fmla="*/ 2257337 w 2257338"/>
                <a:gd name="connsiteY1" fmla="*/ 0 h 1179473"/>
                <a:gd name="connsiteX2" fmla="*/ 2257338 w 2257338"/>
                <a:gd name="connsiteY2" fmla="*/ 1179473 h 1179473"/>
                <a:gd name="connsiteX3" fmla="*/ 0 w 2257338"/>
                <a:gd name="connsiteY3" fmla="*/ 950873 h 1179473"/>
                <a:gd name="connsiteX4" fmla="*/ 0 w 2257338"/>
                <a:gd name="connsiteY4" fmla="*/ 219075 h 1179473"/>
                <a:gd name="connsiteX0" fmla="*/ 0 w 2257338"/>
                <a:gd name="connsiteY0" fmla="*/ 219075 h 1179473"/>
                <a:gd name="connsiteX1" fmla="*/ 2257337 w 2257338"/>
                <a:gd name="connsiteY1" fmla="*/ 0 h 1179473"/>
                <a:gd name="connsiteX2" fmla="*/ 2257338 w 2257338"/>
                <a:gd name="connsiteY2" fmla="*/ 1179473 h 1179473"/>
                <a:gd name="connsiteX3" fmla="*/ 0 w 2257338"/>
                <a:gd name="connsiteY3" fmla="*/ 938967 h 1179473"/>
                <a:gd name="connsiteX4" fmla="*/ 0 w 2257338"/>
                <a:gd name="connsiteY4" fmla="*/ 219075 h 1179473"/>
                <a:gd name="connsiteX0" fmla="*/ 0 w 2257338"/>
                <a:gd name="connsiteY0" fmla="*/ 226219 h 1179473"/>
                <a:gd name="connsiteX1" fmla="*/ 2257337 w 2257338"/>
                <a:gd name="connsiteY1" fmla="*/ 0 h 1179473"/>
                <a:gd name="connsiteX2" fmla="*/ 2257338 w 2257338"/>
                <a:gd name="connsiteY2" fmla="*/ 1179473 h 1179473"/>
                <a:gd name="connsiteX3" fmla="*/ 0 w 2257338"/>
                <a:gd name="connsiteY3" fmla="*/ 938967 h 1179473"/>
                <a:gd name="connsiteX4" fmla="*/ 0 w 2257338"/>
                <a:gd name="connsiteY4" fmla="*/ 226219 h 1179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7338" h="1179473">
                  <a:moveTo>
                    <a:pt x="0" y="226219"/>
                  </a:moveTo>
                  <a:lnTo>
                    <a:pt x="2257337" y="0"/>
                  </a:lnTo>
                  <a:cubicBezTo>
                    <a:pt x="2257337" y="383633"/>
                    <a:pt x="2257338" y="795840"/>
                    <a:pt x="2257338" y="1179473"/>
                  </a:cubicBezTo>
                  <a:lnTo>
                    <a:pt x="0" y="938967"/>
                  </a:lnTo>
                  <a:lnTo>
                    <a:pt x="0" y="226219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5" name="Rectangle 18">
              <a:extLst>
                <a:ext uri="{FF2B5EF4-FFF2-40B4-BE49-F238E27FC236}">
                  <a16:creationId xmlns:a16="http://schemas.microsoft.com/office/drawing/2014/main" id="{6BF5B38F-0D68-4EB7-BC2F-C68708E8FBF9}"/>
                </a:ext>
              </a:extLst>
            </p:cNvPr>
            <p:cNvSpPr/>
            <p:nvPr/>
          </p:nvSpPr>
          <p:spPr>
            <a:xfrm>
              <a:off x="1640977" y="979922"/>
              <a:ext cx="2246175" cy="1510798"/>
            </a:xfrm>
            <a:custGeom>
              <a:avLst/>
              <a:gdLst>
                <a:gd name="connsiteX0" fmla="*/ 0 w 2271715"/>
                <a:gd name="connsiteY0" fmla="*/ 0 h 722273"/>
                <a:gd name="connsiteX1" fmla="*/ 2271715 w 2271715"/>
                <a:gd name="connsiteY1" fmla="*/ 0 h 722273"/>
                <a:gd name="connsiteX2" fmla="*/ 2271715 w 2271715"/>
                <a:gd name="connsiteY2" fmla="*/ 722273 h 722273"/>
                <a:gd name="connsiteX3" fmla="*/ 0 w 2271715"/>
                <a:gd name="connsiteY3" fmla="*/ 722273 h 722273"/>
                <a:gd name="connsiteX4" fmla="*/ 0 w 2271715"/>
                <a:gd name="connsiteY4" fmla="*/ 0 h 722273"/>
                <a:gd name="connsiteX0" fmla="*/ 0 w 2271715"/>
                <a:gd name="connsiteY0" fmla="*/ 71438 h 793711"/>
                <a:gd name="connsiteX1" fmla="*/ 2271715 w 2271715"/>
                <a:gd name="connsiteY1" fmla="*/ 0 h 793711"/>
                <a:gd name="connsiteX2" fmla="*/ 2271715 w 2271715"/>
                <a:gd name="connsiteY2" fmla="*/ 793711 h 793711"/>
                <a:gd name="connsiteX3" fmla="*/ 0 w 2271715"/>
                <a:gd name="connsiteY3" fmla="*/ 793711 h 793711"/>
                <a:gd name="connsiteX4" fmla="*/ 0 w 2271715"/>
                <a:gd name="connsiteY4" fmla="*/ 71438 h 793711"/>
                <a:gd name="connsiteX0" fmla="*/ 0 w 2271715"/>
                <a:gd name="connsiteY0" fmla="*/ 71438 h 908011"/>
                <a:gd name="connsiteX1" fmla="*/ 2271715 w 2271715"/>
                <a:gd name="connsiteY1" fmla="*/ 0 h 908011"/>
                <a:gd name="connsiteX2" fmla="*/ 2271715 w 2271715"/>
                <a:gd name="connsiteY2" fmla="*/ 908011 h 908011"/>
                <a:gd name="connsiteX3" fmla="*/ 0 w 2271715"/>
                <a:gd name="connsiteY3" fmla="*/ 793711 h 908011"/>
                <a:gd name="connsiteX4" fmla="*/ 0 w 2271715"/>
                <a:gd name="connsiteY4" fmla="*/ 71438 h 908011"/>
                <a:gd name="connsiteX0" fmla="*/ 0 w 2271715"/>
                <a:gd name="connsiteY0" fmla="*/ 142875 h 979448"/>
                <a:gd name="connsiteX1" fmla="*/ 2271715 w 2271715"/>
                <a:gd name="connsiteY1" fmla="*/ 0 h 979448"/>
                <a:gd name="connsiteX2" fmla="*/ 2271715 w 2271715"/>
                <a:gd name="connsiteY2" fmla="*/ 979448 h 979448"/>
                <a:gd name="connsiteX3" fmla="*/ 0 w 2271715"/>
                <a:gd name="connsiteY3" fmla="*/ 865148 h 979448"/>
                <a:gd name="connsiteX4" fmla="*/ 0 w 2271715"/>
                <a:gd name="connsiteY4" fmla="*/ 142875 h 979448"/>
                <a:gd name="connsiteX0" fmla="*/ 0 w 2271715"/>
                <a:gd name="connsiteY0" fmla="*/ 228600 h 1065173"/>
                <a:gd name="connsiteX1" fmla="*/ 2257337 w 2271715"/>
                <a:gd name="connsiteY1" fmla="*/ 0 h 1065173"/>
                <a:gd name="connsiteX2" fmla="*/ 2271715 w 2271715"/>
                <a:gd name="connsiteY2" fmla="*/ 1065173 h 1065173"/>
                <a:gd name="connsiteX3" fmla="*/ 0 w 2271715"/>
                <a:gd name="connsiteY3" fmla="*/ 950873 h 1065173"/>
                <a:gd name="connsiteX4" fmla="*/ 0 w 2271715"/>
                <a:gd name="connsiteY4" fmla="*/ 228600 h 1065173"/>
                <a:gd name="connsiteX0" fmla="*/ 0 w 2257338"/>
                <a:gd name="connsiteY0" fmla="*/ 228600 h 1150898"/>
                <a:gd name="connsiteX1" fmla="*/ 2257337 w 2257338"/>
                <a:gd name="connsiteY1" fmla="*/ 0 h 1150898"/>
                <a:gd name="connsiteX2" fmla="*/ 2257338 w 2257338"/>
                <a:gd name="connsiteY2" fmla="*/ 1150898 h 1150898"/>
                <a:gd name="connsiteX3" fmla="*/ 0 w 2257338"/>
                <a:gd name="connsiteY3" fmla="*/ 950873 h 1150898"/>
                <a:gd name="connsiteX4" fmla="*/ 0 w 2257338"/>
                <a:gd name="connsiteY4" fmla="*/ 228600 h 1150898"/>
                <a:gd name="connsiteX0" fmla="*/ 0 w 2257338"/>
                <a:gd name="connsiteY0" fmla="*/ 228600 h 1179473"/>
                <a:gd name="connsiteX1" fmla="*/ 2257337 w 2257338"/>
                <a:gd name="connsiteY1" fmla="*/ 0 h 1179473"/>
                <a:gd name="connsiteX2" fmla="*/ 2257338 w 2257338"/>
                <a:gd name="connsiteY2" fmla="*/ 1179473 h 1179473"/>
                <a:gd name="connsiteX3" fmla="*/ 0 w 2257338"/>
                <a:gd name="connsiteY3" fmla="*/ 950873 h 1179473"/>
                <a:gd name="connsiteX4" fmla="*/ 0 w 2257338"/>
                <a:gd name="connsiteY4" fmla="*/ 228600 h 11794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0 w 2257337"/>
                <a:gd name="connsiteY2" fmla="*/ 818526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40665 w 2257337"/>
                <a:gd name="connsiteY2" fmla="*/ 758369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14253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18264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95382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804907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76225 h 998498"/>
                <a:gd name="connsiteX1" fmla="*/ 2257337 w 2257337"/>
                <a:gd name="connsiteY1" fmla="*/ 0 h 998498"/>
                <a:gd name="connsiteX2" fmla="*/ 2253172 w 2257337"/>
                <a:gd name="connsiteY2" fmla="*/ 852532 h 998498"/>
                <a:gd name="connsiteX3" fmla="*/ 0 w 2257337"/>
                <a:gd name="connsiteY3" fmla="*/ 998498 h 998498"/>
                <a:gd name="connsiteX4" fmla="*/ 0 w 2257337"/>
                <a:gd name="connsiteY4" fmla="*/ 276225 h 998498"/>
                <a:gd name="connsiteX0" fmla="*/ 0 w 2257337"/>
                <a:gd name="connsiteY0" fmla="*/ 276225 h 998498"/>
                <a:gd name="connsiteX1" fmla="*/ 2257337 w 2257337"/>
                <a:gd name="connsiteY1" fmla="*/ 0 h 998498"/>
                <a:gd name="connsiteX2" fmla="*/ 2253172 w 2257337"/>
                <a:gd name="connsiteY2" fmla="*/ 852532 h 998498"/>
                <a:gd name="connsiteX3" fmla="*/ 0 w 2257337"/>
                <a:gd name="connsiteY3" fmla="*/ 998498 h 998498"/>
                <a:gd name="connsiteX4" fmla="*/ 0 w 2257337"/>
                <a:gd name="connsiteY4" fmla="*/ 276225 h 998498"/>
                <a:gd name="connsiteX0" fmla="*/ 0 w 2260728"/>
                <a:gd name="connsiteY0" fmla="*/ 276225 h 998498"/>
                <a:gd name="connsiteX1" fmla="*/ 2257337 w 2260728"/>
                <a:gd name="connsiteY1" fmla="*/ 0 h 998498"/>
                <a:gd name="connsiteX2" fmla="*/ 2260728 w 2260728"/>
                <a:gd name="connsiteY2" fmla="*/ 843007 h 998498"/>
                <a:gd name="connsiteX3" fmla="*/ 0 w 2260728"/>
                <a:gd name="connsiteY3" fmla="*/ 998498 h 998498"/>
                <a:gd name="connsiteX4" fmla="*/ 0 w 2260728"/>
                <a:gd name="connsiteY4" fmla="*/ 276225 h 998498"/>
                <a:gd name="connsiteX0" fmla="*/ 0 w 2260728"/>
                <a:gd name="connsiteY0" fmla="*/ 276225 h 998498"/>
                <a:gd name="connsiteX1" fmla="*/ 2257337 w 2260728"/>
                <a:gd name="connsiteY1" fmla="*/ 0 h 998498"/>
                <a:gd name="connsiteX2" fmla="*/ 2260728 w 2260728"/>
                <a:gd name="connsiteY2" fmla="*/ 857295 h 998498"/>
                <a:gd name="connsiteX3" fmla="*/ 0 w 2260728"/>
                <a:gd name="connsiteY3" fmla="*/ 998498 h 998498"/>
                <a:gd name="connsiteX4" fmla="*/ 0 w 2260728"/>
                <a:gd name="connsiteY4" fmla="*/ 276225 h 998498"/>
                <a:gd name="connsiteX0" fmla="*/ 0 w 2264893"/>
                <a:gd name="connsiteY0" fmla="*/ 276225 h 998498"/>
                <a:gd name="connsiteX1" fmla="*/ 2264893 w 2264893"/>
                <a:gd name="connsiteY1" fmla="*/ 0 h 998498"/>
                <a:gd name="connsiteX2" fmla="*/ 2260728 w 2264893"/>
                <a:gd name="connsiteY2" fmla="*/ 857295 h 998498"/>
                <a:gd name="connsiteX3" fmla="*/ 0 w 2264893"/>
                <a:gd name="connsiteY3" fmla="*/ 998498 h 998498"/>
                <a:gd name="connsiteX4" fmla="*/ 0 w 2264893"/>
                <a:gd name="connsiteY4" fmla="*/ 276225 h 998498"/>
                <a:gd name="connsiteX0" fmla="*/ 5038 w 2269931"/>
                <a:gd name="connsiteY0" fmla="*/ 276225 h 1001673"/>
                <a:gd name="connsiteX1" fmla="*/ 2269931 w 2269931"/>
                <a:gd name="connsiteY1" fmla="*/ 0 h 1001673"/>
                <a:gd name="connsiteX2" fmla="*/ 2265766 w 2269931"/>
                <a:gd name="connsiteY2" fmla="*/ 857295 h 1001673"/>
                <a:gd name="connsiteX3" fmla="*/ 0 w 2269931"/>
                <a:gd name="connsiteY3" fmla="*/ 1001673 h 1001673"/>
                <a:gd name="connsiteX4" fmla="*/ 5038 w 2269931"/>
                <a:gd name="connsiteY4" fmla="*/ 276225 h 1001673"/>
                <a:gd name="connsiteX0" fmla="*/ 5038 w 3131350"/>
                <a:gd name="connsiteY0" fmla="*/ 1066800 h 1792248"/>
                <a:gd name="connsiteX1" fmla="*/ 3131350 w 3131350"/>
                <a:gd name="connsiteY1" fmla="*/ 0 h 1792248"/>
                <a:gd name="connsiteX2" fmla="*/ 2265766 w 3131350"/>
                <a:gd name="connsiteY2" fmla="*/ 1647870 h 1792248"/>
                <a:gd name="connsiteX3" fmla="*/ 0 w 3131350"/>
                <a:gd name="connsiteY3" fmla="*/ 1792248 h 1792248"/>
                <a:gd name="connsiteX4" fmla="*/ 5038 w 3131350"/>
                <a:gd name="connsiteY4" fmla="*/ 1066800 h 1792248"/>
                <a:gd name="connsiteX0" fmla="*/ 5038 w 3565451"/>
                <a:gd name="connsiteY0" fmla="*/ 1066800 h 1792248"/>
                <a:gd name="connsiteX1" fmla="*/ 3131350 w 3565451"/>
                <a:gd name="connsiteY1" fmla="*/ 0 h 1792248"/>
                <a:gd name="connsiteX2" fmla="*/ 3565451 w 3565451"/>
                <a:gd name="connsiteY2" fmla="*/ 971595 h 1792248"/>
                <a:gd name="connsiteX3" fmla="*/ 0 w 3565451"/>
                <a:gd name="connsiteY3" fmla="*/ 1792248 h 1792248"/>
                <a:gd name="connsiteX4" fmla="*/ 5038 w 3565451"/>
                <a:gd name="connsiteY4" fmla="*/ 1066800 h 1792248"/>
                <a:gd name="connsiteX0" fmla="*/ 5038 w 4245519"/>
                <a:gd name="connsiteY0" fmla="*/ 1066800 h 1792248"/>
                <a:gd name="connsiteX1" fmla="*/ 3131350 w 4245519"/>
                <a:gd name="connsiteY1" fmla="*/ 0 h 1792248"/>
                <a:gd name="connsiteX2" fmla="*/ 4245519 w 4245519"/>
                <a:gd name="connsiteY2" fmla="*/ 1257345 h 1792248"/>
                <a:gd name="connsiteX3" fmla="*/ 0 w 4245519"/>
                <a:gd name="connsiteY3" fmla="*/ 1792248 h 1792248"/>
                <a:gd name="connsiteX4" fmla="*/ 5038 w 4245519"/>
                <a:gd name="connsiteY4" fmla="*/ 1066800 h 1792248"/>
                <a:gd name="connsiteX0" fmla="*/ 5038 w 4245519"/>
                <a:gd name="connsiteY0" fmla="*/ 581025 h 1306473"/>
                <a:gd name="connsiteX1" fmla="*/ 4098558 w 4245519"/>
                <a:gd name="connsiteY1" fmla="*/ 0 h 1306473"/>
                <a:gd name="connsiteX2" fmla="*/ 4245519 w 4245519"/>
                <a:gd name="connsiteY2" fmla="*/ 771570 h 1306473"/>
                <a:gd name="connsiteX3" fmla="*/ 0 w 4245519"/>
                <a:gd name="connsiteY3" fmla="*/ 1306473 h 1306473"/>
                <a:gd name="connsiteX4" fmla="*/ 5038 w 4245519"/>
                <a:gd name="connsiteY4" fmla="*/ 581025 h 1306473"/>
                <a:gd name="connsiteX0" fmla="*/ 5038 w 4245519"/>
                <a:gd name="connsiteY0" fmla="*/ 609600 h 1335048"/>
                <a:gd name="connsiteX1" fmla="*/ 4159008 w 4245519"/>
                <a:gd name="connsiteY1" fmla="*/ 0 h 1335048"/>
                <a:gd name="connsiteX2" fmla="*/ 4245519 w 4245519"/>
                <a:gd name="connsiteY2" fmla="*/ 800145 h 1335048"/>
                <a:gd name="connsiteX3" fmla="*/ 0 w 4245519"/>
                <a:gd name="connsiteY3" fmla="*/ 1335048 h 1335048"/>
                <a:gd name="connsiteX4" fmla="*/ 5038 w 4245519"/>
                <a:gd name="connsiteY4" fmla="*/ 609600 h 1335048"/>
                <a:gd name="connsiteX0" fmla="*/ 5038 w 4260632"/>
                <a:gd name="connsiteY0" fmla="*/ 609600 h 1335048"/>
                <a:gd name="connsiteX1" fmla="*/ 4159008 w 4260632"/>
                <a:gd name="connsiteY1" fmla="*/ 0 h 1335048"/>
                <a:gd name="connsiteX2" fmla="*/ 4260632 w 4260632"/>
                <a:gd name="connsiteY2" fmla="*/ 809670 h 1335048"/>
                <a:gd name="connsiteX3" fmla="*/ 0 w 4260632"/>
                <a:gd name="connsiteY3" fmla="*/ 1335048 h 1335048"/>
                <a:gd name="connsiteX4" fmla="*/ 5038 w 4260632"/>
                <a:gd name="connsiteY4" fmla="*/ 609600 h 1335048"/>
                <a:gd name="connsiteX0" fmla="*/ 5038 w 4260632"/>
                <a:gd name="connsiteY0" fmla="*/ 609600 h 1335048"/>
                <a:gd name="connsiteX1" fmla="*/ 4159008 w 4260632"/>
                <a:gd name="connsiteY1" fmla="*/ 0 h 1335048"/>
                <a:gd name="connsiteX2" fmla="*/ 4260632 w 4260632"/>
                <a:gd name="connsiteY2" fmla="*/ 809670 h 1335048"/>
                <a:gd name="connsiteX3" fmla="*/ 0 w 4260632"/>
                <a:gd name="connsiteY3" fmla="*/ 1335048 h 1335048"/>
                <a:gd name="connsiteX4" fmla="*/ 5038 w 4260632"/>
                <a:gd name="connsiteY4" fmla="*/ 609600 h 1335048"/>
                <a:gd name="connsiteX0" fmla="*/ 5038 w 4159009"/>
                <a:gd name="connsiteY0" fmla="*/ 609600 h 1335048"/>
                <a:gd name="connsiteX1" fmla="*/ 4159008 w 4159009"/>
                <a:gd name="connsiteY1" fmla="*/ 0 h 1335048"/>
                <a:gd name="connsiteX2" fmla="*/ 4139731 w 4159009"/>
                <a:gd name="connsiteY2" fmla="*/ 828720 h 1335048"/>
                <a:gd name="connsiteX3" fmla="*/ 0 w 4159009"/>
                <a:gd name="connsiteY3" fmla="*/ 1335048 h 1335048"/>
                <a:gd name="connsiteX4" fmla="*/ 5038 w 4159009"/>
                <a:gd name="connsiteY4" fmla="*/ 609600 h 1335048"/>
                <a:gd name="connsiteX0" fmla="*/ 5038 w 4159007"/>
                <a:gd name="connsiteY0" fmla="*/ 609600 h 1335048"/>
                <a:gd name="connsiteX1" fmla="*/ 4159008 w 4159007"/>
                <a:gd name="connsiteY1" fmla="*/ 0 h 1335048"/>
                <a:gd name="connsiteX2" fmla="*/ 4139731 w 4159007"/>
                <a:gd name="connsiteY2" fmla="*/ 819195 h 1335048"/>
                <a:gd name="connsiteX3" fmla="*/ 0 w 4159007"/>
                <a:gd name="connsiteY3" fmla="*/ 1335048 h 1335048"/>
                <a:gd name="connsiteX4" fmla="*/ 5038 w 4159007"/>
                <a:gd name="connsiteY4" fmla="*/ 609600 h 1335048"/>
                <a:gd name="connsiteX0" fmla="*/ 5038 w 4159009"/>
                <a:gd name="connsiteY0" fmla="*/ 609600 h 1335048"/>
                <a:gd name="connsiteX1" fmla="*/ 4159008 w 4159009"/>
                <a:gd name="connsiteY1" fmla="*/ 0 h 1335048"/>
                <a:gd name="connsiteX2" fmla="*/ 4139731 w 4159009"/>
                <a:gd name="connsiteY2" fmla="*/ 828720 h 1335048"/>
                <a:gd name="connsiteX3" fmla="*/ 0 w 4159009"/>
                <a:gd name="connsiteY3" fmla="*/ 1335048 h 1335048"/>
                <a:gd name="connsiteX4" fmla="*/ 5038 w 4159009"/>
                <a:gd name="connsiteY4" fmla="*/ 609600 h 1335048"/>
                <a:gd name="connsiteX0" fmla="*/ 5038 w 4162400"/>
                <a:gd name="connsiteY0" fmla="*/ 609600 h 1335048"/>
                <a:gd name="connsiteX1" fmla="*/ 4159008 w 4162400"/>
                <a:gd name="connsiteY1" fmla="*/ 0 h 1335048"/>
                <a:gd name="connsiteX2" fmla="*/ 4162400 w 4162400"/>
                <a:gd name="connsiteY2" fmla="*/ 823957 h 1335048"/>
                <a:gd name="connsiteX3" fmla="*/ 0 w 4162400"/>
                <a:gd name="connsiteY3" fmla="*/ 1335048 h 1335048"/>
                <a:gd name="connsiteX4" fmla="*/ 5038 w 4162400"/>
                <a:gd name="connsiteY4" fmla="*/ 609600 h 1335048"/>
                <a:gd name="connsiteX0" fmla="*/ 5038 w 4181678"/>
                <a:gd name="connsiteY0" fmla="*/ 609600 h 1335048"/>
                <a:gd name="connsiteX1" fmla="*/ 4181678 w 4181678"/>
                <a:gd name="connsiteY1" fmla="*/ 0 h 1335048"/>
                <a:gd name="connsiteX2" fmla="*/ 4162400 w 4181678"/>
                <a:gd name="connsiteY2" fmla="*/ 823957 h 1335048"/>
                <a:gd name="connsiteX3" fmla="*/ 0 w 4181678"/>
                <a:gd name="connsiteY3" fmla="*/ 1335048 h 1335048"/>
                <a:gd name="connsiteX4" fmla="*/ 5038 w 4181678"/>
                <a:gd name="connsiteY4" fmla="*/ 609600 h 1335048"/>
                <a:gd name="connsiteX0" fmla="*/ 5038 w 4181678"/>
                <a:gd name="connsiteY0" fmla="*/ 609600 h 1335048"/>
                <a:gd name="connsiteX1" fmla="*/ 4181678 w 4181678"/>
                <a:gd name="connsiteY1" fmla="*/ 0 h 1335048"/>
                <a:gd name="connsiteX2" fmla="*/ 4177513 w 4181678"/>
                <a:gd name="connsiteY2" fmla="*/ 823957 h 1335048"/>
                <a:gd name="connsiteX3" fmla="*/ 0 w 4181678"/>
                <a:gd name="connsiteY3" fmla="*/ 1335048 h 1335048"/>
                <a:gd name="connsiteX4" fmla="*/ 5038 w 4181678"/>
                <a:gd name="connsiteY4" fmla="*/ 609600 h 1335048"/>
                <a:gd name="connsiteX0" fmla="*/ 5038 w 4177513"/>
                <a:gd name="connsiteY0" fmla="*/ 709612 h 1435060"/>
                <a:gd name="connsiteX1" fmla="*/ 4166565 w 4177513"/>
                <a:gd name="connsiteY1" fmla="*/ 0 h 1435060"/>
                <a:gd name="connsiteX2" fmla="*/ 4177513 w 4177513"/>
                <a:gd name="connsiteY2" fmla="*/ 923969 h 1435060"/>
                <a:gd name="connsiteX3" fmla="*/ 0 w 4177513"/>
                <a:gd name="connsiteY3" fmla="*/ 1435060 h 1435060"/>
                <a:gd name="connsiteX4" fmla="*/ 5038 w 4177513"/>
                <a:gd name="connsiteY4" fmla="*/ 709612 h 1435060"/>
                <a:gd name="connsiteX0" fmla="*/ 5038 w 4181678"/>
                <a:gd name="connsiteY0" fmla="*/ 733424 h 1458872"/>
                <a:gd name="connsiteX1" fmla="*/ 4181678 w 4181678"/>
                <a:gd name="connsiteY1" fmla="*/ 0 h 1458872"/>
                <a:gd name="connsiteX2" fmla="*/ 4177513 w 4181678"/>
                <a:gd name="connsiteY2" fmla="*/ 947781 h 1458872"/>
                <a:gd name="connsiteX3" fmla="*/ 0 w 4181678"/>
                <a:gd name="connsiteY3" fmla="*/ 1458872 h 1458872"/>
                <a:gd name="connsiteX4" fmla="*/ 5038 w 4181678"/>
                <a:gd name="connsiteY4" fmla="*/ 733424 h 1458872"/>
                <a:gd name="connsiteX0" fmla="*/ 5038 w 4181678"/>
                <a:gd name="connsiteY0" fmla="*/ 733424 h 1458872"/>
                <a:gd name="connsiteX1" fmla="*/ 4181678 w 4181678"/>
                <a:gd name="connsiteY1" fmla="*/ 0 h 1458872"/>
                <a:gd name="connsiteX2" fmla="*/ 4177513 w 4181678"/>
                <a:gd name="connsiteY2" fmla="*/ 1046841 h 1458872"/>
                <a:gd name="connsiteX3" fmla="*/ 0 w 4181678"/>
                <a:gd name="connsiteY3" fmla="*/ 1458872 h 1458872"/>
                <a:gd name="connsiteX4" fmla="*/ 5038 w 4181678"/>
                <a:gd name="connsiteY4" fmla="*/ 733424 h 1458872"/>
                <a:gd name="connsiteX0" fmla="*/ 149 w 4176789"/>
                <a:gd name="connsiteY0" fmla="*/ 733424 h 1458872"/>
                <a:gd name="connsiteX1" fmla="*/ 4176789 w 4176789"/>
                <a:gd name="connsiteY1" fmla="*/ 0 h 1458872"/>
                <a:gd name="connsiteX2" fmla="*/ 4172624 w 4176789"/>
                <a:gd name="connsiteY2" fmla="*/ 1046841 h 1458872"/>
                <a:gd name="connsiteX3" fmla="*/ 9983 w 4176789"/>
                <a:gd name="connsiteY3" fmla="*/ 1458872 h 1458872"/>
                <a:gd name="connsiteX4" fmla="*/ 149 w 4176789"/>
                <a:gd name="connsiteY4" fmla="*/ 733424 h 1458872"/>
                <a:gd name="connsiteX0" fmla="*/ 19909 w 4196549"/>
                <a:gd name="connsiteY0" fmla="*/ 733424 h 1474112"/>
                <a:gd name="connsiteX1" fmla="*/ 4196549 w 4196549"/>
                <a:gd name="connsiteY1" fmla="*/ 0 h 1474112"/>
                <a:gd name="connsiteX2" fmla="*/ 4192384 w 4196549"/>
                <a:gd name="connsiteY2" fmla="*/ 1046841 h 1474112"/>
                <a:gd name="connsiteX3" fmla="*/ 0 w 4196549"/>
                <a:gd name="connsiteY3" fmla="*/ 1474112 h 1474112"/>
                <a:gd name="connsiteX4" fmla="*/ 19909 w 4196549"/>
                <a:gd name="connsiteY4" fmla="*/ 733424 h 1474112"/>
                <a:gd name="connsiteX0" fmla="*/ 19909 w 4210492"/>
                <a:gd name="connsiteY0" fmla="*/ 721518 h 1462206"/>
                <a:gd name="connsiteX1" fmla="*/ 4210492 w 4210492"/>
                <a:gd name="connsiteY1" fmla="*/ 0 h 1462206"/>
                <a:gd name="connsiteX2" fmla="*/ 4192384 w 4210492"/>
                <a:gd name="connsiteY2" fmla="*/ 1034935 h 1462206"/>
                <a:gd name="connsiteX3" fmla="*/ 0 w 4210492"/>
                <a:gd name="connsiteY3" fmla="*/ 1462206 h 1462206"/>
                <a:gd name="connsiteX4" fmla="*/ 19909 w 4210492"/>
                <a:gd name="connsiteY4" fmla="*/ 721518 h 1462206"/>
                <a:gd name="connsiteX0" fmla="*/ 19909 w 4210492"/>
                <a:gd name="connsiteY0" fmla="*/ 726280 h 1466968"/>
                <a:gd name="connsiteX1" fmla="*/ 4210492 w 4210492"/>
                <a:gd name="connsiteY1" fmla="*/ 0 h 1466968"/>
                <a:gd name="connsiteX2" fmla="*/ 4192384 w 4210492"/>
                <a:gd name="connsiteY2" fmla="*/ 1039697 h 1466968"/>
                <a:gd name="connsiteX3" fmla="*/ 0 w 4210492"/>
                <a:gd name="connsiteY3" fmla="*/ 1466968 h 1466968"/>
                <a:gd name="connsiteX4" fmla="*/ 19909 w 4210492"/>
                <a:gd name="connsiteY4" fmla="*/ 726280 h 1466968"/>
                <a:gd name="connsiteX0" fmla="*/ 19909 w 4210492"/>
                <a:gd name="connsiteY0" fmla="*/ 726280 h 1457443"/>
                <a:gd name="connsiteX1" fmla="*/ 4210492 w 4210492"/>
                <a:gd name="connsiteY1" fmla="*/ 0 h 1457443"/>
                <a:gd name="connsiteX2" fmla="*/ 4192384 w 4210492"/>
                <a:gd name="connsiteY2" fmla="*/ 1039697 h 1457443"/>
                <a:gd name="connsiteX3" fmla="*/ 0 w 4210492"/>
                <a:gd name="connsiteY3" fmla="*/ 1457443 h 1457443"/>
                <a:gd name="connsiteX4" fmla="*/ 19909 w 4210492"/>
                <a:gd name="connsiteY4" fmla="*/ 726280 h 1457443"/>
                <a:gd name="connsiteX0" fmla="*/ 19909 w 4210492"/>
                <a:gd name="connsiteY0" fmla="*/ 726280 h 1451093"/>
                <a:gd name="connsiteX1" fmla="*/ 4210492 w 4210492"/>
                <a:gd name="connsiteY1" fmla="*/ 0 h 1451093"/>
                <a:gd name="connsiteX2" fmla="*/ 4192384 w 4210492"/>
                <a:gd name="connsiteY2" fmla="*/ 1039697 h 1451093"/>
                <a:gd name="connsiteX3" fmla="*/ 0 w 4210492"/>
                <a:gd name="connsiteY3" fmla="*/ 1451093 h 1451093"/>
                <a:gd name="connsiteX4" fmla="*/ 19909 w 4210492"/>
                <a:gd name="connsiteY4" fmla="*/ 726280 h 1451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10492" h="1451093">
                  <a:moveTo>
                    <a:pt x="19909" y="726280"/>
                  </a:moveTo>
                  <a:lnTo>
                    <a:pt x="4210492" y="0"/>
                  </a:lnTo>
                  <a:cubicBezTo>
                    <a:pt x="4210492" y="383633"/>
                    <a:pt x="4192384" y="656064"/>
                    <a:pt x="4192384" y="1039697"/>
                  </a:cubicBezTo>
                  <a:lnTo>
                    <a:pt x="0" y="1451093"/>
                  </a:lnTo>
                  <a:cubicBezTo>
                    <a:pt x="1679" y="1209277"/>
                    <a:pt x="18230" y="968096"/>
                    <a:pt x="19909" y="72628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FAC81E26-1692-4633-8F2D-D965540799A8}"/>
                </a:ext>
              </a:extLst>
            </p:cNvPr>
            <p:cNvSpPr/>
            <p:nvPr/>
          </p:nvSpPr>
          <p:spPr>
            <a:xfrm>
              <a:off x="3870620" y="987670"/>
              <a:ext cx="1366553" cy="1085967"/>
            </a:xfrm>
            <a:custGeom>
              <a:avLst/>
              <a:gdLst>
                <a:gd name="connsiteX0" fmla="*/ 0 w 850392"/>
                <a:gd name="connsiteY0" fmla="*/ 0 h 851702"/>
                <a:gd name="connsiteX1" fmla="*/ 850392 w 850392"/>
                <a:gd name="connsiteY1" fmla="*/ 0 h 851702"/>
                <a:gd name="connsiteX2" fmla="*/ 850392 w 850392"/>
                <a:gd name="connsiteY2" fmla="*/ 851702 h 851702"/>
                <a:gd name="connsiteX3" fmla="*/ 0 w 850392"/>
                <a:gd name="connsiteY3" fmla="*/ 851702 h 851702"/>
                <a:gd name="connsiteX4" fmla="*/ 0 w 850392"/>
                <a:gd name="connsiteY4" fmla="*/ 0 h 851702"/>
                <a:gd name="connsiteX0" fmla="*/ 4762 w 855154"/>
                <a:gd name="connsiteY0" fmla="*/ 0 h 851702"/>
                <a:gd name="connsiteX1" fmla="*/ 855154 w 855154"/>
                <a:gd name="connsiteY1" fmla="*/ 0 h 851702"/>
                <a:gd name="connsiteX2" fmla="*/ 855154 w 855154"/>
                <a:gd name="connsiteY2" fmla="*/ 851702 h 851702"/>
                <a:gd name="connsiteX3" fmla="*/ 0 w 855154"/>
                <a:gd name="connsiteY3" fmla="*/ 851702 h 851702"/>
                <a:gd name="connsiteX4" fmla="*/ 4762 w 855154"/>
                <a:gd name="connsiteY4" fmla="*/ 0 h 85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154" h="851702">
                  <a:moveTo>
                    <a:pt x="4762" y="0"/>
                  </a:moveTo>
                  <a:lnTo>
                    <a:pt x="855154" y="0"/>
                  </a:lnTo>
                  <a:lnTo>
                    <a:pt x="855154" y="851702"/>
                  </a:lnTo>
                  <a:lnTo>
                    <a:pt x="0" y="851702"/>
                  </a:lnTo>
                  <a:cubicBezTo>
                    <a:pt x="1587" y="567801"/>
                    <a:pt x="3175" y="283901"/>
                    <a:pt x="47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id="{43422F2B-3076-48E0-8FF5-39EC88CEE109}"/>
                </a:ext>
              </a:extLst>
            </p:cNvPr>
            <p:cNvSpPr/>
            <p:nvPr/>
          </p:nvSpPr>
          <p:spPr>
            <a:xfrm>
              <a:off x="3089113" y="2048878"/>
              <a:ext cx="2123342" cy="145806"/>
            </a:xfrm>
            <a:custGeom>
              <a:avLst/>
              <a:gdLst>
                <a:gd name="connsiteX0" fmla="*/ 0 w 850392"/>
                <a:gd name="connsiteY0" fmla="*/ 0 h 851702"/>
                <a:gd name="connsiteX1" fmla="*/ 850392 w 850392"/>
                <a:gd name="connsiteY1" fmla="*/ 0 h 851702"/>
                <a:gd name="connsiteX2" fmla="*/ 850392 w 850392"/>
                <a:gd name="connsiteY2" fmla="*/ 851702 h 851702"/>
                <a:gd name="connsiteX3" fmla="*/ 0 w 850392"/>
                <a:gd name="connsiteY3" fmla="*/ 851702 h 851702"/>
                <a:gd name="connsiteX4" fmla="*/ 0 w 850392"/>
                <a:gd name="connsiteY4" fmla="*/ 0 h 851702"/>
                <a:gd name="connsiteX0" fmla="*/ 4762 w 855154"/>
                <a:gd name="connsiteY0" fmla="*/ 0 h 851702"/>
                <a:gd name="connsiteX1" fmla="*/ 855154 w 855154"/>
                <a:gd name="connsiteY1" fmla="*/ 0 h 851702"/>
                <a:gd name="connsiteX2" fmla="*/ 855154 w 855154"/>
                <a:gd name="connsiteY2" fmla="*/ 851702 h 851702"/>
                <a:gd name="connsiteX3" fmla="*/ 0 w 855154"/>
                <a:gd name="connsiteY3" fmla="*/ 851702 h 851702"/>
                <a:gd name="connsiteX4" fmla="*/ 4762 w 855154"/>
                <a:gd name="connsiteY4" fmla="*/ 0 h 851702"/>
                <a:gd name="connsiteX0" fmla="*/ 4762 w 1812072"/>
                <a:gd name="connsiteY0" fmla="*/ 0 h 851702"/>
                <a:gd name="connsiteX1" fmla="*/ 1812072 w 1812072"/>
                <a:gd name="connsiteY1" fmla="*/ 0 h 851702"/>
                <a:gd name="connsiteX2" fmla="*/ 855154 w 1812072"/>
                <a:gd name="connsiteY2" fmla="*/ 851702 h 851702"/>
                <a:gd name="connsiteX3" fmla="*/ 0 w 1812072"/>
                <a:gd name="connsiteY3" fmla="*/ 851702 h 851702"/>
                <a:gd name="connsiteX4" fmla="*/ 4762 w 1812072"/>
                <a:gd name="connsiteY4" fmla="*/ 0 h 851702"/>
                <a:gd name="connsiteX0" fmla="*/ 755926 w 1812072"/>
                <a:gd name="connsiteY0" fmla="*/ 0 h 851702"/>
                <a:gd name="connsiteX1" fmla="*/ 1812072 w 1812072"/>
                <a:gd name="connsiteY1" fmla="*/ 0 h 851702"/>
                <a:gd name="connsiteX2" fmla="*/ 855154 w 1812072"/>
                <a:gd name="connsiteY2" fmla="*/ 851702 h 851702"/>
                <a:gd name="connsiteX3" fmla="*/ 0 w 1812072"/>
                <a:gd name="connsiteY3" fmla="*/ 851702 h 851702"/>
                <a:gd name="connsiteX4" fmla="*/ 755926 w 1812072"/>
                <a:gd name="connsiteY4" fmla="*/ 0 h 851702"/>
                <a:gd name="connsiteX0" fmla="*/ 739596 w 1812072"/>
                <a:gd name="connsiteY0" fmla="*/ 0 h 851702"/>
                <a:gd name="connsiteX1" fmla="*/ 1812072 w 1812072"/>
                <a:gd name="connsiteY1" fmla="*/ 0 h 851702"/>
                <a:gd name="connsiteX2" fmla="*/ 855154 w 1812072"/>
                <a:gd name="connsiteY2" fmla="*/ 851702 h 851702"/>
                <a:gd name="connsiteX3" fmla="*/ 0 w 1812072"/>
                <a:gd name="connsiteY3" fmla="*/ 851702 h 851702"/>
                <a:gd name="connsiteX4" fmla="*/ 739596 w 1812072"/>
                <a:gd name="connsiteY4" fmla="*/ 0 h 851702"/>
                <a:gd name="connsiteX0" fmla="*/ 726532 w 1799008"/>
                <a:gd name="connsiteY0" fmla="*/ 0 h 851702"/>
                <a:gd name="connsiteX1" fmla="*/ 1799008 w 1799008"/>
                <a:gd name="connsiteY1" fmla="*/ 0 h 851702"/>
                <a:gd name="connsiteX2" fmla="*/ 842090 w 1799008"/>
                <a:gd name="connsiteY2" fmla="*/ 851702 h 851702"/>
                <a:gd name="connsiteX3" fmla="*/ 0 w 1799008"/>
                <a:gd name="connsiteY3" fmla="*/ 851702 h 851702"/>
                <a:gd name="connsiteX4" fmla="*/ 726532 w 1799008"/>
                <a:gd name="connsiteY4" fmla="*/ 0 h 851702"/>
                <a:gd name="connsiteX0" fmla="*/ 726532 w 1799008"/>
                <a:gd name="connsiteY0" fmla="*/ 0 h 851702"/>
                <a:gd name="connsiteX1" fmla="*/ 1799008 w 1799008"/>
                <a:gd name="connsiteY1" fmla="*/ 0 h 851702"/>
                <a:gd name="connsiteX2" fmla="*/ 842090 w 1799008"/>
                <a:gd name="connsiteY2" fmla="*/ 851702 h 851702"/>
                <a:gd name="connsiteX3" fmla="*/ 0 w 1799008"/>
                <a:gd name="connsiteY3" fmla="*/ 851702 h 851702"/>
                <a:gd name="connsiteX4" fmla="*/ 726532 w 1799008"/>
                <a:gd name="connsiteY4" fmla="*/ 0 h 851702"/>
                <a:gd name="connsiteX0" fmla="*/ 726532 w 1799008"/>
                <a:gd name="connsiteY0" fmla="*/ 0 h 851702"/>
                <a:gd name="connsiteX1" fmla="*/ 1799008 w 1799008"/>
                <a:gd name="connsiteY1" fmla="*/ 0 h 851702"/>
                <a:gd name="connsiteX2" fmla="*/ 842090 w 1799008"/>
                <a:gd name="connsiteY2" fmla="*/ 851702 h 851702"/>
                <a:gd name="connsiteX3" fmla="*/ 0 w 1799008"/>
                <a:gd name="connsiteY3" fmla="*/ 851702 h 851702"/>
                <a:gd name="connsiteX4" fmla="*/ 726532 w 1799008"/>
                <a:gd name="connsiteY4" fmla="*/ 0 h 851702"/>
                <a:gd name="connsiteX0" fmla="*/ 720324 w 1799008"/>
                <a:gd name="connsiteY0" fmla="*/ 0 h 870792"/>
                <a:gd name="connsiteX1" fmla="*/ 1799008 w 1799008"/>
                <a:gd name="connsiteY1" fmla="*/ 19090 h 870792"/>
                <a:gd name="connsiteX2" fmla="*/ 842090 w 1799008"/>
                <a:gd name="connsiteY2" fmla="*/ 870792 h 870792"/>
                <a:gd name="connsiteX3" fmla="*/ 0 w 1799008"/>
                <a:gd name="connsiteY3" fmla="*/ 870792 h 870792"/>
                <a:gd name="connsiteX4" fmla="*/ 720324 w 1799008"/>
                <a:gd name="connsiteY4" fmla="*/ 0 h 870792"/>
                <a:gd name="connsiteX0" fmla="*/ 720324 w 1799008"/>
                <a:gd name="connsiteY0" fmla="*/ 0 h 870792"/>
                <a:gd name="connsiteX1" fmla="*/ 1799008 w 1799008"/>
                <a:gd name="connsiteY1" fmla="*/ 19090 h 870792"/>
                <a:gd name="connsiteX2" fmla="*/ 842090 w 1799008"/>
                <a:gd name="connsiteY2" fmla="*/ 870792 h 870792"/>
                <a:gd name="connsiteX3" fmla="*/ 0 w 1799008"/>
                <a:gd name="connsiteY3" fmla="*/ 870792 h 870792"/>
                <a:gd name="connsiteX4" fmla="*/ 720324 w 1799008"/>
                <a:gd name="connsiteY4" fmla="*/ 0 h 870792"/>
                <a:gd name="connsiteX0" fmla="*/ 720324 w 1799008"/>
                <a:gd name="connsiteY0" fmla="*/ 0 h 870792"/>
                <a:gd name="connsiteX1" fmla="*/ 1799008 w 1799008"/>
                <a:gd name="connsiteY1" fmla="*/ 19090 h 870792"/>
                <a:gd name="connsiteX2" fmla="*/ 842090 w 1799008"/>
                <a:gd name="connsiteY2" fmla="*/ 870792 h 870792"/>
                <a:gd name="connsiteX3" fmla="*/ 0 w 1799008"/>
                <a:gd name="connsiteY3" fmla="*/ 870792 h 870792"/>
                <a:gd name="connsiteX4" fmla="*/ 720324 w 1799008"/>
                <a:gd name="connsiteY4" fmla="*/ 0 h 870792"/>
                <a:gd name="connsiteX0" fmla="*/ 725222 w 1803906"/>
                <a:gd name="connsiteY0" fmla="*/ 0 h 870792"/>
                <a:gd name="connsiteX1" fmla="*/ 1803906 w 1803906"/>
                <a:gd name="connsiteY1" fmla="*/ 19090 h 870792"/>
                <a:gd name="connsiteX2" fmla="*/ 846988 w 1803906"/>
                <a:gd name="connsiteY2" fmla="*/ 870792 h 870792"/>
                <a:gd name="connsiteX3" fmla="*/ 0 w 1803906"/>
                <a:gd name="connsiteY3" fmla="*/ 870792 h 870792"/>
                <a:gd name="connsiteX4" fmla="*/ 725222 w 1803906"/>
                <a:gd name="connsiteY4" fmla="*/ 0 h 870792"/>
                <a:gd name="connsiteX0" fmla="*/ 722772 w 1803906"/>
                <a:gd name="connsiteY0" fmla="*/ 0 h 885853"/>
                <a:gd name="connsiteX1" fmla="*/ 1803906 w 1803906"/>
                <a:gd name="connsiteY1" fmla="*/ 34151 h 885853"/>
                <a:gd name="connsiteX2" fmla="*/ 846988 w 1803906"/>
                <a:gd name="connsiteY2" fmla="*/ 885853 h 885853"/>
                <a:gd name="connsiteX3" fmla="*/ 0 w 1803906"/>
                <a:gd name="connsiteY3" fmla="*/ 885853 h 885853"/>
                <a:gd name="connsiteX4" fmla="*/ 722772 w 1803906"/>
                <a:gd name="connsiteY4" fmla="*/ 0 h 885853"/>
                <a:gd name="connsiteX0" fmla="*/ 722772 w 1816970"/>
                <a:gd name="connsiteY0" fmla="*/ 0 h 885853"/>
                <a:gd name="connsiteX1" fmla="*/ 1816970 w 1816970"/>
                <a:gd name="connsiteY1" fmla="*/ 14068 h 885853"/>
                <a:gd name="connsiteX2" fmla="*/ 846988 w 1816970"/>
                <a:gd name="connsiteY2" fmla="*/ 885853 h 885853"/>
                <a:gd name="connsiteX3" fmla="*/ 0 w 1816970"/>
                <a:gd name="connsiteY3" fmla="*/ 885853 h 885853"/>
                <a:gd name="connsiteX4" fmla="*/ 722772 w 1816970"/>
                <a:gd name="connsiteY4" fmla="*/ 0 h 885853"/>
                <a:gd name="connsiteX0" fmla="*/ 722772 w 1816970"/>
                <a:gd name="connsiteY0" fmla="*/ 0 h 885853"/>
                <a:gd name="connsiteX1" fmla="*/ 1816970 w 1816970"/>
                <a:gd name="connsiteY1" fmla="*/ 14068 h 885853"/>
                <a:gd name="connsiteX2" fmla="*/ 846988 w 1816970"/>
                <a:gd name="connsiteY2" fmla="*/ 885853 h 885853"/>
                <a:gd name="connsiteX3" fmla="*/ 0 w 1816970"/>
                <a:gd name="connsiteY3" fmla="*/ 885853 h 885853"/>
                <a:gd name="connsiteX4" fmla="*/ 722772 w 1816970"/>
                <a:gd name="connsiteY4" fmla="*/ 0 h 885853"/>
                <a:gd name="connsiteX0" fmla="*/ 722772 w 1816970"/>
                <a:gd name="connsiteY0" fmla="*/ 0 h 885853"/>
                <a:gd name="connsiteX1" fmla="*/ 1816970 w 1816970"/>
                <a:gd name="connsiteY1" fmla="*/ 14068 h 885853"/>
                <a:gd name="connsiteX2" fmla="*/ 846988 w 1816970"/>
                <a:gd name="connsiteY2" fmla="*/ 885853 h 885853"/>
                <a:gd name="connsiteX3" fmla="*/ 0 w 1816970"/>
                <a:gd name="connsiteY3" fmla="*/ 885853 h 885853"/>
                <a:gd name="connsiteX4" fmla="*/ 722772 w 1816970"/>
                <a:gd name="connsiteY4" fmla="*/ 0 h 885853"/>
                <a:gd name="connsiteX0" fmla="*/ 722772 w 2088042"/>
                <a:gd name="connsiteY0" fmla="*/ 0 h 885853"/>
                <a:gd name="connsiteX1" fmla="*/ 2088042 w 2088042"/>
                <a:gd name="connsiteY1" fmla="*/ 54235 h 885853"/>
                <a:gd name="connsiteX2" fmla="*/ 846988 w 2088042"/>
                <a:gd name="connsiteY2" fmla="*/ 885853 h 885853"/>
                <a:gd name="connsiteX3" fmla="*/ 0 w 2088042"/>
                <a:gd name="connsiteY3" fmla="*/ 885853 h 885853"/>
                <a:gd name="connsiteX4" fmla="*/ 722772 w 2088042"/>
                <a:gd name="connsiteY4" fmla="*/ 0 h 885853"/>
                <a:gd name="connsiteX0" fmla="*/ 722772 w 2094574"/>
                <a:gd name="connsiteY0" fmla="*/ 0 h 885853"/>
                <a:gd name="connsiteX1" fmla="*/ 2094574 w 2094574"/>
                <a:gd name="connsiteY1" fmla="*/ 74319 h 885853"/>
                <a:gd name="connsiteX2" fmla="*/ 846988 w 2094574"/>
                <a:gd name="connsiteY2" fmla="*/ 885853 h 885853"/>
                <a:gd name="connsiteX3" fmla="*/ 0 w 2094574"/>
                <a:gd name="connsiteY3" fmla="*/ 885853 h 885853"/>
                <a:gd name="connsiteX4" fmla="*/ 722772 w 2094574"/>
                <a:gd name="connsiteY4" fmla="*/ 0 h 885853"/>
                <a:gd name="connsiteX0" fmla="*/ 722772 w 2097840"/>
                <a:gd name="connsiteY0" fmla="*/ 0 h 885853"/>
                <a:gd name="connsiteX1" fmla="*/ 2097840 w 2097840"/>
                <a:gd name="connsiteY1" fmla="*/ 54235 h 885853"/>
                <a:gd name="connsiteX2" fmla="*/ 846988 w 2097840"/>
                <a:gd name="connsiteY2" fmla="*/ 885853 h 885853"/>
                <a:gd name="connsiteX3" fmla="*/ 0 w 2097840"/>
                <a:gd name="connsiteY3" fmla="*/ 885853 h 885853"/>
                <a:gd name="connsiteX4" fmla="*/ 722772 w 2097840"/>
                <a:gd name="connsiteY4" fmla="*/ 0 h 885853"/>
                <a:gd name="connsiteX0" fmla="*/ 722772 w 2097840"/>
                <a:gd name="connsiteY0" fmla="*/ 0 h 885853"/>
                <a:gd name="connsiteX1" fmla="*/ 2097840 w 2097840"/>
                <a:gd name="connsiteY1" fmla="*/ 54235 h 885853"/>
                <a:gd name="connsiteX2" fmla="*/ 1079686 w 2097840"/>
                <a:gd name="connsiteY2" fmla="*/ 885853 h 885853"/>
                <a:gd name="connsiteX3" fmla="*/ 0 w 2097840"/>
                <a:gd name="connsiteY3" fmla="*/ 885853 h 885853"/>
                <a:gd name="connsiteX4" fmla="*/ 722772 w 2097840"/>
                <a:gd name="connsiteY4" fmla="*/ 0 h 885853"/>
                <a:gd name="connsiteX0" fmla="*/ 722772 w 2097840"/>
                <a:gd name="connsiteY0" fmla="*/ 0 h 885853"/>
                <a:gd name="connsiteX1" fmla="*/ 2097840 w 2097840"/>
                <a:gd name="connsiteY1" fmla="*/ 54235 h 885853"/>
                <a:gd name="connsiteX2" fmla="*/ 1122183 w 2097840"/>
                <a:gd name="connsiteY2" fmla="*/ 868432 h 885853"/>
                <a:gd name="connsiteX3" fmla="*/ 0 w 2097840"/>
                <a:gd name="connsiteY3" fmla="*/ 885853 h 885853"/>
                <a:gd name="connsiteX4" fmla="*/ 722772 w 2097840"/>
                <a:gd name="connsiteY4" fmla="*/ 0 h 885853"/>
                <a:gd name="connsiteX0" fmla="*/ 722772 w 2097840"/>
                <a:gd name="connsiteY0" fmla="*/ 0 h 885853"/>
                <a:gd name="connsiteX1" fmla="*/ 2097840 w 2097840"/>
                <a:gd name="connsiteY1" fmla="*/ 54235 h 885853"/>
                <a:gd name="connsiteX2" fmla="*/ 1125016 w 2097840"/>
                <a:gd name="connsiteY2" fmla="*/ 885853 h 885853"/>
                <a:gd name="connsiteX3" fmla="*/ 0 w 2097840"/>
                <a:gd name="connsiteY3" fmla="*/ 885853 h 885853"/>
                <a:gd name="connsiteX4" fmla="*/ 722772 w 2097840"/>
                <a:gd name="connsiteY4" fmla="*/ 0 h 88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7840" h="885853">
                  <a:moveTo>
                    <a:pt x="722772" y="0"/>
                  </a:moveTo>
                  <a:lnTo>
                    <a:pt x="2097840" y="54235"/>
                  </a:lnTo>
                  <a:lnTo>
                    <a:pt x="1125016" y="885853"/>
                  </a:lnTo>
                  <a:lnTo>
                    <a:pt x="0" y="885853"/>
                  </a:lnTo>
                  <a:cubicBezTo>
                    <a:pt x="552398" y="223348"/>
                    <a:pt x="298392" y="541010"/>
                    <a:pt x="722772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6821757-6553-4C1C-A6C1-B0E5DF9F86AB}"/>
                </a:ext>
              </a:extLst>
            </p:cNvPr>
            <p:cNvSpPr/>
            <p:nvPr/>
          </p:nvSpPr>
          <p:spPr>
            <a:xfrm>
              <a:off x="-1" y="1737293"/>
              <a:ext cx="1661436" cy="75199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216000" rtlCol="0" anchor="ctr"/>
            <a:lstStyle/>
            <a:p>
              <a:pPr algn="r"/>
              <a:r>
                <a:rPr lang="en-US" sz="3600" dirty="0">
                  <a:solidFill>
                    <a:schemeClr val="lt1">
                      <a:alpha val="10000"/>
                    </a:schemeClr>
                  </a:solidFill>
                  <a:latin typeface="+mj-lt"/>
                </a:rPr>
                <a:t>01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DCDD4229-352A-44A5-A06D-D44794DA05A1}"/>
              </a:ext>
            </a:extLst>
          </p:cNvPr>
          <p:cNvSpPr txBox="1"/>
          <p:nvPr/>
        </p:nvSpPr>
        <p:spPr>
          <a:xfrm>
            <a:off x="6346288" y="979922"/>
            <a:ext cx="4555534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  <a:t>Project </a:t>
            </a:r>
            <a:b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</a:b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  <a:t>Management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2DA2375-55D6-4D44-994D-D499CD2482BC}"/>
              </a:ext>
            </a:extLst>
          </p:cNvPr>
          <p:cNvGrpSpPr/>
          <p:nvPr/>
        </p:nvGrpSpPr>
        <p:grpSpPr>
          <a:xfrm>
            <a:off x="6346289" y="2537925"/>
            <a:ext cx="4555533" cy="646331"/>
            <a:chOff x="6569667" y="2967665"/>
            <a:chExt cx="4555533" cy="646331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B8F8CD2-9362-4675-A2EF-2C15C7CBA317}"/>
                </a:ext>
              </a:extLst>
            </p:cNvPr>
            <p:cNvSpPr txBox="1"/>
            <p:nvPr/>
          </p:nvSpPr>
          <p:spPr>
            <a:xfrm>
              <a:off x="7315200" y="3015659"/>
              <a:ext cx="3810000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 like these sweet of spring which I enjoy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AEAF3E1-D11D-4B0E-BC3F-89CB11D9C633}"/>
                </a:ext>
              </a:extLst>
            </p:cNvPr>
            <p:cNvSpPr txBox="1"/>
            <p:nvPr/>
          </p:nvSpPr>
          <p:spPr>
            <a:xfrm>
              <a:off x="6569667" y="2967665"/>
              <a:ext cx="117987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36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76DCDD-23AC-4335-9B52-5B50BE3E6EC6}"/>
              </a:ext>
            </a:extLst>
          </p:cNvPr>
          <p:cNvGrpSpPr/>
          <p:nvPr/>
        </p:nvGrpSpPr>
        <p:grpSpPr>
          <a:xfrm>
            <a:off x="6346289" y="3397216"/>
            <a:ext cx="4555533" cy="646331"/>
            <a:chOff x="6569667" y="2967665"/>
            <a:chExt cx="4555533" cy="646331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49265B0-5C20-4F69-8B25-7D795F119DF3}"/>
                </a:ext>
              </a:extLst>
            </p:cNvPr>
            <p:cNvSpPr txBox="1"/>
            <p:nvPr/>
          </p:nvSpPr>
          <p:spPr>
            <a:xfrm>
              <a:off x="7315200" y="3015659"/>
              <a:ext cx="3810000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 like these sweet of spring which I enjoy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36997B1-180E-4269-9259-406A226958EF}"/>
                </a:ext>
              </a:extLst>
            </p:cNvPr>
            <p:cNvSpPr txBox="1"/>
            <p:nvPr/>
          </p:nvSpPr>
          <p:spPr>
            <a:xfrm>
              <a:off x="6569667" y="2967665"/>
              <a:ext cx="117987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36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24E6A4F-4D73-4D32-9451-8514FBC57F19}"/>
              </a:ext>
            </a:extLst>
          </p:cNvPr>
          <p:cNvGrpSpPr/>
          <p:nvPr/>
        </p:nvGrpSpPr>
        <p:grpSpPr>
          <a:xfrm>
            <a:off x="6346289" y="4256507"/>
            <a:ext cx="4555533" cy="646331"/>
            <a:chOff x="6569667" y="2967665"/>
            <a:chExt cx="4555533" cy="646331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C38A557-17C0-42C3-A7B0-3B19269BE784}"/>
                </a:ext>
              </a:extLst>
            </p:cNvPr>
            <p:cNvSpPr txBox="1"/>
            <p:nvPr/>
          </p:nvSpPr>
          <p:spPr>
            <a:xfrm>
              <a:off x="7315200" y="3015659"/>
              <a:ext cx="3810000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 like these sweet of spring which I enjoy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FAA5F34-7C3A-43CC-AB94-529657466CD6}"/>
                </a:ext>
              </a:extLst>
            </p:cNvPr>
            <p:cNvSpPr txBox="1"/>
            <p:nvPr/>
          </p:nvSpPr>
          <p:spPr>
            <a:xfrm>
              <a:off x="6569667" y="2967665"/>
              <a:ext cx="117987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3600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</p:grpSp>
      <p:sp>
        <p:nvSpPr>
          <p:cNvPr id="64" name="Graphic 83">
            <a:extLst>
              <a:ext uri="{FF2B5EF4-FFF2-40B4-BE49-F238E27FC236}">
                <a16:creationId xmlns:a16="http://schemas.microsoft.com/office/drawing/2014/main" id="{71F8E687-B275-4CBB-B7DC-8EA1255F0BEF}"/>
              </a:ext>
            </a:extLst>
          </p:cNvPr>
          <p:cNvSpPr/>
          <p:nvPr/>
        </p:nvSpPr>
        <p:spPr>
          <a:xfrm>
            <a:off x="4372695" y="1349452"/>
            <a:ext cx="362402" cy="362402"/>
          </a:xfrm>
          <a:custGeom>
            <a:avLst/>
            <a:gdLst>
              <a:gd name="connsiteX0" fmla="*/ 408184 w 459632"/>
              <a:gd name="connsiteY0" fmla="*/ 145328 h 459632"/>
              <a:gd name="connsiteX1" fmla="*/ 330107 w 459632"/>
              <a:gd name="connsiteY1" fmla="*/ 67245 h 459632"/>
              <a:gd name="connsiteX2" fmla="*/ 309508 w 459632"/>
              <a:gd name="connsiteY2" fmla="*/ 66271 h 459632"/>
              <a:gd name="connsiteX3" fmla="*/ 293705 w 459632"/>
              <a:gd name="connsiteY3" fmla="*/ 74177 h 459632"/>
              <a:gd name="connsiteX4" fmla="*/ 287500 w 459632"/>
              <a:gd name="connsiteY4" fmla="*/ 67972 h 459632"/>
              <a:gd name="connsiteX5" fmla="*/ 295911 w 459632"/>
              <a:gd name="connsiteY5" fmla="*/ 51180 h 459632"/>
              <a:gd name="connsiteX6" fmla="*/ 293529 w 459632"/>
              <a:gd name="connsiteY6" fmla="*/ 30665 h 459632"/>
              <a:gd name="connsiteX7" fmla="*/ 267345 w 459632"/>
              <a:gd name="connsiteY7" fmla="*/ 4489 h 459632"/>
              <a:gd name="connsiteX8" fmla="*/ 256513 w 459632"/>
              <a:gd name="connsiteY8" fmla="*/ 0 h 459632"/>
              <a:gd name="connsiteX9" fmla="*/ 256498 w 459632"/>
              <a:gd name="connsiteY9" fmla="*/ 0 h 459632"/>
              <a:gd name="connsiteX10" fmla="*/ 245681 w 459632"/>
              <a:gd name="connsiteY10" fmla="*/ 4489 h 459632"/>
              <a:gd name="connsiteX11" fmla="*/ 180682 w 459632"/>
              <a:gd name="connsiteY11" fmla="*/ 69489 h 459632"/>
              <a:gd name="connsiteX12" fmla="*/ 176193 w 459632"/>
              <a:gd name="connsiteY12" fmla="*/ 80321 h 459632"/>
              <a:gd name="connsiteX13" fmla="*/ 180682 w 459632"/>
              <a:gd name="connsiteY13" fmla="*/ 91153 h 459632"/>
              <a:gd name="connsiteX14" fmla="*/ 206973 w 459632"/>
              <a:gd name="connsiteY14" fmla="*/ 117443 h 459632"/>
              <a:gd name="connsiteX15" fmla="*/ 227442 w 459632"/>
              <a:gd name="connsiteY15" fmla="*/ 119680 h 459632"/>
              <a:gd name="connsiteX16" fmla="*/ 244164 w 459632"/>
              <a:gd name="connsiteY16" fmla="*/ 111307 h 459632"/>
              <a:gd name="connsiteX17" fmla="*/ 250369 w 459632"/>
              <a:gd name="connsiteY17" fmla="*/ 117512 h 459632"/>
              <a:gd name="connsiteX18" fmla="*/ 242464 w 459632"/>
              <a:gd name="connsiteY18" fmla="*/ 133316 h 459632"/>
              <a:gd name="connsiteX19" fmla="*/ 238948 w 459632"/>
              <a:gd name="connsiteY19" fmla="*/ 143083 h 459632"/>
              <a:gd name="connsiteX20" fmla="*/ 243437 w 459632"/>
              <a:gd name="connsiteY20" fmla="*/ 153915 h 459632"/>
              <a:gd name="connsiteX21" fmla="*/ 274585 w 459632"/>
              <a:gd name="connsiteY21" fmla="*/ 185055 h 459632"/>
              <a:gd name="connsiteX22" fmla="*/ 285417 w 459632"/>
              <a:gd name="connsiteY22" fmla="*/ 185055 h 459632"/>
              <a:gd name="connsiteX23" fmla="*/ 285417 w 459632"/>
              <a:gd name="connsiteY23" fmla="*/ 174223 h 459632"/>
              <a:gd name="connsiteX24" fmla="*/ 254269 w 459632"/>
              <a:gd name="connsiteY24" fmla="*/ 143083 h 459632"/>
              <a:gd name="connsiteX25" fmla="*/ 255709 w 459632"/>
              <a:gd name="connsiteY25" fmla="*/ 141091 h 459632"/>
              <a:gd name="connsiteX26" fmla="*/ 266541 w 459632"/>
              <a:gd name="connsiteY26" fmla="*/ 119419 h 459632"/>
              <a:gd name="connsiteX27" fmla="*/ 265101 w 459632"/>
              <a:gd name="connsiteY27" fmla="*/ 110579 h 459632"/>
              <a:gd name="connsiteX28" fmla="*/ 251090 w 459632"/>
              <a:gd name="connsiteY28" fmla="*/ 96569 h 459632"/>
              <a:gd name="connsiteX29" fmla="*/ 242250 w 459632"/>
              <a:gd name="connsiteY29" fmla="*/ 95136 h 459632"/>
              <a:gd name="connsiteX30" fmla="*/ 220648 w 459632"/>
              <a:gd name="connsiteY30" fmla="*/ 105945 h 459632"/>
              <a:gd name="connsiteX31" fmla="*/ 217805 w 459632"/>
              <a:gd name="connsiteY31" fmla="*/ 106611 h 459632"/>
              <a:gd name="connsiteX32" fmla="*/ 191515 w 459632"/>
              <a:gd name="connsiteY32" fmla="*/ 80321 h 459632"/>
              <a:gd name="connsiteX33" fmla="*/ 256514 w 459632"/>
              <a:gd name="connsiteY33" fmla="*/ 15321 h 459632"/>
              <a:gd name="connsiteX34" fmla="*/ 282935 w 459632"/>
              <a:gd name="connsiteY34" fmla="*/ 41781 h 459632"/>
              <a:gd name="connsiteX35" fmla="*/ 282169 w 459632"/>
              <a:gd name="connsiteY35" fmla="*/ 44393 h 459632"/>
              <a:gd name="connsiteX36" fmla="*/ 271329 w 459632"/>
              <a:gd name="connsiteY36" fmla="*/ 66065 h 459632"/>
              <a:gd name="connsiteX37" fmla="*/ 272762 w 459632"/>
              <a:gd name="connsiteY37" fmla="*/ 74905 h 459632"/>
              <a:gd name="connsiteX38" fmla="*/ 286773 w 459632"/>
              <a:gd name="connsiteY38" fmla="*/ 88908 h 459632"/>
              <a:gd name="connsiteX39" fmla="*/ 295621 w 459632"/>
              <a:gd name="connsiteY39" fmla="*/ 90348 h 459632"/>
              <a:gd name="connsiteX40" fmla="*/ 317284 w 459632"/>
              <a:gd name="connsiteY40" fmla="*/ 79516 h 459632"/>
              <a:gd name="connsiteX41" fmla="*/ 319276 w 459632"/>
              <a:gd name="connsiteY41" fmla="*/ 78076 h 459632"/>
              <a:gd name="connsiteX42" fmla="*/ 397873 w 459632"/>
              <a:gd name="connsiteY42" fmla="*/ 156635 h 459632"/>
              <a:gd name="connsiteX43" fmla="*/ 444312 w 459632"/>
              <a:gd name="connsiteY43" fmla="*/ 237476 h 459632"/>
              <a:gd name="connsiteX44" fmla="*/ 438512 w 459632"/>
              <a:gd name="connsiteY44" fmla="*/ 282789 h 459632"/>
              <a:gd name="connsiteX45" fmla="*/ 379534 w 459632"/>
              <a:gd name="connsiteY45" fmla="*/ 192747 h 459632"/>
              <a:gd name="connsiteX46" fmla="*/ 372310 w 459632"/>
              <a:gd name="connsiteY46" fmla="*/ 192149 h 459632"/>
              <a:gd name="connsiteX47" fmla="*/ 327028 w 459632"/>
              <a:gd name="connsiteY47" fmla="*/ 211905 h 459632"/>
              <a:gd name="connsiteX48" fmla="*/ 323221 w 459632"/>
              <a:gd name="connsiteY48" fmla="*/ 212924 h 459632"/>
              <a:gd name="connsiteX49" fmla="*/ 304192 w 459632"/>
              <a:gd name="connsiteY49" fmla="*/ 193773 h 459632"/>
              <a:gd name="connsiteX50" fmla="*/ 298761 w 459632"/>
              <a:gd name="connsiteY50" fmla="*/ 191513 h 459632"/>
              <a:gd name="connsiteX51" fmla="*/ 293345 w 459632"/>
              <a:gd name="connsiteY51" fmla="*/ 193757 h 459632"/>
              <a:gd name="connsiteX52" fmla="*/ 47893 w 459632"/>
              <a:gd name="connsiteY52" fmla="*/ 439224 h 459632"/>
              <a:gd name="connsiteX53" fmla="*/ 38302 w 459632"/>
              <a:gd name="connsiteY53" fmla="*/ 444311 h 459632"/>
              <a:gd name="connsiteX54" fmla="*/ 28397 w 459632"/>
              <a:gd name="connsiteY54" fmla="*/ 438895 h 459632"/>
              <a:gd name="connsiteX55" fmla="*/ 20407 w 459632"/>
              <a:gd name="connsiteY55" fmla="*/ 430920 h 459632"/>
              <a:gd name="connsiteX56" fmla="*/ 15320 w 459632"/>
              <a:gd name="connsiteY56" fmla="*/ 421329 h 459632"/>
              <a:gd name="connsiteX57" fmla="*/ 20736 w 459632"/>
              <a:gd name="connsiteY57" fmla="*/ 411424 h 459632"/>
              <a:gd name="connsiteX58" fmla="*/ 246661 w 459632"/>
              <a:gd name="connsiteY58" fmla="*/ 185499 h 459632"/>
              <a:gd name="connsiteX59" fmla="*/ 246661 w 459632"/>
              <a:gd name="connsiteY59" fmla="*/ 174667 h 459632"/>
              <a:gd name="connsiteX60" fmla="*/ 235829 w 459632"/>
              <a:gd name="connsiteY60" fmla="*/ 174667 h 459632"/>
              <a:gd name="connsiteX61" fmla="*/ 10227 w 459632"/>
              <a:gd name="connsiteY61" fmla="*/ 400286 h 459632"/>
              <a:gd name="connsiteX62" fmla="*/ 0 w 459632"/>
              <a:gd name="connsiteY62" fmla="*/ 421329 h 459632"/>
              <a:gd name="connsiteX63" fmla="*/ 9905 w 459632"/>
              <a:gd name="connsiteY63" fmla="*/ 442066 h 459632"/>
              <a:gd name="connsiteX64" fmla="*/ 17129 w 459632"/>
              <a:gd name="connsiteY64" fmla="*/ 449252 h 459632"/>
              <a:gd name="connsiteX65" fmla="*/ 38303 w 459632"/>
              <a:gd name="connsiteY65" fmla="*/ 459632 h 459632"/>
              <a:gd name="connsiteX66" fmla="*/ 59040 w 459632"/>
              <a:gd name="connsiteY66" fmla="*/ 449727 h 459632"/>
              <a:gd name="connsiteX67" fmla="*/ 298746 w 459632"/>
              <a:gd name="connsiteY67" fmla="*/ 210021 h 459632"/>
              <a:gd name="connsiteX68" fmla="*/ 312374 w 459632"/>
              <a:gd name="connsiteY68" fmla="*/ 223741 h 459632"/>
              <a:gd name="connsiteX69" fmla="*/ 333164 w 459632"/>
              <a:gd name="connsiteY69" fmla="*/ 225940 h 459632"/>
              <a:gd name="connsiteX70" fmla="*/ 374332 w 459632"/>
              <a:gd name="connsiteY70" fmla="*/ 207975 h 459632"/>
              <a:gd name="connsiteX71" fmla="*/ 429143 w 459632"/>
              <a:gd name="connsiteY71" fmla="*/ 307976 h 459632"/>
              <a:gd name="connsiteX72" fmla="*/ 435662 w 459632"/>
              <a:gd name="connsiteY72" fmla="*/ 314020 h 459632"/>
              <a:gd name="connsiteX73" fmla="*/ 443499 w 459632"/>
              <a:gd name="connsiteY73" fmla="*/ 309845 h 459632"/>
              <a:gd name="connsiteX74" fmla="*/ 459632 w 459632"/>
              <a:gd name="connsiteY74" fmla="*/ 237476 h 459632"/>
              <a:gd name="connsiteX75" fmla="*/ 408184 w 459632"/>
              <a:gd name="connsiteY75" fmla="*/ 145328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459632" h="459632">
                <a:moveTo>
                  <a:pt x="408184" y="145328"/>
                </a:moveTo>
                <a:lnTo>
                  <a:pt x="330107" y="67245"/>
                </a:lnTo>
                <a:cubicBezTo>
                  <a:pt x="324477" y="61606"/>
                  <a:pt x="315507" y="61293"/>
                  <a:pt x="309508" y="66271"/>
                </a:cubicBezTo>
                <a:lnTo>
                  <a:pt x="293705" y="74177"/>
                </a:lnTo>
                <a:lnTo>
                  <a:pt x="287500" y="67972"/>
                </a:lnTo>
                <a:lnTo>
                  <a:pt x="295911" y="51180"/>
                </a:lnTo>
                <a:cubicBezTo>
                  <a:pt x="301074" y="40578"/>
                  <a:pt x="296640" y="33783"/>
                  <a:pt x="293529" y="30665"/>
                </a:cubicBezTo>
                <a:lnTo>
                  <a:pt x="267345" y="4489"/>
                </a:lnTo>
                <a:cubicBezTo>
                  <a:pt x="264457" y="1593"/>
                  <a:pt x="260611" y="0"/>
                  <a:pt x="256513" y="0"/>
                </a:cubicBezTo>
                <a:lnTo>
                  <a:pt x="256498" y="0"/>
                </a:lnTo>
                <a:cubicBezTo>
                  <a:pt x="252407" y="0"/>
                  <a:pt x="248561" y="1593"/>
                  <a:pt x="245681" y="4489"/>
                </a:cubicBezTo>
                <a:lnTo>
                  <a:pt x="180682" y="69489"/>
                </a:lnTo>
                <a:cubicBezTo>
                  <a:pt x="177786" y="72377"/>
                  <a:pt x="176193" y="76230"/>
                  <a:pt x="176193" y="80321"/>
                </a:cubicBezTo>
                <a:cubicBezTo>
                  <a:pt x="176193" y="84412"/>
                  <a:pt x="177786" y="88257"/>
                  <a:pt x="180682" y="91153"/>
                </a:cubicBezTo>
                <a:lnTo>
                  <a:pt x="206973" y="117443"/>
                </a:lnTo>
                <a:cubicBezTo>
                  <a:pt x="210037" y="120515"/>
                  <a:pt x="216770" y="124889"/>
                  <a:pt x="227442" y="119680"/>
                </a:cubicBezTo>
                <a:lnTo>
                  <a:pt x="244164" y="111307"/>
                </a:lnTo>
                <a:lnTo>
                  <a:pt x="250369" y="117512"/>
                </a:lnTo>
                <a:lnTo>
                  <a:pt x="242464" y="133316"/>
                </a:lnTo>
                <a:cubicBezTo>
                  <a:pt x="240189" y="136050"/>
                  <a:pt x="238948" y="139475"/>
                  <a:pt x="238948" y="143083"/>
                </a:cubicBezTo>
                <a:cubicBezTo>
                  <a:pt x="238948" y="147174"/>
                  <a:pt x="240541" y="151020"/>
                  <a:pt x="243437" y="153915"/>
                </a:cubicBezTo>
                <a:lnTo>
                  <a:pt x="274585" y="185055"/>
                </a:lnTo>
                <a:cubicBezTo>
                  <a:pt x="277573" y="188042"/>
                  <a:pt x="282422" y="188042"/>
                  <a:pt x="285417" y="185055"/>
                </a:cubicBezTo>
                <a:cubicBezTo>
                  <a:pt x="288405" y="182059"/>
                  <a:pt x="288405" y="177211"/>
                  <a:pt x="285417" y="174223"/>
                </a:cubicBezTo>
                <a:lnTo>
                  <a:pt x="254269" y="143083"/>
                </a:lnTo>
                <a:cubicBezTo>
                  <a:pt x="254859" y="142500"/>
                  <a:pt x="255342" y="141827"/>
                  <a:pt x="255709" y="141091"/>
                </a:cubicBezTo>
                <a:lnTo>
                  <a:pt x="266541" y="119419"/>
                </a:lnTo>
                <a:cubicBezTo>
                  <a:pt x="268011" y="116470"/>
                  <a:pt x="267437" y="112908"/>
                  <a:pt x="265101" y="110579"/>
                </a:cubicBezTo>
                <a:lnTo>
                  <a:pt x="251090" y="96569"/>
                </a:lnTo>
                <a:cubicBezTo>
                  <a:pt x="248761" y="94240"/>
                  <a:pt x="245184" y="93681"/>
                  <a:pt x="242250" y="95136"/>
                </a:cubicBezTo>
                <a:lnTo>
                  <a:pt x="220648" y="105945"/>
                </a:lnTo>
                <a:cubicBezTo>
                  <a:pt x="218733" y="106888"/>
                  <a:pt x="217966" y="106788"/>
                  <a:pt x="217805" y="106611"/>
                </a:cubicBezTo>
                <a:lnTo>
                  <a:pt x="191515" y="80321"/>
                </a:lnTo>
                <a:lnTo>
                  <a:pt x="256514" y="15321"/>
                </a:lnTo>
                <a:lnTo>
                  <a:pt x="282935" y="41781"/>
                </a:lnTo>
                <a:cubicBezTo>
                  <a:pt x="282935" y="41788"/>
                  <a:pt x="283065" y="42555"/>
                  <a:pt x="282169" y="44393"/>
                </a:cubicBezTo>
                <a:lnTo>
                  <a:pt x="271329" y="66065"/>
                </a:lnTo>
                <a:cubicBezTo>
                  <a:pt x="269859" y="69007"/>
                  <a:pt x="270433" y="72576"/>
                  <a:pt x="272762" y="74905"/>
                </a:cubicBezTo>
                <a:lnTo>
                  <a:pt x="286773" y="88908"/>
                </a:lnTo>
                <a:cubicBezTo>
                  <a:pt x="289117" y="91245"/>
                  <a:pt x="292679" y="91811"/>
                  <a:pt x="295621" y="90348"/>
                </a:cubicBezTo>
                <a:lnTo>
                  <a:pt x="317284" y="79516"/>
                </a:lnTo>
                <a:cubicBezTo>
                  <a:pt x="318020" y="79141"/>
                  <a:pt x="318694" y="78666"/>
                  <a:pt x="319276" y="78076"/>
                </a:cubicBezTo>
                <a:lnTo>
                  <a:pt x="397873" y="156635"/>
                </a:lnTo>
                <a:cubicBezTo>
                  <a:pt x="398341" y="157025"/>
                  <a:pt x="444312" y="195719"/>
                  <a:pt x="444312" y="237476"/>
                </a:cubicBezTo>
                <a:cubicBezTo>
                  <a:pt x="444312" y="254238"/>
                  <a:pt x="444312" y="266104"/>
                  <a:pt x="438512" y="282789"/>
                </a:cubicBezTo>
                <a:cubicBezTo>
                  <a:pt x="418955" y="218954"/>
                  <a:pt x="381288" y="193888"/>
                  <a:pt x="379534" y="192747"/>
                </a:cubicBezTo>
                <a:cubicBezTo>
                  <a:pt x="377381" y="191344"/>
                  <a:pt x="374662" y="191123"/>
                  <a:pt x="372310" y="192149"/>
                </a:cubicBezTo>
                <a:lnTo>
                  <a:pt x="327028" y="211905"/>
                </a:lnTo>
                <a:cubicBezTo>
                  <a:pt x="324669" y="212939"/>
                  <a:pt x="323336" y="212900"/>
                  <a:pt x="323221" y="212924"/>
                </a:cubicBezTo>
                <a:lnTo>
                  <a:pt x="304192" y="193773"/>
                </a:lnTo>
                <a:cubicBezTo>
                  <a:pt x="302759" y="192317"/>
                  <a:pt x="300890" y="191168"/>
                  <a:pt x="298761" y="191513"/>
                </a:cubicBezTo>
                <a:cubicBezTo>
                  <a:pt x="296723" y="191513"/>
                  <a:pt x="294778" y="192317"/>
                  <a:pt x="293345" y="193757"/>
                </a:cubicBezTo>
                <a:lnTo>
                  <a:pt x="47893" y="439224"/>
                </a:lnTo>
                <a:cubicBezTo>
                  <a:pt x="46621" y="440642"/>
                  <a:pt x="42416" y="444311"/>
                  <a:pt x="38302" y="444311"/>
                </a:cubicBezTo>
                <a:cubicBezTo>
                  <a:pt x="34074" y="444311"/>
                  <a:pt x="30005" y="440710"/>
                  <a:pt x="28397" y="438895"/>
                </a:cubicBezTo>
                <a:lnTo>
                  <a:pt x="20407" y="430920"/>
                </a:lnTo>
                <a:cubicBezTo>
                  <a:pt x="18989" y="429648"/>
                  <a:pt x="15320" y="425443"/>
                  <a:pt x="15320" y="421329"/>
                </a:cubicBezTo>
                <a:cubicBezTo>
                  <a:pt x="15320" y="417299"/>
                  <a:pt x="19121" y="412910"/>
                  <a:pt x="20736" y="411424"/>
                </a:cubicBezTo>
                <a:lnTo>
                  <a:pt x="246661" y="185499"/>
                </a:lnTo>
                <a:cubicBezTo>
                  <a:pt x="249657" y="182504"/>
                  <a:pt x="249657" y="177655"/>
                  <a:pt x="246661" y="174667"/>
                </a:cubicBezTo>
                <a:cubicBezTo>
                  <a:pt x="243673" y="171672"/>
                  <a:pt x="238824" y="171672"/>
                  <a:pt x="235829" y="174667"/>
                </a:cubicBezTo>
                <a:lnTo>
                  <a:pt x="10227" y="400286"/>
                </a:lnTo>
                <a:cubicBezTo>
                  <a:pt x="9177" y="401220"/>
                  <a:pt x="0" y="409731"/>
                  <a:pt x="0" y="421329"/>
                </a:cubicBezTo>
                <a:cubicBezTo>
                  <a:pt x="0" y="433088"/>
                  <a:pt x="9223" y="441492"/>
                  <a:pt x="9905" y="442066"/>
                </a:cubicBezTo>
                <a:lnTo>
                  <a:pt x="17129" y="449252"/>
                </a:lnTo>
                <a:cubicBezTo>
                  <a:pt x="18017" y="450316"/>
                  <a:pt x="26238" y="459632"/>
                  <a:pt x="38303" y="459632"/>
                </a:cubicBezTo>
                <a:cubicBezTo>
                  <a:pt x="50062" y="459632"/>
                  <a:pt x="58466" y="450409"/>
                  <a:pt x="59040" y="449727"/>
                </a:cubicBezTo>
                <a:lnTo>
                  <a:pt x="298746" y="210021"/>
                </a:lnTo>
                <a:lnTo>
                  <a:pt x="312374" y="223741"/>
                </a:lnTo>
                <a:cubicBezTo>
                  <a:pt x="317376" y="228743"/>
                  <a:pt x="324953" y="229556"/>
                  <a:pt x="333164" y="225940"/>
                </a:cubicBezTo>
                <a:lnTo>
                  <a:pt x="374332" y="207975"/>
                </a:lnTo>
                <a:cubicBezTo>
                  <a:pt x="384482" y="216203"/>
                  <a:pt x="416342" y="246232"/>
                  <a:pt x="429143" y="307976"/>
                </a:cubicBezTo>
                <a:cubicBezTo>
                  <a:pt x="429809" y="311170"/>
                  <a:pt x="432421" y="313591"/>
                  <a:pt x="435662" y="314020"/>
                </a:cubicBezTo>
                <a:cubicBezTo>
                  <a:pt x="438849" y="314404"/>
                  <a:pt x="442043" y="312764"/>
                  <a:pt x="443499" y="309845"/>
                </a:cubicBezTo>
                <a:cubicBezTo>
                  <a:pt x="459632" y="277587"/>
                  <a:pt x="459632" y="260765"/>
                  <a:pt x="459632" y="237476"/>
                </a:cubicBezTo>
                <a:cubicBezTo>
                  <a:pt x="459632" y="188472"/>
                  <a:pt x="409777" y="146599"/>
                  <a:pt x="408184" y="145328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2783093C-D584-454E-A51F-A1E48D94F6E6}"/>
              </a:ext>
            </a:extLst>
          </p:cNvPr>
          <p:cNvSpPr/>
          <p:nvPr/>
        </p:nvSpPr>
        <p:spPr>
          <a:xfrm>
            <a:off x="3496723" y="2456858"/>
            <a:ext cx="362402" cy="362402"/>
          </a:xfrm>
          <a:custGeom>
            <a:avLst/>
            <a:gdLst>
              <a:gd name="connsiteX0" fmla="*/ 229815 w 459633"/>
              <a:gd name="connsiteY0" fmla="*/ 260457 h 459632"/>
              <a:gd name="connsiteX1" fmla="*/ 245137 w 459633"/>
              <a:gd name="connsiteY1" fmla="*/ 275778 h 459632"/>
              <a:gd name="connsiteX2" fmla="*/ 229815 w 459633"/>
              <a:gd name="connsiteY2" fmla="*/ 291100 h 459632"/>
              <a:gd name="connsiteX3" fmla="*/ 214494 w 459633"/>
              <a:gd name="connsiteY3" fmla="*/ 275778 h 459632"/>
              <a:gd name="connsiteX4" fmla="*/ 229815 w 459633"/>
              <a:gd name="connsiteY4" fmla="*/ 260457 h 459632"/>
              <a:gd name="connsiteX5" fmla="*/ 375365 w 459633"/>
              <a:gd name="connsiteY5" fmla="*/ 245137 h 459632"/>
              <a:gd name="connsiteX6" fmla="*/ 383025 w 459633"/>
              <a:gd name="connsiteY6" fmla="*/ 252797 h 459632"/>
              <a:gd name="connsiteX7" fmla="*/ 383025 w 459633"/>
              <a:gd name="connsiteY7" fmla="*/ 421329 h 459632"/>
              <a:gd name="connsiteX8" fmla="*/ 375365 w 459633"/>
              <a:gd name="connsiteY8" fmla="*/ 428989 h 459632"/>
              <a:gd name="connsiteX9" fmla="*/ 367705 w 459633"/>
              <a:gd name="connsiteY9" fmla="*/ 421329 h 459632"/>
              <a:gd name="connsiteX10" fmla="*/ 367705 w 459633"/>
              <a:gd name="connsiteY10" fmla="*/ 252797 h 459632"/>
              <a:gd name="connsiteX11" fmla="*/ 375365 w 459633"/>
              <a:gd name="connsiteY11" fmla="*/ 245137 h 459632"/>
              <a:gd name="connsiteX12" fmla="*/ 84265 w 459633"/>
              <a:gd name="connsiteY12" fmla="*/ 245137 h 459632"/>
              <a:gd name="connsiteX13" fmla="*/ 91925 w 459633"/>
              <a:gd name="connsiteY13" fmla="*/ 252797 h 459632"/>
              <a:gd name="connsiteX14" fmla="*/ 91925 w 459633"/>
              <a:gd name="connsiteY14" fmla="*/ 421329 h 459632"/>
              <a:gd name="connsiteX15" fmla="*/ 84265 w 459633"/>
              <a:gd name="connsiteY15" fmla="*/ 428989 h 459632"/>
              <a:gd name="connsiteX16" fmla="*/ 76605 w 459633"/>
              <a:gd name="connsiteY16" fmla="*/ 421329 h 459632"/>
              <a:gd name="connsiteX17" fmla="*/ 76605 w 459633"/>
              <a:gd name="connsiteY17" fmla="*/ 252797 h 459632"/>
              <a:gd name="connsiteX18" fmla="*/ 84265 w 459633"/>
              <a:gd name="connsiteY18" fmla="*/ 245137 h 459632"/>
              <a:gd name="connsiteX19" fmla="*/ 199173 w 459633"/>
              <a:gd name="connsiteY19" fmla="*/ 214494 h 459632"/>
              <a:gd name="connsiteX20" fmla="*/ 199173 w 459633"/>
              <a:gd name="connsiteY20" fmla="*/ 275779 h 459632"/>
              <a:gd name="connsiteX21" fmla="*/ 229815 w 459633"/>
              <a:gd name="connsiteY21" fmla="*/ 306421 h 459632"/>
              <a:gd name="connsiteX22" fmla="*/ 260457 w 459633"/>
              <a:gd name="connsiteY22" fmla="*/ 275779 h 459632"/>
              <a:gd name="connsiteX23" fmla="*/ 260458 w 459633"/>
              <a:gd name="connsiteY23" fmla="*/ 275779 h 459632"/>
              <a:gd name="connsiteX24" fmla="*/ 260458 w 459633"/>
              <a:gd name="connsiteY24" fmla="*/ 214494 h 459632"/>
              <a:gd name="connsiteX25" fmla="*/ 199172 w 459633"/>
              <a:gd name="connsiteY25" fmla="*/ 199174 h 459632"/>
              <a:gd name="connsiteX26" fmla="*/ 260457 w 459633"/>
              <a:gd name="connsiteY26" fmla="*/ 199174 h 459632"/>
              <a:gd name="connsiteX27" fmla="*/ 275778 w 459633"/>
              <a:gd name="connsiteY27" fmla="*/ 214495 h 459632"/>
              <a:gd name="connsiteX28" fmla="*/ 406008 w 459633"/>
              <a:gd name="connsiteY28" fmla="*/ 214495 h 459632"/>
              <a:gd name="connsiteX29" fmla="*/ 413668 w 459633"/>
              <a:gd name="connsiteY29" fmla="*/ 222156 h 459632"/>
              <a:gd name="connsiteX30" fmla="*/ 406007 w 459633"/>
              <a:gd name="connsiteY30" fmla="*/ 229816 h 459632"/>
              <a:gd name="connsiteX31" fmla="*/ 275777 w 459633"/>
              <a:gd name="connsiteY31" fmla="*/ 229816 h 459632"/>
              <a:gd name="connsiteX32" fmla="*/ 275777 w 459633"/>
              <a:gd name="connsiteY32" fmla="*/ 275779 h 459632"/>
              <a:gd name="connsiteX33" fmla="*/ 229814 w 459633"/>
              <a:gd name="connsiteY33" fmla="*/ 321742 h 459632"/>
              <a:gd name="connsiteX34" fmla="*/ 183851 w 459633"/>
              <a:gd name="connsiteY34" fmla="*/ 275779 h 459632"/>
              <a:gd name="connsiteX35" fmla="*/ 183851 w 459633"/>
              <a:gd name="connsiteY35" fmla="*/ 214495 h 459632"/>
              <a:gd name="connsiteX36" fmla="*/ 199172 w 459633"/>
              <a:gd name="connsiteY36" fmla="*/ 199174 h 459632"/>
              <a:gd name="connsiteX37" fmla="*/ 15321 w 459633"/>
              <a:gd name="connsiteY37" fmla="*/ 122568 h 459632"/>
              <a:gd name="connsiteX38" fmla="*/ 444311 w 459633"/>
              <a:gd name="connsiteY38" fmla="*/ 122568 h 459632"/>
              <a:gd name="connsiteX39" fmla="*/ 459633 w 459633"/>
              <a:gd name="connsiteY39" fmla="*/ 137889 h 459632"/>
              <a:gd name="connsiteX40" fmla="*/ 459633 w 459633"/>
              <a:gd name="connsiteY40" fmla="*/ 214494 h 459632"/>
              <a:gd name="connsiteX41" fmla="*/ 444312 w 459633"/>
              <a:gd name="connsiteY41" fmla="*/ 229816 h 459632"/>
              <a:gd name="connsiteX42" fmla="*/ 444312 w 459633"/>
              <a:gd name="connsiteY42" fmla="*/ 421329 h 459632"/>
              <a:gd name="connsiteX43" fmla="*/ 406009 w 459633"/>
              <a:gd name="connsiteY43" fmla="*/ 459632 h 459632"/>
              <a:gd name="connsiteX44" fmla="*/ 53624 w 459633"/>
              <a:gd name="connsiteY44" fmla="*/ 459632 h 459632"/>
              <a:gd name="connsiteX45" fmla="*/ 15321 w 459633"/>
              <a:gd name="connsiteY45" fmla="*/ 421329 h 459632"/>
              <a:gd name="connsiteX46" fmla="*/ 15321 w 459633"/>
              <a:gd name="connsiteY46" fmla="*/ 252797 h 459632"/>
              <a:gd name="connsiteX47" fmla="*/ 22982 w 459633"/>
              <a:gd name="connsiteY47" fmla="*/ 245137 h 459632"/>
              <a:gd name="connsiteX48" fmla="*/ 30642 w 459633"/>
              <a:gd name="connsiteY48" fmla="*/ 252797 h 459632"/>
              <a:gd name="connsiteX49" fmla="*/ 30642 w 459633"/>
              <a:gd name="connsiteY49" fmla="*/ 421329 h 459632"/>
              <a:gd name="connsiteX50" fmla="*/ 53623 w 459633"/>
              <a:gd name="connsiteY50" fmla="*/ 444310 h 459632"/>
              <a:gd name="connsiteX51" fmla="*/ 406009 w 459633"/>
              <a:gd name="connsiteY51" fmla="*/ 444310 h 459632"/>
              <a:gd name="connsiteX52" fmla="*/ 428990 w 459633"/>
              <a:gd name="connsiteY52" fmla="*/ 421329 h 459632"/>
              <a:gd name="connsiteX53" fmla="*/ 428990 w 459633"/>
              <a:gd name="connsiteY53" fmla="*/ 222155 h 459632"/>
              <a:gd name="connsiteX54" fmla="*/ 436650 w 459633"/>
              <a:gd name="connsiteY54" fmla="*/ 214494 h 459632"/>
              <a:gd name="connsiteX55" fmla="*/ 444312 w 459633"/>
              <a:gd name="connsiteY55" fmla="*/ 214494 h 459632"/>
              <a:gd name="connsiteX56" fmla="*/ 444312 w 459633"/>
              <a:gd name="connsiteY56" fmla="*/ 137889 h 459632"/>
              <a:gd name="connsiteX57" fmla="*/ 15321 w 459633"/>
              <a:gd name="connsiteY57" fmla="*/ 137889 h 459632"/>
              <a:gd name="connsiteX58" fmla="*/ 15321 w 459633"/>
              <a:gd name="connsiteY58" fmla="*/ 214495 h 459632"/>
              <a:gd name="connsiteX59" fmla="*/ 160871 w 459633"/>
              <a:gd name="connsiteY59" fmla="*/ 214495 h 459632"/>
              <a:gd name="connsiteX60" fmla="*/ 168531 w 459633"/>
              <a:gd name="connsiteY60" fmla="*/ 222156 h 459632"/>
              <a:gd name="connsiteX61" fmla="*/ 160871 w 459633"/>
              <a:gd name="connsiteY61" fmla="*/ 229816 h 459632"/>
              <a:gd name="connsiteX62" fmla="*/ 15321 w 459633"/>
              <a:gd name="connsiteY62" fmla="*/ 229816 h 459632"/>
              <a:gd name="connsiteX63" fmla="*/ 0 w 459633"/>
              <a:gd name="connsiteY63" fmla="*/ 214494 h 459632"/>
              <a:gd name="connsiteX64" fmla="*/ 0 w 459633"/>
              <a:gd name="connsiteY64" fmla="*/ 137889 h 459632"/>
              <a:gd name="connsiteX65" fmla="*/ 15321 w 459633"/>
              <a:gd name="connsiteY65" fmla="*/ 122568 h 459632"/>
              <a:gd name="connsiteX66" fmla="*/ 160870 w 459633"/>
              <a:gd name="connsiteY66" fmla="*/ 30642 h 459632"/>
              <a:gd name="connsiteX67" fmla="*/ 298760 w 459633"/>
              <a:gd name="connsiteY67" fmla="*/ 30642 h 459632"/>
              <a:gd name="connsiteX68" fmla="*/ 306420 w 459633"/>
              <a:gd name="connsiteY68" fmla="*/ 38302 h 459632"/>
              <a:gd name="connsiteX69" fmla="*/ 306420 w 459633"/>
              <a:gd name="connsiteY69" fmla="*/ 99587 h 459632"/>
              <a:gd name="connsiteX70" fmla="*/ 298760 w 459633"/>
              <a:gd name="connsiteY70" fmla="*/ 107247 h 459632"/>
              <a:gd name="connsiteX71" fmla="*/ 291099 w 459633"/>
              <a:gd name="connsiteY71" fmla="*/ 99586 h 459632"/>
              <a:gd name="connsiteX72" fmla="*/ 291099 w 459633"/>
              <a:gd name="connsiteY72" fmla="*/ 45962 h 459632"/>
              <a:gd name="connsiteX73" fmla="*/ 168530 w 459633"/>
              <a:gd name="connsiteY73" fmla="*/ 45962 h 459632"/>
              <a:gd name="connsiteX74" fmla="*/ 168530 w 459633"/>
              <a:gd name="connsiteY74" fmla="*/ 99587 h 459632"/>
              <a:gd name="connsiteX75" fmla="*/ 160870 w 459633"/>
              <a:gd name="connsiteY75" fmla="*/ 107247 h 459632"/>
              <a:gd name="connsiteX76" fmla="*/ 153210 w 459633"/>
              <a:gd name="connsiteY76" fmla="*/ 99587 h 459632"/>
              <a:gd name="connsiteX77" fmla="*/ 153210 w 459633"/>
              <a:gd name="connsiteY77" fmla="*/ 38302 h 459632"/>
              <a:gd name="connsiteX78" fmla="*/ 160870 w 459633"/>
              <a:gd name="connsiteY78" fmla="*/ 30642 h 459632"/>
              <a:gd name="connsiteX79" fmla="*/ 137889 w 459633"/>
              <a:gd name="connsiteY79" fmla="*/ 0 h 459632"/>
              <a:gd name="connsiteX80" fmla="*/ 321742 w 459633"/>
              <a:gd name="connsiteY80" fmla="*/ 0 h 459632"/>
              <a:gd name="connsiteX81" fmla="*/ 337063 w 459633"/>
              <a:gd name="connsiteY81" fmla="*/ 15321 h 459632"/>
              <a:gd name="connsiteX82" fmla="*/ 337063 w 459633"/>
              <a:gd name="connsiteY82" fmla="*/ 99588 h 459632"/>
              <a:gd name="connsiteX83" fmla="*/ 329402 w 459633"/>
              <a:gd name="connsiteY83" fmla="*/ 107248 h 459632"/>
              <a:gd name="connsiteX84" fmla="*/ 321742 w 459633"/>
              <a:gd name="connsiteY84" fmla="*/ 99588 h 459632"/>
              <a:gd name="connsiteX85" fmla="*/ 321742 w 459633"/>
              <a:gd name="connsiteY85" fmla="*/ 15321 h 459632"/>
              <a:gd name="connsiteX86" fmla="*/ 137889 w 459633"/>
              <a:gd name="connsiteY86" fmla="*/ 15321 h 459632"/>
              <a:gd name="connsiteX87" fmla="*/ 137889 w 459633"/>
              <a:gd name="connsiteY87" fmla="*/ 99588 h 459632"/>
              <a:gd name="connsiteX88" fmla="*/ 130229 w 459633"/>
              <a:gd name="connsiteY88" fmla="*/ 107248 h 459632"/>
              <a:gd name="connsiteX89" fmla="*/ 122568 w 459633"/>
              <a:gd name="connsiteY89" fmla="*/ 99588 h 459632"/>
              <a:gd name="connsiteX90" fmla="*/ 122568 w 459633"/>
              <a:gd name="connsiteY90" fmla="*/ 15321 h 459632"/>
              <a:gd name="connsiteX91" fmla="*/ 137889 w 459633"/>
              <a:gd name="connsiteY91" fmla="*/ 0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59633" h="459632">
                <a:moveTo>
                  <a:pt x="229815" y="260457"/>
                </a:moveTo>
                <a:cubicBezTo>
                  <a:pt x="238266" y="260457"/>
                  <a:pt x="245137" y="267328"/>
                  <a:pt x="245137" y="275778"/>
                </a:cubicBezTo>
                <a:cubicBezTo>
                  <a:pt x="245137" y="284229"/>
                  <a:pt x="238265" y="291100"/>
                  <a:pt x="229815" y="291100"/>
                </a:cubicBezTo>
                <a:cubicBezTo>
                  <a:pt x="221366" y="291100"/>
                  <a:pt x="214494" y="284229"/>
                  <a:pt x="214494" y="275778"/>
                </a:cubicBezTo>
                <a:cubicBezTo>
                  <a:pt x="214494" y="267328"/>
                  <a:pt x="221366" y="260457"/>
                  <a:pt x="229815" y="260457"/>
                </a:cubicBezTo>
                <a:close/>
                <a:moveTo>
                  <a:pt x="375365" y="245137"/>
                </a:moveTo>
                <a:cubicBezTo>
                  <a:pt x="379602" y="245137"/>
                  <a:pt x="383025" y="248569"/>
                  <a:pt x="383025" y="252797"/>
                </a:cubicBezTo>
                <a:lnTo>
                  <a:pt x="383025" y="421329"/>
                </a:lnTo>
                <a:cubicBezTo>
                  <a:pt x="383025" y="425557"/>
                  <a:pt x="379602" y="428989"/>
                  <a:pt x="375365" y="428989"/>
                </a:cubicBezTo>
                <a:cubicBezTo>
                  <a:pt x="371129" y="428989"/>
                  <a:pt x="367705" y="425557"/>
                  <a:pt x="367705" y="421329"/>
                </a:cubicBezTo>
                <a:lnTo>
                  <a:pt x="367705" y="252797"/>
                </a:lnTo>
                <a:cubicBezTo>
                  <a:pt x="367705" y="248569"/>
                  <a:pt x="371129" y="245137"/>
                  <a:pt x="375365" y="245137"/>
                </a:cubicBezTo>
                <a:close/>
                <a:moveTo>
                  <a:pt x="84265" y="245137"/>
                </a:moveTo>
                <a:cubicBezTo>
                  <a:pt x="88493" y="245137"/>
                  <a:pt x="91925" y="248569"/>
                  <a:pt x="91925" y="252797"/>
                </a:cubicBezTo>
                <a:lnTo>
                  <a:pt x="91925" y="421329"/>
                </a:lnTo>
                <a:cubicBezTo>
                  <a:pt x="91925" y="425558"/>
                  <a:pt x="88493" y="428990"/>
                  <a:pt x="84265" y="428989"/>
                </a:cubicBezTo>
                <a:cubicBezTo>
                  <a:pt x="80037" y="428989"/>
                  <a:pt x="76605" y="425557"/>
                  <a:pt x="76605" y="421329"/>
                </a:cubicBezTo>
                <a:lnTo>
                  <a:pt x="76605" y="252797"/>
                </a:lnTo>
                <a:cubicBezTo>
                  <a:pt x="76605" y="248569"/>
                  <a:pt x="80037" y="245137"/>
                  <a:pt x="84265" y="245137"/>
                </a:cubicBezTo>
                <a:close/>
                <a:moveTo>
                  <a:pt x="199173" y="214494"/>
                </a:moveTo>
                <a:lnTo>
                  <a:pt x="199173" y="275779"/>
                </a:lnTo>
                <a:cubicBezTo>
                  <a:pt x="199173" y="292678"/>
                  <a:pt x="212916" y="306421"/>
                  <a:pt x="229815" y="306421"/>
                </a:cubicBezTo>
                <a:cubicBezTo>
                  <a:pt x="246714" y="306421"/>
                  <a:pt x="260457" y="292679"/>
                  <a:pt x="260457" y="275779"/>
                </a:cubicBezTo>
                <a:lnTo>
                  <a:pt x="260458" y="275779"/>
                </a:lnTo>
                <a:lnTo>
                  <a:pt x="260458" y="214494"/>
                </a:lnTo>
                <a:close/>
                <a:moveTo>
                  <a:pt x="199172" y="199174"/>
                </a:moveTo>
                <a:lnTo>
                  <a:pt x="260457" y="199174"/>
                </a:lnTo>
                <a:cubicBezTo>
                  <a:pt x="268899" y="199174"/>
                  <a:pt x="275778" y="206046"/>
                  <a:pt x="275778" y="214495"/>
                </a:cubicBezTo>
                <a:lnTo>
                  <a:pt x="406008" y="214495"/>
                </a:lnTo>
                <a:cubicBezTo>
                  <a:pt x="410244" y="214495"/>
                  <a:pt x="413668" y="217927"/>
                  <a:pt x="413668" y="222156"/>
                </a:cubicBezTo>
                <a:cubicBezTo>
                  <a:pt x="413668" y="226384"/>
                  <a:pt x="410244" y="229816"/>
                  <a:pt x="406007" y="229816"/>
                </a:cubicBezTo>
                <a:lnTo>
                  <a:pt x="275777" y="229816"/>
                </a:lnTo>
                <a:lnTo>
                  <a:pt x="275777" y="275779"/>
                </a:lnTo>
                <a:cubicBezTo>
                  <a:pt x="275777" y="301128"/>
                  <a:pt x="255163" y="321742"/>
                  <a:pt x="229814" y="321742"/>
                </a:cubicBezTo>
                <a:cubicBezTo>
                  <a:pt x="204465" y="321742"/>
                  <a:pt x="183851" y="301128"/>
                  <a:pt x="183851" y="275779"/>
                </a:cubicBezTo>
                <a:lnTo>
                  <a:pt x="183851" y="214495"/>
                </a:lnTo>
                <a:cubicBezTo>
                  <a:pt x="183851" y="206045"/>
                  <a:pt x="190723" y="199174"/>
                  <a:pt x="199172" y="199174"/>
                </a:cubicBezTo>
                <a:close/>
                <a:moveTo>
                  <a:pt x="15321" y="122568"/>
                </a:moveTo>
                <a:lnTo>
                  <a:pt x="444311" y="122568"/>
                </a:lnTo>
                <a:cubicBezTo>
                  <a:pt x="452753" y="122568"/>
                  <a:pt x="459632" y="129440"/>
                  <a:pt x="459633" y="137889"/>
                </a:cubicBezTo>
                <a:lnTo>
                  <a:pt x="459633" y="214494"/>
                </a:lnTo>
                <a:cubicBezTo>
                  <a:pt x="459633" y="222945"/>
                  <a:pt x="452754" y="229816"/>
                  <a:pt x="444312" y="229816"/>
                </a:cubicBezTo>
                <a:lnTo>
                  <a:pt x="444312" y="421329"/>
                </a:lnTo>
                <a:cubicBezTo>
                  <a:pt x="444312" y="442449"/>
                  <a:pt x="427128" y="459632"/>
                  <a:pt x="406009" y="459632"/>
                </a:cubicBezTo>
                <a:lnTo>
                  <a:pt x="53624" y="459632"/>
                </a:lnTo>
                <a:cubicBezTo>
                  <a:pt x="32504" y="459632"/>
                  <a:pt x="15321" y="442449"/>
                  <a:pt x="15321" y="421329"/>
                </a:cubicBezTo>
                <a:lnTo>
                  <a:pt x="15321" y="252797"/>
                </a:lnTo>
                <a:cubicBezTo>
                  <a:pt x="15321" y="248569"/>
                  <a:pt x="18753" y="245137"/>
                  <a:pt x="22982" y="245137"/>
                </a:cubicBezTo>
                <a:cubicBezTo>
                  <a:pt x="27210" y="245137"/>
                  <a:pt x="30642" y="248569"/>
                  <a:pt x="30642" y="252797"/>
                </a:cubicBezTo>
                <a:lnTo>
                  <a:pt x="30642" y="421329"/>
                </a:lnTo>
                <a:cubicBezTo>
                  <a:pt x="30642" y="433999"/>
                  <a:pt x="40953" y="444310"/>
                  <a:pt x="53623" y="444310"/>
                </a:cubicBezTo>
                <a:lnTo>
                  <a:pt x="406009" y="444310"/>
                </a:lnTo>
                <a:cubicBezTo>
                  <a:pt x="418679" y="444310"/>
                  <a:pt x="428990" y="433999"/>
                  <a:pt x="428990" y="421329"/>
                </a:cubicBezTo>
                <a:lnTo>
                  <a:pt x="428990" y="222155"/>
                </a:lnTo>
                <a:cubicBezTo>
                  <a:pt x="428990" y="217926"/>
                  <a:pt x="432414" y="214494"/>
                  <a:pt x="436650" y="214494"/>
                </a:cubicBezTo>
                <a:lnTo>
                  <a:pt x="444312" y="214494"/>
                </a:lnTo>
                <a:lnTo>
                  <a:pt x="444312" y="137889"/>
                </a:lnTo>
                <a:lnTo>
                  <a:pt x="15321" y="137889"/>
                </a:lnTo>
                <a:lnTo>
                  <a:pt x="15321" y="214495"/>
                </a:lnTo>
                <a:lnTo>
                  <a:pt x="160871" y="214495"/>
                </a:lnTo>
                <a:cubicBezTo>
                  <a:pt x="165099" y="214495"/>
                  <a:pt x="168531" y="217927"/>
                  <a:pt x="168531" y="222156"/>
                </a:cubicBezTo>
                <a:cubicBezTo>
                  <a:pt x="168531" y="226384"/>
                  <a:pt x="165099" y="229816"/>
                  <a:pt x="160871" y="229816"/>
                </a:cubicBezTo>
                <a:lnTo>
                  <a:pt x="15321" y="229816"/>
                </a:lnTo>
                <a:cubicBezTo>
                  <a:pt x="6871" y="229816"/>
                  <a:pt x="0" y="222945"/>
                  <a:pt x="0" y="214494"/>
                </a:cubicBezTo>
                <a:lnTo>
                  <a:pt x="0" y="137889"/>
                </a:lnTo>
                <a:cubicBezTo>
                  <a:pt x="0" y="129440"/>
                  <a:pt x="6871" y="122568"/>
                  <a:pt x="15321" y="122568"/>
                </a:cubicBezTo>
                <a:close/>
                <a:moveTo>
                  <a:pt x="160870" y="30642"/>
                </a:moveTo>
                <a:lnTo>
                  <a:pt x="298760" y="30642"/>
                </a:lnTo>
                <a:cubicBezTo>
                  <a:pt x="302996" y="30642"/>
                  <a:pt x="306420" y="34074"/>
                  <a:pt x="306420" y="38302"/>
                </a:cubicBezTo>
                <a:lnTo>
                  <a:pt x="306420" y="99587"/>
                </a:lnTo>
                <a:cubicBezTo>
                  <a:pt x="306420" y="103815"/>
                  <a:pt x="302996" y="107247"/>
                  <a:pt x="298760" y="107247"/>
                </a:cubicBezTo>
                <a:cubicBezTo>
                  <a:pt x="294523" y="107247"/>
                  <a:pt x="291100" y="103815"/>
                  <a:pt x="291099" y="99586"/>
                </a:cubicBezTo>
                <a:lnTo>
                  <a:pt x="291099" y="45962"/>
                </a:lnTo>
                <a:lnTo>
                  <a:pt x="168530" y="45962"/>
                </a:lnTo>
                <a:lnTo>
                  <a:pt x="168530" y="99587"/>
                </a:lnTo>
                <a:cubicBezTo>
                  <a:pt x="168530" y="103815"/>
                  <a:pt x="165098" y="107247"/>
                  <a:pt x="160870" y="107247"/>
                </a:cubicBezTo>
                <a:cubicBezTo>
                  <a:pt x="156642" y="107247"/>
                  <a:pt x="153210" y="103815"/>
                  <a:pt x="153210" y="99587"/>
                </a:cubicBezTo>
                <a:lnTo>
                  <a:pt x="153210" y="38302"/>
                </a:lnTo>
                <a:cubicBezTo>
                  <a:pt x="153210" y="34074"/>
                  <a:pt x="156642" y="30642"/>
                  <a:pt x="160870" y="30642"/>
                </a:cubicBezTo>
                <a:close/>
                <a:moveTo>
                  <a:pt x="137889" y="0"/>
                </a:moveTo>
                <a:lnTo>
                  <a:pt x="321742" y="0"/>
                </a:lnTo>
                <a:cubicBezTo>
                  <a:pt x="330192" y="0"/>
                  <a:pt x="337064" y="6871"/>
                  <a:pt x="337063" y="15321"/>
                </a:cubicBezTo>
                <a:lnTo>
                  <a:pt x="337063" y="99588"/>
                </a:lnTo>
                <a:cubicBezTo>
                  <a:pt x="337063" y="103816"/>
                  <a:pt x="333639" y="107248"/>
                  <a:pt x="329402" y="107248"/>
                </a:cubicBezTo>
                <a:cubicBezTo>
                  <a:pt x="325166" y="107248"/>
                  <a:pt x="321742" y="103816"/>
                  <a:pt x="321742" y="99588"/>
                </a:cubicBezTo>
                <a:lnTo>
                  <a:pt x="321742" y="15321"/>
                </a:lnTo>
                <a:lnTo>
                  <a:pt x="137889" y="15321"/>
                </a:lnTo>
                <a:lnTo>
                  <a:pt x="137889" y="99588"/>
                </a:lnTo>
                <a:cubicBezTo>
                  <a:pt x="137889" y="103816"/>
                  <a:pt x="134457" y="107248"/>
                  <a:pt x="130229" y="107248"/>
                </a:cubicBezTo>
                <a:cubicBezTo>
                  <a:pt x="126000" y="107248"/>
                  <a:pt x="122568" y="103816"/>
                  <a:pt x="122568" y="99588"/>
                </a:cubicBezTo>
                <a:lnTo>
                  <a:pt x="122568" y="15321"/>
                </a:lnTo>
                <a:cubicBezTo>
                  <a:pt x="122568" y="6871"/>
                  <a:pt x="129440" y="0"/>
                  <a:pt x="137889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BEC5F9D4-18BF-4AB3-9CE8-3C39B8BDB72A}"/>
              </a:ext>
            </a:extLst>
          </p:cNvPr>
          <p:cNvSpPr/>
          <p:nvPr/>
        </p:nvSpPr>
        <p:spPr>
          <a:xfrm>
            <a:off x="3989462" y="3431975"/>
            <a:ext cx="362398" cy="362406"/>
          </a:xfrm>
          <a:custGeom>
            <a:avLst/>
            <a:gdLst>
              <a:gd name="connsiteX0" fmla="*/ 180427 w 459628"/>
              <a:gd name="connsiteY0" fmla="*/ 360856 h 459638"/>
              <a:gd name="connsiteX1" fmla="*/ 190699 w 459628"/>
              <a:gd name="connsiteY1" fmla="*/ 364280 h 459638"/>
              <a:gd name="connsiteX2" fmla="*/ 187276 w 459628"/>
              <a:gd name="connsiteY2" fmla="*/ 374561 h 459638"/>
              <a:gd name="connsiteX3" fmla="*/ 155423 w 459628"/>
              <a:gd name="connsiteY3" fmla="*/ 382489 h 459638"/>
              <a:gd name="connsiteX4" fmla="*/ 229814 w 459628"/>
              <a:gd name="connsiteY4" fmla="*/ 444310 h 459638"/>
              <a:gd name="connsiteX5" fmla="*/ 304213 w 459628"/>
              <a:gd name="connsiteY5" fmla="*/ 382489 h 459638"/>
              <a:gd name="connsiteX6" fmla="*/ 272353 w 459628"/>
              <a:gd name="connsiteY6" fmla="*/ 374561 h 459638"/>
              <a:gd name="connsiteX7" fmla="*/ 268921 w 459628"/>
              <a:gd name="connsiteY7" fmla="*/ 364280 h 459638"/>
              <a:gd name="connsiteX8" fmla="*/ 279202 w 459628"/>
              <a:gd name="connsiteY8" fmla="*/ 360856 h 459638"/>
              <a:gd name="connsiteX9" fmla="*/ 314088 w 459628"/>
              <a:gd name="connsiteY9" fmla="*/ 367705 h 459638"/>
              <a:gd name="connsiteX10" fmla="*/ 315628 w 459628"/>
              <a:gd name="connsiteY10" fmla="*/ 368019 h 459638"/>
              <a:gd name="connsiteX11" fmla="*/ 315651 w 459628"/>
              <a:gd name="connsiteY11" fmla="*/ 368019 h 459638"/>
              <a:gd name="connsiteX12" fmla="*/ 358603 w 459628"/>
              <a:gd name="connsiteY12" fmla="*/ 370118 h 459638"/>
              <a:gd name="connsiteX13" fmla="*/ 361369 w 459628"/>
              <a:gd name="connsiteY13" fmla="*/ 370057 h 459638"/>
              <a:gd name="connsiteX14" fmla="*/ 362833 w 459628"/>
              <a:gd name="connsiteY14" fmla="*/ 370623 h 459638"/>
              <a:gd name="connsiteX15" fmla="*/ 451572 w 459628"/>
              <a:gd name="connsiteY15" fmla="*/ 426568 h 459638"/>
              <a:gd name="connsiteX16" fmla="*/ 459232 w 459628"/>
              <a:gd name="connsiteY16" fmla="*/ 449550 h 459638"/>
              <a:gd name="connsiteX17" fmla="*/ 454391 w 459628"/>
              <a:gd name="connsiteY17" fmla="*/ 459240 h 459638"/>
              <a:gd name="connsiteX18" fmla="*/ 451970 w 459628"/>
              <a:gd name="connsiteY18" fmla="*/ 459638 h 459638"/>
              <a:gd name="connsiteX19" fmla="*/ 444707 w 459628"/>
              <a:gd name="connsiteY19" fmla="*/ 454391 h 459638"/>
              <a:gd name="connsiteX20" fmla="*/ 437047 w 459628"/>
              <a:gd name="connsiteY20" fmla="*/ 431410 h 459638"/>
              <a:gd name="connsiteX21" fmla="*/ 366348 w 459628"/>
              <a:gd name="connsiteY21" fmla="*/ 386572 h 459638"/>
              <a:gd name="connsiteX22" fmla="*/ 360043 w 459628"/>
              <a:gd name="connsiteY22" fmla="*/ 451970 h 459638"/>
              <a:gd name="connsiteX23" fmla="*/ 352383 w 459628"/>
              <a:gd name="connsiteY23" fmla="*/ 459630 h 459638"/>
              <a:gd name="connsiteX24" fmla="*/ 344723 w 459628"/>
              <a:gd name="connsiteY24" fmla="*/ 451970 h 459638"/>
              <a:gd name="connsiteX25" fmla="*/ 351104 w 459628"/>
              <a:gd name="connsiteY25" fmla="*/ 384803 h 459638"/>
              <a:gd name="connsiteX26" fmla="*/ 319971 w 459628"/>
              <a:gd name="connsiteY26" fmla="*/ 383363 h 459638"/>
              <a:gd name="connsiteX27" fmla="*/ 229814 w 459628"/>
              <a:gd name="connsiteY27" fmla="*/ 459631 h 459638"/>
              <a:gd name="connsiteX28" fmla="*/ 139664 w 459628"/>
              <a:gd name="connsiteY28" fmla="*/ 383058 h 459638"/>
              <a:gd name="connsiteX29" fmla="*/ 123677 w 459628"/>
              <a:gd name="connsiteY29" fmla="*/ 383509 h 459638"/>
              <a:gd name="connsiteX30" fmla="*/ 130226 w 459628"/>
              <a:gd name="connsiteY30" fmla="*/ 451971 h 459638"/>
              <a:gd name="connsiteX31" fmla="*/ 122566 w 459628"/>
              <a:gd name="connsiteY31" fmla="*/ 459631 h 459638"/>
              <a:gd name="connsiteX32" fmla="*/ 114906 w 459628"/>
              <a:gd name="connsiteY32" fmla="*/ 451971 h 459638"/>
              <a:gd name="connsiteX33" fmla="*/ 108326 w 459628"/>
              <a:gd name="connsiteY33" fmla="*/ 384512 h 459638"/>
              <a:gd name="connsiteX34" fmla="*/ 22581 w 459628"/>
              <a:gd name="connsiteY34" fmla="*/ 431410 h 459638"/>
              <a:gd name="connsiteX35" fmla="*/ 14921 w 459628"/>
              <a:gd name="connsiteY35" fmla="*/ 454391 h 459638"/>
              <a:gd name="connsiteX36" fmla="*/ 5238 w 459628"/>
              <a:gd name="connsiteY36" fmla="*/ 459241 h 459638"/>
              <a:gd name="connsiteX37" fmla="*/ 396 w 459628"/>
              <a:gd name="connsiteY37" fmla="*/ 449550 h 459638"/>
              <a:gd name="connsiteX38" fmla="*/ 8057 w 459628"/>
              <a:gd name="connsiteY38" fmla="*/ 426568 h 459638"/>
              <a:gd name="connsiteX39" fmla="*/ 145541 w 459628"/>
              <a:gd name="connsiteY39" fmla="*/ 367705 h 459638"/>
              <a:gd name="connsiteX40" fmla="*/ 180427 w 459628"/>
              <a:gd name="connsiteY40" fmla="*/ 360856 h 459638"/>
              <a:gd name="connsiteX41" fmla="*/ 222154 w 459628"/>
              <a:gd name="connsiteY41" fmla="*/ 291100 h 459638"/>
              <a:gd name="connsiteX42" fmla="*/ 237476 w 459628"/>
              <a:gd name="connsiteY42" fmla="*/ 291100 h 459638"/>
              <a:gd name="connsiteX43" fmla="*/ 245136 w 459628"/>
              <a:gd name="connsiteY43" fmla="*/ 298760 h 459638"/>
              <a:gd name="connsiteX44" fmla="*/ 237476 w 459628"/>
              <a:gd name="connsiteY44" fmla="*/ 306420 h 459638"/>
              <a:gd name="connsiteX45" fmla="*/ 222154 w 459628"/>
              <a:gd name="connsiteY45" fmla="*/ 306420 h 459638"/>
              <a:gd name="connsiteX46" fmla="*/ 214494 w 459628"/>
              <a:gd name="connsiteY46" fmla="*/ 298760 h 459638"/>
              <a:gd name="connsiteX47" fmla="*/ 222154 w 459628"/>
              <a:gd name="connsiteY47" fmla="*/ 291100 h 459638"/>
              <a:gd name="connsiteX48" fmla="*/ 233238 w 459628"/>
              <a:gd name="connsiteY48" fmla="*/ 261261 h 459638"/>
              <a:gd name="connsiteX49" fmla="*/ 260479 w 459628"/>
              <a:gd name="connsiteY49" fmla="*/ 268117 h 459638"/>
              <a:gd name="connsiteX50" fmla="*/ 268109 w 459628"/>
              <a:gd name="connsiteY50" fmla="*/ 275801 h 459638"/>
              <a:gd name="connsiteX51" fmla="*/ 260456 w 459628"/>
              <a:gd name="connsiteY51" fmla="*/ 283438 h 459638"/>
              <a:gd name="connsiteX52" fmla="*/ 229814 w 459628"/>
              <a:gd name="connsiteY52" fmla="*/ 276574 h 459638"/>
              <a:gd name="connsiteX53" fmla="*/ 199172 w 459628"/>
              <a:gd name="connsiteY53" fmla="*/ 283438 h 459638"/>
              <a:gd name="connsiteX54" fmla="*/ 191512 w 459628"/>
              <a:gd name="connsiteY54" fmla="*/ 275778 h 459638"/>
              <a:gd name="connsiteX55" fmla="*/ 199172 w 459628"/>
              <a:gd name="connsiteY55" fmla="*/ 268118 h 459638"/>
              <a:gd name="connsiteX56" fmla="*/ 226390 w 459628"/>
              <a:gd name="connsiteY56" fmla="*/ 261262 h 459638"/>
              <a:gd name="connsiteX57" fmla="*/ 233238 w 459628"/>
              <a:gd name="connsiteY57" fmla="*/ 261261 h 459638"/>
              <a:gd name="connsiteX58" fmla="*/ 252795 w 459628"/>
              <a:gd name="connsiteY58" fmla="*/ 199174 h 459638"/>
              <a:gd name="connsiteX59" fmla="*/ 283437 w 459628"/>
              <a:gd name="connsiteY59" fmla="*/ 199174 h 459638"/>
              <a:gd name="connsiteX60" fmla="*/ 291097 w 459628"/>
              <a:gd name="connsiteY60" fmla="*/ 206834 h 459638"/>
              <a:gd name="connsiteX61" fmla="*/ 283437 w 459628"/>
              <a:gd name="connsiteY61" fmla="*/ 214494 h 459638"/>
              <a:gd name="connsiteX62" fmla="*/ 275777 w 459628"/>
              <a:gd name="connsiteY62" fmla="*/ 214494 h 459638"/>
              <a:gd name="connsiteX63" fmla="*/ 268117 w 459628"/>
              <a:gd name="connsiteY63" fmla="*/ 222155 h 459638"/>
              <a:gd name="connsiteX64" fmla="*/ 260456 w 459628"/>
              <a:gd name="connsiteY64" fmla="*/ 214494 h 459638"/>
              <a:gd name="connsiteX65" fmla="*/ 252795 w 459628"/>
              <a:gd name="connsiteY65" fmla="*/ 214494 h 459638"/>
              <a:gd name="connsiteX66" fmla="*/ 245135 w 459628"/>
              <a:gd name="connsiteY66" fmla="*/ 206834 h 459638"/>
              <a:gd name="connsiteX67" fmla="*/ 252795 w 459628"/>
              <a:gd name="connsiteY67" fmla="*/ 199174 h 459638"/>
              <a:gd name="connsiteX68" fmla="*/ 176190 w 459628"/>
              <a:gd name="connsiteY68" fmla="*/ 199174 h 459638"/>
              <a:gd name="connsiteX69" fmla="*/ 206832 w 459628"/>
              <a:gd name="connsiteY69" fmla="*/ 199174 h 459638"/>
              <a:gd name="connsiteX70" fmla="*/ 214491 w 459628"/>
              <a:gd name="connsiteY70" fmla="*/ 206834 h 459638"/>
              <a:gd name="connsiteX71" fmla="*/ 206831 w 459628"/>
              <a:gd name="connsiteY71" fmla="*/ 214494 h 459638"/>
              <a:gd name="connsiteX72" fmla="*/ 199171 w 459628"/>
              <a:gd name="connsiteY72" fmla="*/ 214494 h 459638"/>
              <a:gd name="connsiteX73" fmla="*/ 191511 w 459628"/>
              <a:gd name="connsiteY73" fmla="*/ 222155 h 459638"/>
              <a:gd name="connsiteX74" fmla="*/ 183850 w 459628"/>
              <a:gd name="connsiteY74" fmla="*/ 214494 h 459638"/>
              <a:gd name="connsiteX75" fmla="*/ 176190 w 459628"/>
              <a:gd name="connsiteY75" fmla="*/ 214494 h 459638"/>
              <a:gd name="connsiteX76" fmla="*/ 168530 w 459628"/>
              <a:gd name="connsiteY76" fmla="*/ 206834 h 459638"/>
              <a:gd name="connsiteX77" fmla="*/ 176190 w 459628"/>
              <a:gd name="connsiteY77" fmla="*/ 199174 h 459638"/>
              <a:gd name="connsiteX78" fmla="*/ 114906 w 459628"/>
              <a:gd name="connsiteY78" fmla="*/ 183852 h 459638"/>
              <a:gd name="connsiteX79" fmla="*/ 122567 w 459628"/>
              <a:gd name="connsiteY79" fmla="*/ 191512 h 459638"/>
              <a:gd name="connsiteX80" fmla="*/ 122567 w 459628"/>
              <a:gd name="connsiteY80" fmla="*/ 206834 h 459638"/>
              <a:gd name="connsiteX81" fmla="*/ 130228 w 459628"/>
              <a:gd name="connsiteY81" fmla="*/ 214494 h 459638"/>
              <a:gd name="connsiteX82" fmla="*/ 137827 w 459628"/>
              <a:gd name="connsiteY82" fmla="*/ 221204 h 459638"/>
              <a:gd name="connsiteX83" fmla="*/ 159583 w 459628"/>
              <a:gd name="connsiteY83" fmla="*/ 302169 h 459638"/>
              <a:gd name="connsiteX84" fmla="*/ 160840 w 459628"/>
              <a:gd name="connsiteY84" fmla="*/ 304068 h 459638"/>
              <a:gd name="connsiteX85" fmla="*/ 229815 w 459628"/>
              <a:gd name="connsiteY85" fmla="*/ 337062 h 459638"/>
              <a:gd name="connsiteX86" fmla="*/ 298790 w 459628"/>
              <a:gd name="connsiteY86" fmla="*/ 304068 h 459638"/>
              <a:gd name="connsiteX87" fmla="*/ 300047 w 459628"/>
              <a:gd name="connsiteY87" fmla="*/ 302169 h 459638"/>
              <a:gd name="connsiteX88" fmla="*/ 321803 w 459628"/>
              <a:gd name="connsiteY88" fmla="*/ 221204 h 459638"/>
              <a:gd name="connsiteX89" fmla="*/ 329403 w 459628"/>
              <a:gd name="connsiteY89" fmla="*/ 214494 h 459638"/>
              <a:gd name="connsiteX90" fmla="*/ 337063 w 459628"/>
              <a:gd name="connsiteY90" fmla="*/ 206834 h 459638"/>
              <a:gd name="connsiteX91" fmla="*/ 337063 w 459628"/>
              <a:gd name="connsiteY91" fmla="*/ 191512 h 459638"/>
              <a:gd name="connsiteX92" fmla="*/ 344723 w 459628"/>
              <a:gd name="connsiteY92" fmla="*/ 183852 h 459638"/>
              <a:gd name="connsiteX93" fmla="*/ 352383 w 459628"/>
              <a:gd name="connsiteY93" fmla="*/ 191512 h 459638"/>
              <a:gd name="connsiteX94" fmla="*/ 352383 w 459628"/>
              <a:gd name="connsiteY94" fmla="*/ 214494 h 459638"/>
              <a:gd name="connsiteX95" fmla="*/ 346799 w 459628"/>
              <a:gd name="connsiteY95" fmla="*/ 221733 h 459638"/>
              <a:gd name="connsiteX96" fmla="*/ 336227 w 459628"/>
              <a:gd name="connsiteY96" fmla="*/ 228781 h 459638"/>
              <a:gd name="connsiteX97" fmla="*/ 312793 w 459628"/>
              <a:gd name="connsiteY97" fmla="*/ 310672 h 459638"/>
              <a:gd name="connsiteX98" fmla="*/ 311583 w 459628"/>
              <a:gd name="connsiteY98" fmla="*/ 312502 h 459638"/>
              <a:gd name="connsiteX99" fmla="*/ 229814 w 459628"/>
              <a:gd name="connsiteY99" fmla="*/ 352383 h 459638"/>
              <a:gd name="connsiteX100" fmla="*/ 148046 w 459628"/>
              <a:gd name="connsiteY100" fmla="*/ 312502 h 459638"/>
              <a:gd name="connsiteX101" fmla="*/ 146835 w 459628"/>
              <a:gd name="connsiteY101" fmla="*/ 310672 h 459638"/>
              <a:gd name="connsiteX102" fmla="*/ 123402 w 459628"/>
              <a:gd name="connsiteY102" fmla="*/ 228781 h 459638"/>
              <a:gd name="connsiteX103" fmla="*/ 107246 w 459628"/>
              <a:gd name="connsiteY103" fmla="*/ 206834 h 459638"/>
              <a:gd name="connsiteX104" fmla="*/ 107246 w 459628"/>
              <a:gd name="connsiteY104" fmla="*/ 191512 h 459638"/>
              <a:gd name="connsiteX105" fmla="*/ 114906 w 459628"/>
              <a:gd name="connsiteY105" fmla="*/ 183852 h 459638"/>
              <a:gd name="connsiteX106" fmla="*/ 229814 w 459628"/>
              <a:gd name="connsiteY106" fmla="*/ 91926 h 459638"/>
              <a:gd name="connsiteX107" fmla="*/ 199172 w 459628"/>
              <a:gd name="connsiteY107" fmla="*/ 122569 h 459638"/>
              <a:gd name="connsiteX108" fmla="*/ 229814 w 459628"/>
              <a:gd name="connsiteY108" fmla="*/ 153211 h 459638"/>
              <a:gd name="connsiteX109" fmla="*/ 260456 w 459628"/>
              <a:gd name="connsiteY109" fmla="*/ 122568 h 459638"/>
              <a:gd name="connsiteX110" fmla="*/ 229814 w 459628"/>
              <a:gd name="connsiteY110" fmla="*/ 91926 h 459638"/>
              <a:gd name="connsiteX111" fmla="*/ 229813 w 459628"/>
              <a:gd name="connsiteY111" fmla="*/ 15321 h 459638"/>
              <a:gd name="connsiteX112" fmla="*/ 214492 w 459628"/>
              <a:gd name="connsiteY112" fmla="*/ 18079 h 459638"/>
              <a:gd name="connsiteX113" fmla="*/ 214492 w 459628"/>
              <a:gd name="connsiteY113" fmla="*/ 53624 h 459638"/>
              <a:gd name="connsiteX114" fmla="*/ 206832 w 459628"/>
              <a:gd name="connsiteY114" fmla="*/ 61285 h 459638"/>
              <a:gd name="connsiteX115" fmla="*/ 199171 w 459628"/>
              <a:gd name="connsiteY115" fmla="*/ 53624 h 459638"/>
              <a:gd name="connsiteX116" fmla="*/ 199171 w 459628"/>
              <a:gd name="connsiteY116" fmla="*/ 34266 h 459638"/>
              <a:gd name="connsiteX117" fmla="*/ 100105 w 459628"/>
              <a:gd name="connsiteY117" fmla="*/ 122569 h 459638"/>
              <a:gd name="connsiteX118" fmla="*/ 122566 w 459628"/>
              <a:gd name="connsiteY118" fmla="*/ 122569 h 459638"/>
              <a:gd name="connsiteX119" fmla="*/ 130227 w 459628"/>
              <a:gd name="connsiteY119" fmla="*/ 130229 h 459638"/>
              <a:gd name="connsiteX120" fmla="*/ 122566 w 459628"/>
              <a:gd name="connsiteY120" fmla="*/ 137890 h 459638"/>
              <a:gd name="connsiteX121" fmla="*/ 92315 w 459628"/>
              <a:gd name="connsiteY121" fmla="*/ 137890 h 459638"/>
              <a:gd name="connsiteX122" fmla="*/ 92315 w 459628"/>
              <a:gd name="connsiteY122" fmla="*/ 153211 h 459638"/>
              <a:gd name="connsiteX123" fmla="*/ 195648 w 459628"/>
              <a:gd name="connsiteY123" fmla="*/ 153211 h 459638"/>
              <a:gd name="connsiteX124" fmla="*/ 183851 w 459628"/>
              <a:gd name="connsiteY124" fmla="*/ 122569 h 459638"/>
              <a:gd name="connsiteX125" fmla="*/ 229814 w 459628"/>
              <a:gd name="connsiteY125" fmla="*/ 76606 h 459638"/>
              <a:gd name="connsiteX126" fmla="*/ 275777 w 459628"/>
              <a:gd name="connsiteY126" fmla="*/ 122569 h 459638"/>
              <a:gd name="connsiteX127" fmla="*/ 263980 w 459628"/>
              <a:gd name="connsiteY127" fmla="*/ 153211 h 459638"/>
              <a:gd name="connsiteX128" fmla="*/ 367702 w 459628"/>
              <a:gd name="connsiteY128" fmla="*/ 153211 h 459638"/>
              <a:gd name="connsiteX129" fmla="*/ 367702 w 459628"/>
              <a:gd name="connsiteY129" fmla="*/ 137890 h 459638"/>
              <a:gd name="connsiteX130" fmla="*/ 337060 w 459628"/>
              <a:gd name="connsiteY130" fmla="*/ 137890 h 459638"/>
              <a:gd name="connsiteX131" fmla="*/ 329400 w 459628"/>
              <a:gd name="connsiteY131" fmla="*/ 130229 h 459638"/>
              <a:gd name="connsiteX132" fmla="*/ 337060 w 459628"/>
              <a:gd name="connsiteY132" fmla="*/ 122569 h 459638"/>
              <a:gd name="connsiteX133" fmla="*/ 359521 w 459628"/>
              <a:gd name="connsiteY133" fmla="*/ 122569 h 459638"/>
              <a:gd name="connsiteX134" fmla="*/ 260455 w 459628"/>
              <a:gd name="connsiteY134" fmla="*/ 34266 h 459638"/>
              <a:gd name="connsiteX135" fmla="*/ 260455 w 459628"/>
              <a:gd name="connsiteY135" fmla="*/ 53624 h 459638"/>
              <a:gd name="connsiteX136" fmla="*/ 252795 w 459628"/>
              <a:gd name="connsiteY136" fmla="*/ 61285 h 459638"/>
              <a:gd name="connsiteX137" fmla="*/ 245135 w 459628"/>
              <a:gd name="connsiteY137" fmla="*/ 53624 h 459638"/>
              <a:gd name="connsiteX138" fmla="*/ 245135 w 459628"/>
              <a:gd name="connsiteY138" fmla="*/ 18079 h 459638"/>
              <a:gd name="connsiteX139" fmla="*/ 229813 w 459628"/>
              <a:gd name="connsiteY139" fmla="*/ 15321 h 459638"/>
              <a:gd name="connsiteX140" fmla="*/ 229814 w 459628"/>
              <a:gd name="connsiteY140" fmla="*/ 0 h 459638"/>
              <a:gd name="connsiteX141" fmla="*/ 255998 w 459628"/>
              <a:gd name="connsiteY141" fmla="*/ 5852 h 459638"/>
              <a:gd name="connsiteX142" fmla="*/ 260456 w 459628"/>
              <a:gd name="connsiteY142" fmla="*/ 12808 h 459638"/>
              <a:gd name="connsiteX143" fmla="*/ 260456 w 459628"/>
              <a:gd name="connsiteY143" fmla="*/ 18561 h 459638"/>
              <a:gd name="connsiteX144" fmla="*/ 375678 w 459628"/>
              <a:gd name="connsiteY144" fmla="*/ 122576 h 459638"/>
              <a:gd name="connsiteX145" fmla="*/ 377218 w 459628"/>
              <a:gd name="connsiteY145" fmla="*/ 122944 h 459638"/>
              <a:gd name="connsiteX146" fmla="*/ 378436 w 459628"/>
              <a:gd name="connsiteY146" fmla="*/ 123235 h 459638"/>
              <a:gd name="connsiteX147" fmla="*/ 379891 w 459628"/>
              <a:gd name="connsiteY147" fmla="*/ 124208 h 459638"/>
              <a:gd name="connsiteX148" fmla="*/ 380826 w 459628"/>
              <a:gd name="connsiteY148" fmla="*/ 124874 h 459638"/>
              <a:gd name="connsiteX149" fmla="*/ 381890 w 459628"/>
              <a:gd name="connsiteY149" fmla="*/ 126453 h 459638"/>
              <a:gd name="connsiteX150" fmla="*/ 382434 w 459628"/>
              <a:gd name="connsiteY150" fmla="*/ 127280 h 459638"/>
              <a:gd name="connsiteX151" fmla="*/ 383024 w 459628"/>
              <a:gd name="connsiteY151" fmla="*/ 130229 h 459638"/>
              <a:gd name="connsiteX152" fmla="*/ 383024 w 459628"/>
              <a:gd name="connsiteY152" fmla="*/ 160871 h 459638"/>
              <a:gd name="connsiteX153" fmla="*/ 375364 w 459628"/>
              <a:gd name="connsiteY153" fmla="*/ 168531 h 459638"/>
              <a:gd name="connsiteX154" fmla="*/ 84655 w 459628"/>
              <a:gd name="connsiteY154" fmla="*/ 168531 h 459638"/>
              <a:gd name="connsiteX155" fmla="*/ 76995 w 459628"/>
              <a:gd name="connsiteY155" fmla="*/ 160871 h 459638"/>
              <a:gd name="connsiteX156" fmla="*/ 76995 w 459628"/>
              <a:gd name="connsiteY156" fmla="*/ 132159 h 459638"/>
              <a:gd name="connsiteX157" fmla="*/ 76604 w 459628"/>
              <a:gd name="connsiteY157" fmla="*/ 130228 h 459638"/>
              <a:gd name="connsiteX158" fmla="*/ 83568 w 459628"/>
              <a:gd name="connsiteY158" fmla="*/ 122714 h 459638"/>
              <a:gd name="connsiteX159" fmla="*/ 83943 w 459628"/>
              <a:gd name="connsiteY159" fmla="*/ 122599 h 459638"/>
              <a:gd name="connsiteX160" fmla="*/ 199172 w 459628"/>
              <a:gd name="connsiteY160" fmla="*/ 18561 h 459638"/>
              <a:gd name="connsiteX161" fmla="*/ 199172 w 459628"/>
              <a:gd name="connsiteY161" fmla="*/ 12808 h 459638"/>
              <a:gd name="connsiteX162" fmla="*/ 203630 w 459628"/>
              <a:gd name="connsiteY162" fmla="*/ 5852 h 459638"/>
              <a:gd name="connsiteX163" fmla="*/ 229814 w 459628"/>
              <a:gd name="connsiteY163" fmla="*/ 0 h 459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459628" h="459638">
                <a:moveTo>
                  <a:pt x="180427" y="360856"/>
                </a:moveTo>
                <a:cubicBezTo>
                  <a:pt x="184211" y="358964"/>
                  <a:pt x="188800" y="360495"/>
                  <a:pt x="190699" y="364280"/>
                </a:cubicBezTo>
                <a:cubicBezTo>
                  <a:pt x="192600" y="368065"/>
                  <a:pt x="191060" y="372668"/>
                  <a:pt x="187276" y="374561"/>
                </a:cubicBezTo>
                <a:cubicBezTo>
                  <a:pt x="177056" y="379662"/>
                  <a:pt x="164171" y="381685"/>
                  <a:pt x="155423" y="382489"/>
                </a:cubicBezTo>
                <a:cubicBezTo>
                  <a:pt x="161444" y="401334"/>
                  <a:pt x="180549" y="444310"/>
                  <a:pt x="229814" y="444310"/>
                </a:cubicBezTo>
                <a:cubicBezTo>
                  <a:pt x="278795" y="444310"/>
                  <a:pt x="298154" y="401013"/>
                  <a:pt x="304213" y="382489"/>
                </a:cubicBezTo>
                <a:cubicBezTo>
                  <a:pt x="295473" y="381685"/>
                  <a:pt x="282580" y="379662"/>
                  <a:pt x="272353" y="374561"/>
                </a:cubicBezTo>
                <a:cubicBezTo>
                  <a:pt x="268568" y="372668"/>
                  <a:pt x="267029" y="368064"/>
                  <a:pt x="268921" y="364280"/>
                </a:cubicBezTo>
                <a:cubicBezTo>
                  <a:pt x="270822" y="360496"/>
                  <a:pt x="275410" y="358964"/>
                  <a:pt x="279202" y="360856"/>
                </a:cubicBezTo>
                <a:cubicBezTo>
                  <a:pt x="292685" y="367590"/>
                  <a:pt x="313874" y="367705"/>
                  <a:pt x="314088" y="367705"/>
                </a:cubicBezTo>
                <a:cubicBezTo>
                  <a:pt x="314632" y="367705"/>
                  <a:pt x="315114" y="367904"/>
                  <a:pt x="315628" y="368019"/>
                </a:cubicBezTo>
                <a:lnTo>
                  <a:pt x="315651" y="368019"/>
                </a:lnTo>
                <a:cubicBezTo>
                  <a:pt x="331853" y="368019"/>
                  <a:pt x="346086" y="368762"/>
                  <a:pt x="358603" y="370118"/>
                </a:cubicBezTo>
                <a:cubicBezTo>
                  <a:pt x="359492" y="369957"/>
                  <a:pt x="360419" y="369888"/>
                  <a:pt x="361369" y="370057"/>
                </a:cubicBezTo>
                <a:cubicBezTo>
                  <a:pt x="361905" y="370148"/>
                  <a:pt x="362350" y="370432"/>
                  <a:pt x="362833" y="370623"/>
                </a:cubicBezTo>
                <a:cubicBezTo>
                  <a:pt x="426070" y="378445"/>
                  <a:pt x="443620" y="402698"/>
                  <a:pt x="451572" y="426568"/>
                </a:cubicBezTo>
                <a:lnTo>
                  <a:pt x="459232" y="449550"/>
                </a:lnTo>
                <a:cubicBezTo>
                  <a:pt x="460573" y="453564"/>
                  <a:pt x="458405" y="457899"/>
                  <a:pt x="454391" y="459240"/>
                </a:cubicBezTo>
                <a:cubicBezTo>
                  <a:pt x="453586" y="459508"/>
                  <a:pt x="452774" y="459638"/>
                  <a:pt x="451970" y="459638"/>
                </a:cubicBezTo>
                <a:cubicBezTo>
                  <a:pt x="448759" y="459638"/>
                  <a:pt x="445772" y="457601"/>
                  <a:pt x="444707" y="454391"/>
                </a:cubicBezTo>
                <a:lnTo>
                  <a:pt x="437047" y="431410"/>
                </a:lnTo>
                <a:cubicBezTo>
                  <a:pt x="432834" y="418777"/>
                  <a:pt x="424912" y="395160"/>
                  <a:pt x="366348" y="386572"/>
                </a:cubicBezTo>
                <a:cubicBezTo>
                  <a:pt x="364203" y="400331"/>
                  <a:pt x="360043" y="429877"/>
                  <a:pt x="360043" y="451970"/>
                </a:cubicBezTo>
                <a:cubicBezTo>
                  <a:pt x="360043" y="456198"/>
                  <a:pt x="356619" y="459630"/>
                  <a:pt x="352383" y="459630"/>
                </a:cubicBezTo>
                <a:cubicBezTo>
                  <a:pt x="348147" y="459630"/>
                  <a:pt x="344723" y="456198"/>
                  <a:pt x="344723" y="451970"/>
                </a:cubicBezTo>
                <a:cubicBezTo>
                  <a:pt x="344723" y="428897"/>
                  <a:pt x="348867" y="399197"/>
                  <a:pt x="351104" y="384803"/>
                </a:cubicBezTo>
                <a:cubicBezTo>
                  <a:pt x="341795" y="383976"/>
                  <a:pt x="331492" y="383462"/>
                  <a:pt x="319971" y="383363"/>
                </a:cubicBezTo>
                <a:cubicBezTo>
                  <a:pt x="314256" y="402514"/>
                  <a:pt x="292018" y="459631"/>
                  <a:pt x="229814" y="459631"/>
                </a:cubicBezTo>
                <a:cubicBezTo>
                  <a:pt x="167603" y="459631"/>
                  <a:pt x="145365" y="402285"/>
                  <a:pt x="139664" y="383058"/>
                </a:cubicBezTo>
                <a:cubicBezTo>
                  <a:pt x="134042" y="383119"/>
                  <a:pt x="128756" y="383279"/>
                  <a:pt x="123677" y="383509"/>
                </a:cubicBezTo>
                <a:cubicBezTo>
                  <a:pt x="125875" y="397535"/>
                  <a:pt x="130226" y="428315"/>
                  <a:pt x="130226" y="451971"/>
                </a:cubicBezTo>
                <a:cubicBezTo>
                  <a:pt x="130226" y="456199"/>
                  <a:pt x="126802" y="459631"/>
                  <a:pt x="122566" y="459631"/>
                </a:cubicBezTo>
                <a:cubicBezTo>
                  <a:pt x="118330" y="459631"/>
                  <a:pt x="114906" y="456199"/>
                  <a:pt x="114906" y="451971"/>
                </a:cubicBezTo>
                <a:cubicBezTo>
                  <a:pt x="114906" y="428821"/>
                  <a:pt x="110348" y="397382"/>
                  <a:pt x="108326" y="384512"/>
                </a:cubicBezTo>
                <a:cubicBezTo>
                  <a:pt x="36194" y="390786"/>
                  <a:pt x="27828" y="415691"/>
                  <a:pt x="22581" y="431410"/>
                </a:cubicBezTo>
                <a:lnTo>
                  <a:pt x="14921" y="454391"/>
                </a:lnTo>
                <a:cubicBezTo>
                  <a:pt x="13580" y="458406"/>
                  <a:pt x="9283" y="460581"/>
                  <a:pt x="5238" y="459241"/>
                </a:cubicBezTo>
                <a:cubicBezTo>
                  <a:pt x="1224" y="457899"/>
                  <a:pt x="-944" y="453563"/>
                  <a:pt x="396" y="449550"/>
                </a:cubicBezTo>
                <a:lnTo>
                  <a:pt x="8057" y="426568"/>
                </a:lnTo>
                <a:cubicBezTo>
                  <a:pt x="18246" y="395996"/>
                  <a:pt x="41955" y="367705"/>
                  <a:pt x="145541" y="367705"/>
                </a:cubicBezTo>
                <a:cubicBezTo>
                  <a:pt x="145755" y="367705"/>
                  <a:pt x="166944" y="367590"/>
                  <a:pt x="180427" y="360856"/>
                </a:cubicBezTo>
                <a:close/>
                <a:moveTo>
                  <a:pt x="222154" y="291100"/>
                </a:moveTo>
                <a:lnTo>
                  <a:pt x="237476" y="291100"/>
                </a:lnTo>
                <a:cubicBezTo>
                  <a:pt x="241712" y="291100"/>
                  <a:pt x="245136" y="294532"/>
                  <a:pt x="245136" y="298760"/>
                </a:cubicBezTo>
                <a:cubicBezTo>
                  <a:pt x="245136" y="302989"/>
                  <a:pt x="241712" y="306420"/>
                  <a:pt x="237476" y="306420"/>
                </a:cubicBezTo>
                <a:lnTo>
                  <a:pt x="222154" y="306420"/>
                </a:lnTo>
                <a:cubicBezTo>
                  <a:pt x="217918" y="306420"/>
                  <a:pt x="214494" y="302989"/>
                  <a:pt x="214494" y="298760"/>
                </a:cubicBezTo>
                <a:cubicBezTo>
                  <a:pt x="214494" y="294532"/>
                  <a:pt x="217918" y="291100"/>
                  <a:pt x="222154" y="291100"/>
                </a:cubicBezTo>
                <a:close/>
                <a:moveTo>
                  <a:pt x="233238" y="261261"/>
                </a:moveTo>
                <a:cubicBezTo>
                  <a:pt x="246636" y="267963"/>
                  <a:pt x="260334" y="268117"/>
                  <a:pt x="260479" y="268117"/>
                </a:cubicBezTo>
                <a:cubicBezTo>
                  <a:pt x="264700" y="268140"/>
                  <a:pt x="268116" y="271580"/>
                  <a:pt x="268109" y="275801"/>
                </a:cubicBezTo>
                <a:cubicBezTo>
                  <a:pt x="268094" y="280022"/>
                  <a:pt x="264677" y="283438"/>
                  <a:pt x="260456" y="283438"/>
                </a:cubicBezTo>
                <a:cubicBezTo>
                  <a:pt x="259805" y="283438"/>
                  <a:pt x="245327" y="283354"/>
                  <a:pt x="229814" y="276574"/>
                </a:cubicBezTo>
                <a:cubicBezTo>
                  <a:pt x="214301" y="283354"/>
                  <a:pt x="199823" y="283438"/>
                  <a:pt x="199172" y="283438"/>
                </a:cubicBezTo>
                <a:cubicBezTo>
                  <a:pt x="194936" y="283438"/>
                  <a:pt x="191512" y="280006"/>
                  <a:pt x="191512" y="275778"/>
                </a:cubicBezTo>
                <a:cubicBezTo>
                  <a:pt x="191512" y="271550"/>
                  <a:pt x="194936" y="268118"/>
                  <a:pt x="199172" y="268118"/>
                </a:cubicBezTo>
                <a:cubicBezTo>
                  <a:pt x="199295" y="268118"/>
                  <a:pt x="212992" y="267965"/>
                  <a:pt x="226390" y="261262"/>
                </a:cubicBezTo>
                <a:cubicBezTo>
                  <a:pt x="228543" y="260190"/>
                  <a:pt x="231086" y="260190"/>
                  <a:pt x="233238" y="261261"/>
                </a:cubicBezTo>
                <a:close/>
                <a:moveTo>
                  <a:pt x="252795" y="199174"/>
                </a:moveTo>
                <a:lnTo>
                  <a:pt x="283437" y="199174"/>
                </a:lnTo>
                <a:cubicBezTo>
                  <a:pt x="287673" y="199174"/>
                  <a:pt x="291097" y="202606"/>
                  <a:pt x="291097" y="206834"/>
                </a:cubicBezTo>
                <a:cubicBezTo>
                  <a:pt x="291097" y="211062"/>
                  <a:pt x="287673" y="214494"/>
                  <a:pt x="283437" y="214494"/>
                </a:cubicBezTo>
                <a:lnTo>
                  <a:pt x="275777" y="214494"/>
                </a:lnTo>
                <a:cubicBezTo>
                  <a:pt x="275777" y="218723"/>
                  <a:pt x="272353" y="222155"/>
                  <a:pt x="268117" y="222155"/>
                </a:cubicBezTo>
                <a:cubicBezTo>
                  <a:pt x="263880" y="222155"/>
                  <a:pt x="260456" y="218723"/>
                  <a:pt x="260456" y="214494"/>
                </a:cubicBezTo>
                <a:lnTo>
                  <a:pt x="252795" y="214494"/>
                </a:lnTo>
                <a:cubicBezTo>
                  <a:pt x="248559" y="214494"/>
                  <a:pt x="245135" y="211062"/>
                  <a:pt x="245135" y="206834"/>
                </a:cubicBezTo>
                <a:cubicBezTo>
                  <a:pt x="245135" y="202606"/>
                  <a:pt x="248559" y="199174"/>
                  <a:pt x="252795" y="199174"/>
                </a:cubicBezTo>
                <a:close/>
                <a:moveTo>
                  <a:pt x="176190" y="199174"/>
                </a:moveTo>
                <a:lnTo>
                  <a:pt x="206832" y="199174"/>
                </a:lnTo>
                <a:cubicBezTo>
                  <a:pt x="211068" y="199174"/>
                  <a:pt x="214491" y="202606"/>
                  <a:pt x="214491" y="206834"/>
                </a:cubicBezTo>
                <a:cubicBezTo>
                  <a:pt x="214491" y="211062"/>
                  <a:pt x="211067" y="214494"/>
                  <a:pt x="206831" y="214494"/>
                </a:cubicBezTo>
                <a:lnTo>
                  <a:pt x="199171" y="214494"/>
                </a:lnTo>
                <a:cubicBezTo>
                  <a:pt x="199171" y="218723"/>
                  <a:pt x="195747" y="222155"/>
                  <a:pt x="191511" y="222155"/>
                </a:cubicBezTo>
                <a:cubicBezTo>
                  <a:pt x="187274" y="222155"/>
                  <a:pt x="183850" y="218723"/>
                  <a:pt x="183850" y="214494"/>
                </a:cubicBezTo>
                <a:lnTo>
                  <a:pt x="176190" y="214494"/>
                </a:lnTo>
                <a:cubicBezTo>
                  <a:pt x="171954" y="214494"/>
                  <a:pt x="168530" y="211062"/>
                  <a:pt x="168530" y="206834"/>
                </a:cubicBezTo>
                <a:cubicBezTo>
                  <a:pt x="168530" y="202606"/>
                  <a:pt x="171954" y="199174"/>
                  <a:pt x="176190" y="199174"/>
                </a:cubicBezTo>
                <a:close/>
                <a:moveTo>
                  <a:pt x="114906" y="183852"/>
                </a:moveTo>
                <a:cubicBezTo>
                  <a:pt x="119143" y="183852"/>
                  <a:pt x="122567" y="187284"/>
                  <a:pt x="122567" y="191512"/>
                </a:cubicBezTo>
                <a:lnTo>
                  <a:pt x="122567" y="206834"/>
                </a:lnTo>
                <a:cubicBezTo>
                  <a:pt x="122567" y="211055"/>
                  <a:pt x="125999" y="214494"/>
                  <a:pt x="130228" y="214494"/>
                </a:cubicBezTo>
                <a:cubicBezTo>
                  <a:pt x="134089" y="214494"/>
                  <a:pt x="137352" y="217374"/>
                  <a:pt x="137827" y="221204"/>
                </a:cubicBezTo>
                <a:cubicBezTo>
                  <a:pt x="139903" y="237759"/>
                  <a:pt x="147854" y="284572"/>
                  <a:pt x="159583" y="302169"/>
                </a:cubicBezTo>
                <a:lnTo>
                  <a:pt x="160840" y="304068"/>
                </a:lnTo>
                <a:cubicBezTo>
                  <a:pt x="170017" y="317995"/>
                  <a:pt x="182596" y="337062"/>
                  <a:pt x="229815" y="337062"/>
                </a:cubicBezTo>
                <a:cubicBezTo>
                  <a:pt x="277034" y="337062"/>
                  <a:pt x="289613" y="317995"/>
                  <a:pt x="298790" y="304068"/>
                </a:cubicBezTo>
                <a:lnTo>
                  <a:pt x="300047" y="302169"/>
                </a:lnTo>
                <a:cubicBezTo>
                  <a:pt x="311791" y="284557"/>
                  <a:pt x="319727" y="237751"/>
                  <a:pt x="321803" y="221204"/>
                </a:cubicBezTo>
                <a:cubicBezTo>
                  <a:pt x="322278" y="217374"/>
                  <a:pt x="325542" y="214494"/>
                  <a:pt x="329403" y="214494"/>
                </a:cubicBezTo>
                <a:cubicBezTo>
                  <a:pt x="333631" y="214494"/>
                  <a:pt x="337063" y="211055"/>
                  <a:pt x="337063" y="206834"/>
                </a:cubicBezTo>
                <a:lnTo>
                  <a:pt x="337063" y="191512"/>
                </a:lnTo>
                <a:cubicBezTo>
                  <a:pt x="337063" y="187284"/>
                  <a:pt x="340487" y="183852"/>
                  <a:pt x="344723" y="183852"/>
                </a:cubicBezTo>
                <a:cubicBezTo>
                  <a:pt x="348959" y="183852"/>
                  <a:pt x="352383" y="187284"/>
                  <a:pt x="352383" y="191512"/>
                </a:cubicBezTo>
                <a:lnTo>
                  <a:pt x="352383" y="214494"/>
                </a:lnTo>
                <a:cubicBezTo>
                  <a:pt x="352383" y="217995"/>
                  <a:pt x="349993" y="220822"/>
                  <a:pt x="346799" y="221733"/>
                </a:cubicBezTo>
                <a:cubicBezTo>
                  <a:pt x="344010" y="224981"/>
                  <a:pt x="340402" y="227478"/>
                  <a:pt x="336227" y="228781"/>
                </a:cubicBezTo>
                <a:cubicBezTo>
                  <a:pt x="333875" y="244883"/>
                  <a:pt x="326253" y="290487"/>
                  <a:pt x="312793" y="310672"/>
                </a:cubicBezTo>
                <a:lnTo>
                  <a:pt x="311583" y="312502"/>
                </a:lnTo>
                <a:cubicBezTo>
                  <a:pt x="301747" y="327417"/>
                  <a:pt x="285284" y="352383"/>
                  <a:pt x="229814" y="352383"/>
                </a:cubicBezTo>
                <a:cubicBezTo>
                  <a:pt x="174344" y="352383"/>
                  <a:pt x="157882" y="327417"/>
                  <a:pt x="148046" y="312502"/>
                </a:cubicBezTo>
                <a:lnTo>
                  <a:pt x="146835" y="310672"/>
                </a:lnTo>
                <a:cubicBezTo>
                  <a:pt x="133376" y="290487"/>
                  <a:pt x="125754" y="244883"/>
                  <a:pt x="123402" y="228781"/>
                </a:cubicBezTo>
                <a:cubicBezTo>
                  <a:pt x="114056" y="225870"/>
                  <a:pt x="107246" y="217130"/>
                  <a:pt x="107246" y="206834"/>
                </a:cubicBezTo>
                <a:lnTo>
                  <a:pt x="107246" y="191512"/>
                </a:lnTo>
                <a:cubicBezTo>
                  <a:pt x="107246" y="187284"/>
                  <a:pt x="110670" y="183852"/>
                  <a:pt x="114906" y="183852"/>
                </a:cubicBezTo>
                <a:close/>
                <a:moveTo>
                  <a:pt x="229814" y="91926"/>
                </a:moveTo>
                <a:cubicBezTo>
                  <a:pt x="212915" y="91926"/>
                  <a:pt x="199172" y="105670"/>
                  <a:pt x="199172" y="122569"/>
                </a:cubicBezTo>
                <a:cubicBezTo>
                  <a:pt x="199172" y="139468"/>
                  <a:pt x="212915" y="153211"/>
                  <a:pt x="229814" y="153211"/>
                </a:cubicBezTo>
                <a:cubicBezTo>
                  <a:pt x="246714" y="153211"/>
                  <a:pt x="260456" y="139467"/>
                  <a:pt x="260456" y="122568"/>
                </a:cubicBezTo>
                <a:cubicBezTo>
                  <a:pt x="260456" y="105670"/>
                  <a:pt x="246713" y="91926"/>
                  <a:pt x="229814" y="91926"/>
                </a:cubicBezTo>
                <a:close/>
                <a:moveTo>
                  <a:pt x="229813" y="15321"/>
                </a:moveTo>
                <a:cubicBezTo>
                  <a:pt x="224037" y="15321"/>
                  <a:pt x="218292" y="16823"/>
                  <a:pt x="214492" y="18079"/>
                </a:cubicBezTo>
                <a:lnTo>
                  <a:pt x="214492" y="53624"/>
                </a:lnTo>
                <a:cubicBezTo>
                  <a:pt x="214492" y="57853"/>
                  <a:pt x="211068" y="61285"/>
                  <a:pt x="206832" y="61285"/>
                </a:cubicBezTo>
                <a:cubicBezTo>
                  <a:pt x="202595" y="61285"/>
                  <a:pt x="199171" y="57853"/>
                  <a:pt x="199171" y="53624"/>
                </a:cubicBezTo>
                <a:lnTo>
                  <a:pt x="199171" y="34266"/>
                </a:lnTo>
                <a:cubicBezTo>
                  <a:pt x="153331" y="44715"/>
                  <a:pt x="115809" y="78161"/>
                  <a:pt x="100105" y="122569"/>
                </a:cubicBezTo>
                <a:lnTo>
                  <a:pt x="122566" y="122569"/>
                </a:lnTo>
                <a:cubicBezTo>
                  <a:pt x="126803" y="122569"/>
                  <a:pt x="130227" y="126001"/>
                  <a:pt x="130227" y="130229"/>
                </a:cubicBezTo>
                <a:cubicBezTo>
                  <a:pt x="130227" y="134458"/>
                  <a:pt x="126803" y="137890"/>
                  <a:pt x="122566" y="137890"/>
                </a:cubicBezTo>
                <a:lnTo>
                  <a:pt x="92315" y="137890"/>
                </a:lnTo>
                <a:lnTo>
                  <a:pt x="92315" y="153211"/>
                </a:lnTo>
                <a:lnTo>
                  <a:pt x="195648" y="153211"/>
                </a:lnTo>
                <a:cubicBezTo>
                  <a:pt x="188340" y="145068"/>
                  <a:pt x="183851" y="134351"/>
                  <a:pt x="183851" y="122569"/>
                </a:cubicBezTo>
                <a:cubicBezTo>
                  <a:pt x="183851" y="97220"/>
                  <a:pt x="204465" y="76606"/>
                  <a:pt x="229814" y="76606"/>
                </a:cubicBezTo>
                <a:cubicBezTo>
                  <a:pt x="255163" y="76606"/>
                  <a:pt x="275777" y="97220"/>
                  <a:pt x="275777" y="122569"/>
                </a:cubicBezTo>
                <a:cubicBezTo>
                  <a:pt x="275777" y="134351"/>
                  <a:pt x="271289" y="145068"/>
                  <a:pt x="263980" y="153211"/>
                </a:cubicBezTo>
                <a:lnTo>
                  <a:pt x="367702" y="153211"/>
                </a:lnTo>
                <a:lnTo>
                  <a:pt x="367702" y="137890"/>
                </a:lnTo>
                <a:lnTo>
                  <a:pt x="337060" y="137890"/>
                </a:lnTo>
                <a:cubicBezTo>
                  <a:pt x="332824" y="137890"/>
                  <a:pt x="329400" y="134458"/>
                  <a:pt x="329400" y="130229"/>
                </a:cubicBezTo>
                <a:cubicBezTo>
                  <a:pt x="329400" y="126001"/>
                  <a:pt x="332824" y="122569"/>
                  <a:pt x="337060" y="122569"/>
                </a:cubicBezTo>
                <a:lnTo>
                  <a:pt x="359521" y="122569"/>
                </a:lnTo>
                <a:cubicBezTo>
                  <a:pt x="343817" y="78161"/>
                  <a:pt x="306295" y="44714"/>
                  <a:pt x="260455" y="34266"/>
                </a:cubicBezTo>
                <a:lnTo>
                  <a:pt x="260455" y="53624"/>
                </a:lnTo>
                <a:cubicBezTo>
                  <a:pt x="260455" y="57853"/>
                  <a:pt x="257031" y="61285"/>
                  <a:pt x="252795" y="61285"/>
                </a:cubicBezTo>
                <a:cubicBezTo>
                  <a:pt x="248558" y="61285"/>
                  <a:pt x="245135" y="57853"/>
                  <a:pt x="245135" y="53624"/>
                </a:cubicBezTo>
                <a:lnTo>
                  <a:pt x="245135" y="18079"/>
                </a:lnTo>
                <a:cubicBezTo>
                  <a:pt x="241343" y="16823"/>
                  <a:pt x="235597" y="15321"/>
                  <a:pt x="229813" y="15321"/>
                </a:cubicBezTo>
                <a:close/>
                <a:moveTo>
                  <a:pt x="229814" y="0"/>
                </a:moveTo>
                <a:cubicBezTo>
                  <a:pt x="243143" y="0"/>
                  <a:pt x="255484" y="5607"/>
                  <a:pt x="255998" y="5852"/>
                </a:cubicBezTo>
                <a:cubicBezTo>
                  <a:pt x="258709" y="7101"/>
                  <a:pt x="260456" y="9820"/>
                  <a:pt x="260456" y="12808"/>
                </a:cubicBezTo>
                <a:lnTo>
                  <a:pt x="260456" y="18561"/>
                </a:lnTo>
                <a:cubicBezTo>
                  <a:pt x="314723" y="29616"/>
                  <a:pt x="359008" y="69580"/>
                  <a:pt x="375678" y="122576"/>
                </a:cubicBezTo>
                <a:cubicBezTo>
                  <a:pt x="376222" y="122600"/>
                  <a:pt x="376712" y="122814"/>
                  <a:pt x="377218" y="122944"/>
                </a:cubicBezTo>
                <a:cubicBezTo>
                  <a:pt x="377632" y="123051"/>
                  <a:pt x="378068" y="123066"/>
                  <a:pt x="378436" y="123235"/>
                </a:cubicBezTo>
                <a:cubicBezTo>
                  <a:pt x="378987" y="123473"/>
                  <a:pt x="379416" y="123856"/>
                  <a:pt x="379891" y="124208"/>
                </a:cubicBezTo>
                <a:cubicBezTo>
                  <a:pt x="380197" y="124438"/>
                  <a:pt x="380557" y="124599"/>
                  <a:pt x="380826" y="124874"/>
                </a:cubicBezTo>
                <a:cubicBezTo>
                  <a:pt x="381270" y="125327"/>
                  <a:pt x="381569" y="125901"/>
                  <a:pt x="381890" y="126453"/>
                </a:cubicBezTo>
                <a:cubicBezTo>
                  <a:pt x="382051" y="126736"/>
                  <a:pt x="382296" y="126974"/>
                  <a:pt x="382434" y="127280"/>
                </a:cubicBezTo>
                <a:cubicBezTo>
                  <a:pt x="382810" y="128192"/>
                  <a:pt x="383024" y="129187"/>
                  <a:pt x="383024" y="130229"/>
                </a:cubicBezTo>
                <a:lnTo>
                  <a:pt x="383024" y="160871"/>
                </a:lnTo>
                <a:cubicBezTo>
                  <a:pt x="383024" y="165099"/>
                  <a:pt x="379600" y="168531"/>
                  <a:pt x="375364" y="168531"/>
                </a:cubicBezTo>
                <a:lnTo>
                  <a:pt x="84655" y="168531"/>
                </a:lnTo>
                <a:cubicBezTo>
                  <a:pt x="80418" y="168531"/>
                  <a:pt x="76995" y="165099"/>
                  <a:pt x="76995" y="160871"/>
                </a:cubicBezTo>
                <a:lnTo>
                  <a:pt x="76995" y="132159"/>
                </a:lnTo>
                <a:cubicBezTo>
                  <a:pt x="76826" y="131523"/>
                  <a:pt x="76604" y="130911"/>
                  <a:pt x="76604" y="130228"/>
                </a:cubicBezTo>
                <a:cubicBezTo>
                  <a:pt x="76604" y="126245"/>
                  <a:pt x="79676" y="123074"/>
                  <a:pt x="83568" y="122714"/>
                </a:cubicBezTo>
                <a:cubicBezTo>
                  <a:pt x="83705" y="122690"/>
                  <a:pt x="83805" y="122614"/>
                  <a:pt x="83943" y="122599"/>
                </a:cubicBezTo>
                <a:cubicBezTo>
                  <a:pt x="100605" y="69588"/>
                  <a:pt x="144897" y="29623"/>
                  <a:pt x="199172" y="18561"/>
                </a:cubicBezTo>
                <a:lnTo>
                  <a:pt x="199172" y="12808"/>
                </a:lnTo>
                <a:cubicBezTo>
                  <a:pt x="199172" y="9820"/>
                  <a:pt x="200918" y="7101"/>
                  <a:pt x="203630" y="5852"/>
                </a:cubicBezTo>
                <a:cubicBezTo>
                  <a:pt x="204144" y="5607"/>
                  <a:pt x="216485" y="0"/>
                  <a:pt x="229814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C025A6AB-5C48-4046-A462-880921BDBDB4}"/>
              </a:ext>
            </a:extLst>
          </p:cNvPr>
          <p:cNvSpPr/>
          <p:nvPr/>
        </p:nvSpPr>
        <p:spPr>
          <a:xfrm>
            <a:off x="3271151" y="4392217"/>
            <a:ext cx="362402" cy="362402"/>
          </a:xfrm>
          <a:custGeom>
            <a:avLst/>
            <a:gdLst>
              <a:gd name="connsiteX0" fmla="*/ 99586 w 459632"/>
              <a:gd name="connsiteY0" fmla="*/ 291100 h 459632"/>
              <a:gd name="connsiteX1" fmla="*/ 375365 w 459632"/>
              <a:gd name="connsiteY1" fmla="*/ 291100 h 459632"/>
              <a:gd name="connsiteX2" fmla="*/ 383026 w 459632"/>
              <a:gd name="connsiteY2" fmla="*/ 298760 h 459632"/>
              <a:gd name="connsiteX3" fmla="*/ 375365 w 459632"/>
              <a:gd name="connsiteY3" fmla="*/ 306420 h 459632"/>
              <a:gd name="connsiteX4" fmla="*/ 99586 w 459632"/>
              <a:gd name="connsiteY4" fmla="*/ 306420 h 459632"/>
              <a:gd name="connsiteX5" fmla="*/ 91926 w 459632"/>
              <a:gd name="connsiteY5" fmla="*/ 298760 h 459632"/>
              <a:gd name="connsiteX6" fmla="*/ 99586 w 459632"/>
              <a:gd name="connsiteY6" fmla="*/ 291100 h 459632"/>
              <a:gd name="connsiteX7" fmla="*/ 423995 w 459632"/>
              <a:gd name="connsiteY7" fmla="*/ 165688 h 459632"/>
              <a:gd name="connsiteX8" fmla="*/ 428262 w 459632"/>
              <a:gd name="connsiteY8" fmla="*/ 175655 h 459632"/>
              <a:gd name="connsiteX9" fmla="*/ 390143 w 459632"/>
              <a:gd name="connsiteY9" fmla="*/ 270968 h 459632"/>
              <a:gd name="connsiteX10" fmla="*/ 383026 w 459632"/>
              <a:gd name="connsiteY10" fmla="*/ 275778 h 459632"/>
              <a:gd name="connsiteX11" fmla="*/ 380184 w 459632"/>
              <a:gd name="connsiteY11" fmla="*/ 275234 h 459632"/>
              <a:gd name="connsiteX12" fmla="*/ 375910 w 459632"/>
              <a:gd name="connsiteY12" fmla="*/ 265268 h 459632"/>
              <a:gd name="connsiteX13" fmla="*/ 414036 w 459632"/>
              <a:gd name="connsiteY13" fmla="*/ 169955 h 459632"/>
              <a:gd name="connsiteX14" fmla="*/ 423995 w 459632"/>
              <a:gd name="connsiteY14" fmla="*/ 165688 h 459632"/>
              <a:gd name="connsiteX15" fmla="*/ 355226 w 459632"/>
              <a:gd name="connsiteY15" fmla="*/ 107791 h 459632"/>
              <a:gd name="connsiteX16" fmla="*/ 359501 w 459632"/>
              <a:gd name="connsiteY16" fmla="*/ 117757 h 459632"/>
              <a:gd name="connsiteX17" fmla="*/ 298216 w 459632"/>
              <a:gd name="connsiteY17" fmla="*/ 270968 h 459632"/>
              <a:gd name="connsiteX18" fmla="*/ 291100 w 459632"/>
              <a:gd name="connsiteY18" fmla="*/ 275779 h 459632"/>
              <a:gd name="connsiteX19" fmla="*/ 288258 w 459632"/>
              <a:gd name="connsiteY19" fmla="*/ 275235 h 459632"/>
              <a:gd name="connsiteX20" fmla="*/ 283983 w 459632"/>
              <a:gd name="connsiteY20" fmla="*/ 265268 h 459632"/>
              <a:gd name="connsiteX21" fmla="*/ 345267 w 459632"/>
              <a:gd name="connsiteY21" fmla="*/ 112057 h 459632"/>
              <a:gd name="connsiteX22" fmla="*/ 355226 w 459632"/>
              <a:gd name="connsiteY22" fmla="*/ 107791 h 459632"/>
              <a:gd name="connsiteX23" fmla="*/ 263300 w 459632"/>
              <a:gd name="connsiteY23" fmla="*/ 107791 h 459632"/>
              <a:gd name="connsiteX24" fmla="*/ 267575 w 459632"/>
              <a:gd name="connsiteY24" fmla="*/ 117757 h 459632"/>
              <a:gd name="connsiteX25" fmla="*/ 206290 w 459632"/>
              <a:gd name="connsiteY25" fmla="*/ 270968 h 459632"/>
              <a:gd name="connsiteX26" fmla="*/ 199174 w 459632"/>
              <a:gd name="connsiteY26" fmla="*/ 275779 h 459632"/>
              <a:gd name="connsiteX27" fmla="*/ 196324 w 459632"/>
              <a:gd name="connsiteY27" fmla="*/ 275235 h 459632"/>
              <a:gd name="connsiteX28" fmla="*/ 192057 w 459632"/>
              <a:gd name="connsiteY28" fmla="*/ 265268 h 459632"/>
              <a:gd name="connsiteX29" fmla="*/ 253341 w 459632"/>
              <a:gd name="connsiteY29" fmla="*/ 112057 h 459632"/>
              <a:gd name="connsiteX30" fmla="*/ 263300 w 459632"/>
              <a:gd name="connsiteY30" fmla="*/ 107791 h 459632"/>
              <a:gd name="connsiteX31" fmla="*/ 171381 w 459632"/>
              <a:gd name="connsiteY31" fmla="*/ 107791 h 459632"/>
              <a:gd name="connsiteX32" fmla="*/ 175648 w 459632"/>
              <a:gd name="connsiteY32" fmla="*/ 117757 h 459632"/>
              <a:gd name="connsiteX33" fmla="*/ 114363 w 459632"/>
              <a:gd name="connsiteY33" fmla="*/ 270968 h 459632"/>
              <a:gd name="connsiteX34" fmla="*/ 107239 w 459632"/>
              <a:gd name="connsiteY34" fmla="*/ 275779 h 459632"/>
              <a:gd name="connsiteX35" fmla="*/ 104397 w 459632"/>
              <a:gd name="connsiteY35" fmla="*/ 275235 h 459632"/>
              <a:gd name="connsiteX36" fmla="*/ 100130 w 459632"/>
              <a:gd name="connsiteY36" fmla="*/ 265269 h 459632"/>
              <a:gd name="connsiteX37" fmla="*/ 161414 w 459632"/>
              <a:gd name="connsiteY37" fmla="*/ 112058 h 459632"/>
              <a:gd name="connsiteX38" fmla="*/ 171381 w 459632"/>
              <a:gd name="connsiteY38" fmla="*/ 107791 h 459632"/>
              <a:gd name="connsiteX39" fmla="*/ 79454 w 459632"/>
              <a:gd name="connsiteY39" fmla="*/ 107791 h 459632"/>
              <a:gd name="connsiteX40" fmla="*/ 83721 w 459632"/>
              <a:gd name="connsiteY40" fmla="*/ 117757 h 459632"/>
              <a:gd name="connsiteX41" fmla="*/ 45265 w 459632"/>
              <a:gd name="connsiteY41" fmla="*/ 213889 h 459632"/>
              <a:gd name="connsiteX42" fmla="*/ 38149 w 459632"/>
              <a:gd name="connsiteY42" fmla="*/ 218707 h 459632"/>
              <a:gd name="connsiteX43" fmla="*/ 35307 w 459632"/>
              <a:gd name="connsiteY43" fmla="*/ 218156 h 459632"/>
              <a:gd name="connsiteX44" fmla="*/ 31040 w 459632"/>
              <a:gd name="connsiteY44" fmla="*/ 208198 h 459632"/>
              <a:gd name="connsiteX45" fmla="*/ 69488 w 459632"/>
              <a:gd name="connsiteY45" fmla="*/ 112058 h 459632"/>
              <a:gd name="connsiteX46" fmla="*/ 79454 w 459632"/>
              <a:gd name="connsiteY46" fmla="*/ 107791 h 459632"/>
              <a:gd name="connsiteX47" fmla="*/ 7660 w 459632"/>
              <a:gd name="connsiteY47" fmla="*/ 76605 h 459632"/>
              <a:gd name="connsiteX48" fmla="*/ 451972 w 459632"/>
              <a:gd name="connsiteY48" fmla="*/ 76605 h 459632"/>
              <a:gd name="connsiteX49" fmla="*/ 459632 w 459632"/>
              <a:gd name="connsiteY49" fmla="*/ 84266 h 459632"/>
              <a:gd name="connsiteX50" fmla="*/ 459632 w 459632"/>
              <a:gd name="connsiteY50" fmla="*/ 298761 h 459632"/>
              <a:gd name="connsiteX51" fmla="*/ 451972 w 459632"/>
              <a:gd name="connsiteY51" fmla="*/ 306421 h 459632"/>
              <a:gd name="connsiteX52" fmla="*/ 413669 w 459632"/>
              <a:gd name="connsiteY52" fmla="*/ 306421 h 459632"/>
              <a:gd name="connsiteX53" fmla="*/ 413669 w 459632"/>
              <a:gd name="connsiteY53" fmla="*/ 444311 h 459632"/>
              <a:gd name="connsiteX54" fmla="*/ 436650 w 459632"/>
              <a:gd name="connsiteY54" fmla="*/ 444311 h 459632"/>
              <a:gd name="connsiteX55" fmla="*/ 444311 w 459632"/>
              <a:gd name="connsiteY55" fmla="*/ 451971 h 459632"/>
              <a:gd name="connsiteX56" fmla="*/ 436650 w 459632"/>
              <a:gd name="connsiteY56" fmla="*/ 459631 h 459632"/>
              <a:gd name="connsiteX57" fmla="*/ 375367 w 459632"/>
              <a:gd name="connsiteY57" fmla="*/ 459631 h 459632"/>
              <a:gd name="connsiteX58" fmla="*/ 367707 w 459632"/>
              <a:gd name="connsiteY58" fmla="*/ 451971 h 459632"/>
              <a:gd name="connsiteX59" fmla="*/ 375367 w 459632"/>
              <a:gd name="connsiteY59" fmla="*/ 444311 h 459632"/>
              <a:gd name="connsiteX60" fmla="*/ 398348 w 459632"/>
              <a:gd name="connsiteY60" fmla="*/ 444311 h 459632"/>
              <a:gd name="connsiteX61" fmla="*/ 398348 w 459632"/>
              <a:gd name="connsiteY61" fmla="*/ 298761 h 459632"/>
              <a:gd name="connsiteX62" fmla="*/ 406009 w 459632"/>
              <a:gd name="connsiteY62" fmla="*/ 291101 h 459632"/>
              <a:gd name="connsiteX63" fmla="*/ 444312 w 459632"/>
              <a:gd name="connsiteY63" fmla="*/ 291101 h 459632"/>
              <a:gd name="connsiteX64" fmla="*/ 444312 w 459632"/>
              <a:gd name="connsiteY64" fmla="*/ 91926 h 459632"/>
              <a:gd name="connsiteX65" fmla="*/ 15321 w 459632"/>
              <a:gd name="connsiteY65" fmla="*/ 91926 h 459632"/>
              <a:gd name="connsiteX66" fmla="*/ 15321 w 459632"/>
              <a:gd name="connsiteY66" fmla="*/ 291101 h 459632"/>
              <a:gd name="connsiteX67" fmla="*/ 68946 w 459632"/>
              <a:gd name="connsiteY67" fmla="*/ 291101 h 459632"/>
              <a:gd name="connsiteX68" fmla="*/ 76606 w 459632"/>
              <a:gd name="connsiteY68" fmla="*/ 298761 h 459632"/>
              <a:gd name="connsiteX69" fmla="*/ 76606 w 459632"/>
              <a:gd name="connsiteY69" fmla="*/ 444312 h 459632"/>
              <a:gd name="connsiteX70" fmla="*/ 99588 w 459632"/>
              <a:gd name="connsiteY70" fmla="*/ 444312 h 459632"/>
              <a:gd name="connsiteX71" fmla="*/ 107248 w 459632"/>
              <a:gd name="connsiteY71" fmla="*/ 451972 h 459632"/>
              <a:gd name="connsiteX72" fmla="*/ 99588 w 459632"/>
              <a:gd name="connsiteY72" fmla="*/ 459632 h 459632"/>
              <a:gd name="connsiteX73" fmla="*/ 38303 w 459632"/>
              <a:gd name="connsiteY73" fmla="*/ 459632 h 459632"/>
              <a:gd name="connsiteX74" fmla="*/ 30642 w 459632"/>
              <a:gd name="connsiteY74" fmla="*/ 451971 h 459632"/>
              <a:gd name="connsiteX75" fmla="*/ 38302 w 459632"/>
              <a:gd name="connsiteY75" fmla="*/ 444311 h 459632"/>
              <a:gd name="connsiteX76" fmla="*/ 61284 w 459632"/>
              <a:gd name="connsiteY76" fmla="*/ 444311 h 459632"/>
              <a:gd name="connsiteX77" fmla="*/ 61284 w 459632"/>
              <a:gd name="connsiteY77" fmla="*/ 306421 h 459632"/>
              <a:gd name="connsiteX78" fmla="*/ 7660 w 459632"/>
              <a:gd name="connsiteY78" fmla="*/ 306421 h 459632"/>
              <a:gd name="connsiteX79" fmla="*/ 0 w 459632"/>
              <a:gd name="connsiteY79" fmla="*/ 298761 h 459632"/>
              <a:gd name="connsiteX80" fmla="*/ 0 w 459632"/>
              <a:gd name="connsiteY80" fmla="*/ 84266 h 459632"/>
              <a:gd name="connsiteX81" fmla="*/ 7660 w 459632"/>
              <a:gd name="connsiteY81" fmla="*/ 76605 h 459632"/>
              <a:gd name="connsiteX82" fmla="*/ 390687 w 459632"/>
              <a:gd name="connsiteY82" fmla="*/ 15321 h 459632"/>
              <a:gd name="connsiteX83" fmla="*/ 383026 w 459632"/>
              <a:gd name="connsiteY83" fmla="*/ 22982 h 459632"/>
              <a:gd name="connsiteX84" fmla="*/ 390687 w 459632"/>
              <a:gd name="connsiteY84" fmla="*/ 30642 h 459632"/>
              <a:gd name="connsiteX85" fmla="*/ 398347 w 459632"/>
              <a:gd name="connsiteY85" fmla="*/ 22982 h 459632"/>
              <a:gd name="connsiteX86" fmla="*/ 390687 w 459632"/>
              <a:gd name="connsiteY86" fmla="*/ 15321 h 459632"/>
              <a:gd name="connsiteX87" fmla="*/ 68945 w 459632"/>
              <a:gd name="connsiteY87" fmla="*/ 15321 h 459632"/>
              <a:gd name="connsiteX88" fmla="*/ 61284 w 459632"/>
              <a:gd name="connsiteY88" fmla="*/ 22982 h 459632"/>
              <a:gd name="connsiteX89" fmla="*/ 68945 w 459632"/>
              <a:gd name="connsiteY89" fmla="*/ 30642 h 459632"/>
              <a:gd name="connsiteX90" fmla="*/ 76605 w 459632"/>
              <a:gd name="connsiteY90" fmla="*/ 22982 h 459632"/>
              <a:gd name="connsiteX91" fmla="*/ 68945 w 459632"/>
              <a:gd name="connsiteY91" fmla="*/ 15321 h 459632"/>
              <a:gd name="connsiteX92" fmla="*/ 390687 w 459632"/>
              <a:gd name="connsiteY92" fmla="*/ 0 h 459632"/>
              <a:gd name="connsiteX93" fmla="*/ 413668 w 459632"/>
              <a:gd name="connsiteY93" fmla="*/ 22982 h 459632"/>
              <a:gd name="connsiteX94" fmla="*/ 398347 w 459632"/>
              <a:gd name="connsiteY94" fmla="*/ 44554 h 459632"/>
              <a:gd name="connsiteX95" fmla="*/ 398347 w 459632"/>
              <a:gd name="connsiteY95" fmla="*/ 53623 h 459632"/>
              <a:gd name="connsiteX96" fmla="*/ 390687 w 459632"/>
              <a:gd name="connsiteY96" fmla="*/ 61284 h 459632"/>
              <a:gd name="connsiteX97" fmla="*/ 383026 w 459632"/>
              <a:gd name="connsiteY97" fmla="*/ 53623 h 459632"/>
              <a:gd name="connsiteX98" fmla="*/ 383026 w 459632"/>
              <a:gd name="connsiteY98" fmla="*/ 44546 h 459632"/>
              <a:gd name="connsiteX99" fmla="*/ 367705 w 459632"/>
              <a:gd name="connsiteY99" fmla="*/ 22982 h 459632"/>
              <a:gd name="connsiteX100" fmla="*/ 390687 w 459632"/>
              <a:gd name="connsiteY100" fmla="*/ 0 h 459632"/>
              <a:gd name="connsiteX101" fmla="*/ 68945 w 459632"/>
              <a:gd name="connsiteY101" fmla="*/ 0 h 459632"/>
              <a:gd name="connsiteX102" fmla="*/ 91926 w 459632"/>
              <a:gd name="connsiteY102" fmla="*/ 22982 h 459632"/>
              <a:gd name="connsiteX103" fmla="*/ 76605 w 459632"/>
              <a:gd name="connsiteY103" fmla="*/ 44554 h 459632"/>
              <a:gd name="connsiteX104" fmla="*/ 76605 w 459632"/>
              <a:gd name="connsiteY104" fmla="*/ 53623 h 459632"/>
              <a:gd name="connsiteX105" fmla="*/ 68945 w 459632"/>
              <a:gd name="connsiteY105" fmla="*/ 61284 h 459632"/>
              <a:gd name="connsiteX106" fmla="*/ 61284 w 459632"/>
              <a:gd name="connsiteY106" fmla="*/ 53623 h 459632"/>
              <a:gd name="connsiteX107" fmla="*/ 61284 w 459632"/>
              <a:gd name="connsiteY107" fmla="*/ 44546 h 459632"/>
              <a:gd name="connsiteX108" fmla="*/ 45963 w 459632"/>
              <a:gd name="connsiteY108" fmla="*/ 22982 h 459632"/>
              <a:gd name="connsiteX109" fmla="*/ 68945 w 459632"/>
              <a:gd name="connsiteY109" fmla="*/ 0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459632" h="459632">
                <a:moveTo>
                  <a:pt x="99586" y="291100"/>
                </a:moveTo>
                <a:lnTo>
                  <a:pt x="375365" y="291100"/>
                </a:lnTo>
                <a:cubicBezTo>
                  <a:pt x="379602" y="291100"/>
                  <a:pt x="383026" y="294532"/>
                  <a:pt x="383026" y="298760"/>
                </a:cubicBezTo>
                <a:cubicBezTo>
                  <a:pt x="383026" y="302989"/>
                  <a:pt x="379602" y="306420"/>
                  <a:pt x="375365" y="306420"/>
                </a:cubicBezTo>
                <a:lnTo>
                  <a:pt x="99586" y="306420"/>
                </a:lnTo>
                <a:cubicBezTo>
                  <a:pt x="95358" y="306420"/>
                  <a:pt x="91926" y="302989"/>
                  <a:pt x="91926" y="298760"/>
                </a:cubicBezTo>
                <a:cubicBezTo>
                  <a:pt x="91926" y="294532"/>
                  <a:pt x="95358" y="291100"/>
                  <a:pt x="99586" y="291100"/>
                </a:cubicBezTo>
                <a:close/>
                <a:moveTo>
                  <a:pt x="423995" y="165688"/>
                </a:moveTo>
                <a:cubicBezTo>
                  <a:pt x="427917" y="167267"/>
                  <a:pt x="429832" y="171725"/>
                  <a:pt x="428262" y="175655"/>
                </a:cubicBezTo>
                <a:lnTo>
                  <a:pt x="390143" y="270968"/>
                </a:lnTo>
                <a:cubicBezTo>
                  <a:pt x="388941" y="273955"/>
                  <a:pt x="386068" y="275778"/>
                  <a:pt x="383026" y="275778"/>
                </a:cubicBezTo>
                <a:cubicBezTo>
                  <a:pt x="382077" y="275778"/>
                  <a:pt x="381111" y="275602"/>
                  <a:pt x="380184" y="275234"/>
                </a:cubicBezTo>
                <a:cubicBezTo>
                  <a:pt x="376254" y="273656"/>
                  <a:pt x="374339" y="269205"/>
                  <a:pt x="375910" y="265268"/>
                </a:cubicBezTo>
                <a:lnTo>
                  <a:pt x="414036" y="169955"/>
                </a:lnTo>
                <a:cubicBezTo>
                  <a:pt x="415606" y="166033"/>
                  <a:pt x="420088" y="164134"/>
                  <a:pt x="423995" y="165688"/>
                </a:cubicBezTo>
                <a:close/>
                <a:moveTo>
                  <a:pt x="355226" y="107791"/>
                </a:moveTo>
                <a:cubicBezTo>
                  <a:pt x="359156" y="109369"/>
                  <a:pt x="361071" y="113820"/>
                  <a:pt x="359501" y="117757"/>
                </a:cubicBezTo>
                <a:lnTo>
                  <a:pt x="298216" y="270968"/>
                </a:lnTo>
                <a:cubicBezTo>
                  <a:pt x="297014" y="273956"/>
                  <a:pt x="294141" y="275779"/>
                  <a:pt x="291100" y="275779"/>
                </a:cubicBezTo>
                <a:cubicBezTo>
                  <a:pt x="290150" y="275779"/>
                  <a:pt x="289184" y="275603"/>
                  <a:pt x="288258" y="275235"/>
                </a:cubicBezTo>
                <a:cubicBezTo>
                  <a:pt x="284327" y="273657"/>
                  <a:pt x="282413" y="269206"/>
                  <a:pt x="283983" y="265268"/>
                </a:cubicBezTo>
                <a:lnTo>
                  <a:pt x="345267" y="112057"/>
                </a:lnTo>
                <a:cubicBezTo>
                  <a:pt x="346837" y="108127"/>
                  <a:pt x="351327" y="106243"/>
                  <a:pt x="355226" y="107791"/>
                </a:cubicBezTo>
                <a:close/>
                <a:moveTo>
                  <a:pt x="263300" y="107791"/>
                </a:moveTo>
                <a:cubicBezTo>
                  <a:pt x="267230" y="109369"/>
                  <a:pt x="269145" y="113820"/>
                  <a:pt x="267575" y="117757"/>
                </a:cubicBezTo>
                <a:lnTo>
                  <a:pt x="206290" y="270968"/>
                </a:lnTo>
                <a:cubicBezTo>
                  <a:pt x="205088" y="273956"/>
                  <a:pt x="202215" y="275779"/>
                  <a:pt x="199174" y="275779"/>
                </a:cubicBezTo>
                <a:cubicBezTo>
                  <a:pt x="198224" y="275779"/>
                  <a:pt x="197258" y="275603"/>
                  <a:pt x="196324" y="275235"/>
                </a:cubicBezTo>
                <a:cubicBezTo>
                  <a:pt x="192402" y="273657"/>
                  <a:pt x="190487" y="269206"/>
                  <a:pt x="192057" y="265268"/>
                </a:cubicBezTo>
                <a:lnTo>
                  <a:pt x="253341" y="112057"/>
                </a:lnTo>
                <a:cubicBezTo>
                  <a:pt x="254911" y="108127"/>
                  <a:pt x="259401" y="106243"/>
                  <a:pt x="263300" y="107791"/>
                </a:cubicBezTo>
                <a:close/>
                <a:moveTo>
                  <a:pt x="171381" y="107791"/>
                </a:moveTo>
                <a:cubicBezTo>
                  <a:pt x="175303" y="109369"/>
                  <a:pt x="177218" y="113820"/>
                  <a:pt x="175648" y="117757"/>
                </a:cubicBezTo>
                <a:lnTo>
                  <a:pt x="114363" y="270968"/>
                </a:lnTo>
                <a:cubicBezTo>
                  <a:pt x="113160" y="273956"/>
                  <a:pt x="110280" y="275779"/>
                  <a:pt x="107239" y="275779"/>
                </a:cubicBezTo>
                <a:cubicBezTo>
                  <a:pt x="106296" y="275779"/>
                  <a:pt x="105331" y="275603"/>
                  <a:pt x="104397" y="275235"/>
                </a:cubicBezTo>
                <a:cubicBezTo>
                  <a:pt x="100475" y="273657"/>
                  <a:pt x="98560" y="269206"/>
                  <a:pt x="100130" y="265269"/>
                </a:cubicBezTo>
                <a:lnTo>
                  <a:pt x="161414" y="112058"/>
                </a:lnTo>
                <a:cubicBezTo>
                  <a:pt x="162984" y="108136"/>
                  <a:pt x="167428" y="106221"/>
                  <a:pt x="171381" y="107791"/>
                </a:cubicBezTo>
                <a:close/>
                <a:moveTo>
                  <a:pt x="79454" y="107791"/>
                </a:moveTo>
                <a:cubicBezTo>
                  <a:pt x="83376" y="109369"/>
                  <a:pt x="85291" y="113820"/>
                  <a:pt x="83721" y="117757"/>
                </a:cubicBezTo>
                <a:lnTo>
                  <a:pt x="45265" y="213889"/>
                </a:lnTo>
                <a:cubicBezTo>
                  <a:pt x="44063" y="216884"/>
                  <a:pt x="41190" y="218707"/>
                  <a:pt x="38149" y="218707"/>
                </a:cubicBezTo>
                <a:cubicBezTo>
                  <a:pt x="37199" y="218707"/>
                  <a:pt x="36241" y="218524"/>
                  <a:pt x="35307" y="218156"/>
                </a:cubicBezTo>
                <a:cubicBezTo>
                  <a:pt x="31376" y="216586"/>
                  <a:pt x="29470" y="212128"/>
                  <a:pt x="31040" y="208198"/>
                </a:cubicBezTo>
                <a:lnTo>
                  <a:pt x="69488" y="112058"/>
                </a:lnTo>
                <a:cubicBezTo>
                  <a:pt x="71058" y="108136"/>
                  <a:pt x="75494" y="106221"/>
                  <a:pt x="79454" y="107791"/>
                </a:cubicBezTo>
                <a:close/>
                <a:moveTo>
                  <a:pt x="7660" y="76605"/>
                </a:moveTo>
                <a:lnTo>
                  <a:pt x="451972" y="76605"/>
                </a:lnTo>
                <a:cubicBezTo>
                  <a:pt x="456208" y="76605"/>
                  <a:pt x="459632" y="80037"/>
                  <a:pt x="459632" y="84266"/>
                </a:cubicBezTo>
                <a:lnTo>
                  <a:pt x="459632" y="298761"/>
                </a:lnTo>
                <a:cubicBezTo>
                  <a:pt x="459632" y="302989"/>
                  <a:pt x="456208" y="306421"/>
                  <a:pt x="451972" y="306421"/>
                </a:cubicBezTo>
                <a:lnTo>
                  <a:pt x="413669" y="306421"/>
                </a:lnTo>
                <a:lnTo>
                  <a:pt x="413669" y="444311"/>
                </a:lnTo>
                <a:lnTo>
                  <a:pt x="436650" y="444311"/>
                </a:lnTo>
                <a:cubicBezTo>
                  <a:pt x="440887" y="444311"/>
                  <a:pt x="444311" y="447743"/>
                  <a:pt x="444311" y="451971"/>
                </a:cubicBezTo>
                <a:cubicBezTo>
                  <a:pt x="444311" y="456199"/>
                  <a:pt x="440887" y="459631"/>
                  <a:pt x="436650" y="459631"/>
                </a:cubicBezTo>
                <a:lnTo>
                  <a:pt x="375367" y="459631"/>
                </a:lnTo>
                <a:cubicBezTo>
                  <a:pt x="371130" y="459631"/>
                  <a:pt x="367707" y="456199"/>
                  <a:pt x="367707" y="451971"/>
                </a:cubicBezTo>
                <a:cubicBezTo>
                  <a:pt x="367707" y="447743"/>
                  <a:pt x="371130" y="444311"/>
                  <a:pt x="375367" y="444311"/>
                </a:cubicBezTo>
                <a:lnTo>
                  <a:pt x="398348" y="444311"/>
                </a:lnTo>
                <a:lnTo>
                  <a:pt x="398348" y="298761"/>
                </a:lnTo>
                <a:cubicBezTo>
                  <a:pt x="398348" y="294533"/>
                  <a:pt x="401772" y="291101"/>
                  <a:pt x="406009" y="291101"/>
                </a:cubicBezTo>
                <a:lnTo>
                  <a:pt x="444312" y="291101"/>
                </a:lnTo>
                <a:lnTo>
                  <a:pt x="444312" y="91926"/>
                </a:lnTo>
                <a:lnTo>
                  <a:pt x="15321" y="91926"/>
                </a:lnTo>
                <a:lnTo>
                  <a:pt x="15321" y="291101"/>
                </a:lnTo>
                <a:lnTo>
                  <a:pt x="68946" y="291101"/>
                </a:lnTo>
                <a:cubicBezTo>
                  <a:pt x="73174" y="291101"/>
                  <a:pt x="76606" y="294533"/>
                  <a:pt x="76606" y="298761"/>
                </a:cubicBezTo>
                <a:lnTo>
                  <a:pt x="76606" y="444312"/>
                </a:lnTo>
                <a:lnTo>
                  <a:pt x="99588" y="444312"/>
                </a:lnTo>
                <a:cubicBezTo>
                  <a:pt x="103816" y="444312"/>
                  <a:pt x="107248" y="447743"/>
                  <a:pt x="107248" y="451972"/>
                </a:cubicBezTo>
                <a:cubicBezTo>
                  <a:pt x="107248" y="456200"/>
                  <a:pt x="103816" y="459632"/>
                  <a:pt x="99588" y="459632"/>
                </a:cubicBezTo>
                <a:lnTo>
                  <a:pt x="38303" y="459632"/>
                </a:lnTo>
                <a:cubicBezTo>
                  <a:pt x="34074" y="459632"/>
                  <a:pt x="30642" y="456199"/>
                  <a:pt x="30642" y="451971"/>
                </a:cubicBezTo>
                <a:cubicBezTo>
                  <a:pt x="30642" y="447743"/>
                  <a:pt x="34074" y="444311"/>
                  <a:pt x="38302" y="444311"/>
                </a:cubicBezTo>
                <a:lnTo>
                  <a:pt x="61284" y="444311"/>
                </a:lnTo>
                <a:lnTo>
                  <a:pt x="61284" y="306421"/>
                </a:lnTo>
                <a:lnTo>
                  <a:pt x="7660" y="306421"/>
                </a:lnTo>
                <a:cubicBezTo>
                  <a:pt x="3432" y="306421"/>
                  <a:pt x="0" y="302989"/>
                  <a:pt x="0" y="298761"/>
                </a:cubicBezTo>
                <a:lnTo>
                  <a:pt x="0" y="84266"/>
                </a:lnTo>
                <a:cubicBezTo>
                  <a:pt x="0" y="80037"/>
                  <a:pt x="3432" y="76605"/>
                  <a:pt x="7660" y="76605"/>
                </a:cubicBezTo>
                <a:close/>
                <a:moveTo>
                  <a:pt x="390687" y="15321"/>
                </a:moveTo>
                <a:cubicBezTo>
                  <a:pt x="386458" y="15321"/>
                  <a:pt x="383026" y="18761"/>
                  <a:pt x="383026" y="22982"/>
                </a:cubicBezTo>
                <a:cubicBezTo>
                  <a:pt x="383026" y="27203"/>
                  <a:pt x="386458" y="30642"/>
                  <a:pt x="390687" y="30642"/>
                </a:cubicBezTo>
                <a:cubicBezTo>
                  <a:pt x="394915" y="30642"/>
                  <a:pt x="398347" y="27203"/>
                  <a:pt x="398347" y="22982"/>
                </a:cubicBezTo>
                <a:cubicBezTo>
                  <a:pt x="398347" y="18761"/>
                  <a:pt x="394915" y="15321"/>
                  <a:pt x="390687" y="15321"/>
                </a:cubicBezTo>
                <a:close/>
                <a:moveTo>
                  <a:pt x="68945" y="15321"/>
                </a:moveTo>
                <a:cubicBezTo>
                  <a:pt x="64724" y="15321"/>
                  <a:pt x="61284" y="18761"/>
                  <a:pt x="61284" y="22982"/>
                </a:cubicBezTo>
                <a:cubicBezTo>
                  <a:pt x="61284" y="27203"/>
                  <a:pt x="64724" y="30642"/>
                  <a:pt x="68945" y="30642"/>
                </a:cubicBezTo>
                <a:cubicBezTo>
                  <a:pt x="73166" y="30642"/>
                  <a:pt x="76605" y="27203"/>
                  <a:pt x="76605" y="22982"/>
                </a:cubicBezTo>
                <a:cubicBezTo>
                  <a:pt x="76605" y="18761"/>
                  <a:pt x="73166" y="15321"/>
                  <a:pt x="68945" y="15321"/>
                </a:cubicBezTo>
                <a:close/>
                <a:moveTo>
                  <a:pt x="390687" y="0"/>
                </a:moveTo>
                <a:cubicBezTo>
                  <a:pt x="403357" y="0"/>
                  <a:pt x="413668" y="10311"/>
                  <a:pt x="413668" y="22982"/>
                </a:cubicBezTo>
                <a:cubicBezTo>
                  <a:pt x="413668" y="32955"/>
                  <a:pt x="407241" y="41375"/>
                  <a:pt x="398347" y="44554"/>
                </a:cubicBezTo>
                <a:lnTo>
                  <a:pt x="398347" y="53623"/>
                </a:lnTo>
                <a:cubicBezTo>
                  <a:pt x="398347" y="57852"/>
                  <a:pt x="394923" y="61284"/>
                  <a:pt x="390687" y="61284"/>
                </a:cubicBezTo>
                <a:cubicBezTo>
                  <a:pt x="386450" y="61284"/>
                  <a:pt x="383026" y="57852"/>
                  <a:pt x="383026" y="53623"/>
                </a:cubicBezTo>
                <a:lnTo>
                  <a:pt x="383026" y="44546"/>
                </a:lnTo>
                <a:cubicBezTo>
                  <a:pt x="374133" y="41375"/>
                  <a:pt x="367705" y="32955"/>
                  <a:pt x="367705" y="22982"/>
                </a:cubicBezTo>
                <a:cubicBezTo>
                  <a:pt x="367705" y="10311"/>
                  <a:pt x="378016" y="0"/>
                  <a:pt x="390687" y="0"/>
                </a:cubicBezTo>
                <a:close/>
                <a:moveTo>
                  <a:pt x="68945" y="0"/>
                </a:moveTo>
                <a:cubicBezTo>
                  <a:pt x="81615" y="0"/>
                  <a:pt x="91926" y="10311"/>
                  <a:pt x="91926" y="22982"/>
                </a:cubicBezTo>
                <a:cubicBezTo>
                  <a:pt x="91926" y="32955"/>
                  <a:pt x="85507" y="41375"/>
                  <a:pt x="76605" y="44554"/>
                </a:cubicBezTo>
                <a:lnTo>
                  <a:pt x="76605" y="53623"/>
                </a:lnTo>
                <a:cubicBezTo>
                  <a:pt x="76605" y="57852"/>
                  <a:pt x="73173" y="61284"/>
                  <a:pt x="68945" y="61284"/>
                </a:cubicBezTo>
                <a:cubicBezTo>
                  <a:pt x="64716" y="61284"/>
                  <a:pt x="61284" y="57852"/>
                  <a:pt x="61284" y="53623"/>
                </a:cubicBezTo>
                <a:lnTo>
                  <a:pt x="61284" y="44546"/>
                </a:lnTo>
                <a:cubicBezTo>
                  <a:pt x="52383" y="41375"/>
                  <a:pt x="45963" y="32955"/>
                  <a:pt x="45963" y="22982"/>
                </a:cubicBezTo>
                <a:cubicBezTo>
                  <a:pt x="45963" y="10311"/>
                  <a:pt x="56274" y="0"/>
                  <a:pt x="68945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F2E1A613-6EDF-4F6A-AFEA-6488486D8267}"/>
              </a:ext>
            </a:extLst>
          </p:cNvPr>
          <p:cNvSpPr/>
          <p:nvPr/>
        </p:nvSpPr>
        <p:spPr>
          <a:xfrm>
            <a:off x="2713943" y="5137554"/>
            <a:ext cx="362402" cy="362400"/>
          </a:xfrm>
          <a:custGeom>
            <a:avLst/>
            <a:gdLst>
              <a:gd name="connsiteX0" fmla="*/ 329402 w 459632"/>
              <a:gd name="connsiteY0" fmla="*/ 444310 h 459631"/>
              <a:gd name="connsiteX1" fmla="*/ 451971 w 459632"/>
              <a:gd name="connsiteY1" fmla="*/ 444310 h 459631"/>
              <a:gd name="connsiteX2" fmla="*/ 459631 w 459632"/>
              <a:gd name="connsiteY2" fmla="*/ 451970 h 459631"/>
              <a:gd name="connsiteX3" fmla="*/ 451970 w 459632"/>
              <a:gd name="connsiteY3" fmla="*/ 459630 h 459631"/>
              <a:gd name="connsiteX4" fmla="*/ 329402 w 459632"/>
              <a:gd name="connsiteY4" fmla="*/ 459630 h 459631"/>
              <a:gd name="connsiteX5" fmla="*/ 321742 w 459632"/>
              <a:gd name="connsiteY5" fmla="*/ 451970 h 459631"/>
              <a:gd name="connsiteX6" fmla="*/ 329402 w 459632"/>
              <a:gd name="connsiteY6" fmla="*/ 444310 h 459631"/>
              <a:gd name="connsiteX7" fmla="*/ 283439 w 459632"/>
              <a:gd name="connsiteY7" fmla="*/ 444310 h 459631"/>
              <a:gd name="connsiteX8" fmla="*/ 298761 w 459632"/>
              <a:gd name="connsiteY8" fmla="*/ 444310 h 459631"/>
              <a:gd name="connsiteX9" fmla="*/ 306421 w 459632"/>
              <a:gd name="connsiteY9" fmla="*/ 451970 h 459631"/>
              <a:gd name="connsiteX10" fmla="*/ 298761 w 459632"/>
              <a:gd name="connsiteY10" fmla="*/ 459630 h 459631"/>
              <a:gd name="connsiteX11" fmla="*/ 283439 w 459632"/>
              <a:gd name="connsiteY11" fmla="*/ 459630 h 459631"/>
              <a:gd name="connsiteX12" fmla="*/ 275779 w 459632"/>
              <a:gd name="connsiteY12" fmla="*/ 451970 h 459631"/>
              <a:gd name="connsiteX13" fmla="*/ 283439 w 459632"/>
              <a:gd name="connsiteY13" fmla="*/ 444310 h 459631"/>
              <a:gd name="connsiteX14" fmla="*/ 160870 w 459632"/>
              <a:gd name="connsiteY14" fmla="*/ 444310 h 459631"/>
              <a:gd name="connsiteX15" fmla="*/ 237475 w 459632"/>
              <a:gd name="connsiteY15" fmla="*/ 444310 h 459631"/>
              <a:gd name="connsiteX16" fmla="*/ 245136 w 459632"/>
              <a:gd name="connsiteY16" fmla="*/ 451971 h 459631"/>
              <a:gd name="connsiteX17" fmla="*/ 237475 w 459632"/>
              <a:gd name="connsiteY17" fmla="*/ 459631 h 459631"/>
              <a:gd name="connsiteX18" fmla="*/ 160870 w 459632"/>
              <a:gd name="connsiteY18" fmla="*/ 459631 h 459631"/>
              <a:gd name="connsiteX19" fmla="*/ 153210 w 459632"/>
              <a:gd name="connsiteY19" fmla="*/ 451970 h 459631"/>
              <a:gd name="connsiteX20" fmla="*/ 160870 w 459632"/>
              <a:gd name="connsiteY20" fmla="*/ 444310 h 459631"/>
              <a:gd name="connsiteX21" fmla="*/ 7660 w 459632"/>
              <a:gd name="connsiteY21" fmla="*/ 444310 h 459631"/>
              <a:gd name="connsiteX22" fmla="*/ 114908 w 459632"/>
              <a:gd name="connsiteY22" fmla="*/ 444310 h 459631"/>
              <a:gd name="connsiteX23" fmla="*/ 122568 w 459632"/>
              <a:gd name="connsiteY23" fmla="*/ 451971 h 459631"/>
              <a:gd name="connsiteX24" fmla="*/ 114908 w 459632"/>
              <a:gd name="connsiteY24" fmla="*/ 459631 h 459631"/>
              <a:gd name="connsiteX25" fmla="*/ 7660 w 459632"/>
              <a:gd name="connsiteY25" fmla="*/ 459631 h 459631"/>
              <a:gd name="connsiteX26" fmla="*/ 0 w 459632"/>
              <a:gd name="connsiteY26" fmla="*/ 451970 h 459631"/>
              <a:gd name="connsiteX27" fmla="*/ 7660 w 459632"/>
              <a:gd name="connsiteY27" fmla="*/ 444310 h 459631"/>
              <a:gd name="connsiteX28" fmla="*/ 53623 w 459632"/>
              <a:gd name="connsiteY28" fmla="*/ 413668 h 459631"/>
              <a:gd name="connsiteX29" fmla="*/ 191513 w 459632"/>
              <a:gd name="connsiteY29" fmla="*/ 413668 h 459631"/>
              <a:gd name="connsiteX30" fmla="*/ 199173 w 459632"/>
              <a:gd name="connsiteY30" fmla="*/ 421328 h 459631"/>
              <a:gd name="connsiteX31" fmla="*/ 191513 w 459632"/>
              <a:gd name="connsiteY31" fmla="*/ 428988 h 459631"/>
              <a:gd name="connsiteX32" fmla="*/ 53623 w 459632"/>
              <a:gd name="connsiteY32" fmla="*/ 428988 h 459631"/>
              <a:gd name="connsiteX33" fmla="*/ 45963 w 459632"/>
              <a:gd name="connsiteY33" fmla="*/ 421328 h 459631"/>
              <a:gd name="connsiteX34" fmla="*/ 53623 w 459632"/>
              <a:gd name="connsiteY34" fmla="*/ 413668 h 459631"/>
              <a:gd name="connsiteX35" fmla="*/ 91926 w 459632"/>
              <a:gd name="connsiteY35" fmla="*/ 321742 h 459631"/>
              <a:gd name="connsiteX36" fmla="*/ 91926 w 459632"/>
              <a:gd name="connsiteY36" fmla="*/ 372195 h 459631"/>
              <a:gd name="connsiteX37" fmla="*/ 142379 w 459632"/>
              <a:gd name="connsiteY37" fmla="*/ 321742 h 459631"/>
              <a:gd name="connsiteX38" fmla="*/ 153211 w 459632"/>
              <a:gd name="connsiteY38" fmla="*/ 255968 h 459631"/>
              <a:gd name="connsiteX39" fmla="*/ 102758 w 459632"/>
              <a:gd name="connsiteY39" fmla="*/ 306421 h 459631"/>
              <a:gd name="connsiteX40" fmla="*/ 153211 w 459632"/>
              <a:gd name="connsiteY40" fmla="*/ 306421 h 459631"/>
              <a:gd name="connsiteX41" fmla="*/ 91926 w 459632"/>
              <a:gd name="connsiteY41" fmla="*/ 245137 h 459631"/>
              <a:gd name="connsiteX42" fmla="*/ 91926 w 459632"/>
              <a:gd name="connsiteY42" fmla="*/ 295589 h 459631"/>
              <a:gd name="connsiteX43" fmla="*/ 142379 w 459632"/>
              <a:gd name="connsiteY43" fmla="*/ 245137 h 459631"/>
              <a:gd name="connsiteX44" fmla="*/ 153211 w 459632"/>
              <a:gd name="connsiteY44" fmla="*/ 179363 h 459631"/>
              <a:gd name="connsiteX45" fmla="*/ 102758 w 459632"/>
              <a:gd name="connsiteY45" fmla="*/ 229816 h 459631"/>
              <a:gd name="connsiteX46" fmla="*/ 153211 w 459632"/>
              <a:gd name="connsiteY46" fmla="*/ 229816 h 459631"/>
              <a:gd name="connsiteX47" fmla="*/ 91926 w 459632"/>
              <a:gd name="connsiteY47" fmla="*/ 168531 h 459631"/>
              <a:gd name="connsiteX48" fmla="*/ 91926 w 459632"/>
              <a:gd name="connsiteY48" fmla="*/ 218984 h 459631"/>
              <a:gd name="connsiteX49" fmla="*/ 142379 w 459632"/>
              <a:gd name="connsiteY49" fmla="*/ 168531 h 459631"/>
              <a:gd name="connsiteX50" fmla="*/ 383027 w 459632"/>
              <a:gd name="connsiteY50" fmla="*/ 102758 h 459631"/>
              <a:gd name="connsiteX51" fmla="*/ 332574 w 459632"/>
              <a:gd name="connsiteY51" fmla="*/ 153211 h 459631"/>
              <a:gd name="connsiteX52" fmla="*/ 383027 w 459632"/>
              <a:gd name="connsiteY52" fmla="*/ 153211 h 459631"/>
              <a:gd name="connsiteX53" fmla="*/ 306421 w 459632"/>
              <a:gd name="connsiteY53" fmla="*/ 102758 h 459631"/>
              <a:gd name="connsiteX54" fmla="*/ 255968 w 459632"/>
              <a:gd name="connsiteY54" fmla="*/ 153211 h 459631"/>
              <a:gd name="connsiteX55" fmla="*/ 306421 w 459632"/>
              <a:gd name="connsiteY55" fmla="*/ 153211 h 459631"/>
              <a:gd name="connsiteX56" fmla="*/ 229816 w 459632"/>
              <a:gd name="connsiteY56" fmla="*/ 102758 h 459631"/>
              <a:gd name="connsiteX57" fmla="*/ 179363 w 459632"/>
              <a:gd name="connsiteY57" fmla="*/ 153211 h 459631"/>
              <a:gd name="connsiteX58" fmla="*/ 229816 w 459632"/>
              <a:gd name="connsiteY58" fmla="*/ 153211 h 459631"/>
              <a:gd name="connsiteX59" fmla="*/ 153211 w 459632"/>
              <a:gd name="connsiteY59" fmla="*/ 102758 h 459631"/>
              <a:gd name="connsiteX60" fmla="*/ 102758 w 459632"/>
              <a:gd name="connsiteY60" fmla="*/ 153211 h 459631"/>
              <a:gd name="connsiteX61" fmla="*/ 153211 w 459632"/>
              <a:gd name="connsiteY61" fmla="*/ 153211 h 459631"/>
              <a:gd name="connsiteX62" fmla="*/ 76606 w 459632"/>
              <a:gd name="connsiteY62" fmla="*/ 102758 h 459631"/>
              <a:gd name="connsiteX63" fmla="*/ 26153 w 459632"/>
              <a:gd name="connsiteY63" fmla="*/ 153211 h 459631"/>
              <a:gd name="connsiteX64" fmla="*/ 76605 w 459632"/>
              <a:gd name="connsiteY64" fmla="*/ 153211 h 459631"/>
              <a:gd name="connsiteX65" fmla="*/ 76606 w 459632"/>
              <a:gd name="connsiteY65" fmla="*/ 153211 h 459631"/>
              <a:gd name="connsiteX66" fmla="*/ 398347 w 459632"/>
              <a:gd name="connsiteY66" fmla="*/ 100621 h 459631"/>
              <a:gd name="connsiteX67" fmla="*/ 398347 w 459632"/>
              <a:gd name="connsiteY67" fmla="*/ 144516 h 459631"/>
              <a:gd name="connsiteX68" fmla="*/ 424677 w 459632"/>
              <a:gd name="connsiteY68" fmla="*/ 122568 h 459631"/>
              <a:gd name="connsiteX69" fmla="*/ 321742 w 459632"/>
              <a:gd name="connsiteY69" fmla="*/ 91926 h 459631"/>
              <a:gd name="connsiteX70" fmla="*/ 321742 w 459632"/>
              <a:gd name="connsiteY70" fmla="*/ 142379 h 459631"/>
              <a:gd name="connsiteX71" fmla="*/ 372195 w 459632"/>
              <a:gd name="connsiteY71" fmla="*/ 91926 h 459631"/>
              <a:gd name="connsiteX72" fmla="*/ 245137 w 459632"/>
              <a:gd name="connsiteY72" fmla="*/ 91926 h 459631"/>
              <a:gd name="connsiteX73" fmla="*/ 245137 w 459632"/>
              <a:gd name="connsiteY73" fmla="*/ 142379 h 459631"/>
              <a:gd name="connsiteX74" fmla="*/ 295590 w 459632"/>
              <a:gd name="connsiteY74" fmla="*/ 91926 h 459631"/>
              <a:gd name="connsiteX75" fmla="*/ 168531 w 459632"/>
              <a:gd name="connsiteY75" fmla="*/ 91926 h 459631"/>
              <a:gd name="connsiteX76" fmla="*/ 168531 w 459632"/>
              <a:gd name="connsiteY76" fmla="*/ 142379 h 459631"/>
              <a:gd name="connsiteX77" fmla="*/ 218984 w 459632"/>
              <a:gd name="connsiteY77" fmla="*/ 91926 h 459631"/>
              <a:gd name="connsiteX78" fmla="*/ 91926 w 459632"/>
              <a:gd name="connsiteY78" fmla="*/ 91926 h 459631"/>
              <a:gd name="connsiteX79" fmla="*/ 91926 w 459632"/>
              <a:gd name="connsiteY79" fmla="*/ 142379 h 459631"/>
              <a:gd name="connsiteX80" fmla="*/ 142379 w 459632"/>
              <a:gd name="connsiteY80" fmla="*/ 91926 h 459631"/>
              <a:gd name="connsiteX81" fmla="*/ 15321 w 459632"/>
              <a:gd name="connsiteY81" fmla="*/ 91926 h 459631"/>
              <a:gd name="connsiteX82" fmla="*/ 15321 w 459632"/>
              <a:gd name="connsiteY82" fmla="*/ 142379 h 459631"/>
              <a:gd name="connsiteX83" fmla="*/ 65774 w 459632"/>
              <a:gd name="connsiteY83" fmla="*/ 91926 h 459631"/>
              <a:gd name="connsiteX84" fmla="*/ 153211 w 459632"/>
              <a:gd name="connsiteY84" fmla="*/ 26152 h 459631"/>
              <a:gd name="connsiteX85" fmla="*/ 102758 w 459632"/>
              <a:gd name="connsiteY85" fmla="*/ 76605 h 459631"/>
              <a:gd name="connsiteX86" fmla="*/ 153211 w 459632"/>
              <a:gd name="connsiteY86" fmla="*/ 76605 h 459631"/>
              <a:gd name="connsiteX87" fmla="*/ 91926 w 459632"/>
              <a:gd name="connsiteY87" fmla="*/ 15321 h 459631"/>
              <a:gd name="connsiteX88" fmla="*/ 91926 w 459632"/>
              <a:gd name="connsiteY88" fmla="*/ 65773 h 459631"/>
              <a:gd name="connsiteX89" fmla="*/ 142379 w 459632"/>
              <a:gd name="connsiteY89" fmla="*/ 15321 h 459631"/>
              <a:gd name="connsiteX90" fmla="*/ 84266 w 459632"/>
              <a:gd name="connsiteY90" fmla="*/ 0 h 459631"/>
              <a:gd name="connsiteX91" fmla="*/ 160871 w 459632"/>
              <a:gd name="connsiteY91" fmla="*/ 0 h 459631"/>
              <a:gd name="connsiteX92" fmla="*/ 163797 w 459632"/>
              <a:gd name="connsiteY92" fmla="*/ 588 h 459631"/>
              <a:gd name="connsiteX93" fmla="*/ 167942 w 459632"/>
              <a:gd name="connsiteY93" fmla="*/ 4733 h 459631"/>
              <a:gd name="connsiteX94" fmla="*/ 168531 w 459632"/>
              <a:gd name="connsiteY94" fmla="*/ 7659 h 459631"/>
              <a:gd name="connsiteX95" fmla="*/ 168531 w 459632"/>
              <a:gd name="connsiteY95" fmla="*/ 76604 h 459631"/>
              <a:gd name="connsiteX96" fmla="*/ 390689 w 459632"/>
              <a:gd name="connsiteY96" fmla="*/ 76604 h 459631"/>
              <a:gd name="connsiteX97" fmla="*/ 393432 w 459632"/>
              <a:gd name="connsiteY97" fmla="*/ 77140 h 459631"/>
              <a:gd name="connsiteX98" fmla="*/ 393616 w 459632"/>
              <a:gd name="connsiteY98" fmla="*/ 77194 h 459631"/>
              <a:gd name="connsiteX99" fmla="*/ 394374 w 459632"/>
              <a:gd name="connsiteY99" fmla="*/ 77677 h 459631"/>
              <a:gd name="connsiteX100" fmla="*/ 395600 w 459632"/>
              <a:gd name="connsiteY100" fmla="*/ 78382 h 459631"/>
              <a:gd name="connsiteX101" fmla="*/ 441563 w 459632"/>
              <a:gd name="connsiteY101" fmla="*/ 116685 h 459631"/>
              <a:gd name="connsiteX102" fmla="*/ 441754 w 459632"/>
              <a:gd name="connsiteY102" fmla="*/ 116938 h 459631"/>
              <a:gd name="connsiteX103" fmla="*/ 443125 w 459632"/>
              <a:gd name="connsiteY103" fmla="*/ 118715 h 459631"/>
              <a:gd name="connsiteX104" fmla="*/ 443615 w 459632"/>
              <a:gd name="connsiteY104" fmla="*/ 119450 h 459631"/>
              <a:gd name="connsiteX105" fmla="*/ 444312 w 459632"/>
              <a:gd name="connsiteY105" fmla="*/ 122568 h 459631"/>
              <a:gd name="connsiteX106" fmla="*/ 444312 w 459632"/>
              <a:gd name="connsiteY106" fmla="*/ 229816 h 459631"/>
              <a:gd name="connsiteX107" fmla="*/ 434407 w 459632"/>
              <a:gd name="connsiteY107" fmla="*/ 250553 h 459631"/>
              <a:gd name="connsiteX108" fmla="*/ 428991 w 459632"/>
              <a:gd name="connsiteY108" fmla="*/ 260459 h 459631"/>
              <a:gd name="connsiteX109" fmla="*/ 436651 w 459632"/>
              <a:gd name="connsiteY109" fmla="*/ 268119 h 459631"/>
              <a:gd name="connsiteX110" fmla="*/ 444312 w 459632"/>
              <a:gd name="connsiteY110" fmla="*/ 260459 h 459631"/>
              <a:gd name="connsiteX111" fmla="*/ 451972 w 459632"/>
              <a:gd name="connsiteY111" fmla="*/ 252799 h 459631"/>
              <a:gd name="connsiteX112" fmla="*/ 459632 w 459632"/>
              <a:gd name="connsiteY112" fmla="*/ 260459 h 459631"/>
              <a:gd name="connsiteX113" fmla="*/ 436650 w 459632"/>
              <a:gd name="connsiteY113" fmla="*/ 283440 h 459631"/>
              <a:gd name="connsiteX114" fmla="*/ 413669 w 459632"/>
              <a:gd name="connsiteY114" fmla="*/ 260459 h 459631"/>
              <a:gd name="connsiteX115" fmla="*/ 423574 w 459632"/>
              <a:gd name="connsiteY115" fmla="*/ 239721 h 459631"/>
              <a:gd name="connsiteX116" fmla="*/ 428990 w 459632"/>
              <a:gd name="connsiteY116" fmla="*/ 229816 h 459631"/>
              <a:gd name="connsiteX117" fmla="*/ 428990 w 459632"/>
              <a:gd name="connsiteY117" fmla="*/ 138924 h 459631"/>
              <a:gd name="connsiteX118" fmla="*/ 395598 w 459632"/>
              <a:gd name="connsiteY118" fmla="*/ 166755 h 459631"/>
              <a:gd name="connsiteX119" fmla="*/ 394372 w 459632"/>
              <a:gd name="connsiteY119" fmla="*/ 167460 h 459631"/>
              <a:gd name="connsiteX120" fmla="*/ 393484 w 459632"/>
              <a:gd name="connsiteY120" fmla="*/ 167965 h 459631"/>
              <a:gd name="connsiteX121" fmla="*/ 390687 w 459632"/>
              <a:gd name="connsiteY121" fmla="*/ 168531 h 459631"/>
              <a:gd name="connsiteX122" fmla="*/ 168532 w 459632"/>
              <a:gd name="connsiteY122" fmla="*/ 168531 h 459631"/>
              <a:gd name="connsiteX123" fmla="*/ 168532 w 459632"/>
              <a:gd name="connsiteY123" fmla="*/ 390687 h 459631"/>
              <a:gd name="connsiteX124" fmla="*/ 160872 w 459632"/>
              <a:gd name="connsiteY124" fmla="*/ 398347 h 459631"/>
              <a:gd name="connsiteX125" fmla="*/ 153212 w 459632"/>
              <a:gd name="connsiteY125" fmla="*/ 390687 h 459631"/>
              <a:gd name="connsiteX126" fmla="*/ 153212 w 459632"/>
              <a:gd name="connsiteY126" fmla="*/ 332575 h 459631"/>
              <a:gd name="connsiteX127" fmla="*/ 89691 w 459632"/>
              <a:gd name="connsiteY127" fmla="*/ 396096 h 459631"/>
              <a:gd name="connsiteX128" fmla="*/ 87194 w 459632"/>
              <a:gd name="connsiteY128" fmla="*/ 397759 h 459631"/>
              <a:gd name="connsiteX129" fmla="*/ 84267 w 459632"/>
              <a:gd name="connsiteY129" fmla="*/ 398348 h 459631"/>
              <a:gd name="connsiteX130" fmla="*/ 81341 w 459632"/>
              <a:gd name="connsiteY130" fmla="*/ 397759 h 459631"/>
              <a:gd name="connsiteX131" fmla="*/ 77196 w 459632"/>
              <a:gd name="connsiteY131" fmla="*/ 393614 h 459631"/>
              <a:gd name="connsiteX132" fmla="*/ 76606 w 459632"/>
              <a:gd name="connsiteY132" fmla="*/ 390687 h 459631"/>
              <a:gd name="connsiteX133" fmla="*/ 76606 w 459632"/>
              <a:gd name="connsiteY133" fmla="*/ 168532 h 459631"/>
              <a:gd name="connsiteX134" fmla="*/ 38303 w 459632"/>
              <a:gd name="connsiteY134" fmla="*/ 168532 h 459631"/>
              <a:gd name="connsiteX135" fmla="*/ 38303 w 459632"/>
              <a:gd name="connsiteY135" fmla="*/ 183854 h 459631"/>
              <a:gd name="connsiteX136" fmla="*/ 53624 w 459632"/>
              <a:gd name="connsiteY136" fmla="*/ 183854 h 459631"/>
              <a:gd name="connsiteX137" fmla="*/ 61285 w 459632"/>
              <a:gd name="connsiteY137" fmla="*/ 191514 h 459631"/>
              <a:gd name="connsiteX138" fmla="*/ 53624 w 459632"/>
              <a:gd name="connsiteY138" fmla="*/ 199174 h 459631"/>
              <a:gd name="connsiteX139" fmla="*/ 38303 w 459632"/>
              <a:gd name="connsiteY139" fmla="*/ 199174 h 459631"/>
              <a:gd name="connsiteX140" fmla="*/ 38303 w 459632"/>
              <a:gd name="connsiteY140" fmla="*/ 214496 h 459631"/>
              <a:gd name="connsiteX141" fmla="*/ 53623 w 459632"/>
              <a:gd name="connsiteY141" fmla="*/ 214496 h 459631"/>
              <a:gd name="connsiteX142" fmla="*/ 61284 w 459632"/>
              <a:gd name="connsiteY142" fmla="*/ 222156 h 459631"/>
              <a:gd name="connsiteX143" fmla="*/ 53623 w 459632"/>
              <a:gd name="connsiteY143" fmla="*/ 229816 h 459631"/>
              <a:gd name="connsiteX144" fmla="*/ 7660 w 459632"/>
              <a:gd name="connsiteY144" fmla="*/ 229816 h 459631"/>
              <a:gd name="connsiteX145" fmla="*/ 0 w 459632"/>
              <a:gd name="connsiteY145" fmla="*/ 222155 h 459631"/>
              <a:gd name="connsiteX146" fmla="*/ 7660 w 459632"/>
              <a:gd name="connsiteY146" fmla="*/ 214495 h 459631"/>
              <a:gd name="connsiteX147" fmla="*/ 22982 w 459632"/>
              <a:gd name="connsiteY147" fmla="*/ 214495 h 459631"/>
              <a:gd name="connsiteX148" fmla="*/ 22982 w 459632"/>
              <a:gd name="connsiteY148" fmla="*/ 199173 h 459631"/>
              <a:gd name="connsiteX149" fmla="*/ 7660 w 459632"/>
              <a:gd name="connsiteY149" fmla="*/ 199173 h 459631"/>
              <a:gd name="connsiteX150" fmla="*/ 0 w 459632"/>
              <a:gd name="connsiteY150" fmla="*/ 191513 h 459631"/>
              <a:gd name="connsiteX151" fmla="*/ 7660 w 459632"/>
              <a:gd name="connsiteY151" fmla="*/ 183853 h 459631"/>
              <a:gd name="connsiteX152" fmla="*/ 22982 w 459632"/>
              <a:gd name="connsiteY152" fmla="*/ 183853 h 459631"/>
              <a:gd name="connsiteX153" fmla="*/ 22982 w 459632"/>
              <a:gd name="connsiteY153" fmla="*/ 168532 h 459631"/>
              <a:gd name="connsiteX154" fmla="*/ 7661 w 459632"/>
              <a:gd name="connsiteY154" fmla="*/ 168532 h 459631"/>
              <a:gd name="connsiteX155" fmla="*/ 4735 w 459632"/>
              <a:gd name="connsiteY155" fmla="*/ 167943 h 459631"/>
              <a:gd name="connsiteX156" fmla="*/ 590 w 459632"/>
              <a:gd name="connsiteY156" fmla="*/ 163798 h 459631"/>
              <a:gd name="connsiteX157" fmla="*/ 0 w 459632"/>
              <a:gd name="connsiteY157" fmla="*/ 160871 h 459631"/>
              <a:gd name="connsiteX158" fmla="*/ 0 w 459632"/>
              <a:gd name="connsiteY158" fmla="*/ 84266 h 459631"/>
              <a:gd name="connsiteX159" fmla="*/ 7661 w 459632"/>
              <a:gd name="connsiteY159" fmla="*/ 76605 h 459631"/>
              <a:gd name="connsiteX160" fmla="*/ 76606 w 459632"/>
              <a:gd name="connsiteY160" fmla="*/ 76605 h 459631"/>
              <a:gd name="connsiteX161" fmla="*/ 76606 w 459632"/>
              <a:gd name="connsiteY161" fmla="*/ 7660 h 459631"/>
              <a:gd name="connsiteX162" fmla="*/ 84266 w 459632"/>
              <a:gd name="connsiteY162" fmla="*/ 0 h 459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459632" h="459631">
                <a:moveTo>
                  <a:pt x="329402" y="444310"/>
                </a:moveTo>
                <a:lnTo>
                  <a:pt x="451971" y="444310"/>
                </a:lnTo>
                <a:cubicBezTo>
                  <a:pt x="456208" y="444310"/>
                  <a:pt x="459631" y="447742"/>
                  <a:pt x="459631" y="451970"/>
                </a:cubicBezTo>
                <a:cubicBezTo>
                  <a:pt x="459631" y="456198"/>
                  <a:pt x="456207" y="459630"/>
                  <a:pt x="451970" y="459630"/>
                </a:cubicBezTo>
                <a:lnTo>
                  <a:pt x="329402" y="459630"/>
                </a:lnTo>
                <a:cubicBezTo>
                  <a:pt x="325166" y="459630"/>
                  <a:pt x="321742" y="456198"/>
                  <a:pt x="321742" y="451970"/>
                </a:cubicBezTo>
                <a:cubicBezTo>
                  <a:pt x="321742" y="447742"/>
                  <a:pt x="325166" y="444310"/>
                  <a:pt x="329402" y="444310"/>
                </a:cubicBezTo>
                <a:close/>
                <a:moveTo>
                  <a:pt x="283439" y="444310"/>
                </a:moveTo>
                <a:lnTo>
                  <a:pt x="298761" y="444310"/>
                </a:lnTo>
                <a:cubicBezTo>
                  <a:pt x="302997" y="444310"/>
                  <a:pt x="306421" y="447742"/>
                  <a:pt x="306421" y="451970"/>
                </a:cubicBezTo>
                <a:cubicBezTo>
                  <a:pt x="306421" y="456198"/>
                  <a:pt x="302997" y="459630"/>
                  <a:pt x="298761" y="459630"/>
                </a:cubicBezTo>
                <a:lnTo>
                  <a:pt x="283439" y="459630"/>
                </a:lnTo>
                <a:cubicBezTo>
                  <a:pt x="279203" y="459630"/>
                  <a:pt x="275779" y="456198"/>
                  <a:pt x="275779" y="451970"/>
                </a:cubicBezTo>
                <a:cubicBezTo>
                  <a:pt x="275779" y="447742"/>
                  <a:pt x="279203" y="444310"/>
                  <a:pt x="283439" y="444310"/>
                </a:cubicBezTo>
                <a:close/>
                <a:moveTo>
                  <a:pt x="160870" y="444310"/>
                </a:moveTo>
                <a:lnTo>
                  <a:pt x="237475" y="444310"/>
                </a:lnTo>
                <a:cubicBezTo>
                  <a:pt x="241712" y="444310"/>
                  <a:pt x="245136" y="447743"/>
                  <a:pt x="245136" y="451971"/>
                </a:cubicBezTo>
                <a:cubicBezTo>
                  <a:pt x="245136" y="456199"/>
                  <a:pt x="241712" y="459631"/>
                  <a:pt x="237475" y="459631"/>
                </a:cubicBezTo>
                <a:lnTo>
                  <a:pt x="160870" y="459631"/>
                </a:lnTo>
                <a:cubicBezTo>
                  <a:pt x="156634" y="459631"/>
                  <a:pt x="153210" y="456198"/>
                  <a:pt x="153210" y="451970"/>
                </a:cubicBezTo>
                <a:cubicBezTo>
                  <a:pt x="153210" y="447742"/>
                  <a:pt x="156634" y="444310"/>
                  <a:pt x="160870" y="444310"/>
                </a:cubicBezTo>
                <a:close/>
                <a:moveTo>
                  <a:pt x="7660" y="444310"/>
                </a:moveTo>
                <a:lnTo>
                  <a:pt x="114908" y="444310"/>
                </a:lnTo>
                <a:cubicBezTo>
                  <a:pt x="119144" y="444310"/>
                  <a:pt x="122568" y="447743"/>
                  <a:pt x="122568" y="451971"/>
                </a:cubicBezTo>
                <a:cubicBezTo>
                  <a:pt x="122568" y="456199"/>
                  <a:pt x="119144" y="459631"/>
                  <a:pt x="114908" y="459631"/>
                </a:cubicBezTo>
                <a:lnTo>
                  <a:pt x="7660" y="459631"/>
                </a:lnTo>
                <a:cubicBezTo>
                  <a:pt x="3424" y="459631"/>
                  <a:pt x="0" y="456198"/>
                  <a:pt x="0" y="451970"/>
                </a:cubicBezTo>
                <a:cubicBezTo>
                  <a:pt x="0" y="447742"/>
                  <a:pt x="3424" y="444310"/>
                  <a:pt x="7660" y="444310"/>
                </a:cubicBezTo>
                <a:close/>
                <a:moveTo>
                  <a:pt x="53623" y="413668"/>
                </a:moveTo>
                <a:lnTo>
                  <a:pt x="191513" y="413668"/>
                </a:lnTo>
                <a:cubicBezTo>
                  <a:pt x="195749" y="413668"/>
                  <a:pt x="199173" y="417100"/>
                  <a:pt x="199173" y="421328"/>
                </a:cubicBezTo>
                <a:cubicBezTo>
                  <a:pt x="199173" y="425557"/>
                  <a:pt x="195749" y="428988"/>
                  <a:pt x="191513" y="428988"/>
                </a:cubicBezTo>
                <a:lnTo>
                  <a:pt x="53623" y="428988"/>
                </a:lnTo>
                <a:cubicBezTo>
                  <a:pt x="49387" y="428988"/>
                  <a:pt x="45963" y="425557"/>
                  <a:pt x="45963" y="421328"/>
                </a:cubicBezTo>
                <a:cubicBezTo>
                  <a:pt x="45963" y="417100"/>
                  <a:pt x="49387" y="413668"/>
                  <a:pt x="53623" y="413668"/>
                </a:cubicBezTo>
                <a:close/>
                <a:moveTo>
                  <a:pt x="91926" y="321742"/>
                </a:moveTo>
                <a:lnTo>
                  <a:pt x="91926" y="372195"/>
                </a:lnTo>
                <a:lnTo>
                  <a:pt x="142379" y="321742"/>
                </a:lnTo>
                <a:close/>
                <a:moveTo>
                  <a:pt x="153211" y="255968"/>
                </a:moveTo>
                <a:lnTo>
                  <a:pt x="102758" y="306421"/>
                </a:lnTo>
                <a:lnTo>
                  <a:pt x="153211" y="306421"/>
                </a:lnTo>
                <a:close/>
                <a:moveTo>
                  <a:pt x="91926" y="245137"/>
                </a:moveTo>
                <a:lnTo>
                  <a:pt x="91926" y="295589"/>
                </a:lnTo>
                <a:lnTo>
                  <a:pt x="142379" y="245137"/>
                </a:lnTo>
                <a:close/>
                <a:moveTo>
                  <a:pt x="153211" y="179363"/>
                </a:moveTo>
                <a:lnTo>
                  <a:pt x="102758" y="229816"/>
                </a:lnTo>
                <a:lnTo>
                  <a:pt x="153211" y="229816"/>
                </a:lnTo>
                <a:close/>
                <a:moveTo>
                  <a:pt x="91926" y="168531"/>
                </a:moveTo>
                <a:lnTo>
                  <a:pt x="91926" y="218984"/>
                </a:lnTo>
                <a:lnTo>
                  <a:pt x="142379" y="168531"/>
                </a:lnTo>
                <a:close/>
                <a:moveTo>
                  <a:pt x="383027" y="102758"/>
                </a:moveTo>
                <a:lnTo>
                  <a:pt x="332574" y="153211"/>
                </a:lnTo>
                <a:lnTo>
                  <a:pt x="383027" y="153211"/>
                </a:lnTo>
                <a:close/>
                <a:moveTo>
                  <a:pt x="306421" y="102758"/>
                </a:moveTo>
                <a:lnTo>
                  <a:pt x="255968" y="153211"/>
                </a:lnTo>
                <a:lnTo>
                  <a:pt x="306421" y="153211"/>
                </a:lnTo>
                <a:close/>
                <a:moveTo>
                  <a:pt x="229816" y="102758"/>
                </a:moveTo>
                <a:lnTo>
                  <a:pt x="179363" y="153211"/>
                </a:lnTo>
                <a:lnTo>
                  <a:pt x="229816" y="153211"/>
                </a:lnTo>
                <a:close/>
                <a:moveTo>
                  <a:pt x="153211" y="102758"/>
                </a:moveTo>
                <a:lnTo>
                  <a:pt x="102758" y="153211"/>
                </a:lnTo>
                <a:lnTo>
                  <a:pt x="153211" y="153211"/>
                </a:lnTo>
                <a:close/>
                <a:moveTo>
                  <a:pt x="76606" y="102758"/>
                </a:moveTo>
                <a:lnTo>
                  <a:pt x="26153" y="153211"/>
                </a:lnTo>
                <a:lnTo>
                  <a:pt x="76605" y="153211"/>
                </a:lnTo>
                <a:lnTo>
                  <a:pt x="76606" y="153211"/>
                </a:lnTo>
                <a:close/>
                <a:moveTo>
                  <a:pt x="398347" y="100621"/>
                </a:moveTo>
                <a:lnTo>
                  <a:pt x="398347" y="144516"/>
                </a:lnTo>
                <a:lnTo>
                  <a:pt x="424677" y="122568"/>
                </a:lnTo>
                <a:close/>
                <a:moveTo>
                  <a:pt x="321742" y="91926"/>
                </a:moveTo>
                <a:lnTo>
                  <a:pt x="321742" y="142379"/>
                </a:lnTo>
                <a:lnTo>
                  <a:pt x="372195" y="91926"/>
                </a:lnTo>
                <a:close/>
                <a:moveTo>
                  <a:pt x="245137" y="91926"/>
                </a:moveTo>
                <a:lnTo>
                  <a:pt x="245137" y="142379"/>
                </a:lnTo>
                <a:lnTo>
                  <a:pt x="295590" y="91926"/>
                </a:lnTo>
                <a:close/>
                <a:moveTo>
                  <a:pt x="168531" y="91926"/>
                </a:moveTo>
                <a:lnTo>
                  <a:pt x="168531" y="142379"/>
                </a:lnTo>
                <a:lnTo>
                  <a:pt x="218984" y="91926"/>
                </a:lnTo>
                <a:close/>
                <a:moveTo>
                  <a:pt x="91926" y="91926"/>
                </a:moveTo>
                <a:lnTo>
                  <a:pt x="91926" y="142379"/>
                </a:lnTo>
                <a:lnTo>
                  <a:pt x="142379" y="91926"/>
                </a:lnTo>
                <a:close/>
                <a:moveTo>
                  <a:pt x="15321" y="91926"/>
                </a:moveTo>
                <a:lnTo>
                  <a:pt x="15321" y="142379"/>
                </a:lnTo>
                <a:lnTo>
                  <a:pt x="65774" y="91926"/>
                </a:lnTo>
                <a:close/>
                <a:moveTo>
                  <a:pt x="153211" y="26152"/>
                </a:moveTo>
                <a:lnTo>
                  <a:pt x="102758" y="76605"/>
                </a:lnTo>
                <a:lnTo>
                  <a:pt x="153211" y="76605"/>
                </a:lnTo>
                <a:close/>
                <a:moveTo>
                  <a:pt x="91926" y="15321"/>
                </a:moveTo>
                <a:lnTo>
                  <a:pt x="91926" y="65773"/>
                </a:lnTo>
                <a:lnTo>
                  <a:pt x="142379" y="15321"/>
                </a:lnTo>
                <a:close/>
                <a:moveTo>
                  <a:pt x="84266" y="0"/>
                </a:moveTo>
                <a:lnTo>
                  <a:pt x="160871" y="0"/>
                </a:lnTo>
                <a:cubicBezTo>
                  <a:pt x="161867" y="0"/>
                  <a:pt x="162863" y="199"/>
                  <a:pt x="163797" y="588"/>
                </a:cubicBezTo>
                <a:cubicBezTo>
                  <a:pt x="165674" y="1370"/>
                  <a:pt x="167161" y="2864"/>
                  <a:pt x="167942" y="4733"/>
                </a:cubicBezTo>
                <a:cubicBezTo>
                  <a:pt x="168332" y="5667"/>
                  <a:pt x="168531" y="6664"/>
                  <a:pt x="168531" y="7659"/>
                </a:cubicBezTo>
                <a:lnTo>
                  <a:pt x="168531" y="76604"/>
                </a:lnTo>
                <a:lnTo>
                  <a:pt x="390689" y="76604"/>
                </a:lnTo>
                <a:cubicBezTo>
                  <a:pt x="391639" y="76604"/>
                  <a:pt x="392558" y="76803"/>
                  <a:pt x="393432" y="77140"/>
                </a:cubicBezTo>
                <a:cubicBezTo>
                  <a:pt x="393493" y="77163"/>
                  <a:pt x="393555" y="77171"/>
                  <a:pt x="393616" y="77194"/>
                </a:cubicBezTo>
                <a:cubicBezTo>
                  <a:pt x="393899" y="77309"/>
                  <a:pt x="394106" y="77531"/>
                  <a:pt x="394374" y="77677"/>
                </a:cubicBezTo>
                <a:cubicBezTo>
                  <a:pt x="394780" y="77907"/>
                  <a:pt x="395231" y="78076"/>
                  <a:pt x="395600" y="78382"/>
                </a:cubicBezTo>
                <a:lnTo>
                  <a:pt x="441563" y="116685"/>
                </a:lnTo>
                <a:cubicBezTo>
                  <a:pt x="441639" y="116754"/>
                  <a:pt x="441678" y="116869"/>
                  <a:pt x="441754" y="116938"/>
                </a:cubicBezTo>
                <a:cubicBezTo>
                  <a:pt x="442312" y="117451"/>
                  <a:pt x="442734" y="118064"/>
                  <a:pt x="443125" y="118715"/>
                </a:cubicBezTo>
                <a:cubicBezTo>
                  <a:pt x="443270" y="118967"/>
                  <a:pt x="443500" y="119175"/>
                  <a:pt x="443615" y="119450"/>
                </a:cubicBezTo>
                <a:cubicBezTo>
                  <a:pt x="444052" y="120408"/>
                  <a:pt x="444312" y="121450"/>
                  <a:pt x="444312" y="122568"/>
                </a:cubicBezTo>
                <a:lnTo>
                  <a:pt x="444312" y="229816"/>
                </a:lnTo>
                <a:cubicBezTo>
                  <a:pt x="444312" y="240648"/>
                  <a:pt x="438589" y="246378"/>
                  <a:pt x="434407" y="250553"/>
                </a:cubicBezTo>
                <a:cubicBezTo>
                  <a:pt x="430654" y="254308"/>
                  <a:pt x="428991" y="256153"/>
                  <a:pt x="428991" y="260459"/>
                </a:cubicBezTo>
                <a:cubicBezTo>
                  <a:pt x="428991" y="264680"/>
                  <a:pt x="432423" y="268119"/>
                  <a:pt x="436651" y="268119"/>
                </a:cubicBezTo>
                <a:cubicBezTo>
                  <a:pt x="440880" y="268119"/>
                  <a:pt x="444312" y="264680"/>
                  <a:pt x="444312" y="260459"/>
                </a:cubicBezTo>
                <a:cubicBezTo>
                  <a:pt x="444312" y="256230"/>
                  <a:pt x="447735" y="252799"/>
                  <a:pt x="451972" y="252799"/>
                </a:cubicBezTo>
                <a:cubicBezTo>
                  <a:pt x="456208" y="252799"/>
                  <a:pt x="459632" y="256230"/>
                  <a:pt x="459632" y="260459"/>
                </a:cubicBezTo>
                <a:cubicBezTo>
                  <a:pt x="459632" y="273129"/>
                  <a:pt x="449321" y="283440"/>
                  <a:pt x="436650" y="283440"/>
                </a:cubicBezTo>
                <a:cubicBezTo>
                  <a:pt x="423980" y="283440"/>
                  <a:pt x="413669" y="273129"/>
                  <a:pt x="413669" y="260459"/>
                </a:cubicBezTo>
                <a:cubicBezTo>
                  <a:pt x="413669" y="249627"/>
                  <a:pt x="419392" y="243897"/>
                  <a:pt x="423574" y="239721"/>
                </a:cubicBezTo>
                <a:cubicBezTo>
                  <a:pt x="427328" y="235967"/>
                  <a:pt x="428990" y="234121"/>
                  <a:pt x="428990" y="229816"/>
                </a:cubicBezTo>
                <a:lnTo>
                  <a:pt x="428990" y="138924"/>
                </a:lnTo>
                <a:lnTo>
                  <a:pt x="395598" y="166755"/>
                </a:lnTo>
                <a:cubicBezTo>
                  <a:pt x="395231" y="167061"/>
                  <a:pt x="394778" y="167230"/>
                  <a:pt x="394372" y="167460"/>
                </a:cubicBezTo>
                <a:cubicBezTo>
                  <a:pt x="394066" y="167628"/>
                  <a:pt x="393805" y="167842"/>
                  <a:pt x="393484" y="167965"/>
                </a:cubicBezTo>
                <a:cubicBezTo>
                  <a:pt x="392595" y="168317"/>
                  <a:pt x="391660" y="168531"/>
                  <a:pt x="390687" y="168531"/>
                </a:cubicBezTo>
                <a:lnTo>
                  <a:pt x="168532" y="168531"/>
                </a:lnTo>
                <a:lnTo>
                  <a:pt x="168532" y="390687"/>
                </a:lnTo>
                <a:cubicBezTo>
                  <a:pt x="168532" y="394915"/>
                  <a:pt x="165108" y="398347"/>
                  <a:pt x="160872" y="398347"/>
                </a:cubicBezTo>
                <a:cubicBezTo>
                  <a:pt x="156636" y="398347"/>
                  <a:pt x="153212" y="394915"/>
                  <a:pt x="153212" y="390687"/>
                </a:cubicBezTo>
                <a:lnTo>
                  <a:pt x="153212" y="332575"/>
                </a:lnTo>
                <a:lnTo>
                  <a:pt x="89691" y="396096"/>
                </a:lnTo>
                <a:cubicBezTo>
                  <a:pt x="88978" y="396809"/>
                  <a:pt x="88136" y="397368"/>
                  <a:pt x="87194" y="397759"/>
                </a:cubicBezTo>
                <a:cubicBezTo>
                  <a:pt x="86259" y="398149"/>
                  <a:pt x="85263" y="398348"/>
                  <a:pt x="84267" y="398348"/>
                </a:cubicBezTo>
                <a:cubicBezTo>
                  <a:pt x="83271" y="398348"/>
                  <a:pt x="82275" y="398149"/>
                  <a:pt x="81341" y="397759"/>
                </a:cubicBezTo>
                <a:cubicBezTo>
                  <a:pt x="79463" y="396977"/>
                  <a:pt x="77977" y="395491"/>
                  <a:pt x="77196" y="393614"/>
                </a:cubicBezTo>
                <a:cubicBezTo>
                  <a:pt x="76805" y="392679"/>
                  <a:pt x="76606" y="391683"/>
                  <a:pt x="76606" y="390687"/>
                </a:cubicBezTo>
                <a:lnTo>
                  <a:pt x="76606" y="168532"/>
                </a:lnTo>
                <a:lnTo>
                  <a:pt x="38303" y="168532"/>
                </a:lnTo>
                <a:lnTo>
                  <a:pt x="38303" y="183854"/>
                </a:lnTo>
                <a:lnTo>
                  <a:pt x="53624" y="183854"/>
                </a:lnTo>
                <a:cubicBezTo>
                  <a:pt x="57861" y="183854"/>
                  <a:pt x="61285" y="187286"/>
                  <a:pt x="61285" y="191514"/>
                </a:cubicBezTo>
                <a:cubicBezTo>
                  <a:pt x="61285" y="195742"/>
                  <a:pt x="57861" y="199174"/>
                  <a:pt x="53624" y="199174"/>
                </a:cubicBezTo>
                <a:lnTo>
                  <a:pt x="38303" y="199174"/>
                </a:lnTo>
                <a:lnTo>
                  <a:pt x="38303" y="214496"/>
                </a:lnTo>
                <a:lnTo>
                  <a:pt x="53623" y="214496"/>
                </a:lnTo>
                <a:cubicBezTo>
                  <a:pt x="57860" y="214496"/>
                  <a:pt x="61284" y="217928"/>
                  <a:pt x="61284" y="222156"/>
                </a:cubicBezTo>
                <a:cubicBezTo>
                  <a:pt x="61284" y="226384"/>
                  <a:pt x="57860" y="229816"/>
                  <a:pt x="53623" y="229816"/>
                </a:cubicBezTo>
                <a:lnTo>
                  <a:pt x="7660" y="229816"/>
                </a:lnTo>
                <a:cubicBezTo>
                  <a:pt x="3424" y="229816"/>
                  <a:pt x="0" y="226383"/>
                  <a:pt x="0" y="222155"/>
                </a:cubicBezTo>
                <a:cubicBezTo>
                  <a:pt x="0" y="217927"/>
                  <a:pt x="3424" y="214495"/>
                  <a:pt x="7660" y="214495"/>
                </a:cubicBezTo>
                <a:lnTo>
                  <a:pt x="22982" y="214495"/>
                </a:lnTo>
                <a:lnTo>
                  <a:pt x="22982" y="199173"/>
                </a:lnTo>
                <a:lnTo>
                  <a:pt x="7660" y="199173"/>
                </a:lnTo>
                <a:cubicBezTo>
                  <a:pt x="3424" y="199173"/>
                  <a:pt x="0" y="195741"/>
                  <a:pt x="0" y="191513"/>
                </a:cubicBezTo>
                <a:cubicBezTo>
                  <a:pt x="0" y="187285"/>
                  <a:pt x="3424" y="183853"/>
                  <a:pt x="7660" y="183853"/>
                </a:cubicBezTo>
                <a:lnTo>
                  <a:pt x="22982" y="183853"/>
                </a:lnTo>
                <a:lnTo>
                  <a:pt x="22982" y="168532"/>
                </a:lnTo>
                <a:lnTo>
                  <a:pt x="7661" y="168532"/>
                </a:lnTo>
                <a:cubicBezTo>
                  <a:pt x="6665" y="168532"/>
                  <a:pt x="5669" y="168333"/>
                  <a:pt x="4735" y="167943"/>
                </a:cubicBezTo>
                <a:cubicBezTo>
                  <a:pt x="2857" y="167161"/>
                  <a:pt x="1371" y="165675"/>
                  <a:pt x="590" y="163798"/>
                </a:cubicBezTo>
                <a:cubicBezTo>
                  <a:pt x="199" y="162863"/>
                  <a:pt x="0" y="161867"/>
                  <a:pt x="0" y="160871"/>
                </a:cubicBezTo>
                <a:lnTo>
                  <a:pt x="0" y="84266"/>
                </a:lnTo>
                <a:cubicBezTo>
                  <a:pt x="0" y="80037"/>
                  <a:pt x="3424" y="76605"/>
                  <a:pt x="7661" y="76605"/>
                </a:cubicBezTo>
                <a:lnTo>
                  <a:pt x="76606" y="76605"/>
                </a:lnTo>
                <a:lnTo>
                  <a:pt x="76606" y="7660"/>
                </a:lnTo>
                <a:cubicBezTo>
                  <a:pt x="76606" y="3432"/>
                  <a:pt x="80030" y="0"/>
                  <a:pt x="84266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ED5718D-F4BD-485A-9FA6-E4D88FC4D63A}"/>
              </a:ext>
            </a:extLst>
          </p:cNvPr>
          <p:cNvGrpSpPr/>
          <p:nvPr/>
        </p:nvGrpSpPr>
        <p:grpSpPr>
          <a:xfrm>
            <a:off x="6346289" y="5115797"/>
            <a:ext cx="4555533" cy="646331"/>
            <a:chOff x="6569667" y="2967665"/>
            <a:chExt cx="4555533" cy="646331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C99936A4-1E33-4ECC-90F8-9BB9F3385D3A}"/>
                </a:ext>
              </a:extLst>
            </p:cNvPr>
            <p:cNvSpPr txBox="1"/>
            <p:nvPr/>
          </p:nvSpPr>
          <p:spPr>
            <a:xfrm>
              <a:off x="7315200" y="3015659"/>
              <a:ext cx="3810000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 like these sweet of spring which I enjoy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84F3DE4-F865-4399-B521-D4AF8EE7BE70}"/>
                </a:ext>
              </a:extLst>
            </p:cNvPr>
            <p:cNvSpPr txBox="1"/>
            <p:nvPr/>
          </p:nvSpPr>
          <p:spPr>
            <a:xfrm>
              <a:off x="6569667" y="2967665"/>
              <a:ext cx="117987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36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A3C9CE0-ABE1-4690-B91C-DF6199B70B44}"/>
              </a:ext>
            </a:extLst>
          </p:cNvPr>
          <p:cNvGrpSpPr/>
          <p:nvPr/>
        </p:nvGrpSpPr>
        <p:grpSpPr>
          <a:xfrm>
            <a:off x="7187072" y="3290736"/>
            <a:ext cx="3714750" cy="1718582"/>
            <a:chOff x="7187072" y="3290736"/>
            <a:chExt cx="3714750" cy="1718582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6DD8D52-44A6-455E-8BAF-DB14BC3B62D0}"/>
                </a:ext>
              </a:extLst>
            </p:cNvPr>
            <p:cNvCxnSpPr/>
            <p:nvPr/>
          </p:nvCxnSpPr>
          <p:spPr>
            <a:xfrm rot="5400000">
              <a:off x="9044447" y="1433361"/>
              <a:ext cx="0" cy="371475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D6DB121-86A6-4380-A83E-1B158254BBEE}"/>
                </a:ext>
              </a:extLst>
            </p:cNvPr>
            <p:cNvCxnSpPr/>
            <p:nvPr/>
          </p:nvCxnSpPr>
          <p:spPr>
            <a:xfrm rot="5400000">
              <a:off x="9044447" y="2292652"/>
              <a:ext cx="0" cy="371475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0182056C-F1B6-48B3-A8BF-E089DC7316BA}"/>
                </a:ext>
              </a:extLst>
            </p:cNvPr>
            <p:cNvCxnSpPr/>
            <p:nvPr/>
          </p:nvCxnSpPr>
          <p:spPr>
            <a:xfrm rot="5400000">
              <a:off x="9044447" y="3151943"/>
              <a:ext cx="0" cy="371475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21375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DC278F24-3096-46B3-996C-8A06840B8AFC}"/>
              </a:ext>
            </a:extLst>
          </p:cNvPr>
          <p:cNvGrpSpPr/>
          <p:nvPr/>
        </p:nvGrpSpPr>
        <p:grpSpPr>
          <a:xfrm>
            <a:off x="1070829" y="4033333"/>
            <a:ext cx="3362198" cy="1413971"/>
            <a:chOff x="1070829" y="4033333"/>
            <a:chExt cx="3362198" cy="1413971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9DA4A51-0393-45C5-B48E-9FBBC6F75C62}"/>
                </a:ext>
              </a:extLst>
            </p:cNvPr>
            <p:cNvSpPr/>
            <p:nvPr/>
          </p:nvSpPr>
          <p:spPr>
            <a:xfrm>
              <a:off x="1070829" y="4033333"/>
              <a:ext cx="3362198" cy="141397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endParaRPr lang="en-ID" sz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57C9EFF-81B9-4F55-9A22-E5D8400D3861}"/>
                </a:ext>
              </a:extLst>
            </p:cNvPr>
            <p:cNvGrpSpPr/>
            <p:nvPr/>
          </p:nvGrpSpPr>
          <p:grpSpPr>
            <a:xfrm>
              <a:off x="1356096" y="4314099"/>
              <a:ext cx="1365511" cy="852439"/>
              <a:chOff x="609600" y="4587530"/>
              <a:chExt cx="1365511" cy="852439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CC4DD53-FC9C-4FCB-B436-92A8F82B75DC}"/>
                  </a:ext>
                </a:extLst>
              </p:cNvPr>
              <p:cNvSpPr txBox="1"/>
              <p:nvPr/>
            </p:nvSpPr>
            <p:spPr>
              <a:xfrm>
                <a:off x="609600" y="4587530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3EE8DCD0-5A78-46B1-A8D8-4CBD7A0CD5ED}"/>
                  </a:ext>
                </a:extLst>
              </p:cNvPr>
              <p:cNvSpPr txBox="1"/>
              <p:nvPr/>
            </p:nvSpPr>
            <p:spPr>
              <a:xfrm>
                <a:off x="609601" y="5131615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F657A6F-51FD-43CD-AF6E-B43535DCAA2D}"/>
              </a:ext>
            </a:extLst>
          </p:cNvPr>
          <p:cNvGrpSpPr/>
          <p:nvPr/>
        </p:nvGrpSpPr>
        <p:grpSpPr>
          <a:xfrm>
            <a:off x="3145064" y="647700"/>
            <a:ext cx="4016879" cy="4934432"/>
            <a:chOff x="3145064" y="647700"/>
            <a:chExt cx="4016879" cy="4934432"/>
          </a:xfrm>
          <a:effectLst>
            <a:outerShdw blurRad="635000" dist="889000" dir="8100000" sx="90000" sy="90000" algn="tr" rotWithShape="0">
              <a:prstClr val="black">
                <a:alpha val="20000"/>
              </a:prstClr>
            </a:outerShdw>
          </a:effectLst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3560973-F2DD-439D-8880-028708DB1403}"/>
                </a:ext>
              </a:extLst>
            </p:cNvPr>
            <p:cNvGrpSpPr/>
            <p:nvPr/>
          </p:nvGrpSpPr>
          <p:grpSpPr>
            <a:xfrm>
              <a:off x="3145064" y="3960466"/>
              <a:ext cx="3260736" cy="1621666"/>
              <a:chOff x="5291138" y="3213101"/>
              <a:chExt cx="1784350" cy="887413"/>
            </a:xfrm>
          </p:grpSpPr>
          <p:sp>
            <p:nvSpPr>
              <p:cNvPr id="3" name="Freeform 22">
                <a:extLst>
                  <a:ext uri="{FF2B5EF4-FFF2-40B4-BE49-F238E27FC236}">
                    <a16:creationId xmlns:a16="http://schemas.microsoft.com/office/drawing/2014/main" id="{5F79A884-264A-4438-AD31-E51B102F98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138" y="3917951"/>
                <a:ext cx="1784350" cy="182563"/>
              </a:xfrm>
              <a:custGeom>
                <a:avLst/>
                <a:gdLst>
                  <a:gd name="T0" fmla="*/ 1124 w 1124"/>
                  <a:gd name="T1" fmla="*/ 0 h 115"/>
                  <a:gd name="T2" fmla="*/ 1114 w 1124"/>
                  <a:gd name="T3" fmla="*/ 113 h 115"/>
                  <a:gd name="T4" fmla="*/ 6 w 1124"/>
                  <a:gd name="T5" fmla="*/ 115 h 115"/>
                  <a:gd name="T6" fmla="*/ 0 w 1124"/>
                  <a:gd name="T7" fmla="*/ 2 h 115"/>
                  <a:gd name="T8" fmla="*/ 1124 w 1124"/>
                  <a:gd name="T9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4" h="115">
                    <a:moveTo>
                      <a:pt x="1124" y="0"/>
                    </a:moveTo>
                    <a:lnTo>
                      <a:pt x="1114" y="113"/>
                    </a:lnTo>
                    <a:lnTo>
                      <a:pt x="6" y="115"/>
                    </a:lnTo>
                    <a:lnTo>
                      <a:pt x="0" y="2"/>
                    </a:lnTo>
                    <a:lnTo>
                      <a:pt x="1124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4" name="Freeform 23">
                <a:extLst>
                  <a:ext uri="{FF2B5EF4-FFF2-40B4-BE49-F238E27FC236}">
                    <a16:creationId xmlns:a16="http://schemas.microsoft.com/office/drawing/2014/main" id="{35A8866D-D313-4FF9-B0E6-8700CF77D4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138" y="3213101"/>
                <a:ext cx="1784350" cy="708025"/>
              </a:xfrm>
              <a:custGeom>
                <a:avLst/>
                <a:gdLst>
                  <a:gd name="T0" fmla="*/ 995 w 1124"/>
                  <a:gd name="T1" fmla="*/ 0 h 446"/>
                  <a:gd name="T2" fmla="*/ 1124 w 1124"/>
                  <a:gd name="T3" fmla="*/ 444 h 446"/>
                  <a:gd name="T4" fmla="*/ 0 w 1124"/>
                  <a:gd name="T5" fmla="*/ 446 h 446"/>
                  <a:gd name="T6" fmla="*/ 95 w 1124"/>
                  <a:gd name="T7" fmla="*/ 0 h 446"/>
                  <a:gd name="T8" fmla="*/ 995 w 1124"/>
                  <a:gd name="T9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4" h="446">
                    <a:moveTo>
                      <a:pt x="995" y="0"/>
                    </a:moveTo>
                    <a:lnTo>
                      <a:pt x="1124" y="444"/>
                    </a:lnTo>
                    <a:lnTo>
                      <a:pt x="0" y="446"/>
                    </a:lnTo>
                    <a:lnTo>
                      <a:pt x="95" y="0"/>
                    </a:lnTo>
                    <a:lnTo>
                      <a:pt x="99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A9B3A8F-659A-463C-85FD-6F7DEF8487FE}"/>
                </a:ext>
              </a:extLst>
            </p:cNvPr>
            <p:cNvGrpSpPr/>
            <p:nvPr/>
          </p:nvGrpSpPr>
          <p:grpSpPr>
            <a:xfrm rot="20700000">
              <a:off x="3792836" y="3319772"/>
              <a:ext cx="3347766" cy="1317058"/>
              <a:chOff x="7267576" y="2933701"/>
              <a:chExt cx="1831975" cy="720725"/>
            </a:xfrm>
          </p:grpSpPr>
          <p:sp>
            <p:nvSpPr>
              <p:cNvPr id="6" name="Freeform 18">
                <a:extLst>
                  <a:ext uri="{FF2B5EF4-FFF2-40B4-BE49-F238E27FC236}">
                    <a16:creationId xmlns:a16="http://schemas.microsoft.com/office/drawing/2014/main" id="{6235CBD2-9E01-4D2A-A50A-A0D968E37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9513" y="3492501"/>
                <a:ext cx="1570038" cy="161925"/>
              </a:xfrm>
              <a:custGeom>
                <a:avLst/>
                <a:gdLst>
                  <a:gd name="T0" fmla="*/ 989 w 989"/>
                  <a:gd name="T1" fmla="*/ 0 h 102"/>
                  <a:gd name="T2" fmla="*/ 966 w 989"/>
                  <a:gd name="T3" fmla="*/ 102 h 102"/>
                  <a:gd name="T4" fmla="*/ 0 w 989"/>
                  <a:gd name="T5" fmla="*/ 102 h 102"/>
                  <a:gd name="T6" fmla="*/ 10 w 989"/>
                  <a:gd name="T7" fmla="*/ 0 h 102"/>
                  <a:gd name="T8" fmla="*/ 989 w 989"/>
                  <a:gd name="T9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9" h="102">
                    <a:moveTo>
                      <a:pt x="989" y="0"/>
                    </a:moveTo>
                    <a:lnTo>
                      <a:pt x="966" y="102"/>
                    </a:lnTo>
                    <a:lnTo>
                      <a:pt x="0" y="102"/>
                    </a:lnTo>
                    <a:lnTo>
                      <a:pt x="10" y="0"/>
                    </a:lnTo>
                    <a:lnTo>
                      <a:pt x="989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19">
                <a:extLst>
                  <a:ext uri="{FF2B5EF4-FFF2-40B4-BE49-F238E27FC236}">
                    <a16:creationId xmlns:a16="http://schemas.microsoft.com/office/drawing/2014/main" id="{3C9766FD-DA61-4674-AFE5-5C5367B2C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6" y="2933701"/>
                <a:ext cx="277813" cy="720725"/>
              </a:xfrm>
              <a:custGeom>
                <a:avLst/>
                <a:gdLst>
                  <a:gd name="T0" fmla="*/ 175 w 175"/>
                  <a:gd name="T1" fmla="*/ 352 h 454"/>
                  <a:gd name="T2" fmla="*/ 165 w 175"/>
                  <a:gd name="T3" fmla="*/ 454 h 454"/>
                  <a:gd name="T4" fmla="*/ 0 w 175"/>
                  <a:gd name="T5" fmla="*/ 87 h 454"/>
                  <a:gd name="T6" fmla="*/ 6 w 175"/>
                  <a:gd name="T7" fmla="*/ 0 h 454"/>
                  <a:gd name="T8" fmla="*/ 175 w 175"/>
                  <a:gd name="T9" fmla="*/ 35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454">
                    <a:moveTo>
                      <a:pt x="175" y="352"/>
                    </a:moveTo>
                    <a:lnTo>
                      <a:pt x="165" y="454"/>
                    </a:lnTo>
                    <a:lnTo>
                      <a:pt x="0" y="87"/>
                    </a:lnTo>
                    <a:lnTo>
                      <a:pt x="6" y="0"/>
                    </a:lnTo>
                    <a:lnTo>
                      <a:pt x="175" y="352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C80A18DF-4804-4A54-9E1A-E8990DD1ED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7101" y="2933701"/>
                <a:ext cx="1822450" cy="558800"/>
              </a:xfrm>
              <a:custGeom>
                <a:avLst/>
                <a:gdLst>
                  <a:gd name="T0" fmla="*/ 804 w 1148"/>
                  <a:gd name="T1" fmla="*/ 0 h 352"/>
                  <a:gd name="T2" fmla="*/ 1148 w 1148"/>
                  <a:gd name="T3" fmla="*/ 352 h 352"/>
                  <a:gd name="T4" fmla="*/ 169 w 1148"/>
                  <a:gd name="T5" fmla="*/ 352 h 352"/>
                  <a:gd name="T6" fmla="*/ 0 w 1148"/>
                  <a:gd name="T7" fmla="*/ 0 h 352"/>
                  <a:gd name="T8" fmla="*/ 804 w 1148"/>
                  <a:gd name="T9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8" h="352">
                    <a:moveTo>
                      <a:pt x="804" y="0"/>
                    </a:moveTo>
                    <a:lnTo>
                      <a:pt x="1148" y="352"/>
                    </a:lnTo>
                    <a:lnTo>
                      <a:pt x="169" y="352"/>
                    </a:lnTo>
                    <a:lnTo>
                      <a:pt x="0" y="0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D6C95AF-9570-49A8-A1B9-57F49CFFF33C}"/>
                </a:ext>
              </a:extLst>
            </p:cNvPr>
            <p:cNvGrpSpPr/>
            <p:nvPr/>
          </p:nvGrpSpPr>
          <p:grpSpPr>
            <a:xfrm rot="19800000">
              <a:off x="3994445" y="2461477"/>
              <a:ext cx="3167498" cy="1246138"/>
              <a:chOff x="7267576" y="2933701"/>
              <a:chExt cx="1831975" cy="720725"/>
            </a:xfrm>
          </p:grpSpPr>
          <p:sp>
            <p:nvSpPr>
              <p:cNvPr id="10" name="Freeform 18">
                <a:extLst>
                  <a:ext uri="{FF2B5EF4-FFF2-40B4-BE49-F238E27FC236}">
                    <a16:creationId xmlns:a16="http://schemas.microsoft.com/office/drawing/2014/main" id="{990733FC-B2C5-4A69-8FDB-09EBFAB701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9513" y="3492501"/>
                <a:ext cx="1570038" cy="161925"/>
              </a:xfrm>
              <a:custGeom>
                <a:avLst/>
                <a:gdLst>
                  <a:gd name="T0" fmla="*/ 989 w 989"/>
                  <a:gd name="T1" fmla="*/ 0 h 102"/>
                  <a:gd name="T2" fmla="*/ 966 w 989"/>
                  <a:gd name="T3" fmla="*/ 102 h 102"/>
                  <a:gd name="T4" fmla="*/ 0 w 989"/>
                  <a:gd name="T5" fmla="*/ 102 h 102"/>
                  <a:gd name="T6" fmla="*/ 10 w 989"/>
                  <a:gd name="T7" fmla="*/ 0 h 102"/>
                  <a:gd name="T8" fmla="*/ 989 w 989"/>
                  <a:gd name="T9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9" h="102">
                    <a:moveTo>
                      <a:pt x="989" y="0"/>
                    </a:moveTo>
                    <a:lnTo>
                      <a:pt x="966" y="102"/>
                    </a:lnTo>
                    <a:lnTo>
                      <a:pt x="0" y="102"/>
                    </a:lnTo>
                    <a:lnTo>
                      <a:pt x="10" y="0"/>
                    </a:lnTo>
                    <a:lnTo>
                      <a:pt x="989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1" name="Freeform 19">
                <a:extLst>
                  <a:ext uri="{FF2B5EF4-FFF2-40B4-BE49-F238E27FC236}">
                    <a16:creationId xmlns:a16="http://schemas.microsoft.com/office/drawing/2014/main" id="{231B9C13-C04E-4F06-97EA-269259437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6" y="2933701"/>
                <a:ext cx="277813" cy="720725"/>
              </a:xfrm>
              <a:custGeom>
                <a:avLst/>
                <a:gdLst>
                  <a:gd name="T0" fmla="*/ 175 w 175"/>
                  <a:gd name="T1" fmla="*/ 352 h 454"/>
                  <a:gd name="T2" fmla="*/ 165 w 175"/>
                  <a:gd name="T3" fmla="*/ 454 h 454"/>
                  <a:gd name="T4" fmla="*/ 0 w 175"/>
                  <a:gd name="T5" fmla="*/ 87 h 454"/>
                  <a:gd name="T6" fmla="*/ 6 w 175"/>
                  <a:gd name="T7" fmla="*/ 0 h 454"/>
                  <a:gd name="T8" fmla="*/ 175 w 175"/>
                  <a:gd name="T9" fmla="*/ 35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454">
                    <a:moveTo>
                      <a:pt x="175" y="352"/>
                    </a:moveTo>
                    <a:lnTo>
                      <a:pt x="165" y="454"/>
                    </a:lnTo>
                    <a:lnTo>
                      <a:pt x="0" y="87"/>
                    </a:lnTo>
                    <a:lnTo>
                      <a:pt x="6" y="0"/>
                    </a:lnTo>
                    <a:lnTo>
                      <a:pt x="175" y="35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2" name="Freeform 20">
                <a:extLst>
                  <a:ext uri="{FF2B5EF4-FFF2-40B4-BE49-F238E27FC236}">
                    <a16:creationId xmlns:a16="http://schemas.microsoft.com/office/drawing/2014/main" id="{BCD61417-5E44-41B4-8BB9-3D8142ECF1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7101" y="2933701"/>
                <a:ext cx="1822450" cy="558800"/>
              </a:xfrm>
              <a:custGeom>
                <a:avLst/>
                <a:gdLst>
                  <a:gd name="T0" fmla="*/ 804 w 1148"/>
                  <a:gd name="T1" fmla="*/ 0 h 352"/>
                  <a:gd name="T2" fmla="*/ 1148 w 1148"/>
                  <a:gd name="T3" fmla="*/ 352 h 352"/>
                  <a:gd name="T4" fmla="*/ 169 w 1148"/>
                  <a:gd name="T5" fmla="*/ 352 h 352"/>
                  <a:gd name="T6" fmla="*/ 0 w 1148"/>
                  <a:gd name="T7" fmla="*/ 0 h 352"/>
                  <a:gd name="T8" fmla="*/ 804 w 1148"/>
                  <a:gd name="T9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8" h="352">
                    <a:moveTo>
                      <a:pt x="804" y="0"/>
                    </a:moveTo>
                    <a:lnTo>
                      <a:pt x="1148" y="352"/>
                    </a:lnTo>
                    <a:lnTo>
                      <a:pt x="169" y="352"/>
                    </a:lnTo>
                    <a:lnTo>
                      <a:pt x="0" y="0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C5F47A4-F71D-4393-9BDC-437BF77D325E}"/>
                </a:ext>
              </a:extLst>
            </p:cNvPr>
            <p:cNvGrpSpPr/>
            <p:nvPr/>
          </p:nvGrpSpPr>
          <p:grpSpPr>
            <a:xfrm rot="18706547">
              <a:off x="3804161" y="1608380"/>
              <a:ext cx="3167497" cy="1246138"/>
              <a:chOff x="7267576" y="2933701"/>
              <a:chExt cx="1831975" cy="720725"/>
            </a:xfrm>
          </p:grpSpPr>
          <p:sp>
            <p:nvSpPr>
              <p:cNvPr id="14" name="Freeform 18">
                <a:extLst>
                  <a:ext uri="{FF2B5EF4-FFF2-40B4-BE49-F238E27FC236}">
                    <a16:creationId xmlns:a16="http://schemas.microsoft.com/office/drawing/2014/main" id="{56EB2396-4663-43DF-937A-4489B2EF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9513" y="3492501"/>
                <a:ext cx="1570038" cy="161925"/>
              </a:xfrm>
              <a:custGeom>
                <a:avLst/>
                <a:gdLst>
                  <a:gd name="T0" fmla="*/ 989 w 989"/>
                  <a:gd name="T1" fmla="*/ 0 h 102"/>
                  <a:gd name="T2" fmla="*/ 966 w 989"/>
                  <a:gd name="T3" fmla="*/ 102 h 102"/>
                  <a:gd name="T4" fmla="*/ 0 w 989"/>
                  <a:gd name="T5" fmla="*/ 102 h 102"/>
                  <a:gd name="T6" fmla="*/ 10 w 989"/>
                  <a:gd name="T7" fmla="*/ 0 h 102"/>
                  <a:gd name="T8" fmla="*/ 989 w 989"/>
                  <a:gd name="T9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9" h="102">
                    <a:moveTo>
                      <a:pt x="989" y="0"/>
                    </a:moveTo>
                    <a:lnTo>
                      <a:pt x="966" y="102"/>
                    </a:lnTo>
                    <a:lnTo>
                      <a:pt x="0" y="102"/>
                    </a:lnTo>
                    <a:lnTo>
                      <a:pt x="10" y="0"/>
                    </a:lnTo>
                    <a:lnTo>
                      <a:pt x="98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5" name="Freeform 19">
                <a:extLst>
                  <a:ext uri="{FF2B5EF4-FFF2-40B4-BE49-F238E27FC236}">
                    <a16:creationId xmlns:a16="http://schemas.microsoft.com/office/drawing/2014/main" id="{368590DF-E11B-4308-AA71-6642A8881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6" y="2933701"/>
                <a:ext cx="277813" cy="720725"/>
              </a:xfrm>
              <a:custGeom>
                <a:avLst/>
                <a:gdLst>
                  <a:gd name="T0" fmla="*/ 175 w 175"/>
                  <a:gd name="T1" fmla="*/ 352 h 454"/>
                  <a:gd name="T2" fmla="*/ 165 w 175"/>
                  <a:gd name="T3" fmla="*/ 454 h 454"/>
                  <a:gd name="T4" fmla="*/ 0 w 175"/>
                  <a:gd name="T5" fmla="*/ 87 h 454"/>
                  <a:gd name="T6" fmla="*/ 6 w 175"/>
                  <a:gd name="T7" fmla="*/ 0 h 454"/>
                  <a:gd name="T8" fmla="*/ 175 w 175"/>
                  <a:gd name="T9" fmla="*/ 35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454">
                    <a:moveTo>
                      <a:pt x="175" y="352"/>
                    </a:moveTo>
                    <a:lnTo>
                      <a:pt x="165" y="454"/>
                    </a:lnTo>
                    <a:lnTo>
                      <a:pt x="0" y="87"/>
                    </a:lnTo>
                    <a:lnTo>
                      <a:pt x="6" y="0"/>
                    </a:lnTo>
                    <a:lnTo>
                      <a:pt x="175" y="35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6" name="Freeform 20">
                <a:extLst>
                  <a:ext uri="{FF2B5EF4-FFF2-40B4-BE49-F238E27FC236}">
                    <a16:creationId xmlns:a16="http://schemas.microsoft.com/office/drawing/2014/main" id="{38A24CEB-2E91-4284-BDD2-F2AF1DFE05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7101" y="2933701"/>
                <a:ext cx="1822450" cy="558800"/>
              </a:xfrm>
              <a:custGeom>
                <a:avLst/>
                <a:gdLst>
                  <a:gd name="T0" fmla="*/ 804 w 1148"/>
                  <a:gd name="T1" fmla="*/ 0 h 352"/>
                  <a:gd name="T2" fmla="*/ 1148 w 1148"/>
                  <a:gd name="T3" fmla="*/ 352 h 352"/>
                  <a:gd name="T4" fmla="*/ 169 w 1148"/>
                  <a:gd name="T5" fmla="*/ 352 h 352"/>
                  <a:gd name="T6" fmla="*/ 0 w 1148"/>
                  <a:gd name="T7" fmla="*/ 0 h 352"/>
                  <a:gd name="T8" fmla="*/ 804 w 1148"/>
                  <a:gd name="T9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8" h="352">
                    <a:moveTo>
                      <a:pt x="804" y="0"/>
                    </a:moveTo>
                    <a:lnTo>
                      <a:pt x="1148" y="352"/>
                    </a:lnTo>
                    <a:lnTo>
                      <a:pt x="169" y="352"/>
                    </a:lnTo>
                    <a:lnTo>
                      <a:pt x="0" y="0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 dirty="0"/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A8EE50EC-5C14-4453-BE0F-0AEB967CF183}"/>
              </a:ext>
            </a:extLst>
          </p:cNvPr>
          <p:cNvSpPr txBox="1"/>
          <p:nvPr/>
        </p:nvSpPr>
        <p:spPr>
          <a:xfrm>
            <a:off x="962702" y="1660557"/>
            <a:ext cx="29466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9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  <a:t>Building Society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53ABD9-82C9-4C82-8BBA-EA7FB25B28F0}"/>
              </a:ext>
            </a:extLst>
          </p:cNvPr>
          <p:cNvGrpSpPr/>
          <p:nvPr/>
        </p:nvGrpSpPr>
        <p:grpSpPr>
          <a:xfrm>
            <a:off x="7222557" y="1121077"/>
            <a:ext cx="3363866" cy="591439"/>
            <a:chOff x="7761335" y="1014171"/>
            <a:chExt cx="3363866" cy="59143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923CF8F-7651-4DC1-9805-011A8F8F362E}"/>
                </a:ext>
              </a:extLst>
            </p:cNvPr>
            <p:cNvSpPr txBox="1"/>
            <p:nvPr/>
          </p:nvSpPr>
          <p:spPr>
            <a:xfrm>
              <a:off x="7761337" y="1014171"/>
              <a:ext cx="33638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 knew it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6E19E2F-5701-4711-80C3-C38CF5CA8F48}"/>
                </a:ext>
              </a:extLst>
            </p:cNvPr>
            <p:cNvSpPr txBox="1"/>
            <p:nvPr/>
          </p:nvSpPr>
          <p:spPr>
            <a:xfrm>
              <a:off x="7761335" y="1295332"/>
              <a:ext cx="3363865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694039A-36DB-4C7F-99A6-6236D962E7A1}"/>
              </a:ext>
            </a:extLst>
          </p:cNvPr>
          <p:cNvGrpSpPr/>
          <p:nvPr/>
        </p:nvGrpSpPr>
        <p:grpSpPr>
          <a:xfrm>
            <a:off x="7743257" y="2458047"/>
            <a:ext cx="3363866" cy="591439"/>
            <a:chOff x="7761335" y="1014171"/>
            <a:chExt cx="3363866" cy="591439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06846F2-EA30-4457-BFD5-B7B71F218079}"/>
                </a:ext>
              </a:extLst>
            </p:cNvPr>
            <p:cNvSpPr txBox="1"/>
            <p:nvPr/>
          </p:nvSpPr>
          <p:spPr>
            <a:xfrm>
              <a:off x="7761337" y="1014171"/>
              <a:ext cx="33638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 knew it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C9FE61F-26C8-4552-B4F5-A11285D6B90D}"/>
                </a:ext>
              </a:extLst>
            </p:cNvPr>
            <p:cNvSpPr txBox="1"/>
            <p:nvPr/>
          </p:nvSpPr>
          <p:spPr>
            <a:xfrm>
              <a:off x="7761335" y="1295332"/>
              <a:ext cx="3363865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BB5F20B-29C8-4033-ACE9-0403272803B2}"/>
              </a:ext>
            </a:extLst>
          </p:cNvPr>
          <p:cNvGrpSpPr/>
          <p:nvPr/>
        </p:nvGrpSpPr>
        <p:grpSpPr>
          <a:xfrm>
            <a:off x="7661719" y="3766477"/>
            <a:ext cx="3363866" cy="591439"/>
            <a:chOff x="7761335" y="1014171"/>
            <a:chExt cx="3363866" cy="591439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BFBD153-C30F-442D-9329-94B277C871BC}"/>
                </a:ext>
              </a:extLst>
            </p:cNvPr>
            <p:cNvSpPr txBox="1"/>
            <p:nvPr/>
          </p:nvSpPr>
          <p:spPr>
            <a:xfrm>
              <a:off x="7761337" y="1014171"/>
              <a:ext cx="33638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 knew it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ADA1682-0B44-4B33-B17C-BAFF4C9786F7}"/>
                </a:ext>
              </a:extLst>
            </p:cNvPr>
            <p:cNvSpPr txBox="1"/>
            <p:nvPr/>
          </p:nvSpPr>
          <p:spPr>
            <a:xfrm>
              <a:off x="7761335" y="1295332"/>
              <a:ext cx="3363865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4D2DDB3-225C-4CFC-BD51-7EFC811AFD89}"/>
              </a:ext>
            </a:extLst>
          </p:cNvPr>
          <p:cNvGrpSpPr/>
          <p:nvPr/>
        </p:nvGrpSpPr>
        <p:grpSpPr>
          <a:xfrm>
            <a:off x="6944963" y="5122721"/>
            <a:ext cx="3363866" cy="591439"/>
            <a:chOff x="7761335" y="1014171"/>
            <a:chExt cx="3363866" cy="591439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6003D67-2C53-4F46-8DB5-B0D5D2D16030}"/>
                </a:ext>
              </a:extLst>
            </p:cNvPr>
            <p:cNvSpPr txBox="1"/>
            <p:nvPr/>
          </p:nvSpPr>
          <p:spPr>
            <a:xfrm>
              <a:off x="7761337" y="1014171"/>
              <a:ext cx="33638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 knew it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E879120-F2A5-4BF2-9926-C45B61C4E318}"/>
                </a:ext>
              </a:extLst>
            </p:cNvPr>
            <p:cNvSpPr txBox="1"/>
            <p:nvPr/>
          </p:nvSpPr>
          <p:spPr>
            <a:xfrm>
              <a:off x="7761335" y="1295332"/>
              <a:ext cx="3363865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D664611-9CF6-4B1C-9E9E-04EA898FB08F}"/>
              </a:ext>
            </a:extLst>
          </p:cNvPr>
          <p:cNvGrpSpPr/>
          <p:nvPr/>
        </p:nvGrpSpPr>
        <p:grpSpPr>
          <a:xfrm>
            <a:off x="6328305" y="1045569"/>
            <a:ext cx="742454" cy="742454"/>
            <a:chOff x="6328305" y="1045569"/>
            <a:chExt cx="742454" cy="74245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FCBA095-CB95-46FD-A691-C3F6F8074DF9}"/>
                </a:ext>
              </a:extLst>
            </p:cNvPr>
            <p:cNvSpPr/>
            <p:nvPr/>
          </p:nvSpPr>
          <p:spPr>
            <a:xfrm>
              <a:off x="6328305" y="1045569"/>
              <a:ext cx="742454" cy="74245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alpha val="20000"/>
                </a:schemeClr>
              </a:solidFill>
            </a:ln>
            <a:effectLst>
              <a:outerShdw blurRad="457200" dist="76200" dir="5400000" sx="94000" sy="94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Graphic 83">
              <a:extLst>
                <a:ext uri="{FF2B5EF4-FFF2-40B4-BE49-F238E27FC236}">
                  <a16:creationId xmlns:a16="http://schemas.microsoft.com/office/drawing/2014/main" id="{41E9AAE3-FD27-4A5F-AFF7-72BCD972FD31}"/>
                </a:ext>
              </a:extLst>
            </p:cNvPr>
            <p:cNvSpPr/>
            <p:nvPr/>
          </p:nvSpPr>
          <p:spPr>
            <a:xfrm>
              <a:off x="6533515" y="1250779"/>
              <a:ext cx="332034" cy="332034"/>
            </a:xfrm>
            <a:custGeom>
              <a:avLst/>
              <a:gdLst>
                <a:gd name="connsiteX0" fmla="*/ 408184 w 459632"/>
                <a:gd name="connsiteY0" fmla="*/ 145328 h 459632"/>
                <a:gd name="connsiteX1" fmla="*/ 330107 w 459632"/>
                <a:gd name="connsiteY1" fmla="*/ 67245 h 459632"/>
                <a:gd name="connsiteX2" fmla="*/ 309508 w 459632"/>
                <a:gd name="connsiteY2" fmla="*/ 66271 h 459632"/>
                <a:gd name="connsiteX3" fmla="*/ 293705 w 459632"/>
                <a:gd name="connsiteY3" fmla="*/ 74177 h 459632"/>
                <a:gd name="connsiteX4" fmla="*/ 287500 w 459632"/>
                <a:gd name="connsiteY4" fmla="*/ 67972 h 459632"/>
                <a:gd name="connsiteX5" fmla="*/ 295911 w 459632"/>
                <a:gd name="connsiteY5" fmla="*/ 51180 h 459632"/>
                <a:gd name="connsiteX6" fmla="*/ 293529 w 459632"/>
                <a:gd name="connsiteY6" fmla="*/ 30665 h 459632"/>
                <a:gd name="connsiteX7" fmla="*/ 267345 w 459632"/>
                <a:gd name="connsiteY7" fmla="*/ 4489 h 459632"/>
                <a:gd name="connsiteX8" fmla="*/ 256513 w 459632"/>
                <a:gd name="connsiteY8" fmla="*/ 0 h 459632"/>
                <a:gd name="connsiteX9" fmla="*/ 256498 w 459632"/>
                <a:gd name="connsiteY9" fmla="*/ 0 h 459632"/>
                <a:gd name="connsiteX10" fmla="*/ 245681 w 459632"/>
                <a:gd name="connsiteY10" fmla="*/ 4489 h 459632"/>
                <a:gd name="connsiteX11" fmla="*/ 180682 w 459632"/>
                <a:gd name="connsiteY11" fmla="*/ 69489 h 459632"/>
                <a:gd name="connsiteX12" fmla="*/ 176193 w 459632"/>
                <a:gd name="connsiteY12" fmla="*/ 80321 h 459632"/>
                <a:gd name="connsiteX13" fmla="*/ 180682 w 459632"/>
                <a:gd name="connsiteY13" fmla="*/ 91153 h 459632"/>
                <a:gd name="connsiteX14" fmla="*/ 206973 w 459632"/>
                <a:gd name="connsiteY14" fmla="*/ 117443 h 459632"/>
                <a:gd name="connsiteX15" fmla="*/ 227442 w 459632"/>
                <a:gd name="connsiteY15" fmla="*/ 119680 h 459632"/>
                <a:gd name="connsiteX16" fmla="*/ 244164 w 459632"/>
                <a:gd name="connsiteY16" fmla="*/ 111307 h 459632"/>
                <a:gd name="connsiteX17" fmla="*/ 250369 w 459632"/>
                <a:gd name="connsiteY17" fmla="*/ 117512 h 459632"/>
                <a:gd name="connsiteX18" fmla="*/ 242464 w 459632"/>
                <a:gd name="connsiteY18" fmla="*/ 133316 h 459632"/>
                <a:gd name="connsiteX19" fmla="*/ 238948 w 459632"/>
                <a:gd name="connsiteY19" fmla="*/ 143083 h 459632"/>
                <a:gd name="connsiteX20" fmla="*/ 243437 w 459632"/>
                <a:gd name="connsiteY20" fmla="*/ 153915 h 459632"/>
                <a:gd name="connsiteX21" fmla="*/ 274585 w 459632"/>
                <a:gd name="connsiteY21" fmla="*/ 185055 h 459632"/>
                <a:gd name="connsiteX22" fmla="*/ 285417 w 459632"/>
                <a:gd name="connsiteY22" fmla="*/ 185055 h 459632"/>
                <a:gd name="connsiteX23" fmla="*/ 285417 w 459632"/>
                <a:gd name="connsiteY23" fmla="*/ 174223 h 459632"/>
                <a:gd name="connsiteX24" fmla="*/ 254269 w 459632"/>
                <a:gd name="connsiteY24" fmla="*/ 143083 h 459632"/>
                <a:gd name="connsiteX25" fmla="*/ 255709 w 459632"/>
                <a:gd name="connsiteY25" fmla="*/ 141091 h 459632"/>
                <a:gd name="connsiteX26" fmla="*/ 266541 w 459632"/>
                <a:gd name="connsiteY26" fmla="*/ 119419 h 459632"/>
                <a:gd name="connsiteX27" fmla="*/ 265101 w 459632"/>
                <a:gd name="connsiteY27" fmla="*/ 110579 h 459632"/>
                <a:gd name="connsiteX28" fmla="*/ 251090 w 459632"/>
                <a:gd name="connsiteY28" fmla="*/ 96569 h 459632"/>
                <a:gd name="connsiteX29" fmla="*/ 242250 w 459632"/>
                <a:gd name="connsiteY29" fmla="*/ 95136 h 459632"/>
                <a:gd name="connsiteX30" fmla="*/ 220648 w 459632"/>
                <a:gd name="connsiteY30" fmla="*/ 105945 h 459632"/>
                <a:gd name="connsiteX31" fmla="*/ 217805 w 459632"/>
                <a:gd name="connsiteY31" fmla="*/ 106611 h 459632"/>
                <a:gd name="connsiteX32" fmla="*/ 191515 w 459632"/>
                <a:gd name="connsiteY32" fmla="*/ 80321 h 459632"/>
                <a:gd name="connsiteX33" fmla="*/ 256514 w 459632"/>
                <a:gd name="connsiteY33" fmla="*/ 15321 h 459632"/>
                <a:gd name="connsiteX34" fmla="*/ 282935 w 459632"/>
                <a:gd name="connsiteY34" fmla="*/ 41781 h 459632"/>
                <a:gd name="connsiteX35" fmla="*/ 282169 w 459632"/>
                <a:gd name="connsiteY35" fmla="*/ 44393 h 459632"/>
                <a:gd name="connsiteX36" fmla="*/ 271329 w 459632"/>
                <a:gd name="connsiteY36" fmla="*/ 66065 h 459632"/>
                <a:gd name="connsiteX37" fmla="*/ 272762 w 459632"/>
                <a:gd name="connsiteY37" fmla="*/ 74905 h 459632"/>
                <a:gd name="connsiteX38" fmla="*/ 286773 w 459632"/>
                <a:gd name="connsiteY38" fmla="*/ 88908 h 459632"/>
                <a:gd name="connsiteX39" fmla="*/ 295621 w 459632"/>
                <a:gd name="connsiteY39" fmla="*/ 90348 h 459632"/>
                <a:gd name="connsiteX40" fmla="*/ 317284 w 459632"/>
                <a:gd name="connsiteY40" fmla="*/ 79516 h 459632"/>
                <a:gd name="connsiteX41" fmla="*/ 319276 w 459632"/>
                <a:gd name="connsiteY41" fmla="*/ 78076 h 459632"/>
                <a:gd name="connsiteX42" fmla="*/ 397873 w 459632"/>
                <a:gd name="connsiteY42" fmla="*/ 156635 h 459632"/>
                <a:gd name="connsiteX43" fmla="*/ 444312 w 459632"/>
                <a:gd name="connsiteY43" fmla="*/ 237476 h 459632"/>
                <a:gd name="connsiteX44" fmla="*/ 438512 w 459632"/>
                <a:gd name="connsiteY44" fmla="*/ 282789 h 459632"/>
                <a:gd name="connsiteX45" fmla="*/ 379534 w 459632"/>
                <a:gd name="connsiteY45" fmla="*/ 192747 h 459632"/>
                <a:gd name="connsiteX46" fmla="*/ 372310 w 459632"/>
                <a:gd name="connsiteY46" fmla="*/ 192149 h 459632"/>
                <a:gd name="connsiteX47" fmla="*/ 327028 w 459632"/>
                <a:gd name="connsiteY47" fmla="*/ 211905 h 459632"/>
                <a:gd name="connsiteX48" fmla="*/ 323221 w 459632"/>
                <a:gd name="connsiteY48" fmla="*/ 212924 h 459632"/>
                <a:gd name="connsiteX49" fmla="*/ 304192 w 459632"/>
                <a:gd name="connsiteY49" fmla="*/ 193773 h 459632"/>
                <a:gd name="connsiteX50" fmla="*/ 298761 w 459632"/>
                <a:gd name="connsiteY50" fmla="*/ 191513 h 459632"/>
                <a:gd name="connsiteX51" fmla="*/ 293345 w 459632"/>
                <a:gd name="connsiteY51" fmla="*/ 193757 h 459632"/>
                <a:gd name="connsiteX52" fmla="*/ 47893 w 459632"/>
                <a:gd name="connsiteY52" fmla="*/ 439224 h 459632"/>
                <a:gd name="connsiteX53" fmla="*/ 38302 w 459632"/>
                <a:gd name="connsiteY53" fmla="*/ 444311 h 459632"/>
                <a:gd name="connsiteX54" fmla="*/ 28397 w 459632"/>
                <a:gd name="connsiteY54" fmla="*/ 438895 h 459632"/>
                <a:gd name="connsiteX55" fmla="*/ 20407 w 459632"/>
                <a:gd name="connsiteY55" fmla="*/ 430920 h 459632"/>
                <a:gd name="connsiteX56" fmla="*/ 15320 w 459632"/>
                <a:gd name="connsiteY56" fmla="*/ 421329 h 459632"/>
                <a:gd name="connsiteX57" fmla="*/ 20736 w 459632"/>
                <a:gd name="connsiteY57" fmla="*/ 411424 h 459632"/>
                <a:gd name="connsiteX58" fmla="*/ 246661 w 459632"/>
                <a:gd name="connsiteY58" fmla="*/ 185499 h 459632"/>
                <a:gd name="connsiteX59" fmla="*/ 246661 w 459632"/>
                <a:gd name="connsiteY59" fmla="*/ 174667 h 459632"/>
                <a:gd name="connsiteX60" fmla="*/ 235829 w 459632"/>
                <a:gd name="connsiteY60" fmla="*/ 174667 h 459632"/>
                <a:gd name="connsiteX61" fmla="*/ 10227 w 459632"/>
                <a:gd name="connsiteY61" fmla="*/ 400286 h 459632"/>
                <a:gd name="connsiteX62" fmla="*/ 0 w 459632"/>
                <a:gd name="connsiteY62" fmla="*/ 421329 h 459632"/>
                <a:gd name="connsiteX63" fmla="*/ 9905 w 459632"/>
                <a:gd name="connsiteY63" fmla="*/ 442066 h 459632"/>
                <a:gd name="connsiteX64" fmla="*/ 17129 w 459632"/>
                <a:gd name="connsiteY64" fmla="*/ 449252 h 459632"/>
                <a:gd name="connsiteX65" fmla="*/ 38303 w 459632"/>
                <a:gd name="connsiteY65" fmla="*/ 459632 h 459632"/>
                <a:gd name="connsiteX66" fmla="*/ 59040 w 459632"/>
                <a:gd name="connsiteY66" fmla="*/ 449727 h 459632"/>
                <a:gd name="connsiteX67" fmla="*/ 298746 w 459632"/>
                <a:gd name="connsiteY67" fmla="*/ 210021 h 459632"/>
                <a:gd name="connsiteX68" fmla="*/ 312374 w 459632"/>
                <a:gd name="connsiteY68" fmla="*/ 223741 h 459632"/>
                <a:gd name="connsiteX69" fmla="*/ 333164 w 459632"/>
                <a:gd name="connsiteY69" fmla="*/ 225940 h 459632"/>
                <a:gd name="connsiteX70" fmla="*/ 374332 w 459632"/>
                <a:gd name="connsiteY70" fmla="*/ 207975 h 459632"/>
                <a:gd name="connsiteX71" fmla="*/ 429143 w 459632"/>
                <a:gd name="connsiteY71" fmla="*/ 307976 h 459632"/>
                <a:gd name="connsiteX72" fmla="*/ 435662 w 459632"/>
                <a:gd name="connsiteY72" fmla="*/ 314020 h 459632"/>
                <a:gd name="connsiteX73" fmla="*/ 443499 w 459632"/>
                <a:gd name="connsiteY73" fmla="*/ 309845 h 459632"/>
                <a:gd name="connsiteX74" fmla="*/ 459632 w 459632"/>
                <a:gd name="connsiteY74" fmla="*/ 237476 h 459632"/>
                <a:gd name="connsiteX75" fmla="*/ 408184 w 459632"/>
                <a:gd name="connsiteY75" fmla="*/ 145328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459632" h="459632">
                  <a:moveTo>
                    <a:pt x="408184" y="145328"/>
                  </a:moveTo>
                  <a:lnTo>
                    <a:pt x="330107" y="67245"/>
                  </a:lnTo>
                  <a:cubicBezTo>
                    <a:pt x="324477" y="61606"/>
                    <a:pt x="315507" y="61293"/>
                    <a:pt x="309508" y="66271"/>
                  </a:cubicBezTo>
                  <a:lnTo>
                    <a:pt x="293705" y="74177"/>
                  </a:lnTo>
                  <a:lnTo>
                    <a:pt x="287500" y="67972"/>
                  </a:lnTo>
                  <a:lnTo>
                    <a:pt x="295911" y="51180"/>
                  </a:lnTo>
                  <a:cubicBezTo>
                    <a:pt x="301074" y="40578"/>
                    <a:pt x="296640" y="33783"/>
                    <a:pt x="293529" y="30665"/>
                  </a:cubicBezTo>
                  <a:lnTo>
                    <a:pt x="267345" y="4489"/>
                  </a:lnTo>
                  <a:cubicBezTo>
                    <a:pt x="264457" y="1593"/>
                    <a:pt x="260611" y="0"/>
                    <a:pt x="256513" y="0"/>
                  </a:cubicBezTo>
                  <a:lnTo>
                    <a:pt x="256498" y="0"/>
                  </a:lnTo>
                  <a:cubicBezTo>
                    <a:pt x="252407" y="0"/>
                    <a:pt x="248561" y="1593"/>
                    <a:pt x="245681" y="4489"/>
                  </a:cubicBezTo>
                  <a:lnTo>
                    <a:pt x="180682" y="69489"/>
                  </a:lnTo>
                  <a:cubicBezTo>
                    <a:pt x="177786" y="72377"/>
                    <a:pt x="176193" y="76230"/>
                    <a:pt x="176193" y="80321"/>
                  </a:cubicBezTo>
                  <a:cubicBezTo>
                    <a:pt x="176193" y="84412"/>
                    <a:pt x="177786" y="88257"/>
                    <a:pt x="180682" y="91153"/>
                  </a:cubicBezTo>
                  <a:lnTo>
                    <a:pt x="206973" y="117443"/>
                  </a:lnTo>
                  <a:cubicBezTo>
                    <a:pt x="210037" y="120515"/>
                    <a:pt x="216770" y="124889"/>
                    <a:pt x="227442" y="119680"/>
                  </a:cubicBezTo>
                  <a:lnTo>
                    <a:pt x="244164" y="111307"/>
                  </a:lnTo>
                  <a:lnTo>
                    <a:pt x="250369" y="117512"/>
                  </a:lnTo>
                  <a:lnTo>
                    <a:pt x="242464" y="133316"/>
                  </a:lnTo>
                  <a:cubicBezTo>
                    <a:pt x="240189" y="136050"/>
                    <a:pt x="238948" y="139475"/>
                    <a:pt x="238948" y="143083"/>
                  </a:cubicBezTo>
                  <a:cubicBezTo>
                    <a:pt x="238948" y="147174"/>
                    <a:pt x="240541" y="151020"/>
                    <a:pt x="243437" y="153915"/>
                  </a:cubicBezTo>
                  <a:lnTo>
                    <a:pt x="274585" y="185055"/>
                  </a:lnTo>
                  <a:cubicBezTo>
                    <a:pt x="277573" y="188042"/>
                    <a:pt x="282422" y="188042"/>
                    <a:pt x="285417" y="185055"/>
                  </a:cubicBezTo>
                  <a:cubicBezTo>
                    <a:pt x="288405" y="182059"/>
                    <a:pt x="288405" y="177211"/>
                    <a:pt x="285417" y="174223"/>
                  </a:cubicBezTo>
                  <a:lnTo>
                    <a:pt x="254269" y="143083"/>
                  </a:lnTo>
                  <a:cubicBezTo>
                    <a:pt x="254859" y="142500"/>
                    <a:pt x="255342" y="141827"/>
                    <a:pt x="255709" y="141091"/>
                  </a:cubicBezTo>
                  <a:lnTo>
                    <a:pt x="266541" y="119419"/>
                  </a:lnTo>
                  <a:cubicBezTo>
                    <a:pt x="268011" y="116470"/>
                    <a:pt x="267437" y="112908"/>
                    <a:pt x="265101" y="110579"/>
                  </a:cubicBezTo>
                  <a:lnTo>
                    <a:pt x="251090" y="96569"/>
                  </a:lnTo>
                  <a:cubicBezTo>
                    <a:pt x="248761" y="94240"/>
                    <a:pt x="245184" y="93681"/>
                    <a:pt x="242250" y="95136"/>
                  </a:cubicBezTo>
                  <a:lnTo>
                    <a:pt x="220648" y="105945"/>
                  </a:lnTo>
                  <a:cubicBezTo>
                    <a:pt x="218733" y="106888"/>
                    <a:pt x="217966" y="106788"/>
                    <a:pt x="217805" y="106611"/>
                  </a:cubicBezTo>
                  <a:lnTo>
                    <a:pt x="191515" y="80321"/>
                  </a:lnTo>
                  <a:lnTo>
                    <a:pt x="256514" y="15321"/>
                  </a:lnTo>
                  <a:lnTo>
                    <a:pt x="282935" y="41781"/>
                  </a:lnTo>
                  <a:cubicBezTo>
                    <a:pt x="282935" y="41788"/>
                    <a:pt x="283065" y="42555"/>
                    <a:pt x="282169" y="44393"/>
                  </a:cubicBezTo>
                  <a:lnTo>
                    <a:pt x="271329" y="66065"/>
                  </a:lnTo>
                  <a:cubicBezTo>
                    <a:pt x="269859" y="69007"/>
                    <a:pt x="270433" y="72576"/>
                    <a:pt x="272762" y="74905"/>
                  </a:cubicBezTo>
                  <a:lnTo>
                    <a:pt x="286773" y="88908"/>
                  </a:lnTo>
                  <a:cubicBezTo>
                    <a:pt x="289117" y="91245"/>
                    <a:pt x="292679" y="91811"/>
                    <a:pt x="295621" y="90348"/>
                  </a:cubicBezTo>
                  <a:lnTo>
                    <a:pt x="317284" y="79516"/>
                  </a:lnTo>
                  <a:cubicBezTo>
                    <a:pt x="318020" y="79141"/>
                    <a:pt x="318694" y="78666"/>
                    <a:pt x="319276" y="78076"/>
                  </a:cubicBezTo>
                  <a:lnTo>
                    <a:pt x="397873" y="156635"/>
                  </a:lnTo>
                  <a:cubicBezTo>
                    <a:pt x="398341" y="157025"/>
                    <a:pt x="444312" y="195719"/>
                    <a:pt x="444312" y="237476"/>
                  </a:cubicBezTo>
                  <a:cubicBezTo>
                    <a:pt x="444312" y="254238"/>
                    <a:pt x="444312" y="266104"/>
                    <a:pt x="438512" y="282789"/>
                  </a:cubicBezTo>
                  <a:cubicBezTo>
                    <a:pt x="418955" y="218954"/>
                    <a:pt x="381288" y="193888"/>
                    <a:pt x="379534" y="192747"/>
                  </a:cubicBezTo>
                  <a:cubicBezTo>
                    <a:pt x="377381" y="191344"/>
                    <a:pt x="374662" y="191123"/>
                    <a:pt x="372310" y="192149"/>
                  </a:cubicBezTo>
                  <a:lnTo>
                    <a:pt x="327028" y="211905"/>
                  </a:lnTo>
                  <a:cubicBezTo>
                    <a:pt x="324669" y="212939"/>
                    <a:pt x="323336" y="212900"/>
                    <a:pt x="323221" y="212924"/>
                  </a:cubicBezTo>
                  <a:lnTo>
                    <a:pt x="304192" y="193773"/>
                  </a:lnTo>
                  <a:cubicBezTo>
                    <a:pt x="302759" y="192317"/>
                    <a:pt x="300890" y="191168"/>
                    <a:pt x="298761" y="191513"/>
                  </a:cubicBezTo>
                  <a:cubicBezTo>
                    <a:pt x="296723" y="191513"/>
                    <a:pt x="294778" y="192317"/>
                    <a:pt x="293345" y="193757"/>
                  </a:cubicBezTo>
                  <a:lnTo>
                    <a:pt x="47893" y="439224"/>
                  </a:lnTo>
                  <a:cubicBezTo>
                    <a:pt x="46621" y="440642"/>
                    <a:pt x="42416" y="444311"/>
                    <a:pt x="38302" y="444311"/>
                  </a:cubicBezTo>
                  <a:cubicBezTo>
                    <a:pt x="34074" y="444311"/>
                    <a:pt x="30005" y="440710"/>
                    <a:pt x="28397" y="438895"/>
                  </a:cubicBezTo>
                  <a:lnTo>
                    <a:pt x="20407" y="430920"/>
                  </a:lnTo>
                  <a:cubicBezTo>
                    <a:pt x="18989" y="429648"/>
                    <a:pt x="15320" y="425443"/>
                    <a:pt x="15320" y="421329"/>
                  </a:cubicBezTo>
                  <a:cubicBezTo>
                    <a:pt x="15320" y="417299"/>
                    <a:pt x="19121" y="412910"/>
                    <a:pt x="20736" y="411424"/>
                  </a:cubicBezTo>
                  <a:lnTo>
                    <a:pt x="246661" y="185499"/>
                  </a:lnTo>
                  <a:cubicBezTo>
                    <a:pt x="249657" y="182504"/>
                    <a:pt x="249657" y="177655"/>
                    <a:pt x="246661" y="174667"/>
                  </a:cubicBezTo>
                  <a:cubicBezTo>
                    <a:pt x="243673" y="171672"/>
                    <a:pt x="238824" y="171672"/>
                    <a:pt x="235829" y="174667"/>
                  </a:cubicBezTo>
                  <a:lnTo>
                    <a:pt x="10227" y="400286"/>
                  </a:lnTo>
                  <a:cubicBezTo>
                    <a:pt x="9177" y="401220"/>
                    <a:pt x="0" y="409731"/>
                    <a:pt x="0" y="421329"/>
                  </a:cubicBezTo>
                  <a:cubicBezTo>
                    <a:pt x="0" y="433088"/>
                    <a:pt x="9223" y="441492"/>
                    <a:pt x="9905" y="442066"/>
                  </a:cubicBezTo>
                  <a:lnTo>
                    <a:pt x="17129" y="449252"/>
                  </a:lnTo>
                  <a:cubicBezTo>
                    <a:pt x="18017" y="450316"/>
                    <a:pt x="26238" y="459632"/>
                    <a:pt x="38303" y="459632"/>
                  </a:cubicBezTo>
                  <a:cubicBezTo>
                    <a:pt x="50062" y="459632"/>
                    <a:pt x="58466" y="450409"/>
                    <a:pt x="59040" y="449727"/>
                  </a:cubicBezTo>
                  <a:lnTo>
                    <a:pt x="298746" y="210021"/>
                  </a:lnTo>
                  <a:lnTo>
                    <a:pt x="312374" y="223741"/>
                  </a:lnTo>
                  <a:cubicBezTo>
                    <a:pt x="317376" y="228743"/>
                    <a:pt x="324953" y="229556"/>
                    <a:pt x="333164" y="225940"/>
                  </a:cubicBezTo>
                  <a:lnTo>
                    <a:pt x="374332" y="207975"/>
                  </a:lnTo>
                  <a:cubicBezTo>
                    <a:pt x="384482" y="216203"/>
                    <a:pt x="416342" y="246232"/>
                    <a:pt x="429143" y="307976"/>
                  </a:cubicBezTo>
                  <a:cubicBezTo>
                    <a:pt x="429809" y="311170"/>
                    <a:pt x="432421" y="313591"/>
                    <a:pt x="435662" y="314020"/>
                  </a:cubicBezTo>
                  <a:cubicBezTo>
                    <a:pt x="438849" y="314404"/>
                    <a:pt x="442043" y="312764"/>
                    <a:pt x="443499" y="309845"/>
                  </a:cubicBezTo>
                  <a:cubicBezTo>
                    <a:pt x="459632" y="277587"/>
                    <a:pt x="459632" y="260765"/>
                    <a:pt x="459632" y="237476"/>
                  </a:cubicBezTo>
                  <a:cubicBezTo>
                    <a:pt x="459632" y="188472"/>
                    <a:pt x="409777" y="146599"/>
                    <a:pt x="408184" y="145328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6394992-66D1-4AD7-B750-F75A50C462EC}"/>
              </a:ext>
            </a:extLst>
          </p:cNvPr>
          <p:cNvGrpSpPr/>
          <p:nvPr/>
        </p:nvGrpSpPr>
        <p:grpSpPr>
          <a:xfrm>
            <a:off x="6743165" y="2382539"/>
            <a:ext cx="742454" cy="742454"/>
            <a:chOff x="6743165" y="2382539"/>
            <a:chExt cx="742454" cy="742454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4E7063D-CB5B-4A9E-91AD-71162E81515F}"/>
                </a:ext>
              </a:extLst>
            </p:cNvPr>
            <p:cNvSpPr/>
            <p:nvPr/>
          </p:nvSpPr>
          <p:spPr>
            <a:xfrm>
              <a:off x="6743165" y="2382539"/>
              <a:ext cx="742454" cy="74245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>
                  <a:alpha val="20000"/>
                </a:schemeClr>
              </a:solidFill>
            </a:ln>
            <a:effectLst>
              <a:outerShdw blurRad="457200" dist="76200" dir="5400000" sx="94000" sy="94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B977D77-24CF-43F0-8607-9BD3E0C72965}"/>
                </a:ext>
              </a:extLst>
            </p:cNvPr>
            <p:cNvSpPr/>
            <p:nvPr/>
          </p:nvSpPr>
          <p:spPr>
            <a:xfrm>
              <a:off x="6948375" y="2587749"/>
              <a:ext cx="332034" cy="332034"/>
            </a:xfrm>
            <a:custGeom>
              <a:avLst/>
              <a:gdLst>
                <a:gd name="connsiteX0" fmla="*/ 229815 w 459633"/>
                <a:gd name="connsiteY0" fmla="*/ 260457 h 459632"/>
                <a:gd name="connsiteX1" fmla="*/ 245137 w 459633"/>
                <a:gd name="connsiteY1" fmla="*/ 275778 h 459632"/>
                <a:gd name="connsiteX2" fmla="*/ 229815 w 459633"/>
                <a:gd name="connsiteY2" fmla="*/ 291100 h 459632"/>
                <a:gd name="connsiteX3" fmla="*/ 214494 w 459633"/>
                <a:gd name="connsiteY3" fmla="*/ 275778 h 459632"/>
                <a:gd name="connsiteX4" fmla="*/ 229815 w 459633"/>
                <a:gd name="connsiteY4" fmla="*/ 260457 h 459632"/>
                <a:gd name="connsiteX5" fmla="*/ 375365 w 459633"/>
                <a:gd name="connsiteY5" fmla="*/ 245137 h 459632"/>
                <a:gd name="connsiteX6" fmla="*/ 383025 w 459633"/>
                <a:gd name="connsiteY6" fmla="*/ 252797 h 459632"/>
                <a:gd name="connsiteX7" fmla="*/ 383025 w 459633"/>
                <a:gd name="connsiteY7" fmla="*/ 421329 h 459632"/>
                <a:gd name="connsiteX8" fmla="*/ 375365 w 459633"/>
                <a:gd name="connsiteY8" fmla="*/ 428989 h 459632"/>
                <a:gd name="connsiteX9" fmla="*/ 367705 w 459633"/>
                <a:gd name="connsiteY9" fmla="*/ 421329 h 459632"/>
                <a:gd name="connsiteX10" fmla="*/ 367705 w 459633"/>
                <a:gd name="connsiteY10" fmla="*/ 252797 h 459632"/>
                <a:gd name="connsiteX11" fmla="*/ 375365 w 459633"/>
                <a:gd name="connsiteY11" fmla="*/ 245137 h 459632"/>
                <a:gd name="connsiteX12" fmla="*/ 84265 w 459633"/>
                <a:gd name="connsiteY12" fmla="*/ 245137 h 459632"/>
                <a:gd name="connsiteX13" fmla="*/ 91925 w 459633"/>
                <a:gd name="connsiteY13" fmla="*/ 252797 h 459632"/>
                <a:gd name="connsiteX14" fmla="*/ 91925 w 459633"/>
                <a:gd name="connsiteY14" fmla="*/ 421329 h 459632"/>
                <a:gd name="connsiteX15" fmla="*/ 84265 w 459633"/>
                <a:gd name="connsiteY15" fmla="*/ 428989 h 459632"/>
                <a:gd name="connsiteX16" fmla="*/ 76605 w 459633"/>
                <a:gd name="connsiteY16" fmla="*/ 421329 h 459632"/>
                <a:gd name="connsiteX17" fmla="*/ 76605 w 459633"/>
                <a:gd name="connsiteY17" fmla="*/ 252797 h 459632"/>
                <a:gd name="connsiteX18" fmla="*/ 84265 w 459633"/>
                <a:gd name="connsiteY18" fmla="*/ 245137 h 459632"/>
                <a:gd name="connsiteX19" fmla="*/ 199173 w 459633"/>
                <a:gd name="connsiteY19" fmla="*/ 214494 h 459632"/>
                <a:gd name="connsiteX20" fmla="*/ 199173 w 459633"/>
                <a:gd name="connsiteY20" fmla="*/ 275779 h 459632"/>
                <a:gd name="connsiteX21" fmla="*/ 229815 w 459633"/>
                <a:gd name="connsiteY21" fmla="*/ 306421 h 459632"/>
                <a:gd name="connsiteX22" fmla="*/ 260457 w 459633"/>
                <a:gd name="connsiteY22" fmla="*/ 275779 h 459632"/>
                <a:gd name="connsiteX23" fmla="*/ 260458 w 459633"/>
                <a:gd name="connsiteY23" fmla="*/ 275779 h 459632"/>
                <a:gd name="connsiteX24" fmla="*/ 260458 w 459633"/>
                <a:gd name="connsiteY24" fmla="*/ 214494 h 459632"/>
                <a:gd name="connsiteX25" fmla="*/ 199172 w 459633"/>
                <a:gd name="connsiteY25" fmla="*/ 199174 h 459632"/>
                <a:gd name="connsiteX26" fmla="*/ 260457 w 459633"/>
                <a:gd name="connsiteY26" fmla="*/ 199174 h 459632"/>
                <a:gd name="connsiteX27" fmla="*/ 275778 w 459633"/>
                <a:gd name="connsiteY27" fmla="*/ 214495 h 459632"/>
                <a:gd name="connsiteX28" fmla="*/ 406008 w 459633"/>
                <a:gd name="connsiteY28" fmla="*/ 214495 h 459632"/>
                <a:gd name="connsiteX29" fmla="*/ 413668 w 459633"/>
                <a:gd name="connsiteY29" fmla="*/ 222156 h 459632"/>
                <a:gd name="connsiteX30" fmla="*/ 406007 w 459633"/>
                <a:gd name="connsiteY30" fmla="*/ 229816 h 459632"/>
                <a:gd name="connsiteX31" fmla="*/ 275777 w 459633"/>
                <a:gd name="connsiteY31" fmla="*/ 229816 h 459632"/>
                <a:gd name="connsiteX32" fmla="*/ 275777 w 459633"/>
                <a:gd name="connsiteY32" fmla="*/ 275779 h 459632"/>
                <a:gd name="connsiteX33" fmla="*/ 229814 w 459633"/>
                <a:gd name="connsiteY33" fmla="*/ 321742 h 459632"/>
                <a:gd name="connsiteX34" fmla="*/ 183851 w 459633"/>
                <a:gd name="connsiteY34" fmla="*/ 275779 h 459632"/>
                <a:gd name="connsiteX35" fmla="*/ 183851 w 459633"/>
                <a:gd name="connsiteY35" fmla="*/ 214495 h 459632"/>
                <a:gd name="connsiteX36" fmla="*/ 199172 w 459633"/>
                <a:gd name="connsiteY36" fmla="*/ 199174 h 459632"/>
                <a:gd name="connsiteX37" fmla="*/ 15321 w 459633"/>
                <a:gd name="connsiteY37" fmla="*/ 122568 h 459632"/>
                <a:gd name="connsiteX38" fmla="*/ 444311 w 459633"/>
                <a:gd name="connsiteY38" fmla="*/ 122568 h 459632"/>
                <a:gd name="connsiteX39" fmla="*/ 459633 w 459633"/>
                <a:gd name="connsiteY39" fmla="*/ 137889 h 459632"/>
                <a:gd name="connsiteX40" fmla="*/ 459633 w 459633"/>
                <a:gd name="connsiteY40" fmla="*/ 214494 h 459632"/>
                <a:gd name="connsiteX41" fmla="*/ 444312 w 459633"/>
                <a:gd name="connsiteY41" fmla="*/ 229816 h 459632"/>
                <a:gd name="connsiteX42" fmla="*/ 444312 w 459633"/>
                <a:gd name="connsiteY42" fmla="*/ 421329 h 459632"/>
                <a:gd name="connsiteX43" fmla="*/ 406009 w 459633"/>
                <a:gd name="connsiteY43" fmla="*/ 459632 h 459632"/>
                <a:gd name="connsiteX44" fmla="*/ 53624 w 459633"/>
                <a:gd name="connsiteY44" fmla="*/ 459632 h 459632"/>
                <a:gd name="connsiteX45" fmla="*/ 15321 w 459633"/>
                <a:gd name="connsiteY45" fmla="*/ 421329 h 459632"/>
                <a:gd name="connsiteX46" fmla="*/ 15321 w 459633"/>
                <a:gd name="connsiteY46" fmla="*/ 252797 h 459632"/>
                <a:gd name="connsiteX47" fmla="*/ 22982 w 459633"/>
                <a:gd name="connsiteY47" fmla="*/ 245137 h 459632"/>
                <a:gd name="connsiteX48" fmla="*/ 30642 w 459633"/>
                <a:gd name="connsiteY48" fmla="*/ 252797 h 459632"/>
                <a:gd name="connsiteX49" fmla="*/ 30642 w 459633"/>
                <a:gd name="connsiteY49" fmla="*/ 421329 h 459632"/>
                <a:gd name="connsiteX50" fmla="*/ 53623 w 459633"/>
                <a:gd name="connsiteY50" fmla="*/ 444310 h 459632"/>
                <a:gd name="connsiteX51" fmla="*/ 406009 w 459633"/>
                <a:gd name="connsiteY51" fmla="*/ 444310 h 459632"/>
                <a:gd name="connsiteX52" fmla="*/ 428990 w 459633"/>
                <a:gd name="connsiteY52" fmla="*/ 421329 h 459632"/>
                <a:gd name="connsiteX53" fmla="*/ 428990 w 459633"/>
                <a:gd name="connsiteY53" fmla="*/ 222155 h 459632"/>
                <a:gd name="connsiteX54" fmla="*/ 436650 w 459633"/>
                <a:gd name="connsiteY54" fmla="*/ 214494 h 459632"/>
                <a:gd name="connsiteX55" fmla="*/ 444312 w 459633"/>
                <a:gd name="connsiteY55" fmla="*/ 214494 h 459632"/>
                <a:gd name="connsiteX56" fmla="*/ 444312 w 459633"/>
                <a:gd name="connsiteY56" fmla="*/ 137889 h 459632"/>
                <a:gd name="connsiteX57" fmla="*/ 15321 w 459633"/>
                <a:gd name="connsiteY57" fmla="*/ 137889 h 459632"/>
                <a:gd name="connsiteX58" fmla="*/ 15321 w 459633"/>
                <a:gd name="connsiteY58" fmla="*/ 214495 h 459632"/>
                <a:gd name="connsiteX59" fmla="*/ 160871 w 459633"/>
                <a:gd name="connsiteY59" fmla="*/ 214495 h 459632"/>
                <a:gd name="connsiteX60" fmla="*/ 168531 w 459633"/>
                <a:gd name="connsiteY60" fmla="*/ 222156 h 459632"/>
                <a:gd name="connsiteX61" fmla="*/ 160871 w 459633"/>
                <a:gd name="connsiteY61" fmla="*/ 229816 h 459632"/>
                <a:gd name="connsiteX62" fmla="*/ 15321 w 459633"/>
                <a:gd name="connsiteY62" fmla="*/ 229816 h 459632"/>
                <a:gd name="connsiteX63" fmla="*/ 0 w 459633"/>
                <a:gd name="connsiteY63" fmla="*/ 214494 h 459632"/>
                <a:gd name="connsiteX64" fmla="*/ 0 w 459633"/>
                <a:gd name="connsiteY64" fmla="*/ 137889 h 459632"/>
                <a:gd name="connsiteX65" fmla="*/ 15321 w 459633"/>
                <a:gd name="connsiteY65" fmla="*/ 122568 h 459632"/>
                <a:gd name="connsiteX66" fmla="*/ 160870 w 459633"/>
                <a:gd name="connsiteY66" fmla="*/ 30642 h 459632"/>
                <a:gd name="connsiteX67" fmla="*/ 298760 w 459633"/>
                <a:gd name="connsiteY67" fmla="*/ 30642 h 459632"/>
                <a:gd name="connsiteX68" fmla="*/ 306420 w 459633"/>
                <a:gd name="connsiteY68" fmla="*/ 38302 h 459632"/>
                <a:gd name="connsiteX69" fmla="*/ 306420 w 459633"/>
                <a:gd name="connsiteY69" fmla="*/ 99587 h 459632"/>
                <a:gd name="connsiteX70" fmla="*/ 298760 w 459633"/>
                <a:gd name="connsiteY70" fmla="*/ 107247 h 459632"/>
                <a:gd name="connsiteX71" fmla="*/ 291099 w 459633"/>
                <a:gd name="connsiteY71" fmla="*/ 99586 h 459632"/>
                <a:gd name="connsiteX72" fmla="*/ 291099 w 459633"/>
                <a:gd name="connsiteY72" fmla="*/ 45962 h 459632"/>
                <a:gd name="connsiteX73" fmla="*/ 168530 w 459633"/>
                <a:gd name="connsiteY73" fmla="*/ 45962 h 459632"/>
                <a:gd name="connsiteX74" fmla="*/ 168530 w 459633"/>
                <a:gd name="connsiteY74" fmla="*/ 99587 h 459632"/>
                <a:gd name="connsiteX75" fmla="*/ 160870 w 459633"/>
                <a:gd name="connsiteY75" fmla="*/ 107247 h 459632"/>
                <a:gd name="connsiteX76" fmla="*/ 153210 w 459633"/>
                <a:gd name="connsiteY76" fmla="*/ 99587 h 459632"/>
                <a:gd name="connsiteX77" fmla="*/ 153210 w 459633"/>
                <a:gd name="connsiteY77" fmla="*/ 38302 h 459632"/>
                <a:gd name="connsiteX78" fmla="*/ 160870 w 459633"/>
                <a:gd name="connsiteY78" fmla="*/ 30642 h 459632"/>
                <a:gd name="connsiteX79" fmla="*/ 137889 w 459633"/>
                <a:gd name="connsiteY79" fmla="*/ 0 h 459632"/>
                <a:gd name="connsiteX80" fmla="*/ 321742 w 459633"/>
                <a:gd name="connsiteY80" fmla="*/ 0 h 459632"/>
                <a:gd name="connsiteX81" fmla="*/ 337063 w 459633"/>
                <a:gd name="connsiteY81" fmla="*/ 15321 h 459632"/>
                <a:gd name="connsiteX82" fmla="*/ 337063 w 459633"/>
                <a:gd name="connsiteY82" fmla="*/ 99588 h 459632"/>
                <a:gd name="connsiteX83" fmla="*/ 329402 w 459633"/>
                <a:gd name="connsiteY83" fmla="*/ 107248 h 459632"/>
                <a:gd name="connsiteX84" fmla="*/ 321742 w 459633"/>
                <a:gd name="connsiteY84" fmla="*/ 99588 h 459632"/>
                <a:gd name="connsiteX85" fmla="*/ 321742 w 459633"/>
                <a:gd name="connsiteY85" fmla="*/ 15321 h 459632"/>
                <a:gd name="connsiteX86" fmla="*/ 137889 w 459633"/>
                <a:gd name="connsiteY86" fmla="*/ 15321 h 459632"/>
                <a:gd name="connsiteX87" fmla="*/ 137889 w 459633"/>
                <a:gd name="connsiteY87" fmla="*/ 99588 h 459632"/>
                <a:gd name="connsiteX88" fmla="*/ 130229 w 459633"/>
                <a:gd name="connsiteY88" fmla="*/ 107248 h 459632"/>
                <a:gd name="connsiteX89" fmla="*/ 122568 w 459633"/>
                <a:gd name="connsiteY89" fmla="*/ 99588 h 459632"/>
                <a:gd name="connsiteX90" fmla="*/ 122568 w 459633"/>
                <a:gd name="connsiteY90" fmla="*/ 15321 h 459632"/>
                <a:gd name="connsiteX91" fmla="*/ 137889 w 459633"/>
                <a:gd name="connsiteY91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459633" h="459632">
                  <a:moveTo>
                    <a:pt x="229815" y="260457"/>
                  </a:moveTo>
                  <a:cubicBezTo>
                    <a:pt x="238266" y="260457"/>
                    <a:pt x="245137" y="267328"/>
                    <a:pt x="245137" y="275778"/>
                  </a:cubicBezTo>
                  <a:cubicBezTo>
                    <a:pt x="245137" y="284229"/>
                    <a:pt x="238265" y="291100"/>
                    <a:pt x="229815" y="291100"/>
                  </a:cubicBezTo>
                  <a:cubicBezTo>
                    <a:pt x="221366" y="291100"/>
                    <a:pt x="214494" y="284229"/>
                    <a:pt x="214494" y="275778"/>
                  </a:cubicBezTo>
                  <a:cubicBezTo>
                    <a:pt x="214494" y="267328"/>
                    <a:pt x="221366" y="260457"/>
                    <a:pt x="229815" y="260457"/>
                  </a:cubicBezTo>
                  <a:close/>
                  <a:moveTo>
                    <a:pt x="375365" y="245137"/>
                  </a:moveTo>
                  <a:cubicBezTo>
                    <a:pt x="379602" y="245137"/>
                    <a:pt x="383025" y="248569"/>
                    <a:pt x="383025" y="252797"/>
                  </a:cubicBezTo>
                  <a:lnTo>
                    <a:pt x="383025" y="421329"/>
                  </a:lnTo>
                  <a:cubicBezTo>
                    <a:pt x="383025" y="425557"/>
                    <a:pt x="379602" y="428989"/>
                    <a:pt x="375365" y="428989"/>
                  </a:cubicBezTo>
                  <a:cubicBezTo>
                    <a:pt x="371129" y="428989"/>
                    <a:pt x="367705" y="425557"/>
                    <a:pt x="367705" y="421329"/>
                  </a:cubicBezTo>
                  <a:lnTo>
                    <a:pt x="367705" y="252797"/>
                  </a:lnTo>
                  <a:cubicBezTo>
                    <a:pt x="367705" y="248569"/>
                    <a:pt x="371129" y="245137"/>
                    <a:pt x="375365" y="245137"/>
                  </a:cubicBezTo>
                  <a:close/>
                  <a:moveTo>
                    <a:pt x="84265" y="245137"/>
                  </a:moveTo>
                  <a:cubicBezTo>
                    <a:pt x="88493" y="245137"/>
                    <a:pt x="91925" y="248569"/>
                    <a:pt x="91925" y="252797"/>
                  </a:cubicBezTo>
                  <a:lnTo>
                    <a:pt x="91925" y="421329"/>
                  </a:lnTo>
                  <a:cubicBezTo>
                    <a:pt x="91925" y="425558"/>
                    <a:pt x="88493" y="428990"/>
                    <a:pt x="84265" y="428989"/>
                  </a:cubicBezTo>
                  <a:cubicBezTo>
                    <a:pt x="80037" y="428989"/>
                    <a:pt x="76605" y="425557"/>
                    <a:pt x="76605" y="421329"/>
                  </a:cubicBezTo>
                  <a:lnTo>
                    <a:pt x="76605" y="252797"/>
                  </a:lnTo>
                  <a:cubicBezTo>
                    <a:pt x="76605" y="248569"/>
                    <a:pt x="80037" y="245137"/>
                    <a:pt x="84265" y="245137"/>
                  </a:cubicBezTo>
                  <a:close/>
                  <a:moveTo>
                    <a:pt x="199173" y="214494"/>
                  </a:moveTo>
                  <a:lnTo>
                    <a:pt x="199173" y="275779"/>
                  </a:lnTo>
                  <a:cubicBezTo>
                    <a:pt x="199173" y="292678"/>
                    <a:pt x="212916" y="306421"/>
                    <a:pt x="229815" y="306421"/>
                  </a:cubicBezTo>
                  <a:cubicBezTo>
                    <a:pt x="246714" y="306421"/>
                    <a:pt x="260457" y="292679"/>
                    <a:pt x="260457" y="275779"/>
                  </a:cubicBezTo>
                  <a:lnTo>
                    <a:pt x="260458" y="275779"/>
                  </a:lnTo>
                  <a:lnTo>
                    <a:pt x="260458" y="214494"/>
                  </a:lnTo>
                  <a:close/>
                  <a:moveTo>
                    <a:pt x="199172" y="199174"/>
                  </a:moveTo>
                  <a:lnTo>
                    <a:pt x="260457" y="199174"/>
                  </a:lnTo>
                  <a:cubicBezTo>
                    <a:pt x="268899" y="199174"/>
                    <a:pt x="275778" y="206046"/>
                    <a:pt x="275778" y="214495"/>
                  </a:cubicBezTo>
                  <a:lnTo>
                    <a:pt x="406008" y="214495"/>
                  </a:lnTo>
                  <a:cubicBezTo>
                    <a:pt x="410244" y="214495"/>
                    <a:pt x="413668" y="217927"/>
                    <a:pt x="413668" y="222156"/>
                  </a:cubicBezTo>
                  <a:cubicBezTo>
                    <a:pt x="413668" y="226384"/>
                    <a:pt x="410244" y="229816"/>
                    <a:pt x="406007" y="229816"/>
                  </a:cubicBezTo>
                  <a:lnTo>
                    <a:pt x="275777" y="229816"/>
                  </a:lnTo>
                  <a:lnTo>
                    <a:pt x="275777" y="275779"/>
                  </a:lnTo>
                  <a:cubicBezTo>
                    <a:pt x="275777" y="301128"/>
                    <a:pt x="255163" y="321742"/>
                    <a:pt x="229814" y="321742"/>
                  </a:cubicBezTo>
                  <a:cubicBezTo>
                    <a:pt x="204465" y="321742"/>
                    <a:pt x="183851" y="301128"/>
                    <a:pt x="183851" y="275779"/>
                  </a:cubicBezTo>
                  <a:lnTo>
                    <a:pt x="183851" y="214495"/>
                  </a:lnTo>
                  <a:cubicBezTo>
                    <a:pt x="183851" y="206045"/>
                    <a:pt x="190723" y="199174"/>
                    <a:pt x="199172" y="199174"/>
                  </a:cubicBezTo>
                  <a:close/>
                  <a:moveTo>
                    <a:pt x="15321" y="122568"/>
                  </a:moveTo>
                  <a:lnTo>
                    <a:pt x="444311" y="122568"/>
                  </a:lnTo>
                  <a:cubicBezTo>
                    <a:pt x="452753" y="122568"/>
                    <a:pt x="459632" y="129440"/>
                    <a:pt x="459633" y="137889"/>
                  </a:cubicBezTo>
                  <a:lnTo>
                    <a:pt x="459633" y="214494"/>
                  </a:lnTo>
                  <a:cubicBezTo>
                    <a:pt x="459633" y="222945"/>
                    <a:pt x="452754" y="229816"/>
                    <a:pt x="444312" y="229816"/>
                  </a:cubicBezTo>
                  <a:lnTo>
                    <a:pt x="444312" y="421329"/>
                  </a:lnTo>
                  <a:cubicBezTo>
                    <a:pt x="444312" y="442449"/>
                    <a:pt x="427128" y="459632"/>
                    <a:pt x="406009" y="459632"/>
                  </a:cubicBezTo>
                  <a:lnTo>
                    <a:pt x="53624" y="459632"/>
                  </a:lnTo>
                  <a:cubicBezTo>
                    <a:pt x="32504" y="459632"/>
                    <a:pt x="15321" y="442449"/>
                    <a:pt x="15321" y="421329"/>
                  </a:cubicBezTo>
                  <a:lnTo>
                    <a:pt x="15321" y="252797"/>
                  </a:lnTo>
                  <a:cubicBezTo>
                    <a:pt x="15321" y="248569"/>
                    <a:pt x="18753" y="245137"/>
                    <a:pt x="22982" y="245137"/>
                  </a:cubicBezTo>
                  <a:cubicBezTo>
                    <a:pt x="27210" y="245137"/>
                    <a:pt x="30642" y="248569"/>
                    <a:pt x="30642" y="252797"/>
                  </a:cubicBezTo>
                  <a:lnTo>
                    <a:pt x="30642" y="421329"/>
                  </a:lnTo>
                  <a:cubicBezTo>
                    <a:pt x="30642" y="433999"/>
                    <a:pt x="40953" y="444310"/>
                    <a:pt x="53623" y="444310"/>
                  </a:cubicBezTo>
                  <a:lnTo>
                    <a:pt x="406009" y="444310"/>
                  </a:lnTo>
                  <a:cubicBezTo>
                    <a:pt x="418679" y="444310"/>
                    <a:pt x="428990" y="433999"/>
                    <a:pt x="428990" y="421329"/>
                  </a:cubicBezTo>
                  <a:lnTo>
                    <a:pt x="428990" y="222155"/>
                  </a:lnTo>
                  <a:cubicBezTo>
                    <a:pt x="428990" y="217926"/>
                    <a:pt x="432414" y="214494"/>
                    <a:pt x="436650" y="214494"/>
                  </a:cubicBezTo>
                  <a:lnTo>
                    <a:pt x="444312" y="214494"/>
                  </a:lnTo>
                  <a:lnTo>
                    <a:pt x="444312" y="137889"/>
                  </a:lnTo>
                  <a:lnTo>
                    <a:pt x="15321" y="137889"/>
                  </a:lnTo>
                  <a:lnTo>
                    <a:pt x="15321" y="214495"/>
                  </a:lnTo>
                  <a:lnTo>
                    <a:pt x="160871" y="214495"/>
                  </a:lnTo>
                  <a:cubicBezTo>
                    <a:pt x="165099" y="214495"/>
                    <a:pt x="168531" y="217927"/>
                    <a:pt x="168531" y="222156"/>
                  </a:cubicBezTo>
                  <a:cubicBezTo>
                    <a:pt x="168531" y="226384"/>
                    <a:pt x="165099" y="229816"/>
                    <a:pt x="160871" y="229816"/>
                  </a:cubicBezTo>
                  <a:lnTo>
                    <a:pt x="15321" y="229816"/>
                  </a:lnTo>
                  <a:cubicBezTo>
                    <a:pt x="6871" y="229816"/>
                    <a:pt x="0" y="222945"/>
                    <a:pt x="0" y="214494"/>
                  </a:cubicBezTo>
                  <a:lnTo>
                    <a:pt x="0" y="137889"/>
                  </a:lnTo>
                  <a:cubicBezTo>
                    <a:pt x="0" y="129440"/>
                    <a:pt x="6871" y="122568"/>
                    <a:pt x="15321" y="122568"/>
                  </a:cubicBezTo>
                  <a:close/>
                  <a:moveTo>
                    <a:pt x="160870" y="30642"/>
                  </a:moveTo>
                  <a:lnTo>
                    <a:pt x="298760" y="30642"/>
                  </a:lnTo>
                  <a:cubicBezTo>
                    <a:pt x="302996" y="30642"/>
                    <a:pt x="306420" y="34074"/>
                    <a:pt x="306420" y="38302"/>
                  </a:cubicBezTo>
                  <a:lnTo>
                    <a:pt x="306420" y="99587"/>
                  </a:lnTo>
                  <a:cubicBezTo>
                    <a:pt x="306420" y="103815"/>
                    <a:pt x="302996" y="107247"/>
                    <a:pt x="298760" y="107247"/>
                  </a:cubicBezTo>
                  <a:cubicBezTo>
                    <a:pt x="294523" y="107247"/>
                    <a:pt x="291100" y="103815"/>
                    <a:pt x="291099" y="99586"/>
                  </a:cubicBezTo>
                  <a:lnTo>
                    <a:pt x="291099" y="45962"/>
                  </a:lnTo>
                  <a:lnTo>
                    <a:pt x="168530" y="45962"/>
                  </a:lnTo>
                  <a:lnTo>
                    <a:pt x="168530" y="99587"/>
                  </a:lnTo>
                  <a:cubicBezTo>
                    <a:pt x="168530" y="103815"/>
                    <a:pt x="165098" y="107247"/>
                    <a:pt x="160870" y="107247"/>
                  </a:cubicBezTo>
                  <a:cubicBezTo>
                    <a:pt x="156642" y="107247"/>
                    <a:pt x="153210" y="103815"/>
                    <a:pt x="153210" y="99587"/>
                  </a:cubicBezTo>
                  <a:lnTo>
                    <a:pt x="153210" y="38302"/>
                  </a:lnTo>
                  <a:cubicBezTo>
                    <a:pt x="153210" y="34074"/>
                    <a:pt x="156642" y="30642"/>
                    <a:pt x="160870" y="30642"/>
                  </a:cubicBezTo>
                  <a:close/>
                  <a:moveTo>
                    <a:pt x="137889" y="0"/>
                  </a:moveTo>
                  <a:lnTo>
                    <a:pt x="321742" y="0"/>
                  </a:lnTo>
                  <a:cubicBezTo>
                    <a:pt x="330192" y="0"/>
                    <a:pt x="337064" y="6871"/>
                    <a:pt x="337063" y="15321"/>
                  </a:cubicBezTo>
                  <a:lnTo>
                    <a:pt x="337063" y="99588"/>
                  </a:lnTo>
                  <a:cubicBezTo>
                    <a:pt x="337063" y="103816"/>
                    <a:pt x="333639" y="107248"/>
                    <a:pt x="329402" y="107248"/>
                  </a:cubicBezTo>
                  <a:cubicBezTo>
                    <a:pt x="325166" y="107248"/>
                    <a:pt x="321742" y="103816"/>
                    <a:pt x="321742" y="99588"/>
                  </a:cubicBezTo>
                  <a:lnTo>
                    <a:pt x="321742" y="15321"/>
                  </a:lnTo>
                  <a:lnTo>
                    <a:pt x="137889" y="15321"/>
                  </a:lnTo>
                  <a:lnTo>
                    <a:pt x="137889" y="99588"/>
                  </a:lnTo>
                  <a:cubicBezTo>
                    <a:pt x="137889" y="103816"/>
                    <a:pt x="134457" y="107248"/>
                    <a:pt x="130229" y="107248"/>
                  </a:cubicBezTo>
                  <a:cubicBezTo>
                    <a:pt x="126000" y="107248"/>
                    <a:pt x="122568" y="103816"/>
                    <a:pt x="122568" y="99588"/>
                  </a:cubicBezTo>
                  <a:lnTo>
                    <a:pt x="122568" y="15321"/>
                  </a:lnTo>
                  <a:cubicBezTo>
                    <a:pt x="122568" y="6871"/>
                    <a:pt x="129440" y="0"/>
                    <a:pt x="137889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5AE53AA-4CF5-4405-9985-C96377291165}"/>
              </a:ext>
            </a:extLst>
          </p:cNvPr>
          <p:cNvGrpSpPr/>
          <p:nvPr/>
        </p:nvGrpSpPr>
        <p:grpSpPr>
          <a:xfrm>
            <a:off x="6743165" y="3690969"/>
            <a:ext cx="742454" cy="742454"/>
            <a:chOff x="6743165" y="3690969"/>
            <a:chExt cx="742454" cy="74245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6C046E6-993A-4287-B0F3-D2737C318830}"/>
                </a:ext>
              </a:extLst>
            </p:cNvPr>
            <p:cNvSpPr/>
            <p:nvPr/>
          </p:nvSpPr>
          <p:spPr>
            <a:xfrm>
              <a:off x="6743165" y="3690969"/>
              <a:ext cx="742454" cy="742454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>
                  <a:alpha val="20000"/>
                </a:schemeClr>
              </a:solidFill>
            </a:ln>
            <a:effectLst>
              <a:outerShdw blurRad="457200" dist="76200" dir="5400000" sx="94000" sy="94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D0F9A42-81D8-469A-A7C6-950E5B1E0CFF}"/>
                </a:ext>
              </a:extLst>
            </p:cNvPr>
            <p:cNvSpPr/>
            <p:nvPr/>
          </p:nvSpPr>
          <p:spPr>
            <a:xfrm>
              <a:off x="6948377" y="3896177"/>
              <a:ext cx="332030" cy="332038"/>
            </a:xfrm>
            <a:custGeom>
              <a:avLst/>
              <a:gdLst>
                <a:gd name="connsiteX0" fmla="*/ 180427 w 459628"/>
                <a:gd name="connsiteY0" fmla="*/ 360856 h 459638"/>
                <a:gd name="connsiteX1" fmla="*/ 190699 w 459628"/>
                <a:gd name="connsiteY1" fmla="*/ 364280 h 459638"/>
                <a:gd name="connsiteX2" fmla="*/ 187276 w 459628"/>
                <a:gd name="connsiteY2" fmla="*/ 374561 h 459638"/>
                <a:gd name="connsiteX3" fmla="*/ 155423 w 459628"/>
                <a:gd name="connsiteY3" fmla="*/ 382489 h 459638"/>
                <a:gd name="connsiteX4" fmla="*/ 229814 w 459628"/>
                <a:gd name="connsiteY4" fmla="*/ 444310 h 459638"/>
                <a:gd name="connsiteX5" fmla="*/ 304213 w 459628"/>
                <a:gd name="connsiteY5" fmla="*/ 382489 h 459638"/>
                <a:gd name="connsiteX6" fmla="*/ 272353 w 459628"/>
                <a:gd name="connsiteY6" fmla="*/ 374561 h 459638"/>
                <a:gd name="connsiteX7" fmla="*/ 268921 w 459628"/>
                <a:gd name="connsiteY7" fmla="*/ 364280 h 459638"/>
                <a:gd name="connsiteX8" fmla="*/ 279202 w 459628"/>
                <a:gd name="connsiteY8" fmla="*/ 360856 h 459638"/>
                <a:gd name="connsiteX9" fmla="*/ 314088 w 459628"/>
                <a:gd name="connsiteY9" fmla="*/ 367705 h 459638"/>
                <a:gd name="connsiteX10" fmla="*/ 315628 w 459628"/>
                <a:gd name="connsiteY10" fmla="*/ 368019 h 459638"/>
                <a:gd name="connsiteX11" fmla="*/ 315651 w 459628"/>
                <a:gd name="connsiteY11" fmla="*/ 368019 h 459638"/>
                <a:gd name="connsiteX12" fmla="*/ 358603 w 459628"/>
                <a:gd name="connsiteY12" fmla="*/ 370118 h 459638"/>
                <a:gd name="connsiteX13" fmla="*/ 361369 w 459628"/>
                <a:gd name="connsiteY13" fmla="*/ 370057 h 459638"/>
                <a:gd name="connsiteX14" fmla="*/ 362833 w 459628"/>
                <a:gd name="connsiteY14" fmla="*/ 370623 h 459638"/>
                <a:gd name="connsiteX15" fmla="*/ 451572 w 459628"/>
                <a:gd name="connsiteY15" fmla="*/ 426568 h 459638"/>
                <a:gd name="connsiteX16" fmla="*/ 459232 w 459628"/>
                <a:gd name="connsiteY16" fmla="*/ 449550 h 459638"/>
                <a:gd name="connsiteX17" fmla="*/ 454391 w 459628"/>
                <a:gd name="connsiteY17" fmla="*/ 459240 h 459638"/>
                <a:gd name="connsiteX18" fmla="*/ 451970 w 459628"/>
                <a:gd name="connsiteY18" fmla="*/ 459638 h 459638"/>
                <a:gd name="connsiteX19" fmla="*/ 444707 w 459628"/>
                <a:gd name="connsiteY19" fmla="*/ 454391 h 459638"/>
                <a:gd name="connsiteX20" fmla="*/ 437047 w 459628"/>
                <a:gd name="connsiteY20" fmla="*/ 431410 h 459638"/>
                <a:gd name="connsiteX21" fmla="*/ 366348 w 459628"/>
                <a:gd name="connsiteY21" fmla="*/ 386572 h 459638"/>
                <a:gd name="connsiteX22" fmla="*/ 360043 w 459628"/>
                <a:gd name="connsiteY22" fmla="*/ 451970 h 459638"/>
                <a:gd name="connsiteX23" fmla="*/ 352383 w 459628"/>
                <a:gd name="connsiteY23" fmla="*/ 459630 h 459638"/>
                <a:gd name="connsiteX24" fmla="*/ 344723 w 459628"/>
                <a:gd name="connsiteY24" fmla="*/ 451970 h 459638"/>
                <a:gd name="connsiteX25" fmla="*/ 351104 w 459628"/>
                <a:gd name="connsiteY25" fmla="*/ 384803 h 459638"/>
                <a:gd name="connsiteX26" fmla="*/ 319971 w 459628"/>
                <a:gd name="connsiteY26" fmla="*/ 383363 h 459638"/>
                <a:gd name="connsiteX27" fmla="*/ 229814 w 459628"/>
                <a:gd name="connsiteY27" fmla="*/ 459631 h 459638"/>
                <a:gd name="connsiteX28" fmla="*/ 139664 w 459628"/>
                <a:gd name="connsiteY28" fmla="*/ 383058 h 459638"/>
                <a:gd name="connsiteX29" fmla="*/ 123677 w 459628"/>
                <a:gd name="connsiteY29" fmla="*/ 383509 h 459638"/>
                <a:gd name="connsiteX30" fmla="*/ 130226 w 459628"/>
                <a:gd name="connsiteY30" fmla="*/ 451971 h 459638"/>
                <a:gd name="connsiteX31" fmla="*/ 122566 w 459628"/>
                <a:gd name="connsiteY31" fmla="*/ 459631 h 459638"/>
                <a:gd name="connsiteX32" fmla="*/ 114906 w 459628"/>
                <a:gd name="connsiteY32" fmla="*/ 451971 h 459638"/>
                <a:gd name="connsiteX33" fmla="*/ 108326 w 459628"/>
                <a:gd name="connsiteY33" fmla="*/ 384512 h 459638"/>
                <a:gd name="connsiteX34" fmla="*/ 22581 w 459628"/>
                <a:gd name="connsiteY34" fmla="*/ 431410 h 459638"/>
                <a:gd name="connsiteX35" fmla="*/ 14921 w 459628"/>
                <a:gd name="connsiteY35" fmla="*/ 454391 h 459638"/>
                <a:gd name="connsiteX36" fmla="*/ 5238 w 459628"/>
                <a:gd name="connsiteY36" fmla="*/ 459241 h 459638"/>
                <a:gd name="connsiteX37" fmla="*/ 396 w 459628"/>
                <a:gd name="connsiteY37" fmla="*/ 449550 h 459638"/>
                <a:gd name="connsiteX38" fmla="*/ 8057 w 459628"/>
                <a:gd name="connsiteY38" fmla="*/ 426568 h 459638"/>
                <a:gd name="connsiteX39" fmla="*/ 145541 w 459628"/>
                <a:gd name="connsiteY39" fmla="*/ 367705 h 459638"/>
                <a:gd name="connsiteX40" fmla="*/ 180427 w 459628"/>
                <a:gd name="connsiteY40" fmla="*/ 360856 h 459638"/>
                <a:gd name="connsiteX41" fmla="*/ 222154 w 459628"/>
                <a:gd name="connsiteY41" fmla="*/ 291100 h 459638"/>
                <a:gd name="connsiteX42" fmla="*/ 237476 w 459628"/>
                <a:gd name="connsiteY42" fmla="*/ 291100 h 459638"/>
                <a:gd name="connsiteX43" fmla="*/ 245136 w 459628"/>
                <a:gd name="connsiteY43" fmla="*/ 298760 h 459638"/>
                <a:gd name="connsiteX44" fmla="*/ 237476 w 459628"/>
                <a:gd name="connsiteY44" fmla="*/ 306420 h 459638"/>
                <a:gd name="connsiteX45" fmla="*/ 222154 w 459628"/>
                <a:gd name="connsiteY45" fmla="*/ 306420 h 459638"/>
                <a:gd name="connsiteX46" fmla="*/ 214494 w 459628"/>
                <a:gd name="connsiteY46" fmla="*/ 298760 h 459638"/>
                <a:gd name="connsiteX47" fmla="*/ 222154 w 459628"/>
                <a:gd name="connsiteY47" fmla="*/ 291100 h 459638"/>
                <a:gd name="connsiteX48" fmla="*/ 233238 w 459628"/>
                <a:gd name="connsiteY48" fmla="*/ 261261 h 459638"/>
                <a:gd name="connsiteX49" fmla="*/ 260479 w 459628"/>
                <a:gd name="connsiteY49" fmla="*/ 268117 h 459638"/>
                <a:gd name="connsiteX50" fmla="*/ 268109 w 459628"/>
                <a:gd name="connsiteY50" fmla="*/ 275801 h 459638"/>
                <a:gd name="connsiteX51" fmla="*/ 260456 w 459628"/>
                <a:gd name="connsiteY51" fmla="*/ 283438 h 459638"/>
                <a:gd name="connsiteX52" fmla="*/ 229814 w 459628"/>
                <a:gd name="connsiteY52" fmla="*/ 276574 h 459638"/>
                <a:gd name="connsiteX53" fmla="*/ 199172 w 459628"/>
                <a:gd name="connsiteY53" fmla="*/ 283438 h 459638"/>
                <a:gd name="connsiteX54" fmla="*/ 191512 w 459628"/>
                <a:gd name="connsiteY54" fmla="*/ 275778 h 459638"/>
                <a:gd name="connsiteX55" fmla="*/ 199172 w 459628"/>
                <a:gd name="connsiteY55" fmla="*/ 268118 h 459638"/>
                <a:gd name="connsiteX56" fmla="*/ 226390 w 459628"/>
                <a:gd name="connsiteY56" fmla="*/ 261262 h 459638"/>
                <a:gd name="connsiteX57" fmla="*/ 233238 w 459628"/>
                <a:gd name="connsiteY57" fmla="*/ 261261 h 459638"/>
                <a:gd name="connsiteX58" fmla="*/ 252795 w 459628"/>
                <a:gd name="connsiteY58" fmla="*/ 199174 h 459638"/>
                <a:gd name="connsiteX59" fmla="*/ 283437 w 459628"/>
                <a:gd name="connsiteY59" fmla="*/ 199174 h 459638"/>
                <a:gd name="connsiteX60" fmla="*/ 291097 w 459628"/>
                <a:gd name="connsiteY60" fmla="*/ 206834 h 459638"/>
                <a:gd name="connsiteX61" fmla="*/ 283437 w 459628"/>
                <a:gd name="connsiteY61" fmla="*/ 214494 h 459638"/>
                <a:gd name="connsiteX62" fmla="*/ 275777 w 459628"/>
                <a:gd name="connsiteY62" fmla="*/ 214494 h 459638"/>
                <a:gd name="connsiteX63" fmla="*/ 268117 w 459628"/>
                <a:gd name="connsiteY63" fmla="*/ 222155 h 459638"/>
                <a:gd name="connsiteX64" fmla="*/ 260456 w 459628"/>
                <a:gd name="connsiteY64" fmla="*/ 214494 h 459638"/>
                <a:gd name="connsiteX65" fmla="*/ 252795 w 459628"/>
                <a:gd name="connsiteY65" fmla="*/ 214494 h 459638"/>
                <a:gd name="connsiteX66" fmla="*/ 245135 w 459628"/>
                <a:gd name="connsiteY66" fmla="*/ 206834 h 459638"/>
                <a:gd name="connsiteX67" fmla="*/ 252795 w 459628"/>
                <a:gd name="connsiteY67" fmla="*/ 199174 h 459638"/>
                <a:gd name="connsiteX68" fmla="*/ 176190 w 459628"/>
                <a:gd name="connsiteY68" fmla="*/ 199174 h 459638"/>
                <a:gd name="connsiteX69" fmla="*/ 206832 w 459628"/>
                <a:gd name="connsiteY69" fmla="*/ 199174 h 459638"/>
                <a:gd name="connsiteX70" fmla="*/ 214491 w 459628"/>
                <a:gd name="connsiteY70" fmla="*/ 206834 h 459638"/>
                <a:gd name="connsiteX71" fmla="*/ 206831 w 459628"/>
                <a:gd name="connsiteY71" fmla="*/ 214494 h 459638"/>
                <a:gd name="connsiteX72" fmla="*/ 199171 w 459628"/>
                <a:gd name="connsiteY72" fmla="*/ 214494 h 459638"/>
                <a:gd name="connsiteX73" fmla="*/ 191511 w 459628"/>
                <a:gd name="connsiteY73" fmla="*/ 222155 h 459638"/>
                <a:gd name="connsiteX74" fmla="*/ 183850 w 459628"/>
                <a:gd name="connsiteY74" fmla="*/ 214494 h 459638"/>
                <a:gd name="connsiteX75" fmla="*/ 176190 w 459628"/>
                <a:gd name="connsiteY75" fmla="*/ 214494 h 459638"/>
                <a:gd name="connsiteX76" fmla="*/ 168530 w 459628"/>
                <a:gd name="connsiteY76" fmla="*/ 206834 h 459638"/>
                <a:gd name="connsiteX77" fmla="*/ 176190 w 459628"/>
                <a:gd name="connsiteY77" fmla="*/ 199174 h 459638"/>
                <a:gd name="connsiteX78" fmla="*/ 114906 w 459628"/>
                <a:gd name="connsiteY78" fmla="*/ 183852 h 459638"/>
                <a:gd name="connsiteX79" fmla="*/ 122567 w 459628"/>
                <a:gd name="connsiteY79" fmla="*/ 191512 h 459638"/>
                <a:gd name="connsiteX80" fmla="*/ 122567 w 459628"/>
                <a:gd name="connsiteY80" fmla="*/ 206834 h 459638"/>
                <a:gd name="connsiteX81" fmla="*/ 130228 w 459628"/>
                <a:gd name="connsiteY81" fmla="*/ 214494 h 459638"/>
                <a:gd name="connsiteX82" fmla="*/ 137827 w 459628"/>
                <a:gd name="connsiteY82" fmla="*/ 221204 h 459638"/>
                <a:gd name="connsiteX83" fmla="*/ 159583 w 459628"/>
                <a:gd name="connsiteY83" fmla="*/ 302169 h 459638"/>
                <a:gd name="connsiteX84" fmla="*/ 160840 w 459628"/>
                <a:gd name="connsiteY84" fmla="*/ 304068 h 459638"/>
                <a:gd name="connsiteX85" fmla="*/ 229815 w 459628"/>
                <a:gd name="connsiteY85" fmla="*/ 337062 h 459638"/>
                <a:gd name="connsiteX86" fmla="*/ 298790 w 459628"/>
                <a:gd name="connsiteY86" fmla="*/ 304068 h 459638"/>
                <a:gd name="connsiteX87" fmla="*/ 300047 w 459628"/>
                <a:gd name="connsiteY87" fmla="*/ 302169 h 459638"/>
                <a:gd name="connsiteX88" fmla="*/ 321803 w 459628"/>
                <a:gd name="connsiteY88" fmla="*/ 221204 h 459638"/>
                <a:gd name="connsiteX89" fmla="*/ 329403 w 459628"/>
                <a:gd name="connsiteY89" fmla="*/ 214494 h 459638"/>
                <a:gd name="connsiteX90" fmla="*/ 337063 w 459628"/>
                <a:gd name="connsiteY90" fmla="*/ 206834 h 459638"/>
                <a:gd name="connsiteX91" fmla="*/ 337063 w 459628"/>
                <a:gd name="connsiteY91" fmla="*/ 191512 h 459638"/>
                <a:gd name="connsiteX92" fmla="*/ 344723 w 459628"/>
                <a:gd name="connsiteY92" fmla="*/ 183852 h 459638"/>
                <a:gd name="connsiteX93" fmla="*/ 352383 w 459628"/>
                <a:gd name="connsiteY93" fmla="*/ 191512 h 459638"/>
                <a:gd name="connsiteX94" fmla="*/ 352383 w 459628"/>
                <a:gd name="connsiteY94" fmla="*/ 214494 h 459638"/>
                <a:gd name="connsiteX95" fmla="*/ 346799 w 459628"/>
                <a:gd name="connsiteY95" fmla="*/ 221733 h 459638"/>
                <a:gd name="connsiteX96" fmla="*/ 336227 w 459628"/>
                <a:gd name="connsiteY96" fmla="*/ 228781 h 459638"/>
                <a:gd name="connsiteX97" fmla="*/ 312793 w 459628"/>
                <a:gd name="connsiteY97" fmla="*/ 310672 h 459638"/>
                <a:gd name="connsiteX98" fmla="*/ 311583 w 459628"/>
                <a:gd name="connsiteY98" fmla="*/ 312502 h 459638"/>
                <a:gd name="connsiteX99" fmla="*/ 229814 w 459628"/>
                <a:gd name="connsiteY99" fmla="*/ 352383 h 459638"/>
                <a:gd name="connsiteX100" fmla="*/ 148046 w 459628"/>
                <a:gd name="connsiteY100" fmla="*/ 312502 h 459638"/>
                <a:gd name="connsiteX101" fmla="*/ 146835 w 459628"/>
                <a:gd name="connsiteY101" fmla="*/ 310672 h 459638"/>
                <a:gd name="connsiteX102" fmla="*/ 123402 w 459628"/>
                <a:gd name="connsiteY102" fmla="*/ 228781 h 459638"/>
                <a:gd name="connsiteX103" fmla="*/ 107246 w 459628"/>
                <a:gd name="connsiteY103" fmla="*/ 206834 h 459638"/>
                <a:gd name="connsiteX104" fmla="*/ 107246 w 459628"/>
                <a:gd name="connsiteY104" fmla="*/ 191512 h 459638"/>
                <a:gd name="connsiteX105" fmla="*/ 114906 w 459628"/>
                <a:gd name="connsiteY105" fmla="*/ 183852 h 459638"/>
                <a:gd name="connsiteX106" fmla="*/ 229814 w 459628"/>
                <a:gd name="connsiteY106" fmla="*/ 91926 h 459638"/>
                <a:gd name="connsiteX107" fmla="*/ 199172 w 459628"/>
                <a:gd name="connsiteY107" fmla="*/ 122569 h 459638"/>
                <a:gd name="connsiteX108" fmla="*/ 229814 w 459628"/>
                <a:gd name="connsiteY108" fmla="*/ 153211 h 459638"/>
                <a:gd name="connsiteX109" fmla="*/ 260456 w 459628"/>
                <a:gd name="connsiteY109" fmla="*/ 122568 h 459638"/>
                <a:gd name="connsiteX110" fmla="*/ 229814 w 459628"/>
                <a:gd name="connsiteY110" fmla="*/ 91926 h 459638"/>
                <a:gd name="connsiteX111" fmla="*/ 229813 w 459628"/>
                <a:gd name="connsiteY111" fmla="*/ 15321 h 459638"/>
                <a:gd name="connsiteX112" fmla="*/ 214492 w 459628"/>
                <a:gd name="connsiteY112" fmla="*/ 18079 h 459638"/>
                <a:gd name="connsiteX113" fmla="*/ 214492 w 459628"/>
                <a:gd name="connsiteY113" fmla="*/ 53624 h 459638"/>
                <a:gd name="connsiteX114" fmla="*/ 206832 w 459628"/>
                <a:gd name="connsiteY114" fmla="*/ 61285 h 459638"/>
                <a:gd name="connsiteX115" fmla="*/ 199171 w 459628"/>
                <a:gd name="connsiteY115" fmla="*/ 53624 h 459638"/>
                <a:gd name="connsiteX116" fmla="*/ 199171 w 459628"/>
                <a:gd name="connsiteY116" fmla="*/ 34266 h 459638"/>
                <a:gd name="connsiteX117" fmla="*/ 100105 w 459628"/>
                <a:gd name="connsiteY117" fmla="*/ 122569 h 459638"/>
                <a:gd name="connsiteX118" fmla="*/ 122566 w 459628"/>
                <a:gd name="connsiteY118" fmla="*/ 122569 h 459638"/>
                <a:gd name="connsiteX119" fmla="*/ 130227 w 459628"/>
                <a:gd name="connsiteY119" fmla="*/ 130229 h 459638"/>
                <a:gd name="connsiteX120" fmla="*/ 122566 w 459628"/>
                <a:gd name="connsiteY120" fmla="*/ 137890 h 459638"/>
                <a:gd name="connsiteX121" fmla="*/ 92315 w 459628"/>
                <a:gd name="connsiteY121" fmla="*/ 137890 h 459638"/>
                <a:gd name="connsiteX122" fmla="*/ 92315 w 459628"/>
                <a:gd name="connsiteY122" fmla="*/ 153211 h 459638"/>
                <a:gd name="connsiteX123" fmla="*/ 195648 w 459628"/>
                <a:gd name="connsiteY123" fmla="*/ 153211 h 459638"/>
                <a:gd name="connsiteX124" fmla="*/ 183851 w 459628"/>
                <a:gd name="connsiteY124" fmla="*/ 122569 h 459638"/>
                <a:gd name="connsiteX125" fmla="*/ 229814 w 459628"/>
                <a:gd name="connsiteY125" fmla="*/ 76606 h 459638"/>
                <a:gd name="connsiteX126" fmla="*/ 275777 w 459628"/>
                <a:gd name="connsiteY126" fmla="*/ 122569 h 459638"/>
                <a:gd name="connsiteX127" fmla="*/ 263980 w 459628"/>
                <a:gd name="connsiteY127" fmla="*/ 153211 h 459638"/>
                <a:gd name="connsiteX128" fmla="*/ 367702 w 459628"/>
                <a:gd name="connsiteY128" fmla="*/ 153211 h 459638"/>
                <a:gd name="connsiteX129" fmla="*/ 367702 w 459628"/>
                <a:gd name="connsiteY129" fmla="*/ 137890 h 459638"/>
                <a:gd name="connsiteX130" fmla="*/ 337060 w 459628"/>
                <a:gd name="connsiteY130" fmla="*/ 137890 h 459638"/>
                <a:gd name="connsiteX131" fmla="*/ 329400 w 459628"/>
                <a:gd name="connsiteY131" fmla="*/ 130229 h 459638"/>
                <a:gd name="connsiteX132" fmla="*/ 337060 w 459628"/>
                <a:gd name="connsiteY132" fmla="*/ 122569 h 459638"/>
                <a:gd name="connsiteX133" fmla="*/ 359521 w 459628"/>
                <a:gd name="connsiteY133" fmla="*/ 122569 h 459638"/>
                <a:gd name="connsiteX134" fmla="*/ 260455 w 459628"/>
                <a:gd name="connsiteY134" fmla="*/ 34266 h 459638"/>
                <a:gd name="connsiteX135" fmla="*/ 260455 w 459628"/>
                <a:gd name="connsiteY135" fmla="*/ 53624 h 459638"/>
                <a:gd name="connsiteX136" fmla="*/ 252795 w 459628"/>
                <a:gd name="connsiteY136" fmla="*/ 61285 h 459638"/>
                <a:gd name="connsiteX137" fmla="*/ 245135 w 459628"/>
                <a:gd name="connsiteY137" fmla="*/ 53624 h 459638"/>
                <a:gd name="connsiteX138" fmla="*/ 245135 w 459628"/>
                <a:gd name="connsiteY138" fmla="*/ 18079 h 459638"/>
                <a:gd name="connsiteX139" fmla="*/ 229813 w 459628"/>
                <a:gd name="connsiteY139" fmla="*/ 15321 h 459638"/>
                <a:gd name="connsiteX140" fmla="*/ 229814 w 459628"/>
                <a:gd name="connsiteY140" fmla="*/ 0 h 459638"/>
                <a:gd name="connsiteX141" fmla="*/ 255998 w 459628"/>
                <a:gd name="connsiteY141" fmla="*/ 5852 h 459638"/>
                <a:gd name="connsiteX142" fmla="*/ 260456 w 459628"/>
                <a:gd name="connsiteY142" fmla="*/ 12808 h 459638"/>
                <a:gd name="connsiteX143" fmla="*/ 260456 w 459628"/>
                <a:gd name="connsiteY143" fmla="*/ 18561 h 459638"/>
                <a:gd name="connsiteX144" fmla="*/ 375678 w 459628"/>
                <a:gd name="connsiteY144" fmla="*/ 122576 h 459638"/>
                <a:gd name="connsiteX145" fmla="*/ 377218 w 459628"/>
                <a:gd name="connsiteY145" fmla="*/ 122944 h 459638"/>
                <a:gd name="connsiteX146" fmla="*/ 378436 w 459628"/>
                <a:gd name="connsiteY146" fmla="*/ 123235 h 459638"/>
                <a:gd name="connsiteX147" fmla="*/ 379891 w 459628"/>
                <a:gd name="connsiteY147" fmla="*/ 124208 h 459638"/>
                <a:gd name="connsiteX148" fmla="*/ 380826 w 459628"/>
                <a:gd name="connsiteY148" fmla="*/ 124874 h 459638"/>
                <a:gd name="connsiteX149" fmla="*/ 381890 w 459628"/>
                <a:gd name="connsiteY149" fmla="*/ 126453 h 459638"/>
                <a:gd name="connsiteX150" fmla="*/ 382434 w 459628"/>
                <a:gd name="connsiteY150" fmla="*/ 127280 h 459638"/>
                <a:gd name="connsiteX151" fmla="*/ 383024 w 459628"/>
                <a:gd name="connsiteY151" fmla="*/ 130229 h 459638"/>
                <a:gd name="connsiteX152" fmla="*/ 383024 w 459628"/>
                <a:gd name="connsiteY152" fmla="*/ 160871 h 459638"/>
                <a:gd name="connsiteX153" fmla="*/ 375364 w 459628"/>
                <a:gd name="connsiteY153" fmla="*/ 168531 h 459638"/>
                <a:gd name="connsiteX154" fmla="*/ 84655 w 459628"/>
                <a:gd name="connsiteY154" fmla="*/ 168531 h 459638"/>
                <a:gd name="connsiteX155" fmla="*/ 76995 w 459628"/>
                <a:gd name="connsiteY155" fmla="*/ 160871 h 459638"/>
                <a:gd name="connsiteX156" fmla="*/ 76995 w 459628"/>
                <a:gd name="connsiteY156" fmla="*/ 132159 h 459638"/>
                <a:gd name="connsiteX157" fmla="*/ 76604 w 459628"/>
                <a:gd name="connsiteY157" fmla="*/ 130228 h 459638"/>
                <a:gd name="connsiteX158" fmla="*/ 83568 w 459628"/>
                <a:gd name="connsiteY158" fmla="*/ 122714 h 459638"/>
                <a:gd name="connsiteX159" fmla="*/ 83943 w 459628"/>
                <a:gd name="connsiteY159" fmla="*/ 122599 h 459638"/>
                <a:gd name="connsiteX160" fmla="*/ 199172 w 459628"/>
                <a:gd name="connsiteY160" fmla="*/ 18561 h 459638"/>
                <a:gd name="connsiteX161" fmla="*/ 199172 w 459628"/>
                <a:gd name="connsiteY161" fmla="*/ 12808 h 459638"/>
                <a:gd name="connsiteX162" fmla="*/ 203630 w 459628"/>
                <a:gd name="connsiteY162" fmla="*/ 5852 h 459638"/>
                <a:gd name="connsiteX163" fmla="*/ 229814 w 459628"/>
                <a:gd name="connsiteY163" fmla="*/ 0 h 4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459628" h="459638">
                  <a:moveTo>
                    <a:pt x="180427" y="360856"/>
                  </a:moveTo>
                  <a:cubicBezTo>
                    <a:pt x="184211" y="358964"/>
                    <a:pt x="188800" y="360495"/>
                    <a:pt x="190699" y="364280"/>
                  </a:cubicBezTo>
                  <a:cubicBezTo>
                    <a:pt x="192600" y="368065"/>
                    <a:pt x="191060" y="372668"/>
                    <a:pt x="187276" y="374561"/>
                  </a:cubicBezTo>
                  <a:cubicBezTo>
                    <a:pt x="177056" y="379662"/>
                    <a:pt x="164171" y="381685"/>
                    <a:pt x="155423" y="382489"/>
                  </a:cubicBezTo>
                  <a:cubicBezTo>
                    <a:pt x="161444" y="401334"/>
                    <a:pt x="180549" y="444310"/>
                    <a:pt x="229814" y="444310"/>
                  </a:cubicBezTo>
                  <a:cubicBezTo>
                    <a:pt x="278795" y="444310"/>
                    <a:pt x="298154" y="401013"/>
                    <a:pt x="304213" y="382489"/>
                  </a:cubicBezTo>
                  <a:cubicBezTo>
                    <a:pt x="295473" y="381685"/>
                    <a:pt x="282580" y="379662"/>
                    <a:pt x="272353" y="374561"/>
                  </a:cubicBezTo>
                  <a:cubicBezTo>
                    <a:pt x="268568" y="372668"/>
                    <a:pt x="267029" y="368064"/>
                    <a:pt x="268921" y="364280"/>
                  </a:cubicBezTo>
                  <a:cubicBezTo>
                    <a:pt x="270822" y="360496"/>
                    <a:pt x="275410" y="358964"/>
                    <a:pt x="279202" y="360856"/>
                  </a:cubicBezTo>
                  <a:cubicBezTo>
                    <a:pt x="292685" y="367590"/>
                    <a:pt x="313874" y="367705"/>
                    <a:pt x="314088" y="367705"/>
                  </a:cubicBezTo>
                  <a:cubicBezTo>
                    <a:pt x="314632" y="367705"/>
                    <a:pt x="315114" y="367904"/>
                    <a:pt x="315628" y="368019"/>
                  </a:cubicBezTo>
                  <a:lnTo>
                    <a:pt x="315651" y="368019"/>
                  </a:lnTo>
                  <a:cubicBezTo>
                    <a:pt x="331853" y="368019"/>
                    <a:pt x="346086" y="368762"/>
                    <a:pt x="358603" y="370118"/>
                  </a:cubicBezTo>
                  <a:cubicBezTo>
                    <a:pt x="359492" y="369957"/>
                    <a:pt x="360419" y="369888"/>
                    <a:pt x="361369" y="370057"/>
                  </a:cubicBezTo>
                  <a:cubicBezTo>
                    <a:pt x="361905" y="370148"/>
                    <a:pt x="362350" y="370432"/>
                    <a:pt x="362833" y="370623"/>
                  </a:cubicBezTo>
                  <a:cubicBezTo>
                    <a:pt x="426070" y="378445"/>
                    <a:pt x="443620" y="402698"/>
                    <a:pt x="451572" y="426568"/>
                  </a:cubicBezTo>
                  <a:lnTo>
                    <a:pt x="459232" y="449550"/>
                  </a:lnTo>
                  <a:cubicBezTo>
                    <a:pt x="460573" y="453564"/>
                    <a:pt x="458405" y="457899"/>
                    <a:pt x="454391" y="459240"/>
                  </a:cubicBezTo>
                  <a:cubicBezTo>
                    <a:pt x="453586" y="459508"/>
                    <a:pt x="452774" y="459638"/>
                    <a:pt x="451970" y="459638"/>
                  </a:cubicBezTo>
                  <a:cubicBezTo>
                    <a:pt x="448759" y="459638"/>
                    <a:pt x="445772" y="457601"/>
                    <a:pt x="444707" y="454391"/>
                  </a:cubicBezTo>
                  <a:lnTo>
                    <a:pt x="437047" y="431410"/>
                  </a:lnTo>
                  <a:cubicBezTo>
                    <a:pt x="432834" y="418777"/>
                    <a:pt x="424912" y="395160"/>
                    <a:pt x="366348" y="386572"/>
                  </a:cubicBezTo>
                  <a:cubicBezTo>
                    <a:pt x="364203" y="400331"/>
                    <a:pt x="360043" y="429877"/>
                    <a:pt x="360043" y="451970"/>
                  </a:cubicBezTo>
                  <a:cubicBezTo>
                    <a:pt x="360043" y="456198"/>
                    <a:pt x="356619" y="459630"/>
                    <a:pt x="352383" y="459630"/>
                  </a:cubicBezTo>
                  <a:cubicBezTo>
                    <a:pt x="348147" y="459630"/>
                    <a:pt x="344723" y="456198"/>
                    <a:pt x="344723" y="451970"/>
                  </a:cubicBezTo>
                  <a:cubicBezTo>
                    <a:pt x="344723" y="428897"/>
                    <a:pt x="348867" y="399197"/>
                    <a:pt x="351104" y="384803"/>
                  </a:cubicBezTo>
                  <a:cubicBezTo>
                    <a:pt x="341795" y="383976"/>
                    <a:pt x="331492" y="383462"/>
                    <a:pt x="319971" y="383363"/>
                  </a:cubicBezTo>
                  <a:cubicBezTo>
                    <a:pt x="314256" y="402514"/>
                    <a:pt x="292018" y="459631"/>
                    <a:pt x="229814" y="459631"/>
                  </a:cubicBezTo>
                  <a:cubicBezTo>
                    <a:pt x="167603" y="459631"/>
                    <a:pt x="145365" y="402285"/>
                    <a:pt x="139664" y="383058"/>
                  </a:cubicBezTo>
                  <a:cubicBezTo>
                    <a:pt x="134042" y="383119"/>
                    <a:pt x="128756" y="383279"/>
                    <a:pt x="123677" y="383509"/>
                  </a:cubicBezTo>
                  <a:cubicBezTo>
                    <a:pt x="125875" y="397535"/>
                    <a:pt x="130226" y="428315"/>
                    <a:pt x="130226" y="451971"/>
                  </a:cubicBezTo>
                  <a:cubicBezTo>
                    <a:pt x="130226" y="456199"/>
                    <a:pt x="126802" y="459631"/>
                    <a:pt x="122566" y="459631"/>
                  </a:cubicBezTo>
                  <a:cubicBezTo>
                    <a:pt x="118330" y="459631"/>
                    <a:pt x="114906" y="456199"/>
                    <a:pt x="114906" y="451971"/>
                  </a:cubicBezTo>
                  <a:cubicBezTo>
                    <a:pt x="114906" y="428821"/>
                    <a:pt x="110348" y="397382"/>
                    <a:pt x="108326" y="384512"/>
                  </a:cubicBezTo>
                  <a:cubicBezTo>
                    <a:pt x="36194" y="390786"/>
                    <a:pt x="27828" y="415691"/>
                    <a:pt x="22581" y="431410"/>
                  </a:cubicBezTo>
                  <a:lnTo>
                    <a:pt x="14921" y="454391"/>
                  </a:lnTo>
                  <a:cubicBezTo>
                    <a:pt x="13580" y="458406"/>
                    <a:pt x="9283" y="460581"/>
                    <a:pt x="5238" y="459241"/>
                  </a:cubicBezTo>
                  <a:cubicBezTo>
                    <a:pt x="1224" y="457899"/>
                    <a:pt x="-944" y="453563"/>
                    <a:pt x="396" y="449550"/>
                  </a:cubicBezTo>
                  <a:lnTo>
                    <a:pt x="8057" y="426568"/>
                  </a:lnTo>
                  <a:cubicBezTo>
                    <a:pt x="18246" y="395996"/>
                    <a:pt x="41955" y="367705"/>
                    <a:pt x="145541" y="367705"/>
                  </a:cubicBezTo>
                  <a:cubicBezTo>
                    <a:pt x="145755" y="367705"/>
                    <a:pt x="166944" y="367590"/>
                    <a:pt x="180427" y="360856"/>
                  </a:cubicBezTo>
                  <a:close/>
                  <a:moveTo>
                    <a:pt x="222154" y="291100"/>
                  </a:moveTo>
                  <a:lnTo>
                    <a:pt x="237476" y="291100"/>
                  </a:lnTo>
                  <a:cubicBezTo>
                    <a:pt x="241712" y="291100"/>
                    <a:pt x="245136" y="294532"/>
                    <a:pt x="245136" y="298760"/>
                  </a:cubicBezTo>
                  <a:cubicBezTo>
                    <a:pt x="245136" y="302989"/>
                    <a:pt x="241712" y="306420"/>
                    <a:pt x="237476" y="306420"/>
                  </a:cubicBezTo>
                  <a:lnTo>
                    <a:pt x="222154" y="306420"/>
                  </a:lnTo>
                  <a:cubicBezTo>
                    <a:pt x="217918" y="306420"/>
                    <a:pt x="214494" y="302989"/>
                    <a:pt x="214494" y="298760"/>
                  </a:cubicBezTo>
                  <a:cubicBezTo>
                    <a:pt x="214494" y="294532"/>
                    <a:pt x="217918" y="291100"/>
                    <a:pt x="222154" y="291100"/>
                  </a:cubicBezTo>
                  <a:close/>
                  <a:moveTo>
                    <a:pt x="233238" y="261261"/>
                  </a:moveTo>
                  <a:cubicBezTo>
                    <a:pt x="246636" y="267963"/>
                    <a:pt x="260334" y="268117"/>
                    <a:pt x="260479" y="268117"/>
                  </a:cubicBezTo>
                  <a:cubicBezTo>
                    <a:pt x="264700" y="268140"/>
                    <a:pt x="268116" y="271580"/>
                    <a:pt x="268109" y="275801"/>
                  </a:cubicBezTo>
                  <a:cubicBezTo>
                    <a:pt x="268094" y="280022"/>
                    <a:pt x="264677" y="283438"/>
                    <a:pt x="260456" y="283438"/>
                  </a:cubicBezTo>
                  <a:cubicBezTo>
                    <a:pt x="259805" y="283438"/>
                    <a:pt x="245327" y="283354"/>
                    <a:pt x="229814" y="276574"/>
                  </a:cubicBezTo>
                  <a:cubicBezTo>
                    <a:pt x="214301" y="283354"/>
                    <a:pt x="199823" y="283438"/>
                    <a:pt x="199172" y="283438"/>
                  </a:cubicBezTo>
                  <a:cubicBezTo>
                    <a:pt x="194936" y="283438"/>
                    <a:pt x="191512" y="280006"/>
                    <a:pt x="191512" y="275778"/>
                  </a:cubicBezTo>
                  <a:cubicBezTo>
                    <a:pt x="191512" y="271550"/>
                    <a:pt x="194936" y="268118"/>
                    <a:pt x="199172" y="268118"/>
                  </a:cubicBezTo>
                  <a:cubicBezTo>
                    <a:pt x="199295" y="268118"/>
                    <a:pt x="212992" y="267965"/>
                    <a:pt x="226390" y="261262"/>
                  </a:cubicBezTo>
                  <a:cubicBezTo>
                    <a:pt x="228543" y="260190"/>
                    <a:pt x="231086" y="260190"/>
                    <a:pt x="233238" y="261261"/>
                  </a:cubicBezTo>
                  <a:close/>
                  <a:moveTo>
                    <a:pt x="252795" y="199174"/>
                  </a:moveTo>
                  <a:lnTo>
                    <a:pt x="283437" y="199174"/>
                  </a:lnTo>
                  <a:cubicBezTo>
                    <a:pt x="287673" y="199174"/>
                    <a:pt x="291097" y="202606"/>
                    <a:pt x="291097" y="206834"/>
                  </a:cubicBezTo>
                  <a:cubicBezTo>
                    <a:pt x="291097" y="211062"/>
                    <a:pt x="287673" y="214494"/>
                    <a:pt x="283437" y="214494"/>
                  </a:cubicBezTo>
                  <a:lnTo>
                    <a:pt x="275777" y="214494"/>
                  </a:lnTo>
                  <a:cubicBezTo>
                    <a:pt x="275777" y="218723"/>
                    <a:pt x="272353" y="222155"/>
                    <a:pt x="268117" y="222155"/>
                  </a:cubicBezTo>
                  <a:cubicBezTo>
                    <a:pt x="263880" y="222155"/>
                    <a:pt x="260456" y="218723"/>
                    <a:pt x="260456" y="214494"/>
                  </a:cubicBezTo>
                  <a:lnTo>
                    <a:pt x="252795" y="214494"/>
                  </a:lnTo>
                  <a:cubicBezTo>
                    <a:pt x="248559" y="214494"/>
                    <a:pt x="245135" y="211062"/>
                    <a:pt x="245135" y="206834"/>
                  </a:cubicBezTo>
                  <a:cubicBezTo>
                    <a:pt x="245135" y="202606"/>
                    <a:pt x="248559" y="199174"/>
                    <a:pt x="252795" y="199174"/>
                  </a:cubicBezTo>
                  <a:close/>
                  <a:moveTo>
                    <a:pt x="176190" y="199174"/>
                  </a:moveTo>
                  <a:lnTo>
                    <a:pt x="206832" y="199174"/>
                  </a:lnTo>
                  <a:cubicBezTo>
                    <a:pt x="211068" y="199174"/>
                    <a:pt x="214491" y="202606"/>
                    <a:pt x="214491" y="206834"/>
                  </a:cubicBezTo>
                  <a:cubicBezTo>
                    <a:pt x="214491" y="211062"/>
                    <a:pt x="211067" y="214494"/>
                    <a:pt x="206831" y="214494"/>
                  </a:cubicBezTo>
                  <a:lnTo>
                    <a:pt x="199171" y="214494"/>
                  </a:lnTo>
                  <a:cubicBezTo>
                    <a:pt x="199171" y="218723"/>
                    <a:pt x="195747" y="222155"/>
                    <a:pt x="191511" y="222155"/>
                  </a:cubicBezTo>
                  <a:cubicBezTo>
                    <a:pt x="187274" y="222155"/>
                    <a:pt x="183850" y="218723"/>
                    <a:pt x="183850" y="214494"/>
                  </a:cubicBezTo>
                  <a:lnTo>
                    <a:pt x="176190" y="214494"/>
                  </a:lnTo>
                  <a:cubicBezTo>
                    <a:pt x="171954" y="214494"/>
                    <a:pt x="168530" y="211062"/>
                    <a:pt x="168530" y="206834"/>
                  </a:cubicBezTo>
                  <a:cubicBezTo>
                    <a:pt x="168530" y="202606"/>
                    <a:pt x="171954" y="199174"/>
                    <a:pt x="176190" y="199174"/>
                  </a:cubicBezTo>
                  <a:close/>
                  <a:moveTo>
                    <a:pt x="114906" y="183852"/>
                  </a:moveTo>
                  <a:cubicBezTo>
                    <a:pt x="119143" y="183852"/>
                    <a:pt x="122567" y="187284"/>
                    <a:pt x="122567" y="191512"/>
                  </a:cubicBezTo>
                  <a:lnTo>
                    <a:pt x="122567" y="206834"/>
                  </a:lnTo>
                  <a:cubicBezTo>
                    <a:pt x="122567" y="211055"/>
                    <a:pt x="125999" y="214494"/>
                    <a:pt x="130228" y="214494"/>
                  </a:cubicBezTo>
                  <a:cubicBezTo>
                    <a:pt x="134089" y="214494"/>
                    <a:pt x="137352" y="217374"/>
                    <a:pt x="137827" y="221204"/>
                  </a:cubicBezTo>
                  <a:cubicBezTo>
                    <a:pt x="139903" y="237759"/>
                    <a:pt x="147854" y="284572"/>
                    <a:pt x="159583" y="302169"/>
                  </a:cubicBezTo>
                  <a:lnTo>
                    <a:pt x="160840" y="304068"/>
                  </a:lnTo>
                  <a:cubicBezTo>
                    <a:pt x="170017" y="317995"/>
                    <a:pt x="182596" y="337062"/>
                    <a:pt x="229815" y="337062"/>
                  </a:cubicBezTo>
                  <a:cubicBezTo>
                    <a:pt x="277034" y="337062"/>
                    <a:pt x="289613" y="317995"/>
                    <a:pt x="298790" y="304068"/>
                  </a:cubicBezTo>
                  <a:lnTo>
                    <a:pt x="300047" y="302169"/>
                  </a:lnTo>
                  <a:cubicBezTo>
                    <a:pt x="311791" y="284557"/>
                    <a:pt x="319727" y="237751"/>
                    <a:pt x="321803" y="221204"/>
                  </a:cubicBezTo>
                  <a:cubicBezTo>
                    <a:pt x="322278" y="217374"/>
                    <a:pt x="325542" y="214494"/>
                    <a:pt x="329403" y="214494"/>
                  </a:cubicBezTo>
                  <a:cubicBezTo>
                    <a:pt x="333631" y="214494"/>
                    <a:pt x="337063" y="211055"/>
                    <a:pt x="337063" y="206834"/>
                  </a:cubicBezTo>
                  <a:lnTo>
                    <a:pt x="337063" y="191512"/>
                  </a:lnTo>
                  <a:cubicBezTo>
                    <a:pt x="337063" y="187284"/>
                    <a:pt x="340487" y="183852"/>
                    <a:pt x="344723" y="183852"/>
                  </a:cubicBezTo>
                  <a:cubicBezTo>
                    <a:pt x="348959" y="183852"/>
                    <a:pt x="352383" y="187284"/>
                    <a:pt x="352383" y="191512"/>
                  </a:cubicBezTo>
                  <a:lnTo>
                    <a:pt x="352383" y="214494"/>
                  </a:lnTo>
                  <a:cubicBezTo>
                    <a:pt x="352383" y="217995"/>
                    <a:pt x="349993" y="220822"/>
                    <a:pt x="346799" y="221733"/>
                  </a:cubicBezTo>
                  <a:cubicBezTo>
                    <a:pt x="344010" y="224981"/>
                    <a:pt x="340402" y="227478"/>
                    <a:pt x="336227" y="228781"/>
                  </a:cubicBezTo>
                  <a:cubicBezTo>
                    <a:pt x="333875" y="244883"/>
                    <a:pt x="326253" y="290487"/>
                    <a:pt x="312793" y="310672"/>
                  </a:cubicBezTo>
                  <a:lnTo>
                    <a:pt x="311583" y="312502"/>
                  </a:lnTo>
                  <a:cubicBezTo>
                    <a:pt x="301747" y="327417"/>
                    <a:pt x="285284" y="352383"/>
                    <a:pt x="229814" y="352383"/>
                  </a:cubicBezTo>
                  <a:cubicBezTo>
                    <a:pt x="174344" y="352383"/>
                    <a:pt x="157882" y="327417"/>
                    <a:pt x="148046" y="312502"/>
                  </a:cubicBezTo>
                  <a:lnTo>
                    <a:pt x="146835" y="310672"/>
                  </a:lnTo>
                  <a:cubicBezTo>
                    <a:pt x="133376" y="290487"/>
                    <a:pt x="125754" y="244883"/>
                    <a:pt x="123402" y="228781"/>
                  </a:cubicBezTo>
                  <a:cubicBezTo>
                    <a:pt x="114056" y="225870"/>
                    <a:pt x="107246" y="217130"/>
                    <a:pt x="107246" y="206834"/>
                  </a:cubicBezTo>
                  <a:lnTo>
                    <a:pt x="107246" y="191512"/>
                  </a:lnTo>
                  <a:cubicBezTo>
                    <a:pt x="107246" y="187284"/>
                    <a:pt x="110670" y="183852"/>
                    <a:pt x="114906" y="183852"/>
                  </a:cubicBezTo>
                  <a:close/>
                  <a:moveTo>
                    <a:pt x="229814" y="91926"/>
                  </a:moveTo>
                  <a:cubicBezTo>
                    <a:pt x="212915" y="91926"/>
                    <a:pt x="199172" y="105670"/>
                    <a:pt x="199172" y="122569"/>
                  </a:cubicBezTo>
                  <a:cubicBezTo>
                    <a:pt x="199172" y="139468"/>
                    <a:pt x="212915" y="153211"/>
                    <a:pt x="229814" y="153211"/>
                  </a:cubicBezTo>
                  <a:cubicBezTo>
                    <a:pt x="246714" y="153211"/>
                    <a:pt x="260456" y="139467"/>
                    <a:pt x="260456" y="122568"/>
                  </a:cubicBezTo>
                  <a:cubicBezTo>
                    <a:pt x="260456" y="105670"/>
                    <a:pt x="246713" y="91926"/>
                    <a:pt x="229814" y="91926"/>
                  </a:cubicBezTo>
                  <a:close/>
                  <a:moveTo>
                    <a:pt x="229813" y="15321"/>
                  </a:moveTo>
                  <a:cubicBezTo>
                    <a:pt x="224037" y="15321"/>
                    <a:pt x="218292" y="16823"/>
                    <a:pt x="214492" y="18079"/>
                  </a:cubicBezTo>
                  <a:lnTo>
                    <a:pt x="214492" y="53624"/>
                  </a:lnTo>
                  <a:cubicBezTo>
                    <a:pt x="214492" y="57853"/>
                    <a:pt x="211068" y="61285"/>
                    <a:pt x="206832" y="61285"/>
                  </a:cubicBezTo>
                  <a:cubicBezTo>
                    <a:pt x="202595" y="61285"/>
                    <a:pt x="199171" y="57853"/>
                    <a:pt x="199171" y="53624"/>
                  </a:cubicBezTo>
                  <a:lnTo>
                    <a:pt x="199171" y="34266"/>
                  </a:lnTo>
                  <a:cubicBezTo>
                    <a:pt x="153331" y="44715"/>
                    <a:pt x="115809" y="78161"/>
                    <a:pt x="100105" y="122569"/>
                  </a:cubicBezTo>
                  <a:lnTo>
                    <a:pt x="122566" y="122569"/>
                  </a:lnTo>
                  <a:cubicBezTo>
                    <a:pt x="126803" y="122569"/>
                    <a:pt x="130227" y="126001"/>
                    <a:pt x="130227" y="130229"/>
                  </a:cubicBezTo>
                  <a:cubicBezTo>
                    <a:pt x="130227" y="134458"/>
                    <a:pt x="126803" y="137890"/>
                    <a:pt x="122566" y="137890"/>
                  </a:cubicBezTo>
                  <a:lnTo>
                    <a:pt x="92315" y="137890"/>
                  </a:lnTo>
                  <a:lnTo>
                    <a:pt x="92315" y="153211"/>
                  </a:lnTo>
                  <a:lnTo>
                    <a:pt x="195648" y="153211"/>
                  </a:lnTo>
                  <a:cubicBezTo>
                    <a:pt x="188340" y="145068"/>
                    <a:pt x="183851" y="134351"/>
                    <a:pt x="183851" y="122569"/>
                  </a:cubicBezTo>
                  <a:cubicBezTo>
                    <a:pt x="183851" y="97220"/>
                    <a:pt x="204465" y="76606"/>
                    <a:pt x="229814" y="76606"/>
                  </a:cubicBezTo>
                  <a:cubicBezTo>
                    <a:pt x="255163" y="76606"/>
                    <a:pt x="275777" y="97220"/>
                    <a:pt x="275777" y="122569"/>
                  </a:cubicBezTo>
                  <a:cubicBezTo>
                    <a:pt x="275777" y="134351"/>
                    <a:pt x="271289" y="145068"/>
                    <a:pt x="263980" y="153211"/>
                  </a:cubicBezTo>
                  <a:lnTo>
                    <a:pt x="367702" y="153211"/>
                  </a:lnTo>
                  <a:lnTo>
                    <a:pt x="367702" y="137890"/>
                  </a:lnTo>
                  <a:lnTo>
                    <a:pt x="337060" y="137890"/>
                  </a:lnTo>
                  <a:cubicBezTo>
                    <a:pt x="332824" y="137890"/>
                    <a:pt x="329400" y="134458"/>
                    <a:pt x="329400" y="130229"/>
                  </a:cubicBezTo>
                  <a:cubicBezTo>
                    <a:pt x="329400" y="126001"/>
                    <a:pt x="332824" y="122569"/>
                    <a:pt x="337060" y="122569"/>
                  </a:cubicBezTo>
                  <a:lnTo>
                    <a:pt x="359521" y="122569"/>
                  </a:lnTo>
                  <a:cubicBezTo>
                    <a:pt x="343817" y="78161"/>
                    <a:pt x="306295" y="44714"/>
                    <a:pt x="260455" y="34266"/>
                  </a:cubicBezTo>
                  <a:lnTo>
                    <a:pt x="260455" y="53624"/>
                  </a:lnTo>
                  <a:cubicBezTo>
                    <a:pt x="260455" y="57853"/>
                    <a:pt x="257031" y="61285"/>
                    <a:pt x="252795" y="61285"/>
                  </a:cubicBezTo>
                  <a:cubicBezTo>
                    <a:pt x="248558" y="61285"/>
                    <a:pt x="245135" y="57853"/>
                    <a:pt x="245135" y="53624"/>
                  </a:cubicBezTo>
                  <a:lnTo>
                    <a:pt x="245135" y="18079"/>
                  </a:lnTo>
                  <a:cubicBezTo>
                    <a:pt x="241343" y="16823"/>
                    <a:pt x="235597" y="15321"/>
                    <a:pt x="229813" y="15321"/>
                  </a:cubicBezTo>
                  <a:close/>
                  <a:moveTo>
                    <a:pt x="229814" y="0"/>
                  </a:moveTo>
                  <a:cubicBezTo>
                    <a:pt x="243143" y="0"/>
                    <a:pt x="255484" y="5607"/>
                    <a:pt x="255998" y="5852"/>
                  </a:cubicBezTo>
                  <a:cubicBezTo>
                    <a:pt x="258709" y="7101"/>
                    <a:pt x="260456" y="9820"/>
                    <a:pt x="260456" y="12808"/>
                  </a:cubicBezTo>
                  <a:lnTo>
                    <a:pt x="260456" y="18561"/>
                  </a:lnTo>
                  <a:cubicBezTo>
                    <a:pt x="314723" y="29616"/>
                    <a:pt x="359008" y="69580"/>
                    <a:pt x="375678" y="122576"/>
                  </a:cubicBezTo>
                  <a:cubicBezTo>
                    <a:pt x="376222" y="122600"/>
                    <a:pt x="376712" y="122814"/>
                    <a:pt x="377218" y="122944"/>
                  </a:cubicBezTo>
                  <a:cubicBezTo>
                    <a:pt x="377632" y="123051"/>
                    <a:pt x="378068" y="123066"/>
                    <a:pt x="378436" y="123235"/>
                  </a:cubicBezTo>
                  <a:cubicBezTo>
                    <a:pt x="378987" y="123473"/>
                    <a:pt x="379416" y="123856"/>
                    <a:pt x="379891" y="124208"/>
                  </a:cubicBezTo>
                  <a:cubicBezTo>
                    <a:pt x="380197" y="124438"/>
                    <a:pt x="380557" y="124599"/>
                    <a:pt x="380826" y="124874"/>
                  </a:cubicBezTo>
                  <a:cubicBezTo>
                    <a:pt x="381270" y="125327"/>
                    <a:pt x="381569" y="125901"/>
                    <a:pt x="381890" y="126453"/>
                  </a:cubicBezTo>
                  <a:cubicBezTo>
                    <a:pt x="382051" y="126736"/>
                    <a:pt x="382296" y="126974"/>
                    <a:pt x="382434" y="127280"/>
                  </a:cubicBezTo>
                  <a:cubicBezTo>
                    <a:pt x="382810" y="128192"/>
                    <a:pt x="383024" y="129187"/>
                    <a:pt x="383024" y="130229"/>
                  </a:cubicBezTo>
                  <a:lnTo>
                    <a:pt x="383024" y="160871"/>
                  </a:lnTo>
                  <a:cubicBezTo>
                    <a:pt x="383024" y="165099"/>
                    <a:pt x="379600" y="168531"/>
                    <a:pt x="375364" y="168531"/>
                  </a:cubicBezTo>
                  <a:lnTo>
                    <a:pt x="84655" y="168531"/>
                  </a:lnTo>
                  <a:cubicBezTo>
                    <a:pt x="80418" y="168531"/>
                    <a:pt x="76995" y="165099"/>
                    <a:pt x="76995" y="160871"/>
                  </a:cubicBezTo>
                  <a:lnTo>
                    <a:pt x="76995" y="132159"/>
                  </a:lnTo>
                  <a:cubicBezTo>
                    <a:pt x="76826" y="131523"/>
                    <a:pt x="76604" y="130911"/>
                    <a:pt x="76604" y="130228"/>
                  </a:cubicBezTo>
                  <a:cubicBezTo>
                    <a:pt x="76604" y="126245"/>
                    <a:pt x="79676" y="123074"/>
                    <a:pt x="83568" y="122714"/>
                  </a:cubicBezTo>
                  <a:cubicBezTo>
                    <a:pt x="83705" y="122690"/>
                    <a:pt x="83805" y="122614"/>
                    <a:pt x="83943" y="122599"/>
                  </a:cubicBezTo>
                  <a:cubicBezTo>
                    <a:pt x="100605" y="69588"/>
                    <a:pt x="144897" y="29623"/>
                    <a:pt x="199172" y="18561"/>
                  </a:cubicBezTo>
                  <a:lnTo>
                    <a:pt x="199172" y="12808"/>
                  </a:lnTo>
                  <a:cubicBezTo>
                    <a:pt x="199172" y="9820"/>
                    <a:pt x="200918" y="7101"/>
                    <a:pt x="203630" y="5852"/>
                  </a:cubicBezTo>
                  <a:cubicBezTo>
                    <a:pt x="204144" y="5607"/>
                    <a:pt x="216485" y="0"/>
                    <a:pt x="229814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39DC89B-4A4A-4A0D-AD77-56CC6DC06F4C}"/>
              </a:ext>
            </a:extLst>
          </p:cNvPr>
          <p:cNvGrpSpPr/>
          <p:nvPr/>
        </p:nvGrpSpPr>
        <p:grpSpPr>
          <a:xfrm>
            <a:off x="6011111" y="5047213"/>
            <a:ext cx="742454" cy="742454"/>
            <a:chOff x="6011111" y="5047213"/>
            <a:chExt cx="742454" cy="742454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A9917CF-4284-4390-B820-D7BCFAF727B7}"/>
                </a:ext>
              </a:extLst>
            </p:cNvPr>
            <p:cNvSpPr/>
            <p:nvPr/>
          </p:nvSpPr>
          <p:spPr>
            <a:xfrm>
              <a:off x="6011111" y="5047213"/>
              <a:ext cx="742454" cy="742454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>
                  <a:alpha val="20000"/>
                </a:schemeClr>
              </a:solidFill>
            </a:ln>
            <a:effectLst>
              <a:outerShdw blurRad="457200" dist="76200" dir="5400000" sx="94000" sy="94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075544C-B04B-418B-9099-81B2BDE7DAC1}"/>
                </a:ext>
              </a:extLst>
            </p:cNvPr>
            <p:cNvSpPr/>
            <p:nvPr/>
          </p:nvSpPr>
          <p:spPr>
            <a:xfrm>
              <a:off x="6216321" y="5252423"/>
              <a:ext cx="332034" cy="332034"/>
            </a:xfrm>
            <a:custGeom>
              <a:avLst/>
              <a:gdLst>
                <a:gd name="connsiteX0" fmla="*/ 99586 w 459632"/>
                <a:gd name="connsiteY0" fmla="*/ 291100 h 459632"/>
                <a:gd name="connsiteX1" fmla="*/ 375365 w 459632"/>
                <a:gd name="connsiteY1" fmla="*/ 291100 h 459632"/>
                <a:gd name="connsiteX2" fmla="*/ 383026 w 459632"/>
                <a:gd name="connsiteY2" fmla="*/ 298760 h 459632"/>
                <a:gd name="connsiteX3" fmla="*/ 375365 w 459632"/>
                <a:gd name="connsiteY3" fmla="*/ 306420 h 459632"/>
                <a:gd name="connsiteX4" fmla="*/ 99586 w 459632"/>
                <a:gd name="connsiteY4" fmla="*/ 306420 h 459632"/>
                <a:gd name="connsiteX5" fmla="*/ 91926 w 459632"/>
                <a:gd name="connsiteY5" fmla="*/ 298760 h 459632"/>
                <a:gd name="connsiteX6" fmla="*/ 99586 w 459632"/>
                <a:gd name="connsiteY6" fmla="*/ 291100 h 459632"/>
                <a:gd name="connsiteX7" fmla="*/ 423995 w 459632"/>
                <a:gd name="connsiteY7" fmla="*/ 165688 h 459632"/>
                <a:gd name="connsiteX8" fmla="*/ 428262 w 459632"/>
                <a:gd name="connsiteY8" fmla="*/ 175655 h 459632"/>
                <a:gd name="connsiteX9" fmla="*/ 390143 w 459632"/>
                <a:gd name="connsiteY9" fmla="*/ 270968 h 459632"/>
                <a:gd name="connsiteX10" fmla="*/ 383026 w 459632"/>
                <a:gd name="connsiteY10" fmla="*/ 275778 h 459632"/>
                <a:gd name="connsiteX11" fmla="*/ 380184 w 459632"/>
                <a:gd name="connsiteY11" fmla="*/ 275234 h 459632"/>
                <a:gd name="connsiteX12" fmla="*/ 375910 w 459632"/>
                <a:gd name="connsiteY12" fmla="*/ 265268 h 459632"/>
                <a:gd name="connsiteX13" fmla="*/ 414036 w 459632"/>
                <a:gd name="connsiteY13" fmla="*/ 169955 h 459632"/>
                <a:gd name="connsiteX14" fmla="*/ 423995 w 459632"/>
                <a:gd name="connsiteY14" fmla="*/ 165688 h 459632"/>
                <a:gd name="connsiteX15" fmla="*/ 355226 w 459632"/>
                <a:gd name="connsiteY15" fmla="*/ 107791 h 459632"/>
                <a:gd name="connsiteX16" fmla="*/ 359501 w 459632"/>
                <a:gd name="connsiteY16" fmla="*/ 117757 h 459632"/>
                <a:gd name="connsiteX17" fmla="*/ 298216 w 459632"/>
                <a:gd name="connsiteY17" fmla="*/ 270968 h 459632"/>
                <a:gd name="connsiteX18" fmla="*/ 291100 w 459632"/>
                <a:gd name="connsiteY18" fmla="*/ 275779 h 459632"/>
                <a:gd name="connsiteX19" fmla="*/ 288258 w 459632"/>
                <a:gd name="connsiteY19" fmla="*/ 275235 h 459632"/>
                <a:gd name="connsiteX20" fmla="*/ 283983 w 459632"/>
                <a:gd name="connsiteY20" fmla="*/ 265268 h 459632"/>
                <a:gd name="connsiteX21" fmla="*/ 345267 w 459632"/>
                <a:gd name="connsiteY21" fmla="*/ 112057 h 459632"/>
                <a:gd name="connsiteX22" fmla="*/ 355226 w 459632"/>
                <a:gd name="connsiteY22" fmla="*/ 107791 h 459632"/>
                <a:gd name="connsiteX23" fmla="*/ 263300 w 459632"/>
                <a:gd name="connsiteY23" fmla="*/ 107791 h 459632"/>
                <a:gd name="connsiteX24" fmla="*/ 267575 w 459632"/>
                <a:gd name="connsiteY24" fmla="*/ 117757 h 459632"/>
                <a:gd name="connsiteX25" fmla="*/ 206290 w 459632"/>
                <a:gd name="connsiteY25" fmla="*/ 270968 h 459632"/>
                <a:gd name="connsiteX26" fmla="*/ 199174 w 459632"/>
                <a:gd name="connsiteY26" fmla="*/ 275779 h 459632"/>
                <a:gd name="connsiteX27" fmla="*/ 196324 w 459632"/>
                <a:gd name="connsiteY27" fmla="*/ 275235 h 459632"/>
                <a:gd name="connsiteX28" fmla="*/ 192057 w 459632"/>
                <a:gd name="connsiteY28" fmla="*/ 265268 h 459632"/>
                <a:gd name="connsiteX29" fmla="*/ 253341 w 459632"/>
                <a:gd name="connsiteY29" fmla="*/ 112057 h 459632"/>
                <a:gd name="connsiteX30" fmla="*/ 263300 w 459632"/>
                <a:gd name="connsiteY30" fmla="*/ 107791 h 459632"/>
                <a:gd name="connsiteX31" fmla="*/ 171381 w 459632"/>
                <a:gd name="connsiteY31" fmla="*/ 107791 h 459632"/>
                <a:gd name="connsiteX32" fmla="*/ 175648 w 459632"/>
                <a:gd name="connsiteY32" fmla="*/ 117757 h 459632"/>
                <a:gd name="connsiteX33" fmla="*/ 114363 w 459632"/>
                <a:gd name="connsiteY33" fmla="*/ 270968 h 459632"/>
                <a:gd name="connsiteX34" fmla="*/ 107239 w 459632"/>
                <a:gd name="connsiteY34" fmla="*/ 275779 h 459632"/>
                <a:gd name="connsiteX35" fmla="*/ 104397 w 459632"/>
                <a:gd name="connsiteY35" fmla="*/ 275235 h 459632"/>
                <a:gd name="connsiteX36" fmla="*/ 100130 w 459632"/>
                <a:gd name="connsiteY36" fmla="*/ 265269 h 459632"/>
                <a:gd name="connsiteX37" fmla="*/ 161414 w 459632"/>
                <a:gd name="connsiteY37" fmla="*/ 112058 h 459632"/>
                <a:gd name="connsiteX38" fmla="*/ 171381 w 459632"/>
                <a:gd name="connsiteY38" fmla="*/ 107791 h 459632"/>
                <a:gd name="connsiteX39" fmla="*/ 79454 w 459632"/>
                <a:gd name="connsiteY39" fmla="*/ 107791 h 459632"/>
                <a:gd name="connsiteX40" fmla="*/ 83721 w 459632"/>
                <a:gd name="connsiteY40" fmla="*/ 117757 h 459632"/>
                <a:gd name="connsiteX41" fmla="*/ 45265 w 459632"/>
                <a:gd name="connsiteY41" fmla="*/ 213889 h 459632"/>
                <a:gd name="connsiteX42" fmla="*/ 38149 w 459632"/>
                <a:gd name="connsiteY42" fmla="*/ 218707 h 459632"/>
                <a:gd name="connsiteX43" fmla="*/ 35307 w 459632"/>
                <a:gd name="connsiteY43" fmla="*/ 218156 h 459632"/>
                <a:gd name="connsiteX44" fmla="*/ 31040 w 459632"/>
                <a:gd name="connsiteY44" fmla="*/ 208198 h 459632"/>
                <a:gd name="connsiteX45" fmla="*/ 69488 w 459632"/>
                <a:gd name="connsiteY45" fmla="*/ 112058 h 459632"/>
                <a:gd name="connsiteX46" fmla="*/ 79454 w 459632"/>
                <a:gd name="connsiteY46" fmla="*/ 107791 h 459632"/>
                <a:gd name="connsiteX47" fmla="*/ 7660 w 459632"/>
                <a:gd name="connsiteY47" fmla="*/ 76605 h 459632"/>
                <a:gd name="connsiteX48" fmla="*/ 451972 w 459632"/>
                <a:gd name="connsiteY48" fmla="*/ 76605 h 459632"/>
                <a:gd name="connsiteX49" fmla="*/ 459632 w 459632"/>
                <a:gd name="connsiteY49" fmla="*/ 84266 h 459632"/>
                <a:gd name="connsiteX50" fmla="*/ 459632 w 459632"/>
                <a:gd name="connsiteY50" fmla="*/ 298761 h 459632"/>
                <a:gd name="connsiteX51" fmla="*/ 451972 w 459632"/>
                <a:gd name="connsiteY51" fmla="*/ 306421 h 459632"/>
                <a:gd name="connsiteX52" fmla="*/ 413669 w 459632"/>
                <a:gd name="connsiteY52" fmla="*/ 306421 h 459632"/>
                <a:gd name="connsiteX53" fmla="*/ 413669 w 459632"/>
                <a:gd name="connsiteY53" fmla="*/ 444311 h 459632"/>
                <a:gd name="connsiteX54" fmla="*/ 436650 w 459632"/>
                <a:gd name="connsiteY54" fmla="*/ 444311 h 459632"/>
                <a:gd name="connsiteX55" fmla="*/ 444311 w 459632"/>
                <a:gd name="connsiteY55" fmla="*/ 451971 h 459632"/>
                <a:gd name="connsiteX56" fmla="*/ 436650 w 459632"/>
                <a:gd name="connsiteY56" fmla="*/ 459631 h 459632"/>
                <a:gd name="connsiteX57" fmla="*/ 375367 w 459632"/>
                <a:gd name="connsiteY57" fmla="*/ 459631 h 459632"/>
                <a:gd name="connsiteX58" fmla="*/ 367707 w 459632"/>
                <a:gd name="connsiteY58" fmla="*/ 451971 h 459632"/>
                <a:gd name="connsiteX59" fmla="*/ 375367 w 459632"/>
                <a:gd name="connsiteY59" fmla="*/ 444311 h 459632"/>
                <a:gd name="connsiteX60" fmla="*/ 398348 w 459632"/>
                <a:gd name="connsiteY60" fmla="*/ 444311 h 459632"/>
                <a:gd name="connsiteX61" fmla="*/ 398348 w 459632"/>
                <a:gd name="connsiteY61" fmla="*/ 298761 h 459632"/>
                <a:gd name="connsiteX62" fmla="*/ 406009 w 459632"/>
                <a:gd name="connsiteY62" fmla="*/ 291101 h 459632"/>
                <a:gd name="connsiteX63" fmla="*/ 444312 w 459632"/>
                <a:gd name="connsiteY63" fmla="*/ 291101 h 459632"/>
                <a:gd name="connsiteX64" fmla="*/ 444312 w 459632"/>
                <a:gd name="connsiteY64" fmla="*/ 91926 h 459632"/>
                <a:gd name="connsiteX65" fmla="*/ 15321 w 459632"/>
                <a:gd name="connsiteY65" fmla="*/ 91926 h 459632"/>
                <a:gd name="connsiteX66" fmla="*/ 15321 w 459632"/>
                <a:gd name="connsiteY66" fmla="*/ 291101 h 459632"/>
                <a:gd name="connsiteX67" fmla="*/ 68946 w 459632"/>
                <a:gd name="connsiteY67" fmla="*/ 291101 h 459632"/>
                <a:gd name="connsiteX68" fmla="*/ 76606 w 459632"/>
                <a:gd name="connsiteY68" fmla="*/ 298761 h 459632"/>
                <a:gd name="connsiteX69" fmla="*/ 76606 w 459632"/>
                <a:gd name="connsiteY69" fmla="*/ 444312 h 459632"/>
                <a:gd name="connsiteX70" fmla="*/ 99588 w 459632"/>
                <a:gd name="connsiteY70" fmla="*/ 444312 h 459632"/>
                <a:gd name="connsiteX71" fmla="*/ 107248 w 459632"/>
                <a:gd name="connsiteY71" fmla="*/ 451972 h 459632"/>
                <a:gd name="connsiteX72" fmla="*/ 99588 w 459632"/>
                <a:gd name="connsiteY72" fmla="*/ 459632 h 459632"/>
                <a:gd name="connsiteX73" fmla="*/ 38303 w 459632"/>
                <a:gd name="connsiteY73" fmla="*/ 459632 h 459632"/>
                <a:gd name="connsiteX74" fmla="*/ 30642 w 459632"/>
                <a:gd name="connsiteY74" fmla="*/ 451971 h 459632"/>
                <a:gd name="connsiteX75" fmla="*/ 38302 w 459632"/>
                <a:gd name="connsiteY75" fmla="*/ 444311 h 459632"/>
                <a:gd name="connsiteX76" fmla="*/ 61284 w 459632"/>
                <a:gd name="connsiteY76" fmla="*/ 444311 h 459632"/>
                <a:gd name="connsiteX77" fmla="*/ 61284 w 459632"/>
                <a:gd name="connsiteY77" fmla="*/ 306421 h 459632"/>
                <a:gd name="connsiteX78" fmla="*/ 7660 w 459632"/>
                <a:gd name="connsiteY78" fmla="*/ 306421 h 459632"/>
                <a:gd name="connsiteX79" fmla="*/ 0 w 459632"/>
                <a:gd name="connsiteY79" fmla="*/ 298761 h 459632"/>
                <a:gd name="connsiteX80" fmla="*/ 0 w 459632"/>
                <a:gd name="connsiteY80" fmla="*/ 84266 h 459632"/>
                <a:gd name="connsiteX81" fmla="*/ 7660 w 459632"/>
                <a:gd name="connsiteY81" fmla="*/ 76605 h 459632"/>
                <a:gd name="connsiteX82" fmla="*/ 390687 w 459632"/>
                <a:gd name="connsiteY82" fmla="*/ 15321 h 459632"/>
                <a:gd name="connsiteX83" fmla="*/ 383026 w 459632"/>
                <a:gd name="connsiteY83" fmla="*/ 22982 h 459632"/>
                <a:gd name="connsiteX84" fmla="*/ 390687 w 459632"/>
                <a:gd name="connsiteY84" fmla="*/ 30642 h 459632"/>
                <a:gd name="connsiteX85" fmla="*/ 398347 w 459632"/>
                <a:gd name="connsiteY85" fmla="*/ 22982 h 459632"/>
                <a:gd name="connsiteX86" fmla="*/ 390687 w 459632"/>
                <a:gd name="connsiteY86" fmla="*/ 15321 h 459632"/>
                <a:gd name="connsiteX87" fmla="*/ 68945 w 459632"/>
                <a:gd name="connsiteY87" fmla="*/ 15321 h 459632"/>
                <a:gd name="connsiteX88" fmla="*/ 61284 w 459632"/>
                <a:gd name="connsiteY88" fmla="*/ 22982 h 459632"/>
                <a:gd name="connsiteX89" fmla="*/ 68945 w 459632"/>
                <a:gd name="connsiteY89" fmla="*/ 30642 h 459632"/>
                <a:gd name="connsiteX90" fmla="*/ 76605 w 459632"/>
                <a:gd name="connsiteY90" fmla="*/ 22982 h 459632"/>
                <a:gd name="connsiteX91" fmla="*/ 68945 w 459632"/>
                <a:gd name="connsiteY91" fmla="*/ 15321 h 459632"/>
                <a:gd name="connsiteX92" fmla="*/ 390687 w 459632"/>
                <a:gd name="connsiteY92" fmla="*/ 0 h 459632"/>
                <a:gd name="connsiteX93" fmla="*/ 413668 w 459632"/>
                <a:gd name="connsiteY93" fmla="*/ 22982 h 459632"/>
                <a:gd name="connsiteX94" fmla="*/ 398347 w 459632"/>
                <a:gd name="connsiteY94" fmla="*/ 44554 h 459632"/>
                <a:gd name="connsiteX95" fmla="*/ 398347 w 459632"/>
                <a:gd name="connsiteY95" fmla="*/ 53623 h 459632"/>
                <a:gd name="connsiteX96" fmla="*/ 390687 w 459632"/>
                <a:gd name="connsiteY96" fmla="*/ 61284 h 459632"/>
                <a:gd name="connsiteX97" fmla="*/ 383026 w 459632"/>
                <a:gd name="connsiteY97" fmla="*/ 53623 h 459632"/>
                <a:gd name="connsiteX98" fmla="*/ 383026 w 459632"/>
                <a:gd name="connsiteY98" fmla="*/ 44546 h 459632"/>
                <a:gd name="connsiteX99" fmla="*/ 367705 w 459632"/>
                <a:gd name="connsiteY99" fmla="*/ 22982 h 459632"/>
                <a:gd name="connsiteX100" fmla="*/ 390687 w 459632"/>
                <a:gd name="connsiteY100" fmla="*/ 0 h 459632"/>
                <a:gd name="connsiteX101" fmla="*/ 68945 w 459632"/>
                <a:gd name="connsiteY101" fmla="*/ 0 h 459632"/>
                <a:gd name="connsiteX102" fmla="*/ 91926 w 459632"/>
                <a:gd name="connsiteY102" fmla="*/ 22982 h 459632"/>
                <a:gd name="connsiteX103" fmla="*/ 76605 w 459632"/>
                <a:gd name="connsiteY103" fmla="*/ 44554 h 459632"/>
                <a:gd name="connsiteX104" fmla="*/ 76605 w 459632"/>
                <a:gd name="connsiteY104" fmla="*/ 53623 h 459632"/>
                <a:gd name="connsiteX105" fmla="*/ 68945 w 459632"/>
                <a:gd name="connsiteY105" fmla="*/ 61284 h 459632"/>
                <a:gd name="connsiteX106" fmla="*/ 61284 w 459632"/>
                <a:gd name="connsiteY106" fmla="*/ 53623 h 459632"/>
                <a:gd name="connsiteX107" fmla="*/ 61284 w 459632"/>
                <a:gd name="connsiteY107" fmla="*/ 44546 h 459632"/>
                <a:gd name="connsiteX108" fmla="*/ 45963 w 459632"/>
                <a:gd name="connsiteY108" fmla="*/ 22982 h 459632"/>
                <a:gd name="connsiteX109" fmla="*/ 68945 w 459632"/>
                <a:gd name="connsiteY109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459632" h="459632">
                  <a:moveTo>
                    <a:pt x="99586" y="291100"/>
                  </a:moveTo>
                  <a:lnTo>
                    <a:pt x="375365" y="291100"/>
                  </a:lnTo>
                  <a:cubicBezTo>
                    <a:pt x="379602" y="291100"/>
                    <a:pt x="383026" y="294532"/>
                    <a:pt x="383026" y="298760"/>
                  </a:cubicBezTo>
                  <a:cubicBezTo>
                    <a:pt x="383026" y="302989"/>
                    <a:pt x="379602" y="306420"/>
                    <a:pt x="375365" y="306420"/>
                  </a:cubicBezTo>
                  <a:lnTo>
                    <a:pt x="99586" y="306420"/>
                  </a:lnTo>
                  <a:cubicBezTo>
                    <a:pt x="95358" y="306420"/>
                    <a:pt x="91926" y="302989"/>
                    <a:pt x="91926" y="298760"/>
                  </a:cubicBezTo>
                  <a:cubicBezTo>
                    <a:pt x="91926" y="294532"/>
                    <a:pt x="95358" y="291100"/>
                    <a:pt x="99586" y="291100"/>
                  </a:cubicBezTo>
                  <a:close/>
                  <a:moveTo>
                    <a:pt x="423995" y="165688"/>
                  </a:moveTo>
                  <a:cubicBezTo>
                    <a:pt x="427917" y="167267"/>
                    <a:pt x="429832" y="171725"/>
                    <a:pt x="428262" y="175655"/>
                  </a:cubicBezTo>
                  <a:lnTo>
                    <a:pt x="390143" y="270968"/>
                  </a:lnTo>
                  <a:cubicBezTo>
                    <a:pt x="388941" y="273955"/>
                    <a:pt x="386068" y="275778"/>
                    <a:pt x="383026" y="275778"/>
                  </a:cubicBezTo>
                  <a:cubicBezTo>
                    <a:pt x="382077" y="275778"/>
                    <a:pt x="381111" y="275602"/>
                    <a:pt x="380184" y="275234"/>
                  </a:cubicBezTo>
                  <a:cubicBezTo>
                    <a:pt x="376254" y="273656"/>
                    <a:pt x="374339" y="269205"/>
                    <a:pt x="375910" y="265268"/>
                  </a:cubicBezTo>
                  <a:lnTo>
                    <a:pt x="414036" y="169955"/>
                  </a:lnTo>
                  <a:cubicBezTo>
                    <a:pt x="415606" y="166033"/>
                    <a:pt x="420088" y="164134"/>
                    <a:pt x="423995" y="165688"/>
                  </a:cubicBezTo>
                  <a:close/>
                  <a:moveTo>
                    <a:pt x="355226" y="107791"/>
                  </a:moveTo>
                  <a:cubicBezTo>
                    <a:pt x="359156" y="109369"/>
                    <a:pt x="361071" y="113820"/>
                    <a:pt x="359501" y="117757"/>
                  </a:cubicBezTo>
                  <a:lnTo>
                    <a:pt x="298216" y="270968"/>
                  </a:lnTo>
                  <a:cubicBezTo>
                    <a:pt x="297014" y="273956"/>
                    <a:pt x="294141" y="275779"/>
                    <a:pt x="291100" y="275779"/>
                  </a:cubicBezTo>
                  <a:cubicBezTo>
                    <a:pt x="290150" y="275779"/>
                    <a:pt x="289184" y="275603"/>
                    <a:pt x="288258" y="275235"/>
                  </a:cubicBezTo>
                  <a:cubicBezTo>
                    <a:pt x="284327" y="273657"/>
                    <a:pt x="282413" y="269206"/>
                    <a:pt x="283983" y="265268"/>
                  </a:cubicBezTo>
                  <a:lnTo>
                    <a:pt x="345267" y="112057"/>
                  </a:lnTo>
                  <a:cubicBezTo>
                    <a:pt x="346837" y="108127"/>
                    <a:pt x="351327" y="106243"/>
                    <a:pt x="355226" y="107791"/>
                  </a:cubicBezTo>
                  <a:close/>
                  <a:moveTo>
                    <a:pt x="263300" y="107791"/>
                  </a:moveTo>
                  <a:cubicBezTo>
                    <a:pt x="267230" y="109369"/>
                    <a:pt x="269145" y="113820"/>
                    <a:pt x="267575" y="117757"/>
                  </a:cubicBezTo>
                  <a:lnTo>
                    <a:pt x="206290" y="270968"/>
                  </a:lnTo>
                  <a:cubicBezTo>
                    <a:pt x="205088" y="273956"/>
                    <a:pt x="202215" y="275779"/>
                    <a:pt x="199174" y="275779"/>
                  </a:cubicBezTo>
                  <a:cubicBezTo>
                    <a:pt x="198224" y="275779"/>
                    <a:pt x="197258" y="275603"/>
                    <a:pt x="196324" y="275235"/>
                  </a:cubicBezTo>
                  <a:cubicBezTo>
                    <a:pt x="192402" y="273657"/>
                    <a:pt x="190487" y="269206"/>
                    <a:pt x="192057" y="265268"/>
                  </a:cubicBezTo>
                  <a:lnTo>
                    <a:pt x="253341" y="112057"/>
                  </a:lnTo>
                  <a:cubicBezTo>
                    <a:pt x="254911" y="108127"/>
                    <a:pt x="259401" y="106243"/>
                    <a:pt x="263300" y="107791"/>
                  </a:cubicBezTo>
                  <a:close/>
                  <a:moveTo>
                    <a:pt x="171381" y="107791"/>
                  </a:moveTo>
                  <a:cubicBezTo>
                    <a:pt x="175303" y="109369"/>
                    <a:pt x="177218" y="113820"/>
                    <a:pt x="175648" y="117757"/>
                  </a:cubicBezTo>
                  <a:lnTo>
                    <a:pt x="114363" y="270968"/>
                  </a:lnTo>
                  <a:cubicBezTo>
                    <a:pt x="113160" y="273956"/>
                    <a:pt x="110280" y="275779"/>
                    <a:pt x="107239" y="275779"/>
                  </a:cubicBezTo>
                  <a:cubicBezTo>
                    <a:pt x="106296" y="275779"/>
                    <a:pt x="105331" y="275603"/>
                    <a:pt x="104397" y="275235"/>
                  </a:cubicBezTo>
                  <a:cubicBezTo>
                    <a:pt x="100475" y="273657"/>
                    <a:pt x="98560" y="269206"/>
                    <a:pt x="100130" y="265269"/>
                  </a:cubicBezTo>
                  <a:lnTo>
                    <a:pt x="161414" y="112058"/>
                  </a:lnTo>
                  <a:cubicBezTo>
                    <a:pt x="162984" y="108136"/>
                    <a:pt x="167428" y="106221"/>
                    <a:pt x="171381" y="107791"/>
                  </a:cubicBezTo>
                  <a:close/>
                  <a:moveTo>
                    <a:pt x="79454" y="107791"/>
                  </a:moveTo>
                  <a:cubicBezTo>
                    <a:pt x="83376" y="109369"/>
                    <a:pt x="85291" y="113820"/>
                    <a:pt x="83721" y="117757"/>
                  </a:cubicBezTo>
                  <a:lnTo>
                    <a:pt x="45265" y="213889"/>
                  </a:lnTo>
                  <a:cubicBezTo>
                    <a:pt x="44063" y="216884"/>
                    <a:pt x="41190" y="218707"/>
                    <a:pt x="38149" y="218707"/>
                  </a:cubicBezTo>
                  <a:cubicBezTo>
                    <a:pt x="37199" y="218707"/>
                    <a:pt x="36241" y="218524"/>
                    <a:pt x="35307" y="218156"/>
                  </a:cubicBezTo>
                  <a:cubicBezTo>
                    <a:pt x="31376" y="216586"/>
                    <a:pt x="29470" y="212128"/>
                    <a:pt x="31040" y="208198"/>
                  </a:cubicBezTo>
                  <a:lnTo>
                    <a:pt x="69488" y="112058"/>
                  </a:lnTo>
                  <a:cubicBezTo>
                    <a:pt x="71058" y="108136"/>
                    <a:pt x="75494" y="106221"/>
                    <a:pt x="79454" y="107791"/>
                  </a:cubicBezTo>
                  <a:close/>
                  <a:moveTo>
                    <a:pt x="7660" y="76605"/>
                  </a:moveTo>
                  <a:lnTo>
                    <a:pt x="451972" y="76605"/>
                  </a:lnTo>
                  <a:cubicBezTo>
                    <a:pt x="456208" y="76605"/>
                    <a:pt x="459632" y="80037"/>
                    <a:pt x="459632" y="84266"/>
                  </a:cubicBezTo>
                  <a:lnTo>
                    <a:pt x="459632" y="298761"/>
                  </a:lnTo>
                  <a:cubicBezTo>
                    <a:pt x="459632" y="302989"/>
                    <a:pt x="456208" y="306421"/>
                    <a:pt x="451972" y="306421"/>
                  </a:cubicBezTo>
                  <a:lnTo>
                    <a:pt x="413669" y="306421"/>
                  </a:lnTo>
                  <a:lnTo>
                    <a:pt x="413669" y="444311"/>
                  </a:lnTo>
                  <a:lnTo>
                    <a:pt x="436650" y="444311"/>
                  </a:lnTo>
                  <a:cubicBezTo>
                    <a:pt x="440887" y="444311"/>
                    <a:pt x="444311" y="447743"/>
                    <a:pt x="444311" y="451971"/>
                  </a:cubicBezTo>
                  <a:cubicBezTo>
                    <a:pt x="444311" y="456199"/>
                    <a:pt x="440887" y="459631"/>
                    <a:pt x="436650" y="459631"/>
                  </a:cubicBezTo>
                  <a:lnTo>
                    <a:pt x="375367" y="459631"/>
                  </a:lnTo>
                  <a:cubicBezTo>
                    <a:pt x="371130" y="459631"/>
                    <a:pt x="367707" y="456199"/>
                    <a:pt x="367707" y="451971"/>
                  </a:cubicBezTo>
                  <a:cubicBezTo>
                    <a:pt x="367707" y="447743"/>
                    <a:pt x="371130" y="444311"/>
                    <a:pt x="375367" y="444311"/>
                  </a:cubicBezTo>
                  <a:lnTo>
                    <a:pt x="398348" y="444311"/>
                  </a:lnTo>
                  <a:lnTo>
                    <a:pt x="398348" y="298761"/>
                  </a:lnTo>
                  <a:cubicBezTo>
                    <a:pt x="398348" y="294533"/>
                    <a:pt x="401772" y="291101"/>
                    <a:pt x="406009" y="291101"/>
                  </a:cubicBezTo>
                  <a:lnTo>
                    <a:pt x="444312" y="291101"/>
                  </a:lnTo>
                  <a:lnTo>
                    <a:pt x="444312" y="91926"/>
                  </a:lnTo>
                  <a:lnTo>
                    <a:pt x="15321" y="91926"/>
                  </a:lnTo>
                  <a:lnTo>
                    <a:pt x="15321" y="291101"/>
                  </a:lnTo>
                  <a:lnTo>
                    <a:pt x="68946" y="291101"/>
                  </a:lnTo>
                  <a:cubicBezTo>
                    <a:pt x="73174" y="291101"/>
                    <a:pt x="76606" y="294533"/>
                    <a:pt x="76606" y="298761"/>
                  </a:cubicBezTo>
                  <a:lnTo>
                    <a:pt x="76606" y="444312"/>
                  </a:lnTo>
                  <a:lnTo>
                    <a:pt x="99588" y="444312"/>
                  </a:lnTo>
                  <a:cubicBezTo>
                    <a:pt x="103816" y="444312"/>
                    <a:pt x="107248" y="447743"/>
                    <a:pt x="107248" y="451972"/>
                  </a:cubicBezTo>
                  <a:cubicBezTo>
                    <a:pt x="107248" y="456200"/>
                    <a:pt x="103816" y="459632"/>
                    <a:pt x="99588" y="459632"/>
                  </a:cubicBezTo>
                  <a:lnTo>
                    <a:pt x="38303" y="459632"/>
                  </a:lnTo>
                  <a:cubicBezTo>
                    <a:pt x="34074" y="459632"/>
                    <a:pt x="30642" y="456199"/>
                    <a:pt x="30642" y="451971"/>
                  </a:cubicBezTo>
                  <a:cubicBezTo>
                    <a:pt x="30642" y="447743"/>
                    <a:pt x="34074" y="444311"/>
                    <a:pt x="38302" y="444311"/>
                  </a:cubicBezTo>
                  <a:lnTo>
                    <a:pt x="61284" y="444311"/>
                  </a:lnTo>
                  <a:lnTo>
                    <a:pt x="61284" y="306421"/>
                  </a:lnTo>
                  <a:lnTo>
                    <a:pt x="7660" y="306421"/>
                  </a:lnTo>
                  <a:cubicBezTo>
                    <a:pt x="3432" y="306421"/>
                    <a:pt x="0" y="302989"/>
                    <a:pt x="0" y="298761"/>
                  </a:cubicBezTo>
                  <a:lnTo>
                    <a:pt x="0" y="84266"/>
                  </a:lnTo>
                  <a:cubicBezTo>
                    <a:pt x="0" y="80037"/>
                    <a:pt x="3432" y="76605"/>
                    <a:pt x="7660" y="76605"/>
                  </a:cubicBezTo>
                  <a:close/>
                  <a:moveTo>
                    <a:pt x="390687" y="15321"/>
                  </a:moveTo>
                  <a:cubicBezTo>
                    <a:pt x="386458" y="15321"/>
                    <a:pt x="383026" y="18761"/>
                    <a:pt x="383026" y="22982"/>
                  </a:cubicBezTo>
                  <a:cubicBezTo>
                    <a:pt x="383026" y="27203"/>
                    <a:pt x="386458" y="30642"/>
                    <a:pt x="390687" y="30642"/>
                  </a:cubicBezTo>
                  <a:cubicBezTo>
                    <a:pt x="394915" y="30642"/>
                    <a:pt x="398347" y="27203"/>
                    <a:pt x="398347" y="22982"/>
                  </a:cubicBezTo>
                  <a:cubicBezTo>
                    <a:pt x="398347" y="18761"/>
                    <a:pt x="394915" y="15321"/>
                    <a:pt x="390687" y="15321"/>
                  </a:cubicBezTo>
                  <a:close/>
                  <a:moveTo>
                    <a:pt x="68945" y="15321"/>
                  </a:moveTo>
                  <a:cubicBezTo>
                    <a:pt x="64724" y="15321"/>
                    <a:pt x="61284" y="18761"/>
                    <a:pt x="61284" y="22982"/>
                  </a:cubicBezTo>
                  <a:cubicBezTo>
                    <a:pt x="61284" y="27203"/>
                    <a:pt x="64724" y="30642"/>
                    <a:pt x="68945" y="30642"/>
                  </a:cubicBezTo>
                  <a:cubicBezTo>
                    <a:pt x="73166" y="30642"/>
                    <a:pt x="76605" y="27203"/>
                    <a:pt x="76605" y="22982"/>
                  </a:cubicBezTo>
                  <a:cubicBezTo>
                    <a:pt x="76605" y="18761"/>
                    <a:pt x="73166" y="15321"/>
                    <a:pt x="68945" y="15321"/>
                  </a:cubicBezTo>
                  <a:close/>
                  <a:moveTo>
                    <a:pt x="390687" y="0"/>
                  </a:moveTo>
                  <a:cubicBezTo>
                    <a:pt x="403357" y="0"/>
                    <a:pt x="413668" y="10311"/>
                    <a:pt x="413668" y="22982"/>
                  </a:cubicBezTo>
                  <a:cubicBezTo>
                    <a:pt x="413668" y="32955"/>
                    <a:pt x="407241" y="41375"/>
                    <a:pt x="398347" y="44554"/>
                  </a:cubicBezTo>
                  <a:lnTo>
                    <a:pt x="398347" y="53623"/>
                  </a:lnTo>
                  <a:cubicBezTo>
                    <a:pt x="398347" y="57852"/>
                    <a:pt x="394923" y="61284"/>
                    <a:pt x="390687" y="61284"/>
                  </a:cubicBezTo>
                  <a:cubicBezTo>
                    <a:pt x="386450" y="61284"/>
                    <a:pt x="383026" y="57852"/>
                    <a:pt x="383026" y="53623"/>
                  </a:cubicBezTo>
                  <a:lnTo>
                    <a:pt x="383026" y="44546"/>
                  </a:lnTo>
                  <a:cubicBezTo>
                    <a:pt x="374133" y="41375"/>
                    <a:pt x="367705" y="32955"/>
                    <a:pt x="367705" y="22982"/>
                  </a:cubicBezTo>
                  <a:cubicBezTo>
                    <a:pt x="367705" y="10311"/>
                    <a:pt x="378016" y="0"/>
                    <a:pt x="390687" y="0"/>
                  </a:cubicBezTo>
                  <a:close/>
                  <a:moveTo>
                    <a:pt x="68945" y="0"/>
                  </a:moveTo>
                  <a:cubicBezTo>
                    <a:pt x="81615" y="0"/>
                    <a:pt x="91926" y="10311"/>
                    <a:pt x="91926" y="22982"/>
                  </a:cubicBezTo>
                  <a:cubicBezTo>
                    <a:pt x="91926" y="32955"/>
                    <a:pt x="85507" y="41375"/>
                    <a:pt x="76605" y="44554"/>
                  </a:cubicBezTo>
                  <a:lnTo>
                    <a:pt x="76605" y="53623"/>
                  </a:lnTo>
                  <a:cubicBezTo>
                    <a:pt x="76605" y="57852"/>
                    <a:pt x="73173" y="61284"/>
                    <a:pt x="68945" y="61284"/>
                  </a:cubicBezTo>
                  <a:cubicBezTo>
                    <a:pt x="64716" y="61284"/>
                    <a:pt x="61284" y="57852"/>
                    <a:pt x="61284" y="53623"/>
                  </a:cubicBezTo>
                  <a:lnTo>
                    <a:pt x="61284" y="44546"/>
                  </a:lnTo>
                  <a:cubicBezTo>
                    <a:pt x="52383" y="41375"/>
                    <a:pt x="45963" y="32955"/>
                    <a:pt x="45963" y="22982"/>
                  </a:cubicBezTo>
                  <a:cubicBezTo>
                    <a:pt x="45963" y="10311"/>
                    <a:pt x="56274" y="0"/>
                    <a:pt x="68945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83804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>
            <a:extLst>
              <a:ext uri="{FF2B5EF4-FFF2-40B4-BE49-F238E27FC236}">
                <a16:creationId xmlns:a16="http://schemas.microsoft.com/office/drawing/2014/main" id="{09705889-5B3B-470A-B940-4E37B3A50EEF}"/>
              </a:ext>
            </a:extLst>
          </p:cNvPr>
          <p:cNvGrpSpPr/>
          <p:nvPr/>
        </p:nvGrpSpPr>
        <p:grpSpPr>
          <a:xfrm>
            <a:off x="1930707" y="1734991"/>
            <a:ext cx="2618949" cy="369372"/>
            <a:chOff x="1930707" y="1734991"/>
            <a:chExt cx="2618949" cy="36937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28A992B-6B79-4730-9607-2A3D804D621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80284" y="1734992"/>
              <a:ext cx="369372" cy="36937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A173CC5-43BA-47DD-9898-D2C3B714EE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30707" y="1734991"/>
              <a:ext cx="2249578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D2C1292A-762E-4C3A-AAE2-26E9C1FD9B4C}"/>
              </a:ext>
            </a:extLst>
          </p:cNvPr>
          <p:cNvGrpSpPr/>
          <p:nvPr/>
        </p:nvGrpSpPr>
        <p:grpSpPr>
          <a:xfrm>
            <a:off x="1930707" y="4751984"/>
            <a:ext cx="2618949" cy="369612"/>
            <a:chOff x="1930707" y="4751984"/>
            <a:chExt cx="2618949" cy="369612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ED1DD37-04F1-400E-BF64-7B1CDCDA53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30707" y="5121596"/>
              <a:ext cx="2249578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E93F384-C5B7-480B-966C-AC1BCDB9D0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80284" y="4751984"/>
              <a:ext cx="369372" cy="36937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AE3D3905-ECF0-4F74-837F-CCA96CF0A480}"/>
              </a:ext>
            </a:extLst>
          </p:cNvPr>
          <p:cNvGrpSpPr/>
          <p:nvPr/>
        </p:nvGrpSpPr>
        <p:grpSpPr>
          <a:xfrm>
            <a:off x="7642344" y="1734991"/>
            <a:ext cx="2618949" cy="369372"/>
            <a:chOff x="7642344" y="1734991"/>
            <a:chExt cx="2618949" cy="369372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EA6C6C5-1E4B-429C-B9B4-3A694421B8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42344" y="1734992"/>
              <a:ext cx="369372" cy="36937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EC474BE-698E-4F70-99DC-CF781D77A12C}"/>
                </a:ext>
              </a:extLst>
            </p:cNvPr>
            <p:cNvCxnSpPr>
              <a:cxnSpLocks/>
            </p:cNvCxnSpPr>
            <p:nvPr/>
          </p:nvCxnSpPr>
          <p:spPr>
            <a:xfrm>
              <a:off x="8011716" y="1734991"/>
              <a:ext cx="2249577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F27A180A-B0A3-48A0-98F1-9C89D829B110}"/>
              </a:ext>
            </a:extLst>
          </p:cNvPr>
          <p:cNvGrpSpPr/>
          <p:nvPr/>
        </p:nvGrpSpPr>
        <p:grpSpPr>
          <a:xfrm>
            <a:off x="7642344" y="4751984"/>
            <a:ext cx="2618949" cy="369612"/>
            <a:chOff x="7642344" y="4751984"/>
            <a:chExt cx="2618949" cy="369612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F11BF4E-B2CC-4228-95DD-DFF5E39937A7}"/>
                </a:ext>
              </a:extLst>
            </p:cNvPr>
            <p:cNvCxnSpPr>
              <a:cxnSpLocks/>
            </p:cNvCxnSpPr>
            <p:nvPr/>
          </p:nvCxnSpPr>
          <p:spPr>
            <a:xfrm>
              <a:off x="8011716" y="5121596"/>
              <a:ext cx="2249577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9B7BE98-82CE-4197-9C6C-DB25EE902413}"/>
                </a:ext>
              </a:extLst>
            </p:cNvPr>
            <p:cNvCxnSpPr>
              <a:cxnSpLocks/>
            </p:cNvCxnSpPr>
            <p:nvPr/>
          </p:nvCxnSpPr>
          <p:spPr>
            <a:xfrm>
              <a:off x="7642344" y="4751984"/>
              <a:ext cx="369372" cy="36937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073F062-EF5C-4111-B72F-94F93E9CCA6C}"/>
              </a:ext>
            </a:extLst>
          </p:cNvPr>
          <p:cNvGrpSpPr/>
          <p:nvPr/>
        </p:nvGrpSpPr>
        <p:grpSpPr>
          <a:xfrm>
            <a:off x="3859762" y="1192771"/>
            <a:ext cx="4472476" cy="4472458"/>
            <a:chOff x="3857625" y="1192771"/>
            <a:chExt cx="4472476" cy="4472458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16B2863E-619B-4AA9-9DBF-32E6F90AE30F}"/>
                </a:ext>
              </a:extLst>
            </p:cNvPr>
            <p:cNvGrpSpPr/>
            <p:nvPr/>
          </p:nvGrpSpPr>
          <p:grpSpPr>
            <a:xfrm>
              <a:off x="3857625" y="1192771"/>
              <a:ext cx="4472476" cy="4472458"/>
              <a:chOff x="3857625" y="1192771"/>
              <a:chExt cx="4472476" cy="4472458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758D19B6-3A9E-44D6-BF84-238BF06F57C4}"/>
                  </a:ext>
                </a:extLst>
              </p:cNvPr>
              <p:cNvGrpSpPr/>
              <p:nvPr/>
            </p:nvGrpSpPr>
            <p:grpSpPr>
              <a:xfrm>
                <a:off x="3857625" y="1192771"/>
                <a:ext cx="4472476" cy="4472458"/>
                <a:chOff x="3857625" y="1192771"/>
                <a:chExt cx="4472476" cy="4472458"/>
              </a:xfrm>
            </p:grpSpPr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BEB87541-E4B6-47E8-BBF1-5BCA75CE09EA}"/>
                    </a:ext>
                  </a:extLst>
                </p:cNvPr>
                <p:cNvSpPr/>
                <p:nvPr/>
              </p:nvSpPr>
              <p:spPr>
                <a:xfrm>
                  <a:off x="3857625" y="1192771"/>
                  <a:ext cx="4472476" cy="447245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31800" sx="106000" sy="106000" algn="ctr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D79D9631-5178-4157-A181-0F8F80285010}"/>
                    </a:ext>
                  </a:extLst>
                </p:cNvPr>
                <p:cNvGrpSpPr/>
                <p:nvPr/>
              </p:nvGrpSpPr>
              <p:grpSpPr>
                <a:xfrm>
                  <a:off x="3931234" y="1266361"/>
                  <a:ext cx="4325258" cy="4325278"/>
                  <a:chOff x="3931234" y="1266361"/>
                  <a:chExt cx="4325258" cy="4325278"/>
                </a:xfrm>
              </p:grpSpPr>
              <p:sp>
                <p:nvSpPr>
                  <p:cNvPr id="22" name="Freeform: Shape 21">
                    <a:extLst>
                      <a:ext uri="{FF2B5EF4-FFF2-40B4-BE49-F238E27FC236}">
                        <a16:creationId xmlns:a16="http://schemas.microsoft.com/office/drawing/2014/main" id="{51D6295E-A685-42DD-BE15-3D69581DBFD3}"/>
                      </a:ext>
                    </a:extLst>
                  </p:cNvPr>
                  <p:cNvSpPr/>
                  <p:nvPr/>
                </p:nvSpPr>
                <p:spPr>
                  <a:xfrm>
                    <a:off x="3931234" y="2828836"/>
                    <a:ext cx="1857437" cy="2544816"/>
                  </a:xfrm>
                  <a:custGeom>
                    <a:avLst/>
                    <a:gdLst>
                      <a:gd name="connsiteX0" fmla="*/ 1078766 w 1333937"/>
                      <a:gd name="connsiteY0" fmla="*/ 1426687 h 1827585"/>
                      <a:gd name="connsiteX1" fmla="*/ 1333937 w 1333937"/>
                      <a:gd name="connsiteY1" fmla="*/ 1150196 h 1827585"/>
                      <a:gd name="connsiteX2" fmla="*/ 803735 w 1333937"/>
                      <a:gd name="connsiteY2" fmla="*/ 486979 h 1827585"/>
                      <a:gd name="connsiteX3" fmla="*/ 914324 w 1333937"/>
                      <a:gd name="connsiteY3" fmla="*/ 486979 h 1827585"/>
                      <a:gd name="connsiteX4" fmla="*/ 943027 w 1333937"/>
                      <a:gd name="connsiteY4" fmla="*/ 413543 h 1827585"/>
                      <a:gd name="connsiteX5" fmla="*/ 507069 w 1333937"/>
                      <a:gd name="connsiteY5" fmla="*/ 11223 h 1827585"/>
                      <a:gd name="connsiteX6" fmla="*/ 449662 w 1333937"/>
                      <a:gd name="connsiteY6" fmla="*/ 11223 h 1827585"/>
                      <a:gd name="connsiteX7" fmla="*/ 13703 w 1333937"/>
                      <a:gd name="connsiteY7" fmla="*/ 413504 h 1827585"/>
                      <a:gd name="connsiteX8" fmla="*/ 42407 w 1333937"/>
                      <a:gd name="connsiteY8" fmla="*/ 486940 h 1827585"/>
                      <a:gd name="connsiteX9" fmla="*/ 136018 w 1333937"/>
                      <a:gd name="connsiteY9" fmla="*/ 486940 h 1827585"/>
                      <a:gd name="connsiteX10" fmla="*/ 1302826 w 1333937"/>
                      <a:gd name="connsiteY10" fmla="*/ 1827586 h 1827585"/>
                      <a:gd name="connsiteX11" fmla="*/ 1078766 w 1333937"/>
                      <a:gd name="connsiteY11" fmla="*/ 1584772 h 1827585"/>
                      <a:gd name="connsiteX12" fmla="*/ 1078766 w 1333937"/>
                      <a:gd name="connsiteY12" fmla="*/ 1426687 h 18275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33937" h="1827585">
                        <a:moveTo>
                          <a:pt x="1078766" y="1426687"/>
                        </a:moveTo>
                        <a:lnTo>
                          <a:pt x="1333937" y="1150196"/>
                        </a:lnTo>
                        <a:cubicBezTo>
                          <a:pt x="1042916" y="1061598"/>
                          <a:pt x="826911" y="801136"/>
                          <a:pt x="803735" y="486979"/>
                        </a:cubicBezTo>
                        <a:lnTo>
                          <a:pt x="914324" y="486979"/>
                        </a:lnTo>
                        <a:cubicBezTo>
                          <a:pt x="952858" y="486979"/>
                          <a:pt x="971375" y="439680"/>
                          <a:pt x="943027" y="413543"/>
                        </a:cubicBezTo>
                        <a:lnTo>
                          <a:pt x="507069" y="11223"/>
                        </a:lnTo>
                        <a:cubicBezTo>
                          <a:pt x="490842" y="-3741"/>
                          <a:pt x="465850" y="-3741"/>
                          <a:pt x="449662" y="11223"/>
                        </a:cubicBezTo>
                        <a:lnTo>
                          <a:pt x="13703" y="413504"/>
                        </a:lnTo>
                        <a:cubicBezTo>
                          <a:pt x="-14605" y="439641"/>
                          <a:pt x="3872" y="486940"/>
                          <a:pt x="42407" y="486940"/>
                        </a:cubicBezTo>
                        <a:lnTo>
                          <a:pt x="136018" y="486940"/>
                        </a:lnTo>
                        <a:cubicBezTo>
                          <a:pt x="162155" y="1159829"/>
                          <a:pt x="656586" y="1712536"/>
                          <a:pt x="1302826" y="1827586"/>
                        </a:cubicBezTo>
                        <a:lnTo>
                          <a:pt x="1078766" y="1584772"/>
                        </a:lnTo>
                        <a:cubicBezTo>
                          <a:pt x="1037823" y="1540474"/>
                          <a:pt x="1037823" y="1471025"/>
                          <a:pt x="1078766" y="142668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3947" cap="flat">
                    <a:noFill/>
                    <a:prstDash val="solid"/>
                    <a:miter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" name="Freeform: Shape 22">
                    <a:extLst>
                      <a:ext uri="{FF2B5EF4-FFF2-40B4-BE49-F238E27FC236}">
                        <a16:creationId xmlns:a16="http://schemas.microsoft.com/office/drawing/2014/main" id="{76DB5051-582B-4475-9711-7DE3A3774EEC}"/>
                      </a:ext>
                    </a:extLst>
                  </p:cNvPr>
                  <p:cNvSpPr/>
                  <p:nvPr/>
                </p:nvSpPr>
                <p:spPr>
                  <a:xfrm>
                    <a:off x="6398689" y="1484567"/>
                    <a:ext cx="1857803" cy="2544486"/>
                  </a:xfrm>
                  <a:custGeom>
                    <a:avLst/>
                    <a:gdLst>
                      <a:gd name="connsiteX0" fmla="*/ 1291768 w 1334200"/>
                      <a:gd name="connsiteY0" fmla="*/ 1340410 h 1827348"/>
                      <a:gd name="connsiteX1" fmla="*/ 1198472 w 1334200"/>
                      <a:gd name="connsiteY1" fmla="*/ 1340410 h 1827348"/>
                      <a:gd name="connsiteX2" fmla="*/ 31585 w 1334200"/>
                      <a:gd name="connsiteY2" fmla="*/ 0 h 1827348"/>
                      <a:gd name="connsiteX3" fmla="*/ 255408 w 1334200"/>
                      <a:gd name="connsiteY3" fmla="*/ 242537 h 1827348"/>
                      <a:gd name="connsiteX4" fmla="*/ 255408 w 1334200"/>
                      <a:gd name="connsiteY4" fmla="*/ 400662 h 1827348"/>
                      <a:gd name="connsiteX5" fmla="*/ 0 w 1334200"/>
                      <a:gd name="connsiteY5" fmla="*/ 677430 h 1827348"/>
                      <a:gd name="connsiteX6" fmla="*/ 530636 w 1334200"/>
                      <a:gd name="connsiteY6" fmla="*/ 1340370 h 1827348"/>
                      <a:gd name="connsiteX7" fmla="*/ 419850 w 1334200"/>
                      <a:gd name="connsiteY7" fmla="*/ 1340370 h 1827348"/>
                      <a:gd name="connsiteX8" fmla="*/ 391147 w 1334200"/>
                      <a:gd name="connsiteY8" fmla="*/ 1413806 h 1827348"/>
                      <a:gd name="connsiteX9" fmla="*/ 827106 w 1334200"/>
                      <a:gd name="connsiteY9" fmla="*/ 1816127 h 1827348"/>
                      <a:gd name="connsiteX10" fmla="*/ 884512 w 1334200"/>
                      <a:gd name="connsiteY10" fmla="*/ 1816127 h 1827348"/>
                      <a:gd name="connsiteX11" fmla="*/ 1320471 w 1334200"/>
                      <a:gd name="connsiteY11" fmla="*/ 1413806 h 1827348"/>
                      <a:gd name="connsiteX12" fmla="*/ 1291768 w 1334200"/>
                      <a:gd name="connsiteY12" fmla="*/ 1340410 h 1827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34200" h="1827348">
                        <a:moveTo>
                          <a:pt x="1291768" y="1340410"/>
                        </a:moveTo>
                        <a:lnTo>
                          <a:pt x="1198472" y="1340410"/>
                        </a:lnTo>
                        <a:cubicBezTo>
                          <a:pt x="1172335" y="667599"/>
                          <a:pt x="677746" y="115129"/>
                          <a:pt x="31585" y="0"/>
                        </a:cubicBezTo>
                        <a:lnTo>
                          <a:pt x="255408" y="242537"/>
                        </a:lnTo>
                        <a:cubicBezTo>
                          <a:pt x="296311" y="286875"/>
                          <a:pt x="296311" y="356324"/>
                          <a:pt x="255408" y="400662"/>
                        </a:cubicBezTo>
                        <a:lnTo>
                          <a:pt x="0" y="677430"/>
                        </a:lnTo>
                        <a:cubicBezTo>
                          <a:pt x="291179" y="765948"/>
                          <a:pt x="507500" y="1026173"/>
                          <a:pt x="530636" y="1340370"/>
                        </a:cubicBezTo>
                        <a:lnTo>
                          <a:pt x="419850" y="1340370"/>
                        </a:lnTo>
                        <a:cubicBezTo>
                          <a:pt x="381316" y="1340370"/>
                          <a:pt x="362799" y="1387669"/>
                          <a:pt x="391147" y="1413806"/>
                        </a:cubicBezTo>
                        <a:lnTo>
                          <a:pt x="827106" y="1816127"/>
                        </a:lnTo>
                        <a:cubicBezTo>
                          <a:pt x="843333" y="1831090"/>
                          <a:pt x="868325" y="1831090"/>
                          <a:pt x="884512" y="1816127"/>
                        </a:cubicBezTo>
                        <a:lnTo>
                          <a:pt x="1320471" y="1413806"/>
                        </a:lnTo>
                        <a:cubicBezTo>
                          <a:pt x="1348819" y="1387748"/>
                          <a:pt x="1330341" y="1340410"/>
                          <a:pt x="1291768" y="134041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3947" cap="flat">
                    <a:noFill/>
                    <a:prstDash val="solid"/>
                    <a:miter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" name="Freeform: Shape 23">
                    <a:extLst>
                      <a:ext uri="{FF2B5EF4-FFF2-40B4-BE49-F238E27FC236}">
                        <a16:creationId xmlns:a16="http://schemas.microsoft.com/office/drawing/2014/main" id="{A74F35A7-4DDE-4E63-80C7-2699BF2EC4DB}"/>
                      </a:ext>
                    </a:extLst>
                  </p:cNvPr>
                  <p:cNvSpPr/>
                  <p:nvPr/>
                </p:nvSpPr>
                <p:spPr>
                  <a:xfrm>
                    <a:off x="5493654" y="3733817"/>
                    <a:ext cx="2544595" cy="1857822"/>
                  </a:xfrm>
                  <a:custGeom>
                    <a:avLst/>
                    <a:gdLst>
                      <a:gd name="connsiteX0" fmla="*/ 1827428 w 1827427"/>
                      <a:gd name="connsiteY0" fmla="*/ 31585 h 1334213"/>
                      <a:gd name="connsiteX1" fmla="*/ 1584851 w 1827427"/>
                      <a:gd name="connsiteY1" fmla="*/ 255447 h 1334213"/>
                      <a:gd name="connsiteX2" fmla="*/ 1505769 w 1827427"/>
                      <a:gd name="connsiteY2" fmla="*/ 286362 h 1334213"/>
                      <a:gd name="connsiteX3" fmla="*/ 1426687 w 1827427"/>
                      <a:gd name="connsiteY3" fmla="*/ 255447 h 1334213"/>
                      <a:gd name="connsiteX4" fmla="*/ 1149919 w 1827427"/>
                      <a:gd name="connsiteY4" fmla="*/ 0 h 1334213"/>
                      <a:gd name="connsiteX5" fmla="*/ 486979 w 1827427"/>
                      <a:gd name="connsiteY5" fmla="*/ 530439 h 1334213"/>
                      <a:gd name="connsiteX6" fmla="*/ 486979 w 1827427"/>
                      <a:gd name="connsiteY6" fmla="*/ 419890 h 1334213"/>
                      <a:gd name="connsiteX7" fmla="*/ 413543 w 1827427"/>
                      <a:gd name="connsiteY7" fmla="*/ 391186 h 1334213"/>
                      <a:gd name="connsiteX8" fmla="*/ 11223 w 1827427"/>
                      <a:gd name="connsiteY8" fmla="*/ 827145 h 1334213"/>
                      <a:gd name="connsiteX9" fmla="*/ 11223 w 1827427"/>
                      <a:gd name="connsiteY9" fmla="*/ 884551 h 1334213"/>
                      <a:gd name="connsiteX10" fmla="*/ 413543 w 1827427"/>
                      <a:gd name="connsiteY10" fmla="*/ 1320510 h 1334213"/>
                      <a:gd name="connsiteX11" fmla="*/ 486979 w 1827427"/>
                      <a:gd name="connsiteY11" fmla="*/ 1291807 h 1334213"/>
                      <a:gd name="connsiteX12" fmla="*/ 486979 w 1827427"/>
                      <a:gd name="connsiteY12" fmla="*/ 1198196 h 1334213"/>
                      <a:gd name="connsiteX13" fmla="*/ 1827428 w 1827427"/>
                      <a:gd name="connsiteY13" fmla="*/ 31585 h 1334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27427" h="1334213">
                        <a:moveTo>
                          <a:pt x="1827428" y="31585"/>
                        </a:moveTo>
                        <a:lnTo>
                          <a:pt x="1584851" y="255447"/>
                        </a:lnTo>
                        <a:cubicBezTo>
                          <a:pt x="1563255" y="275386"/>
                          <a:pt x="1535183" y="286362"/>
                          <a:pt x="1505769" y="286362"/>
                        </a:cubicBezTo>
                        <a:cubicBezTo>
                          <a:pt x="1476355" y="286362"/>
                          <a:pt x="1448284" y="275386"/>
                          <a:pt x="1426687" y="255447"/>
                        </a:cubicBezTo>
                        <a:lnTo>
                          <a:pt x="1149919" y="0"/>
                        </a:lnTo>
                        <a:cubicBezTo>
                          <a:pt x="1061401" y="291100"/>
                          <a:pt x="801176" y="507263"/>
                          <a:pt x="486979" y="530439"/>
                        </a:cubicBezTo>
                        <a:lnTo>
                          <a:pt x="486979" y="419890"/>
                        </a:lnTo>
                        <a:cubicBezTo>
                          <a:pt x="486979" y="381355"/>
                          <a:pt x="439680" y="362838"/>
                          <a:pt x="413543" y="391186"/>
                        </a:cubicBezTo>
                        <a:lnTo>
                          <a:pt x="11223" y="827145"/>
                        </a:lnTo>
                        <a:cubicBezTo>
                          <a:pt x="-3741" y="843372"/>
                          <a:pt x="-3741" y="868364"/>
                          <a:pt x="11223" y="884551"/>
                        </a:cubicBezTo>
                        <a:lnTo>
                          <a:pt x="413543" y="1320510"/>
                        </a:lnTo>
                        <a:cubicBezTo>
                          <a:pt x="439680" y="1348819"/>
                          <a:pt x="486979" y="1330341"/>
                          <a:pt x="486979" y="1291807"/>
                        </a:cubicBezTo>
                        <a:lnTo>
                          <a:pt x="486979" y="1198196"/>
                        </a:lnTo>
                        <a:cubicBezTo>
                          <a:pt x="1159829" y="1172019"/>
                          <a:pt x="1712299" y="677706"/>
                          <a:pt x="1827428" y="31585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3947" cap="flat">
                    <a:noFill/>
                    <a:prstDash val="solid"/>
                    <a:miter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" name="Freeform: Shape 24">
                    <a:extLst>
                      <a:ext uri="{FF2B5EF4-FFF2-40B4-BE49-F238E27FC236}">
                        <a16:creationId xmlns:a16="http://schemas.microsoft.com/office/drawing/2014/main" id="{812A6F7B-CBD6-4298-B323-19630067B6CB}"/>
                      </a:ext>
                    </a:extLst>
                  </p:cNvPr>
                  <p:cNvSpPr/>
                  <p:nvPr/>
                </p:nvSpPr>
                <p:spPr>
                  <a:xfrm>
                    <a:off x="4149110" y="1266361"/>
                    <a:ext cx="2544925" cy="1857382"/>
                  </a:xfrm>
                  <a:custGeom>
                    <a:avLst/>
                    <a:gdLst>
                      <a:gd name="connsiteX0" fmla="*/ 1816442 w 1827664"/>
                      <a:gd name="connsiteY0" fmla="*/ 449623 h 1333897"/>
                      <a:gd name="connsiteX1" fmla="*/ 1414122 w 1827664"/>
                      <a:gd name="connsiteY1" fmla="*/ 13703 h 1333897"/>
                      <a:gd name="connsiteX2" fmla="*/ 1340686 w 1827664"/>
                      <a:gd name="connsiteY2" fmla="*/ 42407 h 1333897"/>
                      <a:gd name="connsiteX3" fmla="*/ 1340686 w 1827664"/>
                      <a:gd name="connsiteY3" fmla="*/ 135742 h 1333897"/>
                      <a:gd name="connsiteX4" fmla="*/ 0 w 1827664"/>
                      <a:gd name="connsiteY4" fmla="*/ 1302826 h 1333897"/>
                      <a:gd name="connsiteX5" fmla="*/ 242813 w 1827664"/>
                      <a:gd name="connsiteY5" fmla="*/ 1078726 h 1333897"/>
                      <a:gd name="connsiteX6" fmla="*/ 321896 w 1827664"/>
                      <a:gd name="connsiteY6" fmla="*/ 1047812 h 1333897"/>
                      <a:gd name="connsiteX7" fmla="*/ 400978 w 1827664"/>
                      <a:gd name="connsiteY7" fmla="*/ 1078726 h 1333897"/>
                      <a:gd name="connsiteX8" fmla="*/ 677469 w 1827664"/>
                      <a:gd name="connsiteY8" fmla="*/ 1333898 h 1333897"/>
                      <a:gd name="connsiteX9" fmla="*/ 1340686 w 1827664"/>
                      <a:gd name="connsiteY9" fmla="*/ 803578 h 1333897"/>
                      <a:gd name="connsiteX10" fmla="*/ 1340686 w 1827664"/>
                      <a:gd name="connsiteY10" fmla="*/ 914285 h 1333897"/>
                      <a:gd name="connsiteX11" fmla="*/ 1414122 w 1827664"/>
                      <a:gd name="connsiteY11" fmla="*/ 942988 h 1333897"/>
                      <a:gd name="connsiteX12" fmla="*/ 1816442 w 1827664"/>
                      <a:gd name="connsiteY12" fmla="*/ 507029 h 1333897"/>
                      <a:gd name="connsiteX13" fmla="*/ 1816442 w 1827664"/>
                      <a:gd name="connsiteY13" fmla="*/ 449623 h 13338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27664" h="1333897">
                        <a:moveTo>
                          <a:pt x="1816442" y="449623"/>
                        </a:moveTo>
                        <a:lnTo>
                          <a:pt x="1414122" y="13703"/>
                        </a:lnTo>
                        <a:cubicBezTo>
                          <a:pt x="1387985" y="-14605"/>
                          <a:pt x="1340686" y="3872"/>
                          <a:pt x="1340686" y="42407"/>
                        </a:cubicBezTo>
                        <a:lnTo>
                          <a:pt x="1340686" y="135742"/>
                        </a:lnTo>
                        <a:cubicBezTo>
                          <a:pt x="667757" y="161879"/>
                          <a:pt x="115050" y="656547"/>
                          <a:pt x="0" y="1302826"/>
                        </a:cubicBezTo>
                        <a:lnTo>
                          <a:pt x="242813" y="1078726"/>
                        </a:lnTo>
                        <a:cubicBezTo>
                          <a:pt x="264410" y="1058788"/>
                          <a:pt x="292482" y="1047812"/>
                          <a:pt x="321896" y="1047812"/>
                        </a:cubicBezTo>
                        <a:cubicBezTo>
                          <a:pt x="351310" y="1047812"/>
                          <a:pt x="379381" y="1058788"/>
                          <a:pt x="400978" y="1078726"/>
                        </a:cubicBezTo>
                        <a:lnTo>
                          <a:pt x="677469" y="1333898"/>
                        </a:lnTo>
                        <a:cubicBezTo>
                          <a:pt x="766067" y="1042798"/>
                          <a:pt x="1026528" y="826714"/>
                          <a:pt x="1340686" y="803578"/>
                        </a:cubicBezTo>
                        <a:lnTo>
                          <a:pt x="1340686" y="914285"/>
                        </a:lnTo>
                        <a:cubicBezTo>
                          <a:pt x="1340686" y="952819"/>
                          <a:pt x="1387985" y="971336"/>
                          <a:pt x="1414122" y="942988"/>
                        </a:cubicBezTo>
                        <a:lnTo>
                          <a:pt x="1816442" y="507029"/>
                        </a:lnTo>
                        <a:cubicBezTo>
                          <a:pt x="1831406" y="490842"/>
                          <a:pt x="1831406" y="465850"/>
                          <a:pt x="1816442" y="449623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3947" cap="flat">
                    <a:noFill/>
                    <a:prstDash val="solid"/>
                    <a:miter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993FFB47-F2F3-4054-924A-02D7AE69E173}"/>
                  </a:ext>
                </a:extLst>
              </p:cNvPr>
              <p:cNvSpPr/>
              <p:nvPr/>
            </p:nvSpPr>
            <p:spPr>
              <a:xfrm>
                <a:off x="5030158" y="2363158"/>
                <a:ext cx="2131686" cy="21316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31800" sx="106000" sy="106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45ED19E2-3F9F-4552-8247-DAE898B4D3B1}"/>
                </a:ext>
              </a:extLst>
            </p:cNvPr>
            <p:cNvSpPr/>
            <p:nvPr/>
          </p:nvSpPr>
          <p:spPr>
            <a:xfrm>
              <a:off x="4365626" y="3512622"/>
              <a:ext cx="571500" cy="571500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D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A99F62E-0980-4CCE-8F2A-AF86C6BAA031}"/>
                </a:ext>
              </a:extLst>
            </p:cNvPr>
            <p:cNvSpPr/>
            <p:nvPr/>
          </p:nvSpPr>
          <p:spPr>
            <a:xfrm>
              <a:off x="5487304" y="1681839"/>
              <a:ext cx="571500" cy="571500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D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D82EF4DF-6BFC-4783-B954-14E68F8E2534}"/>
                </a:ext>
              </a:extLst>
            </p:cNvPr>
            <p:cNvSpPr/>
            <p:nvPr/>
          </p:nvSpPr>
          <p:spPr>
            <a:xfrm>
              <a:off x="7285003" y="2827294"/>
              <a:ext cx="571500" cy="571500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D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8E98427-AD76-4D69-9575-B86FEB7528BF}"/>
                </a:ext>
              </a:extLst>
            </p:cNvPr>
            <p:cNvSpPr/>
            <p:nvPr/>
          </p:nvSpPr>
          <p:spPr>
            <a:xfrm>
              <a:off x="6132901" y="4586324"/>
              <a:ext cx="571500" cy="571500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D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848C504-50DB-42AA-96CC-08C6A5ABC815}"/>
              </a:ext>
            </a:extLst>
          </p:cNvPr>
          <p:cNvGrpSpPr/>
          <p:nvPr/>
        </p:nvGrpSpPr>
        <p:grpSpPr>
          <a:xfrm>
            <a:off x="584531" y="4157432"/>
            <a:ext cx="2716166" cy="1657750"/>
            <a:chOff x="584531" y="4157432"/>
            <a:chExt cx="2716166" cy="1657750"/>
          </a:xfrm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F4A00EF-FE0B-4253-981D-D87B11B58734}"/>
                </a:ext>
              </a:extLst>
            </p:cNvPr>
            <p:cNvSpPr/>
            <p:nvPr/>
          </p:nvSpPr>
          <p:spPr>
            <a:xfrm>
              <a:off x="2784808" y="5282604"/>
              <a:ext cx="420267" cy="420267"/>
            </a:xfrm>
            <a:custGeom>
              <a:avLst/>
              <a:gdLst>
                <a:gd name="connsiteX0" fmla="*/ 406403 w 4876809"/>
                <a:gd name="connsiteY0" fmla="*/ 3657600 h 4876809"/>
                <a:gd name="connsiteX1" fmla="*/ 406403 w 4876809"/>
                <a:gd name="connsiteY1" fmla="*/ 4673603 h 4876809"/>
                <a:gd name="connsiteX2" fmla="*/ 812797 w 4876809"/>
                <a:gd name="connsiteY2" fmla="*/ 4673603 h 4876809"/>
                <a:gd name="connsiteX3" fmla="*/ 812806 w 4876809"/>
                <a:gd name="connsiteY3" fmla="*/ 4673603 h 4876809"/>
                <a:gd name="connsiteX4" fmla="*/ 812806 w 4876809"/>
                <a:gd name="connsiteY4" fmla="*/ 3657600 h 4876809"/>
                <a:gd name="connsiteX5" fmla="*/ 2844793 w 4876809"/>
                <a:gd name="connsiteY5" fmla="*/ 3048000 h 4876809"/>
                <a:gd name="connsiteX6" fmla="*/ 2844793 w 4876809"/>
                <a:gd name="connsiteY6" fmla="*/ 4673603 h 4876809"/>
                <a:gd name="connsiteX7" fmla="*/ 3251197 w 4876809"/>
                <a:gd name="connsiteY7" fmla="*/ 4673603 h 4876809"/>
                <a:gd name="connsiteX8" fmla="*/ 3251197 w 4876809"/>
                <a:gd name="connsiteY8" fmla="*/ 3048000 h 4876809"/>
                <a:gd name="connsiteX9" fmla="*/ 1625594 w 4876809"/>
                <a:gd name="connsiteY9" fmla="*/ 2641597 h 4876809"/>
                <a:gd name="connsiteX10" fmla="*/ 1625594 w 4876809"/>
                <a:gd name="connsiteY10" fmla="*/ 4673603 h 4876809"/>
                <a:gd name="connsiteX11" fmla="*/ 2031997 w 4876809"/>
                <a:gd name="connsiteY11" fmla="*/ 4673603 h 4876809"/>
                <a:gd name="connsiteX12" fmla="*/ 2031997 w 4876809"/>
                <a:gd name="connsiteY12" fmla="*/ 2641597 h 4876809"/>
                <a:gd name="connsiteX13" fmla="*/ 609600 w 4876809"/>
                <a:gd name="connsiteY13" fmla="*/ 2032006 h 4876809"/>
                <a:gd name="connsiteX14" fmla="*/ 406403 w 4876809"/>
                <a:gd name="connsiteY14" fmla="*/ 2235203 h 4876809"/>
                <a:gd name="connsiteX15" fmla="*/ 609600 w 4876809"/>
                <a:gd name="connsiteY15" fmla="*/ 2438400 h 4876809"/>
                <a:gd name="connsiteX16" fmla="*/ 812797 w 4876809"/>
                <a:gd name="connsiteY16" fmla="*/ 2235203 h 4876809"/>
                <a:gd name="connsiteX17" fmla="*/ 609600 w 4876809"/>
                <a:gd name="connsiteY17" fmla="*/ 2032006 h 4876809"/>
                <a:gd name="connsiteX18" fmla="*/ 4063993 w 4876809"/>
                <a:gd name="connsiteY18" fmla="*/ 1828800 h 4876809"/>
                <a:gd name="connsiteX19" fmla="*/ 4063993 w 4876809"/>
                <a:gd name="connsiteY19" fmla="*/ 4673603 h 4876809"/>
                <a:gd name="connsiteX20" fmla="*/ 4470397 w 4876809"/>
                <a:gd name="connsiteY20" fmla="*/ 4673603 h 4876809"/>
                <a:gd name="connsiteX21" fmla="*/ 4470397 w 4876809"/>
                <a:gd name="connsiteY21" fmla="*/ 1828800 h 4876809"/>
                <a:gd name="connsiteX22" fmla="*/ 3962400 w 4876809"/>
                <a:gd name="connsiteY22" fmla="*/ 1625603 h 4876809"/>
                <a:gd name="connsiteX23" fmla="*/ 4572000 w 4876809"/>
                <a:gd name="connsiteY23" fmla="*/ 1625603 h 4876809"/>
                <a:gd name="connsiteX24" fmla="*/ 4673603 w 4876809"/>
                <a:gd name="connsiteY24" fmla="*/ 1727206 h 4876809"/>
                <a:gd name="connsiteX25" fmla="*/ 4673603 w 4876809"/>
                <a:gd name="connsiteY25" fmla="*/ 4673603 h 4876809"/>
                <a:gd name="connsiteX26" fmla="*/ 4775197 w 4876809"/>
                <a:gd name="connsiteY26" fmla="*/ 4673603 h 4876809"/>
                <a:gd name="connsiteX27" fmla="*/ 4876809 w 4876809"/>
                <a:gd name="connsiteY27" fmla="*/ 4775197 h 4876809"/>
                <a:gd name="connsiteX28" fmla="*/ 4775206 w 4876809"/>
                <a:gd name="connsiteY28" fmla="*/ 4876800 h 4876809"/>
                <a:gd name="connsiteX29" fmla="*/ 4572045 w 4876809"/>
                <a:gd name="connsiteY29" fmla="*/ 4876800 h 4876809"/>
                <a:gd name="connsiteX30" fmla="*/ 4572000 w 4876809"/>
                <a:gd name="connsiteY30" fmla="*/ 4876809 h 4876809"/>
                <a:gd name="connsiteX31" fmla="*/ 3962400 w 4876809"/>
                <a:gd name="connsiteY31" fmla="*/ 4876809 h 4876809"/>
                <a:gd name="connsiteX32" fmla="*/ 3962356 w 4876809"/>
                <a:gd name="connsiteY32" fmla="*/ 4876800 h 4876809"/>
                <a:gd name="connsiteX33" fmla="*/ 3352845 w 4876809"/>
                <a:gd name="connsiteY33" fmla="*/ 4876800 h 4876809"/>
                <a:gd name="connsiteX34" fmla="*/ 3352800 w 4876809"/>
                <a:gd name="connsiteY34" fmla="*/ 4876809 h 4876809"/>
                <a:gd name="connsiteX35" fmla="*/ 2743200 w 4876809"/>
                <a:gd name="connsiteY35" fmla="*/ 4876809 h 4876809"/>
                <a:gd name="connsiteX36" fmla="*/ 2743156 w 4876809"/>
                <a:gd name="connsiteY36" fmla="*/ 4876800 h 4876809"/>
                <a:gd name="connsiteX37" fmla="*/ 2133645 w 4876809"/>
                <a:gd name="connsiteY37" fmla="*/ 4876800 h 4876809"/>
                <a:gd name="connsiteX38" fmla="*/ 2133600 w 4876809"/>
                <a:gd name="connsiteY38" fmla="*/ 4876809 h 4876809"/>
                <a:gd name="connsiteX39" fmla="*/ 1524000 w 4876809"/>
                <a:gd name="connsiteY39" fmla="*/ 4876809 h 4876809"/>
                <a:gd name="connsiteX40" fmla="*/ 1523956 w 4876809"/>
                <a:gd name="connsiteY40" fmla="*/ 4876800 h 4876809"/>
                <a:gd name="connsiteX41" fmla="*/ 914400 w 4876809"/>
                <a:gd name="connsiteY41" fmla="*/ 4876800 h 4876809"/>
                <a:gd name="connsiteX42" fmla="*/ 304800 w 4876809"/>
                <a:gd name="connsiteY42" fmla="*/ 4876800 h 4876809"/>
                <a:gd name="connsiteX43" fmla="*/ 101603 w 4876809"/>
                <a:gd name="connsiteY43" fmla="*/ 4876800 h 4876809"/>
                <a:gd name="connsiteX44" fmla="*/ 0 w 4876809"/>
                <a:gd name="connsiteY44" fmla="*/ 4775197 h 4876809"/>
                <a:gd name="connsiteX45" fmla="*/ 101603 w 4876809"/>
                <a:gd name="connsiteY45" fmla="*/ 4673603 h 4876809"/>
                <a:gd name="connsiteX46" fmla="*/ 203197 w 4876809"/>
                <a:gd name="connsiteY46" fmla="*/ 4673603 h 4876809"/>
                <a:gd name="connsiteX47" fmla="*/ 203197 w 4876809"/>
                <a:gd name="connsiteY47" fmla="*/ 3556006 h 4876809"/>
                <a:gd name="connsiteX48" fmla="*/ 304800 w 4876809"/>
                <a:gd name="connsiteY48" fmla="*/ 3454403 h 4876809"/>
                <a:gd name="connsiteX49" fmla="*/ 914400 w 4876809"/>
                <a:gd name="connsiteY49" fmla="*/ 3454403 h 4876809"/>
                <a:gd name="connsiteX50" fmla="*/ 1016003 w 4876809"/>
                <a:gd name="connsiteY50" fmla="*/ 3555997 h 4876809"/>
                <a:gd name="connsiteX51" fmla="*/ 1016003 w 4876809"/>
                <a:gd name="connsiteY51" fmla="*/ 4673603 h 4876809"/>
                <a:gd name="connsiteX52" fmla="*/ 1422397 w 4876809"/>
                <a:gd name="connsiteY52" fmla="*/ 4673603 h 4876809"/>
                <a:gd name="connsiteX53" fmla="*/ 1422397 w 4876809"/>
                <a:gd name="connsiteY53" fmla="*/ 2540003 h 4876809"/>
                <a:gd name="connsiteX54" fmla="*/ 1524000 w 4876809"/>
                <a:gd name="connsiteY54" fmla="*/ 2438400 h 4876809"/>
                <a:gd name="connsiteX55" fmla="*/ 2133600 w 4876809"/>
                <a:gd name="connsiteY55" fmla="*/ 2438400 h 4876809"/>
                <a:gd name="connsiteX56" fmla="*/ 2235203 w 4876809"/>
                <a:gd name="connsiteY56" fmla="*/ 2540003 h 4876809"/>
                <a:gd name="connsiteX57" fmla="*/ 2235203 w 4876809"/>
                <a:gd name="connsiteY57" fmla="*/ 4673603 h 4876809"/>
                <a:gd name="connsiteX58" fmla="*/ 2641597 w 4876809"/>
                <a:gd name="connsiteY58" fmla="*/ 4673603 h 4876809"/>
                <a:gd name="connsiteX59" fmla="*/ 2641597 w 4876809"/>
                <a:gd name="connsiteY59" fmla="*/ 2946406 h 4876809"/>
                <a:gd name="connsiteX60" fmla="*/ 2743200 w 4876809"/>
                <a:gd name="connsiteY60" fmla="*/ 2844803 h 4876809"/>
                <a:gd name="connsiteX61" fmla="*/ 3352800 w 4876809"/>
                <a:gd name="connsiteY61" fmla="*/ 2844803 h 4876809"/>
                <a:gd name="connsiteX62" fmla="*/ 3454403 w 4876809"/>
                <a:gd name="connsiteY62" fmla="*/ 2946406 h 4876809"/>
                <a:gd name="connsiteX63" fmla="*/ 3454403 w 4876809"/>
                <a:gd name="connsiteY63" fmla="*/ 4673603 h 4876809"/>
                <a:gd name="connsiteX64" fmla="*/ 3860797 w 4876809"/>
                <a:gd name="connsiteY64" fmla="*/ 4673603 h 4876809"/>
                <a:gd name="connsiteX65" fmla="*/ 3860797 w 4876809"/>
                <a:gd name="connsiteY65" fmla="*/ 1727206 h 4876809"/>
                <a:gd name="connsiteX66" fmla="*/ 3962400 w 4876809"/>
                <a:gd name="connsiteY66" fmla="*/ 1625603 h 4876809"/>
                <a:gd name="connsiteX67" fmla="*/ 3048000 w 4876809"/>
                <a:gd name="connsiteY67" fmla="*/ 1422406 h 4876809"/>
                <a:gd name="connsiteX68" fmla="*/ 2844803 w 4876809"/>
                <a:gd name="connsiteY68" fmla="*/ 1625603 h 4876809"/>
                <a:gd name="connsiteX69" fmla="*/ 3048000 w 4876809"/>
                <a:gd name="connsiteY69" fmla="*/ 1828800 h 4876809"/>
                <a:gd name="connsiteX70" fmla="*/ 3251197 w 4876809"/>
                <a:gd name="connsiteY70" fmla="*/ 1625603 h 4876809"/>
                <a:gd name="connsiteX71" fmla="*/ 3048000 w 4876809"/>
                <a:gd name="connsiteY71" fmla="*/ 1422406 h 4876809"/>
                <a:gd name="connsiteX72" fmla="*/ 1828800 w 4876809"/>
                <a:gd name="connsiteY72" fmla="*/ 1016003 h 4876809"/>
                <a:gd name="connsiteX73" fmla="*/ 1625603 w 4876809"/>
                <a:gd name="connsiteY73" fmla="*/ 1219200 h 4876809"/>
                <a:gd name="connsiteX74" fmla="*/ 1828800 w 4876809"/>
                <a:gd name="connsiteY74" fmla="*/ 1422397 h 4876809"/>
                <a:gd name="connsiteX75" fmla="*/ 2031997 w 4876809"/>
                <a:gd name="connsiteY75" fmla="*/ 1219200 h 4876809"/>
                <a:gd name="connsiteX76" fmla="*/ 1828800 w 4876809"/>
                <a:gd name="connsiteY76" fmla="*/ 1016003 h 4876809"/>
                <a:gd name="connsiteX77" fmla="*/ 4267200 w 4876809"/>
                <a:gd name="connsiteY77" fmla="*/ 203206 h 4876809"/>
                <a:gd name="connsiteX78" fmla="*/ 4064003 w 4876809"/>
                <a:gd name="connsiteY78" fmla="*/ 406403 h 4876809"/>
                <a:gd name="connsiteX79" fmla="*/ 4079979 w 4876809"/>
                <a:gd name="connsiteY79" fmla="*/ 485385 h 4876809"/>
                <a:gd name="connsiteX80" fmla="*/ 4123219 w 4876809"/>
                <a:gd name="connsiteY80" fmla="*/ 549511 h 4876809"/>
                <a:gd name="connsiteX81" fmla="*/ 4123744 w 4876809"/>
                <a:gd name="connsiteY81" fmla="*/ 549859 h 4876809"/>
                <a:gd name="connsiteX82" fmla="*/ 4124063 w 4876809"/>
                <a:gd name="connsiteY82" fmla="*/ 550339 h 4876809"/>
                <a:gd name="connsiteX83" fmla="*/ 4188130 w 4876809"/>
                <a:gd name="connsiteY83" fmla="*/ 593594 h 4876809"/>
                <a:gd name="connsiteX84" fmla="*/ 4267200 w 4876809"/>
                <a:gd name="connsiteY84" fmla="*/ 609600 h 4876809"/>
                <a:gd name="connsiteX85" fmla="*/ 4470397 w 4876809"/>
                <a:gd name="connsiteY85" fmla="*/ 406403 h 4876809"/>
                <a:gd name="connsiteX86" fmla="*/ 4267200 w 4876809"/>
                <a:gd name="connsiteY86" fmla="*/ 203206 h 4876809"/>
                <a:gd name="connsiteX87" fmla="*/ 4267200 w 4876809"/>
                <a:gd name="connsiteY87" fmla="*/ 0 h 4876809"/>
                <a:gd name="connsiteX88" fmla="*/ 4673603 w 4876809"/>
                <a:gd name="connsiteY88" fmla="*/ 406403 h 4876809"/>
                <a:gd name="connsiteX89" fmla="*/ 4267200 w 4876809"/>
                <a:gd name="connsiteY89" fmla="*/ 812806 h 4876809"/>
                <a:gd name="connsiteX90" fmla="*/ 4109144 w 4876809"/>
                <a:gd name="connsiteY90" fmla="*/ 780825 h 4876809"/>
                <a:gd name="connsiteX91" fmla="*/ 4062040 w 4876809"/>
                <a:gd name="connsiteY91" fmla="*/ 755229 h 4876809"/>
                <a:gd name="connsiteX92" fmla="*/ 3396826 w 4876809"/>
                <a:gd name="connsiteY92" fmla="*/ 1420442 h 4876809"/>
                <a:gd name="connsiteX93" fmla="*/ 3422421 w 4876809"/>
                <a:gd name="connsiteY93" fmla="*/ 1467546 h 4876809"/>
                <a:gd name="connsiteX94" fmla="*/ 3454403 w 4876809"/>
                <a:gd name="connsiteY94" fmla="*/ 1625603 h 4876809"/>
                <a:gd name="connsiteX95" fmla="*/ 3048000 w 4876809"/>
                <a:gd name="connsiteY95" fmla="*/ 2032006 h 4876809"/>
                <a:gd name="connsiteX96" fmla="*/ 2641597 w 4876809"/>
                <a:gd name="connsiteY96" fmla="*/ 1625603 h 4876809"/>
                <a:gd name="connsiteX97" fmla="*/ 2648374 w 4876809"/>
                <a:gd name="connsiteY97" fmla="*/ 1558564 h 4876809"/>
                <a:gd name="connsiteX98" fmla="*/ 2177645 w 4876809"/>
                <a:gd name="connsiteY98" fmla="*/ 1424324 h 4876809"/>
                <a:gd name="connsiteX99" fmla="*/ 2165712 w 4876809"/>
                <a:gd name="connsiteY99" fmla="*/ 1446284 h 4876809"/>
                <a:gd name="connsiteX100" fmla="*/ 1828800 w 4876809"/>
                <a:gd name="connsiteY100" fmla="*/ 1625603 h 4876809"/>
                <a:gd name="connsiteX101" fmla="*/ 1601716 w 4876809"/>
                <a:gd name="connsiteY101" fmla="*/ 1556112 h 4876809"/>
                <a:gd name="connsiteX102" fmla="*/ 1585954 w 4876809"/>
                <a:gd name="connsiteY102" fmla="*/ 1543103 h 4876809"/>
                <a:gd name="connsiteX103" fmla="*/ 963512 w 4876809"/>
                <a:gd name="connsiteY103" fmla="*/ 2039403 h 4876809"/>
                <a:gd name="connsiteX104" fmla="*/ 984022 w 4876809"/>
                <a:gd name="connsiteY104" fmla="*/ 2077146 h 4876809"/>
                <a:gd name="connsiteX105" fmla="*/ 1016003 w 4876809"/>
                <a:gd name="connsiteY105" fmla="*/ 2235203 h 4876809"/>
                <a:gd name="connsiteX106" fmla="*/ 609600 w 4876809"/>
                <a:gd name="connsiteY106" fmla="*/ 2641606 h 4876809"/>
                <a:gd name="connsiteX107" fmla="*/ 203197 w 4876809"/>
                <a:gd name="connsiteY107" fmla="*/ 2235203 h 4876809"/>
                <a:gd name="connsiteX108" fmla="*/ 609600 w 4876809"/>
                <a:gd name="connsiteY108" fmla="*/ 1828800 h 4876809"/>
                <a:gd name="connsiteX109" fmla="*/ 767657 w 4876809"/>
                <a:gd name="connsiteY109" fmla="*/ 1860782 h 4876809"/>
                <a:gd name="connsiteX110" fmla="*/ 823402 w 4876809"/>
                <a:gd name="connsiteY110" fmla="*/ 1891073 h 4876809"/>
                <a:gd name="connsiteX111" fmla="*/ 1458440 w 4876809"/>
                <a:gd name="connsiteY111" fmla="*/ 1384729 h 4876809"/>
                <a:gd name="connsiteX112" fmla="*/ 1454379 w 4876809"/>
                <a:gd name="connsiteY112" fmla="*/ 1377257 h 4876809"/>
                <a:gd name="connsiteX113" fmla="*/ 1422397 w 4876809"/>
                <a:gd name="connsiteY113" fmla="*/ 1219200 h 4876809"/>
                <a:gd name="connsiteX114" fmla="*/ 1828800 w 4876809"/>
                <a:gd name="connsiteY114" fmla="*/ 812798 h 4876809"/>
                <a:gd name="connsiteX115" fmla="*/ 2235203 w 4876809"/>
                <a:gd name="connsiteY115" fmla="*/ 1219200 h 4876809"/>
                <a:gd name="connsiteX116" fmla="*/ 2234203 w 4876809"/>
                <a:gd name="connsiteY116" fmla="*/ 1229092 h 4876809"/>
                <a:gd name="connsiteX117" fmla="*/ 2733425 w 4876809"/>
                <a:gd name="connsiteY117" fmla="*/ 1371457 h 4876809"/>
                <a:gd name="connsiteX118" fmla="*/ 2760749 w 4876809"/>
                <a:gd name="connsiteY118" fmla="*/ 1338352 h 4876809"/>
                <a:gd name="connsiteX119" fmla="*/ 3048000 w 4876809"/>
                <a:gd name="connsiteY119" fmla="*/ 1219200 h 4876809"/>
                <a:gd name="connsiteX120" fmla="*/ 3206057 w 4876809"/>
                <a:gd name="connsiteY120" fmla="*/ 1251182 h 4876809"/>
                <a:gd name="connsiteX121" fmla="*/ 3253161 w 4876809"/>
                <a:gd name="connsiteY121" fmla="*/ 1276777 h 4876809"/>
                <a:gd name="connsiteX122" fmla="*/ 3918374 w 4876809"/>
                <a:gd name="connsiteY122" fmla="*/ 611563 h 4876809"/>
                <a:gd name="connsiteX123" fmla="*/ 3892779 w 4876809"/>
                <a:gd name="connsiteY123" fmla="*/ 564460 h 4876809"/>
                <a:gd name="connsiteX124" fmla="*/ 3860797 w 4876809"/>
                <a:gd name="connsiteY124" fmla="*/ 406403 h 4876809"/>
                <a:gd name="connsiteX125" fmla="*/ 4267200 w 4876809"/>
                <a:gd name="connsiteY125" fmla="*/ 0 h 487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4876809" h="4876809">
                  <a:moveTo>
                    <a:pt x="406403" y="3657600"/>
                  </a:moveTo>
                  <a:lnTo>
                    <a:pt x="406403" y="4673603"/>
                  </a:lnTo>
                  <a:lnTo>
                    <a:pt x="812797" y="4673603"/>
                  </a:lnTo>
                  <a:lnTo>
                    <a:pt x="812806" y="4673603"/>
                  </a:lnTo>
                  <a:lnTo>
                    <a:pt x="812806" y="3657600"/>
                  </a:lnTo>
                  <a:close/>
                  <a:moveTo>
                    <a:pt x="2844793" y="3048000"/>
                  </a:moveTo>
                  <a:lnTo>
                    <a:pt x="2844793" y="4673603"/>
                  </a:lnTo>
                  <a:lnTo>
                    <a:pt x="3251197" y="4673603"/>
                  </a:lnTo>
                  <a:lnTo>
                    <a:pt x="3251197" y="3048000"/>
                  </a:lnTo>
                  <a:close/>
                  <a:moveTo>
                    <a:pt x="1625594" y="2641597"/>
                  </a:moveTo>
                  <a:lnTo>
                    <a:pt x="1625594" y="4673603"/>
                  </a:lnTo>
                  <a:lnTo>
                    <a:pt x="2031997" y="4673603"/>
                  </a:lnTo>
                  <a:lnTo>
                    <a:pt x="2031997" y="2641597"/>
                  </a:lnTo>
                  <a:close/>
                  <a:moveTo>
                    <a:pt x="609600" y="2032006"/>
                  </a:moveTo>
                  <a:cubicBezTo>
                    <a:pt x="497434" y="2032006"/>
                    <a:pt x="406403" y="2123237"/>
                    <a:pt x="406403" y="2235203"/>
                  </a:cubicBezTo>
                  <a:cubicBezTo>
                    <a:pt x="406403" y="2347160"/>
                    <a:pt x="497434" y="2438400"/>
                    <a:pt x="609600" y="2438400"/>
                  </a:cubicBezTo>
                  <a:cubicBezTo>
                    <a:pt x="721766" y="2438400"/>
                    <a:pt x="812797" y="2347160"/>
                    <a:pt x="812797" y="2235203"/>
                  </a:cubicBezTo>
                  <a:cubicBezTo>
                    <a:pt x="812797" y="2123246"/>
                    <a:pt x="721766" y="2032006"/>
                    <a:pt x="609600" y="2032006"/>
                  </a:cubicBezTo>
                  <a:close/>
                  <a:moveTo>
                    <a:pt x="4063993" y="1828800"/>
                  </a:moveTo>
                  <a:lnTo>
                    <a:pt x="4063993" y="4673603"/>
                  </a:lnTo>
                  <a:lnTo>
                    <a:pt x="4470397" y="4673603"/>
                  </a:lnTo>
                  <a:lnTo>
                    <a:pt x="4470397" y="1828800"/>
                  </a:lnTo>
                  <a:close/>
                  <a:moveTo>
                    <a:pt x="3962400" y="1625603"/>
                  </a:moveTo>
                  <a:lnTo>
                    <a:pt x="4572000" y="1625603"/>
                  </a:lnTo>
                  <a:cubicBezTo>
                    <a:pt x="4628083" y="1625603"/>
                    <a:pt x="4673603" y="1671113"/>
                    <a:pt x="4673603" y="1727206"/>
                  </a:cubicBezTo>
                  <a:lnTo>
                    <a:pt x="4673603" y="4673603"/>
                  </a:lnTo>
                  <a:lnTo>
                    <a:pt x="4775197" y="4673603"/>
                  </a:lnTo>
                  <a:cubicBezTo>
                    <a:pt x="4831280" y="4673603"/>
                    <a:pt x="4876800" y="4719113"/>
                    <a:pt x="4876809" y="4775197"/>
                  </a:cubicBezTo>
                  <a:cubicBezTo>
                    <a:pt x="4876809" y="4831280"/>
                    <a:pt x="4831289" y="4876800"/>
                    <a:pt x="4775206" y="4876800"/>
                  </a:cubicBezTo>
                  <a:lnTo>
                    <a:pt x="4572045" y="4876800"/>
                  </a:lnTo>
                  <a:lnTo>
                    <a:pt x="4572000" y="4876809"/>
                  </a:lnTo>
                  <a:lnTo>
                    <a:pt x="3962400" y="4876809"/>
                  </a:lnTo>
                  <a:lnTo>
                    <a:pt x="3962356" y="4876800"/>
                  </a:lnTo>
                  <a:lnTo>
                    <a:pt x="3352845" y="4876800"/>
                  </a:lnTo>
                  <a:lnTo>
                    <a:pt x="3352800" y="4876809"/>
                  </a:lnTo>
                  <a:lnTo>
                    <a:pt x="2743200" y="4876809"/>
                  </a:lnTo>
                  <a:lnTo>
                    <a:pt x="2743156" y="4876800"/>
                  </a:lnTo>
                  <a:lnTo>
                    <a:pt x="2133645" y="4876800"/>
                  </a:lnTo>
                  <a:lnTo>
                    <a:pt x="2133600" y="4876809"/>
                  </a:lnTo>
                  <a:lnTo>
                    <a:pt x="1524000" y="4876809"/>
                  </a:lnTo>
                  <a:lnTo>
                    <a:pt x="1523956" y="4876800"/>
                  </a:lnTo>
                  <a:lnTo>
                    <a:pt x="914400" y="4876800"/>
                  </a:lnTo>
                  <a:lnTo>
                    <a:pt x="304800" y="4876800"/>
                  </a:lnTo>
                  <a:lnTo>
                    <a:pt x="101603" y="4876800"/>
                  </a:lnTo>
                  <a:cubicBezTo>
                    <a:pt x="45520" y="4876800"/>
                    <a:pt x="0" y="4831280"/>
                    <a:pt x="0" y="4775197"/>
                  </a:cubicBezTo>
                  <a:cubicBezTo>
                    <a:pt x="0" y="4719113"/>
                    <a:pt x="45520" y="4673603"/>
                    <a:pt x="101603" y="4673603"/>
                  </a:cubicBezTo>
                  <a:lnTo>
                    <a:pt x="203197" y="4673603"/>
                  </a:lnTo>
                  <a:lnTo>
                    <a:pt x="203197" y="3556006"/>
                  </a:lnTo>
                  <a:cubicBezTo>
                    <a:pt x="203197" y="3499923"/>
                    <a:pt x="248717" y="3454403"/>
                    <a:pt x="304800" y="3454403"/>
                  </a:cubicBezTo>
                  <a:lnTo>
                    <a:pt x="914400" y="3454403"/>
                  </a:lnTo>
                  <a:cubicBezTo>
                    <a:pt x="970483" y="3454403"/>
                    <a:pt x="1016003" y="3499913"/>
                    <a:pt x="1016003" y="3555997"/>
                  </a:cubicBezTo>
                  <a:lnTo>
                    <a:pt x="1016003" y="4673603"/>
                  </a:lnTo>
                  <a:lnTo>
                    <a:pt x="1422397" y="4673603"/>
                  </a:lnTo>
                  <a:lnTo>
                    <a:pt x="1422397" y="2540003"/>
                  </a:lnTo>
                  <a:cubicBezTo>
                    <a:pt x="1422397" y="2483920"/>
                    <a:pt x="1467917" y="2438400"/>
                    <a:pt x="1524000" y="2438400"/>
                  </a:cubicBezTo>
                  <a:lnTo>
                    <a:pt x="2133600" y="2438400"/>
                  </a:lnTo>
                  <a:cubicBezTo>
                    <a:pt x="2189683" y="2438400"/>
                    <a:pt x="2235203" y="2483920"/>
                    <a:pt x="2235203" y="2540003"/>
                  </a:cubicBezTo>
                  <a:lnTo>
                    <a:pt x="2235203" y="4673603"/>
                  </a:lnTo>
                  <a:lnTo>
                    <a:pt x="2641597" y="4673603"/>
                  </a:lnTo>
                  <a:lnTo>
                    <a:pt x="2641597" y="2946406"/>
                  </a:lnTo>
                  <a:cubicBezTo>
                    <a:pt x="2641597" y="2890323"/>
                    <a:pt x="2687117" y="2844803"/>
                    <a:pt x="2743200" y="2844803"/>
                  </a:cubicBezTo>
                  <a:lnTo>
                    <a:pt x="3352800" y="2844803"/>
                  </a:lnTo>
                  <a:cubicBezTo>
                    <a:pt x="3408883" y="2844803"/>
                    <a:pt x="3454403" y="2890313"/>
                    <a:pt x="3454403" y="2946406"/>
                  </a:cubicBezTo>
                  <a:lnTo>
                    <a:pt x="3454403" y="4673603"/>
                  </a:lnTo>
                  <a:lnTo>
                    <a:pt x="3860797" y="4673603"/>
                  </a:lnTo>
                  <a:lnTo>
                    <a:pt x="3860797" y="1727206"/>
                  </a:lnTo>
                  <a:cubicBezTo>
                    <a:pt x="3860797" y="1671123"/>
                    <a:pt x="3906317" y="1625603"/>
                    <a:pt x="3962400" y="1625603"/>
                  </a:cubicBezTo>
                  <a:close/>
                  <a:moveTo>
                    <a:pt x="3048000" y="1422406"/>
                  </a:moveTo>
                  <a:cubicBezTo>
                    <a:pt x="2935833" y="1422406"/>
                    <a:pt x="2844803" y="1513637"/>
                    <a:pt x="2844803" y="1625603"/>
                  </a:cubicBezTo>
                  <a:cubicBezTo>
                    <a:pt x="2844803" y="1737560"/>
                    <a:pt x="2935833" y="1828800"/>
                    <a:pt x="3048000" y="1828800"/>
                  </a:cubicBezTo>
                  <a:cubicBezTo>
                    <a:pt x="3160166" y="1828800"/>
                    <a:pt x="3251197" y="1737560"/>
                    <a:pt x="3251197" y="1625603"/>
                  </a:cubicBezTo>
                  <a:cubicBezTo>
                    <a:pt x="3251197" y="1513646"/>
                    <a:pt x="3160166" y="1422406"/>
                    <a:pt x="3048000" y="1422406"/>
                  </a:cubicBezTo>
                  <a:close/>
                  <a:moveTo>
                    <a:pt x="1828800" y="1016003"/>
                  </a:moveTo>
                  <a:cubicBezTo>
                    <a:pt x="1716634" y="1016003"/>
                    <a:pt x="1625603" y="1107234"/>
                    <a:pt x="1625603" y="1219200"/>
                  </a:cubicBezTo>
                  <a:cubicBezTo>
                    <a:pt x="1625603" y="1331157"/>
                    <a:pt x="1716634" y="1422397"/>
                    <a:pt x="1828800" y="1422397"/>
                  </a:cubicBezTo>
                  <a:cubicBezTo>
                    <a:pt x="1940966" y="1422397"/>
                    <a:pt x="2031997" y="1331166"/>
                    <a:pt x="2031997" y="1219200"/>
                  </a:cubicBezTo>
                  <a:cubicBezTo>
                    <a:pt x="2031997" y="1107243"/>
                    <a:pt x="1940966" y="1016003"/>
                    <a:pt x="1828800" y="1016003"/>
                  </a:cubicBezTo>
                  <a:close/>
                  <a:moveTo>
                    <a:pt x="4267200" y="203206"/>
                  </a:moveTo>
                  <a:cubicBezTo>
                    <a:pt x="4155033" y="203206"/>
                    <a:pt x="4064003" y="294437"/>
                    <a:pt x="4064003" y="406403"/>
                  </a:cubicBezTo>
                  <a:cubicBezTo>
                    <a:pt x="4064003" y="434393"/>
                    <a:pt x="4069693" y="461087"/>
                    <a:pt x="4079979" y="485385"/>
                  </a:cubicBezTo>
                  <a:lnTo>
                    <a:pt x="4123219" y="549511"/>
                  </a:lnTo>
                  <a:lnTo>
                    <a:pt x="4123744" y="549859"/>
                  </a:lnTo>
                  <a:lnTo>
                    <a:pt x="4124063" y="550339"/>
                  </a:lnTo>
                  <a:lnTo>
                    <a:pt x="4188130" y="593594"/>
                  </a:lnTo>
                  <a:cubicBezTo>
                    <a:pt x="4212438" y="603898"/>
                    <a:pt x="4239159" y="609600"/>
                    <a:pt x="4267200" y="609600"/>
                  </a:cubicBezTo>
                  <a:cubicBezTo>
                    <a:pt x="4379366" y="609600"/>
                    <a:pt x="4470397" y="518360"/>
                    <a:pt x="4470397" y="406403"/>
                  </a:cubicBezTo>
                  <a:cubicBezTo>
                    <a:pt x="4470397" y="294446"/>
                    <a:pt x="4379366" y="203206"/>
                    <a:pt x="4267200" y="203206"/>
                  </a:cubicBezTo>
                  <a:close/>
                  <a:moveTo>
                    <a:pt x="4267200" y="0"/>
                  </a:moveTo>
                  <a:cubicBezTo>
                    <a:pt x="4491333" y="0"/>
                    <a:pt x="4673603" y="182270"/>
                    <a:pt x="4673603" y="406403"/>
                  </a:cubicBezTo>
                  <a:cubicBezTo>
                    <a:pt x="4673603" y="630536"/>
                    <a:pt x="4491333" y="812806"/>
                    <a:pt x="4267200" y="812806"/>
                  </a:cubicBezTo>
                  <a:cubicBezTo>
                    <a:pt x="4211167" y="812806"/>
                    <a:pt x="4157750" y="801414"/>
                    <a:pt x="4109144" y="780825"/>
                  </a:cubicBezTo>
                  <a:lnTo>
                    <a:pt x="4062040" y="755229"/>
                  </a:lnTo>
                  <a:lnTo>
                    <a:pt x="3396826" y="1420442"/>
                  </a:lnTo>
                  <a:lnTo>
                    <a:pt x="3422421" y="1467546"/>
                  </a:lnTo>
                  <a:cubicBezTo>
                    <a:pt x="3443011" y="1516153"/>
                    <a:pt x="3454403" y="1569570"/>
                    <a:pt x="3454403" y="1625603"/>
                  </a:cubicBezTo>
                  <a:cubicBezTo>
                    <a:pt x="3454403" y="1849736"/>
                    <a:pt x="3272133" y="2032006"/>
                    <a:pt x="3048000" y="2032006"/>
                  </a:cubicBezTo>
                  <a:cubicBezTo>
                    <a:pt x="2823867" y="2032006"/>
                    <a:pt x="2641597" y="1849736"/>
                    <a:pt x="2641597" y="1625603"/>
                  </a:cubicBezTo>
                  <a:lnTo>
                    <a:pt x="2648374" y="1558564"/>
                  </a:lnTo>
                  <a:lnTo>
                    <a:pt x="2177645" y="1424324"/>
                  </a:lnTo>
                  <a:lnTo>
                    <a:pt x="2165712" y="1446284"/>
                  </a:lnTo>
                  <a:cubicBezTo>
                    <a:pt x="2092614" y="1554404"/>
                    <a:pt x="1968883" y="1625603"/>
                    <a:pt x="1828800" y="1625603"/>
                  </a:cubicBezTo>
                  <a:cubicBezTo>
                    <a:pt x="1744750" y="1625603"/>
                    <a:pt x="1666588" y="1599971"/>
                    <a:pt x="1601716" y="1556112"/>
                  </a:cubicBezTo>
                  <a:lnTo>
                    <a:pt x="1585954" y="1543103"/>
                  </a:lnTo>
                  <a:lnTo>
                    <a:pt x="963512" y="2039403"/>
                  </a:lnTo>
                  <a:lnTo>
                    <a:pt x="984022" y="2077146"/>
                  </a:lnTo>
                  <a:cubicBezTo>
                    <a:pt x="1004611" y="2125753"/>
                    <a:pt x="1016003" y="2179170"/>
                    <a:pt x="1016003" y="2235203"/>
                  </a:cubicBezTo>
                  <a:cubicBezTo>
                    <a:pt x="1016003" y="2459336"/>
                    <a:pt x="833733" y="2641606"/>
                    <a:pt x="609600" y="2641606"/>
                  </a:cubicBezTo>
                  <a:cubicBezTo>
                    <a:pt x="385467" y="2641606"/>
                    <a:pt x="203197" y="2459336"/>
                    <a:pt x="203197" y="2235203"/>
                  </a:cubicBezTo>
                  <a:cubicBezTo>
                    <a:pt x="203197" y="2011070"/>
                    <a:pt x="385467" y="1828800"/>
                    <a:pt x="609600" y="1828800"/>
                  </a:cubicBezTo>
                  <a:cubicBezTo>
                    <a:pt x="665634" y="1828800"/>
                    <a:pt x="719050" y="1840192"/>
                    <a:pt x="767657" y="1860782"/>
                  </a:cubicBezTo>
                  <a:lnTo>
                    <a:pt x="823402" y="1891073"/>
                  </a:lnTo>
                  <a:lnTo>
                    <a:pt x="1458440" y="1384729"/>
                  </a:lnTo>
                  <a:lnTo>
                    <a:pt x="1454379" y="1377257"/>
                  </a:lnTo>
                  <a:cubicBezTo>
                    <a:pt x="1433789" y="1328650"/>
                    <a:pt x="1422397" y="1275233"/>
                    <a:pt x="1422397" y="1219200"/>
                  </a:cubicBezTo>
                  <a:cubicBezTo>
                    <a:pt x="1422397" y="995067"/>
                    <a:pt x="1604667" y="812798"/>
                    <a:pt x="1828800" y="812798"/>
                  </a:cubicBezTo>
                  <a:cubicBezTo>
                    <a:pt x="2052933" y="812798"/>
                    <a:pt x="2235203" y="995067"/>
                    <a:pt x="2235203" y="1219200"/>
                  </a:cubicBezTo>
                  <a:lnTo>
                    <a:pt x="2234203" y="1229092"/>
                  </a:lnTo>
                  <a:lnTo>
                    <a:pt x="2733425" y="1371457"/>
                  </a:lnTo>
                  <a:lnTo>
                    <a:pt x="2760749" y="1338352"/>
                  </a:lnTo>
                  <a:cubicBezTo>
                    <a:pt x="2834333" y="1264767"/>
                    <a:pt x="2935934" y="1219200"/>
                    <a:pt x="3048000" y="1219200"/>
                  </a:cubicBezTo>
                  <a:cubicBezTo>
                    <a:pt x="3104034" y="1219200"/>
                    <a:pt x="3157450" y="1230592"/>
                    <a:pt x="3206057" y="1251182"/>
                  </a:cubicBezTo>
                  <a:lnTo>
                    <a:pt x="3253161" y="1276777"/>
                  </a:lnTo>
                  <a:lnTo>
                    <a:pt x="3918374" y="611563"/>
                  </a:lnTo>
                  <a:lnTo>
                    <a:pt x="3892779" y="564460"/>
                  </a:lnTo>
                  <a:cubicBezTo>
                    <a:pt x="3872189" y="515853"/>
                    <a:pt x="3860797" y="462437"/>
                    <a:pt x="3860797" y="406403"/>
                  </a:cubicBezTo>
                  <a:cubicBezTo>
                    <a:pt x="3860797" y="182270"/>
                    <a:pt x="4043067" y="0"/>
                    <a:pt x="426720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895FC6F-5E71-4DCC-9007-904D56394D0F}"/>
                </a:ext>
              </a:extLst>
            </p:cNvPr>
            <p:cNvGrpSpPr/>
            <p:nvPr/>
          </p:nvGrpSpPr>
          <p:grpSpPr>
            <a:xfrm>
              <a:off x="584531" y="4157432"/>
              <a:ext cx="2716166" cy="831504"/>
              <a:chOff x="1066798" y="4157432"/>
              <a:chExt cx="2716166" cy="831504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00CC3E7-2EAE-4295-B928-CB37E5B6E51B}"/>
                  </a:ext>
                </a:extLst>
              </p:cNvPr>
              <p:cNvSpPr txBox="1"/>
              <p:nvPr/>
            </p:nvSpPr>
            <p:spPr>
              <a:xfrm>
                <a:off x="1066800" y="4157432"/>
                <a:ext cx="27161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rgbClr val="1D6FA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Almost before we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78FD578-1BD6-4419-8750-13462FD46564}"/>
                  </a:ext>
                </a:extLst>
              </p:cNvPr>
              <p:cNvSpPr txBox="1"/>
              <p:nvPr/>
            </p:nvSpPr>
            <p:spPr>
              <a:xfrm>
                <a:off x="1066798" y="4438593"/>
                <a:ext cx="2716165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wonderful serenity has taken possession of my entire</a:t>
                </a:r>
              </a:p>
            </p:txBody>
          </p: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0D0CDFE-2C13-4C75-BF23-1C865298E8E2}"/>
                </a:ext>
              </a:extLst>
            </p:cNvPr>
            <p:cNvSpPr txBox="1"/>
            <p:nvPr/>
          </p:nvSpPr>
          <p:spPr>
            <a:xfrm>
              <a:off x="584534" y="5168851"/>
              <a:ext cx="20716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6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365k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CD81834-3904-4131-AA1C-E1C30F5C116F}"/>
              </a:ext>
            </a:extLst>
          </p:cNvPr>
          <p:cNvGrpSpPr/>
          <p:nvPr/>
        </p:nvGrpSpPr>
        <p:grpSpPr>
          <a:xfrm>
            <a:off x="584531" y="1042819"/>
            <a:ext cx="2716166" cy="1657750"/>
            <a:chOff x="584531" y="1042819"/>
            <a:chExt cx="2716166" cy="1657750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5E7755F-B121-457D-8568-1CB6E4205154}"/>
                </a:ext>
              </a:extLst>
            </p:cNvPr>
            <p:cNvSpPr txBox="1"/>
            <p:nvPr/>
          </p:nvSpPr>
          <p:spPr>
            <a:xfrm>
              <a:off x="584533" y="1869065"/>
              <a:ext cx="27161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1D9A7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01D671C-24AD-442D-9F96-FF3A82403B2C}"/>
                </a:ext>
              </a:extLst>
            </p:cNvPr>
            <p:cNvSpPr txBox="1"/>
            <p:nvPr/>
          </p:nvSpPr>
          <p:spPr>
            <a:xfrm>
              <a:off x="584531" y="2150226"/>
              <a:ext cx="2716165" cy="55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22A7A6F-477A-4B4B-B3B3-9E2E1B1E04DE}"/>
                </a:ext>
              </a:extLst>
            </p:cNvPr>
            <p:cNvSpPr txBox="1"/>
            <p:nvPr/>
          </p:nvSpPr>
          <p:spPr>
            <a:xfrm>
              <a:off x="584534" y="1042819"/>
              <a:ext cx="20716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6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365k</a:t>
              </a: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3E47D8D6-CAA1-4C59-8696-E805F43C6C47}"/>
                </a:ext>
              </a:extLst>
            </p:cNvPr>
            <p:cNvSpPr/>
            <p:nvPr/>
          </p:nvSpPr>
          <p:spPr>
            <a:xfrm>
              <a:off x="2784808" y="1155130"/>
              <a:ext cx="420267" cy="420267"/>
            </a:xfrm>
            <a:custGeom>
              <a:avLst/>
              <a:gdLst>
                <a:gd name="connsiteX0" fmla="*/ 406403 w 4876809"/>
                <a:gd name="connsiteY0" fmla="*/ 3657600 h 4876809"/>
                <a:gd name="connsiteX1" fmla="*/ 406403 w 4876809"/>
                <a:gd name="connsiteY1" fmla="*/ 4673603 h 4876809"/>
                <a:gd name="connsiteX2" fmla="*/ 812797 w 4876809"/>
                <a:gd name="connsiteY2" fmla="*/ 4673603 h 4876809"/>
                <a:gd name="connsiteX3" fmla="*/ 812806 w 4876809"/>
                <a:gd name="connsiteY3" fmla="*/ 4673603 h 4876809"/>
                <a:gd name="connsiteX4" fmla="*/ 812806 w 4876809"/>
                <a:gd name="connsiteY4" fmla="*/ 3657600 h 4876809"/>
                <a:gd name="connsiteX5" fmla="*/ 2844793 w 4876809"/>
                <a:gd name="connsiteY5" fmla="*/ 3048000 h 4876809"/>
                <a:gd name="connsiteX6" fmla="*/ 2844793 w 4876809"/>
                <a:gd name="connsiteY6" fmla="*/ 4673603 h 4876809"/>
                <a:gd name="connsiteX7" fmla="*/ 3251197 w 4876809"/>
                <a:gd name="connsiteY7" fmla="*/ 4673603 h 4876809"/>
                <a:gd name="connsiteX8" fmla="*/ 3251197 w 4876809"/>
                <a:gd name="connsiteY8" fmla="*/ 3048000 h 4876809"/>
                <a:gd name="connsiteX9" fmla="*/ 1625594 w 4876809"/>
                <a:gd name="connsiteY9" fmla="*/ 2641597 h 4876809"/>
                <a:gd name="connsiteX10" fmla="*/ 1625594 w 4876809"/>
                <a:gd name="connsiteY10" fmla="*/ 4673603 h 4876809"/>
                <a:gd name="connsiteX11" fmla="*/ 2031997 w 4876809"/>
                <a:gd name="connsiteY11" fmla="*/ 4673603 h 4876809"/>
                <a:gd name="connsiteX12" fmla="*/ 2031997 w 4876809"/>
                <a:gd name="connsiteY12" fmla="*/ 2641597 h 4876809"/>
                <a:gd name="connsiteX13" fmla="*/ 609600 w 4876809"/>
                <a:gd name="connsiteY13" fmla="*/ 2032006 h 4876809"/>
                <a:gd name="connsiteX14" fmla="*/ 406403 w 4876809"/>
                <a:gd name="connsiteY14" fmla="*/ 2235203 h 4876809"/>
                <a:gd name="connsiteX15" fmla="*/ 609600 w 4876809"/>
                <a:gd name="connsiteY15" fmla="*/ 2438400 h 4876809"/>
                <a:gd name="connsiteX16" fmla="*/ 812797 w 4876809"/>
                <a:gd name="connsiteY16" fmla="*/ 2235203 h 4876809"/>
                <a:gd name="connsiteX17" fmla="*/ 609600 w 4876809"/>
                <a:gd name="connsiteY17" fmla="*/ 2032006 h 4876809"/>
                <a:gd name="connsiteX18" fmla="*/ 4063993 w 4876809"/>
                <a:gd name="connsiteY18" fmla="*/ 1828800 h 4876809"/>
                <a:gd name="connsiteX19" fmla="*/ 4063993 w 4876809"/>
                <a:gd name="connsiteY19" fmla="*/ 4673603 h 4876809"/>
                <a:gd name="connsiteX20" fmla="*/ 4470397 w 4876809"/>
                <a:gd name="connsiteY20" fmla="*/ 4673603 h 4876809"/>
                <a:gd name="connsiteX21" fmla="*/ 4470397 w 4876809"/>
                <a:gd name="connsiteY21" fmla="*/ 1828800 h 4876809"/>
                <a:gd name="connsiteX22" fmla="*/ 3962400 w 4876809"/>
                <a:gd name="connsiteY22" fmla="*/ 1625603 h 4876809"/>
                <a:gd name="connsiteX23" fmla="*/ 4572000 w 4876809"/>
                <a:gd name="connsiteY23" fmla="*/ 1625603 h 4876809"/>
                <a:gd name="connsiteX24" fmla="*/ 4673603 w 4876809"/>
                <a:gd name="connsiteY24" fmla="*/ 1727206 h 4876809"/>
                <a:gd name="connsiteX25" fmla="*/ 4673603 w 4876809"/>
                <a:gd name="connsiteY25" fmla="*/ 4673603 h 4876809"/>
                <a:gd name="connsiteX26" fmla="*/ 4775197 w 4876809"/>
                <a:gd name="connsiteY26" fmla="*/ 4673603 h 4876809"/>
                <a:gd name="connsiteX27" fmla="*/ 4876809 w 4876809"/>
                <a:gd name="connsiteY27" fmla="*/ 4775197 h 4876809"/>
                <a:gd name="connsiteX28" fmla="*/ 4775206 w 4876809"/>
                <a:gd name="connsiteY28" fmla="*/ 4876800 h 4876809"/>
                <a:gd name="connsiteX29" fmla="*/ 4572045 w 4876809"/>
                <a:gd name="connsiteY29" fmla="*/ 4876800 h 4876809"/>
                <a:gd name="connsiteX30" fmla="*/ 4572000 w 4876809"/>
                <a:gd name="connsiteY30" fmla="*/ 4876809 h 4876809"/>
                <a:gd name="connsiteX31" fmla="*/ 3962400 w 4876809"/>
                <a:gd name="connsiteY31" fmla="*/ 4876809 h 4876809"/>
                <a:gd name="connsiteX32" fmla="*/ 3962356 w 4876809"/>
                <a:gd name="connsiteY32" fmla="*/ 4876800 h 4876809"/>
                <a:gd name="connsiteX33" fmla="*/ 3352845 w 4876809"/>
                <a:gd name="connsiteY33" fmla="*/ 4876800 h 4876809"/>
                <a:gd name="connsiteX34" fmla="*/ 3352800 w 4876809"/>
                <a:gd name="connsiteY34" fmla="*/ 4876809 h 4876809"/>
                <a:gd name="connsiteX35" fmla="*/ 2743200 w 4876809"/>
                <a:gd name="connsiteY35" fmla="*/ 4876809 h 4876809"/>
                <a:gd name="connsiteX36" fmla="*/ 2743156 w 4876809"/>
                <a:gd name="connsiteY36" fmla="*/ 4876800 h 4876809"/>
                <a:gd name="connsiteX37" fmla="*/ 2133645 w 4876809"/>
                <a:gd name="connsiteY37" fmla="*/ 4876800 h 4876809"/>
                <a:gd name="connsiteX38" fmla="*/ 2133600 w 4876809"/>
                <a:gd name="connsiteY38" fmla="*/ 4876809 h 4876809"/>
                <a:gd name="connsiteX39" fmla="*/ 1524000 w 4876809"/>
                <a:gd name="connsiteY39" fmla="*/ 4876809 h 4876809"/>
                <a:gd name="connsiteX40" fmla="*/ 1523956 w 4876809"/>
                <a:gd name="connsiteY40" fmla="*/ 4876800 h 4876809"/>
                <a:gd name="connsiteX41" fmla="*/ 914400 w 4876809"/>
                <a:gd name="connsiteY41" fmla="*/ 4876800 h 4876809"/>
                <a:gd name="connsiteX42" fmla="*/ 304800 w 4876809"/>
                <a:gd name="connsiteY42" fmla="*/ 4876800 h 4876809"/>
                <a:gd name="connsiteX43" fmla="*/ 101603 w 4876809"/>
                <a:gd name="connsiteY43" fmla="*/ 4876800 h 4876809"/>
                <a:gd name="connsiteX44" fmla="*/ 0 w 4876809"/>
                <a:gd name="connsiteY44" fmla="*/ 4775197 h 4876809"/>
                <a:gd name="connsiteX45" fmla="*/ 101603 w 4876809"/>
                <a:gd name="connsiteY45" fmla="*/ 4673603 h 4876809"/>
                <a:gd name="connsiteX46" fmla="*/ 203197 w 4876809"/>
                <a:gd name="connsiteY46" fmla="*/ 4673603 h 4876809"/>
                <a:gd name="connsiteX47" fmla="*/ 203197 w 4876809"/>
                <a:gd name="connsiteY47" fmla="*/ 3556006 h 4876809"/>
                <a:gd name="connsiteX48" fmla="*/ 304800 w 4876809"/>
                <a:gd name="connsiteY48" fmla="*/ 3454403 h 4876809"/>
                <a:gd name="connsiteX49" fmla="*/ 914400 w 4876809"/>
                <a:gd name="connsiteY49" fmla="*/ 3454403 h 4876809"/>
                <a:gd name="connsiteX50" fmla="*/ 1016003 w 4876809"/>
                <a:gd name="connsiteY50" fmla="*/ 3555997 h 4876809"/>
                <a:gd name="connsiteX51" fmla="*/ 1016003 w 4876809"/>
                <a:gd name="connsiteY51" fmla="*/ 4673603 h 4876809"/>
                <a:gd name="connsiteX52" fmla="*/ 1422397 w 4876809"/>
                <a:gd name="connsiteY52" fmla="*/ 4673603 h 4876809"/>
                <a:gd name="connsiteX53" fmla="*/ 1422397 w 4876809"/>
                <a:gd name="connsiteY53" fmla="*/ 2540003 h 4876809"/>
                <a:gd name="connsiteX54" fmla="*/ 1524000 w 4876809"/>
                <a:gd name="connsiteY54" fmla="*/ 2438400 h 4876809"/>
                <a:gd name="connsiteX55" fmla="*/ 2133600 w 4876809"/>
                <a:gd name="connsiteY55" fmla="*/ 2438400 h 4876809"/>
                <a:gd name="connsiteX56" fmla="*/ 2235203 w 4876809"/>
                <a:gd name="connsiteY56" fmla="*/ 2540003 h 4876809"/>
                <a:gd name="connsiteX57" fmla="*/ 2235203 w 4876809"/>
                <a:gd name="connsiteY57" fmla="*/ 4673603 h 4876809"/>
                <a:gd name="connsiteX58" fmla="*/ 2641597 w 4876809"/>
                <a:gd name="connsiteY58" fmla="*/ 4673603 h 4876809"/>
                <a:gd name="connsiteX59" fmla="*/ 2641597 w 4876809"/>
                <a:gd name="connsiteY59" fmla="*/ 2946406 h 4876809"/>
                <a:gd name="connsiteX60" fmla="*/ 2743200 w 4876809"/>
                <a:gd name="connsiteY60" fmla="*/ 2844803 h 4876809"/>
                <a:gd name="connsiteX61" fmla="*/ 3352800 w 4876809"/>
                <a:gd name="connsiteY61" fmla="*/ 2844803 h 4876809"/>
                <a:gd name="connsiteX62" fmla="*/ 3454403 w 4876809"/>
                <a:gd name="connsiteY62" fmla="*/ 2946406 h 4876809"/>
                <a:gd name="connsiteX63" fmla="*/ 3454403 w 4876809"/>
                <a:gd name="connsiteY63" fmla="*/ 4673603 h 4876809"/>
                <a:gd name="connsiteX64" fmla="*/ 3860797 w 4876809"/>
                <a:gd name="connsiteY64" fmla="*/ 4673603 h 4876809"/>
                <a:gd name="connsiteX65" fmla="*/ 3860797 w 4876809"/>
                <a:gd name="connsiteY65" fmla="*/ 1727206 h 4876809"/>
                <a:gd name="connsiteX66" fmla="*/ 3962400 w 4876809"/>
                <a:gd name="connsiteY66" fmla="*/ 1625603 h 4876809"/>
                <a:gd name="connsiteX67" fmla="*/ 3048000 w 4876809"/>
                <a:gd name="connsiteY67" fmla="*/ 1422406 h 4876809"/>
                <a:gd name="connsiteX68" fmla="*/ 2844803 w 4876809"/>
                <a:gd name="connsiteY68" fmla="*/ 1625603 h 4876809"/>
                <a:gd name="connsiteX69" fmla="*/ 3048000 w 4876809"/>
                <a:gd name="connsiteY69" fmla="*/ 1828800 h 4876809"/>
                <a:gd name="connsiteX70" fmla="*/ 3251197 w 4876809"/>
                <a:gd name="connsiteY70" fmla="*/ 1625603 h 4876809"/>
                <a:gd name="connsiteX71" fmla="*/ 3048000 w 4876809"/>
                <a:gd name="connsiteY71" fmla="*/ 1422406 h 4876809"/>
                <a:gd name="connsiteX72" fmla="*/ 1828800 w 4876809"/>
                <a:gd name="connsiteY72" fmla="*/ 1016003 h 4876809"/>
                <a:gd name="connsiteX73" fmla="*/ 1625603 w 4876809"/>
                <a:gd name="connsiteY73" fmla="*/ 1219200 h 4876809"/>
                <a:gd name="connsiteX74" fmla="*/ 1828800 w 4876809"/>
                <a:gd name="connsiteY74" fmla="*/ 1422397 h 4876809"/>
                <a:gd name="connsiteX75" fmla="*/ 2031997 w 4876809"/>
                <a:gd name="connsiteY75" fmla="*/ 1219200 h 4876809"/>
                <a:gd name="connsiteX76" fmla="*/ 1828800 w 4876809"/>
                <a:gd name="connsiteY76" fmla="*/ 1016003 h 4876809"/>
                <a:gd name="connsiteX77" fmla="*/ 4267200 w 4876809"/>
                <a:gd name="connsiteY77" fmla="*/ 203206 h 4876809"/>
                <a:gd name="connsiteX78" fmla="*/ 4064003 w 4876809"/>
                <a:gd name="connsiteY78" fmla="*/ 406403 h 4876809"/>
                <a:gd name="connsiteX79" fmla="*/ 4079979 w 4876809"/>
                <a:gd name="connsiteY79" fmla="*/ 485385 h 4876809"/>
                <a:gd name="connsiteX80" fmla="*/ 4123219 w 4876809"/>
                <a:gd name="connsiteY80" fmla="*/ 549511 h 4876809"/>
                <a:gd name="connsiteX81" fmla="*/ 4123744 w 4876809"/>
                <a:gd name="connsiteY81" fmla="*/ 549859 h 4876809"/>
                <a:gd name="connsiteX82" fmla="*/ 4124063 w 4876809"/>
                <a:gd name="connsiteY82" fmla="*/ 550339 h 4876809"/>
                <a:gd name="connsiteX83" fmla="*/ 4188130 w 4876809"/>
                <a:gd name="connsiteY83" fmla="*/ 593594 h 4876809"/>
                <a:gd name="connsiteX84" fmla="*/ 4267200 w 4876809"/>
                <a:gd name="connsiteY84" fmla="*/ 609600 h 4876809"/>
                <a:gd name="connsiteX85" fmla="*/ 4470397 w 4876809"/>
                <a:gd name="connsiteY85" fmla="*/ 406403 h 4876809"/>
                <a:gd name="connsiteX86" fmla="*/ 4267200 w 4876809"/>
                <a:gd name="connsiteY86" fmla="*/ 203206 h 4876809"/>
                <a:gd name="connsiteX87" fmla="*/ 4267200 w 4876809"/>
                <a:gd name="connsiteY87" fmla="*/ 0 h 4876809"/>
                <a:gd name="connsiteX88" fmla="*/ 4673603 w 4876809"/>
                <a:gd name="connsiteY88" fmla="*/ 406403 h 4876809"/>
                <a:gd name="connsiteX89" fmla="*/ 4267200 w 4876809"/>
                <a:gd name="connsiteY89" fmla="*/ 812806 h 4876809"/>
                <a:gd name="connsiteX90" fmla="*/ 4109144 w 4876809"/>
                <a:gd name="connsiteY90" fmla="*/ 780825 h 4876809"/>
                <a:gd name="connsiteX91" fmla="*/ 4062040 w 4876809"/>
                <a:gd name="connsiteY91" fmla="*/ 755229 h 4876809"/>
                <a:gd name="connsiteX92" fmla="*/ 3396826 w 4876809"/>
                <a:gd name="connsiteY92" fmla="*/ 1420442 h 4876809"/>
                <a:gd name="connsiteX93" fmla="*/ 3422421 w 4876809"/>
                <a:gd name="connsiteY93" fmla="*/ 1467546 h 4876809"/>
                <a:gd name="connsiteX94" fmla="*/ 3454403 w 4876809"/>
                <a:gd name="connsiteY94" fmla="*/ 1625603 h 4876809"/>
                <a:gd name="connsiteX95" fmla="*/ 3048000 w 4876809"/>
                <a:gd name="connsiteY95" fmla="*/ 2032006 h 4876809"/>
                <a:gd name="connsiteX96" fmla="*/ 2641597 w 4876809"/>
                <a:gd name="connsiteY96" fmla="*/ 1625603 h 4876809"/>
                <a:gd name="connsiteX97" fmla="*/ 2648374 w 4876809"/>
                <a:gd name="connsiteY97" fmla="*/ 1558564 h 4876809"/>
                <a:gd name="connsiteX98" fmla="*/ 2177645 w 4876809"/>
                <a:gd name="connsiteY98" fmla="*/ 1424324 h 4876809"/>
                <a:gd name="connsiteX99" fmla="*/ 2165712 w 4876809"/>
                <a:gd name="connsiteY99" fmla="*/ 1446284 h 4876809"/>
                <a:gd name="connsiteX100" fmla="*/ 1828800 w 4876809"/>
                <a:gd name="connsiteY100" fmla="*/ 1625603 h 4876809"/>
                <a:gd name="connsiteX101" fmla="*/ 1601716 w 4876809"/>
                <a:gd name="connsiteY101" fmla="*/ 1556112 h 4876809"/>
                <a:gd name="connsiteX102" fmla="*/ 1585954 w 4876809"/>
                <a:gd name="connsiteY102" fmla="*/ 1543103 h 4876809"/>
                <a:gd name="connsiteX103" fmla="*/ 963512 w 4876809"/>
                <a:gd name="connsiteY103" fmla="*/ 2039403 h 4876809"/>
                <a:gd name="connsiteX104" fmla="*/ 984022 w 4876809"/>
                <a:gd name="connsiteY104" fmla="*/ 2077146 h 4876809"/>
                <a:gd name="connsiteX105" fmla="*/ 1016003 w 4876809"/>
                <a:gd name="connsiteY105" fmla="*/ 2235203 h 4876809"/>
                <a:gd name="connsiteX106" fmla="*/ 609600 w 4876809"/>
                <a:gd name="connsiteY106" fmla="*/ 2641606 h 4876809"/>
                <a:gd name="connsiteX107" fmla="*/ 203197 w 4876809"/>
                <a:gd name="connsiteY107" fmla="*/ 2235203 h 4876809"/>
                <a:gd name="connsiteX108" fmla="*/ 609600 w 4876809"/>
                <a:gd name="connsiteY108" fmla="*/ 1828800 h 4876809"/>
                <a:gd name="connsiteX109" fmla="*/ 767657 w 4876809"/>
                <a:gd name="connsiteY109" fmla="*/ 1860782 h 4876809"/>
                <a:gd name="connsiteX110" fmla="*/ 823402 w 4876809"/>
                <a:gd name="connsiteY110" fmla="*/ 1891073 h 4876809"/>
                <a:gd name="connsiteX111" fmla="*/ 1458440 w 4876809"/>
                <a:gd name="connsiteY111" fmla="*/ 1384729 h 4876809"/>
                <a:gd name="connsiteX112" fmla="*/ 1454379 w 4876809"/>
                <a:gd name="connsiteY112" fmla="*/ 1377257 h 4876809"/>
                <a:gd name="connsiteX113" fmla="*/ 1422397 w 4876809"/>
                <a:gd name="connsiteY113" fmla="*/ 1219200 h 4876809"/>
                <a:gd name="connsiteX114" fmla="*/ 1828800 w 4876809"/>
                <a:gd name="connsiteY114" fmla="*/ 812798 h 4876809"/>
                <a:gd name="connsiteX115" fmla="*/ 2235203 w 4876809"/>
                <a:gd name="connsiteY115" fmla="*/ 1219200 h 4876809"/>
                <a:gd name="connsiteX116" fmla="*/ 2234203 w 4876809"/>
                <a:gd name="connsiteY116" fmla="*/ 1229092 h 4876809"/>
                <a:gd name="connsiteX117" fmla="*/ 2733425 w 4876809"/>
                <a:gd name="connsiteY117" fmla="*/ 1371457 h 4876809"/>
                <a:gd name="connsiteX118" fmla="*/ 2760749 w 4876809"/>
                <a:gd name="connsiteY118" fmla="*/ 1338352 h 4876809"/>
                <a:gd name="connsiteX119" fmla="*/ 3048000 w 4876809"/>
                <a:gd name="connsiteY119" fmla="*/ 1219200 h 4876809"/>
                <a:gd name="connsiteX120" fmla="*/ 3206057 w 4876809"/>
                <a:gd name="connsiteY120" fmla="*/ 1251182 h 4876809"/>
                <a:gd name="connsiteX121" fmla="*/ 3253161 w 4876809"/>
                <a:gd name="connsiteY121" fmla="*/ 1276777 h 4876809"/>
                <a:gd name="connsiteX122" fmla="*/ 3918374 w 4876809"/>
                <a:gd name="connsiteY122" fmla="*/ 611563 h 4876809"/>
                <a:gd name="connsiteX123" fmla="*/ 3892779 w 4876809"/>
                <a:gd name="connsiteY123" fmla="*/ 564460 h 4876809"/>
                <a:gd name="connsiteX124" fmla="*/ 3860797 w 4876809"/>
                <a:gd name="connsiteY124" fmla="*/ 406403 h 4876809"/>
                <a:gd name="connsiteX125" fmla="*/ 4267200 w 4876809"/>
                <a:gd name="connsiteY125" fmla="*/ 0 h 487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4876809" h="4876809">
                  <a:moveTo>
                    <a:pt x="406403" y="3657600"/>
                  </a:moveTo>
                  <a:lnTo>
                    <a:pt x="406403" y="4673603"/>
                  </a:lnTo>
                  <a:lnTo>
                    <a:pt x="812797" y="4673603"/>
                  </a:lnTo>
                  <a:lnTo>
                    <a:pt x="812806" y="4673603"/>
                  </a:lnTo>
                  <a:lnTo>
                    <a:pt x="812806" y="3657600"/>
                  </a:lnTo>
                  <a:close/>
                  <a:moveTo>
                    <a:pt x="2844793" y="3048000"/>
                  </a:moveTo>
                  <a:lnTo>
                    <a:pt x="2844793" y="4673603"/>
                  </a:lnTo>
                  <a:lnTo>
                    <a:pt x="3251197" y="4673603"/>
                  </a:lnTo>
                  <a:lnTo>
                    <a:pt x="3251197" y="3048000"/>
                  </a:lnTo>
                  <a:close/>
                  <a:moveTo>
                    <a:pt x="1625594" y="2641597"/>
                  </a:moveTo>
                  <a:lnTo>
                    <a:pt x="1625594" y="4673603"/>
                  </a:lnTo>
                  <a:lnTo>
                    <a:pt x="2031997" y="4673603"/>
                  </a:lnTo>
                  <a:lnTo>
                    <a:pt x="2031997" y="2641597"/>
                  </a:lnTo>
                  <a:close/>
                  <a:moveTo>
                    <a:pt x="609600" y="2032006"/>
                  </a:moveTo>
                  <a:cubicBezTo>
                    <a:pt x="497434" y="2032006"/>
                    <a:pt x="406403" y="2123237"/>
                    <a:pt x="406403" y="2235203"/>
                  </a:cubicBezTo>
                  <a:cubicBezTo>
                    <a:pt x="406403" y="2347160"/>
                    <a:pt x="497434" y="2438400"/>
                    <a:pt x="609600" y="2438400"/>
                  </a:cubicBezTo>
                  <a:cubicBezTo>
                    <a:pt x="721766" y="2438400"/>
                    <a:pt x="812797" y="2347160"/>
                    <a:pt x="812797" y="2235203"/>
                  </a:cubicBezTo>
                  <a:cubicBezTo>
                    <a:pt x="812797" y="2123246"/>
                    <a:pt x="721766" y="2032006"/>
                    <a:pt x="609600" y="2032006"/>
                  </a:cubicBezTo>
                  <a:close/>
                  <a:moveTo>
                    <a:pt x="4063993" y="1828800"/>
                  </a:moveTo>
                  <a:lnTo>
                    <a:pt x="4063993" y="4673603"/>
                  </a:lnTo>
                  <a:lnTo>
                    <a:pt x="4470397" y="4673603"/>
                  </a:lnTo>
                  <a:lnTo>
                    <a:pt x="4470397" y="1828800"/>
                  </a:lnTo>
                  <a:close/>
                  <a:moveTo>
                    <a:pt x="3962400" y="1625603"/>
                  </a:moveTo>
                  <a:lnTo>
                    <a:pt x="4572000" y="1625603"/>
                  </a:lnTo>
                  <a:cubicBezTo>
                    <a:pt x="4628083" y="1625603"/>
                    <a:pt x="4673603" y="1671113"/>
                    <a:pt x="4673603" y="1727206"/>
                  </a:cubicBezTo>
                  <a:lnTo>
                    <a:pt x="4673603" y="4673603"/>
                  </a:lnTo>
                  <a:lnTo>
                    <a:pt x="4775197" y="4673603"/>
                  </a:lnTo>
                  <a:cubicBezTo>
                    <a:pt x="4831280" y="4673603"/>
                    <a:pt x="4876800" y="4719113"/>
                    <a:pt x="4876809" y="4775197"/>
                  </a:cubicBezTo>
                  <a:cubicBezTo>
                    <a:pt x="4876809" y="4831280"/>
                    <a:pt x="4831289" y="4876800"/>
                    <a:pt x="4775206" y="4876800"/>
                  </a:cubicBezTo>
                  <a:lnTo>
                    <a:pt x="4572045" y="4876800"/>
                  </a:lnTo>
                  <a:lnTo>
                    <a:pt x="4572000" y="4876809"/>
                  </a:lnTo>
                  <a:lnTo>
                    <a:pt x="3962400" y="4876809"/>
                  </a:lnTo>
                  <a:lnTo>
                    <a:pt x="3962356" y="4876800"/>
                  </a:lnTo>
                  <a:lnTo>
                    <a:pt x="3352845" y="4876800"/>
                  </a:lnTo>
                  <a:lnTo>
                    <a:pt x="3352800" y="4876809"/>
                  </a:lnTo>
                  <a:lnTo>
                    <a:pt x="2743200" y="4876809"/>
                  </a:lnTo>
                  <a:lnTo>
                    <a:pt x="2743156" y="4876800"/>
                  </a:lnTo>
                  <a:lnTo>
                    <a:pt x="2133645" y="4876800"/>
                  </a:lnTo>
                  <a:lnTo>
                    <a:pt x="2133600" y="4876809"/>
                  </a:lnTo>
                  <a:lnTo>
                    <a:pt x="1524000" y="4876809"/>
                  </a:lnTo>
                  <a:lnTo>
                    <a:pt x="1523956" y="4876800"/>
                  </a:lnTo>
                  <a:lnTo>
                    <a:pt x="914400" y="4876800"/>
                  </a:lnTo>
                  <a:lnTo>
                    <a:pt x="304800" y="4876800"/>
                  </a:lnTo>
                  <a:lnTo>
                    <a:pt x="101603" y="4876800"/>
                  </a:lnTo>
                  <a:cubicBezTo>
                    <a:pt x="45520" y="4876800"/>
                    <a:pt x="0" y="4831280"/>
                    <a:pt x="0" y="4775197"/>
                  </a:cubicBezTo>
                  <a:cubicBezTo>
                    <a:pt x="0" y="4719113"/>
                    <a:pt x="45520" y="4673603"/>
                    <a:pt x="101603" y="4673603"/>
                  </a:cubicBezTo>
                  <a:lnTo>
                    <a:pt x="203197" y="4673603"/>
                  </a:lnTo>
                  <a:lnTo>
                    <a:pt x="203197" y="3556006"/>
                  </a:lnTo>
                  <a:cubicBezTo>
                    <a:pt x="203197" y="3499923"/>
                    <a:pt x="248717" y="3454403"/>
                    <a:pt x="304800" y="3454403"/>
                  </a:cubicBezTo>
                  <a:lnTo>
                    <a:pt x="914400" y="3454403"/>
                  </a:lnTo>
                  <a:cubicBezTo>
                    <a:pt x="970483" y="3454403"/>
                    <a:pt x="1016003" y="3499913"/>
                    <a:pt x="1016003" y="3555997"/>
                  </a:cubicBezTo>
                  <a:lnTo>
                    <a:pt x="1016003" y="4673603"/>
                  </a:lnTo>
                  <a:lnTo>
                    <a:pt x="1422397" y="4673603"/>
                  </a:lnTo>
                  <a:lnTo>
                    <a:pt x="1422397" y="2540003"/>
                  </a:lnTo>
                  <a:cubicBezTo>
                    <a:pt x="1422397" y="2483920"/>
                    <a:pt x="1467917" y="2438400"/>
                    <a:pt x="1524000" y="2438400"/>
                  </a:cubicBezTo>
                  <a:lnTo>
                    <a:pt x="2133600" y="2438400"/>
                  </a:lnTo>
                  <a:cubicBezTo>
                    <a:pt x="2189683" y="2438400"/>
                    <a:pt x="2235203" y="2483920"/>
                    <a:pt x="2235203" y="2540003"/>
                  </a:cubicBezTo>
                  <a:lnTo>
                    <a:pt x="2235203" y="4673603"/>
                  </a:lnTo>
                  <a:lnTo>
                    <a:pt x="2641597" y="4673603"/>
                  </a:lnTo>
                  <a:lnTo>
                    <a:pt x="2641597" y="2946406"/>
                  </a:lnTo>
                  <a:cubicBezTo>
                    <a:pt x="2641597" y="2890323"/>
                    <a:pt x="2687117" y="2844803"/>
                    <a:pt x="2743200" y="2844803"/>
                  </a:cubicBezTo>
                  <a:lnTo>
                    <a:pt x="3352800" y="2844803"/>
                  </a:lnTo>
                  <a:cubicBezTo>
                    <a:pt x="3408883" y="2844803"/>
                    <a:pt x="3454403" y="2890313"/>
                    <a:pt x="3454403" y="2946406"/>
                  </a:cubicBezTo>
                  <a:lnTo>
                    <a:pt x="3454403" y="4673603"/>
                  </a:lnTo>
                  <a:lnTo>
                    <a:pt x="3860797" y="4673603"/>
                  </a:lnTo>
                  <a:lnTo>
                    <a:pt x="3860797" y="1727206"/>
                  </a:lnTo>
                  <a:cubicBezTo>
                    <a:pt x="3860797" y="1671123"/>
                    <a:pt x="3906317" y="1625603"/>
                    <a:pt x="3962400" y="1625603"/>
                  </a:cubicBezTo>
                  <a:close/>
                  <a:moveTo>
                    <a:pt x="3048000" y="1422406"/>
                  </a:moveTo>
                  <a:cubicBezTo>
                    <a:pt x="2935833" y="1422406"/>
                    <a:pt x="2844803" y="1513637"/>
                    <a:pt x="2844803" y="1625603"/>
                  </a:cubicBezTo>
                  <a:cubicBezTo>
                    <a:pt x="2844803" y="1737560"/>
                    <a:pt x="2935833" y="1828800"/>
                    <a:pt x="3048000" y="1828800"/>
                  </a:cubicBezTo>
                  <a:cubicBezTo>
                    <a:pt x="3160166" y="1828800"/>
                    <a:pt x="3251197" y="1737560"/>
                    <a:pt x="3251197" y="1625603"/>
                  </a:cubicBezTo>
                  <a:cubicBezTo>
                    <a:pt x="3251197" y="1513646"/>
                    <a:pt x="3160166" y="1422406"/>
                    <a:pt x="3048000" y="1422406"/>
                  </a:cubicBezTo>
                  <a:close/>
                  <a:moveTo>
                    <a:pt x="1828800" y="1016003"/>
                  </a:moveTo>
                  <a:cubicBezTo>
                    <a:pt x="1716634" y="1016003"/>
                    <a:pt x="1625603" y="1107234"/>
                    <a:pt x="1625603" y="1219200"/>
                  </a:cubicBezTo>
                  <a:cubicBezTo>
                    <a:pt x="1625603" y="1331157"/>
                    <a:pt x="1716634" y="1422397"/>
                    <a:pt x="1828800" y="1422397"/>
                  </a:cubicBezTo>
                  <a:cubicBezTo>
                    <a:pt x="1940966" y="1422397"/>
                    <a:pt x="2031997" y="1331166"/>
                    <a:pt x="2031997" y="1219200"/>
                  </a:cubicBezTo>
                  <a:cubicBezTo>
                    <a:pt x="2031997" y="1107243"/>
                    <a:pt x="1940966" y="1016003"/>
                    <a:pt x="1828800" y="1016003"/>
                  </a:cubicBezTo>
                  <a:close/>
                  <a:moveTo>
                    <a:pt x="4267200" y="203206"/>
                  </a:moveTo>
                  <a:cubicBezTo>
                    <a:pt x="4155033" y="203206"/>
                    <a:pt x="4064003" y="294437"/>
                    <a:pt x="4064003" y="406403"/>
                  </a:cubicBezTo>
                  <a:cubicBezTo>
                    <a:pt x="4064003" y="434393"/>
                    <a:pt x="4069693" y="461087"/>
                    <a:pt x="4079979" y="485385"/>
                  </a:cubicBezTo>
                  <a:lnTo>
                    <a:pt x="4123219" y="549511"/>
                  </a:lnTo>
                  <a:lnTo>
                    <a:pt x="4123744" y="549859"/>
                  </a:lnTo>
                  <a:lnTo>
                    <a:pt x="4124063" y="550339"/>
                  </a:lnTo>
                  <a:lnTo>
                    <a:pt x="4188130" y="593594"/>
                  </a:lnTo>
                  <a:cubicBezTo>
                    <a:pt x="4212438" y="603898"/>
                    <a:pt x="4239159" y="609600"/>
                    <a:pt x="4267200" y="609600"/>
                  </a:cubicBezTo>
                  <a:cubicBezTo>
                    <a:pt x="4379366" y="609600"/>
                    <a:pt x="4470397" y="518360"/>
                    <a:pt x="4470397" y="406403"/>
                  </a:cubicBezTo>
                  <a:cubicBezTo>
                    <a:pt x="4470397" y="294446"/>
                    <a:pt x="4379366" y="203206"/>
                    <a:pt x="4267200" y="203206"/>
                  </a:cubicBezTo>
                  <a:close/>
                  <a:moveTo>
                    <a:pt x="4267200" y="0"/>
                  </a:moveTo>
                  <a:cubicBezTo>
                    <a:pt x="4491333" y="0"/>
                    <a:pt x="4673603" y="182270"/>
                    <a:pt x="4673603" y="406403"/>
                  </a:cubicBezTo>
                  <a:cubicBezTo>
                    <a:pt x="4673603" y="630536"/>
                    <a:pt x="4491333" y="812806"/>
                    <a:pt x="4267200" y="812806"/>
                  </a:cubicBezTo>
                  <a:cubicBezTo>
                    <a:pt x="4211167" y="812806"/>
                    <a:pt x="4157750" y="801414"/>
                    <a:pt x="4109144" y="780825"/>
                  </a:cubicBezTo>
                  <a:lnTo>
                    <a:pt x="4062040" y="755229"/>
                  </a:lnTo>
                  <a:lnTo>
                    <a:pt x="3396826" y="1420442"/>
                  </a:lnTo>
                  <a:lnTo>
                    <a:pt x="3422421" y="1467546"/>
                  </a:lnTo>
                  <a:cubicBezTo>
                    <a:pt x="3443011" y="1516153"/>
                    <a:pt x="3454403" y="1569570"/>
                    <a:pt x="3454403" y="1625603"/>
                  </a:cubicBezTo>
                  <a:cubicBezTo>
                    <a:pt x="3454403" y="1849736"/>
                    <a:pt x="3272133" y="2032006"/>
                    <a:pt x="3048000" y="2032006"/>
                  </a:cubicBezTo>
                  <a:cubicBezTo>
                    <a:pt x="2823867" y="2032006"/>
                    <a:pt x="2641597" y="1849736"/>
                    <a:pt x="2641597" y="1625603"/>
                  </a:cubicBezTo>
                  <a:lnTo>
                    <a:pt x="2648374" y="1558564"/>
                  </a:lnTo>
                  <a:lnTo>
                    <a:pt x="2177645" y="1424324"/>
                  </a:lnTo>
                  <a:lnTo>
                    <a:pt x="2165712" y="1446284"/>
                  </a:lnTo>
                  <a:cubicBezTo>
                    <a:pt x="2092614" y="1554404"/>
                    <a:pt x="1968883" y="1625603"/>
                    <a:pt x="1828800" y="1625603"/>
                  </a:cubicBezTo>
                  <a:cubicBezTo>
                    <a:pt x="1744750" y="1625603"/>
                    <a:pt x="1666588" y="1599971"/>
                    <a:pt x="1601716" y="1556112"/>
                  </a:cubicBezTo>
                  <a:lnTo>
                    <a:pt x="1585954" y="1543103"/>
                  </a:lnTo>
                  <a:lnTo>
                    <a:pt x="963512" y="2039403"/>
                  </a:lnTo>
                  <a:lnTo>
                    <a:pt x="984022" y="2077146"/>
                  </a:lnTo>
                  <a:cubicBezTo>
                    <a:pt x="1004611" y="2125753"/>
                    <a:pt x="1016003" y="2179170"/>
                    <a:pt x="1016003" y="2235203"/>
                  </a:cubicBezTo>
                  <a:cubicBezTo>
                    <a:pt x="1016003" y="2459336"/>
                    <a:pt x="833733" y="2641606"/>
                    <a:pt x="609600" y="2641606"/>
                  </a:cubicBezTo>
                  <a:cubicBezTo>
                    <a:pt x="385467" y="2641606"/>
                    <a:pt x="203197" y="2459336"/>
                    <a:pt x="203197" y="2235203"/>
                  </a:cubicBezTo>
                  <a:cubicBezTo>
                    <a:pt x="203197" y="2011070"/>
                    <a:pt x="385467" y="1828800"/>
                    <a:pt x="609600" y="1828800"/>
                  </a:cubicBezTo>
                  <a:cubicBezTo>
                    <a:pt x="665634" y="1828800"/>
                    <a:pt x="719050" y="1840192"/>
                    <a:pt x="767657" y="1860782"/>
                  </a:cubicBezTo>
                  <a:lnTo>
                    <a:pt x="823402" y="1891073"/>
                  </a:lnTo>
                  <a:lnTo>
                    <a:pt x="1458440" y="1384729"/>
                  </a:lnTo>
                  <a:lnTo>
                    <a:pt x="1454379" y="1377257"/>
                  </a:lnTo>
                  <a:cubicBezTo>
                    <a:pt x="1433789" y="1328650"/>
                    <a:pt x="1422397" y="1275233"/>
                    <a:pt x="1422397" y="1219200"/>
                  </a:cubicBezTo>
                  <a:cubicBezTo>
                    <a:pt x="1422397" y="995067"/>
                    <a:pt x="1604667" y="812798"/>
                    <a:pt x="1828800" y="812798"/>
                  </a:cubicBezTo>
                  <a:cubicBezTo>
                    <a:pt x="2052933" y="812798"/>
                    <a:pt x="2235203" y="995067"/>
                    <a:pt x="2235203" y="1219200"/>
                  </a:cubicBezTo>
                  <a:lnTo>
                    <a:pt x="2234203" y="1229092"/>
                  </a:lnTo>
                  <a:lnTo>
                    <a:pt x="2733425" y="1371457"/>
                  </a:lnTo>
                  <a:lnTo>
                    <a:pt x="2760749" y="1338352"/>
                  </a:lnTo>
                  <a:cubicBezTo>
                    <a:pt x="2834333" y="1264767"/>
                    <a:pt x="2935934" y="1219200"/>
                    <a:pt x="3048000" y="1219200"/>
                  </a:cubicBezTo>
                  <a:cubicBezTo>
                    <a:pt x="3104034" y="1219200"/>
                    <a:pt x="3157450" y="1230592"/>
                    <a:pt x="3206057" y="1251182"/>
                  </a:cubicBezTo>
                  <a:lnTo>
                    <a:pt x="3253161" y="1276777"/>
                  </a:lnTo>
                  <a:lnTo>
                    <a:pt x="3918374" y="611563"/>
                  </a:lnTo>
                  <a:lnTo>
                    <a:pt x="3892779" y="564460"/>
                  </a:lnTo>
                  <a:cubicBezTo>
                    <a:pt x="3872189" y="515853"/>
                    <a:pt x="3860797" y="462437"/>
                    <a:pt x="3860797" y="406403"/>
                  </a:cubicBezTo>
                  <a:cubicBezTo>
                    <a:pt x="3860797" y="182270"/>
                    <a:pt x="4043067" y="0"/>
                    <a:pt x="426720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6207680-7A84-4A17-81E2-20EC36874350}"/>
              </a:ext>
            </a:extLst>
          </p:cNvPr>
          <p:cNvGrpSpPr/>
          <p:nvPr/>
        </p:nvGrpSpPr>
        <p:grpSpPr>
          <a:xfrm>
            <a:off x="8891304" y="1042819"/>
            <a:ext cx="2716166" cy="1657750"/>
            <a:chOff x="8891304" y="1042819"/>
            <a:chExt cx="2716166" cy="1657750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FFB174EF-FF55-469B-B366-E05A871E5379}"/>
                </a:ext>
              </a:extLst>
            </p:cNvPr>
            <p:cNvSpPr txBox="1"/>
            <p:nvPr/>
          </p:nvSpPr>
          <p:spPr>
            <a:xfrm flipH="1">
              <a:off x="8891304" y="1869065"/>
              <a:ext cx="27161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8BC14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9983A3DA-F1C5-4C51-85C4-348FD36DD8DB}"/>
                </a:ext>
              </a:extLst>
            </p:cNvPr>
            <p:cNvSpPr txBox="1"/>
            <p:nvPr/>
          </p:nvSpPr>
          <p:spPr>
            <a:xfrm flipH="1">
              <a:off x="8891305" y="2150226"/>
              <a:ext cx="2716165" cy="55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A557782-2FD6-4289-B6A2-9D0FF03CA282}"/>
                </a:ext>
              </a:extLst>
            </p:cNvPr>
            <p:cNvSpPr txBox="1"/>
            <p:nvPr/>
          </p:nvSpPr>
          <p:spPr>
            <a:xfrm flipH="1">
              <a:off x="9535779" y="1042819"/>
              <a:ext cx="20716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365k</a:t>
              </a: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438C73F5-751D-4092-97F7-5CEF09A251A9}"/>
                </a:ext>
              </a:extLst>
            </p:cNvPr>
            <p:cNvSpPr/>
            <p:nvPr/>
          </p:nvSpPr>
          <p:spPr>
            <a:xfrm>
              <a:off x="8985483" y="1155130"/>
              <a:ext cx="420267" cy="420267"/>
            </a:xfrm>
            <a:custGeom>
              <a:avLst/>
              <a:gdLst>
                <a:gd name="connsiteX0" fmla="*/ 406403 w 4876809"/>
                <a:gd name="connsiteY0" fmla="*/ 3657600 h 4876809"/>
                <a:gd name="connsiteX1" fmla="*/ 406403 w 4876809"/>
                <a:gd name="connsiteY1" fmla="*/ 4673603 h 4876809"/>
                <a:gd name="connsiteX2" fmla="*/ 812797 w 4876809"/>
                <a:gd name="connsiteY2" fmla="*/ 4673603 h 4876809"/>
                <a:gd name="connsiteX3" fmla="*/ 812806 w 4876809"/>
                <a:gd name="connsiteY3" fmla="*/ 4673603 h 4876809"/>
                <a:gd name="connsiteX4" fmla="*/ 812806 w 4876809"/>
                <a:gd name="connsiteY4" fmla="*/ 3657600 h 4876809"/>
                <a:gd name="connsiteX5" fmla="*/ 2844793 w 4876809"/>
                <a:gd name="connsiteY5" fmla="*/ 3048000 h 4876809"/>
                <a:gd name="connsiteX6" fmla="*/ 2844793 w 4876809"/>
                <a:gd name="connsiteY6" fmla="*/ 4673603 h 4876809"/>
                <a:gd name="connsiteX7" fmla="*/ 3251197 w 4876809"/>
                <a:gd name="connsiteY7" fmla="*/ 4673603 h 4876809"/>
                <a:gd name="connsiteX8" fmla="*/ 3251197 w 4876809"/>
                <a:gd name="connsiteY8" fmla="*/ 3048000 h 4876809"/>
                <a:gd name="connsiteX9" fmla="*/ 1625594 w 4876809"/>
                <a:gd name="connsiteY9" fmla="*/ 2641597 h 4876809"/>
                <a:gd name="connsiteX10" fmla="*/ 1625594 w 4876809"/>
                <a:gd name="connsiteY10" fmla="*/ 4673603 h 4876809"/>
                <a:gd name="connsiteX11" fmla="*/ 2031997 w 4876809"/>
                <a:gd name="connsiteY11" fmla="*/ 4673603 h 4876809"/>
                <a:gd name="connsiteX12" fmla="*/ 2031997 w 4876809"/>
                <a:gd name="connsiteY12" fmla="*/ 2641597 h 4876809"/>
                <a:gd name="connsiteX13" fmla="*/ 609600 w 4876809"/>
                <a:gd name="connsiteY13" fmla="*/ 2032006 h 4876809"/>
                <a:gd name="connsiteX14" fmla="*/ 406403 w 4876809"/>
                <a:gd name="connsiteY14" fmla="*/ 2235203 h 4876809"/>
                <a:gd name="connsiteX15" fmla="*/ 609600 w 4876809"/>
                <a:gd name="connsiteY15" fmla="*/ 2438400 h 4876809"/>
                <a:gd name="connsiteX16" fmla="*/ 812797 w 4876809"/>
                <a:gd name="connsiteY16" fmla="*/ 2235203 h 4876809"/>
                <a:gd name="connsiteX17" fmla="*/ 609600 w 4876809"/>
                <a:gd name="connsiteY17" fmla="*/ 2032006 h 4876809"/>
                <a:gd name="connsiteX18" fmla="*/ 4063993 w 4876809"/>
                <a:gd name="connsiteY18" fmla="*/ 1828800 h 4876809"/>
                <a:gd name="connsiteX19" fmla="*/ 4063993 w 4876809"/>
                <a:gd name="connsiteY19" fmla="*/ 4673603 h 4876809"/>
                <a:gd name="connsiteX20" fmla="*/ 4470397 w 4876809"/>
                <a:gd name="connsiteY20" fmla="*/ 4673603 h 4876809"/>
                <a:gd name="connsiteX21" fmla="*/ 4470397 w 4876809"/>
                <a:gd name="connsiteY21" fmla="*/ 1828800 h 4876809"/>
                <a:gd name="connsiteX22" fmla="*/ 3962400 w 4876809"/>
                <a:gd name="connsiteY22" fmla="*/ 1625603 h 4876809"/>
                <a:gd name="connsiteX23" fmla="*/ 4572000 w 4876809"/>
                <a:gd name="connsiteY23" fmla="*/ 1625603 h 4876809"/>
                <a:gd name="connsiteX24" fmla="*/ 4673603 w 4876809"/>
                <a:gd name="connsiteY24" fmla="*/ 1727206 h 4876809"/>
                <a:gd name="connsiteX25" fmla="*/ 4673603 w 4876809"/>
                <a:gd name="connsiteY25" fmla="*/ 4673603 h 4876809"/>
                <a:gd name="connsiteX26" fmla="*/ 4775197 w 4876809"/>
                <a:gd name="connsiteY26" fmla="*/ 4673603 h 4876809"/>
                <a:gd name="connsiteX27" fmla="*/ 4876809 w 4876809"/>
                <a:gd name="connsiteY27" fmla="*/ 4775197 h 4876809"/>
                <a:gd name="connsiteX28" fmla="*/ 4775206 w 4876809"/>
                <a:gd name="connsiteY28" fmla="*/ 4876800 h 4876809"/>
                <a:gd name="connsiteX29" fmla="*/ 4572045 w 4876809"/>
                <a:gd name="connsiteY29" fmla="*/ 4876800 h 4876809"/>
                <a:gd name="connsiteX30" fmla="*/ 4572000 w 4876809"/>
                <a:gd name="connsiteY30" fmla="*/ 4876809 h 4876809"/>
                <a:gd name="connsiteX31" fmla="*/ 3962400 w 4876809"/>
                <a:gd name="connsiteY31" fmla="*/ 4876809 h 4876809"/>
                <a:gd name="connsiteX32" fmla="*/ 3962356 w 4876809"/>
                <a:gd name="connsiteY32" fmla="*/ 4876800 h 4876809"/>
                <a:gd name="connsiteX33" fmla="*/ 3352845 w 4876809"/>
                <a:gd name="connsiteY33" fmla="*/ 4876800 h 4876809"/>
                <a:gd name="connsiteX34" fmla="*/ 3352800 w 4876809"/>
                <a:gd name="connsiteY34" fmla="*/ 4876809 h 4876809"/>
                <a:gd name="connsiteX35" fmla="*/ 2743200 w 4876809"/>
                <a:gd name="connsiteY35" fmla="*/ 4876809 h 4876809"/>
                <a:gd name="connsiteX36" fmla="*/ 2743156 w 4876809"/>
                <a:gd name="connsiteY36" fmla="*/ 4876800 h 4876809"/>
                <a:gd name="connsiteX37" fmla="*/ 2133645 w 4876809"/>
                <a:gd name="connsiteY37" fmla="*/ 4876800 h 4876809"/>
                <a:gd name="connsiteX38" fmla="*/ 2133600 w 4876809"/>
                <a:gd name="connsiteY38" fmla="*/ 4876809 h 4876809"/>
                <a:gd name="connsiteX39" fmla="*/ 1524000 w 4876809"/>
                <a:gd name="connsiteY39" fmla="*/ 4876809 h 4876809"/>
                <a:gd name="connsiteX40" fmla="*/ 1523956 w 4876809"/>
                <a:gd name="connsiteY40" fmla="*/ 4876800 h 4876809"/>
                <a:gd name="connsiteX41" fmla="*/ 914400 w 4876809"/>
                <a:gd name="connsiteY41" fmla="*/ 4876800 h 4876809"/>
                <a:gd name="connsiteX42" fmla="*/ 304800 w 4876809"/>
                <a:gd name="connsiteY42" fmla="*/ 4876800 h 4876809"/>
                <a:gd name="connsiteX43" fmla="*/ 101603 w 4876809"/>
                <a:gd name="connsiteY43" fmla="*/ 4876800 h 4876809"/>
                <a:gd name="connsiteX44" fmla="*/ 0 w 4876809"/>
                <a:gd name="connsiteY44" fmla="*/ 4775197 h 4876809"/>
                <a:gd name="connsiteX45" fmla="*/ 101603 w 4876809"/>
                <a:gd name="connsiteY45" fmla="*/ 4673603 h 4876809"/>
                <a:gd name="connsiteX46" fmla="*/ 203197 w 4876809"/>
                <a:gd name="connsiteY46" fmla="*/ 4673603 h 4876809"/>
                <a:gd name="connsiteX47" fmla="*/ 203197 w 4876809"/>
                <a:gd name="connsiteY47" fmla="*/ 3556006 h 4876809"/>
                <a:gd name="connsiteX48" fmla="*/ 304800 w 4876809"/>
                <a:gd name="connsiteY48" fmla="*/ 3454403 h 4876809"/>
                <a:gd name="connsiteX49" fmla="*/ 914400 w 4876809"/>
                <a:gd name="connsiteY49" fmla="*/ 3454403 h 4876809"/>
                <a:gd name="connsiteX50" fmla="*/ 1016003 w 4876809"/>
                <a:gd name="connsiteY50" fmla="*/ 3555997 h 4876809"/>
                <a:gd name="connsiteX51" fmla="*/ 1016003 w 4876809"/>
                <a:gd name="connsiteY51" fmla="*/ 4673603 h 4876809"/>
                <a:gd name="connsiteX52" fmla="*/ 1422397 w 4876809"/>
                <a:gd name="connsiteY52" fmla="*/ 4673603 h 4876809"/>
                <a:gd name="connsiteX53" fmla="*/ 1422397 w 4876809"/>
                <a:gd name="connsiteY53" fmla="*/ 2540003 h 4876809"/>
                <a:gd name="connsiteX54" fmla="*/ 1524000 w 4876809"/>
                <a:gd name="connsiteY54" fmla="*/ 2438400 h 4876809"/>
                <a:gd name="connsiteX55" fmla="*/ 2133600 w 4876809"/>
                <a:gd name="connsiteY55" fmla="*/ 2438400 h 4876809"/>
                <a:gd name="connsiteX56" fmla="*/ 2235203 w 4876809"/>
                <a:gd name="connsiteY56" fmla="*/ 2540003 h 4876809"/>
                <a:gd name="connsiteX57" fmla="*/ 2235203 w 4876809"/>
                <a:gd name="connsiteY57" fmla="*/ 4673603 h 4876809"/>
                <a:gd name="connsiteX58" fmla="*/ 2641597 w 4876809"/>
                <a:gd name="connsiteY58" fmla="*/ 4673603 h 4876809"/>
                <a:gd name="connsiteX59" fmla="*/ 2641597 w 4876809"/>
                <a:gd name="connsiteY59" fmla="*/ 2946406 h 4876809"/>
                <a:gd name="connsiteX60" fmla="*/ 2743200 w 4876809"/>
                <a:gd name="connsiteY60" fmla="*/ 2844803 h 4876809"/>
                <a:gd name="connsiteX61" fmla="*/ 3352800 w 4876809"/>
                <a:gd name="connsiteY61" fmla="*/ 2844803 h 4876809"/>
                <a:gd name="connsiteX62" fmla="*/ 3454403 w 4876809"/>
                <a:gd name="connsiteY62" fmla="*/ 2946406 h 4876809"/>
                <a:gd name="connsiteX63" fmla="*/ 3454403 w 4876809"/>
                <a:gd name="connsiteY63" fmla="*/ 4673603 h 4876809"/>
                <a:gd name="connsiteX64" fmla="*/ 3860797 w 4876809"/>
                <a:gd name="connsiteY64" fmla="*/ 4673603 h 4876809"/>
                <a:gd name="connsiteX65" fmla="*/ 3860797 w 4876809"/>
                <a:gd name="connsiteY65" fmla="*/ 1727206 h 4876809"/>
                <a:gd name="connsiteX66" fmla="*/ 3962400 w 4876809"/>
                <a:gd name="connsiteY66" fmla="*/ 1625603 h 4876809"/>
                <a:gd name="connsiteX67" fmla="*/ 3048000 w 4876809"/>
                <a:gd name="connsiteY67" fmla="*/ 1422406 h 4876809"/>
                <a:gd name="connsiteX68" fmla="*/ 2844803 w 4876809"/>
                <a:gd name="connsiteY68" fmla="*/ 1625603 h 4876809"/>
                <a:gd name="connsiteX69" fmla="*/ 3048000 w 4876809"/>
                <a:gd name="connsiteY69" fmla="*/ 1828800 h 4876809"/>
                <a:gd name="connsiteX70" fmla="*/ 3251197 w 4876809"/>
                <a:gd name="connsiteY70" fmla="*/ 1625603 h 4876809"/>
                <a:gd name="connsiteX71" fmla="*/ 3048000 w 4876809"/>
                <a:gd name="connsiteY71" fmla="*/ 1422406 h 4876809"/>
                <a:gd name="connsiteX72" fmla="*/ 1828800 w 4876809"/>
                <a:gd name="connsiteY72" fmla="*/ 1016003 h 4876809"/>
                <a:gd name="connsiteX73" fmla="*/ 1625603 w 4876809"/>
                <a:gd name="connsiteY73" fmla="*/ 1219200 h 4876809"/>
                <a:gd name="connsiteX74" fmla="*/ 1828800 w 4876809"/>
                <a:gd name="connsiteY74" fmla="*/ 1422397 h 4876809"/>
                <a:gd name="connsiteX75" fmla="*/ 2031997 w 4876809"/>
                <a:gd name="connsiteY75" fmla="*/ 1219200 h 4876809"/>
                <a:gd name="connsiteX76" fmla="*/ 1828800 w 4876809"/>
                <a:gd name="connsiteY76" fmla="*/ 1016003 h 4876809"/>
                <a:gd name="connsiteX77" fmla="*/ 4267200 w 4876809"/>
                <a:gd name="connsiteY77" fmla="*/ 203206 h 4876809"/>
                <a:gd name="connsiteX78" fmla="*/ 4064003 w 4876809"/>
                <a:gd name="connsiteY78" fmla="*/ 406403 h 4876809"/>
                <a:gd name="connsiteX79" fmla="*/ 4079979 w 4876809"/>
                <a:gd name="connsiteY79" fmla="*/ 485385 h 4876809"/>
                <a:gd name="connsiteX80" fmla="*/ 4123219 w 4876809"/>
                <a:gd name="connsiteY80" fmla="*/ 549511 h 4876809"/>
                <a:gd name="connsiteX81" fmla="*/ 4123744 w 4876809"/>
                <a:gd name="connsiteY81" fmla="*/ 549859 h 4876809"/>
                <a:gd name="connsiteX82" fmla="*/ 4124063 w 4876809"/>
                <a:gd name="connsiteY82" fmla="*/ 550339 h 4876809"/>
                <a:gd name="connsiteX83" fmla="*/ 4188130 w 4876809"/>
                <a:gd name="connsiteY83" fmla="*/ 593594 h 4876809"/>
                <a:gd name="connsiteX84" fmla="*/ 4267200 w 4876809"/>
                <a:gd name="connsiteY84" fmla="*/ 609600 h 4876809"/>
                <a:gd name="connsiteX85" fmla="*/ 4470397 w 4876809"/>
                <a:gd name="connsiteY85" fmla="*/ 406403 h 4876809"/>
                <a:gd name="connsiteX86" fmla="*/ 4267200 w 4876809"/>
                <a:gd name="connsiteY86" fmla="*/ 203206 h 4876809"/>
                <a:gd name="connsiteX87" fmla="*/ 4267200 w 4876809"/>
                <a:gd name="connsiteY87" fmla="*/ 0 h 4876809"/>
                <a:gd name="connsiteX88" fmla="*/ 4673603 w 4876809"/>
                <a:gd name="connsiteY88" fmla="*/ 406403 h 4876809"/>
                <a:gd name="connsiteX89" fmla="*/ 4267200 w 4876809"/>
                <a:gd name="connsiteY89" fmla="*/ 812806 h 4876809"/>
                <a:gd name="connsiteX90" fmla="*/ 4109144 w 4876809"/>
                <a:gd name="connsiteY90" fmla="*/ 780825 h 4876809"/>
                <a:gd name="connsiteX91" fmla="*/ 4062040 w 4876809"/>
                <a:gd name="connsiteY91" fmla="*/ 755229 h 4876809"/>
                <a:gd name="connsiteX92" fmla="*/ 3396826 w 4876809"/>
                <a:gd name="connsiteY92" fmla="*/ 1420442 h 4876809"/>
                <a:gd name="connsiteX93" fmla="*/ 3422421 w 4876809"/>
                <a:gd name="connsiteY93" fmla="*/ 1467546 h 4876809"/>
                <a:gd name="connsiteX94" fmla="*/ 3454403 w 4876809"/>
                <a:gd name="connsiteY94" fmla="*/ 1625603 h 4876809"/>
                <a:gd name="connsiteX95" fmla="*/ 3048000 w 4876809"/>
                <a:gd name="connsiteY95" fmla="*/ 2032006 h 4876809"/>
                <a:gd name="connsiteX96" fmla="*/ 2641597 w 4876809"/>
                <a:gd name="connsiteY96" fmla="*/ 1625603 h 4876809"/>
                <a:gd name="connsiteX97" fmla="*/ 2648374 w 4876809"/>
                <a:gd name="connsiteY97" fmla="*/ 1558564 h 4876809"/>
                <a:gd name="connsiteX98" fmla="*/ 2177645 w 4876809"/>
                <a:gd name="connsiteY98" fmla="*/ 1424324 h 4876809"/>
                <a:gd name="connsiteX99" fmla="*/ 2165712 w 4876809"/>
                <a:gd name="connsiteY99" fmla="*/ 1446284 h 4876809"/>
                <a:gd name="connsiteX100" fmla="*/ 1828800 w 4876809"/>
                <a:gd name="connsiteY100" fmla="*/ 1625603 h 4876809"/>
                <a:gd name="connsiteX101" fmla="*/ 1601716 w 4876809"/>
                <a:gd name="connsiteY101" fmla="*/ 1556112 h 4876809"/>
                <a:gd name="connsiteX102" fmla="*/ 1585954 w 4876809"/>
                <a:gd name="connsiteY102" fmla="*/ 1543103 h 4876809"/>
                <a:gd name="connsiteX103" fmla="*/ 963512 w 4876809"/>
                <a:gd name="connsiteY103" fmla="*/ 2039403 h 4876809"/>
                <a:gd name="connsiteX104" fmla="*/ 984022 w 4876809"/>
                <a:gd name="connsiteY104" fmla="*/ 2077146 h 4876809"/>
                <a:gd name="connsiteX105" fmla="*/ 1016003 w 4876809"/>
                <a:gd name="connsiteY105" fmla="*/ 2235203 h 4876809"/>
                <a:gd name="connsiteX106" fmla="*/ 609600 w 4876809"/>
                <a:gd name="connsiteY106" fmla="*/ 2641606 h 4876809"/>
                <a:gd name="connsiteX107" fmla="*/ 203197 w 4876809"/>
                <a:gd name="connsiteY107" fmla="*/ 2235203 h 4876809"/>
                <a:gd name="connsiteX108" fmla="*/ 609600 w 4876809"/>
                <a:gd name="connsiteY108" fmla="*/ 1828800 h 4876809"/>
                <a:gd name="connsiteX109" fmla="*/ 767657 w 4876809"/>
                <a:gd name="connsiteY109" fmla="*/ 1860782 h 4876809"/>
                <a:gd name="connsiteX110" fmla="*/ 823402 w 4876809"/>
                <a:gd name="connsiteY110" fmla="*/ 1891073 h 4876809"/>
                <a:gd name="connsiteX111" fmla="*/ 1458440 w 4876809"/>
                <a:gd name="connsiteY111" fmla="*/ 1384729 h 4876809"/>
                <a:gd name="connsiteX112" fmla="*/ 1454379 w 4876809"/>
                <a:gd name="connsiteY112" fmla="*/ 1377257 h 4876809"/>
                <a:gd name="connsiteX113" fmla="*/ 1422397 w 4876809"/>
                <a:gd name="connsiteY113" fmla="*/ 1219200 h 4876809"/>
                <a:gd name="connsiteX114" fmla="*/ 1828800 w 4876809"/>
                <a:gd name="connsiteY114" fmla="*/ 812798 h 4876809"/>
                <a:gd name="connsiteX115" fmla="*/ 2235203 w 4876809"/>
                <a:gd name="connsiteY115" fmla="*/ 1219200 h 4876809"/>
                <a:gd name="connsiteX116" fmla="*/ 2234203 w 4876809"/>
                <a:gd name="connsiteY116" fmla="*/ 1229092 h 4876809"/>
                <a:gd name="connsiteX117" fmla="*/ 2733425 w 4876809"/>
                <a:gd name="connsiteY117" fmla="*/ 1371457 h 4876809"/>
                <a:gd name="connsiteX118" fmla="*/ 2760749 w 4876809"/>
                <a:gd name="connsiteY118" fmla="*/ 1338352 h 4876809"/>
                <a:gd name="connsiteX119" fmla="*/ 3048000 w 4876809"/>
                <a:gd name="connsiteY119" fmla="*/ 1219200 h 4876809"/>
                <a:gd name="connsiteX120" fmla="*/ 3206057 w 4876809"/>
                <a:gd name="connsiteY120" fmla="*/ 1251182 h 4876809"/>
                <a:gd name="connsiteX121" fmla="*/ 3253161 w 4876809"/>
                <a:gd name="connsiteY121" fmla="*/ 1276777 h 4876809"/>
                <a:gd name="connsiteX122" fmla="*/ 3918374 w 4876809"/>
                <a:gd name="connsiteY122" fmla="*/ 611563 h 4876809"/>
                <a:gd name="connsiteX123" fmla="*/ 3892779 w 4876809"/>
                <a:gd name="connsiteY123" fmla="*/ 564460 h 4876809"/>
                <a:gd name="connsiteX124" fmla="*/ 3860797 w 4876809"/>
                <a:gd name="connsiteY124" fmla="*/ 406403 h 4876809"/>
                <a:gd name="connsiteX125" fmla="*/ 4267200 w 4876809"/>
                <a:gd name="connsiteY125" fmla="*/ 0 h 487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4876809" h="4876809">
                  <a:moveTo>
                    <a:pt x="406403" y="3657600"/>
                  </a:moveTo>
                  <a:lnTo>
                    <a:pt x="406403" y="4673603"/>
                  </a:lnTo>
                  <a:lnTo>
                    <a:pt x="812797" y="4673603"/>
                  </a:lnTo>
                  <a:lnTo>
                    <a:pt x="812806" y="4673603"/>
                  </a:lnTo>
                  <a:lnTo>
                    <a:pt x="812806" y="3657600"/>
                  </a:lnTo>
                  <a:close/>
                  <a:moveTo>
                    <a:pt x="2844793" y="3048000"/>
                  </a:moveTo>
                  <a:lnTo>
                    <a:pt x="2844793" y="4673603"/>
                  </a:lnTo>
                  <a:lnTo>
                    <a:pt x="3251197" y="4673603"/>
                  </a:lnTo>
                  <a:lnTo>
                    <a:pt x="3251197" y="3048000"/>
                  </a:lnTo>
                  <a:close/>
                  <a:moveTo>
                    <a:pt x="1625594" y="2641597"/>
                  </a:moveTo>
                  <a:lnTo>
                    <a:pt x="1625594" y="4673603"/>
                  </a:lnTo>
                  <a:lnTo>
                    <a:pt x="2031997" y="4673603"/>
                  </a:lnTo>
                  <a:lnTo>
                    <a:pt x="2031997" y="2641597"/>
                  </a:lnTo>
                  <a:close/>
                  <a:moveTo>
                    <a:pt x="609600" y="2032006"/>
                  </a:moveTo>
                  <a:cubicBezTo>
                    <a:pt x="497434" y="2032006"/>
                    <a:pt x="406403" y="2123237"/>
                    <a:pt x="406403" y="2235203"/>
                  </a:cubicBezTo>
                  <a:cubicBezTo>
                    <a:pt x="406403" y="2347160"/>
                    <a:pt x="497434" y="2438400"/>
                    <a:pt x="609600" y="2438400"/>
                  </a:cubicBezTo>
                  <a:cubicBezTo>
                    <a:pt x="721766" y="2438400"/>
                    <a:pt x="812797" y="2347160"/>
                    <a:pt x="812797" y="2235203"/>
                  </a:cubicBezTo>
                  <a:cubicBezTo>
                    <a:pt x="812797" y="2123246"/>
                    <a:pt x="721766" y="2032006"/>
                    <a:pt x="609600" y="2032006"/>
                  </a:cubicBezTo>
                  <a:close/>
                  <a:moveTo>
                    <a:pt x="4063993" y="1828800"/>
                  </a:moveTo>
                  <a:lnTo>
                    <a:pt x="4063993" y="4673603"/>
                  </a:lnTo>
                  <a:lnTo>
                    <a:pt x="4470397" y="4673603"/>
                  </a:lnTo>
                  <a:lnTo>
                    <a:pt x="4470397" y="1828800"/>
                  </a:lnTo>
                  <a:close/>
                  <a:moveTo>
                    <a:pt x="3962400" y="1625603"/>
                  </a:moveTo>
                  <a:lnTo>
                    <a:pt x="4572000" y="1625603"/>
                  </a:lnTo>
                  <a:cubicBezTo>
                    <a:pt x="4628083" y="1625603"/>
                    <a:pt x="4673603" y="1671113"/>
                    <a:pt x="4673603" y="1727206"/>
                  </a:cubicBezTo>
                  <a:lnTo>
                    <a:pt x="4673603" y="4673603"/>
                  </a:lnTo>
                  <a:lnTo>
                    <a:pt x="4775197" y="4673603"/>
                  </a:lnTo>
                  <a:cubicBezTo>
                    <a:pt x="4831280" y="4673603"/>
                    <a:pt x="4876800" y="4719113"/>
                    <a:pt x="4876809" y="4775197"/>
                  </a:cubicBezTo>
                  <a:cubicBezTo>
                    <a:pt x="4876809" y="4831280"/>
                    <a:pt x="4831289" y="4876800"/>
                    <a:pt x="4775206" y="4876800"/>
                  </a:cubicBezTo>
                  <a:lnTo>
                    <a:pt x="4572045" y="4876800"/>
                  </a:lnTo>
                  <a:lnTo>
                    <a:pt x="4572000" y="4876809"/>
                  </a:lnTo>
                  <a:lnTo>
                    <a:pt x="3962400" y="4876809"/>
                  </a:lnTo>
                  <a:lnTo>
                    <a:pt x="3962356" y="4876800"/>
                  </a:lnTo>
                  <a:lnTo>
                    <a:pt x="3352845" y="4876800"/>
                  </a:lnTo>
                  <a:lnTo>
                    <a:pt x="3352800" y="4876809"/>
                  </a:lnTo>
                  <a:lnTo>
                    <a:pt x="2743200" y="4876809"/>
                  </a:lnTo>
                  <a:lnTo>
                    <a:pt x="2743156" y="4876800"/>
                  </a:lnTo>
                  <a:lnTo>
                    <a:pt x="2133645" y="4876800"/>
                  </a:lnTo>
                  <a:lnTo>
                    <a:pt x="2133600" y="4876809"/>
                  </a:lnTo>
                  <a:lnTo>
                    <a:pt x="1524000" y="4876809"/>
                  </a:lnTo>
                  <a:lnTo>
                    <a:pt x="1523956" y="4876800"/>
                  </a:lnTo>
                  <a:lnTo>
                    <a:pt x="914400" y="4876800"/>
                  </a:lnTo>
                  <a:lnTo>
                    <a:pt x="304800" y="4876800"/>
                  </a:lnTo>
                  <a:lnTo>
                    <a:pt x="101603" y="4876800"/>
                  </a:lnTo>
                  <a:cubicBezTo>
                    <a:pt x="45520" y="4876800"/>
                    <a:pt x="0" y="4831280"/>
                    <a:pt x="0" y="4775197"/>
                  </a:cubicBezTo>
                  <a:cubicBezTo>
                    <a:pt x="0" y="4719113"/>
                    <a:pt x="45520" y="4673603"/>
                    <a:pt x="101603" y="4673603"/>
                  </a:cubicBezTo>
                  <a:lnTo>
                    <a:pt x="203197" y="4673603"/>
                  </a:lnTo>
                  <a:lnTo>
                    <a:pt x="203197" y="3556006"/>
                  </a:lnTo>
                  <a:cubicBezTo>
                    <a:pt x="203197" y="3499923"/>
                    <a:pt x="248717" y="3454403"/>
                    <a:pt x="304800" y="3454403"/>
                  </a:cubicBezTo>
                  <a:lnTo>
                    <a:pt x="914400" y="3454403"/>
                  </a:lnTo>
                  <a:cubicBezTo>
                    <a:pt x="970483" y="3454403"/>
                    <a:pt x="1016003" y="3499913"/>
                    <a:pt x="1016003" y="3555997"/>
                  </a:cubicBezTo>
                  <a:lnTo>
                    <a:pt x="1016003" y="4673603"/>
                  </a:lnTo>
                  <a:lnTo>
                    <a:pt x="1422397" y="4673603"/>
                  </a:lnTo>
                  <a:lnTo>
                    <a:pt x="1422397" y="2540003"/>
                  </a:lnTo>
                  <a:cubicBezTo>
                    <a:pt x="1422397" y="2483920"/>
                    <a:pt x="1467917" y="2438400"/>
                    <a:pt x="1524000" y="2438400"/>
                  </a:cubicBezTo>
                  <a:lnTo>
                    <a:pt x="2133600" y="2438400"/>
                  </a:lnTo>
                  <a:cubicBezTo>
                    <a:pt x="2189683" y="2438400"/>
                    <a:pt x="2235203" y="2483920"/>
                    <a:pt x="2235203" y="2540003"/>
                  </a:cubicBezTo>
                  <a:lnTo>
                    <a:pt x="2235203" y="4673603"/>
                  </a:lnTo>
                  <a:lnTo>
                    <a:pt x="2641597" y="4673603"/>
                  </a:lnTo>
                  <a:lnTo>
                    <a:pt x="2641597" y="2946406"/>
                  </a:lnTo>
                  <a:cubicBezTo>
                    <a:pt x="2641597" y="2890323"/>
                    <a:pt x="2687117" y="2844803"/>
                    <a:pt x="2743200" y="2844803"/>
                  </a:cubicBezTo>
                  <a:lnTo>
                    <a:pt x="3352800" y="2844803"/>
                  </a:lnTo>
                  <a:cubicBezTo>
                    <a:pt x="3408883" y="2844803"/>
                    <a:pt x="3454403" y="2890313"/>
                    <a:pt x="3454403" y="2946406"/>
                  </a:cubicBezTo>
                  <a:lnTo>
                    <a:pt x="3454403" y="4673603"/>
                  </a:lnTo>
                  <a:lnTo>
                    <a:pt x="3860797" y="4673603"/>
                  </a:lnTo>
                  <a:lnTo>
                    <a:pt x="3860797" y="1727206"/>
                  </a:lnTo>
                  <a:cubicBezTo>
                    <a:pt x="3860797" y="1671123"/>
                    <a:pt x="3906317" y="1625603"/>
                    <a:pt x="3962400" y="1625603"/>
                  </a:cubicBezTo>
                  <a:close/>
                  <a:moveTo>
                    <a:pt x="3048000" y="1422406"/>
                  </a:moveTo>
                  <a:cubicBezTo>
                    <a:pt x="2935833" y="1422406"/>
                    <a:pt x="2844803" y="1513637"/>
                    <a:pt x="2844803" y="1625603"/>
                  </a:cubicBezTo>
                  <a:cubicBezTo>
                    <a:pt x="2844803" y="1737560"/>
                    <a:pt x="2935833" y="1828800"/>
                    <a:pt x="3048000" y="1828800"/>
                  </a:cubicBezTo>
                  <a:cubicBezTo>
                    <a:pt x="3160166" y="1828800"/>
                    <a:pt x="3251197" y="1737560"/>
                    <a:pt x="3251197" y="1625603"/>
                  </a:cubicBezTo>
                  <a:cubicBezTo>
                    <a:pt x="3251197" y="1513646"/>
                    <a:pt x="3160166" y="1422406"/>
                    <a:pt x="3048000" y="1422406"/>
                  </a:cubicBezTo>
                  <a:close/>
                  <a:moveTo>
                    <a:pt x="1828800" y="1016003"/>
                  </a:moveTo>
                  <a:cubicBezTo>
                    <a:pt x="1716634" y="1016003"/>
                    <a:pt x="1625603" y="1107234"/>
                    <a:pt x="1625603" y="1219200"/>
                  </a:cubicBezTo>
                  <a:cubicBezTo>
                    <a:pt x="1625603" y="1331157"/>
                    <a:pt x="1716634" y="1422397"/>
                    <a:pt x="1828800" y="1422397"/>
                  </a:cubicBezTo>
                  <a:cubicBezTo>
                    <a:pt x="1940966" y="1422397"/>
                    <a:pt x="2031997" y="1331166"/>
                    <a:pt x="2031997" y="1219200"/>
                  </a:cubicBezTo>
                  <a:cubicBezTo>
                    <a:pt x="2031997" y="1107243"/>
                    <a:pt x="1940966" y="1016003"/>
                    <a:pt x="1828800" y="1016003"/>
                  </a:cubicBezTo>
                  <a:close/>
                  <a:moveTo>
                    <a:pt x="4267200" y="203206"/>
                  </a:moveTo>
                  <a:cubicBezTo>
                    <a:pt x="4155033" y="203206"/>
                    <a:pt x="4064003" y="294437"/>
                    <a:pt x="4064003" y="406403"/>
                  </a:cubicBezTo>
                  <a:cubicBezTo>
                    <a:pt x="4064003" y="434393"/>
                    <a:pt x="4069693" y="461087"/>
                    <a:pt x="4079979" y="485385"/>
                  </a:cubicBezTo>
                  <a:lnTo>
                    <a:pt x="4123219" y="549511"/>
                  </a:lnTo>
                  <a:lnTo>
                    <a:pt x="4123744" y="549859"/>
                  </a:lnTo>
                  <a:lnTo>
                    <a:pt x="4124063" y="550339"/>
                  </a:lnTo>
                  <a:lnTo>
                    <a:pt x="4188130" y="593594"/>
                  </a:lnTo>
                  <a:cubicBezTo>
                    <a:pt x="4212438" y="603898"/>
                    <a:pt x="4239159" y="609600"/>
                    <a:pt x="4267200" y="609600"/>
                  </a:cubicBezTo>
                  <a:cubicBezTo>
                    <a:pt x="4379366" y="609600"/>
                    <a:pt x="4470397" y="518360"/>
                    <a:pt x="4470397" y="406403"/>
                  </a:cubicBezTo>
                  <a:cubicBezTo>
                    <a:pt x="4470397" y="294446"/>
                    <a:pt x="4379366" y="203206"/>
                    <a:pt x="4267200" y="203206"/>
                  </a:cubicBezTo>
                  <a:close/>
                  <a:moveTo>
                    <a:pt x="4267200" y="0"/>
                  </a:moveTo>
                  <a:cubicBezTo>
                    <a:pt x="4491333" y="0"/>
                    <a:pt x="4673603" y="182270"/>
                    <a:pt x="4673603" y="406403"/>
                  </a:cubicBezTo>
                  <a:cubicBezTo>
                    <a:pt x="4673603" y="630536"/>
                    <a:pt x="4491333" y="812806"/>
                    <a:pt x="4267200" y="812806"/>
                  </a:cubicBezTo>
                  <a:cubicBezTo>
                    <a:pt x="4211167" y="812806"/>
                    <a:pt x="4157750" y="801414"/>
                    <a:pt x="4109144" y="780825"/>
                  </a:cubicBezTo>
                  <a:lnTo>
                    <a:pt x="4062040" y="755229"/>
                  </a:lnTo>
                  <a:lnTo>
                    <a:pt x="3396826" y="1420442"/>
                  </a:lnTo>
                  <a:lnTo>
                    <a:pt x="3422421" y="1467546"/>
                  </a:lnTo>
                  <a:cubicBezTo>
                    <a:pt x="3443011" y="1516153"/>
                    <a:pt x="3454403" y="1569570"/>
                    <a:pt x="3454403" y="1625603"/>
                  </a:cubicBezTo>
                  <a:cubicBezTo>
                    <a:pt x="3454403" y="1849736"/>
                    <a:pt x="3272133" y="2032006"/>
                    <a:pt x="3048000" y="2032006"/>
                  </a:cubicBezTo>
                  <a:cubicBezTo>
                    <a:pt x="2823867" y="2032006"/>
                    <a:pt x="2641597" y="1849736"/>
                    <a:pt x="2641597" y="1625603"/>
                  </a:cubicBezTo>
                  <a:lnTo>
                    <a:pt x="2648374" y="1558564"/>
                  </a:lnTo>
                  <a:lnTo>
                    <a:pt x="2177645" y="1424324"/>
                  </a:lnTo>
                  <a:lnTo>
                    <a:pt x="2165712" y="1446284"/>
                  </a:lnTo>
                  <a:cubicBezTo>
                    <a:pt x="2092614" y="1554404"/>
                    <a:pt x="1968883" y="1625603"/>
                    <a:pt x="1828800" y="1625603"/>
                  </a:cubicBezTo>
                  <a:cubicBezTo>
                    <a:pt x="1744750" y="1625603"/>
                    <a:pt x="1666588" y="1599971"/>
                    <a:pt x="1601716" y="1556112"/>
                  </a:cubicBezTo>
                  <a:lnTo>
                    <a:pt x="1585954" y="1543103"/>
                  </a:lnTo>
                  <a:lnTo>
                    <a:pt x="963512" y="2039403"/>
                  </a:lnTo>
                  <a:lnTo>
                    <a:pt x="984022" y="2077146"/>
                  </a:lnTo>
                  <a:cubicBezTo>
                    <a:pt x="1004611" y="2125753"/>
                    <a:pt x="1016003" y="2179170"/>
                    <a:pt x="1016003" y="2235203"/>
                  </a:cubicBezTo>
                  <a:cubicBezTo>
                    <a:pt x="1016003" y="2459336"/>
                    <a:pt x="833733" y="2641606"/>
                    <a:pt x="609600" y="2641606"/>
                  </a:cubicBezTo>
                  <a:cubicBezTo>
                    <a:pt x="385467" y="2641606"/>
                    <a:pt x="203197" y="2459336"/>
                    <a:pt x="203197" y="2235203"/>
                  </a:cubicBezTo>
                  <a:cubicBezTo>
                    <a:pt x="203197" y="2011070"/>
                    <a:pt x="385467" y="1828800"/>
                    <a:pt x="609600" y="1828800"/>
                  </a:cubicBezTo>
                  <a:cubicBezTo>
                    <a:pt x="665634" y="1828800"/>
                    <a:pt x="719050" y="1840192"/>
                    <a:pt x="767657" y="1860782"/>
                  </a:cubicBezTo>
                  <a:lnTo>
                    <a:pt x="823402" y="1891073"/>
                  </a:lnTo>
                  <a:lnTo>
                    <a:pt x="1458440" y="1384729"/>
                  </a:lnTo>
                  <a:lnTo>
                    <a:pt x="1454379" y="1377257"/>
                  </a:lnTo>
                  <a:cubicBezTo>
                    <a:pt x="1433789" y="1328650"/>
                    <a:pt x="1422397" y="1275233"/>
                    <a:pt x="1422397" y="1219200"/>
                  </a:cubicBezTo>
                  <a:cubicBezTo>
                    <a:pt x="1422397" y="995067"/>
                    <a:pt x="1604667" y="812798"/>
                    <a:pt x="1828800" y="812798"/>
                  </a:cubicBezTo>
                  <a:cubicBezTo>
                    <a:pt x="2052933" y="812798"/>
                    <a:pt x="2235203" y="995067"/>
                    <a:pt x="2235203" y="1219200"/>
                  </a:cubicBezTo>
                  <a:lnTo>
                    <a:pt x="2234203" y="1229092"/>
                  </a:lnTo>
                  <a:lnTo>
                    <a:pt x="2733425" y="1371457"/>
                  </a:lnTo>
                  <a:lnTo>
                    <a:pt x="2760749" y="1338352"/>
                  </a:lnTo>
                  <a:cubicBezTo>
                    <a:pt x="2834333" y="1264767"/>
                    <a:pt x="2935934" y="1219200"/>
                    <a:pt x="3048000" y="1219200"/>
                  </a:cubicBezTo>
                  <a:cubicBezTo>
                    <a:pt x="3104034" y="1219200"/>
                    <a:pt x="3157450" y="1230592"/>
                    <a:pt x="3206057" y="1251182"/>
                  </a:cubicBezTo>
                  <a:lnTo>
                    <a:pt x="3253161" y="1276777"/>
                  </a:lnTo>
                  <a:lnTo>
                    <a:pt x="3918374" y="611563"/>
                  </a:lnTo>
                  <a:lnTo>
                    <a:pt x="3892779" y="564460"/>
                  </a:lnTo>
                  <a:cubicBezTo>
                    <a:pt x="3872189" y="515853"/>
                    <a:pt x="3860797" y="462437"/>
                    <a:pt x="3860797" y="406403"/>
                  </a:cubicBezTo>
                  <a:cubicBezTo>
                    <a:pt x="3860797" y="182270"/>
                    <a:pt x="4043067" y="0"/>
                    <a:pt x="426720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7B2534B-B9CE-47F3-AFA0-B1E00A66E089}"/>
              </a:ext>
            </a:extLst>
          </p:cNvPr>
          <p:cNvGrpSpPr/>
          <p:nvPr/>
        </p:nvGrpSpPr>
        <p:grpSpPr>
          <a:xfrm>
            <a:off x="8891304" y="4157432"/>
            <a:ext cx="2716166" cy="1657750"/>
            <a:chOff x="8891304" y="4157432"/>
            <a:chExt cx="2716166" cy="1657750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7CCFB42-C620-4E19-B595-106DAEA3997C}"/>
                </a:ext>
              </a:extLst>
            </p:cNvPr>
            <p:cNvGrpSpPr/>
            <p:nvPr/>
          </p:nvGrpSpPr>
          <p:grpSpPr>
            <a:xfrm flipH="1">
              <a:off x="8891304" y="4157432"/>
              <a:ext cx="2716166" cy="831504"/>
              <a:chOff x="1066798" y="4157432"/>
              <a:chExt cx="2716166" cy="831504"/>
            </a:xfrm>
          </p:grpSpPr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2F2047D1-4FE8-473D-AB2D-892B8BE1DFC9}"/>
                  </a:ext>
                </a:extLst>
              </p:cNvPr>
              <p:cNvSpPr txBox="1"/>
              <p:nvPr/>
            </p:nvSpPr>
            <p:spPr>
              <a:xfrm>
                <a:off x="1066800" y="4157432"/>
                <a:ext cx="27161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36AFC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Almost before we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2F12148C-E7D5-4DBD-9A35-E98175A311EB}"/>
                  </a:ext>
                </a:extLst>
              </p:cNvPr>
              <p:cNvSpPr txBox="1"/>
              <p:nvPr/>
            </p:nvSpPr>
            <p:spPr>
              <a:xfrm>
                <a:off x="1066798" y="4438593"/>
                <a:ext cx="2716165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wonderful serenity has taken possession of my entire</a:t>
                </a:r>
              </a:p>
            </p:txBody>
          </p:sp>
        </p:grp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7B02BE33-D512-4E5F-A076-697A1FCFF05A}"/>
                </a:ext>
              </a:extLst>
            </p:cNvPr>
            <p:cNvSpPr txBox="1"/>
            <p:nvPr/>
          </p:nvSpPr>
          <p:spPr>
            <a:xfrm flipH="1">
              <a:off x="9535779" y="5168851"/>
              <a:ext cx="20716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365k</a:t>
              </a: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BDC28B-25D0-4AFE-AC07-723001ED68D6}"/>
                </a:ext>
              </a:extLst>
            </p:cNvPr>
            <p:cNvSpPr/>
            <p:nvPr/>
          </p:nvSpPr>
          <p:spPr>
            <a:xfrm>
              <a:off x="8985483" y="5282604"/>
              <a:ext cx="420267" cy="420267"/>
            </a:xfrm>
            <a:custGeom>
              <a:avLst/>
              <a:gdLst>
                <a:gd name="connsiteX0" fmla="*/ 406403 w 4876809"/>
                <a:gd name="connsiteY0" fmla="*/ 3657600 h 4876809"/>
                <a:gd name="connsiteX1" fmla="*/ 406403 w 4876809"/>
                <a:gd name="connsiteY1" fmla="*/ 4673603 h 4876809"/>
                <a:gd name="connsiteX2" fmla="*/ 812797 w 4876809"/>
                <a:gd name="connsiteY2" fmla="*/ 4673603 h 4876809"/>
                <a:gd name="connsiteX3" fmla="*/ 812806 w 4876809"/>
                <a:gd name="connsiteY3" fmla="*/ 4673603 h 4876809"/>
                <a:gd name="connsiteX4" fmla="*/ 812806 w 4876809"/>
                <a:gd name="connsiteY4" fmla="*/ 3657600 h 4876809"/>
                <a:gd name="connsiteX5" fmla="*/ 2844793 w 4876809"/>
                <a:gd name="connsiteY5" fmla="*/ 3048000 h 4876809"/>
                <a:gd name="connsiteX6" fmla="*/ 2844793 w 4876809"/>
                <a:gd name="connsiteY6" fmla="*/ 4673603 h 4876809"/>
                <a:gd name="connsiteX7" fmla="*/ 3251197 w 4876809"/>
                <a:gd name="connsiteY7" fmla="*/ 4673603 h 4876809"/>
                <a:gd name="connsiteX8" fmla="*/ 3251197 w 4876809"/>
                <a:gd name="connsiteY8" fmla="*/ 3048000 h 4876809"/>
                <a:gd name="connsiteX9" fmla="*/ 1625594 w 4876809"/>
                <a:gd name="connsiteY9" fmla="*/ 2641597 h 4876809"/>
                <a:gd name="connsiteX10" fmla="*/ 1625594 w 4876809"/>
                <a:gd name="connsiteY10" fmla="*/ 4673603 h 4876809"/>
                <a:gd name="connsiteX11" fmla="*/ 2031997 w 4876809"/>
                <a:gd name="connsiteY11" fmla="*/ 4673603 h 4876809"/>
                <a:gd name="connsiteX12" fmla="*/ 2031997 w 4876809"/>
                <a:gd name="connsiteY12" fmla="*/ 2641597 h 4876809"/>
                <a:gd name="connsiteX13" fmla="*/ 609600 w 4876809"/>
                <a:gd name="connsiteY13" fmla="*/ 2032006 h 4876809"/>
                <a:gd name="connsiteX14" fmla="*/ 406403 w 4876809"/>
                <a:gd name="connsiteY14" fmla="*/ 2235203 h 4876809"/>
                <a:gd name="connsiteX15" fmla="*/ 609600 w 4876809"/>
                <a:gd name="connsiteY15" fmla="*/ 2438400 h 4876809"/>
                <a:gd name="connsiteX16" fmla="*/ 812797 w 4876809"/>
                <a:gd name="connsiteY16" fmla="*/ 2235203 h 4876809"/>
                <a:gd name="connsiteX17" fmla="*/ 609600 w 4876809"/>
                <a:gd name="connsiteY17" fmla="*/ 2032006 h 4876809"/>
                <a:gd name="connsiteX18" fmla="*/ 4063993 w 4876809"/>
                <a:gd name="connsiteY18" fmla="*/ 1828800 h 4876809"/>
                <a:gd name="connsiteX19" fmla="*/ 4063993 w 4876809"/>
                <a:gd name="connsiteY19" fmla="*/ 4673603 h 4876809"/>
                <a:gd name="connsiteX20" fmla="*/ 4470397 w 4876809"/>
                <a:gd name="connsiteY20" fmla="*/ 4673603 h 4876809"/>
                <a:gd name="connsiteX21" fmla="*/ 4470397 w 4876809"/>
                <a:gd name="connsiteY21" fmla="*/ 1828800 h 4876809"/>
                <a:gd name="connsiteX22" fmla="*/ 3962400 w 4876809"/>
                <a:gd name="connsiteY22" fmla="*/ 1625603 h 4876809"/>
                <a:gd name="connsiteX23" fmla="*/ 4572000 w 4876809"/>
                <a:gd name="connsiteY23" fmla="*/ 1625603 h 4876809"/>
                <a:gd name="connsiteX24" fmla="*/ 4673603 w 4876809"/>
                <a:gd name="connsiteY24" fmla="*/ 1727206 h 4876809"/>
                <a:gd name="connsiteX25" fmla="*/ 4673603 w 4876809"/>
                <a:gd name="connsiteY25" fmla="*/ 4673603 h 4876809"/>
                <a:gd name="connsiteX26" fmla="*/ 4775197 w 4876809"/>
                <a:gd name="connsiteY26" fmla="*/ 4673603 h 4876809"/>
                <a:gd name="connsiteX27" fmla="*/ 4876809 w 4876809"/>
                <a:gd name="connsiteY27" fmla="*/ 4775197 h 4876809"/>
                <a:gd name="connsiteX28" fmla="*/ 4775206 w 4876809"/>
                <a:gd name="connsiteY28" fmla="*/ 4876800 h 4876809"/>
                <a:gd name="connsiteX29" fmla="*/ 4572045 w 4876809"/>
                <a:gd name="connsiteY29" fmla="*/ 4876800 h 4876809"/>
                <a:gd name="connsiteX30" fmla="*/ 4572000 w 4876809"/>
                <a:gd name="connsiteY30" fmla="*/ 4876809 h 4876809"/>
                <a:gd name="connsiteX31" fmla="*/ 3962400 w 4876809"/>
                <a:gd name="connsiteY31" fmla="*/ 4876809 h 4876809"/>
                <a:gd name="connsiteX32" fmla="*/ 3962356 w 4876809"/>
                <a:gd name="connsiteY32" fmla="*/ 4876800 h 4876809"/>
                <a:gd name="connsiteX33" fmla="*/ 3352845 w 4876809"/>
                <a:gd name="connsiteY33" fmla="*/ 4876800 h 4876809"/>
                <a:gd name="connsiteX34" fmla="*/ 3352800 w 4876809"/>
                <a:gd name="connsiteY34" fmla="*/ 4876809 h 4876809"/>
                <a:gd name="connsiteX35" fmla="*/ 2743200 w 4876809"/>
                <a:gd name="connsiteY35" fmla="*/ 4876809 h 4876809"/>
                <a:gd name="connsiteX36" fmla="*/ 2743156 w 4876809"/>
                <a:gd name="connsiteY36" fmla="*/ 4876800 h 4876809"/>
                <a:gd name="connsiteX37" fmla="*/ 2133645 w 4876809"/>
                <a:gd name="connsiteY37" fmla="*/ 4876800 h 4876809"/>
                <a:gd name="connsiteX38" fmla="*/ 2133600 w 4876809"/>
                <a:gd name="connsiteY38" fmla="*/ 4876809 h 4876809"/>
                <a:gd name="connsiteX39" fmla="*/ 1524000 w 4876809"/>
                <a:gd name="connsiteY39" fmla="*/ 4876809 h 4876809"/>
                <a:gd name="connsiteX40" fmla="*/ 1523956 w 4876809"/>
                <a:gd name="connsiteY40" fmla="*/ 4876800 h 4876809"/>
                <a:gd name="connsiteX41" fmla="*/ 914400 w 4876809"/>
                <a:gd name="connsiteY41" fmla="*/ 4876800 h 4876809"/>
                <a:gd name="connsiteX42" fmla="*/ 304800 w 4876809"/>
                <a:gd name="connsiteY42" fmla="*/ 4876800 h 4876809"/>
                <a:gd name="connsiteX43" fmla="*/ 101603 w 4876809"/>
                <a:gd name="connsiteY43" fmla="*/ 4876800 h 4876809"/>
                <a:gd name="connsiteX44" fmla="*/ 0 w 4876809"/>
                <a:gd name="connsiteY44" fmla="*/ 4775197 h 4876809"/>
                <a:gd name="connsiteX45" fmla="*/ 101603 w 4876809"/>
                <a:gd name="connsiteY45" fmla="*/ 4673603 h 4876809"/>
                <a:gd name="connsiteX46" fmla="*/ 203197 w 4876809"/>
                <a:gd name="connsiteY46" fmla="*/ 4673603 h 4876809"/>
                <a:gd name="connsiteX47" fmla="*/ 203197 w 4876809"/>
                <a:gd name="connsiteY47" fmla="*/ 3556006 h 4876809"/>
                <a:gd name="connsiteX48" fmla="*/ 304800 w 4876809"/>
                <a:gd name="connsiteY48" fmla="*/ 3454403 h 4876809"/>
                <a:gd name="connsiteX49" fmla="*/ 914400 w 4876809"/>
                <a:gd name="connsiteY49" fmla="*/ 3454403 h 4876809"/>
                <a:gd name="connsiteX50" fmla="*/ 1016003 w 4876809"/>
                <a:gd name="connsiteY50" fmla="*/ 3555997 h 4876809"/>
                <a:gd name="connsiteX51" fmla="*/ 1016003 w 4876809"/>
                <a:gd name="connsiteY51" fmla="*/ 4673603 h 4876809"/>
                <a:gd name="connsiteX52" fmla="*/ 1422397 w 4876809"/>
                <a:gd name="connsiteY52" fmla="*/ 4673603 h 4876809"/>
                <a:gd name="connsiteX53" fmla="*/ 1422397 w 4876809"/>
                <a:gd name="connsiteY53" fmla="*/ 2540003 h 4876809"/>
                <a:gd name="connsiteX54" fmla="*/ 1524000 w 4876809"/>
                <a:gd name="connsiteY54" fmla="*/ 2438400 h 4876809"/>
                <a:gd name="connsiteX55" fmla="*/ 2133600 w 4876809"/>
                <a:gd name="connsiteY55" fmla="*/ 2438400 h 4876809"/>
                <a:gd name="connsiteX56" fmla="*/ 2235203 w 4876809"/>
                <a:gd name="connsiteY56" fmla="*/ 2540003 h 4876809"/>
                <a:gd name="connsiteX57" fmla="*/ 2235203 w 4876809"/>
                <a:gd name="connsiteY57" fmla="*/ 4673603 h 4876809"/>
                <a:gd name="connsiteX58" fmla="*/ 2641597 w 4876809"/>
                <a:gd name="connsiteY58" fmla="*/ 4673603 h 4876809"/>
                <a:gd name="connsiteX59" fmla="*/ 2641597 w 4876809"/>
                <a:gd name="connsiteY59" fmla="*/ 2946406 h 4876809"/>
                <a:gd name="connsiteX60" fmla="*/ 2743200 w 4876809"/>
                <a:gd name="connsiteY60" fmla="*/ 2844803 h 4876809"/>
                <a:gd name="connsiteX61" fmla="*/ 3352800 w 4876809"/>
                <a:gd name="connsiteY61" fmla="*/ 2844803 h 4876809"/>
                <a:gd name="connsiteX62" fmla="*/ 3454403 w 4876809"/>
                <a:gd name="connsiteY62" fmla="*/ 2946406 h 4876809"/>
                <a:gd name="connsiteX63" fmla="*/ 3454403 w 4876809"/>
                <a:gd name="connsiteY63" fmla="*/ 4673603 h 4876809"/>
                <a:gd name="connsiteX64" fmla="*/ 3860797 w 4876809"/>
                <a:gd name="connsiteY64" fmla="*/ 4673603 h 4876809"/>
                <a:gd name="connsiteX65" fmla="*/ 3860797 w 4876809"/>
                <a:gd name="connsiteY65" fmla="*/ 1727206 h 4876809"/>
                <a:gd name="connsiteX66" fmla="*/ 3962400 w 4876809"/>
                <a:gd name="connsiteY66" fmla="*/ 1625603 h 4876809"/>
                <a:gd name="connsiteX67" fmla="*/ 3048000 w 4876809"/>
                <a:gd name="connsiteY67" fmla="*/ 1422406 h 4876809"/>
                <a:gd name="connsiteX68" fmla="*/ 2844803 w 4876809"/>
                <a:gd name="connsiteY68" fmla="*/ 1625603 h 4876809"/>
                <a:gd name="connsiteX69" fmla="*/ 3048000 w 4876809"/>
                <a:gd name="connsiteY69" fmla="*/ 1828800 h 4876809"/>
                <a:gd name="connsiteX70" fmla="*/ 3251197 w 4876809"/>
                <a:gd name="connsiteY70" fmla="*/ 1625603 h 4876809"/>
                <a:gd name="connsiteX71" fmla="*/ 3048000 w 4876809"/>
                <a:gd name="connsiteY71" fmla="*/ 1422406 h 4876809"/>
                <a:gd name="connsiteX72" fmla="*/ 1828800 w 4876809"/>
                <a:gd name="connsiteY72" fmla="*/ 1016003 h 4876809"/>
                <a:gd name="connsiteX73" fmla="*/ 1625603 w 4876809"/>
                <a:gd name="connsiteY73" fmla="*/ 1219200 h 4876809"/>
                <a:gd name="connsiteX74" fmla="*/ 1828800 w 4876809"/>
                <a:gd name="connsiteY74" fmla="*/ 1422397 h 4876809"/>
                <a:gd name="connsiteX75" fmla="*/ 2031997 w 4876809"/>
                <a:gd name="connsiteY75" fmla="*/ 1219200 h 4876809"/>
                <a:gd name="connsiteX76" fmla="*/ 1828800 w 4876809"/>
                <a:gd name="connsiteY76" fmla="*/ 1016003 h 4876809"/>
                <a:gd name="connsiteX77" fmla="*/ 4267200 w 4876809"/>
                <a:gd name="connsiteY77" fmla="*/ 203206 h 4876809"/>
                <a:gd name="connsiteX78" fmla="*/ 4064003 w 4876809"/>
                <a:gd name="connsiteY78" fmla="*/ 406403 h 4876809"/>
                <a:gd name="connsiteX79" fmla="*/ 4079979 w 4876809"/>
                <a:gd name="connsiteY79" fmla="*/ 485385 h 4876809"/>
                <a:gd name="connsiteX80" fmla="*/ 4123219 w 4876809"/>
                <a:gd name="connsiteY80" fmla="*/ 549511 h 4876809"/>
                <a:gd name="connsiteX81" fmla="*/ 4123744 w 4876809"/>
                <a:gd name="connsiteY81" fmla="*/ 549859 h 4876809"/>
                <a:gd name="connsiteX82" fmla="*/ 4124063 w 4876809"/>
                <a:gd name="connsiteY82" fmla="*/ 550339 h 4876809"/>
                <a:gd name="connsiteX83" fmla="*/ 4188130 w 4876809"/>
                <a:gd name="connsiteY83" fmla="*/ 593594 h 4876809"/>
                <a:gd name="connsiteX84" fmla="*/ 4267200 w 4876809"/>
                <a:gd name="connsiteY84" fmla="*/ 609600 h 4876809"/>
                <a:gd name="connsiteX85" fmla="*/ 4470397 w 4876809"/>
                <a:gd name="connsiteY85" fmla="*/ 406403 h 4876809"/>
                <a:gd name="connsiteX86" fmla="*/ 4267200 w 4876809"/>
                <a:gd name="connsiteY86" fmla="*/ 203206 h 4876809"/>
                <a:gd name="connsiteX87" fmla="*/ 4267200 w 4876809"/>
                <a:gd name="connsiteY87" fmla="*/ 0 h 4876809"/>
                <a:gd name="connsiteX88" fmla="*/ 4673603 w 4876809"/>
                <a:gd name="connsiteY88" fmla="*/ 406403 h 4876809"/>
                <a:gd name="connsiteX89" fmla="*/ 4267200 w 4876809"/>
                <a:gd name="connsiteY89" fmla="*/ 812806 h 4876809"/>
                <a:gd name="connsiteX90" fmla="*/ 4109144 w 4876809"/>
                <a:gd name="connsiteY90" fmla="*/ 780825 h 4876809"/>
                <a:gd name="connsiteX91" fmla="*/ 4062040 w 4876809"/>
                <a:gd name="connsiteY91" fmla="*/ 755229 h 4876809"/>
                <a:gd name="connsiteX92" fmla="*/ 3396826 w 4876809"/>
                <a:gd name="connsiteY92" fmla="*/ 1420442 h 4876809"/>
                <a:gd name="connsiteX93" fmla="*/ 3422421 w 4876809"/>
                <a:gd name="connsiteY93" fmla="*/ 1467546 h 4876809"/>
                <a:gd name="connsiteX94" fmla="*/ 3454403 w 4876809"/>
                <a:gd name="connsiteY94" fmla="*/ 1625603 h 4876809"/>
                <a:gd name="connsiteX95" fmla="*/ 3048000 w 4876809"/>
                <a:gd name="connsiteY95" fmla="*/ 2032006 h 4876809"/>
                <a:gd name="connsiteX96" fmla="*/ 2641597 w 4876809"/>
                <a:gd name="connsiteY96" fmla="*/ 1625603 h 4876809"/>
                <a:gd name="connsiteX97" fmla="*/ 2648374 w 4876809"/>
                <a:gd name="connsiteY97" fmla="*/ 1558564 h 4876809"/>
                <a:gd name="connsiteX98" fmla="*/ 2177645 w 4876809"/>
                <a:gd name="connsiteY98" fmla="*/ 1424324 h 4876809"/>
                <a:gd name="connsiteX99" fmla="*/ 2165712 w 4876809"/>
                <a:gd name="connsiteY99" fmla="*/ 1446284 h 4876809"/>
                <a:gd name="connsiteX100" fmla="*/ 1828800 w 4876809"/>
                <a:gd name="connsiteY100" fmla="*/ 1625603 h 4876809"/>
                <a:gd name="connsiteX101" fmla="*/ 1601716 w 4876809"/>
                <a:gd name="connsiteY101" fmla="*/ 1556112 h 4876809"/>
                <a:gd name="connsiteX102" fmla="*/ 1585954 w 4876809"/>
                <a:gd name="connsiteY102" fmla="*/ 1543103 h 4876809"/>
                <a:gd name="connsiteX103" fmla="*/ 963512 w 4876809"/>
                <a:gd name="connsiteY103" fmla="*/ 2039403 h 4876809"/>
                <a:gd name="connsiteX104" fmla="*/ 984022 w 4876809"/>
                <a:gd name="connsiteY104" fmla="*/ 2077146 h 4876809"/>
                <a:gd name="connsiteX105" fmla="*/ 1016003 w 4876809"/>
                <a:gd name="connsiteY105" fmla="*/ 2235203 h 4876809"/>
                <a:gd name="connsiteX106" fmla="*/ 609600 w 4876809"/>
                <a:gd name="connsiteY106" fmla="*/ 2641606 h 4876809"/>
                <a:gd name="connsiteX107" fmla="*/ 203197 w 4876809"/>
                <a:gd name="connsiteY107" fmla="*/ 2235203 h 4876809"/>
                <a:gd name="connsiteX108" fmla="*/ 609600 w 4876809"/>
                <a:gd name="connsiteY108" fmla="*/ 1828800 h 4876809"/>
                <a:gd name="connsiteX109" fmla="*/ 767657 w 4876809"/>
                <a:gd name="connsiteY109" fmla="*/ 1860782 h 4876809"/>
                <a:gd name="connsiteX110" fmla="*/ 823402 w 4876809"/>
                <a:gd name="connsiteY110" fmla="*/ 1891073 h 4876809"/>
                <a:gd name="connsiteX111" fmla="*/ 1458440 w 4876809"/>
                <a:gd name="connsiteY111" fmla="*/ 1384729 h 4876809"/>
                <a:gd name="connsiteX112" fmla="*/ 1454379 w 4876809"/>
                <a:gd name="connsiteY112" fmla="*/ 1377257 h 4876809"/>
                <a:gd name="connsiteX113" fmla="*/ 1422397 w 4876809"/>
                <a:gd name="connsiteY113" fmla="*/ 1219200 h 4876809"/>
                <a:gd name="connsiteX114" fmla="*/ 1828800 w 4876809"/>
                <a:gd name="connsiteY114" fmla="*/ 812798 h 4876809"/>
                <a:gd name="connsiteX115" fmla="*/ 2235203 w 4876809"/>
                <a:gd name="connsiteY115" fmla="*/ 1219200 h 4876809"/>
                <a:gd name="connsiteX116" fmla="*/ 2234203 w 4876809"/>
                <a:gd name="connsiteY116" fmla="*/ 1229092 h 4876809"/>
                <a:gd name="connsiteX117" fmla="*/ 2733425 w 4876809"/>
                <a:gd name="connsiteY117" fmla="*/ 1371457 h 4876809"/>
                <a:gd name="connsiteX118" fmla="*/ 2760749 w 4876809"/>
                <a:gd name="connsiteY118" fmla="*/ 1338352 h 4876809"/>
                <a:gd name="connsiteX119" fmla="*/ 3048000 w 4876809"/>
                <a:gd name="connsiteY119" fmla="*/ 1219200 h 4876809"/>
                <a:gd name="connsiteX120" fmla="*/ 3206057 w 4876809"/>
                <a:gd name="connsiteY120" fmla="*/ 1251182 h 4876809"/>
                <a:gd name="connsiteX121" fmla="*/ 3253161 w 4876809"/>
                <a:gd name="connsiteY121" fmla="*/ 1276777 h 4876809"/>
                <a:gd name="connsiteX122" fmla="*/ 3918374 w 4876809"/>
                <a:gd name="connsiteY122" fmla="*/ 611563 h 4876809"/>
                <a:gd name="connsiteX123" fmla="*/ 3892779 w 4876809"/>
                <a:gd name="connsiteY123" fmla="*/ 564460 h 4876809"/>
                <a:gd name="connsiteX124" fmla="*/ 3860797 w 4876809"/>
                <a:gd name="connsiteY124" fmla="*/ 406403 h 4876809"/>
                <a:gd name="connsiteX125" fmla="*/ 4267200 w 4876809"/>
                <a:gd name="connsiteY125" fmla="*/ 0 h 487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4876809" h="4876809">
                  <a:moveTo>
                    <a:pt x="406403" y="3657600"/>
                  </a:moveTo>
                  <a:lnTo>
                    <a:pt x="406403" y="4673603"/>
                  </a:lnTo>
                  <a:lnTo>
                    <a:pt x="812797" y="4673603"/>
                  </a:lnTo>
                  <a:lnTo>
                    <a:pt x="812806" y="4673603"/>
                  </a:lnTo>
                  <a:lnTo>
                    <a:pt x="812806" y="3657600"/>
                  </a:lnTo>
                  <a:close/>
                  <a:moveTo>
                    <a:pt x="2844793" y="3048000"/>
                  </a:moveTo>
                  <a:lnTo>
                    <a:pt x="2844793" y="4673603"/>
                  </a:lnTo>
                  <a:lnTo>
                    <a:pt x="3251197" y="4673603"/>
                  </a:lnTo>
                  <a:lnTo>
                    <a:pt x="3251197" y="3048000"/>
                  </a:lnTo>
                  <a:close/>
                  <a:moveTo>
                    <a:pt x="1625594" y="2641597"/>
                  </a:moveTo>
                  <a:lnTo>
                    <a:pt x="1625594" y="4673603"/>
                  </a:lnTo>
                  <a:lnTo>
                    <a:pt x="2031997" y="4673603"/>
                  </a:lnTo>
                  <a:lnTo>
                    <a:pt x="2031997" y="2641597"/>
                  </a:lnTo>
                  <a:close/>
                  <a:moveTo>
                    <a:pt x="609600" y="2032006"/>
                  </a:moveTo>
                  <a:cubicBezTo>
                    <a:pt x="497434" y="2032006"/>
                    <a:pt x="406403" y="2123237"/>
                    <a:pt x="406403" y="2235203"/>
                  </a:cubicBezTo>
                  <a:cubicBezTo>
                    <a:pt x="406403" y="2347160"/>
                    <a:pt x="497434" y="2438400"/>
                    <a:pt x="609600" y="2438400"/>
                  </a:cubicBezTo>
                  <a:cubicBezTo>
                    <a:pt x="721766" y="2438400"/>
                    <a:pt x="812797" y="2347160"/>
                    <a:pt x="812797" y="2235203"/>
                  </a:cubicBezTo>
                  <a:cubicBezTo>
                    <a:pt x="812797" y="2123246"/>
                    <a:pt x="721766" y="2032006"/>
                    <a:pt x="609600" y="2032006"/>
                  </a:cubicBezTo>
                  <a:close/>
                  <a:moveTo>
                    <a:pt x="4063993" y="1828800"/>
                  </a:moveTo>
                  <a:lnTo>
                    <a:pt x="4063993" y="4673603"/>
                  </a:lnTo>
                  <a:lnTo>
                    <a:pt x="4470397" y="4673603"/>
                  </a:lnTo>
                  <a:lnTo>
                    <a:pt x="4470397" y="1828800"/>
                  </a:lnTo>
                  <a:close/>
                  <a:moveTo>
                    <a:pt x="3962400" y="1625603"/>
                  </a:moveTo>
                  <a:lnTo>
                    <a:pt x="4572000" y="1625603"/>
                  </a:lnTo>
                  <a:cubicBezTo>
                    <a:pt x="4628083" y="1625603"/>
                    <a:pt x="4673603" y="1671113"/>
                    <a:pt x="4673603" y="1727206"/>
                  </a:cubicBezTo>
                  <a:lnTo>
                    <a:pt x="4673603" y="4673603"/>
                  </a:lnTo>
                  <a:lnTo>
                    <a:pt x="4775197" y="4673603"/>
                  </a:lnTo>
                  <a:cubicBezTo>
                    <a:pt x="4831280" y="4673603"/>
                    <a:pt x="4876800" y="4719113"/>
                    <a:pt x="4876809" y="4775197"/>
                  </a:cubicBezTo>
                  <a:cubicBezTo>
                    <a:pt x="4876809" y="4831280"/>
                    <a:pt x="4831289" y="4876800"/>
                    <a:pt x="4775206" y="4876800"/>
                  </a:cubicBezTo>
                  <a:lnTo>
                    <a:pt x="4572045" y="4876800"/>
                  </a:lnTo>
                  <a:lnTo>
                    <a:pt x="4572000" y="4876809"/>
                  </a:lnTo>
                  <a:lnTo>
                    <a:pt x="3962400" y="4876809"/>
                  </a:lnTo>
                  <a:lnTo>
                    <a:pt x="3962356" y="4876800"/>
                  </a:lnTo>
                  <a:lnTo>
                    <a:pt x="3352845" y="4876800"/>
                  </a:lnTo>
                  <a:lnTo>
                    <a:pt x="3352800" y="4876809"/>
                  </a:lnTo>
                  <a:lnTo>
                    <a:pt x="2743200" y="4876809"/>
                  </a:lnTo>
                  <a:lnTo>
                    <a:pt x="2743156" y="4876800"/>
                  </a:lnTo>
                  <a:lnTo>
                    <a:pt x="2133645" y="4876800"/>
                  </a:lnTo>
                  <a:lnTo>
                    <a:pt x="2133600" y="4876809"/>
                  </a:lnTo>
                  <a:lnTo>
                    <a:pt x="1524000" y="4876809"/>
                  </a:lnTo>
                  <a:lnTo>
                    <a:pt x="1523956" y="4876800"/>
                  </a:lnTo>
                  <a:lnTo>
                    <a:pt x="914400" y="4876800"/>
                  </a:lnTo>
                  <a:lnTo>
                    <a:pt x="304800" y="4876800"/>
                  </a:lnTo>
                  <a:lnTo>
                    <a:pt x="101603" y="4876800"/>
                  </a:lnTo>
                  <a:cubicBezTo>
                    <a:pt x="45520" y="4876800"/>
                    <a:pt x="0" y="4831280"/>
                    <a:pt x="0" y="4775197"/>
                  </a:cubicBezTo>
                  <a:cubicBezTo>
                    <a:pt x="0" y="4719113"/>
                    <a:pt x="45520" y="4673603"/>
                    <a:pt x="101603" y="4673603"/>
                  </a:cubicBezTo>
                  <a:lnTo>
                    <a:pt x="203197" y="4673603"/>
                  </a:lnTo>
                  <a:lnTo>
                    <a:pt x="203197" y="3556006"/>
                  </a:lnTo>
                  <a:cubicBezTo>
                    <a:pt x="203197" y="3499923"/>
                    <a:pt x="248717" y="3454403"/>
                    <a:pt x="304800" y="3454403"/>
                  </a:cubicBezTo>
                  <a:lnTo>
                    <a:pt x="914400" y="3454403"/>
                  </a:lnTo>
                  <a:cubicBezTo>
                    <a:pt x="970483" y="3454403"/>
                    <a:pt x="1016003" y="3499913"/>
                    <a:pt x="1016003" y="3555997"/>
                  </a:cubicBezTo>
                  <a:lnTo>
                    <a:pt x="1016003" y="4673603"/>
                  </a:lnTo>
                  <a:lnTo>
                    <a:pt x="1422397" y="4673603"/>
                  </a:lnTo>
                  <a:lnTo>
                    <a:pt x="1422397" y="2540003"/>
                  </a:lnTo>
                  <a:cubicBezTo>
                    <a:pt x="1422397" y="2483920"/>
                    <a:pt x="1467917" y="2438400"/>
                    <a:pt x="1524000" y="2438400"/>
                  </a:cubicBezTo>
                  <a:lnTo>
                    <a:pt x="2133600" y="2438400"/>
                  </a:lnTo>
                  <a:cubicBezTo>
                    <a:pt x="2189683" y="2438400"/>
                    <a:pt x="2235203" y="2483920"/>
                    <a:pt x="2235203" y="2540003"/>
                  </a:cubicBezTo>
                  <a:lnTo>
                    <a:pt x="2235203" y="4673603"/>
                  </a:lnTo>
                  <a:lnTo>
                    <a:pt x="2641597" y="4673603"/>
                  </a:lnTo>
                  <a:lnTo>
                    <a:pt x="2641597" y="2946406"/>
                  </a:lnTo>
                  <a:cubicBezTo>
                    <a:pt x="2641597" y="2890323"/>
                    <a:pt x="2687117" y="2844803"/>
                    <a:pt x="2743200" y="2844803"/>
                  </a:cubicBezTo>
                  <a:lnTo>
                    <a:pt x="3352800" y="2844803"/>
                  </a:lnTo>
                  <a:cubicBezTo>
                    <a:pt x="3408883" y="2844803"/>
                    <a:pt x="3454403" y="2890313"/>
                    <a:pt x="3454403" y="2946406"/>
                  </a:cubicBezTo>
                  <a:lnTo>
                    <a:pt x="3454403" y="4673603"/>
                  </a:lnTo>
                  <a:lnTo>
                    <a:pt x="3860797" y="4673603"/>
                  </a:lnTo>
                  <a:lnTo>
                    <a:pt x="3860797" y="1727206"/>
                  </a:lnTo>
                  <a:cubicBezTo>
                    <a:pt x="3860797" y="1671123"/>
                    <a:pt x="3906317" y="1625603"/>
                    <a:pt x="3962400" y="1625603"/>
                  </a:cubicBezTo>
                  <a:close/>
                  <a:moveTo>
                    <a:pt x="3048000" y="1422406"/>
                  </a:moveTo>
                  <a:cubicBezTo>
                    <a:pt x="2935833" y="1422406"/>
                    <a:pt x="2844803" y="1513637"/>
                    <a:pt x="2844803" y="1625603"/>
                  </a:cubicBezTo>
                  <a:cubicBezTo>
                    <a:pt x="2844803" y="1737560"/>
                    <a:pt x="2935833" y="1828800"/>
                    <a:pt x="3048000" y="1828800"/>
                  </a:cubicBezTo>
                  <a:cubicBezTo>
                    <a:pt x="3160166" y="1828800"/>
                    <a:pt x="3251197" y="1737560"/>
                    <a:pt x="3251197" y="1625603"/>
                  </a:cubicBezTo>
                  <a:cubicBezTo>
                    <a:pt x="3251197" y="1513646"/>
                    <a:pt x="3160166" y="1422406"/>
                    <a:pt x="3048000" y="1422406"/>
                  </a:cubicBezTo>
                  <a:close/>
                  <a:moveTo>
                    <a:pt x="1828800" y="1016003"/>
                  </a:moveTo>
                  <a:cubicBezTo>
                    <a:pt x="1716634" y="1016003"/>
                    <a:pt x="1625603" y="1107234"/>
                    <a:pt x="1625603" y="1219200"/>
                  </a:cubicBezTo>
                  <a:cubicBezTo>
                    <a:pt x="1625603" y="1331157"/>
                    <a:pt x="1716634" y="1422397"/>
                    <a:pt x="1828800" y="1422397"/>
                  </a:cubicBezTo>
                  <a:cubicBezTo>
                    <a:pt x="1940966" y="1422397"/>
                    <a:pt x="2031997" y="1331166"/>
                    <a:pt x="2031997" y="1219200"/>
                  </a:cubicBezTo>
                  <a:cubicBezTo>
                    <a:pt x="2031997" y="1107243"/>
                    <a:pt x="1940966" y="1016003"/>
                    <a:pt x="1828800" y="1016003"/>
                  </a:cubicBezTo>
                  <a:close/>
                  <a:moveTo>
                    <a:pt x="4267200" y="203206"/>
                  </a:moveTo>
                  <a:cubicBezTo>
                    <a:pt x="4155033" y="203206"/>
                    <a:pt x="4064003" y="294437"/>
                    <a:pt x="4064003" y="406403"/>
                  </a:cubicBezTo>
                  <a:cubicBezTo>
                    <a:pt x="4064003" y="434393"/>
                    <a:pt x="4069693" y="461087"/>
                    <a:pt x="4079979" y="485385"/>
                  </a:cubicBezTo>
                  <a:lnTo>
                    <a:pt x="4123219" y="549511"/>
                  </a:lnTo>
                  <a:lnTo>
                    <a:pt x="4123744" y="549859"/>
                  </a:lnTo>
                  <a:lnTo>
                    <a:pt x="4124063" y="550339"/>
                  </a:lnTo>
                  <a:lnTo>
                    <a:pt x="4188130" y="593594"/>
                  </a:lnTo>
                  <a:cubicBezTo>
                    <a:pt x="4212438" y="603898"/>
                    <a:pt x="4239159" y="609600"/>
                    <a:pt x="4267200" y="609600"/>
                  </a:cubicBezTo>
                  <a:cubicBezTo>
                    <a:pt x="4379366" y="609600"/>
                    <a:pt x="4470397" y="518360"/>
                    <a:pt x="4470397" y="406403"/>
                  </a:cubicBezTo>
                  <a:cubicBezTo>
                    <a:pt x="4470397" y="294446"/>
                    <a:pt x="4379366" y="203206"/>
                    <a:pt x="4267200" y="203206"/>
                  </a:cubicBezTo>
                  <a:close/>
                  <a:moveTo>
                    <a:pt x="4267200" y="0"/>
                  </a:moveTo>
                  <a:cubicBezTo>
                    <a:pt x="4491333" y="0"/>
                    <a:pt x="4673603" y="182270"/>
                    <a:pt x="4673603" y="406403"/>
                  </a:cubicBezTo>
                  <a:cubicBezTo>
                    <a:pt x="4673603" y="630536"/>
                    <a:pt x="4491333" y="812806"/>
                    <a:pt x="4267200" y="812806"/>
                  </a:cubicBezTo>
                  <a:cubicBezTo>
                    <a:pt x="4211167" y="812806"/>
                    <a:pt x="4157750" y="801414"/>
                    <a:pt x="4109144" y="780825"/>
                  </a:cubicBezTo>
                  <a:lnTo>
                    <a:pt x="4062040" y="755229"/>
                  </a:lnTo>
                  <a:lnTo>
                    <a:pt x="3396826" y="1420442"/>
                  </a:lnTo>
                  <a:lnTo>
                    <a:pt x="3422421" y="1467546"/>
                  </a:lnTo>
                  <a:cubicBezTo>
                    <a:pt x="3443011" y="1516153"/>
                    <a:pt x="3454403" y="1569570"/>
                    <a:pt x="3454403" y="1625603"/>
                  </a:cubicBezTo>
                  <a:cubicBezTo>
                    <a:pt x="3454403" y="1849736"/>
                    <a:pt x="3272133" y="2032006"/>
                    <a:pt x="3048000" y="2032006"/>
                  </a:cubicBezTo>
                  <a:cubicBezTo>
                    <a:pt x="2823867" y="2032006"/>
                    <a:pt x="2641597" y="1849736"/>
                    <a:pt x="2641597" y="1625603"/>
                  </a:cubicBezTo>
                  <a:lnTo>
                    <a:pt x="2648374" y="1558564"/>
                  </a:lnTo>
                  <a:lnTo>
                    <a:pt x="2177645" y="1424324"/>
                  </a:lnTo>
                  <a:lnTo>
                    <a:pt x="2165712" y="1446284"/>
                  </a:lnTo>
                  <a:cubicBezTo>
                    <a:pt x="2092614" y="1554404"/>
                    <a:pt x="1968883" y="1625603"/>
                    <a:pt x="1828800" y="1625603"/>
                  </a:cubicBezTo>
                  <a:cubicBezTo>
                    <a:pt x="1744750" y="1625603"/>
                    <a:pt x="1666588" y="1599971"/>
                    <a:pt x="1601716" y="1556112"/>
                  </a:cubicBezTo>
                  <a:lnTo>
                    <a:pt x="1585954" y="1543103"/>
                  </a:lnTo>
                  <a:lnTo>
                    <a:pt x="963512" y="2039403"/>
                  </a:lnTo>
                  <a:lnTo>
                    <a:pt x="984022" y="2077146"/>
                  </a:lnTo>
                  <a:cubicBezTo>
                    <a:pt x="1004611" y="2125753"/>
                    <a:pt x="1016003" y="2179170"/>
                    <a:pt x="1016003" y="2235203"/>
                  </a:cubicBezTo>
                  <a:cubicBezTo>
                    <a:pt x="1016003" y="2459336"/>
                    <a:pt x="833733" y="2641606"/>
                    <a:pt x="609600" y="2641606"/>
                  </a:cubicBezTo>
                  <a:cubicBezTo>
                    <a:pt x="385467" y="2641606"/>
                    <a:pt x="203197" y="2459336"/>
                    <a:pt x="203197" y="2235203"/>
                  </a:cubicBezTo>
                  <a:cubicBezTo>
                    <a:pt x="203197" y="2011070"/>
                    <a:pt x="385467" y="1828800"/>
                    <a:pt x="609600" y="1828800"/>
                  </a:cubicBezTo>
                  <a:cubicBezTo>
                    <a:pt x="665634" y="1828800"/>
                    <a:pt x="719050" y="1840192"/>
                    <a:pt x="767657" y="1860782"/>
                  </a:cubicBezTo>
                  <a:lnTo>
                    <a:pt x="823402" y="1891073"/>
                  </a:lnTo>
                  <a:lnTo>
                    <a:pt x="1458440" y="1384729"/>
                  </a:lnTo>
                  <a:lnTo>
                    <a:pt x="1454379" y="1377257"/>
                  </a:lnTo>
                  <a:cubicBezTo>
                    <a:pt x="1433789" y="1328650"/>
                    <a:pt x="1422397" y="1275233"/>
                    <a:pt x="1422397" y="1219200"/>
                  </a:cubicBezTo>
                  <a:cubicBezTo>
                    <a:pt x="1422397" y="995067"/>
                    <a:pt x="1604667" y="812798"/>
                    <a:pt x="1828800" y="812798"/>
                  </a:cubicBezTo>
                  <a:cubicBezTo>
                    <a:pt x="2052933" y="812798"/>
                    <a:pt x="2235203" y="995067"/>
                    <a:pt x="2235203" y="1219200"/>
                  </a:cubicBezTo>
                  <a:lnTo>
                    <a:pt x="2234203" y="1229092"/>
                  </a:lnTo>
                  <a:lnTo>
                    <a:pt x="2733425" y="1371457"/>
                  </a:lnTo>
                  <a:lnTo>
                    <a:pt x="2760749" y="1338352"/>
                  </a:lnTo>
                  <a:cubicBezTo>
                    <a:pt x="2834333" y="1264767"/>
                    <a:pt x="2935934" y="1219200"/>
                    <a:pt x="3048000" y="1219200"/>
                  </a:cubicBezTo>
                  <a:cubicBezTo>
                    <a:pt x="3104034" y="1219200"/>
                    <a:pt x="3157450" y="1230592"/>
                    <a:pt x="3206057" y="1251182"/>
                  </a:cubicBezTo>
                  <a:lnTo>
                    <a:pt x="3253161" y="1276777"/>
                  </a:lnTo>
                  <a:lnTo>
                    <a:pt x="3918374" y="611563"/>
                  </a:lnTo>
                  <a:lnTo>
                    <a:pt x="3892779" y="564460"/>
                  </a:lnTo>
                  <a:cubicBezTo>
                    <a:pt x="3872189" y="515853"/>
                    <a:pt x="3860797" y="462437"/>
                    <a:pt x="3860797" y="406403"/>
                  </a:cubicBezTo>
                  <a:cubicBezTo>
                    <a:pt x="3860797" y="182270"/>
                    <a:pt x="4043067" y="0"/>
                    <a:pt x="426720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47290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>
            <a:extLst>
              <a:ext uri="{FF2B5EF4-FFF2-40B4-BE49-F238E27FC236}">
                <a16:creationId xmlns:a16="http://schemas.microsoft.com/office/drawing/2014/main" id="{CA47E9D8-3032-415D-B7EA-B60512BCCE3F}"/>
              </a:ext>
            </a:extLst>
          </p:cNvPr>
          <p:cNvSpPr/>
          <p:nvPr/>
        </p:nvSpPr>
        <p:spPr>
          <a:xfrm>
            <a:off x="1" y="1"/>
            <a:ext cx="3932460" cy="6858000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285CC21-C46D-429D-90D6-AB3771EB129B}"/>
              </a:ext>
            </a:extLst>
          </p:cNvPr>
          <p:cNvGrpSpPr/>
          <p:nvPr/>
        </p:nvGrpSpPr>
        <p:grpSpPr>
          <a:xfrm>
            <a:off x="1252710" y="1386391"/>
            <a:ext cx="3185499" cy="4085218"/>
            <a:chOff x="1252710" y="1386391"/>
            <a:chExt cx="3185499" cy="4085218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453A5611-5CA6-45CB-BFCE-4D4B2B047D36}"/>
                </a:ext>
              </a:extLst>
            </p:cNvPr>
            <p:cNvGrpSpPr/>
            <p:nvPr/>
          </p:nvGrpSpPr>
          <p:grpSpPr>
            <a:xfrm>
              <a:off x="1252710" y="1386391"/>
              <a:ext cx="3185499" cy="4085218"/>
              <a:chOff x="1485975" y="1386391"/>
              <a:chExt cx="3185499" cy="4085218"/>
            </a:xfrm>
          </p:grpSpPr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id="{ABC89723-08CF-4D8E-B54B-ABDADF65F66C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2347948" y="2062461"/>
                <a:ext cx="774013" cy="848228"/>
              </a:xfrm>
              <a:custGeom>
                <a:avLst/>
                <a:gdLst>
                  <a:gd name="T0" fmla="*/ 589 w 589"/>
                  <a:gd name="T1" fmla="*/ 0 h 621"/>
                  <a:gd name="T2" fmla="*/ 454 w 589"/>
                  <a:gd name="T3" fmla="*/ 379 h 621"/>
                  <a:gd name="T4" fmla="*/ 0 w 589"/>
                  <a:gd name="T5" fmla="*/ 621 h 621"/>
                  <a:gd name="T6" fmla="*/ 132 w 589"/>
                  <a:gd name="T7" fmla="*/ 240 h 621"/>
                  <a:gd name="T8" fmla="*/ 589 w 589"/>
                  <a:gd name="T9" fmla="*/ 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9" h="621">
                    <a:moveTo>
                      <a:pt x="589" y="0"/>
                    </a:moveTo>
                    <a:lnTo>
                      <a:pt x="454" y="379"/>
                    </a:lnTo>
                    <a:lnTo>
                      <a:pt x="0" y="621"/>
                    </a:lnTo>
                    <a:lnTo>
                      <a:pt x="132" y="240"/>
                    </a:lnTo>
                    <a:lnTo>
                      <a:pt x="58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Freeform 7">
                <a:extLst>
                  <a:ext uri="{FF2B5EF4-FFF2-40B4-BE49-F238E27FC236}">
                    <a16:creationId xmlns:a16="http://schemas.microsoft.com/office/drawing/2014/main" id="{39DE2956-3A31-428D-91B6-9ACF2F110BAF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2636530" y="2816741"/>
                <a:ext cx="1574308" cy="796323"/>
              </a:xfrm>
              <a:custGeom>
                <a:avLst/>
                <a:gdLst>
                  <a:gd name="T0" fmla="*/ 168 w 506"/>
                  <a:gd name="T1" fmla="*/ 160 h 246"/>
                  <a:gd name="T2" fmla="*/ 184 w 506"/>
                  <a:gd name="T3" fmla="*/ 160 h 246"/>
                  <a:gd name="T4" fmla="*/ 210 w 506"/>
                  <a:gd name="T5" fmla="*/ 162 h 246"/>
                  <a:gd name="T6" fmla="*/ 227 w 506"/>
                  <a:gd name="T7" fmla="*/ 163 h 246"/>
                  <a:gd name="T8" fmla="*/ 252 w 506"/>
                  <a:gd name="T9" fmla="*/ 167 h 246"/>
                  <a:gd name="T10" fmla="*/ 271 w 506"/>
                  <a:gd name="T11" fmla="*/ 170 h 246"/>
                  <a:gd name="T12" fmla="*/ 304 w 506"/>
                  <a:gd name="T13" fmla="*/ 178 h 246"/>
                  <a:gd name="T14" fmla="*/ 322 w 506"/>
                  <a:gd name="T15" fmla="*/ 184 h 246"/>
                  <a:gd name="T16" fmla="*/ 342 w 506"/>
                  <a:gd name="T17" fmla="*/ 190 h 246"/>
                  <a:gd name="T18" fmla="*/ 358 w 506"/>
                  <a:gd name="T19" fmla="*/ 196 h 246"/>
                  <a:gd name="T20" fmla="*/ 376 w 506"/>
                  <a:gd name="T21" fmla="*/ 203 h 246"/>
                  <a:gd name="T22" fmla="*/ 391 w 506"/>
                  <a:gd name="T23" fmla="*/ 210 h 246"/>
                  <a:gd name="T24" fmla="*/ 405 w 506"/>
                  <a:gd name="T25" fmla="*/ 217 h 246"/>
                  <a:gd name="T26" fmla="*/ 425 w 506"/>
                  <a:gd name="T27" fmla="*/ 227 h 246"/>
                  <a:gd name="T28" fmla="*/ 449 w 506"/>
                  <a:gd name="T29" fmla="*/ 242 h 246"/>
                  <a:gd name="T30" fmla="*/ 497 w 506"/>
                  <a:gd name="T31" fmla="*/ 76 h 246"/>
                  <a:gd name="T32" fmla="*/ 481 w 506"/>
                  <a:gd name="T33" fmla="*/ 67 h 246"/>
                  <a:gd name="T34" fmla="*/ 462 w 506"/>
                  <a:gd name="T35" fmla="*/ 57 h 246"/>
                  <a:gd name="T36" fmla="*/ 452 w 506"/>
                  <a:gd name="T37" fmla="*/ 52 h 246"/>
                  <a:gd name="T38" fmla="*/ 437 w 506"/>
                  <a:gd name="T39" fmla="*/ 45 h 246"/>
                  <a:gd name="T40" fmla="*/ 423 w 506"/>
                  <a:gd name="T41" fmla="*/ 39 h 246"/>
                  <a:gd name="T42" fmla="*/ 411 w 506"/>
                  <a:gd name="T43" fmla="*/ 35 h 246"/>
                  <a:gd name="T44" fmla="*/ 390 w 506"/>
                  <a:gd name="T45" fmla="*/ 27 h 246"/>
                  <a:gd name="T46" fmla="*/ 377 w 506"/>
                  <a:gd name="T47" fmla="*/ 23 h 246"/>
                  <a:gd name="T48" fmla="*/ 360 w 506"/>
                  <a:gd name="T49" fmla="*/ 18 h 246"/>
                  <a:gd name="T50" fmla="*/ 327 w 506"/>
                  <a:gd name="T51" fmla="*/ 10 h 246"/>
                  <a:gd name="T52" fmla="*/ 310 w 506"/>
                  <a:gd name="T53" fmla="*/ 6 h 246"/>
                  <a:gd name="T54" fmla="*/ 294 w 506"/>
                  <a:gd name="T55" fmla="*/ 4 h 246"/>
                  <a:gd name="T56" fmla="*/ 268 w 506"/>
                  <a:gd name="T57" fmla="*/ 1 h 246"/>
                  <a:gd name="T58" fmla="*/ 250 w 506"/>
                  <a:gd name="T59" fmla="*/ 0 h 246"/>
                  <a:gd name="T60" fmla="*/ 225 w 506"/>
                  <a:gd name="T61" fmla="*/ 0 h 246"/>
                  <a:gd name="T62" fmla="*/ 209 w 506"/>
                  <a:gd name="T63" fmla="*/ 1 h 246"/>
                  <a:gd name="T64" fmla="*/ 196 w 506"/>
                  <a:gd name="T65" fmla="*/ 2 h 246"/>
                  <a:gd name="T66" fmla="*/ 170 w 506"/>
                  <a:gd name="T67" fmla="*/ 6 h 246"/>
                  <a:gd name="T68" fmla="*/ 151 w 506"/>
                  <a:gd name="T69" fmla="*/ 10 h 246"/>
                  <a:gd name="T70" fmla="*/ 140 w 506"/>
                  <a:gd name="T71" fmla="*/ 14 h 246"/>
                  <a:gd name="T72" fmla="*/ 127 w 506"/>
                  <a:gd name="T73" fmla="*/ 18 h 246"/>
                  <a:gd name="T74" fmla="*/ 112 w 506"/>
                  <a:gd name="T75" fmla="*/ 25 h 246"/>
                  <a:gd name="T76" fmla="*/ 100 w 506"/>
                  <a:gd name="T77" fmla="*/ 32 h 246"/>
                  <a:gd name="T78" fmla="*/ 91 w 506"/>
                  <a:gd name="T79" fmla="*/ 39 h 246"/>
                  <a:gd name="T80" fmla="*/ 85 w 506"/>
                  <a:gd name="T81" fmla="*/ 44 h 246"/>
                  <a:gd name="T82" fmla="*/ 73 w 506"/>
                  <a:gd name="T83" fmla="*/ 56 h 246"/>
                  <a:gd name="T84" fmla="*/ 67 w 506"/>
                  <a:gd name="T85" fmla="*/ 63 h 246"/>
                  <a:gd name="T86" fmla="*/ 62 w 506"/>
                  <a:gd name="T87" fmla="*/ 72 h 246"/>
                  <a:gd name="T88" fmla="*/ 59 w 506"/>
                  <a:gd name="T89" fmla="*/ 79 h 246"/>
                  <a:gd name="T90" fmla="*/ 3 w 506"/>
                  <a:gd name="T91" fmla="*/ 239 h 246"/>
                  <a:gd name="T92" fmla="*/ 7 w 506"/>
                  <a:gd name="T93" fmla="*/ 230 h 246"/>
                  <a:gd name="T94" fmla="*/ 16 w 506"/>
                  <a:gd name="T95" fmla="*/ 217 h 246"/>
                  <a:gd name="T96" fmla="*/ 23 w 506"/>
                  <a:gd name="T97" fmla="*/ 210 h 246"/>
                  <a:gd name="T98" fmla="*/ 35 w 506"/>
                  <a:gd name="T99" fmla="*/ 199 h 246"/>
                  <a:gd name="T100" fmla="*/ 44 w 506"/>
                  <a:gd name="T101" fmla="*/ 193 h 246"/>
                  <a:gd name="T102" fmla="*/ 60 w 506"/>
                  <a:gd name="T103" fmla="*/ 184 h 246"/>
                  <a:gd name="T104" fmla="*/ 72 w 506"/>
                  <a:gd name="T105" fmla="*/ 178 h 246"/>
                  <a:gd name="T106" fmla="*/ 90 w 506"/>
                  <a:gd name="T107" fmla="*/ 172 h 246"/>
                  <a:gd name="T108" fmla="*/ 106 w 506"/>
                  <a:gd name="T109" fmla="*/ 168 h 246"/>
                  <a:gd name="T110" fmla="*/ 129 w 506"/>
                  <a:gd name="T111" fmla="*/ 164 h 246"/>
                  <a:gd name="T112" fmla="*/ 153 w 506"/>
                  <a:gd name="T113" fmla="*/ 161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06" h="246">
                    <a:moveTo>
                      <a:pt x="153" y="161"/>
                    </a:moveTo>
                    <a:cubicBezTo>
                      <a:pt x="154" y="161"/>
                      <a:pt x="155" y="161"/>
                      <a:pt x="156" y="161"/>
                    </a:cubicBezTo>
                    <a:cubicBezTo>
                      <a:pt x="160" y="161"/>
                      <a:pt x="164" y="160"/>
                      <a:pt x="168" y="160"/>
                    </a:cubicBezTo>
                    <a:cubicBezTo>
                      <a:pt x="168" y="160"/>
                      <a:pt x="168" y="160"/>
                      <a:pt x="168" y="160"/>
                    </a:cubicBezTo>
                    <a:cubicBezTo>
                      <a:pt x="172" y="160"/>
                      <a:pt x="177" y="160"/>
                      <a:pt x="181" y="160"/>
                    </a:cubicBezTo>
                    <a:cubicBezTo>
                      <a:pt x="182" y="160"/>
                      <a:pt x="183" y="160"/>
                      <a:pt x="184" y="160"/>
                    </a:cubicBezTo>
                    <a:cubicBezTo>
                      <a:pt x="188" y="160"/>
                      <a:pt x="191" y="160"/>
                      <a:pt x="194" y="161"/>
                    </a:cubicBezTo>
                    <a:cubicBezTo>
                      <a:pt x="195" y="161"/>
                      <a:pt x="196" y="161"/>
                      <a:pt x="197" y="161"/>
                    </a:cubicBezTo>
                    <a:cubicBezTo>
                      <a:pt x="201" y="161"/>
                      <a:pt x="206" y="161"/>
                      <a:pt x="210" y="162"/>
                    </a:cubicBezTo>
                    <a:cubicBezTo>
                      <a:pt x="211" y="162"/>
                      <a:pt x="211" y="162"/>
                      <a:pt x="212" y="162"/>
                    </a:cubicBezTo>
                    <a:cubicBezTo>
                      <a:pt x="216" y="162"/>
                      <a:pt x="219" y="162"/>
                      <a:pt x="223" y="163"/>
                    </a:cubicBezTo>
                    <a:cubicBezTo>
                      <a:pt x="224" y="163"/>
                      <a:pt x="225" y="163"/>
                      <a:pt x="227" y="163"/>
                    </a:cubicBezTo>
                    <a:cubicBezTo>
                      <a:pt x="230" y="164"/>
                      <a:pt x="234" y="164"/>
                      <a:pt x="237" y="164"/>
                    </a:cubicBezTo>
                    <a:cubicBezTo>
                      <a:pt x="238" y="165"/>
                      <a:pt x="239" y="165"/>
                      <a:pt x="240" y="165"/>
                    </a:cubicBezTo>
                    <a:cubicBezTo>
                      <a:pt x="244" y="165"/>
                      <a:pt x="248" y="166"/>
                      <a:pt x="252" y="167"/>
                    </a:cubicBezTo>
                    <a:cubicBezTo>
                      <a:pt x="253" y="167"/>
                      <a:pt x="254" y="167"/>
                      <a:pt x="255" y="167"/>
                    </a:cubicBezTo>
                    <a:cubicBezTo>
                      <a:pt x="260" y="168"/>
                      <a:pt x="264" y="169"/>
                      <a:pt x="269" y="170"/>
                    </a:cubicBezTo>
                    <a:cubicBezTo>
                      <a:pt x="270" y="170"/>
                      <a:pt x="270" y="170"/>
                      <a:pt x="271" y="170"/>
                    </a:cubicBezTo>
                    <a:cubicBezTo>
                      <a:pt x="276" y="171"/>
                      <a:pt x="281" y="172"/>
                      <a:pt x="286" y="174"/>
                    </a:cubicBezTo>
                    <a:cubicBezTo>
                      <a:pt x="287" y="174"/>
                      <a:pt x="288" y="174"/>
                      <a:pt x="289" y="174"/>
                    </a:cubicBezTo>
                    <a:cubicBezTo>
                      <a:pt x="294" y="176"/>
                      <a:pt x="299" y="177"/>
                      <a:pt x="304" y="178"/>
                    </a:cubicBezTo>
                    <a:cubicBezTo>
                      <a:pt x="304" y="178"/>
                      <a:pt x="305" y="178"/>
                      <a:pt x="305" y="179"/>
                    </a:cubicBezTo>
                    <a:cubicBezTo>
                      <a:pt x="310" y="180"/>
                      <a:pt x="315" y="181"/>
                      <a:pt x="319" y="183"/>
                    </a:cubicBezTo>
                    <a:cubicBezTo>
                      <a:pt x="320" y="183"/>
                      <a:pt x="321" y="183"/>
                      <a:pt x="322" y="184"/>
                    </a:cubicBezTo>
                    <a:cubicBezTo>
                      <a:pt x="325" y="184"/>
                      <a:pt x="327" y="185"/>
                      <a:pt x="329" y="186"/>
                    </a:cubicBezTo>
                    <a:cubicBezTo>
                      <a:pt x="331" y="186"/>
                      <a:pt x="332" y="187"/>
                      <a:pt x="333" y="187"/>
                    </a:cubicBezTo>
                    <a:cubicBezTo>
                      <a:pt x="336" y="188"/>
                      <a:pt x="339" y="189"/>
                      <a:pt x="342" y="190"/>
                    </a:cubicBezTo>
                    <a:cubicBezTo>
                      <a:pt x="343" y="190"/>
                      <a:pt x="344" y="191"/>
                      <a:pt x="344" y="191"/>
                    </a:cubicBezTo>
                    <a:cubicBezTo>
                      <a:pt x="348" y="192"/>
                      <a:pt x="352" y="194"/>
                      <a:pt x="355" y="195"/>
                    </a:cubicBezTo>
                    <a:cubicBezTo>
                      <a:pt x="356" y="195"/>
                      <a:pt x="357" y="196"/>
                      <a:pt x="358" y="196"/>
                    </a:cubicBezTo>
                    <a:cubicBezTo>
                      <a:pt x="361" y="197"/>
                      <a:pt x="363" y="198"/>
                      <a:pt x="366" y="199"/>
                    </a:cubicBezTo>
                    <a:cubicBezTo>
                      <a:pt x="368" y="200"/>
                      <a:pt x="369" y="201"/>
                      <a:pt x="371" y="201"/>
                    </a:cubicBezTo>
                    <a:cubicBezTo>
                      <a:pt x="373" y="202"/>
                      <a:pt x="374" y="203"/>
                      <a:pt x="376" y="203"/>
                    </a:cubicBezTo>
                    <a:cubicBezTo>
                      <a:pt x="378" y="204"/>
                      <a:pt x="379" y="205"/>
                      <a:pt x="381" y="206"/>
                    </a:cubicBezTo>
                    <a:cubicBezTo>
                      <a:pt x="383" y="206"/>
                      <a:pt x="384" y="207"/>
                      <a:pt x="386" y="208"/>
                    </a:cubicBezTo>
                    <a:cubicBezTo>
                      <a:pt x="387" y="208"/>
                      <a:pt x="389" y="209"/>
                      <a:pt x="391" y="210"/>
                    </a:cubicBezTo>
                    <a:cubicBezTo>
                      <a:pt x="392" y="211"/>
                      <a:pt x="394" y="211"/>
                      <a:pt x="395" y="212"/>
                    </a:cubicBezTo>
                    <a:cubicBezTo>
                      <a:pt x="397" y="213"/>
                      <a:pt x="399" y="214"/>
                      <a:pt x="400" y="215"/>
                    </a:cubicBezTo>
                    <a:cubicBezTo>
                      <a:pt x="402" y="215"/>
                      <a:pt x="403" y="216"/>
                      <a:pt x="405" y="217"/>
                    </a:cubicBezTo>
                    <a:cubicBezTo>
                      <a:pt x="406" y="217"/>
                      <a:pt x="406" y="218"/>
                      <a:pt x="407" y="218"/>
                    </a:cubicBezTo>
                    <a:cubicBezTo>
                      <a:pt x="413" y="221"/>
                      <a:pt x="418" y="224"/>
                      <a:pt x="424" y="227"/>
                    </a:cubicBezTo>
                    <a:cubicBezTo>
                      <a:pt x="425" y="227"/>
                      <a:pt x="425" y="227"/>
                      <a:pt x="425" y="227"/>
                    </a:cubicBezTo>
                    <a:cubicBezTo>
                      <a:pt x="430" y="230"/>
                      <a:pt x="436" y="234"/>
                      <a:pt x="441" y="237"/>
                    </a:cubicBezTo>
                    <a:cubicBezTo>
                      <a:pt x="441" y="237"/>
                      <a:pt x="441" y="237"/>
                      <a:pt x="441" y="237"/>
                    </a:cubicBezTo>
                    <a:cubicBezTo>
                      <a:pt x="444" y="238"/>
                      <a:pt x="446" y="240"/>
                      <a:pt x="449" y="242"/>
                    </a:cubicBezTo>
                    <a:cubicBezTo>
                      <a:pt x="449" y="242"/>
                      <a:pt x="450" y="242"/>
                      <a:pt x="450" y="243"/>
                    </a:cubicBezTo>
                    <a:cubicBezTo>
                      <a:pt x="506" y="82"/>
                      <a:pt x="506" y="82"/>
                      <a:pt x="506" y="82"/>
                    </a:cubicBezTo>
                    <a:cubicBezTo>
                      <a:pt x="503" y="80"/>
                      <a:pt x="500" y="78"/>
                      <a:pt x="497" y="76"/>
                    </a:cubicBezTo>
                    <a:cubicBezTo>
                      <a:pt x="497" y="76"/>
                      <a:pt x="497" y="76"/>
                      <a:pt x="497" y="76"/>
                    </a:cubicBezTo>
                    <a:cubicBezTo>
                      <a:pt x="497" y="76"/>
                      <a:pt x="497" y="76"/>
                      <a:pt x="497" y="76"/>
                    </a:cubicBezTo>
                    <a:cubicBezTo>
                      <a:pt x="492" y="73"/>
                      <a:pt x="486" y="70"/>
                      <a:pt x="481" y="67"/>
                    </a:cubicBezTo>
                    <a:cubicBezTo>
                      <a:pt x="480" y="66"/>
                      <a:pt x="480" y="66"/>
                      <a:pt x="480" y="66"/>
                    </a:cubicBezTo>
                    <a:cubicBezTo>
                      <a:pt x="474" y="63"/>
                      <a:pt x="469" y="60"/>
                      <a:pt x="463" y="57"/>
                    </a:cubicBezTo>
                    <a:cubicBezTo>
                      <a:pt x="463" y="57"/>
                      <a:pt x="463" y="57"/>
                      <a:pt x="462" y="57"/>
                    </a:cubicBezTo>
                    <a:cubicBezTo>
                      <a:pt x="461" y="56"/>
                      <a:pt x="461" y="56"/>
                      <a:pt x="461" y="56"/>
                    </a:cubicBezTo>
                    <a:cubicBezTo>
                      <a:pt x="460" y="56"/>
                      <a:pt x="458" y="55"/>
                      <a:pt x="457" y="54"/>
                    </a:cubicBezTo>
                    <a:cubicBezTo>
                      <a:pt x="455" y="53"/>
                      <a:pt x="453" y="53"/>
                      <a:pt x="452" y="52"/>
                    </a:cubicBezTo>
                    <a:cubicBezTo>
                      <a:pt x="450" y="51"/>
                      <a:pt x="449" y="50"/>
                      <a:pt x="447" y="50"/>
                    </a:cubicBezTo>
                    <a:cubicBezTo>
                      <a:pt x="445" y="49"/>
                      <a:pt x="444" y="48"/>
                      <a:pt x="442" y="47"/>
                    </a:cubicBezTo>
                    <a:cubicBezTo>
                      <a:pt x="440" y="47"/>
                      <a:pt x="439" y="46"/>
                      <a:pt x="437" y="45"/>
                    </a:cubicBezTo>
                    <a:cubicBezTo>
                      <a:pt x="435" y="44"/>
                      <a:pt x="434" y="44"/>
                      <a:pt x="432" y="43"/>
                    </a:cubicBezTo>
                    <a:cubicBezTo>
                      <a:pt x="431" y="42"/>
                      <a:pt x="429" y="42"/>
                      <a:pt x="427" y="41"/>
                    </a:cubicBezTo>
                    <a:cubicBezTo>
                      <a:pt x="426" y="40"/>
                      <a:pt x="425" y="40"/>
                      <a:pt x="423" y="39"/>
                    </a:cubicBezTo>
                    <a:cubicBezTo>
                      <a:pt x="422" y="39"/>
                      <a:pt x="422" y="39"/>
                      <a:pt x="422" y="39"/>
                    </a:cubicBezTo>
                    <a:cubicBezTo>
                      <a:pt x="420" y="38"/>
                      <a:pt x="417" y="37"/>
                      <a:pt x="415" y="36"/>
                    </a:cubicBezTo>
                    <a:cubicBezTo>
                      <a:pt x="414" y="35"/>
                      <a:pt x="413" y="35"/>
                      <a:pt x="411" y="35"/>
                    </a:cubicBezTo>
                    <a:cubicBezTo>
                      <a:pt x="408" y="33"/>
                      <a:pt x="404" y="32"/>
                      <a:pt x="401" y="30"/>
                    </a:cubicBezTo>
                    <a:cubicBezTo>
                      <a:pt x="400" y="30"/>
                      <a:pt x="399" y="30"/>
                      <a:pt x="399" y="30"/>
                    </a:cubicBezTo>
                    <a:cubicBezTo>
                      <a:pt x="396" y="29"/>
                      <a:pt x="393" y="28"/>
                      <a:pt x="390" y="27"/>
                    </a:cubicBezTo>
                    <a:cubicBezTo>
                      <a:pt x="388" y="26"/>
                      <a:pt x="387" y="26"/>
                      <a:pt x="386" y="25"/>
                    </a:cubicBezTo>
                    <a:cubicBezTo>
                      <a:pt x="383" y="25"/>
                      <a:pt x="381" y="24"/>
                      <a:pt x="379" y="23"/>
                    </a:cubicBezTo>
                    <a:cubicBezTo>
                      <a:pt x="378" y="23"/>
                      <a:pt x="378" y="23"/>
                      <a:pt x="377" y="23"/>
                    </a:cubicBezTo>
                    <a:cubicBezTo>
                      <a:pt x="377" y="22"/>
                      <a:pt x="376" y="22"/>
                      <a:pt x="375" y="22"/>
                    </a:cubicBezTo>
                    <a:cubicBezTo>
                      <a:pt x="371" y="21"/>
                      <a:pt x="366" y="19"/>
                      <a:pt x="362" y="18"/>
                    </a:cubicBezTo>
                    <a:cubicBezTo>
                      <a:pt x="361" y="18"/>
                      <a:pt x="361" y="18"/>
                      <a:pt x="360" y="18"/>
                    </a:cubicBezTo>
                    <a:cubicBezTo>
                      <a:pt x="355" y="16"/>
                      <a:pt x="350" y="15"/>
                      <a:pt x="345" y="14"/>
                    </a:cubicBezTo>
                    <a:cubicBezTo>
                      <a:pt x="344" y="14"/>
                      <a:pt x="343" y="13"/>
                      <a:pt x="342" y="13"/>
                    </a:cubicBezTo>
                    <a:cubicBezTo>
                      <a:pt x="337" y="12"/>
                      <a:pt x="332" y="11"/>
                      <a:pt x="327" y="10"/>
                    </a:cubicBezTo>
                    <a:cubicBezTo>
                      <a:pt x="327" y="10"/>
                      <a:pt x="326" y="10"/>
                      <a:pt x="325" y="9"/>
                    </a:cubicBezTo>
                    <a:cubicBezTo>
                      <a:pt x="321" y="8"/>
                      <a:pt x="316" y="8"/>
                      <a:pt x="312" y="7"/>
                    </a:cubicBezTo>
                    <a:cubicBezTo>
                      <a:pt x="311" y="7"/>
                      <a:pt x="310" y="7"/>
                      <a:pt x="310" y="6"/>
                    </a:cubicBezTo>
                    <a:cubicBezTo>
                      <a:pt x="309" y="6"/>
                      <a:pt x="309" y="6"/>
                      <a:pt x="309" y="6"/>
                    </a:cubicBezTo>
                    <a:cubicBezTo>
                      <a:pt x="304" y="6"/>
                      <a:pt x="300" y="5"/>
                      <a:pt x="296" y="4"/>
                    </a:cubicBezTo>
                    <a:cubicBezTo>
                      <a:pt x="295" y="4"/>
                      <a:pt x="294" y="4"/>
                      <a:pt x="294" y="4"/>
                    </a:cubicBezTo>
                    <a:cubicBezTo>
                      <a:pt x="290" y="3"/>
                      <a:pt x="286" y="3"/>
                      <a:pt x="283" y="3"/>
                    </a:cubicBezTo>
                    <a:cubicBezTo>
                      <a:pt x="282" y="2"/>
                      <a:pt x="280" y="2"/>
                      <a:pt x="279" y="2"/>
                    </a:cubicBezTo>
                    <a:cubicBezTo>
                      <a:pt x="275" y="2"/>
                      <a:pt x="272" y="2"/>
                      <a:pt x="268" y="1"/>
                    </a:cubicBezTo>
                    <a:cubicBezTo>
                      <a:pt x="268" y="1"/>
                      <a:pt x="267" y="1"/>
                      <a:pt x="266" y="1"/>
                    </a:cubicBezTo>
                    <a:cubicBezTo>
                      <a:pt x="262" y="1"/>
                      <a:pt x="258" y="0"/>
                      <a:pt x="253" y="0"/>
                    </a:cubicBezTo>
                    <a:cubicBezTo>
                      <a:pt x="252" y="0"/>
                      <a:pt x="251" y="0"/>
                      <a:pt x="250" y="0"/>
                    </a:cubicBezTo>
                    <a:cubicBezTo>
                      <a:pt x="247" y="0"/>
                      <a:pt x="244" y="0"/>
                      <a:pt x="241" y="0"/>
                    </a:cubicBezTo>
                    <a:cubicBezTo>
                      <a:pt x="239" y="0"/>
                      <a:pt x="238" y="0"/>
                      <a:pt x="237" y="0"/>
                    </a:cubicBezTo>
                    <a:cubicBezTo>
                      <a:pt x="233" y="0"/>
                      <a:pt x="229" y="0"/>
                      <a:pt x="225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0" y="0"/>
                      <a:pt x="216" y="0"/>
                      <a:pt x="212" y="0"/>
                    </a:cubicBezTo>
                    <a:cubicBezTo>
                      <a:pt x="211" y="0"/>
                      <a:pt x="210" y="1"/>
                      <a:pt x="209" y="1"/>
                    </a:cubicBezTo>
                    <a:cubicBezTo>
                      <a:pt x="206" y="1"/>
                      <a:pt x="203" y="1"/>
                      <a:pt x="199" y="1"/>
                    </a:cubicBezTo>
                    <a:cubicBezTo>
                      <a:pt x="199" y="1"/>
                      <a:pt x="198" y="2"/>
                      <a:pt x="197" y="2"/>
                    </a:cubicBezTo>
                    <a:cubicBezTo>
                      <a:pt x="196" y="2"/>
                      <a:pt x="196" y="2"/>
                      <a:pt x="196" y="2"/>
                    </a:cubicBezTo>
                    <a:cubicBezTo>
                      <a:pt x="193" y="2"/>
                      <a:pt x="189" y="3"/>
                      <a:pt x="186" y="3"/>
                    </a:cubicBezTo>
                    <a:cubicBezTo>
                      <a:pt x="181" y="4"/>
                      <a:pt x="177" y="4"/>
                      <a:pt x="173" y="5"/>
                    </a:cubicBezTo>
                    <a:cubicBezTo>
                      <a:pt x="172" y="5"/>
                      <a:pt x="171" y="6"/>
                      <a:pt x="170" y="6"/>
                    </a:cubicBezTo>
                    <a:cubicBezTo>
                      <a:pt x="167" y="6"/>
                      <a:pt x="164" y="7"/>
                      <a:pt x="162" y="7"/>
                    </a:cubicBezTo>
                    <a:cubicBezTo>
                      <a:pt x="160" y="8"/>
                      <a:pt x="159" y="8"/>
                      <a:pt x="157" y="8"/>
                    </a:cubicBezTo>
                    <a:cubicBezTo>
                      <a:pt x="155" y="9"/>
                      <a:pt x="153" y="10"/>
                      <a:pt x="151" y="10"/>
                    </a:cubicBezTo>
                    <a:cubicBezTo>
                      <a:pt x="149" y="11"/>
                      <a:pt x="148" y="11"/>
                      <a:pt x="146" y="12"/>
                    </a:cubicBezTo>
                    <a:cubicBezTo>
                      <a:pt x="145" y="12"/>
                      <a:pt x="144" y="12"/>
                      <a:pt x="143" y="12"/>
                    </a:cubicBezTo>
                    <a:cubicBezTo>
                      <a:pt x="142" y="13"/>
                      <a:pt x="141" y="13"/>
                      <a:pt x="140" y="14"/>
                    </a:cubicBezTo>
                    <a:cubicBezTo>
                      <a:pt x="139" y="14"/>
                      <a:pt x="138" y="14"/>
                      <a:pt x="136" y="15"/>
                    </a:cubicBezTo>
                    <a:cubicBezTo>
                      <a:pt x="134" y="16"/>
                      <a:pt x="131" y="17"/>
                      <a:pt x="129" y="18"/>
                    </a:cubicBezTo>
                    <a:cubicBezTo>
                      <a:pt x="128" y="18"/>
                      <a:pt x="128" y="18"/>
                      <a:pt x="127" y="18"/>
                    </a:cubicBezTo>
                    <a:cubicBezTo>
                      <a:pt x="124" y="20"/>
                      <a:pt x="121" y="21"/>
                      <a:pt x="118" y="22"/>
                    </a:cubicBezTo>
                    <a:cubicBezTo>
                      <a:pt x="117" y="23"/>
                      <a:pt x="117" y="23"/>
                      <a:pt x="116" y="23"/>
                    </a:cubicBezTo>
                    <a:cubicBezTo>
                      <a:pt x="114" y="24"/>
                      <a:pt x="113" y="25"/>
                      <a:pt x="112" y="25"/>
                    </a:cubicBezTo>
                    <a:cubicBezTo>
                      <a:pt x="111" y="26"/>
                      <a:pt x="110" y="26"/>
                      <a:pt x="109" y="27"/>
                    </a:cubicBezTo>
                    <a:cubicBezTo>
                      <a:pt x="109" y="27"/>
                      <a:pt x="108" y="27"/>
                      <a:pt x="107" y="28"/>
                    </a:cubicBezTo>
                    <a:cubicBezTo>
                      <a:pt x="105" y="29"/>
                      <a:pt x="102" y="31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97" y="34"/>
                      <a:pt x="95" y="36"/>
                      <a:pt x="93" y="37"/>
                    </a:cubicBezTo>
                    <a:cubicBezTo>
                      <a:pt x="92" y="38"/>
                      <a:pt x="92" y="38"/>
                      <a:pt x="91" y="39"/>
                    </a:cubicBezTo>
                    <a:cubicBezTo>
                      <a:pt x="90" y="39"/>
                      <a:pt x="90" y="40"/>
                      <a:pt x="89" y="40"/>
                    </a:cubicBezTo>
                    <a:cubicBezTo>
                      <a:pt x="88" y="41"/>
                      <a:pt x="87" y="42"/>
                      <a:pt x="85" y="43"/>
                    </a:cubicBezTo>
                    <a:cubicBezTo>
                      <a:pt x="85" y="44"/>
                      <a:pt x="85" y="44"/>
                      <a:pt x="85" y="44"/>
                    </a:cubicBezTo>
                    <a:cubicBezTo>
                      <a:pt x="83" y="46"/>
                      <a:pt x="81" y="48"/>
                      <a:pt x="79" y="50"/>
                    </a:cubicBezTo>
                    <a:cubicBezTo>
                      <a:pt x="78" y="50"/>
                      <a:pt x="78" y="50"/>
                      <a:pt x="77" y="51"/>
                    </a:cubicBezTo>
                    <a:cubicBezTo>
                      <a:pt x="76" y="53"/>
                      <a:pt x="74" y="54"/>
                      <a:pt x="73" y="56"/>
                    </a:cubicBezTo>
                    <a:cubicBezTo>
                      <a:pt x="73" y="56"/>
                      <a:pt x="72" y="57"/>
                      <a:pt x="72" y="57"/>
                    </a:cubicBezTo>
                    <a:cubicBezTo>
                      <a:pt x="72" y="58"/>
                      <a:pt x="72" y="58"/>
                      <a:pt x="72" y="58"/>
                    </a:cubicBezTo>
                    <a:cubicBezTo>
                      <a:pt x="70" y="59"/>
                      <a:pt x="69" y="61"/>
                      <a:pt x="67" y="63"/>
                    </a:cubicBezTo>
                    <a:cubicBezTo>
                      <a:pt x="67" y="64"/>
                      <a:pt x="67" y="64"/>
                      <a:pt x="67" y="65"/>
                    </a:cubicBezTo>
                    <a:cubicBezTo>
                      <a:pt x="65" y="66"/>
                      <a:pt x="64" y="68"/>
                      <a:pt x="63" y="70"/>
                    </a:cubicBezTo>
                    <a:cubicBezTo>
                      <a:pt x="63" y="70"/>
                      <a:pt x="63" y="71"/>
                      <a:pt x="62" y="72"/>
                    </a:cubicBezTo>
                    <a:cubicBezTo>
                      <a:pt x="61" y="73"/>
                      <a:pt x="60" y="75"/>
                      <a:pt x="59" y="77"/>
                    </a:cubicBezTo>
                    <a:cubicBezTo>
                      <a:pt x="59" y="78"/>
                      <a:pt x="59" y="78"/>
                      <a:pt x="59" y="78"/>
                    </a:cubicBezTo>
                    <a:cubicBezTo>
                      <a:pt x="59" y="79"/>
                      <a:pt x="59" y="79"/>
                      <a:pt x="59" y="79"/>
                    </a:cubicBezTo>
                    <a:cubicBezTo>
                      <a:pt x="58" y="81"/>
                      <a:pt x="57" y="83"/>
                      <a:pt x="56" y="86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0" y="244"/>
                      <a:pt x="1" y="241"/>
                      <a:pt x="3" y="239"/>
                    </a:cubicBezTo>
                    <a:cubicBezTo>
                      <a:pt x="3" y="238"/>
                      <a:pt x="3" y="238"/>
                      <a:pt x="3" y="238"/>
                    </a:cubicBezTo>
                    <a:cubicBezTo>
                      <a:pt x="4" y="236"/>
                      <a:pt x="5" y="234"/>
                      <a:pt x="6" y="232"/>
                    </a:cubicBezTo>
                    <a:cubicBezTo>
                      <a:pt x="6" y="231"/>
                      <a:pt x="7" y="231"/>
                      <a:pt x="7" y="230"/>
                    </a:cubicBezTo>
                    <a:cubicBezTo>
                      <a:pt x="8" y="228"/>
                      <a:pt x="9" y="227"/>
                      <a:pt x="10" y="225"/>
                    </a:cubicBezTo>
                    <a:cubicBezTo>
                      <a:pt x="11" y="225"/>
                      <a:pt x="11" y="224"/>
                      <a:pt x="11" y="224"/>
                    </a:cubicBezTo>
                    <a:cubicBezTo>
                      <a:pt x="13" y="221"/>
                      <a:pt x="14" y="219"/>
                      <a:pt x="16" y="217"/>
                    </a:cubicBezTo>
                    <a:cubicBezTo>
                      <a:pt x="16" y="217"/>
                      <a:pt x="17" y="217"/>
                      <a:pt x="17" y="216"/>
                    </a:cubicBezTo>
                    <a:cubicBezTo>
                      <a:pt x="18" y="215"/>
                      <a:pt x="20" y="213"/>
                      <a:pt x="21" y="211"/>
                    </a:cubicBezTo>
                    <a:cubicBezTo>
                      <a:pt x="22" y="211"/>
                      <a:pt x="22" y="210"/>
                      <a:pt x="23" y="210"/>
                    </a:cubicBezTo>
                    <a:cubicBezTo>
                      <a:pt x="24" y="208"/>
                      <a:pt x="26" y="206"/>
                      <a:pt x="28" y="205"/>
                    </a:cubicBezTo>
                    <a:cubicBezTo>
                      <a:pt x="29" y="204"/>
                      <a:pt x="29" y="204"/>
                      <a:pt x="29" y="204"/>
                    </a:cubicBezTo>
                    <a:cubicBezTo>
                      <a:pt x="31" y="202"/>
                      <a:pt x="33" y="201"/>
                      <a:pt x="35" y="199"/>
                    </a:cubicBezTo>
                    <a:cubicBezTo>
                      <a:pt x="35" y="199"/>
                      <a:pt x="36" y="198"/>
                      <a:pt x="37" y="198"/>
                    </a:cubicBezTo>
                    <a:cubicBezTo>
                      <a:pt x="39" y="196"/>
                      <a:pt x="41" y="195"/>
                      <a:pt x="44" y="193"/>
                    </a:cubicBezTo>
                    <a:cubicBezTo>
                      <a:pt x="44" y="193"/>
                      <a:pt x="44" y="193"/>
                      <a:pt x="44" y="193"/>
                    </a:cubicBezTo>
                    <a:cubicBezTo>
                      <a:pt x="46" y="191"/>
                      <a:pt x="49" y="190"/>
                      <a:pt x="51" y="188"/>
                    </a:cubicBezTo>
                    <a:cubicBezTo>
                      <a:pt x="52" y="188"/>
                      <a:pt x="53" y="188"/>
                      <a:pt x="53" y="187"/>
                    </a:cubicBezTo>
                    <a:cubicBezTo>
                      <a:pt x="55" y="186"/>
                      <a:pt x="57" y="185"/>
                      <a:pt x="60" y="184"/>
                    </a:cubicBezTo>
                    <a:cubicBezTo>
                      <a:pt x="60" y="184"/>
                      <a:pt x="61" y="183"/>
                      <a:pt x="62" y="183"/>
                    </a:cubicBezTo>
                    <a:cubicBezTo>
                      <a:pt x="65" y="181"/>
                      <a:pt x="68" y="180"/>
                      <a:pt x="71" y="179"/>
                    </a:cubicBezTo>
                    <a:cubicBezTo>
                      <a:pt x="71" y="179"/>
                      <a:pt x="72" y="178"/>
                      <a:pt x="72" y="178"/>
                    </a:cubicBezTo>
                    <a:cubicBezTo>
                      <a:pt x="75" y="177"/>
                      <a:pt x="78" y="176"/>
                      <a:pt x="80" y="175"/>
                    </a:cubicBezTo>
                    <a:cubicBezTo>
                      <a:pt x="81" y="175"/>
                      <a:pt x="82" y="174"/>
                      <a:pt x="83" y="174"/>
                    </a:cubicBezTo>
                    <a:cubicBezTo>
                      <a:pt x="86" y="173"/>
                      <a:pt x="88" y="173"/>
                      <a:pt x="90" y="172"/>
                    </a:cubicBezTo>
                    <a:cubicBezTo>
                      <a:pt x="91" y="172"/>
                      <a:pt x="93" y="171"/>
                      <a:pt x="94" y="171"/>
                    </a:cubicBezTo>
                    <a:cubicBezTo>
                      <a:pt x="97" y="170"/>
                      <a:pt x="99" y="170"/>
                      <a:pt x="101" y="169"/>
                    </a:cubicBezTo>
                    <a:cubicBezTo>
                      <a:pt x="103" y="169"/>
                      <a:pt x="104" y="168"/>
                      <a:pt x="106" y="168"/>
                    </a:cubicBezTo>
                    <a:cubicBezTo>
                      <a:pt x="108" y="167"/>
                      <a:pt x="111" y="167"/>
                      <a:pt x="113" y="166"/>
                    </a:cubicBezTo>
                    <a:cubicBezTo>
                      <a:pt x="115" y="166"/>
                      <a:pt x="116" y="166"/>
                      <a:pt x="117" y="165"/>
                    </a:cubicBezTo>
                    <a:cubicBezTo>
                      <a:pt x="121" y="165"/>
                      <a:pt x="125" y="164"/>
                      <a:pt x="129" y="164"/>
                    </a:cubicBezTo>
                    <a:cubicBezTo>
                      <a:pt x="133" y="163"/>
                      <a:pt x="137" y="163"/>
                      <a:pt x="140" y="162"/>
                    </a:cubicBezTo>
                    <a:cubicBezTo>
                      <a:pt x="141" y="162"/>
                      <a:pt x="142" y="162"/>
                      <a:pt x="143" y="162"/>
                    </a:cubicBezTo>
                    <a:cubicBezTo>
                      <a:pt x="146" y="162"/>
                      <a:pt x="149" y="161"/>
                      <a:pt x="153" y="161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Freeform 8">
                <a:extLst>
                  <a:ext uri="{FF2B5EF4-FFF2-40B4-BE49-F238E27FC236}">
                    <a16:creationId xmlns:a16="http://schemas.microsoft.com/office/drawing/2014/main" id="{3AC3F069-C3CC-454D-8331-CE96015381E8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3688039" y="3646212"/>
                <a:ext cx="1144594" cy="822276"/>
              </a:xfrm>
              <a:custGeom>
                <a:avLst/>
                <a:gdLst>
                  <a:gd name="T0" fmla="*/ 871 w 871"/>
                  <a:gd name="T1" fmla="*/ 223 h 602"/>
                  <a:gd name="T2" fmla="*/ 739 w 871"/>
                  <a:gd name="T3" fmla="*/ 602 h 602"/>
                  <a:gd name="T4" fmla="*/ 0 w 871"/>
                  <a:gd name="T5" fmla="*/ 380 h 602"/>
                  <a:gd name="T6" fmla="*/ 135 w 871"/>
                  <a:gd name="T7" fmla="*/ 0 h 602"/>
                  <a:gd name="T8" fmla="*/ 871 w 871"/>
                  <a:gd name="T9" fmla="*/ 223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1" h="602">
                    <a:moveTo>
                      <a:pt x="871" y="223"/>
                    </a:moveTo>
                    <a:lnTo>
                      <a:pt x="739" y="602"/>
                    </a:lnTo>
                    <a:lnTo>
                      <a:pt x="0" y="380"/>
                    </a:lnTo>
                    <a:lnTo>
                      <a:pt x="135" y="0"/>
                    </a:lnTo>
                    <a:lnTo>
                      <a:pt x="871" y="223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9">
                <a:extLst>
                  <a:ext uri="{FF2B5EF4-FFF2-40B4-BE49-F238E27FC236}">
                    <a16:creationId xmlns:a16="http://schemas.microsoft.com/office/drawing/2014/main" id="{CB35DAE4-FC74-4666-B05D-09BECFF07321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3688039" y="3646212"/>
                <a:ext cx="1144594" cy="822276"/>
              </a:xfrm>
              <a:custGeom>
                <a:avLst/>
                <a:gdLst>
                  <a:gd name="T0" fmla="*/ 871 w 871"/>
                  <a:gd name="T1" fmla="*/ 223 h 602"/>
                  <a:gd name="T2" fmla="*/ 739 w 871"/>
                  <a:gd name="T3" fmla="*/ 602 h 602"/>
                  <a:gd name="T4" fmla="*/ 0 w 871"/>
                  <a:gd name="T5" fmla="*/ 380 h 602"/>
                  <a:gd name="T6" fmla="*/ 135 w 871"/>
                  <a:gd name="T7" fmla="*/ 0 h 602"/>
                  <a:gd name="T8" fmla="*/ 871 w 871"/>
                  <a:gd name="T9" fmla="*/ 223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1" h="602">
                    <a:moveTo>
                      <a:pt x="871" y="223"/>
                    </a:moveTo>
                    <a:lnTo>
                      <a:pt x="739" y="602"/>
                    </a:lnTo>
                    <a:lnTo>
                      <a:pt x="0" y="380"/>
                    </a:lnTo>
                    <a:lnTo>
                      <a:pt x="135" y="0"/>
                    </a:lnTo>
                    <a:lnTo>
                      <a:pt x="871" y="22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12">
                <a:extLst>
                  <a:ext uri="{FF2B5EF4-FFF2-40B4-BE49-F238E27FC236}">
                    <a16:creationId xmlns:a16="http://schemas.microsoft.com/office/drawing/2014/main" id="{7861DDFE-1369-408C-888B-DAD33AA8D2D7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298916" y="2288713"/>
                <a:ext cx="1147221" cy="773103"/>
              </a:xfrm>
              <a:custGeom>
                <a:avLst/>
                <a:gdLst>
                  <a:gd name="T0" fmla="*/ 873 w 873"/>
                  <a:gd name="T1" fmla="*/ 187 h 566"/>
                  <a:gd name="T2" fmla="*/ 741 w 873"/>
                  <a:gd name="T3" fmla="*/ 566 h 566"/>
                  <a:gd name="T4" fmla="*/ 0 w 873"/>
                  <a:gd name="T5" fmla="*/ 381 h 566"/>
                  <a:gd name="T6" fmla="*/ 132 w 873"/>
                  <a:gd name="T7" fmla="*/ 0 h 566"/>
                  <a:gd name="T8" fmla="*/ 873 w 873"/>
                  <a:gd name="T9" fmla="*/ 187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3" h="566">
                    <a:moveTo>
                      <a:pt x="873" y="187"/>
                    </a:moveTo>
                    <a:lnTo>
                      <a:pt x="741" y="566"/>
                    </a:lnTo>
                    <a:lnTo>
                      <a:pt x="0" y="381"/>
                    </a:lnTo>
                    <a:lnTo>
                      <a:pt x="132" y="0"/>
                    </a:lnTo>
                    <a:lnTo>
                      <a:pt x="873" y="18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id="{F1F2909F-F42A-4CC6-A79B-DAF6A9C95F94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2328120" y="2372848"/>
                <a:ext cx="479652" cy="993013"/>
              </a:xfrm>
              <a:custGeom>
                <a:avLst/>
                <a:gdLst>
                  <a:gd name="T0" fmla="*/ 109 w 154"/>
                  <a:gd name="T1" fmla="*/ 49 h 307"/>
                  <a:gd name="T2" fmla="*/ 103 w 154"/>
                  <a:gd name="T3" fmla="*/ 43 h 307"/>
                  <a:gd name="T4" fmla="*/ 102 w 154"/>
                  <a:gd name="T5" fmla="*/ 41 h 307"/>
                  <a:gd name="T6" fmla="*/ 98 w 154"/>
                  <a:gd name="T7" fmla="*/ 37 h 307"/>
                  <a:gd name="T8" fmla="*/ 95 w 154"/>
                  <a:gd name="T9" fmla="*/ 35 h 307"/>
                  <a:gd name="T10" fmla="*/ 92 w 154"/>
                  <a:gd name="T11" fmla="*/ 31 h 307"/>
                  <a:gd name="T12" fmla="*/ 89 w 154"/>
                  <a:gd name="T13" fmla="*/ 28 h 307"/>
                  <a:gd name="T14" fmla="*/ 87 w 154"/>
                  <a:gd name="T15" fmla="*/ 26 h 307"/>
                  <a:gd name="T16" fmla="*/ 86 w 154"/>
                  <a:gd name="T17" fmla="*/ 25 h 307"/>
                  <a:gd name="T18" fmla="*/ 82 w 154"/>
                  <a:gd name="T19" fmla="*/ 21 h 307"/>
                  <a:gd name="T20" fmla="*/ 79 w 154"/>
                  <a:gd name="T21" fmla="*/ 19 h 307"/>
                  <a:gd name="T22" fmla="*/ 74 w 154"/>
                  <a:gd name="T23" fmla="*/ 15 h 307"/>
                  <a:gd name="T24" fmla="*/ 71 w 154"/>
                  <a:gd name="T25" fmla="*/ 12 h 307"/>
                  <a:gd name="T26" fmla="*/ 66 w 154"/>
                  <a:gd name="T27" fmla="*/ 8 h 307"/>
                  <a:gd name="T28" fmla="*/ 64 w 154"/>
                  <a:gd name="T29" fmla="*/ 6 h 307"/>
                  <a:gd name="T30" fmla="*/ 56 w 154"/>
                  <a:gd name="T31" fmla="*/ 0 h 307"/>
                  <a:gd name="T32" fmla="*/ 56 w 154"/>
                  <a:gd name="T33" fmla="*/ 0 h 307"/>
                  <a:gd name="T34" fmla="*/ 0 w 154"/>
                  <a:gd name="T35" fmla="*/ 160 h 307"/>
                  <a:gd name="T36" fmla="*/ 7 w 154"/>
                  <a:gd name="T37" fmla="*/ 166 h 307"/>
                  <a:gd name="T38" fmla="*/ 10 w 154"/>
                  <a:gd name="T39" fmla="*/ 169 h 307"/>
                  <a:gd name="T40" fmla="*/ 15 w 154"/>
                  <a:gd name="T41" fmla="*/ 173 h 307"/>
                  <a:gd name="T42" fmla="*/ 18 w 154"/>
                  <a:gd name="T43" fmla="*/ 175 h 307"/>
                  <a:gd name="T44" fmla="*/ 22 w 154"/>
                  <a:gd name="T45" fmla="*/ 179 h 307"/>
                  <a:gd name="T46" fmla="*/ 25 w 154"/>
                  <a:gd name="T47" fmla="*/ 182 h 307"/>
                  <a:gd name="T48" fmla="*/ 30 w 154"/>
                  <a:gd name="T49" fmla="*/ 186 h 307"/>
                  <a:gd name="T50" fmla="*/ 33 w 154"/>
                  <a:gd name="T51" fmla="*/ 189 h 307"/>
                  <a:gd name="T52" fmla="*/ 36 w 154"/>
                  <a:gd name="T53" fmla="*/ 191 h 307"/>
                  <a:gd name="T54" fmla="*/ 39 w 154"/>
                  <a:gd name="T55" fmla="*/ 195 h 307"/>
                  <a:gd name="T56" fmla="*/ 42 w 154"/>
                  <a:gd name="T57" fmla="*/ 197 h 307"/>
                  <a:gd name="T58" fmla="*/ 45 w 154"/>
                  <a:gd name="T59" fmla="*/ 202 h 307"/>
                  <a:gd name="T60" fmla="*/ 47 w 154"/>
                  <a:gd name="T61" fmla="*/ 204 h 307"/>
                  <a:gd name="T62" fmla="*/ 53 w 154"/>
                  <a:gd name="T63" fmla="*/ 210 h 307"/>
                  <a:gd name="T64" fmla="*/ 98 w 154"/>
                  <a:gd name="T65" fmla="*/ 307 h 307"/>
                  <a:gd name="T66" fmla="*/ 154 w 154"/>
                  <a:gd name="T67" fmla="*/ 146 h 307"/>
                  <a:gd name="T68" fmla="*/ 109 w 154"/>
                  <a:gd name="T69" fmla="*/ 49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4" h="307">
                    <a:moveTo>
                      <a:pt x="109" y="49"/>
                    </a:moveTo>
                    <a:cubicBezTo>
                      <a:pt x="107" y="47"/>
                      <a:pt x="105" y="45"/>
                      <a:pt x="103" y="43"/>
                    </a:cubicBezTo>
                    <a:cubicBezTo>
                      <a:pt x="103" y="42"/>
                      <a:pt x="102" y="42"/>
                      <a:pt x="102" y="41"/>
                    </a:cubicBezTo>
                    <a:cubicBezTo>
                      <a:pt x="100" y="40"/>
                      <a:pt x="99" y="38"/>
                      <a:pt x="98" y="37"/>
                    </a:cubicBezTo>
                    <a:cubicBezTo>
                      <a:pt x="97" y="36"/>
                      <a:pt x="96" y="35"/>
                      <a:pt x="95" y="35"/>
                    </a:cubicBezTo>
                    <a:cubicBezTo>
                      <a:pt x="94" y="33"/>
                      <a:pt x="93" y="32"/>
                      <a:pt x="92" y="31"/>
                    </a:cubicBezTo>
                    <a:cubicBezTo>
                      <a:pt x="91" y="30"/>
                      <a:pt x="90" y="29"/>
                      <a:pt x="89" y="28"/>
                    </a:cubicBezTo>
                    <a:cubicBezTo>
                      <a:pt x="89" y="28"/>
                      <a:pt x="88" y="27"/>
                      <a:pt x="87" y="26"/>
                    </a:cubicBezTo>
                    <a:cubicBezTo>
                      <a:pt x="87" y="26"/>
                      <a:pt x="86" y="26"/>
                      <a:pt x="86" y="25"/>
                    </a:cubicBezTo>
                    <a:cubicBezTo>
                      <a:pt x="84" y="24"/>
                      <a:pt x="83" y="23"/>
                      <a:pt x="82" y="21"/>
                    </a:cubicBezTo>
                    <a:cubicBezTo>
                      <a:pt x="81" y="20"/>
                      <a:pt x="80" y="20"/>
                      <a:pt x="79" y="19"/>
                    </a:cubicBezTo>
                    <a:cubicBezTo>
                      <a:pt x="77" y="17"/>
                      <a:pt x="76" y="16"/>
                      <a:pt x="74" y="15"/>
                    </a:cubicBezTo>
                    <a:cubicBezTo>
                      <a:pt x="73" y="14"/>
                      <a:pt x="72" y="13"/>
                      <a:pt x="71" y="12"/>
                    </a:cubicBezTo>
                    <a:cubicBezTo>
                      <a:pt x="70" y="11"/>
                      <a:pt x="68" y="9"/>
                      <a:pt x="66" y="8"/>
                    </a:cubicBezTo>
                    <a:cubicBezTo>
                      <a:pt x="65" y="7"/>
                      <a:pt x="65" y="7"/>
                      <a:pt x="64" y="6"/>
                    </a:cubicBezTo>
                    <a:cubicBezTo>
                      <a:pt x="61" y="4"/>
                      <a:pt x="59" y="2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2" y="162"/>
                      <a:pt x="5" y="164"/>
                      <a:pt x="7" y="166"/>
                    </a:cubicBezTo>
                    <a:cubicBezTo>
                      <a:pt x="8" y="167"/>
                      <a:pt x="9" y="168"/>
                      <a:pt x="10" y="169"/>
                    </a:cubicBezTo>
                    <a:cubicBezTo>
                      <a:pt x="12" y="170"/>
                      <a:pt x="13" y="171"/>
                      <a:pt x="15" y="173"/>
                    </a:cubicBezTo>
                    <a:cubicBezTo>
                      <a:pt x="16" y="174"/>
                      <a:pt x="17" y="174"/>
                      <a:pt x="18" y="175"/>
                    </a:cubicBezTo>
                    <a:cubicBezTo>
                      <a:pt x="19" y="177"/>
                      <a:pt x="21" y="178"/>
                      <a:pt x="22" y="179"/>
                    </a:cubicBezTo>
                    <a:cubicBezTo>
                      <a:pt x="23" y="180"/>
                      <a:pt x="24" y="181"/>
                      <a:pt x="25" y="182"/>
                    </a:cubicBezTo>
                    <a:cubicBezTo>
                      <a:pt x="27" y="183"/>
                      <a:pt x="28" y="184"/>
                      <a:pt x="30" y="186"/>
                    </a:cubicBezTo>
                    <a:cubicBezTo>
                      <a:pt x="31" y="187"/>
                      <a:pt x="32" y="188"/>
                      <a:pt x="33" y="189"/>
                    </a:cubicBezTo>
                    <a:cubicBezTo>
                      <a:pt x="34" y="190"/>
                      <a:pt x="35" y="191"/>
                      <a:pt x="36" y="191"/>
                    </a:cubicBezTo>
                    <a:cubicBezTo>
                      <a:pt x="37" y="193"/>
                      <a:pt x="38" y="194"/>
                      <a:pt x="39" y="195"/>
                    </a:cubicBezTo>
                    <a:cubicBezTo>
                      <a:pt x="40" y="196"/>
                      <a:pt x="41" y="197"/>
                      <a:pt x="42" y="197"/>
                    </a:cubicBezTo>
                    <a:cubicBezTo>
                      <a:pt x="43" y="199"/>
                      <a:pt x="44" y="200"/>
                      <a:pt x="45" y="202"/>
                    </a:cubicBezTo>
                    <a:cubicBezTo>
                      <a:pt x="46" y="202"/>
                      <a:pt x="47" y="203"/>
                      <a:pt x="47" y="204"/>
                    </a:cubicBezTo>
                    <a:cubicBezTo>
                      <a:pt x="49" y="206"/>
                      <a:pt x="51" y="208"/>
                      <a:pt x="53" y="210"/>
                    </a:cubicBezTo>
                    <a:cubicBezTo>
                      <a:pt x="81" y="244"/>
                      <a:pt x="96" y="277"/>
                      <a:pt x="98" y="307"/>
                    </a:cubicBezTo>
                    <a:cubicBezTo>
                      <a:pt x="154" y="146"/>
                      <a:pt x="154" y="146"/>
                      <a:pt x="154" y="146"/>
                    </a:cubicBezTo>
                    <a:cubicBezTo>
                      <a:pt x="152" y="116"/>
                      <a:pt x="138" y="83"/>
                      <a:pt x="109" y="49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5">
                <a:extLst>
                  <a:ext uri="{FF2B5EF4-FFF2-40B4-BE49-F238E27FC236}">
                    <a16:creationId xmlns:a16="http://schemas.microsoft.com/office/drawing/2014/main" id="{CFE032AA-89B6-4727-A2C0-CC30BC40A4D9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740146" y="1725537"/>
                <a:ext cx="1278632" cy="1054480"/>
              </a:xfrm>
              <a:custGeom>
                <a:avLst/>
                <a:gdLst>
                  <a:gd name="T0" fmla="*/ 192 w 411"/>
                  <a:gd name="T1" fmla="*/ 0 h 326"/>
                  <a:gd name="T2" fmla="*/ 317 w 411"/>
                  <a:gd name="T3" fmla="*/ 113 h 326"/>
                  <a:gd name="T4" fmla="*/ 411 w 411"/>
                  <a:gd name="T5" fmla="*/ 326 h 326"/>
                  <a:gd name="T6" fmla="*/ 98 w 411"/>
                  <a:gd name="T7" fmla="*/ 247 h 326"/>
                  <a:gd name="T8" fmla="*/ 53 w 411"/>
                  <a:gd name="T9" fmla="*/ 150 h 326"/>
                  <a:gd name="T10" fmla="*/ 0 w 411"/>
                  <a:gd name="T11" fmla="*/ 101 h 326"/>
                  <a:gd name="T12" fmla="*/ 192 w 411"/>
                  <a:gd name="T13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1" h="326">
                    <a:moveTo>
                      <a:pt x="192" y="0"/>
                    </a:moveTo>
                    <a:cubicBezTo>
                      <a:pt x="240" y="35"/>
                      <a:pt x="282" y="73"/>
                      <a:pt x="317" y="113"/>
                    </a:cubicBezTo>
                    <a:cubicBezTo>
                      <a:pt x="379" y="186"/>
                      <a:pt x="411" y="259"/>
                      <a:pt x="411" y="326"/>
                    </a:cubicBezTo>
                    <a:cubicBezTo>
                      <a:pt x="98" y="247"/>
                      <a:pt x="98" y="247"/>
                      <a:pt x="98" y="247"/>
                    </a:cubicBezTo>
                    <a:cubicBezTo>
                      <a:pt x="96" y="217"/>
                      <a:pt x="82" y="184"/>
                      <a:pt x="53" y="150"/>
                    </a:cubicBezTo>
                    <a:cubicBezTo>
                      <a:pt x="38" y="133"/>
                      <a:pt x="20" y="116"/>
                      <a:pt x="0" y="101"/>
                    </a:cubicBezTo>
                    <a:cubicBezTo>
                      <a:pt x="192" y="0"/>
                      <a:pt x="192" y="0"/>
                      <a:pt x="192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6">
                <a:extLst>
                  <a:ext uri="{FF2B5EF4-FFF2-40B4-BE49-F238E27FC236}">
                    <a16:creationId xmlns:a16="http://schemas.microsoft.com/office/drawing/2014/main" id="{54202EC0-A1C8-4E08-BBE5-B06E0F32AF63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2426763" y="2385051"/>
                <a:ext cx="2971210" cy="973890"/>
              </a:xfrm>
              <a:custGeom>
                <a:avLst/>
                <a:gdLst>
                  <a:gd name="T0" fmla="*/ 274 w 955"/>
                  <a:gd name="T1" fmla="*/ 19 h 301"/>
                  <a:gd name="T2" fmla="*/ 730 w 955"/>
                  <a:gd name="T3" fmla="*/ 79 h 301"/>
                  <a:gd name="T4" fmla="*/ 955 w 955"/>
                  <a:gd name="T5" fmla="*/ 193 h 301"/>
                  <a:gd name="T6" fmla="*/ 762 w 955"/>
                  <a:gd name="T7" fmla="*/ 294 h 301"/>
                  <a:gd name="T8" fmla="*/ 442 w 955"/>
                  <a:gd name="T9" fmla="*/ 215 h 301"/>
                  <a:gd name="T10" fmla="*/ 311 w 955"/>
                  <a:gd name="T11" fmla="*/ 301 h 301"/>
                  <a:gd name="T12" fmla="*/ 0 w 955"/>
                  <a:gd name="T13" fmla="*/ 207 h 301"/>
                  <a:gd name="T14" fmla="*/ 8 w 955"/>
                  <a:gd name="T15" fmla="*/ 180 h 301"/>
                  <a:gd name="T16" fmla="*/ 274 w 955"/>
                  <a:gd name="T17" fmla="*/ 19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5" h="301">
                    <a:moveTo>
                      <a:pt x="274" y="19"/>
                    </a:moveTo>
                    <a:cubicBezTo>
                      <a:pt x="410" y="0"/>
                      <a:pt x="572" y="21"/>
                      <a:pt x="730" y="79"/>
                    </a:cubicBezTo>
                    <a:cubicBezTo>
                      <a:pt x="812" y="110"/>
                      <a:pt x="888" y="148"/>
                      <a:pt x="955" y="193"/>
                    </a:cubicBezTo>
                    <a:cubicBezTo>
                      <a:pt x="762" y="294"/>
                      <a:pt x="762" y="294"/>
                      <a:pt x="762" y="294"/>
                    </a:cubicBezTo>
                    <a:cubicBezTo>
                      <a:pt x="669" y="234"/>
                      <a:pt x="543" y="201"/>
                      <a:pt x="442" y="215"/>
                    </a:cubicBezTo>
                    <a:cubicBezTo>
                      <a:pt x="370" y="225"/>
                      <a:pt x="324" y="257"/>
                      <a:pt x="311" y="301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2" y="198"/>
                      <a:pt x="5" y="189"/>
                      <a:pt x="8" y="180"/>
                    </a:cubicBezTo>
                    <a:cubicBezTo>
                      <a:pt x="43" y="95"/>
                      <a:pt x="138" y="38"/>
                      <a:pt x="274" y="1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97AD98A6-0AC8-4816-BBBC-5EA9EBF00B20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776545" y="2937972"/>
                <a:ext cx="2743869" cy="2323405"/>
              </a:xfrm>
              <a:custGeom>
                <a:avLst/>
                <a:gdLst>
                  <a:gd name="T0" fmla="*/ 739 w 882"/>
                  <a:gd name="T1" fmla="*/ 712 h 718"/>
                  <a:gd name="T2" fmla="*/ 767 w 882"/>
                  <a:gd name="T3" fmla="*/ 715 h 718"/>
                  <a:gd name="T4" fmla="*/ 800 w 882"/>
                  <a:gd name="T5" fmla="*/ 717 h 718"/>
                  <a:gd name="T6" fmla="*/ 882 w 882"/>
                  <a:gd name="T7" fmla="*/ 557 h 718"/>
                  <a:gd name="T8" fmla="*/ 843 w 882"/>
                  <a:gd name="T9" fmla="*/ 556 h 718"/>
                  <a:gd name="T10" fmla="*/ 815 w 882"/>
                  <a:gd name="T11" fmla="*/ 554 h 718"/>
                  <a:gd name="T12" fmla="*/ 782 w 882"/>
                  <a:gd name="T13" fmla="*/ 550 h 718"/>
                  <a:gd name="T14" fmla="*/ 755 w 882"/>
                  <a:gd name="T15" fmla="*/ 546 h 718"/>
                  <a:gd name="T16" fmla="*/ 714 w 882"/>
                  <a:gd name="T17" fmla="*/ 540 h 718"/>
                  <a:gd name="T18" fmla="*/ 687 w 882"/>
                  <a:gd name="T19" fmla="*/ 534 h 718"/>
                  <a:gd name="T20" fmla="*/ 647 w 882"/>
                  <a:gd name="T21" fmla="*/ 524 h 718"/>
                  <a:gd name="T22" fmla="*/ 621 w 882"/>
                  <a:gd name="T23" fmla="*/ 517 h 718"/>
                  <a:gd name="T24" fmla="*/ 581 w 882"/>
                  <a:gd name="T25" fmla="*/ 505 h 718"/>
                  <a:gd name="T26" fmla="*/ 557 w 882"/>
                  <a:gd name="T27" fmla="*/ 497 h 718"/>
                  <a:gd name="T28" fmla="*/ 515 w 882"/>
                  <a:gd name="T29" fmla="*/ 481 h 718"/>
                  <a:gd name="T30" fmla="*/ 479 w 882"/>
                  <a:gd name="T31" fmla="*/ 467 h 718"/>
                  <a:gd name="T32" fmla="*/ 456 w 882"/>
                  <a:gd name="T33" fmla="*/ 456 h 718"/>
                  <a:gd name="T34" fmla="*/ 421 w 882"/>
                  <a:gd name="T35" fmla="*/ 440 h 718"/>
                  <a:gd name="T36" fmla="*/ 399 w 882"/>
                  <a:gd name="T37" fmla="*/ 428 h 718"/>
                  <a:gd name="T38" fmla="*/ 367 w 882"/>
                  <a:gd name="T39" fmla="*/ 410 h 718"/>
                  <a:gd name="T40" fmla="*/ 346 w 882"/>
                  <a:gd name="T41" fmla="*/ 398 h 718"/>
                  <a:gd name="T42" fmla="*/ 313 w 882"/>
                  <a:gd name="T43" fmla="*/ 377 h 718"/>
                  <a:gd name="T44" fmla="*/ 292 w 882"/>
                  <a:gd name="T45" fmla="*/ 362 h 718"/>
                  <a:gd name="T46" fmla="*/ 272 w 882"/>
                  <a:gd name="T47" fmla="*/ 348 h 718"/>
                  <a:gd name="T48" fmla="*/ 255 w 882"/>
                  <a:gd name="T49" fmla="*/ 335 h 718"/>
                  <a:gd name="T50" fmla="*/ 241 w 882"/>
                  <a:gd name="T51" fmla="*/ 323 h 718"/>
                  <a:gd name="T52" fmla="*/ 224 w 882"/>
                  <a:gd name="T53" fmla="*/ 309 h 718"/>
                  <a:gd name="T54" fmla="*/ 210 w 882"/>
                  <a:gd name="T55" fmla="*/ 296 h 718"/>
                  <a:gd name="T56" fmla="*/ 191 w 882"/>
                  <a:gd name="T57" fmla="*/ 277 h 718"/>
                  <a:gd name="T58" fmla="*/ 172 w 882"/>
                  <a:gd name="T59" fmla="*/ 257 h 718"/>
                  <a:gd name="T60" fmla="*/ 96 w 882"/>
                  <a:gd name="T61" fmla="*/ 149 h 718"/>
                  <a:gd name="T62" fmla="*/ 66 w 882"/>
                  <a:gd name="T63" fmla="*/ 50 h 718"/>
                  <a:gd name="T64" fmla="*/ 67 w 882"/>
                  <a:gd name="T65" fmla="*/ 0 h 718"/>
                  <a:gd name="T66" fmla="*/ 112 w 882"/>
                  <a:gd name="T67" fmla="*/ 414 h 718"/>
                  <a:gd name="T68" fmla="*/ 126 w 882"/>
                  <a:gd name="T69" fmla="*/ 429 h 718"/>
                  <a:gd name="T70" fmla="*/ 148 w 882"/>
                  <a:gd name="T71" fmla="*/ 451 h 718"/>
                  <a:gd name="T72" fmla="*/ 157 w 882"/>
                  <a:gd name="T73" fmla="*/ 459 h 718"/>
                  <a:gd name="T74" fmla="*/ 175 w 882"/>
                  <a:gd name="T75" fmla="*/ 476 h 718"/>
                  <a:gd name="T76" fmla="*/ 189 w 882"/>
                  <a:gd name="T77" fmla="*/ 487 h 718"/>
                  <a:gd name="T78" fmla="*/ 205 w 882"/>
                  <a:gd name="T79" fmla="*/ 500 h 718"/>
                  <a:gd name="T80" fmla="*/ 220 w 882"/>
                  <a:gd name="T81" fmla="*/ 511 h 718"/>
                  <a:gd name="T82" fmla="*/ 235 w 882"/>
                  <a:gd name="T83" fmla="*/ 523 h 718"/>
                  <a:gd name="T84" fmla="*/ 257 w 882"/>
                  <a:gd name="T85" fmla="*/ 537 h 718"/>
                  <a:gd name="T86" fmla="*/ 290 w 882"/>
                  <a:gd name="T87" fmla="*/ 559 h 718"/>
                  <a:gd name="T88" fmla="*/ 306 w 882"/>
                  <a:gd name="T89" fmla="*/ 568 h 718"/>
                  <a:gd name="T90" fmla="*/ 327 w 882"/>
                  <a:gd name="T91" fmla="*/ 580 h 718"/>
                  <a:gd name="T92" fmla="*/ 360 w 882"/>
                  <a:gd name="T93" fmla="*/ 598 h 718"/>
                  <a:gd name="T94" fmla="*/ 382 w 882"/>
                  <a:gd name="T95" fmla="*/ 609 h 718"/>
                  <a:gd name="T96" fmla="*/ 405 w 882"/>
                  <a:gd name="T97" fmla="*/ 619 h 718"/>
                  <a:gd name="T98" fmla="*/ 441 w 882"/>
                  <a:gd name="T99" fmla="*/ 635 h 718"/>
                  <a:gd name="T100" fmla="*/ 459 w 882"/>
                  <a:gd name="T101" fmla="*/ 642 h 718"/>
                  <a:gd name="T102" fmla="*/ 501 w 882"/>
                  <a:gd name="T103" fmla="*/ 657 h 718"/>
                  <a:gd name="T104" fmla="*/ 525 w 882"/>
                  <a:gd name="T105" fmla="*/ 666 h 718"/>
                  <a:gd name="T106" fmla="*/ 551 w 882"/>
                  <a:gd name="T107" fmla="*/ 674 h 718"/>
                  <a:gd name="T108" fmla="*/ 588 w 882"/>
                  <a:gd name="T109" fmla="*/ 684 h 718"/>
                  <a:gd name="T110" fmla="*/ 617 w 882"/>
                  <a:gd name="T111" fmla="*/ 691 h 718"/>
                  <a:gd name="T112" fmla="*/ 652 w 882"/>
                  <a:gd name="T113" fmla="*/ 699 h 718"/>
                  <a:gd name="T114" fmla="*/ 678 w 882"/>
                  <a:gd name="T115" fmla="*/ 704 h 718"/>
                  <a:gd name="T116" fmla="*/ 705 w 882"/>
                  <a:gd name="T117" fmla="*/ 708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82" h="718">
                    <a:moveTo>
                      <a:pt x="719" y="710"/>
                    </a:moveTo>
                    <a:cubicBezTo>
                      <a:pt x="721" y="710"/>
                      <a:pt x="724" y="710"/>
                      <a:pt x="726" y="711"/>
                    </a:cubicBezTo>
                    <a:cubicBezTo>
                      <a:pt x="730" y="711"/>
                      <a:pt x="735" y="712"/>
                      <a:pt x="739" y="712"/>
                    </a:cubicBezTo>
                    <a:cubicBezTo>
                      <a:pt x="741" y="712"/>
                      <a:pt x="744" y="713"/>
                      <a:pt x="747" y="713"/>
                    </a:cubicBezTo>
                    <a:cubicBezTo>
                      <a:pt x="751" y="713"/>
                      <a:pt x="755" y="714"/>
                      <a:pt x="759" y="714"/>
                    </a:cubicBezTo>
                    <a:cubicBezTo>
                      <a:pt x="762" y="714"/>
                      <a:pt x="764" y="715"/>
                      <a:pt x="767" y="715"/>
                    </a:cubicBezTo>
                    <a:cubicBezTo>
                      <a:pt x="771" y="715"/>
                      <a:pt x="775" y="715"/>
                      <a:pt x="779" y="716"/>
                    </a:cubicBezTo>
                    <a:cubicBezTo>
                      <a:pt x="782" y="716"/>
                      <a:pt x="784" y="716"/>
                      <a:pt x="787" y="716"/>
                    </a:cubicBezTo>
                    <a:cubicBezTo>
                      <a:pt x="791" y="716"/>
                      <a:pt x="795" y="717"/>
                      <a:pt x="800" y="717"/>
                    </a:cubicBezTo>
                    <a:cubicBezTo>
                      <a:pt x="802" y="717"/>
                      <a:pt x="804" y="717"/>
                      <a:pt x="806" y="717"/>
                    </a:cubicBezTo>
                    <a:cubicBezTo>
                      <a:pt x="813" y="717"/>
                      <a:pt x="819" y="717"/>
                      <a:pt x="826" y="718"/>
                    </a:cubicBezTo>
                    <a:cubicBezTo>
                      <a:pt x="882" y="557"/>
                      <a:pt x="882" y="557"/>
                      <a:pt x="882" y="557"/>
                    </a:cubicBezTo>
                    <a:cubicBezTo>
                      <a:pt x="875" y="557"/>
                      <a:pt x="869" y="557"/>
                      <a:pt x="863" y="557"/>
                    </a:cubicBezTo>
                    <a:cubicBezTo>
                      <a:pt x="860" y="557"/>
                      <a:pt x="858" y="556"/>
                      <a:pt x="856" y="556"/>
                    </a:cubicBezTo>
                    <a:cubicBezTo>
                      <a:pt x="852" y="556"/>
                      <a:pt x="847" y="556"/>
                      <a:pt x="843" y="556"/>
                    </a:cubicBezTo>
                    <a:cubicBezTo>
                      <a:pt x="840" y="556"/>
                      <a:pt x="838" y="555"/>
                      <a:pt x="835" y="555"/>
                    </a:cubicBezTo>
                    <a:cubicBezTo>
                      <a:pt x="831" y="555"/>
                      <a:pt x="827" y="555"/>
                      <a:pt x="823" y="554"/>
                    </a:cubicBezTo>
                    <a:cubicBezTo>
                      <a:pt x="820" y="554"/>
                      <a:pt x="818" y="554"/>
                      <a:pt x="815" y="554"/>
                    </a:cubicBezTo>
                    <a:cubicBezTo>
                      <a:pt x="811" y="553"/>
                      <a:pt x="807" y="553"/>
                      <a:pt x="803" y="553"/>
                    </a:cubicBezTo>
                    <a:cubicBezTo>
                      <a:pt x="800" y="552"/>
                      <a:pt x="798" y="552"/>
                      <a:pt x="795" y="552"/>
                    </a:cubicBezTo>
                    <a:cubicBezTo>
                      <a:pt x="791" y="551"/>
                      <a:pt x="787" y="551"/>
                      <a:pt x="782" y="550"/>
                    </a:cubicBezTo>
                    <a:cubicBezTo>
                      <a:pt x="780" y="550"/>
                      <a:pt x="777" y="550"/>
                      <a:pt x="775" y="549"/>
                    </a:cubicBezTo>
                    <a:cubicBezTo>
                      <a:pt x="770" y="549"/>
                      <a:pt x="765" y="548"/>
                      <a:pt x="761" y="547"/>
                    </a:cubicBezTo>
                    <a:cubicBezTo>
                      <a:pt x="759" y="547"/>
                      <a:pt x="757" y="547"/>
                      <a:pt x="755" y="546"/>
                    </a:cubicBezTo>
                    <a:cubicBezTo>
                      <a:pt x="748" y="545"/>
                      <a:pt x="741" y="544"/>
                      <a:pt x="734" y="543"/>
                    </a:cubicBezTo>
                    <a:cubicBezTo>
                      <a:pt x="733" y="543"/>
                      <a:pt x="733" y="543"/>
                      <a:pt x="733" y="543"/>
                    </a:cubicBezTo>
                    <a:cubicBezTo>
                      <a:pt x="727" y="542"/>
                      <a:pt x="721" y="541"/>
                      <a:pt x="714" y="540"/>
                    </a:cubicBezTo>
                    <a:cubicBezTo>
                      <a:pt x="712" y="539"/>
                      <a:pt x="710" y="539"/>
                      <a:pt x="708" y="538"/>
                    </a:cubicBezTo>
                    <a:cubicBezTo>
                      <a:pt x="704" y="537"/>
                      <a:pt x="699" y="536"/>
                      <a:pt x="694" y="535"/>
                    </a:cubicBezTo>
                    <a:cubicBezTo>
                      <a:pt x="692" y="535"/>
                      <a:pt x="690" y="534"/>
                      <a:pt x="687" y="534"/>
                    </a:cubicBezTo>
                    <a:cubicBezTo>
                      <a:pt x="683" y="533"/>
                      <a:pt x="678" y="532"/>
                      <a:pt x="673" y="531"/>
                    </a:cubicBezTo>
                    <a:cubicBezTo>
                      <a:pt x="671" y="530"/>
                      <a:pt x="669" y="530"/>
                      <a:pt x="667" y="529"/>
                    </a:cubicBezTo>
                    <a:cubicBezTo>
                      <a:pt x="661" y="528"/>
                      <a:pt x="654" y="526"/>
                      <a:pt x="647" y="524"/>
                    </a:cubicBezTo>
                    <a:cubicBezTo>
                      <a:pt x="646" y="524"/>
                      <a:pt x="645" y="524"/>
                      <a:pt x="644" y="524"/>
                    </a:cubicBezTo>
                    <a:cubicBezTo>
                      <a:pt x="639" y="522"/>
                      <a:pt x="633" y="521"/>
                      <a:pt x="627" y="519"/>
                    </a:cubicBezTo>
                    <a:cubicBezTo>
                      <a:pt x="625" y="518"/>
                      <a:pt x="623" y="518"/>
                      <a:pt x="621" y="517"/>
                    </a:cubicBezTo>
                    <a:cubicBezTo>
                      <a:pt x="616" y="516"/>
                      <a:pt x="612" y="514"/>
                      <a:pt x="607" y="513"/>
                    </a:cubicBezTo>
                    <a:cubicBezTo>
                      <a:pt x="605" y="512"/>
                      <a:pt x="602" y="512"/>
                      <a:pt x="600" y="511"/>
                    </a:cubicBezTo>
                    <a:cubicBezTo>
                      <a:pt x="594" y="509"/>
                      <a:pt x="588" y="507"/>
                      <a:pt x="581" y="505"/>
                    </a:cubicBezTo>
                    <a:cubicBezTo>
                      <a:pt x="581" y="505"/>
                      <a:pt x="581" y="505"/>
                      <a:pt x="581" y="505"/>
                    </a:cubicBezTo>
                    <a:cubicBezTo>
                      <a:pt x="574" y="503"/>
                      <a:pt x="568" y="501"/>
                      <a:pt x="562" y="499"/>
                    </a:cubicBezTo>
                    <a:cubicBezTo>
                      <a:pt x="560" y="498"/>
                      <a:pt x="558" y="497"/>
                      <a:pt x="557" y="497"/>
                    </a:cubicBezTo>
                    <a:cubicBezTo>
                      <a:pt x="550" y="495"/>
                      <a:pt x="544" y="492"/>
                      <a:pt x="537" y="490"/>
                    </a:cubicBezTo>
                    <a:cubicBezTo>
                      <a:pt x="532" y="488"/>
                      <a:pt x="526" y="486"/>
                      <a:pt x="520" y="483"/>
                    </a:cubicBezTo>
                    <a:cubicBezTo>
                      <a:pt x="518" y="483"/>
                      <a:pt x="517" y="482"/>
                      <a:pt x="515" y="481"/>
                    </a:cubicBezTo>
                    <a:cubicBezTo>
                      <a:pt x="511" y="480"/>
                      <a:pt x="507" y="478"/>
                      <a:pt x="503" y="477"/>
                    </a:cubicBezTo>
                    <a:cubicBezTo>
                      <a:pt x="501" y="476"/>
                      <a:pt x="499" y="475"/>
                      <a:pt x="498" y="474"/>
                    </a:cubicBezTo>
                    <a:cubicBezTo>
                      <a:pt x="491" y="472"/>
                      <a:pt x="485" y="469"/>
                      <a:pt x="479" y="467"/>
                    </a:cubicBezTo>
                    <a:cubicBezTo>
                      <a:pt x="479" y="466"/>
                      <a:pt x="479" y="466"/>
                      <a:pt x="479" y="466"/>
                    </a:cubicBezTo>
                    <a:cubicBezTo>
                      <a:pt x="473" y="464"/>
                      <a:pt x="467" y="461"/>
                      <a:pt x="461" y="459"/>
                    </a:cubicBezTo>
                    <a:cubicBezTo>
                      <a:pt x="460" y="458"/>
                      <a:pt x="458" y="457"/>
                      <a:pt x="456" y="456"/>
                    </a:cubicBezTo>
                    <a:cubicBezTo>
                      <a:pt x="451" y="454"/>
                      <a:pt x="446" y="452"/>
                      <a:pt x="441" y="449"/>
                    </a:cubicBezTo>
                    <a:cubicBezTo>
                      <a:pt x="440" y="449"/>
                      <a:pt x="439" y="448"/>
                      <a:pt x="438" y="448"/>
                    </a:cubicBezTo>
                    <a:cubicBezTo>
                      <a:pt x="433" y="445"/>
                      <a:pt x="427" y="442"/>
                      <a:pt x="421" y="440"/>
                    </a:cubicBezTo>
                    <a:cubicBezTo>
                      <a:pt x="420" y="439"/>
                      <a:pt x="418" y="438"/>
                      <a:pt x="417" y="437"/>
                    </a:cubicBezTo>
                    <a:cubicBezTo>
                      <a:pt x="412" y="435"/>
                      <a:pt x="408" y="433"/>
                      <a:pt x="403" y="430"/>
                    </a:cubicBezTo>
                    <a:cubicBezTo>
                      <a:pt x="402" y="430"/>
                      <a:pt x="401" y="429"/>
                      <a:pt x="399" y="428"/>
                    </a:cubicBezTo>
                    <a:cubicBezTo>
                      <a:pt x="394" y="425"/>
                      <a:pt x="388" y="422"/>
                      <a:pt x="383" y="420"/>
                    </a:cubicBezTo>
                    <a:cubicBezTo>
                      <a:pt x="382" y="419"/>
                      <a:pt x="381" y="418"/>
                      <a:pt x="380" y="418"/>
                    </a:cubicBezTo>
                    <a:cubicBezTo>
                      <a:pt x="376" y="415"/>
                      <a:pt x="371" y="413"/>
                      <a:pt x="367" y="410"/>
                    </a:cubicBezTo>
                    <a:cubicBezTo>
                      <a:pt x="365" y="409"/>
                      <a:pt x="364" y="409"/>
                      <a:pt x="362" y="408"/>
                    </a:cubicBezTo>
                    <a:cubicBezTo>
                      <a:pt x="358" y="405"/>
                      <a:pt x="353" y="402"/>
                      <a:pt x="348" y="399"/>
                    </a:cubicBezTo>
                    <a:cubicBezTo>
                      <a:pt x="348" y="399"/>
                      <a:pt x="347" y="399"/>
                      <a:pt x="346" y="398"/>
                    </a:cubicBezTo>
                    <a:cubicBezTo>
                      <a:pt x="341" y="395"/>
                      <a:pt x="336" y="392"/>
                      <a:pt x="330" y="388"/>
                    </a:cubicBezTo>
                    <a:cubicBezTo>
                      <a:pt x="329" y="387"/>
                      <a:pt x="328" y="387"/>
                      <a:pt x="326" y="386"/>
                    </a:cubicBezTo>
                    <a:cubicBezTo>
                      <a:pt x="322" y="383"/>
                      <a:pt x="317" y="380"/>
                      <a:pt x="313" y="377"/>
                    </a:cubicBezTo>
                    <a:cubicBezTo>
                      <a:pt x="312" y="376"/>
                      <a:pt x="311" y="376"/>
                      <a:pt x="311" y="375"/>
                    </a:cubicBezTo>
                    <a:cubicBezTo>
                      <a:pt x="305" y="372"/>
                      <a:pt x="300" y="368"/>
                      <a:pt x="295" y="365"/>
                    </a:cubicBezTo>
                    <a:cubicBezTo>
                      <a:pt x="294" y="364"/>
                      <a:pt x="293" y="363"/>
                      <a:pt x="292" y="362"/>
                    </a:cubicBezTo>
                    <a:cubicBezTo>
                      <a:pt x="287" y="359"/>
                      <a:pt x="283" y="356"/>
                      <a:pt x="279" y="353"/>
                    </a:cubicBezTo>
                    <a:cubicBezTo>
                      <a:pt x="278" y="352"/>
                      <a:pt x="277" y="352"/>
                      <a:pt x="276" y="351"/>
                    </a:cubicBezTo>
                    <a:cubicBezTo>
                      <a:pt x="275" y="350"/>
                      <a:pt x="274" y="349"/>
                      <a:pt x="272" y="348"/>
                    </a:cubicBezTo>
                    <a:cubicBezTo>
                      <a:pt x="270" y="346"/>
                      <a:pt x="268" y="345"/>
                      <a:pt x="266" y="343"/>
                    </a:cubicBezTo>
                    <a:cubicBezTo>
                      <a:pt x="264" y="342"/>
                      <a:pt x="263" y="341"/>
                      <a:pt x="262" y="340"/>
                    </a:cubicBezTo>
                    <a:cubicBezTo>
                      <a:pt x="260" y="338"/>
                      <a:pt x="257" y="336"/>
                      <a:pt x="255" y="335"/>
                    </a:cubicBezTo>
                    <a:cubicBezTo>
                      <a:pt x="254" y="334"/>
                      <a:pt x="253" y="333"/>
                      <a:pt x="251" y="332"/>
                    </a:cubicBezTo>
                    <a:cubicBezTo>
                      <a:pt x="249" y="330"/>
                      <a:pt x="247" y="328"/>
                      <a:pt x="245" y="327"/>
                    </a:cubicBezTo>
                    <a:cubicBezTo>
                      <a:pt x="244" y="326"/>
                      <a:pt x="243" y="324"/>
                      <a:pt x="241" y="323"/>
                    </a:cubicBezTo>
                    <a:cubicBezTo>
                      <a:pt x="239" y="322"/>
                      <a:pt x="237" y="320"/>
                      <a:pt x="235" y="318"/>
                    </a:cubicBezTo>
                    <a:cubicBezTo>
                      <a:pt x="234" y="317"/>
                      <a:pt x="233" y="316"/>
                      <a:pt x="232" y="315"/>
                    </a:cubicBezTo>
                    <a:cubicBezTo>
                      <a:pt x="229" y="313"/>
                      <a:pt x="227" y="311"/>
                      <a:pt x="224" y="309"/>
                    </a:cubicBezTo>
                    <a:cubicBezTo>
                      <a:pt x="224" y="308"/>
                      <a:pt x="223" y="307"/>
                      <a:pt x="222" y="307"/>
                    </a:cubicBezTo>
                    <a:cubicBezTo>
                      <a:pt x="219" y="304"/>
                      <a:pt x="216" y="301"/>
                      <a:pt x="213" y="298"/>
                    </a:cubicBezTo>
                    <a:cubicBezTo>
                      <a:pt x="212" y="298"/>
                      <a:pt x="211" y="297"/>
                      <a:pt x="210" y="296"/>
                    </a:cubicBezTo>
                    <a:cubicBezTo>
                      <a:pt x="208" y="294"/>
                      <a:pt x="206" y="292"/>
                      <a:pt x="204" y="290"/>
                    </a:cubicBezTo>
                    <a:cubicBezTo>
                      <a:pt x="200" y="287"/>
                      <a:pt x="197" y="283"/>
                      <a:pt x="193" y="279"/>
                    </a:cubicBezTo>
                    <a:cubicBezTo>
                      <a:pt x="192" y="279"/>
                      <a:pt x="192" y="278"/>
                      <a:pt x="191" y="277"/>
                    </a:cubicBezTo>
                    <a:cubicBezTo>
                      <a:pt x="188" y="274"/>
                      <a:pt x="185" y="272"/>
                      <a:pt x="182" y="269"/>
                    </a:cubicBezTo>
                    <a:cubicBezTo>
                      <a:pt x="181" y="267"/>
                      <a:pt x="180" y="266"/>
                      <a:pt x="179" y="265"/>
                    </a:cubicBezTo>
                    <a:cubicBezTo>
                      <a:pt x="177" y="262"/>
                      <a:pt x="174" y="260"/>
                      <a:pt x="172" y="257"/>
                    </a:cubicBezTo>
                    <a:cubicBezTo>
                      <a:pt x="171" y="256"/>
                      <a:pt x="170" y="255"/>
                      <a:pt x="169" y="254"/>
                    </a:cubicBezTo>
                    <a:cubicBezTo>
                      <a:pt x="165" y="250"/>
                      <a:pt x="162" y="246"/>
                      <a:pt x="159" y="243"/>
                    </a:cubicBezTo>
                    <a:cubicBezTo>
                      <a:pt x="132" y="211"/>
                      <a:pt x="111" y="180"/>
                      <a:pt x="96" y="149"/>
                    </a:cubicBezTo>
                    <a:cubicBezTo>
                      <a:pt x="93" y="144"/>
                      <a:pt x="91" y="139"/>
                      <a:pt x="88" y="133"/>
                    </a:cubicBezTo>
                    <a:cubicBezTo>
                      <a:pt x="78" y="110"/>
                      <a:pt x="71" y="87"/>
                      <a:pt x="68" y="65"/>
                    </a:cubicBezTo>
                    <a:cubicBezTo>
                      <a:pt x="67" y="60"/>
                      <a:pt x="66" y="55"/>
                      <a:pt x="66" y="50"/>
                    </a:cubicBezTo>
                    <a:cubicBezTo>
                      <a:pt x="65" y="48"/>
                      <a:pt x="65" y="45"/>
                      <a:pt x="65" y="43"/>
                    </a:cubicBezTo>
                    <a:cubicBezTo>
                      <a:pt x="65" y="38"/>
                      <a:pt x="65" y="33"/>
                      <a:pt x="65" y="28"/>
                    </a:cubicBezTo>
                    <a:cubicBezTo>
                      <a:pt x="65" y="19"/>
                      <a:pt x="65" y="9"/>
                      <a:pt x="67" y="0"/>
                    </a:cubicBezTo>
                    <a:cubicBezTo>
                      <a:pt x="10" y="160"/>
                      <a:pt x="10" y="160"/>
                      <a:pt x="10" y="160"/>
                    </a:cubicBezTo>
                    <a:cubicBezTo>
                      <a:pt x="0" y="235"/>
                      <a:pt x="31" y="320"/>
                      <a:pt x="103" y="403"/>
                    </a:cubicBezTo>
                    <a:cubicBezTo>
                      <a:pt x="106" y="407"/>
                      <a:pt x="109" y="411"/>
                      <a:pt x="112" y="414"/>
                    </a:cubicBezTo>
                    <a:cubicBezTo>
                      <a:pt x="113" y="415"/>
                      <a:pt x="114" y="417"/>
                      <a:pt x="115" y="418"/>
                    </a:cubicBezTo>
                    <a:cubicBezTo>
                      <a:pt x="118" y="420"/>
                      <a:pt x="120" y="423"/>
                      <a:pt x="123" y="426"/>
                    </a:cubicBezTo>
                    <a:cubicBezTo>
                      <a:pt x="124" y="427"/>
                      <a:pt x="125" y="428"/>
                      <a:pt x="126" y="429"/>
                    </a:cubicBezTo>
                    <a:cubicBezTo>
                      <a:pt x="129" y="432"/>
                      <a:pt x="132" y="435"/>
                      <a:pt x="135" y="438"/>
                    </a:cubicBezTo>
                    <a:cubicBezTo>
                      <a:pt x="135" y="439"/>
                      <a:pt x="136" y="439"/>
                      <a:pt x="137" y="440"/>
                    </a:cubicBezTo>
                    <a:cubicBezTo>
                      <a:pt x="140" y="444"/>
                      <a:pt x="144" y="447"/>
                      <a:pt x="148" y="451"/>
                    </a:cubicBezTo>
                    <a:cubicBezTo>
                      <a:pt x="148" y="451"/>
                      <a:pt x="148" y="451"/>
                      <a:pt x="148" y="451"/>
                    </a:cubicBezTo>
                    <a:cubicBezTo>
                      <a:pt x="150" y="453"/>
                      <a:pt x="152" y="455"/>
                      <a:pt x="154" y="457"/>
                    </a:cubicBezTo>
                    <a:cubicBezTo>
                      <a:pt x="155" y="457"/>
                      <a:pt x="156" y="458"/>
                      <a:pt x="157" y="459"/>
                    </a:cubicBezTo>
                    <a:cubicBezTo>
                      <a:pt x="160" y="462"/>
                      <a:pt x="163" y="465"/>
                      <a:pt x="166" y="467"/>
                    </a:cubicBezTo>
                    <a:cubicBezTo>
                      <a:pt x="167" y="468"/>
                      <a:pt x="167" y="469"/>
                      <a:pt x="168" y="469"/>
                    </a:cubicBezTo>
                    <a:cubicBezTo>
                      <a:pt x="170" y="471"/>
                      <a:pt x="173" y="474"/>
                      <a:pt x="175" y="476"/>
                    </a:cubicBezTo>
                    <a:cubicBezTo>
                      <a:pt x="176" y="477"/>
                      <a:pt x="178" y="478"/>
                      <a:pt x="179" y="479"/>
                    </a:cubicBezTo>
                    <a:cubicBezTo>
                      <a:pt x="181" y="480"/>
                      <a:pt x="183" y="482"/>
                      <a:pt x="185" y="484"/>
                    </a:cubicBezTo>
                    <a:cubicBezTo>
                      <a:pt x="186" y="485"/>
                      <a:pt x="188" y="486"/>
                      <a:pt x="189" y="487"/>
                    </a:cubicBezTo>
                    <a:cubicBezTo>
                      <a:pt x="191" y="489"/>
                      <a:pt x="193" y="490"/>
                      <a:pt x="195" y="492"/>
                    </a:cubicBezTo>
                    <a:cubicBezTo>
                      <a:pt x="196" y="493"/>
                      <a:pt x="198" y="494"/>
                      <a:pt x="199" y="495"/>
                    </a:cubicBezTo>
                    <a:cubicBezTo>
                      <a:pt x="201" y="497"/>
                      <a:pt x="203" y="499"/>
                      <a:pt x="205" y="500"/>
                    </a:cubicBezTo>
                    <a:cubicBezTo>
                      <a:pt x="207" y="501"/>
                      <a:pt x="208" y="502"/>
                      <a:pt x="209" y="503"/>
                    </a:cubicBezTo>
                    <a:cubicBezTo>
                      <a:pt x="212" y="505"/>
                      <a:pt x="214" y="507"/>
                      <a:pt x="216" y="508"/>
                    </a:cubicBezTo>
                    <a:cubicBezTo>
                      <a:pt x="217" y="509"/>
                      <a:pt x="219" y="510"/>
                      <a:pt x="220" y="511"/>
                    </a:cubicBezTo>
                    <a:cubicBezTo>
                      <a:pt x="220" y="512"/>
                      <a:pt x="221" y="512"/>
                      <a:pt x="221" y="512"/>
                    </a:cubicBezTo>
                    <a:cubicBezTo>
                      <a:pt x="222" y="513"/>
                      <a:pt x="222" y="513"/>
                      <a:pt x="223" y="514"/>
                    </a:cubicBezTo>
                    <a:cubicBezTo>
                      <a:pt x="227" y="517"/>
                      <a:pt x="231" y="520"/>
                      <a:pt x="235" y="523"/>
                    </a:cubicBezTo>
                    <a:cubicBezTo>
                      <a:pt x="237" y="523"/>
                      <a:pt x="238" y="524"/>
                      <a:pt x="239" y="525"/>
                    </a:cubicBezTo>
                    <a:cubicBezTo>
                      <a:pt x="244" y="529"/>
                      <a:pt x="249" y="532"/>
                      <a:pt x="254" y="536"/>
                    </a:cubicBezTo>
                    <a:cubicBezTo>
                      <a:pt x="255" y="536"/>
                      <a:pt x="256" y="537"/>
                      <a:pt x="257" y="537"/>
                    </a:cubicBezTo>
                    <a:cubicBezTo>
                      <a:pt x="261" y="540"/>
                      <a:pt x="266" y="543"/>
                      <a:pt x="270" y="546"/>
                    </a:cubicBezTo>
                    <a:cubicBezTo>
                      <a:pt x="272" y="547"/>
                      <a:pt x="273" y="548"/>
                      <a:pt x="274" y="549"/>
                    </a:cubicBezTo>
                    <a:cubicBezTo>
                      <a:pt x="280" y="552"/>
                      <a:pt x="285" y="555"/>
                      <a:pt x="290" y="559"/>
                    </a:cubicBezTo>
                    <a:cubicBezTo>
                      <a:pt x="291" y="559"/>
                      <a:pt x="291" y="559"/>
                      <a:pt x="291" y="559"/>
                    </a:cubicBezTo>
                    <a:cubicBezTo>
                      <a:pt x="291" y="559"/>
                      <a:pt x="292" y="560"/>
                      <a:pt x="292" y="560"/>
                    </a:cubicBezTo>
                    <a:cubicBezTo>
                      <a:pt x="297" y="563"/>
                      <a:pt x="301" y="565"/>
                      <a:pt x="306" y="568"/>
                    </a:cubicBezTo>
                    <a:cubicBezTo>
                      <a:pt x="308" y="569"/>
                      <a:pt x="309" y="570"/>
                      <a:pt x="311" y="571"/>
                    </a:cubicBezTo>
                    <a:cubicBezTo>
                      <a:pt x="315" y="573"/>
                      <a:pt x="319" y="576"/>
                      <a:pt x="324" y="578"/>
                    </a:cubicBezTo>
                    <a:cubicBezTo>
                      <a:pt x="325" y="579"/>
                      <a:pt x="326" y="579"/>
                      <a:pt x="327" y="580"/>
                    </a:cubicBezTo>
                    <a:cubicBezTo>
                      <a:pt x="332" y="583"/>
                      <a:pt x="338" y="586"/>
                      <a:pt x="343" y="589"/>
                    </a:cubicBezTo>
                    <a:cubicBezTo>
                      <a:pt x="344" y="590"/>
                      <a:pt x="346" y="590"/>
                      <a:pt x="347" y="591"/>
                    </a:cubicBezTo>
                    <a:cubicBezTo>
                      <a:pt x="352" y="593"/>
                      <a:pt x="356" y="596"/>
                      <a:pt x="360" y="598"/>
                    </a:cubicBezTo>
                    <a:cubicBezTo>
                      <a:pt x="361" y="598"/>
                      <a:pt x="362" y="599"/>
                      <a:pt x="363" y="599"/>
                    </a:cubicBezTo>
                    <a:cubicBezTo>
                      <a:pt x="364" y="599"/>
                      <a:pt x="364" y="600"/>
                      <a:pt x="365" y="600"/>
                    </a:cubicBezTo>
                    <a:cubicBezTo>
                      <a:pt x="371" y="603"/>
                      <a:pt x="376" y="606"/>
                      <a:pt x="382" y="609"/>
                    </a:cubicBezTo>
                    <a:cubicBezTo>
                      <a:pt x="383" y="609"/>
                      <a:pt x="384" y="609"/>
                      <a:pt x="385" y="610"/>
                    </a:cubicBezTo>
                    <a:cubicBezTo>
                      <a:pt x="390" y="612"/>
                      <a:pt x="395" y="615"/>
                      <a:pt x="400" y="617"/>
                    </a:cubicBezTo>
                    <a:cubicBezTo>
                      <a:pt x="402" y="618"/>
                      <a:pt x="403" y="618"/>
                      <a:pt x="405" y="619"/>
                    </a:cubicBezTo>
                    <a:cubicBezTo>
                      <a:pt x="411" y="622"/>
                      <a:pt x="417" y="624"/>
                      <a:pt x="422" y="627"/>
                    </a:cubicBezTo>
                    <a:cubicBezTo>
                      <a:pt x="423" y="627"/>
                      <a:pt x="423" y="627"/>
                      <a:pt x="423" y="627"/>
                    </a:cubicBezTo>
                    <a:cubicBezTo>
                      <a:pt x="429" y="630"/>
                      <a:pt x="435" y="632"/>
                      <a:pt x="441" y="635"/>
                    </a:cubicBezTo>
                    <a:cubicBezTo>
                      <a:pt x="442" y="635"/>
                      <a:pt x="443" y="635"/>
                      <a:pt x="444" y="636"/>
                    </a:cubicBezTo>
                    <a:cubicBezTo>
                      <a:pt x="445" y="636"/>
                      <a:pt x="446" y="637"/>
                      <a:pt x="447" y="637"/>
                    </a:cubicBezTo>
                    <a:cubicBezTo>
                      <a:pt x="451" y="639"/>
                      <a:pt x="455" y="640"/>
                      <a:pt x="459" y="642"/>
                    </a:cubicBezTo>
                    <a:cubicBezTo>
                      <a:pt x="460" y="643"/>
                      <a:pt x="462" y="643"/>
                      <a:pt x="464" y="644"/>
                    </a:cubicBezTo>
                    <a:cubicBezTo>
                      <a:pt x="470" y="646"/>
                      <a:pt x="475" y="648"/>
                      <a:pt x="481" y="650"/>
                    </a:cubicBezTo>
                    <a:cubicBezTo>
                      <a:pt x="488" y="653"/>
                      <a:pt x="494" y="655"/>
                      <a:pt x="501" y="657"/>
                    </a:cubicBezTo>
                    <a:cubicBezTo>
                      <a:pt x="502" y="658"/>
                      <a:pt x="504" y="659"/>
                      <a:pt x="505" y="659"/>
                    </a:cubicBezTo>
                    <a:cubicBezTo>
                      <a:pt x="512" y="661"/>
                      <a:pt x="518" y="663"/>
                      <a:pt x="525" y="665"/>
                    </a:cubicBezTo>
                    <a:cubicBezTo>
                      <a:pt x="525" y="666"/>
                      <a:pt x="525" y="666"/>
                      <a:pt x="525" y="666"/>
                    </a:cubicBezTo>
                    <a:cubicBezTo>
                      <a:pt x="530" y="667"/>
                      <a:pt x="535" y="669"/>
                      <a:pt x="540" y="670"/>
                    </a:cubicBezTo>
                    <a:cubicBezTo>
                      <a:pt x="541" y="671"/>
                      <a:pt x="543" y="671"/>
                      <a:pt x="544" y="672"/>
                    </a:cubicBezTo>
                    <a:cubicBezTo>
                      <a:pt x="546" y="672"/>
                      <a:pt x="548" y="673"/>
                      <a:pt x="551" y="674"/>
                    </a:cubicBezTo>
                    <a:cubicBezTo>
                      <a:pt x="555" y="675"/>
                      <a:pt x="560" y="676"/>
                      <a:pt x="565" y="678"/>
                    </a:cubicBezTo>
                    <a:cubicBezTo>
                      <a:pt x="567" y="678"/>
                      <a:pt x="569" y="679"/>
                      <a:pt x="571" y="680"/>
                    </a:cubicBezTo>
                    <a:cubicBezTo>
                      <a:pt x="577" y="681"/>
                      <a:pt x="582" y="683"/>
                      <a:pt x="588" y="684"/>
                    </a:cubicBezTo>
                    <a:cubicBezTo>
                      <a:pt x="589" y="684"/>
                      <a:pt x="590" y="685"/>
                      <a:pt x="591" y="685"/>
                    </a:cubicBezTo>
                    <a:cubicBezTo>
                      <a:pt x="598" y="687"/>
                      <a:pt x="604" y="688"/>
                      <a:pt x="611" y="690"/>
                    </a:cubicBezTo>
                    <a:cubicBezTo>
                      <a:pt x="613" y="690"/>
                      <a:pt x="615" y="691"/>
                      <a:pt x="617" y="691"/>
                    </a:cubicBezTo>
                    <a:cubicBezTo>
                      <a:pt x="622" y="692"/>
                      <a:pt x="626" y="693"/>
                      <a:pt x="631" y="694"/>
                    </a:cubicBezTo>
                    <a:cubicBezTo>
                      <a:pt x="633" y="695"/>
                      <a:pt x="636" y="695"/>
                      <a:pt x="638" y="696"/>
                    </a:cubicBezTo>
                    <a:cubicBezTo>
                      <a:pt x="643" y="697"/>
                      <a:pt x="647" y="698"/>
                      <a:pt x="652" y="699"/>
                    </a:cubicBezTo>
                    <a:cubicBezTo>
                      <a:pt x="654" y="699"/>
                      <a:pt x="656" y="700"/>
                      <a:pt x="658" y="700"/>
                    </a:cubicBezTo>
                    <a:cubicBezTo>
                      <a:pt x="664" y="701"/>
                      <a:pt x="671" y="702"/>
                      <a:pt x="677" y="703"/>
                    </a:cubicBezTo>
                    <a:cubicBezTo>
                      <a:pt x="677" y="703"/>
                      <a:pt x="678" y="704"/>
                      <a:pt x="678" y="704"/>
                    </a:cubicBezTo>
                    <a:cubicBezTo>
                      <a:pt x="678" y="704"/>
                      <a:pt x="678" y="704"/>
                      <a:pt x="678" y="704"/>
                    </a:cubicBezTo>
                    <a:cubicBezTo>
                      <a:pt x="685" y="705"/>
                      <a:pt x="692" y="706"/>
                      <a:pt x="698" y="707"/>
                    </a:cubicBezTo>
                    <a:cubicBezTo>
                      <a:pt x="700" y="707"/>
                      <a:pt x="703" y="708"/>
                      <a:pt x="705" y="708"/>
                    </a:cubicBezTo>
                    <a:cubicBezTo>
                      <a:pt x="709" y="708"/>
                      <a:pt x="714" y="709"/>
                      <a:pt x="719" y="710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6924CE81-904D-40B1-B9BD-B210516DA636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985942" y="2952856"/>
                <a:ext cx="2570406" cy="1802996"/>
              </a:xfrm>
              <a:custGeom>
                <a:avLst/>
                <a:gdLst>
                  <a:gd name="T0" fmla="*/ 11 w 826"/>
                  <a:gd name="T1" fmla="*/ 0 h 557"/>
                  <a:gd name="T2" fmla="*/ 322 w 826"/>
                  <a:gd name="T3" fmla="*/ 94 h 557"/>
                  <a:gd name="T4" fmla="*/ 367 w 826"/>
                  <a:gd name="T5" fmla="*/ 206 h 557"/>
                  <a:gd name="T6" fmla="*/ 708 w 826"/>
                  <a:gd name="T7" fmla="*/ 357 h 557"/>
                  <a:gd name="T8" fmla="*/ 826 w 826"/>
                  <a:gd name="T9" fmla="*/ 557 h 557"/>
                  <a:gd name="T10" fmla="*/ 481 w 826"/>
                  <a:gd name="T11" fmla="*/ 490 h 557"/>
                  <a:gd name="T12" fmla="*/ 103 w 826"/>
                  <a:gd name="T13" fmla="*/ 243 h 557"/>
                  <a:gd name="T14" fmla="*/ 11 w 826"/>
                  <a:gd name="T15" fmla="*/ 0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6" h="557">
                    <a:moveTo>
                      <a:pt x="11" y="0"/>
                    </a:moveTo>
                    <a:cubicBezTo>
                      <a:pt x="322" y="94"/>
                      <a:pt x="322" y="94"/>
                      <a:pt x="322" y="94"/>
                    </a:cubicBezTo>
                    <a:cubicBezTo>
                      <a:pt x="319" y="128"/>
                      <a:pt x="333" y="166"/>
                      <a:pt x="367" y="206"/>
                    </a:cubicBezTo>
                    <a:cubicBezTo>
                      <a:pt x="441" y="292"/>
                      <a:pt x="583" y="353"/>
                      <a:pt x="708" y="357"/>
                    </a:cubicBezTo>
                    <a:cubicBezTo>
                      <a:pt x="748" y="425"/>
                      <a:pt x="789" y="494"/>
                      <a:pt x="826" y="557"/>
                    </a:cubicBezTo>
                    <a:cubicBezTo>
                      <a:pt x="717" y="556"/>
                      <a:pt x="598" y="533"/>
                      <a:pt x="481" y="490"/>
                    </a:cubicBezTo>
                    <a:cubicBezTo>
                      <a:pt x="324" y="432"/>
                      <a:pt x="189" y="344"/>
                      <a:pt x="103" y="243"/>
                    </a:cubicBezTo>
                    <a:cubicBezTo>
                      <a:pt x="32" y="159"/>
                      <a:pt x="0" y="75"/>
                      <a:pt x="11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24">
                <a:extLst>
                  <a:ext uri="{FF2B5EF4-FFF2-40B4-BE49-F238E27FC236}">
                    <a16:creationId xmlns:a16="http://schemas.microsoft.com/office/drawing/2014/main" id="{276AD3ED-B51E-47A0-BD36-7161D67C72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2700000" flipH="1">
                <a:off x="1989597" y="2944027"/>
                <a:ext cx="2545438" cy="1802996"/>
              </a:xfrm>
              <a:custGeom>
                <a:avLst/>
                <a:gdLst>
                  <a:gd name="T0" fmla="*/ 473 w 818"/>
                  <a:gd name="T1" fmla="*/ 490 h 557"/>
                  <a:gd name="T2" fmla="*/ 818 w 818"/>
                  <a:gd name="T3" fmla="*/ 557 h 557"/>
                  <a:gd name="T4" fmla="*/ 779 w 818"/>
                  <a:gd name="T5" fmla="*/ 556 h 557"/>
                  <a:gd name="T6" fmla="*/ 739 w 818"/>
                  <a:gd name="T7" fmla="*/ 553 h 557"/>
                  <a:gd name="T8" fmla="*/ 697 w 818"/>
                  <a:gd name="T9" fmla="*/ 547 h 557"/>
                  <a:gd name="T10" fmla="*/ 650 w 818"/>
                  <a:gd name="T11" fmla="*/ 540 h 557"/>
                  <a:gd name="T12" fmla="*/ 609 w 818"/>
                  <a:gd name="T13" fmla="*/ 531 h 557"/>
                  <a:gd name="T14" fmla="*/ 563 w 818"/>
                  <a:gd name="T15" fmla="*/ 519 h 557"/>
                  <a:gd name="T16" fmla="*/ 517 w 818"/>
                  <a:gd name="T17" fmla="*/ 505 h 557"/>
                  <a:gd name="T18" fmla="*/ 473 w 818"/>
                  <a:gd name="T19" fmla="*/ 490 h 557"/>
                  <a:gd name="T20" fmla="*/ 473 w 818"/>
                  <a:gd name="T21" fmla="*/ 490 h 557"/>
                  <a:gd name="T22" fmla="*/ 439 w 818"/>
                  <a:gd name="T23" fmla="*/ 477 h 557"/>
                  <a:gd name="T24" fmla="*/ 96 w 818"/>
                  <a:gd name="T25" fmla="*/ 243 h 557"/>
                  <a:gd name="T26" fmla="*/ 397 w 818"/>
                  <a:gd name="T27" fmla="*/ 459 h 557"/>
                  <a:gd name="T28" fmla="*/ 357 w 818"/>
                  <a:gd name="T29" fmla="*/ 440 h 557"/>
                  <a:gd name="T30" fmla="*/ 319 w 818"/>
                  <a:gd name="T31" fmla="*/ 420 h 557"/>
                  <a:gd name="T32" fmla="*/ 284 w 818"/>
                  <a:gd name="T33" fmla="*/ 399 h 557"/>
                  <a:gd name="T34" fmla="*/ 249 w 818"/>
                  <a:gd name="T35" fmla="*/ 377 h 557"/>
                  <a:gd name="T36" fmla="*/ 215 w 818"/>
                  <a:gd name="T37" fmla="*/ 353 h 557"/>
                  <a:gd name="T38" fmla="*/ 198 w 818"/>
                  <a:gd name="T39" fmla="*/ 340 h 557"/>
                  <a:gd name="T40" fmla="*/ 177 w 818"/>
                  <a:gd name="T41" fmla="*/ 323 h 557"/>
                  <a:gd name="T42" fmla="*/ 158 w 818"/>
                  <a:gd name="T43" fmla="*/ 307 h 557"/>
                  <a:gd name="T44" fmla="*/ 129 w 818"/>
                  <a:gd name="T45" fmla="*/ 279 h 557"/>
                  <a:gd name="T46" fmla="*/ 108 w 818"/>
                  <a:gd name="T47" fmla="*/ 257 h 557"/>
                  <a:gd name="T48" fmla="*/ 95 w 818"/>
                  <a:gd name="T49" fmla="*/ 243 h 557"/>
                  <a:gd name="T50" fmla="*/ 95 w 818"/>
                  <a:gd name="T51" fmla="*/ 242 h 557"/>
                  <a:gd name="T52" fmla="*/ 95 w 818"/>
                  <a:gd name="T53" fmla="*/ 243 h 557"/>
                  <a:gd name="T54" fmla="*/ 94 w 818"/>
                  <a:gd name="T55" fmla="*/ 242 h 557"/>
                  <a:gd name="T56" fmla="*/ 94 w 818"/>
                  <a:gd name="T57" fmla="*/ 242 h 557"/>
                  <a:gd name="T58" fmla="*/ 94 w 818"/>
                  <a:gd name="T59" fmla="*/ 242 h 557"/>
                  <a:gd name="T60" fmla="*/ 94 w 818"/>
                  <a:gd name="T61" fmla="*/ 241 h 557"/>
                  <a:gd name="T62" fmla="*/ 34 w 818"/>
                  <a:gd name="T63" fmla="*/ 154 h 557"/>
                  <a:gd name="T64" fmla="*/ 34 w 818"/>
                  <a:gd name="T65" fmla="*/ 153 h 557"/>
                  <a:gd name="T66" fmla="*/ 34 w 818"/>
                  <a:gd name="T67" fmla="*/ 153 h 557"/>
                  <a:gd name="T68" fmla="*/ 34 w 818"/>
                  <a:gd name="T69" fmla="*/ 153 h 557"/>
                  <a:gd name="T70" fmla="*/ 34 w 818"/>
                  <a:gd name="T71" fmla="*/ 153 h 557"/>
                  <a:gd name="T72" fmla="*/ 16 w 818"/>
                  <a:gd name="T73" fmla="*/ 111 h 557"/>
                  <a:gd name="T74" fmla="*/ 15 w 818"/>
                  <a:gd name="T75" fmla="*/ 111 h 557"/>
                  <a:gd name="T76" fmla="*/ 15 w 818"/>
                  <a:gd name="T77" fmla="*/ 111 h 557"/>
                  <a:gd name="T78" fmla="*/ 15 w 818"/>
                  <a:gd name="T79" fmla="*/ 111 h 557"/>
                  <a:gd name="T80" fmla="*/ 15 w 818"/>
                  <a:gd name="T81" fmla="*/ 111 h 557"/>
                  <a:gd name="T82" fmla="*/ 15 w 818"/>
                  <a:gd name="T83" fmla="*/ 110 h 557"/>
                  <a:gd name="T84" fmla="*/ 5 w 818"/>
                  <a:gd name="T85" fmla="*/ 73 h 557"/>
                  <a:gd name="T86" fmla="*/ 5 w 818"/>
                  <a:gd name="T87" fmla="*/ 73 h 557"/>
                  <a:gd name="T88" fmla="*/ 5 w 818"/>
                  <a:gd name="T89" fmla="*/ 73 h 557"/>
                  <a:gd name="T90" fmla="*/ 5 w 818"/>
                  <a:gd name="T91" fmla="*/ 73 h 557"/>
                  <a:gd name="T92" fmla="*/ 5 w 818"/>
                  <a:gd name="T93" fmla="*/ 72 h 557"/>
                  <a:gd name="T94" fmla="*/ 5 w 818"/>
                  <a:gd name="T95" fmla="*/ 72 h 557"/>
                  <a:gd name="T96" fmla="*/ 5 w 818"/>
                  <a:gd name="T97" fmla="*/ 72 h 557"/>
                  <a:gd name="T98" fmla="*/ 5 w 818"/>
                  <a:gd name="T99" fmla="*/ 72 h 557"/>
                  <a:gd name="T100" fmla="*/ 5 w 818"/>
                  <a:gd name="T101" fmla="*/ 72 h 557"/>
                  <a:gd name="T102" fmla="*/ 5 w 818"/>
                  <a:gd name="T103" fmla="*/ 71 h 557"/>
                  <a:gd name="T104" fmla="*/ 5 w 818"/>
                  <a:gd name="T105" fmla="*/ 71 h 557"/>
                  <a:gd name="T106" fmla="*/ 5 w 818"/>
                  <a:gd name="T107" fmla="*/ 71 h 557"/>
                  <a:gd name="T108" fmla="*/ 5 w 818"/>
                  <a:gd name="T109" fmla="*/ 71 h 557"/>
                  <a:gd name="T110" fmla="*/ 4 w 818"/>
                  <a:gd name="T111" fmla="*/ 70 h 557"/>
                  <a:gd name="T112" fmla="*/ 4 w 818"/>
                  <a:gd name="T113" fmla="*/ 70 h 557"/>
                  <a:gd name="T114" fmla="*/ 1 w 818"/>
                  <a:gd name="T115" fmla="*/ 48 h 557"/>
                  <a:gd name="T116" fmla="*/ 2 w 818"/>
                  <a:gd name="T117" fmla="*/ 50 h 557"/>
                  <a:gd name="T118" fmla="*/ 1 w 818"/>
                  <a:gd name="T119" fmla="*/ 45 h 557"/>
                  <a:gd name="T120" fmla="*/ 1 w 818"/>
                  <a:gd name="T121" fmla="*/ 21 h 557"/>
                  <a:gd name="T122" fmla="*/ 2 w 818"/>
                  <a:gd name="T123" fmla="*/ 8 h 557"/>
                  <a:gd name="T124" fmla="*/ 3 w 818"/>
                  <a:gd name="T125" fmla="*/ 0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18" h="557">
                    <a:moveTo>
                      <a:pt x="473" y="490"/>
                    </a:moveTo>
                    <a:cubicBezTo>
                      <a:pt x="473" y="490"/>
                      <a:pt x="473" y="490"/>
                      <a:pt x="473" y="490"/>
                    </a:cubicBezTo>
                    <a:cubicBezTo>
                      <a:pt x="473" y="490"/>
                      <a:pt x="473" y="490"/>
                      <a:pt x="473" y="490"/>
                    </a:cubicBezTo>
                    <a:cubicBezTo>
                      <a:pt x="473" y="490"/>
                      <a:pt x="473" y="490"/>
                      <a:pt x="473" y="490"/>
                    </a:cubicBezTo>
                    <a:cubicBezTo>
                      <a:pt x="473" y="490"/>
                      <a:pt x="473" y="490"/>
                      <a:pt x="473" y="490"/>
                    </a:cubicBezTo>
                    <a:cubicBezTo>
                      <a:pt x="590" y="533"/>
                      <a:pt x="709" y="556"/>
                      <a:pt x="818" y="557"/>
                    </a:cubicBezTo>
                    <a:cubicBezTo>
                      <a:pt x="818" y="557"/>
                      <a:pt x="818" y="557"/>
                      <a:pt x="818" y="557"/>
                    </a:cubicBezTo>
                    <a:cubicBezTo>
                      <a:pt x="818" y="557"/>
                      <a:pt x="818" y="557"/>
                      <a:pt x="818" y="557"/>
                    </a:cubicBezTo>
                    <a:cubicBezTo>
                      <a:pt x="817" y="557"/>
                      <a:pt x="816" y="557"/>
                      <a:pt x="815" y="557"/>
                    </a:cubicBezTo>
                    <a:cubicBezTo>
                      <a:pt x="810" y="557"/>
                      <a:pt x="803" y="557"/>
                      <a:pt x="799" y="557"/>
                    </a:cubicBezTo>
                    <a:cubicBezTo>
                      <a:pt x="796" y="557"/>
                      <a:pt x="794" y="556"/>
                      <a:pt x="792" y="556"/>
                    </a:cubicBezTo>
                    <a:cubicBezTo>
                      <a:pt x="788" y="556"/>
                      <a:pt x="783" y="556"/>
                      <a:pt x="779" y="556"/>
                    </a:cubicBezTo>
                    <a:cubicBezTo>
                      <a:pt x="776" y="556"/>
                      <a:pt x="774" y="555"/>
                      <a:pt x="771" y="555"/>
                    </a:cubicBezTo>
                    <a:cubicBezTo>
                      <a:pt x="767" y="555"/>
                      <a:pt x="763" y="555"/>
                      <a:pt x="759" y="554"/>
                    </a:cubicBezTo>
                    <a:cubicBezTo>
                      <a:pt x="756" y="554"/>
                      <a:pt x="754" y="554"/>
                      <a:pt x="751" y="554"/>
                    </a:cubicBezTo>
                    <a:cubicBezTo>
                      <a:pt x="747" y="553"/>
                      <a:pt x="743" y="553"/>
                      <a:pt x="739" y="553"/>
                    </a:cubicBezTo>
                    <a:cubicBezTo>
                      <a:pt x="736" y="552"/>
                      <a:pt x="734" y="552"/>
                      <a:pt x="731" y="552"/>
                    </a:cubicBezTo>
                    <a:cubicBezTo>
                      <a:pt x="727" y="551"/>
                      <a:pt x="723" y="551"/>
                      <a:pt x="718" y="550"/>
                    </a:cubicBezTo>
                    <a:cubicBezTo>
                      <a:pt x="716" y="550"/>
                      <a:pt x="713" y="550"/>
                      <a:pt x="711" y="549"/>
                    </a:cubicBezTo>
                    <a:cubicBezTo>
                      <a:pt x="706" y="549"/>
                      <a:pt x="701" y="548"/>
                      <a:pt x="697" y="547"/>
                    </a:cubicBezTo>
                    <a:cubicBezTo>
                      <a:pt x="695" y="547"/>
                      <a:pt x="693" y="547"/>
                      <a:pt x="691" y="546"/>
                    </a:cubicBezTo>
                    <a:cubicBezTo>
                      <a:pt x="684" y="545"/>
                      <a:pt x="677" y="544"/>
                      <a:pt x="670" y="543"/>
                    </a:cubicBezTo>
                    <a:cubicBezTo>
                      <a:pt x="669" y="543"/>
                      <a:pt x="669" y="543"/>
                      <a:pt x="669" y="543"/>
                    </a:cubicBezTo>
                    <a:cubicBezTo>
                      <a:pt x="663" y="542"/>
                      <a:pt x="657" y="541"/>
                      <a:pt x="650" y="540"/>
                    </a:cubicBezTo>
                    <a:cubicBezTo>
                      <a:pt x="648" y="539"/>
                      <a:pt x="646" y="539"/>
                      <a:pt x="644" y="538"/>
                    </a:cubicBezTo>
                    <a:cubicBezTo>
                      <a:pt x="640" y="537"/>
                      <a:pt x="635" y="536"/>
                      <a:pt x="630" y="535"/>
                    </a:cubicBezTo>
                    <a:cubicBezTo>
                      <a:pt x="628" y="535"/>
                      <a:pt x="626" y="534"/>
                      <a:pt x="623" y="534"/>
                    </a:cubicBezTo>
                    <a:cubicBezTo>
                      <a:pt x="619" y="533"/>
                      <a:pt x="614" y="532"/>
                      <a:pt x="609" y="531"/>
                    </a:cubicBezTo>
                    <a:cubicBezTo>
                      <a:pt x="607" y="530"/>
                      <a:pt x="605" y="530"/>
                      <a:pt x="603" y="529"/>
                    </a:cubicBezTo>
                    <a:cubicBezTo>
                      <a:pt x="597" y="528"/>
                      <a:pt x="590" y="526"/>
                      <a:pt x="583" y="524"/>
                    </a:cubicBezTo>
                    <a:cubicBezTo>
                      <a:pt x="582" y="524"/>
                      <a:pt x="581" y="524"/>
                      <a:pt x="580" y="524"/>
                    </a:cubicBezTo>
                    <a:cubicBezTo>
                      <a:pt x="575" y="522"/>
                      <a:pt x="569" y="521"/>
                      <a:pt x="563" y="519"/>
                    </a:cubicBezTo>
                    <a:cubicBezTo>
                      <a:pt x="561" y="518"/>
                      <a:pt x="559" y="518"/>
                      <a:pt x="557" y="517"/>
                    </a:cubicBezTo>
                    <a:cubicBezTo>
                      <a:pt x="552" y="516"/>
                      <a:pt x="548" y="514"/>
                      <a:pt x="543" y="513"/>
                    </a:cubicBezTo>
                    <a:cubicBezTo>
                      <a:pt x="541" y="512"/>
                      <a:pt x="538" y="512"/>
                      <a:pt x="536" y="511"/>
                    </a:cubicBezTo>
                    <a:cubicBezTo>
                      <a:pt x="530" y="509"/>
                      <a:pt x="524" y="507"/>
                      <a:pt x="517" y="505"/>
                    </a:cubicBezTo>
                    <a:cubicBezTo>
                      <a:pt x="517" y="505"/>
                      <a:pt x="517" y="505"/>
                      <a:pt x="517" y="505"/>
                    </a:cubicBezTo>
                    <a:cubicBezTo>
                      <a:pt x="510" y="503"/>
                      <a:pt x="504" y="501"/>
                      <a:pt x="498" y="499"/>
                    </a:cubicBezTo>
                    <a:cubicBezTo>
                      <a:pt x="496" y="498"/>
                      <a:pt x="494" y="497"/>
                      <a:pt x="493" y="497"/>
                    </a:cubicBezTo>
                    <a:cubicBezTo>
                      <a:pt x="486" y="495"/>
                      <a:pt x="480" y="492"/>
                      <a:pt x="473" y="490"/>
                    </a:cubicBezTo>
                    <a:cubicBezTo>
                      <a:pt x="473" y="490"/>
                      <a:pt x="473" y="490"/>
                      <a:pt x="473" y="490"/>
                    </a:cubicBezTo>
                    <a:moveTo>
                      <a:pt x="416" y="467"/>
                    </a:moveTo>
                    <a:cubicBezTo>
                      <a:pt x="416" y="467"/>
                      <a:pt x="416" y="467"/>
                      <a:pt x="416" y="467"/>
                    </a:cubicBezTo>
                    <a:cubicBezTo>
                      <a:pt x="435" y="475"/>
                      <a:pt x="454" y="483"/>
                      <a:pt x="473" y="490"/>
                    </a:cubicBezTo>
                    <a:cubicBezTo>
                      <a:pt x="473" y="490"/>
                      <a:pt x="473" y="490"/>
                      <a:pt x="473" y="490"/>
                    </a:cubicBezTo>
                    <a:cubicBezTo>
                      <a:pt x="467" y="488"/>
                      <a:pt x="462" y="486"/>
                      <a:pt x="456" y="483"/>
                    </a:cubicBezTo>
                    <a:cubicBezTo>
                      <a:pt x="454" y="483"/>
                      <a:pt x="453" y="482"/>
                      <a:pt x="451" y="481"/>
                    </a:cubicBezTo>
                    <a:cubicBezTo>
                      <a:pt x="447" y="480"/>
                      <a:pt x="443" y="478"/>
                      <a:pt x="439" y="477"/>
                    </a:cubicBezTo>
                    <a:cubicBezTo>
                      <a:pt x="437" y="476"/>
                      <a:pt x="435" y="475"/>
                      <a:pt x="434" y="474"/>
                    </a:cubicBezTo>
                    <a:cubicBezTo>
                      <a:pt x="428" y="472"/>
                      <a:pt x="422" y="470"/>
                      <a:pt x="416" y="467"/>
                    </a:cubicBezTo>
                    <a:moveTo>
                      <a:pt x="96" y="243"/>
                    </a:moveTo>
                    <a:cubicBezTo>
                      <a:pt x="96" y="243"/>
                      <a:pt x="96" y="243"/>
                      <a:pt x="96" y="243"/>
                    </a:cubicBezTo>
                    <a:cubicBezTo>
                      <a:pt x="171" y="332"/>
                      <a:pt x="283" y="410"/>
                      <a:pt x="415" y="467"/>
                    </a:cubicBezTo>
                    <a:cubicBezTo>
                      <a:pt x="415" y="467"/>
                      <a:pt x="415" y="467"/>
                      <a:pt x="415" y="467"/>
                    </a:cubicBezTo>
                    <a:cubicBezTo>
                      <a:pt x="415" y="466"/>
                      <a:pt x="415" y="466"/>
                      <a:pt x="415" y="466"/>
                    </a:cubicBezTo>
                    <a:cubicBezTo>
                      <a:pt x="409" y="464"/>
                      <a:pt x="403" y="461"/>
                      <a:pt x="397" y="459"/>
                    </a:cubicBezTo>
                    <a:cubicBezTo>
                      <a:pt x="396" y="458"/>
                      <a:pt x="394" y="457"/>
                      <a:pt x="392" y="456"/>
                    </a:cubicBezTo>
                    <a:cubicBezTo>
                      <a:pt x="387" y="454"/>
                      <a:pt x="382" y="452"/>
                      <a:pt x="377" y="449"/>
                    </a:cubicBezTo>
                    <a:cubicBezTo>
                      <a:pt x="376" y="449"/>
                      <a:pt x="375" y="448"/>
                      <a:pt x="374" y="448"/>
                    </a:cubicBezTo>
                    <a:cubicBezTo>
                      <a:pt x="369" y="445"/>
                      <a:pt x="363" y="442"/>
                      <a:pt x="357" y="440"/>
                    </a:cubicBezTo>
                    <a:cubicBezTo>
                      <a:pt x="356" y="439"/>
                      <a:pt x="354" y="438"/>
                      <a:pt x="353" y="437"/>
                    </a:cubicBezTo>
                    <a:cubicBezTo>
                      <a:pt x="348" y="435"/>
                      <a:pt x="344" y="433"/>
                      <a:pt x="339" y="430"/>
                    </a:cubicBezTo>
                    <a:cubicBezTo>
                      <a:pt x="338" y="430"/>
                      <a:pt x="337" y="429"/>
                      <a:pt x="335" y="428"/>
                    </a:cubicBezTo>
                    <a:cubicBezTo>
                      <a:pt x="330" y="425"/>
                      <a:pt x="324" y="422"/>
                      <a:pt x="319" y="420"/>
                    </a:cubicBezTo>
                    <a:cubicBezTo>
                      <a:pt x="318" y="419"/>
                      <a:pt x="317" y="418"/>
                      <a:pt x="316" y="418"/>
                    </a:cubicBezTo>
                    <a:cubicBezTo>
                      <a:pt x="312" y="415"/>
                      <a:pt x="307" y="413"/>
                      <a:pt x="303" y="410"/>
                    </a:cubicBezTo>
                    <a:cubicBezTo>
                      <a:pt x="301" y="409"/>
                      <a:pt x="300" y="409"/>
                      <a:pt x="298" y="408"/>
                    </a:cubicBezTo>
                    <a:cubicBezTo>
                      <a:pt x="294" y="405"/>
                      <a:pt x="289" y="402"/>
                      <a:pt x="284" y="399"/>
                    </a:cubicBezTo>
                    <a:cubicBezTo>
                      <a:pt x="284" y="399"/>
                      <a:pt x="283" y="399"/>
                      <a:pt x="282" y="398"/>
                    </a:cubicBezTo>
                    <a:cubicBezTo>
                      <a:pt x="277" y="395"/>
                      <a:pt x="272" y="392"/>
                      <a:pt x="266" y="388"/>
                    </a:cubicBezTo>
                    <a:cubicBezTo>
                      <a:pt x="265" y="387"/>
                      <a:pt x="264" y="387"/>
                      <a:pt x="262" y="386"/>
                    </a:cubicBezTo>
                    <a:cubicBezTo>
                      <a:pt x="258" y="383"/>
                      <a:pt x="253" y="380"/>
                      <a:pt x="249" y="377"/>
                    </a:cubicBezTo>
                    <a:cubicBezTo>
                      <a:pt x="248" y="376"/>
                      <a:pt x="247" y="376"/>
                      <a:pt x="247" y="375"/>
                    </a:cubicBezTo>
                    <a:cubicBezTo>
                      <a:pt x="241" y="372"/>
                      <a:pt x="236" y="368"/>
                      <a:pt x="231" y="365"/>
                    </a:cubicBezTo>
                    <a:cubicBezTo>
                      <a:pt x="230" y="364"/>
                      <a:pt x="229" y="363"/>
                      <a:pt x="228" y="362"/>
                    </a:cubicBezTo>
                    <a:cubicBezTo>
                      <a:pt x="223" y="359"/>
                      <a:pt x="219" y="356"/>
                      <a:pt x="215" y="353"/>
                    </a:cubicBezTo>
                    <a:cubicBezTo>
                      <a:pt x="214" y="352"/>
                      <a:pt x="213" y="352"/>
                      <a:pt x="212" y="351"/>
                    </a:cubicBezTo>
                    <a:cubicBezTo>
                      <a:pt x="211" y="350"/>
                      <a:pt x="210" y="349"/>
                      <a:pt x="208" y="348"/>
                    </a:cubicBezTo>
                    <a:cubicBezTo>
                      <a:pt x="206" y="346"/>
                      <a:pt x="204" y="345"/>
                      <a:pt x="202" y="343"/>
                    </a:cubicBezTo>
                    <a:cubicBezTo>
                      <a:pt x="200" y="342"/>
                      <a:pt x="199" y="341"/>
                      <a:pt x="198" y="340"/>
                    </a:cubicBezTo>
                    <a:cubicBezTo>
                      <a:pt x="196" y="338"/>
                      <a:pt x="193" y="336"/>
                      <a:pt x="191" y="335"/>
                    </a:cubicBezTo>
                    <a:cubicBezTo>
                      <a:pt x="190" y="334"/>
                      <a:pt x="189" y="333"/>
                      <a:pt x="187" y="332"/>
                    </a:cubicBezTo>
                    <a:cubicBezTo>
                      <a:pt x="185" y="330"/>
                      <a:pt x="183" y="328"/>
                      <a:pt x="181" y="327"/>
                    </a:cubicBezTo>
                    <a:cubicBezTo>
                      <a:pt x="180" y="326"/>
                      <a:pt x="179" y="324"/>
                      <a:pt x="177" y="323"/>
                    </a:cubicBezTo>
                    <a:cubicBezTo>
                      <a:pt x="175" y="322"/>
                      <a:pt x="173" y="320"/>
                      <a:pt x="171" y="318"/>
                    </a:cubicBezTo>
                    <a:cubicBezTo>
                      <a:pt x="170" y="317"/>
                      <a:pt x="169" y="316"/>
                      <a:pt x="168" y="315"/>
                    </a:cubicBezTo>
                    <a:cubicBezTo>
                      <a:pt x="165" y="313"/>
                      <a:pt x="163" y="311"/>
                      <a:pt x="160" y="309"/>
                    </a:cubicBezTo>
                    <a:cubicBezTo>
                      <a:pt x="160" y="308"/>
                      <a:pt x="159" y="307"/>
                      <a:pt x="158" y="307"/>
                    </a:cubicBezTo>
                    <a:cubicBezTo>
                      <a:pt x="155" y="304"/>
                      <a:pt x="152" y="301"/>
                      <a:pt x="149" y="298"/>
                    </a:cubicBezTo>
                    <a:cubicBezTo>
                      <a:pt x="148" y="298"/>
                      <a:pt x="147" y="297"/>
                      <a:pt x="146" y="296"/>
                    </a:cubicBezTo>
                    <a:cubicBezTo>
                      <a:pt x="144" y="294"/>
                      <a:pt x="142" y="292"/>
                      <a:pt x="140" y="290"/>
                    </a:cubicBezTo>
                    <a:cubicBezTo>
                      <a:pt x="136" y="287"/>
                      <a:pt x="133" y="283"/>
                      <a:pt x="129" y="279"/>
                    </a:cubicBezTo>
                    <a:cubicBezTo>
                      <a:pt x="128" y="279"/>
                      <a:pt x="128" y="278"/>
                      <a:pt x="127" y="277"/>
                    </a:cubicBezTo>
                    <a:cubicBezTo>
                      <a:pt x="124" y="274"/>
                      <a:pt x="121" y="272"/>
                      <a:pt x="118" y="269"/>
                    </a:cubicBezTo>
                    <a:cubicBezTo>
                      <a:pt x="117" y="267"/>
                      <a:pt x="116" y="266"/>
                      <a:pt x="115" y="265"/>
                    </a:cubicBezTo>
                    <a:cubicBezTo>
                      <a:pt x="113" y="262"/>
                      <a:pt x="110" y="260"/>
                      <a:pt x="108" y="257"/>
                    </a:cubicBezTo>
                    <a:cubicBezTo>
                      <a:pt x="107" y="256"/>
                      <a:pt x="106" y="255"/>
                      <a:pt x="105" y="254"/>
                    </a:cubicBezTo>
                    <a:cubicBezTo>
                      <a:pt x="102" y="250"/>
                      <a:pt x="99" y="247"/>
                      <a:pt x="96" y="243"/>
                    </a:cubicBezTo>
                    <a:moveTo>
                      <a:pt x="95" y="243"/>
                    </a:move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43"/>
                      <a:pt x="95" y="243"/>
                      <a:pt x="95" y="243"/>
                    </a:cubicBezTo>
                    <a:moveTo>
                      <a:pt x="95" y="242"/>
                    </a:moveTo>
                    <a:cubicBezTo>
                      <a:pt x="95" y="242"/>
                      <a:pt x="95" y="242"/>
                      <a:pt x="95" y="242"/>
                    </a:cubicBezTo>
                    <a:cubicBezTo>
                      <a:pt x="95" y="242"/>
                      <a:pt x="95" y="243"/>
                      <a:pt x="95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43"/>
                      <a:pt x="95" y="242"/>
                      <a:pt x="95" y="242"/>
                    </a:cubicBezTo>
                    <a:moveTo>
                      <a:pt x="94" y="242"/>
                    </a:moveTo>
                    <a:cubicBezTo>
                      <a:pt x="94" y="242"/>
                      <a:pt x="94" y="242"/>
                      <a:pt x="94" y="242"/>
                    </a:cubicBezTo>
                    <a:cubicBezTo>
                      <a:pt x="94" y="242"/>
                      <a:pt x="94" y="242"/>
                      <a:pt x="95" y="242"/>
                    </a:cubicBezTo>
                    <a:cubicBezTo>
                      <a:pt x="95" y="242"/>
                      <a:pt x="95" y="242"/>
                      <a:pt x="95" y="242"/>
                    </a:cubicBezTo>
                    <a:cubicBezTo>
                      <a:pt x="94" y="242"/>
                      <a:pt x="94" y="242"/>
                      <a:pt x="94" y="242"/>
                    </a:cubicBezTo>
                    <a:moveTo>
                      <a:pt x="94" y="242"/>
                    </a:moveTo>
                    <a:cubicBezTo>
                      <a:pt x="94" y="242"/>
                      <a:pt x="94" y="242"/>
                      <a:pt x="94" y="242"/>
                    </a:cubicBezTo>
                    <a:cubicBezTo>
                      <a:pt x="94" y="242"/>
                      <a:pt x="94" y="242"/>
                      <a:pt x="94" y="242"/>
                    </a:cubicBezTo>
                    <a:cubicBezTo>
                      <a:pt x="94" y="242"/>
                      <a:pt x="94" y="242"/>
                      <a:pt x="94" y="242"/>
                    </a:cubicBezTo>
                    <a:cubicBezTo>
                      <a:pt x="94" y="242"/>
                      <a:pt x="94" y="242"/>
                      <a:pt x="94" y="242"/>
                    </a:cubicBezTo>
                    <a:moveTo>
                      <a:pt x="94" y="241"/>
                    </a:moveTo>
                    <a:cubicBezTo>
                      <a:pt x="94" y="241"/>
                      <a:pt x="94" y="241"/>
                      <a:pt x="94" y="241"/>
                    </a:cubicBezTo>
                    <a:cubicBezTo>
                      <a:pt x="94" y="241"/>
                      <a:pt x="94" y="241"/>
                      <a:pt x="94" y="241"/>
                    </a:cubicBezTo>
                    <a:cubicBezTo>
                      <a:pt x="94" y="241"/>
                      <a:pt x="94" y="241"/>
                      <a:pt x="94" y="241"/>
                    </a:cubicBezTo>
                    <a:cubicBezTo>
                      <a:pt x="94" y="241"/>
                      <a:pt x="94" y="241"/>
                      <a:pt x="94" y="241"/>
                    </a:cubicBezTo>
                    <a:moveTo>
                      <a:pt x="34" y="154"/>
                    </a:moveTo>
                    <a:cubicBezTo>
                      <a:pt x="34" y="154"/>
                      <a:pt x="34" y="154"/>
                      <a:pt x="34" y="154"/>
                    </a:cubicBezTo>
                    <a:cubicBezTo>
                      <a:pt x="34" y="154"/>
                      <a:pt x="34" y="154"/>
                      <a:pt x="34" y="154"/>
                    </a:cubicBezTo>
                    <a:cubicBezTo>
                      <a:pt x="34" y="154"/>
                      <a:pt x="34" y="154"/>
                      <a:pt x="34" y="154"/>
                    </a:cubicBezTo>
                    <a:cubicBezTo>
                      <a:pt x="34" y="154"/>
                      <a:pt x="34" y="154"/>
                      <a:pt x="34" y="154"/>
                    </a:cubicBezTo>
                    <a:moveTo>
                      <a:pt x="34" y="153"/>
                    </a:moveTo>
                    <a:cubicBezTo>
                      <a:pt x="34" y="153"/>
                      <a:pt x="34" y="153"/>
                      <a:pt x="34" y="153"/>
                    </a:cubicBezTo>
                    <a:cubicBezTo>
                      <a:pt x="34" y="153"/>
                      <a:pt x="34" y="153"/>
                      <a:pt x="34" y="154"/>
                    </a:cubicBezTo>
                    <a:cubicBezTo>
                      <a:pt x="34" y="154"/>
                      <a:pt x="34" y="154"/>
                      <a:pt x="34" y="154"/>
                    </a:cubicBezTo>
                    <a:cubicBezTo>
                      <a:pt x="34" y="153"/>
                      <a:pt x="34" y="153"/>
                      <a:pt x="34" y="153"/>
                    </a:cubicBezTo>
                    <a:moveTo>
                      <a:pt x="34" y="153"/>
                    </a:moveTo>
                    <a:cubicBezTo>
                      <a:pt x="34" y="153"/>
                      <a:pt x="34" y="153"/>
                      <a:pt x="34" y="153"/>
                    </a:cubicBezTo>
                    <a:cubicBezTo>
                      <a:pt x="34" y="153"/>
                      <a:pt x="34" y="153"/>
                      <a:pt x="34" y="153"/>
                    </a:cubicBezTo>
                    <a:cubicBezTo>
                      <a:pt x="34" y="153"/>
                      <a:pt x="34" y="153"/>
                      <a:pt x="34" y="153"/>
                    </a:cubicBezTo>
                    <a:cubicBezTo>
                      <a:pt x="34" y="153"/>
                      <a:pt x="34" y="153"/>
                      <a:pt x="34" y="153"/>
                    </a:cubicBezTo>
                    <a:moveTo>
                      <a:pt x="29" y="144"/>
                    </a:moveTo>
                    <a:cubicBezTo>
                      <a:pt x="29" y="144"/>
                      <a:pt x="29" y="144"/>
                      <a:pt x="29" y="144"/>
                    </a:cubicBezTo>
                    <a:cubicBezTo>
                      <a:pt x="31" y="147"/>
                      <a:pt x="32" y="150"/>
                      <a:pt x="34" y="153"/>
                    </a:cubicBezTo>
                    <a:cubicBezTo>
                      <a:pt x="34" y="153"/>
                      <a:pt x="34" y="153"/>
                      <a:pt x="34" y="153"/>
                    </a:cubicBezTo>
                    <a:cubicBezTo>
                      <a:pt x="33" y="152"/>
                      <a:pt x="32" y="150"/>
                      <a:pt x="32" y="149"/>
                    </a:cubicBezTo>
                    <a:cubicBezTo>
                      <a:pt x="31" y="147"/>
                      <a:pt x="30" y="146"/>
                      <a:pt x="29" y="144"/>
                    </a:cubicBezTo>
                    <a:moveTo>
                      <a:pt x="16" y="111"/>
                    </a:moveTo>
                    <a:cubicBezTo>
                      <a:pt x="16" y="111"/>
                      <a:pt x="16" y="111"/>
                      <a:pt x="16" y="111"/>
                    </a:cubicBezTo>
                    <a:cubicBezTo>
                      <a:pt x="16" y="111"/>
                      <a:pt x="16" y="111"/>
                      <a:pt x="16" y="111"/>
                    </a:cubicBezTo>
                    <a:cubicBezTo>
                      <a:pt x="16" y="111"/>
                      <a:pt x="16" y="111"/>
                      <a:pt x="16" y="111"/>
                    </a:cubicBezTo>
                    <a:cubicBezTo>
                      <a:pt x="16" y="111"/>
                      <a:pt x="16" y="111"/>
                      <a:pt x="16" y="111"/>
                    </a:cubicBezTo>
                    <a:moveTo>
                      <a:pt x="15" y="111"/>
                    </a:moveTo>
                    <a:cubicBezTo>
                      <a:pt x="15" y="111"/>
                      <a:pt x="15" y="111"/>
                      <a:pt x="15" y="111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5" y="111"/>
                      <a:pt x="15" y="111"/>
                      <a:pt x="15" y="111"/>
                    </a:cubicBezTo>
                    <a:moveTo>
                      <a:pt x="15" y="111"/>
                    </a:moveTo>
                    <a:cubicBezTo>
                      <a:pt x="15" y="111"/>
                      <a:pt x="15" y="111"/>
                      <a:pt x="15" y="111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5" y="111"/>
                      <a:pt x="15" y="111"/>
                      <a:pt x="15" y="111"/>
                    </a:cubicBezTo>
                    <a:moveTo>
                      <a:pt x="15" y="110"/>
                    </a:moveTo>
                    <a:cubicBezTo>
                      <a:pt x="15" y="110"/>
                      <a:pt x="15" y="110"/>
                      <a:pt x="15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5" y="111"/>
                      <a:pt x="15" y="111"/>
                      <a:pt x="15" y="110"/>
                    </a:cubicBezTo>
                    <a:moveTo>
                      <a:pt x="15" y="110"/>
                    </a:moveTo>
                    <a:cubicBezTo>
                      <a:pt x="15" y="110"/>
                      <a:pt x="15" y="110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moveTo>
                      <a:pt x="5" y="73"/>
                    </a:moveTo>
                    <a:cubicBezTo>
                      <a:pt x="5" y="73"/>
                      <a:pt x="5" y="73"/>
                      <a:pt x="5" y="73"/>
                    </a:cubicBezTo>
                    <a:cubicBezTo>
                      <a:pt x="7" y="85"/>
                      <a:pt x="11" y="98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1" y="98"/>
                      <a:pt x="7" y="85"/>
                      <a:pt x="5" y="73"/>
                    </a:cubicBezTo>
                    <a:moveTo>
                      <a:pt x="5" y="73"/>
                    </a:moveTo>
                    <a:cubicBezTo>
                      <a:pt x="5" y="73"/>
                      <a:pt x="5" y="73"/>
                      <a:pt x="5" y="73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5" y="73"/>
                      <a:pt x="5" y="73"/>
                      <a:pt x="5" y="73"/>
                    </a:cubicBezTo>
                    <a:moveTo>
                      <a:pt x="5" y="72"/>
                    </a:move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3"/>
                      <a:pt x="5" y="73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5" y="73"/>
                      <a:pt x="5" y="72"/>
                      <a:pt x="5" y="72"/>
                    </a:cubicBezTo>
                    <a:moveTo>
                      <a:pt x="5" y="72"/>
                    </a:move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moveTo>
                      <a:pt x="5" y="72"/>
                    </a:move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moveTo>
                      <a:pt x="5" y="72"/>
                    </a:move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moveTo>
                      <a:pt x="5" y="72"/>
                    </a:move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moveTo>
                      <a:pt x="5" y="71"/>
                    </a:move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moveTo>
                      <a:pt x="5" y="71"/>
                    </a:move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moveTo>
                      <a:pt x="5" y="71"/>
                    </a:move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moveTo>
                      <a:pt x="4" y="70"/>
                    </a:moveTo>
                    <a:cubicBezTo>
                      <a:pt x="4" y="70"/>
                      <a:pt x="4" y="70"/>
                      <a:pt x="4" y="70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4" y="70"/>
                      <a:pt x="4" y="70"/>
                      <a:pt x="4" y="70"/>
                    </a:cubicBezTo>
                    <a:moveTo>
                      <a:pt x="4" y="70"/>
                    </a:moveTo>
                    <a:cubicBezTo>
                      <a:pt x="4" y="70"/>
                      <a:pt x="4" y="70"/>
                      <a:pt x="4" y="70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4" y="70"/>
                      <a:pt x="4" y="70"/>
                      <a:pt x="4" y="70"/>
                    </a:cubicBezTo>
                    <a:moveTo>
                      <a:pt x="1" y="48"/>
                    </a:moveTo>
                    <a:cubicBezTo>
                      <a:pt x="1" y="48"/>
                      <a:pt x="1" y="48"/>
                      <a:pt x="1" y="48"/>
                    </a:cubicBezTo>
                    <a:cubicBezTo>
                      <a:pt x="2" y="53"/>
                      <a:pt x="3" y="59"/>
                      <a:pt x="3" y="64"/>
                    </a:cubicBezTo>
                    <a:cubicBezTo>
                      <a:pt x="3" y="64"/>
                      <a:pt x="3" y="64"/>
                      <a:pt x="3" y="64"/>
                    </a:cubicBezTo>
                    <a:cubicBezTo>
                      <a:pt x="3" y="59"/>
                      <a:pt x="2" y="55"/>
                      <a:pt x="2" y="50"/>
                    </a:cubicBezTo>
                    <a:cubicBezTo>
                      <a:pt x="2" y="50"/>
                      <a:pt x="1" y="49"/>
                      <a:pt x="1" y="48"/>
                    </a:cubicBezTo>
                    <a:moveTo>
                      <a:pt x="3" y="0"/>
                    </a:moveTo>
                    <a:cubicBezTo>
                      <a:pt x="1" y="15"/>
                      <a:pt x="0" y="30"/>
                      <a:pt x="1" y="45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" y="44"/>
                      <a:pt x="1" y="44"/>
                      <a:pt x="1" y="43"/>
                    </a:cubicBezTo>
                    <a:cubicBezTo>
                      <a:pt x="1" y="38"/>
                      <a:pt x="1" y="33"/>
                      <a:pt x="1" y="28"/>
                    </a:cubicBezTo>
                    <a:cubicBezTo>
                      <a:pt x="1" y="26"/>
                      <a:pt x="1" y="24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0"/>
                      <a:pt x="1" y="18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3"/>
                      <a:pt x="1" y="10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6"/>
                      <a:pt x="2" y="4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3" y="0"/>
                      <a:pt x="3" y="0"/>
                    </a:cubicBezTo>
                  </a:path>
                </a:pathLst>
              </a:custGeom>
              <a:solidFill>
                <a:srgbClr val="DBD4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49">
                <a:extLst>
                  <a:ext uri="{FF2B5EF4-FFF2-40B4-BE49-F238E27FC236}">
                    <a16:creationId xmlns:a16="http://schemas.microsoft.com/office/drawing/2014/main" id="{CE5B4F5D-75AB-4267-B65B-DC840E757A71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369947" y="2286286"/>
                <a:ext cx="977700" cy="255424"/>
              </a:xfrm>
              <a:custGeom>
                <a:avLst/>
                <a:gdLst>
                  <a:gd name="T0" fmla="*/ 0 w 314"/>
                  <a:gd name="T1" fmla="*/ 0 h 79"/>
                  <a:gd name="T2" fmla="*/ 313 w 314"/>
                  <a:gd name="T3" fmla="*/ 79 h 79"/>
                  <a:gd name="T4" fmla="*/ 313 w 314"/>
                  <a:gd name="T5" fmla="*/ 79 h 79"/>
                  <a:gd name="T6" fmla="*/ 314 w 314"/>
                  <a:gd name="T7" fmla="*/ 79 h 79"/>
                  <a:gd name="T8" fmla="*/ 314 w 314"/>
                  <a:gd name="T9" fmla="*/ 79 h 79"/>
                  <a:gd name="T10" fmla="*/ 313 w 314"/>
                  <a:gd name="T11" fmla="*/ 78 h 79"/>
                  <a:gd name="T12" fmla="*/ 313 w 314"/>
                  <a:gd name="T13" fmla="*/ 79 h 79"/>
                  <a:gd name="T14" fmla="*/ 0 w 314"/>
                  <a:gd name="T15" fmla="*/ 0 h 79"/>
                  <a:gd name="T16" fmla="*/ 0 w 314"/>
                  <a:gd name="T1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4" h="79">
                    <a:moveTo>
                      <a:pt x="0" y="0"/>
                    </a:moveTo>
                    <a:cubicBezTo>
                      <a:pt x="313" y="79"/>
                      <a:pt x="313" y="79"/>
                      <a:pt x="313" y="79"/>
                    </a:cubicBezTo>
                    <a:cubicBezTo>
                      <a:pt x="313" y="79"/>
                      <a:pt x="313" y="79"/>
                      <a:pt x="313" y="79"/>
                    </a:cubicBezTo>
                    <a:cubicBezTo>
                      <a:pt x="313" y="79"/>
                      <a:pt x="313" y="79"/>
                      <a:pt x="314" y="79"/>
                    </a:cubicBezTo>
                    <a:cubicBezTo>
                      <a:pt x="314" y="79"/>
                      <a:pt x="314" y="79"/>
                      <a:pt x="314" y="79"/>
                    </a:cubicBezTo>
                    <a:cubicBezTo>
                      <a:pt x="314" y="79"/>
                      <a:pt x="314" y="78"/>
                      <a:pt x="313" y="78"/>
                    </a:cubicBezTo>
                    <a:cubicBezTo>
                      <a:pt x="313" y="78"/>
                      <a:pt x="313" y="79"/>
                      <a:pt x="313" y="7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F96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15DBE6FD-242D-4A55-90EF-F13F26417ADD}"/>
                </a:ext>
              </a:extLst>
            </p:cNvPr>
            <p:cNvSpPr/>
            <p:nvPr/>
          </p:nvSpPr>
          <p:spPr>
            <a:xfrm>
              <a:off x="2014810" y="2066705"/>
              <a:ext cx="337464" cy="336382"/>
            </a:xfrm>
            <a:custGeom>
              <a:avLst/>
              <a:gdLst>
                <a:gd name="connsiteX0" fmla="*/ 4216165 w 4876800"/>
                <a:gd name="connsiteY0" fmla="*/ 3672716 h 4861160"/>
                <a:gd name="connsiteX1" fmla="*/ 3678298 w 4876800"/>
                <a:gd name="connsiteY1" fmla="*/ 4210583 h 4861160"/>
                <a:gd name="connsiteX2" fmla="*/ 4216165 w 4876800"/>
                <a:gd name="connsiteY2" fmla="*/ 4210583 h 4861160"/>
                <a:gd name="connsiteX3" fmla="*/ 4273794 w 4876800"/>
                <a:gd name="connsiteY3" fmla="*/ 3429701 h 4861160"/>
                <a:gd name="connsiteX4" fmla="*/ 4315149 w 4876800"/>
                <a:gd name="connsiteY4" fmla="*/ 3433781 h 4861160"/>
                <a:gd name="connsiteX5" fmla="*/ 4359345 w 4876800"/>
                <a:gd name="connsiteY5" fmla="*/ 3499904 h 4861160"/>
                <a:gd name="connsiteX6" fmla="*/ 4359345 w 4876800"/>
                <a:gd name="connsiteY6" fmla="*/ 4282154 h 4861160"/>
                <a:gd name="connsiteX7" fmla="*/ 4287764 w 4876800"/>
                <a:gd name="connsiteY7" fmla="*/ 4353734 h 4861160"/>
                <a:gd name="connsiteX8" fmla="*/ 3505514 w 4876800"/>
                <a:gd name="connsiteY8" fmla="*/ 4353734 h 4861160"/>
                <a:gd name="connsiteX9" fmla="*/ 3439382 w 4876800"/>
                <a:gd name="connsiteY9" fmla="*/ 4309548 h 4861160"/>
                <a:gd name="connsiteX10" fmla="*/ 3454889 w 4876800"/>
                <a:gd name="connsiteY10" fmla="*/ 4231538 h 4861160"/>
                <a:gd name="connsiteX11" fmla="*/ 4237139 w 4876800"/>
                <a:gd name="connsiteY11" fmla="*/ 3449288 h 4861160"/>
                <a:gd name="connsiteX12" fmla="*/ 4273794 w 4876800"/>
                <a:gd name="connsiteY12" fmla="*/ 3429701 h 4861160"/>
                <a:gd name="connsiteX13" fmla="*/ 1851736 w 4876800"/>
                <a:gd name="connsiteY13" fmla="*/ 2253682 h 4861160"/>
                <a:gd name="connsiteX14" fmla="*/ 1779356 w 4876800"/>
                <a:gd name="connsiteY14" fmla="*/ 2458717 h 4861160"/>
                <a:gd name="connsiteX15" fmla="*/ 1915963 w 4876800"/>
                <a:gd name="connsiteY15" fmla="*/ 2595324 h 4861160"/>
                <a:gd name="connsiteX16" fmla="*/ 2120998 w 4876800"/>
                <a:gd name="connsiteY16" fmla="*/ 2522944 h 4861160"/>
                <a:gd name="connsiteX17" fmla="*/ 3637807 w 4876800"/>
                <a:gd name="connsiteY17" fmla="*/ 408232 h 4861160"/>
                <a:gd name="connsiteX18" fmla="*/ 3506486 w 4876800"/>
                <a:gd name="connsiteY18" fmla="*/ 539572 h 4861160"/>
                <a:gd name="connsiteX19" fmla="*/ 3835127 w 4876800"/>
                <a:gd name="connsiteY19" fmla="*/ 868223 h 4861160"/>
                <a:gd name="connsiteX20" fmla="*/ 3966467 w 4876800"/>
                <a:gd name="connsiteY20" fmla="*/ 736882 h 4861160"/>
                <a:gd name="connsiteX21" fmla="*/ 491385 w 4876800"/>
                <a:gd name="connsiteY21" fmla="*/ 356673 h 4861160"/>
                <a:gd name="connsiteX22" fmla="*/ 143141 w 4876800"/>
                <a:gd name="connsiteY22" fmla="*/ 770401 h 4861160"/>
                <a:gd name="connsiteX23" fmla="*/ 143141 w 4876800"/>
                <a:gd name="connsiteY23" fmla="*/ 3435886 h 4861160"/>
                <a:gd name="connsiteX24" fmla="*/ 169859 w 4876800"/>
                <a:gd name="connsiteY24" fmla="*/ 3407749 h 4861160"/>
                <a:gd name="connsiteX25" fmla="*/ 491395 w 4876800"/>
                <a:gd name="connsiteY25" fmla="*/ 3252159 h 4861160"/>
                <a:gd name="connsiteX26" fmla="*/ 491395 w 4876800"/>
                <a:gd name="connsiteY26" fmla="*/ 2800226 h 4861160"/>
                <a:gd name="connsiteX27" fmla="*/ 562975 w 4876800"/>
                <a:gd name="connsiteY27" fmla="*/ 2728646 h 4861160"/>
                <a:gd name="connsiteX28" fmla="*/ 634555 w 4876800"/>
                <a:gd name="connsiteY28" fmla="*/ 2800226 h 4861160"/>
                <a:gd name="connsiteX29" fmla="*/ 634555 w 4876800"/>
                <a:gd name="connsiteY29" fmla="*/ 3319234 h 4861160"/>
                <a:gd name="connsiteX30" fmla="*/ 562975 w 4876800"/>
                <a:gd name="connsiteY30" fmla="*/ 3390814 h 4861160"/>
                <a:gd name="connsiteX31" fmla="*/ 541801 w 4876800"/>
                <a:gd name="connsiteY31" fmla="*/ 3391348 h 4861160"/>
                <a:gd name="connsiteX32" fmla="*/ 536714 w 4876800"/>
                <a:gd name="connsiteY32" fmla="*/ 3391719 h 4861160"/>
                <a:gd name="connsiteX33" fmla="*/ 520703 w 4876800"/>
                <a:gd name="connsiteY33" fmla="*/ 3392938 h 4861160"/>
                <a:gd name="connsiteX34" fmla="*/ 516074 w 4876800"/>
                <a:gd name="connsiteY34" fmla="*/ 3393500 h 4861160"/>
                <a:gd name="connsiteX35" fmla="*/ 499643 w 4876800"/>
                <a:gd name="connsiteY35" fmla="*/ 3395596 h 4861160"/>
                <a:gd name="connsiteX36" fmla="*/ 496624 w 4876800"/>
                <a:gd name="connsiteY36" fmla="*/ 3396110 h 4861160"/>
                <a:gd name="connsiteX37" fmla="*/ 478698 w 4876800"/>
                <a:gd name="connsiteY37" fmla="*/ 3399320 h 4861160"/>
                <a:gd name="connsiteX38" fmla="*/ 477612 w 4876800"/>
                <a:gd name="connsiteY38" fmla="*/ 3399558 h 4861160"/>
                <a:gd name="connsiteX39" fmla="*/ 184718 w 4876800"/>
                <a:gd name="connsiteY39" fmla="*/ 3628606 h 4861160"/>
                <a:gd name="connsiteX40" fmla="*/ 184385 w 4876800"/>
                <a:gd name="connsiteY40" fmla="*/ 3629320 h 4861160"/>
                <a:gd name="connsiteX41" fmla="*/ 176708 w 4876800"/>
                <a:gd name="connsiteY41" fmla="*/ 3646265 h 4861160"/>
                <a:gd name="connsiteX42" fmla="*/ 175069 w 4876800"/>
                <a:gd name="connsiteY42" fmla="*/ 3650256 h 4861160"/>
                <a:gd name="connsiteX43" fmla="*/ 169573 w 4876800"/>
                <a:gd name="connsiteY43" fmla="*/ 3664182 h 4861160"/>
                <a:gd name="connsiteX44" fmla="*/ 166916 w 4876800"/>
                <a:gd name="connsiteY44" fmla="*/ 3671621 h 4861160"/>
                <a:gd name="connsiteX45" fmla="*/ 163287 w 4876800"/>
                <a:gd name="connsiteY45" fmla="*/ 3682317 h 4861160"/>
                <a:gd name="connsiteX46" fmla="*/ 160001 w 4876800"/>
                <a:gd name="connsiteY46" fmla="*/ 3693176 h 4861160"/>
                <a:gd name="connsiteX47" fmla="*/ 157867 w 4876800"/>
                <a:gd name="connsiteY47" fmla="*/ 3700681 h 4861160"/>
                <a:gd name="connsiteX48" fmla="*/ 154352 w 4876800"/>
                <a:gd name="connsiteY48" fmla="*/ 3714664 h 4861160"/>
                <a:gd name="connsiteX49" fmla="*/ 153286 w 4876800"/>
                <a:gd name="connsiteY49" fmla="*/ 3719284 h 4861160"/>
                <a:gd name="connsiteX50" fmla="*/ 149933 w 4876800"/>
                <a:gd name="connsiteY50" fmla="*/ 3735981 h 4861160"/>
                <a:gd name="connsiteX51" fmla="*/ 149552 w 4876800"/>
                <a:gd name="connsiteY51" fmla="*/ 3738124 h 4861160"/>
                <a:gd name="connsiteX52" fmla="*/ 146694 w 4876800"/>
                <a:gd name="connsiteY52" fmla="*/ 3757031 h 4861160"/>
                <a:gd name="connsiteX53" fmla="*/ 146666 w 4876800"/>
                <a:gd name="connsiteY53" fmla="*/ 3757260 h 4861160"/>
                <a:gd name="connsiteX54" fmla="*/ 143503 w 4876800"/>
                <a:gd name="connsiteY54" fmla="*/ 3797684 h 4861160"/>
                <a:gd name="connsiteX55" fmla="*/ 542239 w 4876800"/>
                <a:gd name="connsiteY55" fmla="*/ 4183875 h 4861160"/>
                <a:gd name="connsiteX56" fmla="*/ 2872692 w 4876800"/>
                <a:gd name="connsiteY56" fmla="*/ 4183875 h 4861160"/>
                <a:gd name="connsiteX57" fmla="*/ 3162786 w 4876800"/>
                <a:gd name="connsiteY57" fmla="*/ 3893782 h 4861160"/>
                <a:gd name="connsiteX58" fmla="*/ 3253759 w 4876800"/>
                <a:gd name="connsiteY58" fmla="*/ 3885314 h 4861160"/>
                <a:gd name="connsiteX59" fmla="*/ 3264027 w 4876800"/>
                <a:gd name="connsiteY59" fmla="*/ 3893782 h 4861160"/>
                <a:gd name="connsiteX60" fmla="*/ 3264027 w 4876800"/>
                <a:gd name="connsiteY60" fmla="*/ 3995013 h 4861160"/>
                <a:gd name="connsiteX61" fmla="*/ 2541003 w 4876800"/>
                <a:gd name="connsiteY61" fmla="*/ 4718028 h 4861160"/>
                <a:gd name="connsiteX62" fmla="*/ 4733658 w 4876800"/>
                <a:gd name="connsiteY62" fmla="*/ 4718028 h 4861160"/>
                <a:gd name="connsiteX63" fmla="*/ 4733658 w 4876800"/>
                <a:gd name="connsiteY63" fmla="*/ 4376633 h 4861160"/>
                <a:gd name="connsiteX64" fmla="*/ 4601594 w 4876800"/>
                <a:gd name="connsiteY64" fmla="*/ 4376633 h 4861160"/>
                <a:gd name="connsiteX65" fmla="*/ 4530014 w 4876800"/>
                <a:gd name="connsiteY65" fmla="*/ 4305052 h 4861160"/>
                <a:gd name="connsiteX66" fmla="*/ 4601594 w 4876800"/>
                <a:gd name="connsiteY66" fmla="*/ 4233472 h 4861160"/>
                <a:gd name="connsiteX67" fmla="*/ 4733658 w 4876800"/>
                <a:gd name="connsiteY67" fmla="*/ 4233472 h 4861160"/>
                <a:gd name="connsiteX68" fmla="*/ 4733658 w 4876800"/>
                <a:gd name="connsiteY68" fmla="*/ 4017769 h 4861160"/>
                <a:gd name="connsiteX69" fmla="*/ 4601594 w 4876800"/>
                <a:gd name="connsiteY69" fmla="*/ 4017769 h 4861160"/>
                <a:gd name="connsiteX70" fmla="*/ 4530014 w 4876800"/>
                <a:gd name="connsiteY70" fmla="*/ 3946188 h 4861160"/>
                <a:gd name="connsiteX71" fmla="*/ 4601594 w 4876800"/>
                <a:gd name="connsiteY71" fmla="*/ 3874608 h 4861160"/>
                <a:gd name="connsiteX72" fmla="*/ 4733658 w 4876800"/>
                <a:gd name="connsiteY72" fmla="*/ 3874608 h 4861160"/>
                <a:gd name="connsiteX73" fmla="*/ 4733658 w 4876800"/>
                <a:gd name="connsiteY73" fmla="*/ 3658914 h 4861160"/>
                <a:gd name="connsiteX74" fmla="*/ 4601594 w 4876800"/>
                <a:gd name="connsiteY74" fmla="*/ 3658914 h 4861160"/>
                <a:gd name="connsiteX75" fmla="*/ 4530014 w 4876800"/>
                <a:gd name="connsiteY75" fmla="*/ 3587334 h 4861160"/>
                <a:gd name="connsiteX76" fmla="*/ 4601594 w 4876800"/>
                <a:gd name="connsiteY76" fmla="*/ 3515754 h 4861160"/>
                <a:gd name="connsiteX77" fmla="*/ 4733658 w 4876800"/>
                <a:gd name="connsiteY77" fmla="*/ 3515754 h 4861160"/>
                <a:gd name="connsiteX78" fmla="*/ 4733658 w 4876800"/>
                <a:gd name="connsiteY78" fmla="*/ 3300051 h 4861160"/>
                <a:gd name="connsiteX79" fmla="*/ 4601594 w 4876800"/>
                <a:gd name="connsiteY79" fmla="*/ 3300051 h 4861160"/>
                <a:gd name="connsiteX80" fmla="*/ 4530014 w 4876800"/>
                <a:gd name="connsiteY80" fmla="*/ 3228470 h 4861160"/>
                <a:gd name="connsiteX81" fmla="*/ 4601594 w 4876800"/>
                <a:gd name="connsiteY81" fmla="*/ 3156890 h 4861160"/>
                <a:gd name="connsiteX82" fmla="*/ 4733658 w 4876800"/>
                <a:gd name="connsiteY82" fmla="*/ 3156890 h 4861160"/>
                <a:gd name="connsiteX83" fmla="*/ 4733658 w 4876800"/>
                <a:gd name="connsiteY83" fmla="*/ 2525363 h 4861160"/>
                <a:gd name="connsiteX84" fmla="*/ 3474415 w 4876800"/>
                <a:gd name="connsiteY84" fmla="*/ 3784616 h 4861160"/>
                <a:gd name="connsiteX85" fmla="*/ 3474387 w 4876800"/>
                <a:gd name="connsiteY85" fmla="*/ 3784644 h 4861160"/>
                <a:gd name="connsiteX86" fmla="*/ 3468948 w 4876800"/>
                <a:gd name="connsiteY86" fmla="*/ 3789559 h 4861160"/>
                <a:gd name="connsiteX87" fmla="*/ 3423771 w 4876800"/>
                <a:gd name="connsiteY87" fmla="*/ 3805609 h 4861160"/>
                <a:gd name="connsiteX88" fmla="*/ 3378594 w 4876800"/>
                <a:gd name="connsiteY88" fmla="*/ 3789559 h 4861160"/>
                <a:gd name="connsiteX89" fmla="*/ 3373155 w 4876800"/>
                <a:gd name="connsiteY89" fmla="*/ 3784644 h 4861160"/>
                <a:gd name="connsiteX90" fmla="*/ 3373155 w 4876800"/>
                <a:gd name="connsiteY90" fmla="*/ 3683413 h 4861160"/>
                <a:gd name="connsiteX91" fmla="*/ 4397054 w 4876800"/>
                <a:gd name="connsiteY91" fmla="*/ 2659504 h 4861160"/>
                <a:gd name="connsiteX92" fmla="*/ 4397054 w 4876800"/>
                <a:gd name="connsiteY92" fmla="*/ 1130303 h 4861160"/>
                <a:gd name="connsiteX93" fmla="*/ 3775500 w 4876800"/>
                <a:gd name="connsiteY93" fmla="*/ 1130303 h 4861160"/>
                <a:gd name="connsiteX94" fmla="*/ 2302516 w 4876800"/>
                <a:gd name="connsiteY94" fmla="*/ 2603278 h 4861160"/>
                <a:gd name="connsiteX95" fmla="*/ 2296725 w 4876800"/>
                <a:gd name="connsiteY95" fmla="*/ 2608450 h 4861160"/>
                <a:gd name="connsiteX96" fmla="*/ 2295487 w 4876800"/>
                <a:gd name="connsiteY96" fmla="*/ 2609364 h 4861160"/>
                <a:gd name="connsiteX97" fmla="*/ 2290439 w 4876800"/>
                <a:gd name="connsiteY97" fmla="*/ 2612955 h 4861160"/>
                <a:gd name="connsiteX98" fmla="*/ 2288829 w 4876800"/>
                <a:gd name="connsiteY98" fmla="*/ 2613908 h 4861160"/>
                <a:gd name="connsiteX99" fmla="*/ 2283771 w 4876800"/>
                <a:gd name="connsiteY99" fmla="*/ 2616717 h 4861160"/>
                <a:gd name="connsiteX100" fmla="*/ 2281818 w 4876800"/>
                <a:gd name="connsiteY100" fmla="*/ 2617622 h 4861160"/>
                <a:gd name="connsiteX101" fmla="*/ 2276808 w 4876800"/>
                <a:gd name="connsiteY101" fmla="*/ 2619708 h 4861160"/>
                <a:gd name="connsiteX102" fmla="*/ 2275741 w 4876800"/>
                <a:gd name="connsiteY102" fmla="*/ 2620156 h 4861160"/>
                <a:gd name="connsiteX103" fmla="*/ 1839211 w 4876800"/>
                <a:gd name="connsiteY103" fmla="*/ 2774251 h 4861160"/>
                <a:gd name="connsiteX104" fmla="*/ 3261417 w 4876800"/>
                <a:gd name="connsiteY104" fmla="*/ 2774251 h 4861160"/>
                <a:gd name="connsiteX105" fmla="*/ 3332997 w 4876800"/>
                <a:gd name="connsiteY105" fmla="*/ 2845832 h 4861160"/>
                <a:gd name="connsiteX106" fmla="*/ 3261417 w 4876800"/>
                <a:gd name="connsiteY106" fmla="*/ 2917412 h 4861160"/>
                <a:gd name="connsiteX107" fmla="*/ 1279131 w 4876800"/>
                <a:gd name="connsiteY107" fmla="*/ 2917412 h 4861160"/>
                <a:gd name="connsiteX108" fmla="*/ 1207551 w 4876800"/>
                <a:gd name="connsiteY108" fmla="*/ 2845832 h 4861160"/>
                <a:gd name="connsiteX109" fmla="*/ 1279131 w 4876800"/>
                <a:gd name="connsiteY109" fmla="*/ 2774251 h 4861160"/>
                <a:gd name="connsiteX110" fmla="*/ 1517180 w 4876800"/>
                <a:gd name="connsiteY110" fmla="*/ 2774251 h 4861160"/>
                <a:gd name="connsiteX111" fmla="*/ 1520018 w 4876800"/>
                <a:gd name="connsiteY111" fmla="*/ 2763364 h 4861160"/>
                <a:gd name="connsiteX112" fmla="*/ 1615097 w 4876800"/>
                <a:gd name="connsiteY112" fmla="*/ 2494007 h 4861160"/>
                <a:gd name="connsiteX113" fmla="*/ 1754552 w 4876800"/>
                <a:gd name="connsiteY113" fmla="*/ 2098957 h 4861160"/>
                <a:gd name="connsiteX114" fmla="*/ 1755172 w 4876800"/>
                <a:gd name="connsiteY114" fmla="*/ 2097471 h 4861160"/>
                <a:gd name="connsiteX115" fmla="*/ 1756943 w 4876800"/>
                <a:gd name="connsiteY115" fmla="*/ 2093214 h 4861160"/>
                <a:gd name="connsiteX116" fmla="*/ 1758229 w 4876800"/>
                <a:gd name="connsiteY116" fmla="*/ 2090480 h 4861160"/>
                <a:gd name="connsiteX117" fmla="*/ 1760477 w 4876800"/>
                <a:gd name="connsiteY117" fmla="*/ 2086413 h 4861160"/>
                <a:gd name="connsiteX118" fmla="*/ 1761972 w 4876800"/>
                <a:gd name="connsiteY118" fmla="*/ 2083908 h 4861160"/>
                <a:gd name="connsiteX119" fmla="*/ 1764897 w 4876800"/>
                <a:gd name="connsiteY119" fmla="*/ 2079803 h 4861160"/>
                <a:gd name="connsiteX120" fmla="*/ 1766383 w 4876800"/>
                <a:gd name="connsiteY120" fmla="*/ 2077783 h 4861160"/>
                <a:gd name="connsiteX121" fmla="*/ 1771421 w 4876800"/>
                <a:gd name="connsiteY121" fmla="*/ 2072154 h 4861160"/>
                <a:gd name="connsiteX122" fmla="*/ 2106539 w 4876800"/>
                <a:gd name="connsiteY122" fmla="*/ 1737045 h 4861160"/>
                <a:gd name="connsiteX123" fmla="*/ 2207761 w 4876800"/>
                <a:gd name="connsiteY123" fmla="*/ 1737045 h 4861160"/>
                <a:gd name="connsiteX124" fmla="*/ 2207761 w 4876800"/>
                <a:gd name="connsiteY124" fmla="*/ 1838277 h 4861160"/>
                <a:gd name="connsiteX125" fmla="*/ 1923269 w 4876800"/>
                <a:gd name="connsiteY125" fmla="*/ 2122770 h 4861160"/>
                <a:gd name="connsiteX126" fmla="*/ 2251919 w 4876800"/>
                <a:gd name="connsiteY126" fmla="*/ 2451421 h 4861160"/>
                <a:gd name="connsiteX127" fmla="*/ 3695224 w 4876800"/>
                <a:gd name="connsiteY127" fmla="*/ 1008097 h 4861160"/>
                <a:gd name="connsiteX128" fmla="*/ 3695319 w 4876800"/>
                <a:gd name="connsiteY128" fmla="*/ 1008012 h 4861160"/>
                <a:gd name="connsiteX129" fmla="*/ 3733876 w 4876800"/>
                <a:gd name="connsiteY129" fmla="*/ 969454 h 4861160"/>
                <a:gd name="connsiteX130" fmla="*/ 3405235 w 4876800"/>
                <a:gd name="connsiteY130" fmla="*/ 640794 h 4861160"/>
                <a:gd name="connsiteX131" fmla="*/ 2936748 w 4876800"/>
                <a:gd name="connsiteY131" fmla="*/ 1109281 h 4861160"/>
                <a:gd name="connsiteX132" fmla="*/ 2936700 w 4876800"/>
                <a:gd name="connsiteY132" fmla="*/ 1109329 h 4861160"/>
                <a:gd name="connsiteX133" fmla="*/ 2418797 w 4876800"/>
                <a:gd name="connsiteY133" fmla="*/ 1627232 h 4861160"/>
                <a:gd name="connsiteX134" fmla="*/ 2317575 w 4876800"/>
                <a:gd name="connsiteY134" fmla="*/ 1627232 h 4861160"/>
                <a:gd name="connsiteX135" fmla="*/ 2317575 w 4876800"/>
                <a:gd name="connsiteY135" fmla="*/ 1526000 h 4861160"/>
                <a:gd name="connsiteX136" fmla="*/ 2713282 w 4876800"/>
                <a:gd name="connsiteY136" fmla="*/ 1130293 h 4861160"/>
                <a:gd name="connsiteX137" fmla="*/ 634546 w 4876800"/>
                <a:gd name="connsiteY137" fmla="*/ 1130293 h 4861160"/>
                <a:gd name="connsiteX138" fmla="*/ 634546 w 4876800"/>
                <a:gd name="connsiteY138" fmla="*/ 2513914 h 4861160"/>
                <a:gd name="connsiteX139" fmla="*/ 634546 w 4876800"/>
                <a:gd name="connsiteY139" fmla="*/ 2513924 h 4861160"/>
                <a:gd name="connsiteX140" fmla="*/ 562965 w 4876800"/>
                <a:gd name="connsiteY140" fmla="*/ 2585504 h 4861160"/>
                <a:gd name="connsiteX141" fmla="*/ 491385 w 4876800"/>
                <a:gd name="connsiteY141" fmla="*/ 2513924 h 4861160"/>
                <a:gd name="connsiteX142" fmla="*/ 491385 w 4876800"/>
                <a:gd name="connsiteY142" fmla="*/ 2513914 h 4861160"/>
                <a:gd name="connsiteX143" fmla="*/ 491385 w 4876800"/>
                <a:gd name="connsiteY143" fmla="*/ 1058713 h 4861160"/>
                <a:gd name="connsiteX144" fmla="*/ 3933992 w 4876800"/>
                <a:gd name="connsiteY144" fmla="*/ 143194 h 4861160"/>
                <a:gd name="connsiteX145" fmla="*/ 3880894 w 4876800"/>
                <a:gd name="connsiteY145" fmla="*/ 165154 h 4861160"/>
                <a:gd name="connsiteX146" fmla="*/ 3739039 w 4876800"/>
                <a:gd name="connsiteY146" fmla="*/ 307000 h 4861160"/>
                <a:gd name="connsiteX147" fmla="*/ 4067708 w 4876800"/>
                <a:gd name="connsiteY147" fmla="*/ 635660 h 4861160"/>
                <a:gd name="connsiteX148" fmla="*/ 4209545 w 4876800"/>
                <a:gd name="connsiteY148" fmla="*/ 493814 h 4861160"/>
                <a:gd name="connsiteX149" fmla="*/ 4209545 w 4876800"/>
                <a:gd name="connsiteY149" fmla="*/ 387610 h 4861160"/>
                <a:gd name="connsiteX150" fmla="*/ 3987089 w 4876800"/>
                <a:gd name="connsiteY150" fmla="*/ 165154 h 4861160"/>
                <a:gd name="connsiteX151" fmla="*/ 3933992 w 4876800"/>
                <a:gd name="connsiteY151" fmla="*/ 143194 h 4861160"/>
                <a:gd name="connsiteX152" fmla="*/ 3933977 w 4876800"/>
                <a:gd name="connsiteY152" fmla="*/ 0 h 4861160"/>
                <a:gd name="connsiteX153" fmla="*/ 4088311 w 4876800"/>
                <a:gd name="connsiteY153" fmla="*/ 63913 h 4861160"/>
                <a:gd name="connsiteX154" fmla="*/ 4310758 w 4876800"/>
                <a:gd name="connsiteY154" fmla="*/ 286359 h 4861160"/>
                <a:gd name="connsiteX155" fmla="*/ 4374670 w 4876800"/>
                <a:gd name="connsiteY155" fmla="*/ 440693 h 4861160"/>
                <a:gd name="connsiteX156" fmla="*/ 4310758 w 4876800"/>
                <a:gd name="connsiteY156" fmla="*/ 595027 h 4861160"/>
                <a:gd name="connsiteX157" fmla="*/ 4118391 w 4876800"/>
                <a:gd name="connsiteY157" fmla="*/ 787393 h 4861160"/>
                <a:gd name="connsiteX158" fmla="*/ 4118305 w 4876800"/>
                <a:gd name="connsiteY158" fmla="*/ 787489 h 4861160"/>
                <a:gd name="connsiteX159" fmla="*/ 3918661 w 4876800"/>
                <a:gd name="connsiteY159" fmla="*/ 987133 h 4861160"/>
                <a:gd name="connsiteX160" fmla="*/ 4468644 w 4876800"/>
                <a:gd name="connsiteY160" fmla="*/ 987133 h 4861160"/>
                <a:gd name="connsiteX161" fmla="*/ 4540225 w 4876800"/>
                <a:gd name="connsiteY161" fmla="*/ 1058713 h 4861160"/>
                <a:gd name="connsiteX162" fmla="*/ 4540225 w 4876800"/>
                <a:gd name="connsiteY162" fmla="*/ 2516334 h 4861160"/>
                <a:gd name="connsiteX163" fmla="*/ 4754604 w 4876800"/>
                <a:gd name="connsiteY163" fmla="*/ 2301954 h 4861160"/>
                <a:gd name="connsiteX164" fmla="*/ 4832613 w 4876800"/>
                <a:gd name="connsiteY164" fmla="*/ 2286448 h 4861160"/>
                <a:gd name="connsiteX165" fmla="*/ 4876800 w 4876800"/>
                <a:gd name="connsiteY165" fmla="*/ 2352580 h 4861160"/>
                <a:gd name="connsiteX166" fmla="*/ 4876800 w 4876800"/>
                <a:gd name="connsiteY166" fmla="*/ 4789580 h 4861160"/>
                <a:gd name="connsiteX167" fmla="*/ 4805219 w 4876800"/>
                <a:gd name="connsiteY167" fmla="*/ 4861160 h 4861160"/>
                <a:gd name="connsiteX168" fmla="*/ 2368201 w 4876800"/>
                <a:gd name="connsiteY168" fmla="*/ 4861160 h 4861160"/>
                <a:gd name="connsiteX169" fmla="*/ 2302069 w 4876800"/>
                <a:gd name="connsiteY169" fmla="*/ 4816973 h 4861160"/>
                <a:gd name="connsiteX170" fmla="*/ 2317585 w 4876800"/>
                <a:gd name="connsiteY170" fmla="*/ 4738964 h 4861160"/>
                <a:gd name="connsiteX171" fmla="*/ 2729532 w 4876800"/>
                <a:gd name="connsiteY171" fmla="*/ 4327017 h 4861160"/>
                <a:gd name="connsiteX172" fmla="*/ 542229 w 4876800"/>
                <a:gd name="connsiteY172" fmla="*/ 4327017 h 4861160"/>
                <a:gd name="connsiteX173" fmla="*/ 163811 w 4876800"/>
                <a:gd name="connsiteY173" fmla="*/ 4173045 h 4861160"/>
                <a:gd name="connsiteX174" fmla="*/ 1695 w 4876800"/>
                <a:gd name="connsiteY174" fmla="*/ 3826030 h 4861160"/>
                <a:gd name="connsiteX175" fmla="*/ 0 w 4876800"/>
                <a:gd name="connsiteY175" fmla="*/ 3810648 h 4861160"/>
                <a:gd name="connsiteX176" fmla="*/ 0 w 4876800"/>
                <a:gd name="connsiteY176" fmla="*/ 770401 h 4861160"/>
                <a:gd name="connsiteX177" fmla="*/ 562975 w 4876800"/>
                <a:gd name="connsiteY177" fmla="*/ 207407 h 4861160"/>
                <a:gd name="connsiteX178" fmla="*/ 634555 w 4876800"/>
                <a:gd name="connsiteY178" fmla="*/ 278987 h 4861160"/>
                <a:gd name="connsiteX179" fmla="*/ 634555 w 4876800"/>
                <a:gd name="connsiteY179" fmla="*/ 987123 h 4861160"/>
                <a:gd name="connsiteX180" fmla="*/ 2856433 w 4876800"/>
                <a:gd name="connsiteY180" fmla="*/ 987123 h 4861160"/>
                <a:gd name="connsiteX181" fmla="*/ 3354619 w 4876800"/>
                <a:gd name="connsiteY181" fmla="*/ 488937 h 4861160"/>
                <a:gd name="connsiteX182" fmla="*/ 3587181 w 4876800"/>
                <a:gd name="connsiteY182" fmla="*/ 256375 h 4861160"/>
                <a:gd name="connsiteX183" fmla="*/ 3779644 w 4876800"/>
                <a:gd name="connsiteY183" fmla="*/ 63913 h 4861160"/>
                <a:gd name="connsiteX184" fmla="*/ 3933977 w 4876800"/>
                <a:gd name="connsiteY184" fmla="*/ 0 h 4861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4876800" h="4861160">
                  <a:moveTo>
                    <a:pt x="4216165" y="3672716"/>
                  </a:moveTo>
                  <a:lnTo>
                    <a:pt x="3678298" y="4210583"/>
                  </a:lnTo>
                  <a:lnTo>
                    <a:pt x="4216165" y="4210583"/>
                  </a:lnTo>
                  <a:close/>
                  <a:moveTo>
                    <a:pt x="4273794" y="3429701"/>
                  </a:moveTo>
                  <a:cubicBezTo>
                    <a:pt x="4287393" y="3426997"/>
                    <a:pt x="4301776" y="3428238"/>
                    <a:pt x="4315149" y="3433781"/>
                  </a:cubicBezTo>
                  <a:cubicBezTo>
                    <a:pt x="4341895" y="3444859"/>
                    <a:pt x="4359335" y="3470957"/>
                    <a:pt x="4359345" y="3499904"/>
                  </a:cubicBezTo>
                  <a:lnTo>
                    <a:pt x="4359345" y="4282154"/>
                  </a:lnTo>
                  <a:cubicBezTo>
                    <a:pt x="4359345" y="4321692"/>
                    <a:pt x="4327303" y="4353734"/>
                    <a:pt x="4287764" y="4353734"/>
                  </a:cubicBezTo>
                  <a:lnTo>
                    <a:pt x="3505514" y="4353734"/>
                  </a:lnTo>
                  <a:cubicBezTo>
                    <a:pt x="3476568" y="4353734"/>
                    <a:pt x="3450450" y="4336304"/>
                    <a:pt x="3439382" y="4309548"/>
                  </a:cubicBezTo>
                  <a:cubicBezTo>
                    <a:pt x="3428295" y="4282802"/>
                    <a:pt x="3434420" y="4252017"/>
                    <a:pt x="3454889" y="4231538"/>
                  </a:cubicBezTo>
                  <a:lnTo>
                    <a:pt x="4237139" y="3449288"/>
                  </a:lnTo>
                  <a:cubicBezTo>
                    <a:pt x="4247379" y="3439054"/>
                    <a:pt x="4260195" y="3432405"/>
                    <a:pt x="4273794" y="3429701"/>
                  </a:cubicBezTo>
                  <a:close/>
                  <a:moveTo>
                    <a:pt x="1851736" y="2253682"/>
                  </a:moveTo>
                  <a:lnTo>
                    <a:pt x="1779356" y="2458717"/>
                  </a:lnTo>
                  <a:lnTo>
                    <a:pt x="1915963" y="2595324"/>
                  </a:lnTo>
                  <a:lnTo>
                    <a:pt x="2120998" y="2522944"/>
                  </a:lnTo>
                  <a:close/>
                  <a:moveTo>
                    <a:pt x="3637807" y="408232"/>
                  </a:moveTo>
                  <a:lnTo>
                    <a:pt x="3506486" y="539572"/>
                  </a:lnTo>
                  <a:lnTo>
                    <a:pt x="3835127" y="868223"/>
                  </a:lnTo>
                  <a:lnTo>
                    <a:pt x="3966467" y="736882"/>
                  </a:lnTo>
                  <a:close/>
                  <a:moveTo>
                    <a:pt x="491385" y="356673"/>
                  </a:moveTo>
                  <a:cubicBezTo>
                    <a:pt x="293884" y="390753"/>
                    <a:pt x="143141" y="563318"/>
                    <a:pt x="143141" y="770401"/>
                  </a:cubicBezTo>
                  <a:lnTo>
                    <a:pt x="143141" y="3435886"/>
                  </a:lnTo>
                  <a:cubicBezTo>
                    <a:pt x="151733" y="3426285"/>
                    <a:pt x="160553" y="3416836"/>
                    <a:pt x="169859" y="3407749"/>
                  </a:cubicBezTo>
                  <a:cubicBezTo>
                    <a:pt x="258327" y="3321358"/>
                    <a:pt x="370522" y="3267446"/>
                    <a:pt x="491395" y="3252159"/>
                  </a:cubicBezTo>
                  <a:lnTo>
                    <a:pt x="491395" y="2800226"/>
                  </a:lnTo>
                  <a:cubicBezTo>
                    <a:pt x="491395" y="2760688"/>
                    <a:pt x="523446" y="2728646"/>
                    <a:pt x="562975" y="2728646"/>
                  </a:cubicBezTo>
                  <a:cubicBezTo>
                    <a:pt x="602504" y="2728646"/>
                    <a:pt x="634555" y="2760688"/>
                    <a:pt x="634555" y="2800226"/>
                  </a:cubicBezTo>
                  <a:lnTo>
                    <a:pt x="634555" y="3319234"/>
                  </a:lnTo>
                  <a:cubicBezTo>
                    <a:pt x="634555" y="3358772"/>
                    <a:pt x="602504" y="3390814"/>
                    <a:pt x="562975" y="3390814"/>
                  </a:cubicBezTo>
                  <a:cubicBezTo>
                    <a:pt x="555879" y="3390814"/>
                    <a:pt x="548811" y="3390995"/>
                    <a:pt x="541801" y="3391348"/>
                  </a:cubicBezTo>
                  <a:cubicBezTo>
                    <a:pt x="540105" y="3391433"/>
                    <a:pt x="538410" y="3391614"/>
                    <a:pt x="536714" y="3391719"/>
                  </a:cubicBezTo>
                  <a:cubicBezTo>
                    <a:pt x="531361" y="3392052"/>
                    <a:pt x="526008" y="3392405"/>
                    <a:pt x="520703" y="3392938"/>
                  </a:cubicBezTo>
                  <a:cubicBezTo>
                    <a:pt x="519150" y="3393091"/>
                    <a:pt x="517617" y="3393329"/>
                    <a:pt x="516074" y="3393500"/>
                  </a:cubicBezTo>
                  <a:cubicBezTo>
                    <a:pt x="510578" y="3394119"/>
                    <a:pt x="505082" y="3394767"/>
                    <a:pt x="499643" y="3395596"/>
                  </a:cubicBezTo>
                  <a:cubicBezTo>
                    <a:pt x="498624" y="3395748"/>
                    <a:pt x="497624" y="3395948"/>
                    <a:pt x="496624" y="3396110"/>
                  </a:cubicBezTo>
                  <a:cubicBezTo>
                    <a:pt x="490604" y="3397072"/>
                    <a:pt x="484622" y="3398110"/>
                    <a:pt x="478698" y="3399320"/>
                  </a:cubicBezTo>
                  <a:cubicBezTo>
                    <a:pt x="478336" y="3399396"/>
                    <a:pt x="477974" y="3399482"/>
                    <a:pt x="477612" y="3399558"/>
                  </a:cubicBezTo>
                  <a:cubicBezTo>
                    <a:pt x="348386" y="3426361"/>
                    <a:pt x="240706" y="3512744"/>
                    <a:pt x="184718" y="3628606"/>
                  </a:cubicBezTo>
                  <a:cubicBezTo>
                    <a:pt x="184604" y="3628844"/>
                    <a:pt x="184499" y="3629082"/>
                    <a:pt x="184385" y="3629320"/>
                  </a:cubicBezTo>
                  <a:cubicBezTo>
                    <a:pt x="181699" y="3634902"/>
                    <a:pt x="179155" y="3640550"/>
                    <a:pt x="176708" y="3646265"/>
                  </a:cubicBezTo>
                  <a:cubicBezTo>
                    <a:pt x="176146" y="3647589"/>
                    <a:pt x="175612" y="3648932"/>
                    <a:pt x="175069" y="3650256"/>
                  </a:cubicBezTo>
                  <a:cubicBezTo>
                    <a:pt x="173164" y="3654857"/>
                    <a:pt x="171316" y="3659495"/>
                    <a:pt x="169573" y="3664182"/>
                  </a:cubicBezTo>
                  <a:cubicBezTo>
                    <a:pt x="168640" y="3666649"/>
                    <a:pt x="167783" y="3669135"/>
                    <a:pt x="166916" y="3671621"/>
                  </a:cubicBezTo>
                  <a:cubicBezTo>
                    <a:pt x="165668" y="3675174"/>
                    <a:pt x="164439" y="3678726"/>
                    <a:pt x="163287" y="3682317"/>
                  </a:cubicBezTo>
                  <a:cubicBezTo>
                    <a:pt x="162134" y="3685908"/>
                    <a:pt x="161048" y="3689537"/>
                    <a:pt x="160001" y="3693176"/>
                  </a:cubicBezTo>
                  <a:cubicBezTo>
                    <a:pt x="159267" y="3695681"/>
                    <a:pt x="158553" y="3698167"/>
                    <a:pt x="157867" y="3700681"/>
                  </a:cubicBezTo>
                  <a:cubicBezTo>
                    <a:pt x="156610" y="3705320"/>
                    <a:pt x="155438" y="3709978"/>
                    <a:pt x="154352" y="3714664"/>
                  </a:cubicBezTo>
                  <a:cubicBezTo>
                    <a:pt x="153990" y="3716198"/>
                    <a:pt x="153628" y="3717741"/>
                    <a:pt x="153286" y="3719284"/>
                  </a:cubicBezTo>
                  <a:cubicBezTo>
                    <a:pt x="152057" y="3724827"/>
                    <a:pt x="150933" y="3730390"/>
                    <a:pt x="149933" y="3735981"/>
                  </a:cubicBezTo>
                  <a:cubicBezTo>
                    <a:pt x="149809" y="3736695"/>
                    <a:pt x="149676" y="3737410"/>
                    <a:pt x="149552" y="3738124"/>
                  </a:cubicBezTo>
                  <a:cubicBezTo>
                    <a:pt x="148456" y="3744392"/>
                    <a:pt x="147494" y="3750697"/>
                    <a:pt x="146694" y="3757031"/>
                  </a:cubicBezTo>
                  <a:cubicBezTo>
                    <a:pt x="146685" y="3757108"/>
                    <a:pt x="146675" y="3757184"/>
                    <a:pt x="146666" y="3757260"/>
                  </a:cubicBezTo>
                  <a:cubicBezTo>
                    <a:pt x="144970" y="3770595"/>
                    <a:pt x="143913" y="3784082"/>
                    <a:pt x="143503" y="3797684"/>
                  </a:cubicBezTo>
                  <a:cubicBezTo>
                    <a:pt x="150380" y="4014387"/>
                    <a:pt x="325145" y="4183875"/>
                    <a:pt x="542239" y="4183875"/>
                  </a:cubicBezTo>
                  <a:lnTo>
                    <a:pt x="2872692" y="4183875"/>
                  </a:lnTo>
                  <a:lnTo>
                    <a:pt x="3162786" y="3893782"/>
                  </a:lnTo>
                  <a:cubicBezTo>
                    <a:pt x="3187541" y="3869036"/>
                    <a:pt x="3225889" y="3866226"/>
                    <a:pt x="3253759" y="3885314"/>
                  </a:cubicBezTo>
                  <a:cubicBezTo>
                    <a:pt x="3257369" y="3887791"/>
                    <a:pt x="3260817" y="3890572"/>
                    <a:pt x="3264027" y="3893782"/>
                  </a:cubicBezTo>
                  <a:cubicBezTo>
                    <a:pt x="3291983" y="3921738"/>
                    <a:pt x="3291983" y="3967048"/>
                    <a:pt x="3264027" y="3995013"/>
                  </a:cubicBezTo>
                  <a:lnTo>
                    <a:pt x="2541003" y="4718028"/>
                  </a:lnTo>
                  <a:lnTo>
                    <a:pt x="4733658" y="4718028"/>
                  </a:lnTo>
                  <a:lnTo>
                    <a:pt x="4733658" y="4376633"/>
                  </a:lnTo>
                  <a:lnTo>
                    <a:pt x="4601594" y="4376633"/>
                  </a:lnTo>
                  <a:cubicBezTo>
                    <a:pt x="4562056" y="4376633"/>
                    <a:pt x="4530014" y="4344591"/>
                    <a:pt x="4530014" y="4305052"/>
                  </a:cubicBezTo>
                  <a:cubicBezTo>
                    <a:pt x="4530014" y="4265524"/>
                    <a:pt x="4562056" y="4233472"/>
                    <a:pt x="4601594" y="4233472"/>
                  </a:cubicBezTo>
                  <a:lnTo>
                    <a:pt x="4733658" y="4233472"/>
                  </a:lnTo>
                  <a:lnTo>
                    <a:pt x="4733658" y="4017769"/>
                  </a:lnTo>
                  <a:lnTo>
                    <a:pt x="4601594" y="4017769"/>
                  </a:lnTo>
                  <a:cubicBezTo>
                    <a:pt x="4562056" y="4017769"/>
                    <a:pt x="4530014" y="3985727"/>
                    <a:pt x="4530014" y="3946188"/>
                  </a:cubicBezTo>
                  <a:cubicBezTo>
                    <a:pt x="4530014" y="3906650"/>
                    <a:pt x="4562056" y="3874608"/>
                    <a:pt x="4601594" y="3874608"/>
                  </a:cubicBezTo>
                  <a:lnTo>
                    <a:pt x="4733658" y="3874608"/>
                  </a:lnTo>
                  <a:lnTo>
                    <a:pt x="4733658" y="3658914"/>
                  </a:lnTo>
                  <a:lnTo>
                    <a:pt x="4601594" y="3658914"/>
                  </a:lnTo>
                  <a:cubicBezTo>
                    <a:pt x="4562056" y="3658914"/>
                    <a:pt x="4530014" y="3626872"/>
                    <a:pt x="4530014" y="3587334"/>
                  </a:cubicBezTo>
                  <a:cubicBezTo>
                    <a:pt x="4530014" y="3547796"/>
                    <a:pt x="4562056" y="3515754"/>
                    <a:pt x="4601594" y="3515754"/>
                  </a:cubicBezTo>
                  <a:lnTo>
                    <a:pt x="4733658" y="3515754"/>
                  </a:lnTo>
                  <a:lnTo>
                    <a:pt x="4733658" y="3300051"/>
                  </a:lnTo>
                  <a:lnTo>
                    <a:pt x="4601594" y="3300051"/>
                  </a:lnTo>
                  <a:cubicBezTo>
                    <a:pt x="4562056" y="3300051"/>
                    <a:pt x="4530014" y="3268008"/>
                    <a:pt x="4530014" y="3228470"/>
                  </a:cubicBezTo>
                  <a:cubicBezTo>
                    <a:pt x="4530014" y="3188932"/>
                    <a:pt x="4562056" y="3156890"/>
                    <a:pt x="4601594" y="3156890"/>
                  </a:cubicBezTo>
                  <a:lnTo>
                    <a:pt x="4733658" y="3156890"/>
                  </a:lnTo>
                  <a:lnTo>
                    <a:pt x="4733658" y="2525363"/>
                  </a:lnTo>
                  <a:lnTo>
                    <a:pt x="3474415" y="3784616"/>
                  </a:lnTo>
                  <a:cubicBezTo>
                    <a:pt x="3474387" y="3784644"/>
                    <a:pt x="3474415" y="3784616"/>
                    <a:pt x="3474387" y="3784644"/>
                  </a:cubicBezTo>
                  <a:cubicBezTo>
                    <a:pt x="3472643" y="3786387"/>
                    <a:pt x="3470824" y="3788035"/>
                    <a:pt x="3468948" y="3789559"/>
                  </a:cubicBezTo>
                  <a:cubicBezTo>
                    <a:pt x="3455832" y="3800256"/>
                    <a:pt x="3439792" y="3805609"/>
                    <a:pt x="3423771" y="3805609"/>
                  </a:cubicBezTo>
                  <a:cubicBezTo>
                    <a:pt x="3407750" y="3805609"/>
                    <a:pt x="3391719" y="3800256"/>
                    <a:pt x="3378594" y="3789559"/>
                  </a:cubicBezTo>
                  <a:cubicBezTo>
                    <a:pt x="3376717" y="3788026"/>
                    <a:pt x="3374898" y="3786387"/>
                    <a:pt x="3373155" y="3784644"/>
                  </a:cubicBezTo>
                  <a:cubicBezTo>
                    <a:pt x="3345199" y="3756688"/>
                    <a:pt x="3345199" y="3711378"/>
                    <a:pt x="3373155" y="3683413"/>
                  </a:cubicBezTo>
                  <a:lnTo>
                    <a:pt x="4397054" y="2659504"/>
                  </a:lnTo>
                  <a:lnTo>
                    <a:pt x="4397054" y="1130303"/>
                  </a:lnTo>
                  <a:lnTo>
                    <a:pt x="3775500" y="1130303"/>
                  </a:lnTo>
                  <a:lnTo>
                    <a:pt x="2302516" y="2603278"/>
                  </a:lnTo>
                  <a:cubicBezTo>
                    <a:pt x="2300668" y="2605126"/>
                    <a:pt x="2298716" y="2606850"/>
                    <a:pt x="2296725" y="2608450"/>
                  </a:cubicBezTo>
                  <a:cubicBezTo>
                    <a:pt x="2296325" y="2608774"/>
                    <a:pt x="2295896" y="2609050"/>
                    <a:pt x="2295487" y="2609364"/>
                  </a:cubicBezTo>
                  <a:cubicBezTo>
                    <a:pt x="2293839" y="2610641"/>
                    <a:pt x="2292163" y="2611850"/>
                    <a:pt x="2290439" y="2612955"/>
                  </a:cubicBezTo>
                  <a:cubicBezTo>
                    <a:pt x="2289915" y="2613288"/>
                    <a:pt x="2289362" y="2613584"/>
                    <a:pt x="2288829" y="2613908"/>
                  </a:cubicBezTo>
                  <a:cubicBezTo>
                    <a:pt x="2287171" y="2614917"/>
                    <a:pt x="2285486" y="2615860"/>
                    <a:pt x="2283771" y="2616717"/>
                  </a:cubicBezTo>
                  <a:cubicBezTo>
                    <a:pt x="2283133" y="2617032"/>
                    <a:pt x="2282476" y="2617318"/>
                    <a:pt x="2281818" y="2617622"/>
                  </a:cubicBezTo>
                  <a:cubicBezTo>
                    <a:pt x="2280171" y="2618375"/>
                    <a:pt x="2278504" y="2619080"/>
                    <a:pt x="2276808" y="2619708"/>
                  </a:cubicBezTo>
                  <a:cubicBezTo>
                    <a:pt x="2276446" y="2619841"/>
                    <a:pt x="2276103" y="2620023"/>
                    <a:pt x="2275741" y="2620156"/>
                  </a:cubicBezTo>
                  <a:lnTo>
                    <a:pt x="1839211" y="2774251"/>
                  </a:lnTo>
                  <a:lnTo>
                    <a:pt x="3261417" y="2774251"/>
                  </a:lnTo>
                  <a:cubicBezTo>
                    <a:pt x="3300955" y="2774251"/>
                    <a:pt x="3332997" y="2806293"/>
                    <a:pt x="3332997" y="2845832"/>
                  </a:cubicBezTo>
                  <a:cubicBezTo>
                    <a:pt x="3332997" y="2885370"/>
                    <a:pt x="3300955" y="2917412"/>
                    <a:pt x="3261417" y="2917412"/>
                  </a:cubicBezTo>
                  <a:lnTo>
                    <a:pt x="1279131" y="2917412"/>
                  </a:lnTo>
                  <a:cubicBezTo>
                    <a:pt x="1239602" y="2917412"/>
                    <a:pt x="1207551" y="2885370"/>
                    <a:pt x="1207551" y="2845832"/>
                  </a:cubicBezTo>
                  <a:cubicBezTo>
                    <a:pt x="1207551" y="2806293"/>
                    <a:pt x="1239602" y="2774251"/>
                    <a:pt x="1279131" y="2774251"/>
                  </a:cubicBezTo>
                  <a:lnTo>
                    <a:pt x="1517180" y="2774251"/>
                  </a:lnTo>
                  <a:cubicBezTo>
                    <a:pt x="1517856" y="2770584"/>
                    <a:pt x="1518761" y="2766946"/>
                    <a:pt x="1520018" y="2763364"/>
                  </a:cubicBezTo>
                  <a:lnTo>
                    <a:pt x="1615097" y="2494007"/>
                  </a:lnTo>
                  <a:lnTo>
                    <a:pt x="1754552" y="2098957"/>
                  </a:lnTo>
                  <a:cubicBezTo>
                    <a:pt x="1754733" y="2098453"/>
                    <a:pt x="1754981" y="2097976"/>
                    <a:pt x="1755172" y="2097471"/>
                  </a:cubicBezTo>
                  <a:cubicBezTo>
                    <a:pt x="1755714" y="2096043"/>
                    <a:pt x="1756305" y="2094614"/>
                    <a:pt x="1756943" y="2093214"/>
                  </a:cubicBezTo>
                  <a:cubicBezTo>
                    <a:pt x="1757362" y="2092280"/>
                    <a:pt x="1757772" y="2091375"/>
                    <a:pt x="1758229" y="2090480"/>
                  </a:cubicBezTo>
                  <a:cubicBezTo>
                    <a:pt x="1758924" y="2089099"/>
                    <a:pt x="1759686" y="2087746"/>
                    <a:pt x="1760477" y="2086413"/>
                  </a:cubicBezTo>
                  <a:cubicBezTo>
                    <a:pt x="1760972" y="2085565"/>
                    <a:pt x="1761449" y="2084727"/>
                    <a:pt x="1761972" y="2083908"/>
                  </a:cubicBezTo>
                  <a:cubicBezTo>
                    <a:pt x="1762896" y="2082498"/>
                    <a:pt x="1763887" y="2081146"/>
                    <a:pt x="1764897" y="2079803"/>
                  </a:cubicBezTo>
                  <a:cubicBezTo>
                    <a:pt x="1765392" y="2079126"/>
                    <a:pt x="1765859" y="2078431"/>
                    <a:pt x="1766383" y="2077783"/>
                  </a:cubicBezTo>
                  <a:cubicBezTo>
                    <a:pt x="1767954" y="2075840"/>
                    <a:pt x="1769630" y="2073945"/>
                    <a:pt x="1771421" y="2072154"/>
                  </a:cubicBezTo>
                  <a:lnTo>
                    <a:pt x="2106539" y="1737045"/>
                  </a:lnTo>
                  <a:cubicBezTo>
                    <a:pt x="2134486" y="1709099"/>
                    <a:pt x="2179806" y="1709099"/>
                    <a:pt x="2207761" y="1737045"/>
                  </a:cubicBezTo>
                  <a:cubicBezTo>
                    <a:pt x="2235717" y="1765001"/>
                    <a:pt x="2235717" y="1810312"/>
                    <a:pt x="2207761" y="1838277"/>
                  </a:cubicBezTo>
                  <a:lnTo>
                    <a:pt x="1923269" y="2122770"/>
                  </a:lnTo>
                  <a:lnTo>
                    <a:pt x="2251919" y="2451421"/>
                  </a:lnTo>
                  <a:lnTo>
                    <a:pt x="3695224" y="1008097"/>
                  </a:lnTo>
                  <a:cubicBezTo>
                    <a:pt x="3695252" y="1008069"/>
                    <a:pt x="3695290" y="1008040"/>
                    <a:pt x="3695319" y="1008012"/>
                  </a:cubicBezTo>
                  <a:lnTo>
                    <a:pt x="3733876" y="969454"/>
                  </a:lnTo>
                  <a:lnTo>
                    <a:pt x="3405235" y="640794"/>
                  </a:lnTo>
                  <a:lnTo>
                    <a:pt x="2936748" y="1109281"/>
                  </a:lnTo>
                  <a:cubicBezTo>
                    <a:pt x="2936729" y="1109291"/>
                    <a:pt x="2936719" y="1109310"/>
                    <a:pt x="2936700" y="1109329"/>
                  </a:cubicBezTo>
                  <a:lnTo>
                    <a:pt x="2418797" y="1627232"/>
                  </a:lnTo>
                  <a:cubicBezTo>
                    <a:pt x="2390851" y="1655178"/>
                    <a:pt x="2345531" y="1655178"/>
                    <a:pt x="2317575" y="1627232"/>
                  </a:cubicBezTo>
                  <a:cubicBezTo>
                    <a:pt x="2289619" y="1599276"/>
                    <a:pt x="2289619" y="1553965"/>
                    <a:pt x="2317575" y="1526000"/>
                  </a:cubicBezTo>
                  <a:lnTo>
                    <a:pt x="2713282" y="1130293"/>
                  </a:lnTo>
                  <a:lnTo>
                    <a:pt x="634546" y="1130293"/>
                  </a:lnTo>
                  <a:lnTo>
                    <a:pt x="634546" y="2513914"/>
                  </a:lnTo>
                  <a:lnTo>
                    <a:pt x="634546" y="2513924"/>
                  </a:lnTo>
                  <a:cubicBezTo>
                    <a:pt x="634546" y="2553452"/>
                    <a:pt x="602494" y="2585504"/>
                    <a:pt x="562965" y="2585504"/>
                  </a:cubicBezTo>
                  <a:cubicBezTo>
                    <a:pt x="523437" y="2585504"/>
                    <a:pt x="491385" y="2553452"/>
                    <a:pt x="491385" y="2513924"/>
                  </a:cubicBezTo>
                  <a:lnTo>
                    <a:pt x="491385" y="2513914"/>
                  </a:lnTo>
                  <a:lnTo>
                    <a:pt x="491385" y="1058713"/>
                  </a:lnTo>
                  <a:close/>
                  <a:moveTo>
                    <a:pt x="3933992" y="143194"/>
                  </a:moveTo>
                  <a:cubicBezTo>
                    <a:pt x="3914758" y="143194"/>
                    <a:pt x="3895524" y="150514"/>
                    <a:pt x="3880894" y="165154"/>
                  </a:cubicBezTo>
                  <a:lnTo>
                    <a:pt x="3739039" y="307000"/>
                  </a:lnTo>
                  <a:lnTo>
                    <a:pt x="4067708" y="635660"/>
                  </a:lnTo>
                  <a:lnTo>
                    <a:pt x="4209545" y="493814"/>
                  </a:lnTo>
                  <a:cubicBezTo>
                    <a:pt x="4238825" y="464534"/>
                    <a:pt x="4238825" y="416880"/>
                    <a:pt x="4209545" y="387610"/>
                  </a:cubicBezTo>
                  <a:lnTo>
                    <a:pt x="3987089" y="165154"/>
                  </a:lnTo>
                  <a:cubicBezTo>
                    <a:pt x="3972459" y="150514"/>
                    <a:pt x="3953225" y="143194"/>
                    <a:pt x="3933992" y="143194"/>
                  </a:cubicBezTo>
                  <a:close/>
                  <a:moveTo>
                    <a:pt x="3933977" y="0"/>
                  </a:moveTo>
                  <a:cubicBezTo>
                    <a:pt x="3992270" y="0"/>
                    <a:pt x="4047096" y="22698"/>
                    <a:pt x="4088311" y="63913"/>
                  </a:cubicBezTo>
                  <a:lnTo>
                    <a:pt x="4310758" y="286359"/>
                  </a:lnTo>
                  <a:cubicBezTo>
                    <a:pt x="4351972" y="327593"/>
                    <a:pt x="4374670" y="382400"/>
                    <a:pt x="4374670" y="440693"/>
                  </a:cubicBezTo>
                  <a:cubicBezTo>
                    <a:pt x="4374670" y="498986"/>
                    <a:pt x="4351972" y="553812"/>
                    <a:pt x="4310758" y="595027"/>
                  </a:cubicBezTo>
                  <a:lnTo>
                    <a:pt x="4118391" y="787393"/>
                  </a:lnTo>
                  <a:cubicBezTo>
                    <a:pt x="4118362" y="787422"/>
                    <a:pt x="4118334" y="787460"/>
                    <a:pt x="4118305" y="787489"/>
                  </a:cubicBezTo>
                  <a:lnTo>
                    <a:pt x="3918661" y="987133"/>
                  </a:lnTo>
                  <a:lnTo>
                    <a:pt x="4468644" y="987133"/>
                  </a:lnTo>
                  <a:cubicBezTo>
                    <a:pt x="4508173" y="987133"/>
                    <a:pt x="4540225" y="1019175"/>
                    <a:pt x="4540225" y="1058713"/>
                  </a:cubicBezTo>
                  <a:lnTo>
                    <a:pt x="4540225" y="2516334"/>
                  </a:lnTo>
                  <a:lnTo>
                    <a:pt x="4754604" y="2301954"/>
                  </a:lnTo>
                  <a:cubicBezTo>
                    <a:pt x="4775083" y="2281485"/>
                    <a:pt x="4805867" y="2275360"/>
                    <a:pt x="4832613" y="2286448"/>
                  </a:cubicBezTo>
                  <a:cubicBezTo>
                    <a:pt x="4859350" y="2297525"/>
                    <a:pt x="4876800" y="2323633"/>
                    <a:pt x="4876800" y="2352580"/>
                  </a:cubicBezTo>
                  <a:lnTo>
                    <a:pt x="4876800" y="4789580"/>
                  </a:lnTo>
                  <a:cubicBezTo>
                    <a:pt x="4876800" y="4829118"/>
                    <a:pt x="4844748" y="4861160"/>
                    <a:pt x="4805219" y="4861160"/>
                  </a:cubicBezTo>
                  <a:lnTo>
                    <a:pt x="2368201" y="4861160"/>
                  </a:lnTo>
                  <a:cubicBezTo>
                    <a:pt x="2339254" y="4861160"/>
                    <a:pt x="2313146" y="4843720"/>
                    <a:pt x="2302069" y="4816973"/>
                  </a:cubicBezTo>
                  <a:cubicBezTo>
                    <a:pt x="2290991" y="4790218"/>
                    <a:pt x="2297116" y="4759442"/>
                    <a:pt x="2317585" y="4738964"/>
                  </a:cubicBezTo>
                  <a:lnTo>
                    <a:pt x="2729532" y="4327017"/>
                  </a:lnTo>
                  <a:lnTo>
                    <a:pt x="542229" y="4327017"/>
                  </a:lnTo>
                  <a:cubicBezTo>
                    <a:pt x="400002" y="4327017"/>
                    <a:pt x="265614" y="4272334"/>
                    <a:pt x="163811" y="4173045"/>
                  </a:cubicBezTo>
                  <a:cubicBezTo>
                    <a:pt x="68570" y="4080138"/>
                    <a:pt x="11582" y="3957752"/>
                    <a:pt x="1695" y="3826030"/>
                  </a:cubicBezTo>
                  <a:cubicBezTo>
                    <a:pt x="609" y="3821077"/>
                    <a:pt x="0" y="3815934"/>
                    <a:pt x="0" y="3810648"/>
                  </a:cubicBezTo>
                  <a:lnTo>
                    <a:pt x="0" y="770401"/>
                  </a:lnTo>
                  <a:cubicBezTo>
                    <a:pt x="0" y="459962"/>
                    <a:pt x="252555" y="207426"/>
                    <a:pt x="562975" y="207407"/>
                  </a:cubicBezTo>
                  <a:cubicBezTo>
                    <a:pt x="602504" y="207407"/>
                    <a:pt x="634555" y="239449"/>
                    <a:pt x="634555" y="278987"/>
                  </a:cubicBezTo>
                  <a:lnTo>
                    <a:pt x="634555" y="987123"/>
                  </a:lnTo>
                  <a:lnTo>
                    <a:pt x="2856433" y="987123"/>
                  </a:lnTo>
                  <a:lnTo>
                    <a:pt x="3354619" y="488937"/>
                  </a:lnTo>
                  <a:lnTo>
                    <a:pt x="3587181" y="256375"/>
                  </a:lnTo>
                  <a:lnTo>
                    <a:pt x="3779644" y="63913"/>
                  </a:lnTo>
                  <a:cubicBezTo>
                    <a:pt x="3820868" y="22698"/>
                    <a:pt x="3875684" y="0"/>
                    <a:pt x="393397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4341F9-2055-47D8-B531-C4C73F5C6BE3}"/>
                </a:ext>
              </a:extLst>
            </p:cNvPr>
            <p:cNvSpPr/>
            <p:nvPr/>
          </p:nvSpPr>
          <p:spPr>
            <a:xfrm>
              <a:off x="3594996" y="2609027"/>
              <a:ext cx="337464" cy="337464"/>
            </a:xfrm>
            <a:custGeom>
              <a:avLst/>
              <a:gdLst>
                <a:gd name="connsiteX0" fmla="*/ 99586 w 459632"/>
                <a:gd name="connsiteY0" fmla="*/ 291100 h 459632"/>
                <a:gd name="connsiteX1" fmla="*/ 375365 w 459632"/>
                <a:gd name="connsiteY1" fmla="*/ 291100 h 459632"/>
                <a:gd name="connsiteX2" fmla="*/ 383026 w 459632"/>
                <a:gd name="connsiteY2" fmla="*/ 298760 h 459632"/>
                <a:gd name="connsiteX3" fmla="*/ 375365 w 459632"/>
                <a:gd name="connsiteY3" fmla="*/ 306420 h 459632"/>
                <a:gd name="connsiteX4" fmla="*/ 99586 w 459632"/>
                <a:gd name="connsiteY4" fmla="*/ 306420 h 459632"/>
                <a:gd name="connsiteX5" fmla="*/ 91926 w 459632"/>
                <a:gd name="connsiteY5" fmla="*/ 298760 h 459632"/>
                <a:gd name="connsiteX6" fmla="*/ 99586 w 459632"/>
                <a:gd name="connsiteY6" fmla="*/ 291100 h 459632"/>
                <a:gd name="connsiteX7" fmla="*/ 423995 w 459632"/>
                <a:gd name="connsiteY7" fmla="*/ 165688 h 459632"/>
                <a:gd name="connsiteX8" fmla="*/ 428262 w 459632"/>
                <a:gd name="connsiteY8" fmla="*/ 175655 h 459632"/>
                <a:gd name="connsiteX9" fmla="*/ 390143 w 459632"/>
                <a:gd name="connsiteY9" fmla="*/ 270968 h 459632"/>
                <a:gd name="connsiteX10" fmla="*/ 383026 w 459632"/>
                <a:gd name="connsiteY10" fmla="*/ 275778 h 459632"/>
                <a:gd name="connsiteX11" fmla="*/ 380184 w 459632"/>
                <a:gd name="connsiteY11" fmla="*/ 275234 h 459632"/>
                <a:gd name="connsiteX12" fmla="*/ 375910 w 459632"/>
                <a:gd name="connsiteY12" fmla="*/ 265268 h 459632"/>
                <a:gd name="connsiteX13" fmla="*/ 414036 w 459632"/>
                <a:gd name="connsiteY13" fmla="*/ 169955 h 459632"/>
                <a:gd name="connsiteX14" fmla="*/ 423995 w 459632"/>
                <a:gd name="connsiteY14" fmla="*/ 165688 h 459632"/>
                <a:gd name="connsiteX15" fmla="*/ 355226 w 459632"/>
                <a:gd name="connsiteY15" fmla="*/ 107791 h 459632"/>
                <a:gd name="connsiteX16" fmla="*/ 359501 w 459632"/>
                <a:gd name="connsiteY16" fmla="*/ 117757 h 459632"/>
                <a:gd name="connsiteX17" fmla="*/ 298216 w 459632"/>
                <a:gd name="connsiteY17" fmla="*/ 270968 h 459632"/>
                <a:gd name="connsiteX18" fmla="*/ 291100 w 459632"/>
                <a:gd name="connsiteY18" fmla="*/ 275779 h 459632"/>
                <a:gd name="connsiteX19" fmla="*/ 288258 w 459632"/>
                <a:gd name="connsiteY19" fmla="*/ 275235 h 459632"/>
                <a:gd name="connsiteX20" fmla="*/ 283983 w 459632"/>
                <a:gd name="connsiteY20" fmla="*/ 265268 h 459632"/>
                <a:gd name="connsiteX21" fmla="*/ 345267 w 459632"/>
                <a:gd name="connsiteY21" fmla="*/ 112057 h 459632"/>
                <a:gd name="connsiteX22" fmla="*/ 355226 w 459632"/>
                <a:gd name="connsiteY22" fmla="*/ 107791 h 459632"/>
                <a:gd name="connsiteX23" fmla="*/ 263300 w 459632"/>
                <a:gd name="connsiteY23" fmla="*/ 107791 h 459632"/>
                <a:gd name="connsiteX24" fmla="*/ 267575 w 459632"/>
                <a:gd name="connsiteY24" fmla="*/ 117757 h 459632"/>
                <a:gd name="connsiteX25" fmla="*/ 206290 w 459632"/>
                <a:gd name="connsiteY25" fmla="*/ 270968 h 459632"/>
                <a:gd name="connsiteX26" fmla="*/ 199174 w 459632"/>
                <a:gd name="connsiteY26" fmla="*/ 275779 h 459632"/>
                <a:gd name="connsiteX27" fmla="*/ 196324 w 459632"/>
                <a:gd name="connsiteY27" fmla="*/ 275235 h 459632"/>
                <a:gd name="connsiteX28" fmla="*/ 192057 w 459632"/>
                <a:gd name="connsiteY28" fmla="*/ 265268 h 459632"/>
                <a:gd name="connsiteX29" fmla="*/ 253341 w 459632"/>
                <a:gd name="connsiteY29" fmla="*/ 112057 h 459632"/>
                <a:gd name="connsiteX30" fmla="*/ 263300 w 459632"/>
                <a:gd name="connsiteY30" fmla="*/ 107791 h 459632"/>
                <a:gd name="connsiteX31" fmla="*/ 171381 w 459632"/>
                <a:gd name="connsiteY31" fmla="*/ 107791 h 459632"/>
                <a:gd name="connsiteX32" fmla="*/ 175648 w 459632"/>
                <a:gd name="connsiteY32" fmla="*/ 117757 h 459632"/>
                <a:gd name="connsiteX33" fmla="*/ 114363 w 459632"/>
                <a:gd name="connsiteY33" fmla="*/ 270968 h 459632"/>
                <a:gd name="connsiteX34" fmla="*/ 107239 w 459632"/>
                <a:gd name="connsiteY34" fmla="*/ 275779 h 459632"/>
                <a:gd name="connsiteX35" fmla="*/ 104397 w 459632"/>
                <a:gd name="connsiteY35" fmla="*/ 275235 h 459632"/>
                <a:gd name="connsiteX36" fmla="*/ 100130 w 459632"/>
                <a:gd name="connsiteY36" fmla="*/ 265269 h 459632"/>
                <a:gd name="connsiteX37" fmla="*/ 161414 w 459632"/>
                <a:gd name="connsiteY37" fmla="*/ 112058 h 459632"/>
                <a:gd name="connsiteX38" fmla="*/ 171381 w 459632"/>
                <a:gd name="connsiteY38" fmla="*/ 107791 h 459632"/>
                <a:gd name="connsiteX39" fmla="*/ 79454 w 459632"/>
                <a:gd name="connsiteY39" fmla="*/ 107791 h 459632"/>
                <a:gd name="connsiteX40" fmla="*/ 83721 w 459632"/>
                <a:gd name="connsiteY40" fmla="*/ 117757 h 459632"/>
                <a:gd name="connsiteX41" fmla="*/ 45265 w 459632"/>
                <a:gd name="connsiteY41" fmla="*/ 213889 h 459632"/>
                <a:gd name="connsiteX42" fmla="*/ 38149 w 459632"/>
                <a:gd name="connsiteY42" fmla="*/ 218707 h 459632"/>
                <a:gd name="connsiteX43" fmla="*/ 35307 w 459632"/>
                <a:gd name="connsiteY43" fmla="*/ 218156 h 459632"/>
                <a:gd name="connsiteX44" fmla="*/ 31040 w 459632"/>
                <a:gd name="connsiteY44" fmla="*/ 208198 h 459632"/>
                <a:gd name="connsiteX45" fmla="*/ 69488 w 459632"/>
                <a:gd name="connsiteY45" fmla="*/ 112058 h 459632"/>
                <a:gd name="connsiteX46" fmla="*/ 79454 w 459632"/>
                <a:gd name="connsiteY46" fmla="*/ 107791 h 459632"/>
                <a:gd name="connsiteX47" fmla="*/ 7660 w 459632"/>
                <a:gd name="connsiteY47" fmla="*/ 76605 h 459632"/>
                <a:gd name="connsiteX48" fmla="*/ 451972 w 459632"/>
                <a:gd name="connsiteY48" fmla="*/ 76605 h 459632"/>
                <a:gd name="connsiteX49" fmla="*/ 459632 w 459632"/>
                <a:gd name="connsiteY49" fmla="*/ 84266 h 459632"/>
                <a:gd name="connsiteX50" fmla="*/ 459632 w 459632"/>
                <a:gd name="connsiteY50" fmla="*/ 298761 h 459632"/>
                <a:gd name="connsiteX51" fmla="*/ 451972 w 459632"/>
                <a:gd name="connsiteY51" fmla="*/ 306421 h 459632"/>
                <a:gd name="connsiteX52" fmla="*/ 413669 w 459632"/>
                <a:gd name="connsiteY52" fmla="*/ 306421 h 459632"/>
                <a:gd name="connsiteX53" fmla="*/ 413669 w 459632"/>
                <a:gd name="connsiteY53" fmla="*/ 444311 h 459632"/>
                <a:gd name="connsiteX54" fmla="*/ 436650 w 459632"/>
                <a:gd name="connsiteY54" fmla="*/ 444311 h 459632"/>
                <a:gd name="connsiteX55" fmla="*/ 444311 w 459632"/>
                <a:gd name="connsiteY55" fmla="*/ 451971 h 459632"/>
                <a:gd name="connsiteX56" fmla="*/ 436650 w 459632"/>
                <a:gd name="connsiteY56" fmla="*/ 459631 h 459632"/>
                <a:gd name="connsiteX57" fmla="*/ 375367 w 459632"/>
                <a:gd name="connsiteY57" fmla="*/ 459631 h 459632"/>
                <a:gd name="connsiteX58" fmla="*/ 367707 w 459632"/>
                <a:gd name="connsiteY58" fmla="*/ 451971 h 459632"/>
                <a:gd name="connsiteX59" fmla="*/ 375367 w 459632"/>
                <a:gd name="connsiteY59" fmla="*/ 444311 h 459632"/>
                <a:gd name="connsiteX60" fmla="*/ 398348 w 459632"/>
                <a:gd name="connsiteY60" fmla="*/ 444311 h 459632"/>
                <a:gd name="connsiteX61" fmla="*/ 398348 w 459632"/>
                <a:gd name="connsiteY61" fmla="*/ 298761 h 459632"/>
                <a:gd name="connsiteX62" fmla="*/ 406009 w 459632"/>
                <a:gd name="connsiteY62" fmla="*/ 291101 h 459632"/>
                <a:gd name="connsiteX63" fmla="*/ 444312 w 459632"/>
                <a:gd name="connsiteY63" fmla="*/ 291101 h 459632"/>
                <a:gd name="connsiteX64" fmla="*/ 444312 w 459632"/>
                <a:gd name="connsiteY64" fmla="*/ 91926 h 459632"/>
                <a:gd name="connsiteX65" fmla="*/ 15321 w 459632"/>
                <a:gd name="connsiteY65" fmla="*/ 91926 h 459632"/>
                <a:gd name="connsiteX66" fmla="*/ 15321 w 459632"/>
                <a:gd name="connsiteY66" fmla="*/ 291101 h 459632"/>
                <a:gd name="connsiteX67" fmla="*/ 68946 w 459632"/>
                <a:gd name="connsiteY67" fmla="*/ 291101 h 459632"/>
                <a:gd name="connsiteX68" fmla="*/ 76606 w 459632"/>
                <a:gd name="connsiteY68" fmla="*/ 298761 h 459632"/>
                <a:gd name="connsiteX69" fmla="*/ 76606 w 459632"/>
                <a:gd name="connsiteY69" fmla="*/ 444312 h 459632"/>
                <a:gd name="connsiteX70" fmla="*/ 99588 w 459632"/>
                <a:gd name="connsiteY70" fmla="*/ 444312 h 459632"/>
                <a:gd name="connsiteX71" fmla="*/ 107248 w 459632"/>
                <a:gd name="connsiteY71" fmla="*/ 451972 h 459632"/>
                <a:gd name="connsiteX72" fmla="*/ 99588 w 459632"/>
                <a:gd name="connsiteY72" fmla="*/ 459632 h 459632"/>
                <a:gd name="connsiteX73" fmla="*/ 38303 w 459632"/>
                <a:gd name="connsiteY73" fmla="*/ 459632 h 459632"/>
                <a:gd name="connsiteX74" fmla="*/ 30642 w 459632"/>
                <a:gd name="connsiteY74" fmla="*/ 451971 h 459632"/>
                <a:gd name="connsiteX75" fmla="*/ 38302 w 459632"/>
                <a:gd name="connsiteY75" fmla="*/ 444311 h 459632"/>
                <a:gd name="connsiteX76" fmla="*/ 61284 w 459632"/>
                <a:gd name="connsiteY76" fmla="*/ 444311 h 459632"/>
                <a:gd name="connsiteX77" fmla="*/ 61284 w 459632"/>
                <a:gd name="connsiteY77" fmla="*/ 306421 h 459632"/>
                <a:gd name="connsiteX78" fmla="*/ 7660 w 459632"/>
                <a:gd name="connsiteY78" fmla="*/ 306421 h 459632"/>
                <a:gd name="connsiteX79" fmla="*/ 0 w 459632"/>
                <a:gd name="connsiteY79" fmla="*/ 298761 h 459632"/>
                <a:gd name="connsiteX80" fmla="*/ 0 w 459632"/>
                <a:gd name="connsiteY80" fmla="*/ 84266 h 459632"/>
                <a:gd name="connsiteX81" fmla="*/ 7660 w 459632"/>
                <a:gd name="connsiteY81" fmla="*/ 76605 h 459632"/>
                <a:gd name="connsiteX82" fmla="*/ 390687 w 459632"/>
                <a:gd name="connsiteY82" fmla="*/ 15321 h 459632"/>
                <a:gd name="connsiteX83" fmla="*/ 383026 w 459632"/>
                <a:gd name="connsiteY83" fmla="*/ 22982 h 459632"/>
                <a:gd name="connsiteX84" fmla="*/ 390687 w 459632"/>
                <a:gd name="connsiteY84" fmla="*/ 30642 h 459632"/>
                <a:gd name="connsiteX85" fmla="*/ 398347 w 459632"/>
                <a:gd name="connsiteY85" fmla="*/ 22982 h 459632"/>
                <a:gd name="connsiteX86" fmla="*/ 390687 w 459632"/>
                <a:gd name="connsiteY86" fmla="*/ 15321 h 459632"/>
                <a:gd name="connsiteX87" fmla="*/ 68945 w 459632"/>
                <a:gd name="connsiteY87" fmla="*/ 15321 h 459632"/>
                <a:gd name="connsiteX88" fmla="*/ 61284 w 459632"/>
                <a:gd name="connsiteY88" fmla="*/ 22982 h 459632"/>
                <a:gd name="connsiteX89" fmla="*/ 68945 w 459632"/>
                <a:gd name="connsiteY89" fmla="*/ 30642 h 459632"/>
                <a:gd name="connsiteX90" fmla="*/ 76605 w 459632"/>
                <a:gd name="connsiteY90" fmla="*/ 22982 h 459632"/>
                <a:gd name="connsiteX91" fmla="*/ 68945 w 459632"/>
                <a:gd name="connsiteY91" fmla="*/ 15321 h 459632"/>
                <a:gd name="connsiteX92" fmla="*/ 390687 w 459632"/>
                <a:gd name="connsiteY92" fmla="*/ 0 h 459632"/>
                <a:gd name="connsiteX93" fmla="*/ 413668 w 459632"/>
                <a:gd name="connsiteY93" fmla="*/ 22982 h 459632"/>
                <a:gd name="connsiteX94" fmla="*/ 398347 w 459632"/>
                <a:gd name="connsiteY94" fmla="*/ 44554 h 459632"/>
                <a:gd name="connsiteX95" fmla="*/ 398347 w 459632"/>
                <a:gd name="connsiteY95" fmla="*/ 53623 h 459632"/>
                <a:gd name="connsiteX96" fmla="*/ 390687 w 459632"/>
                <a:gd name="connsiteY96" fmla="*/ 61284 h 459632"/>
                <a:gd name="connsiteX97" fmla="*/ 383026 w 459632"/>
                <a:gd name="connsiteY97" fmla="*/ 53623 h 459632"/>
                <a:gd name="connsiteX98" fmla="*/ 383026 w 459632"/>
                <a:gd name="connsiteY98" fmla="*/ 44546 h 459632"/>
                <a:gd name="connsiteX99" fmla="*/ 367705 w 459632"/>
                <a:gd name="connsiteY99" fmla="*/ 22982 h 459632"/>
                <a:gd name="connsiteX100" fmla="*/ 390687 w 459632"/>
                <a:gd name="connsiteY100" fmla="*/ 0 h 459632"/>
                <a:gd name="connsiteX101" fmla="*/ 68945 w 459632"/>
                <a:gd name="connsiteY101" fmla="*/ 0 h 459632"/>
                <a:gd name="connsiteX102" fmla="*/ 91926 w 459632"/>
                <a:gd name="connsiteY102" fmla="*/ 22982 h 459632"/>
                <a:gd name="connsiteX103" fmla="*/ 76605 w 459632"/>
                <a:gd name="connsiteY103" fmla="*/ 44554 h 459632"/>
                <a:gd name="connsiteX104" fmla="*/ 76605 w 459632"/>
                <a:gd name="connsiteY104" fmla="*/ 53623 h 459632"/>
                <a:gd name="connsiteX105" fmla="*/ 68945 w 459632"/>
                <a:gd name="connsiteY105" fmla="*/ 61284 h 459632"/>
                <a:gd name="connsiteX106" fmla="*/ 61284 w 459632"/>
                <a:gd name="connsiteY106" fmla="*/ 53623 h 459632"/>
                <a:gd name="connsiteX107" fmla="*/ 61284 w 459632"/>
                <a:gd name="connsiteY107" fmla="*/ 44546 h 459632"/>
                <a:gd name="connsiteX108" fmla="*/ 45963 w 459632"/>
                <a:gd name="connsiteY108" fmla="*/ 22982 h 459632"/>
                <a:gd name="connsiteX109" fmla="*/ 68945 w 459632"/>
                <a:gd name="connsiteY109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459632" h="459632">
                  <a:moveTo>
                    <a:pt x="99586" y="291100"/>
                  </a:moveTo>
                  <a:lnTo>
                    <a:pt x="375365" y="291100"/>
                  </a:lnTo>
                  <a:cubicBezTo>
                    <a:pt x="379602" y="291100"/>
                    <a:pt x="383026" y="294532"/>
                    <a:pt x="383026" y="298760"/>
                  </a:cubicBezTo>
                  <a:cubicBezTo>
                    <a:pt x="383026" y="302989"/>
                    <a:pt x="379602" y="306420"/>
                    <a:pt x="375365" y="306420"/>
                  </a:cubicBezTo>
                  <a:lnTo>
                    <a:pt x="99586" y="306420"/>
                  </a:lnTo>
                  <a:cubicBezTo>
                    <a:pt x="95358" y="306420"/>
                    <a:pt x="91926" y="302989"/>
                    <a:pt x="91926" y="298760"/>
                  </a:cubicBezTo>
                  <a:cubicBezTo>
                    <a:pt x="91926" y="294532"/>
                    <a:pt x="95358" y="291100"/>
                    <a:pt x="99586" y="291100"/>
                  </a:cubicBezTo>
                  <a:close/>
                  <a:moveTo>
                    <a:pt x="423995" y="165688"/>
                  </a:moveTo>
                  <a:cubicBezTo>
                    <a:pt x="427917" y="167267"/>
                    <a:pt x="429832" y="171725"/>
                    <a:pt x="428262" y="175655"/>
                  </a:cubicBezTo>
                  <a:lnTo>
                    <a:pt x="390143" y="270968"/>
                  </a:lnTo>
                  <a:cubicBezTo>
                    <a:pt x="388941" y="273955"/>
                    <a:pt x="386068" y="275778"/>
                    <a:pt x="383026" y="275778"/>
                  </a:cubicBezTo>
                  <a:cubicBezTo>
                    <a:pt x="382077" y="275778"/>
                    <a:pt x="381111" y="275602"/>
                    <a:pt x="380184" y="275234"/>
                  </a:cubicBezTo>
                  <a:cubicBezTo>
                    <a:pt x="376254" y="273656"/>
                    <a:pt x="374339" y="269205"/>
                    <a:pt x="375910" y="265268"/>
                  </a:cubicBezTo>
                  <a:lnTo>
                    <a:pt x="414036" y="169955"/>
                  </a:lnTo>
                  <a:cubicBezTo>
                    <a:pt x="415606" y="166033"/>
                    <a:pt x="420088" y="164134"/>
                    <a:pt x="423995" y="165688"/>
                  </a:cubicBezTo>
                  <a:close/>
                  <a:moveTo>
                    <a:pt x="355226" y="107791"/>
                  </a:moveTo>
                  <a:cubicBezTo>
                    <a:pt x="359156" y="109369"/>
                    <a:pt x="361071" y="113820"/>
                    <a:pt x="359501" y="117757"/>
                  </a:cubicBezTo>
                  <a:lnTo>
                    <a:pt x="298216" y="270968"/>
                  </a:lnTo>
                  <a:cubicBezTo>
                    <a:pt x="297014" y="273956"/>
                    <a:pt x="294141" y="275779"/>
                    <a:pt x="291100" y="275779"/>
                  </a:cubicBezTo>
                  <a:cubicBezTo>
                    <a:pt x="290150" y="275779"/>
                    <a:pt x="289184" y="275603"/>
                    <a:pt x="288258" y="275235"/>
                  </a:cubicBezTo>
                  <a:cubicBezTo>
                    <a:pt x="284327" y="273657"/>
                    <a:pt x="282413" y="269206"/>
                    <a:pt x="283983" y="265268"/>
                  </a:cubicBezTo>
                  <a:lnTo>
                    <a:pt x="345267" y="112057"/>
                  </a:lnTo>
                  <a:cubicBezTo>
                    <a:pt x="346837" y="108127"/>
                    <a:pt x="351327" y="106243"/>
                    <a:pt x="355226" y="107791"/>
                  </a:cubicBezTo>
                  <a:close/>
                  <a:moveTo>
                    <a:pt x="263300" y="107791"/>
                  </a:moveTo>
                  <a:cubicBezTo>
                    <a:pt x="267230" y="109369"/>
                    <a:pt x="269145" y="113820"/>
                    <a:pt x="267575" y="117757"/>
                  </a:cubicBezTo>
                  <a:lnTo>
                    <a:pt x="206290" y="270968"/>
                  </a:lnTo>
                  <a:cubicBezTo>
                    <a:pt x="205088" y="273956"/>
                    <a:pt x="202215" y="275779"/>
                    <a:pt x="199174" y="275779"/>
                  </a:cubicBezTo>
                  <a:cubicBezTo>
                    <a:pt x="198224" y="275779"/>
                    <a:pt x="197258" y="275603"/>
                    <a:pt x="196324" y="275235"/>
                  </a:cubicBezTo>
                  <a:cubicBezTo>
                    <a:pt x="192402" y="273657"/>
                    <a:pt x="190487" y="269206"/>
                    <a:pt x="192057" y="265268"/>
                  </a:cubicBezTo>
                  <a:lnTo>
                    <a:pt x="253341" y="112057"/>
                  </a:lnTo>
                  <a:cubicBezTo>
                    <a:pt x="254911" y="108127"/>
                    <a:pt x="259401" y="106243"/>
                    <a:pt x="263300" y="107791"/>
                  </a:cubicBezTo>
                  <a:close/>
                  <a:moveTo>
                    <a:pt x="171381" y="107791"/>
                  </a:moveTo>
                  <a:cubicBezTo>
                    <a:pt x="175303" y="109369"/>
                    <a:pt x="177218" y="113820"/>
                    <a:pt x="175648" y="117757"/>
                  </a:cubicBezTo>
                  <a:lnTo>
                    <a:pt x="114363" y="270968"/>
                  </a:lnTo>
                  <a:cubicBezTo>
                    <a:pt x="113160" y="273956"/>
                    <a:pt x="110280" y="275779"/>
                    <a:pt x="107239" y="275779"/>
                  </a:cubicBezTo>
                  <a:cubicBezTo>
                    <a:pt x="106296" y="275779"/>
                    <a:pt x="105331" y="275603"/>
                    <a:pt x="104397" y="275235"/>
                  </a:cubicBezTo>
                  <a:cubicBezTo>
                    <a:pt x="100475" y="273657"/>
                    <a:pt x="98560" y="269206"/>
                    <a:pt x="100130" y="265269"/>
                  </a:cubicBezTo>
                  <a:lnTo>
                    <a:pt x="161414" y="112058"/>
                  </a:lnTo>
                  <a:cubicBezTo>
                    <a:pt x="162984" y="108136"/>
                    <a:pt x="167428" y="106221"/>
                    <a:pt x="171381" y="107791"/>
                  </a:cubicBezTo>
                  <a:close/>
                  <a:moveTo>
                    <a:pt x="79454" y="107791"/>
                  </a:moveTo>
                  <a:cubicBezTo>
                    <a:pt x="83376" y="109369"/>
                    <a:pt x="85291" y="113820"/>
                    <a:pt x="83721" y="117757"/>
                  </a:cubicBezTo>
                  <a:lnTo>
                    <a:pt x="45265" y="213889"/>
                  </a:lnTo>
                  <a:cubicBezTo>
                    <a:pt x="44063" y="216884"/>
                    <a:pt x="41190" y="218707"/>
                    <a:pt x="38149" y="218707"/>
                  </a:cubicBezTo>
                  <a:cubicBezTo>
                    <a:pt x="37199" y="218707"/>
                    <a:pt x="36241" y="218524"/>
                    <a:pt x="35307" y="218156"/>
                  </a:cubicBezTo>
                  <a:cubicBezTo>
                    <a:pt x="31376" y="216586"/>
                    <a:pt x="29470" y="212128"/>
                    <a:pt x="31040" y="208198"/>
                  </a:cubicBezTo>
                  <a:lnTo>
                    <a:pt x="69488" y="112058"/>
                  </a:lnTo>
                  <a:cubicBezTo>
                    <a:pt x="71058" y="108136"/>
                    <a:pt x="75494" y="106221"/>
                    <a:pt x="79454" y="107791"/>
                  </a:cubicBezTo>
                  <a:close/>
                  <a:moveTo>
                    <a:pt x="7660" y="76605"/>
                  </a:moveTo>
                  <a:lnTo>
                    <a:pt x="451972" y="76605"/>
                  </a:lnTo>
                  <a:cubicBezTo>
                    <a:pt x="456208" y="76605"/>
                    <a:pt x="459632" y="80037"/>
                    <a:pt x="459632" y="84266"/>
                  </a:cubicBezTo>
                  <a:lnTo>
                    <a:pt x="459632" y="298761"/>
                  </a:lnTo>
                  <a:cubicBezTo>
                    <a:pt x="459632" y="302989"/>
                    <a:pt x="456208" y="306421"/>
                    <a:pt x="451972" y="306421"/>
                  </a:cubicBezTo>
                  <a:lnTo>
                    <a:pt x="413669" y="306421"/>
                  </a:lnTo>
                  <a:lnTo>
                    <a:pt x="413669" y="444311"/>
                  </a:lnTo>
                  <a:lnTo>
                    <a:pt x="436650" y="444311"/>
                  </a:lnTo>
                  <a:cubicBezTo>
                    <a:pt x="440887" y="444311"/>
                    <a:pt x="444311" y="447743"/>
                    <a:pt x="444311" y="451971"/>
                  </a:cubicBezTo>
                  <a:cubicBezTo>
                    <a:pt x="444311" y="456199"/>
                    <a:pt x="440887" y="459631"/>
                    <a:pt x="436650" y="459631"/>
                  </a:cubicBezTo>
                  <a:lnTo>
                    <a:pt x="375367" y="459631"/>
                  </a:lnTo>
                  <a:cubicBezTo>
                    <a:pt x="371130" y="459631"/>
                    <a:pt x="367707" y="456199"/>
                    <a:pt x="367707" y="451971"/>
                  </a:cubicBezTo>
                  <a:cubicBezTo>
                    <a:pt x="367707" y="447743"/>
                    <a:pt x="371130" y="444311"/>
                    <a:pt x="375367" y="444311"/>
                  </a:cubicBezTo>
                  <a:lnTo>
                    <a:pt x="398348" y="444311"/>
                  </a:lnTo>
                  <a:lnTo>
                    <a:pt x="398348" y="298761"/>
                  </a:lnTo>
                  <a:cubicBezTo>
                    <a:pt x="398348" y="294533"/>
                    <a:pt x="401772" y="291101"/>
                    <a:pt x="406009" y="291101"/>
                  </a:cubicBezTo>
                  <a:lnTo>
                    <a:pt x="444312" y="291101"/>
                  </a:lnTo>
                  <a:lnTo>
                    <a:pt x="444312" y="91926"/>
                  </a:lnTo>
                  <a:lnTo>
                    <a:pt x="15321" y="91926"/>
                  </a:lnTo>
                  <a:lnTo>
                    <a:pt x="15321" y="291101"/>
                  </a:lnTo>
                  <a:lnTo>
                    <a:pt x="68946" y="291101"/>
                  </a:lnTo>
                  <a:cubicBezTo>
                    <a:pt x="73174" y="291101"/>
                    <a:pt x="76606" y="294533"/>
                    <a:pt x="76606" y="298761"/>
                  </a:cubicBezTo>
                  <a:lnTo>
                    <a:pt x="76606" y="444312"/>
                  </a:lnTo>
                  <a:lnTo>
                    <a:pt x="99588" y="444312"/>
                  </a:lnTo>
                  <a:cubicBezTo>
                    <a:pt x="103816" y="444312"/>
                    <a:pt x="107248" y="447743"/>
                    <a:pt x="107248" y="451972"/>
                  </a:cubicBezTo>
                  <a:cubicBezTo>
                    <a:pt x="107248" y="456200"/>
                    <a:pt x="103816" y="459632"/>
                    <a:pt x="99588" y="459632"/>
                  </a:cubicBezTo>
                  <a:lnTo>
                    <a:pt x="38303" y="459632"/>
                  </a:lnTo>
                  <a:cubicBezTo>
                    <a:pt x="34074" y="459632"/>
                    <a:pt x="30642" y="456199"/>
                    <a:pt x="30642" y="451971"/>
                  </a:cubicBezTo>
                  <a:cubicBezTo>
                    <a:pt x="30642" y="447743"/>
                    <a:pt x="34074" y="444311"/>
                    <a:pt x="38302" y="444311"/>
                  </a:cubicBezTo>
                  <a:lnTo>
                    <a:pt x="61284" y="444311"/>
                  </a:lnTo>
                  <a:lnTo>
                    <a:pt x="61284" y="306421"/>
                  </a:lnTo>
                  <a:lnTo>
                    <a:pt x="7660" y="306421"/>
                  </a:lnTo>
                  <a:cubicBezTo>
                    <a:pt x="3432" y="306421"/>
                    <a:pt x="0" y="302989"/>
                    <a:pt x="0" y="298761"/>
                  </a:cubicBezTo>
                  <a:lnTo>
                    <a:pt x="0" y="84266"/>
                  </a:lnTo>
                  <a:cubicBezTo>
                    <a:pt x="0" y="80037"/>
                    <a:pt x="3432" y="76605"/>
                    <a:pt x="7660" y="76605"/>
                  </a:cubicBezTo>
                  <a:close/>
                  <a:moveTo>
                    <a:pt x="390687" y="15321"/>
                  </a:moveTo>
                  <a:cubicBezTo>
                    <a:pt x="386458" y="15321"/>
                    <a:pt x="383026" y="18761"/>
                    <a:pt x="383026" y="22982"/>
                  </a:cubicBezTo>
                  <a:cubicBezTo>
                    <a:pt x="383026" y="27203"/>
                    <a:pt x="386458" y="30642"/>
                    <a:pt x="390687" y="30642"/>
                  </a:cubicBezTo>
                  <a:cubicBezTo>
                    <a:pt x="394915" y="30642"/>
                    <a:pt x="398347" y="27203"/>
                    <a:pt x="398347" y="22982"/>
                  </a:cubicBezTo>
                  <a:cubicBezTo>
                    <a:pt x="398347" y="18761"/>
                    <a:pt x="394915" y="15321"/>
                    <a:pt x="390687" y="15321"/>
                  </a:cubicBezTo>
                  <a:close/>
                  <a:moveTo>
                    <a:pt x="68945" y="15321"/>
                  </a:moveTo>
                  <a:cubicBezTo>
                    <a:pt x="64724" y="15321"/>
                    <a:pt x="61284" y="18761"/>
                    <a:pt x="61284" y="22982"/>
                  </a:cubicBezTo>
                  <a:cubicBezTo>
                    <a:pt x="61284" y="27203"/>
                    <a:pt x="64724" y="30642"/>
                    <a:pt x="68945" y="30642"/>
                  </a:cubicBezTo>
                  <a:cubicBezTo>
                    <a:pt x="73166" y="30642"/>
                    <a:pt x="76605" y="27203"/>
                    <a:pt x="76605" y="22982"/>
                  </a:cubicBezTo>
                  <a:cubicBezTo>
                    <a:pt x="76605" y="18761"/>
                    <a:pt x="73166" y="15321"/>
                    <a:pt x="68945" y="15321"/>
                  </a:cubicBezTo>
                  <a:close/>
                  <a:moveTo>
                    <a:pt x="390687" y="0"/>
                  </a:moveTo>
                  <a:cubicBezTo>
                    <a:pt x="403357" y="0"/>
                    <a:pt x="413668" y="10311"/>
                    <a:pt x="413668" y="22982"/>
                  </a:cubicBezTo>
                  <a:cubicBezTo>
                    <a:pt x="413668" y="32955"/>
                    <a:pt x="407241" y="41375"/>
                    <a:pt x="398347" y="44554"/>
                  </a:cubicBezTo>
                  <a:lnTo>
                    <a:pt x="398347" y="53623"/>
                  </a:lnTo>
                  <a:cubicBezTo>
                    <a:pt x="398347" y="57852"/>
                    <a:pt x="394923" y="61284"/>
                    <a:pt x="390687" y="61284"/>
                  </a:cubicBezTo>
                  <a:cubicBezTo>
                    <a:pt x="386450" y="61284"/>
                    <a:pt x="383026" y="57852"/>
                    <a:pt x="383026" y="53623"/>
                  </a:cubicBezTo>
                  <a:lnTo>
                    <a:pt x="383026" y="44546"/>
                  </a:lnTo>
                  <a:cubicBezTo>
                    <a:pt x="374133" y="41375"/>
                    <a:pt x="367705" y="32955"/>
                    <a:pt x="367705" y="22982"/>
                  </a:cubicBezTo>
                  <a:cubicBezTo>
                    <a:pt x="367705" y="10311"/>
                    <a:pt x="378016" y="0"/>
                    <a:pt x="390687" y="0"/>
                  </a:cubicBezTo>
                  <a:close/>
                  <a:moveTo>
                    <a:pt x="68945" y="0"/>
                  </a:moveTo>
                  <a:cubicBezTo>
                    <a:pt x="81615" y="0"/>
                    <a:pt x="91926" y="10311"/>
                    <a:pt x="91926" y="22982"/>
                  </a:cubicBezTo>
                  <a:cubicBezTo>
                    <a:pt x="91926" y="32955"/>
                    <a:pt x="85507" y="41375"/>
                    <a:pt x="76605" y="44554"/>
                  </a:cubicBezTo>
                  <a:lnTo>
                    <a:pt x="76605" y="53623"/>
                  </a:lnTo>
                  <a:cubicBezTo>
                    <a:pt x="76605" y="57852"/>
                    <a:pt x="73173" y="61284"/>
                    <a:pt x="68945" y="61284"/>
                  </a:cubicBezTo>
                  <a:cubicBezTo>
                    <a:pt x="64716" y="61284"/>
                    <a:pt x="61284" y="57852"/>
                    <a:pt x="61284" y="53623"/>
                  </a:cubicBezTo>
                  <a:lnTo>
                    <a:pt x="61284" y="44546"/>
                  </a:lnTo>
                  <a:cubicBezTo>
                    <a:pt x="52383" y="41375"/>
                    <a:pt x="45963" y="32955"/>
                    <a:pt x="45963" y="22982"/>
                  </a:cubicBezTo>
                  <a:cubicBezTo>
                    <a:pt x="45963" y="10311"/>
                    <a:pt x="56274" y="0"/>
                    <a:pt x="68945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1487AC05-FA68-439C-A3EA-936174A0B267}"/>
                </a:ext>
              </a:extLst>
            </p:cNvPr>
            <p:cNvSpPr/>
            <p:nvPr/>
          </p:nvSpPr>
          <p:spPr>
            <a:xfrm>
              <a:off x="2859760" y="3891054"/>
              <a:ext cx="337464" cy="337462"/>
            </a:xfrm>
            <a:custGeom>
              <a:avLst/>
              <a:gdLst>
                <a:gd name="connsiteX0" fmla="*/ 229815 w 459633"/>
                <a:gd name="connsiteY0" fmla="*/ 260457 h 459632"/>
                <a:gd name="connsiteX1" fmla="*/ 245137 w 459633"/>
                <a:gd name="connsiteY1" fmla="*/ 275778 h 459632"/>
                <a:gd name="connsiteX2" fmla="*/ 229815 w 459633"/>
                <a:gd name="connsiteY2" fmla="*/ 291100 h 459632"/>
                <a:gd name="connsiteX3" fmla="*/ 214494 w 459633"/>
                <a:gd name="connsiteY3" fmla="*/ 275778 h 459632"/>
                <a:gd name="connsiteX4" fmla="*/ 229815 w 459633"/>
                <a:gd name="connsiteY4" fmla="*/ 260457 h 459632"/>
                <a:gd name="connsiteX5" fmla="*/ 375365 w 459633"/>
                <a:gd name="connsiteY5" fmla="*/ 245137 h 459632"/>
                <a:gd name="connsiteX6" fmla="*/ 383025 w 459633"/>
                <a:gd name="connsiteY6" fmla="*/ 252797 h 459632"/>
                <a:gd name="connsiteX7" fmla="*/ 383025 w 459633"/>
                <a:gd name="connsiteY7" fmla="*/ 421329 h 459632"/>
                <a:gd name="connsiteX8" fmla="*/ 375365 w 459633"/>
                <a:gd name="connsiteY8" fmla="*/ 428989 h 459632"/>
                <a:gd name="connsiteX9" fmla="*/ 367705 w 459633"/>
                <a:gd name="connsiteY9" fmla="*/ 421329 h 459632"/>
                <a:gd name="connsiteX10" fmla="*/ 367705 w 459633"/>
                <a:gd name="connsiteY10" fmla="*/ 252797 h 459632"/>
                <a:gd name="connsiteX11" fmla="*/ 375365 w 459633"/>
                <a:gd name="connsiteY11" fmla="*/ 245137 h 459632"/>
                <a:gd name="connsiteX12" fmla="*/ 84265 w 459633"/>
                <a:gd name="connsiteY12" fmla="*/ 245137 h 459632"/>
                <a:gd name="connsiteX13" fmla="*/ 91925 w 459633"/>
                <a:gd name="connsiteY13" fmla="*/ 252797 h 459632"/>
                <a:gd name="connsiteX14" fmla="*/ 91925 w 459633"/>
                <a:gd name="connsiteY14" fmla="*/ 421329 h 459632"/>
                <a:gd name="connsiteX15" fmla="*/ 84265 w 459633"/>
                <a:gd name="connsiteY15" fmla="*/ 428989 h 459632"/>
                <a:gd name="connsiteX16" fmla="*/ 76605 w 459633"/>
                <a:gd name="connsiteY16" fmla="*/ 421329 h 459632"/>
                <a:gd name="connsiteX17" fmla="*/ 76605 w 459633"/>
                <a:gd name="connsiteY17" fmla="*/ 252797 h 459632"/>
                <a:gd name="connsiteX18" fmla="*/ 84265 w 459633"/>
                <a:gd name="connsiteY18" fmla="*/ 245137 h 459632"/>
                <a:gd name="connsiteX19" fmla="*/ 199173 w 459633"/>
                <a:gd name="connsiteY19" fmla="*/ 214494 h 459632"/>
                <a:gd name="connsiteX20" fmla="*/ 199173 w 459633"/>
                <a:gd name="connsiteY20" fmla="*/ 275779 h 459632"/>
                <a:gd name="connsiteX21" fmla="*/ 229815 w 459633"/>
                <a:gd name="connsiteY21" fmla="*/ 306421 h 459632"/>
                <a:gd name="connsiteX22" fmla="*/ 260457 w 459633"/>
                <a:gd name="connsiteY22" fmla="*/ 275779 h 459632"/>
                <a:gd name="connsiteX23" fmla="*/ 260458 w 459633"/>
                <a:gd name="connsiteY23" fmla="*/ 275779 h 459632"/>
                <a:gd name="connsiteX24" fmla="*/ 260458 w 459633"/>
                <a:gd name="connsiteY24" fmla="*/ 214494 h 459632"/>
                <a:gd name="connsiteX25" fmla="*/ 199172 w 459633"/>
                <a:gd name="connsiteY25" fmla="*/ 199174 h 459632"/>
                <a:gd name="connsiteX26" fmla="*/ 260457 w 459633"/>
                <a:gd name="connsiteY26" fmla="*/ 199174 h 459632"/>
                <a:gd name="connsiteX27" fmla="*/ 275778 w 459633"/>
                <a:gd name="connsiteY27" fmla="*/ 214495 h 459632"/>
                <a:gd name="connsiteX28" fmla="*/ 406008 w 459633"/>
                <a:gd name="connsiteY28" fmla="*/ 214495 h 459632"/>
                <a:gd name="connsiteX29" fmla="*/ 413668 w 459633"/>
                <a:gd name="connsiteY29" fmla="*/ 222156 h 459632"/>
                <a:gd name="connsiteX30" fmla="*/ 406007 w 459633"/>
                <a:gd name="connsiteY30" fmla="*/ 229816 h 459632"/>
                <a:gd name="connsiteX31" fmla="*/ 275777 w 459633"/>
                <a:gd name="connsiteY31" fmla="*/ 229816 h 459632"/>
                <a:gd name="connsiteX32" fmla="*/ 275777 w 459633"/>
                <a:gd name="connsiteY32" fmla="*/ 275779 h 459632"/>
                <a:gd name="connsiteX33" fmla="*/ 229814 w 459633"/>
                <a:gd name="connsiteY33" fmla="*/ 321742 h 459632"/>
                <a:gd name="connsiteX34" fmla="*/ 183851 w 459633"/>
                <a:gd name="connsiteY34" fmla="*/ 275779 h 459632"/>
                <a:gd name="connsiteX35" fmla="*/ 183851 w 459633"/>
                <a:gd name="connsiteY35" fmla="*/ 214495 h 459632"/>
                <a:gd name="connsiteX36" fmla="*/ 199172 w 459633"/>
                <a:gd name="connsiteY36" fmla="*/ 199174 h 459632"/>
                <a:gd name="connsiteX37" fmla="*/ 15321 w 459633"/>
                <a:gd name="connsiteY37" fmla="*/ 122568 h 459632"/>
                <a:gd name="connsiteX38" fmla="*/ 444311 w 459633"/>
                <a:gd name="connsiteY38" fmla="*/ 122568 h 459632"/>
                <a:gd name="connsiteX39" fmla="*/ 459633 w 459633"/>
                <a:gd name="connsiteY39" fmla="*/ 137889 h 459632"/>
                <a:gd name="connsiteX40" fmla="*/ 459633 w 459633"/>
                <a:gd name="connsiteY40" fmla="*/ 214494 h 459632"/>
                <a:gd name="connsiteX41" fmla="*/ 444312 w 459633"/>
                <a:gd name="connsiteY41" fmla="*/ 229816 h 459632"/>
                <a:gd name="connsiteX42" fmla="*/ 444312 w 459633"/>
                <a:gd name="connsiteY42" fmla="*/ 421329 h 459632"/>
                <a:gd name="connsiteX43" fmla="*/ 406009 w 459633"/>
                <a:gd name="connsiteY43" fmla="*/ 459632 h 459632"/>
                <a:gd name="connsiteX44" fmla="*/ 53624 w 459633"/>
                <a:gd name="connsiteY44" fmla="*/ 459632 h 459632"/>
                <a:gd name="connsiteX45" fmla="*/ 15321 w 459633"/>
                <a:gd name="connsiteY45" fmla="*/ 421329 h 459632"/>
                <a:gd name="connsiteX46" fmla="*/ 15321 w 459633"/>
                <a:gd name="connsiteY46" fmla="*/ 252797 h 459632"/>
                <a:gd name="connsiteX47" fmla="*/ 22982 w 459633"/>
                <a:gd name="connsiteY47" fmla="*/ 245137 h 459632"/>
                <a:gd name="connsiteX48" fmla="*/ 30642 w 459633"/>
                <a:gd name="connsiteY48" fmla="*/ 252797 h 459632"/>
                <a:gd name="connsiteX49" fmla="*/ 30642 w 459633"/>
                <a:gd name="connsiteY49" fmla="*/ 421329 h 459632"/>
                <a:gd name="connsiteX50" fmla="*/ 53623 w 459633"/>
                <a:gd name="connsiteY50" fmla="*/ 444310 h 459632"/>
                <a:gd name="connsiteX51" fmla="*/ 406009 w 459633"/>
                <a:gd name="connsiteY51" fmla="*/ 444310 h 459632"/>
                <a:gd name="connsiteX52" fmla="*/ 428990 w 459633"/>
                <a:gd name="connsiteY52" fmla="*/ 421329 h 459632"/>
                <a:gd name="connsiteX53" fmla="*/ 428990 w 459633"/>
                <a:gd name="connsiteY53" fmla="*/ 222155 h 459632"/>
                <a:gd name="connsiteX54" fmla="*/ 436650 w 459633"/>
                <a:gd name="connsiteY54" fmla="*/ 214494 h 459632"/>
                <a:gd name="connsiteX55" fmla="*/ 444312 w 459633"/>
                <a:gd name="connsiteY55" fmla="*/ 214494 h 459632"/>
                <a:gd name="connsiteX56" fmla="*/ 444312 w 459633"/>
                <a:gd name="connsiteY56" fmla="*/ 137889 h 459632"/>
                <a:gd name="connsiteX57" fmla="*/ 15321 w 459633"/>
                <a:gd name="connsiteY57" fmla="*/ 137889 h 459632"/>
                <a:gd name="connsiteX58" fmla="*/ 15321 w 459633"/>
                <a:gd name="connsiteY58" fmla="*/ 214495 h 459632"/>
                <a:gd name="connsiteX59" fmla="*/ 160871 w 459633"/>
                <a:gd name="connsiteY59" fmla="*/ 214495 h 459632"/>
                <a:gd name="connsiteX60" fmla="*/ 168531 w 459633"/>
                <a:gd name="connsiteY60" fmla="*/ 222156 h 459632"/>
                <a:gd name="connsiteX61" fmla="*/ 160871 w 459633"/>
                <a:gd name="connsiteY61" fmla="*/ 229816 h 459632"/>
                <a:gd name="connsiteX62" fmla="*/ 15321 w 459633"/>
                <a:gd name="connsiteY62" fmla="*/ 229816 h 459632"/>
                <a:gd name="connsiteX63" fmla="*/ 0 w 459633"/>
                <a:gd name="connsiteY63" fmla="*/ 214494 h 459632"/>
                <a:gd name="connsiteX64" fmla="*/ 0 w 459633"/>
                <a:gd name="connsiteY64" fmla="*/ 137889 h 459632"/>
                <a:gd name="connsiteX65" fmla="*/ 15321 w 459633"/>
                <a:gd name="connsiteY65" fmla="*/ 122568 h 459632"/>
                <a:gd name="connsiteX66" fmla="*/ 160870 w 459633"/>
                <a:gd name="connsiteY66" fmla="*/ 30642 h 459632"/>
                <a:gd name="connsiteX67" fmla="*/ 298760 w 459633"/>
                <a:gd name="connsiteY67" fmla="*/ 30642 h 459632"/>
                <a:gd name="connsiteX68" fmla="*/ 306420 w 459633"/>
                <a:gd name="connsiteY68" fmla="*/ 38302 h 459632"/>
                <a:gd name="connsiteX69" fmla="*/ 306420 w 459633"/>
                <a:gd name="connsiteY69" fmla="*/ 99587 h 459632"/>
                <a:gd name="connsiteX70" fmla="*/ 298760 w 459633"/>
                <a:gd name="connsiteY70" fmla="*/ 107247 h 459632"/>
                <a:gd name="connsiteX71" fmla="*/ 291099 w 459633"/>
                <a:gd name="connsiteY71" fmla="*/ 99586 h 459632"/>
                <a:gd name="connsiteX72" fmla="*/ 291099 w 459633"/>
                <a:gd name="connsiteY72" fmla="*/ 45962 h 459632"/>
                <a:gd name="connsiteX73" fmla="*/ 168530 w 459633"/>
                <a:gd name="connsiteY73" fmla="*/ 45962 h 459632"/>
                <a:gd name="connsiteX74" fmla="*/ 168530 w 459633"/>
                <a:gd name="connsiteY74" fmla="*/ 99587 h 459632"/>
                <a:gd name="connsiteX75" fmla="*/ 160870 w 459633"/>
                <a:gd name="connsiteY75" fmla="*/ 107247 h 459632"/>
                <a:gd name="connsiteX76" fmla="*/ 153210 w 459633"/>
                <a:gd name="connsiteY76" fmla="*/ 99587 h 459632"/>
                <a:gd name="connsiteX77" fmla="*/ 153210 w 459633"/>
                <a:gd name="connsiteY77" fmla="*/ 38302 h 459632"/>
                <a:gd name="connsiteX78" fmla="*/ 160870 w 459633"/>
                <a:gd name="connsiteY78" fmla="*/ 30642 h 459632"/>
                <a:gd name="connsiteX79" fmla="*/ 137889 w 459633"/>
                <a:gd name="connsiteY79" fmla="*/ 0 h 459632"/>
                <a:gd name="connsiteX80" fmla="*/ 321742 w 459633"/>
                <a:gd name="connsiteY80" fmla="*/ 0 h 459632"/>
                <a:gd name="connsiteX81" fmla="*/ 337063 w 459633"/>
                <a:gd name="connsiteY81" fmla="*/ 15321 h 459632"/>
                <a:gd name="connsiteX82" fmla="*/ 337063 w 459633"/>
                <a:gd name="connsiteY82" fmla="*/ 99588 h 459632"/>
                <a:gd name="connsiteX83" fmla="*/ 329402 w 459633"/>
                <a:gd name="connsiteY83" fmla="*/ 107248 h 459632"/>
                <a:gd name="connsiteX84" fmla="*/ 321742 w 459633"/>
                <a:gd name="connsiteY84" fmla="*/ 99588 h 459632"/>
                <a:gd name="connsiteX85" fmla="*/ 321742 w 459633"/>
                <a:gd name="connsiteY85" fmla="*/ 15321 h 459632"/>
                <a:gd name="connsiteX86" fmla="*/ 137889 w 459633"/>
                <a:gd name="connsiteY86" fmla="*/ 15321 h 459632"/>
                <a:gd name="connsiteX87" fmla="*/ 137889 w 459633"/>
                <a:gd name="connsiteY87" fmla="*/ 99588 h 459632"/>
                <a:gd name="connsiteX88" fmla="*/ 130229 w 459633"/>
                <a:gd name="connsiteY88" fmla="*/ 107248 h 459632"/>
                <a:gd name="connsiteX89" fmla="*/ 122568 w 459633"/>
                <a:gd name="connsiteY89" fmla="*/ 99588 h 459632"/>
                <a:gd name="connsiteX90" fmla="*/ 122568 w 459633"/>
                <a:gd name="connsiteY90" fmla="*/ 15321 h 459632"/>
                <a:gd name="connsiteX91" fmla="*/ 137889 w 459633"/>
                <a:gd name="connsiteY91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459633" h="459632">
                  <a:moveTo>
                    <a:pt x="229815" y="260457"/>
                  </a:moveTo>
                  <a:cubicBezTo>
                    <a:pt x="238266" y="260457"/>
                    <a:pt x="245137" y="267328"/>
                    <a:pt x="245137" y="275778"/>
                  </a:cubicBezTo>
                  <a:cubicBezTo>
                    <a:pt x="245137" y="284229"/>
                    <a:pt x="238265" y="291100"/>
                    <a:pt x="229815" y="291100"/>
                  </a:cubicBezTo>
                  <a:cubicBezTo>
                    <a:pt x="221366" y="291100"/>
                    <a:pt x="214494" y="284229"/>
                    <a:pt x="214494" y="275778"/>
                  </a:cubicBezTo>
                  <a:cubicBezTo>
                    <a:pt x="214494" y="267328"/>
                    <a:pt x="221366" y="260457"/>
                    <a:pt x="229815" y="260457"/>
                  </a:cubicBezTo>
                  <a:close/>
                  <a:moveTo>
                    <a:pt x="375365" y="245137"/>
                  </a:moveTo>
                  <a:cubicBezTo>
                    <a:pt x="379602" y="245137"/>
                    <a:pt x="383025" y="248569"/>
                    <a:pt x="383025" y="252797"/>
                  </a:cubicBezTo>
                  <a:lnTo>
                    <a:pt x="383025" y="421329"/>
                  </a:lnTo>
                  <a:cubicBezTo>
                    <a:pt x="383025" y="425557"/>
                    <a:pt x="379602" y="428989"/>
                    <a:pt x="375365" y="428989"/>
                  </a:cubicBezTo>
                  <a:cubicBezTo>
                    <a:pt x="371129" y="428989"/>
                    <a:pt x="367705" y="425557"/>
                    <a:pt x="367705" y="421329"/>
                  </a:cubicBezTo>
                  <a:lnTo>
                    <a:pt x="367705" y="252797"/>
                  </a:lnTo>
                  <a:cubicBezTo>
                    <a:pt x="367705" y="248569"/>
                    <a:pt x="371129" y="245137"/>
                    <a:pt x="375365" y="245137"/>
                  </a:cubicBezTo>
                  <a:close/>
                  <a:moveTo>
                    <a:pt x="84265" y="245137"/>
                  </a:moveTo>
                  <a:cubicBezTo>
                    <a:pt x="88493" y="245137"/>
                    <a:pt x="91925" y="248569"/>
                    <a:pt x="91925" y="252797"/>
                  </a:cubicBezTo>
                  <a:lnTo>
                    <a:pt x="91925" y="421329"/>
                  </a:lnTo>
                  <a:cubicBezTo>
                    <a:pt x="91925" y="425558"/>
                    <a:pt x="88493" y="428990"/>
                    <a:pt x="84265" y="428989"/>
                  </a:cubicBezTo>
                  <a:cubicBezTo>
                    <a:pt x="80037" y="428989"/>
                    <a:pt x="76605" y="425557"/>
                    <a:pt x="76605" y="421329"/>
                  </a:cubicBezTo>
                  <a:lnTo>
                    <a:pt x="76605" y="252797"/>
                  </a:lnTo>
                  <a:cubicBezTo>
                    <a:pt x="76605" y="248569"/>
                    <a:pt x="80037" y="245137"/>
                    <a:pt x="84265" y="245137"/>
                  </a:cubicBezTo>
                  <a:close/>
                  <a:moveTo>
                    <a:pt x="199173" y="214494"/>
                  </a:moveTo>
                  <a:lnTo>
                    <a:pt x="199173" y="275779"/>
                  </a:lnTo>
                  <a:cubicBezTo>
                    <a:pt x="199173" y="292678"/>
                    <a:pt x="212916" y="306421"/>
                    <a:pt x="229815" y="306421"/>
                  </a:cubicBezTo>
                  <a:cubicBezTo>
                    <a:pt x="246714" y="306421"/>
                    <a:pt x="260457" y="292679"/>
                    <a:pt x="260457" y="275779"/>
                  </a:cubicBezTo>
                  <a:lnTo>
                    <a:pt x="260458" y="275779"/>
                  </a:lnTo>
                  <a:lnTo>
                    <a:pt x="260458" y="214494"/>
                  </a:lnTo>
                  <a:close/>
                  <a:moveTo>
                    <a:pt x="199172" y="199174"/>
                  </a:moveTo>
                  <a:lnTo>
                    <a:pt x="260457" y="199174"/>
                  </a:lnTo>
                  <a:cubicBezTo>
                    <a:pt x="268899" y="199174"/>
                    <a:pt x="275778" y="206046"/>
                    <a:pt x="275778" y="214495"/>
                  </a:cubicBezTo>
                  <a:lnTo>
                    <a:pt x="406008" y="214495"/>
                  </a:lnTo>
                  <a:cubicBezTo>
                    <a:pt x="410244" y="214495"/>
                    <a:pt x="413668" y="217927"/>
                    <a:pt x="413668" y="222156"/>
                  </a:cubicBezTo>
                  <a:cubicBezTo>
                    <a:pt x="413668" y="226384"/>
                    <a:pt x="410244" y="229816"/>
                    <a:pt x="406007" y="229816"/>
                  </a:cubicBezTo>
                  <a:lnTo>
                    <a:pt x="275777" y="229816"/>
                  </a:lnTo>
                  <a:lnTo>
                    <a:pt x="275777" y="275779"/>
                  </a:lnTo>
                  <a:cubicBezTo>
                    <a:pt x="275777" y="301128"/>
                    <a:pt x="255163" y="321742"/>
                    <a:pt x="229814" y="321742"/>
                  </a:cubicBezTo>
                  <a:cubicBezTo>
                    <a:pt x="204465" y="321742"/>
                    <a:pt x="183851" y="301128"/>
                    <a:pt x="183851" y="275779"/>
                  </a:cubicBezTo>
                  <a:lnTo>
                    <a:pt x="183851" y="214495"/>
                  </a:lnTo>
                  <a:cubicBezTo>
                    <a:pt x="183851" y="206045"/>
                    <a:pt x="190723" y="199174"/>
                    <a:pt x="199172" y="199174"/>
                  </a:cubicBezTo>
                  <a:close/>
                  <a:moveTo>
                    <a:pt x="15321" y="122568"/>
                  </a:moveTo>
                  <a:lnTo>
                    <a:pt x="444311" y="122568"/>
                  </a:lnTo>
                  <a:cubicBezTo>
                    <a:pt x="452753" y="122568"/>
                    <a:pt x="459632" y="129440"/>
                    <a:pt x="459633" y="137889"/>
                  </a:cubicBezTo>
                  <a:lnTo>
                    <a:pt x="459633" y="214494"/>
                  </a:lnTo>
                  <a:cubicBezTo>
                    <a:pt x="459633" y="222945"/>
                    <a:pt x="452754" y="229816"/>
                    <a:pt x="444312" y="229816"/>
                  </a:cubicBezTo>
                  <a:lnTo>
                    <a:pt x="444312" y="421329"/>
                  </a:lnTo>
                  <a:cubicBezTo>
                    <a:pt x="444312" y="442449"/>
                    <a:pt x="427128" y="459632"/>
                    <a:pt x="406009" y="459632"/>
                  </a:cubicBezTo>
                  <a:lnTo>
                    <a:pt x="53624" y="459632"/>
                  </a:lnTo>
                  <a:cubicBezTo>
                    <a:pt x="32504" y="459632"/>
                    <a:pt x="15321" y="442449"/>
                    <a:pt x="15321" y="421329"/>
                  </a:cubicBezTo>
                  <a:lnTo>
                    <a:pt x="15321" y="252797"/>
                  </a:lnTo>
                  <a:cubicBezTo>
                    <a:pt x="15321" y="248569"/>
                    <a:pt x="18753" y="245137"/>
                    <a:pt x="22982" y="245137"/>
                  </a:cubicBezTo>
                  <a:cubicBezTo>
                    <a:pt x="27210" y="245137"/>
                    <a:pt x="30642" y="248569"/>
                    <a:pt x="30642" y="252797"/>
                  </a:cubicBezTo>
                  <a:lnTo>
                    <a:pt x="30642" y="421329"/>
                  </a:lnTo>
                  <a:cubicBezTo>
                    <a:pt x="30642" y="433999"/>
                    <a:pt x="40953" y="444310"/>
                    <a:pt x="53623" y="444310"/>
                  </a:cubicBezTo>
                  <a:lnTo>
                    <a:pt x="406009" y="444310"/>
                  </a:lnTo>
                  <a:cubicBezTo>
                    <a:pt x="418679" y="444310"/>
                    <a:pt x="428990" y="433999"/>
                    <a:pt x="428990" y="421329"/>
                  </a:cubicBezTo>
                  <a:lnTo>
                    <a:pt x="428990" y="222155"/>
                  </a:lnTo>
                  <a:cubicBezTo>
                    <a:pt x="428990" y="217926"/>
                    <a:pt x="432414" y="214494"/>
                    <a:pt x="436650" y="214494"/>
                  </a:cubicBezTo>
                  <a:lnTo>
                    <a:pt x="444312" y="214494"/>
                  </a:lnTo>
                  <a:lnTo>
                    <a:pt x="444312" y="137889"/>
                  </a:lnTo>
                  <a:lnTo>
                    <a:pt x="15321" y="137889"/>
                  </a:lnTo>
                  <a:lnTo>
                    <a:pt x="15321" y="214495"/>
                  </a:lnTo>
                  <a:lnTo>
                    <a:pt x="160871" y="214495"/>
                  </a:lnTo>
                  <a:cubicBezTo>
                    <a:pt x="165099" y="214495"/>
                    <a:pt x="168531" y="217927"/>
                    <a:pt x="168531" y="222156"/>
                  </a:cubicBezTo>
                  <a:cubicBezTo>
                    <a:pt x="168531" y="226384"/>
                    <a:pt x="165099" y="229816"/>
                    <a:pt x="160871" y="229816"/>
                  </a:cubicBezTo>
                  <a:lnTo>
                    <a:pt x="15321" y="229816"/>
                  </a:lnTo>
                  <a:cubicBezTo>
                    <a:pt x="6871" y="229816"/>
                    <a:pt x="0" y="222945"/>
                    <a:pt x="0" y="214494"/>
                  </a:cubicBezTo>
                  <a:lnTo>
                    <a:pt x="0" y="137889"/>
                  </a:lnTo>
                  <a:cubicBezTo>
                    <a:pt x="0" y="129440"/>
                    <a:pt x="6871" y="122568"/>
                    <a:pt x="15321" y="122568"/>
                  </a:cubicBezTo>
                  <a:close/>
                  <a:moveTo>
                    <a:pt x="160870" y="30642"/>
                  </a:moveTo>
                  <a:lnTo>
                    <a:pt x="298760" y="30642"/>
                  </a:lnTo>
                  <a:cubicBezTo>
                    <a:pt x="302996" y="30642"/>
                    <a:pt x="306420" y="34074"/>
                    <a:pt x="306420" y="38302"/>
                  </a:cubicBezTo>
                  <a:lnTo>
                    <a:pt x="306420" y="99587"/>
                  </a:lnTo>
                  <a:cubicBezTo>
                    <a:pt x="306420" y="103815"/>
                    <a:pt x="302996" y="107247"/>
                    <a:pt x="298760" y="107247"/>
                  </a:cubicBezTo>
                  <a:cubicBezTo>
                    <a:pt x="294523" y="107247"/>
                    <a:pt x="291100" y="103815"/>
                    <a:pt x="291099" y="99586"/>
                  </a:cubicBezTo>
                  <a:lnTo>
                    <a:pt x="291099" y="45962"/>
                  </a:lnTo>
                  <a:lnTo>
                    <a:pt x="168530" y="45962"/>
                  </a:lnTo>
                  <a:lnTo>
                    <a:pt x="168530" y="99587"/>
                  </a:lnTo>
                  <a:cubicBezTo>
                    <a:pt x="168530" y="103815"/>
                    <a:pt x="165098" y="107247"/>
                    <a:pt x="160870" y="107247"/>
                  </a:cubicBezTo>
                  <a:cubicBezTo>
                    <a:pt x="156642" y="107247"/>
                    <a:pt x="153210" y="103815"/>
                    <a:pt x="153210" y="99587"/>
                  </a:cubicBezTo>
                  <a:lnTo>
                    <a:pt x="153210" y="38302"/>
                  </a:lnTo>
                  <a:cubicBezTo>
                    <a:pt x="153210" y="34074"/>
                    <a:pt x="156642" y="30642"/>
                    <a:pt x="160870" y="30642"/>
                  </a:cubicBezTo>
                  <a:close/>
                  <a:moveTo>
                    <a:pt x="137889" y="0"/>
                  </a:moveTo>
                  <a:lnTo>
                    <a:pt x="321742" y="0"/>
                  </a:lnTo>
                  <a:cubicBezTo>
                    <a:pt x="330192" y="0"/>
                    <a:pt x="337064" y="6871"/>
                    <a:pt x="337063" y="15321"/>
                  </a:cubicBezTo>
                  <a:lnTo>
                    <a:pt x="337063" y="99588"/>
                  </a:lnTo>
                  <a:cubicBezTo>
                    <a:pt x="337063" y="103816"/>
                    <a:pt x="333639" y="107248"/>
                    <a:pt x="329402" y="107248"/>
                  </a:cubicBezTo>
                  <a:cubicBezTo>
                    <a:pt x="325166" y="107248"/>
                    <a:pt x="321742" y="103816"/>
                    <a:pt x="321742" y="99588"/>
                  </a:cubicBezTo>
                  <a:lnTo>
                    <a:pt x="321742" y="15321"/>
                  </a:lnTo>
                  <a:lnTo>
                    <a:pt x="137889" y="15321"/>
                  </a:lnTo>
                  <a:lnTo>
                    <a:pt x="137889" y="99588"/>
                  </a:lnTo>
                  <a:cubicBezTo>
                    <a:pt x="137889" y="103816"/>
                    <a:pt x="134457" y="107248"/>
                    <a:pt x="130229" y="107248"/>
                  </a:cubicBezTo>
                  <a:cubicBezTo>
                    <a:pt x="126000" y="107248"/>
                    <a:pt x="122568" y="103816"/>
                    <a:pt x="122568" y="99588"/>
                  </a:cubicBezTo>
                  <a:lnTo>
                    <a:pt x="122568" y="15321"/>
                  </a:lnTo>
                  <a:cubicBezTo>
                    <a:pt x="122568" y="6871"/>
                    <a:pt x="129440" y="0"/>
                    <a:pt x="137889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0455AB81-F8A8-4114-B79B-52EA15AAE06B}"/>
              </a:ext>
            </a:extLst>
          </p:cNvPr>
          <p:cNvSpPr txBox="1"/>
          <p:nvPr/>
        </p:nvSpPr>
        <p:spPr>
          <a:xfrm>
            <a:off x="5584826" y="1372009"/>
            <a:ext cx="5557022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We Provide Things</a:t>
            </a:r>
            <a:r>
              <a:rPr lang="id-ID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 </a:t>
            </a: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That You Need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5D21CC4-537A-4610-9B8D-AAC5072ABCDF}"/>
              </a:ext>
            </a:extLst>
          </p:cNvPr>
          <p:cNvSpPr txBox="1"/>
          <p:nvPr/>
        </p:nvSpPr>
        <p:spPr>
          <a:xfrm>
            <a:off x="5584825" y="3056236"/>
            <a:ext cx="5557023" cy="550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 my entire soul, like these </a:t>
            </a:r>
            <a:b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sweet mornings of spring which I enjoy with my  whole heart. I am alone, and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13333E18-CDD4-43D9-A7FD-FFC0B6BFD5CF}"/>
              </a:ext>
            </a:extLst>
          </p:cNvPr>
          <p:cNvGrpSpPr/>
          <p:nvPr/>
        </p:nvGrpSpPr>
        <p:grpSpPr>
          <a:xfrm>
            <a:off x="5678708" y="3918285"/>
            <a:ext cx="2417466" cy="1567707"/>
            <a:chOff x="5242960" y="3898432"/>
            <a:chExt cx="2417466" cy="1567707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F16FE457-132C-4367-8490-878E6E484729}"/>
                </a:ext>
              </a:extLst>
            </p:cNvPr>
            <p:cNvGrpSpPr/>
            <p:nvPr/>
          </p:nvGrpSpPr>
          <p:grpSpPr>
            <a:xfrm>
              <a:off x="5242960" y="3898432"/>
              <a:ext cx="2417466" cy="1567707"/>
              <a:chOff x="1071937" y="1569401"/>
              <a:chExt cx="3864783" cy="1567707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09A0196B-1506-414D-A9F3-D74ECED7AEDB}"/>
                  </a:ext>
                </a:extLst>
              </p:cNvPr>
              <p:cNvSpPr/>
              <p:nvPr/>
            </p:nvSpPr>
            <p:spPr>
              <a:xfrm>
                <a:off x="1071937" y="1569401"/>
                <a:ext cx="3864783" cy="15677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31800" sx="106000" sy="106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433E8F28-84CD-481A-980B-B816FA820C2B}"/>
                  </a:ext>
                </a:extLst>
              </p:cNvPr>
              <p:cNvSpPr/>
              <p:nvPr/>
            </p:nvSpPr>
            <p:spPr>
              <a:xfrm>
                <a:off x="1071937" y="3085752"/>
                <a:ext cx="3864783" cy="51356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CA9DD0CA-9542-4159-90B5-294ADC04B34B}"/>
                </a:ext>
              </a:extLst>
            </p:cNvPr>
            <p:cNvGrpSpPr/>
            <p:nvPr/>
          </p:nvGrpSpPr>
          <p:grpSpPr>
            <a:xfrm>
              <a:off x="5490957" y="4099199"/>
              <a:ext cx="1921473" cy="1168994"/>
              <a:chOff x="5444526" y="4099199"/>
              <a:chExt cx="1921473" cy="1168994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A8EA9107-34CA-4D03-93D6-45C4980FD981}"/>
                  </a:ext>
                </a:extLst>
              </p:cNvPr>
              <p:cNvSpPr txBox="1"/>
              <p:nvPr/>
            </p:nvSpPr>
            <p:spPr>
              <a:xfrm flipH="1">
                <a:off x="5444526" y="4717850"/>
                <a:ext cx="1921473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7A0E882-5EC0-4DC2-AEB5-9C7EE9F3C4EF}"/>
                  </a:ext>
                </a:extLst>
              </p:cNvPr>
              <p:cNvSpPr txBox="1"/>
              <p:nvPr/>
            </p:nvSpPr>
            <p:spPr>
              <a:xfrm flipH="1">
                <a:off x="5444526" y="4099199"/>
                <a:ext cx="192147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accent2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85%</a:t>
                </a:r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FEEF4ED-43FC-4035-B8A6-EC6BC6704AA8}"/>
              </a:ext>
            </a:extLst>
          </p:cNvPr>
          <p:cNvGrpSpPr/>
          <p:nvPr/>
        </p:nvGrpSpPr>
        <p:grpSpPr>
          <a:xfrm>
            <a:off x="8288558" y="3918285"/>
            <a:ext cx="2417466" cy="1567707"/>
            <a:chOff x="5242960" y="3898432"/>
            <a:chExt cx="2417466" cy="1567707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A53DA15F-F33B-49EF-B806-621B5AA0451E}"/>
                </a:ext>
              </a:extLst>
            </p:cNvPr>
            <p:cNvGrpSpPr/>
            <p:nvPr/>
          </p:nvGrpSpPr>
          <p:grpSpPr>
            <a:xfrm>
              <a:off x="5242960" y="3898432"/>
              <a:ext cx="2417466" cy="1567707"/>
              <a:chOff x="1071937" y="1569401"/>
              <a:chExt cx="3864783" cy="1567707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C621D233-D3FB-4FF5-B4EA-071459B51CAE}"/>
                  </a:ext>
                </a:extLst>
              </p:cNvPr>
              <p:cNvSpPr/>
              <p:nvPr/>
            </p:nvSpPr>
            <p:spPr>
              <a:xfrm>
                <a:off x="1071937" y="1569401"/>
                <a:ext cx="3864783" cy="15677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31800" sx="106000" sy="106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68775BAD-0656-4A7C-AB22-6D07ACE0A7F6}"/>
                  </a:ext>
                </a:extLst>
              </p:cNvPr>
              <p:cNvSpPr/>
              <p:nvPr/>
            </p:nvSpPr>
            <p:spPr>
              <a:xfrm>
                <a:off x="1071937" y="3085752"/>
                <a:ext cx="3864783" cy="5135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60833E81-9FE6-4279-BFFF-D1138D120569}"/>
                </a:ext>
              </a:extLst>
            </p:cNvPr>
            <p:cNvGrpSpPr/>
            <p:nvPr/>
          </p:nvGrpSpPr>
          <p:grpSpPr>
            <a:xfrm>
              <a:off x="5490957" y="4099199"/>
              <a:ext cx="1921473" cy="1168994"/>
              <a:chOff x="5444526" y="4099199"/>
              <a:chExt cx="1921473" cy="1168994"/>
            </a:xfrm>
          </p:grpSpPr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6822A85B-FB9E-4829-925F-540AADF4F0FD}"/>
                  </a:ext>
                </a:extLst>
              </p:cNvPr>
              <p:cNvSpPr txBox="1"/>
              <p:nvPr/>
            </p:nvSpPr>
            <p:spPr>
              <a:xfrm flipH="1">
                <a:off x="5444526" y="4717850"/>
                <a:ext cx="1921473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8C8EE989-76B4-431D-8070-17C894A30BD8}"/>
                  </a:ext>
                </a:extLst>
              </p:cNvPr>
              <p:cNvSpPr txBox="1"/>
              <p:nvPr/>
            </p:nvSpPr>
            <p:spPr>
              <a:xfrm flipH="1">
                <a:off x="5444526" y="4099199"/>
                <a:ext cx="192147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accent2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85%</a:t>
                </a:r>
              </a:p>
            </p:txBody>
          </p: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44D1CE2-37C8-42A1-AF01-D84D7CE0E2E5}"/>
              </a:ext>
            </a:extLst>
          </p:cNvPr>
          <p:cNvGrpSpPr/>
          <p:nvPr/>
        </p:nvGrpSpPr>
        <p:grpSpPr>
          <a:xfrm>
            <a:off x="1309643" y="1409027"/>
            <a:ext cx="1322640" cy="522870"/>
            <a:chOff x="2020529" y="971124"/>
            <a:chExt cx="1322640" cy="522870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1C729DEB-1270-41D0-9EC3-3ED283113604}"/>
                </a:ext>
              </a:extLst>
            </p:cNvPr>
            <p:cNvSpPr/>
            <p:nvPr/>
          </p:nvSpPr>
          <p:spPr>
            <a:xfrm>
              <a:off x="2020529" y="971124"/>
              <a:ext cx="1322640" cy="388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alpha val="20000"/>
                </a:schemeClr>
              </a:solidFill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id="{043BB96B-6634-4043-9079-394047B017C1}"/>
                </a:ext>
              </a:extLst>
            </p:cNvPr>
            <p:cNvSpPr/>
            <p:nvPr/>
          </p:nvSpPr>
          <p:spPr>
            <a:xfrm flipV="1">
              <a:off x="2529360" y="1313019"/>
              <a:ext cx="304977" cy="18097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CF249C21-F99E-48F8-A3B1-E2FB6918655C}"/>
              </a:ext>
            </a:extLst>
          </p:cNvPr>
          <p:cNvGrpSpPr/>
          <p:nvPr/>
        </p:nvGrpSpPr>
        <p:grpSpPr>
          <a:xfrm>
            <a:off x="2184139" y="4776812"/>
            <a:ext cx="1322640" cy="522870"/>
            <a:chOff x="2929210" y="3009760"/>
            <a:chExt cx="1322640" cy="522870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BCAB23E1-95E1-49D5-90BB-855617B6897E}"/>
                </a:ext>
              </a:extLst>
            </p:cNvPr>
            <p:cNvSpPr/>
            <p:nvPr/>
          </p:nvSpPr>
          <p:spPr>
            <a:xfrm>
              <a:off x="2929210" y="3144486"/>
              <a:ext cx="1322640" cy="388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alpha val="20000"/>
                </a:schemeClr>
              </a:solidFill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109" name="Isosceles Triangle 108">
              <a:extLst>
                <a:ext uri="{FF2B5EF4-FFF2-40B4-BE49-F238E27FC236}">
                  <a16:creationId xmlns:a16="http://schemas.microsoft.com/office/drawing/2014/main" id="{364F10C3-226C-418E-BCE4-0858D87337E5}"/>
                </a:ext>
              </a:extLst>
            </p:cNvPr>
            <p:cNvSpPr/>
            <p:nvPr/>
          </p:nvSpPr>
          <p:spPr>
            <a:xfrm>
              <a:off x="3438041" y="3009760"/>
              <a:ext cx="304977" cy="18097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3CFEC59-0754-40D9-8E3B-33F5D81E44FF}"/>
              </a:ext>
            </a:extLst>
          </p:cNvPr>
          <p:cNvGrpSpPr/>
          <p:nvPr/>
        </p:nvGrpSpPr>
        <p:grpSpPr>
          <a:xfrm>
            <a:off x="3076478" y="1942545"/>
            <a:ext cx="1322640" cy="522870"/>
            <a:chOff x="2020529" y="971124"/>
            <a:chExt cx="1322640" cy="522870"/>
          </a:xfrm>
        </p:grpSpPr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25BD2BC9-AEA9-4A9A-B9D2-0AD786556AD6}"/>
                </a:ext>
              </a:extLst>
            </p:cNvPr>
            <p:cNvSpPr/>
            <p:nvPr/>
          </p:nvSpPr>
          <p:spPr>
            <a:xfrm>
              <a:off x="2020529" y="971124"/>
              <a:ext cx="1322640" cy="388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alpha val="20000"/>
                </a:schemeClr>
              </a:solidFill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114" name="Isosceles Triangle 113">
              <a:extLst>
                <a:ext uri="{FF2B5EF4-FFF2-40B4-BE49-F238E27FC236}">
                  <a16:creationId xmlns:a16="http://schemas.microsoft.com/office/drawing/2014/main" id="{660A9D43-0B9E-45B8-9868-5EBE1B94B2B5}"/>
                </a:ext>
              </a:extLst>
            </p:cNvPr>
            <p:cNvSpPr/>
            <p:nvPr/>
          </p:nvSpPr>
          <p:spPr>
            <a:xfrm flipV="1">
              <a:off x="2529360" y="1313019"/>
              <a:ext cx="304977" cy="18097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8075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FF6A7CE-6880-4F90-9FBF-73ED6E1C46C9}"/>
              </a:ext>
            </a:extLst>
          </p:cNvPr>
          <p:cNvSpPr/>
          <p:nvPr/>
        </p:nvSpPr>
        <p:spPr>
          <a:xfrm>
            <a:off x="7674428" y="0"/>
            <a:ext cx="4517572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EB1188-A0B1-447C-BCBC-720AA8C93751}"/>
              </a:ext>
            </a:extLst>
          </p:cNvPr>
          <p:cNvSpPr txBox="1"/>
          <p:nvPr/>
        </p:nvSpPr>
        <p:spPr>
          <a:xfrm>
            <a:off x="11099800" y="6281665"/>
            <a:ext cx="71683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algn="r" defTabSz="914400" rtl="0" eaLnBrk="1" latinLnBrk="0" hangingPunct="1"/>
            <a:fld id="{4449449E-5AE0-413A-898C-4571D01E0173}" type="slidenum">
              <a:rPr lang="en-US" sz="1000" kern="12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+mn-ea"/>
                <a:cs typeface="+mn-cs"/>
              </a:rPr>
              <a:pPr marL="0" algn="r" defTabSz="914400" rtl="0" eaLnBrk="1" latinLnBrk="0" hangingPunct="1"/>
              <a:t>34</a:t>
            </a:fld>
            <a:endParaRPr lang="en-US" sz="1000" kern="1200" dirty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460395-D07E-4446-A719-1B4B579A25B1}"/>
              </a:ext>
            </a:extLst>
          </p:cNvPr>
          <p:cNvSpPr/>
          <p:nvPr/>
        </p:nvSpPr>
        <p:spPr>
          <a:xfrm>
            <a:off x="4367349" y="1727870"/>
            <a:ext cx="1650274" cy="436812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31800" sx="106000" sy="106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FEF3EB-40E1-4646-82D2-CD6DAEBFFFD2}"/>
              </a:ext>
            </a:extLst>
          </p:cNvPr>
          <p:cNvSpPr txBox="1"/>
          <p:nvPr/>
        </p:nvSpPr>
        <p:spPr>
          <a:xfrm>
            <a:off x="971550" y="832684"/>
            <a:ext cx="4517572" cy="60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  <a:t>Table Slide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02269D7-5845-4DD0-8F20-9AF7EE2785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798112"/>
              </p:ext>
            </p:extLst>
          </p:nvPr>
        </p:nvGraphicFramePr>
        <p:xfrm>
          <a:off x="1066800" y="2596914"/>
          <a:ext cx="8251370" cy="3499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0274">
                  <a:extLst>
                    <a:ext uri="{9D8B030D-6E8A-4147-A177-3AD203B41FA5}">
                      <a16:colId xmlns:a16="http://schemas.microsoft.com/office/drawing/2014/main" val="3467305259"/>
                    </a:ext>
                  </a:extLst>
                </a:gridCol>
                <a:gridCol w="1650274">
                  <a:extLst>
                    <a:ext uri="{9D8B030D-6E8A-4147-A177-3AD203B41FA5}">
                      <a16:colId xmlns:a16="http://schemas.microsoft.com/office/drawing/2014/main" val="1570680854"/>
                    </a:ext>
                  </a:extLst>
                </a:gridCol>
                <a:gridCol w="1650274">
                  <a:extLst>
                    <a:ext uri="{9D8B030D-6E8A-4147-A177-3AD203B41FA5}">
                      <a16:colId xmlns:a16="http://schemas.microsoft.com/office/drawing/2014/main" val="2645531482"/>
                    </a:ext>
                  </a:extLst>
                </a:gridCol>
                <a:gridCol w="1650274">
                  <a:extLst>
                    <a:ext uri="{9D8B030D-6E8A-4147-A177-3AD203B41FA5}">
                      <a16:colId xmlns:a16="http://schemas.microsoft.com/office/drawing/2014/main" val="1269078516"/>
                    </a:ext>
                  </a:extLst>
                </a:gridCol>
                <a:gridCol w="1650274">
                  <a:extLst>
                    <a:ext uri="{9D8B030D-6E8A-4147-A177-3AD203B41FA5}">
                      <a16:colId xmlns:a16="http://schemas.microsoft.com/office/drawing/2014/main" val="2883676820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lang="en-ID" sz="1400" dirty="0">
                        <a:latin typeface="+mn-lt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Roboto" panose="02000000000000000000" pitchFamily="2" charset="0"/>
                        </a:rPr>
                        <a:t>A Wonderful </a:t>
                      </a:r>
                      <a:endParaRPr lang="en-ID" sz="1400" dirty="0">
                        <a:latin typeface="+mn-lt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  <a:latin typeface="+mn-lt"/>
                          <a:ea typeface="Roboto" panose="02000000000000000000" pitchFamily="2" charset="0"/>
                        </a:rPr>
                        <a:t>Serenity Has </a:t>
                      </a:r>
                      <a:endParaRPr lang="en-ID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Roboto" panose="02000000000000000000" pitchFamily="2" charset="0"/>
                        </a:rPr>
                        <a:t>Possession</a:t>
                      </a:r>
                      <a:endParaRPr lang="en-ID" sz="1400" dirty="0">
                        <a:latin typeface="+mn-lt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  <a:latin typeface="+mn-lt"/>
                          <a:ea typeface="Roboto" panose="02000000000000000000" pitchFamily="2" charset="0"/>
                        </a:rPr>
                        <a:t>My Entire </a:t>
                      </a:r>
                      <a:endParaRPr lang="en-ID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0028794"/>
                  </a:ext>
                </a:extLst>
              </a:tr>
              <a:tr h="59901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Your Text in Here</a:t>
                      </a:r>
                      <a:endParaRPr lang="en-ID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36.598k</a:t>
                      </a: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25%</a:t>
                      </a:r>
                      <a:endParaRPr lang="en-ID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794328"/>
                  </a:ext>
                </a:extLst>
              </a:tr>
              <a:tr h="5990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Your Text in Here</a:t>
                      </a:r>
                      <a:endParaRPr lang="en-ID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36.598k</a:t>
                      </a: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50%</a:t>
                      </a:r>
                      <a:endParaRPr kumimoji="0" lang="en-ID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4802325"/>
                  </a:ext>
                </a:extLst>
              </a:tr>
              <a:tr h="5990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Your Text in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36.598k</a:t>
                      </a: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40%</a:t>
                      </a:r>
                      <a:endParaRPr kumimoji="0" lang="en-ID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7703106"/>
                  </a:ext>
                </a:extLst>
              </a:tr>
              <a:tr h="5990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Your Text in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36.598k</a:t>
                      </a: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95%</a:t>
                      </a:r>
                      <a:endParaRPr kumimoji="0" lang="en-ID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973125"/>
                  </a:ext>
                </a:extLst>
              </a:tr>
              <a:tr h="5990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kumimoji="0" lang="en-ID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36.598k</a:t>
                      </a: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70%</a:t>
                      </a:r>
                      <a:endParaRPr kumimoji="0" lang="en-ID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967317"/>
                  </a:ext>
                </a:extLst>
              </a:tr>
            </a:tbl>
          </a:graphicData>
        </a:graphic>
      </p:graphicFrame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6B1DCCB-CB52-44F9-AAD9-6022A925EE73}"/>
              </a:ext>
            </a:extLst>
          </p:cNvPr>
          <p:cNvSpPr/>
          <p:nvPr/>
        </p:nvSpPr>
        <p:spPr>
          <a:xfrm>
            <a:off x="3304904" y="1916906"/>
            <a:ext cx="464820" cy="464820"/>
          </a:xfrm>
          <a:custGeom>
            <a:avLst/>
            <a:gdLst>
              <a:gd name="connsiteX0" fmla="*/ 229815 w 459633"/>
              <a:gd name="connsiteY0" fmla="*/ 260457 h 459632"/>
              <a:gd name="connsiteX1" fmla="*/ 245137 w 459633"/>
              <a:gd name="connsiteY1" fmla="*/ 275778 h 459632"/>
              <a:gd name="connsiteX2" fmla="*/ 229815 w 459633"/>
              <a:gd name="connsiteY2" fmla="*/ 291100 h 459632"/>
              <a:gd name="connsiteX3" fmla="*/ 214494 w 459633"/>
              <a:gd name="connsiteY3" fmla="*/ 275778 h 459632"/>
              <a:gd name="connsiteX4" fmla="*/ 229815 w 459633"/>
              <a:gd name="connsiteY4" fmla="*/ 260457 h 459632"/>
              <a:gd name="connsiteX5" fmla="*/ 375365 w 459633"/>
              <a:gd name="connsiteY5" fmla="*/ 245137 h 459632"/>
              <a:gd name="connsiteX6" fmla="*/ 383025 w 459633"/>
              <a:gd name="connsiteY6" fmla="*/ 252797 h 459632"/>
              <a:gd name="connsiteX7" fmla="*/ 383025 w 459633"/>
              <a:gd name="connsiteY7" fmla="*/ 421329 h 459632"/>
              <a:gd name="connsiteX8" fmla="*/ 375365 w 459633"/>
              <a:gd name="connsiteY8" fmla="*/ 428989 h 459632"/>
              <a:gd name="connsiteX9" fmla="*/ 367705 w 459633"/>
              <a:gd name="connsiteY9" fmla="*/ 421329 h 459632"/>
              <a:gd name="connsiteX10" fmla="*/ 367705 w 459633"/>
              <a:gd name="connsiteY10" fmla="*/ 252797 h 459632"/>
              <a:gd name="connsiteX11" fmla="*/ 375365 w 459633"/>
              <a:gd name="connsiteY11" fmla="*/ 245137 h 459632"/>
              <a:gd name="connsiteX12" fmla="*/ 84265 w 459633"/>
              <a:gd name="connsiteY12" fmla="*/ 245137 h 459632"/>
              <a:gd name="connsiteX13" fmla="*/ 91925 w 459633"/>
              <a:gd name="connsiteY13" fmla="*/ 252797 h 459632"/>
              <a:gd name="connsiteX14" fmla="*/ 91925 w 459633"/>
              <a:gd name="connsiteY14" fmla="*/ 421329 h 459632"/>
              <a:gd name="connsiteX15" fmla="*/ 84265 w 459633"/>
              <a:gd name="connsiteY15" fmla="*/ 428989 h 459632"/>
              <a:gd name="connsiteX16" fmla="*/ 76605 w 459633"/>
              <a:gd name="connsiteY16" fmla="*/ 421329 h 459632"/>
              <a:gd name="connsiteX17" fmla="*/ 76605 w 459633"/>
              <a:gd name="connsiteY17" fmla="*/ 252797 h 459632"/>
              <a:gd name="connsiteX18" fmla="*/ 84265 w 459633"/>
              <a:gd name="connsiteY18" fmla="*/ 245137 h 459632"/>
              <a:gd name="connsiteX19" fmla="*/ 199173 w 459633"/>
              <a:gd name="connsiteY19" fmla="*/ 214494 h 459632"/>
              <a:gd name="connsiteX20" fmla="*/ 199173 w 459633"/>
              <a:gd name="connsiteY20" fmla="*/ 275779 h 459632"/>
              <a:gd name="connsiteX21" fmla="*/ 229815 w 459633"/>
              <a:gd name="connsiteY21" fmla="*/ 306421 h 459632"/>
              <a:gd name="connsiteX22" fmla="*/ 260457 w 459633"/>
              <a:gd name="connsiteY22" fmla="*/ 275779 h 459632"/>
              <a:gd name="connsiteX23" fmla="*/ 260458 w 459633"/>
              <a:gd name="connsiteY23" fmla="*/ 275779 h 459632"/>
              <a:gd name="connsiteX24" fmla="*/ 260458 w 459633"/>
              <a:gd name="connsiteY24" fmla="*/ 214494 h 459632"/>
              <a:gd name="connsiteX25" fmla="*/ 199172 w 459633"/>
              <a:gd name="connsiteY25" fmla="*/ 199174 h 459632"/>
              <a:gd name="connsiteX26" fmla="*/ 260457 w 459633"/>
              <a:gd name="connsiteY26" fmla="*/ 199174 h 459632"/>
              <a:gd name="connsiteX27" fmla="*/ 275778 w 459633"/>
              <a:gd name="connsiteY27" fmla="*/ 214495 h 459632"/>
              <a:gd name="connsiteX28" fmla="*/ 406008 w 459633"/>
              <a:gd name="connsiteY28" fmla="*/ 214495 h 459632"/>
              <a:gd name="connsiteX29" fmla="*/ 413668 w 459633"/>
              <a:gd name="connsiteY29" fmla="*/ 222156 h 459632"/>
              <a:gd name="connsiteX30" fmla="*/ 406007 w 459633"/>
              <a:gd name="connsiteY30" fmla="*/ 229816 h 459632"/>
              <a:gd name="connsiteX31" fmla="*/ 275777 w 459633"/>
              <a:gd name="connsiteY31" fmla="*/ 229816 h 459632"/>
              <a:gd name="connsiteX32" fmla="*/ 275777 w 459633"/>
              <a:gd name="connsiteY32" fmla="*/ 275779 h 459632"/>
              <a:gd name="connsiteX33" fmla="*/ 229814 w 459633"/>
              <a:gd name="connsiteY33" fmla="*/ 321742 h 459632"/>
              <a:gd name="connsiteX34" fmla="*/ 183851 w 459633"/>
              <a:gd name="connsiteY34" fmla="*/ 275779 h 459632"/>
              <a:gd name="connsiteX35" fmla="*/ 183851 w 459633"/>
              <a:gd name="connsiteY35" fmla="*/ 214495 h 459632"/>
              <a:gd name="connsiteX36" fmla="*/ 199172 w 459633"/>
              <a:gd name="connsiteY36" fmla="*/ 199174 h 459632"/>
              <a:gd name="connsiteX37" fmla="*/ 15321 w 459633"/>
              <a:gd name="connsiteY37" fmla="*/ 122568 h 459632"/>
              <a:gd name="connsiteX38" fmla="*/ 444311 w 459633"/>
              <a:gd name="connsiteY38" fmla="*/ 122568 h 459632"/>
              <a:gd name="connsiteX39" fmla="*/ 459633 w 459633"/>
              <a:gd name="connsiteY39" fmla="*/ 137889 h 459632"/>
              <a:gd name="connsiteX40" fmla="*/ 459633 w 459633"/>
              <a:gd name="connsiteY40" fmla="*/ 214494 h 459632"/>
              <a:gd name="connsiteX41" fmla="*/ 444312 w 459633"/>
              <a:gd name="connsiteY41" fmla="*/ 229816 h 459632"/>
              <a:gd name="connsiteX42" fmla="*/ 444312 w 459633"/>
              <a:gd name="connsiteY42" fmla="*/ 421329 h 459632"/>
              <a:gd name="connsiteX43" fmla="*/ 406009 w 459633"/>
              <a:gd name="connsiteY43" fmla="*/ 459632 h 459632"/>
              <a:gd name="connsiteX44" fmla="*/ 53624 w 459633"/>
              <a:gd name="connsiteY44" fmla="*/ 459632 h 459632"/>
              <a:gd name="connsiteX45" fmla="*/ 15321 w 459633"/>
              <a:gd name="connsiteY45" fmla="*/ 421329 h 459632"/>
              <a:gd name="connsiteX46" fmla="*/ 15321 w 459633"/>
              <a:gd name="connsiteY46" fmla="*/ 252797 h 459632"/>
              <a:gd name="connsiteX47" fmla="*/ 22982 w 459633"/>
              <a:gd name="connsiteY47" fmla="*/ 245137 h 459632"/>
              <a:gd name="connsiteX48" fmla="*/ 30642 w 459633"/>
              <a:gd name="connsiteY48" fmla="*/ 252797 h 459632"/>
              <a:gd name="connsiteX49" fmla="*/ 30642 w 459633"/>
              <a:gd name="connsiteY49" fmla="*/ 421329 h 459632"/>
              <a:gd name="connsiteX50" fmla="*/ 53623 w 459633"/>
              <a:gd name="connsiteY50" fmla="*/ 444310 h 459632"/>
              <a:gd name="connsiteX51" fmla="*/ 406009 w 459633"/>
              <a:gd name="connsiteY51" fmla="*/ 444310 h 459632"/>
              <a:gd name="connsiteX52" fmla="*/ 428990 w 459633"/>
              <a:gd name="connsiteY52" fmla="*/ 421329 h 459632"/>
              <a:gd name="connsiteX53" fmla="*/ 428990 w 459633"/>
              <a:gd name="connsiteY53" fmla="*/ 222155 h 459632"/>
              <a:gd name="connsiteX54" fmla="*/ 436650 w 459633"/>
              <a:gd name="connsiteY54" fmla="*/ 214494 h 459632"/>
              <a:gd name="connsiteX55" fmla="*/ 444312 w 459633"/>
              <a:gd name="connsiteY55" fmla="*/ 214494 h 459632"/>
              <a:gd name="connsiteX56" fmla="*/ 444312 w 459633"/>
              <a:gd name="connsiteY56" fmla="*/ 137889 h 459632"/>
              <a:gd name="connsiteX57" fmla="*/ 15321 w 459633"/>
              <a:gd name="connsiteY57" fmla="*/ 137889 h 459632"/>
              <a:gd name="connsiteX58" fmla="*/ 15321 w 459633"/>
              <a:gd name="connsiteY58" fmla="*/ 214495 h 459632"/>
              <a:gd name="connsiteX59" fmla="*/ 160871 w 459633"/>
              <a:gd name="connsiteY59" fmla="*/ 214495 h 459632"/>
              <a:gd name="connsiteX60" fmla="*/ 168531 w 459633"/>
              <a:gd name="connsiteY60" fmla="*/ 222156 h 459632"/>
              <a:gd name="connsiteX61" fmla="*/ 160871 w 459633"/>
              <a:gd name="connsiteY61" fmla="*/ 229816 h 459632"/>
              <a:gd name="connsiteX62" fmla="*/ 15321 w 459633"/>
              <a:gd name="connsiteY62" fmla="*/ 229816 h 459632"/>
              <a:gd name="connsiteX63" fmla="*/ 0 w 459633"/>
              <a:gd name="connsiteY63" fmla="*/ 214494 h 459632"/>
              <a:gd name="connsiteX64" fmla="*/ 0 w 459633"/>
              <a:gd name="connsiteY64" fmla="*/ 137889 h 459632"/>
              <a:gd name="connsiteX65" fmla="*/ 15321 w 459633"/>
              <a:gd name="connsiteY65" fmla="*/ 122568 h 459632"/>
              <a:gd name="connsiteX66" fmla="*/ 160870 w 459633"/>
              <a:gd name="connsiteY66" fmla="*/ 30642 h 459632"/>
              <a:gd name="connsiteX67" fmla="*/ 298760 w 459633"/>
              <a:gd name="connsiteY67" fmla="*/ 30642 h 459632"/>
              <a:gd name="connsiteX68" fmla="*/ 306420 w 459633"/>
              <a:gd name="connsiteY68" fmla="*/ 38302 h 459632"/>
              <a:gd name="connsiteX69" fmla="*/ 306420 w 459633"/>
              <a:gd name="connsiteY69" fmla="*/ 99587 h 459632"/>
              <a:gd name="connsiteX70" fmla="*/ 298760 w 459633"/>
              <a:gd name="connsiteY70" fmla="*/ 107247 h 459632"/>
              <a:gd name="connsiteX71" fmla="*/ 291099 w 459633"/>
              <a:gd name="connsiteY71" fmla="*/ 99586 h 459632"/>
              <a:gd name="connsiteX72" fmla="*/ 291099 w 459633"/>
              <a:gd name="connsiteY72" fmla="*/ 45962 h 459632"/>
              <a:gd name="connsiteX73" fmla="*/ 168530 w 459633"/>
              <a:gd name="connsiteY73" fmla="*/ 45962 h 459632"/>
              <a:gd name="connsiteX74" fmla="*/ 168530 w 459633"/>
              <a:gd name="connsiteY74" fmla="*/ 99587 h 459632"/>
              <a:gd name="connsiteX75" fmla="*/ 160870 w 459633"/>
              <a:gd name="connsiteY75" fmla="*/ 107247 h 459632"/>
              <a:gd name="connsiteX76" fmla="*/ 153210 w 459633"/>
              <a:gd name="connsiteY76" fmla="*/ 99587 h 459632"/>
              <a:gd name="connsiteX77" fmla="*/ 153210 w 459633"/>
              <a:gd name="connsiteY77" fmla="*/ 38302 h 459632"/>
              <a:gd name="connsiteX78" fmla="*/ 160870 w 459633"/>
              <a:gd name="connsiteY78" fmla="*/ 30642 h 459632"/>
              <a:gd name="connsiteX79" fmla="*/ 137889 w 459633"/>
              <a:gd name="connsiteY79" fmla="*/ 0 h 459632"/>
              <a:gd name="connsiteX80" fmla="*/ 321742 w 459633"/>
              <a:gd name="connsiteY80" fmla="*/ 0 h 459632"/>
              <a:gd name="connsiteX81" fmla="*/ 337063 w 459633"/>
              <a:gd name="connsiteY81" fmla="*/ 15321 h 459632"/>
              <a:gd name="connsiteX82" fmla="*/ 337063 w 459633"/>
              <a:gd name="connsiteY82" fmla="*/ 99588 h 459632"/>
              <a:gd name="connsiteX83" fmla="*/ 329402 w 459633"/>
              <a:gd name="connsiteY83" fmla="*/ 107248 h 459632"/>
              <a:gd name="connsiteX84" fmla="*/ 321742 w 459633"/>
              <a:gd name="connsiteY84" fmla="*/ 99588 h 459632"/>
              <a:gd name="connsiteX85" fmla="*/ 321742 w 459633"/>
              <a:gd name="connsiteY85" fmla="*/ 15321 h 459632"/>
              <a:gd name="connsiteX86" fmla="*/ 137889 w 459633"/>
              <a:gd name="connsiteY86" fmla="*/ 15321 h 459632"/>
              <a:gd name="connsiteX87" fmla="*/ 137889 w 459633"/>
              <a:gd name="connsiteY87" fmla="*/ 99588 h 459632"/>
              <a:gd name="connsiteX88" fmla="*/ 130229 w 459633"/>
              <a:gd name="connsiteY88" fmla="*/ 107248 h 459632"/>
              <a:gd name="connsiteX89" fmla="*/ 122568 w 459633"/>
              <a:gd name="connsiteY89" fmla="*/ 99588 h 459632"/>
              <a:gd name="connsiteX90" fmla="*/ 122568 w 459633"/>
              <a:gd name="connsiteY90" fmla="*/ 15321 h 459632"/>
              <a:gd name="connsiteX91" fmla="*/ 137889 w 459633"/>
              <a:gd name="connsiteY91" fmla="*/ 0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59633" h="459632">
                <a:moveTo>
                  <a:pt x="229815" y="260457"/>
                </a:moveTo>
                <a:cubicBezTo>
                  <a:pt x="238266" y="260457"/>
                  <a:pt x="245137" y="267328"/>
                  <a:pt x="245137" y="275778"/>
                </a:cubicBezTo>
                <a:cubicBezTo>
                  <a:pt x="245137" y="284229"/>
                  <a:pt x="238265" y="291100"/>
                  <a:pt x="229815" y="291100"/>
                </a:cubicBezTo>
                <a:cubicBezTo>
                  <a:pt x="221366" y="291100"/>
                  <a:pt x="214494" y="284229"/>
                  <a:pt x="214494" y="275778"/>
                </a:cubicBezTo>
                <a:cubicBezTo>
                  <a:pt x="214494" y="267328"/>
                  <a:pt x="221366" y="260457"/>
                  <a:pt x="229815" y="260457"/>
                </a:cubicBezTo>
                <a:close/>
                <a:moveTo>
                  <a:pt x="375365" y="245137"/>
                </a:moveTo>
                <a:cubicBezTo>
                  <a:pt x="379602" y="245137"/>
                  <a:pt x="383025" y="248569"/>
                  <a:pt x="383025" y="252797"/>
                </a:cubicBezTo>
                <a:lnTo>
                  <a:pt x="383025" y="421329"/>
                </a:lnTo>
                <a:cubicBezTo>
                  <a:pt x="383025" y="425557"/>
                  <a:pt x="379602" y="428989"/>
                  <a:pt x="375365" y="428989"/>
                </a:cubicBezTo>
                <a:cubicBezTo>
                  <a:pt x="371129" y="428989"/>
                  <a:pt x="367705" y="425557"/>
                  <a:pt x="367705" y="421329"/>
                </a:cubicBezTo>
                <a:lnTo>
                  <a:pt x="367705" y="252797"/>
                </a:lnTo>
                <a:cubicBezTo>
                  <a:pt x="367705" y="248569"/>
                  <a:pt x="371129" y="245137"/>
                  <a:pt x="375365" y="245137"/>
                </a:cubicBezTo>
                <a:close/>
                <a:moveTo>
                  <a:pt x="84265" y="245137"/>
                </a:moveTo>
                <a:cubicBezTo>
                  <a:pt x="88493" y="245137"/>
                  <a:pt x="91925" y="248569"/>
                  <a:pt x="91925" y="252797"/>
                </a:cubicBezTo>
                <a:lnTo>
                  <a:pt x="91925" y="421329"/>
                </a:lnTo>
                <a:cubicBezTo>
                  <a:pt x="91925" y="425558"/>
                  <a:pt x="88493" y="428990"/>
                  <a:pt x="84265" y="428989"/>
                </a:cubicBezTo>
                <a:cubicBezTo>
                  <a:pt x="80037" y="428989"/>
                  <a:pt x="76605" y="425557"/>
                  <a:pt x="76605" y="421329"/>
                </a:cubicBezTo>
                <a:lnTo>
                  <a:pt x="76605" y="252797"/>
                </a:lnTo>
                <a:cubicBezTo>
                  <a:pt x="76605" y="248569"/>
                  <a:pt x="80037" y="245137"/>
                  <a:pt x="84265" y="245137"/>
                </a:cubicBezTo>
                <a:close/>
                <a:moveTo>
                  <a:pt x="199173" y="214494"/>
                </a:moveTo>
                <a:lnTo>
                  <a:pt x="199173" y="275779"/>
                </a:lnTo>
                <a:cubicBezTo>
                  <a:pt x="199173" y="292678"/>
                  <a:pt x="212916" y="306421"/>
                  <a:pt x="229815" y="306421"/>
                </a:cubicBezTo>
                <a:cubicBezTo>
                  <a:pt x="246714" y="306421"/>
                  <a:pt x="260457" y="292679"/>
                  <a:pt x="260457" y="275779"/>
                </a:cubicBezTo>
                <a:lnTo>
                  <a:pt x="260458" y="275779"/>
                </a:lnTo>
                <a:lnTo>
                  <a:pt x="260458" y="214494"/>
                </a:lnTo>
                <a:close/>
                <a:moveTo>
                  <a:pt x="199172" y="199174"/>
                </a:moveTo>
                <a:lnTo>
                  <a:pt x="260457" y="199174"/>
                </a:lnTo>
                <a:cubicBezTo>
                  <a:pt x="268899" y="199174"/>
                  <a:pt x="275778" y="206046"/>
                  <a:pt x="275778" y="214495"/>
                </a:cubicBezTo>
                <a:lnTo>
                  <a:pt x="406008" y="214495"/>
                </a:lnTo>
                <a:cubicBezTo>
                  <a:pt x="410244" y="214495"/>
                  <a:pt x="413668" y="217927"/>
                  <a:pt x="413668" y="222156"/>
                </a:cubicBezTo>
                <a:cubicBezTo>
                  <a:pt x="413668" y="226384"/>
                  <a:pt x="410244" y="229816"/>
                  <a:pt x="406007" y="229816"/>
                </a:cubicBezTo>
                <a:lnTo>
                  <a:pt x="275777" y="229816"/>
                </a:lnTo>
                <a:lnTo>
                  <a:pt x="275777" y="275779"/>
                </a:lnTo>
                <a:cubicBezTo>
                  <a:pt x="275777" y="301128"/>
                  <a:pt x="255163" y="321742"/>
                  <a:pt x="229814" y="321742"/>
                </a:cubicBezTo>
                <a:cubicBezTo>
                  <a:pt x="204465" y="321742"/>
                  <a:pt x="183851" y="301128"/>
                  <a:pt x="183851" y="275779"/>
                </a:cubicBezTo>
                <a:lnTo>
                  <a:pt x="183851" y="214495"/>
                </a:lnTo>
                <a:cubicBezTo>
                  <a:pt x="183851" y="206045"/>
                  <a:pt x="190723" y="199174"/>
                  <a:pt x="199172" y="199174"/>
                </a:cubicBezTo>
                <a:close/>
                <a:moveTo>
                  <a:pt x="15321" y="122568"/>
                </a:moveTo>
                <a:lnTo>
                  <a:pt x="444311" y="122568"/>
                </a:lnTo>
                <a:cubicBezTo>
                  <a:pt x="452753" y="122568"/>
                  <a:pt x="459632" y="129440"/>
                  <a:pt x="459633" y="137889"/>
                </a:cubicBezTo>
                <a:lnTo>
                  <a:pt x="459633" y="214494"/>
                </a:lnTo>
                <a:cubicBezTo>
                  <a:pt x="459633" y="222945"/>
                  <a:pt x="452754" y="229816"/>
                  <a:pt x="444312" y="229816"/>
                </a:cubicBezTo>
                <a:lnTo>
                  <a:pt x="444312" y="421329"/>
                </a:lnTo>
                <a:cubicBezTo>
                  <a:pt x="444312" y="442449"/>
                  <a:pt x="427128" y="459632"/>
                  <a:pt x="406009" y="459632"/>
                </a:cubicBezTo>
                <a:lnTo>
                  <a:pt x="53624" y="459632"/>
                </a:lnTo>
                <a:cubicBezTo>
                  <a:pt x="32504" y="459632"/>
                  <a:pt x="15321" y="442449"/>
                  <a:pt x="15321" y="421329"/>
                </a:cubicBezTo>
                <a:lnTo>
                  <a:pt x="15321" y="252797"/>
                </a:lnTo>
                <a:cubicBezTo>
                  <a:pt x="15321" y="248569"/>
                  <a:pt x="18753" y="245137"/>
                  <a:pt x="22982" y="245137"/>
                </a:cubicBezTo>
                <a:cubicBezTo>
                  <a:pt x="27210" y="245137"/>
                  <a:pt x="30642" y="248569"/>
                  <a:pt x="30642" y="252797"/>
                </a:cubicBezTo>
                <a:lnTo>
                  <a:pt x="30642" y="421329"/>
                </a:lnTo>
                <a:cubicBezTo>
                  <a:pt x="30642" y="433999"/>
                  <a:pt x="40953" y="444310"/>
                  <a:pt x="53623" y="444310"/>
                </a:cubicBezTo>
                <a:lnTo>
                  <a:pt x="406009" y="444310"/>
                </a:lnTo>
                <a:cubicBezTo>
                  <a:pt x="418679" y="444310"/>
                  <a:pt x="428990" y="433999"/>
                  <a:pt x="428990" y="421329"/>
                </a:cubicBezTo>
                <a:lnTo>
                  <a:pt x="428990" y="222155"/>
                </a:lnTo>
                <a:cubicBezTo>
                  <a:pt x="428990" y="217926"/>
                  <a:pt x="432414" y="214494"/>
                  <a:pt x="436650" y="214494"/>
                </a:cubicBezTo>
                <a:lnTo>
                  <a:pt x="444312" y="214494"/>
                </a:lnTo>
                <a:lnTo>
                  <a:pt x="444312" y="137889"/>
                </a:lnTo>
                <a:lnTo>
                  <a:pt x="15321" y="137889"/>
                </a:lnTo>
                <a:lnTo>
                  <a:pt x="15321" y="214495"/>
                </a:lnTo>
                <a:lnTo>
                  <a:pt x="160871" y="214495"/>
                </a:lnTo>
                <a:cubicBezTo>
                  <a:pt x="165099" y="214495"/>
                  <a:pt x="168531" y="217927"/>
                  <a:pt x="168531" y="222156"/>
                </a:cubicBezTo>
                <a:cubicBezTo>
                  <a:pt x="168531" y="226384"/>
                  <a:pt x="165099" y="229816"/>
                  <a:pt x="160871" y="229816"/>
                </a:cubicBezTo>
                <a:lnTo>
                  <a:pt x="15321" y="229816"/>
                </a:lnTo>
                <a:cubicBezTo>
                  <a:pt x="6871" y="229816"/>
                  <a:pt x="0" y="222945"/>
                  <a:pt x="0" y="214494"/>
                </a:cubicBezTo>
                <a:lnTo>
                  <a:pt x="0" y="137889"/>
                </a:lnTo>
                <a:cubicBezTo>
                  <a:pt x="0" y="129440"/>
                  <a:pt x="6871" y="122568"/>
                  <a:pt x="15321" y="122568"/>
                </a:cubicBezTo>
                <a:close/>
                <a:moveTo>
                  <a:pt x="160870" y="30642"/>
                </a:moveTo>
                <a:lnTo>
                  <a:pt x="298760" y="30642"/>
                </a:lnTo>
                <a:cubicBezTo>
                  <a:pt x="302996" y="30642"/>
                  <a:pt x="306420" y="34074"/>
                  <a:pt x="306420" y="38302"/>
                </a:cubicBezTo>
                <a:lnTo>
                  <a:pt x="306420" y="99587"/>
                </a:lnTo>
                <a:cubicBezTo>
                  <a:pt x="306420" y="103815"/>
                  <a:pt x="302996" y="107247"/>
                  <a:pt x="298760" y="107247"/>
                </a:cubicBezTo>
                <a:cubicBezTo>
                  <a:pt x="294523" y="107247"/>
                  <a:pt x="291100" y="103815"/>
                  <a:pt x="291099" y="99586"/>
                </a:cubicBezTo>
                <a:lnTo>
                  <a:pt x="291099" y="45962"/>
                </a:lnTo>
                <a:lnTo>
                  <a:pt x="168530" y="45962"/>
                </a:lnTo>
                <a:lnTo>
                  <a:pt x="168530" y="99587"/>
                </a:lnTo>
                <a:cubicBezTo>
                  <a:pt x="168530" y="103815"/>
                  <a:pt x="165098" y="107247"/>
                  <a:pt x="160870" y="107247"/>
                </a:cubicBezTo>
                <a:cubicBezTo>
                  <a:pt x="156642" y="107247"/>
                  <a:pt x="153210" y="103815"/>
                  <a:pt x="153210" y="99587"/>
                </a:cubicBezTo>
                <a:lnTo>
                  <a:pt x="153210" y="38302"/>
                </a:lnTo>
                <a:cubicBezTo>
                  <a:pt x="153210" y="34074"/>
                  <a:pt x="156642" y="30642"/>
                  <a:pt x="160870" y="30642"/>
                </a:cubicBezTo>
                <a:close/>
                <a:moveTo>
                  <a:pt x="137889" y="0"/>
                </a:moveTo>
                <a:lnTo>
                  <a:pt x="321742" y="0"/>
                </a:lnTo>
                <a:cubicBezTo>
                  <a:pt x="330192" y="0"/>
                  <a:pt x="337064" y="6871"/>
                  <a:pt x="337063" y="15321"/>
                </a:cubicBezTo>
                <a:lnTo>
                  <a:pt x="337063" y="99588"/>
                </a:lnTo>
                <a:cubicBezTo>
                  <a:pt x="337063" y="103816"/>
                  <a:pt x="333639" y="107248"/>
                  <a:pt x="329402" y="107248"/>
                </a:cubicBezTo>
                <a:cubicBezTo>
                  <a:pt x="325166" y="107248"/>
                  <a:pt x="321742" y="103816"/>
                  <a:pt x="321742" y="99588"/>
                </a:cubicBezTo>
                <a:lnTo>
                  <a:pt x="321742" y="15321"/>
                </a:lnTo>
                <a:lnTo>
                  <a:pt x="137889" y="15321"/>
                </a:lnTo>
                <a:lnTo>
                  <a:pt x="137889" y="99588"/>
                </a:lnTo>
                <a:cubicBezTo>
                  <a:pt x="137889" y="103816"/>
                  <a:pt x="134457" y="107248"/>
                  <a:pt x="130229" y="107248"/>
                </a:cubicBezTo>
                <a:cubicBezTo>
                  <a:pt x="126000" y="107248"/>
                  <a:pt x="122568" y="103816"/>
                  <a:pt x="122568" y="99588"/>
                </a:cubicBezTo>
                <a:lnTo>
                  <a:pt x="122568" y="15321"/>
                </a:lnTo>
                <a:cubicBezTo>
                  <a:pt x="122568" y="6871"/>
                  <a:pt x="129440" y="0"/>
                  <a:pt x="137889" y="0"/>
                </a:cubicBezTo>
                <a:close/>
              </a:path>
            </a:pathLst>
          </a:custGeom>
          <a:solidFill>
            <a:schemeClr val="accent2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ED7173B-92F5-4512-8527-2E6CF42DE0AA}"/>
              </a:ext>
            </a:extLst>
          </p:cNvPr>
          <p:cNvSpPr/>
          <p:nvPr/>
        </p:nvSpPr>
        <p:spPr>
          <a:xfrm>
            <a:off x="4925786" y="1916906"/>
            <a:ext cx="464810" cy="464820"/>
          </a:xfrm>
          <a:custGeom>
            <a:avLst/>
            <a:gdLst>
              <a:gd name="connsiteX0" fmla="*/ 180427 w 459628"/>
              <a:gd name="connsiteY0" fmla="*/ 360856 h 459638"/>
              <a:gd name="connsiteX1" fmla="*/ 190699 w 459628"/>
              <a:gd name="connsiteY1" fmla="*/ 364280 h 459638"/>
              <a:gd name="connsiteX2" fmla="*/ 187276 w 459628"/>
              <a:gd name="connsiteY2" fmla="*/ 374561 h 459638"/>
              <a:gd name="connsiteX3" fmla="*/ 155423 w 459628"/>
              <a:gd name="connsiteY3" fmla="*/ 382489 h 459638"/>
              <a:gd name="connsiteX4" fmla="*/ 229814 w 459628"/>
              <a:gd name="connsiteY4" fmla="*/ 444310 h 459638"/>
              <a:gd name="connsiteX5" fmla="*/ 304213 w 459628"/>
              <a:gd name="connsiteY5" fmla="*/ 382489 h 459638"/>
              <a:gd name="connsiteX6" fmla="*/ 272353 w 459628"/>
              <a:gd name="connsiteY6" fmla="*/ 374561 h 459638"/>
              <a:gd name="connsiteX7" fmla="*/ 268921 w 459628"/>
              <a:gd name="connsiteY7" fmla="*/ 364280 h 459638"/>
              <a:gd name="connsiteX8" fmla="*/ 279202 w 459628"/>
              <a:gd name="connsiteY8" fmla="*/ 360856 h 459638"/>
              <a:gd name="connsiteX9" fmla="*/ 314088 w 459628"/>
              <a:gd name="connsiteY9" fmla="*/ 367705 h 459638"/>
              <a:gd name="connsiteX10" fmla="*/ 315628 w 459628"/>
              <a:gd name="connsiteY10" fmla="*/ 368019 h 459638"/>
              <a:gd name="connsiteX11" fmla="*/ 315651 w 459628"/>
              <a:gd name="connsiteY11" fmla="*/ 368019 h 459638"/>
              <a:gd name="connsiteX12" fmla="*/ 358603 w 459628"/>
              <a:gd name="connsiteY12" fmla="*/ 370118 h 459638"/>
              <a:gd name="connsiteX13" fmla="*/ 361369 w 459628"/>
              <a:gd name="connsiteY13" fmla="*/ 370057 h 459638"/>
              <a:gd name="connsiteX14" fmla="*/ 362833 w 459628"/>
              <a:gd name="connsiteY14" fmla="*/ 370623 h 459638"/>
              <a:gd name="connsiteX15" fmla="*/ 451572 w 459628"/>
              <a:gd name="connsiteY15" fmla="*/ 426568 h 459638"/>
              <a:gd name="connsiteX16" fmla="*/ 459232 w 459628"/>
              <a:gd name="connsiteY16" fmla="*/ 449550 h 459638"/>
              <a:gd name="connsiteX17" fmla="*/ 454391 w 459628"/>
              <a:gd name="connsiteY17" fmla="*/ 459240 h 459638"/>
              <a:gd name="connsiteX18" fmla="*/ 451970 w 459628"/>
              <a:gd name="connsiteY18" fmla="*/ 459638 h 459638"/>
              <a:gd name="connsiteX19" fmla="*/ 444707 w 459628"/>
              <a:gd name="connsiteY19" fmla="*/ 454391 h 459638"/>
              <a:gd name="connsiteX20" fmla="*/ 437047 w 459628"/>
              <a:gd name="connsiteY20" fmla="*/ 431410 h 459638"/>
              <a:gd name="connsiteX21" fmla="*/ 366348 w 459628"/>
              <a:gd name="connsiteY21" fmla="*/ 386572 h 459638"/>
              <a:gd name="connsiteX22" fmla="*/ 360043 w 459628"/>
              <a:gd name="connsiteY22" fmla="*/ 451970 h 459638"/>
              <a:gd name="connsiteX23" fmla="*/ 352383 w 459628"/>
              <a:gd name="connsiteY23" fmla="*/ 459630 h 459638"/>
              <a:gd name="connsiteX24" fmla="*/ 344723 w 459628"/>
              <a:gd name="connsiteY24" fmla="*/ 451970 h 459638"/>
              <a:gd name="connsiteX25" fmla="*/ 351104 w 459628"/>
              <a:gd name="connsiteY25" fmla="*/ 384803 h 459638"/>
              <a:gd name="connsiteX26" fmla="*/ 319971 w 459628"/>
              <a:gd name="connsiteY26" fmla="*/ 383363 h 459638"/>
              <a:gd name="connsiteX27" fmla="*/ 229814 w 459628"/>
              <a:gd name="connsiteY27" fmla="*/ 459631 h 459638"/>
              <a:gd name="connsiteX28" fmla="*/ 139664 w 459628"/>
              <a:gd name="connsiteY28" fmla="*/ 383058 h 459638"/>
              <a:gd name="connsiteX29" fmla="*/ 123677 w 459628"/>
              <a:gd name="connsiteY29" fmla="*/ 383509 h 459638"/>
              <a:gd name="connsiteX30" fmla="*/ 130226 w 459628"/>
              <a:gd name="connsiteY30" fmla="*/ 451971 h 459638"/>
              <a:gd name="connsiteX31" fmla="*/ 122566 w 459628"/>
              <a:gd name="connsiteY31" fmla="*/ 459631 h 459638"/>
              <a:gd name="connsiteX32" fmla="*/ 114906 w 459628"/>
              <a:gd name="connsiteY32" fmla="*/ 451971 h 459638"/>
              <a:gd name="connsiteX33" fmla="*/ 108326 w 459628"/>
              <a:gd name="connsiteY33" fmla="*/ 384512 h 459638"/>
              <a:gd name="connsiteX34" fmla="*/ 22581 w 459628"/>
              <a:gd name="connsiteY34" fmla="*/ 431410 h 459638"/>
              <a:gd name="connsiteX35" fmla="*/ 14921 w 459628"/>
              <a:gd name="connsiteY35" fmla="*/ 454391 h 459638"/>
              <a:gd name="connsiteX36" fmla="*/ 5238 w 459628"/>
              <a:gd name="connsiteY36" fmla="*/ 459241 h 459638"/>
              <a:gd name="connsiteX37" fmla="*/ 396 w 459628"/>
              <a:gd name="connsiteY37" fmla="*/ 449550 h 459638"/>
              <a:gd name="connsiteX38" fmla="*/ 8057 w 459628"/>
              <a:gd name="connsiteY38" fmla="*/ 426568 h 459638"/>
              <a:gd name="connsiteX39" fmla="*/ 145541 w 459628"/>
              <a:gd name="connsiteY39" fmla="*/ 367705 h 459638"/>
              <a:gd name="connsiteX40" fmla="*/ 180427 w 459628"/>
              <a:gd name="connsiteY40" fmla="*/ 360856 h 459638"/>
              <a:gd name="connsiteX41" fmla="*/ 222154 w 459628"/>
              <a:gd name="connsiteY41" fmla="*/ 291100 h 459638"/>
              <a:gd name="connsiteX42" fmla="*/ 237476 w 459628"/>
              <a:gd name="connsiteY42" fmla="*/ 291100 h 459638"/>
              <a:gd name="connsiteX43" fmla="*/ 245136 w 459628"/>
              <a:gd name="connsiteY43" fmla="*/ 298760 h 459638"/>
              <a:gd name="connsiteX44" fmla="*/ 237476 w 459628"/>
              <a:gd name="connsiteY44" fmla="*/ 306420 h 459638"/>
              <a:gd name="connsiteX45" fmla="*/ 222154 w 459628"/>
              <a:gd name="connsiteY45" fmla="*/ 306420 h 459638"/>
              <a:gd name="connsiteX46" fmla="*/ 214494 w 459628"/>
              <a:gd name="connsiteY46" fmla="*/ 298760 h 459638"/>
              <a:gd name="connsiteX47" fmla="*/ 222154 w 459628"/>
              <a:gd name="connsiteY47" fmla="*/ 291100 h 459638"/>
              <a:gd name="connsiteX48" fmla="*/ 233238 w 459628"/>
              <a:gd name="connsiteY48" fmla="*/ 261261 h 459638"/>
              <a:gd name="connsiteX49" fmla="*/ 260479 w 459628"/>
              <a:gd name="connsiteY49" fmla="*/ 268117 h 459638"/>
              <a:gd name="connsiteX50" fmla="*/ 268109 w 459628"/>
              <a:gd name="connsiteY50" fmla="*/ 275801 h 459638"/>
              <a:gd name="connsiteX51" fmla="*/ 260456 w 459628"/>
              <a:gd name="connsiteY51" fmla="*/ 283438 h 459638"/>
              <a:gd name="connsiteX52" fmla="*/ 229814 w 459628"/>
              <a:gd name="connsiteY52" fmla="*/ 276574 h 459638"/>
              <a:gd name="connsiteX53" fmla="*/ 199172 w 459628"/>
              <a:gd name="connsiteY53" fmla="*/ 283438 h 459638"/>
              <a:gd name="connsiteX54" fmla="*/ 191512 w 459628"/>
              <a:gd name="connsiteY54" fmla="*/ 275778 h 459638"/>
              <a:gd name="connsiteX55" fmla="*/ 199172 w 459628"/>
              <a:gd name="connsiteY55" fmla="*/ 268118 h 459638"/>
              <a:gd name="connsiteX56" fmla="*/ 226390 w 459628"/>
              <a:gd name="connsiteY56" fmla="*/ 261262 h 459638"/>
              <a:gd name="connsiteX57" fmla="*/ 233238 w 459628"/>
              <a:gd name="connsiteY57" fmla="*/ 261261 h 459638"/>
              <a:gd name="connsiteX58" fmla="*/ 252795 w 459628"/>
              <a:gd name="connsiteY58" fmla="*/ 199174 h 459638"/>
              <a:gd name="connsiteX59" fmla="*/ 283437 w 459628"/>
              <a:gd name="connsiteY59" fmla="*/ 199174 h 459638"/>
              <a:gd name="connsiteX60" fmla="*/ 291097 w 459628"/>
              <a:gd name="connsiteY60" fmla="*/ 206834 h 459638"/>
              <a:gd name="connsiteX61" fmla="*/ 283437 w 459628"/>
              <a:gd name="connsiteY61" fmla="*/ 214494 h 459638"/>
              <a:gd name="connsiteX62" fmla="*/ 275777 w 459628"/>
              <a:gd name="connsiteY62" fmla="*/ 214494 h 459638"/>
              <a:gd name="connsiteX63" fmla="*/ 268117 w 459628"/>
              <a:gd name="connsiteY63" fmla="*/ 222155 h 459638"/>
              <a:gd name="connsiteX64" fmla="*/ 260456 w 459628"/>
              <a:gd name="connsiteY64" fmla="*/ 214494 h 459638"/>
              <a:gd name="connsiteX65" fmla="*/ 252795 w 459628"/>
              <a:gd name="connsiteY65" fmla="*/ 214494 h 459638"/>
              <a:gd name="connsiteX66" fmla="*/ 245135 w 459628"/>
              <a:gd name="connsiteY66" fmla="*/ 206834 h 459638"/>
              <a:gd name="connsiteX67" fmla="*/ 252795 w 459628"/>
              <a:gd name="connsiteY67" fmla="*/ 199174 h 459638"/>
              <a:gd name="connsiteX68" fmla="*/ 176190 w 459628"/>
              <a:gd name="connsiteY68" fmla="*/ 199174 h 459638"/>
              <a:gd name="connsiteX69" fmla="*/ 206832 w 459628"/>
              <a:gd name="connsiteY69" fmla="*/ 199174 h 459638"/>
              <a:gd name="connsiteX70" fmla="*/ 214491 w 459628"/>
              <a:gd name="connsiteY70" fmla="*/ 206834 h 459638"/>
              <a:gd name="connsiteX71" fmla="*/ 206831 w 459628"/>
              <a:gd name="connsiteY71" fmla="*/ 214494 h 459638"/>
              <a:gd name="connsiteX72" fmla="*/ 199171 w 459628"/>
              <a:gd name="connsiteY72" fmla="*/ 214494 h 459638"/>
              <a:gd name="connsiteX73" fmla="*/ 191511 w 459628"/>
              <a:gd name="connsiteY73" fmla="*/ 222155 h 459638"/>
              <a:gd name="connsiteX74" fmla="*/ 183850 w 459628"/>
              <a:gd name="connsiteY74" fmla="*/ 214494 h 459638"/>
              <a:gd name="connsiteX75" fmla="*/ 176190 w 459628"/>
              <a:gd name="connsiteY75" fmla="*/ 214494 h 459638"/>
              <a:gd name="connsiteX76" fmla="*/ 168530 w 459628"/>
              <a:gd name="connsiteY76" fmla="*/ 206834 h 459638"/>
              <a:gd name="connsiteX77" fmla="*/ 176190 w 459628"/>
              <a:gd name="connsiteY77" fmla="*/ 199174 h 459638"/>
              <a:gd name="connsiteX78" fmla="*/ 114906 w 459628"/>
              <a:gd name="connsiteY78" fmla="*/ 183852 h 459638"/>
              <a:gd name="connsiteX79" fmla="*/ 122567 w 459628"/>
              <a:gd name="connsiteY79" fmla="*/ 191512 h 459638"/>
              <a:gd name="connsiteX80" fmla="*/ 122567 w 459628"/>
              <a:gd name="connsiteY80" fmla="*/ 206834 h 459638"/>
              <a:gd name="connsiteX81" fmla="*/ 130228 w 459628"/>
              <a:gd name="connsiteY81" fmla="*/ 214494 h 459638"/>
              <a:gd name="connsiteX82" fmla="*/ 137827 w 459628"/>
              <a:gd name="connsiteY82" fmla="*/ 221204 h 459638"/>
              <a:gd name="connsiteX83" fmla="*/ 159583 w 459628"/>
              <a:gd name="connsiteY83" fmla="*/ 302169 h 459638"/>
              <a:gd name="connsiteX84" fmla="*/ 160840 w 459628"/>
              <a:gd name="connsiteY84" fmla="*/ 304068 h 459638"/>
              <a:gd name="connsiteX85" fmla="*/ 229815 w 459628"/>
              <a:gd name="connsiteY85" fmla="*/ 337062 h 459638"/>
              <a:gd name="connsiteX86" fmla="*/ 298790 w 459628"/>
              <a:gd name="connsiteY86" fmla="*/ 304068 h 459638"/>
              <a:gd name="connsiteX87" fmla="*/ 300047 w 459628"/>
              <a:gd name="connsiteY87" fmla="*/ 302169 h 459638"/>
              <a:gd name="connsiteX88" fmla="*/ 321803 w 459628"/>
              <a:gd name="connsiteY88" fmla="*/ 221204 h 459638"/>
              <a:gd name="connsiteX89" fmla="*/ 329403 w 459628"/>
              <a:gd name="connsiteY89" fmla="*/ 214494 h 459638"/>
              <a:gd name="connsiteX90" fmla="*/ 337063 w 459628"/>
              <a:gd name="connsiteY90" fmla="*/ 206834 h 459638"/>
              <a:gd name="connsiteX91" fmla="*/ 337063 w 459628"/>
              <a:gd name="connsiteY91" fmla="*/ 191512 h 459638"/>
              <a:gd name="connsiteX92" fmla="*/ 344723 w 459628"/>
              <a:gd name="connsiteY92" fmla="*/ 183852 h 459638"/>
              <a:gd name="connsiteX93" fmla="*/ 352383 w 459628"/>
              <a:gd name="connsiteY93" fmla="*/ 191512 h 459638"/>
              <a:gd name="connsiteX94" fmla="*/ 352383 w 459628"/>
              <a:gd name="connsiteY94" fmla="*/ 214494 h 459638"/>
              <a:gd name="connsiteX95" fmla="*/ 346799 w 459628"/>
              <a:gd name="connsiteY95" fmla="*/ 221733 h 459638"/>
              <a:gd name="connsiteX96" fmla="*/ 336227 w 459628"/>
              <a:gd name="connsiteY96" fmla="*/ 228781 h 459638"/>
              <a:gd name="connsiteX97" fmla="*/ 312793 w 459628"/>
              <a:gd name="connsiteY97" fmla="*/ 310672 h 459638"/>
              <a:gd name="connsiteX98" fmla="*/ 311583 w 459628"/>
              <a:gd name="connsiteY98" fmla="*/ 312502 h 459638"/>
              <a:gd name="connsiteX99" fmla="*/ 229814 w 459628"/>
              <a:gd name="connsiteY99" fmla="*/ 352383 h 459638"/>
              <a:gd name="connsiteX100" fmla="*/ 148046 w 459628"/>
              <a:gd name="connsiteY100" fmla="*/ 312502 h 459638"/>
              <a:gd name="connsiteX101" fmla="*/ 146835 w 459628"/>
              <a:gd name="connsiteY101" fmla="*/ 310672 h 459638"/>
              <a:gd name="connsiteX102" fmla="*/ 123402 w 459628"/>
              <a:gd name="connsiteY102" fmla="*/ 228781 h 459638"/>
              <a:gd name="connsiteX103" fmla="*/ 107246 w 459628"/>
              <a:gd name="connsiteY103" fmla="*/ 206834 h 459638"/>
              <a:gd name="connsiteX104" fmla="*/ 107246 w 459628"/>
              <a:gd name="connsiteY104" fmla="*/ 191512 h 459638"/>
              <a:gd name="connsiteX105" fmla="*/ 114906 w 459628"/>
              <a:gd name="connsiteY105" fmla="*/ 183852 h 459638"/>
              <a:gd name="connsiteX106" fmla="*/ 229814 w 459628"/>
              <a:gd name="connsiteY106" fmla="*/ 91926 h 459638"/>
              <a:gd name="connsiteX107" fmla="*/ 199172 w 459628"/>
              <a:gd name="connsiteY107" fmla="*/ 122569 h 459638"/>
              <a:gd name="connsiteX108" fmla="*/ 229814 w 459628"/>
              <a:gd name="connsiteY108" fmla="*/ 153211 h 459638"/>
              <a:gd name="connsiteX109" fmla="*/ 260456 w 459628"/>
              <a:gd name="connsiteY109" fmla="*/ 122568 h 459638"/>
              <a:gd name="connsiteX110" fmla="*/ 229814 w 459628"/>
              <a:gd name="connsiteY110" fmla="*/ 91926 h 459638"/>
              <a:gd name="connsiteX111" fmla="*/ 229813 w 459628"/>
              <a:gd name="connsiteY111" fmla="*/ 15321 h 459638"/>
              <a:gd name="connsiteX112" fmla="*/ 214492 w 459628"/>
              <a:gd name="connsiteY112" fmla="*/ 18079 h 459638"/>
              <a:gd name="connsiteX113" fmla="*/ 214492 w 459628"/>
              <a:gd name="connsiteY113" fmla="*/ 53624 h 459638"/>
              <a:gd name="connsiteX114" fmla="*/ 206832 w 459628"/>
              <a:gd name="connsiteY114" fmla="*/ 61285 h 459638"/>
              <a:gd name="connsiteX115" fmla="*/ 199171 w 459628"/>
              <a:gd name="connsiteY115" fmla="*/ 53624 h 459638"/>
              <a:gd name="connsiteX116" fmla="*/ 199171 w 459628"/>
              <a:gd name="connsiteY116" fmla="*/ 34266 h 459638"/>
              <a:gd name="connsiteX117" fmla="*/ 100105 w 459628"/>
              <a:gd name="connsiteY117" fmla="*/ 122569 h 459638"/>
              <a:gd name="connsiteX118" fmla="*/ 122566 w 459628"/>
              <a:gd name="connsiteY118" fmla="*/ 122569 h 459638"/>
              <a:gd name="connsiteX119" fmla="*/ 130227 w 459628"/>
              <a:gd name="connsiteY119" fmla="*/ 130229 h 459638"/>
              <a:gd name="connsiteX120" fmla="*/ 122566 w 459628"/>
              <a:gd name="connsiteY120" fmla="*/ 137890 h 459638"/>
              <a:gd name="connsiteX121" fmla="*/ 92315 w 459628"/>
              <a:gd name="connsiteY121" fmla="*/ 137890 h 459638"/>
              <a:gd name="connsiteX122" fmla="*/ 92315 w 459628"/>
              <a:gd name="connsiteY122" fmla="*/ 153211 h 459638"/>
              <a:gd name="connsiteX123" fmla="*/ 195648 w 459628"/>
              <a:gd name="connsiteY123" fmla="*/ 153211 h 459638"/>
              <a:gd name="connsiteX124" fmla="*/ 183851 w 459628"/>
              <a:gd name="connsiteY124" fmla="*/ 122569 h 459638"/>
              <a:gd name="connsiteX125" fmla="*/ 229814 w 459628"/>
              <a:gd name="connsiteY125" fmla="*/ 76606 h 459638"/>
              <a:gd name="connsiteX126" fmla="*/ 275777 w 459628"/>
              <a:gd name="connsiteY126" fmla="*/ 122569 h 459638"/>
              <a:gd name="connsiteX127" fmla="*/ 263980 w 459628"/>
              <a:gd name="connsiteY127" fmla="*/ 153211 h 459638"/>
              <a:gd name="connsiteX128" fmla="*/ 367702 w 459628"/>
              <a:gd name="connsiteY128" fmla="*/ 153211 h 459638"/>
              <a:gd name="connsiteX129" fmla="*/ 367702 w 459628"/>
              <a:gd name="connsiteY129" fmla="*/ 137890 h 459638"/>
              <a:gd name="connsiteX130" fmla="*/ 337060 w 459628"/>
              <a:gd name="connsiteY130" fmla="*/ 137890 h 459638"/>
              <a:gd name="connsiteX131" fmla="*/ 329400 w 459628"/>
              <a:gd name="connsiteY131" fmla="*/ 130229 h 459638"/>
              <a:gd name="connsiteX132" fmla="*/ 337060 w 459628"/>
              <a:gd name="connsiteY132" fmla="*/ 122569 h 459638"/>
              <a:gd name="connsiteX133" fmla="*/ 359521 w 459628"/>
              <a:gd name="connsiteY133" fmla="*/ 122569 h 459638"/>
              <a:gd name="connsiteX134" fmla="*/ 260455 w 459628"/>
              <a:gd name="connsiteY134" fmla="*/ 34266 h 459638"/>
              <a:gd name="connsiteX135" fmla="*/ 260455 w 459628"/>
              <a:gd name="connsiteY135" fmla="*/ 53624 h 459638"/>
              <a:gd name="connsiteX136" fmla="*/ 252795 w 459628"/>
              <a:gd name="connsiteY136" fmla="*/ 61285 h 459638"/>
              <a:gd name="connsiteX137" fmla="*/ 245135 w 459628"/>
              <a:gd name="connsiteY137" fmla="*/ 53624 h 459638"/>
              <a:gd name="connsiteX138" fmla="*/ 245135 w 459628"/>
              <a:gd name="connsiteY138" fmla="*/ 18079 h 459638"/>
              <a:gd name="connsiteX139" fmla="*/ 229813 w 459628"/>
              <a:gd name="connsiteY139" fmla="*/ 15321 h 459638"/>
              <a:gd name="connsiteX140" fmla="*/ 229814 w 459628"/>
              <a:gd name="connsiteY140" fmla="*/ 0 h 459638"/>
              <a:gd name="connsiteX141" fmla="*/ 255998 w 459628"/>
              <a:gd name="connsiteY141" fmla="*/ 5852 h 459638"/>
              <a:gd name="connsiteX142" fmla="*/ 260456 w 459628"/>
              <a:gd name="connsiteY142" fmla="*/ 12808 h 459638"/>
              <a:gd name="connsiteX143" fmla="*/ 260456 w 459628"/>
              <a:gd name="connsiteY143" fmla="*/ 18561 h 459638"/>
              <a:gd name="connsiteX144" fmla="*/ 375678 w 459628"/>
              <a:gd name="connsiteY144" fmla="*/ 122576 h 459638"/>
              <a:gd name="connsiteX145" fmla="*/ 377218 w 459628"/>
              <a:gd name="connsiteY145" fmla="*/ 122944 h 459638"/>
              <a:gd name="connsiteX146" fmla="*/ 378436 w 459628"/>
              <a:gd name="connsiteY146" fmla="*/ 123235 h 459638"/>
              <a:gd name="connsiteX147" fmla="*/ 379891 w 459628"/>
              <a:gd name="connsiteY147" fmla="*/ 124208 h 459638"/>
              <a:gd name="connsiteX148" fmla="*/ 380826 w 459628"/>
              <a:gd name="connsiteY148" fmla="*/ 124874 h 459638"/>
              <a:gd name="connsiteX149" fmla="*/ 381890 w 459628"/>
              <a:gd name="connsiteY149" fmla="*/ 126453 h 459638"/>
              <a:gd name="connsiteX150" fmla="*/ 382434 w 459628"/>
              <a:gd name="connsiteY150" fmla="*/ 127280 h 459638"/>
              <a:gd name="connsiteX151" fmla="*/ 383024 w 459628"/>
              <a:gd name="connsiteY151" fmla="*/ 130229 h 459638"/>
              <a:gd name="connsiteX152" fmla="*/ 383024 w 459628"/>
              <a:gd name="connsiteY152" fmla="*/ 160871 h 459638"/>
              <a:gd name="connsiteX153" fmla="*/ 375364 w 459628"/>
              <a:gd name="connsiteY153" fmla="*/ 168531 h 459638"/>
              <a:gd name="connsiteX154" fmla="*/ 84655 w 459628"/>
              <a:gd name="connsiteY154" fmla="*/ 168531 h 459638"/>
              <a:gd name="connsiteX155" fmla="*/ 76995 w 459628"/>
              <a:gd name="connsiteY155" fmla="*/ 160871 h 459638"/>
              <a:gd name="connsiteX156" fmla="*/ 76995 w 459628"/>
              <a:gd name="connsiteY156" fmla="*/ 132159 h 459638"/>
              <a:gd name="connsiteX157" fmla="*/ 76604 w 459628"/>
              <a:gd name="connsiteY157" fmla="*/ 130228 h 459638"/>
              <a:gd name="connsiteX158" fmla="*/ 83568 w 459628"/>
              <a:gd name="connsiteY158" fmla="*/ 122714 h 459638"/>
              <a:gd name="connsiteX159" fmla="*/ 83943 w 459628"/>
              <a:gd name="connsiteY159" fmla="*/ 122599 h 459638"/>
              <a:gd name="connsiteX160" fmla="*/ 199172 w 459628"/>
              <a:gd name="connsiteY160" fmla="*/ 18561 h 459638"/>
              <a:gd name="connsiteX161" fmla="*/ 199172 w 459628"/>
              <a:gd name="connsiteY161" fmla="*/ 12808 h 459638"/>
              <a:gd name="connsiteX162" fmla="*/ 203630 w 459628"/>
              <a:gd name="connsiteY162" fmla="*/ 5852 h 459638"/>
              <a:gd name="connsiteX163" fmla="*/ 229814 w 459628"/>
              <a:gd name="connsiteY163" fmla="*/ 0 h 459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459628" h="459638">
                <a:moveTo>
                  <a:pt x="180427" y="360856"/>
                </a:moveTo>
                <a:cubicBezTo>
                  <a:pt x="184211" y="358964"/>
                  <a:pt x="188800" y="360495"/>
                  <a:pt x="190699" y="364280"/>
                </a:cubicBezTo>
                <a:cubicBezTo>
                  <a:pt x="192600" y="368065"/>
                  <a:pt x="191060" y="372668"/>
                  <a:pt x="187276" y="374561"/>
                </a:cubicBezTo>
                <a:cubicBezTo>
                  <a:pt x="177056" y="379662"/>
                  <a:pt x="164171" y="381685"/>
                  <a:pt x="155423" y="382489"/>
                </a:cubicBezTo>
                <a:cubicBezTo>
                  <a:pt x="161444" y="401334"/>
                  <a:pt x="180549" y="444310"/>
                  <a:pt x="229814" y="444310"/>
                </a:cubicBezTo>
                <a:cubicBezTo>
                  <a:pt x="278795" y="444310"/>
                  <a:pt x="298154" y="401013"/>
                  <a:pt x="304213" y="382489"/>
                </a:cubicBezTo>
                <a:cubicBezTo>
                  <a:pt x="295473" y="381685"/>
                  <a:pt x="282580" y="379662"/>
                  <a:pt x="272353" y="374561"/>
                </a:cubicBezTo>
                <a:cubicBezTo>
                  <a:pt x="268568" y="372668"/>
                  <a:pt x="267029" y="368064"/>
                  <a:pt x="268921" y="364280"/>
                </a:cubicBezTo>
                <a:cubicBezTo>
                  <a:pt x="270822" y="360496"/>
                  <a:pt x="275410" y="358964"/>
                  <a:pt x="279202" y="360856"/>
                </a:cubicBezTo>
                <a:cubicBezTo>
                  <a:pt x="292685" y="367590"/>
                  <a:pt x="313874" y="367705"/>
                  <a:pt x="314088" y="367705"/>
                </a:cubicBezTo>
                <a:cubicBezTo>
                  <a:pt x="314632" y="367705"/>
                  <a:pt x="315114" y="367904"/>
                  <a:pt x="315628" y="368019"/>
                </a:cubicBezTo>
                <a:lnTo>
                  <a:pt x="315651" y="368019"/>
                </a:lnTo>
                <a:cubicBezTo>
                  <a:pt x="331853" y="368019"/>
                  <a:pt x="346086" y="368762"/>
                  <a:pt x="358603" y="370118"/>
                </a:cubicBezTo>
                <a:cubicBezTo>
                  <a:pt x="359492" y="369957"/>
                  <a:pt x="360419" y="369888"/>
                  <a:pt x="361369" y="370057"/>
                </a:cubicBezTo>
                <a:cubicBezTo>
                  <a:pt x="361905" y="370148"/>
                  <a:pt x="362350" y="370432"/>
                  <a:pt x="362833" y="370623"/>
                </a:cubicBezTo>
                <a:cubicBezTo>
                  <a:pt x="426070" y="378445"/>
                  <a:pt x="443620" y="402698"/>
                  <a:pt x="451572" y="426568"/>
                </a:cubicBezTo>
                <a:lnTo>
                  <a:pt x="459232" y="449550"/>
                </a:lnTo>
                <a:cubicBezTo>
                  <a:pt x="460573" y="453564"/>
                  <a:pt x="458405" y="457899"/>
                  <a:pt x="454391" y="459240"/>
                </a:cubicBezTo>
                <a:cubicBezTo>
                  <a:pt x="453586" y="459508"/>
                  <a:pt x="452774" y="459638"/>
                  <a:pt x="451970" y="459638"/>
                </a:cubicBezTo>
                <a:cubicBezTo>
                  <a:pt x="448759" y="459638"/>
                  <a:pt x="445772" y="457601"/>
                  <a:pt x="444707" y="454391"/>
                </a:cubicBezTo>
                <a:lnTo>
                  <a:pt x="437047" y="431410"/>
                </a:lnTo>
                <a:cubicBezTo>
                  <a:pt x="432834" y="418777"/>
                  <a:pt x="424912" y="395160"/>
                  <a:pt x="366348" y="386572"/>
                </a:cubicBezTo>
                <a:cubicBezTo>
                  <a:pt x="364203" y="400331"/>
                  <a:pt x="360043" y="429877"/>
                  <a:pt x="360043" y="451970"/>
                </a:cubicBezTo>
                <a:cubicBezTo>
                  <a:pt x="360043" y="456198"/>
                  <a:pt x="356619" y="459630"/>
                  <a:pt x="352383" y="459630"/>
                </a:cubicBezTo>
                <a:cubicBezTo>
                  <a:pt x="348147" y="459630"/>
                  <a:pt x="344723" y="456198"/>
                  <a:pt x="344723" y="451970"/>
                </a:cubicBezTo>
                <a:cubicBezTo>
                  <a:pt x="344723" y="428897"/>
                  <a:pt x="348867" y="399197"/>
                  <a:pt x="351104" y="384803"/>
                </a:cubicBezTo>
                <a:cubicBezTo>
                  <a:pt x="341795" y="383976"/>
                  <a:pt x="331492" y="383462"/>
                  <a:pt x="319971" y="383363"/>
                </a:cubicBezTo>
                <a:cubicBezTo>
                  <a:pt x="314256" y="402514"/>
                  <a:pt x="292018" y="459631"/>
                  <a:pt x="229814" y="459631"/>
                </a:cubicBezTo>
                <a:cubicBezTo>
                  <a:pt x="167603" y="459631"/>
                  <a:pt x="145365" y="402285"/>
                  <a:pt x="139664" y="383058"/>
                </a:cubicBezTo>
                <a:cubicBezTo>
                  <a:pt x="134042" y="383119"/>
                  <a:pt x="128756" y="383279"/>
                  <a:pt x="123677" y="383509"/>
                </a:cubicBezTo>
                <a:cubicBezTo>
                  <a:pt x="125875" y="397535"/>
                  <a:pt x="130226" y="428315"/>
                  <a:pt x="130226" y="451971"/>
                </a:cubicBezTo>
                <a:cubicBezTo>
                  <a:pt x="130226" y="456199"/>
                  <a:pt x="126802" y="459631"/>
                  <a:pt x="122566" y="459631"/>
                </a:cubicBezTo>
                <a:cubicBezTo>
                  <a:pt x="118330" y="459631"/>
                  <a:pt x="114906" y="456199"/>
                  <a:pt x="114906" y="451971"/>
                </a:cubicBezTo>
                <a:cubicBezTo>
                  <a:pt x="114906" y="428821"/>
                  <a:pt x="110348" y="397382"/>
                  <a:pt x="108326" y="384512"/>
                </a:cubicBezTo>
                <a:cubicBezTo>
                  <a:pt x="36194" y="390786"/>
                  <a:pt x="27828" y="415691"/>
                  <a:pt x="22581" y="431410"/>
                </a:cubicBezTo>
                <a:lnTo>
                  <a:pt x="14921" y="454391"/>
                </a:lnTo>
                <a:cubicBezTo>
                  <a:pt x="13580" y="458406"/>
                  <a:pt x="9283" y="460581"/>
                  <a:pt x="5238" y="459241"/>
                </a:cubicBezTo>
                <a:cubicBezTo>
                  <a:pt x="1224" y="457899"/>
                  <a:pt x="-944" y="453563"/>
                  <a:pt x="396" y="449550"/>
                </a:cubicBezTo>
                <a:lnTo>
                  <a:pt x="8057" y="426568"/>
                </a:lnTo>
                <a:cubicBezTo>
                  <a:pt x="18246" y="395996"/>
                  <a:pt x="41955" y="367705"/>
                  <a:pt x="145541" y="367705"/>
                </a:cubicBezTo>
                <a:cubicBezTo>
                  <a:pt x="145755" y="367705"/>
                  <a:pt x="166944" y="367590"/>
                  <a:pt x="180427" y="360856"/>
                </a:cubicBezTo>
                <a:close/>
                <a:moveTo>
                  <a:pt x="222154" y="291100"/>
                </a:moveTo>
                <a:lnTo>
                  <a:pt x="237476" y="291100"/>
                </a:lnTo>
                <a:cubicBezTo>
                  <a:pt x="241712" y="291100"/>
                  <a:pt x="245136" y="294532"/>
                  <a:pt x="245136" y="298760"/>
                </a:cubicBezTo>
                <a:cubicBezTo>
                  <a:pt x="245136" y="302989"/>
                  <a:pt x="241712" y="306420"/>
                  <a:pt x="237476" y="306420"/>
                </a:cubicBezTo>
                <a:lnTo>
                  <a:pt x="222154" y="306420"/>
                </a:lnTo>
                <a:cubicBezTo>
                  <a:pt x="217918" y="306420"/>
                  <a:pt x="214494" y="302989"/>
                  <a:pt x="214494" y="298760"/>
                </a:cubicBezTo>
                <a:cubicBezTo>
                  <a:pt x="214494" y="294532"/>
                  <a:pt x="217918" y="291100"/>
                  <a:pt x="222154" y="291100"/>
                </a:cubicBezTo>
                <a:close/>
                <a:moveTo>
                  <a:pt x="233238" y="261261"/>
                </a:moveTo>
                <a:cubicBezTo>
                  <a:pt x="246636" y="267963"/>
                  <a:pt x="260334" y="268117"/>
                  <a:pt x="260479" y="268117"/>
                </a:cubicBezTo>
                <a:cubicBezTo>
                  <a:pt x="264700" y="268140"/>
                  <a:pt x="268116" y="271580"/>
                  <a:pt x="268109" y="275801"/>
                </a:cubicBezTo>
                <a:cubicBezTo>
                  <a:pt x="268094" y="280022"/>
                  <a:pt x="264677" y="283438"/>
                  <a:pt x="260456" y="283438"/>
                </a:cubicBezTo>
                <a:cubicBezTo>
                  <a:pt x="259805" y="283438"/>
                  <a:pt x="245327" y="283354"/>
                  <a:pt x="229814" y="276574"/>
                </a:cubicBezTo>
                <a:cubicBezTo>
                  <a:pt x="214301" y="283354"/>
                  <a:pt x="199823" y="283438"/>
                  <a:pt x="199172" y="283438"/>
                </a:cubicBezTo>
                <a:cubicBezTo>
                  <a:pt x="194936" y="283438"/>
                  <a:pt x="191512" y="280006"/>
                  <a:pt x="191512" y="275778"/>
                </a:cubicBezTo>
                <a:cubicBezTo>
                  <a:pt x="191512" y="271550"/>
                  <a:pt x="194936" y="268118"/>
                  <a:pt x="199172" y="268118"/>
                </a:cubicBezTo>
                <a:cubicBezTo>
                  <a:pt x="199295" y="268118"/>
                  <a:pt x="212992" y="267965"/>
                  <a:pt x="226390" y="261262"/>
                </a:cubicBezTo>
                <a:cubicBezTo>
                  <a:pt x="228543" y="260190"/>
                  <a:pt x="231086" y="260190"/>
                  <a:pt x="233238" y="261261"/>
                </a:cubicBezTo>
                <a:close/>
                <a:moveTo>
                  <a:pt x="252795" y="199174"/>
                </a:moveTo>
                <a:lnTo>
                  <a:pt x="283437" y="199174"/>
                </a:lnTo>
                <a:cubicBezTo>
                  <a:pt x="287673" y="199174"/>
                  <a:pt x="291097" y="202606"/>
                  <a:pt x="291097" y="206834"/>
                </a:cubicBezTo>
                <a:cubicBezTo>
                  <a:pt x="291097" y="211062"/>
                  <a:pt x="287673" y="214494"/>
                  <a:pt x="283437" y="214494"/>
                </a:cubicBezTo>
                <a:lnTo>
                  <a:pt x="275777" y="214494"/>
                </a:lnTo>
                <a:cubicBezTo>
                  <a:pt x="275777" y="218723"/>
                  <a:pt x="272353" y="222155"/>
                  <a:pt x="268117" y="222155"/>
                </a:cubicBezTo>
                <a:cubicBezTo>
                  <a:pt x="263880" y="222155"/>
                  <a:pt x="260456" y="218723"/>
                  <a:pt x="260456" y="214494"/>
                </a:cubicBezTo>
                <a:lnTo>
                  <a:pt x="252795" y="214494"/>
                </a:lnTo>
                <a:cubicBezTo>
                  <a:pt x="248559" y="214494"/>
                  <a:pt x="245135" y="211062"/>
                  <a:pt x="245135" y="206834"/>
                </a:cubicBezTo>
                <a:cubicBezTo>
                  <a:pt x="245135" y="202606"/>
                  <a:pt x="248559" y="199174"/>
                  <a:pt x="252795" y="199174"/>
                </a:cubicBezTo>
                <a:close/>
                <a:moveTo>
                  <a:pt x="176190" y="199174"/>
                </a:moveTo>
                <a:lnTo>
                  <a:pt x="206832" y="199174"/>
                </a:lnTo>
                <a:cubicBezTo>
                  <a:pt x="211068" y="199174"/>
                  <a:pt x="214491" y="202606"/>
                  <a:pt x="214491" y="206834"/>
                </a:cubicBezTo>
                <a:cubicBezTo>
                  <a:pt x="214491" y="211062"/>
                  <a:pt x="211067" y="214494"/>
                  <a:pt x="206831" y="214494"/>
                </a:cubicBezTo>
                <a:lnTo>
                  <a:pt x="199171" y="214494"/>
                </a:lnTo>
                <a:cubicBezTo>
                  <a:pt x="199171" y="218723"/>
                  <a:pt x="195747" y="222155"/>
                  <a:pt x="191511" y="222155"/>
                </a:cubicBezTo>
                <a:cubicBezTo>
                  <a:pt x="187274" y="222155"/>
                  <a:pt x="183850" y="218723"/>
                  <a:pt x="183850" y="214494"/>
                </a:cubicBezTo>
                <a:lnTo>
                  <a:pt x="176190" y="214494"/>
                </a:lnTo>
                <a:cubicBezTo>
                  <a:pt x="171954" y="214494"/>
                  <a:pt x="168530" y="211062"/>
                  <a:pt x="168530" y="206834"/>
                </a:cubicBezTo>
                <a:cubicBezTo>
                  <a:pt x="168530" y="202606"/>
                  <a:pt x="171954" y="199174"/>
                  <a:pt x="176190" y="199174"/>
                </a:cubicBezTo>
                <a:close/>
                <a:moveTo>
                  <a:pt x="114906" y="183852"/>
                </a:moveTo>
                <a:cubicBezTo>
                  <a:pt x="119143" y="183852"/>
                  <a:pt x="122567" y="187284"/>
                  <a:pt x="122567" y="191512"/>
                </a:cubicBezTo>
                <a:lnTo>
                  <a:pt x="122567" y="206834"/>
                </a:lnTo>
                <a:cubicBezTo>
                  <a:pt x="122567" y="211055"/>
                  <a:pt x="125999" y="214494"/>
                  <a:pt x="130228" y="214494"/>
                </a:cubicBezTo>
                <a:cubicBezTo>
                  <a:pt x="134089" y="214494"/>
                  <a:pt x="137352" y="217374"/>
                  <a:pt x="137827" y="221204"/>
                </a:cubicBezTo>
                <a:cubicBezTo>
                  <a:pt x="139903" y="237759"/>
                  <a:pt x="147854" y="284572"/>
                  <a:pt x="159583" y="302169"/>
                </a:cubicBezTo>
                <a:lnTo>
                  <a:pt x="160840" y="304068"/>
                </a:lnTo>
                <a:cubicBezTo>
                  <a:pt x="170017" y="317995"/>
                  <a:pt x="182596" y="337062"/>
                  <a:pt x="229815" y="337062"/>
                </a:cubicBezTo>
                <a:cubicBezTo>
                  <a:pt x="277034" y="337062"/>
                  <a:pt x="289613" y="317995"/>
                  <a:pt x="298790" y="304068"/>
                </a:cubicBezTo>
                <a:lnTo>
                  <a:pt x="300047" y="302169"/>
                </a:lnTo>
                <a:cubicBezTo>
                  <a:pt x="311791" y="284557"/>
                  <a:pt x="319727" y="237751"/>
                  <a:pt x="321803" y="221204"/>
                </a:cubicBezTo>
                <a:cubicBezTo>
                  <a:pt x="322278" y="217374"/>
                  <a:pt x="325542" y="214494"/>
                  <a:pt x="329403" y="214494"/>
                </a:cubicBezTo>
                <a:cubicBezTo>
                  <a:pt x="333631" y="214494"/>
                  <a:pt x="337063" y="211055"/>
                  <a:pt x="337063" y="206834"/>
                </a:cubicBezTo>
                <a:lnTo>
                  <a:pt x="337063" y="191512"/>
                </a:lnTo>
                <a:cubicBezTo>
                  <a:pt x="337063" y="187284"/>
                  <a:pt x="340487" y="183852"/>
                  <a:pt x="344723" y="183852"/>
                </a:cubicBezTo>
                <a:cubicBezTo>
                  <a:pt x="348959" y="183852"/>
                  <a:pt x="352383" y="187284"/>
                  <a:pt x="352383" y="191512"/>
                </a:cubicBezTo>
                <a:lnTo>
                  <a:pt x="352383" y="214494"/>
                </a:lnTo>
                <a:cubicBezTo>
                  <a:pt x="352383" y="217995"/>
                  <a:pt x="349993" y="220822"/>
                  <a:pt x="346799" y="221733"/>
                </a:cubicBezTo>
                <a:cubicBezTo>
                  <a:pt x="344010" y="224981"/>
                  <a:pt x="340402" y="227478"/>
                  <a:pt x="336227" y="228781"/>
                </a:cubicBezTo>
                <a:cubicBezTo>
                  <a:pt x="333875" y="244883"/>
                  <a:pt x="326253" y="290487"/>
                  <a:pt x="312793" y="310672"/>
                </a:cubicBezTo>
                <a:lnTo>
                  <a:pt x="311583" y="312502"/>
                </a:lnTo>
                <a:cubicBezTo>
                  <a:pt x="301747" y="327417"/>
                  <a:pt x="285284" y="352383"/>
                  <a:pt x="229814" y="352383"/>
                </a:cubicBezTo>
                <a:cubicBezTo>
                  <a:pt x="174344" y="352383"/>
                  <a:pt x="157882" y="327417"/>
                  <a:pt x="148046" y="312502"/>
                </a:cubicBezTo>
                <a:lnTo>
                  <a:pt x="146835" y="310672"/>
                </a:lnTo>
                <a:cubicBezTo>
                  <a:pt x="133376" y="290487"/>
                  <a:pt x="125754" y="244883"/>
                  <a:pt x="123402" y="228781"/>
                </a:cubicBezTo>
                <a:cubicBezTo>
                  <a:pt x="114056" y="225870"/>
                  <a:pt x="107246" y="217130"/>
                  <a:pt x="107246" y="206834"/>
                </a:cubicBezTo>
                <a:lnTo>
                  <a:pt x="107246" y="191512"/>
                </a:lnTo>
                <a:cubicBezTo>
                  <a:pt x="107246" y="187284"/>
                  <a:pt x="110670" y="183852"/>
                  <a:pt x="114906" y="183852"/>
                </a:cubicBezTo>
                <a:close/>
                <a:moveTo>
                  <a:pt x="229814" y="91926"/>
                </a:moveTo>
                <a:cubicBezTo>
                  <a:pt x="212915" y="91926"/>
                  <a:pt x="199172" y="105670"/>
                  <a:pt x="199172" y="122569"/>
                </a:cubicBezTo>
                <a:cubicBezTo>
                  <a:pt x="199172" y="139468"/>
                  <a:pt x="212915" y="153211"/>
                  <a:pt x="229814" y="153211"/>
                </a:cubicBezTo>
                <a:cubicBezTo>
                  <a:pt x="246714" y="153211"/>
                  <a:pt x="260456" y="139467"/>
                  <a:pt x="260456" y="122568"/>
                </a:cubicBezTo>
                <a:cubicBezTo>
                  <a:pt x="260456" y="105670"/>
                  <a:pt x="246713" y="91926"/>
                  <a:pt x="229814" y="91926"/>
                </a:cubicBezTo>
                <a:close/>
                <a:moveTo>
                  <a:pt x="229813" y="15321"/>
                </a:moveTo>
                <a:cubicBezTo>
                  <a:pt x="224037" y="15321"/>
                  <a:pt x="218292" y="16823"/>
                  <a:pt x="214492" y="18079"/>
                </a:cubicBezTo>
                <a:lnTo>
                  <a:pt x="214492" y="53624"/>
                </a:lnTo>
                <a:cubicBezTo>
                  <a:pt x="214492" y="57853"/>
                  <a:pt x="211068" y="61285"/>
                  <a:pt x="206832" y="61285"/>
                </a:cubicBezTo>
                <a:cubicBezTo>
                  <a:pt x="202595" y="61285"/>
                  <a:pt x="199171" y="57853"/>
                  <a:pt x="199171" y="53624"/>
                </a:cubicBezTo>
                <a:lnTo>
                  <a:pt x="199171" y="34266"/>
                </a:lnTo>
                <a:cubicBezTo>
                  <a:pt x="153331" y="44715"/>
                  <a:pt x="115809" y="78161"/>
                  <a:pt x="100105" y="122569"/>
                </a:cubicBezTo>
                <a:lnTo>
                  <a:pt x="122566" y="122569"/>
                </a:lnTo>
                <a:cubicBezTo>
                  <a:pt x="126803" y="122569"/>
                  <a:pt x="130227" y="126001"/>
                  <a:pt x="130227" y="130229"/>
                </a:cubicBezTo>
                <a:cubicBezTo>
                  <a:pt x="130227" y="134458"/>
                  <a:pt x="126803" y="137890"/>
                  <a:pt x="122566" y="137890"/>
                </a:cubicBezTo>
                <a:lnTo>
                  <a:pt x="92315" y="137890"/>
                </a:lnTo>
                <a:lnTo>
                  <a:pt x="92315" y="153211"/>
                </a:lnTo>
                <a:lnTo>
                  <a:pt x="195648" y="153211"/>
                </a:lnTo>
                <a:cubicBezTo>
                  <a:pt x="188340" y="145068"/>
                  <a:pt x="183851" y="134351"/>
                  <a:pt x="183851" y="122569"/>
                </a:cubicBezTo>
                <a:cubicBezTo>
                  <a:pt x="183851" y="97220"/>
                  <a:pt x="204465" y="76606"/>
                  <a:pt x="229814" y="76606"/>
                </a:cubicBezTo>
                <a:cubicBezTo>
                  <a:pt x="255163" y="76606"/>
                  <a:pt x="275777" y="97220"/>
                  <a:pt x="275777" y="122569"/>
                </a:cubicBezTo>
                <a:cubicBezTo>
                  <a:pt x="275777" y="134351"/>
                  <a:pt x="271289" y="145068"/>
                  <a:pt x="263980" y="153211"/>
                </a:cubicBezTo>
                <a:lnTo>
                  <a:pt x="367702" y="153211"/>
                </a:lnTo>
                <a:lnTo>
                  <a:pt x="367702" y="137890"/>
                </a:lnTo>
                <a:lnTo>
                  <a:pt x="337060" y="137890"/>
                </a:lnTo>
                <a:cubicBezTo>
                  <a:pt x="332824" y="137890"/>
                  <a:pt x="329400" y="134458"/>
                  <a:pt x="329400" y="130229"/>
                </a:cubicBezTo>
                <a:cubicBezTo>
                  <a:pt x="329400" y="126001"/>
                  <a:pt x="332824" y="122569"/>
                  <a:pt x="337060" y="122569"/>
                </a:cubicBezTo>
                <a:lnTo>
                  <a:pt x="359521" y="122569"/>
                </a:lnTo>
                <a:cubicBezTo>
                  <a:pt x="343817" y="78161"/>
                  <a:pt x="306295" y="44714"/>
                  <a:pt x="260455" y="34266"/>
                </a:cubicBezTo>
                <a:lnTo>
                  <a:pt x="260455" y="53624"/>
                </a:lnTo>
                <a:cubicBezTo>
                  <a:pt x="260455" y="57853"/>
                  <a:pt x="257031" y="61285"/>
                  <a:pt x="252795" y="61285"/>
                </a:cubicBezTo>
                <a:cubicBezTo>
                  <a:pt x="248558" y="61285"/>
                  <a:pt x="245135" y="57853"/>
                  <a:pt x="245135" y="53624"/>
                </a:cubicBezTo>
                <a:lnTo>
                  <a:pt x="245135" y="18079"/>
                </a:lnTo>
                <a:cubicBezTo>
                  <a:pt x="241343" y="16823"/>
                  <a:pt x="235597" y="15321"/>
                  <a:pt x="229813" y="15321"/>
                </a:cubicBezTo>
                <a:close/>
                <a:moveTo>
                  <a:pt x="229814" y="0"/>
                </a:moveTo>
                <a:cubicBezTo>
                  <a:pt x="243143" y="0"/>
                  <a:pt x="255484" y="5607"/>
                  <a:pt x="255998" y="5852"/>
                </a:cubicBezTo>
                <a:cubicBezTo>
                  <a:pt x="258709" y="7101"/>
                  <a:pt x="260456" y="9820"/>
                  <a:pt x="260456" y="12808"/>
                </a:cubicBezTo>
                <a:lnTo>
                  <a:pt x="260456" y="18561"/>
                </a:lnTo>
                <a:cubicBezTo>
                  <a:pt x="314723" y="29616"/>
                  <a:pt x="359008" y="69580"/>
                  <a:pt x="375678" y="122576"/>
                </a:cubicBezTo>
                <a:cubicBezTo>
                  <a:pt x="376222" y="122600"/>
                  <a:pt x="376712" y="122814"/>
                  <a:pt x="377218" y="122944"/>
                </a:cubicBezTo>
                <a:cubicBezTo>
                  <a:pt x="377632" y="123051"/>
                  <a:pt x="378068" y="123066"/>
                  <a:pt x="378436" y="123235"/>
                </a:cubicBezTo>
                <a:cubicBezTo>
                  <a:pt x="378987" y="123473"/>
                  <a:pt x="379416" y="123856"/>
                  <a:pt x="379891" y="124208"/>
                </a:cubicBezTo>
                <a:cubicBezTo>
                  <a:pt x="380197" y="124438"/>
                  <a:pt x="380557" y="124599"/>
                  <a:pt x="380826" y="124874"/>
                </a:cubicBezTo>
                <a:cubicBezTo>
                  <a:pt x="381270" y="125327"/>
                  <a:pt x="381569" y="125901"/>
                  <a:pt x="381890" y="126453"/>
                </a:cubicBezTo>
                <a:cubicBezTo>
                  <a:pt x="382051" y="126736"/>
                  <a:pt x="382296" y="126974"/>
                  <a:pt x="382434" y="127280"/>
                </a:cubicBezTo>
                <a:cubicBezTo>
                  <a:pt x="382810" y="128192"/>
                  <a:pt x="383024" y="129187"/>
                  <a:pt x="383024" y="130229"/>
                </a:cubicBezTo>
                <a:lnTo>
                  <a:pt x="383024" y="160871"/>
                </a:lnTo>
                <a:cubicBezTo>
                  <a:pt x="383024" y="165099"/>
                  <a:pt x="379600" y="168531"/>
                  <a:pt x="375364" y="168531"/>
                </a:cubicBezTo>
                <a:lnTo>
                  <a:pt x="84655" y="168531"/>
                </a:lnTo>
                <a:cubicBezTo>
                  <a:pt x="80418" y="168531"/>
                  <a:pt x="76995" y="165099"/>
                  <a:pt x="76995" y="160871"/>
                </a:cubicBezTo>
                <a:lnTo>
                  <a:pt x="76995" y="132159"/>
                </a:lnTo>
                <a:cubicBezTo>
                  <a:pt x="76826" y="131523"/>
                  <a:pt x="76604" y="130911"/>
                  <a:pt x="76604" y="130228"/>
                </a:cubicBezTo>
                <a:cubicBezTo>
                  <a:pt x="76604" y="126245"/>
                  <a:pt x="79676" y="123074"/>
                  <a:pt x="83568" y="122714"/>
                </a:cubicBezTo>
                <a:cubicBezTo>
                  <a:pt x="83705" y="122690"/>
                  <a:pt x="83805" y="122614"/>
                  <a:pt x="83943" y="122599"/>
                </a:cubicBezTo>
                <a:cubicBezTo>
                  <a:pt x="100605" y="69588"/>
                  <a:pt x="144897" y="29623"/>
                  <a:pt x="199172" y="18561"/>
                </a:cubicBezTo>
                <a:lnTo>
                  <a:pt x="199172" y="12808"/>
                </a:lnTo>
                <a:cubicBezTo>
                  <a:pt x="199172" y="9820"/>
                  <a:pt x="200918" y="7101"/>
                  <a:pt x="203630" y="5852"/>
                </a:cubicBezTo>
                <a:cubicBezTo>
                  <a:pt x="204144" y="5607"/>
                  <a:pt x="216485" y="0"/>
                  <a:pt x="229814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AEE1051-D192-4291-944B-4CDB54E5CBBD}"/>
              </a:ext>
            </a:extLst>
          </p:cNvPr>
          <p:cNvSpPr/>
          <p:nvPr/>
        </p:nvSpPr>
        <p:spPr>
          <a:xfrm>
            <a:off x="6611983" y="1916906"/>
            <a:ext cx="464820" cy="464820"/>
          </a:xfrm>
          <a:custGeom>
            <a:avLst/>
            <a:gdLst>
              <a:gd name="connsiteX0" fmla="*/ 99586 w 459632"/>
              <a:gd name="connsiteY0" fmla="*/ 291100 h 459632"/>
              <a:gd name="connsiteX1" fmla="*/ 375365 w 459632"/>
              <a:gd name="connsiteY1" fmla="*/ 291100 h 459632"/>
              <a:gd name="connsiteX2" fmla="*/ 383026 w 459632"/>
              <a:gd name="connsiteY2" fmla="*/ 298760 h 459632"/>
              <a:gd name="connsiteX3" fmla="*/ 375365 w 459632"/>
              <a:gd name="connsiteY3" fmla="*/ 306420 h 459632"/>
              <a:gd name="connsiteX4" fmla="*/ 99586 w 459632"/>
              <a:gd name="connsiteY4" fmla="*/ 306420 h 459632"/>
              <a:gd name="connsiteX5" fmla="*/ 91926 w 459632"/>
              <a:gd name="connsiteY5" fmla="*/ 298760 h 459632"/>
              <a:gd name="connsiteX6" fmla="*/ 99586 w 459632"/>
              <a:gd name="connsiteY6" fmla="*/ 291100 h 459632"/>
              <a:gd name="connsiteX7" fmla="*/ 423995 w 459632"/>
              <a:gd name="connsiteY7" fmla="*/ 165688 h 459632"/>
              <a:gd name="connsiteX8" fmla="*/ 428262 w 459632"/>
              <a:gd name="connsiteY8" fmla="*/ 175655 h 459632"/>
              <a:gd name="connsiteX9" fmla="*/ 390143 w 459632"/>
              <a:gd name="connsiteY9" fmla="*/ 270968 h 459632"/>
              <a:gd name="connsiteX10" fmla="*/ 383026 w 459632"/>
              <a:gd name="connsiteY10" fmla="*/ 275778 h 459632"/>
              <a:gd name="connsiteX11" fmla="*/ 380184 w 459632"/>
              <a:gd name="connsiteY11" fmla="*/ 275234 h 459632"/>
              <a:gd name="connsiteX12" fmla="*/ 375910 w 459632"/>
              <a:gd name="connsiteY12" fmla="*/ 265268 h 459632"/>
              <a:gd name="connsiteX13" fmla="*/ 414036 w 459632"/>
              <a:gd name="connsiteY13" fmla="*/ 169955 h 459632"/>
              <a:gd name="connsiteX14" fmla="*/ 423995 w 459632"/>
              <a:gd name="connsiteY14" fmla="*/ 165688 h 459632"/>
              <a:gd name="connsiteX15" fmla="*/ 355226 w 459632"/>
              <a:gd name="connsiteY15" fmla="*/ 107791 h 459632"/>
              <a:gd name="connsiteX16" fmla="*/ 359501 w 459632"/>
              <a:gd name="connsiteY16" fmla="*/ 117757 h 459632"/>
              <a:gd name="connsiteX17" fmla="*/ 298216 w 459632"/>
              <a:gd name="connsiteY17" fmla="*/ 270968 h 459632"/>
              <a:gd name="connsiteX18" fmla="*/ 291100 w 459632"/>
              <a:gd name="connsiteY18" fmla="*/ 275779 h 459632"/>
              <a:gd name="connsiteX19" fmla="*/ 288258 w 459632"/>
              <a:gd name="connsiteY19" fmla="*/ 275235 h 459632"/>
              <a:gd name="connsiteX20" fmla="*/ 283983 w 459632"/>
              <a:gd name="connsiteY20" fmla="*/ 265268 h 459632"/>
              <a:gd name="connsiteX21" fmla="*/ 345267 w 459632"/>
              <a:gd name="connsiteY21" fmla="*/ 112057 h 459632"/>
              <a:gd name="connsiteX22" fmla="*/ 355226 w 459632"/>
              <a:gd name="connsiteY22" fmla="*/ 107791 h 459632"/>
              <a:gd name="connsiteX23" fmla="*/ 263300 w 459632"/>
              <a:gd name="connsiteY23" fmla="*/ 107791 h 459632"/>
              <a:gd name="connsiteX24" fmla="*/ 267575 w 459632"/>
              <a:gd name="connsiteY24" fmla="*/ 117757 h 459632"/>
              <a:gd name="connsiteX25" fmla="*/ 206290 w 459632"/>
              <a:gd name="connsiteY25" fmla="*/ 270968 h 459632"/>
              <a:gd name="connsiteX26" fmla="*/ 199174 w 459632"/>
              <a:gd name="connsiteY26" fmla="*/ 275779 h 459632"/>
              <a:gd name="connsiteX27" fmla="*/ 196324 w 459632"/>
              <a:gd name="connsiteY27" fmla="*/ 275235 h 459632"/>
              <a:gd name="connsiteX28" fmla="*/ 192057 w 459632"/>
              <a:gd name="connsiteY28" fmla="*/ 265268 h 459632"/>
              <a:gd name="connsiteX29" fmla="*/ 253341 w 459632"/>
              <a:gd name="connsiteY29" fmla="*/ 112057 h 459632"/>
              <a:gd name="connsiteX30" fmla="*/ 263300 w 459632"/>
              <a:gd name="connsiteY30" fmla="*/ 107791 h 459632"/>
              <a:gd name="connsiteX31" fmla="*/ 171381 w 459632"/>
              <a:gd name="connsiteY31" fmla="*/ 107791 h 459632"/>
              <a:gd name="connsiteX32" fmla="*/ 175648 w 459632"/>
              <a:gd name="connsiteY32" fmla="*/ 117757 h 459632"/>
              <a:gd name="connsiteX33" fmla="*/ 114363 w 459632"/>
              <a:gd name="connsiteY33" fmla="*/ 270968 h 459632"/>
              <a:gd name="connsiteX34" fmla="*/ 107239 w 459632"/>
              <a:gd name="connsiteY34" fmla="*/ 275779 h 459632"/>
              <a:gd name="connsiteX35" fmla="*/ 104397 w 459632"/>
              <a:gd name="connsiteY35" fmla="*/ 275235 h 459632"/>
              <a:gd name="connsiteX36" fmla="*/ 100130 w 459632"/>
              <a:gd name="connsiteY36" fmla="*/ 265269 h 459632"/>
              <a:gd name="connsiteX37" fmla="*/ 161414 w 459632"/>
              <a:gd name="connsiteY37" fmla="*/ 112058 h 459632"/>
              <a:gd name="connsiteX38" fmla="*/ 171381 w 459632"/>
              <a:gd name="connsiteY38" fmla="*/ 107791 h 459632"/>
              <a:gd name="connsiteX39" fmla="*/ 79454 w 459632"/>
              <a:gd name="connsiteY39" fmla="*/ 107791 h 459632"/>
              <a:gd name="connsiteX40" fmla="*/ 83721 w 459632"/>
              <a:gd name="connsiteY40" fmla="*/ 117757 h 459632"/>
              <a:gd name="connsiteX41" fmla="*/ 45265 w 459632"/>
              <a:gd name="connsiteY41" fmla="*/ 213889 h 459632"/>
              <a:gd name="connsiteX42" fmla="*/ 38149 w 459632"/>
              <a:gd name="connsiteY42" fmla="*/ 218707 h 459632"/>
              <a:gd name="connsiteX43" fmla="*/ 35307 w 459632"/>
              <a:gd name="connsiteY43" fmla="*/ 218156 h 459632"/>
              <a:gd name="connsiteX44" fmla="*/ 31040 w 459632"/>
              <a:gd name="connsiteY44" fmla="*/ 208198 h 459632"/>
              <a:gd name="connsiteX45" fmla="*/ 69488 w 459632"/>
              <a:gd name="connsiteY45" fmla="*/ 112058 h 459632"/>
              <a:gd name="connsiteX46" fmla="*/ 79454 w 459632"/>
              <a:gd name="connsiteY46" fmla="*/ 107791 h 459632"/>
              <a:gd name="connsiteX47" fmla="*/ 7660 w 459632"/>
              <a:gd name="connsiteY47" fmla="*/ 76605 h 459632"/>
              <a:gd name="connsiteX48" fmla="*/ 451972 w 459632"/>
              <a:gd name="connsiteY48" fmla="*/ 76605 h 459632"/>
              <a:gd name="connsiteX49" fmla="*/ 459632 w 459632"/>
              <a:gd name="connsiteY49" fmla="*/ 84266 h 459632"/>
              <a:gd name="connsiteX50" fmla="*/ 459632 w 459632"/>
              <a:gd name="connsiteY50" fmla="*/ 298761 h 459632"/>
              <a:gd name="connsiteX51" fmla="*/ 451972 w 459632"/>
              <a:gd name="connsiteY51" fmla="*/ 306421 h 459632"/>
              <a:gd name="connsiteX52" fmla="*/ 413669 w 459632"/>
              <a:gd name="connsiteY52" fmla="*/ 306421 h 459632"/>
              <a:gd name="connsiteX53" fmla="*/ 413669 w 459632"/>
              <a:gd name="connsiteY53" fmla="*/ 444311 h 459632"/>
              <a:gd name="connsiteX54" fmla="*/ 436650 w 459632"/>
              <a:gd name="connsiteY54" fmla="*/ 444311 h 459632"/>
              <a:gd name="connsiteX55" fmla="*/ 444311 w 459632"/>
              <a:gd name="connsiteY55" fmla="*/ 451971 h 459632"/>
              <a:gd name="connsiteX56" fmla="*/ 436650 w 459632"/>
              <a:gd name="connsiteY56" fmla="*/ 459631 h 459632"/>
              <a:gd name="connsiteX57" fmla="*/ 375367 w 459632"/>
              <a:gd name="connsiteY57" fmla="*/ 459631 h 459632"/>
              <a:gd name="connsiteX58" fmla="*/ 367707 w 459632"/>
              <a:gd name="connsiteY58" fmla="*/ 451971 h 459632"/>
              <a:gd name="connsiteX59" fmla="*/ 375367 w 459632"/>
              <a:gd name="connsiteY59" fmla="*/ 444311 h 459632"/>
              <a:gd name="connsiteX60" fmla="*/ 398348 w 459632"/>
              <a:gd name="connsiteY60" fmla="*/ 444311 h 459632"/>
              <a:gd name="connsiteX61" fmla="*/ 398348 w 459632"/>
              <a:gd name="connsiteY61" fmla="*/ 298761 h 459632"/>
              <a:gd name="connsiteX62" fmla="*/ 406009 w 459632"/>
              <a:gd name="connsiteY62" fmla="*/ 291101 h 459632"/>
              <a:gd name="connsiteX63" fmla="*/ 444312 w 459632"/>
              <a:gd name="connsiteY63" fmla="*/ 291101 h 459632"/>
              <a:gd name="connsiteX64" fmla="*/ 444312 w 459632"/>
              <a:gd name="connsiteY64" fmla="*/ 91926 h 459632"/>
              <a:gd name="connsiteX65" fmla="*/ 15321 w 459632"/>
              <a:gd name="connsiteY65" fmla="*/ 91926 h 459632"/>
              <a:gd name="connsiteX66" fmla="*/ 15321 w 459632"/>
              <a:gd name="connsiteY66" fmla="*/ 291101 h 459632"/>
              <a:gd name="connsiteX67" fmla="*/ 68946 w 459632"/>
              <a:gd name="connsiteY67" fmla="*/ 291101 h 459632"/>
              <a:gd name="connsiteX68" fmla="*/ 76606 w 459632"/>
              <a:gd name="connsiteY68" fmla="*/ 298761 h 459632"/>
              <a:gd name="connsiteX69" fmla="*/ 76606 w 459632"/>
              <a:gd name="connsiteY69" fmla="*/ 444312 h 459632"/>
              <a:gd name="connsiteX70" fmla="*/ 99588 w 459632"/>
              <a:gd name="connsiteY70" fmla="*/ 444312 h 459632"/>
              <a:gd name="connsiteX71" fmla="*/ 107248 w 459632"/>
              <a:gd name="connsiteY71" fmla="*/ 451972 h 459632"/>
              <a:gd name="connsiteX72" fmla="*/ 99588 w 459632"/>
              <a:gd name="connsiteY72" fmla="*/ 459632 h 459632"/>
              <a:gd name="connsiteX73" fmla="*/ 38303 w 459632"/>
              <a:gd name="connsiteY73" fmla="*/ 459632 h 459632"/>
              <a:gd name="connsiteX74" fmla="*/ 30642 w 459632"/>
              <a:gd name="connsiteY74" fmla="*/ 451971 h 459632"/>
              <a:gd name="connsiteX75" fmla="*/ 38302 w 459632"/>
              <a:gd name="connsiteY75" fmla="*/ 444311 h 459632"/>
              <a:gd name="connsiteX76" fmla="*/ 61284 w 459632"/>
              <a:gd name="connsiteY76" fmla="*/ 444311 h 459632"/>
              <a:gd name="connsiteX77" fmla="*/ 61284 w 459632"/>
              <a:gd name="connsiteY77" fmla="*/ 306421 h 459632"/>
              <a:gd name="connsiteX78" fmla="*/ 7660 w 459632"/>
              <a:gd name="connsiteY78" fmla="*/ 306421 h 459632"/>
              <a:gd name="connsiteX79" fmla="*/ 0 w 459632"/>
              <a:gd name="connsiteY79" fmla="*/ 298761 h 459632"/>
              <a:gd name="connsiteX80" fmla="*/ 0 w 459632"/>
              <a:gd name="connsiteY80" fmla="*/ 84266 h 459632"/>
              <a:gd name="connsiteX81" fmla="*/ 7660 w 459632"/>
              <a:gd name="connsiteY81" fmla="*/ 76605 h 459632"/>
              <a:gd name="connsiteX82" fmla="*/ 390687 w 459632"/>
              <a:gd name="connsiteY82" fmla="*/ 15321 h 459632"/>
              <a:gd name="connsiteX83" fmla="*/ 383026 w 459632"/>
              <a:gd name="connsiteY83" fmla="*/ 22982 h 459632"/>
              <a:gd name="connsiteX84" fmla="*/ 390687 w 459632"/>
              <a:gd name="connsiteY84" fmla="*/ 30642 h 459632"/>
              <a:gd name="connsiteX85" fmla="*/ 398347 w 459632"/>
              <a:gd name="connsiteY85" fmla="*/ 22982 h 459632"/>
              <a:gd name="connsiteX86" fmla="*/ 390687 w 459632"/>
              <a:gd name="connsiteY86" fmla="*/ 15321 h 459632"/>
              <a:gd name="connsiteX87" fmla="*/ 68945 w 459632"/>
              <a:gd name="connsiteY87" fmla="*/ 15321 h 459632"/>
              <a:gd name="connsiteX88" fmla="*/ 61284 w 459632"/>
              <a:gd name="connsiteY88" fmla="*/ 22982 h 459632"/>
              <a:gd name="connsiteX89" fmla="*/ 68945 w 459632"/>
              <a:gd name="connsiteY89" fmla="*/ 30642 h 459632"/>
              <a:gd name="connsiteX90" fmla="*/ 76605 w 459632"/>
              <a:gd name="connsiteY90" fmla="*/ 22982 h 459632"/>
              <a:gd name="connsiteX91" fmla="*/ 68945 w 459632"/>
              <a:gd name="connsiteY91" fmla="*/ 15321 h 459632"/>
              <a:gd name="connsiteX92" fmla="*/ 390687 w 459632"/>
              <a:gd name="connsiteY92" fmla="*/ 0 h 459632"/>
              <a:gd name="connsiteX93" fmla="*/ 413668 w 459632"/>
              <a:gd name="connsiteY93" fmla="*/ 22982 h 459632"/>
              <a:gd name="connsiteX94" fmla="*/ 398347 w 459632"/>
              <a:gd name="connsiteY94" fmla="*/ 44554 h 459632"/>
              <a:gd name="connsiteX95" fmla="*/ 398347 w 459632"/>
              <a:gd name="connsiteY95" fmla="*/ 53623 h 459632"/>
              <a:gd name="connsiteX96" fmla="*/ 390687 w 459632"/>
              <a:gd name="connsiteY96" fmla="*/ 61284 h 459632"/>
              <a:gd name="connsiteX97" fmla="*/ 383026 w 459632"/>
              <a:gd name="connsiteY97" fmla="*/ 53623 h 459632"/>
              <a:gd name="connsiteX98" fmla="*/ 383026 w 459632"/>
              <a:gd name="connsiteY98" fmla="*/ 44546 h 459632"/>
              <a:gd name="connsiteX99" fmla="*/ 367705 w 459632"/>
              <a:gd name="connsiteY99" fmla="*/ 22982 h 459632"/>
              <a:gd name="connsiteX100" fmla="*/ 390687 w 459632"/>
              <a:gd name="connsiteY100" fmla="*/ 0 h 459632"/>
              <a:gd name="connsiteX101" fmla="*/ 68945 w 459632"/>
              <a:gd name="connsiteY101" fmla="*/ 0 h 459632"/>
              <a:gd name="connsiteX102" fmla="*/ 91926 w 459632"/>
              <a:gd name="connsiteY102" fmla="*/ 22982 h 459632"/>
              <a:gd name="connsiteX103" fmla="*/ 76605 w 459632"/>
              <a:gd name="connsiteY103" fmla="*/ 44554 h 459632"/>
              <a:gd name="connsiteX104" fmla="*/ 76605 w 459632"/>
              <a:gd name="connsiteY104" fmla="*/ 53623 h 459632"/>
              <a:gd name="connsiteX105" fmla="*/ 68945 w 459632"/>
              <a:gd name="connsiteY105" fmla="*/ 61284 h 459632"/>
              <a:gd name="connsiteX106" fmla="*/ 61284 w 459632"/>
              <a:gd name="connsiteY106" fmla="*/ 53623 h 459632"/>
              <a:gd name="connsiteX107" fmla="*/ 61284 w 459632"/>
              <a:gd name="connsiteY107" fmla="*/ 44546 h 459632"/>
              <a:gd name="connsiteX108" fmla="*/ 45963 w 459632"/>
              <a:gd name="connsiteY108" fmla="*/ 22982 h 459632"/>
              <a:gd name="connsiteX109" fmla="*/ 68945 w 459632"/>
              <a:gd name="connsiteY109" fmla="*/ 0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459632" h="459632">
                <a:moveTo>
                  <a:pt x="99586" y="291100"/>
                </a:moveTo>
                <a:lnTo>
                  <a:pt x="375365" y="291100"/>
                </a:lnTo>
                <a:cubicBezTo>
                  <a:pt x="379602" y="291100"/>
                  <a:pt x="383026" y="294532"/>
                  <a:pt x="383026" y="298760"/>
                </a:cubicBezTo>
                <a:cubicBezTo>
                  <a:pt x="383026" y="302989"/>
                  <a:pt x="379602" y="306420"/>
                  <a:pt x="375365" y="306420"/>
                </a:cubicBezTo>
                <a:lnTo>
                  <a:pt x="99586" y="306420"/>
                </a:lnTo>
                <a:cubicBezTo>
                  <a:pt x="95358" y="306420"/>
                  <a:pt x="91926" y="302989"/>
                  <a:pt x="91926" y="298760"/>
                </a:cubicBezTo>
                <a:cubicBezTo>
                  <a:pt x="91926" y="294532"/>
                  <a:pt x="95358" y="291100"/>
                  <a:pt x="99586" y="291100"/>
                </a:cubicBezTo>
                <a:close/>
                <a:moveTo>
                  <a:pt x="423995" y="165688"/>
                </a:moveTo>
                <a:cubicBezTo>
                  <a:pt x="427917" y="167267"/>
                  <a:pt x="429832" y="171725"/>
                  <a:pt x="428262" y="175655"/>
                </a:cubicBezTo>
                <a:lnTo>
                  <a:pt x="390143" y="270968"/>
                </a:lnTo>
                <a:cubicBezTo>
                  <a:pt x="388941" y="273955"/>
                  <a:pt x="386068" y="275778"/>
                  <a:pt x="383026" y="275778"/>
                </a:cubicBezTo>
                <a:cubicBezTo>
                  <a:pt x="382077" y="275778"/>
                  <a:pt x="381111" y="275602"/>
                  <a:pt x="380184" y="275234"/>
                </a:cubicBezTo>
                <a:cubicBezTo>
                  <a:pt x="376254" y="273656"/>
                  <a:pt x="374339" y="269205"/>
                  <a:pt x="375910" y="265268"/>
                </a:cubicBezTo>
                <a:lnTo>
                  <a:pt x="414036" y="169955"/>
                </a:lnTo>
                <a:cubicBezTo>
                  <a:pt x="415606" y="166033"/>
                  <a:pt x="420088" y="164134"/>
                  <a:pt x="423995" y="165688"/>
                </a:cubicBezTo>
                <a:close/>
                <a:moveTo>
                  <a:pt x="355226" y="107791"/>
                </a:moveTo>
                <a:cubicBezTo>
                  <a:pt x="359156" y="109369"/>
                  <a:pt x="361071" y="113820"/>
                  <a:pt x="359501" y="117757"/>
                </a:cubicBezTo>
                <a:lnTo>
                  <a:pt x="298216" y="270968"/>
                </a:lnTo>
                <a:cubicBezTo>
                  <a:pt x="297014" y="273956"/>
                  <a:pt x="294141" y="275779"/>
                  <a:pt x="291100" y="275779"/>
                </a:cubicBezTo>
                <a:cubicBezTo>
                  <a:pt x="290150" y="275779"/>
                  <a:pt x="289184" y="275603"/>
                  <a:pt x="288258" y="275235"/>
                </a:cubicBezTo>
                <a:cubicBezTo>
                  <a:pt x="284327" y="273657"/>
                  <a:pt x="282413" y="269206"/>
                  <a:pt x="283983" y="265268"/>
                </a:cubicBezTo>
                <a:lnTo>
                  <a:pt x="345267" y="112057"/>
                </a:lnTo>
                <a:cubicBezTo>
                  <a:pt x="346837" y="108127"/>
                  <a:pt x="351327" y="106243"/>
                  <a:pt x="355226" y="107791"/>
                </a:cubicBezTo>
                <a:close/>
                <a:moveTo>
                  <a:pt x="263300" y="107791"/>
                </a:moveTo>
                <a:cubicBezTo>
                  <a:pt x="267230" y="109369"/>
                  <a:pt x="269145" y="113820"/>
                  <a:pt x="267575" y="117757"/>
                </a:cubicBezTo>
                <a:lnTo>
                  <a:pt x="206290" y="270968"/>
                </a:lnTo>
                <a:cubicBezTo>
                  <a:pt x="205088" y="273956"/>
                  <a:pt x="202215" y="275779"/>
                  <a:pt x="199174" y="275779"/>
                </a:cubicBezTo>
                <a:cubicBezTo>
                  <a:pt x="198224" y="275779"/>
                  <a:pt x="197258" y="275603"/>
                  <a:pt x="196324" y="275235"/>
                </a:cubicBezTo>
                <a:cubicBezTo>
                  <a:pt x="192402" y="273657"/>
                  <a:pt x="190487" y="269206"/>
                  <a:pt x="192057" y="265268"/>
                </a:cubicBezTo>
                <a:lnTo>
                  <a:pt x="253341" y="112057"/>
                </a:lnTo>
                <a:cubicBezTo>
                  <a:pt x="254911" y="108127"/>
                  <a:pt x="259401" y="106243"/>
                  <a:pt x="263300" y="107791"/>
                </a:cubicBezTo>
                <a:close/>
                <a:moveTo>
                  <a:pt x="171381" y="107791"/>
                </a:moveTo>
                <a:cubicBezTo>
                  <a:pt x="175303" y="109369"/>
                  <a:pt x="177218" y="113820"/>
                  <a:pt x="175648" y="117757"/>
                </a:cubicBezTo>
                <a:lnTo>
                  <a:pt x="114363" y="270968"/>
                </a:lnTo>
                <a:cubicBezTo>
                  <a:pt x="113160" y="273956"/>
                  <a:pt x="110280" y="275779"/>
                  <a:pt x="107239" y="275779"/>
                </a:cubicBezTo>
                <a:cubicBezTo>
                  <a:pt x="106296" y="275779"/>
                  <a:pt x="105331" y="275603"/>
                  <a:pt x="104397" y="275235"/>
                </a:cubicBezTo>
                <a:cubicBezTo>
                  <a:pt x="100475" y="273657"/>
                  <a:pt x="98560" y="269206"/>
                  <a:pt x="100130" y="265269"/>
                </a:cubicBezTo>
                <a:lnTo>
                  <a:pt x="161414" y="112058"/>
                </a:lnTo>
                <a:cubicBezTo>
                  <a:pt x="162984" y="108136"/>
                  <a:pt x="167428" y="106221"/>
                  <a:pt x="171381" y="107791"/>
                </a:cubicBezTo>
                <a:close/>
                <a:moveTo>
                  <a:pt x="79454" y="107791"/>
                </a:moveTo>
                <a:cubicBezTo>
                  <a:pt x="83376" y="109369"/>
                  <a:pt x="85291" y="113820"/>
                  <a:pt x="83721" y="117757"/>
                </a:cubicBezTo>
                <a:lnTo>
                  <a:pt x="45265" y="213889"/>
                </a:lnTo>
                <a:cubicBezTo>
                  <a:pt x="44063" y="216884"/>
                  <a:pt x="41190" y="218707"/>
                  <a:pt x="38149" y="218707"/>
                </a:cubicBezTo>
                <a:cubicBezTo>
                  <a:pt x="37199" y="218707"/>
                  <a:pt x="36241" y="218524"/>
                  <a:pt x="35307" y="218156"/>
                </a:cubicBezTo>
                <a:cubicBezTo>
                  <a:pt x="31376" y="216586"/>
                  <a:pt x="29470" y="212128"/>
                  <a:pt x="31040" y="208198"/>
                </a:cubicBezTo>
                <a:lnTo>
                  <a:pt x="69488" y="112058"/>
                </a:lnTo>
                <a:cubicBezTo>
                  <a:pt x="71058" y="108136"/>
                  <a:pt x="75494" y="106221"/>
                  <a:pt x="79454" y="107791"/>
                </a:cubicBezTo>
                <a:close/>
                <a:moveTo>
                  <a:pt x="7660" y="76605"/>
                </a:moveTo>
                <a:lnTo>
                  <a:pt x="451972" y="76605"/>
                </a:lnTo>
                <a:cubicBezTo>
                  <a:pt x="456208" y="76605"/>
                  <a:pt x="459632" y="80037"/>
                  <a:pt x="459632" y="84266"/>
                </a:cubicBezTo>
                <a:lnTo>
                  <a:pt x="459632" y="298761"/>
                </a:lnTo>
                <a:cubicBezTo>
                  <a:pt x="459632" y="302989"/>
                  <a:pt x="456208" y="306421"/>
                  <a:pt x="451972" y="306421"/>
                </a:cubicBezTo>
                <a:lnTo>
                  <a:pt x="413669" y="306421"/>
                </a:lnTo>
                <a:lnTo>
                  <a:pt x="413669" y="444311"/>
                </a:lnTo>
                <a:lnTo>
                  <a:pt x="436650" y="444311"/>
                </a:lnTo>
                <a:cubicBezTo>
                  <a:pt x="440887" y="444311"/>
                  <a:pt x="444311" y="447743"/>
                  <a:pt x="444311" y="451971"/>
                </a:cubicBezTo>
                <a:cubicBezTo>
                  <a:pt x="444311" y="456199"/>
                  <a:pt x="440887" y="459631"/>
                  <a:pt x="436650" y="459631"/>
                </a:cubicBezTo>
                <a:lnTo>
                  <a:pt x="375367" y="459631"/>
                </a:lnTo>
                <a:cubicBezTo>
                  <a:pt x="371130" y="459631"/>
                  <a:pt x="367707" y="456199"/>
                  <a:pt x="367707" y="451971"/>
                </a:cubicBezTo>
                <a:cubicBezTo>
                  <a:pt x="367707" y="447743"/>
                  <a:pt x="371130" y="444311"/>
                  <a:pt x="375367" y="444311"/>
                </a:cubicBezTo>
                <a:lnTo>
                  <a:pt x="398348" y="444311"/>
                </a:lnTo>
                <a:lnTo>
                  <a:pt x="398348" y="298761"/>
                </a:lnTo>
                <a:cubicBezTo>
                  <a:pt x="398348" y="294533"/>
                  <a:pt x="401772" y="291101"/>
                  <a:pt x="406009" y="291101"/>
                </a:cubicBezTo>
                <a:lnTo>
                  <a:pt x="444312" y="291101"/>
                </a:lnTo>
                <a:lnTo>
                  <a:pt x="444312" y="91926"/>
                </a:lnTo>
                <a:lnTo>
                  <a:pt x="15321" y="91926"/>
                </a:lnTo>
                <a:lnTo>
                  <a:pt x="15321" y="291101"/>
                </a:lnTo>
                <a:lnTo>
                  <a:pt x="68946" y="291101"/>
                </a:lnTo>
                <a:cubicBezTo>
                  <a:pt x="73174" y="291101"/>
                  <a:pt x="76606" y="294533"/>
                  <a:pt x="76606" y="298761"/>
                </a:cubicBezTo>
                <a:lnTo>
                  <a:pt x="76606" y="444312"/>
                </a:lnTo>
                <a:lnTo>
                  <a:pt x="99588" y="444312"/>
                </a:lnTo>
                <a:cubicBezTo>
                  <a:pt x="103816" y="444312"/>
                  <a:pt x="107248" y="447743"/>
                  <a:pt x="107248" y="451972"/>
                </a:cubicBezTo>
                <a:cubicBezTo>
                  <a:pt x="107248" y="456200"/>
                  <a:pt x="103816" y="459632"/>
                  <a:pt x="99588" y="459632"/>
                </a:cubicBezTo>
                <a:lnTo>
                  <a:pt x="38303" y="459632"/>
                </a:lnTo>
                <a:cubicBezTo>
                  <a:pt x="34074" y="459632"/>
                  <a:pt x="30642" y="456199"/>
                  <a:pt x="30642" y="451971"/>
                </a:cubicBezTo>
                <a:cubicBezTo>
                  <a:pt x="30642" y="447743"/>
                  <a:pt x="34074" y="444311"/>
                  <a:pt x="38302" y="444311"/>
                </a:cubicBezTo>
                <a:lnTo>
                  <a:pt x="61284" y="444311"/>
                </a:lnTo>
                <a:lnTo>
                  <a:pt x="61284" y="306421"/>
                </a:lnTo>
                <a:lnTo>
                  <a:pt x="7660" y="306421"/>
                </a:lnTo>
                <a:cubicBezTo>
                  <a:pt x="3432" y="306421"/>
                  <a:pt x="0" y="302989"/>
                  <a:pt x="0" y="298761"/>
                </a:cubicBezTo>
                <a:lnTo>
                  <a:pt x="0" y="84266"/>
                </a:lnTo>
                <a:cubicBezTo>
                  <a:pt x="0" y="80037"/>
                  <a:pt x="3432" y="76605"/>
                  <a:pt x="7660" y="76605"/>
                </a:cubicBezTo>
                <a:close/>
                <a:moveTo>
                  <a:pt x="390687" y="15321"/>
                </a:moveTo>
                <a:cubicBezTo>
                  <a:pt x="386458" y="15321"/>
                  <a:pt x="383026" y="18761"/>
                  <a:pt x="383026" y="22982"/>
                </a:cubicBezTo>
                <a:cubicBezTo>
                  <a:pt x="383026" y="27203"/>
                  <a:pt x="386458" y="30642"/>
                  <a:pt x="390687" y="30642"/>
                </a:cubicBezTo>
                <a:cubicBezTo>
                  <a:pt x="394915" y="30642"/>
                  <a:pt x="398347" y="27203"/>
                  <a:pt x="398347" y="22982"/>
                </a:cubicBezTo>
                <a:cubicBezTo>
                  <a:pt x="398347" y="18761"/>
                  <a:pt x="394915" y="15321"/>
                  <a:pt x="390687" y="15321"/>
                </a:cubicBezTo>
                <a:close/>
                <a:moveTo>
                  <a:pt x="68945" y="15321"/>
                </a:moveTo>
                <a:cubicBezTo>
                  <a:pt x="64724" y="15321"/>
                  <a:pt x="61284" y="18761"/>
                  <a:pt x="61284" y="22982"/>
                </a:cubicBezTo>
                <a:cubicBezTo>
                  <a:pt x="61284" y="27203"/>
                  <a:pt x="64724" y="30642"/>
                  <a:pt x="68945" y="30642"/>
                </a:cubicBezTo>
                <a:cubicBezTo>
                  <a:pt x="73166" y="30642"/>
                  <a:pt x="76605" y="27203"/>
                  <a:pt x="76605" y="22982"/>
                </a:cubicBezTo>
                <a:cubicBezTo>
                  <a:pt x="76605" y="18761"/>
                  <a:pt x="73166" y="15321"/>
                  <a:pt x="68945" y="15321"/>
                </a:cubicBezTo>
                <a:close/>
                <a:moveTo>
                  <a:pt x="390687" y="0"/>
                </a:moveTo>
                <a:cubicBezTo>
                  <a:pt x="403357" y="0"/>
                  <a:pt x="413668" y="10311"/>
                  <a:pt x="413668" y="22982"/>
                </a:cubicBezTo>
                <a:cubicBezTo>
                  <a:pt x="413668" y="32955"/>
                  <a:pt x="407241" y="41375"/>
                  <a:pt x="398347" y="44554"/>
                </a:cubicBezTo>
                <a:lnTo>
                  <a:pt x="398347" y="53623"/>
                </a:lnTo>
                <a:cubicBezTo>
                  <a:pt x="398347" y="57852"/>
                  <a:pt x="394923" y="61284"/>
                  <a:pt x="390687" y="61284"/>
                </a:cubicBezTo>
                <a:cubicBezTo>
                  <a:pt x="386450" y="61284"/>
                  <a:pt x="383026" y="57852"/>
                  <a:pt x="383026" y="53623"/>
                </a:cubicBezTo>
                <a:lnTo>
                  <a:pt x="383026" y="44546"/>
                </a:lnTo>
                <a:cubicBezTo>
                  <a:pt x="374133" y="41375"/>
                  <a:pt x="367705" y="32955"/>
                  <a:pt x="367705" y="22982"/>
                </a:cubicBezTo>
                <a:cubicBezTo>
                  <a:pt x="367705" y="10311"/>
                  <a:pt x="378016" y="0"/>
                  <a:pt x="390687" y="0"/>
                </a:cubicBezTo>
                <a:close/>
                <a:moveTo>
                  <a:pt x="68945" y="0"/>
                </a:moveTo>
                <a:cubicBezTo>
                  <a:pt x="81615" y="0"/>
                  <a:pt x="91926" y="10311"/>
                  <a:pt x="91926" y="22982"/>
                </a:cubicBezTo>
                <a:cubicBezTo>
                  <a:pt x="91926" y="32955"/>
                  <a:pt x="85507" y="41375"/>
                  <a:pt x="76605" y="44554"/>
                </a:cubicBezTo>
                <a:lnTo>
                  <a:pt x="76605" y="53623"/>
                </a:lnTo>
                <a:cubicBezTo>
                  <a:pt x="76605" y="57852"/>
                  <a:pt x="73173" y="61284"/>
                  <a:pt x="68945" y="61284"/>
                </a:cubicBezTo>
                <a:cubicBezTo>
                  <a:pt x="64716" y="61284"/>
                  <a:pt x="61284" y="57852"/>
                  <a:pt x="61284" y="53623"/>
                </a:cubicBezTo>
                <a:lnTo>
                  <a:pt x="61284" y="44546"/>
                </a:lnTo>
                <a:cubicBezTo>
                  <a:pt x="52383" y="41375"/>
                  <a:pt x="45963" y="32955"/>
                  <a:pt x="45963" y="22982"/>
                </a:cubicBezTo>
                <a:cubicBezTo>
                  <a:pt x="45963" y="10311"/>
                  <a:pt x="56274" y="0"/>
                  <a:pt x="68945" y="0"/>
                </a:cubicBezTo>
                <a:close/>
              </a:path>
            </a:pathLst>
          </a:custGeom>
          <a:solidFill>
            <a:schemeClr val="accent2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ACA2A71-9FCB-495A-AE71-8231B69927B4}"/>
              </a:ext>
            </a:extLst>
          </p:cNvPr>
          <p:cNvSpPr/>
          <p:nvPr/>
        </p:nvSpPr>
        <p:spPr>
          <a:xfrm>
            <a:off x="8262253" y="1916906"/>
            <a:ext cx="464823" cy="464820"/>
          </a:xfrm>
          <a:custGeom>
            <a:avLst/>
            <a:gdLst>
              <a:gd name="connsiteX0" fmla="*/ 329402 w 459632"/>
              <a:gd name="connsiteY0" fmla="*/ 444310 h 459631"/>
              <a:gd name="connsiteX1" fmla="*/ 451971 w 459632"/>
              <a:gd name="connsiteY1" fmla="*/ 444310 h 459631"/>
              <a:gd name="connsiteX2" fmla="*/ 459631 w 459632"/>
              <a:gd name="connsiteY2" fmla="*/ 451970 h 459631"/>
              <a:gd name="connsiteX3" fmla="*/ 451970 w 459632"/>
              <a:gd name="connsiteY3" fmla="*/ 459630 h 459631"/>
              <a:gd name="connsiteX4" fmla="*/ 329402 w 459632"/>
              <a:gd name="connsiteY4" fmla="*/ 459630 h 459631"/>
              <a:gd name="connsiteX5" fmla="*/ 321742 w 459632"/>
              <a:gd name="connsiteY5" fmla="*/ 451970 h 459631"/>
              <a:gd name="connsiteX6" fmla="*/ 329402 w 459632"/>
              <a:gd name="connsiteY6" fmla="*/ 444310 h 459631"/>
              <a:gd name="connsiteX7" fmla="*/ 283439 w 459632"/>
              <a:gd name="connsiteY7" fmla="*/ 444310 h 459631"/>
              <a:gd name="connsiteX8" fmla="*/ 298761 w 459632"/>
              <a:gd name="connsiteY8" fmla="*/ 444310 h 459631"/>
              <a:gd name="connsiteX9" fmla="*/ 306421 w 459632"/>
              <a:gd name="connsiteY9" fmla="*/ 451970 h 459631"/>
              <a:gd name="connsiteX10" fmla="*/ 298761 w 459632"/>
              <a:gd name="connsiteY10" fmla="*/ 459630 h 459631"/>
              <a:gd name="connsiteX11" fmla="*/ 283439 w 459632"/>
              <a:gd name="connsiteY11" fmla="*/ 459630 h 459631"/>
              <a:gd name="connsiteX12" fmla="*/ 275779 w 459632"/>
              <a:gd name="connsiteY12" fmla="*/ 451970 h 459631"/>
              <a:gd name="connsiteX13" fmla="*/ 283439 w 459632"/>
              <a:gd name="connsiteY13" fmla="*/ 444310 h 459631"/>
              <a:gd name="connsiteX14" fmla="*/ 160870 w 459632"/>
              <a:gd name="connsiteY14" fmla="*/ 444310 h 459631"/>
              <a:gd name="connsiteX15" fmla="*/ 237475 w 459632"/>
              <a:gd name="connsiteY15" fmla="*/ 444310 h 459631"/>
              <a:gd name="connsiteX16" fmla="*/ 245136 w 459632"/>
              <a:gd name="connsiteY16" fmla="*/ 451971 h 459631"/>
              <a:gd name="connsiteX17" fmla="*/ 237475 w 459632"/>
              <a:gd name="connsiteY17" fmla="*/ 459631 h 459631"/>
              <a:gd name="connsiteX18" fmla="*/ 160870 w 459632"/>
              <a:gd name="connsiteY18" fmla="*/ 459631 h 459631"/>
              <a:gd name="connsiteX19" fmla="*/ 153210 w 459632"/>
              <a:gd name="connsiteY19" fmla="*/ 451970 h 459631"/>
              <a:gd name="connsiteX20" fmla="*/ 160870 w 459632"/>
              <a:gd name="connsiteY20" fmla="*/ 444310 h 459631"/>
              <a:gd name="connsiteX21" fmla="*/ 7660 w 459632"/>
              <a:gd name="connsiteY21" fmla="*/ 444310 h 459631"/>
              <a:gd name="connsiteX22" fmla="*/ 114908 w 459632"/>
              <a:gd name="connsiteY22" fmla="*/ 444310 h 459631"/>
              <a:gd name="connsiteX23" fmla="*/ 122568 w 459632"/>
              <a:gd name="connsiteY23" fmla="*/ 451971 h 459631"/>
              <a:gd name="connsiteX24" fmla="*/ 114908 w 459632"/>
              <a:gd name="connsiteY24" fmla="*/ 459631 h 459631"/>
              <a:gd name="connsiteX25" fmla="*/ 7660 w 459632"/>
              <a:gd name="connsiteY25" fmla="*/ 459631 h 459631"/>
              <a:gd name="connsiteX26" fmla="*/ 0 w 459632"/>
              <a:gd name="connsiteY26" fmla="*/ 451970 h 459631"/>
              <a:gd name="connsiteX27" fmla="*/ 7660 w 459632"/>
              <a:gd name="connsiteY27" fmla="*/ 444310 h 459631"/>
              <a:gd name="connsiteX28" fmla="*/ 53623 w 459632"/>
              <a:gd name="connsiteY28" fmla="*/ 413668 h 459631"/>
              <a:gd name="connsiteX29" fmla="*/ 191513 w 459632"/>
              <a:gd name="connsiteY29" fmla="*/ 413668 h 459631"/>
              <a:gd name="connsiteX30" fmla="*/ 199173 w 459632"/>
              <a:gd name="connsiteY30" fmla="*/ 421328 h 459631"/>
              <a:gd name="connsiteX31" fmla="*/ 191513 w 459632"/>
              <a:gd name="connsiteY31" fmla="*/ 428988 h 459631"/>
              <a:gd name="connsiteX32" fmla="*/ 53623 w 459632"/>
              <a:gd name="connsiteY32" fmla="*/ 428988 h 459631"/>
              <a:gd name="connsiteX33" fmla="*/ 45963 w 459632"/>
              <a:gd name="connsiteY33" fmla="*/ 421328 h 459631"/>
              <a:gd name="connsiteX34" fmla="*/ 53623 w 459632"/>
              <a:gd name="connsiteY34" fmla="*/ 413668 h 459631"/>
              <a:gd name="connsiteX35" fmla="*/ 91926 w 459632"/>
              <a:gd name="connsiteY35" fmla="*/ 321742 h 459631"/>
              <a:gd name="connsiteX36" fmla="*/ 91926 w 459632"/>
              <a:gd name="connsiteY36" fmla="*/ 372195 h 459631"/>
              <a:gd name="connsiteX37" fmla="*/ 142379 w 459632"/>
              <a:gd name="connsiteY37" fmla="*/ 321742 h 459631"/>
              <a:gd name="connsiteX38" fmla="*/ 153211 w 459632"/>
              <a:gd name="connsiteY38" fmla="*/ 255968 h 459631"/>
              <a:gd name="connsiteX39" fmla="*/ 102758 w 459632"/>
              <a:gd name="connsiteY39" fmla="*/ 306421 h 459631"/>
              <a:gd name="connsiteX40" fmla="*/ 153211 w 459632"/>
              <a:gd name="connsiteY40" fmla="*/ 306421 h 459631"/>
              <a:gd name="connsiteX41" fmla="*/ 91926 w 459632"/>
              <a:gd name="connsiteY41" fmla="*/ 245137 h 459631"/>
              <a:gd name="connsiteX42" fmla="*/ 91926 w 459632"/>
              <a:gd name="connsiteY42" fmla="*/ 295589 h 459631"/>
              <a:gd name="connsiteX43" fmla="*/ 142379 w 459632"/>
              <a:gd name="connsiteY43" fmla="*/ 245137 h 459631"/>
              <a:gd name="connsiteX44" fmla="*/ 153211 w 459632"/>
              <a:gd name="connsiteY44" fmla="*/ 179363 h 459631"/>
              <a:gd name="connsiteX45" fmla="*/ 102758 w 459632"/>
              <a:gd name="connsiteY45" fmla="*/ 229816 h 459631"/>
              <a:gd name="connsiteX46" fmla="*/ 153211 w 459632"/>
              <a:gd name="connsiteY46" fmla="*/ 229816 h 459631"/>
              <a:gd name="connsiteX47" fmla="*/ 91926 w 459632"/>
              <a:gd name="connsiteY47" fmla="*/ 168531 h 459631"/>
              <a:gd name="connsiteX48" fmla="*/ 91926 w 459632"/>
              <a:gd name="connsiteY48" fmla="*/ 218984 h 459631"/>
              <a:gd name="connsiteX49" fmla="*/ 142379 w 459632"/>
              <a:gd name="connsiteY49" fmla="*/ 168531 h 459631"/>
              <a:gd name="connsiteX50" fmla="*/ 383027 w 459632"/>
              <a:gd name="connsiteY50" fmla="*/ 102758 h 459631"/>
              <a:gd name="connsiteX51" fmla="*/ 332574 w 459632"/>
              <a:gd name="connsiteY51" fmla="*/ 153211 h 459631"/>
              <a:gd name="connsiteX52" fmla="*/ 383027 w 459632"/>
              <a:gd name="connsiteY52" fmla="*/ 153211 h 459631"/>
              <a:gd name="connsiteX53" fmla="*/ 306421 w 459632"/>
              <a:gd name="connsiteY53" fmla="*/ 102758 h 459631"/>
              <a:gd name="connsiteX54" fmla="*/ 255968 w 459632"/>
              <a:gd name="connsiteY54" fmla="*/ 153211 h 459631"/>
              <a:gd name="connsiteX55" fmla="*/ 306421 w 459632"/>
              <a:gd name="connsiteY55" fmla="*/ 153211 h 459631"/>
              <a:gd name="connsiteX56" fmla="*/ 229816 w 459632"/>
              <a:gd name="connsiteY56" fmla="*/ 102758 h 459631"/>
              <a:gd name="connsiteX57" fmla="*/ 179363 w 459632"/>
              <a:gd name="connsiteY57" fmla="*/ 153211 h 459631"/>
              <a:gd name="connsiteX58" fmla="*/ 229816 w 459632"/>
              <a:gd name="connsiteY58" fmla="*/ 153211 h 459631"/>
              <a:gd name="connsiteX59" fmla="*/ 153211 w 459632"/>
              <a:gd name="connsiteY59" fmla="*/ 102758 h 459631"/>
              <a:gd name="connsiteX60" fmla="*/ 102758 w 459632"/>
              <a:gd name="connsiteY60" fmla="*/ 153211 h 459631"/>
              <a:gd name="connsiteX61" fmla="*/ 153211 w 459632"/>
              <a:gd name="connsiteY61" fmla="*/ 153211 h 459631"/>
              <a:gd name="connsiteX62" fmla="*/ 76606 w 459632"/>
              <a:gd name="connsiteY62" fmla="*/ 102758 h 459631"/>
              <a:gd name="connsiteX63" fmla="*/ 26153 w 459632"/>
              <a:gd name="connsiteY63" fmla="*/ 153211 h 459631"/>
              <a:gd name="connsiteX64" fmla="*/ 76605 w 459632"/>
              <a:gd name="connsiteY64" fmla="*/ 153211 h 459631"/>
              <a:gd name="connsiteX65" fmla="*/ 76606 w 459632"/>
              <a:gd name="connsiteY65" fmla="*/ 153211 h 459631"/>
              <a:gd name="connsiteX66" fmla="*/ 398347 w 459632"/>
              <a:gd name="connsiteY66" fmla="*/ 100621 h 459631"/>
              <a:gd name="connsiteX67" fmla="*/ 398347 w 459632"/>
              <a:gd name="connsiteY67" fmla="*/ 144516 h 459631"/>
              <a:gd name="connsiteX68" fmla="*/ 424677 w 459632"/>
              <a:gd name="connsiteY68" fmla="*/ 122568 h 459631"/>
              <a:gd name="connsiteX69" fmla="*/ 321742 w 459632"/>
              <a:gd name="connsiteY69" fmla="*/ 91926 h 459631"/>
              <a:gd name="connsiteX70" fmla="*/ 321742 w 459632"/>
              <a:gd name="connsiteY70" fmla="*/ 142379 h 459631"/>
              <a:gd name="connsiteX71" fmla="*/ 372195 w 459632"/>
              <a:gd name="connsiteY71" fmla="*/ 91926 h 459631"/>
              <a:gd name="connsiteX72" fmla="*/ 245137 w 459632"/>
              <a:gd name="connsiteY72" fmla="*/ 91926 h 459631"/>
              <a:gd name="connsiteX73" fmla="*/ 245137 w 459632"/>
              <a:gd name="connsiteY73" fmla="*/ 142379 h 459631"/>
              <a:gd name="connsiteX74" fmla="*/ 295590 w 459632"/>
              <a:gd name="connsiteY74" fmla="*/ 91926 h 459631"/>
              <a:gd name="connsiteX75" fmla="*/ 168531 w 459632"/>
              <a:gd name="connsiteY75" fmla="*/ 91926 h 459631"/>
              <a:gd name="connsiteX76" fmla="*/ 168531 w 459632"/>
              <a:gd name="connsiteY76" fmla="*/ 142379 h 459631"/>
              <a:gd name="connsiteX77" fmla="*/ 218984 w 459632"/>
              <a:gd name="connsiteY77" fmla="*/ 91926 h 459631"/>
              <a:gd name="connsiteX78" fmla="*/ 91926 w 459632"/>
              <a:gd name="connsiteY78" fmla="*/ 91926 h 459631"/>
              <a:gd name="connsiteX79" fmla="*/ 91926 w 459632"/>
              <a:gd name="connsiteY79" fmla="*/ 142379 h 459631"/>
              <a:gd name="connsiteX80" fmla="*/ 142379 w 459632"/>
              <a:gd name="connsiteY80" fmla="*/ 91926 h 459631"/>
              <a:gd name="connsiteX81" fmla="*/ 15321 w 459632"/>
              <a:gd name="connsiteY81" fmla="*/ 91926 h 459631"/>
              <a:gd name="connsiteX82" fmla="*/ 15321 w 459632"/>
              <a:gd name="connsiteY82" fmla="*/ 142379 h 459631"/>
              <a:gd name="connsiteX83" fmla="*/ 65774 w 459632"/>
              <a:gd name="connsiteY83" fmla="*/ 91926 h 459631"/>
              <a:gd name="connsiteX84" fmla="*/ 153211 w 459632"/>
              <a:gd name="connsiteY84" fmla="*/ 26152 h 459631"/>
              <a:gd name="connsiteX85" fmla="*/ 102758 w 459632"/>
              <a:gd name="connsiteY85" fmla="*/ 76605 h 459631"/>
              <a:gd name="connsiteX86" fmla="*/ 153211 w 459632"/>
              <a:gd name="connsiteY86" fmla="*/ 76605 h 459631"/>
              <a:gd name="connsiteX87" fmla="*/ 91926 w 459632"/>
              <a:gd name="connsiteY87" fmla="*/ 15321 h 459631"/>
              <a:gd name="connsiteX88" fmla="*/ 91926 w 459632"/>
              <a:gd name="connsiteY88" fmla="*/ 65773 h 459631"/>
              <a:gd name="connsiteX89" fmla="*/ 142379 w 459632"/>
              <a:gd name="connsiteY89" fmla="*/ 15321 h 459631"/>
              <a:gd name="connsiteX90" fmla="*/ 84266 w 459632"/>
              <a:gd name="connsiteY90" fmla="*/ 0 h 459631"/>
              <a:gd name="connsiteX91" fmla="*/ 160871 w 459632"/>
              <a:gd name="connsiteY91" fmla="*/ 0 h 459631"/>
              <a:gd name="connsiteX92" fmla="*/ 163797 w 459632"/>
              <a:gd name="connsiteY92" fmla="*/ 588 h 459631"/>
              <a:gd name="connsiteX93" fmla="*/ 167942 w 459632"/>
              <a:gd name="connsiteY93" fmla="*/ 4733 h 459631"/>
              <a:gd name="connsiteX94" fmla="*/ 168531 w 459632"/>
              <a:gd name="connsiteY94" fmla="*/ 7659 h 459631"/>
              <a:gd name="connsiteX95" fmla="*/ 168531 w 459632"/>
              <a:gd name="connsiteY95" fmla="*/ 76604 h 459631"/>
              <a:gd name="connsiteX96" fmla="*/ 390689 w 459632"/>
              <a:gd name="connsiteY96" fmla="*/ 76604 h 459631"/>
              <a:gd name="connsiteX97" fmla="*/ 393432 w 459632"/>
              <a:gd name="connsiteY97" fmla="*/ 77140 h 459631"/>
              <a:gd name="connsiteX98" fmla="*/ 393616 w 459632"/>
              <a:gd name="connsiteY98" fmla="*/ 77194 h 459631"/>
              <a:gd name="connsiteX99" fmla="*/ 394374 w 459632"/>
              <a:gd name="connsiteY99" fmla="*/ 77677 h 459631"/>
              <a:gd name="connsiteX100" fmla="*/ 395600 w 459632"/>
              <a:gd name="connsiteY100" fmla="*/ 78382 h 459631"/>
              <a:gd name="connsiteX101" fmla="*/ 441563 w 459632"/>
              <a:gd name="connsiteY101" fmla="*/ 116685 h 459631"/>
              <a:gd name="connsiteX102" fmla="*/ 441754 w 459632"/>
              <a:gd name="connsiteY102" fmla="*/ 116938 h 459631"/>
              <a:gd name="connsiteX103" fmla="*/ 443125 w 459632"/>
              <a:gd name="connsiteY103" fmla="*/ 118715 h 459631"/>
              <a:gd name="connsiteX104" fmla="*/ 443615 w 459632"/>
              <a:gd name="connsiteY104" fmla="*/ 119450 h 459631"/>
              <a:gd name="connsiteX105" fmla="*/ 444312 w 459632"/>
              <a:gd name="connsiteY105" fmla="*/ 122568 h 459631"/>
              <a:gd name="connsiteX106" fmla="*/ 444312 w 459632"/>
              <a:gd name="connsiteY106" fmla="*/ 229816 h 459631"/>
              <a:gd name="connsiteX107" fmla="*/ 434407 w 459632"/>
              <a:gd name="connsiteY107" fmla="*/ 250553 h 459631"/>
              <a:gd name="connsiteX108" fmla="*/ 428991 w 459632"/>
              <a:gd name="connsiteY108" fmla="*/ 260459 h 459631"/>
              <a:gd name="connsiteX109" fmla="*/ 436651 w 459632"/>
              <a:gd name="connsiteY109" fmla="*/ 268119 h 459631"/>
              <a:gd name="connsiteX110" fmla="*/ 444312 w 459632"/>
              <a:gd name="connsiteY110" fmla="*/ 260459 h 459631"/>
              <a:gd name="connsiteX111" fmla="*/ 451972 w 459632"/>
              <a:gd name="connsiteY111" fmla="*/ 252799 h 459631"/>
              <a:gd name="connsiteX112" fmla="*/ 459632 w 459632"/>
              <a:gd name="connsiteY112" fmla="*/ 260459 h 459631"/>
              <a:gd name="connsiteX113" fmla="*/ 436650 w 459632"/>
              <a:gd name="connsiteY113" fmla="*/ 283440 h 459631"/>
              <a:gd name="connsiteX114" fmla="*/ 413669 w 459632"/>
              <a:gd name="connsiteY114" fmla="*/ 260459 h 459631"/>
              <a:gd name="connsiteX115" fmla="*/ 423574 w 459632"/>
              <a:gd name="connsiteY115" fmla="*/ 239721 h 459631"/>
              <a:gd name="connsiteX116" fmla="*/ 428990 w 459632"/>
              <a:gd name="connsiteY116" fmla="*/ 229816 h 459631"/>
              <a:gd name="connsiteX117" fmla="*/ 428990 w 459632"/>
              <a:gd name="connsiteY117" fmla="*/ 138924 h 459631"/>
              <a:gd name="connsiteX118" fmla="*/ 395598 w 459632"/>
              <a:gd name="connsiteY118" fmla="*/ 166755 h 459631"/>
              <a:gd name="connsiteX119" fmla="*/ 394372 w 459632"/>
              <a:gd name="connsiteY119" fmla="*/ 167460 h 459631"/>
              <a:gd name="connsiteX120" fmla="*/ 393484 w 459632"/>
              <a:gd name="connsiteY120" fmla="*/ 167965 h 459631"/>
              <a:gd name="connsiteX121" fmla="*/ 390687 w 459632"/>
              <a:gd name="connsiteY121" fmla="*/ 168531 h 459631"/>
              <a:gd name="connsiteX122" fmla="*/ 168532 w 459632"/>
              <a:gd name="connsiteY122" fmla="*/ 168531 h 459631"/>
              <a:gd name="connsiteX123" fmla="*/ 168532 w 459632"/>
              <a:gd name="connsiteY123" fmla="*/ 390687 h 459631"/>
              <a:gd name="connsiteX124" fmla="*/ 160872 w 459632"/>
              <a:gd name="connsiteY124" fmla="*/ 398347 h 459631"/>
              <a:gd name="connsiteX125" fmla="*/ 153212 w 459632"/>
              <a:gd name="connsiteY125" fmla="*/ 390687 h 459631"/>
              <a:gd name="connsiteX126" fmla="*/ 153212 w 459632"/>
              <a:gd name="connsiteY126" fmla="*/ 332575 h 459631"/>
              <a:gd name="connsiteX127" fmla="*/ 89691 w 459632"/>
              <a:gd name="connsiteY127" fmla="*/ 396096 h 459631"/>
              <a:gd name="connsiteX128" fmla="*/ 87194 w 459632"/>
              <a:gd name="connsiteY128" fmla="*/ 397759 h 459631"/>
              <a:gd name="connsiteX129" fmla="*/ 84267 w 459632"/>
              <a:gd name="connsiteY129" fmla="*/ 398348 h 459631"/>
              <a:gd name="connsiteX130" fmla="*/ 81341 w 459632"/>
              <a:gd name="connsiteY130" fmla="*/ 397759 h 459631"/>
              <a:gd name="connsiteX131" fmla="*/ 77196 w 459632"/>
              <a:gd name="connsiteY131" fmla="*/ 393614 h 459631"/>
              <a:gd name="connsiteX132" fmla="*/ 76606 w 459632"/>
              <a:gd name="connsiteY132" fmla="*/ 390687 h 459631"/>
              <a:gd name="connsiteX133" fmla="*/ 76606 w 459632"/>
              <a:gd name="connsiteY133" fmla="*/ 168532 h 459631"/>
              <a:gd name="connsiteX134" fmla="*/ 38303 w 459632"/>
              <a:gd name="connsiteY134" fmla="*/ 168532 h 459631"/>
              <a:gd name="connsiteX135" fmla="*/ 38303 w 459632"/>
              <a:gd name="connsiteY135" fmla="*/ 183854 h 459631"/>
              <a:gd name="connsiteX136" fmla="*/ 53624 w 459632"/>
              <a:gd name="connsiteY136" fmla="*/ 183854 h 459631"/>
              <a:gd name="connsiteX137" fmla="*/ 61285 w 459632"/>
              <a:gd name="connsiteY137" fmla="*/ 191514 h 459631"/>
              <a:gd name="connsiteX138" fmla="*/ 53624 w 459632"/>
              <a:gd name="connsiteY138" fmla="*/ 199174 h 459631"/>
              <a:gd name="connsiteX139" fmla="*/ 38303 w 459632"/>
              <a:gd name="connsiteY139" fmla="*/ 199174 h 459631"/>
              <a:gd name="connsiteX140" fmla="*/ 38303 w 459632"/>
              <a:gd name="connsiteY140" fmla="*/ 214496 h 459631"/>
              <a:gd name="connsiteX141" fmla="*/ 53623 w 459632"/>
              <a:gd name="connsiteY141" fmla="*/ 214496 h 459631"/>
              <a:gd name="connsiteX142" fmla="*/ 61284 w 459632"/>
              <a:gd name="connsiteY142" fmla="*/ 222156 h 459631"/>
              <a:gd name="connsiteX143" fmla="*/ 53623 w 459632"/>
              <a:gd name="connsiteY143" fmla="*/ 229816 h 459631"/>
              <a:gd name="connsiteX144" fmla="*/ 7660 w 459632"/>
              <a:gd name="connsiteY144" fmla="*/ 229816 h 459631"/>
              <a:gd name="connsiteX145" fmla="*/ 0 w 459632"/>
              <a:gd name="connsiteY145" fmla="*/ 222155 h 459631"/>
              <a:gd name="connsiteX146" fmla="*/ 7660 w 459632"/>
              <a:gd name="connsiteY146" fmla="*/ 214495 h 459631"/>
              <a:gd name="connsiteX147" fmla="*/ 22982 w 459632"/>
              <a:gd name="connsiteY147" fmla="*/ 214495 h 459631"/>
              <a:gd name="connsiteX148" fmla="*/ 22982 w 459632"/>
              <a:gd name="connsiteY148" fmla="*/ 199173 h 459631"/>
              <a:gd name="connsiteX149" fmla="*/ 7660 w 459632"/>
              <a:gd name="connsiteY149" fmla="*/ 199173 h 459631"/>
              <a:gd name="connsiteX150" fmla="*/ 0 w 459632"/>
              <a:gd name="connsiteY150" fmla="*/ 191513 h 459631"/>
              <a:gd name="connsiteX151" fmla="*/ 7660 w 459632"/>
              <a:gd name="connsiteY151" fmla="*/ 183853 h 459631"/>
              <a:gd name="connsiteX152" fmla="*/ 22982 w 459632"/>
              <a:gd name="connsiteY152" fmla="*/ 183853 h 459631"/>
              <a:gd name="connsiteX153" fmla="*/ 22982 w 459632"/>
              <a:gd name="connsiteY153" fmla="*/ 168532 h 459631"/>
              <a:gd name="connsiteX154" fmla="*/ 7661 w 459632"/>
              <a:gd name="connsiteY154" fmla="*/ 168532 h 459631"/>
              <a:gd name="connsiteX155" fmla="*/ 4735 w 459632"/>
              <a:gd name="connsiteY155" fmla="*/ 167943 h 459631"/>
              <a:gd name="connsiteX156" fmla="*/ 590 w 459632"/>
              <a:gd name="connsiteY156" fmla="*/ 163798 h 459631"/>
              <a:gd name="connsiteX157" fmla="*/ 0 w 459632"/>
              <a:gd name="connsiteY157" fmla="*/ 160871 h 459631"/>
              <a:gd name="connsiteX158" fmla="*/ 0 w 459632"/>
              <a:gd name="connsiteY158" fmla="*/ 84266 h 459631"/>
              <a:gd name="connsiteX159" fmla="*/ 7661 w 459632"/>
              <a:gd name="connsiteY159" fmla="*/ 76605 h 459631"/>
              <a:gd name="connsiteX160" fmla="*/ 76606 w 459632"/>
              <a:gd name="connsiteY160" fmla="*/ 76605 h 459631"/>
              <a:gd name="connsiteX161" fmla="*/ 76606 w 459632"/>
              <a:gd name="connsiteY161" fmla="*/ 7660 h 459631"/>
              <a:gd name="connsiteX162" fmla="*/ 84266 w 459632"/>
              <a:gd name="connsiteY162" fmla="*/ 0 h 459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459632" h="459631">
                <a:moveTo>
                  <a:pt x="329402" y="444310"/>
                </a:moveTo>
                <a:lnTo>
                  <a:pt x="451971" y="444310"/>
                </a:lnTo>
                <a:cubicBezTo>
                  <a:pt x="456208" y="444310"/>
                  <a:pt x="459631" y="447742"/>
                  <a:pt x="459631" y="451970"/>
                </a:cubicBezTo>
                <a:cubicBezTo>
                  <a:pt x="459631" y="456198"/>
                  <a:pt x="456207" y="459630"/>
                  <a:pt x="451970" y="459630"/>
                </a:cubicBezTo>
                <a:lnTo>
                  <a:pt x="329402" y="459630"/>
                </a:lnTo>
                <a:cubicBezTo>
                  <a:pt x="325166" y="459630"/>
                  <a:pt x="321742" y="456198"/>
                  <a:pt x="321742" y="451970"/>
                </a:cubicBezTo>
                <a:cubicBezTo>
                  <a:pt x="321742" y="447742"/>
                  <a:pt x="325166" y="444310"/>
                  <a:pt x="329402" y="444310"/>
                </a:cubicBezTo>
                <a:close/>
                <a:moveTo>
                  <a:pt x="283439" y="444310"/>
                </a:moveTo>
                <a:lnTo>
                  <a:pt x="298761" y="444310"/>
                </a:lnTo>
                <a:cubicBezTo>
                  <a:pt x="302997" y="444310"/>
                  <a:pt x="306421" y="447742"/>
                  <a:pt x="306421" y="451970"/>
                </a:cubicBezTo>
                <a:cubicBezTo>
                  <a:pt x="306421" y="456198"/>
                  <a:pt x="302997" y="459630"/>
                  <a:pt x="298761" y="459630"/>
                </a:cubicBezTo>
                <a:lnTo>
                  <a:pt x="283439" y="459630"/>
                </a:lnTo>
                <a:cubicBezTo>
                  <a:pt x="279203" y="459630"/>
                  <a:pt x="275779" y="456198"/>
                  <a:pt x="275779" y="451970"/>
                </a:cubicBezTo>
                <a:cubicBezTo>
                  <a:pt x="275779" y="447742"/>
                  <a:pt x="279203" y="444310"/>
                  <a:pt x="283439" y="444310"/>
                </a:cubicBezTo>
                <a:close/>
                <a:moveTo>
                  <a:pt x="160870" y="444310"/>
                </a:moveTo>
                <a:lnTo>
                  <a:pt x="237475" y="444310"/>
                </a:lnTo>
                <a:cubicBezTo>
                  <a:pt x="241712" y="444310"/>
                  <a:pt x="245136" y="447743"/>
                  <a:pt x="245136" y="451971"/>
                </a:cubicBezTo>
                <a:cubicBezTo>
                  <a:pt x="245136" y="456199"/>
                  <a:pt x="241712" y="459631"/>
                  <a:pt x="237475" y="459631"/>
                </a:cubicBezTo>
                <a:lnTo>
                  <a:pt x="160870" y="459631"/>
                </a:lnTo>
                <a:cubicBezTo>
                  <a:pt x="156634" y="459631"/>
                  <a:pt x="153210" y="456198"/>
                  <a:pt x="153210" y="451970"/>
                </a:cubicBezTo>
                <a:cubicBezTo>
                  <a:pt x="153210" y="447742"/>
                  <a:pt x="156634" y="444310"/>
                  <a:pt x="160870" y="444310"/>
                </a:cubicBezTo>
                <a:close/>
                <a:moveTo>
                  <a:pt x="7660" y="444310"/>
                </a:moveTo>
                <a:lnTo>
                  <a:pt x="114908" y="444310"/>
                </a:lnTo>
                <a:cubicBezTo>
                  <a:pt x="119144" y="444310"/>
                  <a:pt x="122568" y="447743"/>
                  <a:pt x="122568" y="451971"/>
                </a:cubicBezTo>
                <a:cubicBezTo>
                  <a:pt x="122568" y="456199"/>
                  <a:pt x="119144" y="459631"/>
                  <a:pt x="114908" y="459631"/>
                </a:cubicBezTo>
                <a:lnTo>
                  <a:pt x="7660" y="459631"/>
                </a:lnTo>
                <a:cubicBezTo>
                  <a:pt x="3424" y="459631"/>
                  <a:pt x="0" y="456198"/>
                  <a:pt x="0" y="451970"/>
                </a:cubicBezTo>
                <a:cubicBezTo>
                  <a:pt x="0" y="447742"/>
                  <a:pt x="3424" y="444310"/>
                  <a:pt x="7660" y="444310"/>
                </a:cubicBezTo>
                <a:close/>
                <a:moveTo>
                  <a:pt x="53623" y="413668"/>
                </a:moveTo>
                <a:lnTo>
                  <a:pt x="191513" y="413668"/>
                </a:lnTo>
                <a:cubicBezTo>
                  <a:pt x="195749" y="413668"/>
                  <a:pt x="199173" y="417100"/>
                  <a:pt x="199173" y="421328"/>
                </a:cubicBezTo>
                <a:cubicBezTo>
                  <a:pt x="199173" y="425557"/>
                  <a:pt x="195749" y="428988"/>
                  <a:pt x="191513" y="428988"/>
                </a:cubicBezTo>
                <a:lnTo>
                  <a:pt x="53623" y="428988"/>
                </a:lnTo>
                <a:cubicBezTo>
                  <a:pt x="49387" y="428988"/>
                  <a:pt x="45963" y="425557"/>
                  <a:pt x="45963" y="421328"/>
                </a:cubicBezTo>
                <a:cubicBezTo>
                  <a:pt x="45963" y="417100"/>
                  <a:pt x="49387" y="413668"/>
                  <a:pt x="53623" y="413668"/>
                </a:cubicBezTo>
                <a:close/>
                <a:moveTo>
                  <a:pt x="91926" y="321742"/>
                </a:moveTo>
                <a:lnTo>
                  <a:pt x="91926" y="372195"/>
                </a:lnTo>
                <a:lnTo>
                  <a:pt x="142379" y="321742"/>
                </a:lnTo>
                <a:close/>
                <a:moveTo>
                  <a:pt x="153211" y="255968"/>
                </a:moveTo>
                <a:lnTo>
                  <a:pt x="102758" y="306421"/>
                </a:lnTo>
                <a:lnTo>
                  <a:pt x="153211" y="306421"/>
                </a:lnTo>
                <a:close/>
                <a:moveTo>
                  <a:pt x="91926" y="245137"/>
                </a:moveTo>
                <a:lnTo>
                  <a:pt x="91926" y="295589"/>
                </a:lnTo>
                <a:lnTo>
                  <a:pt x="142379" y="245137"/>
                </a:lnTo>
                <a:close/>
                <a:moveTo>
                  <a:pt x="153211" y="179363"/>
                </a:moveTo>
                <a:lnTo>
                  <a:pt x="102758" y="229816"/>
                </a:lnTo>
                <a:lnTo>
                  <a:pt x="153211" y="229816"/>
                </a:lnTo>
                <a:close/>
                <a:moveTo>
                  <a:pt x="91926" y="168531"/>
                </a:moveTo>
                <a:lnTo>
                  <a:pt x="91926" y="218984"/>
                </a:lnTo>
                <a:lnTo>
                  <a:pt x="142379" y="168531"/>
                </a:lnTo>
                <a:close/>
                <a:moveTo>
                  <a:pt x="383027" y="102758"/>
                </a:moveTo>
                <a:lnTo>
                  <a:pt x="332574" y="153211"/>
                </a:lnTo>
                <a:lnTo>
                  <a:pt x="383027" y="153211"/>
                </a:lnTo>
                <a:close/>
                <a:moveTo>
                  <a:pt x="306421" y="102758"/>
                </a:moveTo>
                <a:lnTo>
                  <a:pt x="255968" y="153211"/>
                </a:lnTo>
                <a:lnTo>
                  <a:pt x="306421" y="153211"/>
                </a:lnTo>
                <a:close/>
                <a:moveTo>
                  <a:pt x="229816" y="102758"/>
                </a:moveTo>
                <a:lnTo>
                  <a:pt x="179363" y="153211"/>
                </a:lnTo>
                <a:lnTo>
                  <a:pt x="229816" y="153211"/>
                </a:lnTo>
                <a:close/>
                <a:moveTo>
                  <a:pt x="153211" y="102758"/>
                </a:moveTo>
                <a:lnTo>
                  <a:pt x="102758" y="153211"/>
                </a:lnTo>
                <a:lnTo>
                  <a:pt x="153211" y="153211"/>
                </a:lnTo>
                <a:close/>
                <a:moveTo>
                  <a:pt x="76606" y="102758"/>
                </a:moveTo>
                <a:lnTo>
                  <a:pt x="26153" y="153211"/>
                </a:lnTo>
                <a:lnTo>
                  <a:pt x="76605" y="153211"/>
                </a:lnTo>
                <a:lnTo>
                  <a:pt x="76606" y="153211"/>
                </a:lnTo>
                <a:close/>
                <a:moveTo>
                  <a:pt x="398347" y="100621"/>
                </a:moveTo>
                <a:lnTo>
                  <a:pt x="398347" y="144516"/>
                </a:lnTo>
                <a:lnTo>
                  <a:pt x="424677" y="122568"/>
                </a:lnTo>
                <a:close/>
                <a:moveTo>
                  <a:pt x="321742" y="91926"/>
                </a:moveTo>
                <a:lnTo>
                  <a:pt x="321742" y="142379"/>
                </a:lnTo>
                <a:lnTo>
                  <a:pt x="372195" y="91926"/>
                </a:lnTo>
                <a:close/>
                <a:moveTo>
                  <a:pt x="245137" y="91926"/>
                </a:moveTo>
                <a:lnTo>
                  <a:pt x="245137" y="142379"/>
                </a:lnTo>
                <a:lnTo>
                  <a:pt x="295590" y="91926"/>
                </a:lnTo>
                <a:close/>
                <a:moveTo>
                  <a:pt x="168531" y="91926"/>
                </a:moveTo>
                <a:lnTo>
                  <a:pt x="168531" y="142379"/>
                </a:lnTo>
                <a:lnTo>
                  <a:pt x="218984" y="91926"/>
                </a:lnTo>
                <a:close/>
                <a:moveTo>
                  <a:pt x="91926" y="91926"/>
                </a:moveTo>
                <a:lnTo>
                  <a:pt x="91926" y="142379"/>
                </a:lnTo>
                <a:lnTo>
                  <a:pt x="142379" y="91926"/>
                </a:lnTo>
                <a:close/>
                <a:moveTo>
                  <a:pt x="15321" y="91926"/>
                </a:moveTo>
                <a:lnTo>
                  <a:pt x="15321" y="142379"/>
                </a:lnTo>
                <a:lnTo>
                  <a:pt x="65774" y="91926"/>
                </a:lnTo>
                <a:close/>
                <a:moveTo>
                  <a:pt x="153211" y="26152"/>
                </a:moveTo>
                <a:lnTo>
                  <a:pt x="102758" y="76605"/>
                </a:lnTo>
                <a:lnTo>
                  <a:pt x="153211" y="76605"/>
                </a:lnTo>
                <a:close/>
                <a:moveTo>
                  <a:pt x="91926" y="15321"/>
                </a:moveTo>
                <a:lnTo>
                  <a:pt x="91926" y="65773"/>
                </a:lnTo>
                <a:lnTo>
                  <a:pt x="142379" y="15321"/>
                </a:lnTo>
                <a:close/>
                <a:moveTo>
                  <a:pt x="84266" y="0"/>
                </a:moveTo>
                <a:lnTo>
                  <a:pt x="160871" y="0"/>
                </a:lnTo>
                <a:cubicBezTo>
                  <a:pt x="161867" y="0"/>
                  <a:pt x="162863" y="199"/>
                  <a:pt x="163797" y="588"/>
                </a:cubicBezTo>
                <a:cubicBezTo>
                  <a:pt x="165674" y="1370"/>
                  <a:pt x="167161" y="2864"/>
                  <a:pt x="167942" y="4733"/>
                </a:cubicBezTo>
                <a:cubicBezTo>
                  <a:pt x="168332" y="5667"/>
                  <a:pt x="168531" y="6664"/>
                  <a:pt x="168531" y="7659"/>
                </a:cubicBezTo>
                <a:lnTo>
                  <a:pt x="168531" y="76604"/>
                </a:lnTo>
                <a:lnTo>
                  <a:pt x="390689" y="76604"/>
                </a:lnTo>
                <a:cubicBezTo>
                  <a:pt x="391639" y="76604"/>
                  <a:pt x="392558" y="76803"/>
                  <a:pt x="393432" y="77140"/>
                </a:cubicBezTo>
                <a:cubicBezTo>
                  <a:pt x="393493" y="77163"/>
                  <a:pt x="393555" y="77171"/>
                  <a:pt x="393616" y="77194"/>
                </a:cubicBezTo>
                <a:cubicBezTo>
                  <a:pt x="393899" y="77309"/>
                  <a:pt x="394106" y="77531"/>
                  <a:pt x="394374" y="77677"/>
                </a:cubicBezTo>
                <a:cubicBezTo>
                  <a:pt x="394780" y="77907"/>
                  <a:pt x="395231" y="78076"/>
                  <a:pt x="395600" y="78382"/>
                </a:cubicBezTo>
                <a:lnTo>
                  <a:pt x="441563" y="116685"/>
                </a:lnTo>
                <a:cubicBezTo>
                  <a:pt x="441639" y="116754"/>
                  <a:pt x="441678" y="116869"/>
                  <a:pt x="441754" y="116938"/>
                </a:cubicBezTo>
                <a:cubicBezTo>
                  <a:pt x="442312" y="117451"/>
                  <a:pt x="442734" y="118064"/>
                  <a:pt x="443125" y="118715"/>
                </a:cubicBezTo>
                <a:cubicBezTo>
                  <a:pt x="443270" y="118967"/>
                  <a:pt x="443500" y="119175"/>
                  <a:pt x="443615" y="119450"/>
                </a:cubicBezTo>
                <a:cubicBezTo>
                  <a:pt x="444052" y="120408"/>
                  <a:pt x="444312" y="121450"/>
                  <a:pt x="444312" y="122568"/>
                </a:cubicBezTo>
                <a:lnTo>
                  <a:pt x="444312" y="229816"/>
                </a:lnTo>
                <a:cubicBezTo>
                  <a:pt x="444312" y="240648"/>
                  <a:pt x="438589" y="246378"/>
                  <a:pt x="434407" y="250553"/>
                </a:cubicBezTo>
                <a:cubicBezTo>
                  <a:pt x="430654" y="254308"/>
                  <a:pt x="428991" y="256153"/>
                  <a:pt x="428991" y="260459"/>
                </a:cubicBezTo>
                <a:cubicBezTo>
                  <a:pt x="428991" y="264680"/>
                  <a:pt x="432423" y="268119"/>
                  <a:pt x="436651" y="268119"/>
                </a:cubicBezTo>
                <a:cubicBezTo>
                  <a:pt x="440880" y="268119"/>
                  <a:pt x="444312" y="264680"/>
                  <a:pt x="444312" y="260459"/>
                </a:cubicBezTo>
                <a:cubicBezTo>
                  <a:pt x="444312" y="256230"/>
                  <a:pt x="447735" y="252799"/>
                  <a:pt x="451972" y="252799"/>
                </a:cubicBezTo>
                <a:cubicBezTo>
                  <a:pt x="456208" y="252799"/>
                  <a:pt x="459632" y="256230"/>
                  <a:pt x="459632" y="260459"/>
                </a:cubicBezTo>
                <a:cubicBezTo>
                  <a:pt x="459632" y="273129"/>
                  <a:pt x="449321" y="283440"/>
                  <a:pt x="436650" y="283440"/>
                </a:cubicBezTo>
                <a:cubicBezTo>
                  <a:pt x="423980" y="283440"/>
                  <a:pt x="413669" y="273129"/>
                  <a:pt x="413669" y="260459"/>
                </a:cubicBezTo>
                <a:cubicBezTo>
                  <a:pt x="413669" y="249627"/>
                  <a:pt x="419392" y="243897"/>
                  <a:pt x="423574" y="239721"/>
                </a:cubicBezTo>
                <a:cubicBezTo>
                  <a:pt x="427328" y="235967"/>
                  <a:pt x="428990" y="234121"/>
                  <a:pt x="428990" y="229816"/>
                </a:cubicBezTo>
                <a:lnTo>
                  <a:pt x="428990" y="138924"/>
                </a:lnTo>
                <a:lnTo>
                  <a:pt x="395598" y="166755"/>
                </a:lnTo>
                <a:cubicBezTo>
                  <a:pt x="395231" y="167061"/>
                  <a:pt x="394778" y="167230"/>
                  <a:pt x="394372" y="167460"/>
                </a:cubicBezTo>
                <a:cubicBezTo>
                  <a:pt x="394066" y="167628"/>
                  <a:pt x="393805" y="167842"/>
                  <a:pt x="393484" y="167965"/>
                </a:cubicBezTo>
                <a:cubicBezTo>
                  <a:pt x="392595" y="168317"/>
                  <a:pt x="391660" y="168531"/>
                  <a:pt x="390687" y="168531"/>
                </a:cubicBezTo>
                <a:lnTo>
                  <a:pt x="168532" y="168531"/>
                </a:lnTo>
                <a:lnTo>
                  <a:pt x="168532" y="390687"/>
                </a:lnTo>
                <a:cubicBezTo>
                  <a:pt x="168532" y="394915"/>
                  <a:pt x="165108" y="398347"/>
                  <a:pt x="160872" y="398347"/>
                </a:cubicBezTo>
                <a:cubicBezTo>
                  <a:pt x="156636" y="398347"/>
                  <a:pt x="153212" y="394915"/>
                  <a:pt x="153212" y="390687"/>
                </a:cubicBezTo>
                <a:lnTo>
                  <a:pt x="153212" y="332575"/>
                </a:lnTo>
                <a:lnTo>
                  <a:pt x="89691" y="396096"/>
                </a:lnTo>
                <a:cubicBezTo>
                  <a:pt x="88978" y="396809"/>
                  <a:pt x="88136" y="397368"/>
                  <a:pt x="87194" y="397759"/>
                </a:cubicBezTo>
                <a:cubicBezTo>
                  <a:pt x="86259" y="398149"/>
                  <a:pt x="85263" y="398348"/>
                  <a:pt x="84267" y="398348"/>
                </a:cubicBezTo>
                <a:cubicBezTo>
                  <a:pt x="83271" y="398348"/>
                  <a:pt x="82275" y="398149"/>
                  <a:pt x="81341" y="397759"/>
                </a:cubicBezTo>
                <a:cubicBezTo>
                  <a:pt x="79463" y="396977"/>
                  <a:pt x="77977" y="395491"/>
                  <a:pt x="77196" y="393614"/>
                </a:cubicBezTo>
                <a:cubicBezTo>
                  <a:pt x="76805" y="392679"/>
                  <a:pt x="76606" y="391683"/>
                  <a:pt x="76606" y="390687"/>
                </a:cubicBezTo>
                <a:lnTo>
                  <a:pt x="76606" y="168532"/>
                </a:lnTo>
                <a:lnTo>
                  <a:pt x="38303" y="168532"/>
                </a:lnTo>
                <a:lnTo>
                  <a:pt x="38303" y="183854"/>
                </a:lnTo>
                <a:lnTo>
                  <a:pt x="53624" y="183854"/>
                </a:lnTo>
                <a:cubicBezTo>
                  <a:pt x="57861" y="183854"/>
                  <a:pt x="61285" y="187286"/>
                  <a:pt x="61285" y="191514"/>
                </a:cubicBezTo>
                <a:cubicBezTo>
                  <a:pt x="61285" y="195742"/>
                  <a:pt x="57861" y="199174"/>
                  <a:pt x="53624" y="199174"/>
                </a:cubicBezTo>
                <a:lnTo>
                  <a:pt x="38303" y="199174"/>
                </a:lnTo>
                <a:lnTo>
                  <a:pt x="38303" y="214496"/>
                </a:lnTo>
                <a:lnTo>
                  <a:pt x="53623" y="214496"/>
                </a:lnTo>
                <a:cubicBezTo>
                  <a:pt x="57860" y="214496"/>
                  <a:pt x="61284" y="217928"/>
                  <a:pt x="61284" y="222156"/>
                </a:cubicBezTo>
                <a:cubicBezTo>
                  <a:pt x="61284" y="226384"/>
                  <a:pt x="57860" y="229816"/>
                  <a:pt x="53623" y="229816"/>
                </a:cubicBezTo>
                <a:lnTo>
                  <a:pt x="7660" y="229816"/>
                </a:lnTo>
                <a:cubicBezTo>
                  <a:pt x="3424" y="229816"/>
                  <a:pt x="0" y="226383"/>
                  <a:pt x="0" y="222155"/>
                </a:cubicBezTo>
                <a:cubicBezTo>
                  <a:pt x="0" y="217927"/>
                  <a:pt x="3424" y="214495"/>
                  <a:pt x="7660" y="214495"/>
                </a:cubicBezTo>
                <a:lnTo>
                  <a:pt x="22982" y="214495"/>
                </a:lnTo>
                <a:lnTo>
                  <a:pt x="22982" y="199173"/>
                </a:lnTo>
                <a:lnTo>
                  <a:pt x="7660" y="199173"/>
                </a:lnTo>
                <a:cubicBezTo>
                  <a:pt x="3424" y="199173"/>
                  <a:pt x="0" y="195741"/>
                  <a:pt x="0" y="191513"/>
                </a:cubicBezTo>
                <a:cubicBezTo>
                  <a:pt x="0" y="187285"/>
                  <a:pt x="3424" y="183853"/>
                  <a:pt x="7660" y="183853"/>
                </a:cubicBezTo>
                <a:lnTo>
                  <a:pt x="22982" y="183853"/>
                </a:lnTo>
                <a:lnTo>
                  <a:pt x="22982" y="168532"/>
                </a:lnTo>
                <a:lnTo>
                  <a:pt x="7661" y="168532"/>
                </a:lnTo>
                <a:cubicBezTo>
                  <a:pt x="6665" y="168532"/>
                  <a:pt x="5669" y="168333"/>
                  <a:pt x="4735" y="167943"/>
                </a:cubicBezTo>
                <a:cubicBezTo>
                  <a:pt x="2857" y="167161"/>
                  <a:pt x="1371" y="165675"/>
                  <a:pt x="590" y="163798"/>
                </a:cubicBezTo>
                <a:cubicBezTo>
                  <a:pt x="199" y="162863"/>
                  <a:pt x="0" y="161867"/>
                  <a:pt x="0" y="160871"/>
                </a:cubicBezTo>
                <a:lnTo>
                  <a:pt x="0" y="84266"/>
                </a:lnTo>
                <a:cubicBezTo>
                  <a:pt x="0" y="80037"/>
                  <a:pt x="3424" y="76605"/>
                  <a:pt x="7661" y="76605"/>
                </a:cubicBezTo>
                <a:lnTo>
                  <a:pt x="76606" y="76605"/>
                </a:lnTo>
                <a:lnTo>
                  <a:pt x="76606" y="7660"/>
                </a:lnTo>
                <a:cubicBezTo>
                  <a:pt x="76606" y="3432"/>
                  <a:pt x="80030" y="0"/>
                  <a:pt x="84266" y="0"/>
                </a:cubicBezTo>
                <a:close/>
              </a:path>
            </a:pathLst>
          </a:custGeom>
          <a:solidFill>
            <a:schemeClr val="accent2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0ABC3EC-F9D1-3988-20B0-5F65EA7077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359260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Brazil Map">
            <a:extLst>
              <a:ext uri="{FF2B5EF4-FFF2-40B4-BE49-F238E27FC236}">
                <a16:creationId xmlns:a16="http://schemas.microsoft.com/office/drawing/2014/main" id="{7F24D1D5-CBBE-476A-83E7-25740527299A}"/>
              </a:ext>
            </a:extLst>
          </p:cNvPr>
          <p:cNvGrpSpPr/>
          <p:nvPr/>
        </p:nvGrpSpPr>
        <p:grpSpPr>
          <a:xfrm>
            <a:off x="1066799" y="762006"/>
            <a:ext cx="5738684" cy="5333988"/>
            <a:chOff x="2695377" y="3646059"/>
            <a:chExt cx="967829" cy="899578"/>
          </a:xfrm>
          <a:solidFill>
            <a:schemeClr val="bg1">
              <a:lumMod val="85000"/>
              <a:alpha val="50000"/>
            </a:schemeClr>
          </a:solidFill>
        </p:grpSpPr>
        <p:sp>
          <p:nvSpPr>
            <p:cNvPr id="167" name="Tocantins">
              <a:extLst>
                <a:ext uri="{FF2B5EF4-FFF2-40B4-BE49-F238E27FC236}">
                  <a16:creationId xmlns:a16="http://schemas.microsoft.com/office/drawing/2014/main" id="{952300A7-912B-41CC-B85E-3D2E1993B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669" y="3867597"/>
              <a:ext cx="125314" cy="199160"/>
            </a:xfrm>
            <a:custGeom>
              <a:avLst/>
              <a:gdLst>
                <a:gd name="T0" fmla="*/ 44 w 47"/>
                <a:gd name="T1" fmla="*/ 43 h 75"/>
                <a:gd name="T2" fmla="*/ 43 w 47"/>
                <a:gd name="T3" fmla="*/ 43 h 75"/>
                <a:gd name="T4" fmla="*/ 42 w 47"/>
                <a:gd name="T5" fmla="*/ 43 h 75"/>
                <a:gd name="T6" fmla="*/ 40 w 47"/>
                <a:gd name="T7" fmla="*/ 41 h 75"/>
                <a:gd name="T8" fmla="*/ 37 w 47"/>
                <a:gd name="T9" fmla="*/ 38 h 75"/>
                <a:gd name="T10" fmla="*/ 36 w 47"/>
                <a:gd name="T11" fmla="*/ 36 h 75"/>
                <a:gd name="T12" fmla="*/ 34 w 47"/>
                <a:gd name="T13" fmla="*/ 32 h 75"/>
                <a:gd name="T14" fmla="*/ 34 w 47"/>
                <a:gd name="T15" fmla="*/ 28 h 75"/>
                <a:gd name="T16" fmla="*/ 36 w 47"/>
                <a:gd name="T17" fmla="*/ 27 h 75"/>
                <a:gd name="T18" fmla="*/ 36 w 47"/>
                <a:gd name="T19" fmla="*/ 22 h 75"/>
                <a:gd name="T20" fmla="*/ 30 w 47"/>
                <a:gd name="T21" fmla="*/ 22 h 75"/>
                <a:gd name="T22" fmla="*/ 27 w 47"/>
                <a:gd name="T23" fmla="*/ 20 h 75"/>
                <a:gd name="T24" fmla="*/ 25 w 47"/>
                <a:gd name="T25" fmla="*/ 18 h 75"/>
                <a:gd name="T26" fmla="*/ 27 w 47"/>
                <a:gd name="T27" fmla="*/ 9 h 75"/>
                <a:gd name="T28" fmla="*/ 24 w 47"/>
                <a:gd name="T29" fmla="*/ 2 h 75"/>
                <a:gd name="T30" fmla="*/ 19 w 47"/>
                <a:gd name="T31" fmla="*/ 0 h 75"/>
                <a:gd name="T32" fmla="*/ 16 w 47"/>
                <a:gd name="T33" fmla="*/ 0 h 75"/>
                <a:gd name="T34" fmla="*/ 14 w 47"/>
                <a:gd name="T35" fmla="*/ 1 h 75"/>
                <a:gd name="T36" fmla="*/ 16 w 47"/>
                <a:gd name="T37" fmla="*/ 2 h 75"/>
                <a:gd name="T38" fmla="*/ 18 w 47"/>
                <a:gd name="T39" fmla="*/ 4 h 75"/>
                <a:gd name="T40" fmla="*/ 15 w 47"/>
                <a:gd name="T41" fmla="*/ 11 h 75"/>
                <a:gd name="T42" fmla="*/ 11 w 47"/>
                <a:gd name="T43" fmla="*/ 17 h 75"/>
                <a:gd name="T44" fmla="*/ 10 w 47"/>
                <a:gd name="T45" fmla="*/ 22 h 75"/>
                <a:gd name="T46" fmla="*/ 8 w 47"/>
                <a:gd name="T47" fmla="*/ 30 h 75"/>
                <a:gd name="T48" fmla="*/ 6 w 47"/>
                <a:gd name="T49" fmla="*/ 34 h 75"/>
                <a:gd name="T50" fmla="*/ 6 w 47"/>
                <a:gd name="T51" fmla="*/ 34 h 75"/>
                <a:gd name="T52" fmla="*/ 6 w 47"/>
                <a:gd name="T53" fmla="*/ 35 h 75"/>
                <a:gd name="T54" fmla="*/ 3 w 47"/>
                <a:gd name="T55" fmla="*/ 44 h 75"/>
                <a:gd name="T56" fmla="*/ 1 w 47"/>
                <a:gd name="T57" fmla="*/ 57 h 75"/>
                <a:gd name="T58" fmla="*/ 2 w 47"/>
                <a:gd name="T59" fmla="*/ 60 h 75"/>
                <a:gd name="T60" fmla="*/ 2 w 47"/>
                <a:gd name="T61" fmla="*/ 63 h 75"/>
                <a:gd name="T62" fmla="*/ 4 w 47"/>
                <a:gd name="T63" fmla="*/ 73 h 75"/>
                <a:gd name="T64" fmla="*/ 6 w 47"/>
                <a:gd name="T65" fmla="*/ 70 h 75"/>
                <a:gd name="T66" fmla="*/ 8 w 47"/>
                <a:gd name="T67" fmla="*/ 70 h 75"/>
                <a:gd name="T68" fmla="*/ 10 w 47"/>
                <a:gd name="T69" fmla="*/ 72 h 75"/>
                <a:gd name="T70" fmla="*/ 16 w 47"/>
                <a:gd name="T71" fmla="*/ 73 h 75"/>
                <a:gd name="T72" fmla="*/ 18 w 47"/>
                <a:gd name="T73" fmla="*/ 72 h 75"/>
                <a:gd name="T74" fmla="*/ 20 w 47"/>
                <a:gd name="T75" fmla="*/ 72 h 75"/>
                <a:gd name="T76" fmla="*/ 24 w 47"/>
                <a:gd name="T77" fmla="*/ 74 h 75"/>
                <a:gd name="T78" fmla="*/ 24 w 47"/>
                <a:gd name="T79" fmla="*/ 74 h 75"/>
                <a:gd name="T80" fmla="*/ 24 w 47"/>
                <a:gd name="T81" fmla="*/ 74 h 75"/>
                <a:gd name="T82" fmla="*/ 28 w 47"/>
                <a:gd name="T83" fmla="*/ 75 h 75"/>
                <a:gd name="T84" fmla="*/ 32 w 47"/>
                <a:gd name="T85" fmla="*/ 74 h 75"/>
                <a:gd name="T86" fmla="*/ 33 w 47"/>
                <a:gd name="T87" fmla="*/ 73 h 75"/>
                <a:gd name="T88" fmla="*/ 40 w 47"/>
                <a:gd name="T89" fmla="*/ 73 h 75"/>
                <a:gd name="T90" fmla="*/ 44 w 47"/>
                <a:gd name="T91" fmla="*/ 71 h 75"/>
                <a:gd name="T92" fmla="*/ 44 w 47"/>
                <a:gd name="T93" fmla="*/ 66 h 75"/>
                <a:gd name="T94" fmla="*/ 44 w 47"/>
                <a:gd name="T95" fmla="*/ 61 h 75"/>
                <a:gd name="T96" fmla="*/ 44 w 47"/>
                <a:gd name="T97" fmla="*/ 54 h 75"/>
                <a:gd name="T98" fmla="*/ 41 w 47"/>
                <a:gd name="T99" fmla="*/ 51 h 75"/>
                <a:gd name="T100" fmla="*/ 42 w 47"/>
                <a:gd name="T101" fmla="*/ 48 h 75"/>
                <a:gd name="T102" fmla="*/ 43 w 47"/>
                <a:gd name="T103" fmla="*/ 46 h 75"/>
                <a:gd name="T104" fmla="*/ 46 w 47"/>
                <a:gd name="T105" fmla="*/ 4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5">
                  <a:moveTo>
                    <a:pt x="46" y="44"/>
                  </a:moveTo>
                  <a:cubicBezTo>
                    <a:pt x="46" y="44"/>
                    <a:pt x="46" y="44"/>
                    <a:pt x="46" y="44"/>
                  </a:cubicBezTo>
                  <a:cubicBezTo>
                    <a:pt x="46" y="44"/>
                    <a:pt x="46" y="43"/>
                    <a:pt x="45" y="43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5" y="43"/>
                    <a:pt x="44" y="43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3"/>
                    <a:pt x="44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3"/>
                    <a:pt x="42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2"/>
                    <a:pt x="41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39"/>
                    <a:pt x="39" y="39"/>
                  </a:cubicBezTo>
                  <a:cubicBezTo>
                    <a:pt x="39" y="39"/>
                    <a:pt x="38" y="39"/>
                    <a:pt x="37" y="39"/>
                  </a:cubicBezTo>
                  <a:cubicBezTo>
                    <a:pt x="37" y="39"/>
                    <a:pt x="37" y="38"/>
                    <a:pt x="37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8"/>
                    <a:pt x="36" y="38"/>
                    <a:pt x="36" y="38"/>
                  </a:cubicBezTo>
                  <a:cubicBezTo>
                    <a:pt x="36" y="37"/>
                    <a:pt x="36" y="37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4" y="33"/>
                    <a:pt x="34" y="33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4" y="32"/>
                    <a:pt x="34" y="31"/>
                    <a:pt x="34" y="31"/>
                  </a:cubicBezTo>
                  <a:cubicBezTo>
                    <a:pt x="34" y="31"/>
                    <a:pt x="34" y="31"/>
                    <a:pt x="34" y="30"/>
                  </a:cubicBezTo>
                  <a:cubicBezTo>
                    <a:pt x="34" y="30"/>
                    <a:pt x="34" y="30"/>
                    <a:pt x="34" y="29"/>
                  </a:cubicBezTo>
                  <a:cubicBezTo>
                    <a:pt x="35" y="29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7"/>
                    <a:pt x="37" y="27"/>
                    <a:pt x="37" y="26"/>
                  </a:cubicBezTo>
                  <a:cubicBezTo>
                    <a:pt x="38" y="26"/>
                    <a:pt x="37" y="25"/>
                    <a:pt x="37" y="25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3"/>
                    <a:pt x="36" y="22"/>
                    <a:pt x="36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3" y="22"/>
                    <a:pt x="32" y="22"/>
                  </a:cubicBezTo>
                  <a:cubicBezTo>
                    <a:pt x="31" y="22"/>
                    <a:pt x="31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1"/>
                    <a:pt x="29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9"/>
                    <a:pt x="27" y="18"/>
                    <a:pt x="26" y="18"/>
                  </a:cubicBezTo>
                  <a:cubicBezTo>
                    <a:pt x="26" y="18"/>
                    <a:pt x="26" y="18"/>
                    <a:pt x="25" y="18"/>
                  </a:cubicBezTo>
                  <a:cubicBezTo>
                    <a:pt x="25" y="18"/>
                    <a:pt x="24" y="17"/>
                    <a:pt x="24" y="17"/>
                  </a:cubicBezTo>
                  <a:cubicBezTo>
                    <a:pt x="24" y="17"/>
                    <a:pt x="24" y="17"/>
                    <a:pt x="25" y="16"/>
                  </a:cubicBezTo>
                  <a:cubicBezTo>
                    <a:pt x="25" y="16"/>
                    <a:pt x="26" y="15"/>
                    <a:pt x="26" y="15"/>
                  </a:cubicBezTo>
                  <a:cubicBezTo>
                    <a:pt x="27" y="13"/>
                    <a:pt x="27" y="12"/>
                    <a:pt x="27" y="10"/>
                  </a:cubicBezTo>
                  <a:cubicBezTo>
                    <a:pt x="27" y="10"/>
                    <a:pt x="27" y="10"/>
                    <a:pt x="27" y="9"/>
                  </a:cubicBezTo>
                  <a:cubicBezTo>
                    <a:pt x="27" y="9"/>
                    <a:pt x="27" y="8"/>
                    <a:pt x="27" y="8"/>
                  </a:cubicBezTo>
                  <a:cubicBezTo>
                    <a:pt x="27" y="8"/>
                    <a:pt x="27" y="7"/>
                    <a:pt x="27" y="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6" y="5"/>
                    <a:pt x="26" y="5"/>
                  </a:cubicBezTo>
                  <a:cubicBezTo>
                    <a:pt x="26" y="3"/>
                    <a:pt x="25" y="3"/>
                    <a:pt x="24" y="2"/>
                  </a:cubicBezTo>
                  <a:cubicBezTo>
                    <a:pt x="24" y="2"/>
                    <a:pt x="24" y="2"/>
                    <a:pt x="23" y="2"/>
                  </a:cubicBezTo>
                  <a:cubicBezTo>
                    <a:pt x="23" y="2"/>
                    <a:pt x="23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1"/>
                    <a:pt x="14" y="1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8" y="3"/>
                    <a:pt x="18" y="3"/>
                    <a:pt x="18" y="4"/>
                  </a:cubicBezTo>
                  <a:cubicBezTo>
                    <a:pt x="18" y="4"/>
                    <a:pt x="18" y="5"/>
                    <a:pt x="18" y="5"/>
                  </a:cubicBezTo>
                  <a:cubicBezTo>
                    <a:pt x="18" y="6"/>
                    <a:pt x="18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8"/>
                    <a:pt x="15" y="9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2"/>
                    <a:pt x="15" y="12"/>
                    <a:pt x="14" y="13"/>
                  </a:cubicBezTo>
                  <a:cubicBezTo>
                    <a:pt x="13" y="14"/>
                    <a:pt x="13" y="14"/>
                    <a:pt x="12" y="15"/>
                  </a:cubicBezTo>
                  <a:cubicBezTo>
                    <a:pt x="11" y="15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8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9" y="21"/>
                    <a:pt x="10" y="21"/>
                  </a:cubicBezTo>
                  <a:cubicBezTo>
                    <a:pt x="10" y="21"/>
                    <a:pt x="10" y="21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4"/>
                    <a:pt x="10" y="24"/>
                    <a:pt x="10" y="26"/>
                  </a:cubicBezTo>
                  <a:cubicBezTo>
                    <a:pt x="9" y="26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0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2"/>
                  </a:cubicBezTo>
                  <a:cubicBezTo>
                    <a:pt x="7" y="32"/>
                    <a:pt x="7" y="32"/>
                    <a:pt x="7" y="33"/>
                  </a:cubicBezTo>
                  <a:cubicBezTo>
                    <a:pt x="7" y="33"/>
                    <a:pt x="7" y="33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7"/>
                    <a:pt x="5" y="38"/>
                    <a:pt x="5" y="39"/>
                  </a:cubicBezTo>
                  <a:cubicBezTo>
                    <a:pt x="4" y="39"/>
                    <a:pt x="4" y="40"/>
                    <a:pt x="4" y="40"/>
                  </a:cubicBezTo>
                  <a:cubicBezTo>
                    <a:pt x="4" y="41"/>
                    <a:pt x="4" y="41"/>
                    <a:pt x="4" y="42"/>
                  </a:cubicBezTo>
                  <a:cubicBezTo>
                    <a:pt x="4" y="43"/>
                    <a:pt x="3" y="43"/>
                    <a:pt x="3" y="44"/>
                  </a:cubicBezTo>
                  <a:cubicBezTo>
                    <a:pt x="3" y="45"/>
                    <a:pt x="2" y="46"/>
                    <a:pt x="2" y="47"/>
                  </a:cubicBezTo>
                  <a:cubicBezTo>
                    <a:pt x="2" y="47"/>
                    <a:pt x="2" y="48"/>
                    <a:pt x="1" y="49"/>
                  </a:cubicBezTo>
                  <a:cubicBezTo>
                    <a:pt x="1" y="51"/>
                    <a:pt x="1" y="52"/>
                    <a:pt x="1" y="5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5"/>
                    <a:pt x="1" y="56"/>
                    <a:pt x="1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8"/>
                    <a:pt x="1" y="58"/>
                    <a:pt x="1" y="5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2" y="60"/>
                    <a:pt x="2" y="61"/>
                    <a:pt x="2" y="61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3"/>
                    <a:pt x="2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4"/>
                    <a:pt x="2" y="65"/>
                    <a:pt x="3" y="65"/>
                  </a:cubicBezTo>
                  <a:cubicBezTo>
                    <a:pt x="3" y="66"/>
                    <a:pt x="4" y="67"/>
                    <a:pt x="4" y="68"/>
                  </a:cubicBezTo>
                  <a:cubicBezTo>
                    <a:pt x="4" y="68"/>
                    <a:pt x="4" y="69"/>
                    <a:pt x="4" y="69"/>
                  </a:cubicBezTo>
                  <a:cubicBezTo>
                    <a:pt x="4" y="70"/>
                    <a:pt x="4" y="71"/>
                    <a:pt x="4" y="72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2"/>
                    <a:pt x="4" y="72"/>
                    <a:pt x="5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69"/>
                    <a:pt x="6" y="69"/>
                  </a:cubicBezTo>
                  <a:cubicBezTo>
                    <a:pt x="6" y="69"/>
                    <a:pt x="6" y="69"/>
                    <a:pt x="7" y="69"/>
                  </a:cubicBezTo>
                  <a:cubicBezTo>
                    <a:pt x="7" y="69"/>
                    <a:pt x="7" y="68"/>
                    <a:pt x="7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0"/>
                    <a:pt x="9" y="71"/>
                    <a:pt x="9" y="71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9" y="72"/>
                    <a:pt x="10" y="72"/>
                    <a:pt x="10" y="72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1" y="72"/>
                    <a:pt x="11" y="72"/>
                    <a:pt x="12" y="72"/>
                  </a:cubicBezTo>
                  <a:cubicBezTo>
                    <a:pt x="13" y="73"/>
                    <a:pt x="14" y="73"/>
                    <a:pt x="15" y="7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15" y="73"/>
                    <a:pt x="16" y="74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20" y="72"/>
                  </a:cubicBezTo>
                  <a:cubicBezTo>
                    <a:pt x="20" y="72"/>
                    <a:pt x="21" y="72"/>
                    <a:pt x="21" y="72"/>
                  </a:cubicBezTo>
                  <a:cubicBezTo>
                    <a:pt x="21" y="72"/>
                    <a:pt x="22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4" y="73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6" y="74"/>
                    <a:pt x="27" y="74"/>
                  </a:cubicBezTo>
                  <a:cubicBezTo>
                    <a:pt x="27" y="74"/>
                    <a:pt x="28" y="74"/>
                    <a:pt x="28" y="75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5"/>
                    <a:pt x="30" y="75"/>
                    <a:pt x="30" y="75"/>
                  </a:cubicBezTo>
                  <a:cubicBezTo>
                    <a:pt x="31" y="75"/>
                    <a:pt x="31" y="75"/>
                    <a:pt x="32" y="75"/>
                  </a:cubicBezTo>
                  <a:cubicBezTo>
                    <a:pt x="32" y="75"/>
                    <a:pt x="32" y="74"/>
                    <a:pt x="32" y="74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74"/>
                    <a:pt x="33" y="74"/>
                    <a:pt x="33" y="74"/>
                  </a:cubicBezTo>
                  <a:cubicBezTo>
                    <a:pt x="33" y="74"/>
                    <a:pt x="33" y="74"/>
                    <a:pt x="33" y="74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4" y="73"/>
                    <a:pt x="34" y="73"/>
                    <a:pt x="34" y="74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6" y="74"/>
                    <a:pt x="36" y="74"/>
                  </a:cubicBezTo>
                  <a:cubicBezTo>
                    <a:pt x="36" y="73"/>
                    <a:pt x="37" y="73"/>
                    <a:pt x="37" y="73"/>
                  </a:cubicBezTo>
                  <a:cubicBezTo>
                    <a:pt x="38" y="73"/>
                    <a:pt x="39" y="73"/>
                    <a:pt x="40" y="73"/>
                  </a:cubicBezTo>
                  <a:cubicBezTo>
                    <a:pt x="41" y="73"/>
                    <a:pt x="42" y="73"/>
                    <a:pt x="43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4" y="72"/>
                    <a:pt x="44" y="71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5" y="70"/>
                    <a:pt x="45" y="69"/>
                    <a:pt x="45" y="68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5" y="68"/>
                    <a:pt x="45" y="68"/>
                    <a:pt x="45" y="67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5" y="67"/>
                    <a:pt x="44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6"/>
                    <a:pt x="44" y="66"/>
                    <a:pt x="44" y="65"/>
                  </a:cubicBezTo>
                  <a:cubicBezTo>
                    <a:pt x="44" y="65"/>
                    <a:pt x="44" y="65"/>
                    <a:pt x="44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44" y="64"/>
                    <a:pt x="44" y="62"/>
                    <a:pt x="44" y="61"/>
                  </a:cubicBezTo>
                  <a:cubicBezTo>
                    <a:pt x="44" y="61"/>
                    <a:pt x="44" y="60"/>
                    <a:pt x="43" y="60"/>
                  </a:cubicBezTo>
                  <a:cubicBezTo>
                    <a:pt x="43" y="60"/>
                    <a:pt x="43" y="60"/>
                    <a:pt x="43" y="59"/>
                  </a:cubicBezTo>
                  <a:cubicBezTo>
                    <a:pt x="43" y="59"/>
                    <a:pt x="43" y="58"/>
                    <a:pt x="43" y="58"/>
                  </a:cubicBezTo>
                  <a:cubicBezTo>
                    <a:pt x="44" y="57"/>
                    <a:pt x="44" y="56"/>
                    <a:pt x="44" y="55"/>
                  </a:cubicBezTo>
                  <a:cubicBezTo>
                    <a:pt x="44" y="55"/>
                    <a:pt x="44" y="54"/>
                    <a:pt x="44" y="54"/>
                  </a:cubicBezTo>
                  <a:cubicBezTo>
                    <a:pt x="44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2" y="54"/>
                    <a:pt x="42" y="54"/>
                  </a:cubicBezTo>
                  <a:cubicBezTo>
                    <a:pt x="41" y="54"/>
                    <a:pt x="41" y="53"/>
                    <a:pt x="41" y="53"/>
                  </a:cubicBezTo>
                  <a:cubicBezTo>
                    <a:pt x="40" y="53"/>
                    <a:pt x="40" y="52"/>
                    <a:pt x="41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2" y="50"/>
                    <a:pt x="42" y="49"/>
                    <a:pt x="42" y="4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46"/>
                    <a:pt x="44" y="46"/>
                    <a:pt x="44" y="45"/>
                  </a:cubicBezTo>
                  <a:cubicBezTo>
                    <a:pt x="44" y="45"/>
                    <a:pt x="45" y="45"/>
                    <a:pt x="45" y="45"/>
                  </a:cubicBezTo>
                  <a:cubicBezTo>
                    <a:pt x="45" y="45"/>
                    <a:pt x="46" y="44"/>
                    <a:pt x="46" y="44"/>
                  </a:cubicBezTo>
                  <a:cubicBezTo>
                    <a:pt x="47" y="44"/>
                    <a:pt x="47" y="44"/>
                    <a:pt x="47" y="44"/>
                  </a:cubicBezTo>
                  <a:lnTo>
                    <a:pt x="46" y="44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68" name="Sergipe">
              <a:extLst>
                <a:ext uri="{FF2B5EF4-FFF2-40B4-BE49-F238E27FC236}">
                  <a16:creationId xmlns:a16="http://schemas.microsoft.com/office/drawing/2014/main" id="{B662B535-B5A1-4F27-9606-680882235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86003" y="3952632"/>
              <a:ext cx="42517" cy="52587"/>
            </a:xfrm>
            <a:custGeom>
              <a:avLst/>
              <a:gdLst>
                <a:gd name="T0" fmla="*/ 9 w 16"/>
                <a:gd name="T1" fmla="*/ 14 h 20"/>
                <a:gd name="T2" fmla="*/ 11 w 16"/>
                <a:gd name="T3" fmla="*/ 11 h 20"/>
                <a:gd name="T4" fmla="*/ 14 w 16"/>
                <a:gd name="T5" fmla="*/ 10 h 20"/>
                <a:gd name="T6" fmla="*/ 16 w 16"/>
                <a:gd name="T7" fmla="*/ 8 h 20"/>
                <a:gd name="T8" fmla="*/ 15 w 16"/>
                <a:gd name="T9" fmla="*/ 8 h 20"/>
                <a:gd name="T10" fmla="*/ 12 w 16"/>
                <a:gd name="T11" fmla="*/ 6 h 20"/>
                <a:gd name="T12" fmla="*/ 9 w 16"/>
                <a:gd name="T13" fmla="*/ 4 h 20"/>
                <a:gd name="T14" fmla="*/ 7 w 16"/>
                <a:gd name="T15" fmla="*/ 4 h 20"/>
                <a:gd name="T16" fmla="*/ 6 w 16"/>
                <a:gd name="T17" fmla="*/ 3 h 20"/>
                <a:gd name="T18" fmla="*/ 5 w 16"/>
                <a:gd name="T19" fmla="*/ 2 h 20"/>
                <a:gd name="T20" fmla="*/ 1 w 16"/>
                <a:gd name="T21" fmla="*/ 0 h 20"/>
                <a:gd name="T22" fmla="*/ 0 w 16"/>
                <a:gd name="T23" fmla="*/ 0 h 20"/>
                <a:gd name="T24" fmla="*/ 0 w 16"/>
                <a:gd name="T25" fmla="*/ 1 h 20"/>
                <a:gd name="T26" fmla="*/ 1 w 16"/>
                <a:gd name="T27" fmla="*/ 1 h 20"/>
                <a:gd name="T28" fmla="*/ 1 w 16"/>
                <a:gd name="T29" fmla="*/ 1 h 20"/>
                <a:gd name="T30" fmla="*/ 1 w 16"/>
                <a:gd name="T31" fmla="*/ 1 h 20"/>
                <a:gd name="T32" fmla="*/ 1 w 16"/>
                <a:gd name="T33" fmla="*/ 2 h 20"/>
                <a:gd name="T34" fmla="*/ 2 w 16"/>
                <a:gd name="T35" fmla="*/ 3 h 20"/>
                <a:gd name="T36" fmla="*/ 2 w 16"/>
                <a:gd name="T37" fmla="*/ 4 h 20"/>
                <a:gd name="T38" fmla="*/ 2 w 16"/>
                <a:gd name="T39" fmla="*/ 4 h 20"/>
                <a:gd name="T40" fmla="*/ 2 w 16"/>
                <a:gd name="T41" fmla="*/ 4 h 20"/>
                <a:gd name="T42" fmla="*/ 2 w 16"/>
                <a:gd name="T43" fmla="*/ 5 h 20"/>
                <a:gd name="T44" fmla="*/ 2 w 16"/>
                <a:gd name="T45" fmla="*/ 5 h 20"/>
                <a:gd name="T46" fmla="*/ 3 w 16"/>
                <a:gd name="T47" fmla="*/ 6 h 20"/>
                <a:gd name="T48" fmla="*/ 3 w 16"/>
                <a:gd name="T49" fmla="*/ 7 h 20"/>
                <a:gd name="T50" fmla="*/ 3 w 16"/>
                <a:gd name="T51" fmla="*/ 7 h 20"/>
                <a:gd name="T52" fmla="*/ 4 w 16"/>
                <a:gd name="T53" fmla="*/ 8 h 20"/>
                <a:gd name="T54" fmla="*/ 4 w 16"/>
                <a:gd name="T55" fmla="*/ 10 h 20"/>
                <a:gd name="T56" fmla="*/ 4 w 16"/>
                <a:gd name="T57" fmla="*/ 12 h 20"/>
                <a:gd name="T58" fmla="*/ 3 w 16"/>
                <a:gd name="T59" fmla="*/ 12 h 20"/>
                <a:gd name="T60" fmla="*/ 2 w 16"/>
                <a:gd name="T61" fmla="*/ 13 h 20"/>
                <a:gd name="T62" fmla="*/ 2 w 16"/>
                <a:gd name="T63" fmla="*/ 13 h 20"/>
                <a:gd name="T64" fmla="*/ 2 w 16"/>
                <a:gd name="T65" fmla="*/ 13 h 20"/>
                <a:gd name="T66" fmla="*/ 2 w 16"/>
                <a:gd name="T67" fmla="*/ 13 h 20"/>
                <a:gd name="T68" fmla="*/ 1 w 16"/>
                <a:gd name="T69" fmla="*/ 13 h 20"/>
                <a:gd name="T70" fmla="*/ 1 w 16"/>
                <a:gd name="T71" fmla="*/ 13 h 20"/>
                <a:gd name="T72" fmla="*/ 3 w 16"/>
                <a:gd name="T73" fmla="*/ 16 h 20"/>
                <a:gd name="T74" fmla="*/ 4 w 16"/>
                <a:gd name="T75" fmla="*/ 17 h 20"/>
                <a:gd name="T76" fmla="*/ 5 w 16"/>
                <a:gd name="T77" fmla="*/ 19 h 20"/>
                <a:gd name="T78" fmla="*/ 7 w 16"/>
                <a:gd name="T79" fmla="*/ 19 h 20"/>
                <a:gd name="T80" fmla="*/ 8 w 16"/>
                <a:gd name="T81" fmla="*/ 20 h 20"/>
                <a:gd name="T82" fmla="*/ 9 w 16"/>
                <a:gd name="T83" fmla="*/ 16 h 20"/>
                <a:gd name="T84" fmla="*/ 2 w 16"/>
                <a:gd name="T85" fmla="*/ 4 h 20"/>
                <a:gd name="T86" fmla="*/ 2 w 16"/>
                <a:gd name="T8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" h="20">
                  <a:moveTo>
                    <a:pt x="9" y="16"/>
                  </a:moveTo>
                  <a:cubicBezTo>
                    <a:pt x="9" y="15"/>
                    <a:pt x="9" y="15"/>
                    <a:pt x="9" y="14"/>
                  </a:cubicBezTo>
                  <a:cubicBezTo>
                    <a:pt x="10" y="13"/>
                    <a:pt x="10" y="13"/>
                    <a:pt x="10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3" y="10"/>
                    <a:pt x="14" y="10"/>
                  </a:cubicBezTo>
                  <a:cubicBezTo>
                    <a:pt x="15" y="10"/>
                    <a:pt x="15" y="9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4" y="7"/>
                    <a:pt x="14" y="7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4" y="10"/>
                    <a:pt x="4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3" y="17"/>
                    <a:pt x="4" y="17"/>
                    <a:pt x="4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9" y="17"/>
                    <a:pt x="9" y="16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69" name="Sao Paulo">
              <a:extLst>
                <a:ext uri="{FF2B5EF4-FFF2-40B4-BE49-F238E27FC236}">
                  <a16:creationId xmlns:a16="http://schemas.microsoft.com/office/drawing/2014/main" id="{98DD3851-945D-4CE9-B4D9-5F177F346A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61529" y="4206617"/>
              <a:ext cx="198041" cy="127552"/>
            </a:xfrm>
            <a:custGeom>
              <a:avLst/>
              <a:gdLst>
                <a:gd name="T0" fmla="*/ 74 w 75"/>
                <a:gd name="T1" fmla="*/ 20 h 48"/>
                <a:gd name="T2" fmla="*/ 71 w 75"/>
                <a:gd name="T3" fmla="*/ 21 h 48"/>
                <a:gd name="T4" fmla="*/ 67 w 75"/>
                <a:gd name="T5" fmla="*/ 22 h 48"/>
                <a:gd name="T6" fmla="*/ 66 w 75"/>
                <a:gd name="T7" fmla="*/ 22 h 48"/>
                <a:gd name="T8" fmla="*/ 66 w 75"/>
                <a:gd name="T9" fmla="*/ 22 h 48"/>
                <a:gd name="T10" fmla="*/ 65 w 75"/>
                <a:gd name="T11" fmla="*/ 24 h 48"/>
                <a:gd name="T12" fmla="*/ 60 w 75"/>
                <a:gd name="T13" fmla="*/ 23 h 48"/>
                <a:gd name="T14" fmla="*/ 57 w 75"/>
                <a:gd name="T15" fmla="*/ 13 h 48"/>
                <a:gd name="T16" fmla="*/ 56 w 75"/>
                <a:gd name="T17" fmla="*/ 11 h 48"/>
                <a:gd name="T18" fmla="*/ 52 w 75"/>
                <a:gd name="T19" fmla="*/ 7 h 48"/>
                <a:gd name="T20" fmla="*/ 51 w 75"/>
                <a:gd name="T21" fmla="*/ 4 h 48"/>
                <a:gd name="T22" fmla="*/ 49 w 75"/>
                <a:gd name="T23" fmla="*/ 1 h 48"/>
                <a:gd name="T24" fmla="*/ 47 w 75"/>
                <a:gd name="T25" fmla="*/ 0 h 48"/>
                <a:gd name="T26" fmla="*/ 44 w 75"/>
                <a:gd name="T27" fmla="*/ 0 h 48"/>
                <a:gd name="T28" fmla="*/ 42 w 75"/>
                <a:gd name="T29" fmla="*/ 2 h 48"/>
                <a:gd name="T30" fmla="*/ 38 w 75"/>
                <a:gd name="T31" fmla="*/ 3 h 48"/>
                <a:gd name="T32" fmla="*/ 33 w 75"/>
                <a:gd name="T33" fmla="*/ 4 h 48"/>
                <a:gd name="T34" fmla="*/ 31 w 75"/>
                <a:gd name="T35" fmla="*/ 3 h 48"/>
                <a:gd name="T36" fmla="*/ 26 w 75"/>
                <a:gd name="T37" fmla="*/ 1 h 48"/>
                <a:gd name="T38" fmla="*/ 20 w 75"/>
                <a:gd name="T39" fmla="*/ 1 h 48"/>
                <a:gd name="T40" fmla="*/ 15 w 75"/>
                <a:gd name="T41" fmla="*/ 2 h 48"/>
                <a:gd name="T42" fmla="*/ 13 w 75"/>
                <a:gd name="T43" fmla="*/ 4 h 48"/>
                <a:gd name="T44" fmla="*/ 10 w 75"/>
                <a:gd name="T45" fmla="*/ 9 h 48"/>
                <a:gd name="T46" fmla="*/ 10 w 75"/>
                <a:gd name="T47" fmla="*/ 10 h 48"/>
                <a:gd name="T48" fmla="*/ 8 w 75"/>
                <a:gd name="T49" fmla="*/ 14 h 48"/>
                <a:gd name="T50" fmla="*/ 7 w 75"/>
                <a:gd name="T51" fmla="*/ 15 h 48"/>
                <a:gd name="T52" fmla="*/ 6 w 75"/>
                <a:gd name="T53" fmla="*/ 18 h 48"/>
                <a:gd name="T54" fmla="*/ 3 w 75"/>
                <a:gd name="T55" fmla="*/ 22 h 48"/>
                <a:gd name="T56" fmla="*/ 4 w 75"/>
                <a:gd name="T57" fmla="*/ 23 h 48"/>
                <a:gd name="T58" fmla="*/ 0 w 75"/>
                <a:gd name="T59" fmla="*/ 24 h 48"/>
                <a:gd name="T60" fmla="*/ 4 w 75"/>
                <a:gd name="T61" fmla="*/ 26 h 48"/>
                <a:gd name="T62" fmla="*/ 10 w 75"/>
                <a:gd name="T63" fmla="*/ 26 h 48"/>
                <a:gd name="T64" fmla="*/ 15 w 75"/>
                <a:gd name="T65" fmla="*/ 25 h 48"/>
                <a:gd name="T66" fmla="*/ 17 w 75"/>
                <a:gd name="T67" fmla="*/ 25 h 48"/>
                <a:gd name="T68" fmla="*/ 22 w 75"/>
                <a:gd name="T69" fmla="*/ 27 h 48"/>
                <a:gd name="T70" fmla="*/ 24 w 75"/>
                <a:gd name="T71" fmla="*/ 28 h 48"/>
                <a:gd name="T72" fmla="*/ 32 w 75"/>
                <a:gd name="T73" fmla="*/ 36 h 48"/>
                <a:gd name="T74" fmla="*/ 34 w 75"/>
                <a:gd name="T75" fmla="*/ 39 h 48"/>
                <a:gd name="T76" fmla="*/ 39 w 75"/>
                <a:gd name="T77" fmla="*/ 42 h 48"/>
                <a:gd name="T78" fmla="*/ 46 w 75"/>
                <a:gd name="T79" fmla="*/ 46 h 48"/>
                <a:gd name="T80" fmla="*/ 49 w 75"/>
                <a:gd name="T81" fmla="*/ 48 h 48"/>
                <a:gd name="T82" fmla="*/ 58 w 75"/>
                <a:gd name="T83" fmla="*/ 39 h 48"/>
                <a:gd name="T84" fmla="*/ 70 w 75"/>
                <a:gd name="T85" fmla="*/ 33 h 48"/>
                <a:gd name="T86" fmla="*/ 72 w 75"/>
                <a:gd name="T87" fmla="*/ 30 h 48"/>
                <a:gd name="T88" fmla="*/ 74 w 75"/>
                <a:gd name="T89" fmla="*/ 22 h 48"/>
                <a:gd name="T90" fmla="*/ 19 w 75"/>
                <a:gd name="T91" fmla="*/ 11 h 48"/>
                <a:gd name="T92" fmla="*/ 13 w 75"/>
                <a:gd name="T93" fmla="*/ 8 h 48"/>
                <a:gd name="T94" fmla="*/ 19 w 75"/>
                <a:gd name="T95" fmla="*/ 9 h 48"/>
                <a:gd name="T96" fmla="*/ 24 w 75"/>
                <a:gd name="T97" fmla="*/ 12 h 48"/>
                <a:gd name="T98" fmla="*/ 41 w 75"/>
                <a:gd name="T99" fmla="*/ 31 h 48"/>
                <a:gd name="T100" fmla="*/ 38 w 75"/>
                <a:gd name="T101" fmla="*/ 30 h 48"/>
                <a:gd name="T102" fmla="*/ 34 w 75"/>
                <a:gd name="T103" fmla="*/ 28 h 48"/>
                <a:gd name="T104" fmla="*/ 33 w 75"/>
                <a:gd name="T105" fmla="*/ 30 h 48"/>
                <a:gd name="T106" fmla="*/ 31 w 75"/>
                <a:gd name="T107" fmla="*/ 28 h 48"/>
                <a:gd name="T108" fmla="*/ 34 w 75"/>
                <a:gd name="T109" fmla="*/ 27 h 48"/>
                <a:gd name="T110" fmla="*/ 38 w 75"/>
                <a:gd name="T111" fmla="*/ 29 h 48"/>
                <a:gd name="T112" fmla="*/ 49 w 75"/>
                <a:gd name="T113" fmla="*/ 28 h 48"/>
                <a:gd name="T114" fmla="*/ 45 w 75"/>
                <a:gd name="T115" fmla="*/ 26 h 48"/>
                <a:gd name="T116" fmla="*/ 40 w 75"/>
                <a:gd name="T117" fmla="*/ 22 h 48"/>
                <a:gd name="T118" fmla="*/ 45 w 75"/>
                <a:gd name="T119" fmla="*/ 24 h 48"/>
                <a:gd name="T120" fmla="*/ 49 w 75"/>
                <a:gd name="T121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48">
                  <a:moveTo>
                    <a:pt x="74" y="22"/>
                  </a:moveTo>
                  <a:cubicBezTo>
                    <a:pt x="74" y="22"/>
                    <a:pt x="74" y="22"/>
                    <a:pt x="74" y="22"/>
                  </a:cubicBezTo>
                  <a:cubicBezTo>
                    <a:pt x="74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69" y="22"/>
                    <a:pt x="69" y="22"/>
                    <a:pt x="68" y="22"/>
                  </a:cubicBezTo>
                  <a:cubicBezTo>
                    <a:pt x="68" y="22"/>
                    <a:pt x="67" y="22"/>
                    <a:pt x="66" y="22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7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3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5" y="23"/>
                    <a:pt x="65" y="23"/>
                  </a:cubicBezTo>
                  <a:cubicBezTo>
                    <a:pt x="65" y="23"/>
                    <a:pt x="65" y="24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4" y="24"/>
                    <a:pt x="64" y="25"/>
                    <a:pt x="64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3" y="25"/>
                    <a:pt x="63" y="25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4"/>
                    <a:pt x="60" y="24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2"/>
                    <a:pt x="60" y="21"/>
                    <a:pt x="58" y="21"/>
                  </a:cubicBezTo>
                  <a:cubicBezTo>
                    <a:pt x="58" y="21"/>
                    <a:pt x="58" y="20"/>
                    <a:pt x="58" y="20"/>
                  </a:cubicBezTo>
                  <a:cubicBezTo>
                    <a:pt x="58" y="19"/>
                    <a:pt x="58" y="18"/>
                    <a:pt x="58" y="17"/>
                  </a:cubicBezTo>
                  <a:cubicBezTo>
                    <a:pt x="58" y="16"/>
                    <a:pt x="58" y="16"/>
                    <a:pt x="58" y="15"/>
                  </a:cubicBezTo>
                  <a:cubicBezTo>
                    <a:pt x="57" y="15"/>
                    <a:pt x="57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6" y="12"/>
                    <a:pt x="56" y="11"/>
                    <a:pt x="56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3" y="10"/>
                    <a:pt x="52" y="9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7"/>
                    <a:pt x="52" y="7"/>
                    <a:pt x="52" y="6"/>
                  </a:cubicBezTo>
                  <a:cubicBezTo>
                    <a:pt x="52" y="6"/>
                    <a:pt x="52" y="6"/>
                    <a:pt x="52" y="5"/>
                  </a:cubicBezTo>
                  <a:cubicBezTo>
                    <a:pt x="52" y="5"/>
                    <a:pt x="52" y="5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0" y="4"/>
                  </a:cubicBezTo>
                  <a:cubicBezTo>
                    <a:pt x="50" y="4"/>
                    <a:pt x="50" y="3"/>
                    <a:pt x="50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7" y="1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2" y="2"/>
                    <a:pt x="42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39" y="2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7" y="3"/>
                    <a:pt x="37" y="4"/>
                  </a:cubicBezTo>
                  <a:cubicBezTo>
                    <a:pt x="36" y="4"/>
                    <a:pt x="36" y="4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3" y="5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8" y="1"/>
                    <a:pt x="27" y="1"/>
                  </a:cubicBezTo>
                  <a:cubicBezTo>
                    <a:pt x="27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5" y="1"/>
                  </a:cubicBezTo>
                  <a:cubicBezTo>
                    <a:pt x="25" y="1"/>
                    <a:pt x="25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1"/>
                    <a:pt x="16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9" y="11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7" y="18"/>
                    <a:pt x="7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9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4" y="22"/>
                  </a:cubicBezTo>
                  <a:cubicBezTo>
                    <a:pt x="4" y="22"/>
                    <a:pt x="4" y="23"/>
                    <a:pt x="4" y="23"/>
                  </a:cubicBezTo>
                  <a:cubicBezTo>
                    <a:pt x="4" y="23"/>
                    <a:pt x="4" y="23"/>
                    <a:pt x="3" y="23"/>
                  </a:cubicBezTo>
                  <a:cubicBezTo>
                    <a:pt x="3" y="23"/>
                    <a:pt x="3" y="23"/>
                    <a:pt x="2" y="23"/>
                  </a:cubicBezTo>
                  <a:cubicBezTo>
                    <a:pt x="2" y="24"/>
                    <a:pt x="2" y="24"/>
                    <a:pt x="1" y="24"/>
                  </a:cubicBezTo>
                  <a:cubicBezTo>
                    <a:pt x="1" y="24"/>
                    <a:pt x="1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2" y="26"/>
                    <a:pt x="2" y="26"/>
                  </a:cubicBezTo>
                  <a:cubicBezTo>
                    <a:pt x="2" y="26"/>
                    <a:pt x="3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8" y="26"/>
                    <a:pt x="8" y="26"/>
                  </a:cubicBezTo>
                  <a:cubicBezTo>
                    <a:pt x="9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6"/>
                    <a:pt x="12" y="26"/>
                  </a:cubicBezTo>
                  <a:cubicBezTo>
                    <a:pt x="12" y="26"/>
                    <a:pt x="13" y="26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5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4"/>
                    <a:pt x="18" y="24"/>
                  </a:cubicBezTo>
                  <a:cubicBezTo>
                    <a:pt x="18" y="24"/>
                    <a:pt x="18" y="25"/>
                    <a:pt x="19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8"/>
                    <a:pt x="23" y="28"/>
                    <a:pt x="23" y="28"/>
                  </a:cubicBezTo>
                  <a:cubicBezTo>
                    <a:pt x="23" y="28"/>
                    <a:pt x="24" y="28"/>
                    <a:pt x="24" y="28"/>
                  </a:cubicBezTo>
                  <a:cubicBezTo>
                    <a:pt x="25" y="28"/>
                    <a:pt x="25" y="28"/>
                    <a:pt x="26" y="28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27" y="28"/>
                    <a:pt x="28" y="28"/>
                  </a:cubicBezTo>
                  <a:cubicBezTo>
                    <a:pt x="29" y="28"/>
                    <a:pt x="30" y="28"/>
                    <a:pt x="30" y="29"/>
                  </a:cubicBezTo>
                  <a:cubicBezTo>
                    <a:pt x="31" y="30"/>
                    <a:pt x="32" y="32"/>
                    <a:pt x="32" y="33"/>
                  </a:cubicBezTo>
                  <a:cubicBezTo>
                    <a:pt x="33" y="34"/>
                    <a:pt x="33" y="35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7"/>
                    <a:pt x="33" y="37"/>
                    <a:pt x="33" y="38"/>
                  </a:cubicBezTo>
                  <a:cubicBezTo>
                    <a:pt x="33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5" y="39"/>
                    <a:pt x="35" y="40"/>
                    <a:pt x="35" y="41"/>
                  </a:cubicBezTo>
                  <a:cubicBezTo>
                    <a:pt x="35" y="41"/>
                    <a:pt x="35" y="42"/>
                    <a:pt x="36" y="42"/>
                  </a:cubicBezTo>
                  <a:cubicBezTo>
                    <a:pt x="36" y="42"/>
                    <a:pt x="37" y="43"/>
                    <a:pt x="37" y="42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2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2"/>
                    <a:pt x="41" y="43"/>
                    <a:pt x="42" y="44"/>
                  </a:cubicBezTo>
                  <a:cubicBezTo>
                    <a:pt x="42" y="44"/>
                    <a:pt x="42" y="44"/>
                    <a:pt x="42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42" y="46"/>
                    <a:pt x="43" y="46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5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6"/>
                    <a:pt x="47" y="46"/>
                    <a:pt x="47" y="47"/>
                  </a:cubicBezTo>
                  <a:cubicBezTo>
                    <a:pt x="47" y="47"/>
                    <a:pt x="47" y="47"/>
                    <a:pt x="48" y="47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8"/>
                    <a:pt x="48" y="48"/>
                    <a:pt x="49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50" y="48"/>
                    <a:pt x="50" y="47"/>
                    <a:pt x="50" y="47"/>
                  </a:cubicBezTo>
                  <a:cubicBezTo>
                    <a:pt x="50" y="46"/>
                    <a:pt x="51" y="46"/>
                    <a:pt x="52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2" y="44"/>
                    <a:pt x="53" y="43"/>
                    <a:pt x="54" y="42"/>
                  </a:cubicBezTo>
                  <a:cubicBezTo>
                    <a:pt x="55" y="42"/>
                    <a:pt x="56" y="41"/>
                    <a:pt x="57" y="40"/>
                  </a:cubicBezTo>
                  <a:cubicBezTo>
                    <a:pt x="57" y="40"/>
                    <a:pt x="57" y="39"/>
                    <a:pt x="58" y="39"/>
                  </a:cubicBezTo>
                  <a:cubicBezTo>
                    <a:pt x="58" y="39"/>
                    <a:pt x="58" y="38"/>
                    <a:pt x="58" y="38"/>
                  </a:cubicBezTo>
                  <a:cubicBezTo>
                    <a:pt x="59" y="37"/>
                    <a:pt x="59" y="37"/>
                    <a:pt x="59" y="36"/>
                  </a:cubicBezTo>
                  <a:cubicBezTo>
                    <a:pt x="60" y="36"/>
                    <a:pt x="61" y="36"/>
                    <a:pt x="61" y="36"/>
                  </a:cubicBezTo>
                  <a:cubicBezTo>
                    <a:pt x="62" y="36"/>
                    <a:pt x="63" y="36"/>
                    <a:pt x="64" y="35"/>
                  </a:cubicBezTo>
                  <a:cubicBezTo>
                    <a:pt x="64" y="35"/>
                    <a:pt x="65" y="34"/>
                    <a:pt x="65" y="34"/>
                  </a:cubicBezTo>
                  <a:cubicBezTo>
                    <a:pt x="65" y="33"/>
                    <a:pt x="69" y="32"/>
                    <a:pt x="70" y="33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0" y="33"/>
                    <a:pt x="71" y="34"/>
                    <a:pt x="71" y="34"/>
                  </a:cubicBezTo>
                  <a:cubicBezTo>
                    <a:pt x="71" y="34"/>
                    <a:pt x="71" y="34"/>
                    <a:pt x="71" y="33"/>
                  </a:cubicBezTo>
                  <a:cubicBezTo>
                    <a:pt x="71" y="33"/>
                    <a:pt x="71" y="33"/>
                    <a:pt x="71" y="32"/>
                  </a:cubicBezTo>
                  <a:cubicBezTo>
                    <a:pt x="71" y="31"/>
                    <a:pt x="72" y="31"/>
                    <a:pt x="73" y="31"/>
                  </a:cubicBezTo>
                  <a:cubicBezTo>
                    <a:pt x="73" y="31"/>
                    <a:pt x="73" y="31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72" y="30"/>
                    <a:pt x="72" y="30"/>
                  </a:cubicBezTo>
                  <a:cubicBezTo>
                    <a:pt x="71" y="29"/>
                    <a:pt x="71" y="29"/>
                    <a:pt x="71" y="28"/>
                  </a:cubicBezTo>
                  <a:cubicBezTo>
                    <a:pt x="70" y="27"/>
                    <a:pt x="70" y="27"/>
                    <a:pt x="71" y="26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1" y="25"/>
                    <a:pt x="72" y="24"/>
                    <a:pt x="72" y="24"/>
                  </a:cubicBezTo>
                  <a:cubicBezTo>
                    <a:pt x="73" y="24"/>
                    <a:pt x="73" y="24"/>
                    <a:pt x="73" y="23"/>
                  </a:cubicBezTo>
                  <a:cubicBezTo>
                    <a:pt x="73" y="23"/>
                    <a:pt x="74" y="23"/>
                    <a:pt x="74" y="22"/>
                  </a:cubicBezTo>
                  <a:cubicBezTo>
                    <a:pt x="74" y="22"/>
                    <a:pt x="74" y="22"/>
                    <a:pt x="74" y="22"/>
                  </a:cubicBezTo>
                  <a:close/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ubicBezTo>
                    <a:pt x="22" y="12"/>
                    <a:pt x="21" y="12"/>
                    <a:pt x="21" y="12"/>
                  </a:cubicBezTo>
                  <a:cubicBezTo>
                    <a:pt x="21" y="11"/>
                    <a:pt x="21" y="11"/>
                    <a:pt x="20" y="11"/>
                  </a:cubicBezTo>
                  <a:cubicBezTo>
                    <a:pt x="20" y="11"/>
                    <a:pt x="20" y="11"/>
                    <a:pt x="19" y="11"/>
                  </a:cubicBezTo>
                  <a:cubicBezTo>
                    <a:pt x="19" y="10"/>
                    <a:pt x="19" y="10"/>
                    <a:pt x="18" y="10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6" y="10"/>
                    <a:pt x="16" y="9"/>
                  </a:cubicBezTo>
                  <a:cubicBezTo>
                    <a:pt x="15" y="9"/>
                    <a:pt x="15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8"/>
                    <a:pt x="18" y="9"/>
                    <a:pt x="19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1" y="9"/>
                    <a:pt x="21" y="9"/>
                  </a:cubicBezTo>
                  <a:cubicBezTo>
                    <a:pt x="21" y="9"/>
                    <a:pt x="22" y="9"/>
                    <a:pt x="23" y="10"/>
                  </a:cubicBezTo>
                  <a:cubicBezTo>
                    <a:pt x="23" y="11"/>
                    <a:pt x="23" y="11"/>
                    <a:pt x="24" y="11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lose/>
                  <a:moveTo>
                    <a:pt x="34" y="38"/>
                  </a:move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lose/>
                  <a:moveTo>
                    <a:pt x="42" y="31"/>
                  </a:moveTo>
                  <a:cubicBezTo>
                    <a:pt x="42" y="31"/>
                    <a:pt x="41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0" y="31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7" y="30"/>
                    <a:pt x="37" y="30"/>
                  </a:cubicBezTo>
                  <a:cubicBezTo>
                    <a:pt x="37" y="29"/>
                    <a:pt x="37" y="29"/>
                    <a:pt x="36" y="29"/>
                  </a:cubicBezTo>
                  <a:cubicBezTo>
                    <a:pt x="36" y="29"/>
                    <a:pt x="36" y="29"/>
                    <a:pt x="35" y="29"/>
                  </a:cubicBezTo>
                  <a:cubicBezTo>
                    <a:pt x="35" y="28"/>
                    <a:pt x="35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9"/>
                    <a:pt x="34" y="29"/>
                  </a:cubicBezTo>
                  <a:cubicBezTo>
                    <a:pt x="34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28"/>
                    <a:pt x="30" y="28"/>
                    <a:pt x="30" y="27"/>
                  </a:cubicBezTo>
                  <a:cubicBezTo>
                    <a:pt x="30" y="27"/>
                    <a:pt x="30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3" y="27"/>
                    <a:pt x="33" y="27"/>
                  </a:cubicBezTo>
                  <a:cubicBezTo>
                    <a:pt x="33" y="27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8"/>
                    <a:pt x="35" y="28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8"/>
                    <a:pt x="36" y="28"/>
                    <a:pt x="37" y="28"/>
                  </a:cubicBezTo>
                  <a:cubicBezTo>
                    <a:pt x="37" y="28"/>
                    <a:pt x="37" y="28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9" y="28"/>
                    <a:pt x="39" y="28"/>
                  </a:cubicBezTo>
                  <a:cubicBezTo>
                    <a:pt x="39" y="28"/>
                    <a:pt x="39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30"/>
                    <a:pt x="41" y="30"/>
                  </a:cubicBezTo>
                  <a:cubicBezTo>
                    <a:pt x="42" y="30"/>
                    <a:pt x="42" y="31"/>
                    <a:pt x="42" y="31"/>
                  </a:cubicBezTo>
                  <a:close/>
                  <a:moveTo>
                    <a:pt x="49" y="28"/>
                  </a:moveTo>
                  <a:cubicBezTo>
                    <a:pt x="49" y="27"/>
                    <a:pt x="49" y="27"/>
                    <a:pt x="49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28"/>
                    <a:pt x="47" y="28"/>
                    <a:pt x="47" y="28"/>
                  </a:cubicBezTo>
                  <a:cubicBezTo>
                    <a:pt x="47" y="28"/>
                    <a:pt x="47" y="27"/>
                    <a:pt x="47" y="27"/>
                  </a:cubicBezTo>
                  <a:cubicBezTo>
                    <a:pt x="47" y="27"/>
                    <a:pt x="46" y="27"/>
                    <a:pt x="46" y="27"/>
                  </a:cubicBezTo>
                  <a:cubicBezTo>
                    <a:pt x="46" y="26"/>
                    <a:pt x="46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5"/>
                    <a:pt x="44" y="25"/>
                    <a:pt x="44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2" y="24"/>
                    <a:pt x="42" y="24"/>
                  </a:cubicBezTo>
                  <a:cubicBezTo>
                    <a:pt x="42" y="24"/>
                    <a:pt x="42" y="24"/>
                    <a:pt x="41" y="24"/>
                  </a:cubicBezTo>
                  <a:cubicBezTo>
                    <a:pt x="41" y="23"/>
                    <a:pt x="41" y="23"/>
                    <a:pt x="40" y="23"/>
                  </a:cubicBezTo>
                  <a:cubicBezTo>
                    <a:pt x="40" y="23"/>
                    <a:pt x="40" y="22"/>
                    <a:pt x="40" y="22"/>
                  </a:cubicBezTo>
                  <a:cubicBezTo>
                    <a:pt x="40" y="22"/>
                    <a:pt x="40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2" y="22"/>
                    <a:pt x="42" y="22"/>
                  </a:cubicBezTo>
                  <a:cubicBezTo>
                    <a:pt x="42" y="22"/>
                    <a:pt x="42" y="22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4" y="23"/>
                  </a:cubicBezTo>
                  <a:cubicBezTo>
                    <a:pt x="44" y="23"/>
                    <a:pt x="44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7" y="26"/>
                    <a:pt x="47" y="27"/>
                    <a:pt x="48" y="27"/>
                  </a:cubicBezTo>
                  <a:cubicBezTo>
                    <a:pt x="48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49" y="28"/>
                    <a:pt x="49" y="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0" name="Santa Catarina">
              <a:extLst>
                <a:ext uri="{FF2B5EF4-FFF2-40B4-BE49-F238E27FC236}">
                  <a16:creationId xmlns:a16="http://schemas.microsoft.com/office/drawing/2014/main" id="{C6CFEE0D-BB20-4452-A667-1580C9F34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8172" y="4352071"/>
              <a:ext cx="129790" cy="85035"/>
            </a:xfrm>
            <a:custGeom>
              <a:avLst/>
              <a:gdLst>
                <a:gd name="T0" fmla="*/ 48 w 49"/>
                <a:gd name="T1" fmla="*/ 18 h 32"/>
                <a:gd name="T2" fmla="*/ 49 w 49"/>
                <a:gd name="T3" fmla="*/ 14 h 32"/>
                <a:gd name="T4" fmla="*/ 46 w 49"/>
                <a:gd name="T5" fmla="*/ 9 h 32"/>
                <a:gd name="T6" fmla="*/ 44 w 49"/>
                <a:gd name="T7" fmla="*/ 3 h 32"/>
                <a:gd name="T8" fmla="*/ 46 w 49"/>
                <a:gd name="T9" fmla="*/ 0 h 32"/>
                <a:gd name="T10" fmla="*/ 42 w 49"/>
                <a:gd name="T11" fmla="*/ 0 h 32"/>
                <a:gd name="T12" fmla="*/ 41 w 49"/>
                <a:gd name="T13" fmla="*/ 0 h 32"/>
                <a:gd name="T14" fmla="*/ 41 w 49"/>
                <a:gd name="T15" fmla="*/ 0 h 32"/>
                <a:gd name="T16" fmla="*/ 40 w 49"/>
                <a:gd name="T17" fmla="*/ 0 h 32"/>
                <a:gd name="T18" fmla="*/ 40 w 49"/>
                <a:gd name="T19" fmla="*/ 0 h 32"/>
                <a:gd name="T20" fmla="*/ 38 w 49"/>
                <a:gd name="T21" fmla="*/ 2 h 32"/>
                <a:gd name="T22" fmla="*/ 35 w 49"/>
                <a:gd name="T23" fmla="*/ 1 h 32"/>
                <a:gd name="T24" fmla="*/ 32 w 49"/>
                <a:gd name="T25" fmla="*/ 1 h 32"/>
                <a:gd name="T26" fmla="*/ 28 w 49"/>
                <a:gd name="T27" fmla="*/ 1 h 32"/>
                <a:gd name="T28" fmla="*/ 27 w 49"/>
                <a:gd name="T29" fmla="*/ 1 h 32"/>
                <a:gd name="T30" fmla="*/ 26 w 49"/>
                <a:gd name="T31" fmla="*/ 1 h 32"/>
                <a:gd name="T32" fmla="*/ 25 w 49"/>
                <a:gd name="T33" fmla="*/ 3 h 32"/>
                <a:gd name="T34" fmla="*/ 24 w 49"/>
                <a:gd name="T35" fmla="*/ 4 h 32"/>
                <a:gd name="T36" fmla="*/ 22 w 49"/>
                <a:gd name="T37" fmla="*/ 4 h 32"/>
                <a:gd name="T38" fmla="*/ 21 w 49"/>
                <a:gd name="T39" fmla="*/ 7 h 32"/>
                <a:gd name="T40" fmla="*/ 19 w 49"/>
                <a:gd name="T41" fmla="*/ 7 h 32"/>
                <a:gd name="T42" fmla="*/ 16 w 49"/>
                <a:gd name="T43" fmla="*/ 7 h 32"/>
                <a:gd name="T44" fmla="*/ 10 w 49"/>
                <a:gd name="T45" fmla="*/ 6 h 32"/>
                <a:gd name="T46" fmla="*/ 8 w 49"/>
                <a:gd name="T47" fmla="*/ 6 h 32"/>
                <a:gd name="T48" fmla="*/ 5 w 49"/>
                <a:gd name="T49" fmla="*/ 5 h 32"/>
                <a:gd name="T50" fmla="*/ 3 w 49"/>
                <a:gd name="T51" fmla="*/ 5 h 32"/>
                <a:gd name="T52" fmla="*/ 2 w 49"/>
                <a:gd name="T53" fmla="*/ 5 h 32"/>
                <a:gd name="T54" fmla="*/ 0 w 49"/>
                <a:gd name="T55" fmla="*/ 6 h 32"/>
                <a:gd name="T56" fmla="*/ 0 w 49"/>
                <a:gd name="T57" fmla="*/ 9 h 32"/>
                <a:gd name="T58" fmla="*/ 1 w 49"/>
                <a:gd name="T59" fmla="*/ 12 h 32"/>
                <a:gd name="T60" fmla="*/ 1 w 49"/>
                <a:gd name="T61" fmla="*/ 13 h 32"/>
                <a:gd name="T62" fmla="*/ 4 w 49"/>
                <a:gd name="T63" fmla="*/ 12 h 32"/>
                <a:gd name="T64" fmla="*/ 6 w 49"/>
                <a:gd name="T65" fmla="*/ 12 h 32"/>
                <a:gd name="T66" fmla="*/ 8 w 49"/>
                <a:gd name="T67" fmla="*/ 13 h 32"/>
                <a:gd name="T68" fmla="*/ 11 w 49"/>
                <a:gd name="T69" fmla="*/ 13 h 32"/>
                <a:gd name="T70" fmla="*/ 15 w 49"/>
                <a:gd name="T71" fmla="*/ 13 h 32"/>
                <a:gd name="T72" fmla="*/ 20 w 49"/>
                <a:gd name="T73" fmla="*/ 16 h 32"/>
                <a:gd name="T74" fmla="*/ 22 w 49"/>
                <a:gd name="T75" fmla="*/ 17 h 32"/>
                <a:gd name="T76" fmla="*/ 24 w 49"/>
                <a:gd name="T77" fmla="*/ 18 h 32"/>
                <a:gd name="T78" fmla="*/ 27 w 49"/>
                <a:gd name="T79" fmla="*/ 20 h 32"/>
                <a:gd name="T80" fmla="*/ 28 w 49"/>
                <a:gd name="T81" fmla="*/ 21 h 32"/>
                <a:gd name="T82" fmla="*/ 30 w 49"/>
                <a:gd name="T83" fmla="*/ 23 h 32"/>
                <a:gd name="T84" fmla="*/ 33 w 49"/>
                <a:gd name="T85" fmla="*/ 24 h 32"/>
                <a:gd name="T86" fmla="*/ 35 w 49"/>
                <a:gd name="T87" fmla="*/ 24 h 32"/>
                <a:gd name="T88" fmla="*/ 37 w 49"/>
                <a:gd name="T89" fmla="*/ 25 h 32"/>
                <a:gd name="T90" fmla="*/ 36 w 49"/>
                <a:gd name="T91" fmla="*/ 28 h 32"/>
                <a:gd name="T92" fmla="*/ 39 w 49"/>
                <a:gd name="T93" fmla="*/ 32 h 32"/>
                <a:gd name="T94" fmla="*/ 40 w 49"/>
                <a:gd name="T95" fmla="*/ 30 h 32"/>
                <a:gd name="T96" fmla="*/ 43 w 49"/>
                <a:gd name="T97" fmla="*/ 26 h 32"/>
                <a:gd name="T98" fmla="*/ 47 w 49"/>
                <a:gd name="T99" fmla="*/ 21 h 32"/>
                <a:gd name="T100" fmla="*/ 48 w 49"/>
                <a:gd name="T101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" h="32">
                  <a:moveTo>
                    <a:pt x="48" y="19"/>
                  </a:moveTo>
                  <a:cubicBezTo>
                    <a:pt x="48" y="19"/>
                    <a:pt x="48" y="19"/>
                    <a:pt x="48" y="19"/>
                  </a:cubicBezTo>
                  <a:cubicBezTo>
                    <a:pt x="48" y="19"/>
                    <a:pt x="48" y="19"/>
                    <a:pt x="48" y="18"/>
                  </a:cubicBezTo>
                  <a:cubicBezTo>
                    <a:pt x="48" y="18"/>
                    <a:pt x="48" y="18"/>
                    <a:pt x="49" y="17"/>
                  </a:cubicBezTo>
                  <a:cubicBezTo>
                    <a:pt x="49" y="17"/>
                    <a:pt x="49" y="16"/>
                    <a:pt x="49" y="16"/>
                  </a:cubicBezTo>
                  <a:cubicBezTo>
                    <a:pt x="49" y="15"/>
                    <a:pt x="49" y="15"/>
                    <a:pt x="49" y="14"/>
                  </a:cubicBezTo>
                  <a:cubicBezTo>
                    <a:pt x="49" y="13"/>
                    <a:pt x="48" y="13"/>
                    <a:pt x="48" y="12"/>
                  </a:cubicBezTo>
                  <a:cubicBezTo>
                    <a:pt x="47" y="12"/>
                    <a:pt x="48" y="11"/>
                    <a:pt x="47" y="11"/>
                  </a:cubicBezTo>
                  <a:cubicBezTo>
                    <a:pt x="47" y="10"/>
                    <a:pt x="46" y="10"/>
                    <a:pt x="46" y="9"/>
                  </a:cubicBezTo>
                  <a:cubicBezTo>
                    <a:pt x="46" y="9"/>
                    <a:pt x="46" y="8"/>
                    <a:pt x="46" y="8"/>
                  </a:cubicBezTo>
                  <a:cubicBezTo>
                    <a:pt x="46" y="7"/>
                    <a:pt x="46" y="6"/>
                    <a:pt x="46" y="5"/>
                  </a:cubicBezTo>
                  <a:cubicBezTo>
                    <a:pt x="45" y="4"/>
                    <a:pt x="44" y="4"/>
                    <a:pt x="44" y="3"/>
                  </a:cubicBezTo>
                  <a:cubicBezTo>
                    <a:pt x="44" y="3"/>
                    <a:pt x="43" y="2"/>
                    <a:pt x="43" y="2"/>
                  </a:cubicBezTo>
                  <a:cubicBezTo>
                    <a:pt x="44" y="1"/>
                    <a:pt x="45" y="1"/>
                    <a:pt x="46" y="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5" y="0"/>
                    <a:pt x="44" y="0"/>
                  </a:cubicBezTo>
                  <a:cubicBezTo>
                    <a:pt x="43" y="0"/>
                    <a:pt x="43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1"/>
                    <a:pt x="39" y="1"/>
                  </a:cubicBezTo>
                  <a:cubicBezTo>
                    <a:pt x="39" y="1"/>
                    <a:pt x="38" y="1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7" y="2"/>
                    <a:pt x="37" y="3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5" y="1"/>
                    <a:pt x="35" y="1"/>
                  </a:cubicBezTo>
                  <a:cubicBezTo>
                    <a:pt x="35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2" y="1"/>
                    <a:pt x="32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5" y="2"/>
                    <a:pt x="25" y="2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7"/>
                  </a:cubicBezTo>
                  <a:cubicBezTo>
                    <a:pt x="20" y="7"/>
                    <a:pt x="20" y="8"/>
                    <a:pt x="20" y="8"/>
                  </a:cubicBezTo>
                  <a:cubicBezTo>
                    <a:pt x="20" y="8"/>
                    <a:pt x="20" y="7"/>
                    <a:pt x="20" y="7"/>
                  </a:cubicBezTo>
                  <a:cubicBezTo>
                    <a:pt x="20" y="7"/>
                    <a:pt x="19" y="7"/>
                    <a:pt x="19" y="7"/>
                  </a:cubicBezTo>
                  <a:cubicBezTo>
                    <a:pt x="19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6" y="7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6"/>
                    <a:pt x="13" y="6"/>
                    <a:pt x="12" y="6"/>
                  </a:cubicBezTo>
                  <a:cubicBezTo>
                    <a:pt x="11" y="6"/>
                    <a:pt x="11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1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2" y="13"/>
                    <a:pt x="3" y="13"/>
                  </a:cubicBezTo>
                  <a:cubicBezTo>
                    <a:pt x="3" y="13"/>
                    <a:pt x="3" y="13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6" y="12"/>
                    <a:pt x="6" y="12"/>
                    <a:pt x="7" y="12"/>
                  </a:cubicBezTo>
                  <a:cubicBezTo>
                    <a:pt x="7" y="12"/>
                    <a:pt x="7" y="12"/>
                    <a:pt x="7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3" y="13"/>
                  </a:cubicBezTo>
                  <a:cubicBezTo>
                    <a:pt x="14" y="13"/>
                    <a:pt x="14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7" y="15"/>
                    <a:pt x="18" y="15"/>
                  </a:cubicBezTo>
                  <a:cubicBezTo>
                    <a:pt x="18" y="15"/>
                    <a:pt x="19" y="15"/>
                    <a:pt x="19" y="16"/>
                  </a:cubicBezTo>
                  <a:cubicBezTo>
                    <a:pt x="19" y="16"/>
                    <a:pt x="20" y="16"/>
                    <a:pt x="20" y="16"/>
                  </a:cubicBezTo>
                  <a:cubicBezTo>
                    <a:pt x="20" y="16"/>
                    <a:pt x="20" y="17"/>
                    <a:pt x="21" y="17"/>
                  </a:cubicBezTo>
                  <a:cubicBezTo>
                    <a:pt x="21" y="17"/>
                    <a:pt x="21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3" y="17"/>
                    <a:pt x="23" y="17"/>
                  </a:cubicBezTo>
                  <a:cubicBezTo>
                    <a:pt x="23" y="17"/>
                    <a:pt x="23" y="17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25" y="18"/>
                    <a:pt x="25" y="19"/>
                    <a:pt x="25" y="19"/>
                  </a:cubicBezTo>
                  <a:cubicBezTo>
                    <a:pt x="26" y="19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8" y="20"/>
                    <a:pt x="28" y="20"/>
                    <a:pt x="28" y="21"/>
                  </a:cubicBezTo>
                  <a:cubicBezTo>
                    <a:pt x="28" y="21"/>
                    <a:pt x="28" y="22"/>
                    <a:pt x="29" y="22"/>
                  </a:cubicBezTo>
                  <a:cubicBezTo>
                    <a:pt x="29" y="22"/>
                    <a:pt x="29" y="23"/>
                    <a:pt x="29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2" y="24"/>
                    <a:pt x="32" y="24"/>
                    <a:pt x="33" y="24"/>
                  </a:cubicBezTo>
                  <a:cubicBezTo>
                    <a:pt x="33" y="24"/>
                    <a:pt x="33" y="24"/>
                    <a:pt x="34" y="24"/>
                  </a:cubicBezTo>
                  <a:cubicBezTo>
                    <a:pt x="34" y="24"/>
                    <a:pt x="34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6" y="24"/>
                    <a:pt x="36" y="24"/>
                  </a:cubicBezTo>
                  <a:cubicBezTo>
                    <a:pt x="36" y="24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6"/>
                    <a:pt x="36" y="27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9"/>
                    <a:pt x="36" y="30"/>
                    <a:pt x="36" y="30"/>
                  </a:cubicBezTo>
                  <a:cubicBezTo>
                    <a:pt x="36" y="30"/>
                    <a:pt x="36" y="30"/>
                    <a:pt x="37" y="31"/>
                  </a:cubicBezTo>
                  <a:cubicBezTo>
                    <a:pt x="38" y="31"/>
                    <a:pt x="38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1"/>
                    <a:pt x="40" y="31"/>
                    <a:pt x="40" y="30"/>
                  </a:cubicBezTo>
                  <a:cubicBezTo>
                    <a:pt x="40" y="29"/>
                    <a:pt x="41" y="29"/>
                    <a:pt x="41" y="29"/>
                  </a:cubicBezTo>
                  <a:cubicBezTo>
                    <a:pt x="41" y="29"/>
                    <a:pt x="42" y="28"/>
                    <a:pt x="42" y="28"/>
                  </a:cubicBezTo>
                  <a:cubicBezTo>
                    <a:pt x="42" y="27"/>
                    <a:pt x="43" y="27"/>
                    <a:pt x="43" y="26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6" y="23"/>
                    <a:pt x="47" y="22"/>
                    <a:pt x="47" y="21"/>
                  </a:cubicBezTo>
                  <a:cubicBezTo>
                    <a:pt x="47" y="21"/>
                    <a:pt x="46" y="20"/>
                    <a:pt x="46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7" y="20"/>
                    <a:pt x="47" y="20"/>
                    <a:pt x="48" y="20"/>
                  </a:cubicBezTo>
                  <a:cubicBezTo>
                    <a:pt x="47" y="19"/>
                    <a:pt x="47" y="19"/>
                    <a:pt x="48" y="19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1" name="Roraima">
              <a:extLst>
                <a:ext uri="{FF2B5EF4-FFF2-40B4-BE49-F238E27FC236}">
                  <a16:creationId xmlns:a16="http://schemas.microsoft.com/office/drawing/2014/main" id="{109FEAB7-DDC7-486F-B8C1-564925A42B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95656" y="3646059"/>
              <a:ext cx="158881" cy="149930"/>
            </a:xfrm>
            <a:custGeom>
              <a:avLst/>
              <a:gdLst>
                <a:gd name="T0" fmla="*/ 58 w 60"/>
                <a:gd name="T1" fmla="*/ 36 h 57"/>
                <a:gd name="T2" fmla="*/ 53 w 60"/>
                <a:gd name="T3" fmla="*/ 32 h 57"/>
                <a:gd name="T4" fmla="*/ 50 w 60"/>
                <a:gd name="T5" fmla="*/ 29 h 57"/>
                <a:gd name="T6" fmla="*/ 49 w 60"/>
                <a:gd name="T7" fmla="*/ 28 h 57"/>
                <a:gd name="T8" fmla="*/ 48 w 60"/>
                <a:gd name="T9" fmla="*/ 27 h 57"/>
                <a:gd name="T10" fmla="*/ 48 w 60"/>
                <a:gd name="T11" fmla="*/ 26 h 57"/>
                <a:gd name="T12" fmla="*/ 48 w 60"/>
                <a:gd name="T13" fmla="*/ 26 h 57"/>
                <a:gd name="T14" fmla="*/ 48 w 60"/>
                <a:gd name="T15" fmla="*/ 25 h 57"/>
                <a:gd name="T16" fmla="*/ 47 w 60"/>
                <a:gd name="T17" fmla="*/ 21 h 57"/>
                <a:gd name="T18" fmla="*/ 48 w 60"/>
                <a:gd name="T19" fmla="*/ 17 h 57"/>
                <a:gd name="T20" fmla="*/ 50 w 60"/>
                <a:gd name="T21" fmla="*/ 13 h 57"/>
                <a:gd name="T22" fmla="*/ 50 w 60"/>
                <a:gd name="T23" fmla="*/ 11 h 57"/>
                <a:gd name="T24" fmla="*/ 49 w 60"/>
                <a:gd name="T25" fmla="*/ 9 h 57"/>
                <a:gd name="T26" fmla="*/ 48 w 60"/>
                <a:gd name="T27" fmla="*/ 9 h 57"/>
                <a:gd name="T28" fmla="*/ 48 w 60"/>
                <a:gd name="T29" fmla="*/ 8 h 57"/>
                <a:gd name="T30" fmla="*/ 47 w 60"/>
                <a:gd name="T31" fmla="*/ 8 h 57"/>
                <a:gd name="T32" fmla="*/ 45 w 60"/>
                <a:gd name="T33" fmla="*/ 7 h 57"/>
                <a:gd name="T34" fmla="*/ 44 w 60"/>
                <a:gd name="T35" fmla="*/ 5 h 57"/>
                <a:gd name="T36" fmla="*/ 45 w 60"/>
                <a:gd name="T37" fmla="*/ 3 h 57"/>
                <a:gd name="T38" fmla="*/ 44 w 60"/>
                <a:gd name="T39" fmla="*/ 1 h 57"/>
                <a:gd name="T40" fmla="*/ 44 w 60"/>
                <a:gd name="T41" fmla="*/ 1 h 57"/>
                <a:gd name="T42" fmla="*/ 42 w 60"/>
                <a:gd name="T43" fmla="*/ 0 h 57"/>
                <a:gd name="T44" fmla="*/ 42 w 60"/>
                <a:gd name="T45" fmla="*/ 0 h 57"/>
                <a:gd name="T46" fmla="*/ 41 w 60"/>
                <a:gd name="T47" fmla="*/ 1 h 57"/>
                <a:gd name="T48" fmla="*/ 39 w 60"/>
                <a:gd name="T49" fmla="*/ 0 h 57"/>
                <a:gd name="T50" fmla="*/ 37 w 60"/>
                <a:gd name="T51" fmla="*/ 5 h 57"/>
                <a:gd name="T52" fmla="*/ 31 w 60"/>
                <a:gd name="T53" fmla="*/ 8 h 57"/>
                <a:gd name="T54" fmla="*/ 25 w 60"/>
                <a:gd name="T55" fmla="*/ 9 h 57"/>
                <a:gd name="T56" fmla="*/ 22 w 60"/>
                <a:gd name="T57" fmla="*/ 10 h 57"/>
                <a:gd name="T58" fmla="*/ 18 w 60"/>
                <a:gd name="T59" fmla="*/ 13 h 57"/>
                <a:gd name="T60" fmla="*/ 8 w 60"/>
                <a:gd name="T61" fmla="*/ 13 h 57"/>
                <a:gd name="T62" fmla="*/ 3 w 60"/>
                <a:gd name="T63" fmla="*/ 12 h 57"/>
                <a:gd name="T64" fmla="*/ 0 w 60"/>
                <a:gd name="T65" fmla="*/ 12 h 57"/>
                <a:gd name="T66" fmla="*/ 1 w 60"/>
                <a:gd name="T67" fmla="*/ 14 h 57"/>
                <a:gd name="T68" fmla="*/ 3 w 60"/>
                <a:gd name="T69" fmla="*/ 15 h 57"/>
                <a:gd name="T70" fmla="*/ 5 w 60"/>
                <a:gd name="T71" fmla="*/ 17 h 57"/>
                <a:gd name="T72" fmla="*/ 4 w 60"/>
                <a:gd name="T73" fmla="*/ 20 h 57"/>
                <a:gd name="T74" fmla="*/ 4 w 60"/>
                <a:gd name="T75" fmla="*/ 24 h 57"/>
                <a:gd name="T76" fmla="*/ 4 w 60"/>
                <a:gd name="T77" fmla="*/ 25 h 57"/>
                <a:gd name="T78" fmla="*/ 6 w 60"/>
                <a:gd name="T79" fmla="*/ 26 h 57"/>
                <a:gd name="T80" fmla="*/ 10 w 60"/>
                <a:gd name="T81" fmla="*/ 27 h 57"/>
                <a:gd name="T82" fmla="*/ 14 w 60"/>
                <a:gd name="T83" fmla="*/ 26 h 57"/>
                <a:gd name="T84" fmla="*/ 15 w 60"/>
                <a:gd name="T85" fmla="*/ 29 h 57"/>
                <a:gd name="T86" fmla="*/ 24 w 60"/>
                <a:gd name="T87" fmla="*/ 39 h 57"/>
                <a:gd name="T88" fmla="*/ 25 w 60"/>
                <a:gd name="T89" fmla="*/ 44 h 57"/>
                <a:gd name="T90" fmla="*/ 26 w 60"/>
                <a:gd name="T91" fmla="*/ 48 h 57"/>
                <a:gd name="T92" fmla="*/ 26 w 60"/>
                <a:gd name="T93" fmla="*/ 52 h 57"/>
                <a:gd name="T94" fmla="*/ 31 w 60"/>
                <a:gd name="T95" fmla="*/ 56 h 57"/>
                <a:gd name="T96" fmla="*/ 33 w 60"/>
                <a:gd name="T97" fmla="*/ 57 h 57"/>
                <a:gd name="T98" fmla="*/ 33 w 60"/>
                <a:gd name="T99" fmla="*/ 57 h 57"/>
                <a:gd name="T100" fmla="*/ 34 w 60"/>
                <a:gd name="T101" fmla="*/ 57 h 57"/>
                <a:gd name="T102" fmla="*/ 35 w 60"/>
                <a:gd name="T103" fmla="*/ 54 h 57"/>
                <a:gd name="T104" fmla="*/ 38 w 60"/>
                <a:gd name="T105" fmla="*/ 50 h 57"/>
                <a:gd name="T106" fmla="*/ 41 w 60"/>
                <a:gd name="T107" fmla="*/ 51 h 57"/>
                <a:gd name="T108" fmla="*/ 43 w 60"/>
                <a:gd name="T109" fmla="*/ 52 h 57"/>
                <a:gd name="T110" fmla="*/ 45 w 60"/>
                <a:gd name="T111" fmla="*/ 50 h 57"/>
                <a:gd name="T112" fmla="*/ 46 w 60"/>
                <a:gd name="T113" fmla="*/ 48 h 57"/>
                <a:gd name="T114" fmla="*/ 48 w 60"/>
                <a:gd name="T115" fmla="*/ 45 h 57"/>
                <a:gd name="T116" fmla="*/ 49 w 60"/>
                <a:gd name="T117" fmla="*/ 44 h 57"/>
                <a:gd name="T118" fmla="*/ 60 w 60"/>
                <a:gd name="T119" fmla="*/ 43 h 57"/>
                <a:gd name="T120" fmla="*/ 59 w 60"/>
                <a:gd name="T121" fmla="*/ 36 h 57"/>
                <a:gd name="T122" fmla="*/ 59 w 60"/>
                <a:gd name="T123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" h="57">
                  <a:moveTo>
                    <a:pt x="59" y="36"/>
                  </a:moveTo>
                  <a:cubicBezTo>
                    <a:pt x="59" y="36"/>
                    <a:pt x="59" y="36"/>
                    <a:pt x="59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1" y="29"/>
                    <a:pt x="51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28"/>
                    <a:pt x="49" y="28"/>
                    <a:pt x="49" y="28"/>
                  </a:cubicBezTo>
                  <a:cubicBezTo>
                    <a:pt x="49" y="28"/>
                    <a:pt x="48" y="27"/>
                    <a:pt x="48" y="26"/>
                  </a:cubicBezTo>
                  <a:cubicBezTo>
                    <a:pt x="48" y="26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4"/>
                    <a:pt x="47" y="24"/>
                    <a:pt x="47" y="23"/>
                  </a:cubicBezTo>
                  <a:cubicBezTo>
                    <a:pt x="47" y="23"/>
                    <a:pt x="47" y="22"/>
                    <a:pt x="47" y="22"/>
                  </a:cubicBezTo>
                  <a:cubicBezTo>
                    <a:pt x="47" y="22"/>
                    <a:pt x="47" y="21"/>
                    <a:pt x="47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8" y="19"/>
                    <a:pt x="48" y="18"/>
                    <a:pt x="48" y="18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6"/>
                    <a:pt x="48" y="16"/>
                    <a:pt x="49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4"/>
                    <a:pt x="49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1" y="11"/>
                    <a:pt x="51" y="11"/>
                    <a:pt x="51" y="10"/>
                  </a:cubicBezTo>
                  <a:cubicBezTo>
                    <a:pt x="51" y="10"/>
                    <a:pt x="50" y="9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9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5" y="8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6"/>
                    <a:pt x="44" y="6"/>
                  </a:cubicBezTo>
                  <a:cubicBezTo>
                    <a:pt x="44" y="6"/>
                    <a:pt x="44" y="6"/>
                    <a:pt x="44" y="5"/>
                  </a:cubicBezTo>
                  <a:cubicBezTo>
                    <a:pt x="45" y="5"/>
                    <a:pt x="45" y="5"/>
                    <a:pt x="45" y="4"/>
                  </a:cubicBezTo>
                  <a:cubicBezTo>
                    <a:pt x="45" y="4"/>
                    <a:pt x="45" y="4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2"/>
                    <a:pt x="45" y="2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3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1"/>
                  </a:cubicBezTo>
                  <a:cubicBezTo>
                    <a:pt x="41" y="1"/>
                    <a:pt x="41" y="1"/>
                    <a:pt x="40" y="1"/>
                  </a:cubicBezTo>
                  <a:cubicBezTo>
                    <a:pt x="40" y="1"/>
                    <a:pt x="40" y="1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8" y="4"/>
                    <a:pt x="37" y="5"/>
                  </a:cubicBezTo>
                  <a:cubicBezTo>
                    <a:pt x="36" y="5"/>
                    <a:pt x="35" y="6"/>
                    <a:pt x="34" y="7"/>
                  </a:cubicBezTo>
                  <a:cubicBezTo>
                    <a:pt x="33" y="8"/>
                    <a:pt x="33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0" y="8"/>
                    <a:pt x="29" y="9"/>
                  </a:cubicBezTo>
                  <a:cubicBezTo>
                    <a:pt x="28" y="9"/>
                    <a:pt x="27" y="10"/>
                    <a:pt x="26" y="10"/>
                  </a:cubicBezTo>
                  <a:cubicBezTo>
                    <a:pt x="26" y="10"/>
                    <a:pt x="26" y="9"/>
                    <a:pt x="25" y="9"/>
                  </a:cubicBezTo>
                  <a:cubicBezTo>
                    <a:pt x="25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2" y="9"/>
                    <a:pt x="22" y="10"/>
                  </a:cubicBezTo>
                  <a:cubicBezTo>
                    <a:pt x="21" y="10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19" y="12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4" y="13"/>
                    <a:pt x="11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6" y="13"/>
                    <a:pt x="5" y="13"/>
                    <a:pt x="5" y="13"/>
                  </a:cubicBezTo>
                  <a:cubicBezTo>
                    <a:pt x="4" y="12"/>
                    <a:pt x="4" y="12"/>
                    <a:pt x="3" y="12"/>
                  </a:cubicBezTo>
                  <a:cubicBezTo>
                    <a:pt x="3" y="12"/>
                    <a:pt x="2" y="12"/>
                    <a:pt x="2" y="12"/>
                  </a:cubicBezTo>
                  <a:cubicBezTo>
                    <a:pt x="1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1" y="14"/>
                  </a:cubicBezTo>
                  <a:cubicBezTo>
                    <a:pt x="2" y="14"/>
                    <a:pt x="2" y="14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8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1"/>
                    <a:pt x="3" y="21"/>
                    <a:pt x="4" y="22"/>
                  </a:cubicBezTo>
                  <a:cubicBezTo>
                    <a:pt x="4" y="22"/>
                    <a:pt x="4" y="23"/>
                    <a:pt x="4" y="23"/>
                  </a:cubicBezTo>
                  <a:cubicBezTo>
                    <a:pt x="4" y="23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7"/>
                    <a:pt x="7" y="26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9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6"/>
                    <a:pt x="12" y="26"/>
                    <a:pt x="13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40"/>
                    <a:pt x="24" y="40"/>
                    <a:pt x="25" y="41"/>
                  </a:cubicBezTo>
                  <a:cubicBezTo>
                    <a:pt x="25" y="42"/>
                    <a:pt x="25" y="43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5"/>
                    <a:pt x="26" y="45"/>
                    <a:pt x="26" y="46"/>
                  </a:cubicBezTo>
                  <a:cubicBezTo>
                    <a:pt x="26" y="47"/>
                    <a:pt x="26" y="47"/>
                    <a:pt x="26" y="48"/>
                  </a:cubicBezTo>
                  <a:cubicBezTo>
                    <a:pt x="26" y="49"/>
                    <a:pt x="27" y="51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7" y="53"/>
                    <a:pt x="27" y="53"/>
                    <a:pt x="28" y="54"/>
                  </a:cubicBezTo>
                  <a:cubicBezTo>
                    <a:pt x="28" y="54"/>
                    <a:pt x="29" y="55"/>
                    <a:pt x="29" y="55"/>
                  </a:cubicBezTo>
                  <a:cubicBezTo>
                    <a:pt x="30" y="55"/>
                    <a:pt x="30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2" y="56"/>
                    <a:pt x="32" y="57"/>
                  </a:cubicBezTo>
                  <a:cubicBezTo>
                    <a:pt x="32" y="57"/>
                    <a:pt x="32" y="57"/>
                    <a:pt x="33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57"/>
                    <a:pt x="34" y="56"/>
                    <a:pt x="34" y="56"/>
                  </a:cubicBezTo>
                  <a:cubicBezTo>
                    <a:pt x="35" y="56"/>
                    <a:pt x="35" y="55"/>
                    <a:pt x="35" y="55"/>
                  </a:cubicBezTo>
                  <a:cubicBezTo>
                    <a:pt x="35" y="55"/>
                    <a:pt x="35" y="55"/>
                    <a:pt x="35" y="54"/>
                  </a:cubicBezTo>
                  <a:cubicBezTo>
                    <a:pt x="35" y="54"/>
                    <a:pt x="34" y="53"/>
                    <a:pt x="35" y="52"/>
                  </a:cubicBezTo>
                  <a:cubicBezTo>
                    <a:pt x="35" y="52"/>
                    <a:pt x="35" y="51"/>
                    <a:pt x="36" y="51"/>
                  </a:cubicBezTo>
                  <a:cubicBezTo>
                    <a:pt x="36" y="51"/>
                    <a:pt x="37" y="50"/>
                    <a:pt x="38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0" y="51"/>
                    <a:pt x="40" y="51"/>
                    <a:pt x="41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2" y="52"/>
                    <a:pt x="42" y="52"/>
                    <a:pt x="43" y="52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2"/>
                    <a:pt x="45" y="52"/>
                    <a:pt x="45" y="51"/>
                  </a:cubicBezTo>
                  <a:cubicBezTo>
                    <a:pt x="45" y="51"/>
                    <a:pt x="45" y="50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5" y="49"/>
                    <a:pt x="45" y="49"/>
                    <a:pt x="46" y="49"/>
                  </a:cubicBezTo>
                  <a:cubicBezTo>
                    <a:pt x="46" y="49"/>
                    <a:pt x="46" y="48"/>
                    <a:pt x="46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8" y="47"/>
                    <a:pt x="48" y="47"/>
                    <a:pt x="48" y="46"/>
                  </a:cubicBezTo>
                  <a:cubicBezTo>
                    <a:pt x="48" y="46"/>
                    <a:pt x="48" y="45"/>
                    <a:pt x="48" y="45"/>
                  </a:cubicBezTo>
                  <a:cubicBezTo>
                    <a:pt x="48" y="45"/>
                    <a:pt x="48" y="44"/>
                    <a:pt x="48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3"/>
                    <a:pt x="50" y="43"/>
                    <a:pt x="51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lose/>
                  <a:moveTo>
                    <a:pt x="59" y="36"/>
                  </a:move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2" name="Rondonia">
              <a:extLst>
                <a:ext uri="{FF2B5EF4-FFF2-40B4-BE49-F238E27FC236}">
                  <a16:creationId xmlns:a16="http://schemas.microsoft.com/office/drawing/2014/main" id="{45996F38-78F0-4415-A56F-F3077D6220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4397" y="3950394"/>
              <a:ext cx="183496" cy="134265"/>
            </a:xfrm>
            <a:custGeom>
              <a:avLst/>
              <a:gdLst>
                <a:gd name="T0" fmla="*/ 67 w 69"/>
                <a:gd name="T1" fmla="*/ 32 h 51"/>
                <a:gd name="T2" fmla="*/ 68 w 69"/>
                <a:gd name="T3" fmla="*/ 29 h 51"/>
                <a:gd name="T4" fmla="*/ 66 w 69"/>
                <a:gd name="T5" fmla="*/ 27 h 51"/>
                <a:gd name="T6" fmla="*/ 60 w 69"/>
                <a:gd name="T7" fmla="*/ 26 h 51"/>
                <a:gd name="T8" fmla="*/ 56 w 69"/>
                <a:gd name="T9" fmla="*/ 24 h 51"/>
                <a:gd name="T10" fmla="*/ 52 w 69"/>
                <a:gd name="T11" fmla="*/ 19 h 51"/>
                <a:gd name="T12" fmla="*/ 52 w 69"/>
                <a:gd name="T13" fmla="*/ 13 h 51"/>
                <a:gd name="T14" fmla="*/ 51 w 69"/>
                <a:gd name="T15" fmla="*/ 10 h 51"/>
                <a:gd name="T16" fmla="*/ 50 w 69"/>
                <a:gd name="T17" fmla="*/ 8 h 51"/>
                <a:gd name="T18" fmla="*/ 48 w 69"/>
                <a:gd name="T19" fmla="*/ 5 h 51"/>
                <a:gd name="T20" fmla="*/ 42 w 69"/>
                <a:gd name="T21" fmla="*/ 5 h 51"/>
                <a:gd name="T22" fmla="*/ 37 w 69"/>
                <a:gd name="T23" fmla="*/ 1 h 51"/>
                <a:gd name="T24" fmla="*/ 34 w 69"/>
                <a:gd name="T25" fmla="*/ 0 h 51"/>
                <a:gd name="T26" fmla="*/ 32 w 69"/>
                <a:gd name="T27" fmla="*/ 0 h 51"/>
                <a:gd name="T28" fmla="*/ 30 w 69"/>
                <a:gd name="T29" fmla="*/ 3 h 51"/>
                <a:gd name="T30" fmla="*/ 28 w 69"/>
                <a:gd name="T31" fmla="*/ 4 h 51"/>
                <a:gd name="T32" fmla="*/ 29 w 69"/>
                <a:gd name="T33" fmla="*/ 7 h 51"/>
                <a:gd name="T34" fmla="*/ 26 w 69"/>
                <a:gd name="T35" fmla="*/ 10 h 51"/>
                <a:gd name="T36" fmla="*/ 20 w 69"/>
                <a:gd name="T37" fmla="*/ 11 h 51"/>
                <a:gd name="T38" fmla="*/ 18 w 69"/>
                <a:gd name="T39" fmla="*/ 12 h 51"/>
                <a:gd name="T40" fmla="*/ 16 w 69"/>
                <a:gd name="T41" fmla="*/ 14 h 51"/>
                <a:gd name="T42" fmla="*/ 12 w 69"/>
                <a:gd name="T43" fmla="*/ 15 h 51"/>
                <a:gd name="T44" fmla="*/ 8 w 69"/>
                <a:gd name="T45" fmla="*/ 14 h 51"/>
                <a:gd name="T46" fmla="*/ 4 w 69"/>
                <a:gd name="T47" fmla="*/ 16 h 51"/>
                <a:gd name="T48" fmla="*/ 4 w 69"/>
                <a:gd name="T49" fmla="*/ 17 h 51"/>
                <a:gd name="T50" fmla="*/ 2 w 69"/>
                <a:gd name="T51" fmla="*/ 19 h 51"/>
                <a:gd name="T52" fmla="*/ 1 w 69"/>
                <a:gd name="T53" fmla="*/ 19 h 51"/>
                <a:gd name="T54" fmla="*/ 1 w 69"/>
                <a:gd name="T55" fmla="*/ 19 h 51"/>
                <a:gd name="T56" fmla="*/ 0 w 69"/>
                <a:gd name="T57" fmla="*/ 19 h 51"/>
                <a:gd name="T58" fmla="*/ 5 w 69"/>
                <a:gd name="T59" fmla="*/ 21 h 51"/>
                <a:gd name="T60" fmla="*/ 7 w 69"/>
                <a:gd name="T61" fmla="*/ 19 h 51"/>
                <a:gd name="T62" fmla="*/ 10 w 69"/>
                <a:gd name="T63" fmla="*/ 19 h 51"/>
                <a:gd name="T64" fmla="*/ 13 w 69"/>
                <a:gd name="T65" fmla="*/ 20 h 51"/>
                <a:gd name="T66" fmla="*/ 15 w 69"/>
                <a:gd name="T67" fmla="*/ 18 h 51"/>
                <a:gd name="T68" fmla="*/ 17 w 69"/>
                <a:gd name="T69" fmla="*/ 23 h 51"/>
                <a:gd name="T70" fmla="*/ 16 w 69"/>
                <a:gd name="T71" fmla="*/ 26 h 51"/>
                <a:gd name="T72" fmla="*/ 16 w 69"/>
                <a:gd name="T73" fmla="*/ 28 h 51"/>
                <a:gd name="T74" fmla="*/ 17 w 69"/>
                <a:gd name="T75" fmla="*/ 30 h 51"/>
                <a:gd name="T76" fmla="*/ 18 w 69"/>
                <a:gd name="T77" fmla="*/ 34 h 51"/>
                <a:gd name="T78" fmla="*/ 19 w 69"/>
                <a:gd name="T79" fmla="*/ 35 h 51"/>
                <a:gd name="T80" fmla="*/ 21 w 69"/>
                <a:gd name="T81" fmla="*/ 37 h 51"/>
                <a:gd name="T82" fmla="*/ 22 w 69"/>
                <a:gd name="T83" fmla="*/ 39 h 51"/>
                <a:gd name="T84" fmla="*/ 24 w 69"/>
                <a:gd name="T85" fmla="*/ 40 h 51"/>
                <a:gd name="T86" fmla="*/ 28 w 69"/>
                <a:gd name="T87" fmla="*/ 42 h 51"/>
                <a:gd name="T88" fmla="*/ 33 w 69"/>
                <a:gd name="T89" fmla="*/ 41 h 51"/>
                <a:gd name="T90" fmla="*/ 35 w 69"/>
                <a:gd name="T91" fmla="*/ 42 h 51"/>
                <a:gd name="T92" fmla="*/ 39 w 69"/>
                <a:gd name="T93" fmla="*/ 43 h 51"/>
                <a:gd name="T94" fmla="*/ 40 w 69"/>
                <a:gd name="T95" fmla="*/ 43 h 51"/>
                <a:gd name="T96" fmla="*/ 44 w 69"/>
                <a:gd name="T97" fmla="*/ 46 h 51"/>
                <a:gd name="T98" fmla="*/ 44 w 69"/>
                <a:gd name="T99" fmla="*/ 46 h 51"/>
                <a:gd name="T100" fmla="*/ 48 w 69"/>
                <a:gd name="T101" fmla="*/ 47 h 51"/>
                <a:gd name="T102" fmla="*/ 53 w 69"/>
                <a:gd name="T103" fmla="*/ 50 h 51"/>
                <a:gd name="T104" fmla="*/ 54 w 69"/>
                <a:gd name="T105" fmla="*/ 51 h 51"/>
                <a:gd name="T106" fmla="*/ 57 w 69"/>
                <a:gd name="T107" fmla="*/ 50 h 51"/>
                <a:gd name="T108" fmla="*/ 60 w 69"/>
                <a:gd name="T109" fmla="*/ 49 h 51"/>
                <a:gd name="T110" fmla="*/ 66 w 69"/>
                <a:gd name="T111" fmla="*/ 45 h 51"/>
                <a:gd name="T112" fmla="*/ 66 w 69"/>
                <a:gd name="T113" fmla="*/ 43 h 51"/>
                <a:gd name="T114" fmla="*/ 69 w 69"/>
                <a:gd name="T115" fmla="*/ 40 h 51"/>
                <a:gd name="T116" fmla="*/ 69 w 69"/>
                <a:gd name="T117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" h="51">
                  <a:moveTo>
                    <a:pt x="68" y="34"/>
                  </a:moveTo>
                  <a:cubicBezTo>
                    <a:pt x="68" y="33"/>
                    <a:pt x="67" y="33"/>
                    <a:pt x="67" y="32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7" y="32"/>
                    <a:pt x="67" y="31"/>
                    <a:pt x="67" y="31"/>
                  </a:cubicBezTo>
                  <a:cubicBezTo>
                    <a:pt x="67" y="30"/>
                    <a:pt x="68" y="30"/>
                    <a:pt x="68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8" y="27"/>
                    <a:pt x="67" y="27"/>
                    <a:pt x="66" y="27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6" y="27"/>
                    <a:pt x="65" y="27"/>
                    <a:pt x="65" y="27"/>
                  </a:cubicBezTo>
                  <a:cubicBezTo>
                    <a:pt x="64" y="26"/>
                    <a:pt x="63" y="26"/>
                    <a:pt x="62" y="26"/>
                  </a:cubicBezTo>
                  <a:cubicBezTo>
                    <a:pt x="62" y="26"/>
                    <a:pt x="61" y="26"/>
                    <a:pt x="60" y="26"/>
                  </a:cubicBezTo>
                  <a:cubicBezTo>
                    <a:pt x="59" y="26"/>
                    <a:pt x="58" y="25"/>
                    <a:pt x="57" y="25"/>
                  </a:cubicBezTo>
                  <a:cubicBezTo>
                    <a:pt x="57" y="25"/>
                    <a:pt x="57" y="25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5" y="23"/>
                    <a:pt x="54" y="22"/>
                    <a:pt x="54" y="22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2" y="20"/>
                    <a:pt x="52" y="20"/>
                    <a:pt x="52" y="19"/>
                  </a:cubicBezTo>
                  <a:cubicBezTo>
                    <a:pt x="52" y="18"/>
                    <a:pt x="52" y="18"/>
                    <a:pt x="52" y="17"/>
                  </a:cubicBezTo>
                  <a:cubicBezTo>
                    <a:pt x="52" y="17"/>
                    <a:pt x="52" y="16"/>
                    <a:pt x="52" y="16"/>
                  </a:cubicBezTo>
                  <a:cubicBezTo>
                    <a:pt x="52" y="15"/>
                    <a:pt x="52" y="14"/>
                    <a:pt x="52" y="13"/>
                  </a:cubicBezTo>
                  <a:cubicBezTo>
                    <a:pt x="52" y="13"/>
                    <a:pt x="53" y="12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2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7"/>
                    <a:pt x="50" y="7"/>
                    <a:pt x="49" y="6"/>
                  </a:cubicBezTo>
                  <a:cubicBezTo>
                    <a:pt x="49" y="6"/>
                    <a:pt x="49" y="6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7" y="5"/>
                    <a:pt x="46" y="5"/>
                    <a:pt x="45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4"/>
                    <a:pt x="40" y="4"/>
                    <a:pt x="39" y="3"/>
                  </a:cubicBezTo>
                  <a:cubicBezTo>
                    <a:pt x="39" y="3"/>
                    <a:pt x="39" y="2"/>
                    <a:pt x="38" y="2"/>
                  </a:cubicBezTo>
                  <a:cubicBezTo>
                    <a:pt x="38" y="2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1"/>
                    <a:pt x="36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1" y="0"/>
                    <a:pt x="31" y="1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4"/>
                    <a:pt x="28" y="4"/>
                  </a:cubicBezTo>
                  <a:cubicBezTo>
                    <a:pt x="27" y="4"/>
                    <a:pt x="26" y="4"/>
                    <a:pt x="26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7"/>
                    <a:pt x="28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8"/>
                    <a:pt x="29" y="9"/>
                    <a:pt x="28" y="9"/>
                  </a:cubicBezTo>
                  <a:cubicBezTo>
                    <a:pt x="27" y="10"/>
                    <a:pt x="27" y="10"/>
                    <a:pt x="26" y="10"/>
                  </a:cubicBezTo>
                  <a:cubicBezTo>
                    <a:pt x="26" y="10"/>
                    <a:pt x="25" y="10"/>
                    <a:pt x="25" y="10"/>
                  </a:cubicBezTo>
                  <a:cubicBezTo>
                    <a:pt x="24" y="10"/>
                    <a:pt x="24" y="10"/>
                    <a:pt x="23" y="10"/>
                  </a:cubicBezTo>
                  <a:cubicBezTo>
                    <a:pt x="22" y="10"/>
                    <a:pt x="21" y="10"/>
                    <a:pt x="20" y="11"/>
                  </a:cubicBezTo>
                  <a:cubicBezTo>
                    <a:pt x="20" y="11"/>
                    <a:pt x="20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8" y="11"/>
                    <a:pt x="18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6" y="13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0" y="15"/>
                    <a:pt x="10" y="15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5"/>
                    <a:pt x="5" y="15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2" y="18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1" y="19"/>
                    <a:pt x="1" y="19"/>
                    <a:pt x="2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20"/>
                    <a:pt x="7" y="19"/>
                    <a:pt x="7" y="19"/>
                  </a:cubicBezTo>
                  <a:cubicBezTo>
                    <a:pt x="8" y="19"/>
                    <a:pt x="9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4" y="19"/>
                    <a:pt x="14" y="19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5" y="18"/>
                    <a:pt x="15" y="19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6" y="22"/>
                    <a:pt x="17" y="23"/>
                  </a:cubicBezTo>
                  <a:cubicBezTo>
                    <a:pt x="17" y="23"/>
                    <a:pt x="17" y="24"/>
                    <a:pt x="17" y="24"/>
                  </a:cubicBezTo>
                  <a:cubicBezTo>
                    <a:pt x="17" y="25"/>
                    <a:pt x="17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1"/>
                    <a:pt x="17" y="32"/>
                    <a:pt x="17" y="32"/>
                  </a:cubicBezTo>
                  <a:cubicBezTo>
                    <a:pt x="16" y="33"/>
                    <a:pt x="17" y="33"/>
                    <a:pt x="17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2" y="38"/>
                    <a:pt x="22" y="38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9"/>
                    <a:pt x="23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0"/>
                    <a:pt x="26" y="40"/>
                    <a:pt x="26" y="40"/>
                  </a:cubicBezTo>
                  <a:cubicBezTo>
                    <a:pt x="26" y="41"/>
                    <a:pt x="27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0" y="43"/>
                    <a:pt x="31" y="42"/>
                    <a:pt x="31" y="42"/>
                  </a:cubicBezTo>
                  <a:cubicBezTo>
                    <a:pt x="32" y="42"/>
                    <a:pt x="32" y="41"/>
                    <a:pt x="33" y="41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6" y="42"/>
                    <a:pt x="36" y="43"/>
                  </a:cubicBezTo>
                  <a:cubicBezTo>
                    <a:pt x="37" y="43"/>
                    <a:pt x="38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4"/>
                    <a:pt x="41" y="44"/>
                    <a:pt x="42" y="45"/>
                  </a:cubicBezTo>
                  <a:cubicBezTo>
                    <a:pt x="42" y="45"/>
                    <a:pt x="42" y="46"/>
                    <a:pt x="43" y="46"/>
                  </a:cubicBezTo>
                  <a:cubicBezTo>
                    <a:pt x="43" y="46"/>
                    <a:pt x="44" y="46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6" y="46"/>
                    <a:pt x="47" y="47"/>
                    <a:pt x="48" y="47"/>
                  </a:cubicBezTo>
                  <a:cubicBezTo>
                    <a:pt x="49" y="47"/>
                    <a:pt x="50" y="47"/>
                    <a:pt x="51" y="48"/>
                  </a:cubicBezTo>
                  <a:cubicBezTo>
                    <a:pt x="51" y="48"/>
                    <a:pt x="52" y="48"/>
                    <a:pt x="52" y="49"/>
                  </a:cubicBezTo>
                  <a:cubicBezTo>
                    <a:pt x="52" y="49"/>
                    <a:pt x="53" y="50"/>
                    <a:pt x="53" y="50"/>
                  </a:cubicBezTo>
                  <a:cubicBezTo>
                    <a:pt x="53" y="50"/>
                    <a:pt x="54" y="50"/>
                    <a:pt x="54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0"/>
                    <a:pt x="56" y="50"/>
                    <a:pt x="57" y="50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58" y="49"/>
                    <a:pt x="59" y="49"/>
                    <a:pt x="59" y="49"/>
                  </a:cubicBezTo>
                  <a:cubicBezTo>
                    <a:pt x="59" y="49"/>
                    <a:pt x="60" y="49"/>
                    <a:pt x="60" y="49"/>
                  </a:cubicBezTo>
                  <a:cubicBezTo>
                    <a:pt x="62" y="48"/>
                    <a:pt x="64" y="47"/>
                    <a:pt x="65" y="47"/>
                  </a:cubicBezTo>
                  <a:cubicBezTo>
                    <a:pt x="66" y="47"/>
                    <a:pt x="66" y="46"/>
                    <a:pt x="66" y="46"/>
                  </a:cubicBezTo>
                  <a:cubicBezTo>
                    <a:pt x="66" y="46"/>
                    <a:pt x="66" y="45"/>
                    <a:pt x="66" y="45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3"/>
                    <a:pt x="66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7" y="43"/>
                    <a:pt x="67" y="42"/>
                    <a:pt x="67" y="42"/>
                  </a:cubicBezTo>
                  <a:cubicBezTo>
                    <a:pt x="68" y="41"/>
                    <a:pt x="69" y="41"/>
                    <a:pt x="69" y="40"/>
                  </a:cubicBezTo>
                  <a:cubicBezTo>
                    <a:pt x="69" y="40"/>
                    <a:pt x="69" y="39"/>
                    <a:pt x="69" y="39"/>
                  </a:cubicBezTo>
                  <a:cubicBezTo>
                    <a:pt x="69" y="38"/>
                    <a:pt x="69" y="38"/>
                    <a:pt x="69" y="37"/>
                  </a:cubicBezTo>
                  <a:cubicBezTo>
                    <a:pt x="69" y="37"/>
                    <a:pt x="69" y="37"/>
                    <a:pt x="69" y="36"/>
                  </a:cubicBezTo>
                  <a:cubicBezTo>
                    <a:pt x="69" y="35"/>
                    <a:pt x="69" y="34"/>
                    <a:pt x="68" y="34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3" name="Rio Grande Do Norte">
              <a:extLst>
                <a:ext uri="{FF2B5EF4-FFF2-40B4-BE49-F238E27FC236}">
                  <a16:creationId xmlns:a16="http://schemas.microsoft.com/office/drawing/2014/main" id="{3F8A7A98-2F73-4612-AD9D-EB59200A7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8101" y="3846339"/>
              <a:ext cx="89510" cy="48112"/>
            </a:xfrm>
            <a:custGeom>
              <a:avLst/>
              <a:gdLst>
                <a:gd name="T0" fmla="*/ 30 w 34"/>
                <a:gd name="T1" fmla="*/ 15 h 18"/>
                <a:gd name="T2" fmla="*/ 34 w 34"/>
                <a:gd name="T3" fmla="*/ 15 h 18"/>
                <a:gd name="T4" fmla="*/ 33 w 34"/>
                <a:gd name="T5" fmla="*/ 12 h 18"/>
                <a:gd name="T6" fmla="*/ 31 w 34"/>
                <a:gd name="T7" fmla="*/ 6 h 18"/>
                <a:gd name="T8" fmla="*/ 30 w 34"/>
                <a:gd name="T9" fmla="*/ 5 h 18"/>
                <a:gd name="T10" fmla="*/ 26 w 34"/>
                <a:gd name="T11" fmla="*/ 3 h 18"/>
                <a:gd name="T12" fmla="*/ 22 w 34"/>
                <a:gd name="T13" fmla="*/ 2 h 18"/>
                <a:gd name="T14" fmla="*/ 18 w 34"/>
                <a:gd name="T15" fmla="*/ 3 h 18"/>
                <a:gd name="T16" fmla="*/ 16 w 34"/>
                <a:gd name="T17" fmla="*/ 1 h 18"/>
                <a:gd name="T18" fmla="*/ 14 w 34"/>
                <a:gd name="T19" fmla="*/ 1 h 18"/>
                <a:gd name="T20" fmla="*/ 12 w 34"/>
                <a:gd name="T21" fmla="*/ 1 h 18"/>
                <a:gd name="T22" fmla="*/ 12 w 34"/>
                <a:gd name="T23" fmla="*/ 1 h 18"/>
                <a:gd name="T24" fmla="*/ 11 w 34"/>
                <a:gd name="T25" fmla="*/ 1 h 18"/>
                <a:gd name="T26" fmla="*/ 11 w 34"/>
                <a:gd name="T27" fmla="*/ 2 h 18"/>
                <a:gd name="T28" fmla="*/ 11 w 34"/>
                <a:gd name="T29" fmla="*/ 1 h 18"/>
                <a:gd name="T30" fmla="*/ 9 w 34"/>
                <a:gd name="T31" fmla="*/ 3 h 18"/>
                <a:gd name="T32" fmla="*/ 6 w 34"/>
                <a:gd name="T33" fmla="*/ 5 h 18"/>
                <a:gd name="T34" fmla="*/ 5 w 34"/>
                <a:gd name="T35" fmla="*/ 7 h 18"/>
                <a:gd name="T36" fmla="*/ 3 w 34"/>
                <a:gd name="T37" fmla="*/ 10 h 18"/>
                <a:gd name="T38" fmla="*/ 3 w 34"/>
                <a:gd name="T39" fmla="*/ 11 h 18"/>
                <a:gd name="T40" fmla="*/ 3 w 34"/>
                <a:gd name="T41" fmla="*/ 12 h 18"/>
                <a:gd name="T42" fmla="*/ 2 w 34"/>
                <a:gd name="T43" fmla="*/ 13 h 18"/>
                <a:gd name="T44" fmla="*/ 1 w 34"/>
                <a:gd name="T45" fmla="*/ 14 h 18"/>
                <a:gd name="T46" fmla="*/ 1 w 34"/>
                <a:gd name="T47" fmla="*/ 15 h 18"/>
                <a:gd name="T48" fmla="*/ 2 w 34"/>
                <a:gd name="T49" fmla="*/ 15 h 18"/>
                <a:gd name="T50" fmla="*/ 9 w 34"/>
                <a:gd name="T51" fmla="*/ 13 h 18"/>
                <a:gd name="T52" fmla="*/ 9 w 34"/>
                <a:gd name="T53" fmla="*/ 12 h 18"/>
                <a:gd name="T54" fmla="*/ 11 w 34"/>
                <a:gd name="T55" fmla="*/ 11 h 18"/>
                <a:gd name="T56" fmla="*/ 14 w 34"/>
                <a:gd name="T57" fmla="*/ 11 h 18"/>
                <a:gd name="T58" fmla="*/ 14 w 34"/>
                <a:gd name="T59" fmla="*/ 13 h 18"/>
                <a:gd name="T60" fmla="*/ 13 w 34"/>
                <a:gd name="T61" fmla="*/ 16 h 18"/>
                <a:gd name="T62" fmla="*/ 15 w 34"/>
                <a:gd name="T63" fmla="*/ 17 h 18"/>
                <a:gd name="T64" fmla="*/ 15 w 34"/>
                <a:gd name="T65" fmla="*/ 17 h 18"/>
                <a:gd name="T66" fmla="*/ 16 w 34"/>
                <a:gd name="T67" fmla="*/ 17 h 18"/>
                <a:gd name="T68" fmla="*/ 17 w 34"/>
                <a:gd name="T69" fmla="*/ 18 h 18"/>
                <a:gd name="T70" fmla="*/ 20 w 34"/>
                <a:gd name="T71" fmla="*/ 16 h 18"/>
                <a:gd name="T72" fmla="*/ 20 w 34"/>
                <a:gd name="T73" fmla="*/ 14 h 18"/>
                <a:gd name="T74" fmla="*/ 23 w 34"/>
                <a:gd name="T75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" h="18">
                  <a:moveTo>
                    <a:pt x="26" y="15"/>
                  </a:moveTo>
                  <a:cubicBezTo>
                    <a:pt x="30" y="15"/>
                    <a:pt x="30" y="15"/>
                    <a:pt x="30" y="15"/>
                  </a:cubicBezTo>
                  <a:cubicBezTo>
                    <a:pt x="31" y="15"/>
                    <a:pt x="32" y="15"/>
                    <a:pt x="33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4"/>
                    <a:pt x="33" y="13"/>
                    <a:pt x="33" y="12"/>
                  </a:cubicBezTo>
                  <a:cubicBezTo>
                    <a:pt x="32" y="11"/>
                    <a:pt x="31" y="10"/>
                    <a:pt x="31" y="8"/>
                  </a:cubicBezTo>
                  <a:cubicBezTo>
                    <a:pt x="31" y="8"/>
                    <a:pt x="31" y="7"/>
                    <a:pt x="31" y="6"/>
                  </a:cubicBezTo>
                  <a:cubicBezTo>
                    <a:pt x="31" y="6"/>
                    <a:pt x="30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4"/>
                    <a:pt x="28" y="5"/>
                    <a:pt x="28" y="4"/>
                  </a:cubicBezTo>
                  <a:cubicBezTo>
                    <a:pt x="27" y="4"/>
                    <a:pt x="27" y="3"/>
                    <a:pt x="26" y="3"/>
                  </a:cubicBezTo>
                  <a:cubicBezTo>
                    <a:pt x="26" y="3"/>
                    <a:pt x="25" y="2"/>
                    <a:pt x="24" y="2"/>
                  </a:cubicBezTo>
                  <a:cubicBezTo>
                    <a:pt x="24" y="2"/>
                    <a:pt x="23" y="2"/>
                    <a:pt x="22" y="2"/>
                  </a:cubicBezTo>
                  <a:cubicBezTo>
                    <a:pt x="21" y="2"/>
                    <a:pt x="20" y="2"/>
                    <a:pt x="19" y="2"/>
                  </a:cubicBezTo>
                  <a:cubicBezTo>
                    <a:pt x="19" y="2"/>
                    <a:pt x="18" y="3"/>
                    <a:pt x="18" y="3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7" y="2"/>
                    <a:pt x="16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5" y="1"/>
                    <a:pt x="14" y="1"/>
                  </a:cubicBezTo>
                  <a:cubicBezTo>
                    <a:pt x="14" y="1"/>
                    <a:pt x="13" y="1"/>
                    <a:pt x="13" y="0"/>
                  </a:cubicBezTo>
                  <a:cubicBezTo>
                    <a:pt x="13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1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10" y="2"/>
                    <a:pt x="9" y="2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6" y="4"/>
                    <a:pt x="6" y="5"/>
                  </a:cubicBezTo>
                  <a:cubicBezTo>
                    <a:pt x="6" y="5"/>
                    <a:pt x="6" y="5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4" y="8"/>
                    <a:pt x="3" y="9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2" y="12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1" y="13"/>
                    <a:pt x="0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5" y="15"/>
                    <a:pt x="7" y="15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1"/>
                    <a:pt x="13" y="10"/>
                    <a:pt x="13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2"/>
                    <a:pt x="14" y="13"/>
                    <a:pt x="14" y="13"/>
                  </a:cubicBezTo>
                  <a:cubicBezTo>
                    <a:pt x="14" y="13"/>
                    <a:pt x="14" y="13"/>
                    <a:pt x="13" y="14"/>
                  </a:cubicBezTo>
                  <a:cubicBezTo>
                    <a:pt x="13" y="14"/>
                    <a:pt x="13" y="15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7" y="17"/>
                    <a:pt x="17" y="17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8"/>
                    <a:pt x="20" y="17"/>
                    <a:pt x="20" y="16"/>
                  </a:cubicBezTo>
                  <a:cubicBezTo>
                    <a:pt x="20" y="16"/>
                    <a:pt x="20" y="16"/>
                    <a:pt x="20" y="15"/>
                  </a:cubicBezTo>
                  <a:cubicBezTo>
                    <a:pt x="20" y="15"/>
                    <a:pt x="20" y="14"/>
                    <a:pt x="20" y="14"/>
                  </a:cubicBezTo>
                  <a:cubicBezTo>
                    <a:pt x="20" y="13"/>
                    <a:pt x="20" y="13"/>
                    <a:pt x="21" y="13"/>
                  </a:cubicBezTo>
                  <a:cubicBezTo>
                    <a:pt x="21" y="13"/>
                    <a:pt x="22" y="13"/>
                    <a:pt x="23" y="14"/>
                  </a:cubicBezTo>
                  <a:cubicBezTo>
                    <a:pt x="24" y="15"/>
                    <a:pt x="25" y="15"/>
                    <a:pt x="26" y="15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4" name="Rio Grande Do Sul">
              <a:extLst>
                <a:ext uri="{FF2B5EF4-FFF2-40B4-BE49-F238E27FC236}">
                  <a16:creationId xmlns:a16="http://schemas.microsoft.com/office/drawing/2014/main" id="{CE09318D-EC19-462F-A6D8-73FC806E2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326" y="4384519"/>
              <a:ext cx="176783" cy="161118"/>
            </a:xfrm>
            <a:custGeom>
              <a:avLst/>
              <a:gdLst>
                <a:gd name="T0" fmla="*/ 62 w 67"/>
                <a:gd name="T1" fmla="*/ 34 h 61"/>
                <a:gd name="T2" fmla="*/ 67 w 67"/>
                <a:gd name="T3" fmla="*/ 21 h 61"/>
                <a:gd name="T4" fmla="*/ 64 w 67"/>
                <a:gd name="T5" fmla="*/ 18 h 61"/>
                <a:gd name="T6" fmla="*/ 65 w 67"/>
                <a:gd name="T7" fmla="*/ 13 h 61"/>
                <a:gd name="T8" fmla="*/ 64 w 67"/>
                <a:gd name="T9" fmla="*/ 12 h 61"/>
                <a:gd name="T10" fmla="*/ 61 w 67"/>
                <a:gd name="T11" fmla="*/ 12 h 61"/>
                <a:gd name="T12" fmla="*/ 58 w 67"/>
                <a:gd name="T13" fmla="*/ 11 h 61"/>
                <a:gd name="T14" fmla="*/ 56 w 67"/>
                <a:gd name="T15" fmla="*/ 9 h 61"/>
                <a:gd name="T16" fmla="*/ 55 w 67"/>
                <a:gd name="T17" fmla="*/ 8 h 61"/>
                <a:gd name="T18" fmla="*/ 50 w 67"/>
                <a:gd name="T19" fmla="*/ 5 h 61"/>
                <a:gd name="T20" fmla="*/ 43 w 67"/>
                <a:gd name="T21" fmla="*/ 1 h 61"/>
                <a:gd name="T22" fmla="*/ 39 w 67"/>
                <a:gd name="T23" fmla="*/ 1 h 61"/>
                <a:gd name="T24" fmla="*/ 33 w 67"/>
                <a:gd name="T25" fmla="*/ 0 h 61"/>
                <a:gd name="T26" fmla="*/ 28 w 67"/>
                <a:gd name="T27" fmla="*/ 1 h 61"/>
                <a:gd name="T28" fmla="*/ 28 w 67"/>
                <a:gd name="T29" fmla="*/ 1 h 61"/>
                <a:gd name="T30" fmla="*/ 24 w 67"/>
                <a:gd name="T31" fmla="*/ 3 h 61"/>
                <a:gd name="T32" fmla="*/ 23 w 67"/>
                <a:gd name="T33" fmla="*/ 4 h 61"/>
                <a:gd name="T34" fmla="*/ 18 w 67"/>
                <a:gd name="T35" fmla="*/ 8 h 61"/>
                <a:gd name="T36" fmla="*/ 14 w 67"/>
                <a:gd name="T37" fmla="*/ 10 h 61"/>
                <a:gd name="T38" fmla="*/ 12 w 67"/>
                <a:gd name="T39" fmla="*/ 13 h 61"/>
                <a:gd name="T40" fmla="*/ 7 w 67"/>
                <a:gd name="T41" fmla="*/ 16 h 61"/>
                <a:gd name="T42" fmla="*/ 6 w 67"/>
                <a:gd name="T43" fmla="*/ 20 h 61"/>
                <a:gd name="T44" fmla="*/ 5 w 67"/>
                <a:gd name="T45" fmla="*/ 22 h 61"/>
                <a:gd name="T46" fmla="*/ 2 w 67"/>
                <a:gd name="T47" fmla="*/ 27 h 61"/>
                <a:gd name="T48" fmla="*/ 1 w 67"/>
                <a:gd name="T49" fmla="*/ 29 h 61"/>
                <a:gd name="T50" fmla="*/ 0 w 67"/>
                <a:gd name="T51" fmla="*/ 31 h 61"/>
                <a:gd name="T52" fmla="*/ 2 w 67"/>
                <a:gd name="T53" fmla="*/ 31 h 61"/>
                <a:gd name="T54" fmla="*/ 6 w 67"/>
                <a:gd name="T55" fmla="*/ 29 h 61"/>
                <a:gd name="T56" fmla="*/ 12 w 67"/>
                <a:gd name="T57" fmla="*/ 33 h 61"/>
                <a:gd name="T58" fmla="*/ 14 w 67"/>
                <a:gd name="T59" fmla="*/ 36 h 61"/>
                <a:gd name="T60" fmla="*/ 18 w 67"/>
                <a:gd name="T61" fmla="*/ 38 h 61"/>
                <a:gd name="T62" fmla="*/ 21 w 67"/>
                <a:gd name="T63" fmla="*/ 38 h 61"/>
                <a:gd name="T64" fmla="*/ 24 w 67"/>
                <a:gd name="T65" fmla="*/ 40 h 61"/>
                <a:gd name="T66" fmla="*/ 26 w 67"/>
                <a:gd name="T67" fmla="*/ 41 h 61"/>
                <a:gd name="T68" fmla="*/ 30 w 67"/>
                <a:gd name="T69" fmla="*/ 43 h 61"/>
                <a:gd name="T70" fmla="*/ 31 w 67"/>
                <a:gd name="T71" fmla="*/ 45 h 61"/>
                <a:gd name="T72" fmla="*/ 37 w 67"/>
                <a:gd name="T73" fmla="*/ 47 h 61"/>
                <a:gd name="T74" fmla="*/ 42 w 67"/>
                <a:gd name="T75" fmla="*/ 52 h 61"/>
                <a:gd name="T76" fmla="*/ 45 w 67"/>
                <a:gd name="T77" fmla="*/ 49 h 61"/>
                <a:gd name="T78" fmla="*/ 45 w 67"/>
                <a:gd name="T79" fmla="*/ 48 h 61"/>
                <a:gd name="T80" fmla="*/ 45 w 67"/>
                <a:gd name="T81" fmla="*/ 48 h 61"/>
                <a:gd name="T82" fmla="*/ 46 w 67"/>
                <a:gd name="T83" fmla="*/ 48 h 61"/>
                <a:gd name="T84" fmla="*/ 47 w 67"/>
                <a:gd name="T85" fmla="*/ 51 h 61"/>
                <a:gd name="T86" fmla="*/ 47 w 67"/>
                <a:gd name="T87" fmla="*/ 53 h 61"/>
                <a:gd name="T88" fmla="*/ 45 w 67"/>
                <a:gd name="T89" fmla="*/ 54 h 61"/>
                <a:gd name="T90" fmla="*/ 43 w 67"/>
                <a:gd name="T91" fmla="*/ 54 h 61"/>
                <a:gd name="T92" fmla="*/ 42 w 67"/>
                <a:gd name="T93" fmla="*/ 58 h 61"/>
                <a:gd name="T94" fmla="*/ 42 w 67"/>
                <a:gd name="T95" fmla="*/ 59 h 61"/>
                <a:gd name="T96" fmla="*/ 42 w 67"/>
                <a:gd name="T97" fmla="*/ 60 h 61"/>
                <a:gd name="T98" fmla="*/ 45 w 67"/>
                <a:gd name="T99" fmla="*/ 61 h 61"/>
                <a:gd name="T100" fmla="*/ 49 w 67"/>
                <a:gd name="T101" fmla="*/ 51 h 61"/>
                <a:gd name="T102" fmla="*/ 49 w 67"/>
                <a:gd name="T103" fmla="*/ 44 h 61"/>
                <a:gd name="T104" fmla="*/ 51 w 67"/>
                <a:gd name="T105" fmla="*/ 38 h 61"/>
                <a:gd name="T106" fmla="*/ 55 w 67"/>
                <a:gd name="T107" fmla="*/ 34 h 61"/>
                <a:gd name="T108" fmla="*/ 57 w 67"/>
                <a:gd name="T109" fmla="*/ 30 h 61"/>
                <a:gd name="T110" fmla="*/ 55 w 67"/>
                <a:gd name="T111" fmla="*/ 23 h 61"/>
                <a:gd name="T112" fmla="*/ 62 w 67"/>
                <a:gd name="T113" fmla="*/ 28 h 61"/>
                <a:gd name="T114" fmla="*/ 58 w 67"/>
                <a:gd name="T115" fmla="*/ 36 h 61"/>
                <a:gd name="T116" fmla="*/ 56 w 67"/>
                <a:gd name="T117" fmla="*/ 39 h 61"/>
                <a:gd name="T118" fmla="*/ 51 w 67"/>
                <a:gd name="T119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7" h="61">
                  <a:moveTo>
                    <a:pt x="56" y="42"/>
                  </a:moveTo>
                  <a:cubicBezTo>
                    <a:pt x="57" y="41"/>
                    <a:pt x="58" y="40"/>
                    <a:pt x="58" y="39"/>
                  </a:cubicBezTo>
                  <a:cubicBezTo>
                    <a:pt x="59" y="38"/>
                    <a:pt x="60" y="38"/>
                    <a:pt x="60" y="37"/>
                  </a:cubicBezTo>
                  <a:cubicBezTo>
                    <a:pt x="61" y="36"/>
                    <a:pt x="61" y="35"/>
                    <a:pt x="62" y="34"/>
                  </a:cubicBezTo>
                  <a:cubicBezTo>
                    <a:pt x="63" y="33"/>
                    <a:pt x="63" y="32"/>
                    <a:pt x="63" y="32"/>
                  </a:cubicBezTo>
                  <a:cubicBezTo>
                    <a:pt x="64" y="30"/>
                    <a:pt x="65" y="28"/>
                    <a:pt x="65" y="26"/>
                  </a:cubicBezTo>
                  <a:cubicBezTo>
                    <a:pt x="66" y="25"/>
                    <a:pt x="66" y="24"/>
                    <a:pt x="66" y="23"/>
                  </a:cubicBezTo>
                  <a:cubicBezTo>
                    <a:pt x="66" y="22"/>
                    <a:pt x="66" y="22"/>
                    <a:pt x="67" y="21"/>
                  </a:cubicBezTo>
                  <a:cubicBezTo>
                    <a:pt x="67" y="21"/>
                    <a:pt x="67" y="21"/>
                    <a:pt x="67" y="20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20"/>
                    <a:pt x="66" y="20"/>
                    <a:pt x="66" y="19"/>
                  </a:cubicBezTo>
                  <a:cubicBezTo>
                    <a:pt x="65" y="19"/>
                    <a:pt x="64" y="19"/>
                    <a:pt x="64" y="18"/>
                  </a:cubicBezTo>
                  <a:cubicBezTo>
                    <a:pt x="64" y="17"/>
                    <a:pt x="64" y="16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4" y="12"/>
                    <a:pt x="64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4" y="12"/>
                    <a:pt x="64" y="12"/>
                    <a:pt x="63" y="12"/>
                  </a:cubicBezTo>
                  <a:cubicBezTo>
                    <a:pt x="63" y="12"/>
                    <a:pt x="63" y="12"/>
                    <a:pt x="62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2"/>
                    <a:pt x="61" y="12"/>
                    <a:pt x="60" y="12"/>
                  </a:cubicBezTo>
                  <a:cubicBezTo>
                    <a:pt x="59" y="12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1"/>
                    <a:pt x="57" y="11"/>
                    <a:pt x="57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6" y="10"/>
                    <a:pt x="56" y="9"/>
                    <a:pt x="56" y="9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6" y="9"/>
                    <a:pt x="56" y="8"/>
                    <a:pt x="56" y="8"/>
                  </a:cubicBezTo>
                  <a:cubicBezTo>
                    <a:pt x="56" y="8"/>
                    <a:pt x="55" y="8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4" y="7"/>
                    <a:pt x="54" y="7"/>
                    <a:pt x="53" y="7"/>
                  </a:cubicBezTo>
                  <a:cubicBezTo>
                    <a:pt x="53" y="6"/>
                    <a:pt x="53" y="6"/>
                    <a:pt x="52" y="6"/>
                  </a:cubicBezTo>
                  <a:cubicBezTo>
                    <a:pt x="52" y="6"/>
                    <a:pt x="51" y="5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9" y="5"/>
                    <a:pt x="48" y="5"/>
                    <a:pt x="48" y="4"/>
                  </a:cubicBezTo>
                  <a:cubicBezTo>
                    <a:pt x="47" y="4"/>
                    <a:pt x="46" y="3"/>
                    <a:pt x="46" y="3"/>
                  </a:cubicBezTo>
                  <a:cubicBezTo>
                    <a:pt x="45" y="3"/>
                    <a:pt x="45" y="3"/>
                    <a:pt x="44" y="2"/>
                  </a:cubicBezTo>
                  <a:cubicBezTo>
                    <a:pt x="44" y="2"/>
                    <a:pt x="43" y="1"/>
                    <a:pt x="43" y="1"/>
                  </a:cubicBezTo>
                  <a:cubicBezTo>
                    <a:pt x="43" y="1"/>
                    <a:pt x="43" y="1"/>
                    <a:pt x="41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9" y="1"/>
                    <a:pt x="38" y="1"/>
                    <a:pt x="38" y="1"/>
                  </a:cubicBezTo>
                  <a:cubicBezTo>
                    <a:pt x="38" y="1"/>
                    <a:pt x="37" y="1"/>
                    <a:pt x="36" y="1"/>
                  </a:cubicBezTo>
                  <a:cubicBezTo>
                    <a:pt x="36" y="1"/>
                    <a:pt x="35" y="1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2" y="0"/>
                    <a:pt x="31" y="1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7" y="1"/>
                    <a:pt x="27" y="1"/>
                  </a:cubicBezTo>
                  <a:cubicBezTo>
                    <a:pt x="27" y="1"/>
                    <a:pt x="26" y="1"/>
                    <a:pt x="26" y="1"/>
                  </a:cubicBezTo>
                  <a:cubicBezTo>
                    <a:pt x="25" y="2"/>
                    <a:pt x="25" y="2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6"/>
                    <a:pt x="19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8"/>
                    <a:pt x="16" y="8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2" y="12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5"/>
                    <a:pt x="8" y="16"/>
                    <a:pt x="7" y="16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9"/>
                  </a:cubicBezTo>
                  <a:cubicBezTo>
                    <a:pt x="7" y="19"/>
                    <a:pt x="7" y="20"/>
                    <a:pt x="7" y="20"/>
                  </a:cubicBezTo>
                  <a:cubicBezTo>
                    <a:pt x="7" y="20"/>
                    <a:pt x="7" y="20"/>
                    <a:pt x="6" y="20"/>
                  </a:cubicBezTo>
                  <a:cubicBezTo>
                    <a:pt x="6" y="20"/>
                    <a:pt x="6" y="20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2"/>
                    <a:pt x="5" y="22"/>
                  </a:cubicBezTo>
                  <a:cubicBezTo>
                    <a:pt x="5" y="23"/>
                    <a:pt x="4" y="23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2" y="27"/>
                    <a:pt x="2" y="27"/>
                    <a:pt x="2" y="28"/>
                  </a:cubicBezTo>
                  <a:cubicBezTo>
                    <a:pt x="2" y="28"/>
                    <a:pt x="1" y="28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0"/>
                    <a:pt x="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6" y="29"/>
                    <a:pt x="6" y="29"/>
                  </a:cubicBezTo>
                  <a:cubicBezTo>
                    <a:pt x="6" y="29"/>
                    <a:pt x="7" y="29"/>
                    <a:pt x="7" y="30"/>
                  </a:cubicBezTo>
                  <a:cubicBezTo>
                    <a:pt x="8" y="30"/>
                    <a:pt x="8" y="31"/>
                    <a:pt x="9" y="31"/>
                  </a:cubicBezTo>
                  <a:cubicBezTo>
                    <a:pt x="9" y="32"/>
                    <a:pt x="9" y="32"/>
                    <a:pt x="10" y="32"/>
                  </a:cubicBezTo>
                  <a:cubicBezTo>
                    <a:pt x="10" y="33"/>
                    <a:pt x="11" y="33"/>
                    <a:pt x="12" y="33"/>
                  </a:cubicBezTo>
                  <a:cubicBezTo>
                    <a:pt x="12" y="34"/>
                    <a:pt x="12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5"/>
                    <a:pt x="14" y="35"/>
                  </a:cubicBezTo>
                  <a:cubicBezTo>
                    <a:pt x="14" y="35"/>
                    <a:pt x="14" y="35"/>
                    <a:pt x="14" y="36"/>
                  </a:cubicBezTo>
                  <a:cubicBezTo>
                    <a:pt x="14" y="36"/>
                    <a:pt x="14" y="36"/>
                    <a:pt x="15" y="36"/>
                  </a:cubicBezTo>
                  <a:cubicBezTo>
                    <a:pt x="15" y="36"/>
                    <a:pt x="15" y="37"/>
                    <a:pt x="15" y="37"/>
                  </a:cubicBezTo>
                  <a:cubicBezTo>
                    <a:pt x="15" y="38"/>
                    <a:pt x="16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9" y="38"/>
                    <a:pt x="19" y="37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8"/>
                    <a:pt x="20" y="38"/>
                    <a:pt x="21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40"/>
                    <a:pt x="23" y="40"/>
                  </a:cubicBezTo>
                  <a:cubicBezTo>
                    <a:pt x="23" y="40"/>
                    <a:pt x="23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0"/>
                    <a:pt x="25" y="40"/>
                    <a:pt x="25" y="41"/>
                  </a:cubicBezTo>
                  <a:cubicBezTo>
                    <a:pt x="25" y="41"/>
                    <a:pt x="25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1"/>
                    <a:pt x="27" y="41"/>
                    <a:pt x="27" y="41"/>
                  </a:cubicBezTo>
                  <a:cubicBezTo>
                    <a:pt x="28" y="41"/>
                    <a:pt x="28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3"/>
                    <a:pt x="30" y="43"/>
                  </a:cubicBezTo>
                  <a:cubicBezTo>
                    <a:pt x="30" y="43"/>
                    <a:pt x="30" y="44"/>
                    <a:pt x="30" y="44"/>
                  </a:cubicBezTo>
                  <a:cubicBezTo>
                    <a:pt x="30" y="44"/>
                    <a:pt x="30" y="45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2" y="45"/>
                    <a:pt x="32" y="45"/>
                  </a:cubicBezTo>
                  <a:cubicBezTo>
                    <a:pt x="33" y="45"/>
                    <a:pt x="33" y="45"/>
                    <a:pt x="34" y="45"/>
                  </a:cubicBezTo>
                  <a:cubicBezTo>
                    <a:pt x="35" y="45"/>
                    <a:pt x="35" y="46"/>
                    <a:pt x="35" y="46"/>
                  </a:cubicBezTo>
                  <a:cubicBezTo>
                    <a:pt x="36" y="46"/>
                    <a:pt x="36" y="46"/>
                    <a:pt x="37" y="47"/>
                  </a:cubicBezTo>
                  <a:cubicBezTo>
                    <a:pt x="38" y="48"/>
                    <a:pt x="38" y="48"/>
                    <a:pt x="39" y="49"/>
                  </a:cubicBezTo>
                  <a:cubicBezTo>
                    <a:pt x="39" y="49"/>
                    <a:pt x="39" y="50"/>
                    <a:pt x="40" y="50"/>
                  </a:cubicBezTo>
                  <a:cubicBezTo>
                    <a:pt x="40" y="51"/>
                    <a:pt x="41" y="51"/>
                    <a:pt x="42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2"/>
                    <a:pt x="43" y="52"/>
                    <a:pt x="43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5" y="51"/>
                    <a:pt x="45" y="50"/>
                    <a:pt x="45" y="49"/>
                  </a:cubicBezTo>
                  <a:cubicBezTo>
                    <a:pt x="45" y="49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1"/>
                  </a:cubicBezTo>
                  <a:cubicBezTo>
                    <a:pt x="47" y="51"/>
                    <a:pt x="47" y="51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4"/>
                    <a:pt x="47" y="5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6" y="54"/>
                    <a:pt x="46" y="54"/>
                    <a:pt x="45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5" y="54"/>
                    <a:pt x="45" y="53"/>
                    <a:pt x="44" y="53"/>
                  </a:cubicBezTo>
                  <a:cubicBezTo>
                    <a:pt x="44" y="53"/>
                    <a:pt x="44" y="53"/>
                    <a:pt x="43" y="53"/>
                  </a:cubicBezTo>
                  <a:cubicBezTo>
                    <a:pt x="43" y="53"/>
                    <a:pt x="43" y="54"/>
                    <a:pt x="43" y="54"/>
                  </a:cubicBezTo>
                  <a:cubicBezTo>
                    <a:pt x="42" y="54"/>
                    <a:pt x="42" y="55"/>
                    <a:pt x="42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6"/>
                    <a:pt x="42" y="57"/>
                    <a:pt x="42" y="57"/>
                  </a:cubicBezTo>
                  <a:cubicBezTo>
                    <a:pt x="41" y="58"/>
                    <a:pt x="42" y="58"/>
                    <a:pt x="42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9"/>
                    <a:pt x="42" y="59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3" y="61"/>
                    <a:pt x="44" y="61"/>
                    <a:pt x="45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5" y="61"/>
                    <a:pt x="46" y="61"/>
                    <a:pt x="46" y="60"/>
                  </a:cubicBezTo>
                  <a:cubicBezTo>
                    <a:pt x="47" y="59"/>
                    <a:pt x="47" y="58"/>
                    <a:pt x="48" y="57"/>
                  </a:cubicBezTo>
                  <a:cubicBezTo>
                    <a:pt x="48" y="56"/>
                    <a:pt x="49" y="55"/>
                    <a:pt x="48" y="54"/>
                  </a:cubicBezTo>
                  <a:cubicBezTo>
                    <a:pt x="48" y="53"/>
                    <a:pt x="49" y="52"/>
                    <a:pt x="49" y="51"/>
                  </a:cubicBezTo>
                  <a:cubicBezTo>
                    <a:pt x="49" y="50"/>
                    <a:pt x="49" y="49"/>
                    <a:pt x="49" y="48"/>
                  </a:cubicBezTo>
                  <a:cubicBezTo>
                    <a:pt x="49" y="48"/>
                    <a:pt x="49" y="47"/>
                    <a:pt x="50" y="46"/>
                  </a:cubicBezTo>
                  <a:cubicBezTo>
                    <a:pt x="50" y="46"/>
                    <a:pt x="50" y="45"/>
                    <a:pt x="50" y="45"/>
                  </a:cubicBezTo>
                  <a:cubicBezTo>
                    <a:pt x="50" y="45"/>
                    <a:pt x="49" y="44"/>
                    <a:pt x="49" y="44"/>
                  </a:cubicBezTo>
                  <a:cubicBezTo>
                    <a:pt x="48" y="43"/>
                    <a:pt x="48" y="43"/>
                    <a:pt x="48" y="42"/>
                  </a:cubicBezTo>
                  <a:cubicBezTo>
                    <a:pt x="48" y="41"/>
                    <a:pt x="49" y="41"/>
                    <a:pt x="49" y="41"/>
                  </a:cubicBezTo>
                  <a:cubicBezTo>
                    <a:pt x="50" y="40"/>
                    <a:pt x="50" y="40"/>
                    <a:pt x="50" y="39"/>
                  </a:cubicBezTo>
                  <a:cubicBezTo>
                    <a:pt x="51" y="39"/>
                    <a:pt x="51" y="38"/>
                    <a:pt x="51" y="38"/>
                  </a:cubicBezTo>
                  <a:cubicBezTo>
                    <a:pt x="51" y="37"/>
                    <a:pt x="52" y="37"/>
                    <a:pt x="52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2" y="37"/>
                    <a:pt x="53" y="37"/>
                    <a:pt x="53" y="37"/>
                  </a:cubicBezTo>
                  <a:cubicBezTo>
                    <a:pt x="54" y="37"/>
                    <a:pt x="54" y="36"/>
                    <a:pt x="55" y="34"/>
                  </a:cubicBezTo>
                  <a:cubicBezTo>
                    <a:pt x="55" y="34"/>
                    <a:pt x="55" y="33"/>
                    <a:pt x="55" y="32"/>
                  </a:cubicBezTo>
                  <a:cubicBezTo>
                    <a:pt x="55" y="32"/>
                    <a:pt x="55" y="32"/>
                    <a:pt x="56" y="32"/>
                  </a:cubicBezTo>
                  <a:cubicBezTo>
                    <a:pt x="56" y="31"/>
                    <a:pt x="56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29"/>
                    <a:pt x="57" y="29"/>
                    <a:pt x="57" y="28"/>
                  </a:cubicBezTo>
                  <a:cubicBezTo>
                    <a:pt x="57" y="28"/>
                    <a:pt x="56" y="27"/>
                    <a:pt x="56" y="27"/>
                  </a:cubicBezTo>
                  <a:cubicBezTo>
                    <a:pt x="55" y="26"/>
                    <a:pt x="55" y="25"/>
                    <a:pt x="55" y="25"/>
                  </a:cubicBezTo>
                  <a:cubicBezTo>
                    <a:pt x="55" y="24"/>
                    <a:pt x="54" y="24"/>
                    <a:pt x="55" y="23"/>
                  </a:cubicBezTo>
                  <a:cubicBezTo>
                    <a:pt x="56" y="23"/>
                    <a:pt x="56" y="23"/>
                    <a:pt x="56" y="24"/>
                  </a:cubicBezTo>
                  <a:cubicBezTo>
                    <a:pt x="57" y="24"/>
                    <a:pt x="57" y="25"/>
                    <a:pt x="57" y="25"/>
                  </a:cubicBezTo>
                  <a:cubicBezTo>
                    <a:pt x="58" y="26"/>
                    <a:pt x="59" y="26"/>
                    <a:pt x="59" y="27"/>
                  </a:cubicBezTo>
                  <a:cubicBezTo>
                    <a:pt x="60" y="28"/>
                    <a:pt x="61" y="28"/>
                    <a:pt x="62" y="28"/>
                  </a:cubicBezTo>
                  <a:cubicBezTo>
                    <a:pt x="62" y="29"/>
                    <a:pt x="63" y="29"/>
                    <a:pt x="62" y="30"/>
                  </a:cubicBezTo>
                  <a:cubicBezTo>
                    <a:pt x="61" y="30"/>
                    <a:pt x="62" y="31"/>
                    <a:pt x="61" y="32"/>
                  </a:cubicBezTo>
                  <a:cubicBezTo>
                    <a:pt x="60" y="33"/>
                    <a:pt x="60" y="33"/>
                    <a:pt x="60" y="34"/>
                  </a:cubicBezTo>
                  <a:cubicBezTo>
                    <a:pt x="59" y="35"/>
                    <a:pt x="59" y="35"/>
                    <a:pt x="58" y="36"/>
                  </a:cubicBezTo>
                  <a:cubicBezTo>
                    <a:pt x="58" y="36"/>
                    <a:pt x="57" y="36"/>
                    <a:pt x="57" y="36"/>
                  </a:cubicBezTo>
                  <a:cubicBezTo>
                    <a:pt x="57" y="36"/>
                    <a:pt x="57" y="36"/>
                    <a:pt x="57" y="37"/>
                  </a:cubicBezTo>
                  <a:cubicBezTo>
                    <a:pt x="57" y="37"/>
                    <a:pt x="57" y="38"/>
                    <a:pt x="57" y="38"/>
                  </a:cubicBezTo>
                  <a:cubicBezTo>
                    <a:pt x="57" y="39"/>
                    <a:pt x="56" y="39"/>
                    <a:pt x="56" y="39"/>
                  </a:cubicBezTo>
                  <a:cubicBezTo>
                    <a:pt x="55" y="40"/>
                    <a:pt x="55" y="40"/>
                    <a:pt x="54" y="40"/>
                  </a:cubicBezTo>
                  <a:cubicBezTo>
                    <a:pt x="54" y="40"/>
                    <a:pt x="53" y="41"/>
                    <a:pt x="53" y="41"/>
                  </a:cubicBezTo>
                  <a:cubicBezTo>
                    <a:pt x="53" y="42"/>
                    <a:pt x="53" y="43"/>
                    <a:pt x="52" y="43"/>
                  </a:cubicBezTo>
                  <a:cubicBezTo>
                    <a:pt x="52" y="43"/>
                    <a:pt x="51" y="43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3" y="44"/>
                    <a:pt x="54" y="44"/>
                  </a:cubicBezTo>
                  <a:cubicBezTo>
                    <a:pt x="54" y="43"/>
                    <a:pt x="55" y="42"/>
                    <a:pt x="56" y="42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5" name="Rio De jeneiro">
              <a:extLst>
                <a:ext uri="{FF2B5EF4-FFF2-40B4-BE49-F238E27FC236}">
                  <a16:creationId xmlns:a16="http://schemas.microsoft.com/office/drawing/2014/main" id="{03150FBD-5A3D-4EA6-8EF9-D2996BDD3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144" y="4222282"/>
              <a:ext cx="108531" cy="63776"/>
            </a:xfrm>
            <a:custGeom>
              <a:avLst/>
              <a:gdLst>
                <a:gd name="T0" fmla="*/ 38 w 41"/>
                <a:gd name="T1" fmla="*/ 3 h 24"/>
                <a:gd name="T2" fmla="*/ 36 w 41"/>
                <a:gd name="T3" fmla="*/ 3 h 24"/>
                <a:gd name="T4" fmla="*/ 33 w 41"/>
                <a:gd name="T5" fmla="*/ 3 h 24"/>
                <a:gd name="T6" fmla="*/ 31 w 41"/>
                <a:gd name="T7" fmla="*/ 2 h 24"/>
                <a:gd name="T8" fmla="*/ 30 w 41"/>
                <a:gd name="T9" fmla="*/ 1 h 24"/>
                <a:gd name="T10" fmla="*/ 30 w 41"/>
                <a:gd name="T11" fmla="*/ 0 h 24"/>
                <a:gd name="T12" fmla="*/ 30 w 41"/>
                <a:gd name="T13" fmla="*/ 0 h 24"/>
                <a:gd name="T14" fmla="*/ 28 w 41"/>
                <a:gd name="T15" fmla="*/ 2 h 24"/>
                <a:gd name="T16" fmla="*/ 27 w 41"/>
                <a:gd name="T17" fmla="*/ 3 h 24"/>
                <a:gd name="T18" fmla="*/ 26 w 41"/>
                <a:gd name="T19" fmla="*/ 4 h 24"/>
                <a:gd name="T20" fmla="*/ 26 w 41"/>
                <a:gd name="T21" fmla="*/ 6 h 24"/>
                <a:gd name="T22" fmla="*/ 24 w 41"/>
                <a:gd name="T23" fmla="*/ 8 h 24"/>
                <a:gd name="T24" fmla="*/ 22 w 41"/>
                <a:gd name="T25" fmla="*/ 9 h 24"/>
                <a:gd name="T26" fmla="*/ 21 w 41"/>
                <a:gd name="T27" fmla="*/ 10 h 24"/>
                <a:gd name="T28" fmla="*/ 20 w 41"/>
                <a:gd name="T29" fmla="*/ 10 h 24"/>
                <a:gd name="T30" fmla="*/ 19 w 41"/>
                <a:gd name="T31" fmla="*/ 10 h 24"/>
                <a:gd name="T32" fmla="*/ 17 w 41"/>
                <a:gd name="T33" fmla="*/ 10 h 24"/>
                <a:gd name="T34" fmla="*/ 15 w 41"/>
                <a:gd name="T35" fmla="*/ 9 h 24"/>
                <a:gd name="T36" fmla="*/ 14 w 41"/>
                <a:gd name="T37" fmla="*/ 10 h 24"/>
                <a:gd name="T38" fmla="*/ 7 w 41"/>
                <a:gd name="T39" fmla="*/ 12 h 24"/>
                <a:gd name="T40" fmla="*/ 6 w 41"/>
                <a:gd name="T41" fmla="*/ 13 h 24"/>
                <a:gd name="T42" fmla="*/ 6 w 41"/>
                <a:gd name="T43" fmla="*/ 13 h 24"/>
                <a:gd name="T44" fmla="*/ 6 w 41"/>
                <a:gd name="T45" fmla="*/ 13 h 24"/>
                <a:gd name="T46" fmla="*/ 5 w 41"/>
                <a:gd name="T47" fmla="*/ 14 h 24"/>
                <a:gd name="T48" fmla="*/ 5 w 41"/>
                <a:gd name="T49" fmla="*/ 14 h 24"/>
                <a:gd name="T50" fmla="*/ 5 w 41"/>
                <a:gd name="T51" fmla="*/ 14 h 24"/>
                <a:gd name="T52" fmla="*/ 5 w 41"/>
                <a:gd name="T53" fmla="*/ 14 h 24"/>
                <a:gd name="T54" fmla="*/ 5 w 41"/>
                <a:gd name="T55" fmla="*/ 14 h 24"/>
                <a:gd name="T56" fmla="*/ 5 w 41"/>
                <a:gd name="T57" fmla="*/ 14 h 24"/>
                <a:gd name="T58" fmla="*/ 5 w 41"/>
                <a:gd name="T59" fmla="*/ 15 h 24"/>
                <a:gd name="T60" fmla="*/ 5 w 41"/>
                <a:gd name="T61" fmla="*/ 15 h 24"/>
                <a:gd name="T62" fmla="*/ 5 w 41"/>
                <a:gd name="T63" fmla="*/ 15 h 24"/>
                <a:gd name="T64" fmla="*/ 4 w 41"/>
                <a:gd name="T65" fmla="*/ 16 h 24"/>
                <a:gd name="T66" fmla="*/ 4 w 41"/>
                <a:gd name="T67" fmla="*/ 17 h 24"/>
                <a:gd name="T68" fmla="*/ 3 w 41"/>
                <a:gd name="T69" fmla="*/ 17 h 24"/>
                <a:gd name="T70" fmla="*/ 2 w 41"/>
                <a:gd name="T71" fmla="*/ 18 h 24"/>
                <a:gd name="T72" fmla="*/ 1 w 41"/>
                <a:gd name="T73" fmla="*/ 20 h 24"/>
                <a:gd name="T74" fmla="*/ 2 w 41"/>
                <a:gd name="T75" fmla="*/ 24 h 24"/>
                <a:gd name="T76" fmla="*/ 3 w 41"/>
                <a:gd name="T77" fmla="*/ 24 h 24"/>
                <a:gd name="T78" fmla="*/ 6 w 41"/>
                <a:gd name="T79" fmla="*/ 22 h 24"/>
                <a:gd name="T80" fmla="*/ 7 w 41"/>
                <a:gd name="T81" fmla="*/ 20 h 24"/>
                <a:gd name="T82" fmla="*/ 7 w 41"/>
                <a:gd name="T83" fmla="*/ 18 h 24"/>
                <a:gd name="T84" fmla="*/ 9 w 41"/>
                <a:gd name="T85" fmla="*/ 17 h 24"/>
                <a:gd name="T86" fmla="*/ 12 w 41"/>
                <a:gd name="T87" fmla="*/ 17 h 24"/>
                <a:gd name="T88" fmla="*/ 12 w 41"/>
                <a:gd name="T89" fmla="*/ 18 h 24"/>
                <a:gd name="T90" fmla="*/ 10 w 41"/>
                <a:gd name="T91" fmla="*/ 19 h 24"/>
                <a:gd name="T92" fmla="*/ 12 w 41"/>
                <a:gd name="T93" fmla="*/ 19 h 24"/>
                <a:gd name="T94" fmla="*/ 17 w 41"/>
                <a:gd name="T95" fmla="*/ 17 h 24"/>
                <a:gd name="T96" fmla="*/ 20 w 41"/>
                <a:gd name="T97" fmla="*/ 15 h 24"/>
                <a:gd name="T98" fmla="*/ 21 w 41"/>
                <a:gd name="T99" fmla="*/ 18 h 24"/>
                <a:gd name="T100" fmla="*/ 22 w 41"/>
                <a:gd name="T101" fmla="*/ 17 h 24"/>
                <a:gd name="T102" fmla="*/ 27 w 41"/>
                <a:gd name="T103" fmla="*/ 17 h 24"/>
                <a:gd name="T104" fmla="*/ 29 w 41"/>
                <a:gd name="T105" fmla="*/ 17 h 24"/>
                <a:gd name="T106" fmla="*/ 30 w 41"/>
                <a:gd name="T107" fmla="*/ 16 h 24"/>
                <a:gd name="T108" fmla="*/ 33 w 41"/>
                <a:gd name="T109" fmla="*/ 12 h 24"/>
                <a:gd name="T110" fmla="*/ 37 w 41"/>
                <a:gd name="T111" fmla="*/ 10 h 24"/>
                <a:gd name="T112" fmla="*/ 41 w 41"/>
                <a:gd name="T113" fmla="*/ 7 h 24"/>
                <a:gd name="T114" fmla="*/ 39 w 41"/>
                <a:gd name="T115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" h="24">
                  <a:moveTo>
                    <a:pt x="39" y="4"/>
                  </a:moveTo>
                  <a:cubicBezTo>
                    <a:pt x="39" y="3"/>
                    <a:pt x="39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7" y="3"/>
                    <a:pt x="36" y="3"/>
                  </a:cubicBezTo>
                  <a:cubicBezTo>
                    <a:pt x="36" y="3"/>
                    <a:pt x="35" y="3"/>
                    <a:pt x="34" y="3"/>
                  </a:cubicBezTo>
                  <a:cubicBezTo>
                    <a:pt x="34" y="3"/>
                    <a:pt x="33" y="3"/>
                    <a:pt x="33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1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8" y="1"/>
                    <a:pt x="28" y="2"/>
                  </a:cubicBezTo>
                  <a:cubicBezTo>
                    <a:pt x="28" y="2"/>
                    <a:pt x="28" y="2"/>
                    <a:pt x="27" y="2"/>
                  </a:cubicBezTo>
                  <a:cubicBezTo>
                    <a:pt x="27" y="2"/>
                    <a:pt x="27" y="3"/>
                    <a:pt x="27" y="3"/>
                  </a:cubicBezTo>
                  <a:cubicBezTo>
                    <a:pt x="27" y="3"/>
                    <a:pt x="26" y="3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6" y="5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7"/>
                    <a:pt x="25" y="8"/>
                    <a:pt x="24" y="8"/>
                  </a:cubicBezTo>
                  <a:cubicBezTo>
                    <a:pt x="24" y="8"/>
                    <a:pt x="23" y="8"/>
                    <a:pt x="23" y="9"/>
                  </a:cubicBezTo>
                  <a:cubicBezTo>
                    <a:pt x="23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9"/>
                  </a:cubicBezTo>
                  <a:cubicBezTo>
                    <a:pt x="16" y="9"/>
                    <a:pt x="16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1"/>
                    <a:pt x="12" y="11"/>
                    <a:pt x="10" y="11"/>
                  </a:cubicBezTo>
                  <a:cubicBezTo>
                    <a:pt x="9" y="12"/>
                    <a:pt x="8" y="12"/>
                    <a:pt x="7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4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2" y="18"/>
                  </a:cubicBezTo>
                  <a:cubicBezTo>
                    <a:pt x="2" y="19"/>
                    <a:pt x="1" y="19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3"/>
                    <a:pt x="2" y="24"/>
                  </a:cubicBezTo>
                  <a:cubicBezTo>
                    <a:pt x="2" y="24"/>
                    <a:pt x="2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3"/>
                  </a:cubicBezTo>
                  <a:cubicBezTo>
                    <a:pt x="4" y="23"/>
                    <a:pt x="5" y="22"/>
                    <a:pt x="6" y="22"/>
                  </a:cubicBezTo>
                  <a:cubicBezTo>
                    <a:pt x="6" y="22"/>
                    <a:pt x="6" y="21"/>
                    <a:pt x="7" y="21"/>
                  </a:cubicBezTo>
                  <a:cubicBezTo>
                    <a:pt x="7" y="21"/>
                    <a:pt x="8" y="20"/>
                    <a:pt x="7" y="20"/>
                  </a:cubicBezTo>
                  <a:cubicBezTo>
                    <a:pt x="6" y="20"/>
                    <a:pt x="4" y="20"/>
                    <a:pt x="5" y="19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17"/>
                    <a:pt x="12" y="17"/>
                    <a:pt x="12" y="17"/>
                  </a:cubicBezTo>
                  <a:cubicBezTo>
                    <a:pt x="13" y="17"/>
                    <a:pt x="13" y="17"/>
                    <a:pt x="14" y="16"/>
                  </a:cubicBezTo>
                  <a:cubicBezTo>
                    <a:pt x="14" y="17"/>
                    <a:pt x="13" y="17"/>
                    <a:pt x="12" y="18"/>
                  </a:cubicBezTo>
                  <a:cubicBezTo>
                    <a:pt x="12" y="18"/>
                    <a:pt x="11" y="18"/>
                    <a:pt x="11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10" y="20"/>
                    <a:pt x="10" y="19"/>
                  </a:cubicBezTo>
                  <a:cubicBezTo>
                    <a:pt x="10" y="19"/>
                    <a:pt x="11" y="20"/>
                    <a:pt x="12" y="19"/>
                  </a:cubicBezTo>
                  <a:cubicBezTo>
                    <a:pt x="13" y="19"/>
                    <a:pt x="14" y="18"/>
                    <a:pt x="15" y="17"/>
                  </a:cubicBezTo>
                  <a:cubicBezTo>
                    <a:pt x="16" y="17"/>
                    <a:pt x="17" y="17"/>
                    <a:pt x="17" y="17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0" y="16"/>
                    <a:pt x="19" y="17"/>
                    <a:pt x="19" y="17"/>
                  </a:cubicBezTo>
                  <a:cubicBezTo>
                    <a:pt x="19" y="18"/>
                    <a:pt x="20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2" y="18"/>
                    <a:pt x="22" y="17"/>
                    <a:pt x="22" y="17"/>
                  </a:cubicBezTo>
                  <a:cubicBezTo>
                    <a:pt x="23" y="16"/>
                    <a:pt x="25" y="17"/>
                    <a:pt x="26" y="17"/>
                  </a:cubicBezTo>
                  <a:cubicBezTo>
                    <a:pt x="26" y="17"/>
                    <a:pt x="27" y="17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30" y="17"/>
                    <a:pt x="30" y="17"/>
                  </a:cubicBezTo>
                  <a:cubicBezTo>
                    <a:pt x="30" y="17"/>
                    <a:pt x="30" y="16"/>
                    <a:pt x="30" y="16"/>
                  </a:cubicBezTo>
                  <a:cubicBezTo>
                    <a:pt x="31" y="15"/>
                    <a:pt x="31" y="15"/>
                    <a:pt x="31" y="14"/>
                  </a:cubicBezTo>
                  <a:cubicBezTo>
                    <a:pt x="31" y="12"/>
                    <a:pt x="32" y="12"/>
                    <a:pt x="33" y="12"/>
                  </a:cubicBezTo>
                  <a:cubicBezTo>
                    <a:pt x="33" y="12"/>
                    <a:pt x="34" y="11"/>
                    <a:pt x="35" y="11"/>
                  </a:cubicBezTo>
                  <a:cubicBezTo>
                    <a:pt x="35" y="11"/>
                    <a:pt x="36" y="10"/>
                    <a:pt x="37" y="10"/>
                  </a:cubicBezTo>
                  <a:cubicBezTo>
                    <a:pt x="37" y="10"/>
                    <a:pt x="38" y="10"/>
                    <a:pt x="39" y="10"/>
                  </a:cubicBezTo>
                  <a:cubicBezTo>
                    <a:pt x="40" y="9"/>
                    <a:pt x="40" y="9"/>
                    <a:pt x="41" y="7"/>
                  </a:cubicBezTo>
                  <a:cubicBezTo>
                    <a:pt x="41" y="7"/>
                    <a:pt x="40" y="6"/>
                    <a:pt x="39" y="5"/>
                  </a:cubicBezTo>
                  <a:cubicBezTo>
                    <a:pt x="39" y="5"/>
                    <a:pt x="39" y="4"/>
                    <a:pt x="39" y="4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6" name="Piaui">
              <a:extLst>
                <a:ext uri="{FF2B5EF4-FFF2-40B4-BE49-F238E27FC236}">
                  <a16:creationId xmlns:a16="http://schemas.microsoft.com/office/drawing/2014/main" id="{8828B283-2426-4E59-91A9-D76A8A612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556" y="3804940"/>
              <a:ext cx="132028" cy="187971"/>
            </a:xfrm>
            <a:custGeom>
              <a:avLst/>
              <a:gdLst>
                <a:gd name="T0" fmla="*/ 48 w 50"/>
                <a:gd name="T1" fmla="*/ 39 h 71"/>
                <a:gd name="T2" fmla="*/ 48 w 50"/>
                <a:gd name="T3" fmla="*/ 34 h 71"/>
                <a:gd name="T4" fmla="*/ 47 w 50"/>
                <a:gd name="T5" fmla="*/ 33 h 71"/>
                <a:gd name="T6" fmla="*/ 45 w 50"/>
                <a:gd name="T7" fmla="*/ 29 h 71"/>
                <a:gd name="T8" fmla="*/ 43 w 50"/>
                <a:gd name="T9" fmla="*/ 24 h 71"/>
                <a:gd name="T10" fmla="*/ 42 w 50"/>
                <a:gd name="T11" fmla="*/ 21 h 71"/>
                <a:gd name="T12" fmla="*/ 41 w 50"/>
                <a:gd name="T13" fmla="*/ 16 h 71"/>
                <a:gd name="T14" fmla="*/ 42 w 50"/>
                <a:gd name="T15" fmla="*/ 14 h 71"/>
                <a:gd name="T16" fmla="*/ 42 w 50"/>
                <a:gd name="T17" fmla="*/ 13 h 71"/>
                <a:gd name="T18" fmla="*/ 42 w 50"/>
                <a:gd name="T19" fmla="*/ 11 h 71"/>
                <a:gd name="T20" fmla="*/ 39 w 50"/>
                <a:gd name="T21" fmla="*/ 8 h 71"/>
                <a:gd name="T22" fmla="*/ 40 w 50"/>
                <a:gd name="T23" fmla="*/ 3 h 71"/>
                <a:gd name="T24" fmla="*/ 39 w 50"/>
                <a:gd name="T25" fmla="*/ 1 h 71"/>
                <a:gd name="T26" fmla="*/ 34 w 50"/>
                <a:gd name="T27" fmla="*/ 0 h 71"/>
                <a:gd name="T28" fmla="*/ 33 w 50"/>
                <a:gd name="T29" fmla="*/ 2 h 71"/>
                <a:gd name="T30" fmla="*/ 29 w 50"/>
                <a:gd name="T31" fmla="*/ 7 h 71"/>
                <a:gd name="T32" fmla="*/ 27 w 50"/>
                <a:gd name="T33" fmla="*/ 8 h 71"/>
                <a:gd name="T34" fmla="*/ 24 w 50"/>
                <a:gd name="T35" fmla="*/ 12 h 71"/>
                <a:gd name="T36" fmla="*/ 24 w 50"/>
                <a:gd name="T37" fmla="*/ 17 h 71"/>
                <a:gd name="T38" fmla="*/ 25 w 50"/>
                <a:gd name="T39" fmla="*/ 20 h 71"/>
                <a:gd name="T40" fmla="*/ 28 w 50"/>
                <a:gd name="T41" fmla="*/ 21 h 71"/>
                <a:gd name="T42" fmla="*/ 27 w 50"/>
                <a:gd name="T43" fmla="*/ 23 h 71"/>
                <a:gd name="T44" fmla="*/ 24 w 50"/>
                <a:gd name="T45" fmla="*/ 25 h 71"/>
                <a:gd name="T46" fmla="*/ 24 w 50"/>
                <a:gd name="T47" fmla="*/ 28 h 71"/>
                <a:gd name="T48" fmla="*/ 24 w 50"/>
                <a:gd name="T49" fmla="*/ 29 h 71"/>
                <a:gd name="T50" fmla="*/ 25 w 50"/>
                <a:gd name="T51" fmla="*/ 29 h 71"/>
                <a:gd name="T52" fmla="*/ 27 w 50"/>
                <a:gd name="T53" fmla="*/ 33 h 71"/>
                <a:gd name="T54" fmla="*/ 24 w 50"/>
                <a:gd name="T55" fmla="*/ 35 h 71"/>
                <a:gd name="T56" fmla="*/ 18 w 50"/>
                <a:gd name="T57" fmla="*/ 36 h 71"/>
                <a:gd name="T58" fmla="*/ 17 w 50"/>
                <a:gd name="T59" fmla="*/ 37 h 71"/>
                <a:gd name="T60" fmla="*/ 15 w 50"/>
                <a:gd name="T61" fmla="*/ 41 h 71"/>
                <a:gd name="T62" fmla="*/ 11 w 50"/>
                <a:gd name="T63" fmla="*/ 43 h 71"/>
                <a:gd name="T64" fmla="*/ 9 w 50"/>
                <a:gd name="T65" fmla="*/ 43 h 71"/>
                <a:gd name="T66" fmla="*/ 8 w 50"/>
                <a:gd name="T67" fmla="*/ 43 h 71"/>
                <a:gd name="T68" fmla="*/ 4 w 50"/>
                <a:gd name="T69" fmla="*/ 45 h 71"/>
                <a:gd name="T70" fmla="*/ 1 w 50"/>
                <a:gd name="T71" fmla="*/ 53 h 71"/>
                <a:gd name="T72" fmla="*/ 1 w 50"/>
                <a:gd name="T73" fmla="*/ 59 h 71"/>
                <a:gd name="T74" fmla="*/ 1 w 50"/>
                <a:gd name="T75" fmla="*/ 66 h 71"/>
                <a:gd name="T76" fmla="*/ 2 w 50"/>
                <a:gd name="T77" fmla="*/ 67 h 71"/>
                <a:gd name="T78" fmla="*/ 5 w 50"/>
                <a:gd name="T79" fmla="*/ 68 h 71"/>
                <a:gd name="T80" fmla="*/ 8 w 50"/>
                <a:gd name="T81" fmla="*/ 70 h 71"/>
                <a:gd name="T82" fmla="*/ 13 w 50"/>
                <a:gd name="T83" fmla="*/ 70 h 71"/>
                <a:gd name="T84" fmla="*/ 16 w 50"/>
                <a:gd name="T85" fmla="*/ 69 h 71"/>
                <a:gd name="T86" fmla="*/ 16 w 50"/>
                <a:gd name="T87" fmla="*/ 69 h 71"/>
                <a:gd name="T88" fmla="*/ 20 w 50"/>
                <a:gd name="T89" fmla="*/ 66 h 71"/>
                <a:gd name="T90" fmla="*/ 22 w 50"/>
                <a:gd name="T91" fmla="*/ 63 h 71"/>
                <a:gd name="T92" fmla="*/ 22 w 50"/>
                <a:gd name="T93" fmla="*/ 63 h 71"/>
                <a:gd name="T94" fmla="*/ 21 w 50"/>
                <a:gd name="T95" fmla="*/ 60 h 71"/>
                <a:gd name="T96" fmla="*/ 26 w 50"/>
                <a:gd name="T97" fmla="*/ 59 h 71"/>
                <a:gd name="T98" fmla="*/ 29 w 50"/>
                <a:gd name="T99" fmla="*/ 60 h 71"/>
                <a:gd name="T100" fmla="*/ 34 w 50"/>
                <a:gd name="T101" fmla="*/ 58 h 71"/>
                <a:gd name="T102" fmla="*/ 39 w 50"/>
                <a:gd name="T103" fmla="*/ 55 h 71"/>
                <a:gd name="T104" fmla="*/ 41 w 50"/>
                <a:gd name="T105" fmla="*/ 53 h 71"/>
                <a:gd name="T106" fmla="*/ 42 w 50"/>
                <a:gd name="T107" fmla="*/ 53 h 71"/>
                <a:gd name="T108" fmla="*/ 48 w 50"/>
                <a:gd name="T109" fmla="*/ 48 h 71"/>
                <a:gd name="T110" fmla="*/ 49 w 50"/>
                <a:gd name="T111" fmla="*/ 46 h 71"/>
                <a:gd name="T112" fmla="*/ 48 w 50"/>
                <a:gd name="T113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" h="71">
                  <a:moveTo>
                    <a:pt x="48" y="39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48" y="37"/>
                    <a:pt x="48" y="37"/>
                    <a:pt x="49" y="36"/>
                  </a:cubicBezTo>
                  <a:cubicBezTo>
                    <a:pt x="49" y="36"/>
                    <a:pt x="49" y="35"/>
                    <a:pt x="49" y="34"/>
                  </a:cubicBezTo>
                  <a:cubicBezTo>
                    <a:pt x="49" y="34"/>
                    <a:pt x="49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3"/>
                  </a:cubicBezTo>
                  <a:cubicBezTo>
                    <a:pt x="48" y="33"/>
                    <a:pt x="47" y="33"/>
                    <a:pt x="4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7" y="32"/>
                    <a:pt x="46" y="32"/>
                    <a:pt x="46" y="32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6" y="30"/>
                    <a:pt x="46" y="30"/>
                    <a:pt x="46" y="29"/>
                  </a:cubicBezTo>
                  <a:cubicBezTo>
                    <a:pt x="46" y="29"/>
                    <a:pt x="45" y="29"/>
                    <a:pt x="45" y="29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4" y="27"/>
                    <a:pt x="44" y="27"/>
                    <a:pt x="44" y="26"/>
                  </a:cubicBezTo>
                  <a:cubicBezTo>
                    <a:pt x="43" y="26"/>
                    <a:pt x="43" y="26"/>
                    <a:pt x="43" y="25"/>
                  </a:cubicBezTo>
                  <a:cubicBezTo>
                    <a:pt x="43" y="25"/>
                    <a:pt x="43" y="25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3"/>
                    <a:pt x="42" y="23"/>
                    <a:pt x="42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2" y="19"/>
                    <a:pt x="41" y="19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1" y="16"/>
                  </a:cubicBezTo>
                  <a:cubicBezTo>
                    <a:pt x="41" y="16"/>
                    <a:pt x="41" y="15"/>
                    <a:pt x="41" y="15"/>
                  </a:cubicBezTo>
                  <a:cubicBezTo>
                    <a:pt x="41" y="15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11"/>
                    <a:pt x="41" y="10"/>
                    <a:pt x="40" y="10"/>
                  </a:cubicBezTo>
                  <a:cubicBezTo>
                    <a:pt x="40" y="10"/>
                    <a:pt x="40" y="9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8"/>
                    <a:pt x="40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7"/>
                    <a:pt x="39" y="7"/>
                    <a:pt x="39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2"/>
                    <a:pt x="40" y="1"/>
                    <a:pt x="40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2"/>
                    <a:pt x="38" y="1"/>
                    <a:pt x="38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6" y="0"/>
                    <a:pt x="36" y="0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2"/>
                    <a:pt x="34" y="2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3" y="3"/>
                    <a:pt x="32" y="4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1" y="5"/>
                    <a:pt x="30" y="6"/>
                    <a:pt x="29" y="6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7" y="7"/>
                    <a:pt x="27" y="8"/>
                  </a:cubicBezTo>
                  <a:cubicBezTo>
                    <a:pt x="27" y="8"/>
                    <a:pt x="27" y="8"/>
                    <a:pt x="26" y="9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6" y="11"/>
                    <a:pt x="25" y="11"/>
                  </a:cubicBezTo>
                  <a:cubicBezTo>
                    <a:pt x="25" y="11"/>
                    <a:pt x="24" y="12"/>
                    <a:pt x="24" y="12"/>
                  </a:cubicBezTo>
                  <a:cubicBezTo>
                    <a:pt x="24" y="13"/>
                    <a:pt x="24" y="14"/>
                    <a:pt x="24" y="15"/>
                  </a:cubicBezTo>
                  <a:cubicBezTo>
                    <a:pt x="24" y="15"/>
                    <a:pt x="24" y="16"/>
                    <a:pt x="24" y="16"/>
                  </a:cubicBezTo>
                  <a:cubicBezTo>
                    <a:pt x="24" y="16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9"/>
                    <a:pt x="24" y="19"/>
                    <a:pt x="25" y="20"/>
                  </a:cubicBezTo>
                  <a:cubicBezTo>
                    <a:pt x="25" y="20"/>
                    <a:pt x="26" y="20"/>
                    <a:pt x="26" y="20"/>
                  </a:cubicBezTo>
                  <a:cubicBezTo>
                    <a:pt x="26" y="20"/>
                    <a:pt x="27" y="21"/>
                    <a:pt x="28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7" y="22"/>
                    <a:pt x="27" y="22"/>
                    <a:pt x="27" y="23"/>
                  </a:cubicBezTo>
                  <a:cubicBezTo>
                    <a:pt x="27" y="23"/>
                    <a:pt x="27" y="23"/>
                    <a:pt x="26" y="23"/>
                  </a:cubicBezTo>
                  <a:cubicBezTo>
                    <a:pt x="26" y="24"/>
                    <a:pt x="26" y="24"/>
                    <a:pt x="25" y="24"/>
                  </a:cubicBezTo>
                  <a:cubicBezTo>
                    <a:pt x="24" y="24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6" y="30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7" y="32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4"/>
                    <a:pt x="27" y="34"/>
                  </a:cubicBezTo>
                  <a:cubicBezTo>
                    <a:pt x="27" y="34"/>
                    <a:pt x="27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5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2" y="36"/>
                    <a:pt x="21" y="36"/>
                    <a:pt x="20" y="36"/>
                  </a:cubicBezTo>
                  <a:cubicBezTo>
                    <a:pt x="20" y="36"/>
                    <a:pt x="19" y="36"/>
                    <a:pt x="19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7"/>
                    <a:pt x="18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8"/>
                    <a:pt x="16" y="39"/>
                    <a:pt x="16" y="39"/>
                  </a:cubicBezTo>
                  <a:cubicBezTo>
                    <a:pt x="16" y="39"/>
                    <a:pt x="16" y="40"/>
                    <a:pt x="16" y="40"/>
                  </a:cubicBezTo>
                  <a:cubicBezTo>
                    <a:pt x="15" y="40"/>
                    <a:pt x="15" y="41"/>
                    <a:pt x="15" y="41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2" y="43"/>
                    <a:pt x="11" y="43"/>
                    <a:pt x="11" y="43"/>
                  </a:cubicBezTo>
                  <a:cubicBezTo>
                    <a:pt x="11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7" y="43"/>
                    <a:pt x="5" y="43"/>
                    <a:pt x="5" y="44"/>
                  </a:cubicBezTo>
                  <a:cubicBezTo>
                    <a:pt x="4" y="44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6"/>
                    <a:pt x="3" y="47"/>
                  </a:cubicBezTo>
                  <a:cubicBezTo>
                    <a:pt x="3" y="47"/>
                    <a:pt x="3" y="48"/>
                    <a:pt x="3" y="48"/>
                  </a:cubicBezTo>
                  <a:cubicBezTo>
                    <a:pt x="3" y="49"/>
                    <a:pt x="2" y="50"/>
                    <a:pt x="2" y="51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5"/>
                    <a:pt x="0" y="56"/>
                    <a:pt x="0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2" y="60"/>
                    <a:pt x="2" y="61"/>
                    <a:pt x="2" y="62"/>
                  </a:cubicBezTo>
                  <a:cubicBezTo>
                    <a:pt x="2" y="63"/>
                    <a:pt x="2" y="64"/>
                    <a:pt x="2" y="65"/>
                  </a:cubicBezTo>
                  <a:cubicBezTo>
                    <a:pt x="2" y="65"/>
                    <a:pt x="2" y="65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2" y="67"/>
                  </a:cubicBezTo>
                  <a:cubicBezTo>
                    <a:pt x="2" y="67"/>
                    <a:pt x="2" y="67"/>
                    <a:pt x="3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4" y="68"/>
                    <a:pt x="4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6" y="68"/>
                    <a:pt x="7" y="69"/>
                    <a:pt x="7" y="69"/>
                  </a:cubicBezTo>
                  <a:cubicBezTo>
                    <a:pt x="7" y="69"/>
                    <a:pt x="7" y="69"/>
                    <a:pt x="8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70"/>
                    <a:pt x="8" y="70"/>
                    <a:pt x="9" y="70"/>
                  </a:cubicBezTo>
                  <a:cubicBezTo>
                    <a:pt x="9" y="70"/>
                    <a:pt x="10" y="71"/>
                    <a:pt x="10" y="71"/>
                  </a:cubicBezTo>
                  <a:cubicBezTo>
                    <a:pt x="10" y="71"/>
                    <a:pt x="11" y="71"/>
                    <a:pt x="12" y="71"/>
                  </a:cubicBezTo>
                  <a:cubicBezTo>
                    <a:pt x="13" y="71"/>
                    <a:pt x="13" y="71"/>
                    <a:pt x="13" y="70"/>
                  </a:cubicBezTo>
                  <a:cubicBezTo>
                    <a:pt x="13" y="70"/>
                    <a:pt x="14" y="70"/>
                    <a:pt x="14" y="70"/>
                  </a:cubicBezTo>
                  <a:cubicBezTo>
                    <a:pt x="14" y="70"/>
                    <a:pt x="14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6" y="69"/>
                    <a:pt x="1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9"/>
                    <a:pt x="16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8" y="68"/>
                    <a:pt x="19" y="67"/>
                    <a:pt x="20" y="66"/>
                  </a:cubicBezTo>
                  <a:cubicBezTo>
                    <a:pt x="21" y="66"/>
                    <a:pt x="21" y="65"/>
                    <a:pt x="21" y="65"/>
                  </a:cubicBezTo>
                  <a:cubicBezTo>
                    <a:pt x="21" y="65"/>
                    <a:pt x="21" y="65"/>
                    <a:pt x="22" y="64"/>
                  </a:cubicBezTo>
                  <a:cubicBezTo>
                    <a:pt x="22" y="64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3" y="62"/>
                    <a:pt x="22" y="62"/>
                    <a:pt x="22" y="61"/>
                  </a:cubicBezTo>
                  <a:cubicBezTo>
                    <a:pt x="21" y="61"/>
                    <a:pt x="21" y="61"/>
                    <a:pt x="21" y="60"/>
                  </a:cubicBezTo>
                  <a:cubicBezTo>
                    <a:pt x="21" y="60"/>
                    <a:pt x="21" y="59"/>
                    <a:pt x="21" y="59"/>
                  </a:cubicBezTo>
                  <a:cubicBezTo>
                    <a:pt x="21" y="59"/>
                    <a:pt x="22" y="59"/>
                    <a:pt x="22" y="59"/>
                  </a:cubicBezTo>
                  <a:cubicBezTo>
                    <a:pt x="23" y="59"/>
                    <a:pt x="24" y="59"/>
                    <a:pt x="24" y="59"/>
                  </a:cubicBezTo>
                  <a:cubicBezTo>
                    <a:pt x="25" y="59"/>
                    <a:pt x="26" y="59"/>
                    <a:pt x="26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8" y="59"/>
                    <a:pt x="28" y="59"/>
                  </a:cubicBezTo>
                  <a:cubicBezTo>
                    <a:pt x="28" y="60"/>
                    <a:pt x="29" y="60"/>
                    <a:pt x="29" y="60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29" y="60"/>
                    <a:pt x="29" y="60"/>
                    <a:pt x="30" y="60"/>
                  </a:cubicBezTo>
                  <a:cubicBezTo>
                    <a:pt x="31" y="60"/>
                    <a:pt x="32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8"/>
                    <a:pt x="35" y="58"/>
                    <a:pt x="36" y="58"/>
                  </a:cubicBezTo>
                  <a:cubicBezTo>
                    <a:pt x="36" y="57"/>
                    <a:pt x="37" y="57"/>
                    <a:pt x="37" y="57"/>
                  </a:cubicBezTo>
                  <a:cubicBezTo>
                    <a:pt x="37" y="57"/>
                    <a:pt x="37" y="56"/>
                    <a:pt x="37" y="56"/>
                  </a:cubicBezTo>
                  <a:cubicBezTo>
                    <a:pt x="38" y="56"/>
                    <a:pt x="38" y="56"/>
                    <a:pt x="39" y="55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9" y="55"/>
                    <a:pt x="40" y="54"/>
                    <a:pt x="40" y="54"/>
                  </a:cubicBezTo>
                  <a:cubicBezTo>
                    <a:pt x="40" y="54"/>
                    <a:pt x="41" y="54"/>
                    <a:pt x="41" y="53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3" y="53"/>
                    <a:pt x="43" y="52"/>
                    <a:pt x="43" y="52"/>
                  </a:cubicBezTo>
                  <a:cubicBezTo>
                    <a:pt x="43" y="51"/>
                    <a:pt x="43" y="51"/>
                    <a:pt x="44" y="51"/>
                  </a:cubicBezTo>
                  <a:cubicBezTo>
                    <a:pt x="44" y="50"/>
                    <a:pt x="44" y="50"/>
                    <a:pt x="45" y="50"/>
                  </a:cubicBezTo>
                  <a:cubicBezTo>
                    <a:pt x="46" y="50"/>
                    <a:pt x="47" y="49"/>
                    <a:pt x="48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9" y="47"/>
                    <a:pt x="49" y="47"/>
                  </a:cubicBezTo>
                  <a:cubicBezTo>
                    <a:pt x="50" y="47"/>
                    <a:pt x="49" y="47"/>
                    <a:pt x="49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8" y="44"/>
                    <a:pt x="48" y="42"/>
                    <a:pt x="48" y="41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40"/>
                    <a:pt x="48" y="40"/>
                    <a:pt x="48" y="40"/>
                  </a:cubicBezTo>
                  <a:lnTo>
                    <a:pt x="48" y="39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7" name="Pernambuco">
              <a:extLst>
                <a:ext uri="{FF2B5EF4-FFF2-40B4-BE49-F238E27FC236}">
                  <a16:creationId xmlns:a16="http://schemas.microsoft.com/office/drawing/2014/main" id="{709C231A-E9D1-4C51-A7CB-3B30DAF5D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9920" y="3904520"/>
              <a:ext cx="153286" cy="50350"/>
            </a:xfrm>
            <a:custGeom>
              <a:avLst/>
              <a:gdLst>
                <a:gd name="T0" fmla="*/ 53 w 58"/>
                <a:gd name="T1" fmla="*/ 1 h 19"/>
                <a:gd name="T2" fmla="*/ 51 w 58"/>
                <a:gd name="T3" fmla="*/ 1 h 19"/>
                <a:gd name="T4" fmla="*/ 48 w 58"/>
                <a:gd name="T5" fmla="*/ 3 h 19"/>
                <a:gd name="T6" fmla="*/ 48 w 58"/>
                <a:gd name="T7" fmla="*/ 3 h 19"/>
                <a:gd name="T8" fmla="*/ 47 w 58"/>
                <a:gd name="T9" fmla="*/ 4 h 19"/>
                <a:gd name="T10" fmla="*/ 42 w 58"/>
                <a:gd name="T11" fmla="*/ 5 h 19"/>
                <a:gd name="T12" fmla="*/ 40 w 58"/>
                <a:gd name="T13" fmla="*/ 8 h 19"/>
                <a:gd name="T14" fmla="*/ 37 w 58"/>
                <a:gd name="T15" fmla="*/ 7 h 19"/>
                <a:gd name="T16" fmla="*/ 35 w 58"/>
                <a:gd name="T17" fmla="*/ 6 h 19"/>
                <a:gd name="T18" fmla="*/ 37 w 58"/>
                <a:gd name="T19" fmla="*/ 1 h 19"/>
                <a:gd name="T20" fmla="*/ 36 w 58"/>
                <a:gd name="T21" fmla="*/ 0 h 19"/>
                <a:gd name="T22" fmla="*/ 36 w 58"/>
                <a:gd name="T23" fmla="*/ 0 h 19"/>
                <a:gd name="T24" fmla="*/ 35 w 58"/>
                <a:gd name="T25" fmla="*/ 0 h 19"/>
                <a:gd name="T26" fmla="*/ 32 w 58"/>
                <a:gd name="T27" fmla="*/ 2 h 19"/>
                <a:gd name="T28" fmla="*/ 31 w 58"/>
                <a:gd name="T29" fmla="*/ 2 h 19"/>
                <a:gd name="T30" fmla="*/ 30 w 58"/>
                <a:gd name="T31" fmla="*/ 3 h 19"/>
                <a:gd name="T32" fmla="*/ 26 w 58"/>
                <a:gd name="T33" fmla="*/ 5 h 19"/>
                <a:gd name="T34" fmla="*/ 24 w 58"/>
                <a:gd name="T35" fmla="*/ 4 h 19"/>
                <a:gd name="T36" fmla="*/ 20 w 58"/>
                <a:gd name="T37" fmla="*/ 3 h 19"/>
                <a:gd name="T38" fmla="*/ 19 w 58"/>
                <a:gd name="T39" fmla="*/ 4 h 19"/>
                <a:gd name="T40" fmla="*/ 15 w 58"/>
                <a:gd name="T41" fmla="*/ 3 h 19"/>
                <a:gd name="T42" fmla="*/ 13 w 58"/>
                <a:gd name="T43" fmla="*/ 2 h 19"/>
                <a:gd name="T44" fmla="*/ 7 w 58"/>
                <a:gd name="T45" fmla="*/ 2 h 19"/>
                <a:gd name="T46" fmla="*/ 5 w 58"/>
                <a:gd name="T47" fmla="*/ 2 h 19"/>
                <a:gd name="T48" fmla="*/ 4 w 58"/>
                <a:gd name="T49" fmla="*/ 2 h 19"/>
                <a:gd name="T50" fmla="*/ 4 w 58"/>
                <a:gd name="T51" fmla="*/ 2 h 19"/>
                <a:gd name="T52" fmla="*/ 4 w 58"/>
                <a:gd name="T53" fmla="*/ 4 h 19"/>
                <a:gd name="T54" fmla="*/ 5 w 58"/>
                <a:gd name="T55" fmla="*/ 7 h 19"/>
                <a:gd name="T56" fmla="*/ 5 w 58"/>
                <a:gd name="T57" fmla="*/ 9 h 19"/>
                <a:gd name="T58" fmla="*/ 4 w 58"/>
                <a:gd name="T59" fmla="*/ 10 h 19"/>
                <a:gd name="T60" fmla="*/ 1 w 58"/>
                <a:gd name="T61" fmla="*/ 12 h 19"/>
                <a:gd name="T62" fmla="*/ 0 w 58"/>
                <a:gd name="T63" fmla="*/ 12 h 19"/>
                <a:gd name="T64" fmla="*/ 1 w 58"/>
                <a:gd name="T65" fmla="*/ 13 h 19"/>
                <a:gd name="T66" fmla="*/ 2 w 58"/>
                <a:gd name="T67" fmla="*/ 13 h 19"/>
                <a:gd name="T68" fmla="*/ 3 w 58"/>
                <a:gd name="T69" fmla="*/ 14 h 19"/>
                <a:gd name="T70" fmla="*/ 3 w 58"/>
                <a:gd name="T71" fmla="*/ 16 h 19"/>
                <a:gd name="T72" fmla="*/ 4 w 58"/>
                <a:gd name="T73" fmla="*/ 16 h 19"/>
                <a:gd name="T74" fmla="*/ 4 w 58"/>
                <a:gd name="T75" fmla="*/ 17 h 19"/>
                <a:gd name="T76" fmla="*/ 8 w 58"/>
                <a:gd name="T77" fmla="*/ 19 h 19"/>
                <a:gd name="T78" fmla="*/ 12 w 58"/>
                <a:gd name="T79" fmla="*/ 16 h 19"/>
                <a:gd name="T80" fmla="*/ 12 w 58"/>
                <a:gd name="T81" fmla="*/ 15 h 19"/>
                <a:gd name="T82" fmla="*/ 12 w 58"/>
                <a:gd name="T83" fmla="*/ 15 h 19"/>
                <a:gd name="T84" fmla="*/ 13 w 58"/>
                <a:gd name="T85" fmla="*/ 14 h 19"/>
                <a:gd name="T86" fmla="*/ 15 w 58"/>
                <a:gd name="T87" fmla="*/ 12 h 19"/>
                <a:gd name="T88" fmla="*/ 15 w 58"/>
                <a:gd name="T89" fmla="*/ 12 h 19"/>
                <a:gd name="T90" fmla="*/ 20 w 58"/>
                <a:gd name="T91" fmla="*/ 14 h 19"/>
                <a:gd name="T92" fmla="*/ 23 w 58"/>
                <a:gd name="T93" fmla="*/ 14 h 19"/>
                <a:gd name="T94" fmla="*/ 26 w 58"/>
                <a:gd name="T95" fmla="*/ 15 h 19"/>
                <a:gd name="T96" fmla="*/ 26 w 58"/>
                <a:gd name="T97" fmla="*/ 15 h 19"/>
                <a:gd name="T98" fmla="*/ 29 w 58"/>
                <a:gd name="T99" fmla="*/ 18 h 19"/>
                <a:gd name="T100" fmla="*/ 31 w 58"/>
                <a:gd name="T101" fmla="*/ 16 h 19"/>
                <a:gd name="T102" fmla="*/ 33 w 58"/>
                <a:gd name="T103" fmla="*/ 14 h 19"/>
                <a:gd name="T104" fmla="*/ 37 w 58"/>
                <a:gd name="T105" fmla="*/ 16 h 19"/>
                <a:gd name="T106" fmla="*/ 40 w 58"/>
                <a:gd name="T107" fmla="*/ 17 h 19"/>
                <a:gd name="T108" fmla="*/ 43 w 58"/>
                <a:gd name="T109" fmla="*/ 17 h 19"/>
                <a:gd name="T110" fmla="*/ 44 w 58"/>
                <a:gd name="T111" fmla="*/ 16 h 19"/>
                <a:gd name="T112" fmla="*/ 48 w 58"/>
                <a:gd name="T113" fmla="*/ 13 h 19"/>
                <a:gd name="T114" fmla="*/ 50 w 58"/>
                <a:gd name="T115" fmla="*/ 13 h 19"/>
                <a:gd name="T116" fmla="*/ 53 w 58"/>
                <a:gd name="T117" fmla="*/ 12 h 19"/>
                <a:gd name="T118" fmla="*/ 55 w 58"/>
                <a:gd name="T119" fmla="*/ 13 h 19"/>
                <a:gd name="T120" fmla="*/ 57 w 58"/>
                <a:gd name="T121" fmla="*/ 7 h 19"/>
                <a:gd name="T122" fmla="*/ 58 w 58"/>
                <a:gd name="T1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" h="19">
                  <a:moveTo>
                    <a:pt x="56" y="1"/>
                  </a:moveTo>
                  <a:cubicBezTo>
                    <a:pt x="55" y="1"/>
                    <a:pt x="55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0" y="1"/>
                    <a:pt x="49" y="2"/>
                    <a:pt x="49" y="3"/>
                  </a:cubicBezTo>
                  <a:cubicBezTo>
                    <a:pt x="49" y="3"/>
                    <a:pt x="49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4"/>
                  </a:cubicBezTo>
                  <a:cubicBezTo>
                    <a:pt x="45" y="4"/>
                    <a:pt x="44" y="4"/>
                    <a:pt x="43" y="4"/>
                  </a:cubicBezTo>
                  <a:cubicBezTo>
                    <a:pt x="42" y="4"/>
                    <a:pt x="42" y="5"/>
                    <a:pt x="42" y="5"/>
                  </a:cubicBezTo>
                  <a:cubicBezTo>
                    <a:pt x="42" y="6"/>
                    <a:pt x="42" y="6"/>
                    <a:pt x="41" y="6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1" y="8"/>
                    <a:pt x="40" y="8"/>
                  </a:cubicBezTo>
                  <a:cubicBezTo>
                    <a:pt x="40" y="8"/>
                    <a:pt x="39" y="8"/>
                    <a:pt x="39" y="8"/>
                  </a:cubicBezTo>
                  <a:cubicBezTo>
                    <a:pt x="38" y="8"/>
                    <a:pt x="38" y="8"/>
                    <a:pt x="37" y="8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5"/>
                    <a:pt x="36" y="4"/>
                    <a:pt x="36" y="4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2"/>
                    <a:pt x="37" y="2"/>
                    <a:pt x="37" y="1"/>
                  </a:cubicBezTo>
                  <a:cubicBezTo>
                    <a:pt x="37" y="1"/>
                    <a:pt x="36" y="1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1"/>
                    <a:pt x="33" y="2"/>
                    <a:pt x="33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9" y="3"/>
                    <a:pt x="29" y="3"/>
                    <a:pt x="29" y="4"/>
                  </a:cubicBezTo>
                  <a:cubicBezTo>
                    <a:pt x="28" y="4"/>
                    <a:pt x="28" y="5"/>
                    <a:pt x="27" y="5"/>
                  </a:cubicBezTo>
                  <a:cubicBezTo>
                    <a:pt x="27" y="5"/>
                    <a:pt x="26" y="5"/>
                    <a:pt x="26" y="5"/>
                  </a:cubicBezTo>
                  <a:cubicBezTo>
                    <a:pt x="26" y="5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1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5"/>
                    <a:pt x="18" y="5"/>
                    <a:pt x="17" y="5"/>
                  </a:cubicBezTo>
                  <a:cubicBezTo>
                    <a:pt x="17" y="5"/>
                    <a:pt x="16" y="5"/>
                    <a:pt x="16" y="4"/>
                  </a:cubicBezTo>
                  <a:cubicBezTo>
                    <a:pt x="16" y="4"/>
                    <a:pt x="16" y="3"/>
                    <a:pt x="15" y="3"/>
                  </a:cubicBezTo>
                  <a:cubicBezTo>
                    <a:pt x="15" y="3"/>
                    <a:pt x="14" y="3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11"/>
                    <a:pt x="2" y="11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7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7"/>
                    <a:pt x="10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3" y="15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7" y="12"/>
                    <a:pt x="17" y="12"/>
                    <a:pt x="18" y="13"/>
                  </a:cubicBezTo>
                  <a:cubicBezTo>
                    <a:pt x="18" y="13"/>
                    <a:pt x="19" y="14"/>
                    <a:pt x="20" y="14"/>
                  </a:cubicBezTo>
                  <a:cubicBezTo>
                    <a:pt x="20" y="14"/>
                    <a:pt x="21" y="14"/>
                    <a:pt x="21" y="14"/>
                  </a:cubicBezTo>
                  <a:cubicBezTo>
                    <a:pt x="21" y="14"/>
                    <a:pt x="22" y="14"/>
                    <a:pt x="22" y="14"/>
                  </a:cubicBezTo>
                  <a:cubicBezTo>
                    <a:pt x="22" y="14"/>
                    <a:pt x="23" y="14"/>
                    <a:pt x="23" y="14"/>
                  </a:cubicBezTo>
                  <a:cubicBezTo>
                    <a:pt x="23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5"/>
                  </a:cubicBezTo>
                  <a:cubicBezTo>
                    <a:pt x="25" y="15"/>
                    <a:pt x="25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6"/>
                    <a:pt x="27" y="16"/>
                    <a:pt x="28" y="17"/>
                  </a:cubicBezTo>
                  <a:cubicBezTo>
                    <a:pt x="28" y="17"/>
                    <a:pt x="28" y="17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30" y="16"/>
                    <a:pt x="30" y="16"/>
                  </a:cubicBezTo>
                  <a:cubicBezTo>
                    <a:pt x="30" y="16"/>
                    <a:pt x="30" y="16"/>
                    <a:pt x="31" y="16"/>
                  </a:cubicBezTo>
                  <a:cubicBezTo>
                    <a:pt x="31" y="15"/>
                    <a:pt x="32" y="15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5" y="15"/>
                  </a:cubicBezTo>
                  <a:cubicBezTo>
                    <a:pt x="35" y="16"/>
                    <a:pt x="36" y="16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6"/>
                    <a:pt x="38" y="16"/>
                    <a:pt x="38" y="16"/>
                  </a:cubicBezTo>
                  <a:cubicBezTo>
                    <a:pt x="38" y="17"/>
                    <a:pt x="39" y="17"/>
                    <a:pt x="40" y="17"/>
                  </a:cubicBezTo>
                  <a:cubicBezTo>
                    <a:pt x="40" y="17"/>
                    <a:pt x="41" y="17"/>
                    <a:pt x="41" y="17"/>
                  </a:cubicBezTo>
                  <a:cubicBezTo>
                    <a:pt x="42" y="17"/>
                    <a:pt x="42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5"/>
                    <a:pt x="44" y="15"/>
                    <a:pt x="45" y="15"/>
                  </a:cubicBezTo>
                  <a:cubicBezTo>
                    <a:pt x="45" y="14"/>
                    <a:pt x="46" y="14"/>
                    <a:pt x="47" y="13"/>
                  </a:cubicBezTo>
                  <a:cubicBezTo>
                    <a:pt x="47" y="13"/>
                    <a:pt x="47" y="13"/>
                    <a:pt x="48" y="13"/>
                  </a:cubicBezTo>
                  <a:cubicBezTo>
                    <a:pt x="48" y="13"/>
                    <a:pt x="49" y="13"/>
                    <a:pt x="49" y="13"/>
                  </a:cubicBezTo>
                  <a:cubicBezTo>
                    <a:pt x="49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3"/>
                    <a:pt x="51" y="13"/>
                    <a:pt x="52" y="13"/>
                  </a:cubicBezTo>
                  <a:cubicBezTo>
                    <a:pt x="52" y="13"/>
                    <a:pt x="52" y="12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54" y="12"/>
                    <a:pt x="54" y="12"/>
                  </a:cubicBezTo>
                  <a:cubicBezTo>
                    <a:pt x="54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6" y="12"/>
                    <a:pt x="57" y="11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8" y="7"/>
                    <a:pt x="58" y="7"/>
                    <a:pt x="58" y="6"/>
                  </a:cubicBezTo>
                  <a:cubicBezTo>
                    <a:pt x="58" y="5"/>
                    <a:pt x="57" y="3"/>
                    <a:pt x="58" y="2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7" y="1"/>
                    <a:pt x="56" y="1"/>
                    <a:pt x="56" y="1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8" name="Parana">
              <a:extLst>
                <a:ext uri="{FF2B5EF4-FFF2-40B4-BE49-F238E27FC236}">
                  <a16:creationId xmlns:a16="http://schemas.microsoft.com/office/drawing/2014/main" id="{A64CB6EC-A0D0-4332-BBB3-A375292A2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4676" y="4272631"/>
              <a:ext cx="155524" cy="100699"/>
            </a:xfrm>
            <a:custGeom>
              <a:avLst/>
              <a:gdLst>
                <a:gd name="T0" fmla="*/ 58 w 59"/>
                <a:gd name="T1" fmla="*/ 22 h 38"/>
                <a:gd name="T2" fmla="*/ 54 w 59"/>
                <a:gd name="T3" fmla="*/ 21 h 38"/>
                <a:gd name="T4" fmla="*/ 49 w 59"/>
                <a:gd name="T5" fmla="*/ 17 h 38"/>
                <a:gd name="T6" fmla="*/ 45 w 59"/>
                <a:gd name="T7" fmla="*/ 17 h 38"/>
                <a:gd name="T8" fmla="*/ 42 w 59"/>
                <a:gd name="T9" fmla="*/ 12 h 38"/>
                <a:gd name="T10" fmla="*/ 42 w 59"/>
                <a:gd name="T11" fmla="*/ 7 h 38"/>
                <a:gd name="T12" fmla="*/ 38 w 59"/>
                <a:gd name="T13" fmla="*/ 3 h 38"/>
                <a:gd name="T14" fmla="*/ 34 w 59"/>
                <a:gd name="T15" fmla="*/ 3 h 38"/>
                <a:gd name="T16" fmla="*/ 31 w 59"/>
                <a:gd name="T17" fmla="*/ 3 h 38"/>
                <a:gd name="T18" fmla="*/ 28 w 59"/>
                <a:gd name="T19" fmla="*/ 2 h 38"/>
                <a:gd name="T20" fmla="*/ 28 w 59"/>
                <a:gd name="T21" fmla="*/ 2 h 38"/>
                <a:gd name="T22" fmla="*/ 26 w 59"/>
                <a:gd name="T23" fmla="*/ 1 h 38"/>
                <a:gd name="T24" fmla="*/ 25 w 59"/>
                <a:gd name="T25" fmla="*/ 1 h 38"/>
                <a:gd name="T26" fmla="*/ 23 w 59"/>
                <a:gd name="T27" fmla="*/ 2 h 38"/>
                <a:gd name="T28" fmla="*/ 21 w 59"/>
                <a:gd name="T29" fmla="*/ 1 h 38"/>
                <a:gd name="T30" fmla="*/ 20 w 59"/>
                <a:gd name="T31" fmla="*/ 1 h 38"/>
                <a:gd name="T32" fmla="*/ 15 w 59"/>
                <a:gd name="T33" fmla="*/ 1 h 38"/>
                <a:gd name="T34" fmla="*/ 11 w 59"/>
                <a:gd name="T35" fmla="*/ 1 h 38"/>
                <a:gd name="T36" fmla="*/ 9 w 59"/>
                <a:gd name="T37" fmla="*/ 0 h 38"/>
                <a:gd name="T38" fmla="*/ 9 w 59"/>
                <a:gd name="T39" fmla="*/ 1 h 38"/>
                <a:gd name="T40" fmla="*/ 8 w 59"/>
                <a:gd name="T41" fmla="*/ 3 h 38"/>
                <a:gd name="T42" fmla="*/ 6 w 59"/>
                <a:gd name="T43" fmla="*/ 7 h 38"/>
                <a:gd name="T44" fmla="*/ 7 w 59"/>
                <a:gd name="T45" fmla="*/ 8 h 38"/>
                <a:gd name="T46" fmla="*/ 3 w 59"/>
                <a:gd name="T47" fmla="*/ 13 h 38"/>
                <a:gd name="T48" fmla="*/ 2 w 59"/>
                <a:gd name="T49" fmla="*/ 15 h 38"/>
                <a:gd name="T50" fmla="*/ 1 w 59"/>
                <a:gd name="T51" fmla="*/ 16 h 38"/>
                <a:gd name="T52" fmla="*/ 1 w 59"/>
                <a:gd name="T53" fmla="*/ 17 h 38"/>
                <a:gd name="T54" fmla="*/ 1 w 59"/>
                <a:gd name="T55" fmla="*/ 19 h 38"/>
                <a:gd name="T56" fmla="*/ 3 w 59"/>
                <a:gd name="T57" fmla="*/ 22 h 38"/>
                <a:gd name="T58" fmla="*/ 3 w 59"/>
                <a:gd name="T59" fmla="*/ 24 h 38"/>
                <a:gd name="T60" fmla="*/ 1 w 59"/>
                <a:gd name="T61" fmla="*/ 26 h 38"/>
                <a:gd name="T62" fmla="*/ 1 w 59"/>
                <a:gd name="T63" fmla="*/ 28 h 38"/>
                <a:gd name="T64" fmla="*/ 6 w 59"/>
                <a:gd name="T65" fmla="*/ 28 h 38"/>
                <a:gd name="T66" fmla="*/ 8 w 59"/>
                <a:gd name="T67" fmla="*/ 32 h 38"/>
                <a:gd name="T68" fmla="*/ 9 w 59"/>
                <a:gd name="T69" fmla="*/ 35 h 38"/>
                <a:gd name="T70" fmla="*/ 9 w 59"/>
                <a:gd name="T71" fmla="*/ 35 h 38"/>
                <a:gd name="T72" fmla="*/ 9 w 59"/>
                <a:gd name="T73" fmla="*/ 35 h 38"/>
                <a:gd name="T74" fmla="*/ 10 w 59"/>
                <a:gd name="T75" fmla="*/ 35 h 38"/>
                <a:gd name="T76" fmla="*/ 15 w 59"/>
                <a:gd name="T77" fmla="*/ 35 h 38"/>
                <a:gd name="T78" fmla="*/ 19 w 59"/>
                <a:gd name="T79" fmla="*/ 36 h 38"/>
                <a:gd name="T80" fmla="*/ 23 w 59"/>
                <a:gd name="T81" fmla="*/ 36 h 38"/>
                <a:gd name="T82" fmla="*/ 28 w 59"/>
                <a:gd name="T83" fmla="*/ 37 h 38"/>
                <a:gd name="T84" fmla="*/ 30 w 59"/>
                <a:gd name="T85" fmla="*/ 36 h 38"/>
                <a:gd name="T86" fmla="*/ 32 w 59"/>
                <a:gd name="T87" fmla="*/ 34 h 38"/>
                <a:gd name="T88" fmla="*/ 35 w 59"/>
                <a:gd name="T89" fmla="*/ 31 h 38"/>
                <a:gd name="T90" fmla="*/ 39 w 59"/>
                <a:gd name="T91" fmla="*/ 31 h 38"/>
                <a:gd name="T92" fmla="*/ 42 w 59"/>
                <a:gd name="T93" fmla="*/ 31 h 38"/>
                <a:gd name="T94" fmla="*/ 46 w 59"/>
                <a:gd name="T95" fmla="*/ 32 h 38"/>
                <a:gd name="T96" fmla="*/ 48 w 59"/>
                <a:gd name="T97" fmla="*/ 31 h 38"/>
                <a:gd name="T98" fmla="*/ 49 w 59"/>
                <a:gd name="T99" fmla="*/ 30 h 38"/>
                <a:gd name="T100" fmla="*/ 55 w 59"/>
                <a:gd name="T101" fmla="*/ 30 h 38"/>
                <a:gd name="T102" fmla="*/ 56 w 59"/>
                <a:gd name="T103" fmla="*/ 26 h 38"/>
                <a:gd name="T104" fmla="*/ 59 w 59"/>
                <a:gd name="T105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9" h="38">
                  <a:moveTo>
                    <a:pt x="59" y="23"/>
                  </a:moveTo>
                  <a:cubicBezTo>
                    <a:pt x="59" y="23"/>
                    <a:pt x="59" y="23"/>
                    <a:pt x="59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3"/>
                    <a:pt x="58" y="22"/>
                    <a:pt x="58" y="22"/>
                  </a:cubicBezTo>
                  <a:cubicBezTo>
                    <a:pt x="58" y="22"/>
                    <a:pt x="58" y="22"/>
                    <a:pt x="57" y="22"/>
                  </a:cubicBezTo>
                  <a:cubicBezTo>
                    <a:pt x="57" y="21"/>
                    <a:pt x="56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3" y="21"/>
                    <a:pt x="53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19"/>
                    <a:pt x="52" y="19"/>
                    <a:pt x="51" y="18"/>
                  </a:cubicBezTo>
                  <a:cubicBezTo>
                    <a:pt x="50" y="18"/>
                    <a:pt x="50" y="17"/>
                    <a:pt x="49" y="17"/>
                  </a:cubicBezTo>
                  <a:cubicBezTo>
                    <a:pt x="49" y="17"/>
                    <a:pt x="48" y="17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6" y="17"/>
                    <a:pt x="45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5" y="16"/>
                    <a:pt x="45" y="16"/>
                    <a:pt x="45" y="15"/>
                  </a:cubicBezTo>
                  <a:cubicBezTo>
                    <a:pt x="45" y="15"/>
                    <a:pt x="45" y="13"/>
                    <a:pt x="44" y="13"/>
                  </a:cubicBezTo>
                  <a:cubicBezTo>
                    <a:pt x="44" y="13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1"/>
                    <a:pt x="42" y="11"/>
                    <a:pt x="42" y="10"/>
                  </a:cubicBezTo>
                  <a:cubicBezTo>
                    <a:pt x="43" y="10"/>
                    <a:pt x="43" y="9"/>
                    <a:pt x="43" y="8"/>
                  </a:cubicBezTo>
                  <a:cubicBezTo>
                    <a:pt x="43" y="8"/>
                    <a:pt x="42" y="8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6"/>
                    <a:pt x="41" y="6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4"/>
                    <a:pt x="39" y="3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7" y="3"/>
                    <a:pt x="36" y="2"/>
                    <a:pt x="36" y="3"/>
                  </a:cubicBezTo>
                  <a:cubicBezTo>
                    <a:pt x="36" y="3"/>
                    <a:pt x="35" y="3"/>
                    <a:pt x="35" y="3"/>
                  </a:cubicBezTo>
                  <a:cubicBezTo>
                    <a:pt x="35" y="3"/>
                    <a:pt x="35" y="3"/>
                    <a:pt x="34" y="3"/>
                  </a:cubicBezTo>
                  <a:cubicBezTo>
                    <a:pt x="34" y="3"/>
                    <a:pt x="34" y="3"/>
                    <a:pt x="33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29" y="2"/>
                    <a:pt x="29" y="2"/>
                  </a:cubicBezTo>
                  <a:cubicBezTo>
                    <a:pt x="29" y="2"/>
                    <a:pt x="29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7" y="2"/>
                    <a:pt x="27" y="2"/>
                  </a:cubicBezTo>
                  <a:cubicBezTo>
                    <a:pt x="27" y="1"/>
                    <a:pt x="27" y="1"/>
                    <a:pt x="26" y="2"/>
                  </a:cubicBezTo>
                  <a:cubicBezTo>
                    <a:pt x="26" y="2"/>
                    <a:pt x="26" y="2"/>
                    <a:pt x="26" y="1"/>
                  </a:cubicBezTo>
                  <a:cubicBezTo>
                    <a:pt x="26" y="1"/>
                    <a:pt x="26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2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1"/>
                    <a:pt x="15" y="1"/>
                    <a:pt x="15" y="1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1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8" y="3"/>
                    <a:pt x="8" y="3"/>
                    <a:pt x="7" y="4"/>
                  </a:cubicBezTo>
                  <a:cubicBezTo>
                    <a:pt x="7" y="4"/>
                    <a:pt x="7" y="4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6"/>
                    <a:pt x="6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8"/>
                    <a:pt x="6" y="9"/>
                    <a:pt x="5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3" y="11"/>
                    <a:pt x="3" y="12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2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2"/>
                    <a:pt x="2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1" y="25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7"/>
                    <a:pt x="1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2" y="28"/>
                    <a:pt x="2" y="28"/>
                    <a:pt x="3" y="28"/>
                  </a:cubicBezTo>
                  <a:cubicBezTo>
                    <a:pt x="3" y="28"/>
                    <a:pt x="4" y="28"/>
                    <a:pt x="4" y="28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5" y="27"/>
                    <a:pt x="6" y="27"/>
                    <a:pt x="6" y="28"/>
                  </a:cubicBezTo>
                  <a:cubicBezTo>
                    <a:pt x="7" y="28"/>
                    <a:pt x="7" y="29"/>
                    <a:pt x="7" y="29"/>
                  </a:cubicBezTo>
                  <a:cubicBezTo>
                    <a:pt x="7" y="29"/>
                    <a:pt x="7" y="29"/>
                    <a:pt x="7" y="30"/>
                  </a:cubicBezTo>
                  <a:cubicBezTo>
                    <a:pt x="7" y="30"/>
                    <a:pt x="7" y="31"/>
                    <a:pt x="8" y="31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3"/>
                    <a:pt x="9" y="34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1" y="35"/>
                    <a:pt x="12" y="35"/>
                  </a:cubicBezTo>
                  <a:cubicBezTo>
                    <a:pt x="12" y="35"/>
                    <a:pt x="12" y="35"/>
                    <a:pt x="13" y="35"/>
                  </a:cubicBezTo>
                  <a:cubicBezTo>
                    <a:pt x="13" y="35"/>
                    <a:pt x="13" y="35"/>
                    <a:pt x="14" y="35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15" y="35"/>
                    <a:pt x="16" y="35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7" y="36"/>
                    <a:pt x="18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2" y="36"/>
                    <a:pt x="22" y="36"/>
                    <a:pt x="23" y="36"/>
                  </a:cubicBezTo>
                  <a:cubicBezTo>
                    <a:pt x="23" y="36"/>
                    <a:pt x="24" y="36"/>
                    <a:pt x="24" y="36"/>
                  </a:cubicBezTo>
                  <a:cubicBezTo>
                    <a:pt x="24" y="36"/>
                    <a:pt x="25" y="36"/>
                    <a:pt x="25" y="37"/>
                  </a:cubicBezTo>
                  <a:cubicBezTo>
                    <a:pt x="25" y="37"/>
                    <a:pt x="26" y="37"/>
                    <a:pt x="26" y="37"/>
                  </a:cubicBezTo>
                  <a:cubicBezTo>
                    <a:pt x="27" y="37"/>
                    <a:pt x="27" y="37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9" y="38"/>
                    <a:pt x="29" y="38"/>
                  </a:cubicBezTo>
                  <a:cubicBezTo>
                    <a:pt x="30" y="38"/>
                    <a:pt x="30" y="37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5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1" y="34"/>
                    <a:pt x="31" y="34"/>
                    <a:pt x="32" y="34"/>
                  </a:cubicBezTo>
                  <a:cubicBezTo>
                    <a:pt x="33" y="34"/>
                    <a:pt x="33" y="33"/>
                    <a:pt x="33" y="33"/>
                  </a:cubicBezTo>
                  <a:cubicBezTo>
                    <a:pt x="34" y="33"/>
                    <a:pt x="34" y="32"/>
                    <a:pt x="34" y="32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7" y="31"/>
                    <a:pt x="37" y="31"/>
                  </a:cubicBezTo>
                  <a:cubicBezTo>
                    <a:pt x="37" y="31"/>
                    <a:pt x="37" y="31"/>
                    <a:pt x="38" y="31"/>
                  </a:cubicBezTo>
                  <a:cubicBezTo>
                    <a:pt x="38" y="30"/>
                    <a:pt x="38" y="31"/>
                    <a:pt x="39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1"/>
                    <a:pt x="40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1"/>
                    <a:pt x="44" y="31"/>
                  </a:cubicBezTo>
                  <a:cubicBezTo>
                    <a:pt x="44" y="31"/>
                    <a:pt x="44" y="31"/>
                    <a:pt x="45" y="32"/>
                  </a:cubicBezTo>
                  <a:cubicBezTo>
                    <a:pt x="45" y="32"/>
                    <a:pt x="45" y="32"/>
                    <a:pt x="46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7" y="32"/>
                    <a:pt x="47" y="32"/>
                  </a:cubicBezTo>
                  <a:cubicBezTo>
                    <a:pt x="47" y="31"/>
                    <a:pt x="48" y="31"/>
                    <a:pt x="48" y="31"/>
                  </a:cubicBezTo>
                  <a:cubicBezTo>
                    <a:pt x="48" y="31"/>
                    <a:pt x="48" y="31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1" y="30"/>
                    <a:pt x="52" y="30"/>
                    <a:pt x="53" y="30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4" y="30"/>
                    <a:pt x="54" y="30"/>
                    <a:pt x="55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5" y="29"/>
                    <a:pt x="55" y="29"/>
                    <a:pt x="54" y="29"/>
                  </a:cubicBezTo>
                  <a:cubicBezTo>
                    <a:pt x="54" y="29"/>
                    <a:pt x="54" y="28"/>
                    <a:pt x="54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6" y="27"/>
                    <a:pt x="56" y="27"/>
                    <a:pt x="56" y="26"/>
                  </a:cubicBezTo>
                  <a:cubicBezTo>
                    <a:pt x="56" y="25"/>
                    <a:pt x="54" y="26"/>
                    <a:pt x="53" y="26"/>
                  </a:cubicBezTo>
                  <a:cubicBezTo>
                    <a:pt x="53" y="25"/>
                    <a:pt x="55" y="25"/>
                    <a:pt x="55" y="25"/>
                  </a:cubicBezTo>
                  <a:cubicBezTo>
                    <a:pt x="56" y="24"/>
                    <a:pt x="55" y="23"/>
                    <a:pt x="57" y="23"/>
                  </a:cubicBezTo>
                  <a:cubicBezTo>
                    <a:pt x="58" y="23"/>
                    <a:pt x="58" y="23"/>
                    <a:pt x="59" y="23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9" name="Paraiba">
              <a:extLst>
                <a:ext uri="{FF2B5EF4-FFF2-40B4-BE49-F238E27FC236}">
                  <a16:creationId xmlns:a16="http://schemas.microsoft.com/office/drawing/2014/main" id="{2EEEAD3C-0EBC-4298-B068-CD01486BE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507" y="3873192"/>
              <a:ext cx="100699" cy="52587"/>
            </a:xfrm>
            <a:custGeom>
              <a:avLst/>
              <a:gdLst>
                <a:gd name="T0" fmla="*/ 36 w 38"/>
                <a:gd name="T1" fmla="*/ 6 h 20"/>
                <a:gd name="T2" fmla="*/ 36 w 38"/>
                <a:gd name="T3" fmla="*/ 5 h 20"/>
                <a:gd name="T4" fmla="*/ 35 w 38"/>
                <a:gd name="T5" fmla="*/ 5 h 20"/>
                <a:gd name="T6" fmla="*/ 30 w 38"/>
                <a:gd name="T7" fmla="*/ 5 h 20"/>
                <a:gd name="T8" fmla="*/ 26 w 38"/>
                <a:gd name="T9" fmla="*/ 5 h 20"/>
                <a:gd name="T10" fmla="*/ 23 w 38"/>
                <a:gd name="T11" fmla="*/ 3 h 20"/>
                <a:gd name="T12" fmla="*/ 22 w 38"/>
                <a:gd name="T13" fmla="*/ 5 h 20"/>
                <a:gd name="T14" fmla="*/ 21 w 38"/>
                <a:gd name="T15" fmla="*/ 8 h 20"/>
                <a:gd name="T16" fmla="*/ 18 w 38"/>
                <a:gd name="T17" fmla="*/ 7 h 20"/>
                <a:gd name="T18" fmla="*/ 17 w 38"/>
                <a:gd name="T19" fmla="*/ 6 h 20"/>
                <a:gd name="T20" fmla="*/ 16 w 38"/>
                <a:gd name="T21" fmla="*/ 7 h 20"/>
                <a:gd name="T22" fmla="*/ 16 w 38"/>
                <a:gd name="T23" fmla="*/ 7 h 20"/>
                <a:gd name="T24" fmla="*/ 15 w 38"/>
                <a:gd name="T25" fmla="*/ 6 h 20"/>
                <a:gd name="T26" fmla="*/ 16 w 38"/>
                <a:gd name="T27" fmla="*/ 1 h 20"/>
                <a:gd name="T28" fmla="*/ 16 w 38"/>
                <a:gd name="T29" fmla="*/ 1 h 20"/>
                <a:gd name="T30" fmla="*/ 15 w 38"/>
                <a:gd name="T31" fmla="*/ 1 h 20"/>
                <a:gd name="T32" fmla="*/ 15 w 38"/>
                <a:gd name="T33" fmla="*/ 0 h 20"/>
                <a:gd name="T34" fmla="*/ 11 w 38"/>
                <a:gd name="T35" fmla="*/ 2 h 20"/>
                <a:gd name="T36" fmla="*/ 9 w 38"/>
                <a:gd name="T37" fmla="*/ 4 h 20"/>
                <a:gd name="T38" fmla="*/ 3 w 38"/>
                <a:gd name="T39" fmla="*/ 5 h 20"/>
                <a:gd name="T40" fmla="*/ 3 w 38"/>
                <a:gd name="T41" fmla="*/ 6 h 20"/>
                <a:gd name="T42" fmla="*/ 2 w 38"/>
                <a:gd name="T43" fmla="*/ 7 h 20"/>
                <a:gd name="T44" fmla="*/ 2 w 38"/>
                <a:gd name="T45" fmla="*/ 9 h 20"/>
                <a:gd name="T46" fmla="*/ 2 w 38"/>
                <a:gd name="T47" fmla="*/ 10 h 20"/>
                <a:gd name="T48" fmla="*/ 4 w 38"/>
                <a:gd name="T49" fmla="*/ 12 h 20"/>
                <a:gd name="T50" fmla="*/ 3 w 38"/>
                <a:gd name="T51" fmla="*/ 14 h 20"/>
                <a:gd name="T52" fmla="*/ 0 w 38"/>
                <a:gd name="T53" fmla="*/ 15 h 20"/>
                <a:gd name="T54" fmla="*/ 5 w 38"/>
                <a:gd name="T55" fmla="*/ 16 h 20"/>
                <a:gd name="T56" fmla="*/ 7 w 38"/>
                <a:gd name="T57" fmla="*/ 17 h 20"/>
                <a:gd name="T58" fmla="*/ 9 w 38"/>
                <a:gd name="T59" fmla="*/ 15 h 20"/>
                <a:gd name="T60" fmla="*/ 13 w 38"/>
                <a:gd name="T61" fmla="*/ 13 h 20"/>
                <a:gd name="T62" fmla="*/ 16 w 38"/>
                <a:gd name="T63" fmla="*/ 12 h 20"/>
                <a:gd name="T64" fmla="*/ 17 w 38"/>
                <a:gd name="T65" fmla="*/ 14 h 20"/>
                <a:gd name="T66" fmla="*/ 16 w 38"/>
                <a:gd name="T67" fmla="*/ 16 h 20"/>
                <a:gd name="T68" fmla="*/ 16 w 38"/>
                <a:gd name="T69" fmla="*/ 19 h 20"/>
                <a:gd name="T70" fmla="*/ 17 w 38"/>
                <a:gd name="T71" fmla="*/ 19 h 20"/>
                <a:gd name="T72" fmla="*/ 18 w 38"/>
                <a:gd name="T73" fmla="*/ 20 h 20"/>
                <a:gd name="T74" fmla="*/ 21 w 38"/>
                <a:gd name="T75" fmla="*/ 19 h 20"/>
                <a:gd name="T76" fmla="*/ 24 w 38"/>
                <a:gd name="T77" fmla="*/ 16 h 20"/>
                <a:gd name="T78" fmla="*/ 27 w 38"/>
                <a:gd name="T79" fmla="*/ 16 h 20"/>
                <a:gd name="T80" fmla="*/ 27 w 38"/>
                <a:gd name="T81" fmla="*/ 16 h 20"/>
                <a:gd name="T82" fmla="*/ 27 w 38"/>
                <a:gd name="T83" fmla="*/ 15 h 20"/>
                <a:gd name="T84" fmla="*/ 28 w 38"/>
                <a:gd name="T85" fmla="*/ 15 h 20"/>
                <a:gd name="T86" fmla="*/ 28 w 38"/>
                <a:gd name="T87" fmla="*/ 15 h 20"/>
                <a:gd name="T88" fmla="*/ 30 w 38"/>
                <a:gd name="T89" fmla="*/ 13 h 20"/>
                <a:gd name="T90" fmla="*/ 34 w 38"/>
                <a:gd name="T91" fmla="*/ 13 h 20"/>
                <a:gd name="T92" fmla="*/ 38 w 38"/>
                <a:gd name="T9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" h="20">
                  <a:moveTo>
                    <a:pt x="38" y="10"/>
                  </a:moveTo>
                  <a:cubicBezTo>
                    <a:pt x="38" y="9"/>
                    <a:pt x="37" y="9"/>
                    <a:pt x="37" y="8"/>
                  </a:cubicBezTo>
                  <a:cubicBezTo>
                    <a:pt x="37" y="7"/>
                    <a:pt x="36" y="7"/>
                    <a:pt x="36" y="6"/>
                  </a:cubicBezTo>
                  <a:cubicBezTo>
                    <a:pt x="36" y="6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4"/>
                    <a:pt x="33" y="4"/>
                    <a:pt x="32" y="5"/>
                  </a:cubicBezTo>
                  <a:cubicBezTo>
                    <a:pt x="32" y="5"/>
                    <a:pt x="31" y="5"/>
                    <a:pt x="31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5"/>
                    <a:pt x="27" y="5"/>
                    <a:pt x="26" y="5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4" y="3"/>
                    <a:pt x="24" y="3"/>
                  </a:cubicBezTo>
                  <a:cubicBezTo>
                    <a:pt x="24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4"/>
                    <a:pt x="22" y="4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7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19" y="8"/>
                    <a:pt x="19" y="7"/>
                  </a:cubicBezTo>
                  <a:cubicBezTo>
                    <a:pt x="19" y="7"/>
                    <a:pt x="18" y="7"/>
                    <a:pt x="18" y="7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6" y="4"/>
                    <a:pt x="16" y="3"/>
                  </a:cubicBezTo>
                  <a:cubicBezTo>
                    <a:pt x="16" y="3"/>
                    <a:pt x="16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1"/>
                    <a:pt x="14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3" y="1"/>
                    <a:pt x="12" y="1"/>
                    <a:pt x="11" y="2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8" y="5"/>
                    <a:pt x="6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4" y="13"/>
                    <a:pt x="4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7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6"/>
                    <a:pt x="9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4"/>
                    <a:pt x="11" y="14"/>
                  </a:cubicBezTo>
                  <a:cubicBezTo>
                    <a:pt x="12" y="14"/>
                    <a:pt x="13" y="14"/>
                    <a:pt x="13" y="13"/>
                  </a:cubicBezTo>
                  <a:cubicBezTo>
                    <a:pt x="13" y="13"/>
                    <a:pt x="14" y="13"/>
                    <a:pt x="14" y="13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5"/>
                    <a:pt x="16" y="15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5" y="17"/>
                    <a:pt x="15" y="17"/>
                  </a:cubicBezTo>
                  <a:cubicBezTo>
                    <a:pt x="15" y="18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20"/>
                    <a:pt x="19" y="20"/>
                    <a:pt x="20" y="20"/>
                  </a:cubicBezTo>
                  <a:cubicBezTo>
                    <a:pt x="21" y="20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8"/>
                    <a:pt x="22" y="18"/>
                    <a:pt x="22" y="18"/>
                  </a:cubicBezTo>
                  <a:cubicBezTo>
                    <a:pt x="22" y="17"/>
                    <a:pt x="22" y="17"/>
                    <a:pt x="23" y="16"/>
                  </a:cubicBezTo>
                  <a:cubicBezTo>
                    <a:pt x="23" y="16"/>
                    <a:pt x="24" y="16"/>
                    <a:pt x="24" y="16"/>
                  </a:cubicBezTo>
                  <a:cubicBezTo>
                    <a:pt x="24" y="16"/>
                    <a:pt x="24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6"/>
                    <a:pt x="26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29" y="15"/>
                    <a:pt x="29" y="14"/>
                  </a:cubicBezTo>
                  <a:cubicBezTo>
                    <a:pt x="29" y="14"/>
                    <a:pt x="29" y="14"/>
                    <a:pt x="30" y="14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5" y="13"/>
                    <a:pt x="35" y="13"/>
                    <a:pt x="36" y="13"/>
                  </a:cubicBezTo>
                  <a:cubicBezTo>
                    <a:pt x="36" y="13"/>
                    <a:pt x="37" y="13"/>
                    <a:pt x="38" y="13"/>
                  </a:cubicBezTo>
                  <a:cubicBezTo>
                    <a:pt x="38" y="13"/>
                    <a:pt x="38" y="12"/>
                    <a:pt x="38" y="12"/>
                  </a:cubicBezTo>
                  <a:cubicBezTo>
                    <a:pt x="38" y="11"/>
                    <a:pt x="38" y="10"/>
                    <a:pt x="38" y="1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0" name="Para">
              <a:extLst>
                <a:ext uri="{FF2B5EF4-FFF2-40B4-BE49-F238E27FC236}">
                  <a16:creationId xmlns:a16="http://schemas.microsoft.com/office/drawing/2014/main" id="{AF3BC962-A0B6-4B00-8086-F7F58AD69A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52299" y="3698647"/>
              <a:ext cx="322237" cy="280838"/>
            </a:xfrm>
            <a:custGeom>
              <a:avLst/>
              <a:gdLst>
                <a:gd name="T0" fmla="*/ 91 w 122"/>
                <a:gd name="T1" fmla="*/ 21 h 106"/>
                <a:gd name="T2" fmla="*/ 89 w 122"/>
                <a:gd name="T3" fmla="*/ 22 h 106"/>
                <a:gd name="T4" fmla="*/ 80 w 122"/>
                <a:gd name="T5" fmla="*/ 18 h 106"/>
                <a:gd name="T6" fmla="*/ 81 w 122"/>
                <a:gd name="T7" fmla="*/ 21 h 106"/>
                <a:gd name="T8" fmla="*/ 84 w 122"/>
                <a:gd name="T9" fmla="*/ 20 h 106"/>
                <a:gd name="T10" fmla="*/ 77 w 122"/>
                <a:gd name="T11" fmla="*/ 23 h 106"/>
                <a:gd name="T12" fmla="*/ 77 w 122"/>
                <a:gd name="T13" fmla="*/ 26 h 106"/>
                <a:gd name="T14" fmla="*/ 119 w 122"/>
                <a:gd name="T15" fmla="*/ 28 h 106"/>
                <a:gd name="T16" fmla="*/ 105 w 122"/>
                <a:gd name="T17" fmla="*/ 26 h 106"/>
                <a:gd name="T18" fmla="*/ 92 w 122"/>
                <a:gd name="T19" fmla="*/ 42 h 106"/>
                <a:gd name="T20" fmla="*/ 89 w 122"/>
                <a:gd name="T21" fmla="*/ 50 h 106"/>
                <a:gd name="T22" fmla="*/ 88 w 122"/>
                <a:gd name="T23" fmla="*/ 39 h 106"/>
                <a:gd name="T24" fmla="*/ 83 w 122"/>
                <a:gd name="T25" fmla="*/ 36 h 106"/>
                <a:gd name="T26" fmla="*/ 92 w 122"/>
                <a:gd name="T27" fmla="*/ 35 h 106"/>
                <a:gd name="T28" fmla="*/ 99 w 122"/>
                <a:gd name="T29" fmla="*/ 25 h 106"/>
                <a:gd name="T30" fmla="*/ 87 w 122"/>
                <a:gd name="T31" fmla="*/ 24 h 106"/>
                <a:gd name="T32" fmla="*/ 79 w 122"/>
                <a:gd name="T33" fmla="*/ 29 h 106"/>
                <a:gd name="T34" fmla="*/ 70 w 122"/>
                <a:gd name="T35" fmla="*/ 35 h 106"/>
                <a:gd name="T36" fmla="*/ 69 w 122"/>
                <a:gd name="T37" fmla="*/ 32 h 106"/>
                <a:gd name="T38" fmla="*/ 66 w 122"/>
                <a:gd name="T39" fmla="*/ 34 h 106"/>
                <a:gd name="T40" fmla="*/ 62 w 122"/>
                <a:gd name="T41" fmla="*/ 29 h 106"/>
                <a:gd name="T42" fmla="*/ 59 w 122"/>
                <a:gd name="T43" fmla="*/ 26 h 106"/>
                <a:gd name="T44" fmla="*/ 55 w 122"/>
                <a:gd name="T45" fmla="*/ 19 h 106"/>
                <a:gd name="T46" fmla="*/ 49 w 122"/>
                <a:gd name="T47" fmla="*/ 14 h 106"/>
                <a:gd name="T48" fmla="*/ 48 w 122"/>
                <a:gd name="T49" fmla="*/ 10 h 106"/>
                <a:gd name="T50" fmla="*/ 38 w 122"/>
                <a:gd name="T51" fmla="*/ 5 h 106"/>
                <a:gd name="T52" fmla="*/ 35 w 122"/>
                <a:gd name="T53" fmla="*/ 0 h 106"/>
                <a:gd name="T54" fmla="*/ 26 w 122"/>
                <a:gd name="T55" fmla="*/ 1 h 106"/>
                <a:gd name="T56" fmla="*/ 29 w 122"/>
                <a:gd name="T57" fmla="*/ 6 h 106"/>
                <a:gd name="T58" fmla="*/ 22 w 122"/>
                <a:gd name="T59" fmla="*/ 7 h 106"/>
                <a:gd name="T60" fmla="*/ 11 w 122"/>
                <a:gd name="T61" fmla="*/ 12 h 106"/>
                <a:gd name="T62" fmla="*/ 4 w 122"/>
                <a:gd name="T63" fmla="*/ 14 h 106"/>
                <a:gd name="T64" fmla="*/ 1 w 122"/>
                <a:gd name="T65" fmla="*/ 29 h 106"/>
                <a:gd name="T66" fmla="*/ 13 w 122"/>
                <a:gd name="T67" fmla="*/ 39 h 106"/>
                <a:gd name="T68" fmla="*/ 11 w 122"/>
                <a:gd name="T69" fmla="*/ 85 h 106"/>
                <a:gd name="T70" fmla="*/ 14 w 122"/>
                <a:gd name="T71" fmla="*/ 86 h 106"/>
                <a:gd name="T72" fmla="*/ 16 w 122"/>
                <a:gd name="T73" fmla="*/ 89 h 106"/>
                <a:gd name="T74" fmla="*/ 18 w 122"/>
                <a:gd name="T75" fmla="*/ 92 h 106"/>
                <a:gd name="T76" fmla="*/ 19 w 122"/>
                <a:gd name="T77" fmla="*/ 94 h 106"/>
                <a:gd name="T78" fmla="*/ 20 w 122"/>
                <a:gd name="T79" fmla="*/ 97 h 106"/>
                <a:gd name="T80" fmla="*/ 24 w 122"/>
                <a:gd name="T81" fmla="*/ 99 h 106"/>
                <a:gd name="T82" fmla="*/ 27 w 122"/>
                <a:gd name="T83" fmla="*/ 102 h 106"/>
                <a:gd name="T84" fmla="*/ 29 w 122"/>
                <a:gd name="T85" fmla="*/ 104 h 106"/>
                <a:gd name="T86" fmla="*/ 31 w 122"/>
                <a:gd name="T87" fmla="*/ 106 h 106"/>
                <a:gd name="T88" fmla="*/ 93 w 122"/>
                <a:gd name="T89" fmla="*/ 99 h 106"/>
                <a:gd name="T90" fmla="*/ 95 w 122"/>
                <a:gd name="T91" fmla="*/ 94 h 106"/>
                <a:gd name="T92" fmla="*/ 96 w 122"/>
                <a:gd name="T93" fmla="*/ 92 h 106"/>
                <a:gd name="T94" fmla="*/ 98 w 122"/>
                <a:gd name="T95" fmla="*/ 80 h 106"/>
                <a:gd name="T96" fmla="*/ 104 w 122"/>
                <a:gd name="T97" fmla="*/ 72 h 106"/>
                <a:gd name="T98" fmla="*/ 103 w 122"/>
                <a:gd name="T99" fmla="*/ 66 h 106"/>
                <a:gd name="T100" fmla="*/ 102 w 122"/>
                <a:gd name="T101" fmla="*/ 64 h 106"/>
                <a:gd name="T102" fmla="*/ 107 w 122"/>
                <a:gd name="T103" fmla="*/ 59 h 106"/>
                <a:gd name="T104" fmla="*/ 113 w 122"/>
                <a:gd name="T105" fmla="*/ 54 h 106"/>
                <a:gd name="T106" fmla="*/ 118 w 122"/>
                <a:gd name="T107" fmla="*/ 44 h 106"/>
                <a:gd name="T108" fmla="*/ 121 w 122"/>
                <a:gd name="T109" fmla="*/ 36 h 106"/>
                <a:gd name="T110" fmla="*/ 122 w 122"/>
                <a:gd name="T111" fmla="*/ 29 h 106"/>
                <a:gd name="T112" fmla="*/ 96 w 122"/>
                <a:gd name="T113" fmla="*/ 65 h 106"/>
                <a:gd name="T114" fmla="*/ 93 w 122"/>
                <a:gd name="T115" fmla="*/ 64 h 106"/>
                <a:gd name="T116" fmla="*/ 90 w 122"/>
                <a:gd name="T117" fmla="*/ 59 h 106"/>
                <a:gd name="T118" fmla="*/ 89 w 122"/>
                <a:gd name="T119" fmla="*/ 56 h 106"/>
                <a:gd name="T120" fmla="*/ 92 w 122"/>
                <a:gd name="T121" fmla="*/ 54 h 106"/>
                <a:gd name="T122" fmla="*/ 95 w 122"/>
                <a:gd name="T123" fmla="*/ 5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" h="106">
                  <a:moveTo>
                    <a:pt x="89" y="22"/>
                  </a:moveTo>
                  <a:cubicBezTo>
                    <a:pt x="89" y="22"/>
                    <a:pt x="89" y="22"/>
                    <a:pt x="89" y="22"/>
                  </a:cubicBezTo>
                  <a:cubicBezTo>
                    <a:pt x="89" y="23"/>
                    <a:pt x="90" y="23"/>
                    <a:pt x="90" y="23"/>
                  </a:cubicBezTo>
                  <a:cubicBezTo>
                    <a:pt x="90" y="23"/>
                    <a:pt x="91" y="22"/>
                    <a:pt x="91" y="22"/>
                  </a:cubicBezTo>
                  <a:cubicBezTo>
                    <a:pt x="91" y="22"/>
                    <a:pt x="91" y="22"/>
                    <a:pt x="91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90" y="21"/>
                    <a:pt x="90" y="21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9" y="21"/>
                    <a:pt x="88" y="21"/>
                    <a:pt x="88" y="22"/>
                  </a:cubicBezTo>
                  <a:cubicBezTo>
                    <a:pt x="88" y="22"/>
                    <a:pt x="88" y="23"/>
                    <a:pt x="89" y="22"/>
                  </a:cubicBezTo>
                  <a:close/>
                  <a:moveTo>
                    <a:pt x="91" y="21"/>
                  </a:move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91" y="21"/>
                    <a:pt x="91" y="21"/>
                  </a:cubicBezTo>
                  <a:close/>
                  <a:moveTo>
                    <a:pt x="80" y="22"/>
                  </a:moveTo>
                  <a:cubicBezTo>
                    <a:pt x="80" y="21"/>
                    <a:pt x="80" y="21"/>
                    <a:pt x="80" y="2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0" y="20"/>
                    <a:pt x="80" y="20"/>
                    <a:pt x="80" y="19"/>
                  </a:cubicBezTo>
                  <a:cubicBezTo>
                    <a:pt x="80" y="19"/>
                    <a:pt x="80" y="18"/>
                    <a:pt x="80" y="18"/>
                  </a:cubicBezTo>
                  <a:cubicBezTo>
                    <a:pt x="80" y="17"/>
                    <a:pt x="81" y="17"/>
                    <a:pt x="81" y="17"/>
                  </a:cubicBezTo>
                  <a:cubicBezTo>
                    <a:pt x="82" y="17"/>
                    <a:pt x="82" y="16"/>
                    <a:pt x="83" y="16"/>
                  </a:cubicBezTo>
                  <a:cubicBezTo>
                    <a:pt x="83" y="16"/>
                    <a:pt x="84" y="17"/>
                    <a:pt x="83" y="17"/>
                  </a:cubicBezTo>
                  <a:cubicBezTo>
                    <a:pt x="83" y="17"/>
                    <a:pt x="82" y="18"/>
                    <a:pt x="82" y="18"/>
                  </a:cubicBezTo>
                  <a:cubicBezTo>
                    <a:pt x="82" y="19"/>
                    <a:pt x="81" y="19"/>
                    <a:pt x="81" y="18"/>
                  </a:cubicBezTo>
                  <a:cubicBezTo>
                    <a:pt x="81" y="18"/>
                    <a:pt x="81" y="18"/>
                    <a:pt x="81" y="19"/>
                  </a:cubicBezTo>
                  <a:cubicBezTo>
                    <a:pt x="81" y="19"/>
                    <a:pt x="81" y="20"/>
                    <a:pt x="81" y="21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0" y="22"/>
                    <a:pt x="80" y="22"/>
                  </a:cubicBezTo>
                  <a:close/>
                  <a:moveTo>
                    <a:pt x="83" y="20"/>
                  </a:moveTo>
                  <a:cubicBezTo>
                    <a:pt x="83" y="20"/>
                    <a:pt x="84" y="19"/>
                    <a:pt x="84" y="19"/>
                  </a:cubicBezTo>
                  <a:cubicBezTo>
                    <a:pt x="84" y="19"/>
                    <a:pt x="85" y="19"/>
                    <a:pt x="85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7" y="20"/>
                    <a:pt x="87" y="20"/>
                    <a:pt x="86" y="20"/>
                  </a:cubicBezTo>
                  <a:cubicBezTo>
                    <a:pt x="86" y="21"/>
                    <a:pt x="85" y="20"/>
                    <a:pt x="84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21"/>
                    <a:pt x="83" y="21"/>
                    <a:pt x="83" y="21"/>
                  </a:cubicBezTo>
                  <a:cubicBezTo>
                    <a:pt x="82" y="21"/>
                    <a:pt x="82" y="20"/>
                    <a:pt x="83" y="20"/>
                  </a:cubicBezTo>
                  <a:close/>
                  <a:moveTo>
                    <a:pt x="74" y="25"/>
                  </a:moveTo>
                  <a:cubicBezTo>
                    <a:pt x="74" y="25"/>
                    <a:pt x="74" y="25"/>
                    <a:pt x="74" y="24"/>
                  </a:cubicBezTo>
                  <a:cubicBezTo>
                    <a:pt x="74" y="23"/>
                    <a:pt x="75" y="23"/>
                    <a:pt x="76" y="23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6" y="23"/>
                    <a:pt x="77" y="23"/>
                    <a:pt x="77" y="2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4"/>
                    <a:pt x="77" y="24"/>
                    <a:pt x="76" y="25"/>
                  </a:cubicBezTo>
                  <a:cubicBezTo>
                    <a:pt x="76" y="25"/>
                    <a:pt x="76" y="25"/>
                    <a:pt x="75" y="26"/>
                  </a:cubicBezTo>
                  <a:cubicBezTo>
                    <a:pt x="75" y="26"/>
                    <a:pt x="75" y="26"/>
                    <a:pt x="75" y="27"/>
                  </a:cubicBezTo>
                  <a:cubicBezTo>
                    <a:pt x="75" y="27"/>
                    <a:pt x="74" y="27"/>
                    <a:pt x="74" y="2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5"/>
                  </a:cubicBezTo>
                  <a:close/>
                  <a:moveTo>
                    <a:pt x="77" y="26"/>
                  </a:moveTo>
                  <a:cubicBezTo>
                    <a:pt x="78" y="26"/>
                    <a:pt x="78" y="27"/>
                    <a:pt x="77" y="27"/>
                  </a:cubicBezTo>
                  <a:cubicBezTo>
                    <a:pt x="77" y="27"/>
                    <a:pt x="77" y="27"/>
                    <a:pt x="76" y="27"/>
                  </a:cubicBezTo>
                  <a:cubicBezTo>
                    <a:pt x="76" y="27"/>
                    <a:pt x="76" y="27"/>
                    <a:pt x="76" y="26"/>
                  </a:cubicBezTo>
                  <a:cubicBezTo>
                    <a:pt x="77" y="26"/>
                    <a:pt x="77" y="26"/>
                    <a:pt x="77" y="26"/>
                  </a:cubicBezTo>
                  <a:close/>
                  <a:moveTo>
                    <a:pt x="122" y="29"/>
                  </a:moveTo>
                  <a:cubicBezTo>
                    <a:pt x="122" y="29"/>
                    <a:pt x="121" y="29"/>
                    <a:pt x="121" y="29"/>
                  </a:cubicBezTo>
                  <a:cubicBezTo>
                    <a:pt x="120" y="30"/>
                    <a:pt x="120" y="29"/>
                    <a:pt x="119" y="28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17" y="29"/>
                    <a:pt x="117" y="29"/>
                    <a:pt x="115" y="28"/>
                  </a:cubicBezTo>
                  <a:cubicBezTo>
                    <a:pt x="115" y="27"/>
                    <a:pt x="113" y="27"/>
                    <a:pt x="113" y="26"/>
                  </a:cubicBezTo>
                  <a:cubicBezTo>
                    <a:pt x="113" y="26"/>
                    <a:pt x="112" y="26"/>
                    <a:pt x="112" y="26"/>
                  </a:cubicBezTo>
                  <a:cubicBezTo>
                    <a:pt x="112" y="26"/>
                    <a:pt x="112" y="27"/>
                    <a:pt x="111" y="27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7"/>
                  </a:cubicBezTo>
                  <a:cubicBezTo>
                    <a:pt x="108" y="28"/>
                    <a:pt x="107" y="27"/>
                    <a:pt x="107" y="27"/>
                  </a:cubicBezTo>
                  <a:cubicBezTo>
                    <a:pt x="106" y="26"/>
                    <a:pt x="106" y="26"/>
                    <a:pt x="105" y="26"/>
                  </a:cubicBezTo>
                  <a:cubicBezTo>
                    <a:pt x="104" y="27"/>
                    <a:pt x="103" y="27"/>
                    <a:pt x="103" y="27"/>
                  </a:cubicBezTo>
                  <a:cubicBezTo>
                    <a:pt x="102" y="28"/>
                    <a:pt x="102" y="29"/>
                    <a:pt x="102" y="29"/>
                  </a:cubicBezTo>
                  <a:cubicBezTo>
                    <a:pt x="101" y="30"/>
                    <a:pt x="101" y="32"/>
                    <a:pt x="99" y="32"/>
                  </a:cubicBezTo>
                  <a:cubicBezTo>
                    <a:pt x="99" y="33"/>
                    <a:pt x="98" y="33"/>
                    <a:pt x="98" y="34"/>
                  </a:cubicBezTo>
                  <a:cubicBezTo>
                    <a:pt x="97" y="35"/>
                    <a:pt x="96" y="35"/>
                    <a:pt x="95" y="36"/>
                  </a:cubicBezTo>
                  <a:cubicBezTo>
                    <a:pt x="94" y="36"/>
                    <a:pt x="93" y="38"/>
                    <a:pt x="92" y="39"/>
                  </a:cubicBezTo>
                  <a:cubicBezTo>
                    <a:pt x="92" y="39"/>
                    <a:pt x="92" y="40"/>
                    <a:pt x="92" y="41"/>
                  </a:cubicBezTo>
                  <a:cubicBezTo>
                    <a:pt x="92" y="41"/>
                    <a:pt x="92" y="42"/>
                    <a:pt x="92" y="42"/>
                  </a:cubicBezTo>
                  <a:cubicBezTo>
                    <a:pt x="92" y="43"/>
                    <a:pt x="92" y="43"/>
                    <a:pt x="92" y="44"/>
                  </a:cubicBezTo>
                  <a:cubicBezTo>
                    <a:pt x="92" y="44"/>
                    <a:pt x="91" y="44"/>
                    <a:pt x="91" y="45"/>
                  </a:cubicBezTo>
                  <a:cubicBezTo>
                    <a:pt x="90" y="45"/>
                    <a:pt x="90" y="45"/>
                    <a:pt x="90" y="46"/>
                  </a:cubicBezTo>
                  <a:cubicBezTo>
                    <a:pt x="90" y="46"/>
                    <a:pt x="91" y="47"/>
                    <a:pt x="91" y="48"/>
                  </a:cubicBezTo>
                  <a:cubicBezTo>
                    <a:pt x="91" y="49"/>
                    <a:pt x="91" y="50"/>
                    <a:pt x="91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1" y="51"/>
                    <a:pt x="91" y="51"/>
                    <a:pt x="90" y="50"/>
                  </a:cubicBezTo>
                  <a:cubicBezTo>
                    <a:pt x="90" y="50"/>
                    <a:pt x="90" y="50"/>
                    <a:pt x="89" y="50"/>
                  </a:cubicBezTo>
                  <a:cubicBezTo>
                    <a:pt x="88" y="49"/>
                    <a:pt x="88" y="48"/>
                    <a:pt x="88" y="47"/>
                  </a:cubicBezTo>
                  <a:cubicBezTo>
                    <a:pt x="88" y="47"/>
                    <a:pt x="88" y="46"/>
                    <a:pt x="88" y="46"/>
                  </a:cubicBezTo>
                  <a:cubicBezTo>
                    <a:pt x="88" y="45"/>
                    <a:pt x="89" y="45"/>
                    <a:pt x="90" y="44"/>
                  </a:cubicBezTo>
                  <a:cubicBezTo>
                    <a:pt x="90" y="44"/>
                    <a:pt x="90" y="43"/>
                    <a:pt x="90" y="42"/>
                  </a:cubicBezTo>
                  <a:cubicBezTo>
                    <a:pt x="90" y="41"/>
                    <a:pt x="90" y="41"/>
                    <a:pt x="90" y="40"/>
                  </a:cubicBezTo>
                  <a:cubicBezTo>
                    <a:pt x="91" y="39"/>
                    <a:pt x="91" y="39"/>
                    <a:pt x="91" y="38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8"/>
                    <a:pt x="88" y="38"/>
                    <a:pt x="88" y="39"/>
                  </a:cubicBezTo>
                  <a:cubicBezTo>
                    <a:pt x="87" y="40"/>
                    <a:pt x="86" y="39"/>
                    <a:pt x="86" y="39"/>
                  </a:cubicBezTo>
                  <a:cubicBezTo>
                    <a:pt x="85" y="39"/>
                    <a:pt x="84" y="39"/>
                    <a:pt x="84" y="39"/>
                  </a:cubicBezTo>
                  <a:cubicBezTo>
                    <a:pt x="83" y="39"/>
                    <a:pt x="82" y="39"/>
                    <a:pt x="81" y="39"/>
                  </a:cubicBezTo>
                  <a:cubicBezTo>
                    <a:pt x="81" y="39"/>
                    <a:pt x="80" y="39"/>
                    <a:pt x="80" y="39"/>
                  </a:cubicBezTo>
                  <a:cubicBezTo>
                    <a:pt x="79" y="39"/>
                    <a:pt x="79" y="38"/>
                    <a:pt x="80" y="38"/>
                  </a:cubicBezTo>
                  <a:cubicBezTo>
                    <a:pt x="80" y="38"/>
                    <a:pt x="81" y="38"/>
                    <a:pt x="81" y="38"/>
                  </a:cubicBezTo>
                  <a:cubicBezTo>
                    <a:pt x="81" y="38"/>
                    <a:pt x="82" y="38"/>
                    <a:pt x="82" y="37"/>
                  </a:cubicBezTo>
                  <a:cubicBezTo>
                    <a:pt x="82" y="37"/>
                    <a:pt x="82" y="36"/>
                    <a:pt x="83" y="36"/>
                  </a:cubicBezTo>
                  <a:cubicBezTo>
                    <a:pt x="83" y="36"/>
                    <a:pt x="84" y="36"/>
                    <a:pt x="84" y="36"/>
                  </a:cubicBezTo>
                  <a:cubicBezTo>
                    <a:pt x="85" y="37"/>
                    <a:pt x="86" y="37"/>
                    <a:pt x="87" y="37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89" y="37"/>
                    <a:pt x="89" y="36"/>
                    <a:pt x="89" y="36"/>
                  </a:cubicBezTo>
                  <a:cubicBezTo>
                    <a:pt x="89" y="35"/>
                    <a:pt x="89" y="34"/>
                    <a:pt x="91" y="35"/>
                  </a:cubicBezTo>
                  <a:cubicBezTo>
                    <a:pt x="91" y="35"/>
                    <a:pt x="91" y="35"/>
                    <a:pt x="91" y="35"/>
                  </a:cubicBezTo>
                  <a:cubicBezTo>
                    <a:pt x="91" y="35"/>
                    <a:pt x="92" y="35"/>
                    <a:pt x="92" y="35"/>
                  </a:cubicBezTo>
                  <a:cubicBezTo>
                    <a:pt x="92" y="36"/>
                    <a:pt x="92" y="35"/>
                    <a:pt x="92" y="35"/>
                  </a:cubicBezTo>
                  <a:cubicBezTo>
                    <a:pt x="93" y="35"/>
                    <a:pt x="93" y="34"/>
                    <a:pt x="94" y="34"/>
                  </a:cubicBezTo>
                  <a:cubicBezTo>
                    <a:pt x="94" y="33"/>
                    <a:pt x="96" y="33"/>
                    <a:pt x="96" y="33"/>
                  </a:cubicBezTo>
                  <a:cubicBezTo>
                    <a:pt x="96" y="33"/>
                    <a:pt x="97" y="33"/>
                    <a:pt x="97" y="33"/>
                  </a:cubicBezTo>
                  <a:cubicBezTo>
                    <a:pt x="97" y="33"/>
                    <a:pt x="97" y="32"/>
                    <a:pt x="97" y="32"/>
                  </a:cubicBezTo>
                  <a:cubicBezTo>
                    <a:pt x="97" y="31"/>
                    <a:pt x="97" y="31"/>
                    <a:pt x="97" y="30"/>
                  </a:cubicBezTo>
                  <a:cubicBezTo>
                    <a:pt x="97" y="30"/>
                    <a:pt x="98" y="29"/>
                    <a:pt x="98" y="29"/>
                  </a:cubicBezTo>
                  <a:cubicBezTo>
                    <a:pt x="98" y="29"/>
                    <a:pt x="98" y="29"/>
                    <a:pt x="98" y="28"/>
                  </a:cubicBezTo>
                  <a:cubicBezTo>
                    <a:pt x="98" y="27"/>
                    <a:pt x="98" y="26"/>
                    <a:pt x="99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4"/>
                    <a:pt x="100" y="24"/>
                    <a:pt x="99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7" y="23"/>
                    <a:pt x="96" y="23"/>
                    <a:pt x="96" y="23"/>
                  </a:cubicBezTo>
                  <a:cubicBezTo>
                    <a:pt x="95" y="23"/>
                    <a:pt x="95" y="22"/>
                    <a:pt x="94" y="22"/>
                  </a:cubicBezTo>
                  <a:cubicBezTo>
                    <a:pt x="93" y="22"/>
                    <a:pt x="93" y="22"/>
                    <a:pt x="92" y="23"/>
                  </a:cubicBezTo>
                  <a:cubicBezTo>
                    <a:pt x="91" y="24"/>
                    <a:pt x="90" y="24"/>
                    <a:pt x="88" y="24"/>
                  </a:cubicBezTo>
                  <a:cubicBezTo>
                    <a:pt x="88" y="24"/>
                    <a:pt x="87" y="24"/>
                    <a:pt x="87" y="24"/>
                  </a:cubicBezTo>
                  <a:cubicBezTo>
                    <a:pt x="86" y="24"/>
                    <a:pt x="86" y="23"/>
                    <a:pt x="85" y="23"/>
                  </a:cubicBezTo>
                  <a:cubicBezTo>
                    <a:pt x="84" y="23"/>
                    <a:pt x="82" y="23"/>
                    <a:pt x="81" y="23"/>
                  </a:cubicBezTo>
                  <a:cubicBezTo>
                    <a:pt x="80" y="23"/>
                    <a:pt x="80" y="23"/>
                    <a:pt x="79" y="24"/>
                  </a:cubicBezTo>
                  <a:cubicBezTo>
                    <a:pt x="79" y="25"/>
                    <a:pt x="78" y="26"/>
                    <a:pt x="79" y="27"/>
                  </a:cubicBezTo>
                  <a:cubicBezTo>
                    <a:pt x="80" y="27"/>
                    <a:pt x="82" y="27"/>
                    <a:pt x="80" y="28"/>
                  </a:cubicBezTo>
                  <a:cubicBezTo>
                    <a:pt x="80" y="28"/>
                    <a:pt x="79" y="28"/>
                    <a:pt x="79" y="28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79" y="29"/>
                    <a:pt x="78" y="30"/>
                    <a:pt x="78" y="30"/>
                  </a:cubicBezTo>
                  <a:cubicBezTo>
                    <a:pt x="78" y="30"/>
                    <a:pt x="77" y="30"/>
                    <a:pt x="77" y="30"/>
                  </a:cubicBezTo>
                  <a:cubicBezTo>
                    <a:pt x="77" y="29"/>
                    <a:pt x="77" y="29"/>
                    <a:pt x="76" y="29"/>
                  </a:cubicBezTo>
                  <a:cubicBezTo>
                    <a:pt x="75" y="29"/>
                    <a:pt x="75" y="29"/>
                    <a:pt x="75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3" y="31"/>
                    <a:pt x="73" y="31"/>
                    <a:pt x="73" y="32"/>
                  </a:cubicBezTo>
                  <a:cubicBezTo>
                    <a:pt x="73" y="33"/>
                    <a:pt x="72" y="33"/>
                    <a:pt x="71" y="34"/>
                  </a:cubicBezTo>
                  <a:cubicBezTo>
                    <a:pt x="71" y="34"/>
                    <a:pt x="70" y="35"/>
                    <a:pt x="70" y="35"/>
                  </a:cubicBezTo>
                  <a:cubicBezTo>
                    <a:pt x="70" y="34"/>
                    <a:pt x="71" y="34"/>
                    <a:pt x="71" y="33"/>
                  </a:cubicBezTo>
                  <a:cubicBezTo>
                    <a:pt x="72" y="33"/>
                    <a:pt x="72" y="32"/>
                    <a:pt x="72" y="31"/>
                  </a:cubicBezTo>
                  <a:cubicBezTo>
                    <a:pt x="72" y="31"/>
                    <a:pt x="72" y="30"/>
                    <a:pt x="72" y="30"/>
                  </a:cubicBezTo>
                  <a:cubicBezTo>
                    <a:pt x="73" y="30"/>
                    <a:pt x="73" y="29"/>
                    <a:pt x="72" y="29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1" y="29"/>
                    <a:pt x="70" y="31"/>
                    <a:pt x="70" y="31"/>
                  </a:cubicBezTo>
                  <a:cubicBezTo>
                    <a:pt x="69" y="31"/>
                    <a:pt x="69" y="31"/>
                    <a:pt x="69" y="32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32"/>
                    <a:pt x="69" y="33"/>
                    <a:pt x="69" y="33"/>
                  </a:cubicBezTo>
                  <a:cubicBezTo>
                    <a:pt x="69" y="33"/>
                    <a:pt x="68" y="34"/>
                    <a:pt x="68" y="34"/>
                  </a:cubicBezTo>
                  <a:cubicBezTo>
                    <a:pt x="68" y="35"/>
                    <a:pt x="67" y="35"/>
                    <a:pt x="67" y="36"/>
                  </a:cubicBezTo>
                  <a:cubicBezTo>
                    <a:pt x="66" y="36"/>
                    <a:pt x="65" y="36"/>
                    <a:pt x="66" y="35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7" y="33"/>
                    <a:pt x="67" y="32"/>
                    <a:pt x="67" y="31"/>
                  </a:cubicBezTo>
                  <a:cubicBezTo>
                    <a:pt x="67" y="31"/>
                    <a:pt x="66" y="31"/>
                    <a:pt x="66" y="31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65" y="31"/>
                    <a:pt x="64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2" y="29"/>
                    <a:pt x="61" y="29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61" y="29"/>
                    <a:pt x="61" y="28"/>
                    <a:pt x="60" y="28"/>
                  </a:cubicBezTo>
                  <a:cubicBezTo>
                    <a:pt x="60" y="28"/>
                    <a:pt x="60" y="27"/>
                    <a:pt x="60" y="27"/>
                  </a:cubicBezTo>
                  <a:cubicBezTo>
                    <a:pt x="60" y="27"/>
                    <a:pt x="59" y="27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6"/>
                    <a:pt x="59" y="26"/>
                    <a:pt x="59" y="25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4"/>
                    <a:pt x="58" y="24"/>
                    <a:pt x="58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2"/>
                    <a:pt x="56" y="22"/>
                    <a:pt x="56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8"/>
                    <a:pt x="55" y="18"/>
                    <a:pt x="54" y="18"/>
                  </a:cubicBezTo>
                  <a:cubicBezTo>
                    <a:pt x="54" y="17"/>
                    <a:pt x="54" y="15"/>
                    <a:pt x="53" y="15"/>
                  </a:cubicBezTo>
                  <a:cubicBezTo>
                    <a:pt x="53" y="15"/>
                    <a:pt x="52" y="15"/>
                    <a:pt x="52" y="15"/>
                  </a:cubicBezTo>
                  <a:cubicBezTo>
                    <a:pt x="52" y="14"/>
                    <a:pt x="51" y="14"/>
                    <a:pt x="51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7" y="10"/>
                    <a:pt x="47" y="9"/>
                  </a:cubicBezTo>
                  <a:cubicBezTo>
                    <a:pt x="46" y="9"/>
                    <a:pt x="46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4" y="8"/>
                    <a:pt x="43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7"/>
                    <a:pt x="42" y="7"/>
                    <a:pt x="40" y="7"/>
                  </a:cubicBezTo>
                  <a:cubicBezTo>
                    <a:pt x="39" y="7"/>
                    <a:pt x="38" y="6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3"/>
                    <a:pt x="38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1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1"/>
                    <a:pt x="32" y="1"/>
                    <a:pt x="31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9" y="1"/>
                    <a:pt x="29" y="1"/>
                    <a:pt x="28" y="1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2"/>
                    <a:pt x="26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3"/>
                    <a:pt x="25" y="3"/>
                    <a:pt x="26" y="3"/>
                  </a:cubicBezTo>
                  <a:cubicBezTo>
                    <a:pt x="26" y="3"/>
                    <a:pt x="27" y="3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8" y="4"/>
                    <a:pt x="28" y="5"/>
                    <a:pt x="28" y="5"/>
                  </a:cubicBezTo>
                  <a:cubicBezTo>
                    <a:pt x="28" y="5"/>
                    <a:pt x="28" y="6"/>
                    <a:pt x="29" y="6"/>
                  </a:cubicBezTo>
                  <a:cubicBezTo>
                    <a:pt x="29" y="6"/>
                    <a:pt x="29" y="7"/>
                    <a:pt x="29" y="7"/>
                  </a:cubicBezTo>
                  <a:cubicBezTo>
                    <a:pt x="29" y="7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8"/>
                    <a:pt x="24" y="8"/>
                  </a:cubicBezTo>
                  <a:cubicBezTo>
                    <a:pt x="23" y="7"/>
                    <a:pt x="23" y="7"/>
                    <a:pt x="22" y="7"/>
                  </a:cubicBezTo>
                  <a:cubicBezTo>
                    <a:pt x="21" y="7"/>
                    <a:pt x="20" y="7"/>
                    <a:pt x="19" y="8"/>
                  </a:cubicBezTo>
                  <a:cubicBezTo>
                    <a:pt x="19" y="8"/>
                    <a:pt x="18" y="8"/>
                    <a:pt x="17" y="8"/>
                  </a:cubicBezTo>
                  <a:cubicBezTo>
                    <a:pt x="17" y="8"/>
                    <a:pt x="17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5" y="8"/>
                    <a:pt x="14" y="8"/>
                    <a:pt x="13" y="9"/>
                  </a:cubicBezTo>
                  <a:cubicBezTo>
                    <a:pt x="13" y="9"/>
                    <a:pt x="12" y="10"/>
                    <a:pt x="12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2"/>
                    <a:pt x="6" y="12"/>
                    <a:pt x="6" y="13"/>
                  </a:cubicBezTo>
                  <a:cubicBezTo>
                    <a:pt x="5" y="13"/>
                    <a:pt x="5" y="13"/>
                    <a:pt x="5" y="14"/>
                  </a:cubicBezTo>
                  <a:cubicBezTo>
                    <a:pt x="5" y="14"/>
                    <a:pt x="5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2" y="39"/>
                    <a:pt x="12" y="39"/>
                  </a:cubicBezTo>
                  <a:cubicBezTo>
                    <a:pt x="12" y="39"/>
                    <a:pt x="13" y="39"/>
                    <a:pt x="13" y="39"/>
                  </a:cubicBezTo>
                  <a:cubicBezTo>
                    <a:pt x="14" y="39"/>
                    <a:pt x="14" y="40"/>
                    <a:pt x="14" y="40"/>
                  </a:cubicBezTo>
                  <a:cubicBezTo>
                    <a:pt x="14" y="40"/>
                    <a:pt x="14" y="39"/>
                    <a:pt x="15" y="39"/>
                  </a:cubicBezTo>
                  <a:cubicBezTo>
                    <a:pt x="15" y="39"/>
                    <a:pt x="15" y="39"/>
                    <a:pt x="16" y="39"/>
                  </a:cubicBezTo>
                  <a:cubicBezTo>
                    <a:pt x="16" y="39"/>
                    <a:pt x="17" y="39"/>
                    <a:pt x="17" y="38"/>
                  </a:cubicBezTo>
                  <a:cubicBezTo>
                    <a:pt x="18" y="38"/>
                    <a:pt x="18" y="39"/>
                    <a:pt x="18" y="39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5" y="86"/>
                    <a:pt x="14" y="87"/>
                    <a:pt x="14" y="87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9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16" y="89"/>
                    <a:pt x="17" y="90"/>
                    <a:pt x="17" y="90"/>
                  </a:cubicBezTo>
                  <a:cubicBezTo>
                    <a:pt x="17" y="90"/>
                    <a:pt x="17" y="90"/>
                    <a:pt x="17" y="91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17" y="91"/>
                    <a:pt x="18" y="91"/>
                    <a:pt x="18" y="91"/>
                  </a:cubicBezTo>
                  <a:cubicBezTo>
                    <a:pt x="18" y="91"/>
                    <a:pt x="18" y="91"/>
                    <a:pt x="18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93"/>
                    <a:pt x="18" y="94"/>
                    <a:pt x="18" y="94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19" y="94"/>
                    <a:pt x="19" y="94"/>
                    <a:pt x="19" y="95"/>
                  </a:cubicBezTo>
                  <a:cubicBezTo>
                    <a:pt x="19" y="95"/>
                    <a:pt x="20" y="95"/>
                    <a:pt x="20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6"/>
                    <a:pt x="20" y="96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1" y="98"/>
                    <a:pt x="21" y="98"/>
                    <a:pt x="21" y="98"/>
                  </a:cubicBezTo>
                  <a:cubicBezTo>
                    <a:pt x="21" y="98"/>
                    <a:pt x="21" y="98"/>
                    <a:pt x="21" y="98"/>
                  </a:cubicBezTo>
                  <a:cubicBezTo>
                    <a:pt x="21" y="98"/>
                    <a:pt x="21" y="98"/>
                    <a:pt x="21" y="98"/>
                  </a:cubicBezTo>
                  <a:cubicBezTo>
                    <a:pt x="21" y="98"/>
                    <a:pt x="21" y="98"/>
                    <a:pt x="22" y="98"/>
                  </a:cubicBezTo>
                  <a:cubicBezTo>
                    <a:pt x="22" y="99"/>
                    <a:pt x="23" y="99"/>
                    <a:pt x="24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5" y="99"/>
                    <a:pt x="25" y="100"/>
                    <a:pt x="25" y="100"/>
                  </a:cubicBezTo>
                  <a:cubicBezTo>
                    <a:pt x="25" y="100"/>
                    <a:pt x="25" y="100"/>
                    <a:pt x="25" y="100"/>
                  </a:cubicBezTo>
                  <a:cubicBezTo>
                    <a:pt x="25" y="101"/>
                    <a:pt x="26" y="101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92" y="103"/>
                    <a:pt x="92" y="103"/>
                    <a:pt x="92" y="103"/>
                  </a:cubicBezTo>
                  <a:cubicBezTo>
                    <a:pt x="92" y="103"/>
                    <a:pt x="92" y="103"/>
                    <a:pt x="92" y="103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2" y="101"/>
                    <a:pt x="92" y="101"/>
                    <a:pt x="92" y="100"/>
                  </a:cubicBezTo>
                  <a:cubicBezTo>
                    <a:pt x="92" y="100"/>
                    <a:pt x="92" y="99"/>
                    <a:pt x="93" y="99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93" y="98"/>
                    <a:pt x="93" y="98"/>
                    <a:pt x="93" y="98"/>
                  </a:cubicBezTo>
                  <a:cubicBezTo>
                    <a:pt x="94" y="98"/>
                    <a:pt x="94" y="97"/>
                    <a:pt x="94" y="96"/>
                  </a:cubicBezTo>
                  <a:cubicBezTo>
                    <a:pt x="94" y="96"/>
                    <a:pt x="95" y="96"/>
                    <a:pt x="95" y="96"/>
                  </a:cubicBezTo>
                  <a:cubicBezTo>
                    <a:pt x="95" y="96"/>
                    <a:pt x="95" y="96"/>
                    <a:pt x="95" y="96"/>
                  </a:cubicBezTo>
                  <a:cubicBezTo>
                    <a:pt x="95" y="96"/>
                    <a:pt x="95" y="96"/>
                    <a:pt x="95" y="95"/>
                  </a:cubicBezTo>
                  <a:cubicBezTo>
                    <a:pt x="95" y="95"/>
                    <a:pt x="95" y="95"/>
                    <a:pt x="95" y="95"/>
                  </a:cubicBezTo>
                  <a:cubicBezTo>
                    <a:pt x="95" y="95"/>
                    <a:pt x="95" y="94"/>
                    <a:pt x="95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6" y="94"/>
                    <a:pt x="96" y="93"/>
                    <a:pt x="96" y="93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6" y="93"/>
                    <a:pt x="96" y="92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2"/>
                    <a:pt x="96" y="92"/>
                    <a:pt x="96" y="91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96" y="90"/>
                    <a:pt x="96" y="90"/>
                    <a:pt x="97" y="90"/>
                  </a:cubicBezTo>
                  <a:cubicBezTo>
                    <a:pt x="97" y="89"/>
                    <a:pt x="98" y="88"/>
                    <a:pt x="97" y="86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7" y="85"/>
                    <a:pt x="96" y="84"/>
                    <a:pt x="97" y="84"/>
                  </a:cubicBezTo>
                  <a:cubicBezTo>
                    <a:pt x="98" y="83"/>
                    <a:pt x="98" y="82"/>
                    <a:pt x="98" y="80"/>
                  </a:cubicBezTo>
                  <a:cubicBezTo>
                    <a:pt x="98" y="80"/>
                    <a:pt x="98" y="79"/>
                    <a:pt x="98" y="79"/>
                  </a:cubicBezTo>
                  <a:cubicBezTo>
                    <a:pt x="98" y="79"/>
                    <a:pt x="98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79"/>
                    <a:pt x="99" y="78"/>
                    <a:pt x="99" y="78"/>
                  </a:cubicBezTo>
                  <a:cubicBezTo>
                    <a:pt x="100" y="78"/>
                    <a:pt x="100" y="78"/>
                    <a:pt x="101" y="77"/>
                  </a:cubicBezTo>
                  <a:cubicBezTo>
                    <a:pt x="102" y="76"/>
                    <a:pt x="102" y="75"/>
                    <a:pt x="102" y="75"/>
                  </a:cubicBezTo>
                  <a:cubicBezTo>
                    <a:pt x="102" y="74"/>
                    <a:pt x="103" y="73"/>
                    <a:pt x="103" y="73"/>
                  </a:cubicBezTo>
                  <a:cubicBezTo>
                    <a:pt x="103" y="72"/>
                    <a:pt x="103" y="72"/>
                    <a:pt x="104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71"/>
                    <a:pt x="105" y="71"/>
                    <a:pt x="105" y="71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1"/>
                    <a:pt x="105" y="70"/>
                    <a:pt x="105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5" y="69"/>
                    <a:pt x="105" y="68"/>
                    <a:pt x="105" y="68"/>
                  </a:cubicBezTo>
                  <a:cubicBezTo>
                    <a:pt x="105" y="68"/>
                    <a:pt x="105" y="67"/>
                    <a:pt x="105" y="67"/>
                  </a:cubicBezTo>
                  <a:cubicBezTo>
                    <a:pt x="104" y="66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65"/>
                    <a:pt x="101" y="65"/>
                    <a:pt x="101" y="64"/>
                  </a:cubicBezTo>
                  <a:cubicBezTo>
                    <a:pt x="101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3"/>
                    <a:pt x="104" y="63"/>
                    <a:pt x="105" y="62"/>
                  </a:cubicBezTo>
                  <a:cubicBezTo>
                    <a:pt x="105" y="62"/>
                    <a:pt x="105" y="62"/>
                    <a:pt x="105" y="61"/>
                  </a:cubicBezTo>
                  <a:cubicBezTo>
                    <a:pt x="106" y="61"/>
                    <a:pt x="107" y="60"/>
                    <a:pt x="107" y="59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08" y="59"/>
                    <a:pt x="108" y="59"/>
                    <a:pt x="108" y="58"/>
                  </a:cubicBezTo>
                  <a:cubicBezTo>
                    <a:pt x="108" y="58"/>
                    <a:pt x="108" y="58"/>
                    <a:pt x="108" y="58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09" y="58"/>
                    <a:pt x="110" y="58"/>
                    <a:pt x="110" y="57"/>
                  </a:cubicBezTo>
                  <a:cubicBezTo>
                    <a:pt x="111" y="57"/>
                    <a:pt x="111" y="57"/>
                    <a:pt x="111" y="56"/>
                  </a:cubicBezTo>
                  <a:cubicBezTo>
                    <a:pt x="111" y="56"/>
                    <a:pt x="112" y="55"/>
                    <a:pt x="112" y="55"/>
                  </a:cubicBezTo>
                  <a:cubicBezTo>
                    <a:pt x="112" y="55"/>
                    <a:pt x="112" y="55"/>
                    <a:pt x="112" y="55"/>
                  </a:cubicBezTo>
                  <a:cubicBezTo>
                    <a:pt x="113" y="54"/>
                    <a:pt x="113" y="54"/>
                    <a:pt x="113" y="54"/>
                  </a:cubicBezTo>
                  <a:cubicBezTo>
                    <a:pt x="113" y="53"/>
                    <a:pt x="113" y="53"/>
                    <a:pt x="113" y="52"/>
                  </a:cubicBezTo>
                  <a:cubicBezTo>
                    <a:pt x="113" y="52"/>
                    <a:pt x="113" y="52"/>
                    <a:pt x="114" y="51"/>
                  </a:cubicBezTo>
                  <a:cubicBezTo>
                    <a:pt x="114" y="51"/>
                    <a:pt x="114" y="50"/>
                    <a:pt x="115" y="49"/>
                  </a:cubicBezTo>
                  <a:cubicBezTo>
                    <a:pt x="115" y="49"/>
                    <a:pt x="115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7" y="46"/>
                    <a:pt x="118" y="46"/>
                    <a:pt x="118" y="45"/>
                  </a:cubicBezTo>
                  <a:cubicBezTo>
                    <a:pt x="118" y="45"/>
                    <a:pt x="118" y="45"/>
                    <a:pt x="118" y="44"/>
                  </a:cubicBezTo>
                  <a:cubicBezTo>
                    <a:pt x="118" y="44"/>
                    <a:pt x="118" y="43"/>
                    <a:pt x="118" y="42"/>
                  </a:cubicBezTo>
                  <a:cubicBezTo>
                    <a:pt x="118" y="42"/>
                    <a:pt x="118" y="42"/>
                    <a:pt x="118" y="42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20" y="41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39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20" y="37"/>
                    <a:pt x="120" y="37"/>
                    <a:pt x="121" y="36"/>
                  </a:cubicBezTo>
                  <a:cubicBezTo>
                    <a:pt x="121" y="36"/>
                    <a:pt x="121" y="36"/>
                    <a:pt x="121" y="36"/>
                  </a:cubicBezTo>
                  <a:cubicBezTo>
                    <a:pt x="121" y="35"/>
                    <a:pt x="121" y="35"/>
                    <a:pt x="121" y="34"/>
                  </a:cubicBezTo>
                  <a:cubicBezTo>
                    <a:pt x="121" y="34"/>
                    <a:pt x="121" y="33"/>
                    <a:pt x="121" y="33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33"/>
                    <a:pt x="121" y="32"/>
                    <a:pt x="121" y="31"/>
                  </a:cubicBezTo>
                  <a:cubicBezTo>
                    <a:pt x="121" y="31"/>
                    <a:pt x="121" y="30"/>
                    <a:pt x="122" y="30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2" y="29"/>
                    <a:pt x="122" y="29"/>
                    <a:pt x="122" y="29"/>
                  </a:cubicBezTo>
                  <a:close/>
                  <a:moveTo>
                    <a:pt x="48" y="10"/>
                  </a:move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lose/>
                  <a:moveTo>
                    <a:pt x="96" y="62"/>
                  </a:moveTo>
                  <a:cubicBezTo>
                    <a:pt x="96" y="62"/>
                    <a:pt x="96" y="63"/>
                    <a:pt x="96" y="63"/>
                  </a:cubicBezTo>
                  <a:cubicBezTo>
                    <a:pt x="95" y="63"/>
                    <a:pt x="96" y="64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5" y="65"/>
                    <a:pt x="95" y="65"/>
                    <a:pt x="95" y="64"/>
                  </a:cubicBezTo>
                  <a:cubicBezTo>
                    <a:pt x="95" y="64"/>
                    <a:pt x="94" y="64"/>
                    <a:pt x="94" y="64"/>
                  </a:cubicBezTo>
                  <a:cubicBezTo>
                    <a:pt x="94" y="64"/>
                    <a:pt x="94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2" y="64"/>
                    <a:pt x="92" y="63"/>
                    <a:pt x="92" y="63"/>
                  </a:cubicBezTo>
                  <a:cubicBezTo>
                    <a:pt x="92" y="63"/>
                    <a:pt x="92" y="63"/>
                    <a:pt x="93" y="62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3" y="61"/>
                    <a:pt x="93" y="60"/>
                    <a:pt x="92" y="59"/>
                  </a:cubicBezTo>
                  <a:cubicBezTo>
                    <a:pt x="92" y="59"/>
                    <a:pt x="91" y="59"/>
                    <a:pt x="91" y="59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0" y="59"/>
                    <a:pt x="90" y="58"/>
                    <a:pt x="90" y="58"/>
                  </a:cubicBezTo>
                  <a:cubicBezTo>
                    <a:pt x="90" y="58"/>
                    <a:pt x="89" y="58"/>
                    <a:pt x="89" y="58"/>
                  </a:cubicBezTo>
                  <a:cubicBezTo>
                    <a:pt x="88" y="58"/>
                    <a:pt x="88" y="58"/>
                    <a:pt x="88" y="58"/>
                  </a:cubicBezTo>
                  <a:cubicBezTo>
                    <a:pt x="88" y="58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6"/>
                  </a:cubicBezTo>
                  <a:cubicBezTo>
                    <a:pt x="90" y="56"/>
                    <a:pt x="91" y="56"/>
                    <a:pt x="91" y="55"/>
                  </a:cubicBezTo>
                  <a:cubicBezTo>
                    <a:pt x="91" y="55"/>
                    <a:pt x="91" y="55"/>
                    <a:pt x="90" y="54"/>
                  </a:cubicBezTo>
                  <a:cubicBezTo>
                    <a:pt x="90" y="54"/>
                    <a:pt x="90" y="54"/>
                    <a:pt x="90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0" y="53"/>
                    <a:pt x="90" y="53"/>
                    <a:pt x="90" y="52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53"/>
                    <a:pt x="91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6"/>
                    <a:pt x="92" y="56"/>
                    <a:pt x="93" y="56"/>
                  </a:cubicBezTo>
                  <a:cubicBezTo>
                    <a:pt x="93" y="56"/>
                    <a:pt x="94" y="56"/>
                    <a:pt x="94" y="56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5" y="57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5" y="58"/>
                    <a:pt x="95" y="58"/>
                    <a:pt x="95" y="58"/>
                  </a:cubicBezTo>
                  <a:cubicBezTo>
                    <a:pt x="95" y="58"/>
                    <a:pt x="95" y="59"/>
                    <a:pt x="95" y="59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4" y="59"/>
                    <a:pt x="95" y="59"/>
                    <a:pt x="95" y="59"/>
                  </a:cubicBezTo>
                  <a:cubicBezTo>
                    <a:pt x="95" y="60"/>
                    <a:pt x="95" y="60"/>
                    <a:pt x="95" y="60"/>
                  </a:cubicBezTo>
                  <a:cubicBezTo>
                    <a:pt x="95" y="60"/>
                    <a:pt x="95" y="60"/>
                    <a:pt x="95" y="60"/>
                  </a:cubicBezTo>
                  <a:cubicBezTo>
                    <a:pt x="96" y="60"/>
                    <a:pt x="96" y="60"/>
                    <a:pt x="96" y="61"/>
                  </a:cubicBezTo>
                  <a:cubicBezTo>
                    <a:pt x="97" y="61"/>
                    <a:pt x="96" y="62"/>
                    <a:pt x="96" y="62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1" name="Minas Gerais">
              <a:extLst>
                <a:ext uri="{FF2B5EF4-FFF2-40B4-BE49-F238E27FC236}">
                  <a16:creationId xmlns:a16="http://schemas.microsoft.com/office/drawing/2014/main" id="{003E66CE-E72B-4D48-9099-A46B6DB4D7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00690" y="4068995"/>
              <a:ext cx="259580" cy="203636"/>
            </a:xfrm>
            <a:custGeom>
              <a:avLst/>
              <a:gdLst>
                <a:gd name="T0" fmla="*/ 93 w 98"/>
                <a:gd name="T1" fmla="*/ 13 h 77"/>
                <a:gd name="T2" fmla="*/ 82 w 98"/>
                <a:gd name="T3" fmla="*/ 9 h 77"/>
                <a:gd name="T4" fmla="*/ 71 w 98"/>
                <a:gd name="T5" fmla="*/ 5 h 77"/>
                <a:gd name="T6" fmla="*/ 66 w 98"/>
                <a:gd name="T7" fmla="*/ 4 h 77"/>
                <a:gd name="T8" fmla="*/ 63 w 98"/>
                <a:gd name="T9" fmla="*/ 5 h 77"/>
                <a:gd name="T10" fmla="*/ 60 w 98"/>
                <a:gd name="T11" fmla="*/ 4 h 77"/>
                <a:gd name="T12" fmla="*/ 57 w 98"/>
                <a:gd name="T13" fmla="*/ 0 h 77"/>
                <a:gd name="T14" fmla="*/ 42 w 98"/>
                <a:gd name="T15" fmla="*/ 9 h 77"/>
                <a:gd name="T16" fmla="*/ 39 w 98"/>
                <a:gd name="T17" fmla="*/ 7 h 77"/>
                <a:gd name="T18" fmla="*/ 32 w 98"/>
                <a:gd name="T19" fmla="*/ 11 h 77"/>
                <a:gd name="T20" fmla="*/ 33 w 98"/>
                <a:gd name="T21" fmla="*/ 13 h 77"/>
                <a:gd name="T22" fmla="*/ 32 w 98"/>
                <a:gd name="T23" fmla="*/ 16 h 77"/>
                <a:gd name="T24" fmla="*/ 30 w 98"/>
                <a:gd name="T25" fmla="*/ 22 h 77"/>
                <a:gd name="T26" fmla="*/ 32 w 98"/>
                <a:gd name="T27" fmla="*/ 27 h 77"/>
                <a:gd name="T28" fmla="*/ 32 w 98"/>
                <a:gd name="T29" fmla="*/ 33 h 77"/>
                <a:gd name="T30" fmla="*/ 24 w 98"/>
                <a:gd name="T31" fmla="*/ 38 h 77"/>
                <a:gd name="T32" fmla="*/ 18 w 98"/>
                <a:gd name="T33" fmla="*/ 40 h 77"/>
                <a:gd name="T34" fmla="*/ 10 w 98"/>
                <a:gd name="T35" fmla="*/ 41 h 77"/>
                <a:gd name="T36" fmla="*/ 4 w 98"/>
                <a:gd name="T37" fmla="*/ 43 h 77"/>
                <a:gd name="T38" fmla="*/ 0 w 98"/>
                <a:gd name="T39" fmla="*/ 48 h 77"/>
                <a:gd name="T40" fmla="*/ 2 w 98"/>
                <a:gd name="T41" fmla="*/ 53 h 77"/>
                <a:gd name="T42" fmla="*/ 6 w 98"/>
                <a:gd name="T43" fmla="*/ 51 h 77"/>
                <a:gd name="T44" fmla="*/ 8 w 98"/>
                <a:gd name="T45" fmla="*/ 51 h 77"/>
                <a:gd name="T46" fmla="*/ 13 w 98"/>
                <a:gd name="T47" fmla="*/ 52 h 77"/>
                <a:gd name="T48" fmla="*/ 18 w 98"/>
                <a:gd name="T49" fmla="*/ 55 h 77"/>
                <a:gd name="T50" fmla="*/ 24 w 98"/>
                <a:gd name="T51" fmla="*/ 52 h 77"/>
                <a:gd name="T52" fmla="*/ 31 w 98"/>
                <a:gd name="T53" fmla="*/ 52 h 77"/>
                <a:gd name="T54" fmla="*/ 36 w 98"/>
                <a:gd name="T55" fmla="*/ 54 h 77"/>
                <a:gd name="T56" fmla="*/ 39 w 98"/>
                <a:gd name="T57" fmla="*/ 58 h 77"/>
                <a:gd name="T58" fmla="*/ 34 w 98"/>
                <a:gd name="T59" fmla="*/ 53 h 77"/>
                <a:gd name="T60" fmla="*/ 37 w 98"/>
                <a:gd name="T61" fmla="*/ 58 h 77"/>
                <a:gd name="T62" fmla="*/ 42 w 98"/>
                <a:gd name="T63" fmla="*/ 67 h 77"/>
                <a:gd name="T64" fmla="*/ 44 w 98"/>
                <a:gd name="T65" fmla="*/ 73 h 77"/>
                <a:gd name="T66" fmla="*/ 47 w 98"/>
                <a:gd name="T67" fmla="*/ 76 h 77"/>
                <a:gd name="T68" fmla="*/ 51 w 98"/>
                <a:gd name="T69" fmla="*/ 74 h 77"/>
                <a:gd name="T70" fmla="*/ 54 w 98"/>
                <a:gd name="T71" fmla="*/ 74 h 77"/>
                <a:gd name="T72" fmla="*/ 61 w 98"/>
                <a:gd name="T73" fmla="*/ 71 h 77"/>
                <a:gd name="T74" fmla="*/ 70 w 98"/>
                <a:gd name="T75" fmla="*/ 67 h 77"/>
                <a:gd name="T76" fmla="*/ 81 w 98"/>
                <a:gd name="T77" fmla="*/ 63 h 77"/>
                <a:gd name="T78" fmla="*/ 85 w 98"/>
                <a:gd name="T79" fmla="*/ 58 h 77"/>
                <a:gd name="T80" fmla="*/ 86 w 98"/>
                <a:gd name="T81" fmla="*/ 52 h 77"/>
                <a:gd name="T82" fmla="*/ 91 w 98"/>
                <a:gd name="T83" fmla="*/ 42 h 77"/>
                <a:gd name="T84" fmla="*/ 89 w 98"/>
                <a:gd name="T85" fmla="*/ 36 h 77"/>
                <a:gd name="T86" fmla="*/ 94 w 98"/>
                <a:gd name="T87" fmla="*/ 32 h 77"/>
                <a:gd name="T88" fmla="*/ 95 w 98"/>
                <a:gd name="T89" fmla="*/ 28 h 77"/>
                <a:gd name="T90" fmla="*/ 94 w 98"/>
                <a:gd name="T91" fmla="*/ 22 h 77"/>
                <a:gd name="T92" fmla="*/ 98 w 98"/>
                <a:gd name="T93" fmla="*/ 17 h 77"/>
                <a:gd name="T94" fmla="*/ 51 w 98"/>
                <a:gd name="T95" fmla="*/ 60 h 77"/>
                <a:gd name="T96" fmla="*/ 48 w 98"/>
                <a:gd name="T97" fmla="*/ 57 h 77"/>
                <a:gd name="T98" fmla="*/ 46 w 98"/>
                <a:gd name="T99" fmla="*/ 58 h 77"/>
                <a:gd name="T100" fmla="*/ 47 w 98"/>
                <a:gd name="T101" fmla="*/ 62 h 77"/>
                <a:gd name="T102" fmla="*/ 44 w 98"/>
                <a:gd name="T103" fmla="*/ 58 h 77"/>
                <a:gd name="T104" fmla="*/ 45 w 98"/>
                <a:gd name="T105" fmla="*/ 55 h 77"/>
                <a:gd name="T106" fmla="*/ 50 w 98"/>
                <a:gd name="T107" fmla="*/ 55 h 77"/>
                <a:gd name="T108" fmla="*/ 54 w 98"/>
                <a:gd name="T109" fmla="*/ 61 h 77"/>
                <a:gd name="T110" fmla="*/ 52 w 98"/>
                <a:gd name="T111" fmla="*/ 40 h 77"/>
                <a:gd name="T112" fmla="*/ 51 w 98"/>
                <a:gd name="T113" fmla="*/ 39 h 77"/>
                <a:gd name="T114" fmla="*/ 52 w 98"/>
                <a:gd name="T115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8" h="77">
                  <a:moveTo>
                    <a:pt x="97" y="14"/>
                  </a:moveTo>
                  <a:cubicBezTo>
                    <a:pt x="97" y="14"/>
                    <a:pt x="97" y="14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3"/>
                    <a:pt x="95" y="13"/>
                    <a:pt x="95" y="13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3"/>
                  </a:cubicBezTo>
                  <a:cubicBezTo>
                    <a:pt x="95" y="13"/>
                    <a:pt x="94" y="13"/>
                    <a:pt x="94" y="13"/>
                  </a:cubicBezTo>
                  <a:cubicBezTo>
                    <a:pt x="94" y="13"/>
                    <a:pt x="94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2" y="13"/>
                    <a:pt x="91" y="12"/>
                    <a:pt x="91" y="12"/>
                  </a:cubicBezTo>
                  <a:cubicBezTo>
                    <a:pt x="91" y="12"/>
                    <a:pt x="90" y="12"/>
                    <a:pt x="90" y="12"/>
                  </a:cubicBezTo>
                  <a:cubicBezTo>
                    <a:pt x="89" y="12"/>
                    <a:pt x="89" y="12"/>
                    <a:pt x="88" y="12"/>
                  </a:cubicBezTo>
                  <a:cubicBezTo>
                    <a:pt x="87" y="12"/>
                    <a:pt x="86" y="12"/>
                    <a:pt x="85" y="12"/>
                  </a:cubicBezTo>
                  <a:cubicBezTo>
                    <a:pt x="85" y="11"/>
                    <a:pt x="84" y="10"/>
                    <a:pt x="83" y="10"/>
                  </a:cubicBezTo>
                  <a:cubicBezTo>
                    <a:pt x="83" y="10"/>
                    <a:pt x="83" y="10"/>
                    <a:pt x="83" y="9"/>
                  </a:cubicBezTo>
                  <a:cubicBezTo>
                    <a:pt x="83" y="9"/>
                    <a:pt x="83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1" y="8"/>
                    <a:pt x="81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79" y="8"/>
                    <a:pt x="78" y="7"/>
                    <a:pt x="78" y="7"/>
                  </a:cubicBezTo>
                  <a:cubicBezTo>
                    <a:pt x="77" y="7"/>
                    <a:pt x="77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5" y="7"/>
                    <a:pt x="75" y="6"/>
                  </a:cubicBezTo>
                  <a:cubicBezTo>
                    <a:pt x="74" y="6"/>
                    <a:pt x="72" y="5"/>
                    <a:pt x="71" y="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0" y="5"/>
                    <a:pt x="70" y="4"/>
                    <a:pt x="70" y="4"/>
                  </a:cubicBezTo>
                  <a:cubicBezTo>
                    <a:pt x="69" y="4"/>
                    <a:pt x="69" y="4"/>
                    <a:pt x="68" y="4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6" y="4"/>
                    <a:pt x="66" y="4"/>
                  </a:cubicBezTo>
                  <a:cubicBezTo>
                    <a:pt x="66" y="4"/>
                    <a:pt x="65" y="4"/>
                    <a:pt x="65" y="4"/>
                  </a:cubicBezTo>
                  <a:cubicBezTo>
                    <a:pt x="65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5"/>
                    <a:pt x="64" y="5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3" y="5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2" y="4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60" y="4"/>
                    <a:pt x="60" y="3"/>
                  </a:cubicBezTo>
                  <a:cubicBezTo>
                    <a:pt x="60" y="3"/>
                    <a:pt x="60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6" y="0"/>
                    <a:pt x="56" y="0"/>
                  </a:cubicBezTo>
                  <a:cubicBezTo>
                    <a:pt x="56" y="0"/>
                    <a:pt x="55" y="0"/>
                    <a:pt x="55" y="0"/>
                  </a:cubicBezTo>
                  <a:cubicBezTo>
                    <a:pt x="53" y="1"/>
                    <a:pt x="52" y="3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5"/>
                    <a:pt x="49" y="5"/>
                    <a:pt x="49" y="5"/>
                  </a:cubicBezTo>
                  <a:cubicBezTo>
                    <a:pt x="49" y="5"/>
                    <a:pt x="48" y="5"/>
                    <a:pt x="48" y="5"/>
                  </a:cubicBezTo>
                  <a:cubicBezTo>
                    <a:pt x="48" y="5"/>
                    <a:pt x="48" y="5"/>
                    <a:pt x="47" y="6"/>
                  </a:cubicBezTo>
                  <a:cubicBezTo>
                    <a:pt x="46" y="6"/>
                    <a:pt x="45" y="7"/>
                    <a:pt x="44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2" y="9"/>
                    <a:pt x="42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0" y="9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8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7" y="6"/>
                    <a:pt x="37" y="6"/>
                  </a:cubicBezTo>
                  <a:cubicBezTo>
                    <a:pt x="36" y="7"/>
                    <a:pt x="35" y="7"/>
                    <a:pt x="35" y="8"/>
                  </a:cubicBezTo>
                  <a:cubicBezTo>
                    <a:pt x="35" y="9"/>
                    <a:pt x="35" y="10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10"/>
                    <a:pt x="33" y="11"/>
                    <a:pt x="32" y="11"/>
                  </a:cubicBezTo>
                  <a:cubicBezTo>
                    <a:pt x="32" y="11"/>
                    <a:pt x="32" y="12"/>
                    <a:pt x="32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5"/>
                    <a:pt x="34" y="15"/>
                  </a:cubicBezTo>
                  <a:cubicBezTo>
                    <a:pt x="34" y="15"/>
                    <a:pt x="34" y="16"/>
                    <a:pt x="34" y="16"/>
                  </a:cubicBezTo>
                  <a:cubicBezTo>
                    <a:pt x="33" y="16"/>
                    <a:pt x="33" y="16"/>
                    <a:pt x="32" y="16"/>
                  </a:cubicBezTo>
                  <a:cubicBezTo>
                    <a:pt x="32" y="16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0" y="17"/>
                    <a:pt x="29" y="17"/>
                    <a:pt x="29" y="1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20"/>
                    <a:pt x="30" y="20"/>
                  </a:cubicBezTo>
                  <a:cubicBezTo>
                    <a:pt x="30" y="20"/>
                    <a:pt x="30" y="20"/>
                    <a:pt x="30" y="21"/>
                  </a:cubicBezTo>
                  <a:cubicBezTo>
                    <a:pt x="30" y="21"/>
                    <a:pt x="30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2" y="24"/>
                    <a:pt x="32" y="24"/>
                    <a:pt x="32" y="25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2" y="26"/>
                    <a:pt x="32" y="26"/>
                    <a:pt x="32" y="27"/>
                  </a:cubicBezTo>
                  <a:cubicBezTo>
                    <a:pt x="32" y="27"/>
                    <a:pt x="31" y="28"/>
                    <a:pt x="31" y="28"/>
                  </a:cubicBezTo>
                  <a:cubicBezTo>
                    <a:pt x="31" y="28"/>
                    <a:pt x="31" y="28"/>
                    <a:pt x="31" y="29"/>
                  </a:cubicBezTo>
                  <a:cubicBezTo>
                    <a:pt x="30" y="29"/>
                    <a:pt x="30" y="29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1"/>
                    <a:pt x="30" y="31"/>
                    <a:pt x="30" y="31"/>
                  </a:cubicBezTo>
                  <a:cubicBezTo>
                    <a:pt x="30" y="31"/>
                    <a:pt x="30" y="31"/>
                    <a:pt x="31" y="31"/>
                  </a:cubicBezTo>
                  <a:cubicBezTo>
                    <a:pt x="31" y="31"/>
                    <a:pt x="31" y="31"/>
                    <a:pt x="31" y="32"/>
                  </a:cubicBezTo>
                  <a:cubicBezTo>
                    <a:pt x="31" y="32"/>
                    <a:pt x="32" y="32"/>
                    <a:pt x="32" y="32"/>
                  </a:cubicBezTo>
                  <a:cubicBezTo>
                    <a:pt x="32" y="32"/>
                    <a:pt x="32" y="33"/>
                    <a:pt x="32" y="33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6"/>
                    <a:pt x="30" y="36"/>
                    <a:pt x="30" y="36"/>
                  </a:cubicBezTo>
                  <a:cubicBezTo>
                    <a:pt x="30" y="36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8" y="38"/>
                    <a:pt x="27" y="38"/>
                  </a:cubicBezTo>
                  <a:cubicBezTo>
                    <a:pt x="27" y="38"/>
                    <a:pt x="26" y="38"/>
                    <a:pt x="25" y="38"/>
                  </a:cubicBezTo>
                  <a:cubicBezTo>
                    <a:pt x="25" y="38"/>
                    <a:pt x="25" y="38"/>
                    <a:pt x="24" y="38"/>
                  </a:cubicBezTo>
                  <a:cubicBezTo>
                    <a:pt x="24" y="38"/>
                    <a:pt x="24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0" y="40"/>
                    <a:pt x="20" y="40"/>
                  </a:cubicBezTo>
                  <a:cubicBezTo>
                    <a:pt x="20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39"/>
                    <a:pt x="17" y="39"/>
                    <a:pt x="17" y="39"/>
                  </a:cubicBezTo>
                  <a:cubicBezTo>
                    <a:pt x="16" y="39"/>
                    <a:pt x="16" y="39"/>
                    <a:pt x="16" y="40"/>
                  </a:cubicBezTo>
                  <a:cubicBezTo>
                    <a:pt x="16" y="40"/>
                    <a:pt x="15" y="40"/>
                    <a:pt x="15" y="41"/>
                  </a:cubicBezTo>
                  <a:cubicBezTo>
                    <a:pt x="15" y="41"/>
                    <a:pt x="15" y="42"/>
                    <a:pt x="14" y="42"/>
                  </a:cubicBezTo>
                  <a:cubicBezTo>
                    <a:pt x="14" y="42"/>
                    <a:pt x="14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2"/>
                    <a:pt x="12" y="42"/>
                    <a:pt x="11" y="42"/>
                  </a:cubicBezTo>
                  <a:cubicBezTo>
                    <a:pt x="11" y="41"/>
                    <a:pt x="11" y="41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40"/>
                    <a:pt x="9" y="41"/>
                  </a:cubicBezTo>
                  <a:cubicBezTo>
                    <a:pt x="8" y="41"/>
                    <a:pt x="7" y="41"/>
                    <a:pt x="7" y="41"/>
                  </a:cubicBezTo>
                  <a:cubicBezTo>
                    <a:pt x="7" y="41"/>
                    <a:pt x="7" y="41"/>
                    <a:pt x="6" y="42"/>
                  </a:cubicBezTo>
                  <a:cubicBezTo>
                    <a:pt x="6" y="42"/>
                    <a:pt x="6" y="42"/>
                    <a:pt x="5" y="42"/>
                  </a:cubicBezTo>
                  <a:cubicBezTo>
                    <a:pt x="5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4"/>
                    <a:pt x="4" y="44"/>
                  </a:cubicBezTo>
                  <a:cubicBezTo>
                    <a:pt x="4" y="45"/>
                    <a:pt x="3" y="45"/>
                    <a:pt x="3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2" y="46"/>
                    <a:pt x="1" y="47"/>
                    <a:pt x="0" y="4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9"/>
                    <a:pt x="0" y="49"/>
                  </a:cubicBezTo>
                  <a:cubicBezTo>
                    <a:pt x="0" y="50"/>
                    <a:pt x="0" y="50"/>
                    <a:pt x="0" y="51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" y="52"/>
                    <a:pt x="1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2"/>
                    <a:pt x="2" y="52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2" y="53"/>
                    <a:pt x="2" y="53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1"/>
                    <a:pt x="3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2"/>
                    <a:pt x="10" y="52"/>
                    <a:pt x="10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2"/>
                    <a:pt x="13" y="52"/>
                    <a:pt x="14" y="52"/>
                  </a:cubicBezTo>
                  <a:cubicBezTo>
                    <a:pt x="14" y="52"/>
                    <a:pt x="15" y="52"/>
                    <a:pt x="1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3"/>
                  </a:cubicBezTo>
                  <a:cubicBezTo>
                    <a:pt x="16" y="54"/>
                    <a:pt x="16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1" y="54"/>
                    <a:pt x="22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3" y="53"/>
                    <a:pt x="24" y="53"/>
                    <a:pt x="24" y="53"/>
                  </a:cubicBezTo>
                  <a:cubicBezTo>
                    <a:pt x="24" y="53"/>
                    <a:pt x="24" y="53"/>
                    <a:pt x="24" y="52"/>
                  </a:cubicBezTo>
                  <a:cubicBezTo>
                    <a:pt x="24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7" y="52"/>
                    <a:pt x="28" y="52"/>
                    <a:pt x="28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9" y="53"/>
                    <a:pt x="29" y="53"/>
                    <a:pt x="29" y="52"/>
                  </a:cubicBezTo>
                  <a:cubicBezTo>
                    <a:pt x="30" y="52"/>
                    <a:pt x="31" y="52"/>
                    <a:pt x="31" y="52"/>
                  </a:cubicBezTo>
                  <a:cubicBezTo>
                    <a:pt x="31" y="52"/>
                    <a:pt x="32" y="52"/>
                    <a:pt x="32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2"/>
                    <a:pt x="33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4" y="53"/>
                    <a:pt x="35" y="54"/>
                    <a:pt x="35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7" y="54"/>
                    <a:pt x="37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9" y="56"/>
                    <a:pt x="39" y="56"/>
                    <a:pt x="40" y="56"/>
                  </a:cubicBezTo>
                  <a:cubicBezTo>
                    <a:pt x="40" y="56"/>
                    <a:pt x="40" y="56"/>
                    <a:pt x="40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0" y="57"/>
                    <a:pt x="40" y="58"/>
                    <a:pt x="40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9" y="58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8" y="57"/>
                    <a:pt x="38" y="57"/>
                    <a:pt x="38" y="56"/>
                  </a:cubicBezTo>
                  <a:cubicBezTo>
                    <a:pt x="37" y="56"/>
                    <a:pt x="37" y="55"/>
                    <a:pt x="36" y="55"/>
                  </a:cubicBezTo>
                  <a:cubicBezTo>
                    <a:pt x="36" y="55"/>
                    <a:pt x="35" y="55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7" y="57"/>
                    <a:pt x="37" y="57"/>
                  </a:cubicBezTo>
                  <a:cubicBezTo>
                    <a:pt x="37" y="57"/>
                    <a:pt x="37" y="58"/>
                    <a:pt x="37" y="58"/>
                  </a:cubicBezTo>
                  <a:cubicBezTo>
                    <a:pt x="37" y="59"/>
                    <a:pt x="37" y="59"/>
                    <a:pt x="37" y="60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37" y="61"/>
                    <a:pt x="38" y="62"/>
                    <a:pt x="39" y="63"/>
                  </a:cubicBezTo>
                  <a:cubicBezTo>
                    <a:pt x="39" y="63"/>
                    <a:pt x="40" y="63"/>
                    <a:pt x="40" y="63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1" y="63"/>
                    <a:pt x="41" y="64"/>
                    <a:pt x="41" y="64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2" y="66"/>
                    <a:pt x="42" y="67"/>
                    <a:pt x="42" y="67"/>
                  </a:cubicBezTo>
                  <a:cubicBezTo>
                    <a:pt x="43" y="67"/>
                    <a:pt x="43" y="67"/>
                    <a:pt x="43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3" y="68"/>
                    <a:pt x="43" y="68"/>
                    <a:pt x="43" y="69"/>
                  </a:cubicBezTo>
                  <a:cubicBezTo>
                    <a:pt x="43" y="69"/>
                    <a:pt x="43" y="70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3" y="73"/>
                    <a:pt x="43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4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5"/>
                    <a:pt x="45" y="76"/>
                    <a:pt x="47" y="76"/>
                  </a:cubicBezTo>
                  <a:cubicBezTo>
                    <a:pt x="47" y="76"/>
                    <a:pt x="47" y="77"/>
                    <a:pt x="47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9" y="77"/>
                    <a:pt x="49" y="77"/>
                    <a:pt x="49" y="7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0" y="76"/>
                    <a:pt x="50" y="75"/>
                    <a:pt x="50" y="75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2" y="74"/>
                    <a:pt x="52" y="74"/>
                  </a:cubicBezTo>
                  <a:cubicBezTo>
                    <a:pt x="52" y="74"/>
                    <a:pt x="52" y="74"/>
                    <a:pt x="53" y="74"/>
                  </a:cubicBezTo>
                  <a:cubicBezTo>
                    <a:pt x="53" y="74"/>
                    <a:pt x="54" y="74"/>
                    <a:pt x="54" y="74"/>
                  </a:cubicBezTo>
                  <a:cubicBezTo>
                    <a:pt x="54" y="74"/>
                    <a:pt x="54" y="74"/>
                    <a:pt x="55" y="73"/>
                  </a:cubicBezTo>
                  <a:cubicBezTo>
                    <a:pt x="55" y="73"/>
                    <a:pt x="56" y="73"/>
                    <a:pt x="55" y="73"/>
                  </a:cubicBezTo>
                  <a:cubicBezTo>
                    <a:pt x="57" y="73"/>
                    <a:pt x="58" y="73"/>
                    <a:pt x="59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72"/>
                    <a:pt x="61" y="71"/>
                    <a:pt x="61" y="71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62" y="71"/>
                    <a:pt x="62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4" y="70"/>
                    <a:pt x="64" y="70"/>
                    <a:pt x="65" y="70"/>
                  </a:cubicBezTo>
                  <a:cubicBezTo>
                    <a:pt x="65" y="69"/>
                    <a:pt x="65" y="69"/>
                    <a:pt x="66" y="69"/>
                  </a:cubicBezTo>
                  <a:cubicBezTo>
                    <a:pt x="67" y="69"/>
                    <a:pt x="68" y="68"/>
                    <a:pt x="69" y="68"/>
                  </a:cubicBezTo>
                  <a:cubicBezTo>
                    <a:pt x="69" y="68"/>
                    <a:pt x="69" y="68"/>
                    <a:pt x="69" y="68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70" y="67"/>
                    <a:pt x="71" y="67"/>
                    <a:pt x="71" y="67"/>
                  </a:cubicBezTo>
                  <a:cubicBezTo>
                    <a:pt x="71" y="67"/>
                    <a:pt x="72" y="68"/>
                    <a:pt x="72" y="68"/>
                  </a:cubicBezTo>
                  <a:cubicBezTo>
                    <a:pt x="72" y="68"/>
                    <a:pt x="73" y="68"/>
                    <a:pt x="73" y="68"/>
                  </a:cubicBezTo>
                  <a:cubicBezTo>
                    <a:pt x="73" y="68"/>
                    <a:pt x="74" y="68"/>
                    <a:pt x="74" y="68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76" y="68"/>
                    <a:pt x="77" y="67"/>
                    <a:pt x="78" y="67"/>
                  </a:cubicBezTo>
                  <a:cubicBezTo>
                    <a:pt x="78" y="66"/>
                    <a:pt x="79" y="66"/>
                    <a:pt x="79" y="66"/>
                  </a:cubicBezTo>
                  <a:cubicBezTo>
                    <a:pt x="79" y="66"/>
                    <a:pt x="80" y="66"/>
                    <a:pt x="80" y="66"/>
                  </a:cubicBezTo>
                  <a:cubicBezTo>
                    <a:pt x="81" y="65"/>
                    <a:pt x="81" y="64"/>
                    <a:pt x="81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1" y="63"/>
                    <a:pt x="81" y="62"/>
                    <a:pt x="81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1"/>
                    <a:pt x="82" y="61"/>
                    <a:pt x="82" y="61"/>
                  </a:cubicBezTo>
                  <a:cubicBezTo>
                    <a:pt x="82" y="60"/>
                    <a:pt x="83" y="60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9"/>
                    <a:pt x="84" y="58"/>
                    <a:pt x="84" y="58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84" y="58"/>
                    <a:pt x="85" y="58"/>
                    <a:pt x="85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7"/>
                    <a:pt x="84" y="57"/>
                    <a:pt x="84" y="56"/>
                  </a:cubicBezTo>
                  <a:cubicBezTo>
                    <a:pt x="84" y="56"/>
                    <a:pt x="84" y="55"/>
                    <a:pt x="84" y="54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4" y="54"/>
                    <a:pt x="84" y="54"/>
                    <a:pt x="84" y="53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3"/>
                    <a:pt x="85" y="53"/>
                    <a:pt x="85" y="53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5" y="52"/>
                    <a:pt x="86" y="52"/>
                    <a:pt x="86" y="52"/>
                  </a:cubicBezTo>
                  <a:cubicBezTo>
                    <a:pt x="86" y="52"/>
                    <a:pt x="86" y="51"/>
                    <a:pt x="86" y="51"/>
                  </a:cubicBezTo>
                  <a:cubicBezTo>
                    <a:pt x="86" y="51"/>
                    <a:pt x="87" y="51"/>
                    <a:pt x="87" y="51"/>
                  </a:cubicBezTo>
                  <a:cubicBezTo>
                    <a:pt x="87" y="51"/>
                    <a:pt x="88" y="51"/>
                    <a:pt x="88" y="50"/>
                  </a:cubicBezTo>
                  <a:cubicBezTo>
                    <a:pt x="88" y="50"/>
                    <a:pt x="88" y="49"/>
                    <a:pt x="89" y="49"/>
                  </a:cubicBezTo>
                  <a:cubicBezTo>
                    <a:pt x="89" y="49"/>
                    <a:pt x="89" y="48"/>
                    <a:pt x="89" y="48"/>
                  </a:cubicBezTo>
                  <a:cubicBezTo>
                    <a:pt x="89" y="48"/>
                    <a:pt x="89" y="47"/>
                    <a:pt x="89" y="47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0" y="46"/>
                    <a:pt x="91" y="45"/>
                    <a:pt x="91" y="45"/>
                  </a:cubicBezTo>
                  <a:cubicBezTo>
                    <a:pt x="91" y="44"/>
                    <a:pt x="92" y="43"/>
                    <a:pt x="91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0" y="41"/>
                    <a:pt x="90" y="40"/>
                    <a:pt x="89" y="40"/>
                  </a:cubicBezTo>
                  <a:cubicBezTo>
                    <a:pt x="89" y="40"/>
                    <a:pt x="89" y="40"/>
                    <a:pt x="88" y="39"/>
                  </a:cubicBezTo>
                  <a:cubicBezTo>
                    <a:pt x="89" y="39"/>
                    <a:pt x="89" y="39"/>
                    <a:pt x="90" y="39"/>
                  </a:cubicBezTo>
                  <a:cubicBezTo>
                    <a:pt x="91" y="39"/>
                    <a:pt x="91" y="39"/>
                    <a:pt x="91" y="39"/>
                  </a:cubicBezTo>
                  <a:cubicBezTo>
                    <a:pt x="91" y="38"/>
                    <a:pt x="91" y="37"/>
                    <a:pt x="90" y="36"/>
                  </a:cubicBezTo>
                  <a:cubicBezTo>
                    <a:pt x="90" y="36"/>
                    <a:pt x="89" y="36"/>
                    <a:pt x="89" y="36"/>
                  </a:cubicBezTo>
                  <a:cubicBezTo>
                    <a:pt x="89" y="35"/>
                    <a:pt x="89" y="35"/>
                    <a:pt x="89" y="34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9" y="34"/>
                    <a:pt x="90" y="34"/>
                    <a:pt x="91" y="33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1" y="32"/>
                    <a:pt x="91" y="32"/>
                    <a:pt x="92" y="32"/>
                  </a:cubicBezTo>
                  <a:cubicBezTo>
                    <a:pt x="92" y="32"/>
                    <a:pt x="93" y="32"/>
                    <a:pt x="93" y="32"/>
                  </a:cubicBezTo>
                  <a:cubicBezTo>
                    <a:pt x="93" y="32"/>
                    <a:pt x="94" y="32"/>
                    <a:pt x="94" y="32"/>
                  </a:cubicBezTo>
                  <a:cubicBezTo>
                    <a:pt x="95" y="31"/>
                    <a:pt x="96" y="31"/>
                    <a:pt x="97" y="31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0"/>
                    <a:pt x="96" y="30"/>
                    <a:pt x="96" y="30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5" y="29"/>
                  </a:cubicBezTo>
                  <a:cubicBezTo>
                    <a:pt x="95" y="29"/>
                    <a:pt x="95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8"/>
                    <a:pt x="95" y="28"/>
                    <a:pt x="95" y="27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5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3" y="27"/>
                    <a:pt x="93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3" y="26"/>
                    <a:pt x="93" y="25"/>
                    <a:pt x="93" y="25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93" y="24"/>
                    <a:pt x="93" y="23"/>
                    <a:pt x="93" y="23"/>
                  </a:cubicBezTo>
                  <a:cubicBezTo>
                    <a:pt x="93" y="23"/>
                    <a:pt x="94" y="23"/>
                    <a:pt x="94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2"/>
                    <a:pt x="96" y="20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19"/>
                    <a:pt x="96" y="18"/>
                    <a:pt x="96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6" y="17"/>
                    <a:pt x="97" y="17"/>
                    <a:pt x="97" y="17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97" y="17"/>
                    <a:pt x="97" y="17"/>
                    <a:pt x="98" y="17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98" y="15"/>
                    <a:pt x="98" y="14"/>
                    <a:pt x="97" y="14"/>
                  </a:cubicBezTo>
                  <a:close/>
                  <a:moveTo>
                    <a:pt x="33" y="13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lose/>
                  <a:moveTo>
                    <a:pt x="53" y="61"/>
                  </a:moveTo>
                  <a:cubicBezTo>
                    <a:pt x="53" y="61"/>
                    <a:pt x="52" y="61"/>
                    <a:pt x="52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0"/>
                    <a:pt x="51" y="59"/>
                    <a:pt x="51" y="59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6" y="58"/>
                    <a:pt x="46" y="5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6" y="59"/>
                    <a:pt x="46" y="60"/>
                    <a:pt x="47" y="60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2"/>
                    <a:pt x="48" y="62"/>
                    <a:pt x="49" y="62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49" y="62"/>
                    <a:pt x="49" y="63"/>
                    <a:pt x="49" y="63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48" y="63"/>
                    <a:pt x="48" y="63"/>
                    <a:pt x="47" y="63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3"/>
                    <a:pt x="47" y="62"/>
                  </a:cubicBezTo>
                  <a:cubicBezTo>
                    <a:pt x="46" y="62"/>
                    <a:pt x="46" y="62"/>
                    <a:pt x="45" y="62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5" y="62"/>
                    <a:pt x="45" y="62"/>
                    <a:pt x="44" y="62"/>
                  </a:cubicBezTo>
                  <a:cubicBezTo>
                    <a:pt x="44" y="62"/>
                    <a:pt x="44" y="61"/>
                    <a:pt x="44" y="61"/>
                  </a:cubicBezTo>
                  <a:cubicBezTo>
                    <a:pt x="44" y="61"/>
                    <a:pt x="45" y="61"/>
                    <a:pt x="45" y="61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5" y="58"/>
                    <a:pt x="45" y="58"/>
                  </a:cubicBezTo>
                  <a:cubicBezTo>
                    <a:pt x="45" y="58"/>
                    <a:pt x="44" y="58"/>
                    <a:pt x="44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58"/>
                    <a:pt x="44" y="58"/>
                    <a:pt x="43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4" y="56"/>
                    <a:pt x="44" y="56"/>
                    <a:pt x="44" y="55"/>
                  </a:cubicBezTo>
                  <a:cubicBezTo>
                    <a:pt x="44" y="55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3"/>
                    <a:pt x="45" y="53"/>
                    <a:pt x="4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4"/>
                    <a:pt x="45" y="54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6"/>
                  </a:cubicBezTo>
                  <a:cubicBezTo>
                    <a:pt x="45" y="56"/>
                    <a:pt x="45" y="56"/>
                    <a:pt x="46" y="56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6" y="55"/>
                    <a:pt x="47" y="55"/>
                    <a:pt x="47" y="55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5"/>
                    <a:pt x="48" y="55"/>
                    <a:pt x="48" y="55"/>
                  </a:cubicBezTo>
                  <a:cubicBezTo>
                    <a:pt x="48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5"/>
                    <a:pt x="50" y="55"/>
                    <a:pt x="51" y="55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1" y="57"/>
                    <a:pt x="52" y="57"/>
                    <a:pt x="52" y="58"/>
                  </a:cubicBezTo>
                  <a:cubicBezTo>
                    <a:pt x="52" y="58"/>
                    <a:pt x="52" y="58"/>
                    <a:pt x="52" y="59"/>
                  </a:cubicBezTo>
                  <a:cubicBezTo>
                    <a:pt x="52" y="59"/>
                    <a:pt x="52" y="59"/>
                    <a:pt x="53" y="60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4" y="60"/>
                    <a:pt x="54" y="60"/>
                    <a:pt x="54" y="61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61"/>
                    <a:pt x="54" y="61"/>
                    <a:pt x="53" y="61"/>
                  </a:cubicBezTo>
                  <a:close/>
                  <a:moveTo>
                    <a:pt x="54" y="39"/>
                  </a:move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40"/>
                    <a:pt x="54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1" y="40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0"/>
                    <a:pt x="50" y="40"/>
                    <a:pt x="50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39"/>
                    <a:pt x="51" y="39"/>
                    <a:pt x="51" y="39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7"/>
                    <a:pt x="50" y="37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9" y="35"/>
                    <a:pt x="50" y="33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4"/>
                    <a:pt x="52" y="34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2" y="37"/>
                    <a:pt x="52" y="37"/>
                    <a:pt x="53" y="37"/>
                  </a:cubicBezTo>
                  <a:cubicBezTo>
                    <a:pt x="53" y="37"/>
                    <a:pt x="53" y="37"/>
                    <a:pt x="54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3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2" name="Mato Grosso Do Soul">
              <a:extLst>
                <a:ext uri="{FF2B5EF4-FFF2-40B4-BE49-F238E27FC236}">
                  <a16:creationId xmlns:a16="http://schemas.microsoft.com/office/drawing/2014/main" id="{7738656A-B477-47B3-B4E3-F8CC197FD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6145" y="4150673"/>
              <a:ext cx="174545" cy="162237"/>
            </a:xfrm>
            <a:custGeom>
              <a:avLst/>
              <a:gdLst>
                <a:gd name="T0" fmla="*/ 66 w 66"/>
                <a:gd name="T1" fmla="*/ 21 h 61"/>
                <a:gd name="T2" fmla="*/ 65 w 66"/>
                <a:gd name="T3" fmla="*/ 17 h 61"/>
                <a:gd name="T4" fmla="*/ 65 w 66"/>
                <a:gd name="T5" fmla="*/ 17 h 61"/>
                <a:gd name="T6" fmla="*/ 64 w 66"/>
                <a:gd name="T7" fmla="*/ 17 h 61"/>
                <a:gd name="T8" fmla="*/ 58 w 66"/>
                <a:gd name="T9" fmla="*/ 15 h 61"/>
                <a:gd name="T10" fmla="*/ 55 w 66"/>
                <a:gd name="T11" fmla="*/ 14 h 61"/>
                <a:gd name="T12" fmla="*/ 51 w 66"/>
                <a:gd name="T13" fmla="*/ 12 h 61"/>
                <a:gd name="T14" fmla="*/ 46 w 66"/>
                <a:gd name="T15" fmla="*/ 11 h 61"/>
                <a:gd name="T16" fmla="*/ 47 w 66"/>
                <a:gd name="T17" fmla="*/ 9 h 61"/>
                <a:gd name="T18" fmla="*/ 45 w 66"/>
                <a:gd name="T19" fmla="*/ 9 h 61"/>
                <a:gd name="T20" fmla="*/ 43 w 66"/>
                <a:gd name="T21" fmla="*/ 7 h 61"/>
                <a:gd name="T22" fmla="*/ 44 w 66"/>
                <a:gd name="T23" fmla="*/ 5 h 61"/>
                <a:gd name="T24" fmla="*/ 39 w 66"/>
                <a:gd name="T25" fmla="*/ 3 h 61"/>
                <a:gd name="T26" fmla="*/ 38 w 66"/>
                <a:gd name="T27" fmla="*/ 1 h 61"/>
                <a:gd name="T28" fmla="*/ 35 w 66"/>
                <a:gd name="T29" fmla="*/ 1 h 61"/>
                <a:gd name="T30" fmla="*/ 33 w 66"/>
                <a:gd name="T31" fmla="*/ 2 h 61"/>
                <a:gd name="T32" fmla="*/ 30 w 66"/>
                <a:gd name="T33" fmla="*/ 1 h 61"/>
                <a:gd name="T34" fmla="*/ 27 w 66"/>
                <a:gd name="T35" fmla="*/ 3 h 61"/>
                <a:gd name="T36" fmla="*/ 26 w 66"/>
                <a:gd name="T37" fmla="*/ 3 h 61"/>
                <a:gd name="T38" fmla="*/ 24 w 66"/>
                <a:gd name="T39" fmla="*/ 3 h 61"/>
                <a:gd name="T40" fmla="*/ 18 w 66"/>
                <a:gd name="T41" fmla="*/ 2 h 61"/>
                <a:gd name="T42" fmla="*/ 15 w 66"/>
                <a:gd name="T43" fmla="*/ 2 h 61"/>
                <a:gd name="T44" fmla="*/ 8 w 66"/>
                <a:gd name="T45" fmla="*/ 3 h 61"/>
                <a:gd name="T46" fmla="*/ 6 w 66"/>
                <a:gd name="T47" fmla="*/ 6 h 61"/>
                <a:gd name="T48" fmla="*/ 5 w 66"/>
                <a:gd name="T49" fmla="*/ 7 h 61"/>
                <a:gd name="T50" fmla="*/ 3 w 66"/>
                <a:gd name="T51" fmla="*/ 10 h 61"/>
                <a:gd name="T52" fmla="*/ 5 w 66"/>
                <a:gd name="T53" fmla="*/ 17 h 61"/>
                <a:gd name="T54" fmla="*/ 3 w 66"/>
                <a:gd name="T55" fmla="*/ 19 h 61"/>
                <a:gd name="T56" fmla="*/ 3 w 66"/>
                <a:gd name="T57" fmla="*/ 19 h 61"/>
                <a:gd name="T58" fmla="*/ 3 w 66"/>
                <a:gd name="T59" fmla="*/ 19 h 61"/>
                <a:gd name="T60" fmla="*/ 3 w 66"/>
                <a:gd name="T61" fmla="*/ 19 h 61"/>
                <a:gd name="T62" fmla="*/ 0 w 66"/>
                <a:gd name="T63" fmla="*/ 27 h 61"/>
                <a:gd name="T64" fmla="*/ 1 w 66"/>
                <a:gd name="T65" fmla="*/ 30 h 61"/>
                <a:gd name="T66" fmla="*/ 5 w 66"/>
                <a:gd name="T67" fmla="*/ 36 h 61"/>
                <a:gd name="T68" fmla="*/ 5 w 66"/>
                <a:gd name="T69" fmla="*/ 42 h 61"/>
                <a:gd name="T70" fmla="*/ 5 w 66"/>
                <a:gd name="T71" fmla="*/ 45 h 61"/>
                <a:gd name="T72" fmla="*/ 8 w 66"/>
                <a:gd name="T73" fmla="*/ 47 h 61"/>
                <a:gd name="T74" fmla="*/ 16 w 66"/>
                <a:gd name="T75" fmla="*/ 47 h 61"/>
                <a:gd name="T76" fmla="*/ 20 w 66"/>
                <a:gd name="T77" fmla="*/ 47 h 61"/>
                <a:gd name="T78" fmla="*/ 22 w 66"/>
                <a:gd name="T79" fmla="*/ 46 h 61"/>
                <a:gd name="T80" fmla="*/ 25 w 66"/>
                <a:gd name="T81" fmla="*/ 47 h 61"/>
                <a:gd name="T82" fmla="*/ 31 w 66"/>
                <a:gd name="T83" fmla="*/ 59 h 61"/>
                <a:gd name="T84" fmla="*/ 34 w 66"/>
                <a:gd name="T85" fmla="*/ 61 h 61"/>
                <a:gd name="T86" fmla="*/ 39 w 66"/>
                <a:gd name="T87" fmla="*/ 60 h 61"/>
                <a:gd name="T88" fmla="*/ 42 w 66"/>
                <a:gd name="T89" fmla="*/ 61 h 61"/>
                <a:gd name="T90" fmla="*/ 42 w 66"/>
                <a:gd name="T91" fmla="*/ 59 h 61"/>
                <a:gd name="T92" fmla="*/ 44 w 66"/>
                <a:gd name="T93" fmla="*/ 53 h 61"/>
                <a:gd name="T94" fmla="*/ 48 w 66"/>
                <a:gd name="T95" fmla="*/ 48 h 61"/>
                <a:gd name="T96" fmla="*/ 49 w 66"/>
                <a:gd name="T97" fmla="*/ 47 h 61"/>
                <a:gd name="T98" fmla="*/ 51 w 66"/>
                <a:gd name="T99" fmla="*/ 46 h 61"/>
                <a:gd name="T100" fmla="*/ 50 w 66"/>
                <a:gd name="T101" fmla="*/ 44 h 61"/>
                <a:gd name="T102" fmla="*/ 54 w 66"/>
                <a:gd name="T103" fmla="*/ 39 h 61"/>
                <a:gd name="T104" fmla="*/ 55 w 66"/>
                <a:gd name="T105" fmla="*/ 35 h 61"/>
                <a:gd name="T106" fmla="*/ 57 w 66"/>
                <a:gd name="T107" fmla="*/ 32 h 61"/>
                <a:gd name="T108" fmla="*/ 59 w 66"/>
                <a:gd name="T109" fmla="*/ 29 h 61"/>
                <a:gd name="T110" fmla="*/ 60 w 66"/>
                <a:gd name="T111" fmla="*/ 25 h 61"/>
                <a:gd name="T112" fmla="*/ 63 w 66"/>
                <a:gd name="T113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" h="61">
                  <a:moveTo>
                    <a:pt x="65" y="22"/>
                  </a:moveTo>
                  <a:cubicBezTo>
                    <a:pt x="65" y="22"/>
                    <a:pt x="65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0"/>
                    <a:pt x="66" y="19"/>
                    <a:pt x="66" y="18"/>
                  </a:cubicBezTo>
                  <a:cubicBezTo>
                    <a:pt x="66" y="18"/>
                    <a:pt x="66" y="18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4" y="17"/>
                    <a:pt x="64" y="17"/>
                  </a:cubicBezTo>
                  <a:cubicBezTo>
                    <a:pt x="64" y="16"/>
                    <a:pt x="63" y="16"/>
                    <a:pt x="63" y="16"/>
                  </a:cubicBezTo>
                  <a:cubicBezTo>
                    <a:pt x="62" y="16"/>
                    <a:pt x="62" y="16"/>
                    <a:pt x="61" y="16"/>
                  </a:cubicBezTo>
                  <a:cubicBezTo>
                    <a:pt x="60" y="15"/>
                    <a:pt x="60" y="15"/>
                    <a:pt x="59" y="15"/>
                  </a:cubicBezTo>
                  <a:cubicBezTo>
                    <a:pt x="59" y="15"/>
                    <a:pt x="59" y="15"/>
                    <a:pt x="58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7" y="15"/>
                    <a:pt x="57" y="15"/>
                    <a:pt x="56" y="15"/>
                  </a:cubicBezTo>
                  <a:cubicBezTo>
                    <a:pt x="56" y="15"/>
                    <a:pt x="56" y="15"/>
                    <a:pt x="56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3" y="13"/>
                    <a:pt x="52" y="12"/>
                    <a:pt x="51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0" y="12"/>
                    <a:pt x="49" y="12"/>
                    <a:pt x="49" y="12"/>
                  </a:cubicBezTo>
                  <a:cubicBezTo>
                    <a:pt x="48" y="11"/>
                    <a:pt x="48" y="11"/>
                    <a:pt x="47" y="11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0"/>
                    <a:pt x="47" y="10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6" y="9"/>
                  </a:cubicBezTo>
                  <a:cubicBezTo>
                    <a:pt x="46" y="8"/>
                    <a:pt x="46" y="8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3" y="7"/>
                    <a:pt x="43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6"/>
                    <a:pt x="44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39" y="5"/>
                    <a:pt x="39" y="4"/>
                  </a:cubicBezTo>
                  <a:cubicBezTo>
                    <a:pt x="39" y="4"/>
                    <a:pt x="39" y="3"/>
                    <a:pt x="39" y="3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8" y="2"/>
                    <a:pt x="38" y="2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5" y="1"/>
                    <a:pt x="35" y="1"/>
                  </a:cubicBezTo>
                  <a:cubicBezTo>
                    <a:pt x="35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2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29" y="1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4" y="3"/>
                  </a:cubicBezTo>
                  <a:cubicBezTo>
                    <a:pt x="24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0" y="2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6" y="1"/>
                    <a:pt x="16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2" y="23"/>
                    <a:pt x="1" y="25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2"/>
                    <a:pt x="3" y="34"/>
                    <a:pt x="4" y="34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38"/>
                    <a:pt x="5" y="39"/>
                    <a:pt x="5" y="40"/>
                  </a:cubicBezTo>
                  <a:cubicBezTo>
                    <a:pt x="5" y="41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3"/>
                    <a:pt x="6" y="43"/>
                    <a:pt x="6" y="44"/>
                  </a:cubicBezTo>
                  <a:cubicBezTo>
                    <a:pt x="6" y="44"/>
                    <a:pt x="6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6" y="45"/>
                    <a:pt x="6" y="46"/>
                    <a:pt x="6" y="46"/>
                  </a:cubicBezTo>
                  <a:cubicBezTo>
                    <a:pt x="6" y="47"/>
                    <a:pt x="7" y="47"/>
                    <a:pt x="7" y="47"/>
                  </a:cubicBezTo>
                  <a:cubicBezTo>
                    <a:pt x="7" y="47"/>
                    <a:pt x="7" y="47"/>
                    <a:pt x="8" y="47"/>
                  </a:cubicBezTo>
                  <a:cubicBezTo>
                    <a:pt x="8" y="47"/>
                    <a:pt x="8" y="47"/>
                    <a:pt x="9" y="47"/>
                  </a:cubicBezTo>
                  <a:cubicBezTo>
                    <a:pt x="9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7"/>
                    <a:pt x="16" y="47"/>
                    <a:pt x="16" y="47"/>
                  </a:cubicBezTo>
                  <a:cubicBezTo>
                    <a:pt x="16" y="47"/>
                    <a:pt x="17" y="47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4" y="47"/>
                    <a:pt x="25" y="47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49"/>
                    <a:pt x="31" y="58"/>
                    <a:pt x="31" y="59"/>
                  </a:cubicBezTo>
                  <a:cubicBezTo>
                    <a:pt x="32" y="60"/>
                    <a:pt x="33" y="61"/>
                    <a:pt x="33" y="61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59"/>
                    <a:pt x="42" y="59"/>
                  </a:cubicBezTo>
                  <a:cubicBezTo>
                    <a:pt x="43" y="58"/>
                    <a:pt x="43" y="57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5"/>
                    <a:pt x="43" y="55"/>
                  </a:cubicBezTo>
                  <a:cubicBezTo>
                    <a:pt x="43" y="54"/>
                    <a:pt x="44" y="54"/>
                    <a:pt x="44" y="53"/>
                  </a:cubicBezTo>
                  <a:cubicBezTo>
                    <a:pt x="45" y="53"/>
                    <a:pt x="45" y="52"/>
                    <a:pt x="45" y="51"/>
                  </a:cubicBezTo>
                  <a:cubicBezTo>
                    <a:pt x="46" y="50"/>
                    <a:pt x="46" y="49"/>
                    <a:pt x="47" y="48"/>
                  </a:cubicBezTo>
                  <a:cubicBezTo>
                    <a:pt x="47" y="48"/>
                    <a:pt x="47" y="48"/>
                    <a:pt x="48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7"/>
                    <a:pt x="49" y="47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47"/>
                    <a:pt x="49" y="47"/>
                    <a:pt x="50" y="47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0" y="46"/>
                    <a:pt x="51" y="46"/>
                    <a:pt x="51" y="46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1" y="45"/>
                    <a:pt x="50" y="45"/>
                    <a:pt x="50" y="45"/>
                  </a:cubicBezTo>
                  <a:cubicBezTo>
                    <a:pt x="50" y="45"/>
                    <a:pt x="50" y="44"/>
                    <a:pt x="50" y="44"/>
                  </a:cubicBezTo>
                  <a:cubicBezTo>
                    <a:pt x="50" y="44"/>
                    <a:pt x="51" y="44"/>
                    <a:pt x="51" y="43"/>
                  </a:cubicBezTo>
                  <a:cubicBezTo>
                    <a:pt x="51" y="43"/>
                    <a:pt x="52" y="42"/>
                    <a:pt x="51" y="42"/>
                  </a:cubicBezTo>
                  <a:cubicBezTo>
                    <a:pt x="51" y="41"/>
                    <a:pt x="52" y="41"/>
                    <a:pt x="52" y="41"/>
                  </a:cubicBezTo>
                  <a:cubicBezTo>
                    <a:pt x="53" y="41"/>
                    <a:pt x="54" y="40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5" y="38"/>
                    <a:pt x="55" y="38"/>
                  </a:cubicBezTo>
                  <a:cubicBezTo>
                    <a:pt x="56" y="37"/>
                    <a:pt x="56" y="36"/>
                    <a:pt x="55" y="36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6" y="33"/>
                    <a:pt x="56" y="33"/>
                  </a:cubicBezTo>
                  <a:cubicBezTo>
                    <a:pt x="57" y="33"/>
                    <a:pt x="57" y="33"/>
                    <a:pt x="57" y="3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2"/>
                    <a:pt x="58" y="32"/>
                    <a:pt x="58" y="32"/>
                  </a:cubicBezTo>
                  <a:cubicBezTo>
                    <a:pt x="58" y="31"/>
                    <a:pt x="59" y="31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29"/>
                    <a:pt x="58" y="29"/>
                    <a:pt x="59" y="29"/>
                  </a:cubicBezTo>
                  <a:cubicBezTo>
                    <a:pt x="59" y="28"/>
                    <a:pt x="59" y="27"/>
                    <a:pt x="59" y="26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6"/>
                    <a:pt x="59" y="26"/>
                    <a:pt x="60" y="26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5"/>
                    <a:pt x="61" y="25"/>
                    <a:pt x="61" y="25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2" y="24"/>
                    <a:pt x="62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2"/>
                    <a:pt x="64" y="22"/>
                  </a:cubicBezTo>
                  <a:cubicBezTo>
                    <a:pt x="64" y="22"/>
                    <a:pt x="64" y="22"/>
                    <a:pt x="65" y="22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3" name="Mato Grosso">
              <a:extLst>
                <a:ext uri="{FF2B5EF4-FFF2-40B4-BE49-F238E27FC236}">
                  <a16:creationId xmlns:a16="http://schemas.microsoft.com/office/drawing/2014/main" id="{035BB412-380A-4548-A09A-F4F32BF711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04187" y="3929136"/>
              <a:ext cx="290908" cy="248391"/>
            </a:xfrm>
            <a:custGeom>
              <a:avLst/>
              <a:gdLst>
                <a:gd name="T0" fmla="*/ 48 w 110"/>
                <a:gd name="T1" fmla="*/ 18 h 94"/>
                <a:gd name="T2" fmla="*/ 46 w 110"/>
                <a:gd name="T3" fmla="*/ 17 h 94"/>
                <a:gd name="T4" fmla="*/ 44 w 110"/>
                <a:gd name="T5" fmla="*/ 15 h 94"/>
                <a:gd name="T6" fmla="*/ 42 w 110"/>
                <a:gd name="T7" fmla="*/ 12 h 94"/>
                <a:gd name="T8" fmla="*/ 38 w 110"/>
                <a:gd name="T9" fmla="*/ 10 h 94"/>
                <a:gd name="T10" fmla="*/ 36 w 110"/>
                <a:gd name="T11" fmla="*/ 6 h 94"/>
                <a:gd name="T12" fmla="*/ 36 w 110"/>
                <a:gd name="T13" fmla="*/ 5 h 94"/>
                <a:gd name="T14" fmla="*/ 35 w 110"/>
                <a:gd name="T15" fmla="*/ 3 h 94"/>
                <a:gd name="T16" fmla="*/ 32 w 110"/>
                <a:gd name="T17" fmla="*/ 0 h 94"/>
                <a:gd name="T18" fmla="*/ 32 w 110"/>
                <a:gd name="T19" fmla="*/ 2 h 94"/>
                <a:gd name="T20" fmla="*/ 29 w 110"/>
                <a:gd name="T21" fmla="*/ 5 h 94"/>
                <a:gd name="T22" fmla="*/ 30 w 110"/>
                <a:gd name="T23" fmla="*/ 6 h 94"/>
                <a:gd name="T24" fmla="*/ 31 w 110"/>
                <a:gd name="T25" fmla="*/ 8 h 94"/>
                <a:gd name="T26" fmla="*/ 30 w 110"/>
                <a:gd name="T27" fmla="*/ 11 h 94"/>
                <a:gd name="T28" fmla="*/ 1 w 110"/>
                <a:gd name="T29" fmla="*/ 15 h 94"/>
                <a:gd name="T30" fmla="*/ 2 w 110"/>
                <a:gd name="T31" fmla="*/ 18 h 94"/>
                <a:gd name="T32" fmla="*/ 3 w 110"/>
                <a:gd name="T33" fmla="*/ 24 h 94"/>
                <a:gd name="T34" fmla="*/ 7 w 110"/>
                <a:gd name="T35" fmla="*/ 32 h 94"/>
                <a:gd name="T36" fmla="*/ 11 w 110"/>
                <a:gd name="T37" fmla="*/ 34 h 94"/>
                <a:gd name="T38" fmla="*/ 19 w 110"/>
                <a:gd name="T39" fmla="*/ 36 h 94"/>
                <a:gd name="T40" fmla="*/ 20 w 110"/>
                <a:gd name="T41" fmla="*/ 44 h 94"/>
                <a:gd name="T42" fmla="*/ 19 w 110"/>
                <a:gd name="T43" fmla="*/ 49 h 94"/>
                <a:gd name="T44" fmla="*/ 14 w 110"/>
                <a:gd name="T45" fmla="*/ 56 h 94"/>
                <a:gd name="T46" fmla="*/ 10 w 110"/>
                <a:gd name="T47" fmla="*/ 57 h 94"/>
                <a:gd name="T48" fmla="*/ 5 w 110"/>
                <a:gd name="T49" fmla="*/ 59 h 94"/>
                <a:gd name="T50" fmla="*/ 18 w 110"/>
                <a:gd name="T51" fmla="*/ 63 h 94"/>
                <a:gd name="T52" fmla="*/ 20 w 110"/>
                <a:gd name="T53" fmla="*/ 73 h 94"/>
                <a:gd name="T54" fmla="*/ 22 w 110"/>
                <a:gd name="T55" fmla="*/ 80 h 94"/>
                <a:gd name="T56" fmla="*/ 38 w 110"/>
                <a:gd name="T57" fmla="*/ 79 h 94"/>
                <a:gd name="T58" fmla="*/ 40 w 110"/>
                <a:gd name="T59" fmla="*/ 88 h 94"/>
                <a:gd name="T60" fmla="*/ 45 w 110"/>
                <a:gd name="T61" fmla="*/ 89 h 94"/>
                <a:gd name="T62" fmla="*/ 51 w 110"/>
                <a:gd name="T63" fmla="*/ 91 h 94"/>
                <a:gd name="T64" fmla="*/ 52 w 110"/>
                <a:gd name="T65" fmla="*/ 90 h 94"/>
                <a:gd name="T66" fmla="*/ 56 w 110"/>
                <a:gd name="T67" fmla="*/ 86 h 94"/>
                <a:gd name="T68" fmla="*/ 66 w 110"/>
                <a:gd name="T69" fmla="*/ 86 h 94"/>
                <a:gd name="T70" fmla="*/ 72 w 110"/>
                <a:gd name="T71" fmla="*/ 87 h 94"/>
                <a:gd name="T72" fmla="*/ 75 w 110"/>
                <a:gd name="T73" fmla="*/ 86 h 94"/>
                <a:gd name="T74" fmla="*/ 75 w 110"/>
                <a:gd name="T75" fmla="*/ 86 h 94"/>
                <a:gd name="T76" fmla="*/ 81 w 110"/>
                <a:gd name="T77" fmla="*/ 85 h 94"/>
                <a:gd name="T78" fmla="*/ 83 w 110"/>
                <a:gd name="T79" fmla="*/ 84 h 94"/>
                <a:gd name="T80" fmla="*/ 83 w 110"/>
                <a:gd name="T81" fmla="*/ 84 h 94"/>
                <a:gd name="T82" fmla="*/ 85 w 110"/>
                <a:gd name="T83" fmla="*/ 86 h 94"/>
                <a:gd name="T84" fmla="*/ 90 w 110"/>
                <a:gd name="T85" fmla="*/ 89 h 94"/>
                <a:gd name="T86" fmla="*/ 89 w 110"/>
                <a:gd name="T87" fmla="*/ 84 h 94"/>
                <a:gd name="T88" fmla="*/ 91 w 110"/>
                <a:gd name="T89" fmla="*/ 79 h 94"/>
                <a:gd name="T90" fmla="*/ 92 w 110"/>
                <a:gd name="T91" fmla="*/ 79 h 94"/>
                <a:gd name="T92" fmla="*/ 93 w 110"/>
                <a:gd name="T93" fmla="*/ 77 h 94"/>
                <a:gd name="T94" fmla="*/ 93 w 110"/>
                <a:gd name="T95" fmla="*/ 76 h 94"/>
                <a:gd name="T96" fmla="*/ 96 w 110"/>
                <a:gd name="T97" fmla="*/ 72 h 94"/>
                <a:gd name="T98" fmla="*/ 99 w 110"/>
                <a:gd name="T99" fmla="*/ 68 h 94"/>
                <a:gd name="T100" fmla="*/ 104 w 110"/>
                <a:gd name="T101" fmla="*/ 63 h 94"/>
                <a:gd name="T102" fmla="*/ 106 w 110"/>
                <a:gd name="T103" fmla="*/ 56 h 94"/>
                <a:gd name="T104" fmla="*/ 106 w 110"/>
                <a:gd name="T105" fmla="*/ 52 h 94"/>
                <a:gd name="T106" fmla="*/ 109 w 110"/>
                <a:gd name="T107" fmla="*/ 50 h 94"/>
                <a:gd name="T108" fmla="*/ 108 w 110"/>
                <a:gd name="T109" fmla="*/ 43 h 94"/>
                <a:gd name="T110" fmla="*/ 107 w 110"/>
                <a:gd name="T111" fmla="*/ 37 h 94"/>
                <a:gd name="T112" fmla="*/ 106 w 110"/>
                <a:gd name="T113" fmla="*/ 27 h 94"/>
                <a:gd name="T114" fmla="*/ 110 w 110"/>
                <a:gd name="T115" fmla="*/ 16 h 94"/>
                <a:gd name="T116" fmla="*/ 83 w 110"/>
                <a:gd name="T117" fmla="*/ 8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0" h="94">
                  <a:moveTo>
                    <a:pt x="109" y="16"/>
                  </a:move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16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4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4"/>
                    <a:pt x="44" y="14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0" y="12"/>
                    <a:pt x="40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9" y="11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8"/>
                    <a:pt x="37" y="8"/>
                    <a:pt x="37" y="8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6" y="7"/>
                  </a:cubicBezTo>
                  <a:cubicBezTo>
                    <a:pt x="36" y="7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1" y="3"/>
                    <a:pt x="31" y="3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0" y="4"/>
                    <a:pt x="30" y="4"/>
                  </a:cubicBezTo>
                  <a:cubicBezTo>
                    <a:pt x="30" y="4"/>
                    <a:pt x="30" y="5"/>
                    <a:pt x="30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0" y="10"/>
                    <a:pt x="30" y="10"/>
                  </a:cubicBezTo>
                  <a:cubicBezTo>
                    <a:pt x="30" y="10"/>
                    <a:pt x="30" y="10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8"/>
                    <a:pt x="2" y="18"/>
                  </a:cubicBezTo>
                  <a:cubicBezTo>
                    <a:pt x="2" y="18"/>
                    <a:pt x="3" y="18"/>
                    <a:pt x="3" y="18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3"/>
                    <a:pt x="3" y="24"/>
                  </a:cubicBezTo>
                  <a:cubicBezTo>
                    <a:pt x="3" y="24"/>
                    <a:pt x="3" y="25"/>
                    <a:pt x="3" y="26"/>
                  </a:cubicBezTo>
                  <a:cubicBezTo>
                    <a:pt x="2" y="27"/>
                    <a:pt x="4" y="28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6" y="31"/>
                  </a:cubicBezTo>
                  <a:cubicBezTo>
                    <a:pt x="6" y="31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9" y="33"/>
                    <a:pt x="9" y="34"/>
                    <a:pt x="10" y="34"/>
                  </a:cubicBezTo>
                  <a:cubicBezTo>
                    <a:pt x="10" y="34"/>
                    <a:pt x="11" y="34"/>
                    <a:pt x="11" y="34"/>
                  </a:cubicBezTo>
                  <a:cubicBezTo>
                    <a:pt x="11" y="34"/>
                    <a:pt x="12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cubicBezTo>
                    <a:pt x="13" y="34"/>
                    <a:pt x="14" y="34"/>
                    <a:pt x="14" y="34"/>
                  </a:cubicBezTo>
                  <a:cubicBezTo>
                    <a:pt x="15" y="34"/>
                    <a:pt x="16" y="35"/>
                    <a:pt x="16" y="35"/>
                  </a:cubicBezTo>
                  <a:cubicBezTo>
                    <a:pt x="17" y="35"/>
                    <a:pt x="17" y="35"/>
                    <a:pt x="18" y="3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19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40"/>
                    <a:pt x="19" y="41"/>
                    <a:pt x="19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5"/>
                    <a:pt x="20" y="46"/>
                    <a:pt x="20" y="46"/>
                  </a:cubicBezTo>
                  <a:cubicBezTo>
                    <a:pt x="20" y="47"/>
                    <a:pt x="20" y="47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9"/>
                    <a:pt x="19" y="49"/>
                    <a:pt x="19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50"/>
                    <a:pt x="19" y="50"/>
                    <a:pt x="18" y="50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7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5" y="55"/>
                    <a:pt x="14" y="55"/>
                    <a:pt x="14" y="56"/>
                  </a:cubicBezTo>
                  <a:cubicBezTo>
                    <a:pt x="14" y="56"/>
                    <a:pt x="13" y="56"/>
                    <a:pt x="13" y="56"/>
                  </a:cubicBezTo>
                  <a:cubicBezTo>
                    <a:pt x="13" y="56"/>
                    <a:pt x="12" y="56"/>
                    <a:pt x="12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57"/>
                    <a:pt x="11" y="57"/>
                    <a:pt x="11" y="57"/>
                  </a:cubicBezTo>
                  <a:cubicBezTo>
                    <a:pt x="11" y="57"/>
                    <a:pt x="10" y="57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9" y="57"/>
                    <a:pt x="9" y="57"/>
                    <a:pt x="8" y="57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6" y="58"/>
                    <a:pt x="6" y="58"/>
                    <a:pt x="5" y="58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7" y="59"/>
                    <a:pt x="8" y="59"/>
                    <a:pt x="9" y="59"/>
                  </a:cubicBezTo>
                  <a:cubicBezTo>
                    <a:pt x="9" y="59"/>
                    <a:pt x="9" y="59"/>
                    <a:pt x="10" y="59"/>
                  </a:cubicBezTo>
                  <a:cubicBezTo>
                    <a:pt x="10" y="59"/>
                    <a:pt x="10" y="59"/>
                    <a:pt x="11" y="59"/>
                  </a:cubicBezTo>
                  <a:cubicBezTo>
                    <a:pt x="12" y="59"/>
                    <a:pt x="13" y="59"/>
                    <a:pt x="14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6" y="60"/>
                    <a:pt x="18" y="61"/>
                    <a:pt x="18" y="63"/>
                  </a:cubicBezTo>
                  <a:cubicBezTo>
                    <a:pt x="18" y="63"/>
                    <a:pt x="18" y="63"/>
                    <a:pt x="18" y="64"/>
                  </a:cubicBezTo>
                  <a:cubicBezTo>
                    <a:pt x="18" y="64"/>
                    <a:pt x="18" y="65"/>
                    <a:pt x="18" y="65"/>
                  </a:cubicBezTo>
                  <a:cubicBezTo>
                    <a:pt x="18" y="66"/>
                    <a:pt x="18" y="66"/>
                    <a:pt x="19" y="66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8"/>
                    <a:pt x="19" y="69"/>
                    <a:pt x="19" y="70"/>
                  </a:cubicBezTo>
                  <a:cubicBezTo>
                    <a:pt x="18" y="71"/>
                    <a:pt x="19" y="72"/>
                    <a:pt x="20" y="73"/>
                  </a:cubicBezTo>
                  <a:cubicBezTo>
                    <a:pt x="20" y="74"/>
                    <a:pt x="20" y="74"/>
                    <a:pt x="21" y="74"/>
                  </a:cubicBezTo>
                  <a:cubicBezTo>
                    <a:pt x="21" y="74"/>
                    <a:pt x="21" y="74"/>
                    <a:pt x="21" y="75"/>
                  </a:cubicBezTo>
                  <a:cubicBezTo>
                    <a:pt x="21" y="75"/>
                    <a:pt x="22" y="76"/>
                    <a:pt x="22" y="76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80"/>
                    <a:pt x="27" y="80"/>
                    <a:pt x="28" y="80"/>
                  </a:cubicBezTo>
                  <a:cubicBezTo>
                    <a:pt x="28" y="80"/>
                    <a:pt x="29" y="80"/>
                    <a:pt x="30" y="80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2" y="88"/>
                    <a:pt x="42" y="88"/>
                    <a:pt x="42" y="88"/>
                  </a:cubicBezTo>
                  <a:cubicBezTo>
                    <a:pt x="42" y="88"/>
                    <a:pt x="42" y="88"/>
                    <a:pt x="42" y="88"/>
                  </a:cubicBezTo>
                  <a:cubicBezTo>
                    <a:pt x="43" y="88"/>
                    <a:pt x="44" y="89"/>
                    <a:pt x="45" y="89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94"/>
                    <a:pt x="50" y="93"/>
                    <a:pt x="50" y="93"/>
                  </a:cubicBezTo>
                  <a:cubicBezTo>
                    <a:pt x="50" y="92"/>
                    <a:pt x="51" y="91"/>
                    <a:pt x="51" y="91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2" y="90"/>
                    <a:pt x="52" y="90"/>
                  </a:cubicBezTo>
                  <a:cubicBezTo>
                    <a:pt x="52" y="91"/>
                    <a:pt x="52" y="91"/>
                    <a:pt x="52" y="91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3" y="89"/>
                    <a:pt x="53" y="88"/>
                    <a:pt x="54" y="87"/>
                  </a:cubicBezTo>
                  <a:cubicBezTo>
                    <a:pt x="54" y="87"/>
                    <a:pt x="55" y="87"/>
                    <a:pt x="55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5" y="87"/>
                    <a:pt x="56" y="87"/>
                    <a:pt x="56" y="87"/>
                  </a:cubicBezTo>
                  <a:cubicBezTo>
                    <a:pt x="56" y="87"/>
                    <a:pt x="56" y="86"/>
                    <a:pt x="56" y="86"/>
                  </a:cubicBezTo>
                  <a:cubicBezTo>
                    <a:pt x="57" y="86"/>
                    <a:pt x="58" y="86"/>
                    <a:pt x="59" y="86"/>
                  </a:cubicBezTo>
                  <a:cubicBezTo>
                    <a:pt x="59" y="86"/>
                    <a:pt x="60" y="86"/>
                    <a:pt x="60" y="86"/>
                  </a:cubicBezTo>
                  <a:cubicBezTo>
                    <a:pt x="61" y="86"/>
                    <a:pt x="62" y="85"/>
                    <a:pt x="63" y="85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63" y="85"/>
                    <a:pt x="64" y="85"/>
                    <a:pt x="64" y="85"/>
                  </a:cubicBezTo>
                  <a:cubicBezTo>
                    <a:pt x="65" y="86"/>
                    <a:pt x="65" y="86"/>
                    <a:pt x="66" y="86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8" y="87"/>
                    <a:pt x="69" y="87"/>
                    <a:pt x="71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1" y="87"/>
                    <a:pt x="72" y="87"/>
                    <a:pt x="72" y="87"/>
                  </a:cubicBezTo>
                  <a:cubicBezTo>
                    <a:pt x="72" y="87"/>
                    <a:pt x="72" y="87"/>
                    <a:pt x="72" y="87"/>
                  </a:cubicBezTo>
                  <a:cubicBezTo>
                    <a:pt x="72" y="87"/>
                    <a:pt x="72" y="87"/>
                    <a:pt x="72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3" y="87"/>
                    <a:pt x="73" y="87"/>
                    <a:pt x="74" y="87"/>
                  </a:cubicBezTo>
                  <a:cubicBezTo>
                    <a:pt x="74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6" y="86"/>
                    <a:pt x="76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0" y="85"/>
                    <a:pt x="80" y="85"/>
                    <a:pt x="81" y="85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1" y="85"/>
                    <a:pt x="81" y="85"/>
                    <a:pt x="82" y="85"/>
                  </a:cubicBezTo>
                  <a:cubicBezTo>
                    <a:pt x="82" y="84"/>
                    <a:pt x="82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4" y="85"/>
                    <a:pt x="84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85" y="86"/>
                    <a:pt x="85" y="86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85" y="87"/>
                    <a:pt x="85" y="88"/>
                    <a:pt x="86" y="89"/>
                  </a:cubicBezTo>
                  <a:cubicBezTo>
                    <a:pt x="87" y="89"/>
                    <a:pt x="88" y="89"/>
                    <a:pt x="89" y="89"/>
                  </a:cubicBezTo>
                  <a:cubicBezTo>
                    <a:pt x="89" y="89"/>
                    <a:pt x="89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8"/>
                    <a:pt x="90" y="88"/>
                  </a:cubicBezTo>
                  <a:cubicBezTo>
                    <a:pt x="90" y="87"/>
                    <a:pt x="89" y="87"/>
                    <a:pt x="89" y="87"/>
                  </a:cubicBezTo>
                  <a:cubicBezTo>
                    <a:pt x="90" y="86"/>
                    <a:pt x="89" y="85"/>
                    <a:pt x="89" y="84"/>
                  </a:cubicBezTo>
                  <a:cubicBezTo>
                    <a:pt x="89" y="84"/>
                    <a:pt x="89" y="84"/>
                    <a:pt x="89" y="83"/>
                  </a:cubicBezTo>
                  <a:cubicBezTo>
                    <a:pt x="89" y="83"/>
                    <a:pt x="89" y="82"/>
                    <a:pt x="90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0" y="81"/>
                    <a:pt x="91" y="81"/>
                    <a:pt x="91" y="80"/>
                  </a:cubicBezTo>
                  <a:cubicBezTo>
                    <a:pt x="91" y="80"/>
                    <a:pt x="91" y="80"/>
                    <a:pt x="91" y="80"/>
                  </a:cubicBezTo>
                  <a:cubicBezTo>
                    <a:pt x="91" y="80"/>
                    <a:pt x="91" y="80"/>
                    <a:pt x="91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2" y="79"/>
                    <a:pt x="92" y="79"/>
                    <a:pt x="92" y="79"/>
                  </a:cubicBezTo>
                  <a:cubicBezTo>
                    <a:pt x="92" y="79"/>
                    <a:pt x="92" y="79"/>
                    <a:pt x="92" y="79"/>
                  </a:cubicBezTo>
                  <a:cubicBezTo>
                    <a:pt x="92" y="79"/>
                    <a:pt x="92" y="79"/>
                    <a:pt x="92" y="79"/>
                  </a:cubicBezTo>
                  <a:cubicBezTo>
                    <a:pt x="92" y="79"/>
                    <a:pt x="92" y="79"/>
                    <a:pt x="92" y="79"/>
                  </a:cubicBezTo>
                  <a:cubicBezTo>
                    <a:pt x="93" y="79"/>
                    <a:pt x="93" y="78"/>
                    <a:pt x="93" y="77"/>
                  </a:cubicBezTo>
                  <a:cubicBezTo>
                    <a:pt x="93" y="77"/>
                    <a:pt x="93" y="77"/>
                    <a:pt x="93" y="77"/>
                  </a:cubicBezTo>
                  <a:cubicBezTo>
                    <a:pt x="93" y="77"/>
                    <a:pt x="93" y="77"/>
                    <a:pt x="93" y="77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93" y="76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5" y="74"/>
                    <a:pt x="95" y="74"/>
                  </a:cubicBezTo>
                  <a:cubicBezTo>
                    <a:pt x="95" y="74"/>
                    <a:pt x="95" y="73"/>
                    <a:pt x="96" y="73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96" y="73"/>
                    <a:pt x="96" y="72"/>
                    <a:pt x="96" y="72"/>
                  </a:cubicBezTo>
                  <a:cubicBezTo>
                    <a:pt x="97" y="72"/>
                    <a:pt x="97" y="71"/>
                    <a:pt x="97" y="71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98" y="71"/>
                    <a:pt x="98" y="70"/>
                    <a:pt x="98" y="70"/>
                  </a:cubicBezTo>
                  <a:cubicBezTo>
                    <a:pt x="98" y="70"/>
                    <a:pt x="99" y="70"/>
                    <a:pt x="99" y="70"/>
                  </a:cubicBezTo>
                  <a:cubicBezTo>
                    <a:pt x="99" y="69"/>
                    <a:pt x="100" y="69"/>
                    <a:pt x="99" y="69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99" y="68"/>
                    <a:pt x="99" y="68"/>
                    <a:pt x="100" y="67"/>
                  </a:cubicBezTo>
                  <a:cubicBezTo>
                    <a:pt x="100" y="67"/>
                    <a:pt x="100" y="67"/>
                    <a:pt x="101" y="66"/>
                  </a:cubicBezTo>
                  <a:cubicBezTo>
                    <a:pt x="101" y="66"/>
                    <a:pt x="101" y="65"/>
                    <a:pt x="102" y="65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3" y="64"/>
                    <a:pt x="103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2"/>
                    <a:pt x="105" y="61"/>
                    <a:pt x="106" y="61"/>
                  </a:cubicBezTo>
                  <a:cubicBezTo>
                    <a:pt x="106" y="61"/>
                    <a:pt x="107" y="60"/>
                    <a:pt x="107" y="59"/>
                  </a:cubicBezTo>
                  <a:cubicBezTo>
                    <a:pt x="107" y="58"/>
                    <a:pt x="106" y="58"/>
                    <a:pt x="106" y="58"/>
                  </a:cubicBezTo>
                  <a:cubicBezTo>
                    <a:pt x="106" y="58"/>
                    <a:pt x="106" y="58"/>
                    <a:pt x="106" y="58"/>
                  </a:cubicBezTo>
                  <a:cubicBezTo>
                    <a:pt x="106" y="57"/>
                    <a:pt x="106" y="57"/>
                    <a:pt x="106" y="56"/>
                  </a:cubicBezTo>
                  <a:cubicBezTo>
                    <a:pt x="107" y="56"/>
                    <a:pt x="107" y="55"/>
                    <a:pt x="107" y="54"/>
                  </a:cubicBezTo>
                  <a:cubicBezTo>
                    <a:pt x="107" y="54"/>
                    <a:pt x="107" y="54"/>
                    <a:pt x="107" y="53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2"/>
                    <a:pt x="106" y="52"/>
                    <a:pt x="106" y="52"/>
                  </a:cubicBezTo>
                  <a:cubicBezTo>
                    <a:pt x="106" y="52"/>
                    <a:pt x="106" y="52"/>
                    <a:pt x="106" y="52"/>
                  </a:cubicBezTo>
                  <a:cubicBezTo>
                    <a:pt x="106" y="52"/>
                    <a:pt x="107" y="52"/>
                    <a:pt x="107" y="52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7" y="50"/>
                    <a:pt x="108" y="50"/>
                    <a:pt x="108" y="50"/>
                  </a:cubicBezTo>
                  <a:cubicBezTo>
                    <a:pt x="108" y="50"/>
                    <a:pt x="108" y="50"/>
                    <a:pt x="109" y="50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9" y="49"/>
                    <a:pt x="109" y="49"/>
                    <a:pt x="109" y="49"/>
                  </a:cubicBezTo>
                  <a:cubicBezTo>
                    <a:pt x="109" y="49"/>
                    <a:pt x="109" y="48"/>
                    <a:pt x="109" y="48"/>
                  </a:cubicBezTo>
                  <a:cubicBezTo>
                    <a:pt x="109" y="47"/>
                    <a:pt x="109" y="47"/>
                    <a:pt x="109" y="46"/>
                  </a:cubicBezTo>
                  <a:cubicBezTo>
                    <a:pt x="109" y="46"/>
                    <a:pt x="109" y="46"/>
                    <a:pt x="109" y="45"/>
                  </a:cubicBezTo>
                  <a:cubicBezTo>
                    <a:pt x="109" y="44"/>
                    <a:pt x="109" y="43"/>
                    <a:pt x="108" y="43"/>
                  </a:cubicBezTo>
                  <a:cubicBezTo>
                    <a:pt x="108" y="43"/>
                    <a:pt x="108" y="42"/>
                    <a:pt x="108" y="42"/>
                  </a:cubicBezTo>
                  <a:cubicBezTo>
                    <a:pt x="107" y="42"/>
                    <a:pt x="107" y="42"/>
                    <a:pt x="107" y="41"/>
                  </a:cubicBezTo>
                  <a:cubicBezTo>
                    <a:pt x="107" y="41"/>
                    <a:pt x="107" y="41"/>
                    <a:pt x="107" y="41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39"/>
                    <a:pt x="107" y="39"/>
                    <a:pt x="107" y="39"/>
                  </a:cubicBezTo>
                  <a:cubicBezTo>
                    <a:pt x="107" y="38"/>
                    <a:pt x="107" y="38"/>
                    <a:pt x="107" y="37"/>
                  </a:cubicBezTo>
                  <a:cubicBezTo>
                    <a:pt x="107" y="37"/>
                    <a:pt x="107" y="36"/>
                    <a:pt x="106" y="36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5"/>
                    <a:pt x="105" y="35"/>
                  </a:cubicBezTo>
                  <a:cubicBezTo>
                    <a:pt x="105" y="34"/>
                    <a:pt x="106" y="34"/>
                    <a:pt x="106" y="33"/>
                  </a:cubicBezTo>
                  <a:cubicBezTo>
                    <a:pt x="106" y="32"/>
                    <a:pt x="106" y="31"/>
                    <a:pt x="106" y="30"/>
                  </a:cubicBezTo>
                  <a:cubicBezTo>
                    <a:pt x="106" y="29"/>
                    <a:pt x="106" y="28"/>
                    <a:pt x="106" y="27"/>
                  </a:cubicBezTo>
                  <a:cubicBezTo>
                    <a:pt x="106" y="27"/>
                    <a:pt x="106" y="26"/>
                    <a:pt x="107" y="26"/>
                  </a:cubicBezTo>
                  <a:cubicBezTo>
                    <a:pt x="107" y="25"/>
                    <a:pt x="107" y="25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3"/>
                    <a:pt x="108" y="22"/>
                    <a:pt x="108" y="21"/>
                  </a:cubicBezTo>
                  <a:cubicBezTo>
                    <a:pt x="108" y="20"/>
                    <a:pt x="109" y="19"/>
                    <a:pt x="109" y="18"/>
                  </a:cubicBezTo>
                  <a:cubicBezTo>
                    <a:pt x="109" y="17"/>
                    <a:pt x="109" y="17"/>
                    <a:pt x="110" y="16"/>
                  </a:cubicBezTo>
                  <a:cubicBezTo>
                    <a:pt x="110" y="16"/>
                    <a:pt x="110" y="16"/>
                    <a:pt x="110" y="16"/>
                  </a:cubicBezTo>
                  <a:lnTo>
                    <a:pt x="109" y="16"/>
                  </a:lnTo>
                  <a:close/>
                  <a:moveTo>
                    <a:pt x="8" y="33"/>
                  </a:move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lose/>
                  <a:moveTo>
                    <a:pt x="83" y="84"/>
                  </a:move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4" name="Maranhao">
              <a:extLst>
                <a:ext uri="{FF2B5EF4-FFF2-40B4-BE49-F238E27FC236}">
                  <a16:creationId xmlns:a16="http://schemas.microsoft.com/office/drawing/2014/main" id="{D99D7DA5-A8B3-4895-962A-AD0A97FDA8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1948" y="3775849"/>
              <a:ext cx="161118" cy="205874"/>
            </a:xfrm>
            <a:custGeom>
              <a:avLst/>
              <a:gdLst>
                <a:gd name="T0" fmla="*/ 54 w 61"/>
                <a:gd name="T1" fmla="*/ 11 h 78"/>
                <a:gd name="T2" fmla="*/ 45 w 61"/>
                <a:gd name="T3" fmla="*/ 9 h 78"/>
                <a:gd name="T4" fmla="*/ 42 w 61"/>
                <a:gd name="T5" fmla="*/ 12 h 78"/>
                <a:gd name="T6" fmla="*/ 38 w 61"/>
                <a:gd name="T7" fmla="*/ 14 h 78"/>
                <a:gd name="T8" fmla="*/ 36 w 61"/>
                <a:gd name="T9" fmla="*/ 17 h 78"/>
                <a:gd name="T10" fmla="*/ 35 w 61"/>
                <a:gd name="T11" fmla="*/ 15 h 78"/>
                <a:gd name="T12" fmla="*/ 36 w 61"/>
                <a:gd name="T13" fmla="*/ 8 h 78"/>
                <a:gd name="T14" fmla="*/ 28 w 61"/>
                <a:gd name="T15" fmla="*/ 3 h 78"/>
                <a:gd name="T16" fmla="*/ 23 w 61"/>
                <a:gd name="T17" fmla="*/ 2 h 78"/>
                <a:gd name="T18" fmla="*/ 19 w 61"/>
                <a:gd name="T19" fmla="*/ 3 h 78"/>
                <a:gd name="T20" fmla="*/ 18 w 61"/>
                <a:gd name="T21" fmla="*/ 11 h 78"/>
                <a:gd name="T22" fmla="*/ 17 w 61"/>
                <a:gd name="T23" fmla="*/ 12 h 78"/>
                <a:gd name="T24" fmla="*/ 14 w 61"/>
                <a:gd name="T25" fmla="*/ 20 h 78"/>
                <a:gd name="T26" fmla="*/ 11 w 61"/>
                <a:gd name="T27" fmla="*/ 25 h 78"/>
                <a:gd name="T28" fmla="*/ 9 w 61"/>
                <a:gd name="T29" fmla="*/ 28 h 78"/>
                <a:gd name="T30" fmla="*/ 5 w 61"/>
                <a:gd name="T31" fmla="*/ 30 h 78"/>
                <a:gd name="T32" fmla="*/ 5 w 61"/>
                <a:gd name="T33" fmla="*/ 30 h 78"/>
                <a:gd name="T34" fmla="*/ 5 w 61"/>
                <a:gd name="T35" fmla="*/ 30 h 78"/>
                <a:gd name="T36" fmla="*/ 1 w 61"/>
                <a:gd name="T37" fmla="*/ 35 h 78"/>
                <a:gd name="T38" fmla="*/ 5 w 61"/>
                <a:gd name="T39" fmla="*/ 35 h 78"/>
                <a:gd name="T40" fmla="*/ 11 w 61"/>
                <a:gd name="T41" fmla="*/ 41 h 78"/>
                <a:gd name="T42" fmla="*/ 10 w 61"/>
                <a:gd name="T43" fmla="*/ 51 h 78"/>
                <a:gd name="T44" fmla="*/ 11 w 61"/>
                <a:gd name="T45" fmla="*/ 53 h 78"/>
                <a:gd name="T46" fmla="*/ 14 w 61"/>
                <a:gd name="T47" fmla="*/ 56 h 78"/>
                <a:gd name="T48" fmla="*/ 17 w 61"/>
                <a:gd name="T49" fmla="*/ 57 h 78"/>
                <a:gd name="T50" fmla="*/ 21 w 61"/>
                <a:gd name="T51" fmla="*/ 57 h 78"/>
                <a:gd name="T52" fmla="*/ 21 w 61"/>
                <a:gd name="T53" fmla="*/ 58 h 78"/>
                <a:gd name="T54" fmla="*/ 22 w 61"/>
                <a:gd name="T55" fmla="*/ 62 h 78"/>
                <a:gd name="T56" fmla="*/ 19 w 61"/>
                <a:gd name="T57" fmla="*/ 62 h 78"/>
                <a:gd name="T58" fmla="*/ 19 w 61"/>
                <a:gd name="T59" fmla="*/ 63 h 78"/>
                <a:gd name="T60" fmla="*/ 20 w 61"/>
                <a:gd name="T61" fmla="*/ 69 h 78"/>
                <a:gd name="T62" fmla="*/ 24 w 61"/>
                <a:gd name="T63" fmla="*/ 75 h 78"/>
                <a:gd name="T64" fmla="*/ 27 w 61"/>
                <a:gd name="T65" fmla="*/ 78 h 78"/>
                <a:gd name="T66" fmla="*/ 29 w 61"/>
                <a:gd name="T67" fmla="*/ 74 h 78"/>
                <a:gd name="T68" fmla="*/ 28 w 61"/>
                <a:gd name="T69" fmla="*/ 66 h 78"/>
                <a:gd name="T70" fmla="*/ 31 w 61"/>
                <a:gd name="T71" fmla="*/ 57 h 78"/>
                <a:gd name="T72" fmla="*/ 35 w 61"/>
                <a:gd name="T73" fmla="*/ 54 h 78"/>
                <a:gd name="T74" fmla="*/ 38 w 61"/>
                <a:gd name="T75" fmla="*/ 52 h 78"/>
                <a:gd name="T76" fmla="*/ 39 w 61"/>
                <a:gd name="T77" fmla="*/ 50 h 78"/>
                <a:gd name="T78" fmla="*/ 47 w 61"/>
                <a:gd name="T79" fmla="*/ 47 h 78"/>
                <a:gd name="T80" fmla="*/ 54 w 61"/>
                <a:gd name="T81" fmla="*/ 46 h 78"/>
                <a:gd name="T82" fmla="*/ 53 w 61"/>
                <a:gd name="T83" fmla="*/ 42 h 78"/>
                <a:gd name="T84" fmla="*/ 51 w 61"/>
                <a:gd name="T85" fmla="*/ 40 h 78"/>
                <a:gd name="T86" fmla="*/ 54 w 61"/>
                <a:gd name="T87" fmla="*/ 33 h 78"/>
                <a:gd name="T88" fmla="*/ 54 w 61"/>
                <a:gd name="T89" fmla="*/ 32 h 78"/>
                <a:gd name="T90" fmla="*/ 51 w 61"/>
                <a:gd name="T91" fmla="*/ 30 h 78"/>
                <a:gd name="T92" fmla="*/ 51 w 61"/>
                <a:gd name="T93" fmla="*/ 25 h 78"/>
                <a:gd name="T94" fmla="*/ 53 w 61"/>
                <a:gd name="T95" fmla="*/ 20 h 78"/>
                <a:gd name="T96" fmla="*/ 54 w 61"/>
                <a:gd name="T97" fmla="*/ 18 h 78"/>
                <a:gd name="T98" fmla="*/ 55 w 61"/>
                <a:gd name="T99" fmla="*/ 18 h 78"/>
                <a:gd name="T100" fmla="*/ 56 w 61"/>
                <a:gd name="T101" fmla="*/ 17 h 78"/>
                <a:gd name="T102" fmla="*/ 60 w 61"/>
                <a:gd name="T103" fmla="*/ 14 h 78"/>
                <a:gd name="T104" fmla="*/ 5 w 61"/>
                <a:gd name="T105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" h="78">
                  <a:moveTo>
                    <a:pt x="59" y="13"/>
                  </a:moveTo>
                  <a:cubicBezTo>
                    <a:pt x="58" y="12"/>
                    <a:pt x="58" y="12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2"/>
                    <a:pt x="55" y="11"/>
                    <a:pt x="54" y="11"/>
                  </a:cubicBezTo>
                  <a:cubicBezTo>
                    <a:pt x="54" y="11"/>
                    <a:pt x="53" y="11"/>
                    <a:pt x="52" y="11"/>
                  </a:cubicBezTo>
                  <a:cubicBezTo>
                    <a:pt x="52" y="11"/>
                    <a:pt x="51" y="11"/>
                    <a:pt x="51" y="11"/>
                  </a:cubicBezTo>
                  <a:cubicBezTo>
                    <a:pt x="50" y="11"/>
                    <a:pt x="48" y="10"/>
                    <a:pt x="48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6" y="9"/>
                    <a:pt x="45" y="9"/>
                    <a:pt x="45" y="9"/>
                  </a:cubicBezTo>
                  <a:cubicBezTo>
                    <a:pt x="45" y="9"/>
                    <a:pt x="44" y="9"/>
                    <a:pt x="44" y="9"/>
                  </a:cubicBezTo>
                  <a:cubicBezTo>
                    <a:pt x="44" y="9"/>
                    <a:pt x="44" y="10"/>
                    <a:pt x="44" y="10"/>
                  </a:cubicBezTo>
                  <a:cubicBezTo>
                    <a:pt x="44" y="11"/>
                    <a:pt x="44" y="11"/>
                    <a:pt x="43" y="11"/>
                  </a:cubicBezTo>
                  <a:cubicBezTo>
                    <a:pt x="43" y="11"/>
                    <a:pt x="42" y="11"/>
                    <a:pt x="42" y="11"/>
                  </a:cubicBezTo>
                  <a:cubicBezTo>
                    <a:pt x="42" y="11"/>
                    <a:pt x="42" y="12"/>
                    <a:pt x="42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39" y="12"/>
                    <a:pt x="40" y="14"/>
                    <a:pt x="40" y="14"/>
                  </a:cubicBezTo>
                  <a:cubicBezTo>
                    <a:pt x="40" y="14"/>
                    <a:pt x="40" y="15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8" y="14"/>
                    <a:pt x="38" y="14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8" y="15"/>
                    <a:pt x="37" y="15"/>
                    <a:pt x="37" y="15"/>
                  </a:cubicBezTo>
                  <a:cubicBezTo>
                    <a:pt x="37" y="16"/>
                    <a:pt x="36" y="17"/>
                    <a:pt x="36" y="17"/>
                  </a:cubicBezTo>
                  <a:cubicBezTo>
                    <a:pt x="36" y="18"/>
                    <a:pt x="37" y="19"/>
                    <a:pt x="36" y="19"/>
                  </a:cubicBezTo>
                  <a:cubicBezTo>
                    <a:pt x="36" y="20"/>
                    <a:pt x="35" y="19"/>
                    <a:pt x="35" y="18"/>
                  </a:cubicBezTo>
                  <a:cubicBezTo>
                    <a:pt x="35" y="18"/>
                    <a:pt x="34" y="18"/>
                    <a:pt x="34" y="18"/>
                  </a:cubicBezTo>
                  <a:cubicBezTo>
                    <a:pt x="34" y="18"/>
                    <a:pt x="35" y="17"/>
                    <a:pt x="35" y="17"/>
                  </a:cubicBezTo>
                  <a:cubicBezTo>
                    <a:pt x="35" y="16"/>
                    <a:pt x="35" y="16"/>
                    <a:pt x="35" y="15"/>
                  </a:cubicBezTo>
                  <a:cubicBezTo>
                    <a:pt x="35" y="15"/>
                    <a:pt x="35" y="14"/>
                    <a:pt x="35" y="14"/>
                  </a:cubicBezTo>
                  <a:cubicBezTo>
                    <a:pt x="35" y="13"/>
                    <a:pt x="35" y="12"/>
                    <a:pt x="36" y="11"/>
                  </a:cubicBezTo>
                  <a:cubicBezTo>
                    <a:pt x="36" y="11"/>
                    <a:pt x="36" y="11"/>
                    <a:pt x="36" y="10"/>
                  </a:cubicBezTo>
                  <a:cubicBezTo>
                    <a:pt x="35" y="10"/>
                    <a:pt x="35" y="10"/>
                    <a:pt x="34" y="10"/>
                  </a:cubicBezTo>
                  <a:cubicBezTo>
                    <a:pt x="34" y="9"/>
                    <a:pt x="35" y="9"/>
                    <a:pt x="36" y="8"/>
                  </a:cubicBezTo>
                  <a:cubicBezTo>
                    <a:pt x="36" y="8"/>
                    <a:pt x="35" y="7"/>
                    <a:pt x="35" y="7"/>
                  </a:cubicBezTo>
                  <a:cubicBezTo>
                    <a:pt x="35" y="7"/>
                    <a:pt x="35" y="6"/>
                    <a:pt x="34" y="6"/>
                  </a:cubicBezTo>
                  <a:cubicBezTo>
                    <a:pt x="33" y="6"/>
                    <a:pt x="32" y="4"/>
                    <a:pt x="32" y="3"/>
                  </a:cubicBezTo>
                  <a:cubicBezTo>
                    <a:pt x="32" y="3"/>
                    <a:pt x="31" y="3"/>
                    <a:pt x="31" y="3"/>
                  </a:cubicBezTo>
                  <a:cubicBezTo>
                    <a:pt x="30" y="3"/>
                    <a:pt x="29" y="2"/>
                    <a:pt x="28" y="3"/>
                  </a:cubicBezTo>
                  <a:cubicBezTo>
                    <a:pt x="28" y="3"/>
                    <a:pt x="27" y="3"/>
                    <a:pt x="27" y="4"/>
                  </a:cubicBezTo>
                  <a:cubicBezTo>
                    <a:pt x="27" y="4"/>
                    <a:pt x="27" y="5"/>
                    <a:pt x="26" y="5"/>
                  </a:cubicBezTo>
                  <a:cubicBezTo>
                    <a:pt x="26" y="4"/>
                    <a:pt x="25" y="3"/>
                    <a:pt x="24" y="3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8" y="4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9" y="8"/>
                    <a:pt x="18" y="8"/>
                  </a:cubicBezTo>
                  <a:cubicBezTo>
                    <a:pt x="18" y="9"/>
                    <a:pt x="18" y="10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6" y="13"/>
                    <a:pt x="16" y="13"/>
                  </a:cubicBezTo>
                  <a:cubicBezTo>
                    <a:pt x="16" y="14"/>
                    <a:pt x="16" y="16"/>
                    <a:pt x="16" y="17"/>
                  </a:cubicBezTo>
                  <a:cubicBezTo>
                    <a:pt x="16" y="17"/>
                    <a:pt x="15" y="18"/>
                    <a:pt x="15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4" y="19"/>
                    <a:pt x="14" y="19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2" y="21"/>
                    <a:pt x="12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4"/>
                    <a:pt x="11" y="24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9" y="27"/>
                    <a:pt x="9" y="27"/>
                  </a:cubicBezTo>
                  <a:cubicBezTo>
                    <a:pt x="9" y="27"/>
                    <a:pt x="9" y="28"/>
                    <a:pt x="9" y="28"/>
                  </a:cubicBezTo>
                  <a:cubicBezTo>
                    <a:pt x="8" y="29"/>
                    <a:pt x="8" y="29"/>
                    <a:pt x="7" y="29"/>
                  </a:cubicBezTo>
                  <a:cubicBezTo>
                    <a:pt x="7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4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3"/>
                    <a:pt x="3" y="33"/>
                    <a:pt x="2" y="34"/>
                  </a:cubicBezTo>
                  <a:cubicBezTo>
                    <a:pt x="2" y="34"/>
                    <a:pt x="1" y="34"/>
                    <a:pt x="1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2" y="35"/>
                    <a:pt x="2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" y="35"/>
                    <a:pt x="6" y="36"/>
                    <a:pt x="7" y="36"/>
                  </a:cubicBezTo>
                  <a:cubicBezTo>
                    <a:pt x="7" y="36"/>
                    <a:pt x="7" y="36"/>
                    <a:pt x="8" y="37"/>
                  </a:cubicBezTo>
                  <a:cubicBezTo>
                    <a:pt x="8" y="37"/>
                    <a:pt x="9" y="37"/>
                    <a:pt x="9" y="37"/>
                  </a:cubicBezTo>
                  <a:cubicBezTo>
                    <a:pt x="10" y="38"/>
                    <a:pt x="11" y="38"/>
                    <a:pt x="11" y="39"/>
                  </a:cubicBezTo>
                  <a:cubicBezTo>
                    <a:pt x="11" y="40"/>
                    <a:pt x="11" y="41"/>
                    <a:pt x="11" y="41"/>
                  </a:cubicBezTo>
                  <a:cubicBezTo>
                    <a:pt x="12" y="42"/>
                    <a:pt x="12" y="43"/>
                    <a:pt x="12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6"/>
                    <a:pt x="12" y="47"/>
                    <a:pt x="11" y="49"/>
                  </a:cubicBezTo>
                  <a:cubicBezTo>
                    <a:pt x="11" y="49"/>
                    <a:pt x="11" y="50"/>
                    <a:pt x="10" y="50"/>
                  </a:cubicBezTo>
                  <a:cubicBezTo>
                    <a:pt x="10" y="50"/>
                    <a:pt x="10" y="51"/>
                    <a:pt x="10" y="51"/>
                  </a:cubicBezTo>
                  <a:cubicBezTo>
                    <a:pt x="10" y="51"/>
                    <a:pt x="9" y="52"/>
                    <a:pt x="9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10" y="52"/>
                    <a:pt x="10" y="52"/>
                    <a:pt x="10" y="53"/>
                  </a:cubicBezTo>
                  <a:cubicBezTo>
                    <a:pt x="10" y="53"/>
                    <a:pt x="11" y="53"/>
                    <a:pt x="11" y="53"/>
                  </a:cubicBezTo>
                  <a:cubicBezTo>
                    <a:pt x="11" y="53"/>
                    <a:pt x="11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5"/>
                    <a:pt x="12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4" y="55"/>
                    <a:pt x="14" y="55"/>
                    <a:pt x="14" y="56"/>
                  </a:cubicBezTo>
                  <a:cubicBezTo>
                    <a:pt x="14" y="56"/>
                    <a:pt x="14" y="56"/>
                    <a:pt x="15" y="56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7" y="57"/>
                    <a:pt x="18" y="57"/>
                    <a:pt x="1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20" y="57"/>
                    <a:pt x="20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21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2" y="58"/>
                    <a:pt x="22" y="59"/>
                    <a:pt x="22" y="59"/>
                  </a:cubicBezTo>
                  <a:cubicBezTo>
                    <a:pt x="22" y="60"/>
                    <a:pt x="22" y="60"/>
                    <a:pt x="22" y="61"/>
                  </a:cubicBezTo>
                  <a:cubicBezTo>
                    <a:pt x="22" y="61"/>
                    <a:pt x="22" y="61"/>
                    <a:pt x="22" y="62"/>
                  </a:cubicBezTo>
                  <a:cubicBezTo>
                    <a:pt x="22" y="62"/>
                    <a:pt x="22" y="62"/>
                    <a:pt x="21" y="62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0" y="62"/>
                    <a:pt x="20" y="62"/>
                    <a:pt x="19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5"/>
                    <a:pt x="19" y="65"/>
                    <a:pt x="19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9" y="67"/>
                    <a:pt x="19" y="68"/>
                    <a:pt x="20" y="69"/>
                  </a:cubicBezTo>
                  <a:cubicBezTo>
                    <a:pt x="21" y="69"/>
                    <a:pt x="21" y="70"/>
                    <a:pt x="21" y="71"/>
                  </a:cubicBezTo>
                  <a:cubicBezTo>
                    <a:pt x="21" y="73"/>
                    <a:pt x="22" y="74"/>
                    <a:pt x="24" y="74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7" y="77"/>
                    <a:pt x="27" y="77"/>
                    <a:pt x="27" y="78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9" y="76"/>
                    <a:pt x="29" y="75"/>
                    <a:pt x="29" y="74"/>
                  </a:cubicBezTo>
                  <a:cubicBezTo>
                    <a:pt x="29" y="74"/>
                    <a:pt x="29" y="74"/>
                    <a:pt x="29" y="73"/>
                  </a:cubicBezTo>
                  <a:cubicBezTo>
                    <a:pt x="29" y="73"/>
                    <a:pt x="29" y="72"/>
                    <a:pt x="29" y="71"/>
                  </a:cubicBezTo>
                  <a:cubicBezTo>
                    <a:pt x="29" y="71"/>
                    <a:pt x="28" y="71"/>
                    <a:pt x="28" y="70"/>
                  </a:cubicBezTo>
                  <a:cubicBezTo>
                    <a:pt x="28" y="70"/>
                    <a:pt x="28" y="70"/>
                    <a:pt x="28" y="69"/>
                  </a:cubicBezTo>
                  <a:cubicBezTo>
                    <a:pt x="27" y="69"/>
                    <a:pt x="27" y="67"/>
                    <a:pt x="28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5"/>
                    <a:pt x="29" y="64"/>
                    <a:pt x="29" y="62"/>
                  </a:cubicBezTo>
                  <a:cubicBezTo>
                    <a:pt x="29" y="61"/>
                    <a:pt x="30" y="60"/>
                    <a:pt x="30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5"/>
                    <a:pt x="32" y="54"/>
                    <a:pt x="33" y="54"/>
                  </a:cubicBezTo>
                  <a:cubicBezTo>
                    <a:pt x="33" y="54"/>
                    <a:pt x="34" y="54"/>
                    <a:pt x="34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53"/>
                    <a:pt x="36" y="53"/>
                    <a:pt x="37" y="53"/>
                  </a:cubicBezTo>
                  <a:cubicBezTo>
                    <a:pt x="37" y="53"/>
                    <a:pt x="37" y="53"/>
                    <a:pt x="38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8" y="52"/>
                    <a:pt x="38" y="51"/>
                    <a:pt x="39" y="51"/>
                  </a:cubicBezTo>
                  <a:cubicBezTo>
                    <a:pt x="39" y="51"/>
                    <a:pt x="39" y="50"/>
                    <a:pt x="39" y="50"/>
                  </a:cubicBezTo>
                  <a:cubicBezTo>
                    <a:pt x="40" y="50"/>
                    <a:pt x="41" y="49"/>
                    <a:pt x="41" y="49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3" y="47"/>
                    <a:pt x="43" y="47"/>
                    <a:pt x="44" y="47"/>
                  </a:cubicBezTo>
                  <a:cubicBezTo>
                    <a:pt x="44" y="47"/>
                    <a:pt x="45" y="47"/>
                    <a:pt x="45" y="47"/>
                  </a:cubicBezTo>
                  <a:cubicBezTo>
                    <a:pt x="45" y="47"/>
                    <a:pt x="46" y="47"/>
                    <a:pt x="47" y="47"/>
                  </a:cubicBezTo>
                  <a:cubicBezTo>
                    <a:pt x="47" y="47"/>
                    <a:pt x="48" y="47"/>
                    <a:pt x="48" y="47"/>
                  </a:cubicBezTo>
                  <a:cubicBezTo>
                    <a:pt x="49" y="47"/>
                    <a:pt x="49" y="47"/>
                    <a:pt x="50" y="47"/>
                  </a:cubicBezTo>
                  <a:cubicBezTo>
                    <a:pt x="51" y="47"/>
                    <a:pt x="51" y="47"/>
                    <a:pt x="52" y="46"/>
                  </a:cubicBezTo>
                  <a:cubicBezTo>
                    <a:pt x="53" y="46"/>
                    <a:pt x="53" y="46"/>
                    <a:pt x="54" y="46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4" y="46"/>
                    <a:pt x="54" y="45"/>
                    <a:pt x="54" y="45"/>
                  </a:cubicBezTo>
                  <a:cubicBezTo>
                    <a:pt x="55" y="45"/>
                    <a:pt x="55" y="45"/>
                    <a:pt x="54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43"/>
                    <a:pt x="54" y="43"/>
                    <a:pt x="53" y="42"/>
                  </a:cubicBezTo>
                  <a:cubicBezTo>
                    <a:pt x="53" y="42"/>
                    <a:pt x="53" y="42"/>
                    <a:pt x="53" y="41"/>
                  </a:cubicBezTo>
                  <a:cubicBezTo>
                    <a:pt x="53" y="41"/>
                    <a:pt x="53" y="41"/>
                    <a:pt x="52" y="41"/>
                  </a:cubicBezTo>
                  <a:cubicBezTo>
                    <a:pt x="52" y="41"/>
                    <a:pt x="52" y="41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39"/>
                    <a:pt x="51" y="38"/>
                    <a:pt x="51" y="37"/>
                  </a:cubicBezTo>
                  <a:cubicBezTo>
                    <a:pt x="51" y="37"/>
                    <a:pt x="52" y="36"/>
                    <a:pt x="52" y="35"/>
                  </a:cubicBezTo>
                  <a:cubicBezTo>
                    <a:pt x="53" y="35"/>
                    <a:pt x="53" y="34"/>
                    <a:pt x="54" y="34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4" y="32"/>
                    <a:pt x="54" y="32"/>
                    <a:pt x="53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53" y="31"/>
                    <a:pt x="53" y="31"/>
                    <a:pt x="52" y="31"/>
                  </a:cubicBezTo>
                  <a:cubicBezTo>
                    <a:pt x="52" y="31"/>
                    <a:pt x="51" y="30"/>
                    <a:pt x="51" y="30"/>
                  </a:cubicBezTo>
                  <a:cubicBezTo>
                    <a:pt x="51" y="30"/>
                    <a:pt x="51" y="29"/>
                    <a:pt x="51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8"/>
                  </a:cubicBezTo>
                  <a:cubicBezTo>
                    <a:pt x="51" y="28"/>
                    <a:pt x="51" y="28"/>
                    <a:pt x="51" y="27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2" y="22"/>
                    <a:pt x="53" y="22"/>
                    <a:pt x="53" y="21"/>
                  </a:cubicBezTo>
                  <a:cubicBezTo>
                    <a:pt x="53" y="21"/>
                    <a:pt x="53" y="20"/>
                    <a:pt x="53" y="20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3" y="19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9"/>
                  </a:cubicBezTo>
                  <a:cubicBezTo>
                    <a:pt x="54" y="18"/>
                    <a:pt x="54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6" y="18"/>
                    <a:pt x="56" y="18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7" y="17"/>
                    <a:pt x="59" y="17"/>
                    <a:pt x="59" y="16"/>
                  </a:cubicBezTo>
                  <a:cubicBezTo>
                    <a:pt x="59" y="15"/>
                    <a:pt x="60" y="14"/>
                    <a:pt x="60" y="14"/>
                  </a:cubicBezTo>
                  <a:cubicBezTo>
                    <a:pt x="61" y="13"/>
                    <a:pt x="61" y="13"/>
                    <a:pt x="61" y="12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2"/>
                    <a:pt x="60" y="13"/>
                    <a:pt x="59" y="13"/>
                  </a:cubicBezTo>
                  <a:close/>
                  <a:moveTo>
                    <a:pt x="5" y="30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5" name="Goias">
              <a:extLst>
                <a:ext uri="{FF2B5EF4-FFF2-40B4-BE49-F238E27FC236}">
                  <a16:creationId xmlns:a16="http://schemas.microsoft.com/office/drawing/2014/main" id="{DA086820-E27D-4987-BB7A-1793B1F18E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0270" y="4047737"/>
              <a:ext cx="168951" cy="148811"/>
            </a:xfrm>
            <a:custGeom>
              <a:avLst/>
              <a:gdLst>
                <a:gd name="T0" fmla="*/ 63 w 64"/>
                <a:gd name="T1" fmla="*/ 12 h 56"/>
                <a:gd name="T2" fmla="*/ 63 w 64"/>
                <a:gd name="T3" fmla="*/ 11 h 56"/>
                <a:gd name="T4" fmla="*/ 60 w 64"/>
                <a:gd name="T5" fmla="*/ 6 h 56"/>
                <a:gd name="T6" fmla="*/ 58 w 64"/>
                <a:gd name="T7" fmla="*/ 5 h 56"/>
                <a:gd name="T8" fmla="*/ 51 w 64"/>
                <a:gd name="T9" fmla="*/ 6 h 56"/>
                <a:gd name="T10" fmla="*/ 48 w 64"/>
                <a:gd name="T11" fmla="*/ 6 h 56"/>
                <a:gd name="T12" fmla="*/ 48 w 64"/>
                <a:gd name="T13" fmla="*/ 7 h 56"/>
                <a:gd name="T14" fmla="*/ 44 w 64"/>
                <a:gd name="T15" fmla="*/ 6 h 56"/>
                <a:gd name="T16" fmla="*/ 40 w 64"/>
                <a:gd name="T17" fmla="*/ 6 h 56"/>
                <a:gd name="T18" fmla="*/ 36 w 64"/>
                <a:gd name="T19" fmla="*/ 4 h 56"/>
                <a:gd name="T20" fmla="*/ 35 w 64"/>
                <a:gd name="T21" fmla="*/ 4 h 56"/>
                <a:gd name="T22" fmla="*/ 31 w 64"/>
                <a:gd name="T23" fmla="*/ 5 h 56"/>
                <a:gd name="T24" fmla="*/ 25 w 64"/>
                <a:gd name="T25" fmla="*/ 4 h 56"/>
                <a:gd name="T26" fmla="*/ 23 w 64"/>
                <a:gd name="T27" fmla="*/ 0 h 56"/>
                <a:gd name="T28" fmla="*/ 20 w 64"/>
                <a:gd name="T29" fmla="*/ 4 h 56"/>
                <a:gd name="T30" fmla="*/ 18 w 64"/>
                <a:gd name="T31" fmla="*/ 6 h 56"/>
                <a:gd name="T32" fmla="*/ 17 w 64"/>
                <a:gd name="T33" fmla="*/ 8 h 56"/>
                <a:gd name="T34" fmla="*/ 18 w 64"/>
                <a:gd name="T35" fmla="*/ 10 h 56"/>
                <a:gd name="T36" fmla="*/ 18 w 64"/>
                <a:gd name="T37" fmla="*/ 15 h 56"/>
                <a:gd name="T38" fmla="*/ 15 w 64"/>
                <a:gd name="T39" fmla="*/ 18 h 56"/>
                <a:gd name="T40" fmla="*/ 12 w 64"/>
                <a:gd name="T41" fmla="*/ 21 h 56"/>
                <a:gd name="T42" fmla="*/ 10 w 64"/>
                <a:gd name="T43" fmla="*/ 25 h 56"/>
                <a:gd name="T44" fmla="*/ 6 w 64"/>
                <a:gd name="T45" fmla="*/ 29 h 56"/>
                <a:gd name="T46" fmla="*/ 4 w 64"/>
                <a:gd name="T47" fmla="*/ 32 h 56"/>
                <a:gd name="T48" fmla="*/ 4 w 64"/>
                <a:gd name="T49" fmla="*/ 32 h 56"/>
                <a:gd name="T50" fmla="*/ 2 w 64"/>
                <a:gd name="T51" fmla="*/ 35 h 56"/>
                <a:gd name="T52" fmla="*/ 0 w 64"/>
                <a:gd name="T53" fmla="*/ 40 h 56"/>
                <a:gd name="T54" fmla="*/ 1 w 64"/>
                <a:gd name="T55" fmla="*/ 44 h 56"/>
                <a:gd name="T56" fmla="*/ 1 w 64"/>
                <a:gd name="T57" fmla="*/ 47 h 56"/>
                <a:gd name="T58" fmla="*/ 2 w 64"/>
                <a:gd name="T59" fmla="*/ 48 h 56"/>
                <a:gd name="T60" fmla="*/ 4 w 64"/>
                <a:gd name="T61" fmla="*/ 48 h 56"/>
                <a:gd name="T62" fmla="*/ 6 w 64"/>
                <a:gd name="T63" fmla="*/ 50 h 56"/>
                <a:gd name="T64" fmla="*/ 8 w 64"/>
                <a:gd name="T65" fmla="*/ 51 h 56"/>
                <a:gd name="T66" fmla="*/ 9 w 64"/>
                <a:gd name="T67" fmla="*/ 51 h 56"/>
                <a:gd name="T68" fmla="*/ 11 w 64"/>
                <a:gd name="T69" fmla="*/ 53 h 56"/>
                <a:gd name="T70" fmla="*/ 12 w 64"/>
                <a:gd name="T71" fmla="*/ 53 h 56"/>
                <a:gd name="T72" fmla="*/ 18 w 64"/>
                <a:gd name="T73" fmla="*/ 55 h 56"/>
                <a:gd name="T74" fmla="*/ 22 w 64"/>
                <a:gd name="T75" fmla="*/ 56 h 56"/>
                <a:gd name="T76" fmla="*/ 23 w 64"/>
                <a:gd name="T77" fmla="*/ 55 h 56"/>
                <a:gd name="T78" fmla="*/ 27 w 64"/>
                <a:gd name="T79" fmla="*/ 52 h 56"/>
                <a:gd name="T80" fmla="*/ 31 w 64"/>
                <a:gd name="T81" fmla="*/ 49 h 56"/>
                <a:gd name="T82" fmla="*/ 34 w 64"/>
                <a:gd name="T83" fmla="*/ 48 h 56"/>
                <a:gd name="T84" fmla="*/ 35 w 64"/>
                <a:gd name="T85" fmla="*/ 48 h 56"/>
                <a:gd name="T86" fmla="*/ 38 w 64"/>
                <a:gd name="T87" fmla="*/ 46 h 56"/>
                <a:gd name="T88" fmla="*/ 40 w 64"/>
                <a:gd name="T89" fmla="*/ 43 h 56"/>
                <a:gd name="T90" fmla="*/ 43 w 64"/>
                <a:gd name="T91" fmla="*/ 43 h 56"/>
                <a:gd name="T92" fmla="*/ 41 w 64"/>
                <a:gd name="T93" fmla="*/ 45 h 56"/>
                <a:gd name="T94" fmla="*/ 44 w 64"/>
                <a:gd name="T95" fmla="*/ 46 h 56"/>
                <a:gd name="T96" fmla="*/ 46 w 64"/>
                <a:gd name="T97" fmla="*/ 46 h 56"/>
                <a:gd name="T98" fmla="*/ 54 w 64"/>
                <a:gd name="T99" fmla="*/ 44 h 56"/>
                <a:gd name="T100" fmla="*/ 55 w 64"/>
                <a:gd name="T101" fmla="*/ 41 h 56"/>
                <a:gd name="T102" fmla="*/ 55 w 64"/>
                <a:gd name="T103" fmla="*/ 35 h 56"/>
                <a:gd name="T104" fmla="*/ 53 w 64"/>
                <a:gd name="T105" fmla="*/ 31 h 56"/>
                <a:gd name="T106" fmla="*/ 53 w 64"/>
                <a:gd name="T107" fmla="*/ 28 h 56"/>
                <a:gd name="T108" fmla="*/ 53 w 64"/>
                <a:gd name="T109" fmla="*/ 25 h 56"/>
                <a:gd name="T110" fmla="*/ 57 w 64"/>
                <a:gd name="T111" fmla="*/ 23 h 56"/>
                <a:gd name="T112" fmla="*/ 56 w 64"/>
                <a:gd name="T113" fmla="*/ 21 h 56"/>
                <a:gd name="T114" fmla="*/ 56 w 64"/>
                <a:gd name="T115" fmla="*/ 19 h 56"/>
                <a:gd name="T116" fmla="*/ 58 w 64"/>
                <a:gd name="T117" fmla="*/ 15 h 56"/>
                <a:gd name="T118" fmla="*/ 62 w 64"/>
                <a:gd name="T119" fmla="*/ 14 h 56"/>
                <a:gd name="T120" fmla="*/ 54 w 64"/>
                <a:gd name="T121" fmla="*/ 4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4" h="56">
                  <a:moveTo>
                    <a:pt x="63" y="15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3" y="13"/>
                    <a:pt x="63" y="13"/>
                    <a:pt x="63" y="12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3" y="12"/>
                    <a:pt x="64" y="12"/>
                    <a:pt x="64" y="12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4" y="10"/>
                    <a:pt x="63" y="10"/>
                    <a:pt x="63" y="9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2" y="8"/>
                    <a:pt x="61" y="7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6"/>
                    <a:pt x="61" y="6"/>
                    <a:pt x="60" y="6"/>
                  </a:cubicBezTo>
                  <a:cubicBezTo>
                    <a:pt x="60" y="6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8" y="5"/>
                    <a:pt x="58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5"/>
                    <a:pt x="54" y="5"/>
                    <a:pt x="54" y="5"/>
                  </a:cubicBezTo>
                  <a:cubicBezTo>
                    <a:pt x="53" y="5"/>
                    <a:pt x="52" y="5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0" y="6"/>
                    <a:pt x="50" y="5"/>
                    <a:pt x="50" y="5"/>
                  </a:cubicBezTo>
                  <a:cubicBezTo>
                    <a:pt x="49" y="5"/>
                    <a:pt x="49" y="5"/>
                    <a:pt x="49" y="6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5" y="7"/>
                    <a:pt x="44" y="6"/>
                  </a:cubicBezTo>
                  <a:cubicBezTo>
                    <a:pt x="43" y="6"/>
                    <a:pt x="43" y="6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5"/>
                    <a:pt x="39" y="5"/>
                    <a:pt x="38" y="5"/>
                  </a:cubicBezTo>
                  <a:cubicBezTo>
                    <a:pt x="38" y="5"/>
                    <a:pt x="37" y="5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4"/>
                    <a:pt x="33" y="5"/>
                    <a:pt x="32" y="5"/>
                  </a:cubicBezTo>
                  <a:cubicBezTo>
                    <a:pt x="32" y="5"/>
                    <a:pt x="32" y="5"/>
                    <a:pt x="32" y="6"/>
                  </a:cubicBezTo>
                  <a:cubicBezTo>
                    <a:pt x="32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30" y="5"/>
                    <a:pt x="29" y="5"/>
                    <a:pt x="29" y="5"/>
                  </a:cubicBezTo>
                  <a:cubicBezTo>
                    <a:pt x="29" y="5"/>
                    <a:pt x="28" y="5"/>
                    <a:pt x="27" y="4"/>
                  </a:cubicBezTo>
                  <a:cubicBezTo>
                    <a:pt x="27" y="4"/>
                    <a:pt x="26" y="4"/>
                    <a:pt x="25" y="4"/>
                  </a:cubicBezTo>
                  <a:cubicBezTo>
                    <a:pt x="25" y="3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2" y="1"/>
                  </a:cubicBezTo>
                  <a:cubicBezTo>
                    <a:pt x="22" y="1"/>
                    <a:pt x="22" y="1"/>
                    <a:pt x="22" y="2"/>
                  </a:cubicBezTo>
                  <a:cubicBezTo>
                    <a:pt x="22" y="2"/>
                    <a:pt x="21" y="3"/>
                    <a:pt x="21" y="3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7" y="7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8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1"/>
                    <a:pt x="17" y="12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6" y="16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8"/>
                    <a:pt x="15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4" y="19"/>
                    <a:pt x="13" y="19"/>
                  </a:cubicBezTo>
                  <a:cubicBezTo>
                    <a:pt x="13" y="19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2"/>
                    <a:pt x="10" y="22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4"/>
                    <a:pt x="11" y="24"/>
                    <a:pt x="10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10" y="25"/>
                    <a:pt x="9" y="25"/>
                    <a:pt x="9" y="25"/>
                  </a:cubicBezTo>
                  <a:cubicBezTo>
                    <a:pt x="8" y="26"/>
                    <a:pt x="8" y="27"/>
                    <a:pt x="7" y="27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3"/>
                    <a:pt x="4" y="33"/>
                  </a:cubicBezTo>
                  <a:cubicBezTo>
                    <a:pt x="4" y="33"/>
                    <a:pt x="4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2" y="34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1" y="36"/>
                    <a:pt x="1" y="36"/>
                  </a:cubicBezTo>
                  <a:cubicBezTo>
                    <a:pt x="0" y="37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1"/>
                    <a:pt x="0" y="42"/>
                    <a:pt x="1" y="42"/>
                  </a:cubicBezTo>
                  <a:cubicBezTo>
                    <a:pt x="1" y="43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1" y="46"/>
                    <a:pt x="1" y="46"/>
                  </a:cubicBezTo>
                  <a:cubicBezTo>
                    <a:pt x="0" y="46"/>
                    <a:pt x="0" y="47"/>
                    <a:pt x="1" y="4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4" y="48"/>
                  </a:cubicBezTo>
                  <a:cubicBezTo>
                    <a:pt x="4" y="48"/>
                    <a:pt x="4" y="48"/>
                    <a:pt x="5" y="48"/>
                  </a:cubicBezTo>
                  <a:cubicBezTo>
                    <a:pt x="5" y="48"/>
                    <a:pt x="4" y="48"/>
                    <a:pt x="4" y="48"/>
                  </a:cubicBezTo>
                  <a:cubicBezTo>
                    <a:pt x="4" y="49"/>
                    <a:pt x="3" y="49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4" y="50"/>
                    <a:pt x="5" y="50"/>
                    <a:pt x="5" y="50"/>
                  </a:cubicBezTo>
                  <a:cubicBezTo>
                    <a:pt x="5" y="50"/>
                    <a:pt x="5" y="50"/>
                    <a:pt x="6" y="50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8" y="51"/>
                    <a:pt x="8" y="51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3" y="54"/>
                    <a:pt x="14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6" y="54"/>
                  </a:cubicBezTo>
                  <a:cubicBezTo>
                    <a:pt x="16" y="54"/>
                    <a:pt x="17" y="54"/>
                    <a:pt x="17" y="54"/>
                  </a:cubicBezTo>
                  <a:cubicBezTo>
                    <a:pt x="17" y="54"/>
                    <a:pt x="18" y="54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1" y="56"/>
                    <a:pt x="21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5"/>
                    <a:pt x="23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4"/>
                    <a:pt x="25" y="54"/>
                    <a:pt x="25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4"/>
                    <a:pt x="25" y="54"/>
                    <a:pt x="26" y="54"/>
                  </a:cubicBezTo>
                  <a:cubicBezTo>
                    <a:pt x="26" y="53"/>
                    <a:pt x="27" y="53"/>
                    <a:pt x="27" y="52"/>
                  </a:cubicBezTo>
                  <a:cubicBezTo>
                    <a:pt x="27" y="52"/>
                    <a:pt x="27" y="52"/>
                    <a:pt x="27" y="51"/>
                  </a:cubicBezTo>
                  <a:cubicBezTo>
                    <a:pt x="27" y="51"/>
                    <a:pt x="27" y="51"/>
                    <a:pt x="27" y="50"/>
                  </a:cubicBezTo>
                  <a:cubicBezTo>
                    <a:pt x="28" y="50"/>
                    <a:pt x="28" y="50"/>
                    <a:pt x="29" y="50"/>
                  </a:cubicBezTo>
                  <a:cubicBezTo>
                    <a:pt x="29" y="50"/>
                    <a:pt x="29" y="49"/>
                    <a:pt x="30" y="49"/>
                  </a:cubicBezTo>
                  <a:cubicBezTo>
                    <a:pt x="30" y="49"/>
                    <a:pt x="30" y="49"/>
                    <a:pt x="31" y="49"/>
                  </a:cubicBezTo>
                  <a:cubicBezTo>
                    <a:pt x="31" y="49"/>
                    <a:pt x="32" y="49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6" y="48"/>
                  </a:cubicBezTo>
                  <a:cubicBezTo>
                    <a:pt x="36" y="48"/>
                    <a:pt x="36" y="47"/>
                    <a:pt x="37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8" y="46"/>
                    <a:pt x="38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0" y="43"/>
                    <a:pt x="41" y="43"/>
                    <a:pt x="41" y="43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3" y="42"/>
                    <a:pt x="43" y="43"/>
                    <a:pt x="43" y="43"/>
                  </a:cubicBezTo>
                  <a:cubicBezTo>
                    <a:pt x="43" y="43"/>
                    <a:pt x="42" y="43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46"/>
                    <a:pt x="44" y="46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5" y="46"/>
                    <a:pt x="45" y="45"/>
                    <a:pt x="46" y="45"/>
                  </a:cubicBezTo>
                  <a:cubicBezTo>
                    <a:pt x="46" y="45"/>
                    <a:pt x="46" y="45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6"/>
                    <a:pt x="51" y="46"/>
                    <a:pt x="52" y="45"/>
                  </a:cubicBezTo>
                  <a:cubicBezTo>
                    <a:pt x="52" y="44"/>
                    <a:pt x="53" y="44"/>
                    <a:pt x="54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3"/>
                    <a:pt x="55" y="41"/>
                    <a:pt x="55" y="41"/>
                  </a:cubicBezTo>
                  <a:cubicBezTo>
                    <a:pt x="55" y="40"/>
                    <a:pt x="53" y="39"/>
                    <a:pt x="53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3" y="38"/>
                    <a:pt x="54" y="36"/>
                    <a:pt x="55" y="35"/>
                  </a:cubicBezTo>
                  <a:cubicBezTo>
                    <a:pt x="55" y="35"/>
                    <a:pt x="55" y="35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3"/>
                    <a:pt x="55" y="32"/>
                    <a:pt x="54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8"/>
                    <a:pt x="53" y="27"/>
                    <a:pt x="53" y="27"/>
                  </a:cubicBezTo>
                  <a:cubicBezTo>
                    <a:pt x="52" y="27"/>
                    <a:pt x="52" y="26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4" y="25"/>
                    <a:pt x="54" y="25"/>
                  </a:cubicBezTo>
                  <a:cubicBezTo>
                    <a:pt x="54" y="25"/>
                    <a:pt x="54" y="25"/>
                    <a:pt x="55" y="25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6" y="24"/>
                    <a:pt x="57" y="24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2"/>
                    <a:pt x="57" y="22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0"/>
                    <a:pt x="55" y="19"/>
                    <a:pt x="56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8" y="17"/>
                    <a:pt x="58" y="17"/>
                  </a:cubicBezTo>
                  <a:cubicBezTo>
                    <a:pt x="58" y="17"/>
                    <a:pt x="58" y="16"/>
                    <a:pt x="58" y="16"/>
                  </a:cubicBezTo>
                  <a:cubicBezTo>
                    <a:pt x="58" y="16"/>
                    <a:pt x="58" y="16"/>
                    <a:pt x="58" y="15"/>
                  </a:cubicBezTo>
                  <a:cubicBezTo>
                    <a:pt x="58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1" y="14"/>
                    <a:pt x="62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5"/>
                    <a:pt x="63" y="15"/>
                    <a:pt x="63" y="15"/>
                  </a:cubicBezTo>
                  <a:close/>
                  <a:moveTo>
                    <a:pt x="54" y="43"/>
                  </a:moveTo>
                  <a:cubicBezTo>
                    <a:pt x="54" y="44"/>
                    <a:pt x="54" y="44"/>
                    <a:pt x="54" y="44"/>
                  </a:cubicBezTo>
                  <a:cubicBezTo>
                    <a:pt x="54" y="44"/>
                    <a:pt x="54" y="44"/>
                    <a:pt x="54" y="43"/>
                  </a:cubicBezTo>
                  <a:cubicBezTo>
                    <a:pt x="54" y="43"/>
                    <a:pt x="54" y="43"/>
                    <a:pt x="54" y="43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6" name="Espirito Santo">
              <a:extLst>
                <a:ext uri="{FF2B5EF4-FFF2-40B4-BE49-F238E27FC236}">
                  <a16:creationId xmlns:a16="http://schemas.microsoft.com/office/drawing/2014/main" id="{58E96F71-5EEF-427B-B7D4-B09D875F98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3346" y="4150673"/>
              <a:ext cx="50350" cy="79440"/>
            </a:xfrm>
            <a:custGeom>
              <a:avLst/>
              <a:gdLst>
                <a:gd name="T0" fmla="*/ 15 w 19"/>
                <a:gd name="T1" fmla="*/ 1 h 30"/>
                <a:gd name="T2" fmla="*/ 14 w 19"/>
                <a:gd name="T3" fmla="*/ 0 h 30"/>
                <a:gd name="T4" fmla="*/ 13 w 19"/>
                <a:gd name="T5" fmla="*/ 0 h 30"/>
                <a:gd name="T6" fmla="*/ 10 w 19"/>
                <a:gd name="T7" fmla="*/ 1 h 30"/>
                <a:gd name="T8" fmla="*/ 8 w 19"/>
                <a:gd name="T9" fmla="*/ 1 h 30"/>
                <a:gd name="T10" fmla="*/ 7 w 19"/>
                <a:gd name="T11" fmla="*/ 2 h 30"/>
                <a:gd name="T12" fmla="*/ 6 w 19"/>
                <a:gd name="T13" fmla="*/ 3 h 30"/>
                <a:gd name="T14" fmla="*/ 5 w 19"/>
                <a:gd name="T15" fmla="*/ 3 h 30"/>
                <a:gd name="T16" fmla="*/ 5 w 19"/>
                <a:gd name="T17" fmla="*/ 3 h 30"/>
                <a:gd name="T18" fmla="*/ 5 w 19"/>
                <a:gd name="T19" fmla="*/ 3 h 30"/>
                <a:gd name="T20" fmla="*/ 5 w 19"/>
                <a:gd name="T21" fmla="*/ 3 h 30"/>
                <a:gd name="T22" fmla="*/ 5 w 19"/>
                <a:gd name="T23" fmla="*/ 3 h 30"/>
                <a:gd name="T24" fmla="*/ 5 w 19"/>
                <a:gd name="T25" fmla="*/ 3 h 30"/>
                <a:gd name="T26" fmla="*/ 5 w 19"/>
                <a:gd name="T27" fmla="*/ 3 h 30"/>
                <a:gd name="T28" fmla="*/ 6 w 19"/>
                <a:gd name="T29" fmla="*/ 5 h 30"/>
                <a:gd name="T30" fmla="*/ 7 w 19"/>
                <a:gd name="T31" fmla="*/ 7 h 30"/>
                <a:gd name="T32" fmla="*/ 5 w 19"/>
                <a:gd name="T33" fmla="*/ 8 h 30"/>
                <a:gd name="T34" fmla="*/ 5 w 19"/>
                <a:gd name="T35" fmla="*/ 9 h 30"/>
                <a:gd name="T36" fmla="*/ 7 w 19"/>
                <a:gd name="T37" fmla="*/ 10 h 30"/>
                <a:gd name="T38" fmla="*/ 7 w 19"/>
                <a:gd name="T39" fmla="*/ 10 h 30"/>
                <a:gd name="T40" fmla="*/ 7 w 19"/>
                <a:gd name="T41" fmla="*/ 10 h 30"/>
                <a:gd name="T42" fmla="*/ 7 w 19"/>
                <a:gd name="T43" fmla="*/ 10 h 30"/>
                <a:gd name="T44" fmla="*/ 7 w 19"/>
                <a:gd name="T45" fmla="*/ 11 h 30"/>
                <a:gd name="T46" fmla="*/ 7 w 19"/>
                <a:gd name="T47" fmla="*/ 13 h 30"/>
                <a:gd name="T48" fmla="*/ 6 w 19"/>
                <a:gd name="T49" fmla="*/ 15 h 30"/>
                <a:gd name="T50" fmla="*/ 5 w 19"/>
                <a:gd name="T51" fmla="*/ 17 h 30"/>
                <a:gd name="T52" fmla="*/ 5 w 19"/>
                <a:gd name="T53" fmla="*/ 17 h 30"/>
                <a:gd name="T54" fmla="*/ 5 w 19"/>
                <a:gd name="T55" fmla="*/ 17 h 30"/>
                <a:gd name="T56" fmla="*/ 5 w 19"/>
                <a:gd name="T57" fmla="*/ 17 h 30"/>
                <a:gd name="T58" fmla="*/ 5 w 19"/>
                <a:gd name="T59" fmla="*/ 17 h 30"/>
                <a:gd name="T60" fmla="*/ 4 w 19"/>
                <a:gd name="T61" fmla="*/ 20 h 30"/>
                <a:gd name="T62" fmla="*/ 2 w 19"/>
                <a:gd name="T63" fmla="*/ 21 h 30"/>
                <a:gd name="T64" fmla="*/ 1 w 19"/>
                <a:gd name="T65" fmla="*/ 21 h 30"/>
                <a:gd name="T66" fmla="*/ 1 w 19"/>
                <a:gd name="T67" fmla="*/ 21 h 30"/>
                <a:gd name="T68" fmla="*/ 1 w 19"/>
                <a:gd name="T69" fmla="*/ 21 h 30"/>
                <a:gd name="T70" fmla="*/ 0 w 19"/>
                <a:gd name="T71" fmla="*/ 23 h 30"/>
                <a:gd name="T72" fmla="*/ 0 w 19"/>
                <a:gd name="T73" fmla="*/ 26 h 30"/>
                <a:gd name="T74" fmla="*/ 1 w 19"/>
                <a:gd name="T75" fmla="*/ 26 h 30"/>
                <a:gd name="T76" fmla="*/ 1 w 19"/>
                <a:gd name="T77" fmla="*/ 26 h 30"/>
                <a:gd name="T78" fmla="*/ 1 w 19"/>
                <a:gd name="T79" fmla="*/ 27 h 30"/>
                <a:gd name="T80" fmla="*/ 1 w 19"/>
                <a:gd name="T81" fmla="*/ 27 h 30"/>
                <a:gd name="T82" fmla="*/ 2 w 19"/>
                <a:gd name="T83" fmla="*/ 29 h 30"/>
                <a:gd name="T84" fmla="*/ 3 w 19"/>
                <a:gd name="T85" fmla="*/ 30 h 30"/>
                <a:gd name="T86" fmla="*/ 3 w 19"/>
                <a:gd name="T87" fmla="*/ 30 h 30"/>
                <a:gd name="T88" fmla="*/ 3 w 19"/>
                <a:gd name="T89" fmla="*/ 30 h 30"/>
                <a:gd name="T90" fmla="*/ 3 w 19"/>
                <a:gd name="T91" fmla="*/ 30 h 30"/>
                <a:gd name="T92" fmla="*/ 4 w 19"/>
                <a:gd name="T93" fmla="*/ 30 h 30"/>
                <a:gd name="T94" fmla="*/ 6 w 19"/>
                <a:gd name="T95" fmla="*/ 30 h 30"/>
                <a:gd name="T96" fmla="*/ 9 w 19"/>
                <a:gd name="T97" fmla="*/ 30 h 30"/>
                <a:gd name="T98" fmla="*/ 12 w 19"/>
                <a:gd name="T99" fmla="*/ 27 h 30"/>
                <a:gd name="T100" fmla="*/ 14 w 19"/>
                <a:gd name="T101" fmla="*/ 23 h 30"/>
                <a:gd name="T102" fmla="*/ 14 w 19"/>
                <a:gd name="T103" fmla="*/ 21 h 30"/>
                <a:gd name="T104" fmla="*/ 16 w 19"/>
                <a:gd name="T105" fmla="*/ 17 h 30"/>
                <a:gd name="T106" fmla="*/ 19 w 19"/>
                <a:gd name="T107" fmla="*/ 14 h 30"/>
                <a:gd name="T108" fmla="*/ 18 w 19"/>
                <a:gd name="T109" fmla="*/ 7 h 30"/>
                <a:gd name="T110" fmla="*/ 17 w 19"/>
                <a:gd name="T111" fmla="*/ 4 h 30"/>
                <a:gd name="T112" fmla="*/ 18 w 19"/>
                <a:gd name="T113" fmla="*/ 3 h 30"/>
                <a:gd name="T114" fmla="*/ 5 w 19"/>
                <a:gd name="T115" fmla="*/ 17 h 30"/>
                <a:gd name="T116" fmla="*/ 5 w 19"/>
                <a:gd name="T117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" h="30">
                  <a:moveTo>
                    <a:pt x="17" y="2"/>
                  </a:moveTo>
                  <a:cubicBezTo>
                    <a:pt x="16" y="2"/>
                    <a:pt x="16" y="2"/>
                    <a:pt x="15" y="1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7" y="14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6"/>
                    <a:pt x="5" y="16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0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2" y="29"/>
                    <a:pt x="2" y="29"/>
                  </a:cubicBezTo>
                  <a:cubicBezTo>
                    <a:pt x="2" y="29"/>
                    <a:pt x="2" y="30"/>
                    <a:pt x="2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4" y="30"/>
                    <a:pt x="4" y="30"/>
                    <a:pt x="5" y="30"/>
                  </a:cubicBezTo>
                  <a:cubicBezTo>
                    <a:pt x="5" y="30"/>
                    <a:pt x="5" y="30"/>
                    <a:pt x="6" y="30"/>
                  </a:cubicBezTo>
                  <a:cubicBezTo>
                    <a:pt x="6" y="30"/>
                    <a:pt x="7" y="30"/>
                    <a:pt x="7" y="30"/>
                  </a:cubicBezTo>
                  <a:cubicBezTo>
                    <a:pt x="8" y="30"/>
                    <a:pt x="9" y="30"/>
                    <a:pt x="9" y="30"/>
                  </a:cubicBezTo>
                  <a:cubicBezTo>
                    <a:pt x="10" y="29"/>
                    <a:pt x="10" y="29"/>
                    <a:pt x="11" y="28"/>
                  </a:cubicBezTo>
                  <a:cubicBezTo>
                    <a:pt x="11" y="28"/>
                    <a:pt x="12" y="27"/>
                    <a:pt x="12" y="27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2" y="24"/>
                    <a:pt x="13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0"/>
                    <a:pt x="15" y="19"/>
                    <a:pt x="16" y="18"/>
                  </a:cubicBezTo>
                  <a:cubicBezTo>
                    <a:pt x="16" y="18"/>
                    <a:pt x="16" y="18"/>
                    <a:pt x="16" y="17"/>
                  </a:cubicBezTo>
                  <a:cubicBezTo>
                    <a:pt x="16" y="17"/>
                    <a:pt x="17" y="16"/>
                    <a:pt x="18" y="15"/>
                  </a:cubicBezTo>
                  <a:cubicBezTo>
                    <a:pt x="18" y="15"/>
                    <a:pt x="19" y="14"/>
                    <a:pt x="19" y="14"/>
                  </a:cubicBezTo>
                  <a:cubicBezTo>
                    <a:pt x="19" y="13"/>
                    <a:pt x="19" y="11"/>
                    <a:pt x="19" y="10"/>
                  </a:cubicBezTo>
                  <a:cubicBezTo>
                    <a:pt x="19" y="9"/>
                    <a:pt x="19" y="8"/>
                    <a:pt x="18" y="7"/>
                  </a:cubicBezTo>
                  <a:cubicBezTo>
                    <a:pt x="18" y="6"/>
                    <a:pt x="18" y="6"/>
                    <a:pt x="17" y="6"/>
                  </a:cubicBezTo>
                  <a:cubicBezTo>
                    <a:pt x="17" y="5"/>
                    <a:pt x="17" y="5"/>
                    <a:pt x="17" y="4"/>
                  </a:cubicBezTo>
                  <a:cubicBezTo>
                    <a:pt x="17" y="4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3"/>
                    <a:pt x="17" y="3"/>
                    <a:pt x="17" y="2"/>
                  </a:cubicBezTo>
                  <a:close/>
                  <a:moveTo>
                    <a:pt x="5" y="17"/>
                  </a:move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7" name="Ceara">
              <a:extLst>
                <a:ext uri="{FF2B5EF4-FFF2-40B4-BE49-F238E27FC236}">
                  <a16:creationId xmlns:a16="http://schemas.microsoft.com/office/drawing/2014/main" id="{4913F313-F44A-425B-8F45-26456DB8C2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6493" y="3804940"/>
              <a:ext cx="106293" cy="113007"/>
            </a:xfrm>
            <a:custGeom>
              <a:avLst/>
              <a:gdLst>
                <a:gd name="T0" fmla="*/ 36 w 40"/>
                <a:gd name="T1" fmla="*/ 14 h 43"/>
                <a:gd name="T2" fmla="*/ 34 w 40"/>
                <a:gd name="T3" fmla="*/ 13 h 43"/>
                <a:gd name="T4" fmla="*/ 28 w 40"/>
                <a:gd name="T5" fmla="*/ 7 h 43"/>
                <a:gd name="T6" fmla="*/ 22 w 40"/>
                <a:gd name="T7" fmla="*/ 3 h 43"/>
                <a:gd name="T8" fmla="*/ 20 w 40"/>
                <a:gd name="T9" fmla="*/ 4 h 43"/>
                <a:gd name="T10" fmla="*/ 13 w 40"/>
                <a:gd name="T11" fmla="*/ 1 h 43"/>
                <a:gd name="T12" fmla="*/ 8 w 40"/>
                <a:gd name="T13" fmla="*/ 0 h 43"/>
                <a:gd name="T14" fmla="*/ 3 w 40"/>
                <a:gd name="T15" fmla="*/ 0 h 43"/>
                <a:gd name="T16" fmla="*/ 1 w 40"/>
                <a:gd name="T17" fmla="*/ 4 h 43"/>
                <a:gd name="T18" fmla="*/ 0 w 40"/>
                <a:gd name="T19" fmla="*/ 8 h 43"/>
                <a:gd name="T20" fmla="*/ 2 w 40"/>
                <a:gd name="T21" fmla="*/ 10 h 43"/>
                <a:gd name="T22" fmla="*/ 3 w 40"/>
                <a:gd name="T23" fmla="*/ 12 h 43"/>
                <a:gd name="T24" fmla="*/ 3 w 40"/>
                <a:gd name="T25" fmla="*/ 14 h 43"/>
                <a:gd name="T26" fmla="*/ 3 w 40"/>
                <a:gd name="T27" fmla="*/ 14 h 43"/>
                <a:gd name="T28" fmla="*/ 3 w 40"/>
                <a:gd name="T29" fmla="*/ 14 h 43"/>
                <a:gd name="T30" fmla="*/ 2 w 40"/>
                <a:gd name="T31" fmla="*/ 19 h 43"/>
                <a:gd name="T32" fmla="*/ 3 w 40"/>
                <a:gd name="T33" fmla="*/ 22 h 43"/>
                <a:gd name="T34" fmla="*/ 4 w 40"/>
                <a:gd name="T35" fmla="*/ 24 h 43"/>
                <a:gd name="T36" fmla="*/ 5 w 40"/>
                <a:gd name="T37" fmla="*/ 27 h 43"/>
                <a:gd name="T38" fmla="*/ 7 w 40"/>
                <a:gd name="T39" fmla="*/ 30 h 43"/>
                <a:gd name="T40" fmla="*/ 9 w 40"/>
                <a:gd name="T41" fmla="*/ 33 h 43"/>
                <a:gd name="T42" fmla="*/ 9 w 40"/>
                <a:gd name="T43" fmla="*/ 34 h 43"/>
                <a:gd name="T44" fmla="*/ 10 w 40"/>
                <a:gd name="T45" fmla="*/ 34 h 43"/>
                <a:gd name="T46" fmla="*/ 10 w 40"/>
                <a:gd name="T47" fmla="*/ 34 h 43"/>
                <a:gd name="T48" fmla="*/ 10 w 40"/>
                <a:gd name="T49" fmla="*/ 36 h 43"/>
                <a:gd name="T50" fmla="*/ 9 w 40"/>
                <a:gd name="T51" fmla="*/ 38 h 43"/>
                <a:gd name="T52" fmla="*/ 9 w 40"/>
                <a:gd name="T53" fmla="*/ 40 h 43"/>
                <a:gd name="T54" fmla="*/ 12 w 40"/>
                <a:gd name="T55" fmla="*/ 40 h 43"/>
                <a:gd name="T56" fmla="*/ 17 w 40"/>
                <a:gd name="T57" fmla="*/ 39 h 43"/>
                <a:gd name="T58" fmla="*/ 19 w 40"/>
                <a:gd name="T59" fmla="*/ 40 h 43"/>
                <a:gd name="T60" fmla="*/ 21 w 40"/>
                <a:gd name="T61" fmla="*/ 42 h 43"/>
                <a:gd name="T62" fmla="*/ 23 w 40"/>
                <a:gd name="T63" fmla="*/ 43 h 43"/>
                <a:gd name="T64" fmla="*/ 27 w 40"/>
                <a:gd name="T65" fmla="*/ 41 h 43"/>
                <a:gd name="T66" fmla="*/ 29 w 40"/>
                <a:gd name="T67" fmla="*/ 39 h 43"/>
                <a:gd name="T68" fmla="*/ 27 w 40"/>
                <a:gd name="T69" fmla="*/ 37 h 43"/>
                <a:gd name="T70" fmla="*/ 28 w 40"/>
                <a:gd name="T71" fmla="*/ 32 h 43"/>
                <a:gd name="T72" fmla="*/ 28 w 40"/>
                <a:gd name="T73" fmla="*/ 30 h 43"/>
                <a:gd name="T74" fmla="*/ 28 w 40"/>
                <a:gd name="T75" fmla="*/ 29 h 43"/>
                <a:gd name="T76" fmla="*/ 29 w 40"/>
                <a:gd name="T77" fmla="*/ 29 h 43"/>
                <a:gd name="T78" fmla="*/ 30 w 40"/>
                <a:gd name="T79" fmla="*/ 26 h 43"/>
                <a:gd name="T80" fmla="*/ 33 w 40"/>
                <a:gd name="T81" fmla="*/ 21 h 43"/>
                <a:gd name="T82" fmla="*/ 35 w 40"/>
                <a:gd name="T83" fmla="*/ 19 h 43"/>
                <a:gd name="T84" fmla="*/ 39 w 40"/>
                <a:gd name="T85" fmla="*/ 17 h 43"/>
                <a:gd name="T86" fmla="*/ 39 w 40"/>
                <a:gd name="T87" fmla="*/ 16 h 43"/>
                <a:gd name="T88" fmla="*/ 3 w 40"/>
                <a:gd name="T89" fmla="*/ 14 h 43"/>
                <a:gd name="T90" fmla="*/ 24 w 40"/>
                <a:gd name="T91" fmla="*/ 29 h 43"/>
                <a:gd name="T92" fmla="*/ 23 w 40"/>
                <a:gd name="T93" fmla="*/ 30 h 43"/>
                <a:gd name="T94" fmla="*/ 20 w 40"/>
                <a:gd name="T95" fmla="*/ 30 h 43"/>
                <a:gd name="T96" fmla="*/ 21 w 40"/>
                <a:gd name="T97" fmla="*/ 29 h 43"/>
                <a:gd name="T98" fmla="*/ 22 w 40"/>
                <a:gd name="T99" fmla="*/ 28 h 43"/>
                <a:gd name="T100" fmla="*/ 24 w 40"/>
                <a:gd name="T101" fmla="*/ 27 h 43"/>
                <a:gd name="T102" fmla="*/ 25 w 40"/>
                <a:gd name="T103" fmla="*/ 27 h 43"/>
                <a:gd name="T104" fmla="*/ 26 w 40"/>
                <a:gd name="T105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" h="43">
                  <a:moveTo>
                    <a:pt x="39" y="16"/>
                  </a:moveTo>
                  <a:cubicBezTo>
                    <a:pt x="39" y="16"/>
                    <a:pt x="38" y="15"/>
                    <a:pt x="38" y="15"/>
                  </a:cubicBezTo>
                  <a:cubicBezTo>
                    <a:pt x="37" y="15"/>
                    <a:pt x="37" y="15"/>
                    <a:pt x="36" y="14"/>
                  </a:cubicBezTo>
                  <a:cubicBezTo>
                    <a:pt x="36" y="14"/>
                    <a:pt x="36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4" y="14"/>
                    <a:pt x="34" y="13"/>
                  </a:cubicBezTo>
                  <a:cubicBezTo>
                    <a:pt x="33" y="13"/>
                    <a:pt x="32" y="11"/>
                    <a:pt x="31" y="11"/>
                  </a:cubicBezTo>
                  <a:cubicBezTo>
                    <a:pt x="30" y="10"/>
                    <a:pt x="30" y="9"/>
                    <a:pt x="29" y="9"/>
                  </a:cubicBezTo>
                  <a:cubicBezTo>
                    <a:pt x="29" y="8"/>
                    <a:pt x="28" y="8"/>
                    <a:pt x="28" y="7"/>
                  </a:cubicBezTo>
                  <a:cubicBezTo>
                    <a:pt x="27" y="6"/>
                    <a:pt x="26" y="6"/>
                    <a:pt x="25" y="6"/>
                  </a:cubicBezTo>
                  <a:cubicBezTo>
                    <a:pt x="24" y="5"/>
                    <a:pt x="23" y="5"/>
                    <a:pt x="22" y="4"/>
                  </a:cubicBezTo>
                  <a:cubicBezTo>
                    <a:pt x="22" y="4"/>
                    <a:pt x="22" y="3"/>
                    <a:pt x="22" y="3"/>
                  </a:cubicBezTo>
                  <a:cubicBezTo>
                    <a:pt x="22" y="4"/>
                    <a:pt x="21" y="3"/>
                    <a:pt x="21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3"/>
                    <a:pt x="17" y="3"/>
                    <a:pt x="16" y="2"/>
                  </a:cubicBezTo>
                  <a:cubicBezTo>
                    <a:pt x="15" y="1"/>
                    <a:pt x="15" y="0"/>
                    <a:pt x="13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9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2" y="15"/>
                    <a:pt x="2" y="15"/>
                  </a:cubicBezTo>
                  <a:cubicBezTo>
                    <a:pt x="1" y="16"/>
                    <a:pt x="2" y="18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4" y="26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6" y="28"/>
                    <a:pt x="6" y="28"/>
                  </a:cubicBezTo>
                  <a:cubicBezTo>
                    <a:pt x="6" y="29"/>
                    <a:pt x="6" y="29"/>
                    <a:pt x="7" y="29"/>
                  </a:cubicBezTo>
                  <a:cubicBezTo>
                    <a:pt x="7" y="29"/>
                    <a:pt x="7" y="29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1"/>
                    <a:pt x="7" y="31"/>
                  </a:cubicBezTo>
                  <a:cubicBezTo>
                    <a:pt x="7" y="32"/>
                    <a:pt x="8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9" y="37"/>
                    <a:pt x="9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10" y="40"/>
                    <a:pt x="10" y="40"/>
                  </a:cubicBezTo>
                  <a:cubicBezTo>
                    <a:pt x="10" y="40"/>
                    <a:pt x="10" y="40"/>
                    <a:pt x="11" y="40"/>
                  </a:cubicBezTo>
                  <a:cubicBezTo>
                    <a:pt x="11" y="40"/>
                    <a:pt x="12" y="40"/>
                    <a:pt x="12" y="40"/>
                  </a:cubicBezTo>
                  <a:cubicBezTo>
                    <a:pt x="12" y="40"/>
                    <a:pt x="12" y="40"/>
                    <a:pt x="13" y="40"/>
                  </a:cubicBezTo>
                  <a:cubicBezTo>
                    <a:pt x="14" y="40"/>
                    <a:pt x="14" y="40"/>
                    <a:pt x="15" y="39"/>
                  </a:cubicBezTo>
                  <a:cubicBezTo>
                    <a:pt x="16" y="39"/>
                    <a:pt x="17" y="39"/>
                    <a:pt x="17" y="39"/>
                  </a:cubicBezTo>
                  <a:cubicBezTo>
                    <a:pt x="17" y="39"/>
                    <a:pt x="18" y="40"/>
                    <a:pt x="18" y="40"/>
                  </a:cubicBezTo>
                  <a:cubicBezTo>
                    <a:pt x="18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20" y="41"/>
                    <a:pt x="20" y="41"/>
                  </a:cubicBezTo>
                  <a:cubicBezTo>
                    <a:pt x="20" y="41"/>
                    <a:pt x="21" y="41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3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2"/>
                    <a:pt x="24" y="42"/>
                    <a:pt x="24" y="42"/>
                  </a:cubicBezTo>
                  <a:cubicBezTo>
                    <a:pt x="25" y="41"/>
                    <a:pt x="26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0"/>
                    <a:pt x="28" y="40"/>
                    <a:pt x="28" y="40"/>
                  </a:cubicBezTo>
                  <a:cubicBezTo>
                    <a:pt x="28" y="40"/>
                    <a:pt x="29" y="40"/>
                    <a:pt x="29" y="39"/>
                  </a:cubicBezTo>
                  <a:cubicBezTo>
                    <a:pt x="29" y="39"/>
                    <a:pt x="29" y="39"/>
                    <a:pt x="29" y="38"/>
                  </a:cubicBezTo>
                  <a:cubicBezTo>
                    <a:pt x="29" y="38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7" y="35"/>
                    <a:pt x="27" y="33"/>
                    <a:pt x="28" y="32"/>
                  </a:cubicBezTo>
                  <a:cubicBezTo>
                    <a:pt x="28" y="32"/>
                    <a:pt x="28" y="31"/>
                    <a:pt x="28" y="31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0" y="28"/>
                    <a:pt x="30" y="28"/>
                  </a:cubicBezTo>
                  <a:cubicBezTo>
                    <a:pt x="30" y="28"/>
                    <a:pt x="30" y="27"/>
                    <a:pt x="30" y="27"/>
                  </a:cubicBezTo>
                  <a:cubicBezTo>
                    <a:pt x="30" y="27"/>
                    <a:pt x="30" y="26"/>
                    <a:pt x="30" y="26"/>
                  </a:cubicBezTo>
                  <a:cubicBezTo>
                    <a:pt x="30" y="25"/>
                    <a:pt x="30" y="25"/>
                    <a:pt x="31" y="25"/>
                  </a:cubicBezTo>
                  <a:cubicBezTo>
                    <a:pt x="32" y="24"/>
                    <a:pt x="32" y="23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20"/>
                    <a:pt x="34" y="19"/>
                    <a:pt x="35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6" y="18"/>
                    <a:pt x="37" y="18"/>
                    <a:pt x="37" y="18"/>
                  </a:cubicBezTo>
                  <a:cubicBezTo>
                    <a:pt x="37" y="18"/>
                    <a:pt x="38" y="17"/>
                    <a:pt x="38" y="17"/>
                  </a:cubicBezTo>
                  <a:cubicBezTo>
                    <a:pt x="38" y="17"/>
                    <a:pt x="39" y="17"/>
                    <a:pt x="39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6"/>
                    <a:pt x="40" y="16"/>
                    <a:pt x="39" y="16"/>
                  </a:cubicBezTo>
                  <a:close/>
                  <a:moveTo>
                    <a:pt x="3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lose/>
                  <a:moveTo>
                    <a:pt x="25" y="29"/>
                  </a:move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3" y="29"/>
                    <a:pt x="23" y="29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0"/>
                    <a:pt x="21" y="30"/>
                    <a:pt x="21" y="31"/>
                  </a:cubicBezTo>
                  <a:cubicBezTo>
                    <a:pt x="20" y="31"/>
                    <a:pt x="20" y="30"/>
                    <a:pt x="20" y="30"/>
                  </a:cubicBezTo>
                  <a:cubicBezTo>
                    <a:pt x="19" y="30"/>
                    <a:pt x="20" y="29"/>
                    <a:pt x="20" y="29"/>
                  </a:cubicBezTo>
                  <a:cubicBezTo>
                    <a:pt x="20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2" y="29"/>
                    <a:pt x="22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8"/>
                    <a:pt x="22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4" y="27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6" y="27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5" y="29"/>
                    <a:pt x="25" y="29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8" name="Bahia">
              <a:extLst>
                <a:ext uri="{FF2B5EF4-FFF2-40B4-BE49-F238E27FC236}">
                  <a16:creationId xmlns:a16="http://schemas.microsoft.com/office/drawing/2014/main" id="{027E1650-6409-4B62-A6B3-5D3036D061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87962" y="3936968"/>
              <a:ext cx="219300" cy="222657"/>
            </a:xfrm>
            <a:custGeom>
              <a:avLst/>
              <a:gdLst>
                <a:gd name="T0" fmla="*/ 82 w 83"/>
                <a:gd name="T1" fmla="*/ 28 h 84"/>
                <a:gd name="T2" fmla="*/ 78 w 83"/>
                <a:gd name="T3" fmla="*/ 23 h 84"/>
                <a:gd name="T4" fmla="*/ 77 w 83"/>
                <a:gd name="T5" fmla="*/ 19 h 84"/>
                <a:gd name="T6" fmla="*/ 78 w 83"/>
                <a:gd name="T7" fmla="*/ 13 h 84"/>
                <a:gd name="T8" fmla="*/ 76 w 83"/>
                <a:gd name="T9" fmla="*/ 7 h 84"/>
                <a:gd name="T10" fmla="*/ 72 w 83"/>
                <a:gd name="T11" fmla="*/ 3 h 84"/>
                <a:gd name="T12" fmla="*/ 62 w 83"/>
                <a:gd name="T13" fmla="*/ 0 h 84"/>
                <a:gd name="T14" fmla="*/ 56 w 83"/>
                <a:gd name="T15" fmla="*/ 4 h 84"/>
                <a:gd name="T16" fmla="*/ 54 w 83"/>
                <a:gd name="T17" fmla="*/ 7 h 84"/>
                <a:gd name="T18" fmla="*/ 54 w 83"/>
                <a:gd name="T19" fmla="*/ 7 h 84"/>
                <a:gd name="T20" fmla="*/ 50 w 83"/>
                <a:gd name="T21" fmla="*/ 4 h 84"/>
                <a:gd name="T22" fmla="*/ 47 w 83"/>
                <a:gd name="T23" fmla="*/ 1 h 84"/>
                <a:gd name="T24" fmla="*/ 45 w 83"/>
                <a:gd name="T25" fmla="*/ 2 h 84"/>
                <a:gd name="T26" fmla="*/ 43 w 83"/>
                <a:gd name="T27" fmla="*/ 3 h 84"/>
                <a:gd name="T28" fmla="*/ 42 w 83"/>
                <a:gd name="T29" fmla="*/ 4 h 84"/>
                <a:gd name="T30" fmla="*/ 43 w 83"/>
                <a:gd name="T31" fmla="*/ 4 h 84"/>
                <a:gd name="T32" fmla="*/ 40 w 83"/>
                <a:gd name="T33" fmla="*/ 6 h 84"/>
                <a:gd name="T34" fmla="*/ 36 w 83"/>
                <a:gd name="T35" fmla="*/ 8 h 84"/>
                <a:gd name="T36" fmla="*/ 29 w 83"/>
                <a:gd name="T37" fmla="*/ 9 h 84"/>
                <a:gd name="T38" fmla="*/ 23 w 83"/>
                <a:gd name="T39" fmla="*/ 9 h 84"/>
                <a:gd name="T40" fmla="*/ 21 w 83"/>
                <a:gd name="T41" fmla="*/ 17 h 84"/>
                <a:gd name="T42" fmla="*/ 15 w 83"/>
                <a:gd name="T43" fmla="*/ 20 h 84"/>
                <a:gd name="T44" fmla="*/ 10 w 83"/>
                <a:gd name="T45" fmla="*/ 20 h 84"/>
                <a:gd name="T46" fmla="*/ 9 w 83"/>
                <a:gd name="T47" fmla="*/ 19 h 84"/>
                <a:gd name="T48" fmla="*/ 4 w 83"/>
                <a:gd name="T49" fmla="*/ 19 h 84"/>
                <a:gd name="T50" fmla="*/ 1 w 83"/>
                <a:gd name="T51" fmla="*/ 25 h 84"/>
                <a:gd name="T52" fmla="*/ 1 w 83"/>
                <a:gd name="T53" fmla="*/ 25 h 84"/>
                <a:gd name="T54" fmla="*/ 4 w 83"/>
                <a:gd name="T55" fmla="*/ 30 h 84"/>
                <a:gd name="T56" fmla="*/ 4 w 83"/>
                <a:gd name="T57" fmla="*/ 39 h 84"/>
                <a:gd name="T58" fmla="*/ 4 w 83"/>
                <a:gd name="T59" fmla="*/ 48 h 84"/>
                <a:gd name="T60" fmla="*/ 8 w 83"/>
                <a:gd name="T61" fmla="*/ 53 h 84"/>
                <a:gd name="T62" fmla="*/ 7 w 83"/>
                <a:gd name="T63" fmla="*/ 56 h 84"/>
                <a:gd name="T64" fmla="*/ 11 w 83"/>
                <a:gd name="T65" fmla="*/ 57 h 84"/>
                <a:gd name="T66" fmla="*/ 23 w 83"/>
                <a:gd name="T67" fmla="*/ 50 h 84"/>
                <a:gd name="T68" fmla="*/ 27 w 83"/>
                <a:gd name="T69" fmla="*/ 53 h 84"/>
                <a:gd name="T70" fmla="*/ 29 w 83"/>
                <a:gd name="T71" fmla="*/ 55 h 84"/>
                <a:gd name="T72" fmla="*/ 30 w 83"/>
                <a:gd name="T73" fmla="*/ 55 h 84"/>
                <a:gd name="T74" fmla="*/ 37 w 83"/>
                <a:gd name="T75" fmla="*/ 55 h 84"/>
                <a:gd name="T76" fmla="*/ 38 w 83"/>
                <a:gd name="T77" fmla="*/ 55 h 84"/>
                <a:gd name="T78" fmla="*/ 44 w 83"/>
                <a:gd name="T79" fmla="*/ 57 h 84"/>
                <a:gd name="T80" fmla="*/ 51 w 83"/>
                <a:gd name="T81" fmla="*/ 60 h 84"/>
                <a:gd name="T82" fmla="*/ 62 w 83"/>
                <a:gd name="T83" fmla="*/ 64 h 84"/>
                <a:gd name="T84" fmla="*/ 63 w 83"/>
                <a:gd name="T85" fmla="*/ 68 h 84"/>
                <a:gd name="T86" fmla="*/ 60 w 83"/>
                <a:gd name="T87" fmla="*/ 75 h 84"/>
                <a:gd name="T88" fmla="*/ 63 w 83"/>
                <a:gd name="T89" fmla="*/ 79 h 84"/>
                <a:gd name="T90" fmla="*/ 73 w 83"/>
                <a:gd name="T91" fmla="*/ 79 h 84"/>
                <a:gd name="T92" fmla="*/ 72 w 83"/>
                <a:gd name="T93" fmla="*/ 70 h 84"/>
                <a:gd name="T94" fmla="*/ 72 w 83"/>
                <a:gd name="T95" fmla="*/ 58 h 84"/>
                <a:gd name="T96" fmla="*/ 72 w 83"/>
                <a:gd name="T97" fmla="*/ 47 h 84"/>
                <a:gd name="T98" fmla="*/ 72 w 83"/>
                <a:gd name="T99" fmla="*/ 39 h 84"/>
                <a:gd name="T100" fmla="*/ 74 w 83"/>
                <a:gd name="T101" fmla="*/ 34 h 84"/>
                <a:gd name="T102" fmla="*/ 48 w 83"/>
                <a:gd name="T103" fmla="*/ 8 h 84"/>
                <a:gd name="T104" fmla="*/ 41 w 83"/>
                <a:gd name="T105" fmla="*/ 10 h 84"/>
                <a:gd name="T106" fmla="*/ 36 w 83"/>
                <a:gd name="T107" fmla="*/ 17 h 84"/>
                <a:gd name="T108" fmla="*/ 37 w 83"/>
                <a:gd name="T109" fmla="*/ 13 h 84"/>
                <a:gd name="T110" fmla="*/ 38 w 83"/>
                <a:gd name="T111" fmla="*/ 11 h 84"/>
                <a:gd name="T112" fmla="*/ 43 w 83"/>
                <a:gd name="T113" fmla="*/ 8 h 84"/>
                <a:gd name="T114" fmla="*/ 47 w 83"/>
                <a:gd name="T115" fmla="*/ 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" h="84">
                  <a:moveTo>
                    <a:pt x="75" y="37"/>
                  </a:moveTo>
                  <a:cubicBezTo>
                    <a:pt x="75" y="36"/>
                    <a:pt x="76" y="36"/>
                    <a:pt x="76" y="35"/>
                  </a:cubicBezTo>
                  <a:cubicBezTo>
                    <a:pt x="76" y="35"/>
                    <a:pt x="77" y="35"/>
                    <a:pt x="78" y="34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9" y="34"/>
                    <a:pt x="79" y="33"/>
                    <a:pt x="80" y="33"/>
                  </a:cubicBezTo>
                  <a:cubicBezTo>
                    <a:pt x="80" y="32"/>
                    <a:pt x="81" y="31"/>
                    <a:pt x="81" y="30"/>
                  </a:cubicBezTo>
                  <a:cubicBezTo>
                    <a:pt x="81" y="29"/>
                    <a:pt x="82" y="28"/>
                    <a:pt x="82" y="28"/>
                  </a:cubicBezTo>
                  <a:cubicBezTo>
                    <a:pt x="83" y="27"/>
                    <a:pt x="83" y="27"/>
                    <a:pt x="83" y="26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5"/>
                    <a:pt x="83" y="25"/>
                    <a:pt x="82" y="25"/>
                  </a:cubicBezTo>
                  <a:cubicBezTo>
                    <a:pt x="82" y="25"/>
                    <a:pt x="81" y="25"/>
                    <a:pt x="80" y="25"/>
                  </a:cubicBezTo>
                  <a:cubicBezTo>
                    <a:pt x="80" y="25"/>
                    <a:pt x="79" y="25"/>
                    <a:pt x="79" y="24"/>
                  </a:cubicBezTo>
                  <a:cubicBezTo>
                    <a:pt x="79" y="24"/>
                    <a:pt x="79" y="24"/>
                    <a:pt x="78" y="23"/>
                  </a:cubicBezTo>
                  <a:cubicBezTo>
                    <a:pt x="78" y="23"/>
                    <a:pt x="78" y="22"/>
                    <a:pt x="77" y="21"/>
                  </a:cubicBezTo>
                  <a:cubicBezTo>
                    <a:pt x="76" y="21"/>
                    <a:pt x="76" y="20"/>
                    <a:pt x="76" y="19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7" y="19"/>
                    <a:pt x="77" y="19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9" y="18"/>
                  </a:cubicBezTo>
                  <a:cubicBezTo>
                    <a:pt x="79" y="18"/>
                    <a:pt x="79" y="17"/>
                    <a:pt x="79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0" y="15"/>
                    <a:pt x="79" y="14"/>
                    <a:pt x="78" y="14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3"/>
                    <a:pt x="78" y="12"/>
                    <a:pt x="78" y="11"/>
                  </a:cubicBezTo>
                  <a:cubicBezTo>
                    <a:pt x="77" y="11"/>
                    <a:pt x="77" y="11"/>
                    <a:pt x="77" y="10"/>
                  </a:cubicBezTo>
                  <a:cubicBezTo>
                    <a:pt x="77" y="10"/>
                    <a:pt x="76" y="9"/>
                    <a:pt x="7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8"/>
                    <a:pt x="76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5" y="6"/>
                    <a:pt x="75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5"/>
                    <a:pt x="74" y="5"/>
                    <a:pt x="73" y="4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2" y="4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1" y="2"/>
                    <a:pt x="70" y="2"/>
                    <a:pt x="69" y="2"/>
                  </a:cubicBezTo>
                  <a:cubicBezTo>
                    <a:pt x="68" y="2"/>
                    <a:pt x="68" y="2"/>
                    <a:pt x="67" y="2"/>
                  </a:cubicBezTo>
                  <a:cubicBezTo>
                    <a:pt x="67" y="2"/>
                    <a:pt x="67" y="2"/>
                    <a:pt x="66" y="2"/>
                  </a:cubicBezTo>
                  <a:cubicBezTo>
                    <a:pt x="66" y="2"/>
                    <a:pt x="65" y="2"/>
                    <a:pt x="65" y="1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0"/>
                    <a:pt x="60" y="1"/>
                    <a:pt x="59" y="1"/>
                  </a:cubicBezTo>
                  <a:cubicBezTo>
                    <a:pt x="59" y="1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7" y="4"/>
                    <a:pt x="56" y="4"/>
                  </a:cubicBezTo>
                  <a:cubicBezTo>
                    <a:pt x="56" y="4"/>
                    <a:pt x="56" y="5"/>
                    <a:pt x="56" y="5"/>
                  </a:cubicBezTo>
                  <a:cubicBezTo>
                    <a:pt x="55" y="5"/>
                    <a:pt x="54" y="6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3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3" y="7"/>
                    <a:pt x="52" y="6"/>
                    <a:pt x="52" y="6"/>
                  </a:cubicBezTo>
                  <a:cubicBezTo>
                    <a:pt x="51" y="5"/>
                    <a:pt x="51" y="5"/>
                    <a:pt x="50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3"/>
                    <a:pt x="49" y="2"/>
                    <a:pt x="48" y="1"/>
                  </a:cubicBezTo>
                  <a:cubicBezTo>
                    <a:pt x="48" y="1"/>
                    <a:pt x="48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1"/>
                    <a:pt x="45" y="1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5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6"/>
                    <a:pt x="40" y="6"/>
                  </a:cubicBezTo>
                  <a:cubicBezTo>
                    <a:pt x="40" y="6"/>
                    <a:pt x="39" y="6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7"/>
                    <a:pt x="38" y="7"/>
                  </a:cubicBezTo>
                  <a:cubicBezTo>
                    <a:pt x="38" y="8"/>
                    <a:pt x="38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5" y="9"/>
                    <a:pt x="35" y="9"/>
                    <a:pt x="34" y="9"/>
                  </a:cubicBezTo>
                  <a:cubicBezTo>
                    <a:pt x="34" y="9"/>
                    <a:pt x="33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1" y="10"/>
                    <a:pt x="31" y="10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8" y="9"/>
                    <a:pt x="28" y="9"/>
                  </a:cubicBezTo>
                  <a:cubicBezTo>
                    <a:pt x="28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6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9"/>
                    <a:pt x="23" y="9"/>
                    <a:pt x="23" y="9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23" y="10"/>
                    <a:pt x="23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cubicBezTo>
                    <a:pt x="24" y="14"/>
                    <a:pt x="23" y="15"/>
                    <a:pt x="23" y="15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7"/>
                    <a:pt x="21" y="17"/>
                    <a:pt x="21" y="17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19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6" y="19"/>
                    <a:pt x="16" y="20"/>
                  </a:cubicBezTo>
                  <a:cubicBezTo>
                    <a:pt x="16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3" y="21"/>
                  </a:cubicBezTo>
                  <a:cubicBezTo>
                    <a:pt x="13" y="21"/>
                    <a:pt x="12" y="21"/>
                    <a:pt x="12" y="21"/>
                  </a:cubicBezTo>
                  <a:cubicBezTo>
                    <a:pt x="12" y="21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8" y="19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5" y="19"/>
                    <a:pt x="4" y="19"/>
                  </a:cubicBezTo>
                  <a:cubicBezTo>
                    <a:pt x="4" y="19"/>
                    <a:pt x="4" y="20"/>
                    <a:pt x="4" y="20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3" y="21"/>
                    <a:pt x="3" y="21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2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0" y="27"/>
                    <a:pt x="1" y="28"/>
                  </a:cubicBezTo>
                  <a:cubicBezTo>
                    <a:pt x="2" y="28"/>
                    <a:pt x="3" y="28"/>
                    <a:pt x="3" y="28"/>
                  </a:cubicBezTo>
                  <a:cubicBezTo>
                    <a:pt x="4" y="28"/>
                    <a:pt x="4" y="30"/>
                    <a:pt x="4" y="30"/>
                  </a:cubicBezTo>
                  <a:cubicBezTo>
                    <a:pt x="4" y="31"/>
                    <a:pt x="4" y="31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3"/>
                    <a:pt x="3" y="34"/>
                    <a:pt x="3" y="34"/>
                  </a:cubicBezTo>
                  <a:cubicBezTo>
                    <a:pt x="3" y="34"/>
                    <a:pt x="4" y="34"/>
                    <a:pt x="4" y="35"/>
                  </a:cubicBezTo>
                  <a:cubicBezTo>
                    <a:pt x="4" y="35"/>
                    <a:pt x="4" y="36"/>
                    <a:pt x="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9"/>
                    <a:pt x="4" y="39"/>
                  </a:cubicBezTo>
                  <a:cubicBezTo>
                    <a:pt x="4" y="39"/>
                    <a:pt x="4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40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3"/>
                    <a:pt x="5" y="44"/>
                    <a:pt x="4" y="45"/>
                  </a:cubicBezTo>
                  <a:cubicBezTo>
                    <a:pt x="4" y="46"/>
                    <a:pt x="3" y="47"/>
                    <a:pt x="4" y="48"/>
                  </a:cubicBezTo>
                  <a:cubicBezTo>
                    <a:pt x="4" y="48"/>
                    <a:pt x="5" y="48"/>
                    <a:pt x="5" y="48"/>
                  </a:cubicBezTo>
                  <a:cubicBezTo>
                    <a:pt x="5" y="49"/>
                    <a:pt x="6" y="49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51"/>
                    <a:pt x="7" y="51"/>
                    <a:pt x="7" y="52"/>
                  </a:cubicBezTo>
                  <a:cubicBezTo>
                    <a:pt x="7" y="52"/>
                    <a:pt x="7" y="53"/>
                    <a:pt x="7" y="53"/>
                  </a:cubicBezTo>
                  <a:cubicBezTo>
                    <a:pt x="7" y="53"/>
                    <a:pt x="7" y="53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4"/>
                    <a:pt x="7" y="54"/>
                    <a:pt x="7" y="54"/>
                  </a:cubicBezTo>
                  <a:cubicBezTo>
                    <a:pt x="7" y="55"/>
                    <a:pt x="7" y="55"/>
                    <a:pt x="7" y="56"/>
                  </a:cubicBezTo>
                  <a:cubicBezTo>
                    <a:pt x="7" y="56"/>
                    <a:pt x="7" y="57"/>
                    <a:pt x="7" y="57"/>
                  </a:cubicBezTo>
                  <a:cubicBezTo>
                    <a:pt x="7" y="58"/>
                    <a:pt x="7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8" y="59"/>
                    <a:pt x="9" y="59"/>
                  </a:cubicBezTo>
                  <a:cubicBezTo>
                    <a:pt x="9" y="59"/>
                    <a:pt x="9" y="59"/>
                    <a:pt x="10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8"/>
                    <a:pt x="11" y="58"/>
                    <a:pt x="11" y="57"/>
                  </a:cubicBezTo>
                  <a:cubicBezTo>
                    <a:pt x="12" y="57"/>
                    <a:pt x="12" y="56"/>
                    <a:pt x="13" y="56"/>
                  </a:cubicBezTo>
                  <a:cubicBezTo>
                    <a:pt x="13" y="56"/>
                    <a:pt x="14" y="56"/>
                    <a:pt x="14" y="56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8" y="53"/>
                    <a:pt x="19" y="52"/>
                    <a:pt x="20" y="52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1" y="51"/>
                    <a:pt x="22" y="50"/>
                    <a:pt x="23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4" y="50"/>
                    <a:pt x="24" y="50"/>
                    <a:pt x="25" y="50"/>
                  </a:cubicBezTo>
                  <a:cubicBezTo>
                    <a:pt x="25" y="50"/>
                    <a:pt x="26" y="50"/>
                    <a:pt x="26" y="50"/>
                  </a:cubicBezTo>
                  <a:cubicBezTo>
                    <a:pt x="26" y="50"/>
                    <a:pt x="26" y="50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2"/>
                    <a:pt x="27" y="52"/>
                    <a:pt x="27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4"/>
                    <a:pt x="31" y="54"/>
                  </a:cubicBezTo>
                  <a:cubicBezTo>
                    <a:pt x="31" y="54"/>
                    <a:pt x="31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4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6" y="54"/>
                    <a:pt x="36" y="54"/>
                    <a:pt x="37" y="54"/>
                  </a:cubicBezTo>
                  <a:cubicBezTo>
                    <a:pt x="37" y="54"/>
                    <a:pt x="37" y="54"/>
                    <a:pt x="37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0" y="56"/>
                    <a:pt x="40" y="56"/>
                    <a:pt x="41" y="56"/>
                  </a:cubicBezTo>
                  <a:cubicBezTo>
                    <a:pt x="41" y="56"/>
                    <a:pt x="42" y="56"/>
                    <a:pt x="43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7"/>
                    <a:pt x="44" y="57"/>
                    <a:pt x="44" y="57"/>
                  </a:cubicBezTo>
                  <a:cubicBezTo>
                    <a:pt x="44" y="57"/>
                    <a:pt x="45" y="57"/>
                    <a:pt x="45" y="57"/>
                  </a:cubicBezTo>
                  <a:cubicBezTo>
                    <a:pt x="45" y="57"/>
                    <a:pt x="46" y="57"/>
                    <a:pt x="46" y="58"/>
                  </a:cubicBezTo>
                  <a:cubicBezTo>
                    <a:pt x="46" y="58"/>
                    <a:pt x="47" y="58"/>
                    <a:pt x="47" y="58"/>
                  </a:cubicBezTo>
                  <a:cubicBezTo>
                    <a:pt x="48" y="58"/>
                    <a:pt x="49" y="59"/>
                    <a:pt x="49" y="59"/>
                  </a:cubicBezTo>
                  <a:cubicBezTo>
                    <a:pt x="49" y="59"/>
                    <a:pt x="50" y="59"/>
                    <a:pt x="50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1"/>
                    <a:pt x="52" y="62"/>
                    <a:pt x="53" y="62"/>
                  </a:cubicBezTo>
                  <a:cubicBezTo>
                    <a:pt x="53" y="62"/>
                    <a:pt x="54" y="62"/>
                    <a:pt x="55" y="62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8" y="62"/>
                    <a:pt x="59" y="62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0" y="63"/>
                    <a:pt x="61" y="64"/>
                    <a:pt x="62" y="64"/>
                  </a:cubicBezTo>
                  <a:cubicBezTo>
                    <a:pt x="62" y="64"/>
                    <a:pt x="62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4" y="64"/>
                  </a:cubicBezTo>
                  <a:cubicBezTo>
                    <a:pt x="64" y="64"/>
                    <a:pt x="65" y="64"/>
                    <a:pt x="65" y="64"/>
                  </a:cubicBezTo>
                  <a:cubicBezTo>
                    <a:pt x="65" y="65"/>
                    <a:pt x="65" y="65"/>
                    <a:pt x="65" y="66"/>
                  </a:cubicBezTo>
                  <a:cubicBezTo>
                    <a:pt x="65" y="66"/>
                    <a:pt x="65" y="66"/>
                    <a:pt x="65" y="67"/>
                  </a:cubicBezTo>
                  <a:cubicBezTo>
                    <a:pt x="64" y="67"/>
                    <a:pt x="63" y="68"/>
                    <a:pt x="63" y="68"/>
                  </a:cubicBezTo>
                  <a:cubicBezTo>
                    <a:pt x="63" y="68"/>
                    <a:pt x="63" y="69"/>
                    <a:pt x="63" y="69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1"/>
                    <a:pt x="62" y="71"/>
                    <a:pt x="62" y="71"/>
                  </a:cubicBezTo>
                  <a:cubicBezTo>
                    <a:pt x="62" y="71"/>
                    <a:pt x="62" y="72"/>
                    <a:pt x="62" y="72"/>
                  </a:cubicBezTo>
                  <a:cubicBezTo>
                    <a:pt x="61" y="72"/>
                    <a:pt x="61" y="73"/>
                    <a:pt x="60" y="73"/>
                  </a:cubicBezTo>
                  <a:cubicBezTo>
                    <a:pt x="60" y="73"/>
                    <a:pt x="60" y="74"/>
                    <a:pt x="60" y="74"/>
                  </a:cubicBezTo>
                  <a:cubicBezTo>
                    <a:pt x="60" y="74"/>
                    <a:pt x="60" y="75"/>
                    <a:pt x="60" y="75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7"/>
                    <a:pt x="61" y="77"/>
                    <a:pt x="61" y="77"/>
                  </a:cubicBezTo>
                  <a:cubicBezTo>
                    <a:pt x="61" y="77"/>
                    <a:pt x="62" y="77"/>
                    <a:pt x="62" y="77"/>
                  </a:cubicBezTo>
                  <a:cubicBezTo>
                    <a:pt x="62" y="77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3" y="79"/>
                    <a:pt x="63" y="79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64" y="81"/>
                    <a:pt x="64" y="81"/>
                    <a:pt x="65" y="82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7" y="83"/>
                    <a:pt x="68" y="83"/>
                    <a:pt x="69" y="84"/>
                  </a:cubicBezTo>
                  <a:cubicBezTo>
                    <a:pt x="69" y="84"/>
                    <a:pt x="69" y="83"/>
                    <a:pt x="70" y="83"/>
                  </a:cubicBezTo>
                  <a:cubicBezTo>
                    <a:pt x="70" y="82"/>
                    <a:pt x="71" y="82"/>
                    <a:pt x="71" y="81"/>
                  </a:cubicBezTo>
                  <a:cubicBezTo>
                    <a:pt x="72" y="80"/>
                    <a:pt x="73" y="80"/>
                    <a:pt x="73" y="79"/>
                  </a:cubicBezTo>
                  <a:cubicBezTo>
                    <a:pt x="73" y="78"/>
                    <a:pt x="73" y="78"/>
                    <a:pt x="72" y="78"/>
                  </a:cubicBezTo>
                  <a:cubicBezTo>
                    <a:pt x="72" y="77"/>
                    <a:pt x="72" y="77"/>
                    <a:pt x="72" y="76"/>
                  </a:cubicBezTo>
                  <a:cubicBezTo>
                    <a:pt x="72" y="76"/>
                    <a:pt x="72" y="75"/>
                    <a:pt x="72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4"/>
                    <a:pt x="72" y="73"/>
                    <a:pt x="73" y="72"/>
                  </a:cubicBezTo>
                  <a:cubicBezTo>
                    <a:pt x="73" y="72"/>
                    <a:pt x="73" y="71"/>
                    <a:pt x="73" y="71"/>
                  </a:cubicBezTo>
                  <a:cubicBezTo>
                    <a:pt x="73" y="70"/>
                    <a:pt x="72" y="70"/>
                    <a:pt x="72" y="70"/>
                  </a:cubicBezTo>
                  <a:cubicBezTo>
                    <a:pt x="72" y="69"/>
                    <a:pt x="73" y="68"/>
                    <a:pt x="73" y="68"/>
                  </a:cubicBezTo>
                  <a:cubicBezTo>
                    <a:pt x="73" y="67"/>
                    <a:pt x="73" y="66"/>
                    <a:pt x="73" y="65"/>
                  </a:cubicBezTo>
                  <a:cubicBezTo>
                    <a:pt x="73" y="65"/>
                    <a:pt x="73" y="64"/>
                    <a:pt x="73" y="63"/>
                  </a:cubicBezTo>
                  <a:cubicBezTo>
                    <a:pt x="73" y="61"/>
                    <a:pt x="73" y="63"/>
                    <a:pt x="73" y="62"/>
                  </a:cubicBezTo>
                  <a:cubicBezTo>
                    <a:pt x="73" y="62"/>
                    <a:pt x="73" y="61"/>
                    <a:pt x="73" y="61"/>
                  </a:cubicBezTo>
                  <a:cubicBezTo>
                    <a:pt x="73" y="60"/>
                    <a:pt x="73" y="60"/>
                    <a:pt x="73" y="59"/>
                  </a:cubicBezTo>
                  <a:cubicBezTo>
                    <a:pt x="72" y="59"/>
                    <a:pt x="72" y="58"/>
                    <a:pt x="72" y="58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6"/>
                    <a:pt x="72" y="55"/>
                    <a:pt x="72" y="55"/>
                  </a:cubicBezTo>
                  <a:cubicBezTo>
                    <a:pt x="72" y="55"/>
                    <a:pt x="72" y="54"/>
                    <a:pt x="72" y="54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2"/>
                    <a:pt x="71" y="52"/>
                    <a:pt x="71" y="51"/>
                  </a:cubicBezTo>
                  <a:cubicBezTo>
                    <a:pt x="71" y="50"/>
                    <a:pt x="71" y="49"/>
                    <a:pt x="72" y="48"/>
                  </a:cubicBezTo>
                  <a:cubicBezTo>
                    <a:pt x="72" y="48"/>
                    <a:pt x="72" y="48"/>
                    <a:pt x="72" y="47"/>
                  </a:cubicBezTo>
                  <a:cubicBezTo>
                    <a:pt x="72" y="47"/>
                    <a:pt x="71" y="47"/>
                    <a:pt x="71" y="47"/>
                  </a:cubicBezTo>
                  <a:cubicBezTo>
                    <a:pt x="70" y="46"/>
                    <a:pt x="70" y="46"/>
                    <a:pt x="69" y="46"/>
                  </a:cubicBezTo>
                  <a:cubicBezTo>
                    <a:pt x="69" y="46"/>
                    <a:pt x="69" y="45"/>
                    <a:pt x="69" y="45"/>
                  </a:cubicBezTo>
                  <a:cubicBezTo>
                    <a:pt x="70" y="44"/>
                    <a:pt x="70" y="44"/>
                    <a:pt x="70" y="43"/>
                  </a:cubicBezTo>
                  <a:cubicBezTo>
                    <a:pt x="70" y="43"/>
                    <a:pt x="70" y="42"/>
                    <a:pt x="70" y="42"/>
                  </a:cubicBezTo>
                  <a:cubicBezTo>
                    <a:pt x="70" y="41"/>
                    <a:pt x="70" y="40"/>
                    <a:pt x="70" y="40"/>
                  </a:cubicBezTo>
                  <a:cubicBezTo>
                    <a:pt x="71" y="40"/>
                    <a:pt x="71" y="39"/>
                    <a:pt x="72" y="39"/>
                  </a:cubicBezTo>
                  <a:cubicBezTo>
                    <a:pt x="72" y="38"/>
                    <a:pt x="72" y="36"/>
                    <a:pt x="71" y="36"/>
                  </a:cubicBezTo>
                  <a:cubicBezTo>
                    <a:pt x="71" y="36"/>
                    <a:pt x="70" y="36"/>
                    <a:pt x="69" y="36"/>
                  </a:cubicBezTo>
                  <a:cubicBezTo>
                    <a:pt x="69" y="36"/>
                    <a:pt x="68" y="36"/>
                    <a:pt x="67" y="35"/>
                  </a:cubicBezTo>
                  <a:cubicBezTo>
                    <a:pt x="67" y="34"/>
                    <a:pt x="68" y="34"/>
                    <a:pt x="69" y="34"/>
                  </a:cubicBezTo>
                  <a:cubicBezTo>
                    <a:pt x="69" y="35"/>
                    <a:pt x="71" y="36"/>
                    <a:pt x="72" y="35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3" y="34"/>
                    <a:pt x="73" y="34"/>
                    <a:pt x="74" y="34"/>
                  </a:cubicBezTo>
                  <a:cubicBezTo>
                    <a:pt x="74" y="34"/>
                    <a:pt x="75" y="34"/>
                    <a:pt x="75" y="35"/>
                  </a:cubicBezTo>
                  <a:cubicBezTo>
                    <a:pt x="75" y="35"/>
                    <a:pt x="74" y="36"/>
                    <a:pt x="73" y="37"/>
                  </a:cubicBezTo>
                  <a:cubicBezTo>
                    <a:pt x="73" y="37"/>
                    <a:pt x="73" y="37"/>
                    <a:pt x="73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4" y="38"/>
                    <a:pt x="74" y="37"/>
                    <a:pt x="75" y="37"/>
                  </a:cubicBezTo>
                  <a:close/>
                  <a:moveTo>
                    <a:pt x="50" y="5"/>
                  </a:moveTo>
                  <a:cubicBezTo>
                    <a:pt x="50" y="6"/>
                    <a:pt x="49" y="7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7" y="9"/>
                    <a:pt x="46" y="9"/>
                    <a:pt x="46" y="9"/>
                  </a:cubicBezTo>
                  <a:cubicBezTo>
                    <a:pt x="45" y="9"/>
                    <a:pt x="44" y="9"/>
                    <a:pt x="44" y="10"/>
                  </a:cubicBezTo>
                  <a:cubicBezTo>
                    <a:pt x="44" y="10"/>
                    <a:pt x="44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10"/>
                    <a:pt x="39" y="11"/>
                    <a:pt x="38" y="12"/>
                  </a:cubicBezTo>
                  <a:cubicBezTo>
                    <a:pt x="38" y="12"/>
                    <a:pt x="38" y="12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4"/>
                  </a:cubicBezTo>
                  <a:cubicBezTo>
                    <a:pt x="39" y="14"/>
                    <a:pt x="38" y="15"/>
                    <a:pt x="38" y="15"/>
                  </a:cubicBezTo>
                  <a:cubicBezTo>
                    <a:pt x="38" y="15"/>
                    <a:pt x="38" y="15"/>
                    <a:pt x="38" y="16"/>
                  </a:cubicBezTo>
                  <a:cubicBezTo>
                    <a:pt x="37" y="16"/>
                    <a:pt x="37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5" y="17"/>
                    <a:pt x="35" y="16"/>
                  </a:cubicBezTo>
                  <a:cubicBezTo>
                    <a:pt x="35" y="16"/>
                    <a:pt x="35" y="16"/>
                    <a:pt x="36" y="16"/>
                  </a:cubicBezTo>
                  <a:cubicBezTo>
                    <a:pt x="36" y="15"/>
                    <a:pt x="36" y="15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3"/>
                    <a:pt x="36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11"/>
                    <a:pt x="39" y="10"/>
                    <a:pt x="39" y="10"/>
                  </a:cubicBezTo>
                  <a:cubicBezTo>
                    <a:pt x="39" y="10"/>
                    <a:pt x="39" y="9"/>
                    <a:pt x="39" y="9"/>
                  </a:cubicBezTo>
                  <a:cubicBezTo>
                    <a:pt x="40" y="9"/>
                    <a:pt x="40" y="9"/>
                    <a:pt x="41" y="9"/>
                  </a:cubicBezTo>
                  <a:cubicBezTo>
                    <a:pt x="41" y="9"/>
                    <a:pt x="41" y="9"/>
                    <a:pt x="42" y="9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8"/>
                    <a:pt x="43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5" y="8"/>
                    <a:pt x="45" y="8"/>
                    <a:pt x="46" y="8"/>
                  </a:cubicBezTo>
                  <a:cubicBezTo>
                    <a:pt x="46" y="8"/>
                    <a:pt x="46" y="8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49" y="4"/>
                    <a:pt x="49" y="4"/>
                  </a:cubicBezTo>
                  <a:cubicBezTo>
                    <a:pt x="50" y="4"/>
                    <a:pt x="50" y="4"/>
                    <a:pt x="50" y="4"/>
                  </a:cubicBezTo>
                  <a:lnTo>
                    <a:pt x="50" y="5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9" name="Amazonas">
              <a:extLst>
                <a:ext uri="{FF2B5EF4-FFF2-40B4-BE49-F238E27FC236}">
                  <a16:creationId xmlns:a16="http://schemas.microsoft.com/office/drawing/2014/main" id="{8303ABAE-9201-4564-9505-DF247CCE8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7614" y="3722143"/>
              <a:ext cx="420698" cy="280838"/>
            </a:xfrm>
            <a:custGeom>
              <a:avLst/>
              <a:gdLst>
                <a:gd name="T0" fmla="*/ 151 w 159"/>
                <a:gd name="T1" fmla="*/ 29 h 106"/>
                <a:gd name="T2" fmla="*/ 145 w 159"/>
                <a:gd name="T3" fmla="*/ 30 h 106"/>
                <a:gd name="T4" fmla="*/ 135 w 159"/>
                <a:gd name="T5" fmla="*/ 14 h 106"/>
                <a:gd name="T6" fmla="*/ 123 w 159"/>
                <a:gd name="T7" fmla="*/ 17 h 106"/>
                <a:gd name="T8" fmla="*/ 118 w 159"/>
                <a:gd name="T9" fmla="*/ 23 h 106"/>
                <a:gd name="T10" fmla="*/ 114 w 159"/>
                <a:gd name="T11" fmla="*/ 21 h 106"/>
                <a:gd name="T12" fmla="*/ 111 w 159"/>
                <a:gd name="T13" fmla="*/ 22 h 106"/>
                <a:gd name="T14" fmla="*/ 108 w 159"/>
                <a:gd name="T15" fmla="*/ 28 h 106"/>
                <a:gd name="T16" fmla="*/ 108 w 159"/>
                <a:gd name="T17" fmla="*/ 28 h 106"/>
                <a:gd name="T18" fmla="*/ 106 w 159"/>
                <a:gd name="T19" fmla="*/ 27 h 106"/>
                <a:gd name="T20" fmla="*/ 101 w 159"/>
                <a:gd name="T21" fmla="*/ 17 h 106"/>
                <a:gd name="T22" fmla="*/ 100 w 159"/>
                <a:gd name="T23" fmla="*/ 11 h 106"/>
                <a:gd name="T24" fmla="*/ 90 w 159"/>
                <a:gd name="T25" fmla="*/ 0 h 106"/>
                <a:gd name="T26" fmla="*/ 83 w 159"/>
                <a:gd name="T27" fmla="*/ 2 h 106"/>
                <a:gd name="T28" fmla="*/ 76 w 159"/>
                <a:gd name="T29" fmla="*/ 9 h 106"/>
                <a:gd name="T30" fmla="*/ 56 w 159"/>
                <a:gd name="T31" fmla="*/ 10 h 106"/>
                <a:gd name="T32" fmla="*/ 53 w 159"/>
                <a:gd name="T33" fmla="*/ 7 h 106"/>
                <a:gd name="T34" fmla="*/ 47 w 159"/>
                <a:gd name="T35" fmla="*/ 5 h 106"/>
                <a:gd name="T36" fmla="*/ 43 w 159"/>
                <a:gd name="T37" fmla="*/ 6 h 106"/>
                <a:gd name="T38" fmla="*/ 38 w 159"/>
                <a:gd name="T39" fmla="*/ 8 h 106"/>
                <a:gd name="T40" fmla="*/ 30 w 159"/>
                <a:gd name="T41" fmla="*/ 8 h 106"/>
                <a:gd name="T42" fmla="*/ 36 w 159"/>
                <a:gd name="T43" fmla="*/ 14 h 106"/>
                <a:gd name="T44" fmla="*/ 32 w 159"/>
                <a:gd name="T45" fmla="*/ 19 h 106"/>
                <a:gd name="T46" fmla="*/ 29 w 159"/>
                <a:gd name="T47" fmla="*/ 24 h 106"/>
                <a:gd name="T48" fmla="*/ 31 w 159"/>
                <a:gd name="T49" fmla="*/ 26 h 106"/>
                <a:gd name="T50" fmla="*/ 37 w 159"/>
                <a:gd name="T51" fmla="*/ 34 h 106"/>
                <a:gd name="T52" fmla="*/ 33 w 159"/>
                <a:gd name="T53" fmla="*/ 59 h 106"/>
                <a:gd name="T54" fmla="*/ 30 w 159"/>
                <a:gd name="T55" fmla="*/ 61 h 106"/>
                <a:gd name="T56" fmla="*/ 26 w 159"/>
                <a:gd name="T57" fmla="*/ 60 h 106"/>
                <a:gd name="T58" fmla="*/ 24 w 159"/>
                <a:gd name="T59" fmla="*/ 61 h 106"/>
                <a:gd name="T60" fmla="*/ 9 w 159"/>
                <a:gd name="T61" fmla="*/ 67 h 106"/>
                <a:gd name="T62" fmla="*/ 5 w 159"/>
                <a:gd name="T63" fmla="*/ 75 h 106"/>
                <a:gd name="T64" fmla="*/ 5 w 159"/>
                <a:gd name="T65" fmla="*/ 83 h 106"/>
                <a:gd name="T66" fmla="*/ 1 w 159"/>
                <a:gd name="T67" fmla="*/ 84 h 106"/>
                <a:gd name="T68" fmla="*/ 0 w 159"/>
                <a:gd name="T69" fmla="*/ 86 h 106"/>
                <a:gd name="T70" fmla="*/ 8 w 159"/>
                <a:gd name="T71" fmla="*/ 90 h 106"/>
                <a:gd name="T72" fmla="*/ 68 w 159"/>
                <a:gd name="T73" fmla="*/ 106 h 106"/>
                <a:gd name="T74" fmla="*/ 71 w 159"/>
                <a:gd name="T75" fmla="*/ 101 h 106"/>
                <a:gd name="T76" fmla="*/ 75 w 159"/>
                <a:gd name="T77" fmla="*/ 100 h 106"/>
                <a:gd name="T78" fmla="*/ 81 w 159"/>
                <a:gd name="T79" fmla="*/ 101 h 106"/>
                <a:gd name="T80" fmla="*/ 86 w 159"/>
                <a:gd name="T81" fmla="*/ 97 h 106"/>
                <a:gd name="T82" fmla="*/ 91 w 159"/>
                <a:gd name="T83" fmla="*/ 96 h 106"/>
                <a:gd name="T84" fmla="*/ 93 w 159"/>
                <a:gd name="T85" fmla="*/ 93 h 106"/>
                <a:gd name="T86" fmla="*/ 94 w 159"/>
                <a:gd name="T87" fmla="*/ 90 h 106"/>
                <a:gd name="T88" fmla="*/ 98 w 159"/>
                <a:gd name="T89" fmla="*/ 87 h 106"/>
                <a:gd name="T90" fmla="*/ 100 w 159"/>
                <a:gd name="T91" fmla="*/ 86 h 106"/>
                <a:gd name="T92" fmla="*/ 112 w 159"/>
                <a:gd name="T93" fmla="*/ 91 h 106"/>
                <a:gd name="T94" fmla="*/ 146 w 159"/>
                <a:gd name="T95" fmla="*/ 91 h 106"/>
                <a:gd name="T96" fmla="*/ 146 w 159"/>
                <a:gd name="T97" fmla="*/ 89 h 106"/>
                <a:gd name="T98" fmla="*/ 147 w 159"/>
                <a:gd name="T99" fmla="*/ 86 h 106"/>
                <a:gd name="T100" fmla="*/ 146 w 159"/>
                <a:gd name="T101" fmla="*/ 84 h 106"/>
                <a:gd name="T102" fmla="*/ 147 w 159"/>
                <a:gd name="T103" fmla="*/ 82 h 106"/>
                <a:gd name="T104" fmla="*/ 148 w 159"/>
                <a:gd name="T105" fmla="*/ 80 h 106"/>
                <a:gd name="T106" fmla="*/ 149 w 159"/>
                <a:gd name="T107" fmla="*/ 77 h 106"/>
                <a:gd name="T108" fmla="*/ 147 w 159"/>
                <a:gd name="T109" fmla="*/ 7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9" h="106">
                  <a:moveTo>
                    <a:pt x="159" y="34"/>
                  </a:moveTo>
                  <a:cubicBezTo>
                    <a:pt x="159" y="34"/>
                    <a:pt x="159" y="34"/>
                    <a:pt x="159" y="34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2" y="29"/>
                    <a:pt x="151" y="29"/>
                    <a:pt x="151" y="29"/>
                  </a:cubicBezTo>
                  <a:cubicBezTo>
                    <a:pt x="151" y="29"/>
                    <a:pt x="150" y="30"/>
                    <a:pt x="150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0"/>
                    <a:pt x="148" y="31"/>
                    <a:pt x="148" y="31"/>
                  </a:cubicBezTo>
                  <a:cubicBezTo>
                    <a:pt x="148" y="31"/>
                    <a:pt x="148" y="31"/>
                    <a:pt x="147" y="30"/>
                  </a:cubicBezTo>
                  <a:cubicBezTo>
                    <a:pt x="147" y="30"/>
                    <a:pt x="146" y="30"/>
                    <a:pt x="146" y="30"/>
                  </a:cubicBezTo>
                  <a:cubicBezTo>
                    <a:pt x="146" y="30"/>
                    <a:pt x="145" y="30"/>
                    <a:pt x="145" y="30"/>
                  </a:cubicBezTo>
                  <a:cubicBezTo>
                    <a:pt x="145" y="30"/>
                    <a:pt x="145" y="30"/>
                    <a:pt x="145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9" y="14"/>
                    <a:pt x="129" y="14"/>
                    <a:pt x="128" y="14"/>
                  </a:cubicBezTo>
                  <a:cubicBezTo>
                    <a:pt x="128" y="14"/>
                    <a:pt x="127" y="14"/>
                    <a:pt x="126" y="14"/>
                  </a:cubicBezTo>
                  <a:cubicBezTo>
                    <a:pt x="125" y="14"/>
                    <a:pt x="125" y="14"/>
                    <a:pt x="124" y="15"/>
                  </a:cubicBezTo>
                  <a:cubicBezTo>
                    <a:pt x="123" y="15"/>
                    <a:pt x="123" y="16"/>
                    <a:pt x="123" y="1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123" y="18"/>
                    <a:pt x="123" y="18"/>
                    <a:pt x="122" y="19"/>
                  </a:cubicBezTo>
                  <a:cubicBezTo>
                    <a:pt x="122" y="19"/>
                    <a:pt x="122" y="19"/>
                    <a:pt x="121" y="19"/>
                  </a:cubicBezTo>
                  <a:cubicBezTo>
                    <a:pt x="121" y="19"/>
                    <a:pt x="121" y="20"/>
                    <a:pt x="121" y="20"/>
                  </a:cubicBezTo>
                  <a:cubicBezTo>
                    <a:pt x="120" y="20"/>
                    <a:pt x="120" y="22"/>
                    <a:pt x="120" y="22"/>
                  </a:cubicBezTo>
                  <a:cubicBezTo>
                    <a:pt x="120" y="22"/>
                    <a:pt x="120" y="22"/>
                    <a:pt x="120" y="22"/>
                  </a:cubicBezTo>
                  <a:cubicBezTo>
                    <a:pt x="119" y="23"/>
                    <a:pt x="119" y="23"/>
                    <a:pt x="118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23"/>
                    <a:pt x="118" y="23"/>
                    <a:pt x="117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1"/>
                    <a:pt x="114" y="21"/>
                  </a:cubicBezTo>
                  <a:cubicBezTo>
                    <a:pt x="114" y="21"/>
                    <a:pt x="114" y="21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2" y="21"/>
                    <a:pt x="112" y="21"/>
                    <a:pt x="112" y="22"/>
                  </a:cubicBezTo>
                  <a:cubicBezTo>
                    <a:pt x="112" y="22"/>
                    <a:pt x="111" y="22"/>
                    <a:pt x="111" y="22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111" y="22"/>
                    <a:pt x="110" y="22"/>
                    <a:pt x="110" y="23"/>
                  </a:cubicBezTo>
                  <a:cubicBezTo>
                    <a:pt x="109" y="24"/>
                    <a:pt x="110" y="25"/>
                    <a:pt x="110" y="26"/>
                  </a:cubicBezTo>
                  <a:cubicBezTo>
                    <a:pt x="110" y="26"/>
                    <a:pt x="110" y="26"/>
                    <a:pt x="110" y="27"/>
                  </a:cubicBezTo>
                  <a:cubicBezTo>
                    <a:pt x="110" y="27"/>
                    <a:pt x="110" y="27"/>
                    <a:pt x="109" y="27"/>
                  </a:cubicBezTo>
                  <a:cubicBezTo>
                    <a:pt x="109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7" y="28"/>
                    <a:pt x="107" y="28"/>
                  </a:cubicBezTo>
                  <a:cubicBezTo>
                    <a:pt x="107" y="27"/>
                    <a:pt x="106" y="27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5" y="27"/>
                    <a:pt x="105" y="27"/>
                    <a:pt x="104" y="26"/>
                  </a:cubicBezTo>
                  <a:cubicBezTo>
                    <a:pt x="104" y="26"/>
                    <a:pt x="104" y="26"/>
                    <a:pt x="103" y="25"/>
                  </a:cubicBezTo>
                  <a:cubicBezTo>
                    <a:pt x="102" y="24"/>
                    <a:pt x="102" y="24"/>
                    <a:pt x="101" y="23"/>
                  </a:cubicBezTo>
                  <a:cubicBezTo>
                    <a:pt x="102" y="22"/>
                    <a:pt x="102" y="21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1" y="18"/>
                    <a:pt x="101" y="18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7"/>
                    <a:pt x="101" y="17"/>
                    <a:pt x="101" y="16"/>
                  </a:cubicBezTo>
                  <a:cubicBezTo>
                    <a:pt x="101" y="16"/>
                    <a:pt x="100" y="15"/>
                    <a:pt x="100" y="15"/>
                  </a:cubicBezTo>
                  <a:cubicBezTo>
                    <a:pt x="100" y="14"/>
                    <a:pt x="100" y="13"/>
                    <a:pt x="100" y="13"/>
                  </a:cubicBezTo>
                  <a:cubicBezTo>
                    <a:pt x="100" y="13"/>
                    <a:pt x="100" y="12"/>
                    <a:pt x="100" y="12"/>
                  </a:cubicBezTo>
                  <a:cubicBezTo>
                    <a:pt x="100" y="11"/>
                    <a:pt x="100" y="11"/>
                    <a:pt x="100" y="11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7" y="1"/>
                    <a:pt x="86" y="1"/>
                  </a:cubicBezTo>
                  <a:cubicBezTo>
                    <a:pt x="86" y="2"/>
                    <a:pt x="85" y="2"/>
                    <a:pt x="84" y="2"/>
                  </a:cubicBezTo>
                  <a:cubicBezTo>
                    <a:pt x="84" y="2"/>
                    <a:pt x="84" y="2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2"/>
                    <a:pt x="82" y="3"/>
                    <a:pt x="82" y="3"/>
                  </a:cubicBezTo>
                  <a:cubicBezTo>
                    <a:pt x="82" y="4"/>
                    <a:pt x="82" y="5"/>
                    <a:pt x="81" y="5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1" y="5"/>
                    <a:pt x="80" y="6"/>
                    <a:pt x="79" y="7"/>
                  </a:cubicBezTo>
                  <a:cubicBezTo>
                    <a:pt x="78" y="7"/>
                    <a:pt x="77" y="8"/>
                    <a:pt x="76" y="9"/>
                  </a:cubicBezTo>
                  <a:cubicBezTo>
                    <a:pt x="75" y="10"/>
                    <a:pt x="75" y="10"/>
                    <a:pt x="74" y="11"/>
                  </a:cubicBezTo>
                  <a:cubicBezTo>
                    <a:pt x="72" y="12"/>
                    <a:pt x="70" y="15"/>
                    <a:pt x="70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0"/>
                    <a:pt x="54" y="10"/>
                    <a:pt x="54" y="9"/>
                  </a:cubicBezTo>
                  <a:cubicBezTo>
                    <a:pt x="54" y="8"/>
                    <a:pt x="54" y="8"/>
                    <a:pt x="53" y="7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8" y="5"/>
                    <a:pt x="48" y="5"/>
                  </a:cubicBezTo>
                  <a:cubicBezTo>
                    <a:pt x="48" y="5"/>
                    <a:pt x="47" y="5"/>
                    <a:pt x="47" y="5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6"/>
                    <a:pt x="47" y="6"/>
                    <a:pt x="46" y="6"/>
                  </a:cubicBezTo>
                  <a:cubicBezTo>
                    <a:pt x="46" y="6"/>
                    <a:pt x="46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4" y="6"/>
                    <a:pt x="44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6"/>
                    <a:pt x="42" y="6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10"/>
                    <a:pt x="31" y="11"/>
                    <a:pt x="32" y="12"/>
                  </a:cubicBezTo>
                  <a:cubicBezTo>
                    <a:pt x="33" y="12"/>
                    <a:pt x="33" y="12"/>
                    <a:pt x="34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3"/>
                    <a:pt x="36" y="14"/>
                    <a:pt x="36" y="14"/>
                  </a:cubicBezTo>
                  <a:cubicBezTo>
                    <a:pt x="36" y="14"/>
                    <a:pt x="36" y="15"/>
                    <a:pt x="36" y="15"/>
                  </a:cubicBezTo>
                  <a:cubicBezTo>
                    <a:pt x="36" y="16"/>
                    <a:pt x="36" y="17"/>
                    <a:pt x="37" y="18"/>
                  </a:cubicBezTo>
                  <a:cubicBezTo>
                    <a:pt x="37" y="18"/>
                    <a:pt x="36" y="19"/>
                    <a:pt x="35" y="19"/>
                  </a:cubicBezTo>
                  <a:cubicBezTo>
                    <a:pt x="35" y="19"/>
                    <a:pt x="35" y="19"/>
                    <a:pt x="34" y="18"/>
                  </a:cubicBezTo>
                  <a:cubicBezTo>
                    <a:pt x="34" y="18"/>
                    <a:pt x="34" y="18"/>
                    <a:pt x="33" y="18"/>
                  </a:cubicBezTo>
                  <a:cubicBezTo>
                    <a:pt x="33" y="18"/>
                    <a:pt x="32" y="18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5"/>
                    <a:pt x="30" y="26"/>
                    <a:pt x="31" y="26"/>
                  </a:cubicBezTo>
                  <a:cubicBezTo>
                    <a:pt x="32" y="27"/>
                    <a:pt x="33" y="28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7" y="31"/>
                    <a:pt x="37" y="32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7"/>
                    <a:pt x="37" y="39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33" y="61"/>
                    <a:pt x="33" y="61"/>
                    <a:pt x="32" y="6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61"/>
                    <a:pt x="31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29" y="60"/>
                    <a:pt x="29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60"/>
                    <a:pt x="26" y="60"/>
                    <a:pt x="26" y="60"/>
                  </a:cubicBezTo>
                  <a:cubicBezTo>
                    <a:pt x="26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60"/>
                    <a:pt x="24" y="61"/>
                    <a:pt x="24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1" y="62"/>
                    <a:pt x="19" y="63"/>
                    <a:pt x="17" y="63"/>
                  </a:cubicBezTo>
                  <a:cubicBezTo>
                    <a:pt x="16" y="63"/>
                    <a:pt x="16" y="63"/>
                    <a:pt x="16" y="64"/>
                  </a:cubicBezTo>
                  <a:cubicBezTo>
                    <a:pt x="15" y="64"/>
                    <a:pt x="14" y="64"/>
                    <a:pt x="13" y="64"/>
                  </a:cubicBezTo>
                  <a:cubicBezTo>
                    <a:pt x="13" y="65"/>
                    <a:pt x="12" y="65"/>
                    <a:pt x="12" y="65"/>
                  </a:cubicBezTo>
                  <a:cubicBezTo>
                    <a:pt x="12" y="65"/>
                    <a:pt x="11" y="66"/>
                    <a:pt x="11" y="66"/>
                  </a:cubicBezTo>
                  <a:cubicBezTo>
                    <a:pt x="10" y="66"/>
                    <a:pt x="10" y="67"/>
                    <a:pt x="9" y="67"/>
                  </a:cubicBezTo>
                  <a:cubicBezTo>
                    <a:pt x="9" y="67"/>
                    <a:pt x="9" y="68"/>
                    <a:pt x="9" y="68"/>
                  </a:cubicBezTo>
                  <a:cubicBezTo>
                    <a:pt x="8" y="68"/>
                    <a:pt x="8" y="68"/>
                    <a:pt x="8" y="69"/>
                  </a:cubicBezTo>
                  <a:cubicBezTo>
                    <a:pt x="6" y="69"/>
                    <a:pt x="5" y="70"/>
                    <a:pt x="5" y="71"/>
                  </a:cubicBezTo>
                  <a:cubicBezTo>
                    <a:pt x="6" y="72"/>
                    <a:pt x="6" y="72"/>
                    <a:pt x="5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5" y="74"/>
                    <a:pt x="5" y="74"/>
                    <a:pt x="5" y="75"/>
                  </a:cubicBezTo>
                  <a:cubicBezTo>
                    <a:pt x="5" y="75"/>
                    <a:pt x="5" y="76"/>
                    <a:pt x="5" y="76"/>
                  </a:cubicBezTo>
                  <a:cubicBezTo>
                    <a:pt x="4" y="77"/>
                    <a:pt x="4" y="77"/>
                    <a:pt x="4" y="78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1"/>
                    <a:pt x="5" y="81"/>
                  </a:cubicBezTo>
                  <a:cubicBezTo>
                    <a:pt x="5" y="81"/>
                    <a:pt x="5" y="81"/>
                    <a:pt x="5" y="82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3" y="83"/>
                  </a:cubicBezTo>
                  <a:cubicBezTo>
                    <a:pt x="3" y="83"/>
                    <a:pt x="3" y="83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9" y="105"/>
                    <a:pt x="70" y="104"/>
                    <a:pt x="70" y="103"/>
                  </a:cubicBezTo>
                  <a:cubicBezTo>
                    <a:pt x="70" y="103"/>
                    <a:pt x="70" y="103"/>
                    <a:pt x="71" y="103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1" y="102"/>
                    <a:pt x="71" y="102"/>
                    <a:pt x="71" y="101"/>
                  </a:cubicBezTo>
                  <a:cubicBezTo>
                    <a:pt x="71" y="101"/>
                    <a:pt x="71" y="101"/>
                    <a:pt x="72" y="101"/>
                  </a:cubicBezTo>
                  <a:cubicBezTo>
                    <a:pt x="72" y="101"/>
                    <a:pt x="72" y="100"/>
                    <a:pt x="74" y="100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6" y="100"/>
                    <a:pt x="76" y="100"/>
                    <a:pt x="76" y="101"/>
                  </a:cubicBezTo>
                  <a:cubicBezTo>
                    <a:pt x="76" y="101"/>
                    <a:pt x="77" y="101"/>
                    <a:pt x="77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9" y="101"/>
                    <a:pt x="80" y="101"/>
                    <a:pt x="80" y="101"/>
                  </a:cubicBezTo>
                  <a:cubicBezTo>
                    <a:pt x="80" y="101"/>
                    <a:pt x="80" y="101"/>
                    <a:pt x="81" y="101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3" y="100"/>
                    <a:pt x="83" y="100"/>
                    <a:pt x="83" y="100"/>
                  </a:cubicBezTo>
                  <a:cubicBezTo>
                    <a:pt x="83" y="100"/>
                    <a:pt x="83" y="99"/>
                    <a:pt x="83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84" y="98"/>
                    <a:pt x="85" y="98"/>
                    <a:pt x="85" y="98"/>
                  </a:cubicBezTo>
                  <a:cubicBezTo>
                    <a:pt x="85" y="98"/>
                    <a:pt x="86" y="97"/>
                    <a:pt x="86" y="97"/>
                  </a:cubicBezTo>
                  <a:cubicBezTo>
                    <a:pt x="86" y="97"/>
                    <a:pt x="86" y="97"/>
                    <a:pt x="86" y="97"/>
                  </a:cubicBezTo>
                  <a:cubicBezTo>
                    <a:pt x="86" y="97"/>
                    <a:pt x="87" y="97"/>
                    <a:pt x="87" y="97"/>
                  </a:cubicBezTo>
                  <a:cubicBezTo>
                    <a:pt x="87" y="97"/>
                    <a:pt x="87" y="96"/>
                    <a:pt x="87" y="96"/>
                  </a:cubicBezTo>
                  <a:cubicBezTo>
                    <a:pt x="88" y="96"/>
                    <a:pt x="89" y="96"/>
                    <a:pt x="90" y="96"/>
                  </a:cubicBezTo>
                  <a:cubicBezTo>
                    <a:pt x="90" y="96"/>
                    <a:pt x="90" y="96"/>
                    <a:pt x="90" y="96"/>
                  </a:cubicBezTo>
                  <a:cubicBezTo>
                    <a:pt x="90" y="96"/>
                    <a:pt x="90" y="96"/>
                    <a:pt x="91" y="96"/>
                  </a:cubicBezTo>
                  <a:cubicBezTo>
                    <a:pt x="91" y="96"/>
                    <a:pt x="92" y="96"/>
                    <a:pt x="93" y="96"/>
                  </a:cubicBezTo>
                  <a:cubicBezTo>
                    <a:pt x="94" y="96"/>
                    <a:pt x="95" y="96"/>
                    <a:pt x="96" y="94"/>
                  </a:cubicBezTo>
                  <a:cubicBezTo>
                    <a:pt x="96" y="94"/>
                    <a:pt x="96" y="94"/>
                    <a:pt x="96" y="93"/>
                  </a:cubicBezTo>
                  <a:cubicBezTo>
                    <a:pt x="96" y="93"/>
                    <a:pt x="95" y="93"/>
                    <a:pt x="95" y="93"/>
                  </a:cubicBezTo>
                  <a:cubicBezTo>
                    <a:pt x="95" y="93"/>
                    <a:pt x="94" y="93"/>
                    <a:pt x="94" y="93"/>
                  </a:cubicBezTo>
                  <a:cubicBezTo>
                    <a:pt x="94" y="93"/>
                    <a:pt x="93" y="93"/>
                    <a:pt x="93" y="93"/>
                  </a:cubicBezTo>
                  <a:cubicBezTo>
                    <a:pt x="93" y="92"/>
                    <a:pt x="93" y="92"/>
                    <a:pt x="93" y="92"/>
                  </a:cubicBezTo>
                  <a:cubicBezTo>
                    <a:pt x="93" y="92"/>
                    <a:pt x="93" y="91"/>
                    <a:pt x="93" y="91"/>
                  </a:cubicBezTo>
                  <a:cubicBezTo>
                    <a:pt x="93" y="91"/>
                    <a:pt x="93" y="91"/>
                    <a:pt x="93" y="90"/>
                  </a:cubicBezTo>
                  <a:cubicBezTo>
                    <a:pt x="93" y="90"/>
                    <a:pt x="94" y="90"/>
                    <a:pt x="94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5" y="90"/>
                    <a:pt x="95" y="90"/>
                  </a:cubicBezTo>
                  <a:cubicBezTo>
                    <a:pt x="95" y="90"/>
                    <a:pt x="95" y="89"/>
                    <a:pt x="96" y="89"/>
                  </a:cubicBezTo>
                  <a:cubicBezTo>
                    <a:pt x="96" y="89"/>
                    <a:pt x="96" y="89"/>
                    <a:pt x="97" y="89"/>
                  </a:cubicBezTo>
                  <a:cubicBezTo>
                    <a:pt x="97" y="89"/>
                    <a:pt x="97" y="89"/>
                    <a:pt x="97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86"/>
                    <a:pt x="98" y="86"/>
                    <a:pt x="99" y="86"/>
                  </a:cubicBezTo>
                  <a:cubicBezTo>
                    <a:pt x="99" y="86"/>
                    <a:pt x="99" y="86"/>
                    <a:pt x="99" y="86"/>
                  </a:cubicBezTo>
                  <a:cubicBezTo>
                    <a:pt x="99" y="86"/>
                    <a:pt x="99" y="86"/>
                    <a:pt x="99" y="86"/>
                  </a:cubicBezTo>
                  <a:cubicBezTo>
                    <a:pt x="100" y="86"/>
                    <a:pt x="100" y="86"/>
                    <a:pt x="100" y="86"/>
                  </a:cubicBezTo>
                  <a:cubicBezTo>
                    <a:pt x="100" y="86"/>
                    <a:pt x="100" y="86"/>
                    <a:pt x="100" y="86"/>
                  </a:cubicBezTo>
                  <a:cubicBezTo>
                    <a:pt x="101" y="86"/>
                    <a:pt x="101" y="86"/>
                    <a:pt x="101" y="86"/>
                  </a:cubicBezTo>
                  <a:cubicBezTo>
                    <a:pt x="102" y="86"/>
                    <a:pt x="103" y="86"/>
                    <a:pt x="103" y="87"/>
                  </a:cubicBezTo>
                  <a:cubicBezTo>
                    <a:pt x="104" y="87"/>
                    <a:pt x="104" y="88"/>
                    <a:pt x="105" y="88"/>
                  </a:cubicBezTo>
                  <a:cubicBezTo>
                    <a:pt x="105" y="88"/>
                    <a:pt x="106" y="88"/>
                    <a:pt x="106" y="89"/>
                  </a:cubicBezTo>
                  <a:cubicBezTo>
                    <a:pt x="107" y="90"/>
                    <a:pt x="109" y="91"/>
                    <a:pt x="110" y="91"/>
                  </a:cubicBezTo>
                  <a:cubicBezTo>
                    <a:pt x="111" y="91"/>
                    <a:pt x="112" y="91"/>
                    <a:pt x="112" y="91"/>
                  </a:cubicBezTo>
                  <a:cubicBezTo>
                    <a:pt x="114" y="91"/>
                    <a:pt x="115" y="91"/>
                    <a:pt x="116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17" y="92"/>
                    <a:pt x="117" y="92"/>
                    <a:pt x="117" y="92"/>
                  </a:cubicBezTo>
                  <a:cubicBezTo>
                    <a:pt x="146" y="91"/>
                    <a:pt x="146" y="91"/>
                    <a:pt x="146" y="91"/>
                  </a:cubicBezTo>
                  <a:cubicBezTo>
                    <a:pt x="146" y="91"/>
                    <a:pt x="146" y="91"/>
                    <a:pt x="146" y="91"/>
                  </a:cubicBezTo>
                  <a:cubicBezTo>
                    <a:pt x="146" y="91"/>
                    <a:pt x="146" y="91"/>
                    <a:pt x="146" y="91"/>
                  </a:cubicBezTo>
                  <a:cubicBezTo>
                    <a:pt x="146" y="90"/>
                    <a:pt x="146" y="90"/>
                    <a:pt x="146" y="90"/>
                  </a:cubicBezTo>
                  <a:cubicBezTo>
                    <a:pt x="146" y="90"/>
                    <a:pt x="146" y="90"/>
                    <a:pt x="146" y="90"/>
                  </a:cubicBezTo>
                  <a:cubicBezTo>
                    <a:pt x="146" y="90"/>
                    <a:pt x="146" y="90"/>
                    <a:pt x="146" y="90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6" y="88"/>
                    <a:pt x="147" y="87"/>
                    <a:pt x="147" y="87"/>
                  </a:cubicBezTo>
                  <a:cubicBezTo>
                    <a:pt x="147" y="87"/>
                    <a:pt x="147" y="87"/>
                    <a:pt x="147" y="87"/>
                  </a:cubicBezTo>
                  <a:cubicBezTo>
                    <a:pt x="147" y="87"/>
                    <a:pt x="147" y="87"/>
                    <a:pt x="147" y="8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47" y="86"/>
                    <a:pt x="147" y="85"/>
                    <a:pt x="147" y="85"/>
                  </a:cubicBezTo>
                  <a:cubicBezTo>
                    <a:pt x="147" y="85"/>
                    <a:pt x="147" y="84"/>
                    <a:pt x="146" y="84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6" y="84"/>
                    <a:pt x="145" y="84"/>
                    <a:pt x="145" y="84"/>
                  </a:cubicBezTo>
                  <a:cubicBezTo>
                    <a:pt x="145" y="84"/>
                    <a:pt x="145" y="83"/>
                    <a:pt x="145" y="83"/>
                  </a:cubicBezTo>
                  <a:cubicBezTo>
                    <a:pt x="145" y="83"/>
                    <a:pt x="145" y="83"/>
                    <a:pt x="146" y="83"/>
                  </a:cubicBezTo>
                  <a:cubicBezTo>
                    <a:pt x="146" y="83"/>
                    <a:pt x="146" y="82"/>
                    <a:pt x="146" y="82"/>
                  </a:cubicBezTo>
                  <a:cubicBezTo>
                    <a:pt x="146" y="82"/>
                    <a:pt x="147" y="82"/>
                    <a:pt x="147" y="82"/>
                  </a:cubicBezTo>
                  <a:cubicBezTo>
                    <a:pt x="147" y="82"/>
                    <a:pt x="147" y="82"/>
                    <a:pt x="147" y="82"/>
                  </a:cubicBezTo>
                  <a:cubicBezTo>
                    <a:pt x="147" y="82"/>
                    <a:pt x="147" y="82"/>
                    <a:pt x="147" y="82"/>
                  </a:cubicBezTo>
                  <a:cubicBezTo>
                    <a:pt x="147" y="82"/>
                    <a:pt x="147" y="82"/>
                    <a:pt x="147" y="82"/>
                  </a:cubicBezTo>
                  <a:cubicBezTo>
                    <a:pt x="147" y="81"/>
                    <a:pt x="148" y="81"/>
                    <a:pt x="14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8" y="79"/>
                    <a:pt x="148" y="79"/>
                    <a:pt x="148" y="79"/>
                  </a:cubicBezTo>
                  <a:cubicBezTo>
                    <a:pt x="148" y="79"/>
                    <a:pt x="148" y="79"/>
                    <a:pt x="148" y="79"/>
                  </a:cubicBezTo>
                  <a:cubicBezTo>
                    <a:pt x="148" y="79"/>
                    <a:pt x="148" y="79"/>
                    <a:pt x="148" y="79"/>
                  </a:cubicBezTo>
                  <a:cubicBezTo>
                    <a:pt x="148" y="78"/>
                    <a:pt x="148" y="78"/>
                    <a:pt x="149" y="77"/>
                  </a:cubicBezTo>
                  <a:cubicBezTo>
                    <a:pt x="149" y="77"/>
                    <a:pt x="149" y="77"/>
                    <a:pt x="149" y="77"/>
                  </a:cubicBezTo>
                  <a:cubicBezTo>
                    <a:pt x="148" y="77"/>
                    <a:pt x="148" y="77"/>
                    <a:pt x="148" y="77"/>
                  </a:cubicBezTo>
                  <a:cubicBezTo>
                    <a:pt x="148" y="77"/>
                    <a:pt x="148" y="77"/>
                    <a:pt x="148" y="77"/>
                  </a:cubicBezTo>
                  <a:cubicBezTo>
                    <a:pt x="148" y="77"/>
                    <a:pt x="148" y="77"/>
                    <a:pt x="148" y="76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59" y="35"/>
                    <a:pt x="159" y="35"/>
                    <a:pt x="159" y="35"/>
                  </a:cubicBezTo>
                  <a:lnTo>
                    <a:pt x="159" y="34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304800" dist="38100" dir="5400000" algn="t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90" name="Amapa">
              <a:extLst>
                <a:ext uri="{FF2B5EF4-FFF2-40B4-BE49-F238E27FC236}">
                  <a16:creationId xmlns:a16="http://schemas.microsoft.com/office/drawing/2014/main" id="{68B65D52-3FC5-4C50-AF57-6CCB4AE289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45166" y="3656129"/>
              <a:ext cx="128671" cy="127552"/>
            </a:xfrm>
            <a:custGeom>
              <a:avLst/>
              <a:gdLst>
                <a:gd name="T0" fmla="*/ 47 w 49"/>
                <a:gd name="T1" fmla="*/ 29 h 48"/>
                <a:gd name="T2" fmla="*/ 42 w 49"/>
                <a:gd name="T3" fmla="*/ 35 h 48"/>
                <a:gd name="T4" fmla="*/ 35 w 49"/>
                <a:gd name="T5" fmla="*/ 42 h 48"/>
                <a:gd name="T6" fmla="*/ 32 w 49"/>
                <a:gd name="T7" fmla="*/ 48 h 48"/>
                <a:gd name="T8" fmla="*/ 30 w 49"/>
                <a:gd name="T9" fmla="*/ 47 h 48"/>
                <a:gd name="T10" fmla="*/ 28 w 49"/>
                <a:gd name="T11" fmla="*/ 46 h 48"/>
                <a:gd name="T12" fmla="*/ 28 w 49"/>
                <a:gd name="T13" fmla="*/ 46 h 48"/>
                <a:gd name="T14" fmla="*/ 28 w 49"/>
                <a:gd name="T15" fmla="*/ 46 h 48"/>
                <a:gd name="T16" fmla="*/ 28 w 49"/>
                <a:gd name="T17" fmla="*/ 46 h 48"/>
                <a:gd name="T18" fmla="*/ 28 w 49"/>
                <a:gd name="T19" fmla="*/ 46 h 48"/>
                <a:gd name="T20" fmla="*/ 26 w 49"/>
                <a:gd name="T21" fmla="*/ 45 h 48"/>
                <a:gd name="T22" fmla="*/ 24 w 49"/>
                <a:gd name="T23" fmla="*/ 43 h 48"/>
                <a:gd name="T24" fmla="*/ 24 w 49"/>
                <a:gd name="T25" fmla="*/ 42 h 48"/>
                <a:gd name="T26" fmla="*/ 23 w 49"/>
                <a:gd name="T27" fmla="*/ 41 h 48"/>
                <a:gd name="T28" fmla="*/ 22 w 49"/>
                <a:gd name="T29" fmla="*/ 38 h 48"/>
                <a:gd name="T30" fmla="*/ 20 w 49"/>
                <a:gd name="T31" fmla="*/ 37 h 48"/>
                <a:gd name="T32" fmla="*/ 19 w 49"/>
                <a:gd name="T33" fmla="*/ 33 h 48"/>
                <a:gd name="T34" fmla="*/ 16 w 49"/>
                <a:gd name="T35" fmla="*/ 30 h 48"/>
                <a:gd name="T36" fmla="*/ 14 w 49"/>
                <a:gd name="T37" fmla="*/ 29 h 48"/>
                <a:gd name="T38" fmla="*/ 13 w 49"/>
                <a:gd name="T39" fmla="*/ 26 h 48"/>
                <a:gd name="T40" fmla="*/ 11 w 49"/>
                <a:gd name="T41" fmla="*/ 25 h 48"/>
                <a:gd name="T42" fmla="*/ 8 w 49"/>
                <a:gd name="T43" fmla="*/ 24 h 48"/>
                <a:gd name="T44" fmla="*/ 4 w 49"/>
                <a:gd name="T45" fmla="*/ 23 h 48"/>
                <a:gd name="T46" fmla="*/ 3 w 49"/>
                <a:gd name="T47" fmla="*/ 19 h 48"/>
                <a:gd name="T48" fmla="*/ 1 w 49"/>
                <a:gd name="T49" fmla="*/ 16 h 48"/>
                <a:gd name="T50" fmla="*/ 2 w 49"/>
                <a:gd name="T51" fmla="*/ 15 h 48"/>
                <a:gd name="T52" fmla="*/ 6 w 49"/>
                <a:gd name="T53" fmla="*/ 17 h 48"/>
                <a:gd name="T54" fmla="*/ 6 w 49"/>
                <a:gd name="T55" fmla="*/ 17 h 48"/>
                <a:gd name="T56" fmla="*/ 10 w 49"/>
                <a:gd name="T57" fmla="*/ 22 h 48"/>
                <a:gd name="T58" fmla="*/ 11 w 49"/>
                <a:gd name="T59" fmla="*/ 22 h 48"/>
                <a:gd name="T60" fmla="*/ 13 w 49"/>
                <a:gd name="T61" fmla="*/ 20 h 48"/>
                <a:gd name="T62" fmla="*/ 14 w 49"/>
                <a:gd name="T63" fmla="*/ 22 h 48"/>
                <a:gd name="T64" fmla="*/ 16 w 49"/>
                <a:gd name="T65" fmla="*/ 24 h 48"/>
                <a:gd name="T66" fmla="*/ 18 w 49"/>
                <a:gd name="T67" fmla="*/ 22 h 48"/>
                <a:gd name="T68" fmla="*/ 20 w 49"/>
                <a:gd name="T69" fmla="*/ 20 h 48"/>
                <a:gd name="T70" fmla="*/ 22 w 49"/>
                <a:gd name="T71" fmla="*/ 17 h 48"/>
                <a:gd name="T72" fmla="*/ 24 w 49"/>
                <a:gd name="T73" fmla="*/ 13 h 48"/>
                <a:gd name="T74" fmla="*/ 25 w 49"/>
                <a:gd name="T75" fmla="*/ 9 h 48"/>
                <a:gd name="T76" fmla="*/ 27 w 49"/>
                <a:gd name="T77" fmla="*/ 7 h 48"/>
                <a:gd name="T78" fmla="*/ 30 w 49"/>
                <a:gd name="T79" fmla="*/ 3 h 48"/>
                <a:gd name="T80" fmla="*/ 31 w 49"/>
                <a:gd name="T81" fmla="*/ 1 h 48"/>
                <a:gd name="T82" fmla="*/ 34 w 49"/>
                <a:gd name="T83" fmla="*/ 2 h 48"/>
                <a:gd name="T84" fmla="*/ 36 w 49"/>
                <a:gd name="T85" fmla="*/ 9 h 48"/>
                <a:gd name="T86" fmla="*/ 40 w 49"/>
                <a:gd name="T87" fmla="*/ 13 h 48"/>
                <a:gd name="T88" fmla="*/ 42 w 49"/>
                <a:gd name="T89" fmla="*/ 19 h 48"/>
                <a:gd name="T90" fmla="*/ 47 w 49"/>
                <a:gd name="T91" fmla="*/ 22 h 48"/>
                <a:gd name="T92" fmla="*/ 48 w 49"/>
                <a:gd name="T93" fmla="*/ 24 h 48"/>
                <a:gd name="T94" fmla="*/ 45 w 49"/>
                <a:gd name="T95" fmla="*/ 20 h 48"/>
                <a:gd name="T96" fmla="*/ 48 w 49"/>
                <a:gd name="T97" fmla="*/ 20 h 48"/>
                <a:gd name="T98" fmla="*/ 47 w 49"/>
                <a:gd name="T99" fmla="*/ 19 h 48"/>
                <a:gd name="T100" fmla="*/ 45 w 49"/>
                <a:gd name="T101" fmla="*/ 17 h 48"/>
                <a:gd name="T102" fmla="*/ 44 w 49"/>
                <a:gd name="T103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9" h="48">
                  <a:moveTo>
                    <a:pt x="48" y="24"/>
                  </a:moveTo>
                  <a:cubicBezTo>
                    <a:pt x="48" y="25"/>
                    <a:pt x="48" y="25"/>
                    <a:pt x="48" y="26"/>
                  </a:cubicBezTo>
                  <a:cubicBezTo>
                    <a:pt x="48" y="27"/>
                    <a:pt x="47" y="28"/>
                    <a:pt x="47" y="29"/>
                  </a:cubicBezTo>
                  <a:cubicBezTo>
                    <a:pt x="47" y="29"/>
                    <a:pt x="47" y="31"/>
                    <a:pt x="46" y="31"/>
                  </a:cubicBezTo>
                  <a:cubicBezTo>
                    <a:pt x="45" y="32"/>
                    <a:pt x="42" y="33"/>
                    <a:pt x="4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1" y="36"/>
                    <a:pt x="40" y="36"/>
                  </a:cubicBezTo>
                  <a:cubicBezTo>
                    <a:pt x="39" y="37"/>
                    <a:pt x="38" y="38"/>
                    <a:pt x="37" y="38"/>
                  </a:cubicBezTo>
                  <a:cubicBezTo>
                    <a:pt x="36" y="39"/>
                    <a:pt x="36" y="41"/>
                    <a:pt x="35" y="42"/>
                  </a:cubicBezTo>
                  <a:cubicBezTo>
                    <a:pt x="35" y="43"/>
                    <a:pt x="34" y="44"/>
                    <a:pt x="34" y="45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2" y="47"/>
                    <a:pt x="32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7"/>
                    <a:pt x="30" y="47"/>
                    <a:pt x="30" y="47"/>
                  </a:cubicBezTo>
                  <a:cubicBezTo>
                    <a:pt x="30" y="47"/>
                    <a:pt x="29" y="46"/>
                    <a:pt x="29" y="46"/>
                  </a:cubicBezTo>
                  <a:cubicBezTo>
                    <a:pt x="29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7" y="46"/>
                    <a:pt x="27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5" y="44"/>
                    <a:pt x="25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3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0"/>
                    <a:pt x="23" y="40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2" y="39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8"/>
                    <a:pt x="20" y="37"/>
                    <a:pt x="20" y="37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19" y="34"/>
                    <a:pt x="19" y="33"/>
                  </a:cubicBezTo>
                  <a:cubicBezTo>
                    <a:pt x="19" y="32"/>
                    <a:pt x="19" y="32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6" y="30"/>
                    <a:pt x="16" y="30"/>
                  </a:cubicBezTo>
                  <a:cubicBezTo>
                    <a:pt x="15" y="30"/>
                    <a:pt x="15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1" y="25"/>
                    <a:pt x="11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9" y="25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5" y="23"/>
                    <a:pt x="4" y="23"/>
                    <a:pt x="4" y="23"/>
                  </a:cubicBezTo>
                  <a:cubicBezTo>
                    <a:pt x="4" y="23"/>
                    <a:pt x="3" y="22"/>
                    <a:pt x="3" y="22"/>
                  </a:cubicBezTo>
                  <a:cubicBezTo>
                    <a:pt x="3" y="22"/>
                    <a:pt x="3" y="21"/>
                    <a:pt x="3" y="21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3" y="15"/>
                    <a:pt x="3" y="16"/>
                    <a:pt x="4" y="16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5" y="17"/>
                    <a:pt x="5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7" y="18"/>
                    <a:pt x="7" y="19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1" y="22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0"/>
                    <a:pt x="13" y="20"/>
                  </a:cubicBezTo>
                  <a:cubicBezTo>
                    <a:pt x="14" y="20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8" y="23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1"/>
                    <a:pt x="18" y="20"/>
                    <a:pt x="19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8"/>
                    <a:pt x="22" y="17"/>
                    <a:pt x="22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4" y="14"/>
                    <a:pt x="24" y="13"/>
                    <a:pt x="24" y="13"/>
                  </a:cubicBezTo>
                  <a:cubicBezTo>
                    <a:pt x="25" y="12"/>
                    <a:pt x="24" y="12"/>
                    <a:pt x="24" y="11"/>
                  </a:cubicBezTo>
                  <a:cubicBezTo>
                    <a:pt x="24" y="11"/>
                    <a:pt x="24" y="10"/>
                    <a:pt x="25" y="10"/>
                  </a:cubicBezTo>
                  <a:cubicBezTo>
                    <a:pt x="25" y="10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ubicBezTo>
                    <a:pt x="26" y="9"/>
                    <a:pt x="26" y="8"/>
                    <a:pt x="26" y="8"/>
                  </a:cubicBezTo>
                  <a:cubicBezTo>
                    <a:pt x="26" y="8"/>
                    <a:pt x="26" y="7"/>
                    <a:pt x="27" y="7"/>
                  </a:cubicBezTo>
                  <a:cubicBezTo>
                    <a:pt x="27" y="7"/>
                    <a:pt x="27" y="7"/>
                    <a:pt x="28" y="7"/>
                  </a:cubicBezTo>
                  <a:cubicBezTo>
                    <a:pt x="28" y="6"/>
                    <a:pt x="28" y="6"/>
                    <a:pt x="29" y="6"/>
                  </a:cubicBezTo>
                  <a:cubicBezTo>
                    <a:pt x="29" y="5"/>
                    <a:pt x="29" y="4"/>
                    <a:pt x="30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1" y="2"/>
                    <a:pt x="31" y="2"/>
                    <a:pt x="31" y="1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1"/>
                    <a:pt x="34" y="1"/>
                    <a:pt x="34" y="2"/>
                  </a:cubicBezTo>
                  <a:cubicBezTo>
                    <a:pt x="34" y="3"/>
                    <a:pt x="35" y="5"/>
                    <a:pt x="36" y="6"/>
                  </a:cubicBezTo>
                  <a:cubicBezTo>
                    <a:pt x="36" y="6"/>
                    <a:pt x="36" y="7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7" y="9"/>
                    <a:pt x="37" y="9"/>
                    <a:pt x="37" y="10"/>
                  </a:cubicBezTo>
                  <a:cubicBezTo>
                    <a:pt x="37" y="10"/>
                    <a:pt x="38" y="11"/>
                    <a:pt x="38" y="11"/>
                  </a:cubicBezTo>
                  <a:cubicBezTo>
                    <a:pt x="39" y="12"/>
                    <a:pt x="39" y="12"/>
                    <a:pt x="40" y="13"/>
                  </a:cubicBezTo>
                  <a:cubicBezTo>
                    <a:pt x="41" y="14"/>
                    <a:pt x="41" y="15"/>
                    <a:pt x="41" y="16"/>
                  </a:cubicBezTo>
                  <a:cubicBezTo>
                    <a:pt x="42" y="17"/>
                    <a:pt x="42" y="18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3" y="20"/>
                    <a:pt x="43" y="20"/>
                    <a:pt x="43" y="21"/>
                  </a:cubicBezTo>
                  <a:cubicBezTo>
                    <a:pt x="44" y="22"/>
                    <a:pt x="45" y="21"/>
                    <a:pt x="46" y="22"/>
                  </a:cubicBezTo>
                  <a:cubicBezTo>
                    <a:pt x="46" y="22"/>
                    <a:pt x="47" y="22"/>
                    <a:pt x="47" y="22"/>
                  </a:cubicBezTo>
                  <a:cubicBezTo>
                    <a:pt x="47" y="22"/>
                    <a:pt x="48" y="22"/>
                    <a:pt x="48" y="22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49" y="23"/>
                    <a:pt x="48" y="24"/>
                    <a:pt x="48" y="24"/>
                  </a:cubicBezTo>
                  <a:close/>
                  <a:moveTo>
                    <a:pt x="44" y="19"/>
                  </a:moveTo>
                  <a:cubicBezTo>
                    <a:pt x="44" y="19"/>
                    <a:pt x="44" y="19"/>
                    <a:pt x="44" y="19"/>
                  </a:cubicBezTo>
                  <a:cubicBezTo>
                    <a:pt x="45" y="19"/>
                    <a:pt x="45" y="20"/>
                    <a:pt x="45" y="20"/>
                  </a:cubicBezTo>
                  <a:cubicBezTo>
                    <a:pt x="46" y="20"/>
                    <a:pt x="46" y="20"/>
                    <a:pt x="47" y="20"/>
                  </a:cubicBezTo>
                  <a:cubicBezTo>
                    <a:pt x="47" y="20"/>
                    <a:pt x="47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19"/>
                    <a:pt x="48" y="19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6" y="19"/>
                    <a:pt x="46" y="19"/>
                  </a:cubicBezTo>
                  <a:cubicBezTo>
                    <a:pt x="46" y="18"/>
                    <a:pt x="46" y="17"/>
                    <a:pt x="45" y="17"/>
                  </a:cubicBezTo>
                  <a:cubicBezTo>
                    <a:pt x="45" y="17"/>
                    <a:pt x="45" y="17"/>
                    <a:pt x="44" y="18"/>
                  </a:cubicBezTo>
                  <a:cubicBezTo>
                    <a:pt x="44" y="17"/>
                    <a:pt x="44" y="17"/>
                    <a:pt x="44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4" y="19"/>
                    <a:pt x="44" y="19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91" name="Alagoas">
              <a:extLst>
                <a:ext uri="{FF2B5EF4-FFF2-40B4-BE49-F238E27FC236}">
                  <a16:creationId xmlns:a16="http://schemas.microsoft.com/office/drawing/2014/main" id="{2FCF1C2E-269B-4F82-A3E1-C76668DD8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6003" y="3936968"/>
              <a:ext cx="69370" cy="36923"/>
            </a:xfrm>
            <a:custGeom>
              <a:avLst/>
              <a:gdLst>
                <a:gd name="T0" fmla="*/ 23 w 26"/>
                <a:gd name="T1" fmla="*/ 1 h 14"/>
                <a:gd name="T2" fmla="*/ 21 w 26"/>
                <a:gd name="T3" fmla="*/ 1 h 14"/>
                <a:gd name="T4" fmla="*/ 21 w 26"/>
                <a:gd name="T5" fmla="*/ 1 h 14"/>
                <a:gd name="T6" fmla="*/ 21 w 26"/>
                <a:gd name="T7" fmla="*/ 1 h 14"/>
                <a:gd name="T8" fmla="*/ 19 w 26"/>
                <a:gd name="T9" fmla="*/ 1 h 14"/>
                <a:gd name="T10" fmla="*/ 17 w 26"/>
                <a:gd name="T11" fmla="*/ 2 h 14"/>
                <a:gd name="T12" fmla="*/ 17 w 26"/>
                <a:gd name="T13" fmla="*/ 2 h 14"/>
                <a:gd name="T14" fmla="*/ 15 w 26"/>
                <a:gd name="T15" fmla="*/ 4 h 14"/>
                <a:gd name="T16" fmla="*/ 14 w 26"/>
                <a:gd name="T17" fmla="*/ 4 h 14"/>
                <a:gd name="T18" fmla="*/ 14 w 26"/>
                <a:gd name="T19" fmla="*/ 5 h 14"/>
                <a:gd name="T20" fmla="*/ 13 w 26"/>
                <a:gd name="T21" fmla="*/ 5 h 14"/>
                <a:gd name="T22" fmla="*/ 11 w 26"/>
                <a:gd name="T23" fmla="*/ 5 h 14"/>
                <a:gd name="T24" fmla="*/ 11 w 26"/>
                <a:gd name="T25" fmla="*/ 5 h 14"/>
                <a:gd name="T26" fmla="*/ 9 w 26"/>
                <a:gd name="T27" fmla="*/ 5 h 14"/>
                <a:gd name="T28" fmla="*/ 9 w 26"/>
                <a:gd name="T29" fmla="*/ 4 h 14"/>
                <a:gd name="T30" fmla="*/ 8 w 26"/>
                <a:gd name="T31" fmla="*/ 4 h 14"/>
                <a:gd name="T32" fmla="*/ 7 w 26"/>
                <a:gd name="T33" fmla="*/ 4 h 14"/>
                <a:gd name="T34" fmla="*/ 7 w 26"/>
                <a:gd name="T35" fmla="*/ 4 h 14"/>
                <a:gd name="T36" fmla="*/ 7 w 26"/>
                <a:gd name="T37" fmla="*/ 4 h 14"/>
                <a:gd name="T38" fmla="*/ 6 w 26"/>
                <a:gd name="T39" fmla="*/ 3 h 14"/>
                <a:gd name="T40" fmla="*/ 4 w 26"/>
                <a:gd name="T41" fmla="*/ 2 h 14"/>
                <a:gd name="T42" fmla="*/ 4 w 26"/>
                <a:gd name="T43" fmla="*/ 2 h 14"/>
                <a:gd name="T44" fmla="*/ 3 w 26"/>
                <a:gd name="T45" fmla="*/ 3 h 14"/>
                <a:gd name="T46" fmla="*/ 2 w 26"/>
                <a:gd name="T47" fmla="*/ 4 h 14"/>
                <a:gd name="T48" fmla="*/ 2 w 26"/>
                <a:gd name="T49" fmla="*/ 4 h 14"/>
                <a:gd name="T50" fmla="*/ 1 w 26"/>
                <a:gd name="T51" fmla="*/ 5 h 14"/>
                <a:gd name="T52" fmla="*/ 0 w 26"/>
                <a:gd name="T53" fmla="*/ 6 h 14"/>
                <a:gd name="T54" fmla="*/ 0 w 26"/>
                <a:gd name="T55" fmla="*/ 6 h 14"/>
                <a:gd name="T56" fmla="*/ 1 w 26"/>
                <a:gd name="T57" fmla="*/ 6 h 14"/>
                <a:gd name="T58" fmla="*/ 1 w 26"/>
                <a:gd name="T59" fmla="*/ 6 h 14"/>
                <a:gd name="T60" fmla="*/ 2 w 26"/>
                <a:gd name="T61" fmla="*/ 7 h 14"/>
                <a:gd name="T62" fmla="*/ 3 w 26"/>
                <a:gd name="T63" fmla="*/ 7 h 14"/>
                <a:gd name="T64" fmla="*/ 4 w 26"/>
                <a:gd name="T65" fmla="*/ 8 h 14"/>
                <a:gd name="T66" fmla="*/ 6 w 26"/>
                <a:gd name="T67" fmla="*/ 9 h 14"/>
                <a:gd name="T68" fmla="*/ 6 w 26"/>
                <a:gd name="T69" fmla="*/ 9 h 14"/>
                <a:gd name="T70" fmla="*/ 6 w 26"/>
                <a:gd name="T71" fmla="*/ 9 h 14"/>
                <a:gd name="T72" fmla="*/ 7 w 26"/>
                <a:gd name="T73" fmla="*/ 10 h 14"/>
                <a:gd name="T74" fmla="*/ 8 w 26"/>
                <a:gd name="T75" fmla="*/ 10 h 14"/>
                <a:gd name="T76" fmla="*/ 9 w 26"/>
                <a:gd name="T77" fmla="*/ 11 h 14"/>
                <a:gd name="T78" fmla="*/ 10 w 26"/>
                <a:gd name="T79" fmla="*/ 11 h 14"/>
                <a:gd name="T80" fmla="*/ 11 w 26"/>
                <a:gd name="T81" fmla="*/ 11 h 14"/>
                <a:gd name="T82" fmla="*/ 11 w 26"/>
                <a:gd name="T83" fmla="*/ 11 h 14"/>
                <a:gd name="T84" fmla="*/ 13 w 26"/>
                <a:gd name="T85" fmla="*/ 12 h 14"/>
                <a:gd name="T86" fmla="*/ 13 w 26"/>
                <a:gd name="T87" fmla="*/ 12 h 14"/>
                <a:gd name="T88" fmla="*/ 13 w 26"/>
                <a:gd name="T89" fmla="*/ 12 h 14"/>
                <a:gd name="T90" fmla="*/ 14 w 26"/>
                <a:gd name="T91" fmla="*/ 13 h 14"/>
                <a:gd name="T92" fmla="*/ 14 w 26"/>
                <a:gd name="T93" fmla="*/ 13 h 14"/>
                <a:gd name="T94" fmla="*/ 15 w 26"/>
                <a:gd name="T95" fmla="*/ 14 h 14"/>
                <a:gd name="T96" fmla="*/ 15 w 26"/>
                <a:gd name="T97" fmla="*/ 14 h 14"/>
                <a:gd name="T98" fmla="*/ 16 w 26"/>
                <a:gd name="T99" fmla="*/ 14 h 14"/>
                <a:gd name="T100" fmla="*/ 16 w 26"/>
                <a:gd name="T101" fmla="*/ 14 h 14"/>
                <a:gd name="T102" fmla="*/ 16 w 26"/>
                <a:gd name="T103" fmla="*/ 13 h 14"/>
                <a:gd name="T104" fmla="*/ 18 w 26"/>
                <a:gd name="T105" fmla="*/ 12 h 14"/>
                <a:gd name="T106" fmla="*/ 20 w 26"/>
                <a:gd name="T107" fmla="*/ 10 h 14"/>
                <a:gd name="T108" fmla="*/ 22 w 26"/>
                <a:gd name="T109" fmla="*/ 8 h 14"/>
                <a:gd name="T110" fmla="*/ 25 w 26"/>
                <a:gd name="T111" fmla="*/ 4 h 14"/>
                <a:gd name="T112" fmla="*/ 26 w 26"/>
                <a:gd name="T113" fmla="*/ 1 h 14"/>
                <a:gd name="T114" fmla="*/ 26 w 26"/>
                <a:gd name="T115" fmla="*/ 1 h 14"/>
                <a:gd name="T116" fmla="*/ 24 w 26"/>
                <a:gd name="T117" fmla="*/ 0 h 14"/>
                <a:gd name="T118" fmla="*/ 23 w 26"/>
                <a:gd name="T11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" h="14">
                  <a:moveTo>
                    <a:pt x="23" y="1"/>
                  </a:move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1"/>
                    <a:pt x="20" y="1"/>
                    <a:pt x="19" y="1"/>
                  </a:cubicBezTo>
                  <a:cubicBezTo>
                    <a:pt x="18" y="1"/>
                    <a:pt x="18" y="1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3"/>
                    <a:pt x="15" y="3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8"/>
                    <a:pt x="5" y="8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9" y="10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1"/>
                    <a:pt x="10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2"/>
                    <a:pt x="12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3"/>
                  </a:cubicBezTo>
                  <a:cubicBezTo>
                    <a:pt x="17" y="13"/>
                    <a:pt x="18" y="12"/>
                    <a:pt x="18" y="12"/>
                  </a:cubicBezTo>
                  <a:cubicBezTo>
                    <a:pt x="19" y="12"/>
                    <a:pt x="19" y="11"/>
                    <a:pt x="20" y="10"/>
                  </a:cubicBezTo>
                  <a:cubicBezTo>
                    <a:pt x="21" y="10"/>
                    <a:pt x="21" y="9"/>
                    <a:pt x="22" y="8"/>
                  </a:cubicBezTo>
                  <a:cubicBezTo>
                    <a:pt x="23" y="7"/>
                    <a:pt x="24" y="5"/>
                    <a:pt x="25" y="4"/>
                  </a:cubicBezTo>
                  <a:cubicBezTo>
                    <a:pt x="25" y="3"/>
                    <a:pt x="26" y="2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5" y="0"/>
                    <a:pt x="24" y="0"/>
                  </a:cubicBezTo>
                  <a:cubicBezTo>
                    <a:pt x="23" y="0"/>
                    <a:pt x="23" y="0"/>
                    <a:pt x="23" y="1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92" name="Acre">
              <a:extLst>
                <a:ext uri="{FF2B5EF4-FFF2-40B4-BE49-F238E27FC236}">
                  <a16:creationId xmlns:a16="http://schemas.microsoft.com/office/drawing/2014/main" id="{FB2F6880-1819-445E-A261-73F3C6AD8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5377" y="3952632"/>
              <a:ext cx="192447" cy="85035"/>
            </a:xfrm>
            <a:custGeom>
              <a:avLst/>
              <a:gdLst>
                <a:gd name="T0" fmla="*/ 36 w 73"/>
                <a:gd name="T1" fmla="*/ 7 h 32"/>
                <a:gd name="T2" fmla="*/ 36 w 73"/>
                <a:gd name="T3" fmla="*/ 7 h 32"/>
                <a:gd name="T4" fmla="*/ 1 w 73"/>
                <a:gd name="T5" fmla="*/ 0 h 32"/>
                <a:gd name="T6" fmla="*/ 1 w 73"/>
                <a:gd name="T7" fmla="*/ 0 h 32"/>
                <a:gd name="T8" fmla="*/ 1 w 73"/>
                <a:gd name="T9" fmla="*/ 1 h 32"/>
                <a:gd name="T10" fmla="*/ 1 w 73"/>
                <a:gd name="T11" fmla="*/ 4 h 32"/>
                <a:gd name="T12" fmla="*/ 1 w 73"/>
                <a:gd name="T13" fmla="*/ 6 h 32"/>
                <a:gd name="T14" fmla="*/ 1 w 73"/>
                <a:gd name="T15" fmla="*/ 6 h 32"/>
                <a:gd name="T16" fmla="*/ 3 w 73"/>
                <a:gd name="T17" fmla="*/ 9 h 32"/>
                <a:gd name="T18" fmla="*/ 9 w 73"/>
                <a:gd name="T19" fmla="*/ 17 h 32"/>
                <a:gd name="T20" fmla="*/ 8 w 73"/>
                <a:gd name="T21" fmla="*/ 19 h 32"/>
                <a:gd name="T22" fmla="*/ 8 w 73"/>
                <a:gd name="T23" fmla="*/ 19 h 32"/>
                <a:gd name="T24" fmla="*/ 17 w 73"/>
                <a:gd name="T25" fmla="*/ 20 h 32"/>
                <a:gd name="T26" fmla="*/ 19 w 73"/>
                <a:gd name="T27" fmla="*/ 22 h 32"/>
                <a:gd name="T28" fmla="*/ 19 w 73"/>
                <a:gd name="T29" fmla="*/ 23 h 32"/>
                <a:gd name="T30" fmla="*/ 19 w 73"/>
                <a:gd name="T31" fmla="*/ 23 h 32"/>
                <a:gd name="T32" fmla="*/ 20 w 73"/>
                <a:gd name="T33" fmla="*/ 23 h 32"/>
                <a:gd name="T34" fmla="*/ 26 w 73"/>
                <a:gd name="T35" fmla="*/ 24 h 32"/>
                <a:gd name="T36" fmla="*/ 27 w 73"/>
                <a:gd name="T37" fmla="*/ 24 h 32"/>
                <a:gd name="T38" fmla="*/ 28 w 73"/>
                <a:gd name="T39" fmla="*/ 24 h 32"/>
                <a:gd name="T40" fmla="*/ 29 w 73"/>
                <a:gd name="T41" fmla="*/ 23 h 32"/>
                <a:gd name="T42" fmla="*/ 32 w 73"/>
                <a:gd name="T43" fmla="*/ 20 h 32"/>
                <a:gd name="T44" fmla="*/ 34 w 73"/>
                <a:gd name="T45" fmla="*/ 18 h 32"/>
                <a:gd name="T46" fmla="*/ 35 w 73"/>
                <a:gd name="T47" fmla="*/ 21 h 32"/>
                <a:gd name="T48" fmla="*/ 34 w 73"/>
                <a:gd name="T49" fmla="*/ 22 h 32"/>
                <a:gd name="T50" fmla="*/ 35 w 73"/>
                <a:gd name="T51" fmla="*/ 24 h 32"/>
                <a:gd name="T52" fmla="*/ 35 w 73"/>
                <a:gd name="T53" fmla="*/ 27 h 32"/>
                <a:gd name="T54" fmla="*/ 36 w 73"/>
                <a:gd name="T55" fmla="*/ 30 h 32"/>
                <a:gd name="T56" fmla="*/ 39 w 73"/>
                <a:gd name="T57" fmla="*/ 32 h 32"/>
                <a:gd name="T58" fmla="*/ 42 w 73"/>
                <a:gd name="T59" fmla="*/ 32 h 32"/>
                <a:gd name="T60" fmla="*/ 43 w 73"/>
                <a:gd name="T61" fmla="*/ 32 h 32"/>
                <a:gd name="T62" fmla="*/ 47 w 73"/>
                <a:gd name="T63" fmla="*/ 31 h 32"/>
                <a:gd name="T64" fmla="*/ 51 w 73"/>
                <a:gd name="T65" fmla="*/ 32 h 32"/>
                <a:gd name="T66" fmla="*/ 52 w 73"/>
                <a:gd name="T67" fmla="*/ 32 h 32"/>
                <a:gd name="T68" fmla="*/ 55 w 73"/>
                <a:gd name="T69" fmla="*/ 31 h 32"/>
                <a:gd name="T70" fmla="*/ 57 w 73"/>
                <a:gd name="T71" fmla="*/ 30 h 32"/>
                <a:gd name="T72" fmla="*/ 60 w 73"/>
                <a:gd name="T73" fmla="*/ 28 h 32"/>
                <a:gd name="T74" fmla="*/ 62 w 73"/>
                <a:gd name="T75" fmla="*/ 28 h 32"/>
                <a:gd name="T76" fmla="*/ 63 w 73"/>
                <a:gd name="T77" fmla="*/ 27 h 32"/>
                <a:gd name="T78" fmla="*/ 65 w 73"/>
                <a:gd name="T79" fmla="*/ 24 h 32"/>
                <a:gd name="T80" fmla="*/ 67 w 73"/>
                <a:gd name="T81" fmla="*/ 23 h 32"/>
                <a:gd name="T82" fmla="*/ 68 w 73"/>
                <a:gd name="T83" fmla="*/ 21 h 32"/>
                <a:gd name="T84" fmla="*/ 72 w 73"/>
                <a:gd name="T85" fmla="*/ 20 h 32"/>
                <a:gd name="T86" fmla="*/ 72 w 73"/>
                <a:gd name="T87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" h="32">
                  <a:moveTo>
                    <a:pt x="72" y="19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2" y="2"/>
                    <a:pt x="2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0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8"/>
                    <a:pt x="2" y="8"/>
                  </a:cubicBezTo>
                  <a:cubicBezTo>
                    <a:pt x="2" y="8"/>
                    <a:pt x="3" y="8"/>
                    <a:pt x="3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1" y="19"/>
                    <a:pt x="13" y="19"/>
                    <a:pt x="16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20" y="23"/>
                  </a:cubicBezTo>
                  <a:cubicBezTo>
                    <a:pt x="22" y="23"/>
                    <a:pt x="23" y="23"/>
                    <a:pt x="25" y="23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3"/>
                    <a:pt x="28" y="23"/>
                    <a:pt x="29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2"/>
                    <a:pt x="31" y="21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3" y="18"/>
                    <a:pt x="34" y="18"/>
                  </a:cubicBezTo>
                  <a:cubicBezTo>
                    <a:pt x="34" y="18"/>
                    <a:pt x="35" y="18"/>
                    <a:pt x="35" y="18"/>
                  </a:cubicBezTo>
                  <a:cubicBezTo>
                    <a:pt x="36" y="19"/>
                    <a:pt x="36" y="20"/>
                    <a:pt x="35" y="21"/>
                  </a:cubicBezTo>
                  <a:cubicBezTo>
                    <a:pt x="35" y="21"/>
                    <a:pt x="35" y="21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3"/>
                    <a:pt x="35" y="24"/>
                  </a:cubicBezTo>
                  <a:cubicBezTo>
                    <a:pt x="35" y="25"/>
                    <a:pt x="35" y="26"/>
                    <a:pt x="35" y="26"/>
                  </a:cubicBezTo>
                  <a:cubicBezTo>
                    <a:pt x="35" y="26"/>
                    <a:pt x="35" y="27"/>
                    <a:pt x="35" y="27"/>
                  </a:cubicBezTo>
                  <a:cubicBezTo>
                    <a:pt x="36" y="28"/>
                    <a:pt x="36" y="28"/>
                    <a:pt x="36" y="29"/>
                  </a:cubicBezTo>
                  <a:cubicBezTo>
                    <a:pt x="36" y="29"/>
                    <a:pt x="36" y="29"/>
                    <a:pt x="36" y="30"/>
                  </a:cubicBezTo>
                  <a:cubicBezTo>
                    <a:pt x="36" y="30"/>
                    <a:pt x="36" y="31"/>
                    <a:pt x="37" y="31"/>
                  </a:cubicBezTo>
                  <a:cubicBezTo>
                    <a:pt x="38" y="32"/>
                    <a:pt x="38" y="32"/>
                    <a:pt x="39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1" y="32"/>
                    <a:pt x="41" y="32"/>
                    <a:pt x="42" y="32"/>
                  </a:cubicBezTo>
                  <a:cubicBezTo>
                    <a:pt x="42" y="32"/>
                    <a:pt x="42" y="32"/>
                    <a:pt x="43" y="32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4" y="31"/>
                    <a:pt x="45" y="31"/>
                    <a:pt x="45" y="31"/>
                  </a:cubicBezTo>
                  <a:cubicBezTo>
                    <a:pt x="46" y="31"/>
                    <a:pt x="46" y="31"/>
                    <a:pt x="47" y="31"/>
                  </a:cubicBezTo>
                  <a:cubicBezTo>
                    <a:pt x="48" y="32"/>
                    <a:pt x="49" y="32"/>
                    <a:pt x="50" y="32"/>
                  </a:cubicBezTo>
                  <a:cubicBezTo>
                    <a:pt x="50" y="32"/>
                    <a:pt x="50" y="32"/>
                    <a:pt x="51" y="32"/>
                  </a:cubicBezTo>
                  <a:cubicBezTo>
                    <a:pt x="51" y="32"/>
                    <a:pt x="51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3" y="32"/>
                    <a:pt x="54" y="31"/>
                    <a:pt x="55" y="31"/>
                  </a:cubicBezTo>
                  <a:cubicBezTo>
                    <a:pt x="55" y="30"/>
                    <a:pt x="55" y="30"/>
                    <a:pt x="56" y="30"/>
                  </a:cubicBezTo>
                  <a:cubicBezTo>
                    <a:pt x="56" y="30"/>
                    <a:pt x="56" y="30"/>
                    <a:pt x="57" y="30"/>
                  </a:cubicBezTo>
                  <a:cubicBezTo>
                    <a:pt x="57" y="30"/>
                    <a:pt x="58" y="30"/>
                    <a:pt x="58" y="29"/>
                  </a:cubicBezTo>
                  <a:cubicBezTo>
                    <a:pt x="59" y="29"/>
                    <a:pt x="59" y="29"/>
                    <a:pt x="60" y="28"/>
                  </a:cubicBezTo>
                  <a:cubicBezTo>
                    <a:pt x="60" y="28"/>
                    <a:pt x="60" y="28"/>
                    <a:pt x="61" y="28"/>
                  </a:cubicBezTo>
                  <a:cubicBezTo>
                    <a:pt x="61" y="28"/>
                    <a:pt x="61" y="28"/>
                    <a:pt x="62" y="28"/>
                  </a:cubicBezTo>
                  <a:cubicBezTo>
                    <a:pt x="62" y="28"/>
                    <a:pt x="63" y="27"/>
                    <a:pt x="63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5" y="27"/>
                    <a:pt x="65" y="26"/>
                    <a:pt x="65" y="25"/>
                  </a:cubicBezTo>
                  <a:cubicBezTo>
                    <a:pt x="65" y="25"/>
                    <a:pt x="65" y="25"/>
                    <a:pt x="65" y="24"/>
                  </a:cubicBezTo>
                  <a:cubicBezTo>
                    <a:pt x="65" y="24"/>
                    <a:pt x="66" y="24"/>
                    <a:pt x="66" y="24"/>
                  </a:cubicBezTo>
                  <a:cubicBezTo>
                    <a:pt x="66" y="24"/>
                    <a:pt x="66" y="23"/>
                    <a:pt x="67" y="23"/>
                  </a:cubicBezTo>
                  <a:cubicBezTo>
                    <a:pt x="67" y="22"/>
                    <a:pt x="67" y="22"/>
                    <a:pt x="68" y="22"/>
                  </a:cubicBezTo>
                  <a:cubicBezTo>
                    <a:pt x="68" y="22"/>
                    <a:pt x="68" y="21"/>
                    <a:pt x="68" y="21"/>
                  </a:cubicBezTo>
                  <a:cubicBezTo>
                    <a:pt x="69" y="21"/>
                    <a:pt x="70" y="20"/>
                    <a:pt x="71" y="20"/>
                  </a:cubicBezTo>
                  <a:cubicBezTo>
                    <a:pt x="71" y="20"/>
                    <a:pt x="71" y="20"/>
                    <a:pt x="72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19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127DC84-F55D-474E-A4B9-6958694DB547}"/>
              </a:ext>
            </a:extLst>
          </p:cNvPr>
          <p:cNvGrpSpPr/>
          <p:nvPr/>
        </p:nvGrpSpPr>
        <p:grpSpPr>
          <a:xfrm>
            <a:off x="1069809" y="3795652"/>
            <a:ext cx="4010603" cy="1567707"/>
            <a:chOff x="1071937" y="1569401"/>
            <a:chExt cx="4010603" cy="1567707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434692B3-887C-4441-B769-1BB5B54CF60F}"/>
                </a:ext>
              </a:extLst>
            </p:cNvPr>
            <p:cNvGrpSpPr/>
            <p:nvPr/>
          </p:nvGrpSpPr>
          <p:grpSpPr>
            <a:xfrm>
              <a:off x="1071937" y="1569401"/>
              <a:ext cx="4010603" cy="1567707"/>
              <a:chOff x="1071937" y="1569401"/>
              <a:chExt cx="3864783" cy="1567707"/>
            </a:xfrm>
          </p:grpSpPr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FBA49E52-0EDE-4BF9-B57A-66BCC4D73A5A}"/>
                  </a:ext>
                </a:extLst>
              </p:cNvPr>
              <p:cNvSpPr/>
              <p:nvPr/>
            </p:nvSpPr>
            <p:spPr>
              <a:xfrm>
                <a:off x="1071937" y="1569401"/>
                <a:ext cx="3864783" cy="15677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31800" sx="106000" sy="106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8DC0DDFF-6028-4E14-AA9D-010C502B7C9E}"/>
                  </a:ext>
                </a:extLst>
              </p:cNvPr>
              <p:cNvSpPr/>
              <p:nvPr/>
            </p:nvSpPr>
            <p:spPr>
              <a:xfrm>
                <a:off x="1071937" y="3085752"/>
                <a:ext cx="3864783" cy="51356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00EBE809-BAE8-4AA2-8EA4-B92C25076631}"/>
                </a:ext>
              </a:extLst>
            </p:cNvPr>
            <p:cNvGrpSpPr/>
            <p:nvPr/>
          </p:nvGrpSpPr>
          <p:grpSpPr>
            <a:xfrm>
              <a:off x="1270617" y="1770168"/>
              <a:ext cx="3613242" cy="1166173"/>
              <a:chOff x="1219302" y="1770168"/>
              <a:chExt cx="3613242" cy="1166173"/>
            </a:xfrm>
          </p:grpSpPr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16777AF2-889D-45A9-9D14-10AA39F37599}"/>
                  </a:ext>
                </a:extLst>
              </p:cNvPr>
              <p:cNvGrpSpPr/>
              <p:nvPr/>
            </p:nvGrpSpPr>
            <p:grpSpPr>
              <a:xfrm>
                <a:off x="2493962" y="1770168"/>
                <a:ext cx="2338582" cy="1166173"/>
                <a:chOff x="2493962" y="1731002"/>
                <a:chExt cx="2338582" cy="1166173"/>
              </a:xfrm>
            </p:grpSpPr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2BAA518E-30B9-42ED-A5B7-99C3FAFAE0F0}"/>
                    </a:ext>
                  </a:extLst>
                </p:cNvPr>
                <p:cNvSpPr txBox="1"/>
                <p:nvPr/>
              </p:nvSpPr>
              <p:spPr>
                <a:xfrm flipH="1">
                  <a:off x="2493962" y="2349653"/>
                  <a:ext cx="2338582" cy="5475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  <a:spcAft>
                      <a:spcPts val="1200"/>
                    </a:spcAft>
                  </a:pPr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 wonderful serenity has taken </a:t>
                  </a:r>
                  <a:b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</a:br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possession of my entire 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73635CBA-7F3A-45F4-95C6-7B00404F6DC3}"/>
                    </a:ext>
                  </a:extLst>
                </p:cNvPr>
                <p:cNvSpPr txBox="1"/>
                <p:nvPr/>
              </p:nvSpPr>
              <p:spPr>
                <a:xfrm flipH="1">
                  <a:off x="2493962" y="1731002"/>
                  <a:ext cx="233858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600" b="1" dirty="0">
                      <a:solidFill>
                        <a:schemeClr val="accent2"/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85%</a:t>
                  </a:r>
                </a:p>
              </p:txBody>
            </p:sp>
          </p:grp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064AFFD6-91F0-41F0-99B9-E91C712A8FF7}"/>
                  </a:ext>
                </a:extLst>
              </p:cNvPr>
              <p:cNvGrpSpPr/>
              <p:nvPr/>
            </p:nvGrpSpPr>
            <p:grpSpPr>
              <a:xfrm>
                <a:off x="1219302" y="1770168"/>
                <a:ext cx="1170162" cy="1166172"/>
                <a:chOff x="1219302" y="1770168"/>
                <a:chExt cx="1170162" cy="1166172"/>
              </a:xfrm>
            </p:grpSpPr>
            <p:graphicFrame>
              <p:nvGraphicFramePr>
                <p:cNvPr id="91" name="Chart 90">
                  <a:extLst>
                    <a:ext uri="{FF2B5EF4-FFF2-40B4-BE49-F238E27FC236}">
                      <a16:creationId xmlns:a16="http://schemas.microsoft.com/office/drawing/2014/main" id="{D8DBC140-8231-45B9-90A5-6D441A5B4C66}"/>
                    </a:ext>
                  </a:extLst>
                </p:cNvPr>
                <p:cNvGraphicFramePr/>
                <p:nvPr/>
              </p:nvGraphicFramePr>
              <p:xfrm>
                <a:off x="1219302" y="1770168"/>
                <a:ext cx="1170162" cy="1166172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0D5C6407-9448-438F-8849-37E6648C8D4E}"/>
                    </a:ext>
                  </a:extLst>
                </p:cNvPr>
                <p:cNvSpPr/>
                <p:nvPr/>
              </p:nvSpPr>
              <p:spPr>
                <a:xfrm>
                  <a:off x="1656512" y="2205383"/>
                  <a:ext cx="295742" cy="295742"/>
                </a:xfrm>
                <a:custGeom>
                  <a:avLst/>
                  <a:gdLst>
                    <a:gd name="connsiteX0" fmla="*/ 329402 w 459632"/>
                    <a:gd name="connsiteY0" fmla="*/ 444310 h 459631"/>
                    <a:gd name="connsiteX1" fmla="*/ 451971 w 459632"/>
                    <a:gd name="connsiteY1" fmla="*/ 444310 h 459631"/>
                    <a:gd name="connsiteX2" fmla="*/ 459631 w 459632"/>
                    <a:gd name="connsiteY2" fmla="*/ 451970 h 459631"/>
                    <a:gd name="connsiteX3" fmla="*/ 451970 w 459632"/>
                    <a:gd name="connsiteY3" fmla="*/ 459630 h 459631"/>
                    <a:gd name="connsiteX4" fmla="*/ 329402 w 459632"/>
                    <a:gd name="connsiteY4" fmla="*/ 459630 h 459631"/>
                    <a:gd name="connsiteX5" fmla="*/ 321742 w 459632"/>
                    <a:gd name="connsiteY5" fmla="*/ 451970 h 459631"/>
                    <a:gd name="connsiteX6" fmla="*/ 329402 w 459632"/>
                    <a:gd name="connsiteY6" fmla="*/ 444310 h 459631"/>
                    <a:gd name="connsiteX7" fmla="*/ 283439 w 459632"/>
                    <a:gd name="connsiteY7" fmla="*/ 444310 h 459631"/>
                    <a:gd name="connsiteX8" fmla="*/ 298761 w 459632"/>
                    <a:gd name="connsiteY8" fmla="*/ 444310 h 459631"/>
                    <a:gd name="connsiteX9" fmla="*/ 306421 w 459632"/>
                    <a:gd name="connsiteY9" fmla="*/ 451970 h 459631"/>
                    <a:gd name="connsiteX10" fmla="*/ 298761 w 459632"/>
                    <a:gd name="connsiteY10" fmla="*/ 459630 h 459631"/>
                    <a:gd name="connsiteX11" fmla="*/ 283439 w 459632"/>
                    <a:gd name="connsiteY11" fmla="*/ 459630 h 459631"/>
                    <a:gd name="connsiteX12" fmla="*/ 275779 w 459632"/>
                    <a:gd name="connsiteY12" fmla="*/ 451970 h 459631"/>
                    <a:gd name="connsiteX13" fmla="*/ 283439 w 459632"/>
                    <a:gd name="connsiteY13" fmla="*/ 444310 h 459631"/>
                    <a:gd name="connsiteX14" fmla="*/ 160870 w 459632"/>
                    <a:gd name="connsiteY14" fmla="*/ 444310 h 459631"/>
                    <a:gd name="connsiteX15" fmla="*/ 237475 w 459632"/>
                    <a:gd name="connsiteY15" fmla="*/ 444310 h 459631"/>
                    <a:gd name="connsiteX16" fmla="*/ 245136 w 459632"/>
                    <a:gd name="connsiteY16" fmla="*/ 451971 h 459631"/>
                    <a:gd name="connsiteX17" fmla="*/ 237475 w 459632"/>
                    <a:gd name="connsiteY17" fmla="*/ 459631 h 459631"/>
                    <a:gd name="connsiteX18" fmla="*/ 160870 w 459632"/>
                    <a:gd name="connsiteY18" fmla="*/ 459631 h 459631"/>
                    <a:gd name="connsiteX19" fmla="*/ 153210 w 459632"/>
                    <a:gd name="connsiteY19" fmla="*/ 451970 h 459631"/>
                    <a:gd name="connsiteX20" fmla="*/ 160870 w 459632"/>
                    <a:gd name="connsiteY20" fmla="*/ 444310 h 459631"/>
                    <a:gd name="connsiteX21" fmla="*/ 7660 w 459632"/>
                    <a:gd name="connsiteY21" fmla="*/ 444310 h 459631"/>
                    <a:gd name="connsiteX22" fmla="*/ 114908 w 459632"/>
                    <a:gd name="connsiteY22" fmla="*/ 444310 h 459631"/>
                    <a:gd name="connsiteX23" fmla="*/ 122568 w 459632"/>
                    <a:gd name="connsiteY23" fmla="*/ 451971 h 459631"/>
                    <a:gd name="connsiteX24" fmla="*/ 114908 w 459632"/>
                    <a:gd name="connsiteY24" fmla="*/ 459631 h 459631"/>
                    <a:gd name="connsiteX25" fmla="*/ 7660 w 459632"/>
                    <a:gd name="connsiteY25" fmla="*/ 459631 h 459631"/>
                    <a:gd name="connsiteX26" fmla="*/ 0 w 459632"/>
                    <a:gd name="connsiteY26" fmla="*/ 451970 h 459631"/>
                    <a:gd name="connsiteX27" fmla="*/ 7660 w 459632"/>
                    <a:gd name="connsiteY27" fmla="*/ 444310 h 459631"/>
                    <a:gd name="connsiteX28" fmla="*/ 53623 w 459632"/>
                    <a:gd name="connsiteY28" fmla="*/ 413668 h 459631"/>
                    <a:gd name="connsiteX29" fmla="*/ 191513 w 459632"/>
                    <a:gd name="connsiteY29" fmla="*/ 413668 h 459631"/>
                    <a:gd name="connsiteX30" fmla="*/ 199173 w 459632"/>
                    <a:gd name="connsiteY30" fmla="*/ 421328 h 459631"/>
                    <a:gd name="connsiteX31" fmla="*/ 191513 w 459632"/>
                    <a:gd name="connsiteY31" fmla="*/ 428988 h 459631"/>
                    <a:gd name="connsiteX32" fmla="*/ 53623 w 459632"/>
                    <a:gd name="connsiteY32" fmla="*/ 428988 h 459631"/>
                    <a:gd name="connsiteX33" fmla="*/ 45963 w 459632"/>
                    <a:gd name="connsiteY33" fmla="*/ 421328 h 459631"/>
                    <a:gd name="connsiteX34" fmla="*/ 53623 w 459632"/>
                    <a:gd name="connsiteY34" fmla="*/ 413668 h 459631"/>
                    <a:gd name="connsiteX35" fmla="*/ 91926 w 459632"/>
                    <a:gd name="connsiteY35" fmla="*/ 321742 h 459631"/>
                    <a:gd name="connsiteX36" fmla="*/ 91926 w 459632"/>
                    <a:gd name="connsiteY36" fmla="*/ 372195 h 459631"/>
                    <a:gd name="connsiteX37" fmla="*/ 142379 w 459632"/>
                    <a:gd name="connsiteY37" fmla="*/ 321742 h 459631"/>
                    <a:gd name="connsiteX38" fmla="*/ 153211 w 459632"/>
                    <a:gd name="connsiteY38" fmla="*/ 255968 h 459631"/>
                    <a:gd name="connsiteX39" fmla="*/ 102758 w 459632"/>
                    <a:gd name="connsiteY39" fmla="*/ 306421 h 459631"/>
                    <a:gd name="connsiteX40" fmla="*/ 153211 w 459632"/>
                    <a:gd name="connsiteY40" fmla="*/ 306421 h 459631"/>
                    <a:gd name="connsiteX41" fmla="*/ 91926 w 459632"/>
                    <a:gd name="connsiteY41" fmla="*/ 245137 h 459631"/>
                    <a:gd name="connsiteX42" fmla="*/ 91926 w 459632"/>
                    <a:gd name="connsiteY42" fmla="*/ 295589 h 459631"/>
                    <a:gd name="connsiteX43" fmla="*/ 142379 w 459632"/>
                    <a:gd name="connsiteY43" fmla="*/ 245137 h 459631"/>
                    <a:gd name="connsiteX44" fmla="*/ 153211 w 459632"/>
                    <a:gd name="connsiteY44" fmla="*/ 179363 h 459631"/>
                    <a:gd name="connsiteX45" fmla="*/ 102758 w 459632"/>
                    <a:gd name="connsiteY45" fmla="*/ 229816 h 459631"/>
                    <a:gd name="connsiteX46" fmla="*/ 153211 w 459632"/>
                    <a:gd name="connsiteY46" fmla="*/ 229816 h 459631"/>
                    <a:gd name="connsiteX47" fmla="*/ 91926 w 459632"/>
                    <a:gd name="connsiteY47" fmla="*/ 168531 h 459631"/>
                    <a:gd name="connsiteX48" fmla="*/ 91926 w 459632"/>
                    <a:gd name="connsiteY48" fmla="*/ 218984 h 459631"/>
                    <a:gd name="connsiteX49" fmla="*/ 142379 w 459632"/>
                    <a:gd name="connsiteY49" fmla="*/ 168531 h 459631"/>
                    <a:gd name="connsiteX50" fmla="*/ 383027 w 459632"/>
                    <a:gd name="connsiteY50" fmla="*/ 102758 h 459631"/>
                    <a:gd name="connsiteX51" fmla="*/ 332574 w 459632"/>
                    <a:gd name="connsiteY51" fmla="*/ 153211 h 459631"/>
                    <a:gd name="connsiteX52" fmla="*/ 383027 w 459632"/>
                    <a:gd name="connsiteY52" fmla="*/ 153211 h 459631"/>
                    <a:gd name="connsiteX53" fmla="*/ 306421 w 459632"/>
                    <a:gd name="connsiteY53" fmla="*/ 102758 h 459631"/>
                    <a:gd name="connsiteX54" fmla="*/ 255968 w 459632"/>
                    <a:gd name="connsiteY54" fmla="*/ 153211 h 459631"/>
                    <a:gd name="connsiteX55" fmla="*/ 306421 w 459632"/>
                    <a:gd name="connsiteY55" fmla="*/ 153211 h 459631"/>
                    <a:gd name="connsiteX56" fmla="*/ 229816 w 459632"/>
                    <a:gd name="connsiteY56" fmla="*/ 102758 h 459631"/>
                    <a:gd name="connsiteX57" fmla="*/ 179363 w 459632"/>
                    <a:gd name="connsiteY57" fmla="*/ 153211 h 459631"/>
                    <a:gd name="connsiteX58" fmla="*/ 229816 w 459632"/>
                    <a:gd name="connsiteY58" fmla="*/ 153211 h 459631"/>
                    <a:gd name="connsiteX59" fmla="*/ 153211 w 459632"/>
                    <a:gd name="connsiteY59" fmla="*/ 102758 h 459631"/>
                    <a:gd name="connsiteX60" fmla="*/ 102758 w 459632"/>
                    <a:gd name="connsiteY60" fmla="*/ 153211 h 459631"/>
                    <a:gd name="connsiteX61" fmla="*/ 153211 w 459632"/>
                    <a:gd name="connsiteY61" fmla="*/ 153211 h 459631"/>
                    <a:gd name="connsiteX62" fmla="*/ 76606 w 459632"/>
                    <a:gd name="connsiteY62" fmla="*/ 102758 h 459631"/>
                    <a:gd name="connsiteX63" fmla="*/ 26153 w 459632"/>
                    <a:gd name="connsiteY63" fmla="*/ 153211 h 459631"/>
                    <a:gd name="connsiteX64" fmla="*/ 76605 w 459632"/>
                    <a:gd name="connsiteY64" fmla="*/ 153211 h 459631"/>
                    <a:gd name="connsiteX65" fmla="*/ 76606 w 459632"/>
                    <a:gd name="connsiteY65" fmla="*/ 153211 h 459631"/>
                    <a:gd name="connsiteX66" fmla="*/ 398347 w 459632"/>
                    <a:gd name="connsiteY66" fmla="*/ 100621 h 459631"/>
                    <a:gd name="connsiteX67" fmla="*/ 398347 w 459632"/>
                    <a:gd name="connsiteY67" fmla="*/ 144516 h 459631"/>
                    <a:gd name="connsiteX68" fmla="*/ 424677 w 459632"/>
                    <a:gd name="connsiteY68" fmla="*/ 122568 h 459631"/>
                    <a:gd name="connsiteX69" fmla="*/ 321742 w 459632"/>
                    <a:gd name="connsiteY69" fmla="*/ 91926 h 459631"/>
                    <a:gd name="connsiteX70" fmla="*/ 321742 w 459632"/>
                    <a:gd name="connsiteY70" fmla="*/ 142379 h 459631"/>
                    <a:gd name="connsiteX71" fmla="*/ 372195 w 459632"/>
                    <a:gd name="connsiteY71" fmla="*/ 91926 h 459631"/>
                    <a:gd name="connsiteX72" fmla="*/ 245137 w 459632"/>
                    <a:gd name="connsiteY72" fmla="*/ 91926 h 459631"/>
                    <a:gd name="connsiteX73" fmla="*/ 245137 w 459632"/>
                    <a:gd name="connsiteY73" fmla="*/ 142379 h 459631"/>
                    <a:gd name="connsiteX74" fmla="*/ 295590 w 459632"/>
                    <a:gd name="connsiteY74" fmla="*/ 91926 h 459631"/>
                    <a:gd name="connsiteX75" fmla="*/ 168531 w 459632"/>
                    <a:gd name="connsiteY75" fmla="*/ 91926 h 459631"/>
                    <a:gd name="connsiteX76" fmla="*/ 168531 w 459632"/>
                    <a:gd name="connsiteY76" fmla="*/ 142379 h 459631"/>
                    <a:gd name="connsiteX77" fmla="*/ 218984 w 459632"/>
                    <a:gd name="connsiteY77" fmla="*/ 91926 h 459631"/>
                    <a:gd name="connsiteX78" fmla="*/ 91926 w 459632"/>
                    <a:gd name="connsiteY78" fmla="*/ 91926 h 459631"/>
                    <a:gd name="connsiteX79" fmla="*/ 91926 w 459632"/>
                    <a:gd name="connsiteY79" fmla="*/ 142379 h 459631"/>
                    <a:gd name="connsiteX80" fmla="*/ 142379 w 459632"/>
                    <a:gd name="connsiteY80" fmla="*/ 91926 h 459631"/>
                    <a:gd name="connsiteX81" fmla="*/ 15321 w 459632"/>
                    <a:gd name="connsiteY81" fmla="*/ 91926 h 459631"/>
                    <a:gd name="connsiteX82" fmla="*/ 15321 w 459632"/>
                    <a:gd name="connsiteY82" fmla="*/ 142379 h 459631"/>
                    <a:gd name="connsiteX83" fmla="*/ 65774 w 459632"/>
                    <a:gd name="connsiteY83" fmla="*/ 91926 h 459631"/>
                    <a:gd name="connsiteX84" fmla="*/ 153211 w 459632"/>
                    <a:gd name="connsiteY84" fmla="*/ 26152 h 459631"/>
                    <a:gd name="connsiteX85" fmla="*/ 102758 w 459632"/>
                    <a:gd name="connsiteY85" fmla="*/ 76605 h 459631"/>
                    <a:gd name="connsiteX86" fmla="*/ 153211 w 459632"/>
                    <a:gd name="connsiteY86" fmla="*/ 76605 h 459631"/>
                    <a:gd name="connsiteX87" fmla="*/ 91926 w 459632"/>
                    <a:gd name="connsiteY87" fmla="*/ 15321 h 459631"/>
                    <a:gd name="connsiteX88" fmla="*/ 91926 w 459632"/>
                    <a:gd name="connsiteY88" fmla="*/ 65773 h 459631"/>
                    <a:gd name="connsiteX89" fmla="*/ 142379 w 459632"/>
                    <a:gd name="connsiteY89" fmla="*/ 15321 h 459631"/>
                    <a:gd name="connsiteX90" fmla="*/ 84266 w 459632"/>
                    <a:gd name="connsiteY90" fmla="*/ 0 h 459631"/>
                    <a:gd name="connsiteX91" fmla="*/ 160871 w 459632"/>
                    <a:gd name="connsiteY91" fmla="*/ 0 h 459631"/>
                    <a:gd name="connsiteX92" fmla="*/ 163797 w 459632"/>
                    <a:gd name="connsiteY92" fmla="*/ 588 h 459631"/>
                    <a:gd name="connsiteX93" fmla="*/ 167942 w 459632"/>
                    <a:gd name="connsiteY93" fmla="*/ 4733 h 459631"/>
                    <a:gd name="connsiteX94" fmla="*/ 168531 w 459632"/>
                    <a:gd name="connsiteY94" fmla="*/ 7659 h 459631"/>
                    <a:gd name="connsiteX95" fmla="*/ 168531 w 459632"/>
                    <a:gd name="connsiteY95" fmla="*/ 76604 h 459631"/>
                    <a:gd name="connsiteX96" fmla="*/ 390689 w 459632"/>
                    <a:gd name="connsiteY96" fmla="*/ 76604 h 459631"/>
                    <a:gd name="connsiteX97" fmla="*/ 393432 w 459632"/>
                    <a:gd name="connsiteY97" fmla="*/ 77140 h 459631"/>
                    <a:gd name="connsiteX98" fmla="*/ 393616 w 459632"/>
                    <a:gd name="connsiteY98" fmla="*/ 77194 h 459631"/>
                    <a:gd name="connsiteX99" fmla="*/ 394374 w 459632"/>
                    <a:gd name="connsiteY99" fmla="*/ 77677 h 459631"/>
                    <a:gd name="connsiteX100" fmla="*/ 395600 w 459632"/>
                    <a:gd name="connsiteY100" fmla="*/ 78382 h 459631"/>
                    <a:gd name="connsiteX101" fmla="*/ 441563 w 459632"/>
                    <a:gd name="connsiteY101" fmla="*/ 116685 h 459631"/>
                    <a:gd name="connsiteX102" fmla="*/ 441754 w 459632"/>
                    <a:gd name="connsiteY102" fmla="*/ 116938 h 459631"/>
                    <a:gd name="connsiteX103" fmla="*/ 443125 w 459632"/>
                    <a:gd name="connsiteY103" fmla="*/ 118715 h 459631"/>
                    <a:gd name="connsiteX104" fmla="*/ 443615 w 459632"/>
                    <a:gd name="connsiteY104" fmla="*/ 119450 h 459631"/>
                    <a:gd name="connsiteX105" fmla="*/ 444312 w 459632"/>
                    <a:gd name="connsiteY105" fmla="*/ 122568 h 459631"/>
                    <a:gd name="connsiteX106" fmla="*/ 444312 w 459632"/>
                    <a:gd name="connsiteY106" fmla="*/ 229816 h 459631"/>
                    <a:gd name="connsiteX107" fmla="*/ 434407 w 459632"/>
                    <a:gd name="connsiteY107" fmla="*/ 250553 h 459631"/>
                    <a:gd name="connsiteX108" fmla="*/ 428991 w 459632"/>
                    <a:gd name="connsiteY108" fmla="*/ 260459 h 459631"/>
                    <a:gd name="connsiteX109" fmla="*/ 436651 w 459632"/>
                    <a:gd name="connsiteY109" fmla="*/ 268119 h 459631"/>
                    <a:gd name="connsiteX110" fmla="*/ 444312 w 459632"/>
                    <a:gd name="connsiteY110" fmla="*/ 260459 h 459631"/>
                    <a:gd name="connsiteX111" fmla="*/ 451972 w 459632"/>
                    <a:gd name="connsiteY111" fmla="*/ 252799 h 459631"/>
                    <a:gd name="connsiteX112" fmla="*/ 459632 w 459632"/>
                    <a:gd name="connsiteY112" fmla="*/ 260459 h 459631"/>
                    <a:gd name="connsiteX113" fmla="*/ 436650 w 459632"/>
                    <a:gd name="connsiteY113" fmla="*/ 283440 h 459631"/>
                    <a:gd name="connsiteX114" fmla="*/ 413669 w 459632"/>
                    <a:gd name="connsiteY114" fmla="*/ 260459 h 459631"/>
                    <a:gd name="connsiteX115" fmla="*/ 423574 w 459632"/>
                    <a:gd name="connsiteY115" fmla="*/ 239721 h 459631"/>
                    <a:gd name="connsiteX116" fmla="*/ 428990 w 459632"/>
                    <a:gd name="connsiteY116" fmla="*/ 229816 h 459631"/>
                    <a:gd name="connsiteX117" fmla="*/ 428990 w 459632"/>
                    <a:gd name="connsiteY117" fmla="*/ 138924 h 459631"/>
                    <a:gd name="connsiteX118" fmla="*/ 395598 w 459632"/>
                    <a:gd name="connsiteY118" fmla="*/ 166755 h 459631"/>
                    <a:gd name="connsiteX119" fmla="*/ 394372 w 459632"/>
                    <a:gd name="connsiteY119" fmla="*/ 167460 h 459631"/>
                    <a:gd name="connsiteX120" fmla="*/ 393484 w 459632"/>
                    <a:gd name="connsiteY120" fmla="*/ 167965 h 459631"/>
                    <a:gd name="connsiteX121" fmla="*/ 390687 w 459632"/>
                    <a:gd name="connsiteY121" fmla="*/ 168531 h 459631"/>
                    <a:gd name="connsiteX122" fmla="*/ 168532 w 459632"/>
                    <a:gd name="connsiteY122" fmla="*/ 168531 h 459631"/>
                    <a:gd name="connsiteX123" fmla="*/ 168532 w 459632"/>
                    <a:gd name="connsiteY123" fmla="*/ 390687 h 459631"/>
                    <a:gd name="connsiteX124" fmla="*/ 160872 w 459632"/>
                    <a:gd name="connsiteY124" fmla="*/ 398347 h 459631"/>
                    <a:gd name="connsiteX125" fmla="*/ 153212 w 459632"/>
                    <a:gd name="connsiteY125" fmla="*/ 390687 h 459631"/>
                    <a:gd name="connsiteX126" fmla="*/ 153212 w 459632"/>
                    <a:gd name="connsiteY126" fmla="*/ 332575 h 459631"/>
                    <a:gd name="connsiteX127" fmla="*/ 89691 w 459632"/>
                    <a:gd name="connsiteY127" fmla="*/ 396096 h 459631"/>
                    <a:gd name="connsiteX128" fmla="*/ 87194 w 459632"/>
                    <a:gd name="connsiteY128" fmla="*/ 397759 h 459631"/>
                    <a:gd name="connsiteX129" fmla="*/ 84267 w 459632"/>
                    <a:gd name="connsiteY129" fmla="*/ 398348 h 459631"/>
                    <a:gd name="connsiteX130" fmla="*/ 81341 w 459632"/>
                    <a:gd name="connsiteY130" fmla="*/ 397759 h 459631"/>
                    <a:gd name="connsiteX131" fmla="*/ 77196 w 459632"/>
                    <a:gd name="connsiteY131" fmla="*/ 393614 h 459631"/>
                    <a:gd name="connsiteX132" fmla="*/ 76606 w 459632"/>
                    <a:gd name="connsiteY132" fmla="*/ 390687 h 459631"/>
                    <a:gd name="connsiteX133" fmla="*/ 76606 w 459632"/>
                    <a:gd name="connsiteY133" fmla="*/ 168532 h 459631"/>
                    <a:gd name="connsiteX134" fmla="*/ 38303 w 459632"/>
                    <a:gd name="connsiteY134" fmla="*/ 168532 h 459631"/>
                    <a:gd name="connsiteX135" fmla="*/ 38303 w 459632"/>
                    <a:gd name="connsiteY135" fmla="*/ 183854 h 459631"/>
                    <a:gd name="connsiteX136" fmla="*/ 53624 w 459632"/>
                    <a:gd name="connsiteY136" fmla="*/ 183854 h 459631"/>
                    <a:gd name="connsiteX137" fmla="*/ 61285 w 459632"/>
                    <a:gd name="connsiteY137" fmla="*/ 191514 h 459631"/>
                    <a:gd name="connsiteX138" fmla="*/ 53624 w 459632"/>
                    <a:gd name="connsiteY138" fmla="*/ 199174 h 459631"/>
                    <a:gd name="connsiteX139" fmla="*/ 38303 w 459632"/>
                    <a:gd name="connsiteY139" fmla="*/ 199174 h 459631"/>
                    <a:gd name="connsiteX140" fmla="*/ 38303 w 459632"/>
                    <a:gd name="connsiteY140" fmla="*/ 214496 h 459631"/>
                    <a:gd name="connsiteX141" fmla="*/ 53623 w 459632"/>
                    <a:gd name="connsiteY141" fmla="*/ 214496 h 459631"/>
                    <a:gd name="connsiteX142" fmla="*/ 61284 w 459632"/>
                    <a:gd name="connsiteY142" fmla="*/ 222156 h 459631"/>
                    <a:gd name="connsiteX143" fmla="*/ 53623 w 459632"/>
                    <a:gd name="connsiteY143" fmla="*/ 229816 h 459631"/>
                    <a:gd name="connsiteX144" fmla="*/ 7660 w 459632"/>
                    <a:gd name="connsiteY144" fmla="*/ 229816 h 459631"/>
                    <a:gd name="connsiteX145" fmla="*/ 0 w 459632"/>
                    <a:gd name="connsiteY145" fmla="*/ 222155 h 459631"/>
                    <a:gd name="connsiteX146" fmla="*/ 7660 w 459632"/>
                    <a:gd name="connsiteY146" fmla="*/ 214495 h 459631"/>
                    <a:gd name="connsiteX147" fmla="*/ 22982 w 459632"/>
                    <a:gd name="connsiteY147" fmla="*/ 214495 h 459631"/>
                    <a:gd name="connsiteX148" fmla="*/ 22982 w 459632"/>
                    <a:gd name="connsiteY148" fmla="*/ 199173 h 459631"/>
                    <a:gd name="connsiteX149" fmla="*/ 7660 w 459632"/>
                    <a:gd name="connsiteY149" fmla="*/ 199173 h 459631"/>
                    <a:gd name="connsiteX150" fmla="*/ 0 w 459632"/>
                    <a:gd name="connsiteY150" fmla="*/ 191513 h 459631"/>
                    <a:gd name="connsiteX151" fmla="*/ 7660 w 459632"/>
                    <a:gd name="connsiteY151" fmla="*/ 183853 h 459631"/>
                    <a:gd name="connsiteX152" fmla="*/ 22982 w 459632"/>
                    <a:gd name="connsiteY152" fmla="*/ 183853 h 459631"/>
                    <a:gd name="connsiteX153" fmla="*/ 22982 w 459632"/>
                    <a:gd name="connsiteY153" fmla="*/ 168532 h 459631"/>
                    <a:gd name="connsiteX154" fmla="*/ 7661 w 459632"/>
                    <a:gd name="connsiteY154" fmla="*/ 168532 h 459631"/>
                    <a:gd name="connsiteX155" fmla="*/ 4735 w 459632"/>
                    <a:gd name="connsiteY155" fmla="*/ 167943 h 459631"/>
                    <a:gd name="connsiteX156" fmla="*/ 590 w 459632"/>
                    <a:gd name="connsiteY156" fmla="*/ 163798 h 459631"/>
                    <a:gd name="connsiteX157" fmla="*/ 0 w 459632"/>
                    <a:gd name="connsiteY157" fmla="*/ 160871 h 459631"/>
                    <a:gd name="connsiteX158" fmla="*/ 0 w 459632"/>
                    <a:gd name="connsiteY158" fmla="*/ 84266 h 459631"/>
                    <a:gd name="connsiteX159" fmla="*/ 7661 w 459632"/>
                    <a:gd name="connsiteY159" fmla="*/ 76605 h 459631"/>
                    <a:gd name="connsiteX160" fmla="*/ 76606 w 459632"/>
                    <a:gd name="connsiteY160" fmla="*/ 76605 h 459631"/>
                    <a:gd name="connsiteX161" fmla="*/ 76606 w 459632"/>
                    <a:gd name="connsiteY161" fmla="*/ 7660 h 459631"/>
                    <a:gd name="connsiteX162" fmla="*/ 84266 w 459632"/>
                    <a:gd name="connsiteY162" fmla="*/ 0 h 459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</a:cxnLst>
                  <a:rect l="l" t="t" r="r" b="b"/>
                  <a:pathLst>
                    <a:path w="459632" h="459631">
                      <a:moveTo>
                        <a:pt x="329402" y="444310"/>
                      </a:moveTo>
                      <a:lnTo>
                        <a:pt x="451971" y="444310"/>
                      </a:lnTo>
                      <a:cubicBezTo>
                        <a:pt x="456208" y="444310"/>
                        <a:pt x="459631" y="447742"/>
                        <a:pt x="459631" y="451970"/>
                      </a:cubicBezTo>
                      <a:cubicBezTo>
                        <a:pt x="459631" y="456198"/>
                        <a:pt x="456207" y="459630"/>
                        <a:pt x="451970" y="459630"/>
                      </a:cubicBezTo>
                      <a:lnTo>
                        <a:pt x="329402" y="459630"/>
                      </a:lnTo>
                      <a:cubicBezTo>
                        <a:pt x="325166" y="459630"/>
                        <a:pt x="321742" y="456198"/>
                        <a:pt x="321742" y="451970"/>
                      </a:cubicBezTo>
                      <a:cubicBezTo>
                        <a:pt x="321742" y="447742"/>
                        <a:pt x="325166" y="444310"/>
                        <a:pt x="329402" y="444310"/>
                      </a:cubicBezTo>
                      <a:close/>
                      <a:moveTo>
                        <a:pt x="283439" y="444310"/>
                      </a:moveTo>
                      <a:lnTo>
                        <a:pt x="298761" y="444310"/>
                      </a:lnTo>
                      <a:cubicBezTo>
                        <a:pt x="302997" y="444310"/>
                        <a:pt x="306421" y="447742"/>
                        <a:pt x="306421" y="451970"/>
                      </a:cubicBezTo>
                      <a:cubicBezTo>
                        <a:pt x="306421" y="456198"/>
                        <a:pt x="302997" y="459630"/>
                        <a:pt x="298761" y="459630"/>
                      </a:cubicBezTo>
                      <a:lnTo>
                        <a:pt x="283439" y="459630"/>
                      </a:lnTo>
                      <a:cubicBezTo>
                        <a:pt x="279203" y="459630"/>
                        <a:pt x="275779" y="456198"/>
                        <a:pt x="275779" y="451970"/>
                      </a:cubicBezTo>
                      <a:cubicBezTo>
                        <a:pt x="275779" y="447742"/>
                        <a:pt x="279203" y="444310"/>
                        <a:pt x="283439" y="444310"/>
                      </a:cubicBezTo>
                      <a:close/>
                      <a:moveTo>
                        <a:pt x="160870" y="444310"/>
                      </a:moveTo>
                      <a:lnTo>
                        <a:pt x="237475" y="444310"/>
                      </a:lnTo>
                      <a:cubicBezTo>
                        <a:pt x="241712" y="444310"/>
                        <a:pt x="245136" y="447743"/>
                        <a:pt x="245136" y="451971"/>
                      </a:cubicBezTo>
                      <a:cubicBezTo>
                        <a:pt x="245136" y="456199"/>
                        <a:pt x="241712" y="459631"/>
                        <a:pt x="237475" y="459631"/>
                      </a:cubicBezTo>
                      <a:lnTo>
                        <a:pt x="160870" y="459631"/>
                      </a:lnTo>
                      <a:cubicBezTo>
                        <a:pt x="156634" y="459631"/>
                        <a:pt x="153210" y="456198"/>
                        <a:pt x="153210" y="451970"/>
                      </a:cubicBezTo>
                      <a:cubicBezTo>
                        <a:pt x="153210" y="447742"/>
                        <a:pt x="156634" y="444310"/>
                        <a:pt x="160870" y="444310"/>
                      </a:cubicBezTo>
                      <a:close/>
                      <a:moveTo>
                        <a:pt x="7660" y="444310"/>
                      </a:moveTo>
                      <a:lnTo>
                        <a:pt x="114908" y="444310"/>
                      </a:lnTo>
                      <a:cubicBezTo>
                        <a:pt x="119144" y="444310"/>
                        <a:pt x="122568" y="447743"/>
                        <a:pt x="122568" y="451971"/>
                      </a:cubicBezTo>
                      <a:cubicBezTo>
                        <a:pt x="122568" y="456199"/>
                        <a:pt x="119144" y="459631"/>
                        <a:pt x="114908" y="459631"/>
                      </a:cubicBezTo>
                      <a:lnTo>
                        <a:pt x="7660" y="459631"/>
                      </a:lnTo>
                      <a:cubicBezTo>
                        <a:pt x="3424" y="459631"/>
                        <a:pt x="0" y="456198"/>
                        <a:pt x="0" y="451970"/>
                      </a:cubicBezTo>
                      <a:cubicBezTo>
                        <a:pt x="0" y="447742"/>
                        <a:pt x="3424" y="444310"/>
                        <a:pt x="7660" y="444310"/>
                      </a:cubicBezTo>
                      <a:close/>
                      <a:moveTo>
                        <a:pt x="53623" y="413668"/>
                      </a:moveTo>
                      <a:lnTo>
                        <a:pt x="191513" y="413668"/>
                      </a:lnTo>
                      <a:cubicBezTo>
                        <a:pt x="195749" y="413668"/>
                        <a:pt x="199173" y="417100"/>
                        <a:pt x="199173" y="421328"/>
                      </a:cubicBezTo>
                      <a:cubicBezTo>
                        <a:pt x="199173" y="425557"/>
                        <a:pt x="195749" y="428988"/>
                        <a:pt x="191513" y="428988"/>
                      </a:cubicBezTo>
                      <a:lnTo>
                        <a:pt x="53623" y="428988"/>
                      </a:lnTo>
                      <a:cubicBezTo>
                        <a:pt x="49387" y="428988"/>
                        <a:pt x="45963" y="425557"/>
                        <a:pt x="45963" y="421328"/>
                      </a:cubicBezTo>
                      <a:cubicBezTo>
                        <a:pt x="45963" y="417100"/>
                        <a:pt x="49387" y="413668"/>
                        <a:pt x="53623" y="413668"/>
                      </a:cubicBezTo>
                      <a:close/>
                      <a:moveTo>
                        <a:pt x="91926" y="321742"/>
                      </a:moveTo>
                      <a:lnTo>
                        <a:pt x="91926" y="372195"/>
                      </a:lnTo>
                      <a:lnTo>
                        <a:pt x="142379" y="321742"/>
                      </a:lnTo>
                      <a:close/>
                      <a:moveTo>
                        <a:pt x="153211" y="255968"/>
                      </a:moveTo>
                      <a:lnTo>
                        <a:pt x="102758" y="306421"/>
                      </a:lnTo>
                      <a:lnTo>
                        <a:pt x="153211" y="306421"/>
                      </a:lnTo>
                      <a:close/>
                      <a:moveTo>
                        <a:pt x="91926" y="245137"/>
                      </a:moveTo>
                      <a:lnTo>
                        <a:pt x="91926" y="295589"/>
                      </a:lnTo>
                      <a:lnTo>
                        <a:pt x="142379" y="245137"/>
                      </a:lnTo>
                      <a:close/>
                      <a:moveTo>
                        <a:pt x="153211" y="179363"/>
                      </a:moveTo>
                      <a:lnTo>
                        <a:pt x="102758" y="229816"/>
                      </a:lnTo>
                      <a:lnTo>
                        <a:pt x="153211" y="229816"/>
                      </a:lnTo>
                      <a:close/>
                      <a:moveTo>
                        <a:pt x="91926" y="168531"/>
                      </a:moveTo>
                      <a:lnTo>
                        <a:pt x="91926" y="218984"/>
                      </a:lnTo>
                      <a:lnTo>
                        <a:pt x="142379" y="168531"/>
                      </a:lnTo>
                      <a:close/>
                      <a:moveTo>
                        <a:pt x="383027" y="102758"/>
                      </a:moveTo>
                      <a:lnTo>
                        <a:pt x="332574" y="153211"/>
                      </a:lnTo>
                      <a:lnTo>
                        <a:pt x="383027" y="153211"/>
                      </a:lnTo>
                      <a:close/>
                      <a:moveTo>
                        <a:pt x="306421" y="102758"/>
                      </a:moveTo>
                      <a:lnTo>
                        <a:pt x="255968" y="153211"/>
                      </a:lnTo>
                      <a:lnTo>
                        <a:pt x="306421" y="153211"/>
                      </a:lnTo>
                      <a:close/>
                      <a:moveTo>
                        <a:pt x="229816" y="102758"/>
                      </a:moveTo>
                      <a:lnTo>
                        <a:pt x="179363" y="153211"/>
                      </a:lnTo>
                      <a:lnTo>
                        <a:pt x="229816" y="153211"/>
                      </a:lnTo>
                      <a:close/>
                      <a:moveTo>
                        <a:pt x="153211" y="102758"/>
                      </a:moveTo>
                      <a:lnTo>
                        <a:pt x="102758" y="153211"/>
                      </a:lnTo>
                      <a:lnTo>
                        <a:pt x="153211" y="153211"/>
                      </a:lnTo>
                      <a:close/>
                      <a:moveTo>
                        <a:pt x="76606" y="102758"/>
                      </a:moveTo>
                      <a:lnTo>
                        <a:pt x="26153" y="153211"/>
                      </a:lnTo>
                      <a:lnTo>
                        <a:pt x="76605" y="153211"/>
                      </a:lnTo>
                      <a:lnTo>
                        <a:pt x="76606" y="153211"/>
                      </a:lnTo>
                      <a:close/>
                      <a:moveTo>
                        <a:pt x="398347" y="100621"/>
                      </a:moveTo>
                      <a:lnTo>
                        <a:pt x="398347" y="144516"/>
                      </a:lnTo>
                      <a:lnTo>
                        <a:pt x="424677" y="122568"/>
                      </a:lnTo>
                      <a:close/>
                      <a:moveTo>
                        <a:pt x="321742" y="91926"/>
                      </a:moveTo>
                      <a:lnTo>
                        <a:pt x="321742" y="142379"/>
                      </a:lnTo>
                      <a:lnTo>
                        <a:pt x="372195" y="91926"/>
                      </a:lnTo>
                      <a:close/>
                      <a:moveTo>
                        <a:pt x="245137" y="91926"/>
                      </a:moveTo>
                      <a:lnTo>
                        <a:pt x="245137" y="142379"/>
                      </a:lnTo>
                      <a:lnTo>
                        <a:pt x="295590" y="91926"/>
                      </a:lnTo>
                      <a:close/>
                      <a:moveTo>
                        <a:pt x="168531" y="91926"/>
                      </a:moveTo>
                      <a:lnTo>
                        <a:pt x="168531" y="142379"/>
                      </a:lnTo>
                      <a:lnTo>
                        <a:pt x="218984" y="91926"/>
                      </a:lnTo>
                      <a:close/>
                      <a:moveTo>
                        <a:pt x="91926" y="91926"/>
                      </a:moveTo>
                      <a:lnTo>
                        <a:pt x="91926" y="142379"/>
                      </a:lnTo>
                      <a:lnTo>
                        <a:pt x="142379" y="91926"/>
                      </a:lnTo>
                      <a:close/>
                      <a:moveTo>
                        <a:pt x="15321" y="91926"/>
                      </a:moveTo>
                      <a:lnTo>
                        <a:pt x="15321" y="142379"/>
                      </a:lnTo>
                      <a:lnTo>
                        <a:pt x="65774" y="91926"/>
                      </a:lnTo>
                      <a:close/>
                      <a:moveTo>
                        <a:pt x="153211" y="26152"/>
                      </a:moveTo>
                      <a:lnTo>
                        <a:pt x="102758" y="76605"/>
                      </a:lnTo>
                      <a:lnTo>
                        <a:pt x="153211" y="76605"/>
                      </a:lnTo>
                      <a:close/>
                      <a:moveTo>
                        <a:pt x="91926" y="15321"/>
                      </a:moveTo>
                      <a:lnTo>
                        <a:pt x="91926" y="65773"/>
                      </a:lnTo>
                      <a:lnTo>
                        <a:pt x="142379" y="15321"/>
                      </a:lnTo>
                      <a:close/>
                      <a:moveTo>
                        <a:pt x="84266" y="0"/>
                      </a:moveTo>
                      <a:lnTo>
                        <a:pt x="160871" y="0"/>
                      </a:lnTo>
                      <a:cubicBezTo>
                        <a:pt x="161867" y="0"/>
                        <a:pt x="162863" y="199"/>
                        <a:pt x="163797" y="588"/>
                      </a:cubicBezTo>
                      <a:cubicBezTo>
                        <a:pt x="165674" y="1370"/>
                        <a:pt x="167161" y="2864"/>
                        <a:pt x="167942" y="4733"/>
                      </a:cubicBezTo>
                      <a:cubicBezTo>
                        <a:pt x="168332" y="5667"/>
                        <a:pt x="168531" y="6664"/>
                        <a:pt x="168531" y="7659"/>
                      </a:cubicBezTo>
                      <a:lnTo>
                        <a:pt x="168531" y="76604"/>
                      </a:lnTo>
                      <a:lnTo>
                        <a:pt x="390689" y="76604"/>
                      </a:lnTo>
                      <a:cubicBezTo>
                        <a:pt x="391639" y="76604"/>
                        <a:pt x="392558" y="76803"/>
                        <a:pt x="393432" y="77140"/>
                      </a:cubicBezTo>
                      <a:cubicBezTo>
                        <a:pt x="393493" y="77163"/>
                        <a:pt x="393555" y="77171"/>
                        <a:pt x="393616" y="77194"/>
                      </a:cubicBezTo>
                      <a:cubicBezTo>
                        <a:pt x="393899" y="77309"/>
                        <a:pt x="394106" y="77531"/>
                        <a:pt x="394374" y="77677"/>
                      </a:cubicBezTo>
                      <a:cubicBezTo>
                        <a:pt x="394780" y="77907"/>
                        <a:pt x="395231" y="78076"/>
                        <a:pt x="395600" y="78382"/>
                      </a:cubicBezTo>
                      <a:lnTo>
                        <a:pt x="441563" y="116685"/>
                      </a:lnTo>
                      <a:cubicBezTo>
                        <a:pt x="441639" y="116754"/>
                        <a:pt x="441678" y="116869"/>
                        <a:pt x="441754" y="116938"/>
                      </a:cubicBezTo>
                      <a:cubicBezTo>
                        <a:pt x="442312" y="117451"/>
                        <a:pt x="442734" y="118064"/>
                        <a:pt x="443125" y="118715"/>
                      </a:cubicBezTo>
                      <a:cubicBezTo>
                        <a:pt x="443270" y="118967"/>
                        <a:pt x="443500" y="119175"/>
                        <a:pt x="443615" y="119450"/>
                      </a:cubicBezTo>
                      <a:cubicBezTo>
                        <a:pt x="444052" y="120408"/>
                        <a:pt x="444312" y="121450"/>
                        <a:pt x="444312" y="122568"/>
                      </a:cubicBezTo>
                      <a:lnTo>
                        <a:pt x="444312" y="229816"/>
                      </a:lnTo>
                      <a:cubicBezTo>
                        <a:pt x="444312" y="240648"/>
                        <a:pt x="438589" y="246378"/>
                        <a:pt x="434407" y="250553"/>
                      </a:cubicBezTo>
                      <a:cubicBezTo>
                        <a:pt x="430654" y="254308"/>
                        <a:pt x="428991" y="256153"/>
                        <a:pt x="428991" y="260459"/>
                      </a:cubicBezTo>
                      <a:cubicBezTo>
                        <a:pt x="428991" y="264680"/>
                        <a:pt x="432423" y="268119"/>
                        <a:pt x="436651" y="268119"/>
                      </a:cubicBezTo>
                      <a:cubicBezTo>
                        <a:pt x="440880" y="268119"/>
                        <a:pt x="444312" y="264680"/>
                        <a:pt x="444312" y="260459"/>
                      </a:cubicBezTo>
                      <a:cubicBezTo>
                        <a:pt x="444312" y="256230"/>
                        <a:pt x="447735" y="252799"/>
                        <a:pt x="451972" y="252799"/>
                      </a:cubicBezTo>
                      <a:cubicBezTo>
                        <a:pt x="456208" y="252799"/>
                        <a:pt x="459632" y="256230"/>
                        <a:pt x="459632" y="260459"/>
                      </a:cubicBezTo>
                      <a:cubicBezTo>
                        <a:pt x="459632" y="273129"/>
                        <a:pt x="449321" y="283440"/>
                        <a:pt x="436650" y="283440"/>
                      </a:cubicBezTo>
                      <a:cubicBezTo>
                        <a:pt x="423980" y="283440"/>
                        <a:pt x="413669" y="273129"/>
                        <a:pt x="413669" y="260459"/>
                      </a:cubicBezTo>
                      <a:cubicBezTo>
                        <a:pt x="413669" y="249627"/>
                        <a:pt x="419392" y="243897"/>
                        <a:pt x="423574" y="239721"/>
                      </a:cubicBezTo>
                      <a:cubicBezTo>
                        <a:pt x="427328" y="235967"/>
                        <a:pt x="428990" y="234121"/>
                        <a:pt x="428990" y="229816"/>
                      </a:cubicBezTo>
                      <a:lnTo>
                        <a:pt x="428990" y="138924"/>
                      </a:lnTo>
                      <a:lnTo>
                        <a:pt x="395598" y="166755"/>
                      </a:lnTo>
                      <a:cubicBezTo>
                        <a:pt x="395231" y="167061"/>
                        <a:pt x="394778" y="167230"/>
                        <a:pt x="394372" y="167460"/>
                      </a:cubicBezTo>
                      <a:cubicBezTo>
                        <a:pt x="394066" y="167628"/>
                        <a:pt x="393805" y="167842"/>
                        <a:pt x="393484" y="167965"/>
                      </a:cubicBezTo>
                      <a:cubicBezTo>
                        <a:pt x="392595" y="168317"/>
                        <a:pt x="391660" y="168531"/>
                        <a:pt x="390687" y="168531"/>
                      </a:cubicBezTo>
                      <a:lnTo>
                        <a:pt x="168532" y="168531"/>
                      </a:lnTo>
                      <a:lnTo>
                        <a:pt x="168532" y="390687"/>
                      </a:lnTo>
                      <a:cubicBezTo>
                        <a:pt x="168532" y="394915"/>
                        <a:pt x="165108" y="398347"/>
                        <a:pt x="160872" y="398347"/>
                      </a:cubicBezTo>
                      <a:cubicBezTo>
                        <a:pt x="156636" y="398347"/>
                        <a:pt x="153212" y="394915"/>
                        <a:pt x="153212" y="390687"/>
                      </a:cubicBezTo>
                      <a:lnTo>
                        <a:pt x="153212" y="332575"/>
                      </a:lnTo>
                      <a:lnTo>
                        <a:pt x="89691" y="396096"/>
                      </a:lnTo>
                      <a:cubicBezTo>
                        <a:pt x="88978" y="396809"/>
                        <a:pt x="88136" y="397368"/>
                        <a:pt x="87194" y="397759"/>
                      </a:cubicBezTo>
                      <a:cubicBezTo>
                        <a:pt x="86259" y="398149"/>
                        <a:pt x="85263" y="398348"/>
                        <a:pt x="84267" y="398348"/>
                      </a:cubicBezTo>
                      <a:cubicBezTo>
                        <a:pt x="83271" y="398348"/>
                        <a:pt x="82275" y="398149"/>
                        <a:pt x="81341" y="397759"/>
                      </a:cubicBezTo>
                      <a:cubicBezTo>
                        <a:pt x="79463" y="396977"/>
                        <a:pt x="77977" y="395491"/>
                        <a:pt x="77196" y="393614"/>
                      </a:cubicBezTo>
                      <a:cubicBezTo>
                        <a:pt x="76805" y="392679"/>
                        <a:pt x="76606" y="391683"/>
                        <a:pt x="76606" y="390687"/>
                      </a:cubicBezTo>
                      <a:lnTo>
                        <a:pt x="76606" y="168532"/>
                      </a:lnTo>
                      <a:lnTo>
                        <a:pt x="38303" y="168532"/>
                      </a:lnTo>
                      <a:lnTo>
                        <a:pt x="38303" y="183854"/>
                      </a:lnTo>
                      <a:lnTo>
                        <a:pt x="53624" y="183854"/>
                      </a:lnTo>
                      <a:cubicBezTo>
                        <a:pt x="57861" y="183854"/>
                        <a:pt x="61285" y="187286"/>
                        <a:pt x="61285" y="191514"/>
                      </a:cubicBezTo>
                      <a:cubicBezTo>
                        <a:pt x="61285" y="195742"/>
                        <a:pt x="57861" y="199174"/>
                        <a:pt x="53624" y="199174"/>
                      </a:cubicBezTo>
                      <a:lnTo>
                        <a:pt x="38303" y="199174"/>
                      </a:lnTo>
                      <a:lnTo>
                        <a:pt x="38303" y="214496"/>
                      </a:lnTo>
                      <a:lnTo>
                        <a:pt x="53623" y="214496"/>
                      </a:lnTo>
                      <a:cubicBezTo>
                        <a:pt x="57860" y="214496"/>
                        <a:pt x="61284" y="217928"/>
                        <a:pt x="61284" y="222156"/>
                      </a:cubicBezTo>
                      <a:cubicBezTo>
                        <a:pt x="61284" y="226384"/>
                        <a:pt x="57860" y="229816"/>
                        <a:pt x="53623" y="229816"/>
                      </a:cubicBezTo>
                      <a:lnTo>
                        <a:pt x="7660" y="229816"/>
                      </a:lnTo>
                      <a:cubicBezTo>
                        <a:pt x="3424" y="229816"/>
                        <a:pt x="0" y="226383"/>
                        <a:pt x="0" y="222155"/>
                      </a:cubicBezTo>
                      <a:cubicBezTo>
                        <a:pt x="0" y="217927"/>
                        <a:pt x="3424" y="214495"/>
                        <a:pt x="7660" y="214495"/>
                      </a:cubicBezTo>
                      <a:lnTo>
                        <a:pt x="22982" y="214495"/>
                      </a:lnTo>
                      <a:lnTo>
                        <a:pt x="22982" y="199173"/>
                      </a:lnTo>
                      <a:lnTo>
                        <a:pt x="7660" y="199173"/>
                      </a:lnTo>
                      <a:cubicBezTo>
                        <a:pt x="3424" y="199173"/>
                        <a:pt x="0" y="195741"/>
                        <a:pt x="0" y="191513"/>
                      </a:cubicBezTo>
                      <a:cubicBezTo>
                        <a:pt x="0" y="187285"/>
                        <a:pt x="3424" y="183853"/>
                        <a:pt x="7660" y="183853"/>
                      </a:cubicBezTo>
                      <a:lnTo>
                        <a:pt x="22982" y="183853"/>
                      </a:lnTo>
                      <a:lnTo>
                        <a:pt x="22982" y="168532"/>
                      </a:lnTo>
                      <a:lnTo>
                        <a:pt x="7661" y="168532"/>
                      </a:lnTo>
                      <a:cubicBezTo>
                        <a:pt x="6665" y="168532"/>
                        <a:pt x="5669" y="168333"/>
                        <a:pt x="4735" y="167943"/>
                      </a:cubicBezTo>
                      <a:cubicBezTo>
                        <a:pt x="2857" y="167161"/>
                        <a:pt x="1371" y="165675"/>
                        <a:pt x="590" y="163798"/>
                      </a:cubicBezTo>
                      <a:cubicBezTo>
                        <a:pt x="199" y="162863"/>
                        <a:pt x="0" y="161867"/>
                        <a:pt x="0" y="160871"/>
                      </a:cubicBezTo>
                      <a:lnTo>
                        <a:pt x="0" y="84266"/>
                      </a:lnTo>
                      <a:cubicBezTo>
                        <a:pt x="0" y="80037"/>
                        <a:pt x="3424" y="76605"/>
                        <a:pt x="7661" y="76605"/>
                      </a:cubicBezTo>
                      <a:lnTo>
                        <a:pt x="76606" y="76605"/>
                      </a:lnTo>
                      <a:lnTo>
                        <a:pt x="76606" y="7660"/>
                      </a:lnTo>
                      <a:cubicBezTo>
                        <a:pt x="76606" y="3432"/>
                        <a:pt x="80030" y="0"/>
                        <a:pt x="8426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8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BAA2CA6D-572A-4644-BF10-0D486AD63D86}"/>
              </a:ext>
            </a:extLst>
          </p:cNvPr>
          <p:cNvGrpSpPr/>
          <p:nvPr/>
        </p:nvGrpSpPr>
        <p:grpSpPr>
          <a:xfrm>
            <a:off x="1641575" y="2410417"/>
            <a:ext cx="1322640" cy="522870"/>
            <a:chOff x="2929210" y="3009760"/>
            <a:chExt cx="1322640" cy="522870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D2629BD5-8258-408A-93BC-0B5D6AACB4CD}"/>
                </a:ext>
              </a:extLst>
            </p:cNvPr>
            <p:cNvSpPr/>
            <p:nvPr/>
          </p:nvSpPr>
          <p:spPr>
            <a:xfrm>
              <a:off x="2929210" y="3144486"/>
              <a:ext cx="1322640" cy="38814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98" name="Isosceles Triangle 97">
              <a:extLst>
                <a:ext uri="{FF2B5EF4-FFF2-40B4-BE49-F238E27FC236}">
                  <a16:creationId xmlns:a16="http://schemas.microsoft.com/office/drawing/2014/main" id="{B6EB6B6A-C87E-450A-B822-29B3FAA8FFF6}"/>
                </a:ext>
              </a:extLst>
            </p:cNvPr>
            <p:cNvSpPr/>
            <p:nvPr/>
          </p:nvSpPr>
          <p:spPr>
            <a:xfrm>
              <a:off x="3438041" y="3009760"/>
              <a:ext cx="304977" cy="180975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00B1A6BD-5FEC-47D6-A737-FD2ABC6CC21F}"/>
              </a:ext>
            </a:extLst>
          </p:cNvPr>
          <p:cNvSpPr txBox="1"/>
          <p:nvPr/>
        </p:nvSpPr>
        <p:spPr>
          <a:xfrm>
            <a:off x="6593032" y="2363284"/>
            <a:ext cx="4532168" cy="109780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We Provide That You Need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827290FB-B8FA-4823-9A93-5D67740D1E29}"/>
              </a:ext>
            </a:extLst>
          </p:cNvPr>
          <p:cNvGrpSpPr/>
          <p:nvPr/>
        </p:nvGrpSpPr>
        <p:grpSpPr>
          <a:xfrm>
            <a:off x="6593032" y="3951804"/>
            <a:ext cx="4532169" cy="1411555"/>
            <a:chOff x="8478106" y="1582014"/>
            <a:chExt cx="4532169" cy="1411555"/>
          </a:xfrm>
        </p:grpSpPr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9E268363-D5AC-4880-8DC6-E0D0A0837111}"/>
                </a:ext>
              </a:extLst>
            </p:cNvPr>
            <p:cNvSpPr txBox="1"/>
            <p:nvPr/>
          </p:nvSpPr>
          <p:spPr>
            <a:xfrm>
              <a:off x="8478107" y="1582014"/>
              <a:ext cx="45321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 it, we had left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27E391CD-4029-4903-9A5F-77F3B583C69A}"/>
                </a:ext>
              </a:extLst>
            </p:cNvPr>
            <p:cNvSpPr txBox="1"/>
            <p:nvPr/>
          </p:nvSpPr>
          <p:spPr>
            <a:xfrm>
              <a:off x="8478106" y="1965018"/>
              <a:ext cx="4532168" cy="1028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</a:t>
              </a:r>
              <a:b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like these sweet mornings of spring which I enjoy with my </a:t>
              </a:r>
              <a:b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whole heart. I am alone, and feel the charm of existence in this </a:t>
              </a:r>
              <a:b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spot, which was created for the bliss of souls like mine.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49965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Freeform 5">
            <a:extLst>
              <a:ext uri="{FF2B5EF4-FFF2-40B4-BE49-F238E27FC236}">
                <a16:creationId xmlns:a16="http://schemas.microsoft.com/office/drawing/2014/main" id="{9CC59FC4-8D9D-46DA-AEEE-32BE67968AD0}"/>
              </a:ext>
            </a:extLst>
          </p:cNvPr>
          <p:cNvSpPr>
            <a:spLocks noEditPoints="1"/>
          </p:cNvSpPr>
          <p:nvPr/>
        </p:nvSpPr>
        <p:spPr bwMode="auto">
          <a:xfrm>
            <a:off x="2857026" y="762000"/>
            <a:ext cx="9627550" cy="5334000"/>
          </a:xfrm>
          <a:custGeom>
            <a:avLst/>
            <a:gdLst>
              <a:gd name="T0" fmla="*/ 1014 w 3319"/>
              <a:gd name="T1" fmla="*/ 1079 h 1778"/>
              <a:gd name="T2" fmla="*/ 1669 w 3319"/>
              <a:gd name="T3" fmla="*/ 666 h 1778"/>
              <a:gd name="T4" fmla="*/ 1837 w 3319"/>
              <a:gd name="T5" fmla="*/ 149 h 1778"/>
              <a:gd name="T6" fmla="*/ 1883 w 3319"/>
              <a:gd name="T7" fmla="*/ 387 h 1778"/>
              <a:gd name="T8" fmla="*/ 1881 w 3319"/>
              <a:gd name="T9" fmla="*/ 851 h 1778"/>
              <a:gd name="T10" fmla="*/ 2949 w 3319"/>
              <a:gd name="T11" fmla="*/ 1127 h 1778"/>
              <a:gd name="T12" fmla="*/ 3200 w 3319"/>
              <a:gd name="T13" fmla="*/ 1647 h 1778"/>
              <a:gd name="T14" fmla="*/ 2857 w 3319"/>
              <a:gd name="T15" fmla="*/ 1223 h 1778"/>
              <a:gd name="T16" fmla="*/ 3031 w 3319"/>
              <a:gd name="T17" fmla="*/ 1433 h 1778"/>
              <a:gd name="T18" fmla="*/ 2710 w 3319"/>
              <a:gd name="T19" fmla="*/ 1106 h 1778"/>
              <a:gd name="T20" fmla="*/ 2774 w 3319"/>
              <a:gd name="T21" fmla="*/ 1086 h 1778"/>
              <a:gd name="T22" fmla="*/ 2795 w 3319"/>
              <a:gd name="T23" fmla="*/ 1104 h 1778"/>
              <a:gd name="T24" fmla="*/ 2957 w 3319"/>
              <a:gd name="T25" fmla="*/ 773 h 1778"/>
              <a:gd name="T26" fmla="*/ 2913 w 3319"/>
              <a:gd name="T27" fmla="*/ 1231 h 1778"/>
              <a:gd name="T28" fmla="*/ 2783 w 3319"/>
              <a:gd name="T29" fmla="*/ 1218 h 1778"/>
              <a:gd name="T30" fmla="*/ 2660 w 3319"/>
              <a:gd name="T31" fmla="*/ 1191 h 1778"/>
              <a:gd name="T32" fmla="*/ 2681 w 3319"/>
              <a:gd name="T33" fmla="*/ 1042 h 1778"/>
              <a:gd name="T34" fmla="*/ 2089 w 3319"/>
              <a:gd name="T35" fmla="*/ 86 h 1778"/>
              <a:gd name="T36" fmla="*/ 2288 w 3319"/>
              <a:gd name="T37" fmla="*/ 316 h 1778"/>
              <a:gd name="T38" fmla="*/ 2770 w 3319"/>
              <a:gd name="T39" fmla="*/ 122 h 1778"/>
              <a:gd name="T40" fmla="*/ 3110 w 3319"/>
              <a:gd name="T41" fmla="*/ 609 h 1778"/>
              <a:gd name="T42" fmla="*/ 2981 w 3319"/>
              <a:gd name="T43" fmla="*/ 661 h 1778"/>
              <a:gd name="T44" fmla="*/ 2787 w 3319"/>
              <a:gd name="T45" fmla="*/ 951 h 1778"/>
              <a:gd name="T46" fmla="*/ 2424 w 3319"/>
              <a:gd name="T47" fmla="*/ 1051 h 1778"/>
              <a:gd name="T48" fmla="*/ 1990 w 3319"/>
              <a:gd name="T49" fmla="*/ 960 h 1778"/>
              <a:gd name="T50" fmla="*/ 1802 w 3319"/>
              <a:gd name="T51" fmla="*/ 1454 h 1778"/>
              <a:gd name="T52" fmla="*/ 1657 w 3319"/>
              <a:gd name="T53" fmla="*/ 849 h 1778"/>
              <a:gd name="T54" fmla="*/ 1817 w 3319"/>
              <a:gd name="T55" fmla="*/ 791 h 1778"/>
              <a:gd name="T56" fmla="*/ 1696 w 3319"/>
              <a:gd name="T57" fmla="*/ 686 h 1778"/>
              <a:gd name="T58" fmla="*/ 1845 w 3319"/>
              <a:gd name="T59" fmla="*/ 413 h 1778"/>
              <a:gd name="T60" fmla="*/ 2172 w 3319"/>
              <a:gd name="T61" fmla="*/ 403 h 1778"/>
              <a:gd name="T62" fmla="*/ 2331 w 3319"/>
              <a:gd name="T63" fmla="*/ 328 h 1778"/>
              <a:gd name="T64" fmla="*/ 2719 w 3319"/>
              <a:gd name="T65" fmla="*/ 254 h 1778"/>
              <a:gd name="T66" fmla="*/ 3266 w 3319"/>
              <a:gd name="T67" fmla="*/ 294 h 1778"/>
              <a:gd name="T68" fmla="*/ 1852 w 3319"/>
              <a:gd name="T69" fmla="*/ 519 h 1778"/>
              <a:gd name="T70" fmla="*/ 2009 w 3319"/>
              <a:gd name="T71" fmla="*/ 814 h 1778"/>
              <a:gd name="T72" fmla="*/ 2096 w 3319"/>
              <a:gd name="T73" fmla="*/ 1348 h 1778"/>
              <a:gd name="T74" fmla="*/ 1240 w 3319"/>
              <a:gd name="T75" fmla="*/ 463 h 1778"/>
              <a:gd name="T76" fmla="*/ 1456 w 3319"/>
              <a:gd name="T77" fmla="*/ 45 h 1778"/>
              <a:gd name="T78" fmla="*/ 1510 w 3319"/>
              <a:gd name="T79" fmla="*/ 293 h 1778"/>
              <a:gd name="T80" fmla="*/ 361 w 3319"/>
              <a:gd name="T81" fmla="*/ 492 h 1778"/>
              <a:gd name="T82" fmla="*/ 497 w 3319"/>
              <a:gd name="T83" fmla="*/ 637 h 1778"/>
              <a:gd name="T84" fmla="*/ 759 w 3319"/>
              <a:gd name="T85" fmla="*/ 246 h 1778"/>
              <a:gd name="T86" fmla="*/ 1026 w 3319"/>
              <a:gd name="T87" fmla="*/ 472 h 1778"/>
              <a:gd name="T88" fmla="*/ 1126 w 3319"/>
              <a:gd name="T89" fmla="*/ 412 h 1778"/>
              <a:gd name="T90" fmla="*/ 987 w 3319"/>
              <a:gd name="T91" fmla="*/ 221 h 1778"/>
              <a:gd name="T92" fmla="*/ 993 w 3319"/>
              <a:gd name="T93" fmla="*/ 504 h 1778"/>
              <a:gd name="T94" fmla="*/ 1250 w 3319"/>
              <a:gd name="T95" fmla="*/ 77 h 1778"/>
              <a:gd name="T96" fmla="*/ 990 w 3319"/>
              <a:gd name="T97" fmla="*/ 115 h 1778"/>
              <a:gd name="T98" fmla="*/ 979 w 3319"/>
              <a:gd name="T99" fmla="*/ 273 h 1778"/>
              <a:gd name="T100" fmla="*/ 1426 w 3319"/>
              <a:gd name="T101" fmla="*/ 1729 h 1778"/>
              <a:gd name="T102" fmla="*/ 1167 w 3319"/>
              <a:gd name="T103" fmla="*/ 1762 h 1778"/>
              <a:gd name="T104" fmla="*/ 951 w 3319"/>
              <a:gd name="T105" fmla="*/ 1241 h 1778"/>
              <a:gd name="T106" fmla="*/ 518 w 3319"/>
              <a:gd name="T107" fmla="*/ 824 h 1778"/>
              <a:gd name="T108" fmla="*/ 458 w 3319"/>
              <a:gd name="T109" fmla="*/ 571 h 1778"/>
              <a:gd name="T110" fmla="*/ 259 w 3319"/>
              <a:gd name="T111" fmla="*/ 498 h 1778"/>
              <a:gd name="T112" fmla="*/ 574 w 3319"/>
              <a:gd name="T113" fmla="*/ 299 h 1778"/>
              <a:gd name="T114" fmla="*/ 783 w 3319"/>
              <a:gd name="T115" fmla="*/ 257 h 1778"/>
              <a:gd name="T116" fmla="*/ 969 w 3319"/>
              <a:gd name="T117" fmla="*/ 411 h 1778"/>
              <a:gd name="T118" fmla="*/ 1130 w 3319"/>
              <a:gd name="T119" fmla="*/ 596 h 1778"/>
              <a:gd name="T120" fmla="*/ 969 w 3319"/>
              <a:gd name="T121" fmla="*/ 912 h 1778"/>
              <a:gd name="T122" fmla="*/ 1038 w 3319"/>
              <a:gd name="T123" fmla="*/ 1138 h 1778"/>
              <a:gd name="T124" fmla="*/ 917 w 3319"/>
              <a:gd name="T125" fmla="*/ 795 h 1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19" h="1778">
                <a:moveTo>
                  <a:pt x="1012" y="1047"/>
                </a:moveTo>
                <a:cubicBezTo>
                  <a:pt x="1011" y="1047"/>
                  <a:pt x="1011" y="1046"/>
                  <a:pt x="1011" y="1046"/>
                </a:cubicBezTo>
                <a:cubicBezTo>
                  <a:pt x="1011" y="1045"/>
                  <a:pt x="1012" y="1045"/>
                  <a:pt x="1012" y="1045"/>
                </a:cubicBezTo>
                <a:cubicBezTo>
                  <a:pt x="1012" y="1045"/>
                  <a:pt x="1012" y="1045"/>
                  <a:pt x="1012" y="1045"/>
                </a:cubicBezTo>
                <a:cubicBezTo>
                  <a:pt x="1012" y="1045"/>
                  <a:pt x="1012" y="1045"/>
                  <a:pt x="1012" y="1045"/>
                </a:cubicBezTo>
                <a:cubicBezTo>
                  <a:pt x="1012" y="1044"/>
                  <a:pt x="1013" y="1044"/>
                  <a:pt x="1013" y="1043"/>
                </a:cubicBezTo>
                <a:cubicBezTo>
                  <a:pt x="1013" y="1043"/>
                  <a:pt x="1014" y="1043"/>
                  <a:pt x="1015" y="1043"/>
                </a:cubicBezTo>
                <a:cubicBezTo>
                  <a:pt x="1015" y="1043"/>
                  <a:pt x="1015" y="1044"/>
                  <a:pt x="1015" y="1044"/>
                </a:cubicBezTo>
                <a:cubicBezTo>
                  <a:pt x="1015" y="1043"/>
                  <a:pt x="1016" y="1043"/>
                  <a:pt x="1017" y="1043"/>
                </a:cubicBezTo>
                <a:cubicBezTo>
                  <a:pt x="1017" y="1042"/>
                  <a:pt x="1018" y="1042"/>
                  <a:pt x="1018" y="1042"/>
                </a:cubicBezTo>
                <a:cubicBezTo>
                  <a:pt x="1018" y="1042"/>
                  <a:pt x="1019" y="1042"/>
                  <a:pt x="1020" y="1043"/>
                </a:cubicBezTo>
                <a:cubicBezTo>
                  <a:pt x="1020" y="1043"/>
                  <a:pt x="1020" y="1043"/>
                  <a:pt x="1020" y="1044"/>
                </a:cubicBezTo>
                <a:cubicBezTo>
                  <a:pt x="1020" y="1044"/>
                  <a:pt x="1020" y="1044"/>
                  <a:pt x="1020" y="1044"/>
                </a:cubicBezTo>
                <a:cubicBezTo>
                  <a:pt x="1020" y="1044"/>
                  <a:pt x="1020" y="1044"/>
                  <a:pt x="1021" y="1044"/>
                </a:cubicBezTo>
                <a:cubicBezTo>
                  <a:pt x="1021" y="1044"/>
                  <a:pt x="1021" y="1044"/>
                  <a:pt x="1022" y="1044"/>
                </a:cubicBezTo>
                <a:cubicBezTo>
                  <a:pt x="1022" y="1044"/>
                  <a:pt x="1022" y="1044"/>
                  <a:pt x="1022" y="1044"/>
                </a:cubicBezTo>
                <a:cubicBezTo>
                  <a:pt x="1023" y="1044"/>
                  <a:pt x="1023" y="1044"/>
                  <a:pt x="1023" y="1045"/>
                </a:cubicBezTo>
                <a:cubicBezTo>
                  <a:pt x="1024" y="1045"/>
                  <a:pt x="1023" y="1046"/>
                  <a:pt x="1023" y="1046"/>
                </a:cubicBezTo>
                <a:cubicBezTo>
                  <a:pt x="1023" y="1046"/>
                  <a:pt x="1023" y="1046"/>
                  <a:pt x="1023" y="1046"/>
                </a:cubicBezTo>
                <a:cubicBezTo>
                  <a:pt x="1023" y="1047"/>
                  <a:pt x="1023" y="1047"/>
                  <a:pt x="1023" y="1047"/>
                </a:cubicBezTo>
                <a:cubicBezTo>
                  <a:pt x="1023" y="1048"/>
                  <a:pt x="1023" y="1049"/>
                  <a:pt x="1022" y="1049"/>
                </a:cubicBezTo>
                <a:cubicBezTo>
                  <a:pt x="1022" y="1049"/>
                  <a:pt x="1022" y="1049"/>
                  <a:pt x="1022" y="1049"/>
                </a:cubicBezTo>
                <a:cubicBezTo>
                  <a:pt x="1021" y="1049"/>
                  <a:pt x="1021" y="1048"/>
                  <a:pt x="1021" y="1048"/>
                </a:cubicBezTo>
                <a:cubicBezTo>
                  <a:pt x="1021" y="1048"/>
                  <a:pt x="1021" y="1047"/>
                  <a:pt x="1021" y="1047"/>
                </a:cubicBezTo>
                <a:cubicBezTo>
                  <a:pt x="1020" y="1047"/>
                  <a:pt x="1020" y="1047"/>
                  <a:pt x="1020" y="1047"/>
                </a:cubicBezTo>
                <a:cubicBezTo>
                  <a:pt x="1020" y="1047"/>
                  <a:pt x="1020" y="1047"/>
                  <a:pt x="1019" y="1047"/>
                </a:cubicBezTo>
                <a:cubicBezTo>
                  <a:pt x="1019" y="1046"/>
                  <a:pt x="1019" y="1046"/>
                  <a:pt x="1019" y="1046"/>
                </a:cubicBezTo>
                <a:cubicBezTo>
                  <a:pt x="1018" y="1046"/>
                  <a:pt x="1018" y="1046"/>
                  <a:pt x="1018" y="1046"/>
                </a:cubicBezTo>
                <a:cubicBezTo>
                  <a:pt x="1018" y="1046"/>
                  <a:pt x="1018" y="1046"/>
                  <a:pt x="1018" y="1046"/>
                </a:cubicBezTo>
                <a:cubicBezTo>
                  <a:pt x="1018" y="1046"/>
                  <a:pt x="1018" y="1046"/>
                  <a:pt x="1018" y="1046"/>
                </a:cubicBezTo>
                <a:cubicBezTo>
                  <a:pt x="1017" y="1046"/>
                  <a:pt x="1017" y="1046"/>
                  <a:pt x="1017" y="1046"/>
                </a:cubicBezTo>
                <a:cubicBezTo>
                  <a:pt x="1017" y="1046"/>
                  <a:pt x="1016" y="1046"/>
                  <a:pt x="1016" y="1046"/>
                </a:cubicBezTo>
                <a:cubicBezTo>
                  <a:pt x="1016" y="1046"/>
                  <a:pt x="1016" y="1046"/>
                  <a:pt x="1016" y="1046"/>
                </a:cubicBezTo>
                <a:cubicBezTo>
                  <a:pt x="1016" y="1046"/>
                  <a:pt x="1016" y="1046"/>
                  <a:pt x="1015" y="1046"/>
                </a:cubicBezTo>
                <a:cubicBezTo>
                  <a:pt x="1015" y="1046"/>
                  <a:pt x="1015" y="1047"/>
                  <a:pt x="1015" y="1047"/>
                </a:cubicBezTo>
                <a:cubicBezTo>
                  <a:pt x="1015" y="1047"/>
                  <a:pt x="1014" y="1047"/>
                  <a:pt x="1014" y="1046"/>
                </a:cubicBezTo>
                <a:cubicBezTo>
                  <a:pt x="1014" y="1047"/>
                  <a:pt x="1013" y="1048"/>
                  <a:pt x="1013" y="1048"/>
                </a:cubicBezTo>
                <a:cubicBezTo>
                  <a:pt x="1012" y="1048"/>
                  <a:pt x="1012" y="1047"/>
                  <a:pt x="1012" y="1047"/>
                </a:cubicBezTo>
                <a:close/>
                <a:moveTo>
                  <a:pt x="1127" y="1140"/>
                </a:moveTo>
                <a:cubicBezTo>
                  <a:pt x="1128" y="1140"/>
                  <a:pt x="1128" y="1140"/>
                  <a:pt x="1128" y="1140"/>
                </a:cubicBezTo>
                <a:cubicBezTo>
                  <a:pt x="1128" y="1140"/>
                  <a:pt x="1129" y="1140"/>
                  <a:pt x="1129" y="1139"/>
                </a:cubicBezTo>
                <a:cubicBezTo>
                  <a:pt x="1129" y="1139"/>
                  <a:pt x="1129" y="1139"/>
                  <a:pt x="1130" y="1139"/>
                </a:cubicBezTo>
                <a:cubicBezTo>
                  <a:pt x="1130" y="1139"/>
                  <a:pt x="1130" y="1139"/>
                  <a:pt x="1130" y="1139"/>
                </a:cubicBezTo>
                <a:cubicBezTo>
                  <a:pt x="1130" y="1139"/>
                  <a:pt x="1130" y="1139"/>
                  <a:pt x="1130" y="1139"/>
                </a:cubicBezTo>
                <a:cubicBezTo>
                  <a:pt x="1131" y="1139"/>
                  <a:pt x="1131" y="1138"/>
                  <a:pt x="1131" y="1137"/>
                </a:cubicBezTo>
                <a:cubicBezTo>
                  <a:pt x="1131" y="1137"/>
                  <a:pt x="1131" y="1137"/>
                  <a:pt x="1131" y="1136"/>
                </a:cubicBezTo>
                <a:cubicBezTo>
                  <a:pt x="1131" y="1136"/>
                  <a:pt x="1131" y="1136"/>
                  <a:pt x="1131" y="1136"/>
                </a:cubicBezTo>
                <a:cubicBezTo>
                  <a:pt x="1130" y="1136"/>
                  <a:pt x="1130" y="1136"/>
                  <a:pt x="1130" y="1136"/>
                </a:cubicBezTo>
                <a:cubicBezTo>
                  <a:pt x="1129" y="1136"/>
                  <a:pt x="1128" y="1136"/>
                  <a:pt x="1128" y="1137"/>
                </a:cubicBezTo>
                <a:cubicBezTo>
                  <a:pt x="1128" y="1137"/>
                  <a:pt x="1127" y="1137"/>
                  <a:pt x="1127" y="1137"/>
                </a:cubicBezTo>
                <a:cubicBezTo>
                  <a:pt x="1127" y="1137"/>
                  <a:pt x="1127" y="1137"/>
                  <a:pt x="1127" y="1138"/>
                </a:cubicBezTo>
                <a:cubicBezTo>
                  <a:pt x="1127" y="1138"/>
                  <a:pt x="1126" y="1138"/>
                  <a:pt x="1126" y="1139"/>
                </a:cubicBezTo>
                <a:cubicBezTo>
                  <a:pt x="1126" y="1139"/>
                  <a:pt x="1126" y="1140"/>
                  <a:pt x="1126" y="1140"/>
                </a:cubicBezTo>
                <a:cubicBezTo>
                  <a:pt x="1127" y="1140"/>
                  <a:pt x="1127" y="1140"/>
                  <a:pt x="1127" y="1140"/>
                </a:cubicBezTo>
                <a:close/>
                <a:moveTo>
                  <a:pt x="976" y="1012"/>
                </a:moveTo>
                <a:cubicBezTo>
                  <a:pt x="976" y="1012"/>
                  <a:pt x="976" y="1012"/>
                  <a:pt x="975" y="1012"/>
                </a:cubicBezTo>
                <a:cubicBezTo>
                  <a:pt x="975" y="1011"/>
                  <a:pt x="975" y="1011"/>
                  <a:pt x="975" y="1011"/>
                </a:cubicBezTo>
                <a:cubicBezTo>
                  <a:pt x="974" y="1011"/>
                  <a:pt x="974" y="1010"/>
                  <a:pt x="973" y="1010"/>
                </a:cubicBezTo>
                <a:cubicBezTo>
                  <a:pt x="973" y="1010"/>
                  <a:pt x="973" y="1010"/>
                  <a:pt x="973" y="1010"/>
                </a:cubicBezTo>
                <a:cubicBezTo>
                  <a:pt x="973" y="1010"/>
                  <a:pt x="972" y="1010"/>
                  <a:pt x="972" y="1010"/>
                </a:cubicBezTo>
                <a:cubicBezTo>
                  <a:pt x="972" y="1009"/>
                  <a:pt x="971" y="1009"/>
                  <a:pt x="971" y="1009"/>
                </a:cubicBezTo>
                <a:cubicBezTo>
                  <a:pt x="971" y="1010"/>
                  <a:pt x="971" y="1010"/>
                  <a:pt x="971" y="1010"/>
                </a:cubicBezTo>
                <a:cubicBezTo>
                  <a:pt x="971" y="1009"/>
                  <a:pt x="971" y="1009"/>
                  <a:pt x="971" y="1009"/>
                </a:cubicBezTo>
                <a:cubicBezTo>
                  <a:pt x="970" y="1009"/>
                  <a:pt x="970" y="1009"/>
                  <a:pt x="970" y="1009"/>
                </a:cubicBezTo>
                <a:cubicBezTo>
                  <a:pt x="969" y="1009"/>
                  <a:pt x="969" y="1009"/>
                  <a:pt x="969" y="1010"/>
                </a:cubicBezTo>
                <a:cubicBezTo>
                  <a:pt x="969" y="1010"/>
                  <a:pt x="969" y="1010"/>
                  <a:pt x="969" y="1010"/>
                </a:cubicBezTo>
                <a:cubicBezTo>
                  <a:pt x="969" y="1010"/>
                  <a:pt x="969" y="1010"/>
                  <a:pt x="969" y="1010"/>
                </a:cubicBezTo>
                <a:cubicBezTo>
                  <a:pt x="969" y="1011"/>
                  <a:pt x="969" y="1011"/>
                  <a:pt x="969" y="1012"/>
                </a:cubicBezTo>
                <a:cubicBezTo>
                  <a:pt x="969" y="1012"/>
                  <a:pt x="969" y="1012"/>
                  <a:pt x="970" y="1012"/>
                </a:cubicBezTo>
                <a:cubicBezTo>
                  <a:pt x="970" y="1012"/>
                  <a:pt x="971" y="1012"/>
                  <a:pt x="971" y="1012"/>
                </a:cubicBezTo>
                <a:cubicBezTo>
                  <a:pt x="971" y="1012"/>
                  <a:pt x="971" y="1012"/>
                  <a:pt x="972" y="1012"/>
                </a:cubicBezTo>
                <a:cubicBezTo>
                  <a:pt x="972" y="1013"/>
                  <a:pt x="972" y="1013"/>
                  <a:pt x="972" y="1013"/>
                </a:cubicBezTo>
                <a:cubicBezTo>
                  <a:pt x="972" y="1013"/>
                  <a:pt x="973" y="1013"/>
                  <a:pt x="973" y="1013"/>
                </a:cubicBezTo>
                <a:cubicBezTo>
                  <a:pt x="973" y="1013"/>
                  <a:pt x="973" y="1013"/>
                  <a:pt x="973" y="1013"/>
                </a:cubicBezTo>
                <a:cubicBezTo>
                  <a:pt x="973" y="1013"/>
                  <a:pt x="974" y="1013"/>
                  <a:pt x="974" y="1013"/>
                </a:cubicBezTo>
                <a:cubicBezTo>
                  <a:pt x="974" y="1014"/>
                  <a:pt x="974" y="1014"/>
                  <a:pt x="974" y="1014"/>
                </a:cubicBezTo>
                <a:cubicBezTo>
                  <a:pt x="974" y="1014"/>
                  <a:pt x="975" y="1014"/>
                  <a:pt x="975" y="1015"/>
                </a:cubicBezTo>
                <a:cubicBezTo>
                  <a:pt x="974" y="1015"/>
                  <a:pt x="974" y="1015"/>
                  <a:pt x="974" y="1015"/>
                </a:cubicBezTo>
                <a:cubicBezTo>
                  <a:pt x="973" y="1015"/>
                  <a:pt x="973" y="1016"/>
                  <a:pt x="973" y="1016"/>
                </a:cubicBezTo>
                <a:cubicBezTo>
                  <a:pt x="973" y="1017"/>
                  <a:pt x="974" y="1018"/>
                  <a:pt x="974" y="1018"/>
                </a:cubicBezTo>
                <a:cubicBezTo>
                  <a:pt x="974" y="1018"/>
                  <a:pt x="974" y="1018"/>
                  <a:pt x="974" y="1018"/>
                </a:cubicBezTo>
                <a:cubicBezTo>
                  <a:pt x="975" y="1019"/>
                  <a:pt x="975" y="1019"/>
                  <a:pt x="975" y="1019"/>
                </a:cubicBezTo>
                <a:cubicBezTo>
                  <a:pt x="976" y="1019"/>
                  <a:pt x="976" y="1019"/>
                  <a:pt x="976" y="1019"/>
                </a:cubicBezTo>
                <a:cubicBezTo>
                  <a:pt x="976" y="1019"/>
                  <a:pt x="977" y="1019"/>
                  <a:pt x="977" y="1018"/>
                </a:cubicBezTo>
                <a:cubicBezTo>
                  <a:pt x="977" y="1018"/>
                  <a:pt x="977" y="1017"/>
                  <a:pt x="977" y="1017"/>
                </a:cubicBezTo>
                <a:cubicBezTo>
                  <a:pt x="977" y="1016"/>
                  <a:pt x="977" y="1016"/>
                  <a:pt x="977" y="1016"/>
                </a:cubicBezTo>
                <a:cubicBezTo>
                  <a:pt x="977" y="1015"/>
                  <a:pt x="977" y="1015"/>
                  <a:pt x="977" y="1015"/>
                </a:cubicBezTo>
                <a:cubicBezTo>
                  <a:pt x="977" y="1014"/>
                  <a:pt x="977" y="1013"/>
                  <a:pt x="976" y="1012"/>
                </a:cubicBezTo>
                <a:close/>
                <a:moveTo>
                  <a:pt x="958" y="1008"/>
                </a:moveTo>
                <a:cubicBezTo>
                  <a:pt x="958" y="1008"/>
                  <a:pt x="958" y="1008"/>
                  <a:pt x="958" y="1008"/>
                </a:cubicBezTo>
                <a:cubicBezTo>
                  <a:pt x="958" y="1008"/>
                  <a:pt x="958" y="1007"/>
                  <a:pt x="958" y="1007"/>
                </a:cubicBezTo>
                <a:cubicBezTo>
                  <a:pt x="958" y="1006"/>
                  <a:pt x="960" y="1006"/>
                  <a:pt x="960" y="1007"/>
                </a:cubicBezTo>
                <a:cubicBezTo>
                  <a:pt x="960" y="1007"/>
                  <a:pt x="960" y="1007"/>
                  <a:pt x="960" y="1008"/>
                </a:cubicBezTo>
                <a:cubicBezTo>
                  <a:pt x="960" y="1008"/>
                  <a:pt x="960" y="1008"/>
                  <a:pt x="960" y="1009"/>
                </a:cubicBezTo>
                <a:cubicBezTo>
                  <a:pt x="960" y="1009"/>
                  <a:pt x="959" y="1009"/>
                  <a:pt x="959" y="1009"/>
                </a:cubicBezTo>
                <a:cubicBezTo>
                  <a:pt x="959" y="1009"/>
                  <a:pt x="958" y="1009"/>
                  <a:pt x="958" y="1008"/>
                </a:cubicBezTo>
                <a:close/>
                <a:moveTo>
                  <a:pt x="959" y="1008"/>
                </a:moveTo>
                <a:cubicBezTo>
                  <a:pt x="959" y="1008"/>
                  <a:pt x="959" y="1008"/>
                  <a:pt x="959" y="1008"/>
                </a:cubicBezTo>
                <a:cubicBezTo>
                  <a:pt x="959" y="1008"/>
                  <a:pt x="959" y="1008"/>
                  <a:pt x="959" y="1008"/>
                </a:cubicBezTo>
                <a:cubicBezTo>
                  <a:pt x="959" y="1008"/>
                  <a:pt x="959" y="1008"/>
                  <a:pt x="959" y="1008"/>
                </a:cubicBezTo>
                <a:cubicBezTo>
                  <a:pt x="959" y="1008"/>
                  <a:pt x="959" y="1008"/>
                  <a:pt x="959" y="1008"/>
                </a:cubicBezTo>
                <a:cubicBezTo>
                  <a:pt x="959" y="1007"/>
                  <a:pt x="959" y="1007"/>
                  <a:pt x="959" y="1008"/>
                </a:cubicBezTo>
                <a:cubicBezTo>
                  <a:pt x="960" y="1007"/>
                  <a:pt x="960" y="1007"/>
                  <a:pt x="960" y="1007"/>
                </a:cubicBezTo>
                <a:cubicBezTo>
                  <a:pt x="960" y="1007"/>
                  <a:pt x="959" y="1007"/>
                  <a:pt x="959" y="1007"/>
                </a:cubicBezTo>
                <a:cubicBezTo>
                  <a:pt x="959" y="1007"/>
                  <a:pt x="959" y="1007"/>
                  <a:pt x="959" y="1008"/>
                </a:cubicBezTo>
                <a:close/>
                <a:moveTo>
                  <a:pt x="958" y="1008"/>
                </a:moveTo>
                <a:cubicBezTo>
                  <a:pt x="959" y="1009"/>
                  <a:pt x="959" y="1009"/>
                  <a:pt x="960" y="1008"/>
                </a:cubicBezTo>
                <a:cubicBezTo>
                  <a:pt x="959" y="1008"/>
                  <a:pt x="959" y="1008"/>
                  <a:pt x="959" y="1008"/>
                </a:cubicBezTo>
                <a:cubicBezTo>
                  <a:pt x="959" y="1008"/>
                  <a:pt x="959" y="1008"/>
                  <a:pt x="959" y="1008"/>
                </a:cubicBezTo>
                <a:cubicBezTo>
                  <a:pt x="959" y="1008"/>
                  <a:pt x="959" y="1008"/>
                  <a:pt x="959" y="1008"/>
                </a:cubicBezTo>
                <a:cubicBezTo>
                  <a:pt x="959" y="1008"/>
                  <a:pt x="959" y="1008"/>
                  <a:pt x="959" y="1008"/>
                </a:cubicBezTo>
                <a:cubicBezTo>
                  <a:pt x="959" y="1008"/>
                  <a:pt x="959" y="1008"/>
                  <a:pt x="959" y="1008"/>
                </a:cubicBezTo>
                <a:lnTo>
                  <a:pt x="958" y="1008"/>
                </a:lnTo>
                <a:close/>
                <a:moveTo>
                  <a:pt x="957" y="997"/>
                </a:moveTo>
                <a:cubicBezTo>
                  <a:pt x="957" y="998"/>
                  <a:pt x="956" y="998"/>
                  <a:pt x="956" y="998"/>
                </a:cubicBezTo>
                <a:cubicBezTo>
                  <a:pt x="955" y="998"/>
                  <a:pt x="955" y="998"/>
                  <a:pt x="955" y="998"/>
                </a:cubicBezTo>
                <a:cubicBezTo>
                  <a:pt x="955" y="998"/>
                  <a:pt x="955" y="998"/>
                  <a:pt x="955" y="998"/>
                </a:cubicBezTo>
                <a:cubicBezTo>
                  <a:pt x="955" y="997"/>
                  <a:pt x="955" y="997"/>
                  <a:pt x="954" y="997"/>
                </a:cubicBezTo>
                <a:cubicBezTo>
                  <a:pt x="954" y="997"/>
                  <a:pt x="954" y="997"/>
                  <a:pt x="953" y="997"/>
                </a:cubicBezTo>
                <a:cubicBezTo>
                  <a:pt x="953" y="997"/>
                  <a:pt x="953" y="997"/>
                  <a:pt x="953" y="997"/>
                </a:cubicBezTo>
                <a:cubicBezTo>
                  <a:pt x="953" y="997"/>
                  <a:pt x="953" y="997"/>
                  <a:pt x="952" y="997"/>
                </a:cubicBezTo>
                <a:cubicBezTo>
                  <a:pt x="952" y="997"/>
                  <a:pt x="952" y="997"/>
                  <a:pt x="952" y="997"/>
                </a:cubicBezTo>
                <a:cubicBezTo>
                  <a:pt x="952" y="997"/>
                  <a:pt x="952" y="997"/>
                  <a:pt x="952" y="997"/>
                </a:cubicBezTo>
                <a:cubicBezTo>
                  <a:pt x="951" y="997"/>
                  <a:pt x="951" y="998"/>
                  <a:pt x="951" y="998"/>
                </a:cubicBezTo>
                <a:cubicBezTo>
                  <a:pt x="951" y="998"/>
                  <a:pt x="951" y="998"/>
                  <a:pt x="951" y="998"/>
                </a:cubicBezTo>
                <a:cubicBezTo>
                  <a:pt x="951" y="998"/>
                  <a:pt x="951" y="998"/>
                  <a:pt x="950" y="998"/>
                </a:cubicBezTo>
                <a:cubicBezTo>
                  <a:pt x="950" y="998"/>
                  <a:pt x="950" y="998"/>
                  <a:pt x="950" y="998"/>
                </a:cubicBezTo>
                <a:cubicBezTo>
                  <a:pt x="950" y="998"/>
                  <a:pt x="949" y="998"/>
                  <a:pt x="949" y="998"/>
                </a:cubicBezTo>
                <a:cubicBezTo>
                  <a:pt x="949" y="998"/>
                  <a:pt x="948" y="998"/>
                  <a:pt x="948" y="998"/>
                </a:cubicBezTo>
                <a:cubicBezTo>
                  <a:pt x="948" y="998"/>
                  <a:pt x="948" y="998"/>
                  <a:pt x="948" y="998"/>
                </a:cubicBezTo>
                <a:cubicBezTo>
                  <a:pt x="947" y="998"/>
                  <a:pt x="947" y="999"/>
                  <a:pt x="947" y="999"/>
                </a:cubicBezTo>
                <a:cubicBezTo>
                  <a:pt x="947" y="1000"/>
                  <a:pt x="947" y="1000"/>
                  <a:pt x="948" y="1000"/>
                </a:cubicBezTo>
                <a:cubicBezTo>
                  <a:pt x="948" y="1000"/>
                  <a:pt x="948" y="1000"/>
                  <a:pt x="948" y="1000"/>
                </a:cubicBezTo>
                <a:cubicBezTo>
                  <a:pt x="948" y="1001"/>
                  <a:pt x="949" y="1001"/>
                  <a:pt x="949" y="1001"/>
                </a:cubicBezTo>
                <a:cubicBezTo>
                  <a:pt x="949" y="1001"/>
                  <a:pt x="950" y="1001"/>
                  <a:pt x="950" y="1001"/>
                </a:cubicBezTo>
                <a:cubicBezTo>
                  <a:pt x="950" y="1001"/>
                  <a:pt x="950" y="1002"/>
                  <a:pt x="951" y="1002"/>
                </a:cubicBezTo>
                <a:cubicBezTo>
                  <a:pt x="951" y="1002"/>
                  <a:pt x="951" y="1002"/>
                  <a:pt x="951" y="1002"/>
                </a:cubicBezTo>
                <a:cubicBezTo>
                  <a:pt x="952" y="1002"/>
                  <a:pt x="952" y="1002"/>
                  <a:pt x="953" y="1001"/>
                </a:cubicBezTo>
                <a:cubicBezTo>
                  <a:pt x="953" y="1001"/>
                  <a:pt x="954" y="1001"/>
                  <a:pt x="954" y="1001"/>
                </a:cubicBezTo>
                <a:cubicBezTo>
                  <a:pt x="955" y="1001"/>
                  <a:pt x="955" y="1000"/>
                  <a:pt x="955" y="1000"/>
                </a:cubicBezTo>
                <a:cubicBezTo>
                  <a:pt x="955" y="1000"/>
                  <a:pt x="955" y="1000"/>
                  <a:pt x="956" y="1000"/>
                </a:cubicBezTo>
                <a:cubicBezTo>
                  <a:pt x="956" y="1000"/>
                  <a:pt x="957" y="1000"/>
                  <a:pt x="957" y="1000"/>
                </a:cubicBezTo>
                <a:cubicBezTo>
                  <a:pt x="957" y="1001"/>
                  <a:pt x="958" y="1001"/>
                  <a:pt x="958" y="1001"/>
                </a:cubicBezTo>
                <a:cubicBezTo>
                  <a:pt x="959" y="1001"/>
                  <a:pt x="959" y="1001"/>
                  <a:pt x="960" y="1000"/>
                </a:cubicBezTo>
                <a:cubicBezTo>
                  <a:pt x="960" y="1000"/>
                  <a:pt x="960" y="999"/>
                  <a:pt x="960" y="999"/>
                </a:cubicBezTo>
                <a:cubicBezTo>
                  <a:pt x="959" y="999"/>
                  <a:pt x="959" y="999"/>
                  <a:pt x="959" y="998"/>
                </a:cubicBezTo>
                <a:cubicBezTo>
                  <a:pt x="959" y="998"/>
                  <a:pt x="959" y="998"/>
                  <a:pt x="959" y="998"/>
                </a:cubicBezTo>
                <a:cubicBezTo>
                  <a:pt x="959" y="998"/>
                  <a:pt x="959" y="998"/>
                  <a:pt x="959" y="998"/>
                </a:cubicBezTo>
                <a:cubicBezTo>
                  <a:pt x="960" y="998"/>
                  <a:pt x="960" y="998"/>
                  <a:pt x="960" y="998"/>
                </a:cubicBezTo>
                <a:cubicBezTo>
                  <a:pt x="960" y="998"/>
                  <a:pt x="961" y="998"/>
                  <a:pt x="961" y="998"/>
                </a:cubicBezTo>
                <a:cubicBezTo>
                  <a:pt x="961" y="998"/>
                  <a:pt x="961" y="998"/>
                  <a:pt x="961" y="998"/>
                </a:cubicBezTo>
                <a:cubicBezTo>
                  <a:pt x="961" y="998"/>
                  <a:pt x="961" y="998"/>
                  <a:pt x="961" y="999"/>
                </a:cubicBezTo>
                <a:cubicBezTo>
                  <a:pt x="961" y="999"/>
                  <a:pt x="961" y="999"/>
                  <a:pt x="961" y="999"/>
                </a:cubicBezTo>
                <a:cubicBezTo>
                  <a:pt x="961" y="999"/>
                  <a:pt x="962" y="999"/>
                  <a:pt x="962" y="999"/>
                </a:cubicBezTo>
                <a:cubicBezTo>
                  <a:pt x="962" y="1000"/>
                  <a:pt x="962" y="1000"/>
                  <a:pt x="963" y="1000"/>
                </a:cubicBezTo>
                <a:cubicBezTo>
                  <a:pt x="963" y="1000"/>
                  <a:pt x="963" y="1000"/>
                  <a:pt x="963" y="1000"/>
                </a:cubicBezTo>
                <a:cubicBezTo>
                  <a:pt x="964" y="1001"/>
                  <a:pt x="964" y="1001"/>
                  <a:pt x="964" y="1001"/>
                </a:cubicBezTo>
                <a:cubicBezTo>
                  <a:pt x="964" y="1001"/>
                  <a:pt x="964" y="1001"/>
                  <a:pt x="964" y="1001"/>
                </a:cubicBezTo>
                <a:cubicBezTo>
                  <a:pt x="964" y="1001"/>
                  <a:pt x="964" y="1002"/>
                  <a:pt x="964" y="1002"/>
                </a:cubicBezTo>
                <a:cubicBezTo>
                  <a:pt x="964" y="1002"/>
                  <a:pt x="964" y="1002"/>
                  <a:pt x="964" y="1003"/>
                </a:cubicBezTo>
                <a:cubicBezTo>
                  <a:pt x="964" y="1003"/>
                  <a:pt x="964" y="1003"/>
                  <a:pt x="964" y="1003"/>
                </a:cubicBezTo>
                <a:cubicBezTo>
                  <a:pt x="964" y="1003"/>
                  <a:pt x="964" y="1003"/>
                  <a:pt x="964" y="1003"/>
                </a:cubicBezTo>
                <a:cubicBezTo>
                  <a:pt x="964" y="1003"/>
                  <a:pt x="964" y="1004"/>
                  <a:pt x="963" y="1004"/>
                </a:cubicBezTo>
                <a:cubicBezTo>
                  <a:pt x="963" y="1004"/>
                  <a:pt x="963" y="1004"/>
                  <a:pt x="963" y="1004"/>
                </a:cubicBezTo>
                <a:cubicBezTo>
                  <a:pt x="963" y="1004"/>
                  <a:pt x="963" y="1004"/>
                  <a:pt x="963" y="1003"/>
                </a:cubicBezTo>
                <a:cubicBezTo>
                  <a:pt x="963" y="1003"/>
                  <a:pt x="963" y="1003"/>
                  <a:pt x="963" y="1003"/>
                </a:cubicBezTo>
                <a:cubicBezTo>
                  <a:pt x="963" y="1003"/>
                  <a:pt x="963" y="1003"/>
                  <a:pt x="963" y="1002"/>
                </a:cubicBezTo>
                <a:cubicBezTo>
                  <a:pt x="963" y="1001"/>
                  <a:pt x="961" y="1001"/>
                  <a:pt x="961" y="1002"/>
                </a:cubicBezTo>
                <a:cubicBezTo>
                  <a:pt x="960" y="1002"/>
                  <a:pt x="960" y="1002"/>
                  <a:pt x="960" y="1003"/>
                </a:cubicBezTo>
                <a:cubicBezTo>
                  <a:pt x="960" y="1003"/>
                  <a:pt x="961" y="1004"/>
                  <a:pt x="961" y="1004"/>
                </a:cubicBezTo>
                <a:cubicBezTo>
                  <a:pt x="961" y="1004"/>
                  <a:pt x="961" y="1004"/>
                  <a:pt x="961" y="1004"/>
                </a:cubicBezTo>
                <a:cubicBezTo>
                  <a:pt x="961" y="1005"/>
                  <a:pt x="961" y="1005"/>
                  <a:pt x="961" y="1005"/>
                </a:cubicBezTo>
                <a:cubicBezTo>
                  <a:pt x="961" y="1005"/>
                  <a:pt x="961" y="1006"/>
                  <a:pt x="961" y="1006"/>
                </a:cubicBezTo>
                <a:cubicBezTo>
                  <a:pt x="961" y="1006"/>
                  <a:pt x="962" y="1006"/>
                  <a:pt x="962" y="1006"/>
                </a:cubicBezTo>
                <a:cubicBezTo>
                  <a:pt x="962" y="1006"/>
                  <a:pt x="963" y="1006"/>
                  <a:pt x="963" y="1006"/>
                </a:cubicBezTo>
                <a:cubicBezTo>
                  <a:pt x="963" y="1006"/>
                  <a:pt x="963" y="1006"/>
                  <a:pt x="963" y="1006"/>
                </a:cubicBezTo>
                <a:cubicBezTo>
                  <a:pt x="963" y="1006"/>
                  <a:pt x="963" y="1007"/>
                  <a:pt x="964" y="1007"/>
                </a:cubicBezTo>
                <a:cubicBezTo>
                  <a:pt x="964" y="1007"/>
                  <a:pt x="964" y="1007"/>
                  <a:pt x="964" y="1007"/>
                </a:cubicBezTo>
                <a:cubicBezTo>
                  <a:pt x="964" y="1007"/>
                  <a:pt x="965" y="1008"/>
                  <a:pt x="965" y="1008"/>
                </a:cubicBezTo>
                <a:cubicBezTo>
                  <a:pt x="966" y="1008"/>
                  <a:pt x="966" y="1008"/>
                  <a:pt x="966" y="1007"/>
                </a:cubicBezTo>
                <a:cubicBezTo>
                  <a:pt x="966" y="1007"/>
                  <a:pt x="966" y="1007"/>
                  <a:pt x="966" y="1006"/>
                </a:cubicBezTo>
                <a:cubicBezTo>
                  <a:pt x="966" y="1006"/>
                  <a:pt x="966" y="1006"/>
                  <a:pt x="966" y="1006"/>
                </a:cubicBezTo>
                <a:cubicBezTo>
                  <a:pt x="967" y="1005"/>
                  <a:pt x="967" y="1005"/>
                  <a:pt x="967" y="1005"/>
                </a:cubicBezTo>
                <a:cubicBezTo>
                  <a:pt x="967" y="1005"/>
                  <a:pt x="967" y="1005"/>
                  <a:pt x="966" y="1004"/>
                </a:cubicBezTo>
                <a:cubicBezTo>
                  <a:pt x="966" y="1004"/>
                  <a:pt x="966" y="1004"/>
                  <a:pt x="966" y="1004"/>
                </a:cubicBezTo>
                <a:cubicBezTo>
                  <a:pt x="966" y="1004"/>
                  <a:pt x="966" y="1004"/>
                  <a:pt x="966" y="1004"/>
                </a:cubicBezTo>
                <a:cubicBezTo>
                  <a:pt x="967" y="1004"/>
                  <a:pt x="967" y="1004"/>
                  <a:pt x="968" y="1003"/>
                </a:cubicBezTo>
                <a:cubicBezTo>
                  <a:pt x="968" y="1003"/>
                  <a:pt x="968" y="1002"/>
                  <a:pt x="968" y="1002"/>
                </a:cubicBezTo>
                <a:cubicBezTo>
                  <a:pt x="968" y="1002"/>
                  <a:pt x="967" y="1001"/>
                  <a:pt x="967" y="1001"/>
                </a:cubicBezTo>
                <a:cubicBezTo>
                  <a:pt x="967" y="1001"/>
                  <a:pt x="967" y="1001"/>
                  <a:pt x="967" y="1001"/>
                </a:cubicBezTo>
                <a:cubicBezTo>
                  <a:pt x="967" y="1000"/>
                  <a:pt x="967" y="1000"/>
                  <a:pt x="967" y="1000"/>
                </a:cubicBezTo>
                <a:cubicBezTo>
                  <a:pt x="967" y="999"/>
                  <a:pt x="966" y="999"/>
                  <a:pt x="965" y="998"/>
                </a:cubicBezTo>
                <a:cubicBezTo>
                  <a:pt x="965" y="998"/>
                  <a:pt x="965" y="998"/>
                  <a:pt x="965" y="998"/>
                </a:cubicBezTo>
                <a:cubicBezTo>
                  <a:pt x="965" y="998"/>
                  <a:pt x="965" y="998"/>
                  <a:pt x="965" y="998"/>
                </a:cubicBezTo>
                <a:cubicBezTo>
                  <a:pt x="964" y="997"/>
                  <a:pt x="964" y="997"/>
                  <a:pt x="964" y="997"/>
                </a:cubicBezTo>
                <a:cubicBezTo>
                  <a:pt x="964" y="997"/>
                  <a:pt x="964" y="997"/>
                  <a:pt x="963" y="997"/>
                </a:cubicBezTo>
                <a:cubicBezTo>
                  <a:pt x="963" y="997"/>
                  <a:pt x="963" y="997"/>
                  <a:pt x="963" y="996"/>
                </a:cubicBezTo>
                <a:cubicBezTo>
                  <a:pt x="963" y="996"/>
                  <a:pt x="962" y="996"/>
                  <a:pt x="962" y="996"/>
                </a:cubicBezTo>
                <a:cubicBezTo>
                  <a:pt x="962" y="996"/>
                  <a:pt x="961" y="996"/>
                  <a:pt x="961" y="996"/>
                </a:cubicBezTo>
                <a:cubicBezTo>
                  <a:pt x="961" y="996"/>
                  <a:pt x="961" y="996"/>
                  <a:pt x="961" y="996"/>
                </a:cubicBezTo>
                <a:cubicBezTo>
                  <a:pt x="961" y="996"/>
                  <a:pt x="961" y="996"/>
                  <a:pt x="960" y="996"/>
                </a:cubicBezTo>
                <a:cubicBezTo>
                  <a:pt x="960" y="995"/>
                  <a:pt x="959" y="995"/>
                  <a:pt x="959" y="996"/>
                </a:cubicBezTo>
                <a:cubicBezTo>
                  <a:pt x="958" y="996"/>
                  <a:pt x="958" y="996"/>
                  <a:pt x="958" y="997"/>
                </a:cubicBezTo>
                <a:cubicBezTo>
                  <a:pt x="958" y="997"/>
                  <a:pt x="958" y="997"/>
                  <a:pt x="958" y="997"/>
                </a:cubicBezTo>
                <a:cubicBezTo>
                  <a:pt x="958" y="997"/>
                  <a:pt x="958" y="997"/>
                  <a:pt x="958" y="997"/>
                </a:cubicBezTo>
                <a:cubicBezTo>
                  <a:pt x="957" y="997"/>
                  <a:pt x="957" y="997"/>
                  <a:pt x="957" y="997"/>
                </a:cubicBezTo>
                <a:close/>
                <a:moveTo>
                  <a:pt x="955" y="1017"/>
                </a:moveTo>
                <a:cubicBezTo>
                  <a:pt x="955" y="1017"/>
                  <a:pt x="955" y="1016"/>
                  <a:pt x="956" y="1016"/>
                </a:cubicBezTo>
                <a:cubicBezTo>
                  <a:pt x="956" y="1015"/>
                  <a:pt x="956" y="1015"/>
                  <a:pt x="956" y="1015"/>
                </a:cubicBezTo>
                <a:cubicBezTo>
                  <a:pt x="956" y="1015"/>
                  <a:pt x="956" y="1015"/>
                  <a:pt x="956" y="1015"/>
                </a:cubicBezTo>
                <a:cubicBezTo>
                  <a:pt x="955" y="1014"/>
                  <a:pt x="955" y="1014"/>
                  <a:pt x="955" y="1013"/>
                </a:cubicBezTo>
                <a:cubicBezTo>
                  <a:pt x="955" y="1013"/>
                  <a:pt x="956" y="1013"/>
                  <a:pt x="956" y="1013"/>
                </a:cubicBezTo>
                <a:cubicBezTo>
                  <a:pt x="957" y="1013"/>
                  <a:pt x="957" y="1013"/>
                  <a:pt x="957" y="1013"/>
                </a:cubicBezTo>
                <a:cubicBezTo>
                  <a:pt x="957" y="1013"/>
                  <a:pt x="957" y="1013"/>
                  <a:pt x="957" y="1013"/>
                </a:cubicBezTo>
                <a:cubicBezTo>
                  <a:pt x="957" y="1013"/>
                  <a:pt x="957" y="1013"/>
                  <a:pt x="958" y="1013"/>
                </a:cubicBezTo>
                <a:cubicBezTo>
                  <a:pt x="958" y="1013"/>
                  <a:pt x="959" y="1013"/>
                  <a:pt x="959" y="1014"/>
                </a:cubicBezTo>
                <a:cubicBezTo>
                  <a:pt x="959" y="1014"/>
                  <a:pt x="960" y="1015"/>
                  <a:pt x="960" y="1015"/>
                </a:cubicBezTo>
                <a:cubicBezTo>
                  <a:pt x="960" y="1015"/>
                  <a:pt x="960" y="1015"/>
                  <a:pt x="960" y="1015"/>
                </a:cubicBezTo>
                <a:cubicBezTo>
                  <a:pt x="960" y="1016"/>
                  <a:pt x="961" y="1016"/>
                  <a:pt x="961" y="1016"/>
                </a:cubicBezTo>
                <a:cubicBezTo>
                  <a:pt x="961" y="1017"/>
                  <a:pt x="961" y="1017"/>
                  <a:pt x="961" y="1017"/>
                </a:cubicBezTo>
                <a:cubicBezTo>
                  <a:pt x="962" y="1018"/>
                  <a:pt x="962" y="1019"/>
                  <a:pt x="962" y="1020"/>
                </a:cubicBezTo>
                <a:cubicBezTo>
                  <a:pt x="962" y="1020"/>
                  <a:pt x="962" y="1020"/>
                  <a:pt x="962" y="1020"/>
                </a:cubicBezTo>
                <a:cubicBezTo>
                  <a:pt x="962" y="1020"/>
                  <a:pt x="962" y="1020"/>
                  <a:pt x="962" y="1020"/>
                </a:cubicBezTo>
                <a:cubicBezTo>
                  <a:pt x="962" y="1021"/>
                  <a:pt x="963" y="1021"/>
                  <a:pt x="963" y="1021"/>
                </a:cubicBezTo>
                <a:cubicBezTo>
                  <a:pt x="963" y="1022"/>
                  <a:pt x="963" y="1022"/>
                  <a:pt x="963" y="1022"/>
                </a:cubicBezTo>
                <a:cubicBezTo>
                  <a:pt x="963" y="1022"/>
                  <a:pt x="964" y="1022"/>
                  <a:pt x="964" y="1023"/>
                </a:cubicBezTo>
                <a:cubicBezTo>
                  <a:pt x="964" y="1023"/>
                  <a:pt x="964" y="1023"/>
                  <a:pt x="964" y="1023"/>
                </a:cubicBezTo>
                <a:cubicBezTo>
                  <a:pt x="964" y="1023"/>
                  <a:pt x="964" y="1023"/>
                  <a:pt x="964" y="1024"/>
                </a:cubicBezTo>
                <a:cubicBezTo>
                  <a:pt x="964" y="1024"/>
                  <a:pt x="964" y="1024"/>
                  <a:pt x="964" y="1024"/>
                </a:cubicBezTo>
                <a:cubicBezTo>
                  <a:pt x="964" y="1024"/>
                  <a:pt x="964" y="1024"/>
                  <a:pt x="964" y="1024"/>
                </a:cubicBezTo>
                <a:cubicBezTo>
                  <a:pt x="965" y="1026"/>
                  <a:pt x="965" y="1027"/>
                  <a:pt x="964" y="1028"/>
                </a:cubicBezTo>
                <a:cubicBezTo>
                  <a:pt x="963" y="1028"/>
                  <a:pt x="963" y="1028"/>
                  <a:pt x="963" y="1028"/>
                </a:cubicBezTo>
                <a:cubicBezTo>
                  <a:pt x="962" y="1028"/>
                  <a:pt x="962" y="1028"/>
                  <a:pt x="962" y="1028"/>
                </a:cubicBezTo>
                <a:cubicBezTo>
                  <a:pt x="961" y="1028"/>
                  <a:pt x="961" y="1028"/>
                  <a:pt x="961" y="1027"/>
                </a:cubicBezTo>
                <a:cubicBezTo>
                  <a:pt x="960" y="1027"/>
                  <a:pt x="960" y="1027"/>
                  <a:pt x="960" y="1026"/>
                </a:cubicBezTo>
                <a:cubicBezTo>
                  <a:pt x="960" y="1026"/>
                  <a:pt x="960" y="1026"/>
                  <a:pt x="960" y="1026"/>
                </a:cubicBezTo>
                <a:cubicBezTo>
                  <a:pt x="960" y="1026"/>
                  <a:pt x="960" y="1026"/>
                  <a:pt x="960" y="1026"/>
                </a:cubicBezTo>
                <a:cubicBezTo>
                  <a:pt x="960" y="1026"/>
                  <a:pt x="960" y="1026"/>
                  <a:pt x="960" y="1025"/>
                </a:cubicBezTo>
                <a:cubicBezTo>
                  <a:pt x="960" y="1025"/>
                  <a:pt x="960" y="1025"/>
                  <a:pt x="959" y="1025"/>
                </a:cubicBezTo>
                <a:cubicBezTo>
                  <a:pt x="959" y="1025"/>
                  <a:pt x="959" y="1025"/>
                  <a:pt x="959" y="1024"/>
                </a:cubicBezTo>
                <a:cubicBezTo>
                  <a:pt x="959" y="1024"/>
                  <a:pt x="959" y="1024"/>
                  <a:pt x="959" y="1024"/>
                </a:cubicBezTo>
                <a:cubicBezTo>
                  <a:pt x="958" y="1023"/>
                  <a:pt x="958" y="1023"/>
                  <a:pt x="958" y="1023"/>
                </a:cubicBezTo>
                <a:cubicBezTo>
                  <a:pt x="958" y="1023"/>
                  <a:pt x="958" y="1023"/>
                  <a:pt x="958" y="1023"/>
                </a:cubicBezTo>
                <a:cubicBezTo>
                  <a:pt x="957" y="1023"/>
                  <a:pt x="957" y="1023"/>
                  <a:pt x="957" y="1023"/>
                </a:cubicBezTo>
                <a:cubicBezTo>
                  <a:pt x="957" y="1023"/>
                  <a:pt x="957" y="1022"/>
                  <a:pt x="957" y="1022"/>
                </a:cubicBezTo>
                <a:cubicBezTo>
                  <a:pt x="957" y="1022"/>
                  <a:pt x="957" y="1022"/>
                  <a:pt x="956" y="1022"/>
                </a:cubicBezTo>
                <a:cubicBezTo>
                  <a:pt x="956" y="1022"/>
                  <a:pt x="956" y="1021"/>
                  <a:pt x="956" y="1021"/>
                </a:cubicBezTo>
                <a:cubicBezTo>
                  <a:pt x="956" y="1021"/>
                  <a:pt x="956" y="1021"/>
                  <a:pt x="956" y="1021"/>
                </a:cubicBezTo>
                <a:cubicBezTo>
                  <a:pt x="956" y="1021"/>
                  <a:pt x="956" y="1021"/>
                  <a:pt x="956" y="1021"/>
                </a:cubicBezTo>
                <a:cubicBezTo>
                  <a:pt x="955" y="1022"/>
                  <a:pt x="953" y="1021"/>
                  <a:pt x="953" y="1020"/>
                </a:cubicBezTo>
                <a:cubicBezTo>
                  <a:pt x="953" y="1019"/>
                  <a:pt x="953" y="1018"/>
                  <a:pt x="953" y="1018"/>
                </a:cubicBezTo>
                <a:cubicBezTo>
                  <a:pt x="954" y="1018"/>
                  <a:pt x="954" y="1018"/>
                  <a:pt x="954" y="1018"/>
                </a:cubicBezTo>
                <a:cubicBezTo>
                  <a:pt x="955" y="1017"/>
                  <a:pt x="955" y="1017"/>
                  <a:pt x="955" y="1017"/>
                </a:cubicBezTo>
                <a:close/>
                <a:moveTo>
                  <a:pt x="956" y="1017"/>
                </a:moveTo>
                <a:cubicBezTo>
                  <a:pt x="956" y="1017"/>
                  <a:pt x="956" y="1017"/>
                  <a:pt x="956" y="1017"/>
                </a:cubicBezTo>
                <a:cubicBezTo>
                  <a:pt x="956" y="1017"/>
                  <a:pt x="956" y="1017"/>
                  <a:pt x="956" y="1017"/>
                </a:cubicBezTo>
                <a:close/>
                <a:moveTo>
                  <a:pt x="1007" y="1041"/>
                </a:moveTo>
                <a:cubicBezTo>
                  <a:pt x="1008" y="1041"/>
                  <a:pt x="1008" y="1041"/>
                  <a:pt x="1008" y="1041"/>
                </a:cubicBezTo>
                <a:cubicBezTo>
                  <a:pt x="1008" y="1041"/>
                  <a:pt x="1008" y="1041"/>
                  <a:pt x="1008" y="1041"/>
                </a:cubicBezTo>
                <a:cubicBezTo>
                  <a:pt x="1008" y="1041"/>
                  <a:pt x="1009" y="1041"/>
                  <a:pt x="1009" y="1041"/>
                </a:cubicBezTo>
                <a:cubicBezTo>
                  <a:pt x="1009" y="1041"/>
                  <a:pt x="1009" y="1041"/>
                  <a:pt x="1009" y="1041"/>
                </a:cubicBezTo>
                <a:cubicBezTo>
                  <a:pt x="1009" y="1041"/>
                  <a:pt x="1009" y="1041"/>
                  <a:pt x="1009" y="1041"/>
                </a:cubicBezTo>
                <a:cubicBezTo>
                  <a:pt x="1010" y="1041"/>
                  <a:pt x="1010" y="1041"/>
                  <a:pt x="1010" y="1041"/>
                </a:cubicBezTo>
                <a:cubicBezTo>
                  <a:pt x="1010" y="1041"/>
                  <a:pt x="1010" y="1041"/>
                  <a:pt x="1011" y="1041"/>
                </a:cubicBezTo>
                <a:cubicBezTo>
                  <a:pt x="1011" y="1041"/>
                  <a:pt x="1011" y="1040"/>
                  <a:pt x="1011" y="1040"/>
                </a:cubicBezTo>
                <a:cubicBezTo>
                  <a:pt x="1011" y="1040"/>
                  <a:pt x="1011" y="1040"/>
                  <a:pt x="1011" y="1040"/>
                </a:cubicBezTo>
                <a:cubicBezTo>
                  <a:pt x="1011" y="1040"/>
                  <a:pt x="1011" y="1039"/>
                  <a:pt x="1011" y="1039"/>
                </a:cubicBezTo>
                <a:cubicBezTo>
                  <a:pt x="1011" y="1039"/>
                  <a:pt x="1010" y="1039"/>
                  <a:pt x="1010" y="1038"/>
                </a:cubicBezTo>
                <a:cubicBezTo>
                  <a:pt x="1009" y="1038"/>
                  <a:pt x="1009" y="1038"/>
                  <a:pt x="1008" y="1038"/>
                </a:cubicBezTo>
                <a:cubicBezTo>
                  <a:pt x="1008" y="1038"/>
                  <a:pt x="1008" y="1038"/>
                  <a:pt x="1008" y="1038"/>
                </a:cubicBezTo>
                <a:cubicBezTo>
                  <a:pt x="1007" y="1038"/>
                  <a:pt x="1007" y="1038"/>
                  <a:pt x="1007" y="1038"/>
                </a:cubicBezTo>
                <a:cubicBezTo>
                  <a:pt x="1007" y="1038"/>
                  <a:pt x="1007" y="1038"/>
                  <a:pt x="1007" y="1038"/>
                </a:cubicBezTo>
                <a:cubicBezTo>
                  <a:pt x="1006" y="1038"/>
                  <a:pt x="1005" y="1038"/>
                  <a:pt x="1005" y="1039"/>
                </a:cubicBezTo>
                <a:cubicBezTo>
                  <a:pt x="1005" y="1039"/>
                  <a:pt x="1005" y="1040"/>
                  <a:pt x="1006" y="1040"/>
                </a:cubicBezTo>
                <a:cubicBezTo>
                  <a:pt x="1006" y="1041"/>
                  <a:pt x="1007" y="1041"/>
                  <a:pt x="1007" y="1041"/>
                </a:cubicBezTo>
                <a:close/>
                <a:moveTo>
                  <a:pt x="1003" y="1050"/>
                </a:moveTo>
                <a:cubicBezTo>
                  <a:pt x="1002" y="1050"/>
                  <a:pt x="1002" y="1050"/>
                  <a:pt x="1002" y="1050"/>
                </a:cubicBezTo>
                <a:cubicBezTo>
                  <a:pt x="1002" y="1051"/>
                  <a:pt x="1001" y="1051"/>
                  <a:pt x="1001" y="1052"/>
                </a:cubicBezTo>
                <a:cubicBezTo>
                  <a:pt x="1001" y="1053"/>
                  <a:pt x="1001" y="1054"/>
                  <a:pt x="1002" y="1054"/>
                </a:cubicBezTo>
                <a:cubicBezTo>
                  <a:pt x="1003" y="1054"/>
                  <a:pt x="1003" y="1054"/>
                  <a:pt x="1003" y="1054"/>
                </a:cubicBezTo>
                <a:cubicBezTo>
                  <a:pt x="1004" y="1054"/>
                  <a:pt x="1004" y="1054"/>
                  <a:pt x="1005" y="1054"/>
                </a:cubicBezTo>
                <a:cubicBezTo>
                  <a:pt x="1005" y="1054"/>
                  <a:pt x="1005" y="1054"/>
                  <a:pt x="1005" y="1054"/>
                </a:cubicBezTo>
                <a:cubicBezTo>
                  <a:pt x="1006" y="1054"/>
                  <a:pt x="1007" y="1054"/>
                  <a:pt x="1008" y="1053"/>
                </a:cubicBezTo>
                <a:cubicBezTo>
                  <a:pt x="1009" y="1052"/>
                  <a:pt x="1009" y="1051"/>
                  <a:pt x="1009" y="1050"/>
                </a:cubicBezTo>
                <a:cubicBezTo>
                  <a:pt x="1009" y="1050"/>
                  <a:pt x="1009" y="1049"/>
                  <a:pt x="1009" y="1049"/>
                </a:cubicBezTo>
                <a:cubicBezTo>
                  <a:pt x="1010" y="1049"/>
                  <a:pt x="1010" y="1048"/>
                  <a:pt x="1010" y="1048"/>
                </a:cubicBezTo>
                <a:cubicBezTo>
                  <a:pt x="1010" y="1047"/>
                  <a:pt x="1010" y="1047"/>
                  <a:pt x="1009" y="1047"/>
                </a:cubicBezTo>
                <a:cubicBezTo>
                  <a:pt x="1009" y="1046"/>
                  <a:pt x="1008" y="1046"/>
                  <a:pt x="1008" y="1046"/>
                </a:cubicBezTo>
                <a:cubicBezTo>
                  <a:pt x="1008" y="1046"/>
                  <a:pt x="1008" y="1046"/>
                  <a:pt x="1008" y="1046"/>
                </a:cubicBezTo>
                <a:cubicBezTo>
                  <a:pt x="1008" y="1046"/>
                  <a:pt x="1007" y="1046"/>
                  <a:pt x="1007" y="1047"/>
                </a:cubicBezTo>
                <a:cubicBezTo>
                  <a:pt x="1006" y="1047"/>
                  <a:pt x="1006" y="1047"/>
                  <a:pt x="1006" y="1047"/>
                </a:cubicBezTo>
                <a:cubicBezTo>
                  <a:pt x="1006" y="1047"/>
                  <a:pt x="1006" y="1047"/>
                  <a:pt x="1006" y="1047"/>
                </a:cubicBezTo>
                <a:cubicBezTo>
                  <a:pt x="1006" y="1048"/>
                  <a:pt x="1006" y="1048"/>
                  <a:pt x="1006" y="1048"/>
                </a:cubicBezTo>
                <a:cubicBezTo>
                  <a:pt x="1006" y="1049"/>
                  <a:pt x="1006" y="1049"/>
                  <a:pt x="1006" y="1049"/>
                </a:cubicBezTo>
                <a:cubicBezTo>
                  <a:pt x="1006" y="1049"/>
                  <a:pt x="1006" y="1049"/>
                  <a:pt x="1006" y="1050"/>
                </a:cubicBezTo>
                <a:cubicBezTo>
                  <a:pt x="1006" y="1050"/>
                  <a:pt x="1006" y="1050"/>
                  <a:pt x="1006" y="1050"/>
                </a:cubicBezTo>
                <a:cubicBezTo>
                  <a:pt x="1006" y="1050"/>
                  <a:pt x="1005" y="1050"/>
                  <a:pt x="1005" y="1050"/>
                </a:cubicBezTo>
                <a:cubicBezTo>
                  <a:pt x="1004" y="1049"/>
                  <a:pt x="1003" y="1049"/>
                  <a:pt x="1003" y="1050"/>
                </a:cubicBezTo>
                <a:close/>
                <a:moveTo>
                  <a:pt x="966" y="1015"/>
                </a:moveTo>
                <a:cubicBezTo>
                  <a:pt x="966" y="1014"/>
                  <a:pt x="965" y="1013"/>
                  <a:pt x="965" y="1013"/>
                </a:cubicBezTo>
                <a:cubicBezTo>
                  <a:pt x="965" y="1013"/>
                  <a:pt x="964" y="1013"/>
                  <a:pt x="964" y="1013"/>
                </a:cubicBezTo>
                <a:cubicBezTo>
                  <a:pt x="964" y="1013"/>
                  <a:pt x="964" y="1013"/>
                  <a:pt x="964" y="1013"/>
                </a:cubicBezTo>
                <a:cubicBezTo>
                  <a:pt x="963" y="1013"/>
                  <a:pt x="963" y="1013"/>
                  <a:pt x="962" y="1014"/>
                </a:cubicBezTo>
                <a:cubicBezTo>
                  <a:pt x="962" y="1014"/>
                  <a:pt x="962" y="1014"/>
                  <a:pt x="962" y="1015"/>
                </a:cubicBezTo>
                <a:cubicBezTo>
                  <a:pt x="962" y="1015"/>
                  <a:pt x="962" y="1015"/>
                  <a:pt x="962" y="1015"/>
                </a:cubicBezTo>
                <a:cubicBezTo>
                  <a:pt x="962" y="1016"/>
                  <a:pt x="963" y="1016"/>
                  <a:pt x="963" y="1016"/>
                </a:cubicBezTo>
                <a:cubicBezTo>
                  <a:pt x="963" y="1016"/>
                  <a:pt x="963" y="1016"/>
                  <a:pt x="964" y="1016"/>
                </a:cubicBezTo>
                <a:cubicBezTo>
                  <a:pt x="964" y="1016"/>
                  <a:pt x="964" y="1016"/>
                  <a:pt x="964" y="1016"/>
                </a:cubicBezTo>
                <a:cubicBezTo>
                  <a:pt x="965" y="1016"/>
                  <a:pt x="966" y="1016"/>
                  <a:pt x="966" y="1015"/>
                </a:cubicBezTo>
                <a:close/>
                <a:moveTo>
                  <a:pt x="1000" y="1034"/>
                </a:moveTo>
                <a:cubicBezTo>
                  <a:pt x="1000" y="1034"/>
                  <a:pt x="1000" y="1034"/>
                  <a:pt x="1000" y="1034"/>
                </a:cubicBezTo>
                <a:cubicBezTo>
                  <a:pt x="1000" y="1034"/>
                  <a:pt x="1001" y="1034"/>
                  <a:pt x="1001" y="1033"/>
                </a:cubicBezTo>
                <a:cubicBezTo>
                  <a:pt x="1001" y="1033"/>
                  <a:pt x="1001" y="1033"/>
                  <a:pt x="1001" y="1032"/>
                </a:cubicBezTo>
                <a:cubicBezTo>
                  <a:pt x="1001" y="1032"/>
                  <a:pt x="1000" y="1032"/>
                  <a:pt x="1000" y="1032"/>
                </a:cubicBezTo>
                <a:cubicBezTo>
                  <a:pt x="999" y="1032"/>
                  <a:pt x="999" y="1032"/>
                  <a:pt x="999" y="1032"/>
                </a:cubicBezTo>
                <a:cubicBezTo>
                  <a:pt x="998" y="1032"/>
                  <a:pt x="998" y="1033"/>
                  <a:pt x="998" y="1033"/>
                </a:cubicBezTo>
                <a:cubicBezTo>
                  <a:pt x="998" y="1034"/>
                  <a:pt x="999" y="1034"/>
                  <a:pt x="1000" y="1034"/>
                </a:cubicBezTo>
                <a:close/>
                <a:moveTo>
                  <a:pt x="977" y="1027"/>
                </a:moveTo>
                <a:cubicBezTo>
                  <a:pt x="976" y="1027"/>
                  <a:pt x="976" y="1028"/>
                  <a:pt x="977" y="1029"/>
                </a:cubicBezTo>
                <a:cubicBezTo>
                  <a:pt x="977" y="1029"/>
                  <a:pt x="978" y="1030"/>
                  <a:pt x="978" y="1030"/>
                </a:cubicBezTo>
                <a:cubicBezTo>
                  <a:pt x="978" y="1030"/>
                  <a:pt x="979" y="1030"/>
                  <a:pt x="979" y="1030"/>
                </a:cubicBezTo>
                <a:cubicBezTo>
                  <a:pt x="979" y="1030"/>
                  <a:pt x="979" y="1031"/>
                  <a:pt x="980" y="1031"/>
                </a:cubicBezTo>
                <a:cubicBezTo>
                  <a:pt x="980" y="1031"/>
                  <a:pt x="980" y="1031"/>
                  <a:pt x="980" y="1031"/>
                </a:cubicBezTo>
                <a:cubicBezTo>
                  <a:pt x="980" y="1031"/>
                  <a:pt x="981" y="1031"/>
                  <a:pt x="981" y="1031"/>
                </a:cubicBezTo>
                <a:cubicBezTo>
                  <a:pt x="981" y="1031"/>
                  <a:pt x="981" y="1031"/>
                  <a:pt x="981" y="1031"/>
                </a:cubicBezTo>
                <a:cubicBezTo>
                  <a:pt x="981" y="1031"/>
                  <a:pt x="982" y="1031"/>
                  <a:pt x="982" y="1031"/>
                </a:cubicBezTo>
                <a:cubicBezTo>
                  <a:pt x="982" y="1031"/>
                  <a:pt x="982" y="1031"/>
                  <a:pt x="982" y="1031"/>
                </a:cubicBezTo>
                <a:cubicBezTo>
                  <a:pt x="983" y="1031"/>
                  <a:pt x="983" y="1031"/>
                  <a:pt x="983" y="1031"/>
                </a:cubicBezTo>
                <a:cubicBezTo>
                  <a:pt x="983" y="1031"/>
                  <a:pt x="984" y="1031"/>
                  <a:pt x="984" y="1031"/>
                </a:cubicBezTo>
                <a:cubicBezTo>
                  <a:pt x="984" y="1031"/>
                  <a:pt x="984" y="1031"/>
                  <a:pt x="984" y="1031"/>
                </a:cubicBezTo>
                <a:cubicBezTo>
                  <a:pt x="985" y="1031"/>
                  <a:pt x="985" y="1031"/>
                  <a:pt x="985" y="1030"/>
                </a:cubicBezTo>
                <a:cubicBezTo>
                  <a:pt x="985" y="1030"/>
                  <a:pt x="985" y="1030"/>
                  <a:pt x="985" y="1030"/>
                </a:cubicBezTo>
                <a:cubicBezTo>
                  <a:pt x="985" y="1030"/>
                  <a:pt x="985" y="1030"/>
                  <a:pt x="985" y="1031"/>
                </a:cubicBezTo>
                <a:cubicBezTo>
                  <a:pt x="985" y="1031"/>
                  <a:pt x="985" y="1031"/>
                  <a:pt x="985" y="1031"/>
                </a:cubicBezTo>
                <a:cubicBezTo>
                  <a:pt x="985" y="1031"/>
                  <a:pt x="985" y="1031"/>
                  <a:pt x="985" y="1032"/>
                </a:cubicBezTo>
                <a:cubicBezTo>
                  <a:pt x="985" y="1033"/>
                  <a:pt x="985" y="1033"/>
                  <a:pt x="986" y="1033"/>
                </a:cubicBezTo>
                <a:cubicBezTo>
                  <a:pt x="986" y="1033"/>
                  <a:pt x="986" y="1034"/>
                  <a:pt x="986" y="1034"/>
                </a:cubicBezTo>
                <a:cubicBezTo>
                  <a:pt x="986" y="1034"/>
                  <a:pt x="986" y="1034"/>
                  <a:pt x="987" y="1034"/>
                </a:cubicBezTo>
                <a:cubicBezTo>
                  <a:pt x="987" y="1034"/>
                  <a:pt x="988" y="1035"/>
                  <a:pt x="988" y="1035"/>
                </a:cubicBezTo>
                <a:cubicBezTo>
                  <a:pt x="988" y="1035"/>
                  <a:pt x="988" y="1035"/>
                  <a:pt x="988" y="1035"/>
                </a:cubicBezTo>
                <a:cubicBezTo>
                  <a:pt x="989" y="1035"/>
                  <a:pt x="989" y="1035"/>
                  <a:pt x="989" y="1035"/>
                </a:cubicBezTo>
                <a:cubicBezTo>
                  <a:pt x="989" y="1036"/>
                  <a:pt x="989" y="1036"/>
                  <a:pt x="990" y="1036"/>
                </a:cubicBezTo>
                <a:cubicBezTo>
                  <a:pt x="990" y="1036"/>
                  <a:pt x="990" y="1036"/>
                  <a:pt x="991" y="1035"/>
                </a:cubicBezTo>
                <a:cubicBezTo>
                  <a:pt x="991" y="1034"/>
                  <a:pt x="991" y="1033"/>
                  <a:pt x="990" y="1033"/>
                </a:cubicBezTo>
                <a:cubicBezTo>
                  <a:pt x="990" y="1032"/>
                  <a:pt x="989" y="1032"/>
                  <a:pt x="989" y="1032"/>
                </a:cubicBezTo>
                <a:cubicBezTo>
                  <a:pt x="989" y="1032"/>
                  <a:pt x="989" y="1032"/>
                  <a:pt x="989" y="1032"/>
                </a:cubicBezTo>
                <a:cubicBezTo>
                  <a:pt x="989" y="1032"/>
                  <a:pt x="989" y="1032"/>
                  <a:pt x="989" y="1032"/>
                </a:cubicBezTo>
                <a:cubicBezTo>
                  <a:pt x="989" y="1031"/>
                  <a:pt x="988" y="1031"/>
                  <a:pt x="988" y="1031"/>
                </a:cubicBezTo>
                <a:cubicBezTo>
                  <a:pt x="988" y="1031"/>
                  <a:pt x="988" y="1030"/>
                  <a:pt x="988" y="1030"/>
                </a:cubicBezTo>
                <a:cubicBezTo>
                  <a:pt x="988" y="1030"/>
                  <a:pt x="988" y="1030"/>
                  <a:pt x="988" y="1030"/>
                </a:cubicBezTo>
                <a:cubicBezTo>
                  <a:pt x="987" y="1029"/>
                  <a:pt x="987" y="1029"/>
                  <a:pt x="987" y="1028"/>
                </a:cubicBezTo>
                <a:cubicBezTo>
                  <a:pt x="986" y="1028"/>
                  <a:pt x="986" y="1028"/>
                  <a:pt x="986" y="1027"/>
                </a:cubicBezTo>
                <a:cubicBezTo>
                  <a:pt x="986" y="1027"/>
                  <a:pt x="986" y="1027"/>
                  <a:pt x="985" y="1027"/>
                </a:cubicBezTo>
                <a:cubicBezTo>
                  <a:pt x="985" y="1027"/>
                  <a:pt x="985" y="1026"/>
                  <a:pt x="984" y="1026"/>
                </a:cubicBezTo>
                <a:cubicBezTo>
                  <a:pt x="984" y="1026"/>
                  <a:pt x="983" y="1027"/>
                  <a:pt x="983" y="1027"/>
                </a:cubicBezTo>
                <a:cubicBezTo>
                  <a:pt x="983" y="1028"/>
                  <a:pt x="983" y="1029"/>
                  <a:pt x="984" y="1029"/>
                </a:cubicBezTo>
                <a:cubicBezTo>
                  <a:pt x="983" y="1029"/>
                  <a:pt x="983" y="1029"/>
                  <a:pt x="983" y="1029"/>
                </a:cubicBezTo>
                <a:cubicBezTo>
                  <a:pt x="983" y="1029"/>
                  <a:pt x="983" y="1029"/>
                  <a:pt x="983" y="1029"/>
                </a:cubicBezTo>
                <a:cubicBezTo>
                  <a:pt x="983" y="1029"/>
                  <a:pt x="983" y="1029"/>
                  <a:pt x="982" y="1029"/>
                </a:cubicBezTo>
                <a:cubicBezTo>
                  <a:pt x="982" y="1029"/>
                  <a:pt x="982" y="1029"/>
                  <a:pt x="982" y="1029"/>
                </a:cubicBezTo>
                <a:cubicBezTo>
                  <a:pt x="982" y="1029"/>
                  <a:pt x="982" y="1029"/>
                  <a:pt x="982" y="1029"/>
                </a:cubicBezTo>
                <a:cubicBezTo>
                  <a:pt x="982" y="1029"/>
                  <a:pt x="982" y="1029"/>
                  <a:pt x="982" y="1029"/>
                </a:cubicBezTo>
                <a:cubicBezTo>
                  <a:pt x="982" y="1028"/>
                  <a:pt x="982" y="1028"/>
                  <a:pt x="982" y="1028"/>
                </a:cubicBezTo>
                <a:cubicBezTo>
                  <a:pt x="982" y="1028"/>
                  <a:pt x="982" y="1028"/>
                  <a:pt x="982" y="1028"/>
                </a:cubicBezTo>
                <a:cubicBezTo>
                  <a:pt x="981" y="1028"/>
                  <a:pt x="981" y="1028"/>
                  <a:pt x="981" y="1028"/>
                </a:cubicBezTo>
                <a:cubicBezTo>
                  <a:pt x="981" y="1028"/>
                  <a:pt x="981" y="1028"/>
                  <a:pt x="980" y="1028"/>
                </a:cubicBezTo>
                <a:cubicBezTo>
                  <a:pt x="980" y="1028"/>
                  <a:pt x="980" y="1028"/>
                  <a:pt x="980" y="1028"/>
                </a:cubicBezTo>
                <a:cubicBezTo>
                  <a:pt x="980" y="1028"/>
                  <a:pt x="980" y="1028"/>
                  <a:pt x="980" y="1028"/>
                </a:cubicBezTo>
                <a:cubicBezTo>
                  <a:pt x="980" y="1028"/>
                  <a:pt x="980" y="1028"/>
                  <a:pt x="980" y="1028"/>
                </a:cubicBezTo>
                <a:cubicBezTo>
                  <a:pt x="980" y="1027"/>
                  <a:pt x="980" y="1027"/>
                  <a:pt x="979" y="1027"/>
                </a:cubicBezTo>
                <a:cubicBezTo>
                  <a:pt x="978" y="1026"/>
                  <a:pt x="977" y="1026"/>
                  <a:pt x="977" y="1027"/>
                </a:cubicBezTo>
                <a:close/>
                <a:moveTo>
                  <a:pt x="981" y="1024"/>
                </a:moveTo>
                <a:cubicBezTo>
                  <a:pt x="982" y="1024"/>
                  <a:pt x="982" y="1024"/>
                  <a:pt x="982" y="1024"/>
                </a:cubicBezTo>
                <a:cubicBezTo>
                  <a:pt x="982" y="1024"/>
                  <a:pt x="982" y="1024"/>
                  <a:pt x="982" y="1024"/>
                </a:cubicBezTo>
                <a:cubicBezTo>
                  <a:pt x="982" y="1024"/>
                  <a:pt x="982" y="1024"/>
                  <a:pt x="983" y="1024"/>
                </a:cubicBezTo>
                <a:cubicBezTo>
                  <a:pt x="983" y="1024"/>
                  <a:pt x="983" y="1024"/>
                  <a:pt x="983" y="1024"/>
                </a:cubicBezTo>
                <a:cubicBezTo>
                  <a:pt x="983" y="1024"/>
                  <a:pt x="984" y="1024"/>
                  <a:pt x="984" y="1024"/>
                </a:cubicBezTo>
                <a:cubicBezTo>
                  <a:pt x="984" y="1024"/>
                  <a:pt x="984" y="1024"/>
                  <a:pt x="984" y="1024"/>
                </a:cubicBezTo>
                <a:cubicBezTo>
                  <a:pt x="985" y="1024"/>
                  <a:pt x="985" y="1024"/>
                  <a:pt x="985" y="1024"/>
                </a:cubicBezTo>
                <a:cubicBezTo>
                  <a:pt x="985" y="1024"/>
                  <a:pt x="986" y="1023"/>
                  <a:pt x="985" y="1023"/>
                </a:cubicBezTo>
                <a:cubicBezTo>
                  <a:pt x="985" y="1022"/>
                  <a:pt x="985" y="1022"/>
                  <a:pt x="985" y="1022"/>
                </a:cubicBezTo>
                <a:cubicBezTo>
                  <a:pt x="985" y="1022"/>
                  <a:pt x="985" y="1022"/>
                  <a:pt x="985" y="1022"/>
                </a:cubicBezTo>
                <a:cubicBezTo>
                  <a:pt x="985" y="1022"/>
                  <a:pt x="985" y="1021"/>
                  <a:pt x="985" y="1021"/>
                </a:cubicBezTo>
                <a:cubicBezTo>
                  <a:pt x="985" y="1021"/>
                  <a:pt x="985" y="1021"/>
                  <a:pt x="984" y="1021"/>
                </a:cubicBezTo>
                <a:cubicBezTo>
                  <a:pt x="984" y="1021"/>
                  <a:pt x="984" y="1021"/>
                  <a:pt x="984" y="1020"/>
                </a:cubicBezTo>
                <a:cubicBezTo>
                  <a:pt x="984" y="1020"/>
                  <a:pt x="983" y="1020"/>
                  <a:pt x="983" y="1020"/>
                </a:cubicBezTo>
                <a:cubicBezTo>
                  <a:pt x="983" y="1020"/>
                  <a:pt x="983" y="1020"/>
                  <a:pt x="983" y="1020"/>
                </a:cubicBezTo>
                <a:cubicBezTo>
                  <a:pt x="983" y="1019"/>
                  <a:pt x="983" y="1019"/>
                  <a:pt x="983" y="1019"/>
                </a:cubicBezTo>
                <a:cubicBezTo>
                  <a:pt x="983" y="1019"/>
                  <a:pt x="983" y="1019"/>
                  <a:pt x="983" y="1019"/>
                </a:cubicBezTo>
                <a:cubicBezTo>
                  <a:pt x="983" y="1019"/>
                  <a:pt x="983" y="1019"/>
                  <a:pt x="983" y="1019"/>
                </a:cubicBezTo>
                <a:cubicBezTo>
                  <a:pt x="983" y="1019"/>
                  <a:pt x="983" y="1019"/>
                  <a:pt x="983" y="1019"/>
                </a:cubicBezTo>
                <a:cubicBezTo>
                  <a:pt x="983" y="1018"/>
                  <a:pt x="983" y="1018"/>
                  <a:pt x="982" y="1018"/>
                </a:cubicBezTo>
                <a:cubicBezTo>
                  <a:pt x="982" y="1018"/>
                  <a:pt x="982" y="1018"/>
                  <a:pt x="982" y="1018"/>
                </a:cubicBezTo>
                <a:cubicBezTo>
                  <a:pt x="982" y="1018"/>
                  <a:pt x="982" y="1017"/>
                  <a:pt x="982" y="1017"/>
                </a:cubicBezTo>
                <a:cubicBezTo>
                  <a:pt x="982" y="1017"/>
                  <a:pt x="982" y="1017"/>
                  <a:pt x="982" y="1017"/>
                </a:cubicBezTo>
                <a:cubicBezTo>
                  <a:pt x="982" y="1017"/>
                  <a:pt x="982" y="1017"/>
                  <a:pt x="982" y="1017"/>
                </a:cubicBezTo>
                <a:cubicBezTo>
                  <a:pt x="982" y="1017"/>
                  <a:pt x="981" y="1017"/>
                  <a:pt x="981" y="1017"/>
                </a:cubicBezTo>
                <a:cubicBezTo>
                  <a:pt x="981" y="1017"/>
                  <a:pt x="981" y="1017"/>
                  <a:pt x="981" y="1017"/>
                </a:cubicBezTo>
                <a:cubicBezTo>
                  <a:pt x="981" y="1017"/>
                  <a:pt x="981" y="1017"/>
                  <a:pt x="981" y="1017"/>
                </a:cubicBezTo>
                <a:cubicBezTo>
                  <a:pt x="981" y="1017"/>
                  <a:pt x="980" y="1017"/>
                  <a:pt x="980" y="1017"/>
                </a:cubicBezTo>
                <a:cubicBezTo>
                  <a:pt x="979" y="1017"/>
                  <a:pt x="979" y="1018"/>
                  <a:pt x="979" y="1018"/>
                </a:cubicBezTo>
                <a:cubicBezTo>
                  <a:pt x="979" y="1019"/>
                  <a:pt x="979" y="1019"/>
                  <a:pt x="980" y="1019"/>
                </a:cubicBezTo>
                <a:cubicBezTo>
                  <a:pt x="980" y="1020"/>
                  <a:pt x="980" y="1020"/>
                  <a:pt x="980" y="1020"/>
                </a:cubicBezTo>
                <a:cubicBezTo>
                  <a:pt x="980" y="1020"/>
                  <a:pt x="980" y="1020"/>
                  <a:pt x="981" y="1021"/>
                </a:cubicBezTo>
                <a:cubicBezTo>
                  <a:pt x="981" y="1021"/>
                  <a:pt x="981" y="1021"/>
                  <a:pt x="981" y="1021"/>
                </a:cubicBezTo>
                <a:cubicBezTo>
                  <a:pt x="981" y="1021"/>
                  <a:pt x="981" y="1021"/>
                  <a:pt x="981" y="1021"/>
                </a:cubicBezTo>
                <a:cubicBezTo>
                  <a:pt x="981" y="1022"/>
                  <a:pt x="982" y="1022"/>
                  <a:pt x="982" y="1022"/>
                </a:cubicBezTo>
                <a:cubicBezTo>
                  <a:pt x="982" y="1022"/>
                  <a:pt x="981" y="1022"/>
                  <a:pt x="981" y="1023"/>
                </a:cubicBezTo>
                <a:cubicBezTo>
                  <a:pt x="981" y="1023"/>
                  <a:pt x="981" y="1023"/>
                  <a:pt x="981" y="1024"/>
                </a:cubicBezTo>
                <a:close/>
                <a:moveTo>
                  <a:pt x="993" y="1022"/>
                </a:moveTo>
                <a:cubicBezTo>
                  <a:pt x="992" y="1022"/>
                  <a:pt x="992" y="1022"/>
                  <a:pt x="991" y="1023"/>
                </a:cubicBezTo>
                <a:cubicBezTo>
                  <a:pt x="991" y="1023"/>
                  <a:pt x="991" y="1023"/>
                  <a:pt x="991" y="1023"/>
                </a:cubicBezTo>
                <a:cubicBezTo>
                  <a:pt x="991" y="1023"/>
                  <a:pt x="991" y="1023"/>
                  <a:pt x="991" y="1023"/>
                </a:cubicBezTo>
                <a:cubicBezTo>
                  <a:pt x="991" y="1023"/>
                  <a:pt x="991" y="1023"/>
                  <a:pt x="991" y="1023"/>
                </a:cubicBezTo>
                <a:cubicBezTo>
                  <a:pt x="991" y="1023"/>
                  <a:pt x="991" y="1024"/>
                  <a:pt x="991" y="1024"/>
                </a:cubicBezTo>
                <a:cubicBezTo>
                  <a:pt x="991" y="1024"/>
                  <a:pt x="991" y="1024"/>
                  <a:pt x="991" y="1025"/>
                </a:cubicBezTo>
                <a:cubicBezTo>
                  <a:pt x="991" y="1025"/>
                  <a:pt x="991" y="1025"/>
                  <a:pt x="991" y="1026"/>
                </a:cubicBezTo>
                <a:cubicBezTo>
                  <a:pt x="991" y="1026"/>
                  <a:pt x="991" y="1026"/>
                  <a:pt x="991" y="1026"/>
                </a:cubicBezTo>
                <a:cubicBezTo>
                  <a:pt x="991" y="1026"/>
                  <a:pt x="991" y="1026"/>
                  <a:pt x="992" y="1026"/>
                </a:cubicBezTo>
                <a:cubicBezTo>
                  <a:pt x="992" y="1026"/>
                  <a:pt x="992" y="1026"/>
                  <a:pt x="992" y="1026"/>
                </a:cubicBezTo>
                <a:cubicBezTo>
                  <a:pt x="993" y="1026"/>
                  <a:pt x="993" y="1026"/>
                  <a:pt x="993" y="1025"/>
                </a:cubicBezTo>
                <a:cubicBezTo>
                  <a:pt x="994" y="1025"/>
                  <a:pt x="994" y="1025"/>
                  <a:pt x="994" y="1024"/>
                </a:cubicBezTo>
                <a:cubicBezTo>
                  <a:pt x="994" y="1024"/>
                  <a:pt x="994" y="1023"/>
                  <a:pt x="994" y="1023"/>
                </a:cubicBezTo>
                <a:cubicBezTo>
                  <a:pt x="994" y="1023"/>
                  <a:pt x="993" y="1023"/>
                  <a:pt x="993" y="1022"/>
                </a:cubicBezTo>
                <a:close/>
                <a:moveTo>
                  <a:pt x="989" y="1026"/>
                </a:moveTo>
                <a:cubicBezTo>
                  <a:pt x="989" y="1026"/>
                  <a:pt x="989" y="1026"/>
                  <a:pt x="989" y="1026"/>
                </a:cubicBezTo>
                <a:cubicBezTo>
                  <a:pt x="989" y="1026"/>
                  <a:pt x="989" y="1026"/>
                  <a:pt x="989" y="1026"/>
                </a:cubicBezTo>
                <a:cubicBezTo>
                  <a:pt x="989" y="1026"/>
                  <a:pt x="989" y="1026"/>
                  <a:pt x="988" y="1026"/>
                </a:cubicBezTo>
                <a:cubicBezTo>
                  <a:pt x="987" y="1027"/>
                  <a:pt x="987" y="1027"/>
                  <a:pt x="987" y="1027"/>
                </a:cubicBezTo>
                <a:cubicBezTo>
                  <a:pt x="987" y="1028"/>
                  <a:pt x="987" y="1028"/>
                  <a:pt x="987" y="1028"/>
                </a:cubicBezTo>
                <a:cubicBezTo>
                  <a:pt x="987" y="1029"/>
                  <a:pt x="988" y="1029"/>
                  <a:pt x="988" y="1029"/>
                </a:cubicBezTo>
                <a:cubicBezTo>
                  <a:pt x="988" y="1029"/>
                  <a:pt x="989" y="1029"/>
                  <a:pt x="989" y="1029"/>
                </a:cubicBezTo>
                <a:cubicBezTo>
                  <a:pt x="989" y="1029"/>
                  <a:pt x="989" y="1029"/>
                  <a:pt x="989" y="1029"/>
                </a:cubicBezTo>
                <a:cubicBezTo>
                  <a:pt x="989" y="1029"/>
                  <a:pt x="989" y="1029"/>
                  <a:pt x="989" y="1029"/>
                </a:cubicBezTo>
                <a:cubicBezTo>
                  <a:pt x="990" y="1029"/>
                  <a:pt x="990" y="1029"/>
                  <a:pt x="990" y="1029"/>
                </a:cubicBezTo>
                <a:cubicBezTo>
                  <a:pt x="990" y="1028"/>
                  <a:pt x="990" y="1028"/>
                  <a:pt x="991" y="1028"/>
                </a:cubicBezTo>
                <a:cubicBezTo>
                  <a:pt x="991" y="1028"/>
                  <a:pt x="991" y="1028"/>
                  <a:pt x="991" y="1027"/>
                </a:cubicBezTo>
                <a:cubicBezTo>
                  <a:pt x="991" y="1027"/>
                  <a:pt x="991" y="1027"/>
                  <a:pt x="991" y="1027"/>
                </a:cubicBezTo>
                <a:cubicBezTo>
                  <a:pt x="991" y="1027"/>
                  <a:pt x="991" y="1027"/>
                  <a:pt x="991" y="1026"/>
                </a:cubicBezTo>
                <a:cubicBezTo>
                  <a:pt x="990" y="1026"/>
                  <a:pt x="990" y="1026"/>
                  <a:pt x="989" y="1026"/>
                </a:cubicBezTo>
                <a:close/>
                <a:moveTo>
                  <a:pt x="998" y="1035"/>
                </a:moveTo>
                <a:cubicBezTo>
                  <a:pt x="998" y="1035"/>
                  <a:pt x="997" y="1035"/>
                  <a:pt x="997" y="1035"/>
                </a:cubicBezTo>
                <a:cubicBezTo>
                  <a:pt x="997" y="1035"/>
                  <a:pt x="996" y="1035"/>
                  <a:pt x="996" y="1035"/>
                </a:cubicBezTo>
                <a:cubicBezTo>
                  <a:pt x="995" y="1034"/>
                  <a:pt x="994" y="1034"/>
                  <a:pt x="994" y="1034"/>
                </a:cubicBezTo>
                <a:cubicBezTo>
                  <a:pt x="993" y="1035"/>
                  <a:pt x="993" y="1035"/>
                  <a:pt x="993" y="1036"/>
                </a:cubicBezTo>
                <a:cubicBezTo>
                  <a:pt x="993" y="1036"/>
                  <a:pt x="993" y="1037"/>
                  <a:pt x="993" y="1037"/>
                </a:cubicBezTo>
                <a:cubicBezTo>
                  <a:pt x="993" y="1037"/>
                  <a:pt x="993" y="1037"/>
                  <a:pt x="993" y="1038"/>
                </a:cubicBezTo>
                <a:cubicBezTo>
                  <a:pt x="993" y="1038"/>
                  <a:pt x="994" y="1039"/>
                  <a:pt x="994" y="1039"/>
                </a:cubicBezTo>
                <a:cubicBezTo>
                  <a:pt x="994" y="1039"/>
                  <a:pt x="994" y="1039"/>
                  <a:pt x="994" y="1039"/>
                </a:cubicBezTo>
                <a:cubicBezTo>
                  <a:pt x="995" y="1039"/>
                  <a:pt x="996" y="1038"/>
                  <a:pt x="996" y="1038"/>
                </a:cubicBezTo>
                <a:cubicBezTo>
                  <a:pt x="996" y="1038"/>
                  <a:pt x="996" y="1038"/>
                  <a:pt x="996" y="1038"/>
                </a:cubicBezTo>
                <a:cubicBezTo>
                  <a:pt x="996" y="1038"/>
                  <a:pt x="997" y="1038"/>
                  <a:pt x="997" y="1038"/>
                </a:cubicBezTo>
                <a:cubicBezTo>
                  <a:pt x="997" y="1038"/>
                  <a:pt x="997" y="1038"/>
                  <a:pt x="997" y="1038"/>
                </a:cubicBezTo>
                <a:cubicBezTo>
                  <a:pt x="996" y="1038"/>
                  <a:pt x="996" y="1039"/>
                  <a:pt x="996" y="1039"/>
                </a:cubicBezTo>
                <a:cubicBezTo>
                  <a:pt x="995" y="1039"/>
                  <a:pt x="995" y="1039"/>
                  <a:pt x="995" y="1040"/>
                </a:cubicBezTo>
                <a:cubicBezTo>
                  <a:pt x="995" y="1040"/>
                  <a:pt x="995" y="1040"/>
                  <a:pt x="995" y="1040"/>
                </a:cubicBezTo>
                <a:cubicBezTo>
                  <a:pt x="995" y="1040"/>
                  <a:pt x="995" y="1040"/>
                  <a:pt x="994" y="1040"/>
                </a:cubicBezTo>
                <a:cubicBezTo>
                  <a:pt x="994" y="1041"/>
                  <a:pt x="994" y="1041"/>
                  <a:pt x="994" y="1042"/>
                </a:cubicBezTo>
                <a:cubicBezTo>
                  <a:pt x="994" y="1042"/>
                  <a:pt x="995" y="1043"/>
                  <a:pt x="996" y="1043"/>
                </a:cubicBezTo>
                <a:cubicBezTo>
                  <a:pt x="996" y="1043"/>
                  <a:pt x="996" y="1043"/>
                  <a:pt x="996" y="1043"/>
                </a:cubicBezTo>
                <a:cubicBezTo>
                  <a:pt x="996" y="1043"/>
                  <a:pt x="997" y="1043"/>
                  <a:pt x="997" y="1042"/>
                </a:cubicBezTo>
                <a:cubicBezTo>
                  <a:pt x="997" y="1042"/>
                  <a:pt x="997" y="1042"/>
                  <a:pt x="998" y="1042"/>
                </a:cubicBezTo>
                <a:cubicBezTo>
                  <a:pt x="998" y="1042"/>
                  <a:pt x="998" y="1042"/>
                  <a:pt x="998" y="1041"/>
                </a:cubicBezTo>
                <a:cubicBezTo>
                  <a:pt x="998" y="1041"/>
                  <a:pt x="998" y="1041"/>
                  <a:pt x="998" y="1041"/>
                </a:cubicBezTo>
                <a:cubicBezTo>
                  <a:pt x="999" y="1041"/>
                  <a:pt x="999" y="1040"/>
                  <a:pt x="999" y="1040"/>
                </a:cubicBezTo>
                <a:cubicBezTo>
                  <a:pt x="999" y="1039"/>
                  <a:pt x="999" y="1039"/>
                  <a:pt x="999" y="1039"/>
                </a:cubicBezTo>
                <a:cubicBezTo>
                  <a:pt x="1000" y="1040"/>
                  <a:pt x="1000" y="1040"/>
                  <a:pt x="1000" y="1040"/>
                </a:cubicBezTo>
                <a:cubicBezTo>
                  <a:pt x="1000" y="1040"/>
                  <a:pt x="1000" y="1039"/>
                  <a:pt x="1000" y="1039"/>
                </a:cubicBezTo>
                <a:cubicBezTo>
                  <a:pt x="1000" y="1039"/>
                  <a:pt x="1000" y="1039"/>
                  <a:pt x="1000" y="1038"/>
                </a:cubicBezTo>
                <a:cubicBezTo>
                  <a:pt x="1001" y="1039"/>
                  <a:pt x="1001" y="1039"/>
                  <a:pt x="1001" y="1039"/>
                </a:cubicBezTo>
                <a:cubicBezTo>
                  <a:pt x="1001" y="1039"/>
                  <a:pt x="1001" y="1039"/>
                  <a:pt x="1001" y="1039"/>
                </a:cubicBezTo>
                <a:cubicBezTo>
                  <a:pt x="1001" y="1039"/>
                  <a:pt x="1002" y="1039"/>
                  <a:pt x="1002" y="1039"/>
                </a:cubicBezTo>
                <a:cubicBezTo>
                  <a:pt x="1002" y="1038"/>
                  <a:pt x="1002" y="1038"/>
                  <a:pt x="1002" y="1038"/>
                </a:cubicBezTo>
                <a:cubicBezTo>
                  <a:pt x="1002" y="1038"/>
                  <a:pt x="1002" y="1038"/>
                  <a:pt x="1002" y="1038"/>
                </a:cubicBezTo>
                <a:cubicBezTo>
                  <a:pt x="1002" y="1039"/>
                  <a:pt x="1002" y="1039"/>
                  <a:pt x="1002" y="1039"/>
                </a:cubicBezTo>
                <a:cubicBezTo>
                  <a:pt x="1002" y="1039"/>
                  <a:pt x="1003" y="1039"/>
                  <a:pt x="1003" y="1039"/>
                </a:cubicBezTo>
                <a:cubicBezTo>
                  <a:pt x="1003" y="1039"/>
                  <a:pt x="1003" y="1039"/>
                  <a:pt x="1003" y="1038"/>
                </a:cubicBezTo>
                <a:cubicBezTo>
                  <a:pt x="1003" y="1038"/>
                  <a:pt x="1004" y="1038"/>
                  <a:pt x="1004" y="1038"/>
                </a:cubicBezTo>
                <a:cubicBezTo>
                  <a:pt x="1004" y="1038"/>
                  <a:pt x="1004" y="1038"/>
                  <a:pt x="1004" y="1037"/>
                </a:cubicBezTo>
                <a:cubicBezTo>
                  <a:pt x="1004" y="1037"/>
                  <a:pt x="1003" y="1036"/>
                  <a:pt x="1003" y="1036"/>
                </a:cubicBezTo>
                <a:cubicBezTo>
                  <a:pt x="1002" y="1036"/>
                  <a:pt x="1002" y="1036"/>
                  <a:pt x="1001" y="1036"/>
                </a:cubicBezTo>
                <a:cubicBezTo>
                  <a:pt x="1001" y="1036"/>
                  <a:pt x="1001" y="1036"/>
                  <a:pt x="1000" y="1037"/>
                </a:cubicBezTo>
                <a:cubicBezTo>
                  <a:pt x="1000" y="1036"/>
                  <a:pt x="1000" y="1036"/>
                  <a:pt x="1000" y="1036"/>
                </a:cubicBezTo>
                <a:cubicBezTo>
                  <a:pt x="1000" y="1035"/>
                  <a:pt x="999" y="1035"/>
                  <a:pt x="999" y="1035"/>
                </a:cubicBezTo>
                <a:cubicBezTo>
                  <a:pt x="999" y="1035"/>
                  <a:pt x="998" y="1035"/>
                  <a:pt x="998" y="1035"/>
                </a:cubicBezTo>
                <a:cubicBezTo>
                  <a:pt x="998" y="1035"/>
                  <a:pt x="998" y="1035"/>
                  <a:pt x="998" y="1035"/>
                </a:cubicBezTo>
                <a:close/>
                <a:moveTo>
                  <a:pt x="1126" y="1116"/>
                </a:moveTo>
                <a:cubicBezTo>
                  <a:pt x="1127" y="1116"/>
                  <a:pt x="1127" y="1116"/>
                  <a:pt x="1127" y="1116"/>
                </a:cubicBezTo>
                <a:cubicBezTo>
                  <a:pt x="1127" y="1115"/>
                  <a:pt x="1127" y="1115"/>
                  <a:pt x="1127" y="1114"/>
                </a:cubicBezTo>
                <a:cubicBezTo>
                  <a:pt x="1127" y="1113"/>
                  <a:pt x="1126" y="1112"/>
                  <a:pt x="1125" y="1112"/>
                </a:cubicBezTo>
                <a:cubicBezTo>
                  <a:pt x="1125" y="1112"/>
                  <a:pt x="1125" y="1112"/>
                  <a:pt x="1125" y="1112"/>
                </a:cubicBezTo>
                <a:cubicBezTo>
                  <a:pt x="1125" y="1112"/>
                  <a:pt x="1124" y="1112"/>
                  <a:pt x="1124" y="1112"/>
                </a:cubicBezTo>
                <a:cubicBezTo>
                  <a:pt x="1124" y="1112"/>
                  <a:pt x="1124" y="1112"/>
                  <a:pt x="1124" y="1112"/>
                </a:cubicBezTo>
                <a:cubicBezTo>
                  <a:pt x="1124" y="1112"/>
                  <a:pt x="1123" y="1112"/>
                  <a:pt x="1123" y="1113"/>
                </a:cubicBezTo>
                <a:cubicBezTo>
                  <a:pt x="1123" y="1113"/>
                  <a:pt x="1123" y="1113"/>
                  <a:pt x="1123" y="1113"/>
                </a:cubicBezTo>
                <a:cubicBezTo>
                  <a:pt x="1123" y="1113"/>
                  <a:pt x="1123" y="1113"/>
                  <a:pt x="1123" y="1113"/>
                </a:cubicBezTo>
                <a:cubicBezTo>
                  <a:pt x="1123" y="1113"/>
                  <a:pt x="1122" y="1114"/>
                  <a:pt x="1122" y="1114"/>
                </a:cubicBezTo>
                <a:cubicBezTo>
                  <a:pt x="1122" y="1115"/>
                  <a:pt x="1122" y="1116"/>
                  <a:pt x="1123" y="1116"/>
                </a:cubicBezTo>
                <a:cubicBezTo>
                  <a:pt x="1123" y="1116"/>
                  <a:pt x="1123" y="1116"/>
                  <a:pt x="1123" y="1116"/>
                </a:cubicBezTo>
                <a:cubicBezTo>
                  <a:pt x="1123" y="1117"/>
                  <a:pt x="1124" y="1117"/>
                  <a:pt x="1124" y="1117"/>
                </a:cubicBezTo>
                <a:cubicBezTo>
                  <a:pt x="1124" y="1117"/>
                  <a:pt x="1124" y="1117"/>
                  <a:pt x="1124" y="1117"/>
                </a:cubicBezTo>
                <a:cubicBezTo>
                  <a:pt x="1124" y="1117"/>
                  <a:pt x="1124" y="1117"/>
                  <a:pt x="1125" y="1117"/>
                </a:cubicBezTo>
                <a:cubicBezTo>
                  <a:pt x="1125" y="1117"/>
                  <a:pt x="1125" y="1117"/>
                  <a:pt x="1125" y="1117"/>
                </a:cubicBezTo>
                <a:cubicBezTo>
                  <a:pt x="1126" y="1117"/>
                  <a:pt x="1126" y="1117"/>
                  <a:pt x="1126" y="1116"/>
                </a:cubicBezTo>
                <a:close/>
                <a:moveTo>
                  <a:pt x="1104" y="1084"/>
                </a:moveTo>
                <a:cubicBezTo>
                  <a:pt x="1104" y="1084"/>
                  <a:pt x="1104" y="1084"/>
                  <a:pt x="1104" y="1084"/>
                </a:cubicBezTo>
                <a:cubicBezTo>
                  <a:pt x="1104" y="1085"/>
                  <a:pt x="1104" y="1085"/>
                  <a:pt x="1105" y="1085"/>
                </a:cubicBezTo>
                <a:cubicBezTo>
                  <a:pt x="1105" y="1085"/>
                  <a:pt x="1105" y="1085"/>
                  <a:pt x="1105" y="1085"/>
                </a:cubicBezTo>
                <a:cubicBezTo>
                  <a:pt x="1105" y="1085"/>
                  <a:pt x="1105" y="1085"/>
                  <a:pt x="1105" y="1085"/>
                </a:cubicBezTo>
                <a:cubicBezTo>
                  <a:pt x="1106" y="1085"/>
                  <a:pt x="1106" y="1085"/>
                  <a:pt x="1106" y="1085"/>
                </a:cubicBezTo>
                <a:cubicBezTo>
                  <a:pt x="1106" y="1086"/>
                  <a:pt x="1106" y="1086"/>
                  <a:pt x="1106" y="1086"/>
                </a:cubicBezTo>
                <a:cubicBezTo>
                  <a:pt x="1106" y="1086"/>
                  <a:pt x="1106" y="1086"/>
                  <a:pt x="1107" y="1086"/>
                </a:cubicBezTo>
                <a:cubicBezTo>
                  <a:pt x="1107" y="1087"/>
                  <a:pt x="1107" y="1087"/>
                  <a:pt x="1108" y="1087"/>
                </a:cubicBezTo>
                <a:cubicBezTo>
                  <a:pt x="1108" y="1087"/>
                  <a:pt x="1108" y="1087"/>
                  <a:pt x="1108" y="1087"/>
                </a:cubicBezTo>
                <a:cubicBezTo>
                  <a:pt x="1109" y="1087"/>
                  <a:pt x="1109" y="1087"/>
                  <a:pt x="1109" y="1086"/>
                </a:cubicBezTo>
                <a:cubicBezTo>
                  <a:pt x="1109" y="1086"/>
                  <a:pt x="1109" y="1085"/>
                  <a:pt x="1109" y="1085"/>
                </a:cubicBezTo>
                <a:cubicBezTo>
                  <a:pt x="1109" y="1085"/>
                  <a:pt x="1109" y="1085"/>
                  <a:pt x="1109" y="1085"/>
                </a:cubicBezTo>
                <a:cubicBezTo>
                  <a:pt x="1109" y="1085"/>
                  <a:pt x="1109" y="1085"/>
                  <a:pt x="1109" y="1085"/>
                </a:cubicBezTo>
                <a:cubicBezTo>
                  <a:pt x="1109" y="1085"/>
                  <a:pt x="1109" y="1085"/>
                  <a:pt x="1109" y="1084"/>
                </a:cubicBezTo>
                <a:cubicBezTo>
                  <a:pt x="1109" y="1084"/>
                  <a:pt x="1108" y="1084"/>
                  <a:pt x="1108" y="1084"/>
                </a:cubicBezTo>
                <a:cubicBezTo>
                  <a:pt x="1108" y="1084"/>
                  <a:pt x="1108" y="1084"/>
                  <a:pt x="1108" y="1084"/>
                </a:cubicBezTo>
                <a:cubicBezTo>
                  <a:pt x="1108" y="1083"/>
                  <a:pt x="1108" y="1083"/>
                  <a:pt x="1108" y="1083"/>
                </a:cubicBezTo>
                <a:cubicBezTo>
                  <a:pt x="1108" y="1083"/>
                  <a:pt x="1107" y="1083"/>
                  <a:pt x="1107" y="1082"/>
                </a:cubicBezTo>
                <a:cubicBezTo>
                  <a:pt x="1107" y="1082"/>
                  <a:pt x="1107" y="1082"/>
                  <a:pt x="1107" y="1082"/>
                </a:cubicBezTo>
                <a:cubicBezTo>
                  <a:pt x="1107" y="1082"/>
                  <a:pt x="1107" y="1082"/>
                  <a:pt x="1107" y="1082"/>
                </a:cubicBezTo>
                <a:cubicBezTo>
                  <a:pt x="1107" y="1082"/>
                  <a:pt x="1106" y="1081"/>
                  <a:pt x="1106" y="1082"/>
                </a:cubicBezTo>
                <a:cubicBezTo>
                  <a:pt x="1105" y="1082"/>
                  <a:pt x="1105" y="1082"/>
                  <a:pt x="1105" y="1082"/>
                </a:cubicBezTo>
                <a:cubicBezTo>
                  <a:pt x="1104" y="1082"/>
                  <a:pt x="1103" y="1082"/>
                  <a:pt x="1103" y="1083"/>
                </a:cubicBezTo>
                <a:cubicBezTo>
                  <a:pt x="1103" y="1084"/>
                  <a:pt x="1104" y="1084"/>
                  <a:pt x="1104" y="1084"/>
                </a:cubicBezTo>
                <a:close/>
                <a:moveTo>
                  <a:pt x="1113" y="1089"/>
                </a:moveTo>
                <a:cubicBezTo>
                  <a:pt x="1112" y="1088"/>
                  <a:pt x="1112" y="1088"/>
                  <a:pt x="1111" y="1088"/>
                </a:cubicBezTo>
                <a:cubicBezTo>
                  <a:pt x="1111" y="1088"/>
                  <a:pt x="1110" y="1088"/>
                  <a:pt x="1110" y="1089"/>
                </a:cubicBezTo>
                <a:cubicBezTo>
                  <a:pt x="1110" y="1089"/>
                  <a:pt x="1110" y="1089"/>
                  <a:pt x="1110" y="1090"/>
                </a:cubicBezTo>
                <a:cubicBezTo>
                  <a:pt x="1110" y="1090"/>
                  <a:pt x="1110" y="1091"/>
                  <a:pt x="1111" y="1091"/>
                </a:cubicBezTo>
                <a:cubicBezTo>
                  <a:pt x="1111" y="1091"/>
                  <a:pt x="1111" y="1091"/>
                  <a:pt x="1112" y="1091"/>
                </a:cubicBezTo>
                <a:cubicBezTo>
                  <a:pt x="1112" y="1091"/>
                  <a:pt x="1112" y="1091"/>
                  <a:pt x="1112" y="1091"/>
                </a:cubicBezTo>
                <a:cubicBezTo>
                  <a:pt x="1112" y="1091"/>
                  <a:pt x="1112" y="1091"/>
                  <a:pt x="1112" y="1091"/>
                </a:cubicBezTo>
                <a:cubicBezTo>
                  <a:pt x="1113" y="1091"/>
                  <a:pt x="1113" y="1090"/>
                  <a:pt x="1113" y="1090"/>
                </a:cubicBezTo>
                <a:cubicBezTo>
                  <a:pt x="1113" y="1090"/>
                  <a:pt x="1113" y="1090"/>
                  <a:pt x="1113" y="1089"/>
                </a:cubicBezTo>
                <a:cubicBezTo>
                  <a:pt x="1113" y="1089"/>
                  <a:pt x="1113" y="1089"/>
                  <a:pt x="1113" y="1089"/>
                </a:cubicBezTo>
                <a:cubicBezTo>
                  <a:pt x="1113" y="1089"/>
                  <a:pt x="1113" y="1089"/>
                  <a:pt x="1113" y="1089"/>
                </a:cubicBezTo>
                <a:close/>
                <a:moveTo>
                  <a:pt x="1121" y="1109"/>
                </a:moveTo>
                <a:cubicBezTo>
                  <a:pt x="1121" y="1109"/>
                  <a:pt x="1121" y="1109"/>
                  <a:pt x="1122" y="1109"/>
                </a:cubicBezTo>
                <a:cubicBezTo>
                  <a:pt x="1122" y="1110"/>
                  <a:pt x="1122" y="1110"/>
                  <a:pt x="1123" y="1110"/>
                </a:cubicBezTo>
                <a:cubicBezTo>
                  <a:pt x="1123" y="1110"/>
                  <a:pt x="1123" y="1111"/>
                  <a:pt x="1124" y="1111"/>
                </a:cubicBezTo>
                <a:cubicBezTo>
                  <a:pt x="1124" y="1111"/>
                  <a:pt x="1124" y="1111"/>
                  <a:pt x="1124" y="1111"/>
                </a:cubicBezTo>
                <a:cubicBezTo>
                  <a:pt x="1124" y="1111"/>
                  <a:pt x="1124" y="1111"/>
                  <a:pt x="1124" y="1111"/>
                </a:cubicBezTo>
                <a:cubicBezTo>
                  <a:pt x="1125" y="1111"/>
                  <a:pt x="1125" y="1111"/>
                  <a:pt x="1126" y="1111"/>
                </a:cubicBezTo>
                <a:cubicBezTo>
                  <a:pt x="1126" y="1111"/>
                  <a:pt x="1126" y="1111"/>
                  <a:pt x="1127" y="1110"/>
                </a:cubicBezTo>
                <a:cubicBezTo>
                  <a:pt x="1127" y="1110"/>
                  <a:pt x="1127" y="1109"/>
                  <a:pt x="1127" y="1108"/>
                </a:cubicBezTo>
                <a:cubicBezTo>
                  <a:pt x="1127" y="1108"/>
                  <a:pt x="1127" y="1108"/>
                  <a:pt x="1126" y="1108"/>
                </a:cubicBezTo>
                <a:cubicBezTo>
                  <a:pt x="1126" y="1108"/>
                  <a:pt x="1126" y="1108"/>
                  <a:pt x="1126" y="1108"/>
                </a:cubicBezTo>
                <a:cubicBezTo>
                  <a:pt x="1126" y="1108"/>
                  <a:pt x="1126" y="1108"/>
                  <a:pt x="1126" y="1108"/>
                </a:cubicBezTo>
                <a:cubicBezTo>
                  <a:pt x="1126" y="1107"/>
                  <a:pt x="1126" y="1107"/>
                  <a:pt x="1126" y="1107"/>
                </a:cubicBezTo>
                <a:cubicBezTo>
                  <a:pt x="1126" y="1107"/>
                  <a:pt x="1125" y="1106"/>
                  <a:pt x="1125" y="1106"/>
                </a:cubicBezTo>
                <a:cubicBezTo>
                  <a:pt x="1125" y="1106"/>
                  <a:pt x="1125" y="1106"/>
                  <a:pt x="1125" y="1106"/>
                </a:cubicBezTo>
                <a:cubicBezTo>
                  <a:pt x="1125" y="1106"/>
                  <a:pt x="1125" y="1106"/>
                  <a:pt x="1125" y="1106"/>
                </a:cubicBezTo>
                <a:cubicBezTo>
                  <a:pt x="1124" y="1105"/>
                  <a:pt x="1124" y="1105"/>
                  <a:pt x="1124" y="1105"/>
                </a:cubicBezTo>
                <a:cubicBezTo>
                  <a:pt x="1123" y="1105"/>
                  <a:pt x="1123" y="1105"/>
                  <a:pt x="1123" y="1105"/>
                </a:cubicBezTo>
                <a:cubicBezTo>
                  <a:pt x="1123" y="1105"/>
                  <a:pt x="1123" y="1105"/>
                  <a:pt x="1123" y="1105"/>
                </a:cubicBezTo>
                <a:cubicBezTo>
                  <a:pt x="1122" y="1105"/>
                  <a:pt x="1121" y="1106"/>
                  <a:pt x="1121" y="1106"/>
                </a:cubicBezTo>
                <a:cubicBezTo>
                  <a:pt x="1121" y="1106"/>
                  <a:pt x="1121" y="1107"/>
                  <a:pt x="1121" y="1107"/>
                </a:cubicBezTo>
                <a:cubicBezTo>
                  <a:pt x="1121" y="1108"/>
                  <a:pt x="1121" y="1108"/>
                  <a:pt x="1121" y="1109"/>
                </a:cubicBezTo>
                <a:close/>
                <a:moveTo>
                  <a:pt x="973" y="1083"/>
                </a:moveTo>
                <a:cubicBezTo>
                  <a:pt x="973" y="1083"/>
                  <a:pt x="973" y="1083"/>
                  <a:pt x="973" y="1083"/>
                </a:cubicBezTo>
                <a:cubicBezTo>
                  <a:pt x="973" y="1083"/>
                  <a:pt x="973" y="1083"/>
                  <a:pt x="973" y="1083"/>
                </a:cubicBezTo>
                <a:cubicBezTo>
                  <a:pt x="973" y="1084"/>
                  <a:pt x="972" y="1084"/>
                  <a:pt x="972" y="1084"/>
                </a:cubicBezTo>
                <a:cubicBezTo>
                  <a:pt x="972" y="1084"/>
                  <a:pt x="971" y="1085"/>
                  <a:pt x="971" y="1085"/>
                </a:cubicBezTo>
                <a:cubicBezTo>
                  <a:pt x="970" y="1085"/>
                  <a:pt x="970" y="1085"/>
                  <a:pt x="970" y="1084"/>
                </a:cubicBezTo>
                <a:cubicBezTo>
                  <a:pt x="969" y="1084"/>
                  <a:pt x="969" y="1084"/>
                  <a:pt x="969" y="1083"/>
                </a:cubicBezTo>
                <a:cubicBezTo>
                  <a:pt x="968" y="1083"/>
                  <a:pt x="968" y="1083"/>
                  <a:pt x="968" y="1083"/>
                </a:cubicBezTo>
                <a:cubicBezTo>
                  <a:pt x="968" y="1083"/>
                  <a:pt x="968" y="1083"/>
                  <a:pt x="968" y="1083"/>
                </a:cubicBezTo>
                <a:cubicBezTo>
                  <a:pt x="968" y="1083"/>
                  <a:pt x="967" y="1083"/>
                  <a:pt x="967" y="1083"/>
                </a:cubicBezTo>
                <a:cubicBezTo>
                  <a:pt x="967" y="1083"/>
                  <a:pt x="967" y="1083"/>
                  <a:pt x="967" y="1083"/>
                </a:cubicBezTo>
                <a:cubicBezTo>
                  <a:pt x="967" y="1083"/>
                  <a:pt x="966" y="1083"/>
                  <a:pt x="966" y="1083"/>
                </a:cubicBezTo>
                <a:cubicBezTo>
                  <a:pt x="966" y="1083"/>
                  <a:pt x="966" y="1083"/>
                  <a:pt x="966" y="1083"/>
                </a:cubicBezTo>
                <a:cubicBezTo>
                  <a:pt x="965" y="1083"/>
                  <a:pt x="965" y="1083"/>
                  <a:pt x="964" y="1082"/>
                </a:cubicBezTo>
                <a:cubicBezTo>
                  <a:pt x="964" y="1082"/>
                  <a:pt x="964" y="1082"/>
                  <a:pt x="964" y="1082"/>
                </a:cubicBezTo>
                <a:cubicBezTo>
                  <a:pt x="964" y="1082"/>
                  <a:pt x="963" y="1082"/>
                  <a:pt x="963" y="1081"/>
                </a:cubicBezTo>
                <a:cubicBezTo>
                  <a:pt x="963" y="1081"/>
                  <a:pt x="963" y="1081"/>
                  <a:pt x="963" y="1081"/>
                </a:cubicBezTo>
                <a:cubicBezTo>
                  <a:pt x="963" y="1081"/>
                  <a:pt x="962" y="1081"/>
                  <a:pt x="962" y="1080"/>
                </a:cubicBezTo>
                <a:cubicBezTo>
                  <a:pt x="961" y="1080"/>
                  <a:pt x="960" y="1080"/>
                  <a:pt x="960" y="1080"/>
                </a:cubicBezTo>
                <a:cubicBezTo>
                  <a:pt x="960" y="1080"/>
                  <a:pt x="960" y="1080"/>
                  <a:pt x="960" y="1080"/>
                </a:cubicBezTo>
                <a:cubicBezTo>
                  <a:pt x="959" y="1080"/>
                  <a:pt x="958" y="1080"/>
                  <a:pt x="958" y="1079"/>
                </a:cubicBezTo>
                <a:cubicBezTo>
                  <a:pt x="958" y="1079"/>
                  <a:pt x="958" y="1079"/>
                  <a:pt x="958" y="1079"/>
                </a:cubicBezTo>
                <a:cubicBezTo>
                  <a:pt x="958" y="1078"/>
                  <a:pt x="958" y="1078"/>
                  <a:pt x="959" y="1078"/>
                </a:cubicBezTo>
                <a:cubicBezTo>
                  <a:pt x="959" y="1078"/>
                  <a:pt x="959" y="1078"/>
                  <a:pt x="959" y="1078"/>
                </a:cubicBezTo>
                <a:cubicBezTo>
                  <a:pt x="959" y="1077"/>
                  <a:pt x="959" y="1077"/>
                  <a:pt x="959" y="1077"/>
                </a:cubicBezTo>
                <a:cubicBezTo>
                  <a:pt x="959" y="1076"/>
                  <a:pt x="960" y="1076"/>
                  <a:pt x="961" y="1075"/>
                </a:cubicBezTo>
                <a:cubicBezTo>
                  <a:pt x="961" y="1075"/>
                  <a:pt x="961" y="1075"/>
                  <a:pt x="961" y="1075"/>
                </a:cubicBezTo>
                <a:cubicBezTo>
                  <a:pt x="962" y="1075"/>
                  <a:pt x="962" y="1075"/>
                  <a:pt x="962" y="1075"/>
                </a:cubicBezTo>
                <a:cubicBezTo>
                  <a:pt x="963" y="1075"/>
                  <a:pt x="963" y="1075"/>
                  <a:pt x="963" y="1075"/>
                </a:cubicBezTo>
                <a:cubicBezTo>
                  <a:pt x="963" y="1075"/>
                  <a:pt x="963" y="1075"/>
                  <a:pt x="963" y="1075"/>
                </a:cubicBezTo>
                <a:cubicBezTo>
                  <a:pt x="963" y="1075"/>
                  <a:pt x="964" y="1075"/>
                  <a:pt x="964" y="1075"/>
                </a:cubicBezTo>
                <a:cubicBezTo>
                  <a:pt x="965" y="1075"/>
                  <a:pt x="965" y="1075"/>
                  <a:pt x="966" y="1075"/>
                </a:cubicBezTo>
                <a:cubicBezTo>
                  <a:pt x="966" y="1075"/>
                  <a:pt x="967" y="1075"/>
                  <a:pt x="967" y="1075"/>
                </a:cubicBezTo>
                <a:cubicBezTo>
                  <a:pt x="967" y="1075"/>
                  <a:pt x="967" y="1075"/>
                  <a:pt x="967" y="1075"/>
                </a:cubicBezTo>
                <a:cubicBezTo>
                  <a:pt x="968" y="1075"/>
                  <a:pt x="968" y="1075"/>
                  <a:pt x="969" y="1075"/>
                </a:cubicBezTo>
                <a:cubicBezTo>
                  <a:pt x="969" y="1075"/>
                  <a:pt x="969" y="1075"/>
                  <a:pt x="969" y="1075"/>
                </a:cubicBezTo>
                <a:cubicBezTo>
                  <a:pt x="970" y="1075"/>
                  <a:pt x="970" y="1075"/>
                  <a:pt x="970" y="1075"/>
                </a:cubicBezTo>
                <a:cubicBezTo>
                  <a:pt x="971" y="1076"/>
                  <a:pt x="971" y="1076"/>
                  <a:pt x="971" y="1076"/>
                </a:cubicBezTo>
                <a:cubicBezTo>
                  <a:pt x="971" y="1076"/>
                  <a:pt x="971" y="1076"/>
                  <a:pt x="971" y="1076"/>
                </a:cubicBezTo>
                <a:cubicBezTo>
                  <a:pt x="971" y="1076"/>
                  <a:pt x="972" y="1076"/>
                  <a:pt x="972" y="1076"/>
                </a:cubicBezTo>
                <a:cubicBezTo>
                  <a:pt x="972" y="1076"/>
                  <a:pt x="972" y="1076"/>
                  <a:pt x="973" y="1076"/>
                </a:cubicBezTo>
                <a:cubicBezTo>
                  <a:pt x="973" y="1076"/>
                  <a:pt x="973" y="1076"/>
                  <a:pt x="973" y="1076"/>
                </a:cubicBezTo>
                <a:cubicBezTo>
                  <a:pt x="973" y="1076"/>
                  <a:pt x="974" y="1076"/>
                  <a:pt x="974" y="1076"/>
                </a:cubicBezTo>
                <a:cubicBezTo>
                  <a:pt x="974" y="1076"/>
                  <a:pt x="975" y="1076"/>
                  <a:pt x="975" y="1076"/>
                </a:cubicBezTo>
                <a:cubicBezTo>
                  <a:pt x="975" y="1076"/>
                  <a:pt x="975" y="1076"/>
                  <a:pt x="975" y="1077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7" y="1078"/>
                  <a:pt x="978" y="1078"/>
                  <a:pt x="978" y="1078"/>
                </a:cubicBezTo>
                <a:cubicBezTo>
                  <a:pt x="979" y="1078"/>
                  <a:pt x="981" y="1079"/>
                  <a:pt x="981" y="1080"/>
                </a:cubicBezTo>
                <a:cubicBezTo>
                  <a:pt x="982" y="1081"/>
                  <a:pt x="981" y="1082"/>
                  <a:pt x="981" y="1082"/>
                </a:cubicBezTo>
                <a:cubicBezTo>
                  <a:pt x="980" y="1082"/>
                  <a:pt x="980" y="1082"/>
                  <a:pt x="980" y="1082"/>
                </a:cubicBezTo>
                <a:cubicBezTo>
                  <a:pt x="980" y="1083"/>
                  <a:pt x="980" y="1083"/>
                  <a:pt x="979" y="1083"/>
                </a:cubicBezTo>
                <a:cubicBezTo>
                  <a:pt x="979" y="1083"/>
                  <a:pt x="978" y="1083"/>
                  <a:pt x="978" y="1083"/>
                </a:cubicBezTo>
                <a:cubicBezTo>
                  <a:pt x="978" y="1083"/>
                  <a:pt x="978" y="1083"/>
                  <a:pt x="978" y="1083"/>
                </a:cubicBezTo>
                <a:cubicBezTo>
                  <a:pt x="978" y="1083"/>
                  <a:pt x="978" y="1083"/>
                  <a:pt x="977" y="1083"/>
                </a:cubicBezTo>
                <a:cubicBezTo>
                  <a:pt x="977" y="1083"/>
                  <a:pt x="977" y="1083"/>
                  <a:pt x="977" y="1083"/>
                </a:cubicBezTo>
                <a:cubicBezTo>
                  <a:pt x="977" y="1083"/>
                  <a:pt x="977" y="1083"/>
                  <a:pt x="977" y="1083"/>
                </a:cubicBezTo>
                <a:cubicBezTo>
                  <a:pt x="976" y="1083"/>
                  <a:pt x="975" y="1082"/>
                  <a:pt x="975" y="1082"/>
                </a:cubicBezTo>
                <a:cubicBezTo>
                  <a:pt x="975" y="1082"/>
                  <a:pt x="975" y="1082"/>
                  <a:pt x="975" y="1082"/>
                </a:cubicBezTo>
                <a:cubicBezTo>
                  <a:pt x="974" y="1083"/>
                  <a:pt x="973" y="1083"/>
                  <a:pt x="973" y="1083"/>
                </a:cubicBezTo>
                <a:close/>
                <a:moveTo>
                  <a:pt x="962" y="1076"/>
                </a:moveTo>
                <a:cubicBezTo>
                  <a:pt x="962" y="1076"/>
                  <a:pt x="962" y="1076"/>
                  <a:pt x="962" y="1076"/>
                </a:cubicBezTo>
                <a:cubicBezTo>
                  <a:pt x="962" y="1076"/>
                  <a:pt x="962" y="1076"/>
                  <a:pt x="962" y="1076"/>
                </a:cubicBezTo>
                <a:close/>
                <a:moveTo>
                  <a:pt x="1115" y="1096"/>
                </a:moveTo>
                <a:cubicBezTo>
                  <a:pt x="1115" y="1096"/>
                  <a:pt x="1115" y="1096"/>
                  <a:pt x="1116" y="1097"/>
                </a:cubicBezTo>
                <a:cubicBezTo>
                  <a:pt x="1116" y="1097"/>
                  <a:pt x="1116" y="1097"/>
                  <a:pt x="1117" y="1097"/>
                </a:cubicBezTo>
                <a:cubicBezTo>
                  <a:pt x="1117" y="1097"/>
                  <a:pt x="1117" y="1098"/>
                  <a:pt x="1117" y="1098"/>
                </a:cubicBezTo>
                <a:cubicBezTo>
                  <a:pt x="1118" y="1098"/>
                  <a:pt x="1118" y="1098"/>
                  <a:pt x="1118" y="1098"/>
                </a:cubicBezTo>
                <a:cubicBezTo>
                  <a:pt x="1118" y="1097"/>
                  <a:pt x="1119" y="1097"/>
                  <a:pt x="1119" y="1096"/>
                </a:cubicBezTo>
                <a:cubicBezTo>
                  <a:pt x="1119" y="1096"/>
                  <a:pt x="1119" y="1095"/>
                  <a:pt x="1119" y="1095"/>
                </a:cubicBezTo>
                <a:cubicBezTo>
                  <a:pt x="1120" y="1095"/>
                  <a:pt x="1120" y="1095"/>
                  <a:pt x="1120" y="1095"/>
                </a:cubicBezTo>
                <a:cubicBezTo>
                  <a:pt x="1120" y="1095"/>
                  <a:pt x="1120" y="1095"/>
                  <a:pt x="1120" y="1096"/>
                </a:cubicBezTo>
                <a:cubicBezTo>
                  <a:pt x="1120" y="1096"/>
                  <a:pt x="1120" y="1096"/>
                  <a:pt x="1120" y="1096"/>
                </a:cubicBezTo>
                <a:cubicBezTo>
                  <a:pt x="1120" y="1096"/>
                  <a:pt x="1119" y="1096"/>
                  <a:pt x="1119" y="1096"/>
                </a:cubicBezTo>
                <a:cubicBezTo>
                  <a:pt x="1119" y="1096"/>
                  <a:pt x="1119" y="1096"/>
                  <a:pt x="1119" y="1096"/>
                </a:cubicBezTo>
                <a:cubicBezTo>
                  <a:pt x="1119" y="1096"/>
                  <a:pt x="1119" y="1097"/>
                  <a:pt x="1119" y="1097"/>
                </a:cubicBezTo>
                <a:cubicBezTo>
                  <a:pt x="1119" y="1097"/>
                  <a:pt x="1119" y="1097"/>
                  <a:pt x="1120" y="1098"/>
                </a:cubicBezTo>
                <a:cubicBezTo>
                  <a:pt x="1120" y="1098"/>
                  <a:pt x="1120" y="1098"/>
                  <a:pt x="1120" y="1098"/>
                </a:cubicBezTo>
                <a:cubicBezTo>
                  <a:pt x="1120" y="1098"/>
                  <a:pt x="1120" y="1098"/>
                  <a:pt x="1120" y="1098"/>
                </a:cubicBezTo>
                <a:cubicBezTo>
                  <a:pt x="1119" y="1098"/>
                  <a:pt x="1119" y="1098"/>
                  <a:pt x="1119" y="1098"/>
                </a:cubicBezTo>
                <a:cubicBezTo>
                  <a:pt x="1118" y="1098"/>
                  <a:pt x="1118" y="1099"/>
                  <a:pt x="1118" y="1099"/>
                </a:cubicBezTo>
                <a:cubicBezTo>
                  <a:pt x="1118" y="1100"/>
                  <a:pt x="1118" y="1100"/>
                  <a:pt x="1118" y="1101"/>
                </a:cubicBezTo>
                <a:cubicBezTo>
                  <a:pt x="1118" y="1101"/>
                  <a:pt x="1119" y="1101"/>
                  <a:pt x="1119" y="1101"/>
                </a:cubicBezTo>
                <a:cubicBezTo>
                  <a:pt x="1118" y="1101"/>
                  <a:pt x="1118" y="1102"/>
                  <a:pt x="1119" y="1102"/>
                </a:cubicBezTo>
                <a:cubicBezTo>
                  <a:pt x="1119" y="1102"/>
                  <a:pt x="1119" y="1103"/>
                  <a:pt x="1119" y="1103"/>
                </a:cubicBezTo>
                <a:cubicBezTo>
                  <a:pt x="1119" y="1103"/>
                  <a:pt x="1119" y="1103"/>
                  <a:pt x="1120" y="1103"/>
                </a:cubicBezTo>
                <a:cubicBezTo>
                  <a:pt x="1120" y="1104"/>
                  <a:pt x="1120" y="1104"/>
                  <a:pt x="1121" y="1104"/>
                </a:cubicBezTo>
                <a:cubicBezTo>
                  <a:pt x="1121" y="1104"/>
                  <a:pt x="1121" y="1104"/>
                  <a:pt x="1121" y="1104"/>
                </a:cubicBezTo>
                <a:cubicBezTo>
                  <a:pt x="1121" y="1104"/>
                  <a:pt x="1121" y="1104"/>
                  <a:pt x="1121" y="1104"/>
                </a:cubicBezTo>
                <a:cubicBezTo>
                  <a:pt x="1121" y="1104"/>
                  <a:pt x="1122" y="1104"/>
                  <a:pt x="1123" y="1103"/>
                </a:cubicBezTo>
                <a:cubicBezTo>
                  <a:pt x="1123" y="1102"/>
                  <a:pt x="1123" y="1102"/>
                  <a:pt x="1123" y="1101"/>
                </a:cubicBezTo>
                <a:cubicBezTo>
                  <a:pt x="1123" y="1101"/>
                  <a:pt x="1123" y="1100"/>
                  <a:pt x="1122" y="1100"/>
                </a:cubicBezTo>
                <a:cubicBezTo>
                  <a:pt x="1122" y="1100"/>
                  <a:pt x="1122" y="1100"/>
                  <a:pt x="1122" y="1100"/>
                </a:cubicBezTo>
                <a:cubicBezTo>
                  <a:pt x="1122" y="1099"/>
                  <a:pt x="1122" y="1099"/>
                  <a:pt x="1122" y="1099"/>
                </a:cubicBezTo>
                <a:cubicBezTo>
                  <a:pt x="1122" y="1098"/>
                  <a:pt x="1121" y="1098"/>
                  <a:pt x="1121" y="1098"/>
                </a:cubicBezTo>
                <a:cubicBezTo>
                  <a:pt x="1121" y="1098"/>
                  <a:pt x="1122" y="1098"/>
                  <a:pt x="1122" y="1097"/>
                </a:cubicBezTo>
                <a:cubicBezTo>
                  <a:pt x="1122" y="1097"/>
                  <a:pt x="1122" y="1097"/>
                  <a:pt x="1122" y="1096"/>
                </a:cubicBezTo>
                <a:cubicBezTo>
                  <a:pt x="1122" y="1095"/>
                  <a:pt x="1122" y="1095"/>
                  <a:pt x="1121" y="1095"/>
                </a:cubicBezTo>
                <a:cubicBezTo>
                  <a:pt x="1121" y="1095"/>
                  <a:pt x="1121" y="1095"/>
                  <a:pt x="1121" y="1095"/>
                </a:cubicBezTo>
                <a:cubicBezTo>
                  <a:pt x="1122" y="1095"/>
                  <a:pt x="1122" y="1094"/>
                  <a:pt x="1122" y="1094"/>
                </a:cubicBezTo>
                <a:cubicBezTo>
                  <a:pt x="1122" y="1093"/>
                  <a:pt x="1122" y="1092"/>
                  <a:pt x="1121" y="1092"/>
                </a:cubicBezTo>
                <a:cubicBezTo>
                  <a:pt x="1121" y="1092"/>
                  <a:pt x="1121" y="1092"/>
                  <a:pt x="1120" y="1092"/>
                </a:cubicBezTo>
                <a:cubicBezTo>
                  <a:pt x="1120" y="1091"/>
                  <a:pt x="1120" y="1091"/>
                  <a:pt x="1120" y="1091"/>
                </a:cubicBezTo>
                <a:cubicBezTo>
                  <a:pt x="1119" y="1090"/>
                  <a:pt x="1118" y="1091"/>
                  <a:pt x="1118" y="1091"/>
                </a:cubicBezTo>
                <a:cubicBezTo>
                  <a:pt x="1118" y="1091"/>
                  <a:pt x="1117" y="1092"/>
                  <a:pt x="1117" y="1092"/>
                </a:cubicBezTo>
                <a:cubicBezTo>
                  <a:pt x="1117" y="1092"/>
                  <a:pt x="1117" y="1092"/>
                  <a:pt x="1117" y="1092"/>
                </a:cubicBezTo>
                <a:cubicBezTo>
                  <a:pt x="1116" y="1092"/>
                  <a:pt x="1115" y="1091"/>
                  <a:pt x="1114" y="1093"/>
                </a:cubicBezTo>
                <a:cubicBezTo>
                  <a:pt x="1114" y="1094"/>
                  <a:pt x="1115" y="1095"/>
                  <a:pt x="1115" y="1095"/>
                </a:cubicBezTo>
                <a:cubicBezTo>
                  <a:pt x="1115" y="1095"/>
                  <a:pt x="1115" y="1095"/>
                  <a:pt x="1115" y="1096"/>
                </a:cubicBezTo>
                <a:close/>
                <a:moveTo>
                  <a:pt x="1125" y="1119"/>
                </a:moveTo>
                <a:cubicBezTo>
                  <a:pt x="1125" y="1118"/>
                  <a:pt x="1123" y="1118"/>
                  <a:pt x="1122" y="1119"/>
                </a:cubicBezTo>
                <a:cubicBezTo>
                  <a:pt x="1121" y="1119"/>
                  <a:pt x="1121" y="1120"/>
                  <a:pt x="1121" y="1121"/>
                </a:cubicBezTo>
                <a:cubicBezTo>
                  <a:pt x="1121" y="1121"/>
                  <a:pt x="1121" y="1121"/>
                  <a:pt x="1121" y="1122"/>
                </a:cubicBezTo>
                <a:cubicBezTo>
                  <a:pt x="1122" y="1122"/>
                  <a:pt x="1121" y="1122"/>
                  <a:pt x="1121" y="1122"/>
                </a:cubicBezTo>
                <a:cubicBezTo>
                  <a:pt x="1121" y="1122"/>
                  <a:pt x="1121" y="1122"/>
                  <a:pt x="1122" y="1122"/>
                </a:cubicBezTo>
                <a:cubicBezTo>
                  <a:pt x="1122" y="1122"/>
                  <a:pt x="1122" y="1122"/>
                  <a:pt x="1121" y="1123"/>
                </a:cubicBezTo>
                <a:cubicBezTo>
                  <a:pt x="1121" y="1123"/>
                  <a:pt x="1121" y="1123"/>
                  <a:pt x="1121" y="1123"/>
                </a:cubicBezTo>
                <a:cubicBezTo>
                  <a:pt x="1121" y="1123"/>
                  <a:pt x="1121" y="1124"/>
                  <a:pt x="1121" y="1124"/>
                </a:cubicBezTo>
                <a:cubicBezTo>
                  <a:pt x="1121" y="1124"/>
                  <a:pt x="1121" y="1124"/>
                  <a:pt x="1121" y="1124"/>
                </a:cubicBezTo>
                <a:cubicBezTo>
                  <a:pt x="1121" y="1124"/>
                  <a:pt x="1121" y="1124"/>
                  <a:pt x="1121" y="1124"/>
                </a:cubicBezTo>
                <a:cubicBezTo>
                  <a:pt x="1121" y="1124"/>
                  <a:pt x="1121" y="1124"/>
                  <a:pt x="1121" y="1125"/>
                </a:cubicBezTo>
                <a:cubicBezTo>
                  <a:pt x="1121" y="1125"/>
                  <a:pt x="1120" y="1125"/>
                  <a:pt x="1120" y="1125"/>
                </a:cubicBezTo>
                <a:cubicBezTo>
                  <a:pt x="1120" y="1125"/>
                  <a:pt x="1120" y="1126"/>
                  <a:pt x="1120" y="1126"/>
                </a:cubicBezTo>
                <a:cubicBezTo>
                  <a:pt x="1120" y="1126"/>
                  <a:pt x="1120" y="1127"/>
                  <a:pt x="1120" y="1127"/>
                </a:cubicBezTo>
                <a:cubicBezTo>
                  <a:pt x="1120" y="1127"/>
                  <a:pt x="1120" y="1127"/>
                  <a:pt x="1120" y="1127"/>
                </a:cubicBezTo>
                <a:cubicBezTo>
                  <a:pt x="1120" y="1128"/>
                  <a:pt x="1120" y="1128"/>
                  <a:pt x="1120" y="1128"/>
                </a:cubicBezTo>
                <a:cubicBezTo>
                  <a:pt x="1120" y="1128"/>
                  <a:pt x="1120" y="1128"/>
                  <a:pt x="1119" y="1128"/>
                </a:cubicBezTo>
                <a:cubicBezTo>
                  <a:pt x="1119" y="1128"/>
                  <a:pt x="1119" y="1128"/>
                  <a:pt x="1118" y="1129"/>
                </a:cubicBezTo>
                <a:cubicBezTo>
                  <a:pt x="1118" y="1129"/>
                  <a:pt x="1118" y="1129"/>
                  <a:pt x="1118" y="1129"/>
                </a:cubicBezTo>
                <a:cubicBezTo>
                  <a:pt x="1117" y="1129"/>
                  <a:pt x="1117" y="1130"/>
                  <a:pt x="1117" y="1130"/>
                </a:cubicBezTo>
                <a:cubicBezTo>
                  <a:pt x="1117" y="1130"/>
                  <a:pt x="1117" y="1130"/>
                  <a:pt x="1117" y="1130"/>
                </a:cubicBezTo>
                <a:cubicBezTo>
                  <a:pt x="1116" y="1131"/>
                  <a:pt x="1116" y="1131"/>
                  <a:pt x="1117" y="1132"/>
                </a:cubicBezTo>
                <a:cubicBezTo>
                  <a:pt x="1117" y="1132"/>
                  <a:pt x="1117" y="1132"/>
                  <a:pt x="1117" y="1132"/>
                </a:cubicBezTo>
                <a:cubicBezTo>
                  <a:pt x="1117" y="1132"/>
                  <a:pt x="1117" y="1132"/>
                  <a:pt x="1117" y="1132"/>
                </a:cubicBezTo>
                <a:cubicBezTo>
                  <a:pt x="1117" y="1132"/>
                  <a:pt x="1117" y="1133"/>
                  <a:pt x="1118" y="1133"/>
                </a:cubicBezTo>
                <a:cubicBezTo>
                  <a:pt x="1118" y="1133"/>
                  <a:pt x="1118" y="1133"/>
                  <a:pt x="1118" y="1133"/>
                </a:cubicBezTo>
                <a:cubicBezTo>
                  <a:pt x="1118" y="1133"/>
                  <a:pt x="1118" y="1133"/>
                  <a:pt x="1119" y="1133"/>
                </a:cubicBezTo>
                <a:cubicBezTo>
                  <a:pt x="1119" y="1132"/>
                  <a:pt x="1119" y="1132"/>
                  <a:pt x="1119" y="1132"/>
                </a:cubicBezTo>
                <a:cubicBezTo>
                  <a:pt x="1119" y="1132"/>
                  <a:pt x="1120" y="1132"/>
                  <a:pt x="1120" y="1132"/>
                </a:cubicBezTo>
                <a:cubicBezTo>
                  <a:pt x="1120" y="1132"/>
                  <a:pt x="1120" y="1132"/>
                  <a:pt x="1121" y="1131"/>
                </a:cubicBezTo>
                <a:cubicBezTo>
                  <a:pt x="1121" y="1131"/>
                  <a:pt x="1121" y="1130"/>
                  <a:pt x="1121" y="1130"/>
                </a:cubicBezTo>
                <a:cubicBezTo>
                  <a:pt x="1121" y="1130"/>
                  <a:pt x="1121" y="1129"/>
                  <a:pt x="1121" y="1129"/>
                </a:cubicBezTo>
                <a:cubicBezTo>
                  <a:pt x="1121" y="1129"/>
                  <a:pt x="1121" y="1129"/>
                  <a:pt x="1121" y="1129"/>
                </a:cubicBezTo>
                <a:cubicBezTo>
                  <a:pt x="1122" y="1129"/>
                  <a:pt x="1122" y="1128"/>
                  <a:pt x="1122" y="1128"/>
                </a:cubicBezTo>
                <a:cubicBezTo>
                  <a:pt x="1122" y="1128"/>
                  <a:pt x="1122" y="1128"/>
                  <a:pt x="1122" y="1128"/>
                </a:cubicBezTo>
                <a:cubicBezTo>
                  <a:pt x="1122" y="1127"/>
                  <a:pt x="1122" y="1127"/>
                  <a:pt x="1122" y="1127"/>
                </a:cubicBezTo>
                <a:cubicBezTo>
                  <a:pt x="1122" y="1127"/>
                  <a:pt x="1122" y="1127"/>
                  <a:pt x="1122" y="1127"/>
                </a:cubicBezTo>
                <a:cubicBezTo>
                  <a:pt x="1122" y="1127"/>
                  <a:pt x="1122" y="1127"/>
                  <a:pt x="1122" y="1127"/>
                </a:cubicBezTo>
                <a:cubicBezTo>
                  <a:pt x="1122" y="1126"/>
                  <a:pt x="1122" y="1126"/>
                  <a:pt x="1122" y="1126"/>
                </a:cubicBezTo>
                <a:cubicBezTo>
                  <a:pt x="1123" y="1126"/>
                  <a:pt x="1123" y="1126"/>
                  <a:pt x="1123" y="1126"/>
                </a:cubicBezTo>
                <a:cubicBezTo>
                  <a:pt x="1123" y="1126"/>
                  <a:pt x="1123" y="1126"/>
                  <a:pt x="1123" y="1126"/>
                </a:cubicBezTo>
                <a:cubicBezTo>
                  <a:pt x="1123" y="1126"/>
                  <a:pt x="1123" y="1126"/>
                  <a:pt x="1123" y="1126"/>
                </a:cubicBezTo>
                <a:cubicBezTo>
                  <a:pt x="1124" y="1125"/>
                  <a:pt x="1124" y="1125"/>
                  <a:pt x="1124" y="1125"/>
                </a:cubicBezTo>
                <a:cubicBezTo>
                  <a:pt x="1124" y="1124"/>
                  <a:pt x="1124" y="1124"/>
                  <a:pt x="1124" y="1124"/>
                </a:cubicBezTo>
                <a:cubicBezTo>
                  <a:pt x="1124" y="1124"/>
                  <a:pt x="1124" y="1124"/>
                  <a:pt x="1124" y="1124"/>
                </a:cubicBezTo>
                <a:cubicBezTo>
                  <a:pt x="1124" y="1124"/>
                  <a:pt x="1124" y="1124"/>
                  <a:pt x="1124" y="1124"/>
                </a:cubicBezTo>
                <a:cubicBezTo>
                  <a:pt x="1124" y="1124"/>
                  <a:pt x="1124" y="1124"/>
                  <a:pt x="1125" y="1124"/>
                </a:cubicBezTo>
                <a:cubicBezTo>
                  <a:pt x="1125" y="1124"/>
                  <a:pt x="1125" y="1123"/>
                  <a:pt x="1125" y="1123"/>
                </a:cubicBezTo>
                <a:cubicBezTo>
                  <a:pt x="1125" y="1123"/>
                  <a:pt x="1125" y="1123"/>
                  <a:pt x="1125" y="1123"/>
                </a:cubicBezTo>
                <a:cubicBezTo>
                  <a:pt x="1125" y="1122"/>
                  <a:pt x="1125" y="1122"/>
                  <a:pt x="1125" y="1122"/>
                </a:cubicBezTo>
                <a:cubicBezTo>
                  <a:pt x="1125" y="1122"/>
                  <a:pt x="1125" y="1122"/>
                  <a:pt x="1125" y="1122"/>
                </a:cubicBezTo>
                <a:cubicBezTo>
                  <a:pt x="1125" y="1122"/>
                  <a:pt x="1125" y="1121"/>
                  <a:pt x="1125" y="1121"/>
                </a:cubicBezTo>
                <a:cubicBezTo>
                  <a:pt x="1125" y="1120"/>
                  <a:pt x="1125" y="1120"/>
                  <a:pt x="1125" y="1119"/>
                </a:cubicBezTo>
                <a:close/>
                <a:moveTo>
                  <a:pt x="1054" y="1075"/>
                </a:moveTo>
                <a:cubicBezTo>
                  <a:pt x="1054" y="1075"/>
                  <a:pt x="1055" y="1073"/>
                  <a:pt x="1054" y="1072"/>
                </a:cubicBezTo>
                <a:cubicBezTo>
                  <a:pt x="1054" y="1072"/>
                  <a:pt x="1054" y="1072"/>
                  <a:pt x="1054" y="1072"/>
                </a:cubicBezTo>
                <a:cubicBezTo>
                  <a:pt x="1054" y="1072"/>
                  <a:pt x="1053" y="1071"/>
                  <a:pt x="1053" y="1071"/>
                </a:cubicBezTo>
                <a:cubicBezTo>
                  <a:pt x="1053" y="1071"/>
                  <a:pt x="1052" y="1071"/>
                  <a:pt x="1052" y="1071"/>
                </a:cubicBezTo>
                <a:cubicBezTo>
                  <a:pt x="1052" y="1071"/>
                  <a:pt x="1052" y="1071"/>
                  <a:pt x="1052" y="1071"/>
                </a:cubicBezTo>
                <a:cubicBezTo>
                  <a:pt x="1052" y="1070"/>
                  <a:pt x="1051" y="1070"/>
                  <a:pt x="1050" y="1070"/>
                </a:cubicBezTo>
                <a:cubicBezTo>
                  <a:pt x="1050" y="1069"/>
                  <a:pt x="1049" y="1069"/>
                  <a:pt x="1049" y="1069"/>
                </a:cubicBezTo>
                <a:cubicBezTo>
                  <a:pt x="1049" y="1069"/>
                  <a:pt x="1048" y="1069"/>
                  <a:pt x="1047" y="1069"/>
                </a:cubicBezTo>
                <a:cubicBezTo>
                  <a:pt x="1047" y="1068"/>
                  <a:pt x="1046" y="1068"/>
                  <a:pt x="1046" y="1068"/>
                </a:cubicBezTo>
                <a:cubicBezTo>
                  <a:pt x="1046" y="1068"/>
                  <a:pt x="1046" y="1067"/>
                  <a:pt x="1046" y="1067"/>
                </a:cubicBezTo>
                <a:cubicBezTo>
                  <a:pt x="1045" y="1066"/>
                  <a:pt x="1045" y="1066"/>
                  <a:pt x="1044" y="1066"/>
                </a:cubicBezTo>
                <a:cubicBezTo>
                  <a:pt x="1043" y="1066"/>
                  <a:pt x="1043" y="1066"/>
                  <a:pt x="1042" y="1066"/>
                </a:cubicBezTo>
                <a:cubicBezTo>
                  <a:pt x="1042" y="1066"/>
                  <a:pt x="1041" y="1066"/>
                  <a:pt x="1040" y="1066"/>
                </a:cubicBezTo>
                <a:cubicBezTo>
                  <a:pt x="1040" y="1066"/>
                  <a:pt x="1040" y="1066"/>
                  <a:pt x="1040" y="1066"/>
                </a:cubicBezTo>
                <a:cubicBezTo>
                  <a:pt x="1040" y="1066"/>
                  <a:pt x="1040" y="1065"/>
                  <a:pt x="1039" y="1064"/>
                </a:cubicBezTo>
                <a:cubicBezTo>
                  <a:pt x="1039" y="1064"/>
                  <a:pt x="1039" y="1063"/>
                  <a:pt x="1037" y="1063"/>
                </a:cubicBezTo>
                <a:cubicBezTo>
                  <a:pt x="1037" y="1063"/>
                  <a:pt x="1037" y="1063"/>
                  <a:pt x="1037" y="1063"/>
                </a:cubicBezTo>
                <a:cubicBezTo>
                  <a:pt x="1037" y="1063"/>
                  <a:pt x="1035" y="1063"/>
                  <a:pt x="1034" y="1062"/>
                </a:cubicBezTo>
                <a:cubicBezTo>
                  <a:pt x="1034" y="1062"/>
                  <a:pt x="1033" y="1062"/>
                  <a:pt x="1033" y="1062"/>
                </a:cubicBezTo>
                <a:cubicBezTo>
                  <a:pt x="1032" y="1062"/>
                  <a:pt x="1032" y="1062"/>
                  <a:pt x="1031" y="1062"/>
                </a:cubicBezTo>
                <a:cubicBezTo>
                  <a:pt x="1031" y="1062"/>
                  <a:pt x="1031" y="1061"/>
                  <a:pt x="1030" y="1061"/>
                </a:cubicBezTo>
                <a:cubicBezTo>
                  <a:pt x="1030" y="1061"/>
                  <a:pt x="1029" y="1060"/>
                  <a:pt x="1027" y="1060"/>
                </a:cubicBezTo>
                <a:cubicBezTo>
                  <a:pt x="1027" y="1060"/>
                  <a:pt x="1026" y="1061"/>
                  <a:pt x="1026" y="1061"/>
                </a:cubicBezTo>
                <a:cubicBezTo>
                  <a:pt x="1026" y="1061"/>
                  <a:pt x="1025" y="1062"/>
                  <a:pt x="1025" y="1062"/>
                </a:cubicBezTo>
                <a:cubicBezTo>
                  <a:pt x="1025" y="1062"/>
                  <a:pt x="1024" y="1061"/>
                  <a:pt x="1024" y="1061"/>
                </a:cubicBezTo>
                <a:cubicBezTo>
                  <a:pt x="1024" y="1061"/>
                  <a:pt x="1024" y="1061"/>
                  <a:pt x="1023" y="1061"/>
                </a:cubicBezTo>
                <a:cubicBezTo>
                  <a:pt x="1023" y="1061"/>
                  <a:pt x="1022" y="1061"/>
                  <a:pt x="1021" y="1062"/>
                </a:cubicBezTo>
                <a:cubicBezTo>
                  <a:pt x="1021" y="1062"/>
                  <a:pt x="1021" y="1062"/>
                  <a:pt x="1021" y="1062"/>
                </a:cubicBezTo>
                <a:cubicBezTo>
                  <a:pt x="1021" y="1062"/>
                  <a:pt x="1020" y="1063"/>
                  <a:pt x="1020" y="1063"/>
                </a:cubicBezTo>
                <a:cubicBezTo>
                  <a:pt x="1020" y="1063"/>
                  <a:pt x="1020" y="1063"/>
                  <a:pt x="1020" y="1063"/>
                </a:cubicBezTo>
                <a:cubicBezTo>
                  <a:pt x="1020" y="1063"/>
                  <a:pt x="1020" y="1063"/>
                  <a:pt x="1020" y="1063"/>
                </a:cubicBezTo>
                <a:cubicBezTo>
                  <a:pt x="1020" y="1063"/>
                  <a:pt x="1019" y="1063"/>
                  <a:pt x="1018" y="1063"/>
                </a:cubicBezTo>
                <a:cubicBezTo>
                  <a:pt x="1018" y="1063"/>
                  <a:pt x="1018" y="1063"/>
                  <a:pt x="1017" y="1063"/>
                </a:cubicBezTo>
                <a:cubicBezTo>
                  <a:pt x="1017" y="1063"/>
                  <a:pt x="1017" y="1063"/>
                  <a:pt x="1017" y="1063"/>
                </a:cubicBezTo>
                <a:cubicBezTo>
                  <a:pt x="1017" y="1063"/>
                  <a:pt x="1016" y="1063"/>
                  <a:pt x="1016" y="1063"/>
                </a:cubicBezTo>
                <a:cubicBezTo>
                  <a:pt x="1016" y="1063"/>
                  <a:pt x="1016" y="1063"/>
                  <a:pt x="1016" y="1063"/>
                </a:cubicBezTo>
                <a:cubicBezTo>
                  <a:pt x="1016" y="1062"/>
                  <a:pt x="1016" y="1062"/>
                  <a:pt x="1015" y="1062"/>
                </a:cubicBezTo>
                <a:cubicBezTo>
                  <a:pt x="1015" y="1062"/>
                  <a:pt x="1014" y="1062"/>
                  <a:pt x="1014" y="1062"/>
                </a:cubicBezTo>
                <a:cubicBezTo>
                  <a:pt x="1013" y="1061"/>
                  <a:pt x="1012" y="1061"/>
                  <a:pt x="1011" y="1061"/>
                </a:cubicBezTo>
                <a:cubicBezTo>
                  <a:pt x="1011" y="1061"/>
                  <a:pt x="1010" y="1061"/>
                  <a:pt x="1010" y="1061"/>
                </a:cubicBezTo>
                <a:cubicBezTo>
                  <a:pt x="1009" y="1061"/>
                  <a:pt x="1008" y="1061"/>
                  <a:pt x="1008" y="1061"/>
                </a:cubicBezTo>
                <a:cubicBezTo>
                  <a:pt x="1008" y="1061"/>
                  <a:pt x="1008" y="1061"/>
                  <a:pt x="1008" y="1061"/>
                </a:cubicBezTo>
                <a:cubicBezTo>
                  <a:pt x="1007" y="1061"/>
                  <a:pt x="1007" y="1061"/>
                  <a:pt x="1006" y="1061"/>
                </a:cubicBezTo>
                <a:cubicBezTo>
                  <a:pt x="1006" y="1062"/>
                  <a:pt x="1006" y="1062"/>
                  <a:pt x="1006" y="1062"/>
                </a:cubicBezTo>
                <a:cubicBezTo>
                  <a:pt x="1006" y="1062"/>
                  <a:pt x="1005" y="1062"/>
                  <a:pt x="1005" y="1062"/>
                </a:cubicBezTo>
                <a:cubicBezTo>
                  <a:pt x="1005" y="1062"/>
                  <a:pt x="1004" y="1063"/>
                  <a:pt x="1004" y="1063"/>
                </a:cubicBezTo>
                <a:cubicBezTo>
                  <a:pt x="1004" y="1063"/>
                  <a:pt x="1004" y="1064"/>
                  <a:pt x="1004" y="1064"/>
                </a:cubicBezTo>
                <a:cubicBezTo>
                  <a:pt x="1003" y="1064"/>
                  <a:pt x="1003" y="1065"/>
                  <a:pt x="1004" y="1065"/>
                </a:cubicBezTo>
                <a:cubicBezTo>
                  <a:pt x="1004" y="1065"/>
                  <a:pt x="1004" y="1066"/>
                  <a:pt x="1005" y="1066"/>
                </a:cubicBezTo>
                <a:cubicBezTo>
                  <a:pt x="1005" y="1066"/>
                  <a:pt x="1006" y="1066"/>
                  <a:pt x="1006" y="1066"/>
                </a:cubicBezTo>
                <a:cubicBezTo>
                  <a:pt x="1007" y="1066"/>
                  <a:pt x="1007" y="1066"/>
                  <a:pt x="1008" y="1066"/>
                </a:cubicBezTo>
                <a:cubicBezTo>
                  <a:pt x="1008" y="1067"/>
                  <a:pt x="1008" y="1067"/>
                  <a:pt x="1009" y="1067"/>
                </a:cubicBezTo>
                <a:cubicBezTo>
                  <a:pt x="1009" y="1067"/>
                  <a:pt x="1009" y="1067"/>
                  <a:pt x="1009" y="1067"/>
                </a:cubicBezTo>
                <a:cubicBezTo>
                  <a:pt x="1009" y="1067"/>
                  <a:pt x="1009" y="1067"/>
                  <a:pt x="1009" y="1067"/>
                </a:cubicBezTo>
                <a:cubicBezTo>
                  <a:pt x="1010" y="1067"/>
                  <a:pt x="1010" y="1067"/>
                  <a:pt x="1010" y="1067"/>
                </a:cubicBezTo>
                <a:cubicBezTo>
                  <a:pt x="1010" y="1067"/>
                  <a:pt x="1010" y="1067"/>
                  <a:pt x="1010" y="1067"/>
                </a:cubicBezTo>
                <a:cubicBezTo>
                  <a:pt x="1010" y="1068"/>
                  <a:pt x="1010" y="1068"/>
                  <a:pt x="1010" y="1068"/>
                </a:cubicBezTo>
                <a:cubicBezTo>
                  <a:pt x="1010" y="1068"/>
                  <a:pt x="1010" y="1068"/>
                  <a:pt x="1010" y="1069"/>
                </a:cubicBezTo>
                <a:cubicBezTo>
                  <a:pt x="1010" y="1069"/>
                  <a:pt x="1010" y="1069"/>
                  <a:pt x="1010" y="1070"/>
                </a:cubicBezTo>
                <a:cubicBezTo>
                  <a:pt x="1010" y="1070"/>
                  <a:pt x="1010" y="1070"/>
                  <a:pt x="1010" y="1070"/>
                </a:cubicBezTo>
                <a:cubicBezTo>
                  <a:pt x="1009" y="1070"/>
                  <a:pt x="1009" y="1070"/>
                  <a:pt x="1008" y="1070"/>
                </a:cubicBezTo>
                <a:cubicBezTo>
                  <a:pt x="1008" y="1070"/>
                  <a:pt x="1008" y="1070"/>
                  <a:pt x="1008" y="1070"/>
                </a:cubicBezTo>
                <a:cubicBezTo>
                  <a:pt x="1008" y="1070"/>
                  <a:pt x="1007" y="1070"/>
                  <a:pt x="1007" y="1070"/>
                </a:cubicBezTo>
                <a:cubicBezTo>
                  <a:pt x="1007" y="1070"/>
                  <a:pt x="1006" y="1070"/>
                  <a:pt x="1006" y="1071"/>
                </a:cubicBezTo>
                <a:cubicBezTo>
                  <a:pt x="1005" y="1071"/>
                  <a:pt x="1005" y="1071"/>
                  <a:pt x="1005" y="1072"/>
                </a:cubicBezTo>
                <a:cubicBezTo>
                  <a:pt x="1006" y="1073"/>
                  <a:pt x="1006" y="1073"/>
                  <a:pt x="1007" y="1073"/>
                </a:cubicBezTo>
                <a:cubicBezTo>
                  <a:pt x="1007" y="1073"/>
                  <a:pt x="1007" y="1073"/>
                  <a:pt x="1007" y="1073"/>
                </a:cubicBezTo>
                <a:cubicBezTo>
                  <a:pt x="1007" y="1073"/>
                  <a:pt x="1006" y="1074"/>
                  <a:pt x="1006" y="1074"/>
                </a:cubicBezTo>
                <a:cubicBezTo>
                  <a:pt x="1006" y="1074"/>
                  <a:pt x="1006" y="1074"/>
                  <a:pt x="1006" y="1074"/>
                </a:cubicBezTo>
                <a:cubicBezTo>
                  <a:pt x="1005" y="1074"/>
                  <a:pt x="1005" y="1074"/>
                  <a:pt x="1005" y="1074"/>
                </a:cubicBezTo>
                <a:cubicBezTo>
                  <a:pt x="1005" y="1074"/>
                  <a:pt x="1005" y="1074"/>
                  <a:pt x="1004" y="1074"/>
                </a:cubicBezTo>
                <a:cubicBezTo>
                  <a:pt x="1004" y="1074"/>
                  <a:pt x="1004" y="1073"/>
                  <a:pt x="1004" y="1073"/>
                </a:cubicBezTo>
                <a:cubicBezTo>
                  <a:pt x="1003" y="1073"/>
                  <a:pt x="1002" y="1073"/>
                  <a:pt x="1002" y="1073"/>
                </a:cubicBezTo>
                <a:cubicBezTo>
                  <a:pt x="1002" y="1073"/>
                  <a:pt x="1002" y="1073"/>
                  <a:pt x="1001" y="1073"/>
                </a:cubicBezTo>
                <a:cubicBezTo>
                  <a:pt x="1001" y="1073"/>
                  <a:pt x="1001" y="1074"/>
                  <a:pt x="1001" y="1074"/>
                </a:cubicBezTo>
                <a:cubicBezTo>
                  <a:pt x="1001" y="1074"/>
                  <a:pt x="1001" y="1074"/>
                  <a:pt x="1000" y="1073"/>
                </a:cubicBezTo>
                <a:cubicBezTo>
                  <a:pt x="1000" y="1073"/>
                  <a:pt x="1000" y="1073"/>
                  <a:pt x="999" y="1073"/>
                </a:cubicBezTo>
                <a:cubicBezTo>
                  <a:pt x="999" y="1073"/>
                  <a:pt x="999" y="1073"/>
                  <a:pt x="999" y="1073"/>
                </a:cubicBezTo>
                <a:cubicBezTo>
                  <a:pt x="998" y="1073"/>
                  <a:pt x="998" y="1073"/>
                  <a:pt x="998" y="1073"/>
                </a:cubicBezTo>
                <a:cubicBezTo>
                  <a:pt x="998" y="1073"/>
                  <a:pt x="998" y="1073"/>
                  <a:pt x="997" y="1073"/>
                </a:cubicBezTo>
                <a:cubicBezTo>
                  <a:pt x="997" y="1073"/>
                  <a:pt x="997" y="1073"/>
                  <a:pt x="997" y="1073"/>
                </a:cubicBezTo>
                <a:cubicBezTo>
                  <a:pt x="997" y="1073"/>
                  <a:pt x="996" y="1073"/>
                  <a:pt x="996" y="1074"/>
                </a:cubicBezTo>
                <a:cubicBezTo>
                  <a:pt x="996" y="1074"/>
                  <a:pt x="995" y="1075"/>
                  <a:pt x="995" y="1075"/>
                </a:cubicBezTo>
                <a:cubicBezTo>
                  <a:pt x="995" y="1076"/>
                  <a:pt x="995" y="1076"/>
                  <a:pt x="995" y="1077"/>
                </a:cubicBezTo>
                <a:cubicBezTo>
                  <a:pt x="995" y="1077"/>
                  <a:pt x="995" y="1077"/>
                  <a:pt x="996" y="1078"/>
                </a:cubicBezTo>
                <a:cubicBezTo>
                  <a:pt x="996" y="1078"/>
                  <a:pt x="996" y="1078"/>
                  <a:pt x="996" y="1078"/>
                </a:cubicBezTo>
                <a:cubicBezTo>
                  <a:pt x="996" y="1078"/>
                  <a:pt x="996" y="1078"/>
                  <a:pt x="996" y="1079"/>
                </a:cubicBezTo>
                <a:cubicBezTo>
                  <a:pt x="996" y="1080"/>
                  <a:pt x="998" y="1080"/>
                  <a:pt x="998" y="1080"/>
                </a:cubicBezTo>
                <a:cubicBezTo>
                  <a:pt x="998" y="1080"/>
                  <a:pt x="998" y="1080"/>
                  <a:pt x="998" y="1080"/>
                </a:cubicBezTo>
                <a:cubicBezTo>
                  <a:pt x="998" y="1080"/>
                  <a:pt x="999" y="1080"/>
                  <a:pt x="999" y="1079"/>
                </a:cubicBezTo>
                <a:cubicBezTo>
                  <a:pt x="999" y="1079"/>
                  <a:pt x="999" y="1079"/>
                  <a:pt x="999" y="1080"/>
                </a:cubicBezTo>
                <a:cubicBezTo>
                  <a:pt x="999" y="1080"/>
                  <a:pt x="999" y="1080"/>
                  <a:pt x="1000" y="1080"/>
                </a:cubicBezTo>
                <a:cubicBezTo>
                  <a:pt x="1000" y="1080"/>
                  <a:pt x="1000" y="1080"/>
                  <a:pt x="1000" y="1080"/>
                </a:cubicBezTo>
                <a:cubicBezTo>
                  <a:pt x="1000" y="1080"/>
                  <a:pt x="1001" y="1080"/>
                  <a:pt x="1001" y="1080"/>
                </a:cubicBezTo>
                <a:cubicBezTo>
                  <a:pt x="1001" y="1080"/>
                  <a:pt x="1001" y="1080"/>
                  <a:pt x="1001" y="1080"/>
                </a:cubicBezTo>
                <a:cubicBezTo>
                  <a:pt x="1001" y="1081"/>
                  <a:pt x="1001" y="1081"/>
                  <a:pt x="1002" y="1081"/>
                </a:cubicBezTo>
                <a:cubicBezTo>
                  <a:pt x="1002" y="1081"/>
                  <a:pt x="1002" y="1081"/>
                  <a:pt x="1002" y="1081"/>
                </a:cubicBezTo>
                <a:cubicBezTo>
                  <a:pt x="1003" y="1081"/>
                  <a:pt x="1003" y="1081"/>
                  <a:pt x="1003" y="1081"/>
                </a:cubicBezTo>
                <a:cubicBezTo>
                  <a:pt x="1003" y="1081"/>
                  <a:pt x="1003" y="1081"/>
                  <a:pt x="1003" y="1081"/>
                </a:cubicBezTo>
                <a:cubicBezTo>
                  <a:pt x="1004" y="1081"/>
                  <a:pt x="1004" y="1081"/>
                  <a:pt x="1005" y="1081"/>
                </a:cubicBezTo>
                <a:cubicBezTo>
                  <a:pt x="1005" y="1081"/>
                  <a:pt x="1006" y="1080"/>
                  <a:pt x="1006" y="1080"/>
                </a:cubicBezTo>
                <a:cubicBezTo>
                  <a:pt x="1006" y="1079"/>
                  <a:pt x="1006" y="1079"/>
                  <a:pt x="1006" y="1079"/>
                </a:cubicBezTo>
                <a:cubicBezTo>
                  <a:pt x="1006" y="1079"/>
                  <a:pt x="1006" y="1079"/>
                  <a:pt x="1006" y="1079"/>
                </a:cubicBezTo>
                <a:cubicBezTo>
                  <a:pt x="1006" y="1079"/>
                  <a:pt x="1006" y="1079"/>
                  <a:pt x="1006" y="1079"/>
                </a:cubicBezTo>
                <a:cubicBezTo>
                  <a:pt x="1006" y="1079"/>
                  <a:pt x="1006" y="1079"/>
                  <a:pt x="1007" y="1079"/>
                </a:cubicBezTo>
                <a:cubicBezTo>
                  <a:pt x="1007" y="1079"/>
                  <a:pt x="1009" y="1080"/>
                  <a:pt x="1010" y="1080"/>
                </a:cubicBezTo>
                <a:cubicBezTo>
                  <a:pt x="1010" y="1080"/>
                  <a:pt x="1010" y="1080"/>
                  <a:pt x="1011" y="1080"/>
                </a:cubicBezTo>
                <a:cubicBezTo>
                  <a:pt x="1011" y="1080"/>
                  <a:pt x="1011" y="1080"/>
                  <a:pt x="1011" y="1080"/>
                </a:cubicBezTo>
                <a:cubicBezTo>
                  <a:pt x="1012" y="1080"/>
                  <a:pt x="1013" y="1079"/>
                  <a:pt x="1013" y="1079"/>
                </a:cubicBezTo>
                <a:cubicBezTo>
                  <a:pt x="1013" y="1079"/>
                  <a:pt x="1014" y="1079"/>
                  <a:pt x="1014" y="1079"/>
                </a:cubicBezTo>
                <a:cubicBezTo>
                  <a:pt x="1015" y="1079"/>
                  <a:pt x="1015" y="1079"/>
                  <a:pt x="1016" y="1079"/>
                </a:cubicBezTo>
                <a:cubicBezTo>
                  <a:pt x="1017" y="1079"/>
                  <a:pt x="1017" y="1078"/>
                  <a:pt x="1018" y="1078"/>
                </a:cubicBezTo>
                <a:cubicBezTo>
                  <a:pt x="1018" y="1079"/>
                  <a:pt x="1019" y="1079"/>
                  <a:pt x="1019" y="1079"/>
                </a:cubicBezTo>
                <a:cubicBezTo>
                  <a:pt x="1020" y="1079"/>
                  <a:pt x="1020" y="1080"/>
                  <a:pt x="1020" y="1080"/>
                </a:cubicBezTo>
                <a:cubicBezTo>
                  <a:pt x="1020" y="1081"/>
                  <a:pt x="1021" y="1081"/>
                  <a:pt x="1021" y="1081"/>
                </a:cubicBezTo>
                <a:cubicBezTo>
                  <a:pt x="1021" y="1081"/>
                  <a:pt x="1022" y="1081"/>
                  <a:pt x="1022" y="1081"/>
                </a:cubicBezTo>
                <a:cubicBezTo>
                  <a:pt x="1022" y="1081"/>
                  <a:pt x="1022" y="1081"/>
                  <a:pt x="1022" y="1081"/>
                </a:cubicBezTo>
                <a:cubicBezTo>
                  <a:pt x="1021" y="1082"/>
                  <a:pt x="1021" y="1082"/>
                  <a:pt x="1022" y="1083"/>
                </a:cubicBezTo>
                <a:cubicBezTo>
                  <a:pt x="1022" y="1083"/>
                  <a:pt x="1022" y="1083"/>
                  <a:pt x="1023" y="1083"/>
                </a:cubicBezTo>
                <a:cubicBezTo>
                  <a:pt x="1023" y="1083"/>
                  <a:pt x="1023" y="1083"/>
                  <a:pt x="1023" y="1083"/>
                </a:cubicBezTo>
                <a:cubicBezTo>
                  <a:pt x="1023" y="1083"/>
                  <a:pt x="1023" y="1083"/>
                  <a:pt x="1023" y="1083"/>
                </a:cubicBezTo>
                <a:cubicBezTo>
                  <a:pt x="1023" y="1084"/>
                  <a:pt x="1023" y="1084"/>
                  <a:pt x="1024" y="1084"/>
                </a:cubicBezTo>
                <a:cubicBezTo>
                  <a:pt x="1024" y="1084"/>
                  <a:pt x="1024" y="1085"/>
                  <a:pt x="1024" y="1085"/>
                </a:cubicBezTo>
                <a:cubicBezTo>
                  <a:pt x="1024" y="1085"/>
                  <a:pt x="1024" y="1085"/>
                  <a:pt x="1024" y="1085"/>
                </a:cubicBezTo>
                <a:cubicBezTo>
                  <a:pt x="1026" y="1085"/>
                  <a:pt x="1026" y="1083"/>
                  <a:pt x="1027" y="1083"/>
                </a:cubicBezTo>
                <a:cubicBezTo>
                  <a:pt x="1027" y="1082"/>
                  <a:pt x="1027" y="1082"/>
                  <a:pt x="1027" y="1082"/>
                </a:cubicBezTo>
                <a:cubicBezTo>
                  <a:pt x="1027" y="1082"/>
                  <a:pt x="1027" y="1082"/>
                  <a:pt x="1028" y="1081"/>
                </a:cubicBezTo>
                <a:cubicBezTo>
                  <a:pt x="1028" y="1081"/>
                  <a:pt x="1028" y="1081"/>
                  <a:pt x="1029" y="1080"/>
                </a:cubicBezTo>
                <a:cubicBezTo>
                  <a:pt x="1029" y="1080"/>
                  <a:pt x="1029" y="1079"/>
                  <a:pt x="1029" y="1079"/>
                </a:cubicBezTo>
                <a:cubicBezTo>
                  <a:pt x="1029" y="1079"/>
                  <a:pt x="1029" y="1079"/>
                  <a:pt x="1029" y="1079"/>
                </a:cubicBezTo>
                <a:cubicBezTo>
                  <a:pt x="1029" y="1079"/>
                  <a:pt x="1029" y="1079"/>
                  <a:pt x="1030" y="1079"/>
                </a:cubicBezTo>
                <a:cubicBezTo>
                  <a:pt x="1030" y="1079"/>
                  <a:pt x="1030" y="1078"/>
                  <a:pt x="1030" y="1078"/>
                </a:cubicBezTo>
                <a:cubicBezTo>
                  <a:pt x="1030" y="1078"/>
                  <a:pt x="1030" y="1078"/>
                  <a:pt x="1030" y="1078"/>
                </a:cubicBezTo>
                <a:cubicBezTo>
                  <a:pt x="1031" y="1078"/>
                  <a:pt x="1031" y="1078"/>
                  <a:pt x="1031" y="1078"/>
                </a:cubicBezTo>
                <a:cubicBezTo>
                  <a:pt x="1031" y="1078"/>
                  <a:pt x="1031" y="1078"/>
                  <a:pt x="1031" y="1078"/>
                </a:cubicBezTo>
                <a:cubicBezTo>
                  <a:pt x="1031" y="1078"/>
                  <a:pt x="1032" y="1078"/>
                  <a:pt x="1032" y="1078"/>
                </a:cubicBezTo>
                <a:cubicBezTo>
                  <a:pt x="1032" y="1078"/>
                  <a:pt x="1032" y="1078"/>
                  <a:pt x="1033" y="1078"/>
                </a:cubicBezTo>
                <a:cubicBezTo>
                  <a:pt x="1033" y="1079"/>
                  <a:pt x="1033" y="1079"/>
                  <a:pt x="1034" y="1079"/>
                </a:cubicBezTo>
                <a:cubicBezTo>
                  <a:pt x="1034" y="1079"/>
                  <a:pt x="1035" y="1080"/>
                  <a:pt x="1036" y="1079"/>
                </a:cubicBezTo>
                <a:cubicBezTo>
                  <a:pt x="1036" y="1079"/>
                  <a:pt x="1036" y="1079"/>
                  <a:pt x="1036" y="1079"/>
                </a:cubicBezTo>
                <a:cubicBezTo>
                  <a:pt x="1036" y="1079"/>
                  <a:pt x="1037" y="1079"/>
                  <a:pt x="1037" y="1078"/>
                </a:cubicBezTo>
                <a:cubicBezTo>
                  <a:pt x="1037" y="1078"/>
                  <a:pt x="1038" y="1078"/>
                  <a:pt x="1038" y="1078"/>
                </a:cubicBezTo>
                <a:cubicBezTo>
                  <a:pt x="1038" y="1077"/>
                  <a:pt x="1038" y="1077"/>
                  <a:pt x="1038" y="1077"/>
                </a:cubicBezTo>
                <a:cubicBezTo>
                  <a:pt x="1038" y="1077"/>
                  <a:pt x="1039" y="1077"/>
                  <a:pt x="1039" y="1077"/>
                </a:cubicBezTo>
                <a:cubicBezTo>
                  <a:pt x="1039" y="1077"/>
                  <a:pt x="1039" y="1076"/>
                  <a:pt x="1040" y="1076"/>
                </a:cubicBezTo>
                <a:cubicBezTo>
                  <a:pt x="1040" y="1076"/>
                  <a:pt x="1040" y="1076"/>
                  <a:pt x="1040" y="1076"/>
                </a:cubicBezTo>
                <a:cubicBezTo>
                  <a:pt x="1040" y="1076"/>
                  <a:pt x="1040" y="1077"/>
                  <a:pt x="1040" y="1077"/>
                </a:cubicBezTo>
                <a:cubicBezTo>
                  <a:pt x="1040" y="1077"/>
                  <a:pt x="1041" y="1077"/>
                  <a:pt x="1041" y="1077"/>
                </a:cubicBezTo>
                <a:cubicBezTo>
                  <a:pt x="1042" y="1077"/>
                  <a:pt x="1042" y="1077"/>
                  <a:pt x="1042" y="1077"/>
                </a:cubicBezTo>
                <a:cubicBezTo>
                  <a:pt x="1042" y="1077"/>
                  <a:pt x="1042" y="1077"/>
                  <a:pt x="1042" y="1077"/>
                </a:cubicBezTo>
                <a:cubicBezTo>
                  <a:pt x="1043" y="1077"/>
                  <a:pt x="1043" y="1077"/>
                  <a:pt x="1043" y="1077"/>
                </a:cubicBezTo>
                <a:cubicBezTo>
                  <a:pt x="1043" y="1077"/>
                  <a:pt x="1043" y="1077"/>
                  <a:pt x="1044" y="1077"/>
                </a:cubicBezTo>
                <a:cubicBezTo>
                  <a:pt x="1044" y="1077"/>
                  <a:pt x="1044" y="1077"/>
                  <a:pt x="1044" y="1077"/>
                </a:cubicBezTo>
                <a:cubicBezTo>
                  <a:pt x="1045" y="1077"/>
                  <a:pt x="1045" y="1077"/>
                  <a:pt x="1045" y="1076"/>
                </a:cubicBezTo>
                <a:cubicBezTo>
                  <a:pt x="1046" y="1076"/>
                  <a:pt x="1046" y="1077"/>
                  <a:pt x="1046" y="1077"/>
                </a:cubicBezTo>
                <a:cubicBezTo>
                  <a:pt x="1046" y="1077"/>
                  <a:pt x="1046" y="1076"/>
                  <a:pt x="1046" y="1076"/>
                </a:cubicBezTo>
                <a:cubicBezTo>
                  <a:pt x="1046" y="1077"/>
                  <a:pt x="1046" y="1077"/>
                  <a:pt x="1047" y="1077"/>
                </a:cubicBezTo>
                <a:cubicBezTo>
                  <a:pt x="1047" y="1077"/>
                  <a:pt x="1047" y="1077"/>
                  <a:pt x="1048" y="1077"/>
                </a:cubicBezTo>
                <a:cubicBezTo>
                  <a:pt x="1048" y="1078"/>
                  <a:pt x="1048" y="1078"/>
                  <a:pt x="1048" y="1078"/>
                </a:cubicBezTo>
                <a:cubicBezTo>
                  <a:pt x="1049" y="1078"/>
                  <a:pt x="1050" y="1078"/>
                  <a:pt x="1050" y="1078"/>
                </a:cubicBezTo>
                <a:cubicBezTo>
                  <a:pt x="1050" y="1078"/>
                  <a:pt x="1051" y="1078"/>
                  <a:pt x="1051" y="1078"/>
                </a:cubicBezTo>
                <a:cubicBezTo>
                  <a:pt x="1052" y="1078"/>
                  <a:pt x="1052" y="1078"/>
                  <a:pt x="1052" y="1077"/>
                </a:cubicBezTo>
                <a:cubicBezTo>
                  <a:pt x="1052" y="1077"/>
                  <a:pt x="1052" y="1077"/>
                  <a:pt x="1052" y="1077"/>
                </a:cubicBezTo>
                <a:cubicBezTo>
                  <a:pt x="1053" y="1077"/>
                  <a:pt x="1054" y="1076"/>
                  <a:pt x="1054" y="1075"/>
                </a:cubicBezTo>
                <a:cubicBezTo>
                  <a:pt x="1054" y="1075"/>
                  <a:pt x="1054" y="1075"/>
                  <a:pt x="1054" y="1075"/>
                </a:cubicBezTo>
                <a:close/>
                <a:moveTo>
                  <a:pt x="911" y="1049"/>
                </a:moveTo>
                <a:cubicBezTo>
                  <a:pt x="911" y="1049"/>
                  <a:pt x="911" y="1050"/>
                  <a:pt x="912" y="1050"/>
                </a:cubicBezTo>
                <a:cubicBezTo>
                  <a:pt x="912" y="1050"/>
                  <a:pt x="912" y="1050"/>
                  <a:pt x="912" y="1050"/>
                </a:cubicBezTo>
                <a:cubicBezTo>
                  <a:pt x="912" y="1051"/>
                  <a:pt x="913" y="1051"/>
                  <a:pt x="914" y="1051"/>
                </a:cubicBezTo>
                <a:cubicBezTo>
                  <a:pt x="914" y="1051"/>
                  <a:pt x="914" y="1051"/>
                  <a:pt x="914" y="1051"/>
                </a:cubicBezTo>
                <a:cubicBezTo>
                  <a:pt x="915" y="1051"/>
                  <a:pt x="915" y="1051"/>
                  <a:pt x="916" y="1051"/>
                </a:cubicBezTo>
                <a:cubicBezTo>
                  <a:pt x="916" y="1051"/>
                  <a:pt x="917" y="1050"/>
                  <a:pt x="917" y="1050"/>
                </a:cubicBezTo>
                <a:cubicBezTo>
                  <a:pt x="917" y="1050"/>
                  <a:pt x="917" y="1050"/>
                  <a:pt x="917" y="1050"/>
                </a:cubicBezTo>
                <a:cubicBezTo>
                  <a:pt x="918" y="1050"/>
                  <a:pt x="918" y="1050"/>
                  <a:pt x="918" y="1050"/>
                </a:cubicBezTo>
                <a:cubicBezTo>
                  <a:pt x="918" y="1050"/>
                  <a:pt x="919" y="1050"/>
                  <a:pt x="919" y="1050"/>
                </a:cubicBezTo>
                <a:cubicBezTo>
                  <a:pt x="919" y="1050"/>
                  <a:pt x="919" y="1050"/>
                  <a:pt x="919" y="1050"/>
                </a:cubicBezTo>
                <a:cubicBezTo>
                  <a:pt x="919" y="1050"/>
                  <a:pt x="919" y="1050"/>
                  <a:pt x="919" y="1050"/>
                </a:cubicBezTo>
                <a:cubicBezTo>
                  <a:pt x="920" y="1050"/>
                  <a:pt x="920" y="1050"/>
                  <a:pt x="920" y="1050"/>
                </a:cubicBezTo>
                <a:cubicBezTo>
                  <a:pt x="920" y="1050"/>
                  <a:pt x="920" y="1050"/>
                  <a:pt x="920" y="1050"/>
                </a:cubicBezTo>
                <a:cubicBezTo>
                  <a:pt x="921" y="1050"/>
                  <a:pt x="921" y="1050"/>
                  <a:pt x="921" y="1050"/>
                </a:cubicBezTo>
                <a:cubicBezTo>
                  <a:pt x="921" y="1050"/>
                  <a:pt x="921" y="1050"/>
                  <a:pt x="921" y="1050"/>
                </a:cubicBezTo>
                <a:cubicBezTo>
                  <a:pt x="921" y="1050"/>
                  <a:pt x="921" y="1050"/>
                  <a:pt x="922" y="1050"/>
                </a:cubicBezTo>
                <a:cubicBezTo>
                  <a:pt x="922" y="1050"/>
                  <a:pt x="922" y="1050"/>
                  <a:pt x="922" y="1050"/>
                </a:cubicBezTo>
                <a:cubicBezTo>
                  <a:pt x="922" y="1050"/>
                  <a:pt x="923" y="1049"/>
                  <a:pt x="923" y="1049"/>
                </a:cubicBezTo>
                <a:cubicBezTo>
                  <a:pt x="923" y="1049"/>
                  <a:pt x="923" y="1049"/>
                  <a:pt x="923" y="1049"/>
                </a:cubicBezTo>
                <a:cubicBezTo>
                  <a:pt x="923" y="1049"/>
                  <a:pt x="923" y="1049"/>
                  <a:pt x="923" y="1049"/>
                </a:cubicBezTo>
                <a:cubicBezTo>
                  <a:pt x="923" y="1049"/>
                  <a:pt x="924" y="1049"/>
                  <a:pt x="924" y="1049"/>
                </a:cubicBezTo>
                <a:cubicBezTo>
                  <a:pt x="924" y="1049"/>
                  <a:pt x="924" y="1049"/>
                  <a:pt x="924" y="1049"/>
                </a:cubicBezTo>
                <a:cubicBezTo>
                  <a:pt x="924" y="1049"/>
                  <a:pt x="925" y="1049"/>
                  <a:pt x="925" y="1049"/>
                </a:cubicBezTo>
                <a:cubicBezTo>
                  <a:pt x="925" y="1049"/>
                  <a:pt x="925" y="1049"/>
                  <a:pt x="925" y="1049"/>
                </a:cubicBezTo>
                <a:cubicBezTo>
                  <a:pt x="925" y="1049"/>
                  <a:pt x="925" y="1049"/>
                  <a:pt x="926" y="1049"/>
                </a:cubicBezTo>
                <a:cubicBezTo>
                  <a:pt x="926" y="1049"/>
                  <a:pt x="926" y="1049"/>
                  <a:pt x="926" y="1049"/>
                </a:cubicBezTo>
                <a:cubicBezTo>
                  <a:pt x="927" y="1049"/>
                  <a:pt x="927" y="1049"/>
                  <a:pt x="927" y="1049"/>
                </a:cubicBezTo>
                <a:cubicBezTo>
                  <a:pt x="927" y="1049"/>
                  <a:pt x="927" y="1049"/>
                  <a:pt x="928" y="1049"/>
                </a:cubicBezTo>
                <a:cubicBezTo>
                  <a:pt x="928" y="1049"/>
                  <a:pt x="928" y="1049"/>
                  <a:pt x="928" y="1049"/>
                </a:cubicBezTo>
                <a:cubicBezTo>
                  <a:pt x="928" y="1049"/>
                  <a:pt x="929" y="1049"/>
                  <a:pt x="929" y="1048"/>
                </a:cubicBezTo>
                <a:cubicBezTo>
                  <a:pt x="929" y="1048"/>
                  <a:pt x="929" y="1048"/>
                  <a:pt x="929" y="1048"/>
                </a:cubicBezTo>
                <a:cubicBezTo>
                  <a:pt x="929" y="1047"/>
                  <a:pt x="929" y="1047"/>
                  <a:pt x="929" y="1047"/>
                </a:cubicBezTo>
                <a:cubicBezTo>
                  <a:pt x="929" y="1046"/>
                  <a:pt x="928" y="1046"/>
                  <a:pt x="928" y="1046"/>
                </a:cubicBezTo>
                <a:cubicBezTo>
                  <a:pt x="927" y="1046"/>
                  <a:pt x="927" y="1046"/>
                  <a:pt x="927" y="1047"/>
                </a:cubicBezTo>
                <a:cubicBezTo>
                  <a:pt x="927" y="1047"/>
                  <a:pt x="927" y="1047"/>
                  <a:pt x="927" y="1047"/>
                </a:cubicBezTo>
                <a:cubicBezTo>
                  <a:pt x="926" y="1047"/>
                  <a:pt x="926" y="1047"/>
                  <a:pt x="926" y="1047"/>
                </a:cubicBezTo>
                <a:cubicBezTo>
                  <a:pt x="926" y="1047"/>
                  <a:pt x="926" y="1047"/>
                  <a:pt x="926" y="1047"/>
                </a:cubicBezTo>
                <a:cubicBezTo>
                  <a:pt x="926" y="1047"/>
                  <a:pt x="926" y="1047"/>
                  <a:pt x="926" y="1047"/>
                </a:cubicBezTo>
                <a:cubicBezTo>
                  <a:pt x="926" y="1047"/>
                  <a:pt x="925" y="1047"/>
                  <a:pt x="925" y="1047"/>
                </a:cubicBezTo>
                <a:cubicBezTo>
                  <a:pt x="925" y="1047"/>
                  <a:pt x="924" y="1047"/>
                  <a:pt x="924" y="1047"/>
                </a:cubicBezTo>
                <a:cubicBezTo>
                  <a:pt x="924" y="1047"/>
                  <a:pt x="924" y="1047"/>
                  <a:pt x="924" y="1047"/>
                </a:cubicBezTo>
                <a:cubicBezTo>
                  <a:pt x="924" y="1047"/>
                  <a:pt x="924" y="1047"/>
                  <a:pt x="924" y="1047"/>
                </a:cubicBezTo>
                <a:cubicBezTo>
                  <a:pt x="924" y="1047"/>
                  <a:pt x="923" y="1046"/>
                  <a:pt x="923" y="1046"/>
                </a:cubicBezTo>
                <a:cubicBezTo>
                  <a:pt x="923" y="1047"/>
                  <a:pt x="923" y="1047"/>
                  <a:pt x="922" y="1047"/>
                </a:cubicBezTo>
                <a:cubicBezTo>
                  <a:pt x="922" y="1047"/>
                  <a:pt x="922" y="1047"/>
                  <a:pt x="921" y="1047"/>
                </a:cubicBezTo>
                <a:cubicBezTo>
                  <a:pt x="921" y="1047"/>
                  <a:pt x="921" y="1047"/>
                  <a:pt x="921" y="1047"/>
                </a:cubicBezTo>
                <a:cubicBezTo>
                  <a:pt x="921" y="1047"/>
                  <a:pt x="921" y="1047"/>
                  <a:pt x="921" y="1048"/>
                </a:cubicBezTo>
                <a:cubicBezTo>
                  <a:pt x="921" y="1047"/>
                  <a:pt x="921" y="1047"/>
                  <a:pt x="920" y="1047"/>
                </a:cubicBezTo>
                <a:cubicBezTo>
                  <a:pt x="920" y="1047"/>
                  <a:pt x="920" y="1047"/>
                  <a:pt x="920" y="1047"/>
                </a:cubicBezTo>
                <a:cubicBezTo>
                  <a:pt x="920" y="1047"/>
                  <a:pt x="920" y="1047"/>
                  <a:pt x="920" y="1048"/>
                </a:cubicBezTo>
                <a:cubicBezTo>
                  <a:pt x="920" y="1048"/>
                  <a:pt x="920" y="1047"/>
                  <a:pt x="920" y="1047"/>
                </a:cubicBezTo>
                <a:cubicBezTo>
                  <a:pt x="919" y="1047"/>
                  <a:pt x="919" y="1047"/>
                  <a:pt x="919" y="1047"/>
                </a:cubicBezTo>
                <a:cubicBezTo>
                  <a:pt x="919" y="1047"/>
                  <a:pt x="919" y="1047"/>
                  <a:pt x="919" y="1047"/>
                </a:cubicBezTo>
                <a:cubicBezTo>
                  <a:pt x="919" y="1047"/>
                  <a:pt x="919" y="1047"/>
                  <a:pt x="919" y="1047"/>
                </a:cubicBezTo>
                <a:cubicBezTo>
                  <a:pt x="919" y="1047"/>
                  <a:pt x="919" y="1047"/>
                  <a:pt x="918" y="1046"/>
                </a:cubicBezTo>
                <a:cubicBezTo>
                  <a:pt x="918" y="1046"/>
                  <a:pt x="918" y="1046"/>
                  <a:pt x="918" y="1046"/>
                </a:cubicBezTo>
                <a:cubicBezTo>
                  <a:pt x="918" y="1046"/>
                  <a:pt x="918" y="1046"/>
                  <a:pt x="917" y="1046"/>
                </a:cubicBezTo>
                <a:cubicBezTo>
                  <a:pt x="917" y="1045"/>
                  <a:pt x="915" y="1044"/>
                  <a:pt x="914" y="1044"/>
                </a:cubicBezTo>
                <a:cubicBezTo>
                  <a:pt x="914" y="1044"/>
                  <a:pt x="914" y="1044"/>
                  <a:pt x="913" y="1044"/>
                </a:cubicBezTo>
                <a:cubicBezTo>
                  <a:pt x="913" y="1045"/>
                  <a:pt x="912" y="1045"/>
                  <a:pt x="911" y="1046"/>
                </a:cubicBezTo>
                <a:cubicBezTo>
                  <a:pt x="911" y="1046"/>
                  <a:pt x="911" y="1047"/>
                  <a:pt x="911" y="1047"/>
                </a:cubicBezTo>
                <a:cubicBezTo>
                  <a:pt x="911" y="1047"/>
                  <a:pt x="911" y="1048"/>
                  <a:pt x="911" y="1048"/>
                </a:cubicBezTo>
                <a:cubicBezTo>
                  <a:pt x="911" y="1048"/>
                  <a:pt x="911" y="1048"/>
                  <a:pt x="911" y="1049"/>
                </a:cubicBezTo>
                <a:close/>
                <a:moveTo>
                  <a:pt x="983" y="1064"/>
                </a:moveTo>
                <a:cubicBezTo>
                  <a:pt x="983" y="1064"/>
                  <a:pt x="984" y="1064"/>
                  <a:pt x="984" y="1064"/>
                </a:cubicBezTo>
                <a:cubicBezTo>
                  <a:pt x="984" y="1064"/>
                  <a:pt x="984" y="1064"/>
                  <a:pt x="984" y="1064"/>
                </a:cubicBezTo>
                <a:cubicBezTo>
                  <a:pt x="985" y="1064"/>
                  <a:pt x="985" y="1065"/>
                  <a:pt x="986" y="1065"/>
                </a:cubicBezTo>
                <a:cubicBezTo>
                  <a:pt x="986" y="1065"/>
                  <a:pt x="986" y="1065"/>
                  <a:pt x="987" y="1065"/>
                </a:cubicBezTo>
                <a:cubicBezTo>
                  <a:pt x="987" y="1065"/>
                  <a:pt x="987" y="1065"/>
                  <a:pt x="987" y="1065"/>
                </a:cubicBezTo>
                <a:cubicBezTo>
                  <a:pt x="987" y="1065"/>
                  <a:pt x="988" y="1064"/>
                  <a:pt x="988" y="1064"/>
                </a:cubicBezTo>
                <a:cubicBezTo>
                  <a:pt x="988" y="1064"/>
                  <a:pt x="988" y="1064"/>
                  <a:pt x="989" y="1064"/>
                </a:cubicBezTo>
                <a:cubicBezTo>
                  <a:pt x="989" y="1064"/>
                  <a:pt x="989" y="1064"/>
                  <a:pt x="989" y="1064"/>
                </a:cubicBezTo>
                <a:cubicBezTo>
                  <a:pt x="989" y="1064"/>
                  <a:pt x="989" y="1064"/>
                  <a:pt x="990" y="1064"/>
                </a:cubicBezTo>
                <a:cubicBezTo>
                  <a:pt x="990" y="1064"/>
                  <a:pt x="990" y="1064"/>
                  <a:pt x="990" y="1064"/>
                </a:cubicBezTo>
                <a:cubicBezTo>
                  <a:pt x="991" y="1064"/>
                  <a:pt x="991" y="1064"/>
                  <a:pt x="992" y="1063"/>
                </a:cubicBezTo>
                <a:cubicBezTo>
                  <a:pt x="992" y="1063"/>
                  <a:pt x="992" y="1063"/>
                  <a:pt x="992" y="1063"/>
                </a:cubicBezTo>
                <a:cubicBezTo>
                  <a:pt x="993" y="1063"/>
                  <a:pt x="994" y="1063"/>
                  <a:pt x="994" y="1063"/>
                </a:cubicBezTo>
                <a:cubicBezTo>
                  <a:pt x="995" y="1062"/>
                  <a:pt x="995" y="1062"/>
                  <a:pt x="996" y="1062"/>
                </a:cubicBezTo>
                <a:cubicBezTo>
                  <a:pt x="996" y="1062"/>
                  <a:pt x="996" y="1062"/>
                  <a:pt x="996" y="1062"/>
                </a:cubicBezTo>
                <a:cubicBezTo>
                  <a:pt x="997" y="1062"/>
                  <a:pt x="997" y="1062"/>
                  <a:pt x="998" y="1061"/>
                </a:cubicBezTo>
                <a:cubicBezTo>
                  <a:pt x="998" y="1061"/>
                  <a:pt x="998" y="1061"/>
                  <a:pt x="998" y="1061"/>
                </a:cubicBezTo>
                <a:cubicBezTo>
                  <a:pt x="999" y="1061"/>
                  <a:pt x="999" y="1060"/>
                  <a:pt x="999" y="1059"/>
                </a:cubicBezTo>
                <a:cubicBezTo>
                  <a:pt x="999" y="1058"/>
                  <a:pt x="997" y="1058"/>
                  <a:pt x="996" y="1058"/>
                </a:cubicBezTo>
                <a:cubicBezTo>
                  <a:pt x="996" y="1058"/>
                  <a:pt x="996" y="1058"/>
                  <a:pt x="996" y="1058"/>
                </a:cubicBezTo>
                <a:cubicBezTo>
                  <a:pt x="996" y="1058"/>
                  <a:pt x="995" y="1057"/>
                  <a:pt x="995" y="1057"/>
                </a:cubicBezTo>
                <a:cubicBezTo>
                  <a:pt x="995" y="1057"/>
                  <a:pt x="995" y="1057"/>
                  <a:pt x="995" y="1057"/>
                </a:cubicBezTo>
                <a:cubicBezTo>
                  <a:pt x="995" y="1057"/>
                  <a:pt x="995" y="1057"/>
                  <a:pt x="995" y="1057"/>
                </a:cubicBezTo>
                <a:cubicBezTo>
                  <a:pt x="994" y="1057"/>
                  <a:pt x="994" y="1057"/>
                  <a:pt x="994" y="1056"/>
                </a:cubicBezTo>
                <a:cubicBezTo>
                  <a:pt x="994" y="1056"/>
                  <a:pt x="994" y="1056"/>
                  <a:pt x="993" y="1056"/>
                </a:cubicBezTo>
                <a:cubicBezTo>
                  <a:pt x="993" y="1055"/>
                  <a:pt x="992" y="1055"/>
                  <a:pt x="991" y="1055"/>
                </a:cubicBezTo>
                <a:cubicBezTo>
                  <a:pt x="991" y="1055"/>
                  <a:pt x="991" y="1055"/>
                  <a:pt x="990" y="1054"/>
                </a:cubicBezTo>
                <a:cubicBezTo>
                  <a:pt x="990" y="1054"/>
                  <a:pt x="990" y="1054"/>
                  <a:pt x="989" y="1054"/>
                </a:cubicBezTo>
                <a:cubicBezTo>
                  <a:pt x="989" y="1054"/>
                  <a:pt x="989" y="1054"/>
                  <a:pt x="989" y="1054"/>
                </a:cubicBezTo>
                <a:cubicBezTo>
                  <a:pt x="989" y="1054"/>
                  <a:pt x="989" y="1054"/>
                  <a:pt x="988" y="1054"/>
                </a:cubicBezTo>
                <a:cubicBezTo>
                  <a:pt x="987" y="1054"/>
                  <a:pt x="987" y="1054"/>
                  <a:pt x="987" y="1054"/>
                </a:cubicBezTo>
                <a:cubicBezTo>
                  <a:pt x="987" y="1054"/>
                  <a:pt x="987" y="1054"/>
                  <a:pt x="987" y="1054"/>
                </a:cubicBezTo>
                <a:cubicBezTo>
                  <a:pt x="986" y="1054"/>
                  <a:pt x="986" y="1054"/>
                  <a:pt x="986" y="1054"/>
                </a:cubicBezTo>
                <a:cubicBezTo>
                  <a:pt x="986" y="1054"/>
                  <a:pt x="986" y="1054"/>
                  <a:pt x="985" y="1054"/>
                </a:cubicBezTo>
                <a:cubicBezTo>
                  <a:pt x="985" y="1054"/>
                  <a:pt x="985" y="1054"/>
                  <a:pt x="985" y="1054"/>
                </a:cubicBezTo>
                <a:cubicBezTo>
                  <a:pt x="985" y="1053"/>
                  <a:pt x="986" y="1052"/>
                  <a:pt x="985" y="1051"/>
                </a:cubicBezTo>
                <a:cubicBezTo>
                  <a:pt x="985" y="1050"/>
                  <a:pt x="984" y="1050"/>
                  <a:pt x="983" y="1050"/>
                </a:cubicBezTo>
                <a:cubicBezTo>
                  <a:pt x="983" y="1050"/>
                  <a:pt x="983" y="1050"/>
                  <a:pt x="982" y="1050"/>
                </a:cubicBezTo>
                <a:cubicBezTo>
                  <a:pt x="982" y="1050"/>
                  <a:pt x="982" y="1050"/>
                  <a:pt x="982" y="1050"/>
                </a:cubicBezTo>
                <a:cubicBezTo>
                  <a:pt x="981" y="1050"/>
                  <a:pt x="981" y="1051"/>
                  <a:pt x="981" y="1051"/>
                </a:cubicBezTo>
                <a:cubicBezTo>
                  <a:pt x="980" y="1051"/>
                  <a:pt x="980" y="1051"/>
                  <a:pt x="980" y="1051"/>
                </a:cubicBezTo>
                <a:cubicBezTo>
                  <a:pt x="979" y="1051"/>
                  <a:pt x="979" y="1051"/>
                  <a:pt x="978" y="1050"/>
                </a:cubicBezTo>
                <a:cubicBezTo>
                  <a:pt x="978" y="1050"/>
                  <a:pt x="978" y="1050"/>
                  <a:pt x="978" y="1050"/>
                </a:cubicBezTo>
                <a:cubicBezTo>
                  <a:pt x="977" y="1049"/>
                  <a:pt x="976" y="1049"/>
                  <a:pt x="975" y="1049"/>
                </a:cubicBezTo>
                <a:cubicBezTo>
                  <a:pt x="975" y="1050"/>
                  <a:pt x="975" y="1050"/>
                  <a:pt x="975" y="1050"/>
                </a:cubicBezTo>
                <a:cubicBezTo>
                  <a:pt x="975" y="1050"/>
                  <a:pt x="975" y="1050"/>
                  <a:pt x="975" y="1050"/>
                </a:cubicBezTo>
                <a:cubicBezTo>
                  <a:pt x="975" y="1050"/>
                  <a:pt x="975" y="1050"/>
                  <a:pt x="975" y="1050"/>
                </a:cubicBezTo>
                <a:cubicBezTo>
                  <a:pt x="974" y="1050"/>
                  <a:pt x="974" y="1050"/>
                  <a:pt x="974" y="1050"/>
                </a:cubicBezTo>
                <a:cubicBezTo>
                  <a:pt x="974" y="1049"/>
                  <a:pt x="974" y="1049"/>
                  <a:pt x="974" y="1049"/>
                </a:cubicBezTo>
                <a:cubicBezTo>
                  <a:pt x="973" y="1049"/>
                  <a:pt x="973" y="1048"/>
                  <a:pt x="972" y="1048"/>
                </a:cubicBezTo>
                <a:cubicBezTo>
                  <a:pt x="972" y="1048"/>
                  <a:pt x="972" y="1048"/>
                  <a:pt x="972" y="1048"/>
                </a:cubicBezTo>
                <a:cubicBezTo>
                  <a:pt x="972" y="1048"/>
                  <a:pt x="971" y="1048"/>
                  <a:pt x="971" y="1048"/>
                </a:cubicBezTo>
                <a:cubicBezTo>
                  <a:pt x="971" y="1047"/>
                  <a:pt x="969" y="1046"/>
                  <a:pt x="968" y="1045"/>
                </a:cubicBezTo>
                <a:cubicBezTo>
                  <a:pt x="967" y="1045"/>
                  <a:pt x="967" y="1045"/>
                  <a:pt x="967" y="1045"/>
                </a:cubicBezTo>
                <a:cubicBezTo>
                  <a:pt x="966" y="1045"/>
                  <a:pt x="966" y="1045"/>
                  <a:pt x="966" y="1044"/>
                </a:cubicBezTo>
                <a:cubicBezTo>
                  <a:pt x="965" y="1044"/>
                  <a:pt x="965" y="1044"/>
                  <a:pt x="965" y="1043"/>
                </a:cubicBezTo>
                <a:cubicBezTo>
                  <a:pt x="965" y="1043"/>
                  <a:pt x="964" y="1043"/>
                  <a:pt x="964" y="1043"/>
                </a:cubicBezTo>
                <a:cubicBezTo>
                  <a:pt x="963" y="1042"/>
                  <a:pt x="963" y="1042"/>
                  <a:pt x="963" y="1042"/>
                </a:cubicBezTo>
                <a:cubicBezTo>
                  <a:pt x="963" y="1041"/>
                  <a:pt x="962" y="1041"/>
                  <a:pt x="962" y="1041"/>
                </a:cubicBezTo>
                <a:cubicBezTo>
                  <a:pt x="962" y="1040"/>
                  <a:pt x="961" y="1040"/>
                  <a:pt x="961" y="1040"/>
                </a:cubicBezTo>
                <a:cubicBezTo>
                  <a:pt x="961" y="1040"/>
                  <a:pt x="960" y="1040"/>
                  <a:pt x="960" y="1040"/>
                </a:cubicBezTo>
                <a:cubicBezTo>
                  <a:pt x="960" y="1039"/>
                  <a:pt x="959" y="1039"/>
                  <a:pt x="959" y="1039"/>
                </a:cubicBezTo>
                <a:cubicBezTo>
                  <a:pt x="958" y="1039"/>
                  <a:pt x="958" y="1039"/>
                  <a:pt x="958" y="1039"/>
                </a:cubicBezTo>
                <a:cubicBezTo>
                  <a:pt x="958" y="1038"/>
                  <a:pt x="958" y="1038"/>
                  <a:pt x="957" y="1038"/>
                </a:cubicBezTo>
                <a:cubicBezTo>
                  <a:pt x="957" y="1038"/>
                  <a:pt x="956" y="1037"/>
                  <a:pt x="955" y="1037"/>
                </a:cubicBezTo>
                <a:cubicBezTo>
                  <a:pt x="955" y="1038"/>
                  <a:pt x="954" y="1038"/>
                  <a:pt x="954" y="1038"/>
                </a:cubicBezTo>
                <a:cubicBezTo>
                  <a:pt x="953" y="1038"/>
                  <a:pt x="953" y="1038"/>
                  <a:pt x="953" y="1038"/>
                </a:cubicBezTo>
                <a:cubicBezTo>
                  <a:pt x="953" y="1038"/>
                  <a:pt x="952" y="1038"/>
                  <a:pt x="952" y="1039"/>
                </a:cubicBezTo>
                <a:cubicBezTo>
                  <a:pt x="952" y="1039"/>
                  <a:pt x="952" y="1039"/>
                  <a:pt x="952" y="1039"/>
                </a:cubicBezTo>
                <a:cubicBezTo>
                  <a:pt x="952" y="1039"/>
                  <a:pt x="952" y="1039"/>
                  <a:pt x="951" y="1039"/>
                </a:cubicBezTo>
                <a:cubicBezTo>
                  <a:pt x="951" y="1039"/>
                  <a:pt x="950" y="1039"/>
                  <a:pt x="950" y="1039"/>
                </a:cubicBezTo>
                <a:cubicBezTo>
                  <a:pt x="950" y="1039"/>
                  <a:pt x="950" y="1039"/>
                  <a:pt x="949" y="1039"/>
                </a:cubicBezTo>
                <a:cubicBezTo>
                  <a:pt x="949" y="1039"/>
                  <a:pt x="949" y="1039"/>
                  <a:pt x="949" y="1039"/>
                </a:cubicBezTo>
                <a:cubicBezTo>
                  <a:pt x="948" y="1039"/>
                  <a:pt x="948" y="1039"/>
                  <a:pt x="948" y="1039"/>
                </a:cubicBezTo>
                <a:cubicBezTo>
                  <a:pt x="948" y="1039"/>
                  <a:pt x="948" y="1039"/>
                  <a:pt x="948" y="1039"/>
                </a:cubicBezTo>
                <a:cubicBezTo>
                  <a:pt x="948" y="1038"/>
                  <a:pt x="947" y="1038"/>
                  <a:pt x="947" y="1038"/>
                </a:cubicBezTo>
                <a:cubicBezTo>
                  <a:pt x="947" y="1038"/>
                  <a:pt x="947" y="1037"/>
                  <a:pt x="946" y="1037"/>
                </a:cubicBezTo>
                <a:cubicBezTo>
                  <a:pt x="946" y="1037"/>
                  <a:pt x="946" y="1037"/>
                  <a:pt x="946" y="1037"/>
                </a:cubicBezTo>
                <a:cubicBezTo>
                  <a:pt x="945" y="1036"/>
                  <a:pt x="945" y="1036"/>
                  <a:pt x="944" y="1036"/>
                </a:cubicBezTo>
                <a:cubicBezTo>
                  <a:pt x="944" y="1036"/>
                  <a:pt x="944" y="1036"/>
                  <a:pt x="944" y="1035"/>
                </a:cubicBezTo>
                <a:cubicBezTo>
                  <a:pt x="943" y="1035"/>
                  <a:pt x="943" y="1035"/>
                  <a:pt x="942" y="1035"/>
                </a:cubicBezTo>
                <a:cubicBezTo>
                  <a:pt x="942" y="1035"/>
                  <a:pt x="941" y="1035"/>
                  <a:pt x="941" y="1034"/>
                </a:cubicBezTo>
                <a:cubicBezTo>
                  <a:pt x="940" y="1034"/>
                  <a:pt x="940" y="1034"/>
                  <a:pt x="939" y="1034"/>
                </a:cubicBezTo>
                <a:cubicBezTo>
                  <a:pt x="939" y="1034"/>
                  <a:pt x="939" y="1034"/>
                  <a:pt x="939" y="1034"/>
                </a:cubicBezTo>
                <a:cubicBezTo>
                  <a:pt x="939" y="1034"/>
                  <a:pt x="938" y="1033"/>
                  <a:pt x="938" y="1034"/>
                </a:cubicBezTo>
                <a:cubicBezTo>
                  <a:pt x="937" y="1034"/>
                  <a:pt x="937" y="1034"/>
                  <a:pt x="937" y="1034"/>
                </a:cubicBezTo>
                <a:cubicBezTo>
                  <a:pt x="937" y="1034"/>
                  <a:pt x="936" y="1034"/>
                  <a:pt x="936" y="1034"/>
                </a:cubicBezTo>
                <a:cubicBezTo>
                  <a:pt x="936" y="1034"/>
                  <a:pt x="936" y="1033"/>
                  <a:pt x="936" y="1033"/>
                </a:cubicBezTo>
                <a:cubicBezTo>
                  <a:pt x="936" y="1033"/>
                  <a:pt x="935" y="1033"/>
                  <a:pt x="935" y="1033"/>
                </a:cubicBezTo>
                <a:cubicBezTo>
                  <a:pt x="934" y="1033"/>
                  <a:pt x="934" y="1033"/>
                  <a:pt x="934" y="1033"/>
                </a:cubicBezTo>
                <a:cubicBezTo>
                  <a:pt x="934" y="1033"/>
                  <a:pt x="934" y="1033"/>
                  <a:pt x="934" y="1033"/>
                </a:cubicBezTo>
                <a:cubicBezTo>
                  <a:pt x="934" y="1033"/>
                  <a:pt x="933" y="1033"/>
                  <a:pt x="933" y="1033"/>
                </a:cubicBezTo>
                <a:cubicBezTo>
                  <a:pt x="933" y="1033"/>
                  <a:pt x="932" y="1033"/>
                  <a:pt x="932" y="1033"/>
                </a:cubicBezTo>
                <a:cubicBezTo>
                  <a:pt x="932" y="1033"/>
                  <a:pt x="932" y="1033"/>
                  <a:pt x="932" y="1033"/>
                </a:cubicBezTo>
                <a:cubicBezTo>
                  <a:pt x="931" y="1033"/>
                  <a:pt x="931" y="1033"/>
                  <a:pt x="931" y="1033"/>
                </a:cubicBezTo>
                <a:cubicBezTo>
                  <a:pt x="930" y="1033"/>
                  <a:pt x="930" y="1033"/>
                  <a:pt x="930" y="1033"/>
                </a:cubicBezTo>
                <a:cubicBezTo>
                  <a:pt x="930" y="1033"/>
                  <a:pt x="929" y="1032"/>
                  <a:pt x="928" y="1032"/>
                </a:cubicBezTo>
                <a:cubicBezTo>
                  <a:pt x="927" y="1033"/>
                  <a:pt x="925" y="1033"/>
                  <a:pt x="923" y="1032"/>
                </a:cubicBezTo>
                <a:cubicBezTo>
                  <a:pt x="923" y="1032"/>
                  <a:pt x="922" y="1032"/>
                  <a:pt x="921" y="1032"/>
                </a:cubicBezTo>
                <a:cubicBezTo>
                  <a:pt x="921" y="1032"/>
                  <a:pt x="920" y="1032"/>
                  <a:pt x="920" y="1032"/>
                </a:cubicBezTo>
                <a:cubicBezTo>
                  <a:pt x="919" y="1032"/>
                  <a:pt x="918" y="1032"/>
                  <a:pt x="917" y="1033"/>
                </a:cubicBezTo>
                <a:cubicBezTo>
                  <a:pt x="917" y="1033"/>
                  <a:pt x="916" y="1033"/>
                  <a:pt x="916" y="1033"/>
                </a:cubicBezTo>
                <a:cubicBezTo>
                  <a:pt x="916" y="1034"/>
                  <a:pt x="916" y="1034"/>
                  <a:pt x="915" y="1034"/>
                </a:cubicBezTo>
                <a:cubicBezTo>
                  <a:pt x="915" y="1034"/>
                  <a:pt x="915" y="1034"/>
                  <a:pt x="914" y="1034"/>
                </a:cubicBezTo>
                <a:cubicBezTo>
                  <a:pt x="914" y="1034"/>
                  <a:pt x="914" y="1034"/>
                  <a:pt x="914" y="1034"/>
                </a:cubicBezTo>
                <a:cubicBezTo>
                  <a:pt x="914" y="1034"/>
                  <a:pt x="914" y="1034"/>
                  <a:pt x="913" y="1034"/>
                </a:cubicBezTo>
                <a:cubicBezTo>
                  <a:pt x="913" y="1034"/>
                  <a:pt x="913" y="1034"/>
                  <a:pt x="913" y="1034"/>
                </a:cubicBezTo>
                <a:cubicBezTo>
                  <a:pt x="913" y="1034"/>
                  <a:pt x="912" y="1034"/>
                  <a:pt x="912" y="1034"/>
                </a:cubicBezTo>
                <a:cubicBezTo>
                  <a:pt x="912" y="1034"/>
                  <a:pt x="911" y="1034"/>
                  <a:pt x="911" y="1034"/>
                </a:cubicBezTo>
                <a:cubicBezTo>
                  <a:pt x="911" y="1034"/>
                  <a:pt x="911" y="1034"/>
                  <a:pt x="911" y="1034"/>
                </a:cubicBezTo>
                <a:cubicBezTo>
                  <a:pt x="910" y="1034"/>
                  <a:pt x="910" y="1034"/>
                  <a:pt x="910" y="1034"/>
                </a:cubicBezTo>
                <a:cubicBezTo>
                  <a:pt x="909" y="1034"/>
                  <a:pt x="908" y="1035"/>
                  <a:pt x="908" y="1035"/>
                </a:cubicBezTo>
                <a:cubicBezTo>
                  <a:pt x="907" y="1036"/>
                  <a:pt x="906" y="1036"/>
                  <a:pt x="905" y="1036"/>
                </a:cubicBezTo>
                <a:cubicBezTo>
                  <a:pt x="904" y="1036"/>
                  <a:pt x="904" y="1037"/>
                  <a:pt x="903" y="1038"/>
                </a:cubicBezTo>
                <a:cubicBezTo>
                  <a:pt x="903" y="1038"/>
                  <a:pt x="902" y="1038"/>
                  <a:pt x="902" y="1038"/>
                </a:cubicBezTo>
                <a:cubicBezTo>
                  <a:pt x="902" y="1038"/>
                  <a:pt x="902" y="1038"/>
                  <a:pt x="901" y="1038"/>
                </a:cubicBezTo>
                <a:cubicBezTo>
                  <a:pt x="901" y="1039"/>
                  <a:pt x="901" y="1039"/>
                  <a:pt x="901" y="1039"/>
                </a:cubicBezTo>
                <a:cubicBezTo>
                  <a:pt x="900" y="1039"/>
                  <a:pt x="900" y="1040"/>
                  <a:pt x="900" y="1040"/>
                </a:cubicBezTo>
                <a:cubicBezTo>
                  <a:pt x="899" y="1040"/>
                  <a:pt x="899" y="1041"/>
                  <a:pt x="899" y="1041"/>
                </a:cubicBezTo>
                <a:cubicBezTo>
                  <a:pt x="899" y="1041"/>
                  <a:pt x="899" y="1041"/>
                  <a:pt x="899" y="1042"/>
                </a:cubicBezTo>
                <a:cubicBezTo>
                  <a:pt x="899" y="1042"/>
                  <a:pt x="899" y="1042"/>
                  <a:pt x="899" y="1042"/>
                </a:cubicBezTo>
                <a:cubicBezTo>
                  <a:pt x="898" y="1042"/>
                  <a:pt x="898" y="1043"/>
                  <a:pt x="898" y="1044"/>
                </a:cubicBezTo>
                <a:cubicBezTo>
                  <a:pt x="897" y="1043"/>
                  <a:pt x="896" y="1044"/>
                  <a:pt x="896" y="1044"/>
                </a:cubicBezTo>
                <a:cubicBezTo>
                  <a:pt x="896" y="1044"/>
                  <a:pt x="895" y="1045"/>
                  <a:pt x="895" y="1045"/>
                </a:cubicBezTo>
                <a:cubicBezTo>
                  <a:pt x="895" y="1045"/>
                  <a:pt x="895" y="1045"/>
                  <a:pt x="895" y="1045"/>
                </a:cubicBezTo>
                <a:cubicBezTo>
                  <a:pt x="895" y="1045"/>
                  <a:pt x="895" y="1045"/>
                  <a:pt x="895" y="1045"/>
                </a:cubicBezTo>
                <a:cubicBezTo>
                  <a:pt x="895" y="1045"/>
                  <a:pt x="894" y="1045"/>
                  <a:pt x="894" y="1045"/>
                </a:cubicBezTo>
                <a:cubicBezTo>
                  <a:pt x="894" y="1045"/>
                  <a:pt x="894" y="1046"/>
                  <a:pt x="894" y="1046"/>
                </a:cubicBezTo>
                <a:cubicBezTo>
                  <a:pt x="894" y="1047"/>
                  <a:pt x="894" y="1047"/>
                  <a:pt x="894" y="1047"/>
                </a:cubicBezTo>
                <a:cubicBezTo>
                  <a:pt x="894" y="1047"/>
                  <a:pt x="894" y="1048"/>
                  <a:pt x="895" y="1048"/>
                </a:cubicBezTo>
                <a:cubicBezTo>
                  <a:pt x="895" y="1048"/>
                  <a:pt x="895" y="1048"/>
                  <a:pt x="895" y="1048"/>
                </a:cubicBezTo>
                <a:cubicBezTo>
                  <a:pt x="896" y="1048"/>
                  <a:pt x="896" y="1048"/>
                  <a:pt x="896" y="1048"/>
                </a:cubicBezTo>
                <a:cubicBezTo>
                  <a:pt x="896" y="1048"/>
                  <a:pt x="897" y="1047"/>
                  <a:pt x="898" y="1047"/>
                </a:cubicBezTo>
                <a:cubicBezTo>
                  <a:pt x="898" y="1047"/>
                  <a:pt x="898" y="1047"/>
                  <a:pt x="898" y="1047"/>
                </a:cubicBezTo>
                <a:cubicBezTo>
                  <a:pt x="898" y="1047"/>
                  <a:pt x="898" y="1047"/>
                  <a:pt x="898" y="1047"/>
                </a:cubicBezTo>
                <a:cubicBezTo>
                  <a:pt x="899" y="1049"/>
                  <a:pt x="901" y="1048"/>
                  <a:pt x="901" y="1047"/>
                </a:cubicBezTo>
                <a:cubicBezTo>
                  <a:pt x="901" y="1047"/>
                  <a:pt x="902" y="1047"/>
                  <a:pt x="902" y="1047"/>
                </a:cubicBezTo>
                <a:cubicBezTo>
                  <a:pt x="902" y="1047"/>
                  <a:pt x="903" y="1047"/>
                  <a:pt x="903" y="1047"/>
                </a:cubicBezTo>
                <a:cubicBezTo>
                  <a:pt x="904" y="1047"/>
                  <a:pt x="905" y="1046"/>
                  <a:pt x="905" y="1045"/>
                </a:cubicBezTo>
                <a:cubicBezTo>
                  <a:pt x="905" y="1045"/>
                  <a:pt x="905" y="1045"/>
                  <a:pt x="905" y="1045"/>
                </a:cubicBezTo>
                <a:cubicBezTo>
                  <a:pt x="905" y="1044"/>
                  <a:pt x="906" y="1044"/>
                  <a:pt x="907" y="1044"/>
                </a:cubicBezTo>
                <a:cubicBezTo>
                  <a:pt x="907" y="1044"/>
                  <a:pt x="907" y="1044"/>
                  <a:pt x="908" y="1044"/>
                </a:cubicBezTo>
                <a:cubicBezTo>
                  <a:pt x="908" y="1044"/>
                  <a:pt x="909" y="1044"/>
                  <a:pt x="909" y="1044"/>
                </a:cubicBezTo>
                <a:cubicBezTo>
                  <a:pt x="910" y="1043"/>
                  <a:pt x="910" y="1043"/>
                  <a:pt x="910" y="1043"/>
                </a:cubicBezTo>
                <a:cubicBezTo>
                  <a:pt x="911" y="1043"/>
                  <a:pt x="911" y="1043"/>
                  <a:pt x="912" y="1043"/>
                </a:cubicBezTo>
                <a:cubicBezTo>
                  <a:pt x="913" y="1042"/>
                  <a:pt x="913" y="1042"/>
                  <a:pt x="913" y="1041"/>
                </a:cubicBezTo>
                <a:cubicBezTo>
                  <a:pt x="913" y="1041"/>
                  <a:pt x="913" y="1041"/>
                  <a:pt x="913" y="1041"/>
                </a:cubicBezTo>
                <a:cubicBezTo>
                  <a:pt x="914" y="1041"/>
                  <a:pt x="914" y="1041"/>
                  <a:pt x="914" y="1040"/>
                </a:cubicBezTo>
                <a:cubicBezTo>
                  <a:pt x="915" y="1040"/>
                  <a:pt x="915" y="1040"/>
                  <a:pt x="915" y="1039"/>
                </a:cubicBezTo>
                <a:cubicBezTo>
                  <a:pt x="915" y="1039"/>
                  <a:pt x="915" y="1039"/>
                  <a:pt x="916" y="1039"/>
                </a:cubicBezTo>
                <a:cubicBezTo>
                  <a:pt x="916" y="1039"/>
                  <a:pt x="916" y="1039"/>
                  <a:pt x="917" y="1039"/>
                </a:cubicBezTo>
                <a:cubicBezTo>
                  <a:pt x="917" y="1039"/>
                  <a:pt x="918" y="1039"/>
                  <a:pt x="918" y="1039"/>
                </a:cubicBezTo>
                <a:cubicBezTo>
                  <a:pt x="918" y="1039"/>
                  <a:pt x="918" y="1039"/>
                  <a:pt x="918" y="1039"/>
                </a:cubicBezTo>
                <a:cubicBezTo>
                  <a:pt x="919" y="1039"/>
                  <a:pt x="919" y="1039"/>
                  <a:pt x="919" y="1039"/>
                </a:cubicBezTo>
                <a:cubicBezTo>
                  <a:pt x="919" y="1039"/>
                  <a:pt x="919" y="1039"/>
                  <a:pt x="919" y="1039"/>
                </a:cubicBezTo>
                <a:cubicBezTo>
                  <a:pt x="920" y="1039"/>
                  <a:pt x="920" y="1039"/>
                  <a:pt x="920" y="1039"/>
                </a:cubicBezTo>
                <a:cubicBezTo>
                  <a:pt x="920" y="1039"/>
                  <a:pt x="920" y="1039"/>
                  <a:pt x="921" y="1039"/>
                </a:cubicBezTo>
                <a:cubicBezTo>
                  <a:pt x="921" y="1039"/>
                  <a:pt x="921" y="1039"/>
                  <a:pt x="921" y="1039"/>
                </a:cubicBezTo>
                <a:cubicBezTo>
                  <a:pt x="921" y="1039"/>
                  <a:pt x="921" y="1040"/>
                  <a:pt x="920" y="1040"/>
                </a:cubicBezTo>
                <a:cubicBezTo>
                  <a:pt x="920" y="1040"/>
                  <a:pt x="920" y="1041"/>
                  <a:pt x="920" y="1041"/>
                </a:cubicBezTo>
                <a:cubicBezTo>
                  <a:pt x="920" y="1041"/>
                  <a:pt x="920" y="1042"/>
                  <a:pt x="921" y="1042"/>
                </a:cubicBezTo>
                <a:cubicBezTo>
                  <a:pt x="921" y="1042"/>
                  <a:pt x="921" y="1042"/>
                  <a:pt x="921" y="1042"/>
                </a:cubicBezTo>
                <a:cubicBezTo>
                  <a:pt x="922" y="1042"/>
                  <a:pt x="922" y="1043"/>
                  <a:pt x="923" y="1043"/>
                </a:cubicBezTo>
                <a:cubicBezTo>
                  <a:pt x="923" y="1043"/>
                  <a:pt x="923" y="1044"/>
                  <a:pt x="924" y="1044"/>
                </a:cubicBezTo>
                <a:cubicBezTo>
                  <a:pt x="924" y="1044"/>
                  <a:pt x="924" y="1044"/>
                  <a:pt x="925" y="1044"/>
                </a:cubicBezTo>
                <a:cubicBezTo>
                  <a:pt x="925" y="1044"/>
                  <a:pt x="926" y="1045"/>
                  <a:pt x="927" y="1045"/>
                </a:cubicBezTo>
                <a:cubicBezTo>
                  <a:pt x="927" y="1044"/>
                  <a:pt x="927" y="1044"/>
                  <a:pt x="927" y="1044"/>
                </a:cubicBezTo>
                <a:cubicBezTo>
                  <a:pt x="928" y="1045"/>
                  <a:pt x="928" y="1045"/>
                  <a:pt x="928" y="1045"/>
                </a:cubicBezTo>
                <a:cubicBezTo>
                  <a:pt x="928" y="1045"/>
                  <a:pt x="929" y="1045"/>
                  <a:pt x="929" y="1045"/>
                </a:cubicBezTo>
                <a:cubicBezTo>
                  <a:pt x="929" y="1045"/>
                  <a:pt x="930" y="1044"/>
                  <a:pt x="931" y="1044"/>
                </a:cubicBezTo>
                <a:cubicBezTo>
                  <a:pt x="931" y="1044"/>
                  <a:pt x="931" y="1044"/>
                  <a:pt x="931" y="1044"/>
                </a:cubicBezTo>
                <a:cubicBezTo>
                  <a:pt x="931" y="1044"/>
                  <a:pt x="931" y="1044"/>
                  <a:pt x="931" y="1044"/>
                </a:cubicBezTo>
                <a:cubicBezTo>
                  <a:pt x="931" y="1045"/>
                  <a:pt x="931" y="1045"/>
                  <a:pt x="932" y="1045"/>
                </a:cubicBezTo>
                <a:cubicBezTo>
                  <a:pt x="933" y="1046"/>
                  <a:pt x="934" y="1046"/>
                  <a:pt x="935" y="1045"/>
                </a:cubicBezTo>
                <a:cubicBezTo>
                  <a:pt x="935" y="1045"/>
                  <a:pt x="935" y="1045"/>
                  <a:pt x="935" y="1045"/>
                </a:cubicBezTo>
                <a:cubicBezTo>
                  <a:pt x="935" y="1046"/>
                  <a:pt x="936" y="1046"/>
                  <a:pt x="937" y="1046"/>
                </a:cubicBezTo>
                <a:cubicBezTo>
                  <a:pt x="937" y="1046"/>
                  <a:pt x="938" y="1046"/>
                  <a:pt x="938" y="1046"/>
                </a:cubicBezTo>
                <a:cubicBezTo>
                  <a:pt x="938" y="1046"/>
                  <a:pt x="938" y="1046"/>
                  <a:pt x="938" y="1046"/>
                </a:cubicBezTo>
                <a:cubicBezTo>
                  <a:pt x="939" y="1046"/>
                  <a:pt x="939" y="1046"/>
                  <a:pt x="939" y="1046"/>
                </a:cubicBezTo>
                <a:cubicBezTo>
                  <a:pt x="939" y="1046"/>
                  <a:pt x="939" y="1046"/>
                  <a:pt x="939" y="1046"/>
                </a:cubicBezTo>
                <a:cubicBezTo>
                  <a:pt x="939" y="1046"/>
                  <a:pt x="939" y="1047"/>
                  <a:pt x="940" y="1047"/>
                </a:cubicBezTo>
                <a:cubicBezTo>
                  <a:pt x="940" y="1047"/>
                  <a:pt x="940" y="1047"/>
                  <a:pt x="940" y="1047"/>
                </a:cubicBezTo>
                <a:cubicBezTo>
                  <a:pt x="940" y="1047"/>
                  <a:pt x="940" y="1047"/>
                  <a:pt x="940" y="1047"/>
                </a:cubicBezTo>
                <a:cubicBezTo>
                  <a:pt x="941" y="1047"/>
                  <a:pt x="941" y="1047"/>
                  <a:pt x="942" y="1047"/>
                </a:cubicBezTo>
                <a:cubicBezTo>
                  <a:pt x="942" y="1047"/>
                  <a:pt x="942" y="1047"/>
                  <a:pt x="942" y="1047"/>
                </a:cubicBezTo>
                <a:cubicBezTo>
                  <a:pt x="942" y="1048"/>
                  <a:pt x="943" y="1048"/>
                  <a:pt x="943" y="1048"/>
                </a:cubicBezTo>
                <a:cubicBezTo>
                  <a:pt x="943" y="1048"/>
                  <a:pt x="944" y="1048"/>
                  <a:pt x="945" y="1048"/>
                </a:cubicBezTo>
                <a:cubicBezTo>
                  <a:pt x="945" y="1048"/>
                  <a:pt x="945" y="1048"/>
                  <a:pt x="945" y="1048"/>
                </a:cubicBezTo>
                <a:cubicBezTo>
                  <a:pt x="946" y="1048"/>
                  <a:pt x="946" y="1048"/>
                  <a:pt x="946" y="1048"/>
                </a:cubicBezTo>
                <a:cubicBezTo>
                  <a:pt x="946" y="1048"/>
                  <a:pt x="946" y="1049"/>
                  <a:pt x="946" y="1049"/>
                </a:cubicBezTo>
                <a:cubicBezTo>
                  <a:pt x="947" y="1049"/>
                  <a:pt x="947" y="1049"/>
                  <a:pt x="947" y="1049"/>
                </a:cubicBezTo>
                <a:cubicBezTo>
                  <a:pt x="948" y="1049"/>
                  <a:pt x="948" y="1049"/>
                  <a:pt x="949" y="1049"/>
                </a:cubicBezTo>
                <a:cubicBezTo>
                  <a:pt x="949" y="1049"/>
                  <a:pt x="950" y="1049"/>
                  <a:pt x="950" y="1049"/>
                </a:cubicBezTo>
                <a:cubicBezTo>
                  <a:pt x="951" y="1050"/>
                  <a:pt x="952" y="1049"/>
                  <a:pt x="953" y="1049"/>
                </a:cubicBezTo>
                <a:cubicBezTo>
                  <a:pt x="953" y="1049"/>
                  <a:pt x="954" y="1049"/>
                  <a:pt x="954" y="1049"/>
                </a:cubicBezTo>
                <a:cubicBezTo>
                  <a:pt x="954" y="1049"/>
                  <a:pt x="954" y="1049"/>
                  <a:pt x="954" y="1050"/>
                </a:cubicBezTo>
                <a:cubicBezTo>
                  <a:pt x="954" y="1050"/>
                  <a:pt x="954" y="1050"/>
                  <a:pt x="954" y="1050"/>
                </a:cubicBezTo>
                <a:cubicBezTo>
                  <a:pt x="955" y="1050"/>
                  <a:pt x="955" y="1051"/>
                  <a:pt x="955" y="1051"/>
                </a:cubicBezTo>
                <a:cubicBezTo>
                  <a:pt x="955" y="1051"/>
                  <a:pt x="955" y="1051"/>
                  <a:pt x="955" y="1051"/>
                </a:cubicBezTo>
                <a:cubicBezTo>
                  <a:pt x="955" y="1053"/>
                  <a:pt x="956" y="1054"/>
                  <a:pt x="957" y="1054"/>
                </a:cubicBezTo>
                <a:cubicBezTo>
                  <a:pt x="958" y="1055"/>
                  <a:pt x="958" y="1055"/>
                  <a:pt x="958" y="1055"/>
                </a:cubicBezTo>
                <a:cubicBezTo>
                  <a:pt x="958" y="1055"/>
                  <a:pt x="958" y="1055"/>
                  <a:pt x="958" y="1055"/>
                </a:cubicBezTo>
                <a:cubicBezTo>
                  <a:pt x="958" y="1056"/>
                  <a:pt x="959" y="1056"/>
                  <a:pt x="959" y="1056"/>
                </a:cubicBezTo>
                <a:cubicBezTo>
                  <a:pt x="959" y="1056"/>
                  <a:pt x="960" y="1057"/>
                  <a:pt x="960" y="1057"/>
                </a:cubicBezTo>
                <a:cubicBezTo>
                  <a:pt x="960" y="1057"/>
                  <a:pt x="961" y="1058"/>
                  <a:pt x="962" y="1057"/>
                </a:cubicBezTo>
                <a:cubicBezTo>
                  <a:pt x="962" y="1057"/>
                  <a:pt x="963" y="1057"/>
                  <a:pt x="963" y="1057"/>
                </a:cubicBezTo>
                <a:cubicBezTo>
                  <a:pt x="963" y="1057"/>
                  <a:pt x="964" y="1057"/>
                  <a:pt x="964" y="1057"/>
                </a:cubicBezTo>
                <a:cubicBezTo>
                  <a:pt x="964" y="1057"/>
                  <a:pt x="965" y="1057"/>
                  <a:pt x="965" y="1057"/>
                </a:cubicBezTo>
                <a:cubicBezTo>
                  <a:pt x="965" y="1057"/>
                  <a:pt x="966" y="1057"/>
                  <a:pt x="966" y="1057"/>
                </a:cubicBezTo>
                <a:cubicBezTo>
                  <a:pt x="966" y="1057"/>
                  <a:pt x="967" y="1057"/>
                  <a:pt x="967" y="1057"/>
                </a:cubicBezTo>
                <a:cubicBezTo>
                  <a:pt x="967" y="1057"/>
                  <a:pt x="967" y="1057"/>
                  <a:pt x="967" y="1057"/>
                </a:cubicBezTo>
                <a:cubicBezTo>
                  <a:pt x="967" y="1057"/>
                  <a:pt x="967" y="1058"/>
                  <a:pt x="967" y="1058"/>
                </a:cubicBezTo>
                <a:cubicBezTo>
                  <a:pt x="968" y="1058"/>
                  <a:pt x="968" y="1058"/>
                  <a:pt x="968" y="1059"/>
                </a:cubicBezTo>
                <a:cubicBezTo>
                  <a:pt x="968" y="1059"/>
                  <a:pt x="968" y="1059"/>
                  <a:pt x="968" y="1059"/>
                </a:cubicBezTo>
                <a:cubicBezTo>
                  <a:pt x="968" y="1059"/>
                  <a:pt x="967" y="1059"/>
                  <a:pt x="966" y="1060"/>
                </a:cubicBezTo>
                <a:cubicBezTo>
                  <a:pt x="966" y="1060"/>
                  <a:pt x="966" y="1060"/>
                  <a:pt x="966" y="1061"/>
                </a:cubicBezTo>
                <a:cubicBezTo>
                  <a:pt x="965" y="1061"/>
                  <a:pt x="965" y="1061"/>
                  <a:pt x="964" y="1062"/>
                </a:cubicBezTo>
                <a:cubicBezTo>
                  <a:pt x="964" y="1062"/>
                  <a:pt x="964" y="1062"/>
                  <a:pt x="964" y="1062"/>
                </a:cubicBezTo>
                <a:cubicBezTo>
                  <a:pt x="964" y="1063"/>
                  <a:pt x="964" y="1063"/>
                  <a:pt x="963" y="1063"/>
                </a:cubicBezTo>
                <a:cubicBezTo>
                  <a:pt x="963" y="1064"/>
                  <a:pt x="963" y="1064"/>
                  <a:pt x="963" y="1064"/>
                </a:cubicBezTo>
                <a:cubicBezTo>
                  <a:pt x="964" y="1065"/>
                  <a:pt x="964" y="1065"/>
                  <a:pt x="965" y="1065"/>
                </a:cubicBezTo>
                <a:cubicBezTo>
                  <a:pt x="965" y="1065"/>
                  <a:pt x="965" y="1065"/>
                  <a:pt x="965" y="1065"/>
                </a:cubicBezTo>
                <a:cubicBezTo>
                  <a:pt x="965" y="1065"/>
                  <a:pt x="966" y="1065"/>
                  <a:pt x="966" y="1065"/>
                </a:cubicBezTo>
                <a:cubicBezTo>
                  <a:pt x="966" y="1065"/>
                  <a:pt x="966" y="1065"/>
                  <a:pt x="966" y="1065"/>
                </a:cubicBezTo>
                <a:cubicBezTo>
                  <a:pt x="967" y="1065"/>
                  <a:pt x="968" y="1065"/>
                  <a:pt x="968" y="1065"/>
                </a:cubicBezTo>
                <a:cubicBezTo>
                  <a:pt x="968" y="1065"/>
                  <a:pt x="968" y="1065"/>
                  <a:pt x="968" y="1065"/>
                </a:cubicBezTo>
                <a:cubicBezTo>
                  <a:pt x="969" y="1065"/>
                  <a:pt x="969" y="1064"/>
                  <a:pt x="969" y="1064"/>
                </a:cubicBezTo>
                <a:cubicBezTo>
                  <a:pt x="970" y="1064"/>
                  <a:pt x="970" y="1064"/>
                  <a:pt x="971" y="1064"/>
                </a:cubicBezTo>
                <a:cubicBezTo>
                  <a:pt x="972" y="1064"/>
                  <a:pt x="972" y="1064"/>
                  <a:pt x="973" y="1064"/>
                </a:cubicBezTo>
                <a:cubicBezTo>
                  <a:pt x="973" y="1064"/>
                  <a:pt x="973" y="1064"/>
                  <a:pt x="973" y="1064"/>
                </a:cubicBezTo>
                <a:cubicBezTo>
                  <a:pt x="974" y="1064"/>
                  <a:pt x="976" y="1064"/>
                  <a:pt x="977" y="1063"/>
                </a:cubicBezTo>
                <a:cubicBezTo>
                  <a:pt x="977" y="1063"/>
                  <a:pt x="977" y="1063"/>
                  <a:pt x="977" y="1063"/>
                </a:cubicBezTo>
                <a:cubicBezTo>
                  <a:pt x="978" y="1063"/>
                  <a:pt x="978" y="1063"/>
                  <a:pt x="979" y="1063"/>
                </a:cubicBezTo>
                <a:cubicBezTo>
                  <a:pt x="979" y="1064"/>
                  <a:pt x="980" y="1064"/>
                  <a:pt x="980" y="1063"/>
                </a:cubicBezTo>
                <a:cubicBezTo>
                  <a:pt x="981" y="1063"/>
                  <a:pt x="981" y="1063"/>
                  <a:pt x="981" y="1063"/>
                </a:cubicBezTo>
                <a:cubicBezTo>
                  <a:pt x="981" y="1063"/>
                  <a:pt x="981" y="1064"/>
                  <a:pt x="982" y="1064"/>
                </a:cubicBezTo>
                <a:cubicBezTo>
                  <a:pt x="982" y="1064"/>
                  <a:pt x="983" y="1064"/>
                  <a:pt x="983" y="1064"/>
                </a:cubicBezTo>
                <a:close/>
                <a:moveTo>
                  <a:pt x="929" y="1071"/>
                </a:moveTo>
                <a:cubicBezTo>
                  <a:pt x="929" y="1071"/>
                  <a:pt x="929" y="1071"/>
                  <a:pt x="929" y="1071"/>
                </a:cubicBezTo>
                <a:cubicBezTo>
                  <a:pt x="930" y="1071"/>
                  <a:pt x="930" y="1071"/>
                  <a:pt x="930" y="1071"/>
                </a:cubicBezTo>
                <a:cubicBezTo>
                  <a:pt x="930" y="1071"/>
                  <a:pt x="931" y="1071"/>
                  <a:pt x="931" y="1071"/>
                </a:cubicBezTo>
                <a:cubicBezTo>
                  <a:pt x="931" y="1071"/>
                  <a:pt x="932" y="1071"/>
                  <a:pt x="932" y="1071"/>
                </a:cubicBezTo>
                <a:cubicBezTo>
                  <a:pt x="933" y="1071"/>
                  <a:pt x="933" y="1071"/>
                  <a:pt x="933" y="1071"/>
                </a:cubicBezTo>
                <a:cubicBezTo>
                  <a:pt x="933" y="1070"/>
                  <a:pt x="933" y="1070"/>
                  <a:pt x="934" y="1070"/>
                </a:cubicBezTo>
                <a:cubicBezTo>
                  <a:pt x="934" y="1070"/>
                  <a:pt x="935" y="1069"/>
                  <a:pt x="934" y="1068"/>
                </a:cubicBezTo>
                <a:cubicBezTo>
                  <a:pt x="934" y="1067"/>
                  <a:pt x="933" y="1067"/>
                  <a:pt x="932" y="1067"/>
                </a:cubicBezTo>
                <a:cubicBezTo>
                  <a:pt x="932" y="1067"/>
                  <a:pt x="932" y="1067"/>
                  <a:pt x="932" y="1067"/>
                </a:cubicBezTo>
                <a:cubicBezTo>
                  <a:pt x="932" y="1067"/>
                  <a:pt x="932" y="1068"/>
                  <a:pt x="932" y="1068"/>
                </a:cubicBezTo>
                <a:cubicBezTo>
                  <a:pt x="931" y="1067"/>
                  <a:pt x="930" y="1068"/>
                  <a:pt x="929" y="1068"/>
                </a:cubicBezTo>
                <a:cubicBezTo>
                  <a:pt x="928" y="1069"/>
                  <a:pt x="928" y="1069"/>
                  <a:pt x="928" y="1069"/>
                </a:cubicBezTo>
                <a:cubicBezTo>
                  <a:pt x="928" y="1070"/>
                  <a:pt x="928" y="1070"/>
                  <a:pt x="929" y="1071"/>
                </a:cubicBezTo>
                <a:close/>
                <a:moveTo>
                  <a:pt x="1092" y="1072"/>
                </a:moveTo>
                <a:cubicBezTo>
                  <a:pt x="1092" y="1071"/>
                  <a:pt x="1092" y="1071"/>
                  <a:pt x="1091" y="1071"/>
                </a:cubicBezTo>
                <a:cubicBezTo>
                  <a:pt x="1091" y="1070"/>
                  <a:pt x="1090" y="1071"/>
                  <a:pt x="1090" y="1071"/>
                </a:cubicBezTo>
                <a:cubicBezTo>
                  <a:pt x="1089" y="1072"/>
                  <a:pt x="1089" y="1072"/>
                  <a:pt x="1089" y="1072"/>
                </a:cubicBezTo>
                <a:cubicBezTo>
                  <a:pt x="1089" y="1072"/>
                  <a:pt x="1089" y="1072"/>
                  <a:pt x="1089" y="1072"/>
                </a:cubicBezTo>
                <a:cubicBezTo>
                  <a:pt x="1089" y="1072"/>
                  <a:pt x="1089" y="1073"/>
                  <a:pt x="1090" y="1073"/>
                </a:cubicBezTo>
                <a:cubicBezTo>
                  <a:pt x="1089" y="1073"/>
                  <a:pt x="1089" y="1073"/>
                  <a:pt x="1089" y="1073"/>
                </a:cubicBezTo>
                <a:cubicBezTo>
                  <a:pt x="1089" y="1073"/>
                  <a:pt x="1088" y="1073"/>
                  <a:pt x="1088" y="1073"/>
                </a:cubicBezTo>
                <a:cubicBezTo>
                  <a:pt x="1088" y="1073"/>
                  <a:pt x="1088" y="1073"/>
                  <a:pt x="1088" y="1074"/>
                </a:cubicBezTo>
                <a:cubicBezTo>
                  <a:pt x="1087" y="1074"/>
                  <a:pt x="1086" y="1074"/>
                  <a:pt x="1086" y="1074"/>
                </a:cubicBezTo>
                <a:cubicBezTo>
                  <a:pt x="1086" y="1074"/>
                  <a:pt x="1086" y="1074"/>
                  <a:pt x="1086" y="1074"/>
                </a:cubicBezTo>
                <a:cubicBezTo>
                  <a:pt x="1086" y="1074"/>
                  <a:pt x="1086" y="1074"/>
                  <a:pt x="1086" y="1074"/>
                </a:cubicBezTo>
                <a:cubicBezTo>
                  <a:pt x="1086" y="1074"/>
                  <a:pt x="1086" y="1074"/>
                  <a:pt x="1085" y="1074"/>
                </a:cubicBezTo>
                <a:cubicBezTo>
                  <a:pt x="1085" y="1074"/>
                  <a:pt x="1084" y="1075"/>
                  <a:pt x="1084" y="1075"/>
                </a:cubicBezTo>
                <a:cubicBezTo>
                  <a:pt x="1084" y="1075"/>
                  <a:pt x="1084" y="1076"/>
                  <a:pt x="1084" y="1076"/>
                </a:cubicBezTo>
                <a:cubicBezTo>
                  <a:pt x="1084" y="1076"/>
                  <a:pt x="1084" y="1077"/>
                  <a:pt x="1085" y="1077"/>
                </a:cubicBezTo>
                <a:cubicBezTo>
                  <a:pt x="1085" y="1077"/>
                  <a:pt x="1086" y="1077"/>
                  <a:pt x="1086" y="1077"/>
                </a:cubicBezTo>
                <a:cubicBezTo>
                  <a:pt x="1086" y="1077"/>
                  <a:pt x="1087" y="1077"/>
                  <a:pt x="1087" y="1077"/>
                </a:cubicBezTo>
                <a:cubicBezTo>
                  <a:pt x="1087" y="1077"/>
                  <a:pt x="1087" y="1077"/>
                  <a:pt x="1087" y="1076"/>
                </a:cubicBezTo>
                <a:cubicBezTo>
                  <a:pt x="1087" y="1076"/>
                  <a:pt x="1087" y="1076"/>
                  <a:pt x="1087" y="1076"/>
                </a:cubicBezTo>
                <a:cubicBezTo>
                  <a:pt x="1088" y="1076"/>
                  <a:pt x="1088" y="1076"/>
                  <a:pt x="1089" y="1076"/>
                </a:cubicBezTo>
                <a:cubicBezTo>
                  <a:pt x="1089" y="1076"/>
                  <a:pt x="1089" y="1076"/>
                  <a:pt x="1089" y="1076"/>
                </a:cubicBezTo>
                <a:cubicBezTo>
                  <a:pt x="1089" y="1076"/>
                  <a:pt x="1089" y="1075"/>
                  <a:pt x="1089" y="1075"/>
                </a:cubicBezTo>
                <a:cubicBezTo>
                  <a:pt x="1089" y="1075"/>
                  <a:pt x="1089" y="1075"/>
                  <a:pt x="1089" y="1075"/>
                </a:cubicBezTo>
                <a:cubicBezTo>
                  <a:pt x="1090" y="1075"/>
                  <a:pt x="1090" y="1075"/>
                  <a:pt x="1090" y="1075"/>
                </a:cubicBezTo>
                <a:cubicBezTo>
                  <a:pt x="1090" y="1075"/>
                  <a:pt x="1090" y="1075"/>
                  <a:pt x="1090" y="1075"/>
                </a:cubicBezTo>
                <a:cubicBezTo>
                  <a:pt x="1090" y="1075"/>
                  <a:pt x="1090" y="1075"/>
                  <a:pt x="1090" y="1075"/>
                </a:cubicBezTo>
                <a:cubicBezTo>
                  <a:pt x="1090" y="1075"/>
                  <a:pt x="1090" y="1075"/>
                  <a:pt x="1090" y="1075"/>
                </a:cubicBezTo>
                <a:cubicBezTo>
                  <a:pt x="1091" y="1075"/>
                  <a:pt x="1091" y="1075"/>
                  <a:pt x="1091" y="1075"/>
                </a:cubicBezTo>
                <a:cubicBezTo>
                  <a:pt x="1091" y="1074"/>
                  <a:pt x="1092" y="1074"/>
                  <a:pt x="1092" y="1074"/>
                </a:cubicBezTo>
                <a:cubicBezTo>
                  <a:pt x="1092" y="1074"/>
                  <a:pt x="1092" y="1074"/>
                  <a:pt x="1092" y="1074"/>
                </a:cubicBezTo>
                <a:cubicBezTo>
                  <a:pt x="1092" y="1074"/>
                  <a:pt x="1092" y="1074"/>
                  <a:pt x="1092" y="1074"/>
                </a:cubicBezTo>
                <a:cubicBezTo>
                  <a:pt x="1092" y="1073"/>
                  <a:pt x="1092" y="1073"/>
                  <a:pt x="1092" y="1073"/>
                </a:cubicBezTo>
                <a:cubicBezTo>
                  <a:pt x="1092" y="1073"/>
                  <a:pt x="1092" y="1073"/>
                  <a:pt x="1092" y="1073"/>
                </a:cubicBezTo>
                <a:cubicBezTo>
                  <a:pt x="1092" y="1073"/>
                  <a:pt x="1092" y="1073"/>
                  <a:pt x="1092" y="1073"/>
                </a:cubicBezTo>
                <a:cubicBezTo>
                  <a:pt x="1092" y="1073"/>
                  <a:pt x="1092" y="1072"/>
                  <a:pt x="1092" y="1072"/>
                </a:cubicBezTo>
                <a:close/>
                <a:moveTo>
                  <a:pt x="1084" y="1076"/>
                </a:moveTo>
                <a:cubicBezTo>
                  <a:pt x="1083" y="1075"/>
                  <a:pt x="1083" y="1075"/>
                  <a:pt x="1083" y="1075"/>
                </a:cubicBezTo>
                <a:cubicBezTo>
                  <a:pt x="1083" y="1075"/>
                  <a:pt x="1083" y="1074"/>
                  <a:pt x="1082" y="1074"/>
                </a:cubicBezTo>
                <a:cubicBezTo>
                  <a:pt x="1082" y="1074"/>
                  <a:pt x="1082" y="1074"/>
                  <a:pt x="1082" y="1074"/>
                </a:cubicBezTo>
                <a:cubicBezTo>
                  <a:pt x="1082" y="1074"/>
                  <a:pt x="1082" y="1074"/>
                  <a:pt x="1082" y="1074"/>
                </a:cubicBezTo>
                <a:cubicBezTo>
                  <a:pt x="1082" y="1074"/>
                  <a:pt x="1081" y="1075"/>
                  <a:pt x="1081" y="1075"/>
                </a:cubicBezTo>
                <a:cubicBezTo>
                  <a:pt x="1081" y="1075"/>
                  <a:pt x="1081" y="1075"/>
                  <a:pt x="1081" y="1076"/>
                </a:cubicBezTo>
                <a:cubicBezTo>
                  <a:pt x="1081" y="1076"/>
                  <a:pt x="1081" y="1076"/>
                  <a:pt x="1081" y="1076"/>
                </a:cubicBezTo>
                <a:cubicBezTo>
                  <a:pt x="1081" y="1076"/>
                  <a:pt x="1081" y="1076"/>
                  <a:pt x="1081" y="1076"/>
                </a:cubicBezTo>
                <a:cubicBezTo>
                  <a:pt x="1081" y="1076"/>
                  <a:pt x="1080" y="1076"/>
                  <a:pt x="1080" y="1076"/>
                </a:cubicBezTo>
                <a:cubicBezTo>
                  <a:pt x="1080" y="1076"/>
                  <a:pt x="1080" y="1076"/>
                  <a:pt x="1080" y="1076"/>
                </a:cubicBezTo>
                <a:cubicBezTo>
                  <a:pt x="1080" y="1075"/>
                  <a:pt x="1080" y="1075"/>
                  <a:pt x="1080" y="1075"/>
                </a:cubicBezTo>
                <a:cubicBezTo>
                  <a:pt x="1080" y="1075"/>
                  <a:pt x="1080" y="1075"/>
                  <a:pt x="1080" y="1075"/>
                </a:cubicBezTo>
                <a:cubicBezTo>
                  <a:pt x="1080" y="1075"/>
                  <a:pt x="1080" y="1075"/>
                  <a:pt x="1080" y="1075"/>
                </a:cubicBezTo>
                <a:cubicBezTo>
                  <a:pt x="1079" y="1074"/>
                  <a:pt x="1079" y="1074"/>
                  <a:pt x="1079" y="1074"/>
                </a:cubicBezTo>
                <a:cubicBezTo>
                  <a:pt x="1078" y="1074"/>
                  <a:pt x="1078" y="1074"/>
                  <a:pt x="1078" y="1074"/>
                </a:cubicBezTo>
                <a:cubicBezTo>
                  <a:pt x="1078" y="1074"/>
                  <a:pt x="1078" y="1074"/>
                  <a:pt x="1078" y="1074"/>
                </a:cubicBezTo>
                <a:cubicBezTo>
                  <a:pt x="1077" y="1074"/>
                  <a:pt x="1077" y="1073"/>
                  <a:pt x="1076" y="1073"/>
                </a:cubicBezTo>
                <a:cubicBezTo>
                  <a:pt x="1075" y="1073"/>
                  <a:pt x="1075" y="1073"/>
                  <a:pt x="1075" y="1073"/>
                </a:cubicBezTo>
                <a:cubicBezTo>
                  <a:pt x="1075" y="1073"/>
                  <a:pt x="1075" y="1073"/>
                  <a:pt x="1074" y="1073"/>
                </a:cubicBezTo>
                <a:cubicBezTo>
                  <a:pt x="1074" y="1073"/>
                  <a:pt x="1073" y="1073"/>
                  <a:pt x="1073" y="1073"/>
                </a:cubicBezTo>
                <a:cubicBezTo>
                  <a:pt x="1072" y="1073"/>
                  <a:pt x="1072" y="1073"/>
                  <a:pt x="1072" y="1073"/>
                </a:cubicBezTo>
                <a:cubicBezTo>
                  <a:pt x="1071" y="1073"/>
                  <a:pt x="1070" y="1073"/>
                  <a:pt x="1070" y="1073"/>
                </a:cubicBezTo>
                <a:cubicBezTo>
                  <a:pt x="1070" y="1073"/>
                  <a:pt x="1069" y="1073"/>
                  <a:pt x="1069" y="1073"/>
                </a:cubicBezTo>
                <a:cubicBezTo>
                  <a:pt x="1069" y="1073"/>
                  <a:pt x="1068" y="1073"/>
                  <a:pt x="1068" y="1073"/>
                </a:cubicBezTo>
                <a:cubicBezTo>
                  <a:pt x="1067" y="1073"/>
                  <a:pt x="1067" y="1073"/>
                  <a:pt x="1067" y="1073"/>
                </a:cubicBezTo>
                <a:cubicBezTo>
                  <a:pt x="1067" y="1073"/>
                  <a:pt x="1067" y="1073"/>
                  <a:pt x="1066" y="1073"/>
                </a:cubicBezTo>
                <a:cubicBezTo>
                  <a:pt x="1066" y="1073"/>
                  <a:pt x="1066" y="1073"/>
                  <a:pt x="1065" y="1073"/>
                </a:cubicBezTo>
                <a:cubicBezTo>
                  <a:pt x="1065" y="1073"/>
                  <a:pt x="1065" y="1073"/>
                  <a:pt x="1065" y="1073"/>
                </a:cubicBezTo>
                <a:cubicBezTo>
                  <a:pt x="1064" y="1073"/>
                  <a:pt x="1064" y="1073"/>
                  <a:pt x="1064" y="1074"/>
                </a:cubicBezTo>
                <a:cubicBezTo>
                  <a:pt x="1064" y="1074"/>
                  <a:pt x="1064" y="1074"/>
                  <a:pt x="1064" y="1074"/>
                </a:cubicBezTo>
                <a:cubicBezTo>
                  <a:pt x="1064" y="1074"/>
                  <a:pt x="1064" y="1074"/>
                  <a:pt x="1064" y="1074"/>
                </a:cubicBezTo>
                <a:cubicBezTo>
                  <a:pt x="1063" y="1075"/>
                  <a:pt x="1062" y="1075"/>
                  <a:pt x="1062" y="1076"/>
                </a:cubicBezTo>
                <a:cubicBezTo>
                  <a:pt x="1062" y="1077"/>
                  <a:pt x="1063" y="1077"/>
                  <a:pt x="1063" y="1077"/>
                </a:cubicBezTo>
                <a:cubicBezTo>
                  <a:pt x="1063" y="1078"/>
                  <a:pt x="1063" y="1078"/>
                  <a:pt x="1063" y="1078"/>
                </a:cubicBezTo>
                <a:cubicBezTo>
                  <a:pt x="1063" y="1080"/>
                  <a:pt x="1064" y="1080"/>
                  <a:pt x="1065" y="1080"/>
                </a:cubicBezTo>
                <a:cubicBezTo>
                  <a:pt x="1065" y="1080"/>
                  <a:pt x="1065" y="1080"/>
                  <a:pt x="1065" y="1080"/>
                </a:cubicBezTo>
                <a:cubicBezTo>
                  <a:pt x="1065" y="1080"/>
                  <a:pt x="1065" y="1080"/>
                  <a:pt x="1066" y="1080"/>
                </a:cubicBezTo>
                <a:cubicBezTo>
                  <a:pt x="1066" y="1080"/>
                  <a:pt x="1066" y="1080"/>
                  <a:pt x="1066" y="1080"/>
                </a:cubicBezTo>
                <a:cubicBezTo>
                  <a:pt x="1067" y="1080"/>
                  <a:pt x="1067" y="1080"/>
                  <a:pt x="1067" y="1080"/>
                </a:cubicBezTo>
                <a:cubicBezTo>
                  <a:pt x="1068" y="1080"/>
                  <a:pt x="1068" y="1080"/>
                  <a:pt x="1068" y="1080"/>
                </a:cubicBezTo>
                <a:cubicBezTo>
                  <a:pt x="1068" y="1080"/>
                  <a:pt x="1068" y="1080"/>
                  <a:pt x="1069" y="1080"/>
                </a:cubicBezTo>
                <a:cubicBezTo>
                  <a:pt x="1069" y="1080"/>
                  <a:pt x="1069" y="1080"/>
                  <a:pt x="1070" y="1080"/>
                </a:cubicBezTo>
                <a:cubicBezTo>
                  <a:pt x="1070" y="1080"/>
                  <a:pt x="1071" y="1080"/>
                  <a:pt x="1071" y="1080"/>
                </a:cubicBezTo>
                <a:cubicBezTo>
                  <a:pt x="1071" y="1080"/>
                  <a:pt x="1071" y="1080"/>
                  <a:pt x="1072" y="1080"/>
                </a:cubicBezTo>
                <a:cubicBezTo>
                  <a:pt x="1072" y="1080"/>
                  <a:pt x="1072" y="1080"/>
                  <a:pt x="1072" y="1080"/>
                </a:cubicBezTo>
                <a:cubicBezTo>
                  <a:pt x="1072" y="1080"/>
                  <a:pt x="1073" y="1080"/>
                  <a:pt x="1073" y="1080"/>
                </a:cubicBezTo>
                <a:cubicBezTo>
                  <a:pt x="1073" y="1080"/>
                  <a:pt x="1074" y="1081"/>
                  <a:pt x="1074" y="1081"/>
                </a:cubicBezTo>
                <a:cubicBezTo>
                  <a:pt x="1075" y="1081"/>
                  <a:pt x="1075" y="1081"/>
                  <a:pt x="1075" y="1081"/>
                </a:cubicBezTo>
                <a:cubicBezTo>
                  <a:pt x="1076" y="1081"/>
                  <a:pt x="1077" y="1080"/>
                  <a:pt x="1077" y="1079"/>
                </a:cubicBezTo>
                <a:cubicBezTo>
                  <a:pt x="1078" y="1079"/>
                  <a:pt x="1078" y="1079"/>
                  <a:pt x="1078" y="1078"/>
                </a:cubicBezTo>
                <a:cubicBezTo>
                  <a:pt x="1078" y="1078"/>
                  <a:pt x="1078" y="1078"/>
                  <a:pt x="1078" y="1078"/>
                </a:cubicBezTo>
                <a:cubicBezTo>
                  <a:pt x="1078" y="1079"/>
                  <a:pt x="1078" y="1079"/>
                  <a:pt x="1079" y="1079"/>
                </a:cubicBezTo>
                <a:cubicBezTo>
                  <a:pt x="1079" y="1079"/>
                  <a:pt x="1079" y="1079"/>
                  <a:pt x="1080" y="1079"/>
                </a:cubicBezTo>
                <a:cubicBezTo>
                  <a:pt x="1080" y="1079"/>
                  <a:pt x="1080" y="1079"/>
                  <a:pt x="1081" y="1079"/>
                </a:cubicBezTo>
                <a:cubicBezTo>
                  <a:pt x="1081" y="1079"/>
                  <a:pt x="1081" y="1079"/>
                  <a:pt x="1081" y="1079"/>
                </a:cubicBezTo>
                <a:cubicBezTo>
                  <a:pt x="1082" y="1079"/>
                  <a:pt x="1082" y="1079"/>
                  <a:pt x="1083" y="1078"/>
                </a:cubicBezTo>
                <a:cubicBezTo>
                  <a:pt x="1083" y="1078"/>
                  <a:pt x="1083" y="1077"/>
                  <a:pt x="1083" y="1077"/>
                </a:cubicBezTo>
                <a:cubicBezTo>
                  <a:pt x="1083" y="1077"/>
                  <a:pt x="1083" y="1077"/>
                  <a:pt x="1083" y="1077"/>
                </a:cubicBezTo>
                <a:cubicBezTo>
                  <a:pt x="1083" y="1076"/>
                  <a:pt x="1084" y="1076"/>
                  <a:pt x="1084" y="1076"/>
                </a:cubicBezTo>
                <a:close/>
                <a:moveTo>
                  <a:pt x="1089" y="1080"/>
                </a:moveTo>
                <a:cubicBezTo>
                  <a:pt x="1088" y="1079"/>
                  <a:pt x="1088" y="1079"/>
                  <a:pt x="1087" y="1079"/>
                </a:cubicBezTo>
                <a:cubicBezTo>
                  <a:pt x="1087" y="1079"/>
                  <a:pt x="1087" y="1079"/>
                  <a:pt x="1087" y="1079"/>
                </a:cubicBezTo>
                <a:cubicBezTo>
                  <a:pt x="1087" y="1079"/>
                  <a:pt x="1086" y="1080"/>
                  <a:pt x="1086" y="1080"/>
                </a:cubicBezTo>
                <a:cubicBezTo>
                  <a:pt x="1086" y="1080"/>
                  <a:pt x="1086" y="1080"/>
                  <a:pt x="1086" y="1080"/>
                </a:cubicBezTo>
                <a:cubicBezTo>
                  <a:pt x="1086" y="1080"/>
                  <a:pt x="1086" y="1080"/>
                  <a:pt x="1086" y="1080"/>
                </a:cubicBezTo>
                <a:cubicBezTo>
                  <a:pt x="1085" y="1080"/>
                  <a:pt x="1085" y="1080"/>
                  <a:pt x="1085" y="1080"/>
                </a:cubicBezTo>
                <a:cubicBezTo>
                  <a:pt x="1085" y="1081"/>
                  <a:pt x="1085" y="1081"/>
                  <a:pt x="1085" y="1081"/>
                </a:cubicBezTo>
                <a:cubicBezTo>
                  <a:pt x="1085" y="1082"/>
                  <a:pt x="1085" y="1082"/>
                  <a:pt x="1086" y="1082"/>
                </a:cubicBezTo>
                <a:cubicBezTo>
                  <a:pt x="1086" y="1083"/>
                  <a:pt x="1086" y="1083"/>
                  <a:pt x="1087" y="1083"/>
                </a:cubicBezTo>
                <a:cubicBezTo>
                  <a:pt x="1087" y="1083"/>
                  <a:pt x="1088" y="1082"/>
                  <a:pt x="1088" y="1082"/>
                </a:cubicBezTo>
                <a:cubicBezTo>
                  <a:pt x="1088" y="1082"/>
                  <a:pt x="1088" y="1082"/>
                  <a:pt x="1088" y="1082"/>
                </a:cubicBezTo>
                <a:cubicBezTo>
                  <a:pt x="1089" y="1082"/>
                  <a:pt x="1089" y="1082"/>
                  <a:pt x="1089" y="1082"/>
                </a:cubicBezTo>
                <a:cubicBezTo>
                  <a:pt x="1090" y="1082"/>
                  <a:pt x="1090" y="1081"/>
                  <a:pt x="1090" y="1081"/>
                </a:cubicBezTo>
                <a:cubicBezTo>
                  <a:pt x="1090" y="1080"/>
                  <a:pt x="1089" y="1080"/>
                  <a:pt x="1089" y="1080"/>
                </a:cubicBezTo>
                <a:close/>
                <a:moveTo>
                  <a:pt x="1085" y="946"/>
                </a:moveTo>
                <a:cubicBezTo>
                  <a:pt x="1085" y="946"/>
                  <a:pt x="1085" y="946"/>
                  <a:pt x="1085" y="946"/>
                </a:cubicBezTo>
                <a:cubicBezTo>
                  <a:pt x="1085" y="946"/>
                  <a:pt x="1086" y="946"/>
                  <a:pt x="1086" y="946"/>
                </a:cubicBezTo>
                <a:cubicBezTo>
                  <a:pt x="1086" y="945"/>
                  <a:pt x="1086" y="945"/>
                  <a:pt x="1086" y="945"/>
                </a:cubicBezTo>
                <a:cubicBezTo>
                  <a:pt x="1086" y="945"/>
                  <a:pt x="1086" y="945"/>
                  <a:pt x="1087" y="945"/>
                </a:cubicBezTo>
                <a:cubicBezTo>
                  <a:pt x="1087" y="944"/>
                  <a:pt x="1087" y="944"/>
                  <a:pt x="1087" y="944"/>
                </a:cubicBezTo>
                <a:cubicBezTo>
                  <a:pt x="1087" y="944"/>
                  <a:pt x="1088" y="944"/>
                  <a:pt x="1088" y="944"/>
                </a:cubicBezTo>
                <a:cubicBezTo>
                  <a:pt x="1088" y="944"/>
                  <a:pt x="1088" y="944"/>
                  <a:pt x="1088" y="944"/>
                </a:cubicBezTo>
                <a:cubicBezTo>
                  <a:pt x="1088" y="944"/>
                  <a:pt x="1088" y="944"/>
                  <a:pt x="1088" y="944"/>
                </a:cubicBezTo>
                <a:cubicBezTo>
                  <a:pt x="1088" y="944"/>
                  <a:pt x="1088" y="944"/>
                  <a:pt x="1089" y="943"/>
                </a:cubicBezTo>
                <a:cubicBezTo>
                  <a:pt x="1089" y="943"/>
                  <a:pt x="1089" y="943"/>
                  <a:pt x="1089" y="943"/>
                </a:cubicBezTo>
                <a:cubicBezTo>
                  <a:pt x="1089" y="943"/>
                  <a:pt x="1089" y="943"/>
                  <a:pt x="1089" y="943"/>
                </a:cubicBezTo>
                <a:cubicBezTo>
                  <a:pt x="1089" y="943"/>
                  <a:pt x="1089" y="942"/>
                  <a:pt x="1089" y="942"/>
                </a:cubicBezTo>
                <a:cubicBezTo>
                  <a:pt x="1089" y="942"/>
                  <a:pt x="1089" y="942"/>
                  <a:pt x="1089" y="941"/>
                </a:cubicBezTo>
                <a:cubicBezTo>
                  <a:pt x="1089" y="941"/>
                  <a:pt x="1089" y="941"/>
                  <a:pt x="1089" y="941"/>
                </a:cubicBezTo>
                <a:cubicBezTo>
                  <a:pt x="1089" y="941"/>
                  <a:pt x="1089" y="941"/>
                  <a:pt x="1089" y="941"/>
                </a:cubicBezTo>
                <a:cubicBezTo>
                  <a:pt x="1089" y="941"/>
                  <a:pt x="1089" y="941"/>
                  <a:pt x="1089" y="941"/>
                </a:cubicBezTo>
                <a:cubicBezTo>
                  <a:pt x="1088" y="940"/>
                  <a:pt x="1088" y="940"/>
                  <a:pt x="1088" y="940"/>
                </a:cubicBezTo>
                <a:cubicBezTo>
                  <a:pt x="1088" y="940"/>
                  <a:pt x="1087" y="940"/>
                  <a:pt x="1087" y="940"/>
                </a:cubicBezTo>
                <a:cubicBezTo>
                  <a:pt x="1087" y="940"/>
                  <a:pt x="1087" y="940"/>
                  <a:pt x="1087" y="940"/>
                </a:cubicBezTo>
                <a:cubicBezTo>
                  <a:pt x="1087" y="940"/>
                  <a:pt x="1087" y="941"/>
                  <a:pt x="1086" y="941"/>
                </a:cubicBezTo>
                <a:cubicBezTo>
                  <a:pt x="1086" y="941"/>
                  <a:pt x="1086" y="941"/>
                  <a:pt x="1086" y="941"/>
                </a:cubicBezTo>
                <a:cubicBezTo>
                  <a:pt x="1086" y="941"/>
                  <a:pt x="1086" y="941"/>
                  <a:pt x="1086" y="941"/>
                </a:cubicBezTo>
                <a:cubicBezTo>
                  <a:pt x="1086" y="941"/>
                  <a:pt x="1086" y="941"/>
                  <a:pt x="1086" y="941"/>
                </a:cubicBezTo>
                <a:cubicBezTo>
                  <a:pt x="1086" y="941"/>
                  <a:pt x="1086" y="941"/>
                  <a:pt x="1086" y="942"/>
                </a:cubicBezTo>
                <a:cubicBezTo>
                  <a:pt x="1086" y="942"/>
                  <a:pt x="1086" y="942"/>
                  <a:pt x="1085" y="942"/>
                </a:cubicBezTo>
                <a:cubicBezTo>
                  <a:pt x="1085" y="942"/>
                  <a:pt x="1085" y="942"/>
                  <a:pt x="1085" y="942"/>
                </a:cubicBezTo>
                <a:cubicBezTo>
                  <a:pt x="1085" y="942"/>
                  <a:pt x="1085" y="942"/>
                  <a:pt x="1085" y="943"/>
                </a:cubicBezTo>
                <a:cubicBezTo>
                  <a:pt x="1085" y="943"/>
                  <a:pt x="1085" y="943"/>
                  <a:pt x="1085" y="943"/>
                </a:cubicBezTo>
                <a:cubicBezTo>
                  <a:pt x="1085" y="943"/>
                  <a:pt x="1085" y="943"/>
                  <a:pt x="1085" y="943"/>
                </a:cubicBezTo>
                <a:cubicBezTo>
                  <a:pt x="1085" y="943"/>
                  <a:pt x="1085" y="943"/>
                  <a:pt x="1085" y="943"/>
                </a:cubicBezTo>
                <a:cubicBezTo>
                  <a:pt x="1085" y="943"/>
                  <a:pt x="1085" y="943"/>
                  <a:pt x="1085" y="943"/>
                </a:cubicBezTo>
                <a:cubicBezTo>
                  <a:pt x="1085" y="943"/>
                  <a:pt x="1085" y="943"/>
                  <a:pt x="1085" y="943"/>
                </a:cubicBezTo>
                <a:cubicBezTo>
                  <a:pt x="1085" y="943"/>
                  <a:pt x="1084" y="943"/>
                  <a:pt x="1084" y="943"/>
                </a:cubicBezTo>
                <a:cubicBezTo>
                  <a:pt x="1084" y="942"/>
                  <a:pt x="1083" y="942"/>
                  <a:pt x="1083" y="942"/>
                </a:cubicBezTo>
                <a:cubicBezTo>
                  <a:pt x="1083" y="942"/>
                  <a:pt x="1083" y="943"/>
                  <a:pt x="1082" y="943"/>
                </a:cubicBezTo>
                <a:cubicBezTo>
                  <a:pt x="1082" y="943"/>
                  <a:pt x="1082" y="943"/>
                  <a:pt x="1082" y="943"/>
                </a:cubicBezTo>
                <a:cubicBezTo>
                  <a:pt x="1082" y="943"/>
                  <a:pt x="1082" y="943"/>
                  <a:pt x="1082" y="943"/>
                </a:cubicBezTo>
                <a:cubicBezTo>
                  <a:pt x="1082" y="943"/>
                  <a:pt x="1082" y="943"/>
                  <a:pt x="1082" y="943"/>
                </a:cubicBezTo>
                <a:cubicBezTo>
                  <a:pt x="1082" y="943"/>
                  <a:pt x="1082" y="943"/>
                  <a:pt x="1081" y="943"/>
                </a:cubicBezTo>
                <a:cubicBezTo>
                  <a:pt x="1081" y="943"/>
                  <a:pt x="1081" y="944"/>
                  <a:pt x="1081" y="944"/>
                </a:cubicBezTo>
                <a:cubicBezTo>
                  <a:pt x="1081" y="944"/>
                  <a:pt x="1081" y="944"/>
                  <a:pt x="1081" y="944"/>
                </a:cubicBezTo>
                <a:cubicBezTo>
                  <a:pt x="1081" y="945"/>
                  <a:pt x="1081" y="945"/>
                  <a:pt x="1081" y="945"/>
                </a:cubicBezTo>
                <a:cubicBezTo>
                  <a:pt x="1081" y="945"/>
                  <a:pt x="1081" y="945"/>
                  <a:pt x="1081" y="945"/>
                </a:cubicBezTo>
                <a:cubicBezTo>
                  <a:pt x="1081" y="945"/>
                  <a:pt x="1081" y="946"/>
                  <a:pt x="1081" y="946"/>
                </a:cubicBezTo>
                <a:cubicBezTo>
                  <a:pt x="1082" y="946"/>
                  <a:pt x="1082" y="947"/>
                  <a:pt x="1083" y="947"/>
                </a:cubicBezTo>
                <a:cubicBezTo>
                  <a:pt x="1083" y="947"/>
                  <a:pt x="1083" y="947"/>
                  <a:pt x="1083" y="947"/>
                </a:cubicBezTo>
                <a:cubicBezTo>
                  <a:pt x="1083" y="947"/>
                  <a:pt x="1083" y="947"/>
                  <a:pt x="1083" y="947"/>
                </a:cubicBezTo>
                <a:cubicBezTo>
                  <a:pt x="1084" y="947"/>
                  <a:pt x="1084" y="947"/>
                  <a:pt x="1084" y="946"/>
                </a:cubicBezTo>
                <a:cubicBezTo>
                  <a:pt x="1085" y="946"/>
                  <a:pt x="1085" y="946"/>
                  <a:pt x="1085" y="946"/>
                </a:cubicBezTo>
                <a:close/>
                <a:moveTo>
                  <a:pt x="1137" y="1122"/>
                </a:moveTo>
                <a:cubicBezTo>
                  <a:pt x="1138" y="1123"/>
                  <a:pt x="1138" y="1123"/>
                  <a:pt x="1139" y="1123"/>
                </a:cubicBezTo>
                <a:cubicBezTo>
                  <a:pt x="1139" y="1123"/>
                  <a:pt x="1139" y="1123"/>
                  <a:pt x="1139" y="1123"/>
                </a:cubicBezTo>
                <a:cubicBezTo>
                  <a:pt x="1140" y="1123"/>
                  <a:pt x="1140" y="1122"/>
                  <a:pt x="1140" y="1121"/>
                </a:cubicBezTo>
                <a:cubicBezTo>
                  <a:pt x="1140" y="1121"/>
                  <a:pt x="1140" y="1120"/>
                  <a:pt x="1140" y="1120"/>
                </a:cubicBezTo>
                <a:cubicBezTo>
                  <a:pt x="1140" y="1120"/>
                  <a:pt x="1140" y="1120"/>
                  <a:pt x="1139" y="1119"/>
                </a:cubicBezTo>
                <a:cubicBezTo>
                  <a:pt x="1139" y="1119"/>
                  <a:pt x="1139" y="1119"/>
                  <a:pt x="1139" y="1119"/>
                </a:cubicBezTo>
                <a:cubicBezTo>
                  <a:pt x="1139" y="1118"/>
                  <a:pt x="1138" y="1118"/>
                  <a:pt x="1137" y="1118"/>
                </a:cubicBezTo>
                <a:cubicBezTo>
                  <a:pt x="1137" y="1118"/>
                  <a:pt x="1136" y="1118"/>
                  <a:pt x="1136" y="1119"/>
                </a:cubicBezTo>
                <a:cubicBezTo>
                  <a:pt x="1136" y="1119"/>
                  <a:pt x="1136" y="1119"/>
                  <a:pt x="1136" y="1120"/>
                </a:cubicBezTo>
                <a:cubicBezTo>
                  <a:pt x="1136" y="1120"/>
                  <a:pt x="1136" y="1120"/>
                  <a:pt x="1136" y="1121"/>
                </a:cubicBezTo>
                <a:cubicBezTo>
                  <a:pt x="1136" y="1121"/>
                  <a:pt x="1136" y="1121"/>
                  <a:pt x="1136" y="1121"/>
                </a:cubicBezTo>
                <a:cubicBezTo>
                  <a:pt x="1136" y="1122"/>
                  <a:pt x="1137" y="1122"/>
                  <a:pt x="1137" y="1122"/>
                </a:cubicBezTo>
                <a:close/>
                <a:moveTo>
                  <a:pt x="1114" y="1088"/>
                </a:moveTo>
                <a:cubicBezTo>
                  <a:pt x="1114" y="1088"/>
                  <a:pt x="1114" y="1088"/>
                  <a:pt x="1115" y="1088"/>
                </a:cubicBezTo>
                <a:cubicBezTo>
                  <a:pt x="1115" y="1088"/>
                  <a:pt x="1116" y="1088"/>
                  <a:pt x="1116" y="1088"/>
                </a:cubicBezTo>
                <a:cubicBezTo>
                  <a:pt x="1116" y="1088"/>
                  <a:pt x="1117" y="1088"/>
                  <a:pt x="1117" y="1088"/>
                </a:cubicBezTo>
                <a:cubicBezTo>
                  <a:pt x="1117" y="1087"/>
                  <a:pt x="1117" y="1087"/>
                  <a:pt x="1117" y="1087"/>
                </a:cubicBezTo>
                <a:cubicBezTo>
                  <a:pt x="1118" y="1087"/>
                  <a:pt x="1118" y="1086"/>
                  <a:pt x="1118" y="1086"/>
                </a:cubicBezTo>
                <a:cubicBezTo>
                  <a:pt x="1118" y="1085"/>
                  <a:pt x="1117" y="1085"/>
                  <a:pt x="1117" y="1085"/>
                </a:cubicBezTo>
                <a:cubicBezTo>
                  <a:pt x="1117" y="1085"/>
                  <a:pt x="1116" y="1085"/>
                  <a:pt x="1116" y="1085"/>
                </a:cubicBezTo>
                <a:cubicBezTo>
                  <a:pt x="1116" y="1084"/>
                  <a:pt x="1115" y="1084"/>
                  <a:pt x="1115" y="1084"/>
                </a:cubicBezTo>
                <a:cubicBezTo>
                  <a:pt x="1115" y="1084"/>
                  <a:pt x="1115" y="1084"/>
                  <a:pt x="1115" y="1084"/>
                </a:cubicBezTo>
                <a:cubicBezTo>
                  <a:pt x="1114" y="1084"/>
                  <a:pt x="1114" y="1085"/>
                  <a:pt x="1114" y="1085"/>
                </a:cubicBezTo>
                <a:cubicBezTo>
                  <a:pt x="1113" y="1085"/>
                  <a:pt x="1113" y="1086"/>
                  <a:pt x="1113" y="1086"/>
                </a:cubicBezTo>
                <a:cubicBezTo>
                  <a:pt x="1113" y="1087"/>
                  <a:pt x="1113" y="1087"/>
                  <a:pt x="1113" y="1087"/>
                </a:cubicBezTo>
                <a:cubicBezTo>
                  <a:pt x="1113" y="1087"/>
                  <a:pt x="1113" y="1087"/>
                  <a:pt x="1114" y="1088"/>
                </a:cubicBezTo>
                <a:close/>
                <a:moveTo>
                  <a:pt x="1115" y="1083"/>
                </a:moveTo>
                <a:cubicBezTo>
                  <a:pt x="1115" y="1083"/>
                  <a:pt x="1115" y="1083"/>
                  <a:pt x="1116" y="1083"/>
                </a:cubicBezTo>
                <a:cubicBezTo>
                  <a:pt x="1116" y="1083"/>
                  <a:pt x="1116" y="1083"/>
                  <a:pt x="1116" y="1083"/>
                </a:cubicBezTo>
                <a:cubicBezTo>
                  <a:pt x="1116" y="1083"/>
                  <a:pt x="1116" y="1083"/>
                  <a:pt x="1117" y="1083"/>
                </a:cubicBezTo>
                <a:cubicBezTo>
                  <a:pt x="1117" y="1083"/>
                  <a:pt x="1117" y="1082"/>
                  <a:pt x="1117" y="1082"/>
                </a:cubicBezTo>
                <a:cubicBezTo>
                  <a:pt x="1117" y="1082"/>
                  <a:pt x="1117" y="1082"/>
                  <a:pt x="1117" y="1082"/>
                </a:cubicBezTo>
                <a:cubicBezTo>
                  <a:pt x="1117" y="1081"/>
                  <a:pt x="1117" y="1081"/>
                  <a:pt x="1117" y="1081"/>
                </a:cubicBezTo>
                <a:cubicBezTo>
                  <a:pt x="1117" y="1081"/>
                  <a:pt x="1117" y="1081"/>
                  <a:pt x="1117" y="1081"/>
                </a:cubicBezTo>
                <a:cubicBezTo>
                  <a:pt x="1117" y="1081"/>
                  <a:pt x="1116" y="1080"/>
                  <a:pt x="1116" y="1080"/>
                </a:cubicBezTo>
                <a:cubicBezTo>
                  <a:pt x="1116" y="1080"/>
                  <a:pt x="1116" y="1080"/>
                  <a:pt x="1116" y="1080"/>
                </a:cubicBezTo>
                <a:cubicBezTo>
                  <a:pt x="1116" y="1080"/>
                  <a:pt x="1115" y="1079"/>
                  <a:pt x="1115" y="1079"/>
                </a:cubicBezTo>
                <a:cubicBezTo>
                  <a:pt x="1114" y="1079"/>
                  <a:pt x="1113" y="1080"/>
                  <a:pt x="1113" y="1081"/>
                </a:cubicBezTo>
                <a:cubicBezTo>
                  <a:pt x="1113" y="1081"/>
                  <a:pt x="1113" y="1081"/>
                  <a:pt x="1113" y="1081"/>
                </a:cubicBezTo>
                <a:cubicBezTo>
                  <a:pt x="1113" y="1081"/>
                  <a:pt x="1113" y="1081"/>
                  <a:pt x="1113" y="1081"/>
                </a:cubicBezTo>
                <a:cubicBezTo>
                  <a:pt x="1113" y="1082"/>
                  <a:pt x="1113" y="1082"/>
                  <a:pt x="1113" y="1082"/>
                </a:cubicBezTo>
                <a:cubicBezTo>
                  <a:pt x="1114" y="1083"/>
                  <a:pt x="1114" y="1083"/>
                  <a:pt x="1115" y="1083"/>
                </a:cubicBezTo>
                <a:close/>
                <a:moveTo>
                  <a:pt x="1103" y="1079"/>
                </a:moveTo>
                <a:cubicBezTo>
                  <a:pt x="1103" y="1079"/>
                  <a:pt x="1103" y="1079"/>
                  <a:pt x="1103" y="1079"/>
                </a:cubicBezTo>
                <a:cubicBezTo>
                  <a:pt x="1103" y="1079"/>
                  <a:pt x="1104" y="1079"/>
                  <a:pt x="1104" y="1079"/>
                </a:cubicBezTo>
                <a:cubicBezTo>
                  <a:pt x="1104" y="1079"/>
                  <a:pt x="1104" y="1079"/>
                  <a:pt x="1104" y="1079"/>
                </a:cubicBezTo>
                <a:cubicBezTo>
                  <a:pt x="1104" y="1079"/>
                  <a:pt x="1104" y="1079"/>
                  <a:pt x="1104" y="1079"/>
                </a:cubicBezTo>
                <a:cubicBezTo>
                  <a:pt x="1104" y="1079"/>
                  <a:pt x="1105" y="1079"/>
                  <a:pt x="1105" y="1079"/>
                </a:cubicBezTo>
                <a:cubicBezTo>
                  <a:pt x="1105" y="1079"/>
                  <a:pt x="1105" y="1079"/>
                  <a:pt x="1105" y="1079"/>
                </a:cubicBezTo>
                <a:cubicBezTo>
                  <a:pt x="1106" y="1079"/>
                  <a:pt x="1106" y="1079"/>
                  <a:pt x="1106" y="1078"/>
                </a:cubicBezTo>
                <a:cubicBezTo>
                  <a:pt x="1107" y="1078"/>
                  <a:pt x="1107" y="1077"/>
                  <a:pt x="1107" y="1077"/>
                </a:cubicBezTo>
                <a:cubicBezTo>
                  <a:pt x="1106" y="1077"/>
                  <a:pt x="1106" y="1076"/>
                  <a:pt x="1105" y="1076"/>
                </a:cubicBezTo>
                <a:cubicBezTo>
                  <a:pt x="1105" y="1076"/>
                  <a:pt x="1105" y="1076"/>
                  <a:pt x="1105" y="1076"/>
                </a:cubicBezTo>
                <a:cubicBezTo>
                  <a:pt x="1105" y="1076"/>
                  <a:pt x="1106" y="1076"/>
                  <a:pt x="1106" y="1076"/>
                </a:cubicBezTo>
                <a:cubicBezTo>
                  <a:pt x="1106" y="1076"/>
                  <a:pt x="1106" y="1075"/>
                  <a:pt x="1106" y="1075"/>
                </a:cubicBezTo>
                <a:cubicBezTo>
                  <a:pt x="1106" y="1074"/>
                  <a:pt x="1105" y="1074"/>
                  <a:pt x="1105" y="1074"/>
                </a:cubicBezTo>
                <a:cubicBezTo>
                  <a:pt x="1104" y="1074"/>
                  <a:pt x="1103" y="1075"/>
                  <a:pt x="1103" y="1075"/>
                </a:cubicBezTo>
                <a:cubicBezTo>
                  <a:pt x="1103" y="1075"/>
                  <a:pt x="1102" y="1075"/>
                  <a:pt x="1102" y="1075"/>
                </a:cubicBezTo>
                <a:cubicBezTo>
                  <a:pt x="1102" y="1075"/>
                  <a:pt x="1102" y="1075"/>
                  <a:pt x="1102" y="1075"/>
                </a:cubicBezTo>
                <a:cubicBezTo>
                  <a:pt x="1102" y="1075"/>
                  <a:pt x="1102" y="1075"/>
                  <a:pt x="1102" y="1075"/>
                </a:cubicBezTo>
                <a:cubicBezTo>
                  <a:pt x="1102" y="1076"/>
                  <a:pt x="1101" y="1076"/>
                  <a:pt x="1101" y="1077"/>
                </a:cubicBezTo>
                <a:cubicBezTo>
                  <a:pt x="1101" y="1077"/>
                  <a:pt x="1101" y="1077"/>
                  <a:pt x="1101" y="1077"/>
                </a:cubicBezTo>
                <a:cubicBezTo>
                  <a:pt x="1101" y="1077"/>
                  <a:pt x="1101" y="1078"/>
                  <a:pt x="1101" y="1078"/>
                </a:cubicBezTo>
                <a:cubicBezTo>
                  <a:pt x="1101" y="1078"/>
                  <a:pt x="1102" y="1079"/>
                  <a:pt x="1102" y="1079"/>
                </a:cubicBezTo>
                <a:cubicBezTo>
                  <a:pt x="1102" y="1078"/>
                  <a:pt x="1102" y="1078"/>
                  <a:pt x="1102" y="1078"/>
                </a:cubicBezTo>
                <a:cubicBezTo>
                  <a:pt x="1103" y="1079"/>
                  <a:pt x="1103" y="1079"/>
                  <a:pt x="1103" y="1079"/>
                </a:cubicBezTo>
                <a:cubicBezTo>
                  <a:pt x="1103" y="1079"/>
                  <a:pt x="1103" y="1079"/>
                  <a:pt x="1103" y="1078"/>
                </a:cubicBezTo>
                <a:cubicBezTo>
                  <a:pt x="1103" y="1079"/>
                  <a:pt x="1103" y="1079"/>
                  <a:pt x="1103" y="1079"/>
                </a:cubicBezTo>
                <a:close/>
                <a:moveTo>
                  <a:pt x="1404" y="832"/>
                </a:moveTo>
                <a:cubicBezTo>
                  <a:pt x="1404" y="833"/>
                  <a:pt x="1403" y="834"/>
                  <a:pt x="1403" y="834"/>
                </a:cubicBezTo>
                <a:cubicBezTo>
                  <a:pt x="1403" y="834"/>
                  <a:pt x="1402" y="835"/>
                  <a:pt x="1402" y="835"/>
                </a:cubicBezTo>
                <a:cubicBezTo>
                  <a:pt x="1402" y="835"/>
                  <a:pt x="1401" y="835"/>
                  <a:pt x="1401" y="835"/>
                </a:cubicBezTo>
                <a:cubicBezTo>
                  <a:pt x="1400" y="835"/>
                  <a:pt x="1400" y="834"/>
                  <a:pt x="1399" y="834"/>
                </a:cubicBezTo>
                <a:cubicBezTo>
                  <a:pt x="1398" y="833"/>
                  <a:pt x="1398" y="832"/>
                  <a:pt x="1399" y="831"/>
                </a:cubicBezTo>
                <a:cubicBezTo>
                  <a:pt x="1399" y="831"/>
                  <a:pt x="1400" y="830"/>
                  <a:pt x="1401" y="830"/>
                </a:cubicBezTo>
                <a:cubicBezTo>
                  <a:pt x="1401" y="830"/>
                  <a:pt x="1402" y="830"/>
                  <a:pt x="1402" y="830"/>
                </a:cubicBezTo>
                <a:cubicBezTo>
                  <a:pt x="1403" y="830"/>
                  <a:pt x="1404" y="831"/>
                  <a:pt x="1404" y="832"/>
                </a:cubicBezTo>
                <a:close/>
                <a:moveTo>
                  <a:pt x="1402" y="834"/>
                </a:moveTo>
                <a:cubicBezTo>
                  <a:pt x="1402" y="834"/>
                  <a:pt x="1402" y="834"/>
                  <a:pt x="1402" y="834"/>
                </a:cubicBezTo>
                <a:cubicBezTo>
                  <a:pt x="1402" y="834"/>
                  <a:pt x="1402" y="834"/>
                  <a:pt x="1402" y="834"/>
                </a:cubicBezTo>
                <a:close/>
                <a:moveTo>
                  <a:pt x="1388" y="820"/>
                </a:moveTo>
                <a:cubicBezTo>
                  <a:pt x="1387" y="820"/>
                  <a:pt x="1386" y="820"/>
                  <a:pt x="1386" y="820"/>
                </a:cubicBezTo>
                <a:cubicBezTo>
                  <a:pt x="1385" y="821"/>
                  <a:pt x="1385" y="821"/>
                  <a:pt x="1385" y="822"/>
                </a:cubicBezTo>
                <a:cubicBezTo>
                  <a:pt x="1386" y="822"/>
                  <a:pt x="1386" y="822"/>
                  <a:pt x="1386" y="822"/>
                </a:cubicBezTo>
                <a:cubicBezTo>
                  <a:pt x="1386" y="823"/>
                  <a:pt x="1386" y="823"/>
                  <a:pt x="1387" y="823"/>
                </a:cubicBezTo>
                <a:cubicBezTo>
                  <a:pt x="1387" y="823"/>
                  <a:pt x="1387" y="823"/>
                  <a:pt x="1388" y="824"/>
                </a:cubicBezTo>
                <a:cubicBezTo>
                  <a:pt x="1388" y="824"/>
                  <a:pt x="1388" y="824"/>
                  <a:pt x="1388" y="824"/>
                </a:cubicBezTo>
                <a:cubicBezTo>
                  <a:pt x="1389" y="824"/>
                  <a:pt x="1389" y="823"/>
                  <a:pt x="1390" y="823"/>
                </a:cubicBezTo>
                <a:cubicBezTo>
                  <a:pt x="1390" y="822"/>
                  <a:pt x="1390" y="821"/>
                  <a:pt x="1389" y="820"/>
                </a:cubicBezTo>
                <a:cubicBezTo>
                  <a:pt x="1389" y="820"/>
                  <a:pt x="1388" y="820"/>
                  <a:pt x="1388" y="820"/>
                </a:cubicBezTo>
                <a:close/>
                <a:moveTo>
                  <a:pt x="1375" y="821"/>
                </a:moveTo>
                <a:cubicBezTo>
                  <a:pt x="1375" y="821"/>
                  <a:pt x="1375" y="821"/>
                  <a:pt x="1375" y="821"/>
                </a:cubicBezTo>
                <a:cubicBezTo>
                  <a:pt x="1375" y="821"/>
                  <a:pt x="1375" y="821"/>
                  <a:pt x="1376" y="821"/>
                </a:cubicBezTo>
                <a:cubicBezTo>
                  <a:pt x="1376" y="821"/>
                  <a:pt x="1376" y="820"/>
                  <a:pt x="1377" y="820"/>
                </a:cubicBezTo>
                <a:cubicBezTo>
                  <a:pt x="1377" y="820"/>
                  <a:pt x="1377" y="820"/>
                  <a:pt x="1377" y="820"/>
                </a:cubicBezTo>
                <a:cubicBezTo>
                  <a:pt x="1377" y="820"/>
                  <a:pt x="1377" y="820"/>
                  <a:pt x="1377" y="820"/>
                </a:cubicBezTo>
                <a:cubicBezTo>
                  <a:pt x="1377" y="820"/>
                  <a:pt x="1378" y="820"/>
                  <a:pt x="1378" y="820"/>
                </a:cubicBezTo>
                <a:cubicBezTo>
                  <a:pt x="1378" y="820"/>
                  <a:pt x="1378" y="820"/>
                  <a:pt x="1378" y="820"/>
                </a:cubicBezTo>
                <a:cubicBezTo>
                  <a:pt x="1378" y="820"/>
                  <a:pt x="1379" y="820"/>
                  <a:pt x="1379" y="820"/>
                </a:cubicBezTo>
                <a:cubicBezTo>
                  <a:pt x="1379" y="820"/>
                  <a:pt x="1380" y="820"/>
                  <a:pt x="1380" y="820"/>
                </a:cubicBezTo>
                <a:cubicBezTo>
                  <a:pt x="1381" y="821"/>
                  <a:pt x="1381" y="821"/>
                  <a:pt x="1381" y="821"/>
                </a:cubicBezTo>
                <a:cubicBezTo>
                  <a:pt x="1381" y="822"/>
                  <a:pt x="1380" y="823"/>
                  <a:pt x="1379" y="823"/>
                </a:cubicBezTo>
                <a:cubicBezTo>
                  <a:pt x="1379" y="823"/>
                  <a:pt x="1379" y="823"/>
                  <a:pt x="1379" y="823"/>
                </a:cubicBezTo>
                <a:cubicBezTo>
                  <a:pt x="1378" y="824"/>
                  <a:pt x="1378" y="824"/>
                  <a:pt x="1378" y="825"/>
                </a:cubicBezTo>
                <a:cubicBezTo>
                  <a:pt x="1377" y="826"/>
                  <a:pt x="1376" y="826"/>
                  <a:pt x="1375" y="826"/>
                </a:cubicBezTo>
                <a:cubicBezTo>
                  <a:pt x="1375" y="826"/>
                  <a:pt x="1375" y="826"/>
                  <a:pt x="1375" y="826"/>
                </a:cubicBezTo>
                <a:cubicBezTo>
                  <a:pt x="1375" y="826"/>
                  <a:pt x="1375" y="826"/>
                  <a:pt x="1375" y="826"/>
                </a:cubicBezTo>
                <a:cubicBezTo>
                  <a:pt x="1374" y="826"/>
                  <a:pt x="1374" y="826"/>
                  <a:pt x="1373" y="826"/>
                </a:cubicBezTo>
                <a:cubicBezTo>
                  <a:pt x="1372" y="825"/>
                  <a:pt x="1372" y="825"/>
                  <a:pt x="1372" y="824"/>
                </a:cubicBezTo>
                <a:cubicBezTo>
                  <a:pt x="1372" y="823"/>
                  <a:pt x="1373" y="822"/>
                  <a:pt x="1374" y="821"/>
                </a:cubicBezTo>
                <a:cubicBezTo>
                  <a:pt x="1374" y="821"/>
                  <a:pt x="1375" y="821"/>
                  <a:pt x="1375" y="821"/>
                </a:cubicBezTo>
                <a:close/>
                <a:moveTo>
                  <a:pt x="1375" y="825"/>
                </a:moveTo>
                <a:cubicBezTo>
                  <a:pt x="1375" y="825"/>
                  <a:pt x="1375" y="825"/>
                  <a:pt x="1375" y="825"/>
                </a:cubicBezTo>
                <a:cubicBezTo>
                  <a:pt x="1375" y="825"/>
                  <a:pt x="1375" y="825"/>
                  <a:pt x="1375" y="825"/>
                </a:cubicBezTo>
                <a:cubicBezTo>
                  <a:pt x="1375" y="825"/>
                  <a:pt x="1375" y="825"/>
                  <a:pt x="1375" y="825"/>
                </a:cubicBezTo>
                <a:close/>
                <a:moveTo>
                  <a:pt x="1657" y="567"/>
                </a:moveTo>
                <a:cubicBezTo>
                  <a:pt x="1657" y="567"/>
                  <a:pt x="1657" y="567"/>
                  <a:pt x="1657" y="567"/>
                </a:cubicBezTo>
                <a:cubicBezTo>
                  <a:pt x="1658" y="567"/>
                  <a:pt x="1658" y="567"/>
                  <a:pt x="1658" y="567"/>
                </a:cubicBezTo>
                <a:cubicBezTo>
                  <a:pt x="1658" y="568"/>
                  <a:pt x="1658" y="568"/>
                  <a:pt x="1658" y="568"/>
                </a:cubicBezTo>
                <a:cubicBezTo>
                  <a:pt x="1658" y="569"/>
                  <a:pt x="1658" y="569"/>
                  <a:pt x="1658" y="570"/>
                </a:cubicBezTo>
                <a:cubicBezTo>
                  <a:pt x="1659" y="570"/>
                  <a:pt x="1659" y="570"/>
                  <a:pt x="1660" y="570"/>
                </a:cubicBezTo>
                <a:cubicBezTo>
                  <a:pt x="1660" y="570"/>
                  <a:pt x="1661" y="570"/>
                  <a:pt x="1661" y="569"/>
                </a:cubicBezTo>
                <a:cubicBezTo>
                  <a:pt x="1662" y="569"/>
                  <a:pt x="1662" y="568"/>
                  <a:pt x="1661" y="567"/>
                </a:cubicBezTo>
                <a:cubicBezTo>
                  <a:pt x="1662" y="567"/>
                  <a:pt x="1663" y="566"/>
                  <a:pt x="1662" y="565"/>
                </a:cubicBezTo>
                <a:cubicBezTo>
                  <a:pt x="1662" y="564"/>
                  <a:pt x="1661" y="563"/>
                  <a:pt x="1660" y="564"/>
                </a:cubicBezTo>
                <a:cubicBezTo>
                  <a:pt x="1660" y="564"/>
                  <a:pt x="1660" y="564"/>
                  <a:pt x="1660" y="564"/>
                </a:cubicBezTo>
                <a:cubicBezTo>
                  <a:pt x="1660" y="563"/>
                  <a:pt x="1660" y="563"/>
                  <a:pt x="1660" y="563"/>
                </a:cubicBezTo>
                <a:cubicBezTo>
                  <a:pt x="1660" y="563"/>
                  <a:pt x="1660" y="563"/>
                  <a:pt x="1660" y="562"/>
                </a:cubicBezTo>
                <a:cubicBezTo>
                  <a:pt x="1659" y="562"/>
                  <a:pt x="1659" y="561"/>
                  <a:pt x="1658" y="561"/>
                </a:cubicBezTo>
                <a:cubicBezTo>
                  <a:pt x="1658" y="561"/>
                  <a:pt x="1658" y="561"/>
                  <a:pt x="1658" y="561"/>
                </a:cubicBezTo>
                <a:cubicBezTo>
                  <a:pt x="1657" y="561"/>
                  <a:pt x="1656" y="562"/>
                  <a:pt x="1656" y="563"/>
                </a:cubicBezTo>
                <a:cubicBezTo>
                  <a:pt x="1656" y="563"/>
                  <a:pt x="1656" y="563"/>
                  <a:pt x="1656" y="563"/>
                </a:cubicBezTo>
                <a:cubicBezTo>
                  <a:pt x="1656" y="564"/>
                  <a:pt x="1656" y="564"/>
                  <a:pt x="1657" y="564"/>
                </a:cubicBezTo>
                <a:cubicBezTo>
                  <a:pt x="1656" y="564"/>
                  <a:pt x="1656" y="565"/>
                  <a:pt x="1656" y="566"/>
                </a:cubicBezTo>
                <a:cubicBezTo>
                  <a:pt x="1656" y="566"/>
                  <a:pt x="1656" y="567"/>
                  <a:pt x="1657" y="567"/>
                </a:cubicBezTo>
                <a:close/>
                <a:moveTo>
                  <a:pt x="1617" y="601"/>
                </a:moveTo>
                <a:cubicBezTo>
                  <a:pt x="1617" y="600"/>
                  <a:pt x="1619" y="600"/>
                  <a:pt x="1619" y="600"/>
                </a:cubicBezTo>
                <a:cubicBezTo>
                  <a:pt x="1619" y="600"/>
                  <a:pt x="1619" y="599"/>
                  <a:pt x="1620" y="599"/>
                </a:cubicBezTo>
                <a:cubicBezTo>
                  <a:pt x="1620" y="598"/>
                  <a:pt x="1620" y="598"/>
                  <a:pt x="1620" y="598"/>
                </a:cubicBezTo>
                <a:cubicBezTo>
                  <a:pt x="1620" y="598"/>
                  <a:pt x="1620" y="597"/>
                  <a:pt x="1620" y="597"/>
                </a:cubicBezTo>
                <a:cubicBezTo>
                  <a:pt x="1620" y="596"/>
                  <a:pt x="1621" y="596"/>
                  <a:pt x="1621" y="596"/>
                </a:cubicBezTo>
                <a:cubicBezTo>
                  <a:pt x="1621" y="595"/>
                  <a:pt x="1621" y="595"/>
                  <a:pt x="1622" y="594"/>
                </a:cubicBezTo>
                <a:cubicBezTo>
                  <a:pt x="1622" y="594"/>
                  <a:pt x="1623" y="593"/>
                  <a:pt x="1623" y="593"/>
                </a:cubicBezTo>
                <a:cubicBezTo>
                  <a:pt x="1623" y="592"/>
                  <a:pt x="1623" y="592"/>
                  <a:pt x="1624" y="592"/>
                </a:cubicBezTo>
                <a:cubicBezTo>
                  <a:pt x="1625" y="591"/>
                  <a:pt x="1626" y="592"/>
                  <a:pt x="1626" y="592"/>
                </a:cubicBezTo>
                <a:cubicBezTo>
                  <a:pt x="1627" y="592"/>
                  <a:pt x="1627" y="592"/>
                  <a:pt x="1627" y="593"/>
                </a:cubicBezTo>
                <a:cubicBezTo>
                  <a:pt x="1627" y="592"/>
                  <a:pt x="1628" y="592"/>
                  <a:pt x="1628" y="592"/>
                </a:cubicBezTo>
                <a:cubicBezTo>
                  <a:pt x="1629" y="592"/>
                  <a:pt x="1629" y="592"/>
                  <a:pt x="1629" y="593"/>
                </a:cubicBezTo>
                <a:cubicBezTo>
                  <a:pt x="1629" y="593"/>
                  <a:pt x="1629" y="593"/>
                  <a:pt x="1629" y="593"/>
                </a:cubicBezTo>
                <a:cubicBezTo>
                  <a:pt x="1630" y="592"/>
                  <a:pt x="1631" y="592"/>
                  <a:pt x="1631" y="592"/>
                </a:cubicBezTo>
                <a:cubicBezTo>
                  <a:pt x="1632" y="592"/>
                  <a:pt x="1632" y="592"/>
                  <a:pt x="1632" y="592"/>
                </a:cubicBezTo>
                <a:cubicBezTo>
                  <a:pt x="1632" y="592"/>
                  <a:pt x="1633" y="592"/>
                  <a:pt x="1633" y="592"/>
                </a:cubicBezTo>
                <a:cubicBezTo>
                  <a:pt x="1633" y="592"/>
                  <a:pt x="1633" y="592"/>
                  <a:pt x="1633" y="592"/>
                </a:cubicBezTo>
                <a:cubicBezTo>
                  <a:pt x="1634" y="592"/>
                  <a:pt x="1634" y="592"/>
                  <a:pt x="1634" y="592"/>
                </a:cubicBezTo>
                <a:cubicBezTo>
                  <a:pt x="1635" y="592"/>
                  <a:pt x="1636" y="592"/>
                  <a:pt x="1636" y="592"/>
                </a:cubicBezTo>
                <a:cubicBezTo>
                  <a:pt x="1637" y="592"/>
                  <a:pt x="1637" y="592"/>
                  <a:pt x="1637" y="592"/>
                </a:cubicBezTo>
                <a:cubicBezTo>
                  <a:pt x="1637" y="592"/>
                  <a:pt x="1637" y="592"/>
                  <a:pt x="1637" y="592"/>
                </a:cubicBezTo>
                <a:cubicBezTo>
                  <a:pt x="1638" y="591"/>
                  <a:pt x="1638" y="591"/>
                  <a:pt x="1638" y="591"/>
                </a:cubicBezTo>
                <a:cubicBezTo>
                  <a:pt x="1638" y="591"/>
                  <a:pt x="1638" y="591"/>
                  <a:pt x="1638" y="591"/>
                </a:cubicBezTo>
                <a:cubicBezTo>
                  <a:pt x="1637" y="591"/>
                  <a:pt x="1637" y="591"/>
                  <a:pt x="1636" y="591"/>
                </a:cubicBezTo>
                <a:cubicBezTo>
                  <a:pt x="1636" y="590"/>
                  <a:pt x="1636" y="590"/>
                  <a:pt x="1636" y="590"/>
                </a:cubicBezTo>
                <a:cubicBezTo>
                  <a:pt x="1637" y="589"/>
                  <a:pt x="1637" y="589"/>
                  <a:pt x="1637" y="589"/>
                </a:cubicBezTo>
                <a:cubicBezTo>
                  <a:pt x="1637" y="589"/>
                  <a:pt x="1637" y="589"/>
                  <a:pt x="1637" y="589"/>
                </a:cubicBezTo>
                <a:cubicBezTo>
                  <a:pt x="1636" y="589"/>
                  <a:pt x="1636" y="589"/>
                  <a:pt x="1636" y="589"/>
                </a:cubicBezTo>
                <a:cubicBezTo>
                  <a:pt x="1636" y="589"/>
                  <a:pt x="1636" y="588"/>
                  <a:pt x="1637" y="588"/>
                </a:cubicBezTo>
                <a:cubicBezTo>
                  <a:pt x="1637" y="588"/>
                  <a:pt x="1637" y="587"/>
                  <a:pt x="1637" y="587"/>
                </a:cubicBezTo>
                <a:cubicBezTo>
                  <a:pt x="1637" y="587"/>
                  <a:pt x="1637" y="587"/>
                  <a:pt x="1637" y="587"/>
                </a:cubicBezTo>
                <a:cubicBezTo>
                  <a:pt x="1637" y="587"/>
                  <a:pt x="1637" y="587"/>
                  <a:pt x="1637" y="587"/>
                </a:cubicBezTo>
                <a:cubicBezTo>
                  <a:pt x="1636" y="586"/>
                  <a:pt x="1637" y="586"/>
                  <a:pt x="1637" y="585"/>
                </a:cubicBezTo>
                <a:cubicBezTo>
                  <a:pt x="1638" y="585"/>
                  <a:pt x="1638" y="585"/>
                  <a:pt x="1638" y="585"/>
                </a:cubicBezTo>
                <a:cubicBezTo>
                  <a:pt x="1639" y="585"/>
                  <a:pt x="1639" y="585"/>
                  <a:pt x="1639" y="585"/>
                </a:cubicBezTo>
                <a:cubicBezTo>
                  <a:pt x="1639" y="585"/>
                  <a:pt x="1639" y="585"/>
                  <a:pt x="1639" y="585"/>
                </a:cubicBezTo>
                <a:cubicBezTo>
                  <a:pt x="1640" y="585"/>
                  <a:pt x="1640" y="585"/>
                  <a:pt x="1640" y="585"/>
                </a:cubicBezTo>
                <a:cubicBezTo>
                  <a:pt x="1641" y="585"/>
                  <a:pt x="1641" y="586"/>
                  <a:pt x="1641" y="586"/>
                </a:cubicBezTo>
                <a:cubicBezTo>
                  <a:pt x="1641" y="586"/>
                  <a:pt x="1641" y="586"/>
                  <a:pt x="1641" y="586"/>
                </a:cubicBezTo>
                <a:cubicBezTo>
                  <a:pt x="1641" y="586"/>
                  <a:pt x="1641" y="587"/>
                  <a:pt x="1642" y="587"/>
                </a:cubicBezTo>
                <a:cubicBezTo>
                  <a:pt x="1642" y="587"/>
                  <a:pt x="1643" y="587"/>
                  <a:pt x="1643" y="588"/>
                </a:cubicBezTo>
                <a:cubicBezTo>
                  <a:pt x="1643" y="588"/>
                  <a:pt x="1644" y="589"/>
                  <a:pt x="1643" y="589"/>
                </a:cubicBezTo>
                <a:cubicBezTo>
                  <a:pt x="1643" y="590"/>
                  <a:pt x="1641" y="590"/>
                  <a:pt x="1641" y="590"/>
                </a:cubicBezTo>
                <a:cubicBezTo>
                  <a:pt x="1641" y="590"/>
                  <a:pt x="1640" y="590"/>
                  <a:pt x="1640" y="590"/>
                </a:cubicBezTo>
                <a:cubicBezTo>
                  <a:pt x="1640" y="590"/>
                  <a:pt x="1640" y="590"/>
                  <a:pt x="1639" y="589"/>
                </a:cubicBezTo>
                <a:cubicBezTo>
                  <a:pt x="1639" y="589"/>
                  <a:pt x="1639" y="589"/>
                  <a:pt x="1639" y="589"/>
                </a:cubicBezTo>
                <a:cubicBezTo>
                  <a:pt x="1638" y="590"/>
                  <a:pt x="1638" y="590"/>
                  <a:pt x="1638" y="590"/>
                </a:cubicBezTo>
                <a:cubicBezTo>
                  <a:pt x="1638" y="590"/>
                  <a:pt x="1638" y="590"/>
                  <a:pt x="1638" y="590"/>
                </a:cubicBezTo>
                <a:cubicBezTo>
                  <a:pt x="1639" y="590"/>
                  <a:pt x="1639" y="590"/>
                  <a:pt x="1639" y="590"/>
                </a:cubicBezTo>
                <a:cubicBezTo>
                  <a:pt x="1639" y="590"/>
                  <a:pt x="1639" y="591"/>
                  <a:pt x="1638" y="591"/>
                </a:cubicBezTo>
                <a:cubicBezTo>
                  <a:pt x="1638" y="591"/>
                  <a:pt x="1638" y="591"/>
                  <a:pt x="1639" y="591"/>
                </a:cubicBezTo>
                <a:cubicBezTo>
                  <a:pt x="1639" y="591"/>
                  <a:pt x="1640" y="591"/>
                  <a:pt x="1640" y="591"/>
                </a:cubicBezTo>
                <a:cubicBezTo>
                  <a:pt x="1641" y="591"/>
                  <a:pt x="1641" y="592"/>
                  <a:pt x="1641" y="593"/>
                </a:cubicBezTo>
                <a:cubicBezTo>
                  <a:pt x="1641" y="593"/>
                  <a:pt x="1641" y="593"/>
                  <a:pt x="1641" y="593"/>
                </a:cubicBezTo>
                <a:cubicBezTo>
                  <a:pt x="1641" y="593"/>
                  <a:pt x="1641" y="593"/>
                  <a:pt x="1641" y="593"/>
                </a:cubicBezTo>
                <a:cubicBezTo>
                  <a:pt x="1641" y="593"/>
                  <a:pt x="1641" y="594"/>
                  <a:pt x="1641" y="594"/>
                </a:cubicBezTo>
                <a:cubicBezTo>
                  <a:pt x="1641" y="594"/>
                  <a:pt x="1641" y="594"/>
                  <a:pt x="1641" y="595"/>
                </a:cubicBezTo>
                <a:cubicBezTo>
                  <a:pt x="1641" y="596"/>
                  <a:pt x="1641" y="597"/>
                  <a:pt x="1640" y="597"/>
                </a:cubicBezTo>
                <a:cubicBezTo>
                  <a:pt x="1640" y="597"/>
                  <a:pt x="1639" y="598"/>
                  <a:pt x="1639" y="598"/>
                </a:cubicBezTo>
                <a:cubicBezTo>
                  <a:pt x="1638" y="598"/>
                  <a:pt x="1638" y="598"/>
                  <a:pt x="1638" y="598"/>
                </a:cubicBezTo>
                <a:cubicBezTo>
                  <a:pt x="1638" y="599"/>
                  <a:pt x="1638" y="599"/>
                  <a:pt x="1637" y="600"/>
                </a:cubicBezTo>
                <a:cubicBezTo>
                  <a:pt x="1637" y="600"/>
                  <a:pt x="1637" y="600"/>
                  <a:pt x="1636" y="600"/>
                </a:cubicBezTo>
                <a:cubicBezTo>
                  <a:pt x="1636" y="600"/>
                  <a:pt x="1636" y="600"/>
                  <a:pt x="1636" y="601"/>
                </a:cubicBezTo>
                <a:cubicBezTo>
                  <a:pt x="1635" y="601"/>
                  <a:pt x="1635" y="601"/>
                  <a:pt x="1635" y="601"/>
                </a:cubicBezTo>
                <a:cubicBezTo>
                  <a:pt x="1634" y="601"/>
                  <a:pt x="1634" y="602"/>
                  <a:pt x="1634" y="602"/>
                </a:cubicBezTo>
                <a:cubicBezTo>
                  <a:pt x="1633" y="602"/>
                  <a:pt x="1633" y="602"/>
                  <a:pt x="1632" y="602"/>
                </a:cubicBezTo>
                <a:cubicBezTo>
                  <a:pt x="1632" y="602"/>
                  <a:pt x="1632" y="602"/>
                  <a:pt x="1632" y="602"/>
                </a:cubicBezTo>
                <a:cubicBezTo>
                  <a:pt x="1632" y="602"/>
                  <a:pt x="1633" y="602"/>
                  <a:pt x="1633" y="602"/>
                </a:cubicBezTo>
                <a:cubicBezTo>
                  <a:pt x="1633" y="602"/>
                  <a:pt x="1634" y="603"/>
                  <a:pt x="1634" y="603"/>
                </a:cubicBezTo>
                <a:cubicBezTo>
                  <a:pt x="1634" y="603"/>
                  <a:pt x="1635" y="603"/>
                  <a:pt x="1635" y="604"/>
                </a:cubicBezTo>
                <a:cubicBezTo>
                  <a:pt x="1635" y="604"/>
                  <a:pt x="1635" y="604"/>
                  <a:pt x="1636" y="604"/>
                </a:cubicBezTo>
                <a:cubicBezTo>
                  <a:pt x="1636" y="604"/>
                  <a:pt x="1636" y="604"/>
                  <a:pt x="1636" y="604"/>
                </a:cubicBezTo>
                <a:cubicBezTo>
                  <a:pt x="1637" y="604"/>
                  <a:pt x="1637" y="604"/>
                  <a:pt x="1637" y="604"/>
                </a:cubicBezTo>
                <a:cubicBezTo>
                  <a:pt x="1638" y="604"/>
                  <a:pt x="1638" y="604"/>
                  <a:pt x="1638" y="604"/>
                </a:cubicBezTo>
                <a:cubicBezTo>
                  <a:pt x="1638" y="604"/>
                  <a:pt x="1638" y="604"/>
                  <a:pt x="1638" y="604"/>
                </a:cubicBezTo>
                <a:cubicBezTo>
                  <a:pt x="1639" y="604"/>
                  <a:pt x="1639" y="604"/>
                  <a:pt x="1639" y="604"/>
                </a:cubicBezTo>
                <a:cubicBezTo>
                  <a:pt x="1639" y="604"/>
                  <a:pt x="1639" y="604"/>
                  <a:pt x="1640" y="604"/>
                </a:cubicBezTo>
                <a:cubicBezTo>
                  <a:pt x="1640" y="604"/>
                  <a:pt x="1640" y="604"/>
                  <a:pt x="1640" y="604"/>
                </a:cubicBezTo>
                <a:cubicBezTo>
                  <a:pt x="1640" y="604"/>
                  <a:pt x="1640" y="604"/>
                  <a:pt x="1641" y="604"/>
                </a:cubicBezTo>
                <a:cubicBezTo>
                  <a:pt x="1641" y="604"/>
                  <a:pt x="1641" y="604"/>
                  <a:pt x="1641" y="604"/>
                </a:cubicBezTo>
                <a:cubicBezTo>
                  <a:pt x="1641" y="604"/>
                  <a:pt x="1641" y="604"/>
                  <a:pt x="1641" y="604"/>
                </a:cubicBezTo>
                <a:cubicBezTo>
                  <a:pt x="1642" y="604"/>
                  <a:pt x="1642" y="604"/>
                  <a:pt x="1642" y="604"/>
                </a:cubicBezTo>
                <a:cubicBezTo>
                  <a:pt x="1643" y="604"/>
                  <a:pt x="1644" y="604"/>
                  <a:pt x="1645" y="604"/>
                </a:cubicBezTo>
                <a:cubicBezTo>
                  <a:pt x="1645" y="605"/>
                  <a:pt x="1646" y="605"/>
                  <a:pt x="1647" y="605"/>
                </a:cubicBezTo>
                <a:cubicBezTo>
                  <a:pt x="1648" y="605"/>
                  <a:pt x="1648" y="605"/>
                  <a:pt x="1648" y="605"/>
                </a:cubicBezTo>
                <a:cubicBezTo>
                  <a:pt x="1649" y="606"/>
                  <a:pt x="1650" y="606"/>
                  <a:pt x="1651" y="606"/>
                </a:cubicBezTo>
                <a:cubicBezTo>
                  <a:pt x="1651" y="607"/>
                  <a:pt x="1651" y="608"/>
                  <a:pt x="1651" y="608"/>
                </a:cubicBezTo>
                <a:cubicBezTo>
                  <a:pt x="1651" y="609"/>
                  <a:pt x="1650" y="609"/>
                  <a:pt x="1649" y="610"/>
                </a:cubicBezTo>
                <a:cubicBezTo>
                  <a:pt x="1649" y="610"/>
                  <a:pt x="1649" y="610"/>
                  <a:pt x="1649" y="610"/>
                </a:cubicBezTo>
                <a:cubicBezTo>
                  <a:pt x="1649" y="610"/>
                  <a:pt x="1649" y="610"/>
                  <a:pt x="1649" y="610"/>
                </a:cubicBezTo>
                <a:cubicBezTo>
                  <a:pt x="1648" y="611"/>
                  <a:pt x="1648" y="611"/>
                  <a:pt x="1648" y="611"/>
                </a:cubicBezTo>
                <a:cubicBezTo>
                  <a:pt x="1648" y="612"/>
                  <a:pt x="1648" y="612"/>
                  <a:pt x="1648" y="613"/>
                </a:cubicBezTo>
                <a:cubicBezTo>
                  <a:pt x="1647" y="613"/>
                  <a:pt x="1647" y="614"/>
                  <a:pt x="1647" y="614"/>
                </a:cubicBezTo>
                <a:cubicBezTo>
                  <a:pt x="1647" y="614"/>
                  <a:pt x="1647" y="614"/>
                  <a:pt x="1647" y="615"/>
                </a:cubicBezTo>
                <a:cubicBezTo>
                  <a:pt x="1647" y="615"/>
                  <a:pt x="1647" y="616"/>
                  <a:pt x="1646" y="617"/>
                </a:cubicBezTo>
                <a:cubicBezTo>
                  <a:pt x="1646" y="617"/>
                  <a:pt x="1646" y="617"/>
                  <a:pt x="1646" y="617"/>
                </a:cubicBezTo>
                <a:cubicBezTo>
                  <a:pt x="1646" y="617"/>
                  <a:pt x="1645" y="618"/>
                  <a:pt x="1645" y="618"/>
                </a:cubicBezTo>
                <a:cubicBezTo>
                  <a:pt x="1645" y="618"/>
                  <a:pt x="1645" y="618"/>
                  <a:pt x="1645" y="618"/>
                </a:cubicBezTo>
                <a:cubicBezTo>
                  <a:pt x="1645" y="618"/>
                  <a:pt x="1644" y="619"/>
                  <a:pt x="1644" y="619"/>
                </a:cubicBezTo>
                <a:cubicBezTo>
                  <a:pt x="1644" y="619"/>
                  <a:pt x="1644" y="619"/>
                  <a:pt x="1643" y="620"/>
                </a:cubicBezTo>
                <a:cubicBezTo>
                  <a:pt x="1643" y="620"/>
                  <a:pt x="1643" y="620"/>
                  <a:pt x="1643" y="620"/>
                </a:cubicBezTo>
                <a:cubicBezTo>
                  <a:pt x="1642" y="620"/>
                  <a:pt x="1642" y="621"/>
                  <a:pt x="1642" y="621"/>
                </a:cubicBezTo>
                <a:cubicBezTo>
                  <a:pt x="1642" y="621"/>
                  <a:pt x="1642" y="621"/>
                  <a:pt x="1641" y="622"/>
                </a:cubicBezTo>
                <a:cubicBezTo>
                  <a:pt x="1641" y="622"/>
                  <a:pt x="1641" y="622"/>
                  <a:pt x="1641" y="622"/>
                </a:cubicBezTo>
                <a:cubicBezTo>
                  <a:pt x="1641" y="622"/>
                  <a:pt x="1641" y="622"/>
                  <a:pt x="1641" y="622"/>
                </a:cubicBezTo>
                <a:cubicBezTo>
                  <a:pt x="1642" y="622"/>
                  <a:pt x="1643" y="623"/>
                  <a:pt x="1643" y="624"/>
                </a:cubicBezTo>
                <a:cubicBezTo>
                  <a:pt x="1643" y="624"/>
                  <a:pt x="1643" y="625"/>
                  <a:pt x="1642" y="625"/>
                </a:cubicBezTo>
                <a:cubicBezTo>
                  <a:pt x="1642" y="625"/>
                  <a:pt x="1641" y="625"/>
                  <a:pt x="1641" y="625"/>
                </a:cubicBezTo>
                <a:cubicBezTo>
                  <a:pt x="1640" y="625"/>
                  <a:pt x="1640" y="626"/>
                  <a:pt x="1640" y="626"/>
                </a:cubicBezTo>
                <a:cubicBezTo>
                  <a:pt x="1640" y="626"/>
                  <a:pt x="1639" y="626"/>
                  <a:pt x="1638" y="626"/>
                </a:cubicBezTo>
                <a:cubicBezTo>
                  <a:pt x="1638" y="626"/>
                  <a:pt x="1638" y="626"/>
                  <a:pt x="1638" y="626"/>
                </a:cubicBezTo>
                <a:cubicBezTo>
                  <a:pt x="1638" y="626"/>
                  <a:pt x="1638" y="626"/>
                  <a:pt x="1638" y="626"/>
                </a:cubicBezTo>
                <a:cubicBezTo>
                  <a:pt x="1638" y="627"/>
                  <a:pt x="1638" y="627"/>
                  <a:pt x="1637" y="627"/>
                </a:cubicBezTo>
                <a:cubicBezTo>
                  <a:pt x="1637" y="627"/>
                  <a:pt x="1637" y="627"/>
                  <a:pt x="1637" y="627"/>
                </a:cubicBezTo>
                <a:cubicBezTo>
                  <a:pt x="1637" y="627"/>
                  <a:pt x="1637" y="627"/>
                  <a:pt x="1637" y="627"/>
                </a:cubicBezTo>
                <a:cubicBezTo>
                  <a:pt x="1638" y="627"/>
                  <a:pt x="1638" y="627"/>
                  <a:pt x="1638" y="627"/>
                </a:cubicBezTo>
                <a:cubicBezTo>
                  <a:pt x="1638" y="627"/>
                  <a:pt x="1638" y="627"/>
                  <a:pt x="1639" y="627"/>
                </a:cubicBezTo>
                <a:cubicBezTo>
                  <a:pt x="1639" y="627"/>
                  <a:pt x="1639" y="626"/>
                  <a:pt x="1640" y="626"/>
                </a:cubicBezTo>
                <a:cubicBezTo>
                  <a:pt x="1641" y="626"/>
                  <a:pt x="1643" y="627"/>
                  <a:pt x="1644" y="627"/>
                </a:cubicBezTo>
                <a:cubicBezTo>
                  <a:pt x="1645" y="628"/>
                  <a:pt x="1645" y="628"/>
                  <a:pt x="1645" y="628"/>
                </a:cubicBezTo>
                <a:cubicBezTo>
                  <a:pt x="1645" y="628"/>
                  <a:pt x="1645" y="628"/>
                  <a:pt x="1645" y="628"/>
                </a:cubicBezTo>
                <a:cubicBezTo>
                  <a:pt x="1645" y="628"/>
                  <a:pt x="1646" y="628"/>
                  <a:pt x="1647" y="629"/>
                </a:cubicBezTo>
                <a:cubicBezTo>
                  <a:pt x="1647" y="629"/>
                  <a:pt x="1647" y="630"/>
                  <a:pt x="1648" y="630"/>
                </a:cubicBezTo>
                <a:cubicBezTo>
                  <a:pt x="1648" y="630"/>
                  <a:pt x="1648" y="631"/>
                  <a:pt x="1648" y="631"/>
                </a:cubicBezTo>
                <a:cubicBezTo>
                  <a:pt x="1648" y="632"/>
                  <a:pt x="1648" y="632"/>
                  <a:pt x="1648" y="632"/>
                </a:cubicBezTo>
                <a:cubicBezTo>
                  <a:pt x="1648" y="632"/>
                  <a:pt x="1648" y="632"/>
                  <a:pt x="1648" y="632"/>
                </a:cubicBezTo>
                <a:cubicBezTo>
                  <a:pt x="1648" y="632"/>
                  <a:pt x="1648" y="632"/>
                  <a:pt x="1649" y="632"/>
                </a:cubicBezTo>
                <a:cubicBezTo>
                  <a:pt x="1649" y="632"/>
                  <a:pt x="1650" y="632"/>
                  <a:pt x="1650" y="633"/>
                </a:cubicBezTo>
                <a:cubicBezTo>
                  <a:pt x="1650" y="633"/>
                  <a:pt x="1651" y="634"/>
                  <a:pt x="1651" y="634"/>
                </a:cubicBezTo>
                <a:cubicBezTo>
                  <a:pt x="1651" y="635"/>
                  <a:pt x="1651" y="635"/>
                  <a:pt x="1651" y="636"/>
                </a:cubicBezTo>
                <a:cubicBezTo>
                  <a:pt x="1652" y="636"/>
                  <a:pt x="1651" y="637"/>
                  <a:pt x="1651" y="637"/>
                </a:cubicBezTo>
                <a:cubicBezTo>
                  <a:pt x="1651" y="637"/>
                  <a:pt x="1651" y="638"/>
                  <a:pt x="1651" y="638"/>
                </a:cubicBezTo>
                <a:cubicBezTo>
                  <a:pt x="1651" y="638"/>
                  <a:pt x="1652" y="638"/>
                  <a:pt x="1652" y="639"/>
                </a:cubicBezTo>
                <a:cubicBezTo>
                  <a:pt x="1652" y="639"/>
                  <a:pt x="1652" y="640"/>
                  <a:pt x="1652" y="640"/>
                </a:cubicBezTo>
                <a:cubicBezTo>
                  <a:pt x="1653" y="640"/>
                  <a:pt x="1653" y="641"/>
                  <a:pt x="1653" y="641"/>
                </a:cubicBezTo>
                <a:cubicBezTo>
                  <a:pt x="1653" y="642"/>
                  <a:pt x="1653" y="642"/>
                  <a:pt x="1653" y="642"/>
                </a:cubicBezTo>
                <a:cubicBezTo>
                  <a:pt x="1653" y="643"/>
                  <a:pt x="1653" y="643"/>
                  <a:pt x="1653" y="644"/>
                </a:cubicBezTo>
                <a:cubicBezTo>
                  <a:pt x="1653" y="644"/>
                  <a:pt x="1654" y="645"/>
                  <a:pt x="1655" y="645"/>
                </a:cubicBezTo>
                <a:cubicBezTo>
                  <a:pt x="1655" y="645"/>
                  <a:pt x="1656" y="645"/>
                  <a:pt x="1656" y="645"/>
                </a:cubicBezTo>
                <a:cubicBezTo>
                  <a:pt x="1656" y="646"/>
                  <a:pt x="1656" y="646"/>
                  <a:pt x="1657" y="646"/>
                </a:cubicBezTo>
                <a:cubicBezTo>
                  <a:pt x="1657" y="646"/>
                  <a:pt x="1658" y="646"/>
                  <a:pt x="1658" y="646"/>
                </a:cubicBezTo>
                <a:cubicBezTo>
                  <a:pt x="1659" y="646"/>
                  <a:pt x="1660" y="647"/>
                  <a:pt x="1660" y="648"/>
                </a:cubicBezTo>
                <a:cubicBezTo>
                  <a:pt x="1660" y="648"/>
                  <a:pt x="1660" y="648"/>
                  <a:pt x="1660" y="648"/>
                </a:cubicBezTo>
                <a:cubicBezTo>
                  <a:pt x="1661" y="648"/>
                  <a:pt x="1661" y="649"/>
                  <a:pt x="1661" y="649"/>
                </a:cubicBezTo>
                <a:cubicBezTo>
                  <a:pt x="1661" y="650"/>
                  <a:pt x="1661" y="650"/>
                  <a:pt x="1662" y="650"/>
                </a:cubicBezTo>
                <a:cubicBezTo>
                  <a:pt x="1663" y="650"/>
                  <a:pt x="1663" y="652"/>
                  <a:pt x="1663" y="652"/>
                </a:cubicBezTo>
                <a:cubicBezTo>
                  <a:pt x="1663" y="653"/>
                  <a:pt x="1663" y="653"/>
                  <a:pt x="1663" y="653"/>
                </a:cubicBezTo>
                <a:cubicBezTo>
                  <a:pt x="1664" y="653"/>
                  <a:pt x="1664" y="654"/>
                  <a:pt x="1664" y="654"/>
                </a:cubicBezTo>
                <a:cubicBezTo>
                  <a:pt x="1664" y="655"/>
                  <a:pt x="1664" y="655"/>
                  <a:pt x="1664" y="655"/>
                </a:cubicBezTo>
                <a:cubicBezTo>
                  <a:pt x="1664" y="655"/>
                  <a:pt x="1664" y="655"/>
                  <a:pt x="1664" y="656"/>
                </a:cubicBezTo>
                <a:cubicBezTo>
                  <a:pt x="1664" y="656"/>
                  <a:pt x="1664" y="656"/>
                  <a:pt x="1665" y="657"/>
                </a:cubicBezTo>
                <a:cubicBezTo>
                  <a:pt x="1665" y="657"/>
                  <a:pt x="1665" y="657"/>
                  <a:pt x="1665" y="657"/>
                </a:cubicBezTo>
                <a:cubicBezTo>
                  <a:pt x="1665" y="657"/>
                  <a:pt x="1665" y="658"/>
                  <a:pt x="1665" y="658"/>
                </a:cubicBezTo>
                <a:cubicBezTo>
                  <a:pt x="1665" y="659"/>
                  <a:pt x="1665" y="659"/>
                  <a:pt x="1665" y="659"/>
                </a:cubicBezTo>
                <a:cubicBezTo>
                  <a:pt x="1665" y="659"/>
                  <a:pt x="1664" y="659"/>
                  <a:pt x="1664" y="660"/>
                </a:cubicBezTo>
                <a:cubicBezTo>
                  <a:pt x="1665" y="660"/>
                  <a:pt x="1665" y="660"/>
                  <a:pt x="1665" y="660"/>
                </a:cubicBezTo>
                <a:cubicBezTo>
                  <a:pt x="1666" y="660"/>
                  <a:pt x="1666" y="661"/>
                  <a:pt x="1667" y="662"/>
                </a:cubicBezTo>
                <a:cubicBezTo>
                  <a:pt x="1667" y="662"/>
                  <a:pt x="1667" y="662"/>
                  <a:pt x="1667" y="662"/>
                </a:cubicBezTo>
                <a:cubicBezTo>
                  <a:pt x="1668" y="663"/>
                  <a:pt x="1668" y="664"/>
                  <a:pt x="1667" y="665"/>
                </a:cubicBezTo>
                <a:cubicBezTo>
                  <a:pt x="1667" y="665"/>
                  <a:pt x="1667" y="666"/>
                  <a:pt x="1666" y="666"/>
                </a:cubicBezTo>
                <a:cubicBezTo>
                  <a:pt x="1666" y="666"/>
                  <a:pt x="1666" y="666"/>
                  <a:pt x="1666" y="666"/>
                </a:cubicBezTo>
                <a:cubicBezTo>
                  <a:pt x="1666" y="666"/>
                  <a:pt x="1666" y="667"/>
                  <a:pt x="1666" y="667"/>
                </a:cubicBezTo>
                <a:cubicBezTo>
                  <a:pt x="1666" y="667"/>
                  <a:pt x="1666" y="667"/>
                  <a:pt x="1665" y="667"/>
                </a:cubicBezTo>
                <a:cubicBezTo>
                  <a:pt x="1665" y="667"/>
                  <a:pt x="1666" y="667"/>
                  <a:pt x="1666" y="667"/>
                </a:cubicBezTo>
                <a:cubicBezTo>
                  <a:pt x="1666" y="667"/>
                  <a:pt x="1666" y="667"/>
                  <a:pt x="1666" y="667"/>
                </a:cubicBezTo>
                <a:cubicBezTo>
                  <a:pt x="1667" y="667"/>
                  <a:pt x="1667" y="667"/>
                  <a:pt x="1667" y="667"/>
                </a:cubicBezTo>
                <a:cubicBezTo>
                  <a:pt x="1668" y="666"/>
                  <a:pt x="1669" y="666"/>
                  <a:pt x="1669" y="666"/>
                </a:cubicBezTo>
                <a:cubicBezTo>
                  <a:pt x="1669" y="666"/>
                  <a:pt x="1670" y="666"/>
                  <a:pt x="1670" y="666"/>
                </a:cubicBezTo>
                <a:cubicBezTo>
                  <a:pt x="1671" y="666"/>
                  <a:pt x="1671" y="666"/>
                  <a:pt x="1672" y="666"/>
                </a:cubicBezTo>
                <a:cubicBezTo>
                  <a:pt x="1673" y="666"/>
                  <a:pt x="1674" y="666"/>
                  <a:pt x="1675" y="667"/>
                </a:cubicBezTo>
                <a:cubicBezTo>
                  <a:pt x="1675" y="667"/>
                  <a:pt x="1675" y="667"/>
                  <a:pt x="1676" y="667"/>
                </a:cubicBezTo>
                <a:cubicBezTo>
                  <a:pt x="1676" y="667"/>
                  <a:pt x="1676" y="667"/>
                  <a:pt x="1676" y="667"/>
                </a:cubicBezTo>
                <a:cubicBezTo>
                  <a:pt x="1677" y="667"/>
                  <a:pt x="1677" y="667"/>
                  <a:pt x="1678" y="668"/>
                </a:cubicBezTo>
                <a:cubicBezTo>
                  <a:pt x="1678" y="668"/>
                  <a:pt x="1678" y="668"/>
                  <a:pt x="1678" y="668"/>
                </a:cubicBezTo>
                <a:cubicBezTo>
                  <a:pt x="1679" y="669"/>
                  <a:pt x="1679" y="669"/>
                  <a:pt x="1679" y="669"/>
                </a:cubicBezTo>
                <a:cubicBezTo>
                  <a:pt x="1680" y="669"/>
                  <a:pt x="1680" y="670"/>
                  <a:pt x="1680" y="670"/>
                </a:cubicBezTo>
                <a:cubicBezTo>
                  <a:pt x="1681" y="671"/>
                  <a:pt x="1681" y="672"/>
                  <a:pt x="1681" y="672"/>
                </a:cubicBezTo>
                <a:cubicBezTo>
                  <a:pt x="1681" y="673"/>
                  <a:pt x="1681" y="673"/>
                  <a:pt x="1681" y="673"/>
                </a:cubicBezTo>
                <a:cubicBezTo>
                  <a:pt x="1681" y="674"/>
                  <a:pt x="1681" y="675"/>
                  <a:pt x="1680" y="676"/>
                </a:cubicBezTo>
                <a:cubicBezTo>
                  <a:pt x="1679" y="676"/>
                  <a:pt x="1679" y="677"/>
                  <a:pt x="1679" y="678"/>
                </a:cubicBezTo>
                <a:cubicBezTo>
                  <a:pt x="1679" y="678"/>
                  <a:pt x="1679" y="679"/>
                  <a:pt x="1679" y="679"/>
                </a:cubicBezTo>
                <a:cubicBezTo>
                  <a:pt x="1678" y="680"/>
                  <a:pt x="1678" y="680"/>
                  <a:pt x="1678" y="680"/>
                </a:cubicBezTo>
                <a:cubicBezTo>
                  <a:pt x="1677" y="680"/>
                  <a:pt x="1677" y="680"/>
                  <a:pt x="1676" y="680"/>
                </a:cubicBezTo>
                <a:cubicBezTo>
                  <a:pt x="1676" y="680"/>
                  <a:pt x="1676" y="681"/>
                  <a:pt x="1676" y="681"/>
                </a:cubicBezTo>
                <a:cubicBezTo>
                  <a:pt x="1676" y="681"/>
                  <a:pt x="1676" y="681"/>
                  <a:pt x="1676" y="680"/>
                </a:cubicBezTo>
                <a:cubicBezTo>
                  <a:pt x="1676" y="681"/>
                  <a:pt x="1676" y="681"/>
                  <a:pt x="1676" y="682"/>
                </a:cubicBezTo>
                <a:cubicBezTo>
                  <a:pt x="1676" y="682"/>
                  <a:pt x="1676" y="683"/>
                  <a:pt x="1676" y="683"/>
                </a:cubicBezTo>
                <a:cubicBezTo>
                  <a:pt x="1675" y="684"/>
                  <a:pt x="1674" y="684"/>
                  <a:pt x="1673" y="684"/>
                </a:cubicBezTo>
                <a:cubicBezTo>
                  <a:pt x="1673" y="684"/>
                  <a:pt x="1673" y="684"/>
                  <a:pt x="1673" y="684"/>
                </a:cubicBezTo>
                <a:cubicBezTo>
                  <a:pt x="1673" y="684"/>
                  <a:pt x="1673" y="685"/>
                  <a:pt x="1673" y="685"/>
                </a:cubicBezTo>
                <a:cubicBezTo>
                  <a:pt x="1673" y="685"/>
                  <a:pt x="1673" y="686"/>
                  <a:pt x="1672" y="686"/>
                </a:cubicBezTo>
                <a:cubicBezTo>
                  <a:pt x="1672" y="687"/>
                  <a:pt x="1671" y="687"/>
                  <a:pt x="1670" y="687"/>
                </a:cubicBezTo>
                <a:cubicBezTo>
                  <a:pt x="1671" y="687"/>
                  <a:pt x="1671" y="687"/>
                  <a:pt x="1671" y="687"/>
                </a:cubicBezTo>
                <a:cubicBezTo>
                  <a:pt x="1671" y="687"/>
                  <a:pt x="1671" y="687"/>
                  <a:pt x="1671" y="688"/>
                </a:cubicBezTo>
                <a:cubicBezTo>
                  <a:pt x="1672" y="688"/>
                  <a:pt x="1672" y="688"/>
                  <a:pt x="1673" y="688"/>
                </a:cubicBezTo>
                <a:cubicBezTo>
                  <a:pt x="1673" y="688"/>
                  <a:pt x="1673" y="688"/>
                  <a:pt x="1673" y="688"/>
                </a:cubicBezTo>
                <a:cubicBezTo>
                  <a:pt x="1673" y="688"/>
                  <a:pt x="1673" y="688"/>
                  <a:pt x="1673" y="688"/>
                </a:cubicBezTo>
                <a:cubicBezTo>
                  <a:pt x="1673" y="688"/>
                  <a:pt x="1674" y="688"/>
                  <a:pt x="1674" y="687"/>
                </a:cubicBezTo>
                <a:cubicBezTo>
                  <a:pt x="1674" y="687"/>
                  <a:pt x="1675" y="687"/>
                  <a:pt x="1675" y="687"/>
                </a:cubicBezTo>
                <a:cubicBezTo>
                  <a:pt x="1676" y="687"/>
                  <a:pt x="1676" y="687"/>
                  <a:pt x="1677" y="687"/>
                </a:cubicBezTo>
                <a:cubicBezTo>
                  <a:pt x="1677" y="687"/>
                  <a:pt x="1677" y="687"/>
                  <a:pt x="1677" y="687"/>
                </a:cubicBezTo>
                <a:cubicBezTo>
                  <a:pt x="1677" y="687"/>
                  <a:pt x="1678" y="687"/>
                  <a:pt x="1678" y="688"/>
                </a:cubicBezTo>
                <a:cubicBezTo>
                  <a:pt x="1678" y="688"/>
                  <a:pt x="1678" y="689"/>
                  <a:pt x="1678" y="689"/>
                </a:cubicBezTo>
                <a:cubicBezTo>
                  <a:pt x="1678" y="689"/>
                  <a:pt x="1678" y="689"/>
                  <a:pt x="1678" y="690"/>
                </a:cubicBezTo>
                <a:cubicBezTo>
                  <a:pt x="1678" y="690"/>
                  <a:pt x="1678" y="691"/>
                  <a:pt x="1678" y="691"/>
                </a:cubicBezTo>
                <a:cubicBezTo>
                  <a:pt x="1678" y="691"/>
                  <a:pt x="1678" y="692"/>
                  <a:pt x="1677" y="692"/>
                </a:cubicBezTo>
                <a:cubicBezTo>
                  <a:pt x="1677" y="692"/>
                  <a:pt x="1676" y="693"/>
                  <a:pt x="1676" y="693"/>
                </a:cubicBezTo>
                <a:cubicBezTo>
                  <a:pt x="1676" y="693"/>
                  <a:pt x="1676" y="693"/>
                  <a:pt x="1675" y="693"/>
                </a:cubicBezTo>
                <a:cubicBezTo>
                  <a:pt x="1675" y="693"/>
                  <a:pt x="1675" y="693"/>
                  <a:pt x="1675" y="693"/>
                </a:cubicBezTo>
                <a:cubicBezTo>
                  <a:pt x="1674" y="693"/>
                  <a:pt x="1674" y="693"/>
                  <a:pt x="1674" y="693"/>
                </a:cubicBezTo>
                <a:cubicBezTo>
                  <a:pt x="1674" y="694"/>
                  <a:pt x="1674" y="694"/>
                  <a:pt x="1674" y="694"/>
                </a:cubicBezTo>
                <a:cubicBezTo>
                  <a:pt x="1673" y="694"/>
                  <a:pt x="1673" y="694"/>
                  <a:pt x="1673" y="694"/>
                </a:cubicBezTo>
                <a:cubicBezTo>
                  <a:pt x="1673" y="694"/>
                  <a:pt x="1673" y="694"/>
                  <a:pt x="1673" y="694"/>
                </a:cubicBezTo>
                <a:cubicBezTo>
                  <a:pt x="1673" y="695"/>
                  <a:pt x="1672" y="695"/>
                  <a:pt x="1671" y="695"/>
                </a:cubicBezTo>
                <a:cubicBezTo>
                  <a:pt x="1671" y="695"/>
                  <a:pt x="1671" y="695"/>
                  <a:pt x="1670" y="695"/>
                </a:cubicBezTo>
                <a:cubicBezTo>
                  <a:pt x="1670" y="696"/>
                  <a:pt x="1670" y="696"/>
                  <a:pt x="1670" y="696"/>
                </a:cubicBezTo>
                <a:cubicBezTo>
                  <a:pt x="1669" y="696"/>
                  <a:pt x="1668" y="696"/>
                  <a:pt x="1667" y="696"/>
                </a:cubicBezTo>
                <a:cubicBezTo>
                  <a:pt x="1667" y="696"/>
                  <a:pt x="1667" y="696"/>
                  <a:pt x="1667" y="696"/>
                </a:cubicBezTo>
                <a:cubicBezTo>
                  <a:pt x="1667" y="697"/>
                  <a:pt x="1666" y="697"/>
                  <a:pt x="1665" y="697"/>
                </a:cubicBezTo>
                <a:cubicBezTo>
                  <a:pt x="1665" y="697"/>
                  <a:pt x="1665" y="697"/>
                  <a:pt x="1665" y="697"/>
                </a:cubicBezTo>
                <a:cubicBezTo>
                  <a:pt x="1664" y="697"/>
                  <a:pt x="1664" y="697"/>
                  <a:pt x="1664" y="697"/>
                </a:cubicBezTo>
                <a:cubicBezTo>
                  <a:pt x="1663" y="696"/>
                  <a:pt x="1663" y="696"/>
                  <a:pt x="1663" y="696"/>
                </a:cubicBezTo>
                <a:cubicBezTo>
                  <a:pt x="1662" y="696"/>
                  <a:pt x="1662" y="696"/>
                  <a:pt x="1662" y="696"/>
                </a:cubicBezTo>
                <a:cubicBezTo>
                  <a:pt x="1661" y="696"/>
                  <a:pt x="1661" y="696"/>
                  <a:pt x="1660" y="696"/>
                </a:cubicBezTo>
                <a:cubicBezTo>
                  <a:pt x="1660" y="696"/>
                  <a:pt x="1660" y="696"/>
                  <a:pt x="1660" y="696"/>
                </a:cubicBezTo>
                <a:cubicBezTo>
                  <a:pt x="1660" y="696"/>
                  <a:pt x="1659" y="696"/>
                  <a:pt x="1659" y="696"/>
                </a:cubicBezTo>
                <a:cubicBezTo>
                  <a:pt x="1659" y="696"/>
                  <a:pt x="1659" y="696"/>
                  <a:pt x="1659" y="696"/>
                </a:cubicBezTo>
                <a:cubicBezTo>
                  <a:pt x="1658" y="697"/>
                  <a:pt x="1658" y="697"/>
                  <a:pt x="1658" y="697"/>
                </a:cubicBezTo>
                <a:cubicBezTo>
                  <a:pt x="1657" y="697"/>
                  <a:pt x="1657" y="697"/>
                  <a:pt x="1657" y="697"/>
                </a:cubicBezTo>
                <a:cubicBezTo>
                  <a:pt x="1657" y="697"/>
                  <a:pt x="1657" y="697"/>
                  <a:pt x="1657" y="697"/>
                </a:cubicBezTo>
                <a:cubicBezTo>
                  <a:pt x="1656" y="697"/>
                  <a:pt x="1656" y="697"/>
                  <a:pt x="1655" y="697"/>
                </a:cubicBezTo>
                <a:cubicBezTo>
                  <a:pt x="1654" y="697"/>
                  <a:pt x="1654" y="696"/>
                  <a:pt x="1653" y="696"/>
                </a:cubicBezTo>
                <a:cubicBezTo>
                  <a:pt x="1653" y="696"/>
                  <a:pt x="1653" y="696"/>
                  <a:pt x="1653" y="696"/>
                </a:cubicBezTo>
                <a:cubicBezTo>
                  <a:pt x="1653" y="696"/>
                  <a:pt x="1652" y="696"/>
                  <a:pt x="1652" y="696"/>
                </a:cubicBezTo>
                <a:cubicBezTo>
                  <a:pt x="1652" y="697"/>
                  <a:pt x="1652" y="697"/>
                  <a:pt x="1653" y="697"/>
                </a:cubicBezTo>
                <a:cubicBezTo>
                  <a:pt x="1653" y="698"/>
                  <a:pt x="1653" y="698"/>
                  <a:pt x="1652" y="699"/>
                </a:cubicBezTo>
                <a:cubicBezTo>
                  <a:pt x="1652" y="699"/>
                  <a:pt x="1651" y="699"/>
                  <a:pt x="1650" y="699"/>
                </a:cubicBezTo>
                <a:cubicBezTo>
                  <a:pt x="1650" y="699"/>
                  <a:pt x="1650" y="699"/>
                  <a:pt x="1650" y="699"/>
                </a:cubicBezTo>
                <a:cubicBezTo>
                  <a:pt x="1650" y="699"/>
                  <a:pt x="1650" y="699"/>
                  <a:pt x="1649" y="699"/>
                </a:cubicBezTo>
                <a:cubicBezTo>
                  <a:pt x="1649" y="699"/>
                  <a:pt x="1649" y="699"/>
                  <a:pt x="1649" y="699"/>
                </a:cubicBezTo>
                <a:cubicBezTo>
                  <a:pt x="1649" y="699"/>
                  <a:pt x="1648" y="699"/>
                  <a:pt x="1648" y="699"/>
                </a:cubicBezTo>
                <a:cubicBezTo>
                  <a:pt x="1648" y="699"/>
                  <a:pt x="1647" y="698"/>
                  <a:pt x="1647" y="697"/>
                </a:cubicBezTo>
                <a:cubicBezTo>
                  <a:pt x="1647" y="697"/>
                  <a:pt x="1647" y="697"/>
                  <a:pt x="1647" y="697"/>
                </a:cubicBezTo>
                <a:cubicBezTo>
                  <a:pt x="1647" y="697"/>
                  <a:pt x="1647" y="697"/>
                  <a:pt x="1647" y="697"/>
                </a:cubicBezTo>
                <a:cubicBezTo>
                  <a:pt x="1646" y="697"/>
                  <a:pt x="1646" y="697"/>
                  <a:pt x="1646" y="697"/>
                </a:cubicBezTo>
                <a:cubicBezTo>
                  <a:pt x="1646" y="697"/>
                  <a:pt x="1646" y="698"/>
                  <a:pt x="1645" y="698"/>
                </a:cubicBezTo>
                <a:cubicBezTo>
                  <a:pt x="1645" y="699"/>
                  <a:pt x="1644" y="699"/>
                  <a:pt x="1643" y="699"/>
                </a:cubicBezTo>
                <a:cubicBezTo>
                  <a:pt x="1642" y="699"/>
                  <a:pt x="1642" y="699"/>
                  <a:pt x="1642" y="699"/>
                </a:cubicBezTo>
                <a:cubicBezTo>
                  <a:pt x="1641" y="699"/>
                  <a:pt x="1641" y="699"/>
                  <a:pt x="1640" y="699"/>
                </a:cubicBezTo>
                <a:cubicBezTo>
                  <a:pt x="1640" y="699"/>
                  <a:pt x="1640" y="699"/>
                  <a:pt x="1640" y="699"/>
                </a:cubicBezTo>
                <a:cubicBezTo>
                  <a:pt x="1639" y="699"/>
                  <a:pt x="1639" y="699"/>
                  <a:pt x="1639" y="699"/>
                </a:cubicBezTo>
                <a:cubicBezTo>
                  <a:pt x="1638" y="699"/>
                  <a:pt x="1637" y="698"/>
                  <a:pt x="1636" y="697"/>
                </a:cubicBezTo>
                <a:cubicBezTo>
                  <a:pt x="1636" y="697"/>
                  <a:pt x="1636" y="697"/>
                  <a:pt x="1636" y="697"/>
                </a:cubicBezTo>
                <a:cubicBezTo>
                  <a:pt x="1636" y="697"/>
                  <a:pt x="1636" y="697"/>
                  <a:pt x="1636" y="697"/>
                </a:cubicBezTo>
                <a:cubicBezTo>
                  <a:pt x="1635" y="697"/>
                  <a:pt x="1635" y="697"/>
                  <a:pt x="1635" y="697"/>
                </a:cubicBezTo>
                <a:cubicBezTo>
                  <a:pt x="1634" y="697"/>
                  <a:pt x="1634" y="698"/>
                  <a:pt x="1633" y="698"/>
                </a:cubicBezTo>
                <a:cubicBezTo>
                  <a:pt x="1633" y="698"/>
                  <a:pt x="1633" y="698"/>
                  <a:pt x="1633" y="698"/>
                </a:cubicBezTo>
                <a:cubicBezTo>
                  <a:pt x="1632" y="698"/>
                  <a:pt x="1632" y="698"/>
                  <a:pt x="1632" y="698"/>
                </a:cubicBezTo>
                <a:cubicBezTo>
                  <a:pt x="1632" y="698"/>
                  <a:pt x="1631" y="698"/>
                  <a:pt x="1631" y="698"/>
                </a:cubicBezTo>
                <a:cubicBezTo>
                  <a:pt x="1631" y="698"/>
                  <a:pt x="1631" y="698"/>
                  <a:pt x="1630" y="699"/>
                </a:cubicBezTo>
                <a:cubicBezTo>
                  <a:pt x="1630" y="699"/>
                  <a:pt x="1630" y="699"/>
                  <a:pt x="1630" y="699"/>
                </a:cubicBezTo>
                <a:cubicBezTo>
                  <a:pt x="1630" y="700"/>
                  <a:pt x="1630" y="700"/>
                  <a:pt x="1630" y="701"/>
                </a:cubicBezTo>
                <a:cubicBezTo>
                  <a:pt x="1630" y="702"/>
                  <a:pt x="1629" y="702"/>
                  <a:pt x="1628" y="702"/>
                </a:cubicBezTo>
                <a:cubicBezTo>
                  <a:pt x="1628" y="702"/>
                  <a:pt x="1628" y="702"/>
                  <a:pt x="1628" y="702"/>
                </a:cubicBezTo>
                <a:cubicBezTo>
                  <a:pt x="1628" y="703"/>
                  <a:pt x="1628" y="703"/>
                  <a:pt x="1628" y="703"/>
                </a:cubicBezTo>
                <a:cubicBezTo>
                  <a:pt x="1628" y="704"/>
                  <a:pt x="1627" y="704"/>
                  <a:pt x="1626" y="704"/>
                </a:cubicBezTo>
                <a:cubicBezTo>
                  <a:pt x="1626" y="704"/>
                  <a:pt x="1626" y="704"/>
                  <a:pt x="1625" y="704"/>
                </a:cubicBezTo>
                <a:cubicBezTo>
                  <a:pt x="1625" y="703"/>
                  <a:pt x="1625" y="703"/>
                  <a:pt x="1624" y="703"/>
                </a:cubicBezTo>
                <a:cubicBezTo>
                  <a:pt x="1624" y="702"/>
                  <a:pt x="1624" y="702"/>
                  <a:pt x="1624" y="702"/>
                </a:cubicBezTo>
                <a:cubicBezTo>
                  <a:pt x="1623" y="702"/>
                  <a:pt x="1623" y="702"/>
                  <a:pt x="1622" y="702"/>
                </a:cubicBezTo>
                <a:cubicBezTo>
                  <a:pt x="1622" y="701"/>
                  <a:pt x="1621" y="702"/>
                  <a:pt x="1621" y="702"/>
                </a:cubicBezTo>
                <a:cubicBezTo>
                  <a:pt x="1620" y="702"/>
                  <a:pt x="1619" y="702"/>
                  <a:pt x="1618" y="702"/>
                </a:cubicBezTo>
                <a:cubicBezTo>
                  <a:pt x="1618" y="702"/>
                  <a:pt x="1618" y="702"/>
                  <a:pt x="1618" y="702"/>
                </a:cubicBezTo>
                <a:cubicBezTo>
                  <a:pt x="1617" y="702"/>
                  <a:pt x="1617" y="702"/>
                  <a:pt x="1616" y="703"/>
                </a:cubicBezTo>
                <a:cubicBezTo>
                  <a:pt x="1616" y="703"/>
                  <a:pt x="1616" y="703"/>
                  <a:pt x="1616" y="703"/>
                </a:cubicBezTo>
                <a:cubicBezTo>
                  <a:pt x="1616" y="703"/>
                  <a:pt x="1616" y="703"/>
                  <a:pt x="1615" y="703"/>
                </a:cubicBezTo>
                <a:cubicBezTo>
                  <a:pt x="1615" y="703"/>
                  <a:pt x="1615" y="704"/>
                  <a:pt x="1614" y="704"/>
                </a:cubicBezTo>
                <a:cubicBezTo>
                  <a:pt x="1614" y="704"/>
                  <a:pt x="1614" y="704"/>
                  <a:pt x="1614" y="704"/>
                </a:cubicBezTo>
                <a:cubicBezTo>
                  <a:pt x="1614" y="704"/>
                  <a:pt x="1614" y="705"/>
                  <a:pt x="1613" y="705"/>
                </a:cubicBezTo>
                <a:cubicBezTo>
                  <a:pt x="1613" y="705"/>
                  <a:pt x="1612" y="706"/>
                  <a:pt x="1612" y="706"/>
                </a:cubicBezTo>
                <a:cubicBezTo>
                  <a:pt x="1611" y="706"/>
                  <a:pt x="1610" y="705"/>
                  <a:pt x="1610" y="704"/>
                </a:cubicBezTo>
                <a:cubicBezTo>
                  <a:pt x="1610" y="705"/>
                  <a:pt x="1609" y="705"/>
                  <a:pt x="1609" y="705"/>
                </a:cubicBezTo>
                <a:cubicBezTo>
                  <a:pt x="1608" y="706"/>
                  <a:pt x="1607" y="705"/>
                  <a:pt x="1607" y="705"/>
                </a:cubicBezTo>
                <a:cubicBezTo>
                  <a:pt x="1606" y="704"/>
                  <a:pt x="1606" y="704"/>
                  <a:pt x="1606" y="703"/>
                </a:cubicBezTo>
                <a:cubicBezTo>
                  <a:pt x="1606" y="702"/>
                  <a:pt x="1607" y="702"/>
                  <a:pt x="1607" y="702"/>
                </a:cubicBezTo>
                <a:cubicBezTo>
                  <a:pt x="1608" y="702"/>
                  <a:pt x="1608" y="701"/>
                  <a:pt x="1608" y="701"/>
                </a:cubicBezTo>
                <a:cubicBezTo>
                  <a:pt x="1608" y="701"/>
                  <a:pt x="1609" y="701"/>
                  <a:pt x="1610" y="701"/>
                </a:cubicBezTo>
                <a:cubicBezTo>
                  <a:pt x="1610" y="701"/>
                  <a:pt x="1610" y="701"/>
                  <a:pt x="1610" y="701"/>
                </a:cubicBezTo>
                <a:cubicBezTo>
                  <a:pt x="1611" y="701"/>
                  <a:pt x="1611" y="701"/>
                  <a:pt x="1611" y="701"/>
                </a:cubicBezTo>
                <a:cubicBezTo>
                  <a:pt x="1611" y="700"/>
                  <a:pt x="1612" y="700"/>
                  <a:pt x="1612" y="700"/>
                </a:cubicBezTo>
                <a:cubicBezTo>
                  <a:pt x="1612" y="699"/>
                  <a:pt x="1613" y="699"/>
                  <a:pt x="1613" y="699"/>
                </a:cubicBezTo>
                <a:cubicBezTo>
                  <a:pt x="1613" y="698"/>
                  <a:pt x="1613" y="698"/>
                  <a:pt x="1614" y="698"/>
                </a:cubicBezTo>
                <a:cubicBezTo>
                  <a:pt x="1614" y="698"/>
                  <a:pt x="1614" y="698"/>
                  <a:pt x="1614" y="697"/>
                </a:cubicBezTo>
                <a:cubicBezTo>
                  <a:pt x="1615" y="697"/>
                  <a:pt x="1615" y="697"/>
                  <a:pt x="1615" y="697"/>
                </a:cubicBezTo>
                <a:cubicBezTo>
                  <a:pt x="1616" y="697"/>
                  <a:pt x="1616" y="697"/>
                  <a:pt x="1616" y="697"/>
                </a:cubicBezTo>
                <a:cubicBezTo>
                  <a:pt x="1616" y="697"/>
                  <a:pt x="1616" y="696"/>
                  <a:pt x="1617" y="696"/>
                </a:cubicBezTo>
                <a:cubicBezTo>
                  <a:pt x="1617" y="696"/>
                  <a:pt x="1617" y="696"/>
                  <a:pt x="1617" y="695"/>
                </a:cubicBezTo>
                <a:cubicBezTo>
                  <a:pt x="1618" y="695"/>
                  <a:pt x="1618" y="694"/>
                  <a:pt x="1619" y="692"/>
                </a:cubicBezTo>
                <a:cubicBezTo>
                  <a:pt x="1619" y="691"/>
                  <a:pt x="1620" y="691"/>
                  <a:pt x="1620" y="691"/>
                </a:cubicBezTo>
                <a:cubicBezTo>
                  <a:pt x="1620" y="691"/>
                  <a:pt x="1620" y="691"/>
                  <a:pt x="1620" y="691"/>
                </a:cubicBezTo>
                <a:cubicBezTo>
                  <a:pt x="1621" y="691"/>
                  <a:pt x="1622" y="691"/>
                  <a:pt x="1622" y="690"/>
                </a:cubicBezTo>
                <a:cubicBezTo>
                  <a:pt x="1622" y="689"/>
                  <a:pt x="1623" y="688"/>
                  <a:pt x="1624" y="689"/>
                </a:cubicBezTo>
                <a:cubicBezTo>
                  <a:pt x="1625" y="689"/>
                  <a:pt x="1625" y="689"/>
                  <a:pt x="1626" y="689"/>
                </a:cubicBezTo>
                <a:cubicBezTo>
                  <a:pt x="1627" y="689"/>
                  <a:pt x="1628" y="689"/>
                  <a:pt x="1629" y="689"/>
                </a:cubicBezTo>
                <a:cubicBezTo>
                  <a:pt x="1630" y="689"/>
                  <a:pt x="1630" y="689"/>
                  <a:pt x="1630" y="689"/>
                </a:cubicBezTo>
                <a:cubicBezTo>
                  <a:pt x="1631" y="690"/>
                  <a:pt x="1631" y="690"/>
                  <a:pt x="1631" y="690"/>
                </a:cubicBezTo>
                <a:cubicBezTo>
                  <a:pt x="1632" y="690"/>
                  <a:pt x="1632" y="690"/>
                  <a:pt x="1632" y="690"/>
                </a:cubicBezTo>
                <a:cubicBezTo>
                  <a:pt x="1633" y="690"/>
                  <a:pt x="1633" y="690"/>
                  <a:pt x="1634" y="690"/>
                </a:cubicBezTo>
                <a:cubicBezTo>
                  <a:pt x="1634" y="689"/>
                  <a:pt x="1634" y="689"/>
                  <a:pt x="1634" y="688"/>
                </a:cubicBezTo>
                <a:cubicBezTo>
                  <a:pt x="1633" y="688"/>
                  <a:pt x="1633" y="689"/>
                  <a:pt x="1633" y="689"/>
                </a:cubicBezTo>
                <a:cubicBezTo>
                  <a:pt x="1633" y="689"/>
                  <a:pt x="1633" y="689"/>
                  <a:pt x="1633" y="689"/>
                </a:cubicBezTo>
                <a:cubicBezTo>
                  <a:pt x="1632" y="689"/>
                  <a:pt x="1632" y="689"/>
                  <a:pt x="1632" y="689"/>
                </a:cubicBezTo>
                <a:cubicBezTo>
                  <a:pt x="1632" y="689"/>
                  <a:pt x="1631" y="689"/>
                  <a:pt x="1631" y="689"/>
                </a:cubicBezTo>
                <a:cubicBezTo>
                  <a:pt x="1631" y="689"/>
                  <a:pt x="1629" y="689"/>
                  <a:pt x="1629" y="688"/>
                </a:cubicBezTo>
                <a:cubicBezTo>
                  <a:pt x="1628" y="687"/>
                  <a:pt x="1628" y="687"/>
                  <a:pt x="1628" y="687"/>
                </a:cubicBezTo>
                <a:cubicBezTo>
                  <a:pt x="1628" y="687"/>
                  <a:pt x="1628" y="686"/>
                  <a:pt x="1628" y="686"/>
                </a:cubicBezTo>
                <a:cubicBezTo>
                  <a:pt x="1628" y="686"/>
                  <a:pt x="1627" y="686"/>
                  <a:pt x="1627" y="685"/>
                </a:cubicBezTo>
                <a:cubicBezTo>
                  <a:pt x="1627" y="686"/>
                  <a:pt x="1627" y="686"/>
                  <a:pt x="1627" y="686"/>
                </a:cubicBezTo>
                <a:cubicBezTo>
                  <a:pt x="1626" y="686"/>
                  <a:pt x="1626" y="686"/>
                  <a:pt x="1626" y="686"/>
                </a:cubicBezTo>
                <a:cubicBezTo>
                  <a:pt x="1625" y="686"/>
                  <a:pt x="1625" y="686"/>
                  <a:pt x="1624" y="686"/>
                </a:cubicBezTo>
                <a:cubicBezTo>
                  <a:pt x="1624" y="686"/>
                  <a:pt x="1623" y="686"/>
                  <a:pt x="1623" y="686"/>
                </a:cubicBezTo>
                <a:cubicBezTo>
                  <a:pt x="1623" y="686"/>
                  <a:pt x="1622" y="686"/>
                  <a:pt x="1622" y="686"/>
                </a:cubicBezTo>
                <a:cubicBezTo>
                  <a:pt x="1622" y="686"/>
                  <a:pt x="1621" y="685"/>
                  <a:pt x="1621" y="685"/>
                </a:cubicBezTo>
                <a:cubicBezTo>
                  <a:pt x="1621" y="685"/>
                  <a:pt x="1621" y="684"/>
                  <a:pt x="1621" y="684"/>
                </a:cubicBezTo>
                <a:cubicBezTo>
                  <a:pt x="1621" y="684"/>
                  <a:pt x="1621" y="684"/>
                  <a:pt x="1621" y="684"/>
                </a:cubicBezTo>
                <a:cubicBezTo>
                  <a:pt x="1621" y="684"/>
                  <a:pt x="1621" y="684"/>
                  <a:pt x="1620" y="684"/>
                </a:cubicBezTo>
                <a:cubicBezTo>
                  <a:pt x="1619" y="684"/>
                  <a:pt x="1619" y="685"/>
                  <a:pt x="1618" y="685"/>
                </a:cubicBezTo>
                <a:cubicBezTo>
                  <a:pt x="1618" y="686"/>
                  <a:pt x="1616" y="686"/>
                  <a:pt x="1616" y="685"/>
                </a:cubicBezTo>
                <a:cubicBezTo>
                  <a:pt x="1615" y="685"/>
                  <a:pt x="1615" y="684"/>
                  <a:pt x="1615" y="684"/>
                </a:cubicBezTo>
                <a:cubicBezTo>
                  <a:pt x="1615" y="683"/>
                  <a:pt x="1615" y="683"/>
                  <a:pt x="1615" y="683"/>
                </a:cubicBezTo>
                <a:cubicBezTo>
                  <a:pt x="1614" y="683"/>
                  <a:pt x="1614" y="682"/>
                  <a:pt x="1614" y="682"/>
                </a:cubicBezTo>
                <a:cubicBezTo>
                  <a:pt x="1614" y="682"/>
                  <a:pt x="1614" y="682"/>
                  <a:pt x="1614" y="682"/>
                </a:cubicBezTo>
                <a:cubicBezTo>
                  <a:pt x="1614" y="682"/>
                  <a:pt x="1614" y="682"/>
                  <a:pt x="1614" y="682"/>
                </a:cubicBezTo>
                <a:cubicBezTo>
                  <a:pt x="1614" y="682"/>
                  <a:pt x="1613" y="681"/>
                  <a:pt x="1613" y="681"/>
                </a:cubicBezTo>
                <a:cubicBezTo>
                  <a:pt x="1613" y="681"/>
                  <a:pt x="1612" y="681"/>
                  <a:pt x="1612" y="680"/>
                </a:cubicBezTo>
                <a:cubicBezTo>
                  <a:pt x="1612" y="680"/>
                  <a:pt x="1613" y="679"/>
                  <a:pt x="1613" y="679"/>
                </a:cubicBezTo>
                <a:cubicBezTo>
                  <a:pt x="1613" y="679"/>
                  <a:pt x="1614" y="679"/>
                  <a:pt x="1614" y="678"/>
                </a:cubicBezTo>
                <a:cubicBezTo>
                  <a:pt x="1615" y="678"/>
                  <a:pt x="1615" y="678"/>
                  <a:pt x="1617" y="678"/>
                </a:cubicBezTo>
                <a:cubicBezTo>
                  <a:pt x="1617" y="678"/>
                  <a:pt x="1617" y="678"/>
                  <a:pt x="1617" y="678"/>
                </a:cubicBezTo>
                <a:cubicBezTo>
                  <a:pt x="1618" y="678"/>
                  <a:pt x="1618" y="677"/>
                  <a:pt x="1619" y="677"/>
                </a:cubicBezTo>
                <a:cubicBezTo>
                  <a:pt x="1620" y="677"/>
                  <a:pt x="1620" y="677"/>
                  <a:pt x="1621" y="677"/>
                </a:cubicBezTo>
                <a:cubicBezTo>
                  <a:pt x="1621" y="677"/>
                  <a:pt x="1621" y="677"/>
                  <a:pt x="1621" y="677"/>
                </a:cubicBezTo>
                <a:cubicBezTo>
                  <a:pt x="1622" y="677"/>
                  <a:pt x="1622" y="677"/>
                  <a:pt x="1622" y="677"/>
                </a:cubicBezTo>
                <a:cubicBezTo>
                  <a:pt x="1622" y="677"/>
                  <a:pt x="1622" y="677"/>
                  <a:pt x="1622" y="676"/>
                </a:cubicBezTo>
                <a:cubicBezTo>
                  <a:pt x="1623" y="676"/>
                  <a:pt x="1623" y="676"/>
                  <a:pt x="1624" y="675"/>
                </a:cubicBezTo>
                <a:cubicBezTo>
                  <a:pt x="1624" y="674"/>
                  <a:pt x="1625" y="674"/>
                  <a:pt x="1625" y="673"/>
                </a:cubicBezTo>
                <a:cubicBezTo>
                  <a:pt x="1625" y="673"/>
                  <a:pt x="1625" y="673"/>
                  <a:pt x="1625" y="673"/>
                </a:cubicBezTo>
                <a:cubicBezTo>
                  <a:pt x="1625" y="672"/>
                  <a:pt x="1624" y="672"/>
                  <a:pt x="1624" y="672"/>
                </a:cubicBezTo>
                <a:cubicBezTo>
                  <a:pt x="1624" y="671"/>
                  <a:pt x="1624" y="671"/>
                  <a:pt x="1624" y="670"/>
                </a:cubicBezTo>
                <a:cubicBezTo>
                  <a:pt x="1624" y="670"/>
                  <a:pt x="1624" y="670"/>
                  <a:pt x="1625" y="670"/>
                </a:cubicBezTo>
                <a:cubicBezTo>
                  <a:pt x="1624" y="670"/>
                  <a:pt x="1624" y="669"/>
                  <a:pt x="1624" y="669"/>
                </a:cubicBezTo>
                <a:cubicBezTo>
                  <a:pt x="1624" y="669"/>
                  <a:pt x="1624" y="669"/>
                  <a:pt x="1624" y="669"/>
                </a:cubicBezTo>
                <a:cubicBezTo>
                  <a:pt x="1624" y="669"/>
                  <a:pt x="1624" y="669"/>
                  <a:pt x="1624" y="669"/>
                </a:cubicBezTo>
                <a:cubicBezTo>
                  <a:pt x="1623" y="669"/>
                  <a:pt x="1623" y="669"/>
                  <a:pt x="1623" y="669"/>
                </a:cubicBezTo>
                <a:cubicBezTo>
                  <a:pt x="1623" y="670"/>
                  <a:pt x="1622" y="670"/>
                  <a:pt x="1621" y="670"/>
                </a:cubicBezTo>
                <a:cubicBezTo>
                  <a:pt x="1620" y="670"/>
                  <a:pt x="1620" y="670"/>
                  <a:pt x="1619" y="669"/>
                </a:cubicBezTo>
                <a:cubicBezTo>
                  <a:pt x="1619" y="669"/>
                  <a:pt x="1619" y="668"/>
                  <a:pt x="1620" y="667"/>
                </a:cubicBezTo>
                <a:cubicBezTo>
                  <a:pt x="1620" y="666"/>
                  <a:pt x="1621" y="666"/>
                  <a:pt x="1622" y="666"/>
                </a:cubicBezTo>
                <a:cubicBezTo>
                  <a:pt x="1623" y="665"/>
                  <a:pt x="1623" y="665"/>
                  <a:pt x="1624" y="665"/>
                </a:cubicBezTo>
                <a:cubicBezTo>
                  <a:pt x="1624" y="665"/>
                  <a:pt x="1624" y="665"/>
                  <a:pt x="1624" y="665"/>
                </a:cubicBezTo>
                <a:cubicBezTo>
                  <a:pt x="1624" y="665"/>
                  <a:pt x="1623" y="665"/>
                  <a:pt x="1623" y="664"/>
                </a:cubicBezTo>
                <a:cubicBezTo>
                  <a:pt x="1622" y="664"/>
                  <a:pt x="1622" y="664"/>
                  <a:pt x="1622" y="664"/>
                </a:cubicBezTo>
                <a:cubicBezTo>
                  <a:pt x="1622" y="664"/>
                  <a:pt x="1621" y="664"/>
                  <a:pt x="1621" y="663"/>
                </a:cubicBezTo>
                <a:cubicBezTo>
                  <a:pt x="1621" y="663"/>
                  <a:pt x="1621" y="663"/>
                  <a:pt x="1621" y="663"/>
                </a:cubicBezTo>
                <a:cubicBezTo>
                  <a:pt x="1620" y="662"/>
                  <a:pt x="1620" y="662"/>
                  <a:pt x="1620" y="662"/>
                </a:cubicBezTo>
                <a:cubicBezTo>
                  <a:pt x="1621" y="661"/>
                  <a:pt x="1621" y="660"/>
                  <a:pt x="1622" y="660"/>
                </a:cubicBezTo>
                <a:cubicBezTo>
                  <a:pt x="1622" y="660"/>
                  <a:pt x="1622" y="660"/>
                  <a:pt x="1622" y="660"/>
                </a:cubicBezTo>
                <a:cubicBezTo>
                  <a:pt x="1623" y="660"/>
                  <a:pt x="1623" y="660"/>
                  <a:pt x="1624" y="660"/>
                </a:cubicBezTo>
                <a:cubicBezTo>
                  <a:pt x="1624" y="660"/>
                  <a:pt x="1624" y="660"/>
                  <a:pt x="1624" y="660"/>
                </a:cubicBezTo>
                <a:cubicBezTo>
                  <a:pt x="1624" y="660"/>
                  <a:pt x="1625" y="660"/>
                  <a:pt x="1625" y="661"/>
                </a:cubicBezTo>
                <a:cubicBezTo>
                  <a:pt x="1625" y="661"/>
                  <a:pt x="1625" y="661"/>
                  <a:pt x="1625" y="661"/>
                </a:cubicBezTo>
                <a:cubicBezTo>
                  <a:pt x="1625" y="661"/>
                  <a:pt x="1626" y="661"/>
                  <a:pt x="1626" y="661"/>
                </a:cubicBezTo>
                <a:cubicBezTo>
                  <a:pt x="1626" y="661"/>
                  <a:pt x="1627" y="662"/>
                  <a:pt x="1627" y="662"/>
                </a:cubicBezTo>
                <a:cubicBezTo>
                  <a:pt x="1627" y="662"/>
                  <a:pt x="1627" y="662"/>
                  <a:pt x="1627" y="662"/>
                </a:cubicBezTo>
                <a:cubicBezTo>
                  <a:pt x="1628" y="662"/>
                  <a:pt x="1628" y="662"/>
                  <a:pt x="1629" y="662"/>
                </a:cubicBezTo>
                <a:cubicBezTo>
                  <a:pt x="1629" y="662"/>
                  <a:pt x="1630" y="662"/>
                  <a:pt x="1630" y="662"/>
                </a:cubicBezTo>
                <a:cubicBezTo>
                  <a:pt x="1631" y="662"/>
                  <a:pt x="1631" y="662"/>
                  <a:pt x="1631" y="662"/>
                </a:cubicBezTo>
                <a:cubicBezTo>
                  <a:pt x="1631" y="662"/>
                  <a:pt x="1631" y="662"/>
                  <a:pt x="1632" y="662"/>
                </a:cubicBezTo>
                <a:cubicBezTo>
                  <a:pt x="1632" y="661"/>
                  <a:pt x="1633" y="661"/>
                  <a:pt x="1633" y="661"/>
                </a:cubicBezTo>
                <a:cubicBezTo>
                  <a:pt x="1633" y="661"/>
                  <a:pt x="1634" y="661"/>
                  <a:pt x="1634" y="662"/>
                </a:cubicBezTo>
                <a:cubicBezTo>
                  <a:pt x="1634" y="661"/>
                  <a:pt x="1634" y="661"/>
                  <a:pt x="1635" y="661"/>
                </a:cubicBezTo>
                <a:cubicBezTo>
                  <a:pt x="1635" y="661"/>
                  <a:pt x="1635" y="661"/>
                  <a:pt x="1635" y="661"/>
                </a:cubicBezTo>
                <a:cubicBezTo>
                  <a:pt x="1635" y="661"/>
                  <a:pt x="1635" y="661"/>
                  <a:pt x="1635" y="661"/>
                </a:cubicBezTo>
                <a:cubicBezTo>
                  <a:pt x="1635" y="660"/>
                  <a:pt x="1634" y="659"/>
                  <a:pt x="1635" y="658"/>
                </a:cubicBezTo>
                <a:cubicBezTo>
                  <a:pt x="1635" y="657"/>
                  <a:pt x="1635" y="657"/>
                  <a:pt x="1635" y="657"/>
                </a:cubicBezTo>
                <a:cubicBezTo>
                  <a:pt x="1635" y="657"/>
                  <a:pt x="1635" y="657"/>
                  <a:pt x="1635" y="656"/>
                </a:cubicBezTo>
                <a:cubicBezTo>
                  <a:pt x="1635" y="656"/>
                  <a:pt x="1635" y="656"/>
                  <a:pt x="1635" y="655"/>
                </a:cubicBezTo>
                <a:cubicBezTo>
                  <a:pt x="1635" y="655"/>
                  <a:pt x="1636" y="654"/>
                  <a:pt x="1637" y="654"/>
                </a:cubicBezTo>
                <a:cubicBezTo>
                  <a:pt x="1637" y="654"/>
                  <a:pt x="1637" y="654"/>
                  <a:pt x="1637" y="654"/>
                </a:cubicBezTo>
                <a:cubicBezTo>
                  <a:pt x="1637" y="653"/>
                  <a:pt x="1637" y="653"/>
                  <a:pt x="1637" y="653"/>
                </a:cubicBezTo>
                <a:cubicBezTo>
                  <a:pt x="1637" y="652"/>
                  <a:pt x="1637" y="652"/>
                  <a:pt x="1637" y="652"/>
                </a:cubicBezTo>
                <a:cubicBezTo>
                  <a:pt x="1637" y="652"/>
                  <a:pt x="1637" y="652"/>
                  <a:pt x="1637" y="652"/>
                </a:cubicBezTo>
                <a:cubicBezTo>
                  <a:pt x="1637" y="652"/>
                  <a:pt x="1637" y="652"/>
                  <a:pt x="1637" y="652"/>
                </a:cubicBezTo>
                <a:cubicBezTo>
                  <a:pt x="1637" y="652"/>
                  <a:pt x="1636" y="652"/>
                  <a:pt x="1636" y="652"/>
                </a:cubicBezTo>
                <a:cubicBezTo>
                  <a:pt x="1635" y="652"/>
                  <a:pt x="1634" y="653"/>
                  <a:pt x="1633" y="652"/>
                </a:cubicBezTo>
                <a:cubicBezTo>
                  <a:pt x="1633" y="652"/>
                  <a:pt x="1633" y="652"/>
                  <a:pt x="1633" y="652"/>
                </a:cubicBezTo>
                <a:cubicBezTo>
                  <a:pt x="1633" y="652"/>
                  <a:pt x="1633" y="652"/>
                  <a:pt x="1633" y="652"/>
                </a:cubicBezTo>
                <a:cubicBezTo>
                  <a:pt x="1632" y="652"/>
                  <a:pt x="1631" y="651"/>
                  <a:pt x="1631" y="651"/>
                </a:cubicBezTo>
                <a:cubicBezTo>
                  <a:pt x="1631" y="651"/>
                  <a:pt x="1631" y="651"/>
                  <a:pt x="1631" y="650"/>
                </a:cubicBezTo>
                <a:cubicBezTo>
                  <a:pt x="1631" y="650"/>
                  <a:pt x="1631" y="650"/>
                  <a:pt x="1631" y="649"/>
                </a:cubicBezTo>
                <a:cubicBezTo>
                  <a:pt x="1631" y="649"/>
                  <a:pt x="1631" y="649"/>
                  <a:pt x="1630" y="649"/>
                </a:cubicBezTo>
                <a:cubicBezTo>
                  <a:pt x="1630" y="648"/>
                  <a:pt x="1630" y="648"/>
                  <a:pt x="1630" y="648"/>
                </a:cubicBezTo>
                <a:cubicBezTo>
                  <a:pt x="1629" y="647"/>
                  <a:pt x="1630" y="646"/>
                  <a:pt x="1630" y="646"/>
                </a:cubicBezTo>
                <a:cubicBezTo>
                  <a:pt x="1631" y="645"/>
                  <a:pt x="1631" y="645"/>
                  <a:pt x="1631" y="644"/>
                </a:cubicBezTo>
                <a:cubicBezTo>
                  <a:pt x="1632" y="644"/>
                  <a:pt x="1632" y="644"/>
                  <a:pt x="1632" y="644"/>
                </a:cubicBezTo>
                <a:cubicBezTo>
                  <a:pt x="1632" y="643"/>
                  <a:pt x="1632" y="643"/>
                  <a:pt x="1633" y="642"/>
                </a:cubicBezTo>
                <a:cubicBezTo>
                  <a:pt x="1633" y="642"/>
                  <a:pt x="1633" y="642"/>
                  <a:pt x="1633" y="642"/>
                </a:cubicBezTo>
                <a:cubicBezTo>
                  <a:pt x="1633" y="642"/>
                  <a:pt x="1633" y="642"/>
                  <a:pt x="1633" y="642"/>
                </a:cubicBezTo>
                <a:cubicBezTo>
                  <a:pt x="1633" y="642"/>
                  <a:pt x="1633" y="642"/>
                  <a:pt x="1633" y="642"/>
                </a:cubicBezTo>
                <a:cubicBezTo>
                  <a:pt x="1632" y="642"/>
                  <a:pt x="1632" y="642"/>
                  <a:pt x="1632" y="642"/>
                </a:cubicBezTo>
                <a:cubicBezTo>
                  <a:pt x="1632" y="642"/>
                  <a:pt x="1632" y="642"/>
                  <a:pt x="1632" y="642"/>
                </a:cubicBezTo>
                <a:cubicBezTo>
                  <a:pt x="1632" y="642"/>
                  <a:pt x="1632" y="642"/>
                  <a:pt x="1631" y="643"/>
                </a:cubicBezTo>
                <a:cubicBezTo>
                  <a:pt x="1631" y="643"/>
                  <a:pt x="1631" y="643"/>
                  <a:pt x="1630" y="643"/>
                </a:cubicBezTo>
                <a:cubicBezTo>
                  <a:pt x="1630" y="644"/>
                  <a:pt x="1630" y="644"/>
                  <a:pt x="1630" y="644"/>
                </a:cubicBezTo>
                <a:cubicBezTo>
                  <a:pt x="1629" y="644"/>
                  <a:pt x="1629" y="644"/>
                  <a:pt x="1629" y="644"/>
                </a:cubicBezTo>
                <a:cubicBezTo>
                  <a:pt x="1628" y="644"/>
                  <a:pt x="1628" y="644"/>
                  <a:pt x="1627" y="644"/>
                </a:cubicBezTo>
                <a:cubicBezTo>
                  <a:pt x="1627" y="644"/>
                  <a:pt x="1627" y="644"/>
                  <a:pt x="1626" y="644"/>
                </a:cubicBezTo>
                <a:cubicBezTo>
                  <a:pt x="1626" y="645"/>
                  <a:pt x="1626" y="645"/>
                  <a:pt x="1625" y="645"/>
                </a:cubicBezTo>
                <a:cubicBezTo>
                  <a:pt x="1625" y="645"/>
                  <a:pt x="1624" y="645"/>
                  <a:pt x="1624" y="645"/>
                </a:cubicBezTo>
                <a:cubicBezTo>
                  <a:pt x="1624" y="645"/>
                  <a:pt x="1624" y="645"/>
                  <a:pt x="1624" y="645"/>
                </a:cubicBezTo>
                <a:cubicBezTo>
                  <a:pt x="1623" y="644"/>
                  <a:pt x="1622" y="644"/>
                  <a:pt x="1622" y="643"/>
                </a:cubicBezTo>
                <a:cubicBezTo>
                  <a:pt x="1622" y="643"/>
                  <a:pt x="1622" y="643"/>
                  <a:pt x="1622" y="643"/>
                </a:cubicBezTo>
                <a:cubicBezTo>
                  <a:pt x="1622" y="643"/>
                  <a:pt x="1622" y="644"/>
                  <a:pt x="1622" y="644"/>
                </a:cubicBezTo>
                <a:cubicBezTo>
                  <a:pt x="1621" y="644"/>
                  <a:pt x="1621" y="644"/>
                  <a:pt x="1621" y="644"/>
                </a:cubicBezTo>
                <a:cubicBezTo>
                  <a:pt x="1621" y="645"/>
                  <a:pt x="1620" y="645"/>
                  <a:pt x="1620" y="645"/>
                </a:cubicBezTo>
                <a:cubicBezTo>
                  <a:pt x="1619" y="645"/>
                  <a:pt x="1618" y="643"/>
                  <a:pt x="1618" y="643"/>
                </a:cubicBezTo>
                <a:cubicBezTo>
                  <a:pt x="1618" y="642"/>
                  <a:pt x="1618" y="642"/>
                  <a:pt x="1618" y="642"/>
                </a:cubicBezTo>
                <a:cubicBezTo>
                  <a:pt x="1617" y="642"/>
                  <a:pt x="1617" y="641"/>
                  <a:pt x="1617" y="641"/>
                </a:cubicBezTo>
                <a:cubicBezTo>
                  <a:pt x="1617" y="640"/>
                  <a:pt x="1618" y="640"/>
                  <a:pt x="1618" y="639"/>
                </a:cubicBezTo>
                <a:cubicBezTo>
                  <a:pt x="1618" y="639"/>
                  <a:pt x="1619" y="639"/>
                  <a:pt x="1619" y="639"/>
                </a:cubicBezTo>
                <a:cubicBezTo>
                  <a:pt x="1619" y="639"/>
                  <a:pt x="1619" y="638"/>
                  <a:pt x="1619" y="638"/>
                </a:cubicBezTo>
                <a:cubicBezTo>
                  <a:pt x="1619" y="638"/>
                  <a:pt x="1619" y="638"/>
                  <a:pt x="1619" y="637"/>
                </a:cubicBezTo>
                <a:cubicBezTo>
                  <a:pt x="1620" y="637"/>
                  <a:pt x="1620" y="637"/>
                  <a:pt x="1620" y="637"/>
                </a:cubicBezTo>
                <a:cubicBezTo>
                  <a:pt x="1620" y="636"/>
                  <a:pt x="1620" y="636"/>
                  <a:pt x="1621" y="635"/>
                </a:cubicBezTo>
                <a:cubicBezTo>
                  <a:pt x="1621" y="635"/>
                  <a:pt x="1621" y="635"/>
                  <a:pt x="1622" y="634"/>
                </a:cubicBezTo>
                <a:cubicBezTo>
                  <a:pt x="1622" y="634"/>
                  <a:pt x="1622" y="634"/>
                  <a:pt x="1622" y="634"/>
                </a:cubicBezTo>
                <a:cubicBezTo>
                  <a:pt x="1622" y="633"/>
                  <a:pt x="1622" y="633"/>
                  <a:pt x="1623" y="633"/>
                </a:cubicBezTo>
                <a:cubicBezTo>
                  <a:pt x="1623" y="633"/>
                  <a:pt x="1623" y="633"/>
                  <a:pt x="1623" y="633"/>
                </a:cubicBezTo>
                <a:cubicBezTo>
                  <a:pt x="1622" y="633"/>
                  <a:pt x="1622" y="632"/>
                  <a:pt x="1622" y="632"/>
                </a:cubicBezTo>
                <a:cubicBezTo>
                  <a:pt x="1621" y="631"/>
                  <a:pt x="1621" y="630"/>
                  <a:pt x="1621" y="629"/>
                </a:cubicBezTo>
                <a:cubicBezTo>
                  <a:pt x="1621" y="629"/>
                  <a:pt x="1621" y="628"/>
                  <a:pt x="1621" y="628"/>
                </a:cubicBezTo>
                <a:cubicBezTo>
                  <a:pt x="1621" y="628"/>
                  <a:pt x="1621" y="628"/>
                  <a:pt x="1620" y="628"/>
                </a:cubicBezTo>
                <a:cubicBezTo>
                  <a:pt x="1620" y="628"/>
                  <a:pt x="1620" y="629"/>
                  <a:pt x="1619" y="629"/>
                </a:cubicBezTo>
                <a:cubicBezTo>
                  <a:pt x="1619" y="629"/>
                  <a:pt x="1619" y="629"/>
                  <a:pt x="1619" y="629"/>
                </a:cubicBezTo>
                <a:cubicBezTo>
                  <a:pt x="1619" y="629"/>
                  <a:pt x="1619" y="629"/>
                  <a:pt x="1619" y="629"/>
                </a:cubicBezTo>
                <a:cubicBezTo>
                  <a:pt x="1619" y="630"/>
                  <a:pt x="1619" y="630"/>
                  <a:pt x="1619" y="630"/>
                </a:cubicBezTo>
                <a:cubicBezTo>
                  <a:pt x="1619" y="630"/>
                  <a:pt x="1619" y="630"/>
                  <a:pt x="1619" y="630"/>
                </a:cubicBezTo>
                <a:cubicBezTo>
                  <a:pt x="1619" y="630"/>
                  <a:pt x="1620" y="630"/>
                  <a:pt x="1620" y="630"/>
                </a:cubicBezTo>
                <a:cubicBezTo>
                  <a:pt x="1620" y="630"/>
                  <a:pt x="1621" y="631"/>
                  <a:pt x="1621" y="632"/>
                </a:cubicBezTo>
                <a:cubicBezTo>
                  <a:pt x="1621" y="632"/>
                  <a:pt x="1621" y="632"/>
                  <a:pt x="1621" y="632"/>
                </a:cubicBezTo>
                <a:cubicBezTo>
                  <a:pt x="1621" y="633"/>
                  <a:pt x="1621" y="634"/>
                  <a:pt x="1620" y="634"/>
                </a:cubicBezTo>
                <a:cubicBezTo>
                  <a:pt x="1619" y="635"/>
                  <a:pt x="1618" y="635"/>
                  <a:pt x="1617" y="634"/>
                </a:cubicBezTo>
                <a:cubicBezTo>
                  <a:pt x="1617" y="634"/>
                  <a:pt x="1617" y="634"/>
                  <a:pt x="1617" y="633"/>
                </a:cubicBezTo>
                <a:cubicBezTo>
                  <a:pt x="1617" y="633"/>
                  <a:pt x="1617" y="633"/>
                  <a:pt x="1617" y="633"/>
                </a:cubicBezTo>
                <a:cubicBezTo>
                  <a:pt x="1617" y="633"/>
                  <a:pt x="1617" y="633"/>
                  <a:pt x="1617" y="633"/>
                </a:cubicBezTo>
                <a:cubicBezTo>
                  <a:pt x="1617" y="634"/>
                  <a:pt x="1617" y="635"/>
                  <a:pt x="1617" y="635"/>
                </a:cubicBezTo>
                <a:cubicBezTo>
                  <a:pt x="1616" y="637"/>
                  <a:pt x="1614" y="637"/>
                  <a:pt x="1613" y="637"/>
                </a:cubicBezTo>
                <a:cubicBezTo>
                  <a:pt x="1613" y="637"/>
                  <a:pt x="1612" y="636"/>
                  <a:pt x="1612" y="636"/>
                </a:cubicBezTo>
                <a:cubicBezTo>
                  <a:pt x="1612" y="635"/>
                  <a:pt x="1612" y="634"/>
                  <a:pt x="1613" y="634"/>
                </a:cubicBezTo>
                <a:cubicBezTo>
                  <a:pt x="1613" y="634"/>
                  <a:pt x="1613" y="633"/>
                  <a:pt x="1613" y="633"/>
                </a:cubicBezTo>
                <a:cubicBezTo>
                  <a:pt x="1613" y="633"/>
                  <a:pt x="1613" y="633"/>
                  <a:pt x="1613" y="633"/>
                </a:cubicBezTo>
                <a:cubicBezTo>
                  <a:pt x="1613" y="632"/>
                  <a:pt x="1614" y="632"/>
                  <a:pt x="1614" y="632"/>
                </a:cubicBezTo>
                <a:cubicBezTo>
                  <a:pt x="1614" y="631"/>
                  <a:pt x="1614" y="631"/>
                  <a:pt x="1614" y="630"/>
                </a:cubicBezTo>
                <a:cubicBezTo>
                  <a:pt x="1614" y="630"/>
                  <a:pt x="1614" y="630"/>
                  <a:pt x="1614" y="630"/>
                </a:cubicBezTo>
                <a:cubicBezTo>
                  <a:pt x="1614" y="629"/>
                  <a:pt x="1614" y="629"/>
                  <a:pt x="1614" y="628"/>
                </a:cubicBezTo>
                <a:cubicBezTo>
                  <a:pt x="1614" y="628"/>
                  <a:pt x="1614" y="628"/>
                  <a:pt x="1614" y="628"/>
                </a:cubicBezTo>
                <a:cubicBezTo>
                  <a:pt x="1614" y="628"/>
                  <a:pt x="1614" y="628"/>
                  <a:pt x="1614" y="629"/>
                </a:cubicBezTo>
                <a:cubicBezTo>
                  <a:pt x="1613" y="629"/>
                  <a:pt x="1613" y="629"/>
                  <a:pt x="1613" y="629"/>
                </a:cubicBezTo>
                <a:cubicBezTo>
                  <a:pt x="1613" y="629"/>
                  <a:pt x="1613" y="630"/>
                  <a:pt x="1613" y="630"/>
                </a:cubicBezTo>
                <a:cubicBezTo>
                  <a:pt x="1612" y="630"/>
                  <a:pt x="1612" y="630"/>
                  <a:pt x="1612" y="630"/>
                </a:cubicBezTo>
                <a:cubicBezTo>
                  <a:pt x="1612" y="630"/>
                  <a:pt x="1612" y="630"/>
                  <a:pt x="1612" y="630"/>
                </a:cubicBezTo>
                <a:cubicBezTo>
                  <a:pt x="1612" y="631"/>
                  <a:pt x="1612" y="631"/>
                  <a:pt x="1612" y="631"/>
                </a:cubicBezTo>
                <a:cubicBezTo>
                  <a:pt x="1612" y="631"/>
                  <a:pt x="1612" y="631"/>
                  <a:pt x="1612" y="631"/>
                </a:cubicBezTo>
                <a:cubicBezTo>
                  <a:pt x="1611" y="632"/>
                  <a:pt x="1610" y="632"/>
                  <a:pt x="1609" y="631"/>
                </a:cubicBezTo>
                <a:cubicBezTo>
                  <a:pt x="1609" y="631"/>
                  <a:pt x="1609" y="631"/>
                  <a:pt x="1609" y="631"/>
                </a:cubicBezTo>
                <a:cubicBezTo>
                  <a:pt x="1609" y="631"/>
                  <a:pt x="1608" y="631"/>
                  <a:pt x="1607" y="631"/>
                </a:cubicBezTo>
                <a:cubicBezTo>
                  <a:pt x="1607" y="630"/>
                  <a:pt x="1607" y="630"/>
                  <a:pt x="1607" y="630"/>
                </a:cubicBezTo>
                <a:cubicBezTo>
                  <a:pt x="1607" y="629"/>
                  <a:pt x="1607" y="629"/>
                  <a:pt x="1607" y="629"/>
                </a:cubicBezTo>
                <a:cubicBezTo>
                  <a:pt x="1607" y="629"/>
                  <a:pt x="1607" y="629"/>
                  <a:pt x="1607" y="628"/>
                </a:cubicBezTo>
                <a:cubicBezTo>
                  <a:pt x="1608" y="628"/>
                  <a:pt x="1608" y="628"/>
                  <a:pt x="1608" y="628"/>
                </a:cubicBezTo>
                <a:cubicBezTo>
                  <a:pt x="1609" y="628"/>
                  <a:pt x="1609" y="627"/>
                  <a:pt x="1609" y="627"/>
                </a:cubicBezTo>
                <a:cubicBezTo>
                  <a:pt x="1610" y="627"/>
                  <a:pt x="1610" y="627"/>
                  <a:pt x="1611" y="627"/>
                </a:cubicBezTo>
                <a:cubicBezTo>
                  <a:pt x="1611" y="626"/>
                  <a:pt x="1612" y="626"/>
                  <a:pt x="1612" y="626"/>
                </a:cubicBezTo>
                <a:cubicBezTo>
                  <a:pt x="1612" y="626"/>
                  <a:pt x="1612" y="626"/>
                  <a:pt x="1612" y="626"/>
                </a:cubicBezTo>
                <a:cubicBezTo>
                  <a:pt x="1612" y="626"/>
                  <a:pt x="1613" y="626"/>
                  <a:pt x="1613" y="625"/>
                </a:cubicBezTo>
                <a:cubicBezTo>
                  <a:pt x="1613" y="625"/>
                  <a:pt x="1614" y="625"/>
                  <a:pt x="1615" y="625"/>
                </a:cubicBezTo>
                <a:cubicBezTo>
                  <a:pt x="1615" y="625"/>
                  <a:pt x="1615" y="625"/>
                  <a:pt x="1615" y="625"/>
                </a:cubicBezTo>
                <a:cubicBezTo>
                  <a:pt x="1615" y="625"/>
                  <a:pt x="1615" y="625"/>
                  <a:pt x="1616" y="625"/>
                </a:cubicBezTo>
                <a:cubicBezTo>
                  <a:pt x="1616" y="624"/>
                  <a:pt x="1616" y="624"/>
                  <a:pt x="1616" y="623"/>
                </a:cubicBezTo>
                <a:cubicBezTo>
                  <a:pt x="1616" y="623"/>
                  <a:pt x="1616" y="622"/>
                  <a:pt x="1616" y="622"/>
                </a:cubicBezTo>
                <a:cubicBezTo>
                  <a:pt x="1616" y="621"/>
                  <a:pt x="1617" y="621"/>
                  <a:pt x="1617" y="621"/>
                </a:cubicBezTo>
                <a:cubicBezTo>
                  <a:pt x="1617" y="621"/>
                  <a:pt x="1617" y="620"/>
                  <a:pt x="1617" y="620"/>
                </a:cubicBezTo>
                <a:cubicBezTo>
                  <a:pt x="1617" y="620"/>
                  <a:pt x="1617" y="620"/>
                  <a:pt x="1617" y="620"/>
                </a:cubicBezTo>
                <a:cubicBezTo>
                  <a:pt x="1617" y="620"/>
                  <a:pt x="1616" y="620"/>
                  <a:pt x="1616" y="620"/>
                </a:cubicBezTo>
                <a:cubicBezTo>
                  <a:pt x="1616" y="620"/>
                  <a:pt x="1616" y="620"/>
                  <a:pt x="1616" y="620"/>
                </a:cubicBezTo>
                <a:cubicBezTo>
                  <a:pt x="1616" y="620"/>
                  <a:pt x="1616" y="621"/>
                  <a:pt x="1616" y="621"/>
                </a:cubicBezTo>
                <a:cubicBezTo>
                  <a:pt x="1616" y="621"/>
                  <a:pt x="1616" y="621"/>
                  <a:pt x="1616" y="622"/>
                </a:cubicBezTo>
                <a:cubicBezTo>
                  <a:pt x="1616" y="622"/>
                  <a:pt x="1615" y="623"/>
                  <a:pt x="1614" y="623"/>
                </a:cubicBezTo>
                <a:cubicBezTo>
                  <a:pt x="1614" y="623"/>
                  <a:pt x="1614" y="623"/>
                  <a:pt x="1613" y="623"/>
                </a:cubicBezTo>
                <a:cubicBezTo>
                  <a:pt x="1613" y="623"/>
                  <a:pt x="1612" y="624"/>
                  <a:pt x="1611" y="623"/>
                </a:cubicBezTo>
                <a:cubicBezTo>
                  <a:pt x="1610" y="623"/>
                  <a:pt x="1610" y="623"/>
                  <a:pt x="1610" y="622"/>
                </a:cubicBezTo>
                <a:cubicBezTo>
                  <a:pt x="1610" y="622"/>
                  <a:pt x="1610" y="621"/>
                  <a:pt x="1610" y="621"/>
                </a:cubicBezTo>
                <a:cubicBezTo>
                  <a:pt x="1610" y="621"/>
                  <a:pt x="1610" y="621"/>
                  <a:pt x="1611" y="621"/>
                </a:cubicBezTo>
                <a:cubicBezTo>
                  <a:pt x="1610" y="620"/>
                  <a:pt x="1610" y="620"/>
                  <a:pt x="1610" y="619"/>
                </a:cubicBezTo>
                <a:cubicBezTo>
                  <a:pt x="1610" y="618"/>
                  <a:pt x="1610" y="618"/>
                  <a:pt x="1611" y="618"/>
                </a:cubicBezTo>
                <a:cubicBezTo>
                  <a:pt x="1612" y="618"/>
                  <a:pt x="1612" y="618"/>
                  <a:pt x="1612" y="618"/>
                </a:cubicBezTo>
                <a:cubicBezTo>
                  <a:pt x="1612" y="618"/>
                  <a:pt x="1613" y="618"/>
                  <a:pt x="1613" y="618"/>
                </a:cubicBezTo>
                <a:cubicBezTo>
                  <a:pt x="1613" y="618"/>
                  <a:pt x="1613" y="618"/>
                  <a:pt x="1613" y="618"/>
                </a:cubicBezTo>
                <a:cubicBezTo>
                  <a:pt x="1613" y="618"/>
                  <a:pt x="1613" y="618"/>
                  <a:pt x="1613" y="618"/>
                </a:cubicBezTo>
                <a:cubicBezTo>
                  <a:pt x="1612" y="617"/>
                  <a:pt x="1612" y="617"/>
                  <a:pt x="1611" y="616"/>
                </a:cubicBezTo>
                <a:cubicBezTo>
                  <a:pt x="1611" y="616"/>
                  <a:pt x="1612" y="615"/>
                  <a:pt x="1612" y="615"/>
                </a:cubicBezTo>
                <a:cubicBezTo>
                  <a:pt x="1612" y="615"/>
                  <a:pt x="1611" y="615"/>
                  <a:pt x="1611" y="615"/>
                </a:cubicBezTo>
                <a:cubicBezTo>
                  <a:pt x="1611" y="615"/>
                  <a:pt x="1611" y="615"/>
                  <a:pt x="1611" y="615"/>
                </a:cubicBezTo>
                <a:cubicBezTo>
                  <a:pt x="1610" y="615"/>
                  <a:pt x="1610" y="615"/>
                  <a:pt x="1610" y="614"/>
                </a:cubicBezTo>
                <a:cubicBezTo>
                  <a:pt x="1610" y="614"/>
                  <a:pt x="1609" y="614"/>
                  <a:pt x="1609" y="614"/>
                </a:cubicBezTo>
                <a:cubicBezTo>
                  <a:pt x="1609" y="614"/>
                  <a:pt x="1609" y="614"/>
                  <a:pt x="1609" y="613"/>
                </a:cubicBezTo>
                <a:cubicBezTo>
                  <a:pt x="1609" y="613"/>
                  <a:pt x="1609" y="613"/>
                  <a:pt x="1610" y="612"/>
                </a:cubicBezTo>
                <a:cubicBezTo>
                  <a:pt x="1610" y="611"/>
                  <a:pt x="1612" y="611"/>
                  <a:pt x="1612" y="612"/>
                </a:cubicBezTo>
                <a:cubicBezTo>
                  <a:pt x="1613" y="612"/>
                  <a:pt x="1613" y="613"/>
                  <a:pt x="1613" y="613"/>
                </a:cubicBezTo>
                <a:cubicBezTo>
                  <a:pt x="1613" y="614"/>
                  <a:pt x="1613" y="614"/>
                  <a:pt x="1613" y="614"/>
                </a:cubicBezTo>
                <a:cubicBezTo>
                  <a:pt x="1613" y="614"/>
                  <a:pt x="1612" y="614"/>
                  <a:pt x="1612" y="615"/>
                </a:cubicBezTo>
                <a:cubicBezTo>
                  <a:pt x="1612" y="615"/>
                  <a:pt x="1613" y="615"/>
                  <a:pt x="1613" y="615"/>
                </a:cubicBezTo>
                <a:cubicBezTo>
                  <a:pt x="1613" y="615"/>
                  <a:pt x="1614" y="615"/>
                  <a:pt x="1614" y="615"/>
                </a:cubicBezTo>
                <a:cubicBezTo>
                  <a:pt x="1614" y="614"/>
                  <a:pt x="1614" y="613"/>
                  <a:pt x="1615" y="613"/>
                </a:cubicBezTo>
                <a:cubicBezTo>
                  <a:pt x="1615" y="613"/>
                  <a:pt x="1615" y="613"/>
                  <a:pt x="1616" y="612"/>
                </a:cubicBezTo>
                <a:cubicBezTo>
                  <a:pt x="1616" y="612"/>
                  <a:pt x="1616" y="612"/>
                  <a:pt x="1616" y="612"/>
                </a:cubicBezTo>
                <a:cubicBezTo>
                  <a:pt x="1615" y="612"/>
                  <a:pt x="1615" y="612"/>
                  <a:pt x="1615" y="612"/>
                </a:cubicBezTo>
                <a:cubicBezTo>
                  <a:pt x="1615" y="612"/>
                  <a:pt x="1615" y="612"/>
                  <a:pt x="1615" y="612"/>
                </a:cubicBezTo>
                <a:cubicBezTo>
                  <a:pt x="1614" y="612"/>
                  <a:pt x="1614" y="612"/>
                  <a:pt x="1613" y="612"/>
                </a:cubicBezTo>
                <a:cubicBezTo>
                  <a:pt x="1613" y="612"/>
                  <a:pt x="1613" y="612"/>
                  <a:pt x="1613" y="612"/>
                </a:cubicBezTo>
                <a:cubicBezTo>
                  <a:pt x="1613" y="612"/>
                  <a:pt x="1613" y="612"/>
                  <a:pt x="1613" y="612"/>
                </a:cubicBezTo>
                <a:cubicBezTo>
                  <a:pt x="1613" y="612"/>
                  <a:pt x="1613" y="612"/>
                  <a:pt x="1613" y="612"/>
                </a:cubicBezTo>
                <a:cubicBezTo>
                  <a:pt x="1612" y="612"/>
                  <a:pt x="1611" y="612"/>
                  <a:pt x="1611" y="611"/>
                </a:cubicBezTo>
                <a:cubicBezTo>
                  <a:pt x="1610" y="610"/>
                  <a:pt x="1610" y="610"/>
                  <a:pt x="1610" y="609"/>
                </a:cubicBezTo>
                <a:cubicBezTo>
                  <a:pt x="1609" y="609"/>
                  <a:pt x="1608" y="609"/>
                  <a:pt x="1608" y="609"/>
                </a:cubicBezTo>
                <a:cubicBezTo>
                  <a:pt x="1607" y="608"/>
                  <a:pt x="1607" y="607"/>
                  <a:pt x="1607" y="607"/>
                </a:cubicBezTo>
                <a:cubicBezTo>
                  <a:pt x="1608" y="606"/>
                  <a:pt x="1608" y="606"/>
                  <a:pt x="1609" y="605"/>
                </a:cubicBezTo>
                <a:cubicBezTo>
                  <a:pt x="1609" y="605"/>
                  <a:pt x="1609" y="605"/>
                  <a:pt x="1609" y="605"/>
                </a:cubicBezTo>
                <a:cubicBezTo>
                  <a:pt x="1609" y="604"/>
                  <a:pt x="1610" y="604"/>
                  <a:pt x="1610" y="604"/>
                </a:cubicBezTo>
                <a:cubicBezTo>
                  <a:pt x="1611" y="604"/>
                  <a:pt x="1611" y="604"/>
                  <a:pt x="1611" y="604"/>
                </a:cubicBezTo>
                <a:cubicBezTo>
                  <a:pt x="1611" y="603"/>
                  <a:pt x="1613" y="603"/>
                  <a:pt x="1613" y="603"/>
                </a:cubicBezTo>
                <a:cubicBezTo>
                  <a:pt x="1614" y="604"/>
                  <a:pt x="1614" y="604"/>
                  <a:pt x="1614" y="604"/>
                </a:cubicBezTo>
                <a:cubicBezTo>
                  <a:pt x="1614" y="605"/>
                  <a:pt x="1614" y="605"/>
                  <a:pt x="1614" y="605"/>
                </a:cubicBezTo>
                <a:cubicBezTo>
                  <a:pt x="1614" y="606"/>
                  <a:pt x="1614" y="607"/>
                  <a:pt x="1614" y="607"/>
                </a:cubicBezTo>
                <a:cubicBezTo>
                  <a:pt x="1614" y="608"/>
                  <a:pt x="1614" y="608"/>
                  <a:pt x="1614" y="608"/>
                </a:cubicBezTo>
                <a:cubicBezTo>
                  <a:pt x="1614" y="608"/>
                  <a:pt x="1614" y="608"/>
                  <a:pt x="1614" y="608"/>
                </a:cubicBezTo>
                <a:cubicBezTo>
                  <a:pt x="1614" y="608"/>
                  <a:pt x="1614" y="608"/>
                  <a:pt x="1614" y="609"/>
                </a:cubicBezTo>
                <a:cubicBezTo>
                  <a:pt x="1615" y="609"/>
                  <a:pt x="1615" y="609"/>
                  <a:pt x="1615" y="609"/>
                </a:cubicBezTo>
                <a:cubicBezTo>
                  <a:pt x="1615" y="609"/>
                  <a:pt x="1615" y="609"/>
                  <a:pt x="1615" y="609"/>
                </a:cubicBezTo>
                <a:cubicBezTo>
                  <a:pt x="1615" y="609"/>
                  <a:pt x="1615" y="609"/>
                  <a:pt x="1616" y="609"/>
                </a:cubicBezTo>
                <a:cubicBezTo>
                  <a:pt x="1616" y="609"/>
                  <a:pt x="1616" y="609"/>
                  <a:pt x="1616" y="608"/>
                </a:cubicBezTo>
                <a:cubicBezTo>
                  <a:pt x="1615" y="608"/>
                  <a:pt x="1615" y="608"/>
                  <a:pt x="1615" y="607"/>
                </a:cubicBezTo>
                <a:cubicBezTo>
                  <a:pt x="1615" y="607"/>
                  <a:pt x="1615" y="607"/>
                  <a:pt x="1615" y="606"/>
                </a:cubicBezTo>
                <a:cubicBezTo>
                  <a:pt x="1615" y="606"/>
                  <a:pt x="1616" y="605"/>
                  <a:pt x="1616" y="605"/>
                </a:cubicBezTo>
                <a:cubicBezTo>
                  <a:pt x="1616" y="605"/>
                  <a:pt x="1616" y="605"/>
                  <a:pt x="1616" y="604"/>
                </a:cubicBezTo>
                <a:cubicBezTo>
                  <a:pt x="1617" y="604"/>
                  <a:pt x="1617" y="604"/>
                  <a:pt x="1617" y="604"/>
                </a:cubicBezTo>
                <a:cubicBezTo>
                  <a:pt x="1616" y="604"/>
                  <a:pt x="1616" y="604"/>
                  <a:pt x="1616" y="604"/>
                </a:cubicBezTo>
                <a:cubicBezTo>
                  <a:pt x="1616" y="604"/>
                  <a:pt x="1615" y="602"/>
                  <a:pt x="1616" y="601"/>
                </a:cubicBezTo>
                <a:cubicBezTo>
                  <a:pt x="1616" y="601"/>
                  <a:pt x="1617" y="601"/>
                  <a:pt x="1617" y="601"/>
                </a:cubicBezTo>
                <a:cubicBezTo>
                  <a:pt x="1617" y="601"/>
                  <a:pt x="1617" y="601"/>
                  <a:pt x="1617" y="601"/>
                </a:cubicBezTo>
                <a:close/>
                <a:moveTo>
                  <a:pt x="1633" y="605"/>
                </a:moveTo>
                <a:cubicBezTo>
                  <a:pt x="1633" y="605"/>
                  <a:pt x="1633" y="605"/>
                  <a:pt x="1633" y="605"/>
                </a:cubicBezTo>
                <a:cubicBezTo>
                  <a:pt x="1634" y="605"/>
                  <a:pt x="1634" y="605"/>
                  <a:pt x="1634" y="605"/>
                </a:cubicBezTo>
                <a:cubicBezTo>
                  <a:pt x="1634" y="605"/>
                  <a:pt x="1634" y="605"/>
                  <a:pt x="1634" y="605"/>
                </a:cubicBezTo>
                <a:cubicBezTo>
                  <a:pt x="1634" y="605"/>
                  <a:pt x="1634" y="605"/>
                  <a:pt x="1634" y="605"/>
                </a:cubicBezTo>
                <a:cubicBezTo>
                  <a:pt x="1634" y="605"/>
                  <a:pt x="1634" y="605"/>
                  <a:pt x="1633" y="605"/>
                </a:cubicBezTo>
                <a:cubicBezTo>
                  <a:pt x="1633" y="605"/>
                  <a:pt x="1633" y="605"/>
                  <a:pt x="1633" y="605"/>
                </a:cubicBezTo>
                <a:close/>
                <a:moveTo>
                  <a:pt x="1607" y="604"/>
                </a:moveTo>
                <a:cubicBezTo>
                  <a:pt x="1608" y="604"/>
                  <a:pt x="1608" y="604"/>
                  <a:pt x="1608" y="604"/>
                </a:cubicBezTo>
                <a:cubicBezTo>
                  <a:pt x="1608" y="604"/>
                  <a:pt x="1608" y="604"/>
                  <a:pt x="1608" y="604"/>
                </a:cubicBezTo>
                <a:cubicBezTo>
                  <a:pt x="1608" y="604"/>
                  <a:pt x="1608" y="604"/>
                  <a:pt x="1608" y="604"/>
                </a:cubicBezTo>
                <a:cubicBezTo>
                  <a:pt x="1608" y="603"/>
                  <a:pt x="1608" y="603"/>
                  <a:pt x="1608" y="603"/>
                </a:cubicBezTo>
                <a:cubicBezTo>
                  <a:pt x="1608" y="603"/>
                  <a:pt x="1608" y="603"/>
                  <a:pt x="1608" y="603"/>
                </a:cubicBezTo>
                <a:cubicBezTo>
                  <a:pt x="1608" y="604"/>
                  <a:pt x="1608" y="604"/>
                  <a:pt x="1608" y="604"/>
                </a:cubicBezTo>
                <a:cubicBezTo>
                  <a:pt x="1608" y="604"/>
                  <a:pt x="1609" y="604"/>
                  <a:pt x="1609" y="603"/>
                </a:cubicBezTo>
                <a:cubicBezTo>
                  <a:pt x="1610" y="603"/>
                  <a:pt x="1610" y="602"/>
                  <a:pt x="1610" y="601"/>
                </a:cubicBezTo>
                <a:cubicBezTo>
                  <a:pt x="1610" y="601"/>
                  <a:pt x="1610" y="601"/>
                  <a:pt x="1610" y="601"/>
                </a:cubicBezTo>
                <a:cubicBezTo>
                  <a:pt x="1610" y="601"/>
                  <a:pt x="1610" y="601"/>
                  <a:pt x="1610" y="601"/>
                </a:cubicBezTo>
                <a:cubicBezTo>
                  <a:pt x="1612" y="601"/>
                  <a:pt x="1612" y="600"/>
                  <a:pt x="1612" y="598"/>
                </a:cubicBezTo>
                <a:cubicBezTo>
                  <a:pt x="1612" y="598"/>
                  <a:pt x="1613" y="598"/>
                  <a:pt x="1613" y="598"/>
                </a:cubicBezTo>
                <a:cubicBezTo>
                  <a:pt x="1614" y="597"/>
                  <a:pt x="1614" y="596"/>
                  <a:pt x="1614" y="595"/>
                </a:cubicBezTo>
                <a:cubicBezTo>
                  <a:pt x="1615" y="595"/>
                  <a:pt x="1615" y="594"/>
                  <a:pt x="1615" y="593"/>
                </a:cubicBezTo>
                <a:cubicBezTo>
                  <a:pt x="1615" y="593"/>
                  <a:pt x="1614" y="592"/>
                  <a:pt x="1613" y="592"/>
                </a:cubicBezTo>
                <a:cubicBezTo>
                  <a:pt x="1612" y="592"/>
                  <a:pt x="1611" y="593"/>
                  <a:pt x="1610" y="594"/>
                </a:cubicBezTo>
                <a:cubicBezTo>
                  <a:pt x="1609" y="594"/>
                  <a:pt x="1609" y="595"/>
                  <a:pt x="1609" y="595"/>
                </a:cubicBezTo>
                <a:cubicBezTo>
                  <a:pt x="1608" y="596"/>
                  <a:pt x="1608" y="596"/>
                  <a:pt x="1608" y="596"/>
                </a:cubicBezTo>
                <a:cubicBezTo>
                  <a:pt x="1607" y="596"/>
                  <a:pt x="1607" y="596"/>
                  <a:pt x="1606" y="597"/>
                </a:cubicBezTo>
                <a:cubicBezTo>
                  <a:pt x="1606" y="597"/>
                  <a:pt x="1606" y="598"/>
                  <a:pt x="1606" y="598"/>
                </a:cubicBezTo>
                <a:cubicBezTo>
                  <a:pt x="1606" y="598"/>
                  <a:pt x="1606" y="599"/>
                  <a:pt x="1606" y="599"/>
                </a:cubicBezTo>
                <a:cubicBezTo>
                  <a:pt x="1607" y="599"/>
                  <a:pt x="1607" y="599"/>
                  <a:pt x="1607" y="600"/>
                </a:cubicBezTo>
                <a:cubicBezTo>
                  <a:pt x="1607" y="600"/>
                  <a:pt x="1607" y="600"/>
                  <a:pt x="1608" y="600"/>
                </a:cubicBezTo>
                <a:cubicBezTo>
                  <a:pt x="1608" y="601"/>
                  <a:pt x="1608" y="601"/>
                  <a:pt x="1608" y="601"/>
                </a:cubicBezTo>
                <a:cubicBezTo>
                  <a:pt x="1608" y="601"/>
                  <a:pt x="1608" y="601"/>
                  <a:pt x="1608" y="601"/>
                </a:cubicBezTo>
                <a:cubicBezTo>
                  <a:pt x="1607" y="600"/>
                  <a:pt x="1607" y="600"/>
                  <a:pt x="1607" y="600"/>
                </a:cubicBezTo>
                <a:cubicBezTo>
                  <a:pt x="1606" y="600"/>
                  <a:pt x="1605" y="601"/>
                  <a:pt x="1605" y="602"/>
                </a:cubicBezTo>
                <a:cubicBezTo>
                  <a:pt x="1605" y="603"/>
                  <a:pt x="1605" y="603"/>
                  <a:pt x="1605" y="603"/>
                </a:cubicBezTo>
                <a:cubicBezTo>
                  <a:pt x="1605" y="603"/>
                  <a:pt x="1605" y="603"/>
                  <a:pt x="1604" y="603"/>
                </a:cubicBezTo>
                <a:cubicBezTo>
                  <a:pt x="1603" y="602"/>
                  <a:pt x="1603" y="602"/>
                  <a:pt x="1603" y="602"/>
                </a:cubicBezTo>
                <a:cubicBezTo>
                  <a:pt x="1602" y="602"/>
                  <a:pt x="1601" y="603"/>
                  <a:pt x="1601" y="604"/>
                </a:cubicBezTo>
                <a:cubicBezTo>
                  <a:pt x="1601" y="605"/>
                  <a:pt x="1602" y="605"/>
                  <a:pt x="1602" y="606"/>
                </a:cubicBezTo>
                <a:cubicBezTo>
                  <a:pt x="1602" y="606"/>
                  <a:pt x="1602" y="606"/>
                  <a:pt x="1602" y="606"/>
                </a:cubicBezTo>
                <a:cubicBezTo>
                  <a:pt x="1602" y="607"/>
                  <a:pt x="1602" y="607"/>
                  <a:pt x="1602" y="608"/>
                </a:cubicBezTo>
                <a:cubicBezTo>
                  <a:pt x="1602" y="608"/>
                  <a:pt x="1602" y="608"/>
                  <a:pt x="1602" y="608"/>
                </a:cubicBezTo>
                <a:cubicBezTo>
                  <a:pt x="1602" y="609"/>
                  <a:pt x="1602" y="609"/>
                  <a:pt x="1602" y="610"/>
                </a:cubicBezTo>
                <a:cubicBezTo>
                  <a:pt x="1602" y="610"/>
                  <a:pt x="1602" y="610"/>
                  <a:pt x="1602" y="610"/>
                </a:cubicBezTo>
                <a:cubicBezTo>
                  <a:pt x="1602" y="610"/>
                  <a:pt x="1602" y="610"/>
                  <a:pt x="1602" y="610"/>
                </a:cubicBezTo>
                <a:cubicBezTo>
                  <a:pt x="1602" y="611"/>
                  <a:pt x="1602" y="611"/>
                  <a:pt x="1602" y="611"/>
                </a:cubicBezTo>
                <a:cubicBezTo>
                  <a:pt x="1602" y="612"/>
                  <a:pt x="1603" y="612"/>
                  <a:pt x="1603" y="612"/>
                </a:cubicBezTo>
                <a:cubicBezTo>
                  <a:pt x="1604" y="612"/>
                  <a:pt x="1605" y="611"/>
                  <a:pt x="1605" y="611"/>
                </a:cubicBezTo>
                <a:cubicBezTo>
                  <a:pt x="1605" y="610"/>
                  <a:pt x="1605" y="610"/>
                  <a:pt x="1605" y="609"/>
                </a:cubicBezTo>
                <a:cubicBezTo>
                  <a:pt x="1605" y="609"/>
                  <a:pt x="1605" y="608"/>
                  <a:pt x="1605" y="608"/>
                </a:cubicBezTo>
                <a:cubicBezTo>
                  <a:pt x="1605" y="608"/>
                  <a:pt x="1605" y="608"/>
                  <a:pt x="1605" y="608"/>
                </a:cubicBezTo>
                <a:cubicBezTo>
                  <a:pt x="1605" y="607"/>
                  <a:pt x="1605" y="607"/>
                  <a:pt x="1605" y="606"/>
                </a:cubicBezTo>
                <a:cubicBezTo>
                  <a:pt x="1605" y="606"/>
                  <a:pt x="1605" y="606"/>
                  <a:pt x="1605" y="606"/>
                </a:cubicBezTo>
                <a:cubicBezTo>
                  <a:pt x="1606" y="606"/>
                  <a:pt x="1606" y="605"/>
                  <a:pt x="1606" y="605"/>
                </a:cubicBezTo>
                <a:cubicBezTo>
                  <a:pt x="1606" y="604"/>
                  <a:pt x="1606" y="604"/>
                  <a:pt x="1606" y="604"/>
                </a:cubicBezTo>
                <a:cubicBezTo>
                  <a:pt x="1607" y="604"/>
                  <a:pt x="1607" y="604"/>
                  <a:pt x="1607" y="604"/>
                </a:cubicBezTo>
                <a:close/>
                <a:moveTo>
                  <a:pt x="1661" y="563"/>
                </a:moveTo>
                <a:cubicBezTo>
                  <a:pt x="1662" y="563"/>
                  <a:pt x="1662" y="563"/>
                  <a:pt x="1662" y="563"/>
                </a:cubicBezTo>
                <a:cubicBezTo>
                  <a:pt x="1663" y="563"/>
                  <a:pt x="1663" y="563"/>
                  <a:pt x="1663" y="563"/>
                </a:cubicBezTo>
                <a:cubicBezTo>
                  <a:pt x="1663" y="563"/>
                  <a:pt x="1663" y="562"/>
                  <a:pt x="1663" y="562"/>
                </a:cubicBezTo>
                <a:cubicBezTo>
                  <a:pt x="1663" y="562"/>
                  <a:pt x="1664" y="562"/>
                  <a:pt x="1664" y="562"/>
                </a:cubicBezTo>
                <a:cubicBezTo>
                  <a:pt x="1665" y="562"/>
                  <a:pt x="1665" y="562"/>
                  <a:pt x="1665" y="561"/>
                </a:cubicBezTo>
                <a:cubicBezTo>
                  <a:pt x="1665" y="561"/>
                  <a:pt x="1665" y="561"/>
                  <a:pt x="1665" y="561"/>
                </a:cubicBezTo>
                <a:cubicBezTo>
                  <a:pt x="1666" y="560"/>
                  <a:pt x="1666" y="560"/>
                  <a:pt x="1666" y="559"/>
                </a:cubicBezTo>
                <a:cubicBezTo>
                  <a:pt x="1666" y="559"/>
                  <a:pt x="1665" y="558"/>
                  <a:pt x="1664" y="558"/>
                </a:cubicBezTo>
                <a:cubicBezTo>
                  <a:pt x="1664" y="558"/>
                  <a:pt x="1664" y="558"/>
                  <a:pt x="1664" y="558"/>
                </a:cubicBezTo>
                <a:cubicBezTo>
                  <a:pt x="1663" y="558"/>
                  <a:pt x="1662" y="559"/>
                  <a:pt x="1662" y="560"/>
                </a:cubicBezTo>
                <a:cubicBezTo>
                  <a:pt x="1662" y="560"/>
                  <a:pt x="1662" y="560"/>
                  <a:pt x="1662" y="560"/>
                </a:cubicBezTo>
                <a:cubicBezTo>
                  <a:pt x="1662" y="560"/>
                  <a:pt x="1661" y="560"/>
                  <a:pt x="1661" y="560"/>
                </a:cubicBezTo>
                <a:cubicBezTo>
                  <a:pt x="1660" y="561"/>
                  <a:pt x="1660" y="561"/>
                  <a:pt x="1660" y="561"/>
                </a:cubicBezTo>
                <a:cubicBezTo>
                  <a:pt x="1660" y="561"/>
                  <a:pt x="1660" y="562"/>
                  <a:pt x="1660" y="562"/>
                </a:cubicBezTo>
                <a:cubicBezTo>
                  <a:pt x="1660" y="563"/>
                  <a:pt x="1661" y="563"/>
                  <a:pt x="1661" y="563"/>
                </a:cubicBezTo>
                <a:close/>
                <a:moveTo>
                  <a:pt x="1840" y="606"/>
                </a:moveTo>
                <a:cubicBezTo>
                  <a:pt x="1840" y="606"/>
                  <a:pt x="1839" y="607"/>
                  <a:pt x="1839" y="607"/>
                </a:cubicBezTo>
                <a:cubicBezTo>
                  <a:pt x="1839" y="607"/>
                  <a:pt x="1839" y="607"/>
                  <a:pt x="1839" y="607"/>
                </a:cubicBezTo>
                <a:cubicBezTo>
                  <a:pt x="1838" y="607"/>
                  <a:pt x="1838" y="608"/>
                  <a:pt x="1837" y="608"/>
                </a:cubicBezTo>
                <a:cubicBezTo>
                  <a:pt x="1837" y="609"/>
                  <a:pt x="1837" y="609"/>
                  <a:pt x="1838" y="609"/>
                </a:cubicBezTo>
                <a:cubicBezTo>
                  <a:pt x="1838" y="609"/>
                  <a:pt x="1838" y="609"/>
                  <a:pt x="1838" y="609"/>
                </a:cubicBezTo>
                <a:cubicBezTo>
                  <a:pt x="1837" y="609"/>
                  <a:pt x="1837" y="609"/>
                  <a:pt x="1837" y="609"/>
                </a:cubicBezTo>
                <a:cubicBezTo>
                  <a:pt x="1836" y="609"/>
                  <a:pt x="1836" y="609"/>
                  <a:pt x="1836" y="609"/>
                </a:cubicBezTo>
                <a:cubicBezTo>
                  <a:pt x="1835" y="609"/>
                  <a:pt x="1835" y="609"/>
                  <a:pt x="1835" y="609"/>
                </a:cubicBezTo>
                <a:cubicBezTo>
                  <a:pt x="1835" y="610"/>
                  <a:pt x="1835" y="610"/>
                  <a:pt x="1835" y="610"/>
                </a:cubicBezTo>
                <a:cubicBezTo>
                  <a:pt x="1835" y="610"/>
                  <a:pt x="1835" y="610"/>
                  <a:pt x="1835" y="610"/>
                </a:cubicBezTo>
                <a:cubicBezTo>
                  <a:pt x="1835" y="609"/>
                  <a:pt x="1835" y="609"/>
                  <a:pt x="1835" y="609"/>
                </a:cubicBezTo>
                <a:cubicBezTo>
                  <a:pt x="1833" y="609"/>
                  <a:pt x="1833" y="609"/>
                  <a:pt x="1832" y="610"/>
                </a:cubicBezTo>
                <a:cubicBezTo>
                  <a:pt x="1832" y="611"/>
                  <a:pt x="1831" y="611"/>
                  <a:pt x="1831" y="611"/>
                </a:cubicBezTo>
                <a:cubicBezTo>
                  <a:pt x="1830" y="612"/>
                  <a:pt x="1830" y="613"/>
                  <a:pt x="1829" y="613"/>
                </a:cubicBezTo>
                <a:cubicBezTo>
                  <a:pt x="1829" y="613"/>
                  <a:pt x="1828" y="614"/>
                  <a:pt x="1828" y="615"/>
                </a:cubicBezTo>
                <a:cubicBezTo>
                  <a:pt x="1827" y="615"/>
                  <a:pt x="1828" y="615"/>
                  <a:pt x="1828" y="616"/>
                </a:cubicBezTo>
                <a:cubicBezTo>
                  <a:pt x="1828" y="616"/>
                  <a:pt x="1828" y="616"/>
                  <a:pt x="1828" y="617"/>
                </a:cubicBezTo>
                <a:cubicBezTo>
                  <a:pt x="1828" y="617"/>
                  <a:pt x="1828" y="618"/>
                  <a:pt x="1828" y="618"/>
                </a:cubicBezTo>
                <a:cubicBezTo>
                  <a:pt x="1829" y="619"/>
                  <a:pt x="1829" y="619"/>
                  <a:pt x="1830" y="619"/>
                </a:cubicBezTo>
                <a:cubicBezTo>
                  <a:pt x="1830" y="619"/>
                  <a:pt x="1830" y="619"/>
                  <a:pt x="1830" y="619"/>
                </a:cubicBezTo>
                <a:cubicBezTo>
                  <a:pt x="1830" y="619"/>
                  <a:pt x="1830" y="620"/>
                  <a:pt x="1831" y="620"/>
                </a:cubicBezTo>
                <a:cubicBezTo>
                  <a:pt x="1831" y="620"/>
                  <a:pt x="1831" y="620"/>
                  <a:pt x="1831" y="620"/>
                </a:cubicBezTo>
                <a:cubicBezTo>
                  <a:pt x="1830" y="620"/>
                  <a:pt x="1830" y="620"/>
                  <a:pt x="1830" y="620"/>
                </a:cubicBezTo>
                <a:cubicBezTo>
                  <a:pt x="1830" y="620"/>
                  <a:pt x="1830" y="620"/>
                  <a:pt x="1830" y="620"/>
                </a:cubicBezTo>
                <a:cubicBezTo>
                  <a:pt x="1830" y="621"/>
                  <a:pt x="1829" y="621"/>
                  <a:pt x="1829" y="622"/>
                </a:cubicBezTo>
                <a:cubicBezTo>
                  <a:pt x="1829" y="623"/>
                  <a:pt x="1830" y="624"/>
                  <a:pt x="1831" y="624"/>
                </a:cubicBezTo>
                <a:cubicBezTo>
                  <a:pt x="1831" y="624"/>
                  <a:pt x="1831" y="624"/>
                  <a:pt x="1831" y="624"/>
                </a:cubicBezTo>
                <a:cubicBezTo>
                  <a:pt x="1832" y="624"/>
                  <a:pt x="1833" y="623"/>
                  <a:pt x="1833" y="623"/>
                </a:cubicBezTo>
                <a:cubicBezTo>
                  <a:pt x="1834" y="622"/>
                  <a:pt x="1833" y="621"/>
                  <a:pt x="1833" y="621"/>
                </a:cubicBezTo>
                <a:cubicBezTo>
                  <a:pt x="1833" y="621"/>
                  <a:pt x="1833" y="621"/>
                  <a:pt x="1833" y="621"/>
                </a:cubicBezTo>
                <a:cubicBezTo>
                  <a:pt x="1833" y="620"/>
                  <a:pt x="1833" y="620"/>
                  <a:pt x="1833" y="620"/>
                </a:cubicBezTo>
                <a:cubicBezTo>
                  <a:pt x="1833" y="620"/>
                  <a:pt x="1833" y="620"/>
                  <a:pt x="1833" y="620"/>
                </a:cubicBezTo>
                <a:cubicBezTo>
                  <a:pt x="1834" y="621"/>
                  <a:pt x="1834" y="621"/>
                  <a:pt x="1834" y="621"/>
                </a:cubicBezTo>
                <a:cubicBezTo>
                  <a:pt x="1834" y="621"/>
                  <a:pt x="1834" y="620"/>
                  <a:pt x="1835" y="620"/>
                </a:cubicBezTo>
                <a:cubicBezTo>
                  <a:pt x="1835" y="620"/>
                  <a:pt x="1835" y="620"/>
                  <a:pt x="1835" y="620"/>
                </a:cubicBezTo>
                <a:cubicBezTo>
                  <a:pt x="1836" y="619"/>
                  <a:pt x="1836" y="619"/>
                  <a:pt x="1836" y="618"/>
                </a:cubicBezTo>
                <a:cubicBezTo>
                  <a:pt x="1836" y="618"/>
                  <a:pt x="1837" y="617"/>
                  <a:pt x="1837" y="617"/>
                </a:cubicBezTo>
                <a:cubicBezTo>
                  <a:pt x="1837" y="617"/>
                  <a:pt x="1837" y="617"/>
                  <a:pt x="1837" y="617"/>
                </a:cubicBezTo>
                <a:cubicBezTo>
                  <a:pt x="1837" y="617"/>
                  <a:pt x="1837" y="617"/>
                  <a:pt x="1837" y="617"/>
                </a:cubicBezTo>
                <a:cubicBezTo>
                  <a:pt x="1838" y="616"/>
                  <a:pt x="1838" y="616"/>
                  <a:pt x="1838" y="615"/>
                </a:cubicBezTo>
                <a:cubicBezTo>
                  <a:pt x="1838" y="615"/>
                  <a:pt x="1839" y="614"/>
                  <a:pt x="1838" y="614"/>
                </a:cubicBezTo>
                <a:cubicBezTo>
                  <a:pt x="1838" y="613"/>
                  <a:pt x="1838" y="613"/>
                  <a:pt x="1837" y="613"/>
                </a:cubicBezTo>
                <a:cubicBezTo>
                  <a:pt x="1838" y="613"/>
                  <a:pt x="1838" y="613"/>
                  <a:pt x="1838" y="612"/>
                </a:cubicBezTo>
                <a:cubicBezTo>
                  <a:pt x="1838" y="612"/>
                  <a:pt x="1838" y="612"/>
                  <a:pt x="1838" y="612"/>
                </a:cubicBezTo>
                <a:cubicBezTo>
                  <a:pt x="1838" y="611"/>
                  <a:pt x="1838" y="611"/>
                  <a:pt x="1838" y="611"/>
                </a:cubicBezTo>
                <a:cubicBezTo>
                  <a:pt x="1839" y="611"/>
                  <a:pt x="1839" y="611"/>
                  <a:pt x="1839" y="610"/>
                </a:cubicBezTo>
                <a:cubicBezTo>
                  <a:pt x="1839" y="610"/>
                  <a:pt x="1839" y="610"/>
                  <a:pt x="1839" y="610"/>
                </a:cubicBezTo>
                <a:cubicBezTo>
                  <a:pt x="1839" y="610"/>
                  <a:pt x="1839" y="610"/>
                  <a:pt x="1839" y="610"/>
                </a:cubicBezTo>
                <a:cubicBezTo>
                  <a:pt x="1839" y="610"/>
                  <a:pt x="1839" y="610"/>
                  <a:pt x="1839" y="610"/>
                </a:cubicBezTo>
                <a:cubicBezTo>
                  <a:pt x="1840" y="610"/>
                  <a:pt x="1840" y="610"/>
                  <a:pt x="1840" y="610"/>
                </a:cubicBezTo>
                <a:cubicBezTo>
                  <a:pt x="1840" y="610"/>
                  <a:pt x="1840" y="610"/>
                  <a:pt x="1841" y="610"/>
                </a:cubicBezTo>
                <a:cubicBezTo>
                  <a:pt x="1842" y="610"/>
                  <a:pt x="1842" y="609"/>
                  <a:pt x="1842" y="608"/>
                </a:cubicBezTo>
                <a:cubicBezTo>
                  <a:pt x="1842" y="608"/>
                  <a:pt x="1842" y="607"/>
                  <a:pt x="1842" y="607"/>
                </a:cubicBezTo>
                <a:cubicBezTo>
                  <a:pt x="1841" y="607"/>
                  <a:pt x="1841" y="606"/>
                  <a:pt x="1840" y="606"/>
                </a:cubicBezTo>
                <a:close/>
                <a:moveTo>
                  <a:pt x="1839" y="602"/>
                </a:moveTo>
                <a:cubicBezTo>
                  <a:pt x="1839" y="602"/>
                  <a:pt x="1840" y="602"/>
                  <a:pt x="1840" y="601"/>
                </a:cubicBezTo>
                <a:cubicBezTo>
                  <a:pt x="1840" y="601"/>
                  <a:pt x="1840" y="601"/>
                  <a:pt x="1840" y="601"/>
                </a:cubicBezTo>
                <a:cubicBezTo>
                  <a:pt x="1840" y="601"/>
                  <a:pt x="1840" y="601"/>
                  <a:pt x="1840" y="600"/>
                </a:cubicBezTo>
                <a:cubicBezTo>
                  <a:pt x="1841" y="600"/>
                  <a:pt x="1840" y="600"/>
                  <a:pt x="1840" y="599"/>
                </a:cubicBezTo>
                <a:cubicBezTo>
                  <a:pt x="1840" y="599"/>
                  <a:pt x="1839" y="599"/>
                  <a:pt x="1839" y="599"/>
                </a:cubicBezTo>
                <a:cubicBezTo>
                  <a:pt x="1838" y="599"/>
                  <a:pt x="1838" y="599"/>
                  <a:pt x="1838" y="600"/>
                </a:cubicBezTo>
                <a:cubicBezTo>
                  <a:pt x="1837" y="600"/>
                  <a:pt x="1837" y="600"/>
                  <a:pt x="1837" y="600"/>
                </a:cubicBezTo>
                <a:cubicBezTo>
                  <a:pt x="1837" y="601"/>
                  <a:pt x="1837" y="601"/>
                  <a:pt x="1837" y="601"/>
                </a:cubicBezTo>
                <a:cubicBezTo>
                  <a:pt x="1837" y="601"/>
                  <a:pt x="1837" y="602"/>
                  <a:pt x="1837" y="602"/>
                </a:cubicBezTo>
                <a:cubicBezTo>
                  <a:pt x="1838" y="602"/>
                  <a:pt x="1838" y="602"/>
                  <a:pt x="1839" y="602"/>
                </a:cubicBezTo>
                <a:close/>
                <a:moveTo>
                  <a:pt x="1801" y="643"/>
                </a:moveTo>
                <a:cubicBezTo>
                  <a:pt x="1801" y="643"/>
                  <a:pt x="1801" y="643"/>
                  <a:pt x="1801" y="643"/>
                </a:cubicBezTo>
                <a:cubicBezTo>
                  <a:pt x="1801" y="643"/>
                  <a:pt x="1801" y="643"/>
                  <a:pt x="1801" y="643"/>
                </a:cubicBezTo>
                <a:cubicBezTo>
                  <a:pt x="1800" y="642"/>
                  <a:pt x="1799" y="642"/>
                  <a:pt x="1799" y="641"/>
                </a:cubicBezTo>
                <a:cubicBezTo>
                  <a:pt x="1797" y="641"/>
                  <a:pt x="1796" y="641"/>
                  <a:pt x="1795" y="643"/>
                </a:cubicBezTo>
                <a:cubicBezTo>
                  <a:pt x="1795" y="644"/>
                  <a:pt x="1796" y="645"/>
                  <a:pt x="1797" y="646"/>
                </a:cubicBezTo>
                <a:cubicBezTo>
                  <a:pt x="1797" y="647"/>
                  <a:pt x="1798" y="647"/>
                  <a:pt x="1799" y="647"/>
                </a:cubicBezTo>
                <a:cubicBezTo>
                  <a:pt x="1799" y="647"/>
                  <a:pt x="1799" y="647"/>
                  <a:pt x="1799" y="647"/>
                </a:cubicBezTo>
                <a:cubicBezTo>
                  <a:pt x="1799" y="648"/>
                  <a:pt x="1800" y="648"/>
                  <a:pt x="1800" y="648"/>
                </a:cubicBezTo>
                <a:cubicBezTo>
                  <a:pt x="1800" y="647"/>
                  <a:pt x="1800" y="647"/>
                  <a:pt x="1800" y="647"/>
                </a:cubicBezTo>
                <a:cubicBezTo>
                  <a:pt x="1800" y="647"/>
                  <a:pt x="1800" y="647"/>
                  <a:pt x="1800" y="647"/>
                </a:cubicBezTo>
                <a:cubicBezTo>
                  <a:pt x="1800" y="647"/>
                  <a:pt x="1800" y="647"/>
                  <a:pt x="1800" y="647"/>
                </a:cubicBezTo>
                <a:cubicBezTo>
                  <a:pt x="1800" y="647"/>
                  <a:pt x="1800" y="647"/>
                  <a:pt x="1800" y="647"/>
                </a:cubicBezTo>
                <a:cubicBezTo>
                  <a:pt x="1801" y="648"/>
                  <a:pt x="1801" y="648"/>
                  <a:pt x="1801" y="648"/>
                </a:cubicBezTo>
                <a:cubicBezTo>
                  <a:pt x="1801" y="648"/>
                  <a:pt x="1801" y="648"/>
                  <a:pt x="1801" y="648"/>
                </a:cubicBezTo>
                <a:cubicBezTo>
                  <a:pt x="1801" y="648"/>
                  <a:pt x="1801" y="648"/>
                  <a:pt x="1801" y="648"/>
                </a:cubicBezTo>
                <a:cubicBezTo>
                  <a:pt x="1802" y="648"/>
                  <a:pt x="1802" y="647"/>
                  <a:pt x="1802" y="647"/>
                </a:cubicBezTo>
                <a:cubicBezTo>
                  <a:pt x="1802" y="647"/>
                  <a:pt x="1802" y="646"/>
                  <a:pt x="1802" y="646"/>
                </a:cubicBezTo>
                <a:cubicBezTo>
                  <a:pt x="1802" y="645"/>
                  <a:pt x="1802" y="645"/>
                  <a:pt x="1802" y="645"/>
                </a:cubicBezTo>
                <a:cubicBezTo>
                  <a:pt x="1802" y="645"/>
                  <a:pt x="1802" y="644"/>
                  <a:pt x="1801" y="643"/>
                </a:cubicBezTo>
                <a:close/>
                <a:moveTo>
                  <a:pt x="1899" y="200"/>
                </a:moveTo>
                <a:cubicBezTo>
                  <a:pt x="1900" y="200"/>
                  <a:pt x="1900" y="200"/>
                  <a:pt x="1900" y="200"/>
                </a:cubicBezTo>
                <a:cubicBezTo>
                  <a:pt x="1900" y="200"/>
                  <a:pt x="1900" y="200"/>
                  <a:pt x="1900" y="200"/>
                </a:cubicBezTo>
                <a:cubicBezTo>
                  <a:pt x="1900" y="200"/>
                  <a:pt x="1901" y="200"/>
                  <a:pt x="1901" y="200"/>
                </a:cubicBezTo>
                <a:cubicBezTo>
                  <a:pt x="1901" y="200"/>
                  <a:pt x="1901" y="200"/>
                  <a:pt x="1902" y="200"/>
                </a:cubicBezTo>
                <a:cubicBezTo>
                  <a:pt x="1902" y="199"/>
                  <a:pt x="1902" y="199"/>
                  <a:pt x="1902" y="199"/>
                </a:cubicBezTo>
                <a:cubicBezTo>
                  <a:pt x="1902" y="199"/>
                  <a:pt x="1903" y="199"/>
                  <a:pt x="1903" y="199"/>
                </a:cubicBezTo>
                <a:cubicBezTo>
                  <a:pt x="1903" y="199"/>
                  <a:pt x="1904" y="198"/>
                  <a:pt x="1904" y="198"/>
                </a:cubicBezTo>
                <a:cubicBezTo>
                  <a:pt x="1905" y="198"/>
                  <a:pt x="1906" y="198"/>
                  <a:pt x="1907" y="198"/>
                </a:cubicBezTo>
                <a:cubicBezTo>
                  <a:pt x="1907" y="198"/>
                  <a:pt x="1908" y="198"/>
                  <a:pt x="1909" y="198"/>
                </a:cubicBezTo>
                <a:cubicBezTo>
                  <a:pt x="1909" y="198"/>
                  <a:pt x="1909" y="198"/>
                  <a:pt x="1909" y="198"/>
                </a:cubicBezTo>
                <a:cubicBezTo>
                  <a:pt x="1910" y="198"/>
                  <a:pt x="1911" y="198"/>
                  <a:pt x="1911" y="197"/>
                </a:cubicBezTo>
                <a:cubicBezTo>
                  <a:pt x="1911" y="196"/>
                  <a:pt x="1911" y="196"/>
                  <a:pt x="1910" y="195"/>
                </a:cubicBezTo>
                <a:cubicBezTo>
                  <a:pt x="1909" y="195"/>
                  <a:pt x="1909" y="195"/>
                  <a:pt x="1909" y="195"/>
                </a:cubicBezTo>
                <a:cubicBezTo>
                  <a:pt x="1908" y="195"/>
                  <a:pt x="1908" y="195"/>
                  <a:pt x="1908" y="195"/>
                </a:cubicBezTo>
                <a:cubicBezTo>
                  <a:pt x="1907" y="194"/>
                  <a:pt x="1906" y="194"/>
                  <a:pt x="1906" y="194"/>
                </a:cubicBezTo>
                <a:cubicBezTo>
                  <a:pt x="1905" y="194"/>
                  <a:pt x="1904" y="194"/>
                  <a:pt x="1904" y="195"/>
                </a:cubicBezTo>
                <a:cubicBezTo>
                  <a:pt x="1904" y="195"/>
                  <a:pt x="1903" y="195"/>
                  <a:pt x="1903" y="195"/>
                </a:cubicBezTo>
                <a:cubicBezTo>
                  <a:pt x="1903" y="195"/>
                  <a:pt x="1902" y="195"/>
                  <a:pt x="1902" y="196"/>
                </a:cubicBezTo>
                <a:cubicBezTo>
                  <a:pt x="1901" y="196"/>
                  <a:pt x="1901" y="196"/>
                  <a:pt x="1901" y="196"/>
                </a:cubicBezTo>
                <a:cubicBezTo>
                  <a:pt x="1901" y="196"/>
                  <a:pt x="1900" y="196"/>
                  <a:pt x="1900" y="197"/>
                </a:cubicBezTo>
                <a:cubicBezTo>
                  <a:pt x="1900" y="197"/>
                  <a:pt x="1900" y="197"/>
                  <a:pt x="1899" y="197"/>
                </a:cubicBezTo>
                <a:cubicBezTo>
                  <a:pt x="1898" y="197"/>
                  <a:pt x="1898" y="198"/>
                  <a:pt x="1898" y="199"/>
                </a:cubicBezTo>
                <a:cubicBezTo>
                  <a:pt x="1898" y="200"/>
                  <a:pt x="1899" y="200"/>
                  <a:pt x="1899" y="200"/>
                </a:cubicBezTo>
                <a:close/>
                <a:moveTo>
                  <a:pt x="1777" y="201"/>
                </a:moveTo>
                <a:cubicBezTo>
                  <a:pt x="1777" y="201"/>
                  <a:pt x="1777" y="202"/>
                  <a:pt x="1777" y="203"/>
                </a:cubicBezTo>
                <a:cubicBezTo>
                  <a:pt x="1777" y="203"/>
                  <a:pt x="1777" y="203"/>
                  <a:pt x="1777" y="204"/>
                </a:cubicBezTo>
                <a:cubicBezTo>
                  <a:pt x="1777" y="204"/>
                  <a:pt x="1777" y="205"/>
                  <a:pt x="1778" y="205"/>
                </a:cubicBezTo>
                <a:cubicBezTo>
                  <a:pt x="1778" y="205"/>
                  <a:pt x="1778" y="205"/>
                  <a:pt x="1778" y="206"/>
                </a:cubicBezTo>
                <a:cubicBezTo>
                  <a:pt x="1778" y="206"/>
                  <a:pt x="1778" y="206"/>
                  <a:pt x="1778" y="206"/>
                </a:cubicBezTo>
                <a:cubicBezTo>
                  <a:pt x="1778" y="207"/>
                  <a:pt x="1778" y="208"/>
                  <a:pt x="1778" y="208"/>
                </a:cubicBezTo>
                <a:cubicBezTo>
                  <a:pt x="1779" y="209"/>
                  <a:pt x="1779" y="209"/>
                  <a:pt x="1780" y="209"/>
                </a:cubicBezTo>
                <a:cubicBezTo>
                  <a:pt x="1780" y="209"/>
                  <a:pt x="1780" y="210"/>
                  <a:pt x="1780" y="210"/>
                </a:cubicBezTo>
                <a:cubicBezTo>
                  <a:pt x="1781" y="210"/>
                  <a:pt x="1781" y="210"/>
                  <a:pt x="1781" y="210"/>
                </a:cubicBezTo>
                <a:cubicBezTo>
                  <a:pt x="1781" y="210"/>
                  <a:pt x="1781" y="210"/>
                  <a:pt x="1781" y="210"/>
                </a:cubicBezTo>
                <a:cubicBezTo>
                  <a:pt x="1781" y="210"/>
                  <a:pt x="1781" y="210"/>
                  <a:pt x="1781" y="211"/>
                </a:cubicBezTo>
                <a:cubicBezTo>
                  <a:pt x="1781" y="212"/>
                  <a:pt x="1781" y="212"/>
                  <a:pt x="1781" y="213"/>
                </a:cubicBezTo>
                <a:cubicBezTo>
                  <a:pt x="1782" y="213"/>
                  <a:pt x="1782" y="213"/>
                  <a:pt x="1782" y="213"/>
                </a:cubicBezTo>
                <a:cubicBezTo>
                  <a:pt x="1783" y="214"/>
                  <a:pt x="1783" y="214"/>
                  <a:pt x="1783" y="215"/>
                </a:cubicBezTo>
                <a:cubicBezTo>
                  <a:pt x="1784" y="215"/>
                  <a:pt x="1784" y="217"/>
                  <a:pt x="1786" y="217"/>
                </a:cubicBezTo>
                <a:cubicBezTo>
                  <a:pt x="1786" y="217"/>
                  <a:pt x="1786" y="217"/>
                  <a:pt x="1786" y="217"/>
                </a:cubicBezTo>
                <a:cubicBezTo>
                  <a:pt x="1787" y="217"/>
                  <a:pt x="1787" y="216"/>
                  <a:pt x="1787" y="216"/>
                </a:cubicBezTo>
                <a:cubicBezTo>
                  <a:pt x="1787" y="214"/>
                  <a:pt x="1786" y="212"/>
                  <a:pt x="1785" y="210"/>
                </a:cubicBezTo>
                <a:cubicBezTo>
                  <a:pt x="1785" y="210"/>
                  <a:pt x="1785" y="209"/>
                  <a:pt x="1785" y="209"/>
                </a:cubicBezTo>
                <a:cubicBezTo>
                  <a:pt x="1785" y="209"/>
                  <a:pt x="1785" y="208"/>
                  <a:pt x="1785" y="207"/>
                </a:cubicBezTo>
                <a:cubicBezTo>
                  <a:pt x="1785" y="207"/>
                  <a:pt x="1784" y="206"/>
                  <a:pt x="1783" y="206"/>
                </a:cubicBezTo>
                <a:cubicBezTo>
                  <a:pt x="1783" y="205"/>
                  <a:pt x="1783" y="205"/>
                  <a:pt x="1782" y="205"/>
                </a:cubicBezTo>
                <a:cubicBezTo>
                  <a:pt x="1782" y="205"/>
                  <a:pt x="1782" y="205"/>
                  <a:pt x="1782" y="205"/>
                </a:cubicBezTo>
                <a:cubicBezTo>
                  <a:pt x="1782" y="204"/>
                  <a:pt x="1781" y="204"/>
                  <a:pt x="1781" y="203"/>
                </a:cubicBezTo>
                <a:cubicBezTo>
                  <a:pt x="1781" y="203"/>
                  <a:pt x="1781" y="203"/>
                  <a:pt x="1781" y="203"/>
                </a:cubicBezTo>
                <a:cubicBezTo>
                  <a:pt x="1781" y="202"/>
                  <a:pt x="1781" y="202"/>
                  <a:pt x="1781" y="202"/>
                </a:cubicBezTo>
                <a:cubicBezTo>
                  <a:pt x="1781" y="201"/>
                  <a:pt x="1782" y="199"/>
                  <a:pt x="1781" y="198"/>
                </a:cubicBezTo>
                <a:cubicBezTo>
                  <a:pt x="1781" y="198"/>
                  <a:pt x="1780" y="198"/>
                  <a:pt x="1780" y="198"/>
                </a:cubicBezTo>
                <a:cubicBezTo>
                  <a:pt x="1780" y="197"/>
                  <a:pt x="1780" y="196"/>
                  <a:pt x="1779" y="196"/>
                </a:cubicBezTo>
                <a:cubicBezTo>
                  <a:pt x="1779" y="196"/>
                  <a:pt x="1778" y="196"/>
                  <a:pt x="1777" y="196"/>
                </a:cubicBezTo>
                <a:cubicBezTo>
                  <a:pt x="1776" y="196"/>
                  <a:pt x="1775" y="196"/>
                  <a:pt x="1775" y="197"/>
                </a:cubicBezTo>
                <a:cubicBezTo>
                  <a:pt x="1775" y="198"/>
                  <a:pt x="1776" y="200"/>
                  <a:pt x="1777" y="201"/>
                </a:cubicBezTo>
                <a:close/>
                <a:moveTo>
                  <a:pt x="1925" y="160"/>
                </a:moveTo>
                <a:cubicBezTo>
                  <a:pt x="1925" y="160"/>
                  <a:pt x="1925" y="160"/>
                  <a:pt x="1926" y="160"/>
                </a:cubicBezTo>
                <a:cubicBezTo>
                  <a:pt x="1926" y="160"/>
                  <a:pt x="1927" y="160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58"/>
                  <a:pt x="1929" y="158"/>
                  <a:pt x="1929" y="158"/>
                </a:cubicBezTo>
                <a:cubicBezTo>
                  <a:pt x="1929" y="158"/>
                  <a:pt x="1930" y="157"/>
                  <a:pt x="1930" y="157"/>
                </a:cubicBezTo>
                <a:cubicBezTo>
                  <a:pt x="1931" y="156"/>
                  <a:pt x="1931" y="156"/>
                  <a:pt x="1931" y="156"/>
                </a:cubicBezTo>
                <a:cubicBezTo>
                  <a:pt x="1932" y="156"/>
                  <a:pt x="1932" y="156"/>
                  <a:pt x="1933" y="155"/>
                </a:cubicBezTo>
                <a:cubicBezTo>
                  <a:pt x="1934" y="155"/>
                  <a:pt x="1934" y="155"/>
                  <a:pt x="1934" y="155"/>
                </a:cubicBezTo>
                <a:cubicBezTo>
                  <a:pt x="1935" y="155"/>
                  <a:pt x="1936" y="154"/>
                  <a:pt x="1936" y="152"/>
                </a:cubicBezTo>
                <a:cubicBezTo>
                  <a:pt x="1936" y="152"/>
                  <a:pt x="1936" y="151"/>
                  <a:pt x="1935" y="151"/>
                </a:cubicBezTo>
                <a:cubicBezTo>
                  <a:pt x="1935" y="151"/>
                  <a:pt x="1935" y="151"/>
                  <a:pt x="1934" y="151"/>
                </a:cubicBezTo>
                <a:cubicBezTo>
                  <a:pt x="1934" y="151"/>
                  <a:pt x="1934" y="151"/>
                  <a:pt x="1934" y="151"/>
                </a:cubicBezTo>
                <a:cubicBezTo>
                  <a:pt x="1934" y="151"/>
                  <a:pt x="1933" y="151"/>
                  <a:pt x="1933" y="150"/>
                </a:cubicBezTo>
                <a:cubicBezTo>
                  <a:pt x="1932" y="150"/>
                  <a:pt x="1931" y="150"/>
                  <a:pt x="1930" y="151"/>
                </a:cubicBezTo>
                <a:cubicBezTo>
                  <a:pt x="1929" y="151"/>
                  <a:pt x="1929" y="151"/>
                  <a:pt x="1929" y="151"/>
                </a:cubicBezTo>
                <a:cubicBezTo>
                  <a:pt x="1928" y="152"/>
                  <a:pt x="1927" y="153"/>
                  <a:pt x="1925" y="154"/>
                </a:cubicBezTo>
                <a:cubicBezTo>
                  <a:pt x="1925" y="154"/>
                  <a:pt x="1925" y="154"/>
                  <a:pt x="1925" y="154"/>
                </a:cubicBezTo>
                <a:cubicBezTo>
                  <a:pt x="1923" y="155"/>
                  <a:pt x="1921" y="156"/>
                  <a:pt x="1921" y="158"/>
                </a:cubicBezTo>
                <a:cubicBezTo>
                  <a:pt x="1921" y="158"/>
                  <a:pt x="1921" y="159"/>
                  <a:pt x="1922" y="159"/>
                </a:cubicBezTo>
                <a:cubicBezTo>
                  <a:pt x="1923" y="160"/>
                  <a:pt x="1924" y="160"/>
                  <a:pt x="1925" y="160"/>
                </a:cubicBezTo>
                <a:close/>
                <a:moveTo>
                  <a:pt x="1896" y="161"/>
                </a:moveTo>
                <a:cubicBezTo>
                  <a:pt x="1896" y="161"/>
                  <a:pt x="1896" y="161"/>
                  <a:pt x="1897" y="160"/>
                </a:cubicBezTo>
                <a:cubicBezTo>
                  <a:pt x="1898" y="159"/>
                  <a:pt x="1898" y="158"/>
                  <a:pt x="1898" y="158"/>
                </a:cubicBezTo>
                <a:cubicBezTo>
                  <a:pt x="1898" y="157"/>
                  <a:pt x="1898" y="157"/>
                  <a:pt x="1898" y="156"/>
                </a:cubicBezTo>
                <a:cubicBezTo>
                  <a:pt x="1897" y="156"/>
                  <a:pt x="1897" y="156"/>
                  <a:pt x="1896" y="156"/>
                </a:cubicBezTo>
                <a:cubicBezTo>
                  <a:pt x="1895" y="156"/>
                  <a:pt x="1894" y="156"/>
                  <a:pt x="1894" y="157"/>
                </a:cubicBezTo>
                <a:cubicBezTo>
                  <a:pt x="1894" y="159"/>
                  <a:pt x="1894" y="159"/>
                  <a:pt x="1894" y="159"/>
                </a:cubicBezTo>
                <a:cubicBezTo>
                  <a:pt x="1894" y="159"/>
                  <a:pt x="1894" y="160"/>
                  <a:pt x="1895" y="160"/>
                </a:cubicBezTo>
                <a:cubicBezTo>
                  <a:pt x="1895" y="160"/>
                  <a:pt x="1895" y="161"/>
                  <a:pt x="1896" y="161"/>
                </a:cubicBezTo>
                <a:close/>
                <a:moveTo>
                  <a:pt x="1889" y="205"/>
                </a:moveTo>
                <a:cubicBezTo>
                  <a:pt x="1889" y="205"/>
                  <a:pt x="1889" y="206"/>
                  <a:pt x="1890" y="206"/>
                </a:cubicBezTo>
                <a:cubicBezTo>
                  <a:pt x="1890" y="206"/>
                  <a:pt x="1890" y="206"/>
                  <a:pt x="1890" y="206"/>
                </a:cubicBezTo>
                <a:cubicBezTo>
                  <a:pt x="1890" y="206"/>
                  <a:pt x="1890" y="206"/>
                  <a:pt x="1890" y="206"/>
                </a:cubicBezTo>
                <a:cubicBezTo>
                  <a:pt x="1890" y="207"/>
                  <a:pt x="1891" y="207"/>
                  <a:pt x="1891" y="207"/>
                </a:cubicBezTo>
                <a:cubicBezTo>
                  <a:pt x="1892" y="207"/>
                  <a:pt x="1893" y="206"/>
                  <a:pt x="1893" y="206"/>
                </a:cubicBezTo>
                <a:cubicBezTo>
                  <a:pt x="1893" y="205"/>
                  <a:pt x="1893" y="205"/>
                  <a:pt x="1893" y="205"/>
                </a:cubicBezTo>
                <a:cubicBezTo>
                  <a:pt x="1893" y="205"/>
                  <a:pt x="1893" y="205"/>
                  <a:pt x="1893" y="205"/>
                </a:cubicBezTo>
                <a:cubicBezTo>
                  <a:pt x="1893" y="204"/>
                  <a:pt x="1893" y="204"/>
                  <a:pt x="1893" y="204"/>
                </a:cubicBezTo>
                <a:cubicBezTo>
                  <a:pt x="1893" y="203"/>
                  <a:pt x="1893" y="203"/>
                  <a:pt x="1893" y="202"/>
                </a:cubicBezTo>
                <a:cubicBezTo>
                  <a:pt x="1893" y="202"/>
                  <a:pt x="1893" y="202"/>
                  <a:pt x="1893" y="202"/>
                </a:cubicBezTo>
                <a:cubicBezTo>
                  <a:pt x="1893" y="202"/>
                  <a:pt x="1892" y="201"/>
                  <a:pt x="1892" y="201"/>
                </a:cubicBezTo>
                <a:cubicBezTo>
                  <a:pt x="1892" y="201"/>
                  <a:pt x="1892" y="201"/>
                  <a:pt x="1892" y="201"/>
                </a:cubicBezTo>
                <a:cubicBezTo>
                  <a:pt x="1892" y="200"/>
                  <a:pt x="1892" y="200"/>
                  <a:pt x="1892" y="200"/>
                </a:cubicBezTo>
                <a:cubicBezTo>
                  <a:pt x="1891" y="199"/>
                  <a:pt x="1891" y="199"/>
                  <a:pt x="1890" y="199"/>
                </a:cubicBezTo>
                <a:cubicBezTo>
                  <a:pt x="1890" y="199"/>
                  <a:pt x="1889" y="200"/>
                  <a:pt x="1889" y="201"/>
                </a:cubicBezTo>
                <a:cubicBezTo>
                  <a:pt x="1889" y="201"/>
                  <a:pt x="1889" y="201"/>
                  <a:pt x="1889" y="201"/>
                </a:cubicBezTo>
                <a:cubicBezTo>
                  <a:pt x="1889" y="202"/>
                  <a:pt x="1888" y="202"/>
                  <a:pt x="1889" y="203"/>
                </a:cubicBezTo>
                <a:cubicBezTo>
                  <a:pt x="1889" y="203"/>
                  <a:pt x="1889" y="203"/>
                  <a:pt x="1889" y="203"/>
                </a:cubicBezTo>
                <a:cubicBezTo>
                  <a:pt x="1889" y="204"/>
                  <a:pt x="1889" y="204"/>
                  <a:pt x="1889" y="204"/>
                </a:cubicBezTo>
                <a:cubicBezTo>
                  <a:pt x="1889" y="204"/>
                  <a:pt x="1889" y="205"/>
                  <a:pt x="1889" y="205"/>
                </a:cubicBezTo>
                <a:close/>
                <a:moveTo>
                  <a:pt x="1829" y="161"/>
                </a:moveTo>
                <a:cubicBezTo>
                  <a:pt x="1829" y="161"/>
                  <a:pt x="1829" y="161"/>
                  <a:pt x="1830" y="161"/>
                </a:cubicBezTo>
                <a:cubicBezTo>
                  <a:pt x="1830" y="161"/>
                  <a:pt x="1830" y="161"/>
                  <a:pt x="1830" y="162"/>
                </a:cubicBezTo>
                <a:cubicBezTo>
                  <a:pt x="1830" y="162"/>
                  <a:pt x="1830" y="162"/>
                  <a:pt x="1830" y="162"/>
                </a:cubicBezTo>
                <a:cubicBezTo>
                  <a:pt x="1830" y="162"/>
                  <a:pt x="1830" y="162"/>
                  <a:pt x="1830" y="162"/>
                </a:cubicBezTo>
                <a:cubicBezTo>
                  <a:pt x="1829" y="163"/>
                  <a:pt x="1830" y="163"/>
                  <a:pt x="1830" y="164"/>
                </a:cubicBezTo>
                <a:cubicBezTo>
                  <a:pt x="1830" y="164"/>
                  <a:pt x="1830" y="164"/>
                  <a:pt x="1830" y="164"/>
                </a:cubicBezTo>
                <a:cubicBezTo>
                  <a:pt x="1830" y="164"/>
                  <a:pt x="1829" y="165"/>
                  <a:pt x="1829" y="165"/>
                </a:cubicBezTo>
                <a:cubicBezTo>
                  <a:pt x="1829" y="166"/>
                  <a:pt x="1829" y="166"/>
                  <a:pt x="1829" y="167"/>
                </a:cubicBezTo>
                <a:cubicBezTo>
                  <a:pt x="1829" y="168"/>
                  <a:pt x="1830" y="168"/>
                  <a:pt x="1830" y="169"/>
                </a:cubicBezTo>
                <a:cubicBezTo>
                  <a:pt x="1830" y="169"/>
                  <a:pt x="1831" y="169"/>
                  <a:pt x="1831" y="169"/>
                </a:cubicBezTo>
                <a:cubicBezTo>
                  <a:pt x="1831" y="170"/>
                  <a:pt x="1831" y="171"/>
                  <a:pt x="1832" y="171"/>
                </a:cubicBezTo>
                <a:cubicBezTo>
                  <a:pt x="1832" y="171"/>
                  <a:pt x="1833" y="171"/>
                  <a:pt x="1833" y="171"/>
                </a:cubicBezTo>
                <a:cubicBezTo>
                  <a:pt x="1833" y="171"/>
                  <a:pt x="1833" y="171"/>
                  <a:pt x="1833" y="171"/>
                </a:cubicBezTo>
                <a:cubicBezTo>
                  <a:pt x="1833" y="172"/>
                  <a:pt x="1834" y="172"/>
                  <a:pt x="1834" y="172"/>
                </a:cubicBezTo>
                <a:cubicBezTo>
                  <a:pt x="1835" y="173"/>
                  <a:pt x="1835" y="173"/>
                  <a:pt x="1836" y="173"/>
                </a:cubicBezTo>
                <a:cubicBezTo>
                  <a:pt x="1836" y="173"/>
                  <a:pt x="1836" y="173"/>
                  <a:pt x="1836" y="173"/>
                </a:cubicBezTo>
                <a:cubicBezTo>
                  <a:pt x="1837" y="173"/>
                  <a:pt x="1838" y="173"/>
                  <a:pt x="1838" y="173"/>
                </a:cubicBezTo>
                <a:cubicBezTo>
                  <a:pt x="1839" y="173"/>
                  <a:pt x="1839" y="173"/>
                  <a:pt x="1840" y="173"/>
                </a:cubicBezTo>
                <a:cubicBezTo>
                  <a:pt x="1840" y="173"/>
                  <a:pt x="1840" y="173"/>
                  <a:pt x="1840" y="173"/>
                </a:cubicBezTo>
                <a:cubicBezTo>
                  <a:pt x="1841" y="173"/>
                  <a:pt x="1842" y="174"/>
                  <a:pt x="1843" y="173"/>
                </a:cubicBezTo>
                <a:cubicBezTo>
                  <a:pt x="1843" y="173"/>
                  <a:pt x="1843" y="173"/>
                  <a:pt x="1843" y="173"/>
                </a:cubicBezTo>
                <a:cubicBezTo>
                  <a:pt x="1844" y="172"/>
                  <a:pt x="1844" y="172"/>
                  <a:pt x="1845" y="172"/>
                </a:cubicBezTo>
                <a:cubicBezTo>
                  <a:pt x="1845" y="171"/>
                  <a:pt x="1845" y="171"/>
                  <a:pt x="1845" y="171"/>
                </a:cubicBezTo>
                <a:cubicBezTo>
                  <a:pt x="1845" y="171"/>
                  <a:pt x="1845" y="171"/>
                  <a:pt x="1845" y="171"/>
                </a:cubicBezTo>
                <a:cubicBezTo>
                  <a:pt x="1845" y="172"/>
                  <a:pt x="1845" y="172"/>
                  <a:pt x="1845" y="172"/>
                </a:cubicBezTo>
                <a:cubicBezTo>
                  <a:pt x="1846" y="172"/>
                  <a:pt x="1846" y="172"/>
                  <a:pt x="1846" y="172"/>
                </a:cubicBezTo>
                <a:cubicBezTo>
                  <a:pt x="1846" y="172"/>
                  <a:pt x="1847" y="172"/>
                  <a:pt x="1847" y="171"/>
                </a:cubicBezTo>
                <a:cubicBezTo>
                  <a:pt x="1847" y="171"/>
                  <a:pt x="1847" y="171"/>
                  <a:pt x="1848" y="171"/>
                </a:cubicBezTo>
                <a:cubicBezTo>
                  <a:pt x="1848" y="171"/>
                  <a:pt x="1848" y="171"/>
                  <a:pt x="1848" y="171"/>
                </a:cubicBezTo>
                <a:cubicBezTo>
                  <a:pt x="1849" y="171"/>
                  <a:pt x="1849" y="171"/>
                  <a:pt x="1849" y="171"/>
                </a:cubicBezTo>
                <a:cubicBezTo>
                  <a:pt x="1849" y="171"/>
                  <a:pt x="1849" y="171"/>
                  <a:pt x="1850" y="171"/>
                </a:cubicBezTo>
                <a:cubicBezTo>
                  <a:pt x="1850" y="172"/>
                  <a:pt x="1851" y="172"/>
                  <a:pt x="1852" y="172"/>
                </a:cubicBezTo>
                <a:cubicBezTo>
                  <a:pt x="1853" y="172"/>
                  <a:pt x="1854" y="171"/>
                  <a:pt x="1854" y="171"/>
                </a:cubicBezTo>
                <a:cubicBezTo>
                  <a:pt x="1855" y="170"/>
                  <a:pt x="1855" y="170"/>
                  <a:pt x="1855" y="170"/>
                </a:cubicBezTo>
                <a:cubicBezTo>
                  <a:pt x="1855" y="171"/>
                  <a:pt x="1854" y="171"/>
                  <a:pt x="1854" y="172"/>
                </a:cubicBezTo>
                <a:cubicBezTo>
                  <a:pt x="1853" y="172"/>
                  <a:pt x="1853" y="172"/>
                  <a:pt x="1853" y="172"/>
                </a:cubicBezTo>
                <a:cubicBezTo>
                  <a:pt x="1852" y="173"/>
                  <a:pt x="1852" y="173"/>
                  <a:pt x="1851" y="173"/>
                </a:cubicBezTo>
                <a:cubicBezTo>
                  <a:pt x="1850" y="173"/>
                  <a:pt x="1850" y="172"/>
                  <a:pt x="1849" y="172"/>
                </a:cubicBezTo>
                <a:cubicBezTo>
                  <a:pt x="1848" y="172"/>
                  <a:pt x="1847" y="173"/>
                  <a:pt x="1847" y="174"/>
                </a:cubicBezTo>
                <a:cubicBezTo>
                  <a:pt x="1846" y="174"/>
                  <a:pt x="1846" y="175"/>
                  <a:pt x="1847" y="175"/>
                </a:cubicBezTo>
                <a:cubicBezTo>
                  <a:pt x="1847" y="175"/>
                  <a:pt x="1847" y="176"/>
                  <a:pt x="1847" y="176"/>
                </a:cubicBezTo>
                <a:cubicBezTo>
                  <a:pt x="1848" y="176"/>
                  <a:pt x="1848" y="176"/>
                  <a:pt x="1849" y="176"/>
                </a:cubicBezTo>
                <a:cubicBezTo>
                  <a:pt x="1848" y="176"/>
                  <a:pt x="1848" y="176"/>
                  <a:pt x="1848" y="176"/>
                </a:cubicBezTo>
                <a:cubicBezTo>
                  <a:pt x="1847" y="176"/>
                  <a:pt x="1847" y="176"/>
                  <a:pt x="1846" y="176"/>
                </a:cubicBezTo>
                <a:cubicBezTo>
                  <a:pt x="1846" y="176"/>
                  <a:pt x="1846" y="175"/>
                  <a:pt x="1846" y="175"/>
                </a:cubicBezTo>
                <a:cubicBezTo>
                  <a:pt x="1846" y="175"/>
                  <a:pt x="1845" y="175"/>
                  <a:pt x="1845" y="175"/>
                </a:cubicBezTo>
                <a:cubicBezTo>
                  <a:pt x="1845" y="175"/>
                  <a:pt x="1844" y="175"/>
                  <a:pt x="1844" y="175"/>
                </a:cubicBezTo>
                <a:cubicBezTo>
                  <a:pt x="1844" y="175"/>
                  <a:pt x="1843" y="175"/>
                  <a:pt x="1843" y="175"/>
                </a:cubicBezTo>
                <a:cubicBezTo>
                  <a:pt x="1839" y="175"/>
                  <a:pt x="1839" y="175"/>
                  <a:pt x="1839" y="175"/>
                </a:cubicBezTo>
                <a:cubicBezTo>
                  <a:pt x="1839" y="175"/>
                  <a:pt x="1838" y="175"/>
                  <a:pt x="1838" y="175"/>
                </a:cubicBezTo>
                <a:cubicBezTo>
                  <a:pt x="1838" y="176"/>
                  <a:pt x="1838" y="176"/>
                  <a:pt x="1838" y="177"/>
                </a:cubicBezTo>
                <a:cubicBezTo>
                  <a:pt x="1839" y="178"/>
                  <a:pt x="1840" y="179"/>
                  <a:pt x="1841" y="179"/>
                </a:cubicBezTo>
                <a:cubicBezTo>
                  <a:pt x="1842" y="180"/>
                  <a:pt x="1842" y="180"/>
                  <a:pt x="1842" y="180"/>
                </a:cubicBezTo>
                <a:cubicBezTo>
                  <a:pt x="1843" y="181"/>
                  <a:pt x="1843" y="181"/>
                  <a:pt x="1844" y="182"/>
                </a:cubicBezTo>
                <a:cubicBezTo>
                  <a:pt x="1845" y="182"/>
                  <a:pt x="1846" y="182"/>
                  <a:pt x="1847" y="182"/>
                </a:cubicBezTo>
                <a:cubicBezTo>
                  <a:pt x="1847" y="182"/>
                  <a:pt x="1847" y="182"/>
                  <a:pt x="1847" y="182"/>
                </a:cubicBezTo>
                <a:cubicBezTo>
                  <a:pt x="1847" y="182"/>
                  <a:pt x="1847" y="182"/>
                  <a:pt x="1847" y="183"/>
                </a:cubicBezTo>
                <a:cubicBezTo>
                  <a:pt x="1847" y="183"/>
                  <a:pt x="1848" y="184"/>
                  <a:pt x="1848" y="185"/>
                </a:cubicBezTo>
                <a:cubicBezTo>
                  <a:pt x="1849" y="185"/>
                  <a:pt x="1850" y="185"/>
                  <a:pt x="1851" y="185"/>
                </a:cubicBezTo>
                <a:cubicBezTo>
                  <a:pt x="1852" y="185"/>
                  <a:pt x="1852" y="184"/>
                  <a:pt x="1853" y="184"/>
                </a:cubicBezTo>
                <a:cubicBezTo>
                  <a:pt x="1853" y="184"/>
                  <a:pt x="1853" y="184"/>
                  <a:pt x="1854" y="185"/>
                </a:cubicBezTo>
                <a:cubicBezTo>
                  <a:pt x="1854" y="185"/>
                  <a:pt x="1855" y="185"/>
                  <a:pt x="1855" y="185"/>
                </a:cubicBezTo>
                <a:cubicBezTo>
                  <a:pt x="1856" y="185"/>
                  <a:pt x="1857" y="184"/>
                  <a:pt x="1857" y="184"/>
                </a:cubicBezTo>
                <a:cubicBezTo>
                  <a:pt x="1858" y="184"/>
                  <a:pt x="1858" y="184"/>
                  <a:pt x="1859" y="184"/>
                </a:cubicBezTo>
                <a:cubicBezTo>
                  <a:pt x="1859" y="184"/>
                  <a:pt x="1860" y="185"/>
                  <a:pt x="1860" y="185"/>
                </a:cubicBezTo>
                <a:cubicBezTo>
                  <a:pt x="1860" y="185"/>
                  <a:pt x="1860" y="185"/>
                  <a:pt x="1860" y="185"/>
                </a:cubicBezTo>
                <a:cubicBezTo>
                  <a:pt x="1861" y="185"/>
                  <a:pt x="1862" y="185"/>
                  <a:pt x="1862" y="185"/>
                </a:cubicBezTo>
                <a:cubicBezTo>
                  <a:pt x="1862" y="185"/>
                  <a:pt x="1863" y="184"/>
                  <a:pt x="1863" y="184"/>
                </a:cubicBezTo>
                <a:cubicBezTo>
                  <a:pt x="1863" y="184"/>
                  <a:pt x="1863" y="184"/>
                  <a:pt x="1863" y="184"/>
                </a:cubicBezTo>
                <a:cubicBezTo>
                  <a:pt x="1863" y="184"/>
                  <a:pt x="1863" y="185"/>
                  <a:pt x="1863" y="185"/>
                </a:cubicBezTo>
                <a:cubicBezTo>
                  <a:pt x="1863" y="185"/>
                  <a:pt x="1862" y="185"/>
                  <a:pt x="1862" y="186"/>
                </a:cubicBezTo>
                <a:cubicBezTo>
                  <a:pt x="1862" y="186"/>
                  <a:pt x="1861" y="187"/>
                  <a:pt x="1862" y="189"/>
                </a:cubicBezTo>
                <a:cubicBezTo>
                  <a:pt x="1863" y="190"/>
                  <a:pt x="1865" y="191"/>
                  <a:pt x="1866" y="191"/>
                </a:cubicBezTo>
                <a:cubicBezTo>
                  <a:pt x="1866" y="191"/>
                  <a:pt x="1867" y="191"/>
                  <a:pt x="1867" y="191"/>
                </a:cubicBezTo>
                <a:cubicBezTo>
                  <a:pt x="1867" y="191"/>
                  <a:pt x="1868" y="191"/>
                  <a:pt x="1868" y="190"/>
                </a:cubicBezTo>
                <a:cubicBezTo>
                  <a:pt x="1868" y="190"/>
                  <a:pt x="1869" y="190"/>
                  <a:pt x="1869" y="190"/>
                </a:cubicBezTo>
                <a:cubicBezTo>
                  <a:pt x="1869" y="190"/>
                  <a:pt x="1869" y="189"/>
                  <a:pt x="1870" y="189"/>
                </a:cubicBezTo>
                <a:cubicBezTo>
                  <a:pt x="1871" y="189"/>
                  <a:pt x="1873" y="188"/>
                  <a:pt x="1873" y="187"/>
                </a:cubicBezTo>
                <a:cubicBezTo>
                  <a:pt x="1873" y="186"/>
                  <a:pt x="1873" y="186"/>
                  <a:pt x="1872" y="186"/>
                </a:cubicBezTo>
                <a:cubicBezTo>
                  <a:pt x="1872" y="186"/>
                  <a:pt x="1872" y="186"/>
                  <a:pt x="1873" y="186"/>
                </a:cubicBezTo>
                <a:cubicBezTo>
                  <a:pt x="1873" y="185"/>
                  <a:pt x="1873" y="185"/>
                  <a:pt x="1873" y="185"/>
                </a:cubicBezTo>
                <a:cubicBezTo>
                  <a:pt x="1874" y="185"/>
                  <a:pt x="1874" y="184"/>
                  <a:pt x="1874" y="184"/>
                </a:cubicBezTo>
                <a:cubicBezTo>
                  <a:pt x="1874" y="184"/>
                  <a:pt x="1874" y="184"/>
                  <a:pt x="1874" y="184"/>
                </a:cubicBezTo>
                <a:cubicBezTo>
                  <a:pt x="1875" y="183"/>
                  <a:pt x="1876" y="184"/>
                  <a:pt x="1876" y="184"/>
                </a:cubicBezTo>
                <a:cubicBezTo>
                  <a:pt x="1877" y="185"/>
                  <a:pt x="1877" y="185"/>
                  <a:pt x="1877" y="185"/>
                </a:cubicBezTo>
                <a:cubicBezTo>
                  <a:pt x="1877" y="185"/>
                  <a:pt x="1877" y="186"/>
                  <a:pt x="1879" y="186"/>
                </a:cubicBezTo>
                <a:cubicBezTo>
                  <a:pt x="1881" y="186"/>
                  <a:pt x="1882" y="185"/>
                  <a:pt x="1883" y="184"/>
                </a:cubicBezTo>
                <a:cubicBezTo>
                  <a:pt x="1883" y="183"/>
                  <a:pt x="1883" y="183"/>
                  <a:pt x="1883" y="183"/>
                </a:cubicBezTo>
                <a:cubicBezTo>
                  <a:pt x="1884" y="183"/>
                  <a:pt x="1885" y="182"/>
                  <a:pt x="1884" y="181"/>
                </a:cubicBezTo>
                <a:cubicBezTo>
                  <a:pt x="1884" y="180"/>
                  <a:pt x="1884" y="179"/>
                  <a:pt x="1884" y="179"/>
                </a:cubicBezTo>
                <a:cubicBezTo>
                  <a:pt x="1883" y="179"/>
                  <a:pt x="1883" y="179"/>
                  <a:pt x="1883" y="179"/>
                </a:cubicBezTo>
                <a:cubicBezTo>
                  <a:pt x="1883" y="179"/>
                  <a:pt x="1883" y="178"/>
                  <a:pt x="1884" y="178"/>
                </a:cubicBezTo>
                <a:cubicBezTo>
                  <a:pt x="1884" y="178"/>
                  <a:pt x="1885" y="177"/>
                  <a:pt x="1885" y="177"/>
                </a:cubicBezTo>
                <a:cubicBezTo>
                  <a:pt x="1886" y="177"/>
                  <a:pt x="1887" y="176"/>
                  <a:pt x="1887" y="175"/>
                </a:cubicBezTo>
                <a:cubicBezTo>
                  <a:pt x="1887" y="175"/>
                  <a:pt x="1887" y="174"/>
                  <a:pt x="1887" y="174"/>
                </a:cubicBezTo>
                <a:cubicBezTo>
                  <a:pt x="1887" y="173"/>
                  <a:pt x="1888" y="173"/>
                  <a:pt x="1888" y="172"/>
                </a:cubicBezTo>
                <a:cubicBezTo>
                  <a:pt x="1888" y="172"/>
                  <a:pt x="1888" y="172"/>
                  <a:pt x="1889" y="171"/>
                </a:cubicBezTo>
                <a:cubicBezTo>
                  <a:pt x="1889" y="171"/>
                  <a:pt x="1889" y="171"/>
                  <a:pt x="1890" y="171"/>
                </a:cubicBezTo>
                <a:cubicBezTo>
                  <a:pt x="1891" y="170"/>
                  <a:pt x="1892" y="169"/>
                  <a:pt x="1893" y="168"/>
                </a:cubicBezTo>
                <a:cubicBezTo>
                  <a:pt x="1893" y="168"/>
                  <a:pt x="1893" y="168"/>
                  <a:pt x="1893" y="168"/>
                </a:cubicBezTo>
                <a:cubicBezTo>
                  <a:pt x="1894" y="167"/>
                  <a:pt x="1894" y="165"/>
                  <a:pt x="1894" y="163"/>
                </a:cubicBezTo>
                <a:cubicBezTo>
                  <a:pt x="1893" y="162"/>
                  <a:pt x="1893" y="162"/>
                  <a:pt x="1894" y="161"/>
                </a:cubicBezTo>
                <a:cubicBezTo>
                  <a:pt x="1894" y="160"/>
                  <a:pt x="1893" y="160"/>
                  <a:pt x="1893" y="159"/>
                </a:cubicBezTo>
                <a:cubicBezTo>
                  <a:pt x="1892" y="159"/>
                  <a:pt x="1892" y="159"/>
                  <a:pt x="1891" y="159"/>
                </a:cubicBezTo>
                <a:cubicBezTo>
                  <a:pt x="1890" y="159"/>
                  <a:pt x="1890" y="159"/>
                  <a:pt x="1890" y="159"/>
                </a:cubicBezTo>
                <a:cubicBezTo>
                  <a:pt x="1889" y="159"/>
                  <a:pt x="1889" y="159"/>
                  <a:pt x="1889" y="159"/>
                </a:cubicBezTo>
                <a:cubicBezTo>
                  <a:pt x="1889" y="159"/>
                  <a:pt x="1889" y="159"/>
                  <a:pt x="1889" y="158"/>
                </a:cubicBezTo>
                <a:cubicBezTo>
                  <a:pt x="1889" y="158"/>
                  <a:pt x="1889" y="158"/>
                  <a:pt x="1889" y="157"/>
                </a:cubicBezTo>
                <a:cubicBezTo>
                  <a:pt x="1888" y="157"/>
                  <a:pt x="1888" y="157"/>
                  <a:pt x="1888" y="157"/>
                </a:cubicBezTo>
                <a:cubicBezTo>
                  <a:pt x="1888" y="157"/>
                  <a:pt x="1887" y="157"/>
                  <a:pt x="1887" y="157"/>
                </a:cubicBezTo>
                <a:cubicBezTo>
                  <a:pt x="1887" y="157"/>
                  <a:pt x="1887" y="157"/>
                  <a:pt x="1886" y="158"/>
                </a:cubicBezTo>
                <a:cubicBezTo>
                  <a:pt x="1886" y="158"/>
                  <a:pt x="1886" y="158"/>
                  <a:pt x="1885" y="158"/>
                </a:cubicBezTo>
                <a:cubicBezTo>
                  <a:pt x="1885" y="157"/>
                  <a:pt x="1884" y="157"/>
                  <a:pt x="1883" y="157"/>
                </a:cubicBezTo>
                <a:cubicBezTo>
                  <a:pt x="1882" y="158"/>
                  <a:pt x="1882" y="158"/>
                  <a:pt x="1882" y="158"/>
                </a:cubicBezTo>
                <a:cubicBezTo>
                  <a:pt x="1881" y="158"/>
                  <a:pt x="1880" y="157"/>
                  <a:pt x="1880" y="157"/>
                </a:cubicBezTo>
                <a:cubicBezTo>
                  <a:pt x="1880" y="156"/>
                  <a:pt x="1879" y="156"/>
                  <a:pt x="1879" y="155"/>
                </a:cubicBezTo>
                <a:cubicBezTo>
                  <a:pt x="1878" y="154"/>
                  <a:pt x="1877" y="154"/>
                  <a:pt x="1875" y="153"/>
                </a:cubicBezTo>
                <a:cubicBezTo>
                  <a:pt x="1876" y="153"/>
                  <a:pt x="1876" y="152"/>
                  <a:pt x="1875" y="152"/>
                </a:cubicBezTo>
                <a:cubicBezTo>
                  <a:pt x="1875" y="151"/>
                  <a:pt x="1875" y="151"/>
                  <a:pt x="1874" y="151"/>
                </a:cubicBezTo>
                <a:cubicBezTo>
                  <a:pt x="1874" y="151"/>
                  <a:pt x="1874" y="151"/>
                  <a:pt x="1873" y="151"/>
                </a:cubicBezTo>
                <a:cubicBezTo>
                  <a:pt x="1873" y="152"/>
                  <a:pt x="1872" y="152"/>
                  <a:pt x="1872" y="153"/>
                </a:cubicBezTo>
                <a:cubicBezTo>
                  <a:pt x="1872" y="152"/>
                  <a:pt x="1872" y="152"/>
                  <a:pt x="1871" y="151"/>
                </a:cubicBezTo>
                <a:cubicBezTo>
                  <a:pt x="1871" y="151"/>
                  <a:pt x="1871" y="151"/>
                  <a:pt x="1870" y="151"/>
                </a:cubicBezTo>
                <a:cubicBezTo>
                  <a:pt x="1870" y="151"/>
                  <a:pt x="1870" y="151"/>
                  <a:pt x="1869" y="151"/>
                </a:cubicBezTo>
                <a:cubicBezTo>
                  <a:pt x="1869" y="152"/>
                  <a:pt x="1869" y="153"/>
                  <a:pt x="1868" y="153"/>
                </a:cubicBezTo>
                <a:cubicBezTo>
                  <a:pt x="1868" y="154"/>
                  <a:pt x="1868" y="154"/>
                  <a:pt x="1868" y="154"/>
                </a:cubicBezTo>
                <a:cubicBezTo>
                  <a:pt x="1868" y="155"/>
                  <a:pt x="1868" y="155"/>
                  <a:pt x="1867" y="155"/>
                </a:cubicBezTo>
                <a:cubicBezTo>
                  <a:pt x="1867" y="155"/>
                  <a:pt x="1866" y="156"/>
                  <a:pt x="1866" y="157"/>
                </a:cubicBezTo>
                <a:cubicBezTo>
                  <a:pt x="1866" y="157"/>
                  <a:pt x="1866" y="157"/>
                  <a:pt x="1866" y="157"/>
                </a:cubicBezTo>
                <a:cubicBezTo>
                  <a:pt x="1866" y="157"/>
                  <a:pt x="1866" y="157"/>
                  <a:pt x="1866" y="157"/>
                </a:cubicBezTo>
                <a:cubicBezTo>
                  <a:pt x="1865" y="156"/>
                  <a:pt x="1865" y="156"/>
                  <a:pt x="1864" y="156"/>
                </a:cubicBezTo>
                <a:cubicBezTo>
                  <a:pt x="1864" y="156"/>
                  <a:pt x="1864" y="156"/>
                  <a:pt x="1864" y="157"/>
                </a:cubicBezTo>
                <a:cubicBezTo>
                  <a:pt x="1864" y="156"/>
                  <a:pt x="1864" y="156"/>
                  <a:pt x="1864" y="156"/>
                </a:cubicBezTo>
                <a:cubicBezTo>
                  <a:pt x="1864" y="156"/>
                  <a:pt x="1864" y="156"/>
                  <a:pt x="1864" y="156"/>
                </a:cubicBezTo>
                <a:cubicBezTo>
                  <a:pt x="1864" y="155"/>
                  <a:pt x="1864" y="155"/>
                  <a:pt x="1863" y="154"/>
                </a:cubicBezTo>
                <a:cubicBezTo>
                  <a:pt x="1863" y="154"/>
                  <a:pt x="1863" y="154"/>
                  <a:pt x="1863" y="154"/>
                </a:cubicBezTo>
                <a:cubicBezTo>
                  <a:pt x="1864" y="154"/>
                  <a:pt x="1865" y="153"/>
                  <a:pt x="1865" y="151"/>
                </a:cubicBezTo>
                <a:cubicBezTo>
                  <a:pt x="1865" y="150"/>
                  <a:pt x="1864" y="148"/>
                  <a:pt x="1864" y="148"/>
                </a:cubicBezTo>
                <a:cubicBezTo>
                  <a:pt x="1863" y="147"/>
                  <a:pt x="1862" y="147"/>
                  <a:pt x="1861" y="147"/>
                </a:cubicBezTo>
                <a:cubicBezTo>
                  <a:pt x="1861" y="147"/>
                  <a:pt x="1860" y="147"/>
                  <a:pt x="1860" y="147"/>
                </a:cubicBezTo>
                <a:cubicBezTo>
                  <a:pt x="1860" y="147"/>
                  <a:pt x="1859" y="147"/>
                  <a:pt x="1859" y="148"/>
                </a:cubicBezTo>
                <a:cubicBezTo>
                  <a:pt x="1859" y="148"/>
                  <a:pt x="1859" y="149"/>
                  <a:pt x="1859" y="149"/>
                </a:cubicBezTo>
                <a:cubicBezTo>
                  <a:pt x="1859" y="149"/>
                  <a:pt x="1859" y="149"/>
                  <a:pt x="1859" y="149"/>
                </a:cubicBezTo>
                <a:cubicBezTo>
                  <a:pt x="1859" y="149"/>
                  <a:pt x="1859" y="149"/>
                  <a:pt x="1858" y="149"/>
                </a:cubicBezTo>
                <a:cubicBezTo>
                  <a:pt x="1858" y="149"/>
                  <a:pt x="1858" y="149"/>
                  <a:pt x="1858" y="149"/>
                </a:cubicBezTo>
                <a:cubicBezTo>
                  <a:pt x="1857" y="150"/>
                  <a:pt x="1857" y="150"/>
                  <a:pt x="1856" y="151"/>
                </a:cubicBezTo>
                <a:cubicBezTo>
                  <a:pt x="1856" y="152"/>
                  <a:pt x="1857" y="153"/>
                  <a:pt x="1857" y="154"/>
                </a:cubicBezTo>
                <a:cubicBezTo>
                  <a:pt x="1857" y="154"/>
                  <a:pt x="1858" y="154"/>
                  <a:pt x="1858" y="154"/>
                </a:cubicBezTo>
                <a:cubicBezTo>
                  <a:pt x="1858" y="155"/>
                  <a:pt x="1858" y="156"/>
                  <a:pt x="1858" y="156"/>
                </a:cubicBezTo>
                <a:cubicBezTo>
                  <a:pt x="1858" y="157"/>
                  <a:pt x="1858" y="157"/>
                  <a:pt x="1858" y="158"/>
                </a:cubicBezTo>
                <a:cubicBezTo>
                  <a:pt x="1858" y="158"/>
                  <a:pt x="1858" y="159"/>
                  <a:pt x="1858" y="160"/>
                </a:cubicBezTo>
                <a:cubicBezTo>
                  <a:pt x="1858" y="161"/>
                  <a:pt x="1858" y="162"/>
                  <a:pt x="1859" y="163"/>
                </a:cubicBezTo>
                <a:cubicBezTo>
                  <a:pt x="1859" y="163"/>
                  <a:pt x="1859" y="163"/>
                  <a:pt x="1859" y="163"/>
                </a:cubicBezTo>
                <a:cubicBezTo>
                  <a:pt x="1859" y="163"/>
                  <a:pt x="1858" y="163"/>
                  <a:pt x="1858" y="163"/>
                </a:cubicBezTo>
                <a:cubicBezTo>
                  <a:pt x="1858" y="163"/>
                  <a:pt x="1858" y="162"/>
                  <a:pt x="1858" y="161"/>
                </a:cubicBezTo>
                <a:cubicBezTo>
                  <a:pt x="1858" y="161"/>
                  <a:pt x="1857" y="161"/>
                  <a:pt x="1857" y="160"/>
                </a:cubicBezTo>
                <a:cubicBezTo>
                  <a:pt x="1856" y="160"/>
                  <a:pt x="1856" y="160"/>
                  <a:pt x="1856" y="160"/>
                </a:cubicBezTo>
                <a:cubicBezTo>
                  <a:pt x="1856" y="159"/>
                  <a:pt x="1856" y="159"/>
                  <a:pt x="1855" y="158"/>
                </a:cubicBezTo>
                <a:cubicBezTo>
                  <a:pt x="1855" y="158"/>
                  <a:pt x="1855" y="158"/>
                  <a:pt x="1855" y="158"/>
                </a:cubicBezTo>
                <a:cubicBezTo>
                  <a:pt x="1855" y="157"/>
                  <a:pt x="1856" y="156"/>
                  <a:pt x="1854" y="155"/>
                </a:cubicBezTo>
                <a:cubicBezTo>
                  <a:pt x="1854" y="154"/>
                  <a:pt x="1852" y="155"/>
                  <a:pt x="1852" y="155"/>
                </a:cubicBezTo>
                <a:cubicBezTo>
                  <a:pt x="1851" y="155"/>
                  <a:pt x="1851" y="155"/>
                  <a:pt x="1851" y="155"/>
                </a:cubicBezTo>
                <a:cubicBezTo>
                  <a:pt x="1851" y="155"/>
                  <a:pt x="1850" y="155"/>
                  <a:pt x="1850" y="155"/>
                </a:cubicBezTo>
                <a:cubicBezTo>
                  <a:pt x="1849" y="155"/>
                  <a:pt x="1848" y="155"/>
                  <a:pt x="1848" y="154"/>
                </a:cubicBezTo>
                <a:cubicBezTo>
                  <a:pt x="1848" y="153"/>
                  <a:pt x="1847" y="153"/>
                  <a:pt x="1846" y="152"/>
                </a:cubicBezTo>
                <a:cubicBezTo>
                  <a:pt x="1846" y="152"/>
                  <a:pt x="1846" y="152"/>
                  <a:pt x="1846" y="152"/>
                </a:cubicBezTo>
                <a:cubicBezTo>
                  <a:pt x="1846" y="152"/>
                  <a:pt x="1845" y="152"/>
                  <a:pt x="1845" y="151"/>
                </a:cubicBezTo>
                <a:cubicBezTo>
                  <a:pt x="1845" y="151"/>
                  <a:pt x="1845" y="150"/>
                  <a:pt x="1844" y="149"/>
                </a:cubicBezTo>
                <a:cubicBezTo>
                  <a:pt x="1844" y="149"/>
                  <a:pt x="1843" y="149"/>
                  <a:pt x="1843" y="149"/>
                </a:cubicBezTo>
                <a:cubicBezTo>
                  <a:pt x="1842" y="149"/>
                  <a:pt x="1842" y="149"/>
                  <a:pt x="1842" y="149"/>
                </a:cubicBezTo>
                <a:cubicBezTo>
                  <a:pt x="1842" y="149"/>
                  <a:pt x="1842" y="149"/>
                  <a:pt x="1842" y="149"/>
                </a:cubicBezTo>
                <a:cubicBezTo>
                  <a:pt x="1842" y="148"/>
                  <a:pt x="1842" y="147"/>
                  <a:pt x="1841" y="147"/>
                </a:cubicBezTo>
                <a:cubicBezTo>
                  <a:pt x="1841" y="146"/>
                  <a:pt x="1840" y="146"/>
                  <a:pt x="1839" y="146"/>
                </a:cubicBezTo>
                <a:cubicBezTo>
                  <a:pt x="1837" y="146"/>
                  <a:pt x="1837" y="148"/>
                  <a:pt x="1837" y="148"/>
                </a:cubicBezTo>
                <a:cubicBezTo>
                  <a:pt x="1837" y="148"/>
                  <a:pt x="1837" y="149"/>
                  <a:pt x="1837" y="149"/>
                </a:cubicBezTo>
                <a:cubicBezTo>
                  <a:pt x="1836" y="150"/>
                  <a:pt x="1837" y="151"/>
                  <a:pt x="1837" y="152"/>
                </a:cubicBezTo>
                <a:cubicBezTo>
                  <a:pt x="1837" y="152"/>
                  <a:pt x="1837" y="152"/>
                  <a:pt x="1837" y="152"/>
                </a:cubicBezTo>
                <a:cubicBezTo>
                  <a:pt x="1837" y="152"/>
                  <a:pt x="1838" y="153"/>
                  <a:pt x="1838" y="153"/>
                </a:cubicBezTo>
                <a:cubicBezTo>
                  <a:pt x="1838" y="153"/>
                  <a:pt x="1838" y="153"/>
                  <a:pt x="1838" y="154"/>
                </a:cubicBezTo>
                <a:cubicBezTo>
                  <a:pt x="1839" y="154"/>
                  <a:pt x="1839" y="154"/>
                  <a:pt x="1839" y="154"/>
                </a:cubicBezTo>
                <a:cubicBezTo>
                  <a:pt x="1839" y="154"/>
                  <a:pt x="1839" y="155"/>
                  <a:pt x="1839" y="155"/>
                </a:cubicBezTo>
                <a:cubicBezTo>
                  <a:pt x="1839" y="155"/>
                  <a:pt x="1839" y="156"/>
                  <a:pt x="1839" y="156"/>
                </a:cubicBezTo>
                <a:cubicBezTo>
                  <a:pt x="1839" y="156"/>
                  <a:pt x="1839" y="156"/>
                  <a:pt x="1839" y="156"/>
                </a:cubicBezTo>
                <a:cubicBezTo>
                  <a:pt x="1838" y="156"/>
                  <a:pt x="1838" y="157"/>
                  <a:pt x="1838" y="157"/>
                </a:cubicBezTo>
                <a:cubicBezTo>
                  <a:pt x="1838" y="157"/>
                  <a:pt x="1838" y="157"/>
                  <a:pt x="1838" y="156"/>
                </a:cubicBezTo>
                <a:cubicBezTo>
                  <a:pt x="1838" y="156"/>
                  <a:pt x="1838" y="156"/>
                  <a:pt x="1838" y="156"/>
                </a:cubicBezTo>
                <a:cubicBezTo>
                  <a:pt x="1838" y="155"/>
                  <a:pt x="1838" y="155"/>
                  <a:pt x="1838" y="155"/>
                </a:cubicBezTo>
                <a:cubicBezTo>
                  <a:pt x="1837" y="154"/>
                  <a:pt x="1835" y="154"/>
                  <a:pt x="1835" y="156"/>
                </a:cubicBezTo>
                <a:cubicBezTo>
                  <a:pt x="1835" y="156"/>
                  <a:pt x="1835" y="156"/>
                  <a:pt x="1835" y="157"/>
                </a:cubicBezTo>
                <a:cubicBezTo>
                  <a:pt x="1835" y="157"/>
                  <a:pt x="1835" y="158"/>
                  <a:pt x="1835" y="158"/>
                </a:cubicBezTo>
                <a:cubicBezTo>
                  <a:pt x="1835" y="159"/>
                  <a:pt x="1836" y="159"/>
                  <a:pt x="1836" y="159"/>
                </a:cubicBezTo>
                <a:cubicBezTo>
                  <a:pt x="1836" y="159"/>
                  <a:pt x="1836" y="159"/>
                  <a:pt x="1836" y="159"/>
                </a:cubicBezTo>
                <a:cubicBezTo>
                  <a:pt x="1835" y="158"/>
                  <a:pt x="1833" y="158"/>
                  <a:pt x="1832" y="157"/>
                </a:cubicBezTo>
                <a:cubicBezTo>
                  <a:pt x="1832" y="157"/>
                  <a:pt x="1831" y="157"/>
                  <a:pt x="1831" y="157"/>
                </a:cubicBezTo>
                <a:cubicBezTo>
                  <a:pt x="1830" y="157"/>
                  <a:pt x="1830" y="157"/>
                  <a:pt x="1830" y="157"/>
                </a:cubicBezTo>
                <a:cubicBezTo>
                  <a:pt x="1829" y="157"/>
                  <a:pt x="1828" y="157"/>
                  <a:pt x="1827" y="158"/>
                </a:cubicBezTo>
                <a:cubicBezTo>
                  <a:pt x="1827" y="158"/>
                  <a:pt x="1827" y="159"/>
                  <a:pt x="1827" y="160"/>
                </a:cubicBezTo>
                <a:cubicBezTo>
                  <a:pt x="1828" y="161"/>
                  <a:pt x="1828" y="161"/>
                  <a:pt x="1829" y="161"/>
                </a:cubicBezTo>
                <a:close/>
                <a:moveTo>
                  <a:pt x="1777" y="181"/>
                </a:moveTo>
                <a:cubicBezTo>
                  <a:pt x="1777" y="181"/>
                  <a:pt x="1776" y="180"/>
                  <a:pt x="1776" y="180"/>
                </a:cubicBezTo>
                <a:cubicBezTo>
                  <a:pt x="1776" y="179"/>
                  <a:pt x="1777" y="178"/>
                  <a:pt x="1778" y="177"/>
                </a:cubicBezTo>
                <a:cubicBezTo>
                  <a:pt x="1778" y="177"/>
                  <a:pt x="1778" y="177"/>
                  <a:pt x="1779" y="176"/>
                </a:cubicBezTo>
                <a:cubicBezTo>
                  <a:pt x="1779" y="176"/>
                  <a:pt x="1779" y="176"/>
                  <a:pt x="1780" y="176"/>
                </a:cubicBezTo>
                <a:cubicBezTo>
                  <a:pt x="1780" y="176"/>
                  <a:pt x="1780" y="176"/>
                  <a:pt x="1780" y="176"/>
                </a:cubicBezTo>
                <a:cubicBezTo>
                  <a:pt x="1780" y="175"/>
                  <a:pt x="1780" y="175"/>
                  <a:pt x="1780" y="174"/>
                </a:cubicBezTo>
                <a:cubicBezTo>
                  <a:pt x="1780" y="173"/>
                  <a:pt x="1780" y="172"/>
                  <a:pt x="1780" y="171"/>
                </a:cubicBezTo>
                <a:cubicBezTo>
                  <a:pt x="1780" y="170"/>
                  <a:pt x="1781" y="169"/>
                  <a:pt x="1781" y="169"/>
                </a:cubicBezTo>
                <a:cubicBezTo>
                  <a:pt x="1782" y="168"/>
                  <a:pt x="1784" y="168"/>
                  <a:pt x="1785" y="169"/>
                </a:cubicBezTo>
                <a:cubicBezTo>
                  <a:pt x="1785" y="169"/>
                  <a:pt x="1785" y="170"/>
                  <a:pt x="1786" y="171"/>
                </a:cubicBezTo>
                <a:cubicBezTo>
                  <a:pt x="1786" y="171"/>
                  <a:pt x="1786" y="171"/>
                  <a:pt x="1786" y="171"/>
                </a:cubicBezTo>
                <a:cubicBezTo>
                  <a:pt x="1786" y="170"/>
                  <a:pt x="1786" y="169"/>
                  <a:pt x="1786" y="168"/>
                </a:cubicBezTo>
                <a:cubicBezTo>
                  <a:pt x="1786" y="168"/>
                  <a:pt x="1787" y="167"/>
                  <a:pt x="1787" y="167"/>
                </a:cubicBezTo>
                <a:cubicBezTo>
                  <a:pt x="1788" y="167"/>
                  <a:pt x="1788" y="167"/>
                  <a:pt x="1788" y="168"/>
                </a:cubicBezTo>
                <a:cubicBezTo>
                  <a:pt x="1789" y="168"/>
                  <a:pt x="1789" y="168"/>
                  <a:pt x="1790" y="169"/>
                </a:cubicBezTo>
                <a:cubicBezTo>
                  <a:pt x="1790" y="169"/>
                  <a:pt x="1790" y="169"/>
                  <a:pt x="1790" y="169"/>
                </a:cubicBezTo>
                <a:cubicBezTo>
                  <a:pt x="1790" y="169"/>
                  <a:pt x="1791" y="169"/>
                  <a:pt x="1791" y="169"/>
                </a:cubicBezTo>
                <a:cubicBezTo>
                  <a:pt x="1791" y="169"/>
                  <a:pt x="1791" y="169"/>
                  <a:pt x="1792" y="169"/>
                </a:cubicBezTo>
                <a:cubicBezTo>
                  <a:pt x="1792" y="169"/>
                  <a:pt x="1792" y="169"/>
                  <a:pt x="1793" y="169"/>
                </a:cubicBezTo>
                <a:cubicBezTo>
                  <a:pt x="1793" y="169"/>
                  <a:pt x="1793" y="168"/>
                  <a:pt x="1793" y="168"/>
                </a:cubicBezTo>
                <a:cubicBezTo>
                  <a:pt x="1793" y="168"/>
                  <a:pt x="1793" y="168"/>
                  <a:pt x="1794" y="167"/>
                </a:cubicBezTo>
                <a:cubicBezTo>
                  <a:pt x="1794" y="167"/>
                  <a:pt x="1795" y="166"/>
                  <a:pt x="1796" y="166"/>
                </a:cubicBezTo>
                <a:cubicBezTo>
                  <a:pt x="1797" y="166"/>
                  <a:pt x="1797" y="166"/>
                  <a:pt x="1797" y="166"/>
                </a:cubicBezTo>
                <a:cubicBezTo>
                  <a:pt x="1797" y="166"/>
                  <a:pt x="1798" y="167"/>
                  <a:pt x="1798" y="167"/>
                </a:cubicBezTo>
                <a:cubicBezTo>
                  <a:pt x="1798" y="167"/>
                  <a:pt x="1798" y="167"/>
                  <a:pt x="1798" y="167"/>
                </a:cubicBezTo>
                <a:cubicBezTo>
                  <a:pt x="1799" y="167"/>
                  <a:pt x="1799" y="167"/>
                  <a:pt x="1800" y="168"/>
                </a:cubicBezTo>
                <a:cubicBezTo>
                  <a:pt x="1800" y="168"/>
                  <a:pt x="1800" y="169"/>
                  <a:pt x="1800" y="169"/>
                </a:cubicBezTo>
                <a:cubicBezTo>
                  <a:pt x="1800" y="169"/>
                  <a:pt x="1800" y="170"/>
                  <a:pt x="1800" y="170"/>
                </a:cubicBezTo>
                <a:cubicBezTo>
                  <a:pt x="1800" y="170"/>
                  <a:pt x="1800" y="170"/>
                  <a:pt x="1800" y="171"/>
                </a:cubicBezTo>
                <a:cubicBezTo>
                  <a:pt x="1800" y="171"/>
                  <a:pt x="1800" y="171"/>
                  <a:pt x="1800" y="171"/>
                </a:cubicBezTo>
                <a:cubicBezTo>
                  <a:pt x="1800" y="171"/>
                  <a:pt x="1800" y="172"/>
                  <a:pt x="1800" y="172"/>
                </a:cubicBezTo>
                <a:cubicBezTo>
                  <a:pt x="1799" y="173"/>
                  <a:pt x="1799" y="173"/>
                  <a:pt x="1798" y="173"/>
                </a:cubicBezTo>
                <a:cubicBezTo>
                  <a:pt x="1797" y="173"/>
                  <a:pt x="1797" y="173"/>
                  <a:pt x="1797" y="173"/>
                </a:cubicBezTo>
                <a:cubicBezTo>
                  <a:pt x="1797" y="173"/>
                  <a:pt x="1796" y="173"/>
                  <a:pt x="1796" y="173"/>
                </a:cubicBezTo>
                <a:cubicBezTo>
                  <a:pt x="1796" y="173"/>
                  <a:pt x="1796" y="174"/>
                  <a:pt x="1795" y="174"/>
                </a:cubicBezTo>
                <a:cubicBezTo>
                  <a:pt x="1795" y="174"/>
                  <a:pt x="1795" y="175"/>
                  <a:pt x="1795" y="175"/>
                </a:cubicBezTo>
                <a:cubicBezTo>
                  <a:pt x="1794" y="175"/>
                  <a:pt x="1793" y="176"/>
                  <a:pt x="1792" y="176"/>
                </a:cubicBezTo>
                <a:cubicBezTo>
                  <a:pt x="1792" y="176"/>
                  <a:pt x="1792" y="176"/>
                  <a:pt x="1792" y="176"/>
                </a:cubicBezTo>
                <a:cubicBezTo>
                  <a:pt x="1792" y="176"/>
                  <a:pt x="1791" y="176"/>
                  <a:pt x="1791" y="176"/>
                </a:cubicBezTo>
                <a:cubicBezTo>
                  <a:pt x="1792" y="176"/>
                  <a:pt x="1794" y="176"/>
                  <a:pt x="1795" y="176"/>
                </a:cubicBezTo>
                <a:cubicBezTo>
                  <a:pt x="1795" y="176"/>
                  <a:pt x="1795" y="175"/>
                  <a:pt x="1795" y="175"/>
                </a:cubicBezTo>
                <a:cubicBezTo>
                  <a:pt x="1795" y="175"/>
                  <a:pt x="1796" y="175"/>
                  <a:pt x="1797" y="175"/>
                </a:cubicBezTo>
                <a:cubicBezTo>
                  <a:pt x="1798" y="176"/>
                  <a:pt x="1798" y="176"/>
                  <a:pt x="1798" y="177"/>
                </a:cubicBezTo>
                <a:cubicBezTo>
                  <a:pt x="1798" y="178"/>
                  <a:pt x="1798" y="179"/>
                  <a:pt x="1797" y="179"/>
                </a:cubicBezTo>
                <a:cubicBezTo>
                  <a:pt x="1797" y="179"/>
                  <a:pt x="1798" y="179"/>
                  <a:pt x="1799" y="180"/>
                </a:cubicBezTo>
                <a:cubicBezTo>
                  <a:pt x="1799" y="180"/>
                  <a:pt x="1799" y="180"/>
                  <a:pt x="1799" y="180"/>
                </a:cubicBezTo>
                <a:cubicBezTo>
                  <a:pt x="1799" y="178"/>
                  <a:pt x="1800" y="176"/>
                  <a:pt x="1800" y="175"/>
                </a:cubicBezTo>
                <a:cubicBezTo>
                  <a:pt x="1801" y="174"/>
                  <a:pt x="1801" y="174"/>
                  <a:pt x="1801" y="173"/>
                </a:cubicBezTo>
                <a:cubicBezTo>
                  <a:pt x="1801" y="173"/>
                  <a:pt x="1802" y="172"/>
                  <a:pt x="1802" y="172"/>
                </a:cubicBezTo>
                <a:cubicBezTo>
                  <a:pt x="1802" y="172"/>
                  <a:pt x="1802" y="172"/>
                  <a:pt x="1802" y="172"/>
                </a:cubicBezTo>
                <a:cubicBezTo>
                  <a:pt x="1803" y="171"/>
                  <a:pt x="1803" y="171"/>
                  <a:pt x="1804" y="170"/>
                </a:cubicBezTo>
                <a:cubicBezTo>
                  <a:pt x="1805" y="170"/>
                  <a:pt x="1805" y="170"/>
                  <a:pt x="1806" y="171"/>
                </a:cubicBezTo>
                <a:cubicBezTo>
                  <a:pt x="1806" y="171"/>
                  <a:pt x="1806" y="171"/>
                  <a:pt x="1806" y="171"/>
                </a:cubicBezTo>
                <a:cubicBezTo>
                  <a:pt x="1806" y="171"/>
                  <a:pt x="1807" y="171"/>
                  <a:pt x="1807" y="171"/>
                </a:cubicBezTo>
                <a:cubicBezTo>
                  <a:pt x="1808" y="172"/>
                  <a:pt x="1808" y="172"/>
                  <a:pt x="1809" y="172"/>
                </a:cubicBezTo>
                <a:cubicBezTo>
                  <a:pt x="1810" y="173"/>
                  <a:pt x="1811" y="175"/>
                  <a:pt x="1811" y="177"/>
                </a:cubicBezTo>
                <a:cubicBezTo>
                  <a:pt x="1811" y="177"/>
                  <a:pt x="1811" y="178"/>
                  <a:pt x="1810" y="178"/>
                </a:cubicBezTo>
                <a:cubicBezTo>
                  <a:pt x="1810" y="179"/>
                  <a:pt x="1810" y="179"/>
                  <a:pt x="1810" y="179"/>
                </a:cubicBezTo>
                <a:cubicBezTo>
                  <a:pt x="1810" y="180"/>
                  <a:pt x="1810" y="181"/>
                  <a:pt x="1811" y="182"/>
                </a:cubicBezTo>
                <a:cubicBezTo>
                  <a:pt x="1811" y="182"/>
                  <a:pt x="1811" y="183"/>
                  <a:pt x="1811" y="184"/>
                </a:cubicBezTo>
                <a:cubicBezTo>
                  <a:pt x="1811" y="183"/>
                  <a:pt x="1811" y="183"/>
                  <a:pt x="1811" y="183"/>
                </a:cubicBezTo>
                <a:cubicBezTo>
                  <a:pt x="1812" y="183"/>
                  <a:pt x="1812" y="182"/>
                  <a:pt x="1812" y="182"/>
                </a:cubicBezTo>
                <a:cubicBezTo>
                  <a:pt x="1813" y="182"/>
                  <a:pt x="1813" y="182"/>
                  <a:pt x="1813" y="182"/>
                </a:cubicBezTo>
                <a:cubicBezTo>
                  <a:pt x="1813" y="181"/>
                  <a:pt x="1813" y="180"/>
                  <a:pt x="1813" y="179"/>
                </a:cubicBezTo>
                <a:cubicBezTo>
                  <a:pt x="1812" y="178"/>
                  <a:pt x="1812" y="177"/>
                  <a:pt x="1812" y="176"/>
                </a:cubicBezTo>
                <a:cubicBezTo>
                  <a:pt x="1812" y="176"/>
                  <a:pt x="1812" y="176"/>
                  <a:pt x="1813" y="176"/>
                </a:cubicBezTo>
                <a:cubicBezTo>
                  <a:pt x="1813" y="175"/>
                  <a:pt x="1813" y="174"/>
                  <a:pt x="1813" y="174"/>
                </a:cubicBezTo>
                <a:cubicBezTo>
                  <a:pt x="1812" y="173"/>
                  <a:pt x="1812" y="171"/>
                  <a:pt x="1812" y="169"/>
                </a:cubicBezTo>
                <a:cubicBezTo>
                  <a:pt x="1813" y="169"/>
                  <a:pt x="1813" y="168"/>
                  <a:pt x="1813" y="168"/>
                </a:cubicBezTo>
                <a:cubicBezTo>
                  <a:pt x="1813" y="166"/>
                  <a:pt x="1813" y="165"/>
                  <a:pt x="1814" y="164"/>
                </a:cubicBezTo>
                <a:cubicBezTo>
                  <a:pt x="1814" y="164"/>
                  <a:pt x="1814" y="164"/>
                  <a:pt x="1814" y="164"/>
                </a:cubicBezTo>
                <a:cubicBezTo>
                  <a:pt x="1814" y="164"/>
                  <a:pt x="1815" y="163"/>
                  <a:pt x="1815" y="163"/>
                </a:cubicBezTo>
                <a:cubicBezTo>
                  <a:pt x="1815" y="163"/>
                  <a:pt x="1815" y="163"/>
                  <a:pt x="1815" y="162"/>
                </a:cubicBezTo>
                <a:cubicBezTo>
                  <a:pt x="1815" y="162"/>
                  <a:pt x="1816" y="161"/>
                  <a:pt x="1817" y="161"/>
                </a:cubicBezTo>
                <a:cubicBezTo>
                  <a:pt x="1818" y="161"/>
                  <a:pt x="1819" y="162"/>
                  <a:pt x="1820" y="163"/>
                </a:cubicBezTo>
                <a:cubicBezTo>
                  <a:pt x="1820" y="163"/>
                  <a:pt x="1820" y="164"/>
                  <a:pt x="1820" y="164"/>
                </a:cubicBezTo>
                <a:cubicBezTo>
                  <a:pt x="1820" y="165"/>
                  <a:pt x="1820" y="165"/>
                  <a:pt x="1820" y="165"/>
                </a:cubicBezTo>
                <a:cubicBezTo>
                  <a:pt x="1820" y="165"/>
                  <a:pt x="1820" y="165"/>
                  <a:pt x="1820" y="165"/>
                </a:cubicBezTo>
                <a:cubicBezTo>
                  <a:pt x="1821" y="166"/>
                  <a:pt x="1821" y="166"/>
                  <a:pt x="1821" y="167"/>
                </a:cubicBezTo>
                <a:cubicBezTo>
                  <a:pt x="1822" y="166"/>
                  <a:pt x="1822" y="166"/>
                  <a:pt x="1823" y="165"/>
                </a:cubicBezTo>
                <a:cubicBezTo>
                  <a:pt x="1823" y="165"/>
                  <a:pt x="1823" y="165"/>
                  <a:pt x="1823" y="165"/>
                </a:cubicBezTo>
                <a:cubicBezTo>
                  <a:pt x="1825" y="165"/>
                  <a:pt x="1826" y="167"/>
                  <a:pt x="1827" y="168"/>
                </a:cubicBezTo>
                <a:cubicBezTo>
                  <a:pt x="1827" y="168"/>
                  <a:pt x="1827" y="168"/>
                  <a:pt x="1827" y="168"/>
                </a:cubicBezTo>
                <a:cubicBezTo>
                  <a:pt x="1827" y="169"/>
                  <a:pt x="1827" y="169"/>
                  <a:pt x="1827" y="169"/>
                </a:cubicBezTo>
                <a:cubicBezTo>
                  <a:pt x="1828" y="169"/>
                  <a:pt x="1828" y="170"/>
                  <a:pt x="1828" y="171"/>
                </a:cubicBezTo>
                <a:cubicBezTo>
                  <a:pt x="1829" y="171"/>
                  <a:pt x="1829" y="172"/>
                  <a:pt x="1828" y="173"/>
                </a:cubicBezTo>
                <a:cubicBezTo>
                  <a:pt x="1828" y="173"/>
                  <a:pt x="1828" y="173"/>
                  <a:pt x="1828" y="173"/>
                </a:cubicBezTo>
                <a:cubicBezTo>
                  <a:pt x="1829" y="172"/>
                  <a:pt x="1830" y="172"/>
                  <a:pt x="1832" y="173"/>
                </a:cubicBezTo>
                <a:cubicBezTo>
                  <a:pt x="1833" y="173"/>
                  <a:pt x="1833" y="175"/>
                  <a:pt x="1833" y="176"/>
                </a:cubicBezTo>
                <a:cubicBezTo>
                  <a:pt x="1833" y="176"/>
                  <a:pt x="1833" y="176"/>
                  <a:pt x="1833" y="177"/>
                </a:cubicBezTo>
                <a:cubicBezTo>
                  <a:pt x="1834" y="177"/>
                  <a:pt x="1834" y="178"/>
                  <a:pt x="1834" y="178"/>
                </a:cubicBezTo>
                <a:cubicBezTo>
                  <a:pt x="1835" y="179"/>
                  <a:pt x="1835" y="180"/>
                  <a:pt x="1835" y="181"/>
                </a:cubicBezTo>
                <a:cubicBezTo>
                  <a:pt x="1835" y="182"/>
                  <a:pt x="1835" y="182"/>
                  <a:pt x="1835" y="183"/>
                </a:cubicBezTo>
                <a:cubicBezTo>
                  <a:pt x="1835" y="184"/>
                  <a:pt x="1835" y="185"/>
                  <a:pt x="1836" y="186"/>
                </a:cubicBezTo>
                <a:cubicBezTo>
                  <a:pt x="1836" y="186"/>
                  <a:pt x="1836" y="186"/>
                  <a:pt x="1836" y="186"/>
                </a:cubicBezTo>
                <a:cubicBezTo>
                  <a:pt x="1836" y="186"/>
                  <a:pt x="1836" y="187"/>
                  <a:pt x="1836" y="187"/>
                </a:cubicBezTo>
                <a:cubicBezTo>
                  <a:pt x="1837" y="187"/>
                  <a:pt x="1837" y="187"/>
                  <a:pt x="1838" y="187"/>
                </a:cubicBezTo>
                <a:cubicBezTo>
                  <a:pt x="1838" y="187"/>
                  <a:pt x="1838" y="187"/>
                  <a:pt x="1838" y="187"/>
                </a:cubicBezTo>
                <a:cubicBezTo>
                  <a:pt x="1840" y="187"/>
                  <a:pt x="1840" y="188"/>
                  <a:pt x="1841" y="189"/>
                </a:cubicBezTo>
                <a:cubicBezTo>
                  <a:pt x="1841" y="189"/>
                  <a:pt x="1841" y="189"/>
                  <a:pt x="1841" y="189"/>
                </a:cubicBezTo>
                <a:cubicBezTo>
                  <a:pt x="1841" y="190"/>
                  <a:pt x="1841" y="190"/>
                  <a:pt x="1841" y="191"/>
                </a:cubicBezTo>
                <a:cubicBezTo>
                  <a:pt x="1842" y="191"/>
                  <a:pt x="1842" y="191"/>
                  <a:pt x="1842" y="191"/>
                </a:cubicBezTo>
                <a:cubicBezTo>
                  <a:pt x="1842" y="191"/>
                  <a:pt x="1842" y="191"/>
                  <a:pt x="1842" y="190"/>
                </a:cubicBezTo>
                <a:cubicBezTo>
                  <a:pt x="1842" y="190"/>
                  <a:pt x="1843" y="189"/>
                  <a:pt x="1844" y="189"/>
                </a:cubicBezTo>
                <a:cubicBezTo>
                  <a:pt x="1844" y="189"/>
                  <a:pt x="1844" y="189"/>
                  <a:pt x="1844" y="189"/>
                </a:cubicBezTo>
                <a:cubicBezTo>
                  <a:pt x="1844" y="189"/>
                  <a:pt x="1845" y="189"/>
                  <a:pt x="1845" y="189"/>
                </a:cubicBezTo>
                <a:cubicBezTo>
                  <a:pt x="1845" y="189"/>
                  <a:pt x="1845" y="189"/>
                  <a:pt x="1845" y="189"/>
                </a:cubicBezTo>
                <a:cubicBezTo>
                  <a:pt x="1846" y="189"/>
                  <a:pt x="1846" y="190"/>
                  <a:pt x="1847" y="190"/>
                </a:cubicBezTo>
                <a:cubicBezTo>
                  <a:pt x="1848" y="190"/>
                  <a:pt x="1848" y="190"/>
                  <a:pt x="1849" y="191"/>
                </a:cubicBezTo>
                <a:cubicBezTo>
                  <a:pt x="1850" y="191"/>
                  <a:pt x="1850" y="192"/>
                  <a:pt x="1849" y="193"/>
                </a:cubicBezTo>
                <a:cubicBezTo>
                  <a:pt x="1849" y="194"/>
                  <a:pt x="1848" y="195"/>
                  <a:pt x="1846" y="195"/>
                </a:cubicBezTo>
                <a:cubicBezTo>
                  <a:pt x="1847" y="196"/>
                  <a:pt x="1847" y="196"/>
                  <a:pt x="1848" y="196"/>
                </a:cubicBezTo>
                <a:cubicBezTo>
                  <a:pt x="1849" y="196"/>
                  <a:pt x="1849" y="197"/>
                  <a:pt x="1850" y="197"/>
                </a:cubicBezTo>
                <a:cubicBezTo>
                  <a:pt x="1850" y="197"/>
                  <a:pt x="1850" y="198"/>
                  <a:pt x="1850" y="198"/>
                </a:cubicBezTo>
                <a:cubicBezTo>
                  <a:pt x="1850" y="198"/>
                  <a:pt x="1851" y="198"/>
                  <a:pt x="1851" y="198"/>
                </a:cubicBezTo>
                <a:cubicBezTo>
                  <a:pt x="1851" y="198"/>
                  <a:pt x="1851" y="198"/>
                  <a:pt x="1851" y="198"/>
                </a:cubicBezTo>
                <a:cubicBezTo>
                  <a:pt x="1852" y="198"/>
                  <a:pt x="1852" y="198"/>
                  <a:pt x="1852" y="198"/>
                </a:cubicBezTo>
                <a:cubicBezTo>
                  <a:pt x="1853" y="198"/>
                  <a:pt x="1853" y="198"/>
                  <a:pt x="1853" y="199"/>
                </a:cubicBezTo>
                <a:cubicBezTo>
                  <a:pt x="1854" y="199"/>
                  <a:pt x="1854" y="199"/>
                  <a:pt x="1854" y="200"/>
                </a:cubicBezTo>
                <a:cubicBezTo>
                  <a:pt x="1854" y="200"/>
                  <a:pt x="1854" y="200"/>
                  <a:pt x="1854" y="200"/>
                </a:cubicBezTo>
                <a:cubicBezTo>
                  <a:pt x="1853" y="201"/>
                  <a:pt x="1853" y="203"/>
                  <a:pt x="1851" y="203"/>
                </a:cubicBezTo>
                <a:cubicBezTo>
                  <a:pt x="1851" y="203"/>
                  <a:pt x="1851" y="203"/>
                  <a:pt x="1850" y="203"/>
                </a:cubicBezTo>
                <a:cubicBezTo>
                  <a:pt x="1850" y="203"/>
                  <a:pt x="1850" y="203"/>
                  <a:pt x="1850" y="203"/>
                </a:cubicBezTo>
                <a:cubicBezTo>
                  <a:pt x="1850" y="203"/>
                  <a:pt x="1849" y="203"/>
                  <a:pt x="1849" y="204"/>
                </a:cubicBezTo>
                <a:cubicBezTo>
                  <a:pt x="1848" y="204"/>
                  <a:pt x="1848" y="204"/>
                  <a:pt x="1847" y="204"/>
                </a:cubicBezTo>
                <a:cubicBezTo>
                  <a:pt x="1847" y="204"/>
                  <a:pt x="1847" y="204"/>
                  <a:pt x="1847" y="204"/>
                </a:cubicBezTo>
                <a:cubicBezTo>
                  <a:pt x="1846" y="204"/>
                  <a:pt x="1846" y="204"/>
                  <a:pt x="1846" y="204"/>
                </a:cubicBezTo>
                <a:cubicBezTo>
                  <a:pt x="1845" y="204"/>
                  <a:pt x="1845" y="204"/>
                  <a:pt x="1845" y="204"/>
                </a:cubicBezTo>
                <a:cubicBezTo>
                  <a:pt x="1844" y="204"/>
                  <a:pt x="1844" y="204"/>
                  <a:pt x="1844" y="204"/>
                </a:cubicBezTo>
                <a:cubicBezTo>
                  <a:pt x="1843" y="204"/>
                  <a:pt x="1843" y="204"/>
                  <a:pt x="1843" y="205"/>
                </a:cubicBezTo>
                <a:cubicBezTo>
                  <a:pt x="1843" y="205"/>
                  <a:pt x="1843" y="205"/>
                  <a:pt x="1842" y="205"/>
                </a:cubicBezTo>
                <a:cubicBezTo>
                  <a:pt x="1842" y="206"/>
                  <a:pt x="1842" y="206"/>
                  <a:pt x="1842" y="207"/>
                </a:cubicBezTo>
                <a:cubicBezTo>
                  <a:pt x="1841" y="208"/>
                  <a:pt x="1841" y="208"/>
                  <a:pt x="1840" y="209"/>
                </a:cubicBezTo>
                <a:cubicBezTo>
                  <a:pt x="1840" y="209"/>
                  <a:pt x="1840" y="209"/>
                  <a:pt x="1839" y="209"/>
                </a:cubicBezTo>
                <a:cubicBezTo>
                  <a:pt x="1839" y="210"/>
                  <a:pt x="1839" y="210"/>
                  <a:pt x="1838" y="210"/>
                </a:cubicBezTo>
                <a:cubicBezTo>
                  <a:pt x="1838" y="210"/>
                  <a:pt x="1838" y="210"/>
                  <a:pt x="1838" y="210"/>
                </a:cubicBezTo>
                <a:cubicBezTo>
                  <a:pt x="1838" y="211"/>
                  <a:pt x="1838" y="211"/>
                  <a:pt x="1838" y="211"/>
                </a:cubicBezTo>
                <a:cubicBezTo>
                  <a:pt x="1838" y="211"/>
                  <a:pt x="1838" y="212"/>
                  <a:pt x="1838" y="213"/>
                </a:cubicBezTo>
                <a:cubicBezTo>
                  <a:pt x="1838" y="213"/>
                  <a:pt x="1839" y="213"/>
                  <a:pt x="1839" y="214"/>
                </a:cubicBezTo>
                <a:cubicBezTo>
                  <a:pt x="1839" y="215"/>
                  <a:pt x="1839" y="216"/>
                  <a:pt x="1839" y="217"/>
                </a:cubicBezTo>
                <a:cubicBezTo>
                  <a:pt x="1839" y="217"/>
                  <a:pt x="1839" y="218"/>
                  <a:pt x="1838" y="218"/>
                </a:cubicBezTo>
                <a:cubicBezTo>
                  <a:pt x="1838" y="218"/>
                  <a:pt x="1838" y="218"/>
                  <a:pt x="1838" y="218"/>
                </a:cubicBezTo>
                <a:cubicBezTo>
                  <a:pt x="1839" y="218"/>
                  <a:pt x="1839" y="219"/>
                  <a:pt x="1839" y="219"/>
                </a:cubicBezTo>
                <a:cubicBezTo>
                  <a:pt x="1839" y="220"/>
                  <a:pt x="1838" y="224"/>
                  <a:pt x="1835" y="224"/>
                </a:cubicBezTo>
                <a:cubicBezTo>
                  <a:pt x="1834" y="224"/>
                  <a:pt x="1834" y="223"/>
                  <a:pt x="1834" y="222"/>
                </a:cubicBezTo>
                <a:cubicBezTo>
                  <a:pt x="1834" y="222"/>
                  <a:pt x="1834" y="222"/>
                  <a:pt x="1834" y="222"/>
                </a:cubicBezTo>
                <a:cubicBezTo>
                  <a:pt x="1833" y="223"/>
                  <a:pt x="1833" y="223"/>
                  <a:pt x="1833" y="223"/>
                </a:cubicBezTo>
                <a:cubicBezTo>
                  <a:pt x="1833" y="224"/>
                  <a:pt x="1833" y="225"/>
                  <a:pt x="1834" y="226"/>
                </a:cubicBezTo>
                <a:cubicBezTo>
                  <a:pt x="1834" y="227"/>
                  <a:pt x="1835" y="228"/>
                  <a:pt x="1835" y="228"/>
                </a:cubicBezTo>
                <a:cubicBezTo>
                  <a:pt x="1835" y="229"/>
                  <a:pt x="1835" y="229"/>
                  <a:pt x="1835" y="229"/>
                </a:cubicBezTo>
                <a:cubicBezTo>
                  <a:pt x="1835" y="230"/>
                  <a:pt x="1835" y="231"/>
                  <a:pt x="1835" y="231"/>
                </a:cubicBezTo>
                <a:cubicBezTo>
                  <a:pt x="1834" y="232"/>
                  <a:pt x="1834" y="232"/>
                  <a:pt x="1834" y="233"/>
                </a:cubicBezTo>
                <a:cubicBezTo>
                  <a:pt x="1834" y="234"/>
                  <a:pt x="1834" y="235"/>
                  <a:pt x="1833" y="236"/>
                </a:cubicBezTo>
                <a:cubicBezTo>
                  <a:pt x="1833" y="236"/>
                  <a:pt x="1833" y="237"/>
                  <a:pt x="1832" y="237"/>
                </a:cubicBezTo>
                <a:cubicBezTo>
                  <a:pt x="1832" y="237"/>
                  <a:pt x="1832" y="237"/>
                  <a:pt x="1831" y="237"/>
                </a:cubicBezTo>
                <a:cubicBezTo>
                  <a:pt x="1831" y="238"/>
                  <a:pt x="1830" y="238"/>
                  <a:pt x="1830" y="238"/>
                </a:cubicBezTo>
                <a:cubicBezTo>
                  <a:pt x="1829" y="238"/>
                  <a:pt x="1829" y="238"/>
                  <a:pt x="1829" y="238"/>
                </a:cubicBezTo>
                <a:cubicBezTo>
                  <a:pt x="1829" y="239"/>
                  <a:pt x="1829" y="239"/>
                  <a:pt x="1829" y="239"/>
                </a:cubicBezTo>
                <a:cubicBezTo>
                  <a:pt x="1829" y="240"/>
                  <a:pt x="1829" y="240"/>
                  <a:pt x="1829" y="241"/>
                </a:cubicBezTo>
                <a:cubicBezTo>
                  <a:pt x="1829" y="242"/>
                  <a:pt x="1828" y="242"/>
                  <a:pt x="1828" y="243"/>
                </a:cubicBezTo>
                <a:cubicBezTo>
                  <a:pt x="1827" y="243"/>
                  <a:pt x="1827" y="244"/>
                  <a:pt x="1827" y="245"/>
                </a:cubicBezTo>
                <a:cubicBezTo>
                  <a:pt x="1827" y="245"/>
                  <a:pt x="1827" y="246"/>
                  <a:pt x="1827" y="246"/>
                </a:cubicBezTo>
                <a:cubicBezTo>
                  <a:pt x="1827" y="246"/>
                  <a:pt x="1827" y="246"/>
                  <a:pt x="1827" y="246"/>
                </a:cubicBezTo>
                <a:cubicBezTo>
                  <a:pt x="1827" y="247"/>
                  <a:pt x="1827" y="248"/>
                  <a:pt x="1826" y="248"/>
                </a:cubicBezTo>
                <a:cubicBezTo>
                  <a:pt x="1826" y="249"/>
                  <a:pt x="1826" y="250"/>
                  <a:pt x="1826" y="251"/>
                </a:cubicBezTo>
                <a:cubicBezTo>
                  <a:pt x="1826" y="252"/>
                  <a:pt x="1826" y="252"/>
                  <a:pt x="1826" y="252"/>
                </a:cubicBezTo>
                <a:cubicBezTo>
                  <a:pt x="1825" y="252"/>
                  <a:pt x="1825" y="253"/>
                  <a:pt x="1825" y="254"/>
                </a:cubicBezTo>
                <a:cubicBezTo>
                  <a:pt x="1824" y="255"/>
                  <a:pt x="1824" y="255"/>
                  <a:pt x="1823" y="255"/>
                </a:cubicBezTo>
                <a:cubicBezTo>
                  <a:pt x="1823" y="256"/>
                  <a:pt x="1823" y="256"/>
                  <a:pt x="1823" y="256"/>
                </a:cubicBezTo>
                <a:cubicBezTo>
                  <a:pt x="1824" y="257"/>
                  <a:pt x="1824" y="257"/>
                  <a:pt x="1824" y="258"/>
                </a:cubicBezTo>
                <a:cubicBezTo>
                  <a:pt x="1824" y="258"/>
                  <a:pt x="1824" y="259"/>
                  <a:pt x="1825" y="259"/>
                </a:cubicBezTo>
                <a:cubicBezTo>
                  <a:pt x="1825" y="260"/>
                  <a:pt x="1824" y="261"/>
                  <a:pt x="1824" y="261"/>
                </a:cubicBezTo>
                <a:cubicBezTo>
                  <a:pt x="1824" y="261"/>
                  <a:pt x="1824" y="261"/>
                  <a:pt x="1824" y="261"/>
                </a:cubicBezTo>
                <a:cubicBezTo>
                  <a:pt x="1823" y="261"/>
                  <a:pt x="1823" y="261"/>
                  <a:pt x="1823" y="262"/>
                </a:cubicBezTo>
                <a:cubicBezTo>
                  <a:pt x="1823" y="262"/>
                  <a:pt x="1823" y="262"/>
                  <a:pt x="1823" y="262"/>
                </a:cubicBezTo>
                <a:cubicBezTo>
                  <a:pt x="1822" y="264"/>
                  <a:pt x="1821" y="264"/>
                  <a:pt x="1820" y="264"/>
                </a:cubicBezTo>
                <a:cubicBezTo>
                  <a:pt x="1820" y="264"/>
                  <a:pt x="1820" y="264"/>
                  <a:pt x="1819" y="264"/>
                </a:cubicBezTo>
                <a:cubicBezTo>
                  <a:pt x="1819" y="263"/>
                  <a:pt x="1819" y="263"/>
                  <a:pt x="1819" y="263"/>
                </a:cubicBezTo>
                <a:cubicBezTo>
                  <a:pt x="1819" y="264"/>
                  <a:pt x="1819" y="264"/>
                  <a:pt x="1819" y="264"/>
                </a:cubicBezTo>
                <a:cubicBezTo>
                  <a:pt x="1819" y="264"/>
                  <a:pt x="1819" y="264"/>
                  <a:pt x="1818" y="264"/>
                </a:cubicBezTo>
                <a:cubicBezTo>
                  <a:pt x="1818" y="264"/>
                  <a:pt x="1818" y="264"/>
                  <a:pt x="1818" y="264"/>
                </a:cubicBezTo>
                <a:cubicBezTo>
                  <a:pt x="1817" y="264"/>
                  <a:pt x="1816" y="263"/>
                  <a:pt x="1816" y="263"/>
                </a:cubicBezTo>
                <a:cubicBezTo>
                  <a:pt x="1816" y="262"/>
                  <a:pt x="1816" y="261"/>
                  <a:pt x="1816" y="261"/>
                </a:cubicBezTo>
                <a:cubicBezTo>
                  <a:pt x="1816" y="260"/>
                  <a:pt x="1816" y="260"/>
                  <a:pt x="1816" y="260"/>
                </a:cubicBezTo>
                <a:cubicBezTo>
                  <a:pt x="1816" y="260"/>
                  <a:pt x="1816" y="259"/>
                  <a:pt x="1815" y="258"/>
                </a:cubicBezTo>
                <a:cubicBezTo>
                  <a:pt x="1815" y="257"/>
                  <a:pt x="1814" y="257"/>
                  <a:pt x="1814" y="257"/>
                </a:cubicBezTo>
                <a:cubicBezTo>
                  <a:pt x="1813" y="257"/>
                  <a:pt x="1811" y="257"/>
                  <a:pt x="1812" y="254"/>
                </a:cubicBezTo>
                <a:cubicBezTo>
                  <a:pt x="1812" y="252"/>
                  <a:pt x="1812" y="251"/>
                  <a:pt x="1814" y="251"/>
                </a:cubicBezTo>
                <a:cubicBezTo>
                  <a:pt x="1815" y="251"/>
                  <a:pt x="1816" y="251"/>
                  <a:pt x="1816" y="250"/>
                </a:cubicBezTo>
                <a:cubicBezTo>
                  <a:pt x="1816" y="250"/>
                  <a:pt x="1816" y="250"/>
                  <a:pt x="1816" y="250"/>
                </a:cubicBezTo>
                <a:cubicBezTo>
                  <a:pt x="1816" y="250"/>
                  <a:pt x="1816" y="250"/>
                  <a:pt x="1816" y="250"/>
                </a:cubicBezTo>
                <a:cubicBezTo>
                  <a:pt x="1816" y="250"/>
                  <a:pt x="1816" y="250"/>
                  <a:pt x="1816" y="250"/>
                </a:cubicBezTo>
                <a:cubicBezTo>
                  <a:pt x="1815" y="250"/>
                  <a:pt x="1814" y="249"/>
                  <a:pt x="1813" y="249"/>
                </a:cubicBezTo>
                <a:cubicBezTo>
                  <a:pt x="1812" y="250"/>
                  <a:pt x="1812" y="250"/>
                  <a:pt x="1811" y="250"/>
                </a:cubicBezTo>
                <a:cubicBezTo>
                  <a:pt x="1811" y="250"/>
                  <a:pt x="1811" y="250"/>
                  <a:pt x="1811" y="251"/>
                </a:cubicBezTo>
                <a:cubicBezTo>
                  <a:pt x="1810" y="251"/>
                  <a:pt x="1809" y="251"/>
                  <a:pt x="1808" y="251"/>
                </a:cubicBezTo>
                <a:cubicBezTo>
                  <a:pt x="1808" y="251"/>
                  <a:pt x="1808" y="250"/>
                  <a:pt x="1808" y="250"/>
                </a:cubicBezTo>
                <a:cubicBezTo>
                  <a:pt x="1807" y="250"/>
                  <a:pt x="1807" y="250"/>
                  <a:pt x="1807" y="249"/>
                </a:cubicBezTo>
                <a:cubicBezTo>
                  <a:pt x="1807" y="248"/>
                  <a:pt x="1806" y="247"/>
                  <a:pt x="1805" y="247"/>
                </a:cubicBezTo>
                <a:cubicBezTo>
                  <a:pt x="1805" y="246"/>
                  <a:pt x="1804" y="246"/>
                  <a:pt x="1804" y="245"/>
                </a:cubicBezTo>
                <a:cubicBezTo>
                  <a:pt x="1804" y="245"/>
                  <a:pt x="1804" y="245"/>
                  <a:pt x="1804" y="245"/>
                </a:cubicBezTo>
                <a:cubicBezTo>
                  <a:pt x="1804" y="244"/>
                  <a:pt x="1804" y="244"/>
                  <a:pt x="1803" y="244"/>
                </a:cubicBezTo>
                <a:cubicBezTo>
                  <a:pt x="1803" y="244"/>
                  <a:pt x="1803" y="244"/>
                  <a:pt x="1803" y="244"/>
                </a:cubicBezTo>
                <a:cubicBezTo>
                  <a:pt x="1802" y="244"/>
                  <a:pt x="1801" y="243"/>
                  <a:pt x="1801" y="242"/>
                </a:cubicBezTo>
                <a:cubicBezTo>
                  <a:pt x="1801" y="242"/>
                  <a:pt x="1801" y="242"/>
                  <a:pt x="1801" y="241"/>
                </a:cubicBezTo>
                <a:cubicBezTo>
                  <a:pt x="1801" y="241"/>
                  <a:pt x="1801" y="240"/>
                  <a:pt x="1800" y="240"/>
                </a:cubicBezTo>
                <a:cubicBezTo>
                  <a:pt x="1800" y="239"/>
                  <a:pt x="1799" y="239"/>
                  <a:pt x="1799" y="238"/>
                </a:cubicBezTo>
                <a:cubicBezTo>
                  <a:pt x="1799" y="237"/>
                  <a:pt x="1800" y="237"/>
                  <a:pt x="1800" y="237"/>
                </a:cubicBezTo>
                <a:cubicBezTo>
                  <a:pt x="1800" y="237"/>
                  <a:pt x="1800" y="237"/>
                  <a:pt x="1800" y="237"/>
                </a:cubicBezTo>
                <a:cubicBezTo>
                  <a:pt x="1799" y="237"/>
                  <a:pt x="1799" y="236"/>
                  <a:pt x="1799" y="236"/>
                </a:cubicBezTo>
                <a:cubicBezTo>
                  <a:pt x="1798" y="236"/>
                  <a:pt x="1798" y="235"/>
                  <a:pt x="1798" y="234"/>
                </a:cubicBezTo>
                <a:cubicBezTo>
                  <a:pt x="1798" y="233"/>
                  <a:pt x="1799" y="232"/>
                  <a:pt x="1800" y="232"/>
                </a:cubicBezTo>
                <a:cubicBezTo>
                  <a:pt x="1800" y="232"/>
                  <a:pt x="1801" y="232"/>
                  <a:pt x="1802" y="232"/>
                </a:cubicBezTo>
                <a:cubicBezTo>
                  <a:pt x="1802" y="232"/>
                  <a:pt x="1802" y="232"/>
                  <a:pt x="1802" y="232"/>
                </a:cubicBezTo>
                <a:cubicBezTo>
                  <a:pt x="1802" y="232"/>
                  <a:pt x="1802" y="232"/>
                  <a:pt x="1802" y="232"/>
                </a:cubicBezTo>
                <a:cubicBezTo>
                  <a:pt x="1803" y="232"/>
                  <a:pt x="1804" y="232"/>
                  <a:pt x="1805" y="233"/>
                </a:cubicBezTo>
                <a:cubicBezTo>
                  <a:pt x="1805" y="233"/>
                  <a:pt x="1806" y="233"/>
                  <a:pt x="1806" y="234"/>
                </a:cubicBezTo>
                <a:cubicBezTo>
                  <a:pt x="1806" y="234"/>
                  <a:pt x="1806" y="234"/>
                  <a:pt x="1806" y="234"/>
                </a:cubicBezTo>
                <a:cubicBezTo>
                  <a:pt x="1806" y="234"/>
                  <a:pt x="1808" y="233"/>
                  <a:pt x="1809" y="234"/>
                </a:cubicBezTo>
                <a:cubicBezTo>
                  <a:pt x="1809" y="234"/>
                  <a:pt x="1809" y="234"/>
                  <a:pt x="1810" y="235"/>
                </a:cubicBezTo>
                <a:cubicBezTo>
                  <a:pt x="1810" y="235"/>
                  <a:pt x="1810" y="235"/>
                  <a:pt x="1810" y="235"/>
                </a:cubicBezTo>
                <a:cubicBezTo>
                  <a:pt x="1810" y="234"/>
                  <a:pt x="1811" y="234"/>
                  <a:pt x="1812" y="235"/>
                </a:cubicBezTo>
                <a:cubicBezTo>
                  <a:pt x="1812" y="235"/>
                  <a:pt x="1812" y="235"/>
                  <a:pt x="1812" y="235"/>
                </a:cubicBezTo>
                <a:cubicBezTo>
                  <a:pt x="1813" y="235"/>
                  <a:pt x="1813" y="234"/>
                  <a:pt x="1814" y="234"/>
                </a:cubicBezTo>
                <a:cubicBezTo>
                  <a:pt x="1813" y="233"/>
                  <a:pt x="1813" y="233"/>
                  <a:pt x="1812" y="233"/>
                </a:cubicBezTo>
                <a:cubicBezTo>
                  <a:pt x="1812" y="233"/>
                  <a:pt x="1812" y="233"/>
                  <a:pt x="1812" y="233"/>
                </a:cubicBezTo>
                <a:cubicBezTo>
                  <a:pt x="1811" y="233"/>
                  <a:pt x="1811" y="233"/>
                  <a:pt x="1810" y="233"/>
                </a:cubicBezTo>
                <a:cubicBezTo>
                  <a:pt x="1810" y="233"/>
                  <a:pt x="1810" y="233"/>
                  <a:pt x="1809" y="233"/>
                </a:cubicBezTo>
                <a:cubicBezTo>
                  <a:pt x="1808" y="232"/>
                  <a:pt x="1807" y="232"/>
                  <a:pt x="1806" y="231"/>
                </a:cubicBezTo>
                <a:cubicBezTo>
                  <a:pt x="1806" y="231"/>
                  <a:pt x="1806" y="230"/>
                  <a:pt x="1806" y="229"/>
                </a:cubicBezTo>
                <a:cubicBezTo>
                  <a:pt x="1806" y="229"/>
                  <a:pt x="1807" y="228"/>
                  <a:pt x="1809" y="228"/>
                </a:cubicBezTo>
                <a:cubicBezTo>
                  <a:pt x="1809" y="228"/>
                  <a:pt x="1810" y="228"/>
                  <a:pt x="1810" y="228"/>
                </a:cubicBezTo>
                <a:cubicBezTo>
                  <a:pt x="1811" y="228"/>
                  <a:pt x="1811" y="228"/>
                  <a:pt x="1811" y="228"/>
                </a:cubicBezTo>
                <a:cubicBezTo>
                  <a:pt x="1811" y="228"/>
                  <a:pt x="1811" y="228"/>
                  <a:pt x="1811" y="228"/>
                </a:cubicBezTo>
                <a:cubicBezTo>
                  <a:pt x="1812" y="228"/>
                  <a:pt x="1812" y="227"/>
                  <a:pt x="1812" y="227"/>
                </a:cubicBezTo>
                <a:cubicBezTo>
                  <a:pt x="1813" y="227"/>
                  <a:pt x="1814" y="227"/>
                  <a:pt x="1814" y="227"/>
                </a:cubicBezTo>
                <a:cubicBezTo>
                  <a:pt x="1815" y="227"/>
                  <a:pt x="1815" y="227"/>
                  <a:pt x="1816" y="227"/>
                </a:cubicBezTo>
                <a:cubicBezTo>
                  <a:pt x="1816" y="227"/>
                  <a:pt x="1816" y="227"/>
                  <a:pt x="1816" y="227"/>
                </a:cubicBezTo>
                <a:cubicBezTo>
                  <a:pt x="1817" y="227"/>
                  <a:pt x="1817" y="227"/>
                  <a:pt x="1818" y="226"/>
                </a:cubicBezTo>
                <a:cubicBezTo>
                  <a:pt x="1817" y="227"/>
                  <a:pt x="1815" y="227"/>
                  <a:pt x="1814" y="226"/>
                </a:cubicBezTo>
                <a:cubicBezTo>
                  <a:pt x="1813" y="226"/>
                  <a:pt x="1813" y="226"/>
                  <a:pt x="1812" y="226"/>
                </a:cubicBezTo>
                <a:cubicBezTo>
                  <a:pt x="1811" y="226"/>
                  <a:pt x="1811" y="226"/>
                  <a:pt x="1811" y="226"/>
                </a:cubicBezTo>
                <a:cubicBezTo>
                  <a:pt x="1810" y="226"/>
                  <a:pt x="1809" y="227"/>
                  <a:pt x="1808" y="227"/>
                </a:cubicBezTo>
                <a:cubicBezTo>
                  <a:pt x="1807" y="228"/>
                  <a:pt x="1806" y="228"/>
                  <a:pt x="1805" y="228"/>
                </a:cubicBezTo>
                <a:cubicBezTo>
                  <a:pt x="1804" y="228"/>
                  <a:pt x="1803" y="228"/>
                  <a:pt x="1803" y="228"/>
                </a:cubicBezTo>
                <a:cubicBezTo>
                  <a:pt x="1803" y="228"/>
                  <a:pt x="1803" y="228"/>
                  <a:pt x="1802" y="228"/>
                </a:cubicBezTo>
                <a:cubicBezTo>
                  <a:pt x="1802" y="229"/>
                  <a:pt x="1802" y="229"/>
                  <a:pt x="1801" y="229"/>
                </a:cubicBezTo>
                <a:cubicBezTo>
                  <a:pt x="1801" y="229"/>
                  <a:pt x="1801" y="229"/>
                  <a:pt x="1800" y="229"/>
                </a:cubicBezTo>
                <a:cubicBezTo>
                  <a:pt x="1800" y="229"/>
                  <a:pt x="1799" y="229"/>
                  <a:pt x="1799" y="229"/>
                </a:cubicBezTo>
                <a:cubicBezTo>
                  <a:pt x="1798" y="229"/>
                  <a:pt x="1798" y="229"/>
                  <a:pt x="1797" y="228"/>
                </a:cubicBezTo>
                <a:cubicBezTo>
                  <a:pt x="1797" y="228"/>
                  <a:pt x="1797" y="227"/>
                  <a:pt x="1797" y="226"/>
                </a:cubicBezTo>
                <a:cubicBezTo>
                  <a:pt x="1797" y="226"/>
                  <a:pt x="1797" y="225"/>
                  <a:pt x="1797" y="225"/>
                </a:cubicBezTo>
                <a:cubicBezTo>
                  <a:pt x="1797" y="223"/>
                  <a:pt x="1796" y="222"/>
                  <a:pt x="1797" y="221"/>
                </a:cubicBezTo>
                <a:cubicBezTo>
                  <a:pt x="1798" y="220"/>
                  <a:pt x="1800" y="219"/>
                  <a:pt x="1801" y="219"/>
                </a:cubicBezTo>
                <a:cubicBezTo>
                  <a:pt x="1802" y="219"/>
                  <a:pt x="1802" y="219"/>
                  <a:pt x="1802" y="219"/>
                </a:cubicBezTo>
                <a:cubicBezTo>
                  <a:pt x="1802" y="219"/>
                  <a:pt x="1803" y="220"/>
                  <a:pt x="1803" y="220"/>
                </a:cubicBezTo>
                <a:cubicBezTo>
                  <a:pt x="1803" y="220"/>
                  <a:pt x="1803" y="220"/>
                  <a:pt x="1803" y="220"/>
                </a:cubicBezTo>
                <a:cubicBezTo>
                  <a:pt x="1803" y="220"/>
                  <a:pt x="1803" y="220"/>
                  <a:pt x="1803" y="220"/>
                </a:cubicBezTo>
                <a:cubicBezTo>
                  <a:pt x="1803" y="219"/>
                  <a:pt x="1804" y="219"/>
                  <a:pt x="1804" y="219"/>
                </a:cubicBezTo>
                <a:cubicBezTo>
                  <a:pt x="1805" y="219"/>
                  <a:pt x="1805" y="219"/>
                  <a:pt x="1805" y="219"/>
                </a:cubicBezTo>
                <a:cubicBezTo>
                  <a:pt x="1806" y="218"/>
                  <a:pt x="1806" y="218"/>
                  <a:pt x="1806" y="217"/>
                </a:cubicBezTo>
                <a:cubicBezTo>
                  <a:pt x="1807" y="217"/>
                  <a:pt x="1807" y="217"/>
                  <a:pt x="1807" y="217"/>
                </a:cubicBezTo>
                <a:cubicBezTo>
                  <a:pt x="1808" y="217"/>
                  <a:pt x="1808" y="217"/>
                  <a:pt x="1808" y="216"/>
                </a:cubicBezTo>
                <a:cubicBezTo>
                  <a:pt x="1809" y="215"/>
                  <a:pt x="1810" y="215"/>
                  <a:pt x="1812" y="214"/>
                </a:cubicBezTo>
                <a:cubicBezTo>
                  <a:pt x="1811" y="214"/>
                  <a:pt x="1811" y="213"/>
                  <a:pt x="1812" y="213"/>
                </a:cubicBezTo>
                <a:cubicBezTo>
                  <a:pt x="1812" y="212"/>
                  <a:pt x="1812" y="212"/>
                  <a:pt x="1813" y="211"/>
                </a:cubicBezTo>
                <a:cubicBezTo>
                  <a:pt x="1814" y="211"/>
                  <a:pt x="1816" y="211"/>
                  <a:pt x="1817" y="211"/>
                </a:cubicBezTo>
                <a:cubicBezTo>
                  <a:pt x="1818" y="211"/>
                  <a:pt x="1818" y="211"/>
                  <a:pt x="1819" y="210"/>
                </a:cubicBezTo>
                <a:cubicBezTo>
                  <a:pt x="1820" y="210"/>
                  <a:pt x="1821" y="210"/>
                  <a:pt x="1821" y="209"/>
                </a:cubicBezTo>
                <a:cubicBezTo>
                  <a:pt x="1822" y="209"/>
                  <a:pt x="1822" y="209"/>
                  <a:pt x="1823" y="209"/>
                </a:cubicBezTo>
                <a:cubicBezTo>
                  <a:pt x="1823" y="209"/>
                  <a:pt x="1823" y="209"/>
                  <a:pt x="1823" y="208"/>
                </a:cubicBezTo>
                <a:cubicBezTo>
                  <a:pt x="1823" y="208"/>
                  <a:pt x="1823" y="208"/>
                  <a:pt x="1823" y="208"/>
                </a:cubicBezTo>
                <a:cubicBezTo>
                  <a:pt x="1823" y="208"/>
                  <a:pt x="1823" y="208"/>
                  <a:pt x="1822" y="209"/>
                </a:cubicBezTo>
                <a:cubicBezTo>
                  <a:pt x="1822" y="209"/>
                  <a:pt x="1822" y="209"/>
                  <a:pt x="1821" y="209"/>
                </a:cubicBezTo>
                <a:cubicBezTo>
                  <a:pt x="1821" y="209"/>
                  <a:pt x="1820" y="210"/>
                  <a:pt x="1819" y="210"/>
                </a:cubicBezTo>
                <a:cubicBezTo>
                  <a:pt x="1818" y="210"/>
                  <a:pt x="1817" y="210"/>
                  <a:pt x="1817" y="209"/>
                </a:cubicBezTo>
                <a:cubicBezTo>
                  <a:pt x="1817" y="209"/>
                  <a:pt x="1817" y="208"/>
                  <a:pt x="1817" y="208"/>
                </a:cubicBezTo>
                <a:cubicBezTo>
                  <a:pt x="1817" y="207"/>
                  <a:pt x="1817" y="207"/>
                  <a:pt x="1817" y="207"/>
                </a:cubicBezTo>
                <a:cubicBezTo>
                  <a:pt x="1817" y="206"/>
                  <a:pt x="1817" y="206"/>
                  <a:pt x="1817" y="206"/>
                </a:cubicBezTo>
                <a:cubicBezTo>
                  <a:pt x="1816" y="206"/>
                  <a:pt x="1816" y="207"/>
                  <a:pt x="1815" y="207"/>
                </a:cubicBezTo>
                <a:cubicBezTo>
                  <a:pt x="1815" y="207"/>
                  <a:pt x="1815" y="208"/>
                  <a:pt x="1814" y="208"/>
                </a:cubicBezTo>
                <a:cubicBezTo>
                  <a:pt x="1814" y="209"/>
                  <a:pt x="1813" y="209"/>
                  <a:pt x="1812" y="210"/>
                </a:cubicBezTo>
                <a:cubicBezTo>
                  <a:pt x="1812" y="210"/>
                  <a:pt x="1811" y="210"/>
                  <a:pt x="1811" y="210"/>
                </a:cubicBezTo>
                <a:cubicBezTo>
                  <a:pt x="1809" y="210"/>
                  <a:pt x="1809" y="209"/>
                  <a:pt x="1809" y="209"/>
                </a:cubicBezTo>
                <a:cubicBezTo>
                  <a:pt x="1808" y="208"/>
                  <a:pt x="1809" y="207"/>
                  <a:pt x="1810" y="206"/>
                </a:cubicBezTo>
                <a:cubicBezTo>
                  <a:pt x="1810" y="205"/>
                  <a:pt x="1810" y="205"/>
                  <a:pt x="1810" y="205"/>
                </a:cubicBezTo>
                <a:cubicBezTo>
                  <a:pt x="1810" y="205"/>
                  <a:pt x="1811" y="205"/>
                  <a:pt x="1811" y="205"/>
                </a:cubicBezTo>
                <a:cubicBezTo>
                  <a:pt x="1811" y="204"/>
                  <a:pt x="1811" y="203"/>
                  <a:pt x="1811" y="203"/>
                </a:cubicBezTo>
                <a:cubicBezTo>
                  <a:pt x="1811" y="203"/>
                  <a:pt x="1811" y="203"/>
                  <a:pt x="1811" y="203"/>
                </a:cubicBezTo>
                <a:cubicBezTo>
                  <a:pt x="1810" y="203"/>
                  <a:pt x="1810" y="203"/>
                  <a:pt x="1809" y="202"/>
                </a:cubicBezTo>
                <a:cubicBezTo>
                  <a:pt x="1809" y="203"/>
                  <a:pt x="1809" y="203"/>
                  <a:pt x="1809" y="203"/>
                </a:cubicBezTo>
                <a:cubicBezTo>
                  <a:pt x="1808" y="204"/>
                  <a:pt x="1807" y="205"/>
                  <a:pt x="1806" y="205"/>
                </a:cubicBezTo>
                <a:cubicBezTo>
                  <a:pt x="1805" y="205"/>
                  <a:pt x="1804" y="204"/>
                  <a:pt x="1804" y="203"/>
                </a:cubicBezTo>
                <a:cubicBezTo>
                  <a:pt x="1804" y="203"/>
                  <a:pt x="1804" y="203"/>
                  <a:pt x="1804" y="203"/>
                </a:cubicBezTo>
                <a:cubicBezTo>
                  <a:pt x="1804" y="203"/>
                  <a:pt x="1804" y="203"/>
                  <a:pt x="1804" y="203"/>
                </a:cubicBezTo>
                <a:cubicBezTo>
                  <a:pt x="1804" y="203"/>
                  <a:pt x="1804" y="203"/>
                  <a:pt x="1804" y="204"/>
                </a:cubicBezTo>
                <a:cubicBezTo>
                  <a:pt x="1804" y="204"/>
                  <a:pt x="1804" y="205"/>
                  <a:pt x="1804" y="206"/>
                </a:cubicBezTo>
                <a:cubicBezTo>
                  <a:pt x="1804" y="206"/>
                  <a:pt x="1804" y="206"/>
                  <a:pt x="1804" y="206"/>
                </a:cubicBezTo>
                <a:cubicBezTo>
                  <a:pt x="1804" y="207"/>
                  <a:pt x="1804" y="207"/>
                  <a:pt x="1804" y="208"/>
                </a:cubicBezTo>
                <a:cubicBezTo>
                  <a:pt x="1805" y="208"/>
                  <a:pt x="1805" y="209"/>
                  <a:pt x="1806" y="209"/>
                </a:cubicBezTo>
                <a:cubicBezTo>
                  <a:pt x="1806" y="211"/>
                  <a:pt x="1806" y="212"/>
                  <a:pt x="1804" y="213"/>
                </a:cubicBezTo>
                <a:cubicBezTo>
                  <a:pt x="1803" y="213"/>
                  <a:pt x="1803" y="213"/>
                  <a:pt x="1803" y="214"/>
                </a:cubicBezTo>
                <a:cubicBezTo>
                  <a:pt x="1802" y="214"/>
                  <a:pt x="1802" y="214"/>
                  <a:pt x="1802" y="214"/>
                </a:cubicBezTo>
                <a:cubicBezTo>
                  <a:pt x="1802" y="214"/>
                  <a:pt x="1802" y="214"/>
                  <a:pt x="1802" y="214"/>
                </a:cubicBezTo>
                <a:cubicBezTo>
                  <a:pt x="1802" y="214"/>
                  <a:pt x="1802" y="214"/>
                  <a:pt x="1802" y="215"/>
                </a:cubicBezTo>
                <a:cubicBezTo>
                  <a:pt x="1802" y="215"/>
                  <a:pt x="1802" y="215"/>
                  <a:pt x="1802" y="215"/>
                </a:cubicBezTo>
                <a:cubicBezTo>
                  <a:pt x="1802" y="217"/>
                  <a:pt x="1801" y="218"/>
                  <a:pt x="1799" y="218"/>
                </a:cubicBezTo>
                <a:cubicBezTo>
                  <a:pt x="1798" y="218"/>
                  <a:pt x="1797" y="218"/>
                  <a:pt x="1796" y="217"/>
                </a:cubicBezTo>
                <a:cubicBezTo>
                  <a:pt x="1795" y="217"/>
                  <a:pt x="1795" y="217"/>
                  <a:pt x="1794" y="217"/>
                </a:cubicBezTo>
                <a:cubicBezTo>
                  <a:pt x="1794" y="217"/>
                  <a:pt x="1793" y="217"/>
                  <a:pt x="1793" y="217"/>
                </a:cubicBezTo>
                <a:cubicBezTo>
                  <a:pt x="1793" y="216"/>
                  <a:pt x="1793" y="215"/>
                  <a:pt x="1793" y="215"/>
                </a:cubicBezTo>
                <a:cubicBezTo>
                  <a:pt x="1794" y="215"/>
                  <a:pt x="1794" y="214"/>
                  <a:pt x="1794" y="214"/>
                </a:cubicBezTo>
                <a:cubicBezTo>
                  <a:pt x="1794" y="214"/>
                  <a:pt x="1794" y="213"/>
                  <a:pt x="1794" y="213"/>
                </a:cubicBezTo>
                <a:cubicBezTo>
                  <a:pt x="1794" y="213"/>
                  <a:pt x="1793" y="213"/>
                  <a:pt x="1793" y="213"/>
                </a:cubicBezTo>
                <a:cubicBezTo>
                  <a:pt x="1792" y="213"/>
                  <a:pt x="1792" y="212"/>
                  <a:pt x="1792" y="212"/>
                </a:cubicBezTo>
                <a:cubicBezTo>
                  <a:pt x="1792" y="212"/>
                  <a:pt x="1791" y="212"/>
                  <a:pt x="1791" y="212"/>
                </a:cubicBezTo>
                <a:cubicBezTo>
                  <a:pt x="1790" y="212"/>
                  <a:pt x="1789" y="211"/>
                  <a:pt x="1788" y="210"/>
                </a:cubicBezTo>
                <a:cubicBezTo>
                  <a:pt x="1788" y="209"/>
                  <a:pt x="1788" y="209"/>
                  <a:pt x="1788" y="209"/>
                </a:cubicBezTo>
                <a:cubicBezTo>
                  <a:pt x="1788" y="209"/>
                  <a:pt x="1788" y="209"/>
                  <a:pt x="1788" y="208"/>
                </a:cubicBezTo>
                <a:cubicBezTo>
                  <a:pt x="1788" y="208"/>
                  <a:pt x="1788" y="208"/>
                  <a:pt x="1788" y="208"/>
                </a:cubicBezTo>
                <a:cubicBezTo>
                  <a:pt x="1788" y="207"/>
                  <a:pt x="1788" y="206"/>
                  <a:pt x="1789" y="206"/>
                </a:cubicBezTo>
                <a:cubicBezTo>
                  <a:pt x="1789" y="206"/>
                  <a:pt x="1789" y="206"/>
                  <a:pt x="1789" y="206"/>
                </a:cubicBezTo>
                <a:cubicBezTo>
                  <a:pt x="1788" y="205"/>
                  <a:pt x="1788" y="205"/>
                  <a:pt x="1787" y="204"/>
                </a:cubicBezTo>
                <a:cubicBezTo>
                  <a:pt x="1787" y="204"/>
                  <a:pt x="1787" y="204"/>
                  <a:pt x="1787" y="204"/>
                </a:cubicBezTo>
                <a:cubicBezTo>
                  <a:pt x="1787" y="204"/>
                  <a:pt x="1786" y="204"/>
                  <a:pt x="1786" y="203"/>
                </a:cubicBezTo>
                <a:cubicBezTo>
                  <a:pt x="1785" y="203"/>
                  <a:pt x="1785" y="203"/>
                  <a:pt x="1785" y="202"/>
                </a:cubicBezTo>
                <a:cubicBezTo>
                  <a:pt x="1785" y="201"/>
                  <a:pt x="1784" y="201"/>
                  <a:pt x="1784" y="200"/>
                </a:cubicBezTo>
                <a:cubicBezTo>
                  <a:pt x="1784" y="200"/>
                  <a:pt x="1783" y="200"/>
                  <a:pt x="1783" y="198"/>
                </a:cubicBezTo>
                <a:cubicBezTo>
                  <a:pt x="1783" y="197"/>
                  <a:pt x="1783" y="197"/>
                  <a:pt x="1782" y="196"/>
                </a:cubicBezTo>
                <a:cubicBezTo>
                  <a:pt x="1781" y="196"/>
                  <a:pt x="1781" y="195"/>
                  <a:pt x="1781" y="194"/>
                </a:cubicBezTo>
                <a:cubicBezTo>
                  <a:pt x="1781" y="193"/>
                  <a:pt x="1781" y="193"/>
                  <a:pt x="1781" y="192"/>
                </a:cubicBezTo>
                <a:cubicBezTo>
                  <a:pt x="1781" y="192"/>
                  <a:pt x="1782" y="192"/>
                  <a:pt x="1782" y="192"/>
                </a:cubicBezTo>
                <a:cubicBezTo>
                  <a:pt x="1782" y="192"/>
                  <a:pt x="1783" y="192"/>
                  <a:pt x="1783" y="192"/>
                </a:cubicBezTo>
                <a:cubicBezTo>
                  <a:pt x="1783" y="192"/>
                  <a:pt x="1782" y="192"/>
                  <a:pt x="1782" y="191"/>
                </a:cubicBezTo>
                <a:cubicBezTo>
                  <a:pt x="1782" y="191"/>
                  <a:pt x="1782" y="190"/>
                  <a:pt x="1783" y="190"/>
                </a:cubicBezTo>
                <a:cubicBezTo>
                  <a:pt x="1783" y="190"/>
                  <a:pt x="1783" y="189"/>
                  <a:pt x="1783" y="188"/>
                </a:cubicBezTo>
                <a:cubicBezTo>
                  <a:pt x="1783" y="188"/>
                  <a:pt x="1783" y="188"/>
                  <a:pt x="1783" y="188"/>
                </a:cubicBezTo>
                <a:cubicBezTo>
                  <a:pt x="1783" y="187"/>
                  <a:pt x="1784" y="186"/>
                  <a:pt x="1784" y="186"/>
                </a:cubicBezTo>
                <a:cubicBezTo>
                  <a:pt x="1785" y="186"/>
                  <a:pt x="1785" y="185"/>
                  <a:pt x="1785" y="185"/>
                </a:cubicBezTo>
                <a:cubicBezTo>
                  <a:pt x="1785" y="185"/>
                  <a:pt x="1784" y="185"/>
                  <a:pt x="1784" y="185"/>
                </a:cubicBezTo>
                <a:cubicBezTo>
                  <a:pt x="1784" y="184"/>
                  <a:pt x="1783" y="184"/>
                  <a:pt x="1783" y="184"/>
                </a:cubicBezTo>
                <a:cubicBezTo>
                  <a:pt x="1782" y="183"/>
                  <a:pt x="1782" y="183"/>
                  <a:pt x="1782" y="183"/>
                </a:cubicBezTo>
                <a:cubicBezTo>
                  <a:pt x="1782" y="184"/>
                  <a:pt x="1782" y="184"/>
                  <a:pt x="1782" y="184"/>
                </a:cubicBezTo>
                <a:cubicBezTo>
                  <a:pt x="1782" y="184"/>
                  <a:pt x="1782" y="184"/>
                  <a:pt x="1782" y="184"/>
                </a:cubicBezTo>
                <a:cubicBezTo>
                  <a:pt x="1782" y="185"/>
                  <a:pt x="1783" y="185"/>
                  <a:pt x="1783" y="185"/>
                </a:cubicBezTo>
                <a:cubicBezTo>
                  <a:pt x="1783" y="185"/>
                  <a:pt x="1783" y="185"/>
                  <a:pt x="1783" y="185"/>
                </a:cubicBezTo>
                <a:cubicBezTo>
                  <a:pt x="1783" y="186"/>
                  <a:pt x="1783" y="187"/>
                  <a:pt x="1782" y="187"/>
                </a:cubicBezTo>
                <a:cubicBezTo>
                  <a:pt x="1782" y="188"/>
                  <a:pt x="1781" y="189"/>
                  <a:pt x="1781" y="189"/>
                </a:cubicBezTo>
                <a:cubicBezTo>
                  <a:pt x="1780" y="190"/>
                  <a:pt x="1780" y="190"/>
                  <a:pt x="1779" y="190"/>
                </a:cubicBezTo>
                <a:cubicBezTo>
                  <a:pt x="1779" y="190"/>
                  <a:pt x="1778" y="190"/>
                  <a:pt x="1778" y="189"/>
                </a:cubicBezTo>
                <a:cubicBezTo>
                  <a:pt x="1778" y="188"/>
                  <a:pt x="1778" y="188"/>
                  <a:pt x="1778" y="187"/>
                </a:cubicBezTo>
                <a:cubicBezTo>
                  <a:pt x="1778" y="187"/>
                  <a:pt x="1778" y="187"/>
                  <a:pt x="1777" y="186"/>
                </a:cubicBezTo>
                <a:cubicBezTo>
                  <a:pt x="1777" y="186"/>
                  <a:pt x="1777" y="186"/>
                  <a:pt x="1777" y="186"/>
                </a:cubicBezTo>
                <a:cubicBezTo>
                  <a:pt x="1776" y="185"/>
                  <a:pt x="1776" y="184"/>
                  <a:pt x="1777" y="183"/>
                </a:cubicBezTo>
                <a:cubicBezTo>
                  <a:pt x="1777" y="183"/>
                  <a:pt x="1777" y="183"/>
                  <a:pt x="1777" y="183"/>
                </a:cubicBezTo>
                <a:cubicBezTo>
                  <a:pt x="1777" y="182"/>
                  <a:pt x="1777" y="181"/>
                  <a:pt x="1777" y="181"/>
                </a:cubicBezTo>
                <a:close/>
                <a:moveTo>
                  <a:pt x="1810" y="189"/>
                </a:moveTo>
                <a:cubicBezTo>
                  <a:pt x="1810" y="189"/>
                  <a:pt x="1812" y="189"/>
                  <a:pt x="1812" y="189"/>
                </a:cubicBezTo>
                <a:cubicBezTo>
                  <a:pt x="1813" y="190"/>
                  <a:pt x="1813" y="190"/>
                  <a:pt x="1813" y="191"/>
                </a:cubicBezTo>
                <a:cubicBezTo>
                  <a:pt x="1813" y="191"/>
                  <a:pt x="1814" y="192"/>
                  <a:pt x="1814" y="192"/>
                </a:cubicBezTo>
                <a:cubicBezTo>
                  <a:pt x="1815" y="193"/>
                  <a:pt x="1815" y="194"/>
                  <a:pt x="1815" y="195"/>
                </a:cubicBezTo>
                <a:cubicBezTo>
                  <a:pt x="1815" y="195"/>
                  <a:pt x="1815" y="195"/>
                  <a:pt x="1815" y="195"/>
                </a:cubicBezTo>
                <a:cubicBezTo>
                  <a:pt x="1816" y="194"/>
                  <a:pt x="1815" y="193"/>
                  <a:pt x="1814" y="192"/>
                </a:cubicBezTo>
                <a:cubicBezTo>
                  <a:pt x="1814" y="191"/>
                  <a:pt x="1814" y="191"/>
                  <a:pt x="1814" y="190"/>
                </a:cubicBezTo>
                <a:cubicBezTo>
                  <a:pt x="1813" y="189"/>
                  <a:pt x="1813" y="189"/>
                  <a:pt x="1813" y="188"/>
                </a:cubicBezTo>
                <a:cubicBezTo>
                  <a:pt x="1813" y="188"/>
                  <a:pt x="1813" y="187"/>
                  <a:pt x="1813" y="187"/>
                </a:cubicBezTo>
                <a:cubicBezTo>
                  <a:pt x="1813" y="187"/>
                  <a:pt x="1812" y="187"/>
                  <a:pt x="1812" y="187"/>
                </a:cubicBezTo>
                <a:cubicBezTo>
                  <a:pt x="1812" y="186"/>
                  <a:pt x="1811" y="186"/>
                  <a:pt x="1811" y="185"/>
                </a:cubicBezTo>
                <a:cubicBezTo>
                  <a:pt x="1811" y="185"/>
                  <a:pt x="1811" y="185"/>
                  <a:pt x="1811" y="185"/>
                </a:cubicBezTo>
                <a:cubicBezTo>
                  <a:pt x="1811" y="185"/>
                  <a:pt x="1811" y="185"/>
                  <a:pt x="1811" y="186"/>
                </a:cubicBezTo>
                <a:cubicBezTo>
                  <a:pt x="1811" y="187"/>
                  <a:pt x="1810" y="188"/>
                  <a:pt x="1810" y="189"/>
                </a:cubicBezTo>
                <a:close/>
                <a:moveTo>
                  <a:pt x="1800" y="186"/>
                </a:moveTo>
                <a:cubicBezTo>
                  <a:pt x="1800" y="186"/>
                  <a:pt x="1800" y="186"/>
                  <a:pt x="1800" y="186"/>
                </a:cubicBezTo>
                <a:cubicBezTo>
                  <a:pt x="1800" y="186"/>
                  <a:pt x="1800" y="186"/>
                  <a:pt x="1800" y="186"/>
                </a:cubicBezTo>
                <a:cubicBezTo>
                  <a:pt x="1800" y="186"/>
                  <a:pt x="1800" y="186"/>
                  <a:pt x="1800" y="185"/>
                </a:cubicBezTo>
                <a:cubicBezTo>
                  <a:pt x="1800" y="185"/>
                  <a:pt x="1800" y="185"/>
                  <a:pt x="1800" y="184"/>
                </a:cubicBezTo>
                <a:cubicBezTo>
                  <a:pt x="1800" y="185"/>
                  <a:pt x="1800" y="185"/>
                  <a:pt x="1800" y="185"/>
                </a:cubicBezTo>
                <a:cubicBezTo>
                  <a:pt x="1800" y="186"/>
                  <a:pt x="1800" y="186"/>
                  <a:pt x="1800" y="186"/>
                </a:cubicBezTo>
                <a:close/>
                <a:moveTo>
                  <a:pt x="1783" y="192"/>
                </a:moveTo>
                <a:cubicBezTo>
                  <a:pt x="1784" y="193"/>
                  <a:pt x="1784" y="193"/>
                  <a:pt x="1784" y="193"/>
                </a:cubicBezTo>
                <a:cubicBezTo>
                  <a:pt x="1785" y="194"/>
                  <a:pt x="1785" y="194"/>
                  <a:pt x="1785" y="194"/>
                </a:cubicBezTo>
                <a:cubicBezTo>
                  <a:pt x="1786" y="195"/>
                  <a:pt x="1786" y="194"/>
                  <a:pt x="1786" y="194"/>
                </a:cubicBezTo>
                <a:cubicBezTo>
                  <a:pt x="1786" y="194"/>
                  <a:pt x="1786" y="193"/>
                  <a:pt x="1786" y="193"/>
                </a:cubicBezTo>
                <a:cubicBezTo>
                  <a:pt x="1786" y="193"/>
                  <a:pt x="1786" y="193"/>
                  <a:pt x="1786" y="193"/>
                </a:cubicBezTo>
                <a:cubicBezTo>
                  <a:pt x="1785" y="193"/>
                  <a:pt x="1784" y="193"/>
                  <a:pt x="1783" y="192"/>
                </a:cubicBezTo>
                <a:close/>
                <a:moveTo>
                  <a:pt x="1864" y="236"/>
                </a:moveTo>
                <a:cubicBezTo>
                  <a:pt x="1863" y="236"/>
                  <a:pt x="1863" y="237"/>
                  <a:pt x="1863" y="237"/>
                </a:cubicBezTo>
                <a:cubicBezTo>
                  <a:pt x="1863" y="238"/>
                  <a:pt x="1863" y="238"/>
                  <a:pt x="1863" y="238"/>
                </a:cubicBezTo>
                <a:cubicBezTo>
                  <a:pt x="1863" y="239"/>
                  <a:pt x="1863" y="239"/>
                  <a:pt x="1863" y="240"/>
                </a:cubicBezTo>
                <a:cubicBezTo>
                  <a:pt x="1862" y="240"/>
                  <a:pt x="1861" y="241"/>
                  <a:pt x="1861" y="243"/>
                </a:cubicBezTo>
                <a:cubicBezTo>
                  <a:pt x="1861" y="245"/>
                  <a:pt x="1862" y="245"/>
                  <a:pt x="1863" y="245"/>
                </a:cubicBezTo>
                <a:cubicBezTo>
                  <a:pt x="1863" y="245"/>
                  <a:pt x="1863" y="245"/>
                  <a:pt x="1863" y="245"/>
                </a:cubicBezTo>
                <a:cubicBezTo>
                  <a:pt x="1865" y="245"/>
                  <a:pt x="1865" y="244"/>
                  <a:pt x="1866" y="244"/>
                </a:cubicBezTo>
                <a:cubicBezTo>
                  <a:pt x="1866" y="244"/>
                  <a:pt x="1866" y="243"/>
                  <a:pt x="1866" y="243"/>
                </a:cubicBezTo>
                <a:cubicBezTo>
                  <a:pt x="1866" y="243"/>
                  <a:pt x="1866" y="243"/>
                  <a:pt x="1866" y="243"/>
                </a:cubicBezTo>
                <a:cubicBezTo>
                  <a:pt x="1866" y="242"/>
                  <a:pt x="1867" y="242"/>
                  <a:pt x="1867" y="241"/>
                </a:cubicBezTo>
                <a:cubicBezTo>
                  <a:pt x="1867" y="240"/>
                  <a:pt x="1867" y="240"/>
                  <a:pt x="1868" y="239"/>
                </a:cubicBezTo>
                <a:cubicBezTo>
                  <a:pt x="1870" y="239"/>
                  <a:pt x="1871" y="238"/>
                  <a:pt x="1872" y="236"/>
                </a:cubicBezTo>
                <a:cubicBezTo>
                  <a:pt x="1873" y="236"/>
                  <a:pt x="1873" y="235"/>
                  <a:pt x="1873" y="235"/>
                </a:cubicBezTo>
                <a:cubicBezTo>
                  <a:pt x="1873" y="235"/>
                  <a:pt x="1873" y="234"/>
                  <a:pt x="1873" y="234"/>
                </a:cubicBezTo>
                <a:cubicBezTo>
                  <a:pt x="1874" y="233"/>
                  <a:pt x="1874" y="233"/>
                  <a:pt x="1874" y="233"/>
                </a:cubicBezTo>
                <a:cubicBezTo>
                  <a:pt x="1875" y="232"/>
                  <a:pt x="1875" y="231"/>
                  <a:pt x="1875" y="231"/>
                </a:cubicBezTo>
                <a:cubicBezTo>
                  <a:pt x="1875" y="230"/>
                  <a:pt x="1876" y="230"/>
                  <a:pt x="1876" y="230"/>
                </a:cubicBezTo>
                <a:cubicBezTo>
                  <a:pt x="1876" y="230"/>
                  <a:pt x="1876" y="230"/>
                  <a:pt x="1876" y="230"/>
                </a:cubicBezTo>
                <a:cubicBezTo>
                  <a:pt x="1877" y="230"/>
                  <a:pt x="1878" y="230"/>
                  <a:pt x="1879" y="229"/>
                </a:cubicBezTo>
                <a:cubicBezTo>
                  <a:pt x="1879" y="227"/>
                  <a:pt x="1878" y="226"/>
                  <a:pt x="1878" y="225"/>
                </a:cubicBezTo>
                <a:cubicBezTo>
                  <a:pt x="1877" y="225"/>
                  <a:pt x="1877" y="225"/>
                  <a:pt x="1877" y="225"/>
                </a:cubicBezTo>
                <a:cubicBezTo>
                  <a:pt x="1877" y="224"/>
                  <a:pt x="1876" y="224"/>
                  <a:pt x="1876" y="224"/>
                </a:cubicBezTo>
                <a:cubicBezTo>
                  <a:pt x="1876" y="224"/>
                  <a:pt x="1876" y="224"/>
                  <a:pt x="1875" y="224"/>
                </a:cubicBezTo>
                <a:cubicBezTo>
                  <a:pt x="1875" y="224"/>
                  <a:pt x="1875" y="224"/>
                  <a:pt x="1875" y="224"/>
                </a:cubicBezTo>
                <a:cubicBezTo>
                  <a:pt x="1874" y="225"/>
                  <a:pt x="1874" y="225"/>
                  <a:pt x="1874" y="225"/>
                </a:cubicBezTo>
                <a:cubicBezTo>
                  <a:pt x="1873" y="225"/>
                  <a:pt x="1872" y="225"/>
                  <a:pt x="1871" y="225"/>
                </a:cubicBezTo>
                <a:cubicBezTo>
                  <a:pt x="1871" y="225"/>
                  <a:pt x="1870" y="225"/>
                  <a:pt x="1870" y="226"/>
                </a:cubicBezTo>
                <a:cubicBezTo>
                  <a:pt x="1869" y="225"/>
                  <a:pt x="1869" y="225"/>
                  <a:pt x="1868" y="225"/>
                </a:cubicBezTo>
                <a:cubicBezTo>
                  <a:pt x="1868" y="224"/>
                  <a:pt x="1867" y="224"/>
                  <a:pt x="1866" y="223"/>
                </a:cubicBezTo>
                <a:cubicBezTo>
                  <a:pt x="1866" y="223"/>
                  <a:pt x="1866" y="223"/>
                  <a:pt x="1866" y="222"/>
                </a:cubicBezTo>
                <a:cubicBezTo>
                  <a:pt x="1866" y="222"/>
                  <a:pt x="1866" y="222"/>
                  <a:pt x="1866" y="221"/>
                </a:cubicBezTo>
                <a:cubicBezTo>
                  <a:pt x="1866" y="221"/>
                  <a:pt x="1867" y="221"/>
                  <a:pt x="1867" y="221"/>
                </a:cubicBezTo>
                <a:cubicBezTo>
                  <a:pt x="1868" y="221"/>
                  <a:pt x="1869" y="221"/>
                  <a:pt x="1869" y="220"/>
                </a:cubicBezTo>
                <a:cubicBezTo>
                  <a:pt x="1870" y="220"/>
                  <a:pt x="1870" y="219"/>
                  <a:pt x="1870" y="219"/>
                </a:cubicBezTo>
                <a:cubicBezTo>
                  <a:pt x="1870" y="218"/>
                  <a:pt x="1870" y="217"/>
                  <a:pt x="1869" y="217"/>
                </a:cubicBezTo>
                <a:cubicBezTo>
                  <a:pt x="1869" y="216"/>
                  <a:pt x="1869" y="216"/>
                  <a:pt x="1868" y="216"/>
                </a:cubicBezTo>
                <a:cubicBezTo>
                  <a:pt x="1867" y="214"/>
                  <a:pt x="1866" y="212"/>
                  <a:pt x="1865" y="212"/>
                </a:cubicBezTo>
                <a:cubicBezTo>
                  <a:pt x="1864" y="212"/>
                  <a:pt x="1864" y="212"/>
                  <a:pt x="1864" y="213"/>
                </a:cubicBezTo>
                <a:cubicBezTo>
                  <a:pt x="1863" y="213"/>
                  <a:pt x="1863" y="213"/>
                  <a:pt x="1863" y="214"/>
                </a:cubicBezTo>
                <a:cubicBezTo>
                  <a:pt x="1863" y="214"/>
                  <a:pt x="1863" y="214"/>
                  <a:pt x="1862" y="215"/>
                </a:cubicBezTo>
                <a:cubicBezTo>
                  <a:pt x="1861" y="215"/>
                  <a:pt x="1861" y="215"/>
                  <a:pt x="1861" y="215"/>
                </a:cubicBezTo>
                <a:cubicBezTo>
                  <a:pt x="1861" y="216"/>
                  <a:pt x="1860" y="217"/>
                  <a:pt x="1859" y="217"/>
                </a:cubicBezTo>
                <a:cubicBezTo>
                  <a:pt x="1859" y="217"/>
                  <a:pt x="1859" y="217"/>
                  <a:pt x="1858" y="217"/>
                </a:cubicBezTo>
                <a:cubicBezTo>
                  <a:pt x="1857" y="216"/>
                  <a:pt x="1855" y="216"/>
                  <a:pt x="1854" y="216"/>
                </a:cubicBezTo>
                <a:cubicBezTo>
                  <a:pt x="1854" y="216"/>
                  <a:pt x="1855" y="216"/>
                  <a:pt x="1855" y="216"/>
                </a:cubicBezTo>
                <a:cubicBezTo>
                  <a:pt x="1855" y="216"/>
                  <a:pt x="1855" y="216"/>
                  <a:pt x="1855" y="216"/>
                </a:cubicBezTo>
                <a:cubicBezTo>
                  <a:pt x="1856" y="216"/>
                  <a:pt x="1857" y="216"/>
                  <a:pt x="1857" y="215"/>
                </a:cubicBezTo>
                <a:cubicBezTo>
                  <a:pt x="1857" y="215"/>
                  <a:pt x="1857" y="215"/>
                  <a:pt x="1858" y="215"/>
                </a:cubicBezTo>
                <a:cubicBezTo>
                  <a:pt x="1858" y="215"/>
                  <a:pt x="1858" y="215"/>
                  <a:pt x="1859" y="215"/>
                </a:cubicBezTo>
                <a:cubicBezTo>
                  <a:pt x="1859" y="215"/>
                  <a:pt x="1859" y="215"/>
                  <a:pt x="1859" y="215"/>
                </a:cubicBezTo>
                <a:cubicBezTo>
                  <a:pt x="1859" y="215"/>
                  <a:pt x="1860" y="215"/>
                  <a:pt x="1860" y="215"/>
                </a:cubicBezTo>
                <a:cubicBezTo>
                  <a:pt x="1860" y="215"/>
                  <a:pt x="1861" y="214"/>
                  <a:pt x="1861" y="214"/>
                </a:cubicBezTo>
                <a:cubicBezTo>
                  <a:pt x="1861" y="214"/>
                  <a:pt x="1861" y="214"/>
                  <a:pt x="1860" y="213"/>
                </a:cubicBezTo>
                <a:cubicBezTo>
                  <a:pt x="1860" y="213"/>
                  <a:pt x="1860" y="212"/>
                  <a:pt x="1861" y="211"/>
                </a:cubicBezTo>
                <a:cubicBezTo>
                  <a:pt x="1861" y="211"/>
                  <a:pt x="1861" y="211"/>
                  <a:pt x="1861" y="211"/>
                </a:cubicBezTo>
                <a:cubicBezTo>
                  <a:pt x="1862" y="211"/>
                  <a:pt x="1862" y="210"/>
                  <a:pt x="1863" y="209"/>
                </a:cubicBezTo>
                <a:cubicBezTo>
                  <a:pt x="1863" y="209"/>
                  <a:pt x="1863" y="209"/>
                  <a:pt x="1863" y="208"/>
                </a:cubicBezTo>
                <a:cubicBezTo>
                  <a:pt x="1864" y="208"/>
                  <a:pt x="1864" y="208"/>
                  <a:pt x="1864" y="207"/>
                </a:cubicBezTo>
                <a:cubicBezTo>
                  <a:pt x="1865" y="206"/>
                  <a:pt x="1864" y="206"/>
                  <a:pt x="1864" y="206"/>
                </a:cubicBezTo>
                <a:cubicBezTo>
                  <a:pt x="1863" y="205"/>
                  <a:pt x="1862" y="205"/>
                  <a:pt x="1861" y="205"/>
                </a:cubicBezTo>
                <a:cubicBezTo>
                  <a:pt x="1861" y="205"/>
                  <a:pt x="1861" y="205"/>
                  <a:pt x="1861" y="205"/>
                </a:cubicBezTo>
                <a:cubicBezTo>
                  <a:pt x="1861" y="205"/>
                  <a:pt x="1861" y="205"/>
                  <a:pt x="1861" y="205"/>
                </a:cubicBezTo>
                <a:cubicBezTo>
                  <a:pt x="1860" y="205"/>
                  <a:pt x="1860" y="205"/>
                  <a:pt x="1860" y="205"/>
                </a:cubicBezTo>
                <a:cubicBezTo>
                  <a:pt x="1860" y="204"/>
                  <a:pt x="1859" y="203"/>
                  <a:pt x="1859" y="203"/>
                </a:cubicBezTo>
                <a:cubicBezTo>
                  <a:pt x="1858" y="203"/>
                  <a:pt x="1858" y="203"/>
                  <a:pt x="1857" y="203"/>
                </a:cubicBezTo>
                <a:cubicBezTo>
                  <a:pt x="1857" y="203"/>
                  <a:pt x="1857" y="204"/>
                  <a:pt x="1856" y="204"/>
                </a:cubicBezTo>
                <a:cubicBezTo>
                  <a:pt x="1856" y="204"/>
                  <a:pt x="1856" y="204"/>
                  <a:pt x="1856" y="204"/>
                </a:cubicBezTo>
                <a:cubicBezTo>
                  <a:pt x="1855" y="204"/>
                  <a:pt x="1854" y="204"/>
                  <a:pt x="1852" y="204"/>
                </a:cubicBezTo>
                <a:cubicBezTo>
                  <a:pt x="1851" y="204"/>
                  <a:pt x="1850" y="205"/>
                  <a:pt x="1850" y="205"/>
                </a:cubicBezTo>
                <a:cubicBezTo>
                  <a:pt x="1850" y="206"/>
                  <a:pt x="1849" y="206"/>
                  <a:pt x="1849" y="206"/>
                </a:cubicBezTo>
                <a:cubicBezTo>
                  <a:pt x="1848" y="206"/>
                  <a:pt x="1848" y="206"/>
                  <a:pt x="1847" y="206"/>
                </a:cubicBezTo>
                <a:cubicBezTo>
                  <a:pt x="1847" y="206"/>
                  <a:pt x="1847" y="207"/>
                  <a:pt x="1847" y="207"/>
                </a:cubicBezTo>
                <a:cubicBezTo>
                  <a:pt x="1847" y="207"/>
                  <a:pt x="1847" y="207"/>
                  <a:pt x="1847" y="207"/>
                </a:cubicBezTo>
                <a:cubicBezTo>
                  <a:pt x="1846" y="207"/>
                  <a:pt x="1845" y="207"/>
                  <a:pt x="1844" y="208"/>
                </a:cubicBezTo>
                <a:cubicBezTo>
                  <a:pt x="1844" y="209"/>
                  <a:pt x="1844" y="210"/>
                  <a:pt x="1845" y="211"/>
                </a:cubicBezTo>
                <a:cubicBezTo>
                  <a:pt x="1846" y="211"/>
                  <a:pt x="1846" y="211"/>
                  <a:pt x="1847" y="211"/>
                </a:cubicBezTo>
                <a:cubicBezTo>
                  <a:pt x="1847" y="211"/>
                  <a:pt x="1848" y="211"/>
                  <a:pt x="1848" y="211"/>
                </a:cubicBezTo>
                <a:cubicBezTo>
                  <a:pt x="1848" y="211"/>
                  <a:pt x="1848" y="211"/>
                  <a:pt x="1849" y="211"/>
                </a:cubicBezTo>
                <a:cubicBezTo>
                  <a:pt x="1849" y="211"/>
                  <a:pt x="1849" y="211"/>
                  <a:pt x="1849" y="212"/>
                </a:cubicBezTo>
                <a:cubicBezTo>
                  <a:pt x="1849" y="212"/>
                  <a:pt x="1849" y="212"/>
                  <a:pt x="1849" y="212"/>
                </a:cubicBezTo>
                <a:cubicBezTo>
                  <a:pt x="1849" y="212"/>
                  <a:pt x="1849" y="212"/>
                  <a:pt x="1850" y="212"/>
                </a:cubicBezTo>
                <a:cubicBezTo>
                  <a:pt x="1850" y="213"/>
                  <a:pt x="1850" y="213"/>
                  <a:pt x="1850" y="213"/>
                </a:cubicBezTo>
                <a:cubicBezTo>
                  <a:pt x="1849" y="214"/>
                  <a:pt x="1849" y="215"/>
                  <a:pt x="1850" y="215"/>
                </a:cubicBezTo>
                <a:cubicBezTo>
                  <a:pt x="1850" y="216"/>
                  <a:pt x="1850" y="217"/>
                  <a:pt x="1852" y="217"/>
                </a:cubicBezTo>
                <a:cubicBezTo>
                  <a:pt x="1852" y="217"/>
                  <a:pt x="1852" y="217"/>
                  <a:pt x="1852" y="217"/>
                </a:cubicBezTo>
                <a:cubicBezTo>
                  <a:pt x="1852" y="217"/>
                  <a:pt x="1852" y="217"/>
                  <a:pt x="1852" y="217"/>
                </a:cubicBezTo>
                <a:cubicBezTo>
                  <a:pt x="1852" y="217"/>
                  <a:pt x="1852" y="218"/>
                  <a:pt x="1852" y="218"/>
                </a:cubicBezTo>
                <a:cubicBezTo>
                  <a:pt x="1851" y="218"/>
                  <a:pt x="1851" y="218"/>
                  <a:pt x="1851" y="218"/>
                </a:cubicBezTo>
                <a:cubicBezTo>
                  <a:pt x="1851" y="218"/>
                  <a:pt x="1850" y="218"/>
                  <a:pt x="1850" y="219"/>
                </a:cubicBezTo>
                <a:cubicBezTo>
                  <a:pt x="1849" y="219"/>
                  <a:pt x="1848" y="219"/>
                  <a:pt x="1848" y="220"/>
                </a:cubicBezTo>
                <a:cubicBezTo>
                  <a:pt x="1848" y="221"/>
                  <a:pt x="1848" y="221"/>
                  <a:pt x="1849" y="222"/>
                </a:cubicBezTo>
                <a:cubicBezTo>
                  <a:pt x="1849" y="222"/>
                  <a:pt x="1850" y="223"/>
                  <a:pt x="1850" y="223"/>
                </a:cubicBezTo>
                <a:cubicBezTo>
                  <a:pt x="1851" y="223"/>
                  <a:pt x="1851" y="223"/>
                  <a:pt x="1851" y="223"/>
                </a:cubicBezTo>
                <a:cubicBezTo>
                  <a:pt x="1852" y="224"/>
                  <a:pt x="1852" y="224"/>
                  <a:pt x="1853" y="225"/>
                </a:cubicBezTo>
                <a:cubicBezTo>
                  <a:pt x="1853" y="225"/>
                  <a:pt x="1854" y="225"/>
                  <a:pt x="1854" y="225"/>
                </a:cubicBezTo>
                <a:cubicBezTo>
                  <a:pt x="1855" y="225"/>
                  <a:pt x="1855" y="225"/>
                  <a:pt x="1855" y="225"/>
                </a:cubicBezTo>
                <a:cubicBezTo>
                  <a:pt x="1855" y="225"/>
                  <a:pt x="1855" y="226"/>
                  <a:pt x="1855" y="226"/>
                </a:cubicBezTo>
                <a:cubicBezTo>
                  <a:pt x="1854" y="226"/>
                  <a:pt x="1854" y="227"/>
                  <a:pt x="1854" y="227"/>
                </a:cubicBezTo>
                <a:cubicBezTo>
                  <a:pt x="1854" y="227"/>
                  <a:pt x="1854" y="228"/>
                  <a:pt x="1854" y="228"/>
                </a:cubicBezTo>
                <a:cubicBezTo>
                  <a:pt x="1854" y="229"/>
                  <a:pt x="1854" y="229"/>
                  <a:pt x="1854" y="229"/>
                </a:cubicBezTo>
                <a:cubicBezTo>
                  <a:pt x="1853" y="230"/>
                  <a:pt x="1853" y="230"/>
                  <a:pt x="1852" y="231"/>
                </a:cubicBezTo>
                <a:cubicBezTo>
                  <a:pt x="1852" y="231"/>
                  <a:pt x="1851" y="232"/>
                  <a:pt x="1851" y="232"/>
                </a:cubicBezTo>
                <a:cubicBezTo>
                  <a:pt x="1851" y="233"/>
                  <a:pt x="1851" y="233"/>
                  <a:pt x="1850" y="234"/>
                </a:cubicBezTo>
                <a:cubicBezTo>
                  <a:pt x="1850" y="234"/>
                  <a:pt x="1850" y="234"/>
                  <a:pt x="1850" y="234"/>
                </a:cubicBezTo>
                <a:cubicBezTo>
                  <a:pt x="1850" y="234"/>
                  <a:pt x="1850" y="234"/>
                  <a:pt x="1850" y="234"/>
                </a:cubicBezTo>
                <a:cubicBezTo>
                  <a:pt x="1850" y="234"/>
                  <a:pt x="1850" y="234"/>
                  <a:pt x="1850" y="234"/>
                </a:cubicBezTo>
                <a:cubicBezTo>
                  <a:pt x="1849" y="234"/>
                  <a:pt x="1849" y="235"/>
                  <a:pt x="1848" y="235"/>
                </a:cubicBezTo>
                <a:cubicBezTo>
                  <a:pt x="1848" y="235"/>
                  <a:pt x="1848" y="235"/>
                  <a:pt x="1848" y="236"/>
                </a:cubicBezTo>
                <a:cubicBezTo>
                  <a:pt x="1848" y="236"/>
                  <a:pt x="1848" y="237"/>
                  <a:pt x="1848" y="237"/>
                </a:cubicBezTo>
                <a:cubicBezTo>
                  <a:pt x="1849" y="237"/>
                  <a:pt x="1849" y="237"/>
                  <a:pt x="1848" y="238"/>
                </a:cubicBezTo>
                <a:cubicBezTo>
                  <a:pt x="1848" y="238"/>
                  <a:pt x="1848" y="239"/>
                  <a:pt x="1849" y="240"/>
                </a:cubicBezTo>
                <a:cubicBezTo>
                  <a:pt x="1850" y="241"/>
                  <a:pt x="1851" y="241"/>
                  <a:pt x="1852" y="240"/>
                </a:cubicBezTo>
                <a:cubicBezTo>
                  <a:pt x="1852" y="240"/>
                  <a:pt x="1853" y="240"/>
                  <a:pt x="1853" y="240"/>
                </a:cubicBezTo>
                <a:cubicBezTo>
                  <a:pt x="1854" y="240"/>
                  <a:pt x="1854" y="240"/>
                  <a:pt x="1854" y="240"/>
                </a:cubicBezTo>
                <a:cubicBezTo>
                  <a:pt x="1854" y="239"/>
                  <a:pt x="1854" y="239"/>
                  <a:pt x="1855" y="239"/>
                </a:cubicBezTo>
                <a:cubicBezTo>
                  <a:pt x="1855" y="239"/>
                  <a:pt x="1855" y="239"/>
                  <a:pt x="1856" y="239"/>
                </a:cubicBezTo>
                <a:cubicBezTo>
                  <a:pt x="1856" y="239"/>
                  <a:pt x="1856" y="239"/>
                  <a:pt x="1856" y="239"/>
                </a:cubicBezTo>
                <a:cubicBezTo>
                  <a:pt x="1858" y="239"/>
                  <a:pt x="1859" y="238"/>
                  <a:pt x="1859" y="237"/>
                </a:cubicBezTo>
                <a:cubicBezTo>
                  <a:pt x="1859" y="237"/>
                  <a:pt x="1860" y="237"/>
                  <a:pt x="1860" y="237"/>
                </a:cubicBezTo>
                <a:cubicBezTo>
                  <a:pt x="1860" y="236"/>
                  <a:pt x="1861" y="236"/>
                  <a:pt x="1862" y="236"/>
                </a:cubicBezTo>
                <a:cubicBezTo>
                  <a:pt x="1863" y="235"/>
                  <a:pt x="1863" y="235"/>
                  <a:pt x="1864" y="235"/>
                </a:cubicBezTo>
                <a:cubicBezTo>
                  <a:pt x="1864" y="235"/>
                  <a:pt x="1864" y="235"/>
                  <a:pt x="1864" y="235"/>
                </a:cubicBezTo>
                <a:cubicBezTo>
                  <a:pt x="1864" y="235"/>
                  <a:pt x="1864" y="234"/>
                  <a:pt x="1864" y="234"/>
                </a:cubicBezTo>
                <a:cubicBezTo>
                  <a:pt x="1864" y="235"/>
                  <a:pt x="1864" y="235"/>
                  <a:pt x="1864" y="235"/>
                </a:cubicBezTo>
                <a:cubicBezTo>
                  <a:pt x="1864" y="236"/>
                  <a:pt x="1864" y="236"/>
                  <a:pt x="1864" y="236"/>
                </a:cubicBezTo>
                <a:close/>
                <a:moveTo>
                  <a:pt x="1832" y="156"/>
                </a:moveTo>
                <a:cubicBezTo>
                  <a:pt x="1833" y="156"/>
                  <a:pt x="1833" y="156"/>
                  <a:pt x="1833" y="156"/>
                </a:cubicBezTo>
                <a:cubicBezTo>
                  <a:pt x="1833" y="156"/>
                  <a:pt x="1833" y="156"/>
                  <a:pt x="1834" y="156"/>
                </a:cubicBezTo>
                <a:cubicBezTo>
                  <a:pt x="1834" y="156"/>
                  <a:pt x="1835" y="156"/>
                  <a:pt x="1835" y="155"/>
                </a:cubicBezTo>
                <a:cubicBezTo>
                  <a:pt x="1835" y="155"/>
                  <a:pt x="1835" y="155"/>
                  <a:pt x="1835" y="155"/>
                </a:cubicBezTo>
                <a:cubicBezTo>
                  <a:pt x="1835" y="154"/>
                  <a:pt x="1835" y="153"/>
                  <a:pt x="1835" y="153"/>
                </a:cubicBezTo>
                <a:cubicBezTo>
                  <a:pt x="1835" y="152"/>
                  <a:pt x="1835" y="152"/>
                  <a:pt x="1834" y="151"/>
                </a:cubicBezTo>
                <a:cubicBezTo>
                  <a:pt x="1834" y="151"/>
                  <a:pt x="1833" y="151"/>
                  <a:pt x="1833" y="151"/>
                </a:cubicBezTo>
                <a:cubicBezTo>
                  <a:pt x="1833" y="151"/>
                  <a:pt x="1833" y="151"/>
                  <a:pt x="1833" y="151"/>
                </a:cubicBezTo>
                <a:cubicBezTo>
                  <a:pt x="1832" y="151"/>
                  <a:pt x="1832" y="151"/>
                  <a:pt x="1832" y="151"/>
                </a:cubicBezTo>
                <a:cubicBezTo>
                  <a:pt x="1832" y="151"/>
                  <a:pt x="1831" y="151"/>
                  <a:pt x="1831" y="151"/>
                </a:cubicBezTo>
                <a:cubicBezTo>
                  <a:pt x="1831" y="151"/>
                  <a:pt x="1831" y="151"/>
                  <a:pt x="1831" y="151"/>
                </a:cubicBezTo>
                <a:cubicBezTo>
                  <a:pt x="1830" y="152"/>
                  <a:pt x="1829" y="153"/>
                  <a:pt x="1829" y="154"/>
                </a:cubicBezTo>
                <a:cubicBezTo>
                  <a:pt x="1829" y="155"/>
                  <a:pt x="1830" y="156"/>
                  <a:pt x="1831" y="156"/>
                </a:cubicBezTo>
                <a:cubicBezTo>
                  <a:pt x="1831" y="156"/>
                  <a:pt x="1832" y="156"/>
                  <a:pt x="1832" y="156"/>
                </a:cubicBezTo>
                <a:close/>
                <a:moveTo>
                  <a:pt x="1845" y="143"/>
                </a:moveTo>
                <a:cubicBezTo>
                  <a:pt x="1846" y="143"/>
                  <a:pt x="1846" y="143"/>
                  <a:pt x="1846" y="143"/>
                </a:cubicBezTo>
                <a:cubicBezTo>
                  <a:pt x="1847" y="143"/>
                  <a:pt x="1847" y="144"/>
                  <a:pt x="1849" y="144"/>
                </a:cubicBezTo>
                <a:cubicBezTo>
                  <a:pt x="1849" y="144"/>
                  <a:pt x="1849" y="144"/>
                  <a:pt x="1849" y="144"/>
                </a:cubicBezTo>
                <a:cubicBezTo>
                  <a:pt x="1849" y="144"/>
                  <a:pt x="1849" y="144"/>
                  <a:pt x="1849" y="144"/>
                </a:cubicBezTo>
                <a:cubicBezTo>
                  <a:pt x="1850" y="144"/>
                  <a:pt x="1851" y="143"/>
                  <a:pt x="1852" y="143"/>
                </a:cubicBezTo>
                <a:cubicBezTo>
                  <a:pt x="1853" y="142"/>
                  <a:pt x="1854" y="141"/>
                  <a:pt x="1853" y="140"/>
                </a:cubicBezTo>
                <a:cubicBezTo>
                  <a:pt x="1853" y="139"/>
                  <a:pt x="1853" y="139"/>
                  <a:pt x="1852" y="138"/>
                </a:cubicBezTo>
                <a:cubicBezTo>
                  <a:pt x="1852" y="138"/>
                  <a:pt x="1852" y="138"/>
                  <a:pt x="1852" y="138"/>
                </a:cubicBezTo>
                <a:cubicBezTo>
                  <a:pt x="1852" y="138"/>
                  <a:pt x="1851" y="138"/>
                  <a:pt x="1851" y="138"/>
                </a:cubicBezTo>
                <a:cubicBezTo>
                  <a:pt x="1851" y="138"/>
                  <a:pt x="1851" y="138"/>
                  <a:pt x="1851" y="138"/>
                </a:cubicBezTo>
                <a:cubicBezTo>
                  <a:pt x="1849" y="138"/>
                  <a:pt x="1849" y="138"/>
                  <a:pt x="1849" y="138"/>
                </a:cubicBezTo>
                <a:cubicBezTo>
                  <a:pt x="1849" y="138"/>
                  <a:pt x="1848" y="138"/>
                  <a:pt x="1848" y="138"/>
                </a:cubicBezTo>
                <a:cubicBezTo>
                  <a:pt x="1848" y="138"/>
                  <a:pt x="1847" y="138"/>
                  <a:pt x="1847" y="138"/>
                </a:cubicBezTo>
                <a:cubicBezTo>
                  <a:pt x="1847" y="138"/>
                  <a:pt x="1846" y="137"/>
                  <a:pt x="1845" y="137"/>
                </a:cubicBezTo>
                <a:cubicBezTo>
                  <a:pt x="1845" y="137"/>
                  <a:pt x="1845" y="137"/>
                  <a:pt x="1845" y="137"/>
                </a:cubicBezTo>
                <a:cubicBezTo>
                  <a:pt x="1844" y="138"/>
                  <a:pt x="1843" y="139"/>
                  <a:pt x="1843" y="140"/>
                </a:cubicBezTo>
                <a:cubicBezTo>
                  <a:pt x="1843" y="142"/>
                  <a:pt x="1845" y="142"/>
                  <a:pt x="1845" y="143"/>
                </a:cubicBezTo>
                <a:close/>
                <a:moveTo>
                  <a:pt x="1486" y="929"/>
                </a:moveTo>
                <a:cubicBezTo>
                  <a:pt x="1486" y="928"/>
                  <a:pt x="1485" y="928"/>
                  <a:pt x="1485" y="928"/>
                </a:cubicBezTo>
                <a:cubicBezTo>
                  <a:pt x="1485" y="928"/>
                  <a:pt x="1484" y="928"/>
                  <a:pt x="1484" y="928"/>
                </a:cubicBezTo>
                <a:cubicBezTo>
                  <a:pt x="1484" y="928"/>
                  <a:pt x="1483" y="928"/>
                  <a:pt x="1483" y="928"/>
                </a:cubicBezTo>
                <a:cubicBezTo>
                  <a:pt x="1483" y="928"/>
                  <a:pt x="1483" y="928"/>
                  <a:pt x="1482" y="928"/>
                </a:cubicBezTo>
                <a:cubicBezTo>
                  <a:pt x="1482" y="929"/>
                  <a:pt x="1482" y="929"/>
                  <a:pt x="1481" y="929"/>
                </a:cubicBezTo>
                <a:cubicBezTo>
                  <a:pt x="1481" y="929"/>
                  <a:pt x="1481" y="929"/>
                  <a:pt x="1481" y="929"/>
                </a:cubicBezTo>
                <a:cubicBezTo>
                  <a:pt x="1481" y="929"/>
                  <a:pt x="1480" y="929"/>
                  <a:pt x="1480" y="929"/>
                </a:cubicBezTo>
                <a:cubicBezTo>
                  <a:pt x="1480" y="929"/>
                  <a:pt x="1480" y="929"/>
                  <a:pt x="1479" y="929"/>
                </a:cubicBezTo>
                <a:cubicBezTo>
                  <a:pt x="1479" y="929"/>
                  <a:pt x="1478" y="929"/>
                  <a:pt x="1478" y="930"/>
                </a:cubicBezTo>
                <a:cubicBezTo>
                  <a:pt x="1477" y="930"/>
                  <a:pt x="1477" y="931"/>
                  <a:pt x="1477" y="931"/>
                </a:cubicBezTo>
                <a:cubicBezTo>
                  <a:pt x="1476" y="932"/>
                  <a:pt x="1477" y="933"/>
                  <a:pt x="1477" y="933"/>
                </a:cubicBezTo>
                <a:cubicBezTo>
                  <a:pt x="1477" y="933"/>
                  <a:pt x="1477" y="933"/>
                  <a:pt x="1477" y="933"/>
                </a:cubicBezTo>
                <a:cubicBezTo>
                  <a:pt x="1477" y="933"/>
                  <a:pt x="1477" y="934"/>
                  <a:pt x="1479" y="934"/>
                </a:cubicBezTo>
                <a:cubicBezTo>
                  <a:pt x="1479" y="934"/>
                  <a:pt x="1479" y="934"/>
                  <a:pt x="1479" y="934"/>
                </a:cubicBezTo>
                <a:cubicBezTo>
                  <a:pt x="1480" y="934"/>
                  <a:pt x="1481" y="934"/>
                  <a:pt x="1481" y="934"/>
                </a:cubicBezTo>
                <a:cubicBezTo>
                  <a:pt x="1482" y="933"/>
                  <a:pt x="1482" y="933"/>
                  <a:pt x="1483" y="933"/>
                </a:cubicBezTo>
                <a:cubicBezTo>
                  <a:pt x="1483" y="933"/>
                  <a:pt x="1483" y="933"/>
                  <a:pt x="1484" y="933"/>
                </a:cubicBezTo>
                <a:cubicBezTo>
                  <a:pt x="1484" y="933"/>
                  <a:pt x="1486" y="932"/>
                  <a:pt x="1487" y="931"/>
                </a:cubicBezTo>
                <a:cubicBezTo>
                  <a:pt x="1487" y="930"/>
                  <a:pt x="1486" y="930"/>
                  <a:pt x="1486" y="929"/>
                </a:cubicBezTo>
                <a:close/>
                <a:moveTo>
                  <a:pt x="1467" y="933"/>
                </a:moveTo>
                <a:cubicBezTo>
                  <a:pt x="1467" y="933"/>
                  <a:pt x="1466" y="934"/>
                  <a:pt x="1466" y="934"/>
                </a:cubicBezTo>
                <a:cubicBezTo>
                  <a:pt x="1466" y="934"/>
                  <a:pt x="1466" y="934"/>
                  <a:pt x="1466" y="935"/>
                </a:cubicBezTo>
                <a:cubicBezTo>
                  <a:pt x="1466" y="935"/>
                  <a:pt x="1466" y="935"/>
                  <a:pt x="1466" y="935"/>
                </a:cubicBezTo>
                <a:cubicBezTo>
                  <a:pt x="1465" y="936"/>
                  <a:pt x="1465" y="936"/>
                  <a:pt x="1466" y="937"/>
                </a:cubicBezTo>
                <a:cubicBezTo>
                  <a:pt x="1466" y="937"/>
                  <a:pt x="1466" y="938"/>
                  <a:pt x="1467" y="938"/>
                </a:cubicBezTo>
                <a:cubicBezTo>
                  <a:pt x="1467" y="938"/>
                  <a:pt x="1467" y="938"/>
                  <a:pt x="1468" y="938"/>
                </a:cubicBezTo>
                <a:cubicBezTo>
                  <a:pt x="1468" y="938"/>
                  <a:pt x="1469" y="937"/>
                  <a:pt x="1470" y="936"/>
                </a:cubicBezTo>
                <a:cubicBezTo>
                  <a:pt x="1470" y="935"/>
                  <a:pt x="1470" y="935"/>
                  <a:pt x="1470" y="934"/>
                </a:cubicBezTo>
                <a:cubicBezTo>
                  <a:pt x="1469" y="933"/>
                  <a:pt x="1468" y="933"/>
                  <a:pt x="1467" y="933"/>
                </a:cubicBezTo>
                <a:close/>
                <a:moveTo>
                  <a:pt x="1472" y="927"/>
                </a:moveTo>
                <a:cubicBezTo>
                  <a:pt x="1472" y="927"/>
                  <a:pt x="1472" y="926"/>
                  <a:pt x="1472" y="926"/>
                </a:cubicBezTo>
                <a:cubicBezTo>
                  <a:pt x="1472" y="926"/>
                  <a:pt x="1472" y="926"/>
                  <a:pt x="1472" y="925"/>
                </a:cubicBezTo>
                <a:cubicBezTo>
                  <a:pt x="1472" y="925"/>
                  <a:pt x="1472" y="925"/>
                  <a:pt x="1471" y="924"/>
                </a:cubicBezTo>
                <a:cubicBezTo>
                  <a:pt x="1471" y="924"/>
                  <a:pt x="1471" y="924"/>
                  <a:pt x="1470" y="924"/>
                </a:cubicBezTo>
                <a:cubicBezTo>
                  <a:pt x="1470" y="924"/>
                  <a:pt x="1470" y="924"/>
                  <a:pt x="1470" y="924"/>
                </a:cubicBezTo>
                <a:cubicBezTo>
                  <a:pt x="1469" y="924"/>
                  <a:pt x="1467" y="925"/>
                  <a:pt x="1467" y="926"/>
                </a:cubicBezTo>
                <a:cubicBezTo>
                  <a:pt x="1468" y="927"/>
                  <a:pt x="1468" y="928"/>
                  <a:pt x="1469" y="929"/>
                </a:cubicBezTo>
                <a:cubicBezTo>
                  <a:pt x="1469" y="929"/>
                  <a:pt x="1469" y="929"/>
                  <a:pt x="1469" y="929"/>
                </a:cubicBezTo>
                <a:cubicBezTo>
                  <a:pt x="1469" y="930"/>
                  <a:pt x="1470" y="930"/>
                  <a:pt x="1470" y="930"/>
                </a:cubicBezTo>
                <a:cubicBezTo>
                  <a:pt x="1470" y="930"/>
                  <a:pt x="1470" y="930"/>
                  <a:pt x="1470" y="930"/>
                </a:cubicBezTo>
                <a:cubicBezTo>
                  <a:pt x="1470" y="930"/>
                  <a:pt x="1471" y="930"/>
                  <a:pt x="1471" y="930"/>
                </a:cubicBezTo>
                <a:cubicBezTo>
                  <a:pt x="1471" y="930"/>
                  <a:pt x="1472" y="930"/>
                  <a:pt x="1472" y="929"/>
                </a:cubicBezTo>
                <a:cubicBezTo>
                  <a:pt x="1472" y="929"/>
                  <a:pt x="1472" y="929"/>
                  <a:pt x="1472" y="929"/>
                </a:cubicBezTo>
                <a:cubicBezTo>
                  <a:pt x="1472" y="929"/>
                  <a:pt x="1473" y="928"/>
                  <a:pt x="1472" y="927"/>
                </a:cubicBezTo>
                <a:cubicBezTo>
                  <a:pt x="1472" y="927"/>
                  <a:pt x="1472" y="927"/>
                  <a:pt x="1472" y="927"/>
                </a:cubicBezTo>
                <a:close/>
                <a:moveTo>
                  <a:pt x="1667" y="831"/>
                </a:moveTo>
                <a:cubicBezTo>
                  <a:pt x="1668" y="831"/>
                  <a:pt x="1668" y="831"/>
                  <a:pt x="1668" y="831"/>
                </a:cubicBezTo>
                <a:cubicBezTo>
                  <a:pt x="1669" y="830"/>
                  <a:pt x="1670" y="830"/>
                  <a:pt x="1670" y="829"/>
                </a:cubicBezTo>
                <a:cubicBezTo>
                  <a:pt x="1670" y="828"/>
                  <a:pt x="1670" y="828"/>
                  <a:pt x="1670" y="828"/>
                </a:cubicBezTo>
                <a:cubicBezTo>
                  <a:pt x="1670" y="827"/>
                  <a:pt x="1669" y="827"/>
                  <a:pt x="1669" y="827"/>
                </a:cubicBezTo>
                <a:cubicBezTo>
                  <a:pt x="1669" y="827"/>
                  <a:pt x="1669" y="827"/>
                  <a:pt x="1668" y="827"/>
                </a:cubicBezTo>
                <a:cubicBezTo>
                  <a:pt x="1668" y="827"/>
                  <a:pt x="1668" y="827"/>
                  <a:pt x="1668" y="827"/>
                </a:cubicBezTo>
                <a:cubicBezTo>
                  <a:pt x="1668" y="827"/>
                  <a:pt x="1667" y="826"/>
                  <a:pt x="1667" y="826"/>
                </a:cubicBezTo>
                <a:cubicBezTo>
                  <a:pt x="1666" y="826"/>
                  <a:pt x="1666" y="827"/>
                  <a:pt x="1666" y="827"/>
                </a:cubicBezTo>
                <a:cubicBezTo>
                  <a:pt x="1666" y="827"/>
                  <a:pt x="1666" y="827"/>
                  <a:pt x="1666" y="827"/>
                </a:cubicBezTo>
                <a:cubicBezTo>
                  <a:pt x="1665" y="828"/>
                  <a:pt x="1665" y="828"/>
                  <a:pt x="1665" y="828"/>
                </a:cubicBezTo>
                <a:cubicBezTo>
                  <a:pt x="1665" y="828"/>
                  <a:pt x="1665" y="828"/>
                  <a:pt x="1665" y="828"/>
                </a:cubicBezTo>
                <a:cubicBezTo>
                  <a:pt x="1664" y="828"/>
                  <a:pt x="1663" y="829"/>
                  <a:pt x="1663" y="830"/>
                </a:cubicBezTo>
                <a:cubicBezTo>
                  <a:pt x="1663" y="830"/>
                  <a:pt x="1663" y="831"/>
                  <a:pt x="1664" y="832"/>
                </a:cubicBezTo>
                <a:cubicBezTo>
                  <a:pt x="1665" y="832"/>
                  <a:pt x="1665" y="833"/>
                  <a:pt x="1665" y="833"/>
                </a:cubicBezTo>
                <a:cubicBezTo>
                  <a:pt x="1666" y="833"/>
                  <a:pt x="1667" y="832"/>
                  <a:pt x="1667" y="831"/>
                </a:cubicBezTo>
                <a:close/>
                <a:moveTo>
                  <a:pt x="1509" y="927"/>
                </a:moveTo>
                <a:cubicBezTo>
                  <a:pt x="1509" y="927"/>
                  <a:pt x="1510" y="927"/>
                  <a:pt x="1510" y="927"/>
                </a:cubicBezTo>
                <a:cubicBezTo>
                  <a:pt x="1510" y="927"/>
                  <a:pt x="1510" y="927"/>
                  <a:pt x="1510" y="927"/>
                </a:cubicBezTo>
                <a:cubicBezTo>
                  <a:pt x="1511" y="927"/>
                  <a:pt x="1511" y="927"/>
                  <a:pt x="1511" y="927"/>
                </a:cubicBezTo>
                <a:cubicBezTo>
                  <a:pt x="1511" y="927"/>
                  <a:pt x="1511" y="927"/>
                  <a:pt x="1512" y="926"/>
                </a:cubicBezTo>
                <a:cubicBezTo>
                  <a:pt x="1513" y="926"/>
                  <a:pt x="1513" y="925"/>
                  <a:pt x="1513" y="924"/>
                </a:cubicBezTo>
                <a:cubicBezTo>
                  <a:pt x="1512" y="924"/>
                  <a:pt x="1512" y="923"/>
                  <a:pt x="1511" y="923"/>
                </a:cubicBezTo>
                <a:cubicBezTo>
                  <a:pt x="1510" y="923"/>
                  <a:pt x="1509" y="923"/>
                  <a:pt x="1508" y="924"/>
                </a:cubicBezTo>
                <a:cubicBezTo>
                  <a:pt x="1508" y="924"/>
                  <a:pt x="1506" y="925"/>
                  <a:pt x="1506" y="926"/>
                </a:cubicBezTo>
                <a:cubicBezTo>
                  <a:pt x="1506" y="927"/>
                  <a:pt x="1507" y="927"/>
                  <a:pt x="1508" y="927"/>
                </a:cubicBezTo>
                <a:cubicBezTo>
                  <a:pt x="1508" y="927"/>
                  <a:pt x="1508" y="927"/>
                  <a:pt x="1508" y="927"/>
                </a:cubicBezTo>
                <a:cubicBezTo>
                  <a:pt x="1509" y="927"/>
                  <a:pt x="1509" y="927"/>
                  <a:pt x="1509" y="927"/>
                </a:cubicBezTo>
                <a:close/>
                <a:moveTo>
                  <a:pt x="1675" y="824"/>
                </a:moveTo>
                <a:cubicBezTo>
                  <a:pt x="1675" y="824"/>
                  <a:pt x="1675" y="824"/>
                  <a:pt x="1675" y="824"/>
                </a:cubicBezTo>
                <a:cubicBezTo>
                  <a:pt x="1674" y="824"/>
                  <a:pt x="1674" y="823"/>
                  <a:pt x="1675" y="822"/>
                </a:cubicBezTo>
                <a:cubicBezTo>
                  <a:pt x="1675" y="822"/>
                  <a:pt x="1675" y="822"/>
                  <a:pt x="1675" y="822"/>
                </a:cubicBezTo>
                <a:cubicBezTo>
                  <a:pt x="1675" y="821"/>
                  <a:pt x="1676" y="821"/>
                  <a:pt x="1676" y="820"/>
                </a:cubicBezTo>
                <a:cubicBezTo>
                  <a:pt x="1677" y="820"/>
                  <a:pt x="1678" y="820"/>
                  <a:pt x="1679" y="820"/>
                </a:cubicBezTo>
                <a:cubicBezTo>
                  <a:pt x="1679" y="821"/>
                  <a:pt x="1679" y="821"/>
                  <a:pt x="1679" y="821"/>
                </a:cubicBezTo>
                <a:cubicBezTo>
                  <a:pt x="1679" y="821"/>
                  <a:pt x="1679" y="821"/>
                  <a:pt x="1679" y="821"/>
                </a:cubicBezTo>
                <a:cubicBezTo>
                  <a:pt x="1680" y="820"/>
                  <a:pt x="1680" y="820"/>
                  <a:pt x="1680" y="820"/>
                </a:cubicBezTo>
                <a:cubicBezTo>
                  <a:pt x="1681" y="820"/>
                  <a:pt x="1681" y="820"/>
                  <a:pt x="1681" y="820"/>
                </a:cubicBezTo>
                <a:cubicBezTo>
                  <a:pt x="1681" y="820"/>
                  <a:pt x="1681" y="820"/>
                  <a:pt x="1682" y="820"/>
                </a:cubicBezTo>
                <a:cubicBezTo>
                  <a:pt x="1682" y="820"/>
                  <a:pt x="1682" y="821"/>
                  <a:pt x="1682" y="821"/>
                </a:cubicBezTo>
                <a:cubicBezTo>
                  <a:pt x="1683" y="821"/>
                  <a:pt x="1683" y="821"/>
                  <a:pt x="1683" y="822"/>
                </a:cubicBezTo>
                <a:cubicBezTo>
                  <a:pt x="1683" y="822"/>
                  <a:pt x="1683" y="822"/>
                  <a:pt x="1683" y="822"/>
                </a:cubicBezTo>
                <a:cubicBezTo>
                  <a:pt x="1683" y="822"/>
                  <a:pt x="1683" y="822"/>
                  <a:pt x="1683" y="822"/>
                </a:cubicBezTo>
                <a:cubicBezTo>
                  <a:pt x="1683" y="823"/>
                  <a:pt x="1682" y="823"/>
                  <a:pt x="1682" y="823"/>
                </a:cubicBezTo>
                <a:cubicBezTo>
                  <a:pt x="1682" y="823"/>
                  <a:pt x="1682" y="823"/>
                  <a:pt x="1682" y="823"/>
                </a:cubicBezTo>
                <a:cubicBezTo>
                  <a:pt x="1682" y="824"/>
                  <a:pt x="1681" y="824"/>
                  <a:pt x="1681" y="824"/>
                </a:cubicBezTo>
                <a:cubicBezTo>
                  <a:pt x="1680" y="824"/>
                  <a:pt x="1680" y="824"/>
                  <a:pt x="1680" y="824"/>
                </a:cubicBezTo>
                <a:cubicBezTo>
                  <a:pt x="1680" y="824"/>
                  <a:pt x="1680" y="825"/>
                  <a:pt x="1680" y="825"/>
                </a:cubicBezTo>
                <a:cubicBezTo>
                  <a:pt x="1680" y="826"/>
                  <a:pt x="1680" y="826"/>
                  <a:pt x="1680" y="826"/>
                </a:cubicBezTo>
                <a:cubicBezTo>
                  <a:pt x="1679" y="826"/>
                  <a:pt x="1679" y="827"/>
                  <a:pt x="1678" y="827"/>
                </a:cubicBezTo>
                <a:cubicBezTo>
                  <a:pt x="1678" y="827"/>
                  <a:pt x="1678" y="827"/>
                  <a:pt x="1678" y="827"/>
                </a:cubicBezTo>
                <a:cubicBezTo>
                  <a:pt x="1677" y="827"/>
                  <a:pt x="1676" y="827"/>
                  <a:pt x="1675" y="826"/>
                </a:cubicBezTo>
                <a:cubicBezTo>
                  <a:pt x="1675" y="825"/>
                  <a:pt x="1675" y="825"/>
                  <a:pt x="1675" y="824"/>
                </a:cubicBezTo>
                <a:close/>
                <a:moveTo>
                  <a:pt x="1678" y="826"/>
                </a:moveTo>
                <a:cubicBezTo>
                  <a:pt x="1678" y="826"/>
                  <a:pt x="1678" y="826"/>
                  <a:pt x="1678" y="826"/>
                </a:cubicBezTo>
                <a:cubicBezTo>
                  <a:pt x="1678" y="826"/>
                  <a:pt x="1678" y="826"/>
                  <a:pt x="1678" y="826"/>
                </a:cubicBezTo>
                <a:close/>
                <a:moveTo>
                  <a:pt x="1685" y="821"/>
                </a:moveTo>
                <a:cubicBezTo>
                  <a:pt x="1686" y="821"/>
                  <a:pt x="1686" y="821"/>
                  <a:pt x="1686" y="821"/>
                </a:cubicBezTo>
                <a:cubicBezTo>
                  <a:pt x="1686" y="821"/>
                  <a:pt x="1686" y="821"/>
                  <a:pt x="1686" y="821"/>
                </a:cubicBezTo>
                <a:cubicBezTo>
                  <a:pt x="1687" y="822"/>
                  <a:pt x="1687" y="822"/>
                  <a:pt x="1688" y="822"/>
                </a:cubicBezTo>
                <a:cubicBezTo>
                  <a:pt x="1688" y="822"/>
                  <a:pt x="1688" y="822"/>
                  <a:pt x="1688" y="822"/>
                </a:cubicBezTo>
                <a:cubicBezTo>
                  <a:pt x="1689" y="822"/>
                  <a:pt x="1689" y="822"/>
                  <a:pt x="1689" y="822"/>
                </a:cubicBezTo>
                <a:cubicBezTo>
                  <a:pt x="1691" y="822"/>
                  <a:pt x="1691" y="821"/>
                  <a:pt x="1691" y="821"/>
                </a:cubicBezTo>
                <a:cubicBezTo>
                  <a:pt x="1691" y="820"/>
                  <a:pt x="1691" y="820"/>
                  <a:pt x="1691" y="819"/>
                </a:cubicBezTo>
                <a:cubicBezTo>
                  <a:pt x="1691" y="819"/>
                  <a:pt x="1691" y="819"/>
                  <a:pt x="1691" y="819"/>
                </a:cubicBezTo>
                <a:cubicBezTo>
                  <a:pt x="1690" y="819"/>
                  <a:pt x="1690" y="819"/>
                  <a:pt x="1690" y="818"/>
                </a:cubicBezTo>
                <a:cubicBezTo>
                  <a:pt x="1689" y="818"/>
                  <a:pt x="1689" y="818"/>
                  <a:pt x="1689" y="818"/>
                </a:cubicBezTo>
                <a:cubicBezTo>
                  <a:pt x="1689" y="818"/>
                  <a:pt x="1689" y="817"/>
                  <a:pt x="1689" y="817"/>
                </a:cubicBezTo>
                <a:cubicBezTo>
                  <a:pt x="1689" y="817"/>
                  <a:pt x="1688" y="817"/>
                  <a:pt x="1688" y="817"/>
                </a:cubicBezTo>
                <a:cubicBezTo>
                  <a:pt x="1688" y="817"/>
                  <a:pt x="1688" y="817"/>
                  <a:pt x="1687" y="817"/>
                </a:cubicBezTo>
                <a:cubicBezTo>
                  <a:pt x="1687" y="817"/>
                  <a:pt x="1687" y="817"/>
                  <a:pt x="1687" y="817"/>
                </a:cubicBezTo>
                <a:cubicBezTo>
                  <a:pt x="1686" y="817"/>
                  <a:pt x="1686" y="818"/>
                  <a:pt x="1686" y="818"/>
                </a:cubicBezTo>
                <a:cubicBezTo>
                  <a:pt x="1685" y="818"/>
                  <a:pt x="1685" y="818"/>
                  <a:pt x="1684" y="818"/>
                </a:cubicBezTo>
                <a:cubicBezTo>
                  <a:pt x="1684" y="819"/>
                  <a:pt x="1684" y="819"/>
                  <a:pt x="1684" y="820"/>
                </a:cubicBezTo>
                <a:cubicBezTo>
                  <a:pt x="1684" y="821"/>
                  <a:pt x="1685" y="821"/>
                  <a:pt x="1685" y="821"/>
                </a:cubicBezTo>
                <a:close/>
                <a:moveTo>
                  <a:pt x="1489" y="937"/>
                </a:moveTo>
                <a:cubicBezTo>
                  <a:pt x="1490" y="937"/>
                  <a:pt x="1491" y="937"/>
                  <a:pt x="1491" y="936"/>
                </a:cubicBezTo>
                <a:cubicBezTo>
                  <a:pt x="1492" y="936"/>
                  <a:pt x="1492" y="936"/>
                  <a:pt x="1492" y="936"/>
                </a:cubicBezTo>
                <a:cubicBezTo>
                  <a:pt x="1492" y="935"/>
                  <a:pt x="1492" y="935"/>
                  <a:pt x="1493" y="935"/>
                </a:cubicBezTo>
                <a:cubicBezTo>
                  <a:pt x="1493" y="935"/>
                  <a:pt x="1494" y="935"/>
                  <a:pt x="1494" y="934"/>
                </a:cubicBezTo>
                <a:cubicBezTo>
                  <a:pt x="1494" y="933"/>
                  <a:pt x="1494" y="932"/>
                  <a:pt x="1493" y="931"/>
                </a:cubicBezTo>
                <a:cubicBezTo>
                  <a:pt x="1493" y="931"/>
                  <a:pt x="1492" y="931"/>
                  <a:pt x="1492" y="931"/>
                </a:cubicBezTo>
                <a:cubicBezTo>
                  <a:pt x="1491" y="931"/>
                  <a:pt x="1491" y="931"/>
                  <a:pt x="1490" y="931"/>
                </a:cubicBezTo>
                <a:cubicBezTo>
                  <a:pt x="1490" y="931"/>
                  <a:pt x="1489" y="931"/>
                  <a:pt x="1489" y="931"/>
                </a:cubicBezTo>
                <a:cubicBezTo>
                  <a:pt x="1488" y="932"/>
                  <a:pt x="1487" y="933"/>
                  <a:pt x="1486" y="934"/>
                </a:cubicBezTo>
                <a:cubicBezTo>
                  <a:pt x="1486" y="936"/>
                  <a:pt x="1487" y="937"/>
                  <a:pt x="1488" y="937"/>
                </a:cubicBezTo>
                <a:cubicBezTo>
                  <a:pt x="1488" y="937"/>
                  <a:pt x="1488" y="937"/>
                  <a:pt x="1489" y="937"/>
                </a:cubicBezTo>
                <a:close/>
                <a:moveTo>
                  <a:pt x="1507" y="928"/>
                </a:moveTo>
                <a:cubicBezTo>
                  <a:pt x="1507" y="928"/>
                  <a:pt x="1507" y="928"/>
                  <a:pt x="1507" y="927"/>
                </a:cubicBezTo>
                <a:cubicBezTo>
                  <a:pt x="1507" y="927"/>
                  <a:pt x="1506" y="927"/>
                  <a:pt x="1506" y="927"/>
                </a:cubicBezTo>
                <a:cubicBezTo>
                  <a:pt x="1506" y="927"/>
                  <a:pt x="1505" y="928"/>
                  <a:pt x="1505" y="928"/>
                </a:cubicBezTo>
                <a:cubicBezTo>
                  <a:pt x="1504" y="929"/>
                  <a:pt x="1502" y="930"/>
                  <a:pt x="1502" y="932"/>
                </a:cubicBezTo>
                <a:cubicBezTo>
                  <a:pt x="1502" y="932"/>
                  <a:pt x="1502" y="932"/>
                  <a:pt x="1502" y="932"/>
                </a:cubicBezTo>
                <a:cubicBezTo>
                  <a:pt x="1502" y="932"/>
                  <a:pt x="1501" y="932"/>
                  <a:pt x="1501" y="933"/>
                </a:cubicBezTo>
                <a:cubicBezTo>
                  <a:pt x="1501" y="934"/>
                  <a:pt x="1501" y="935"/>
                  <a:pt x="1503" y="935"/>
                </a:cubicBezTo>
                <a:cubicBezTo>
                  <a:pt x="1503" y="935"/>
                  <a:pt x="1503" y="935"/>
                  <a:pt x="1503" y="935"/>
                </a:cubicBezTo>
                <a:cubicBezTo>
                  <a:pt x="1504" y="935"/>
                  <a:pt x="1504" y="935"/>
                  <a:pt x="1505" y="935"/>
                </a:cubicBezTo>
                <a:cubicBezTo>
                  <a:pt x="1505" y="935"/>
                  <a:pt x="1505" y="935"/>
                  <a:pt x="1505" y="934"/>
                </a:cubicBezTo>
                <a:cubicBezTo>
                  <a:pt x="1505" y="934"/>
                  <a:pt x="1506" y="934"/>
                  <a:pt x="1506" y="934"/>
                </a:cubicBezTo>
                <a:cubicBezTo>
                  <a:pt x="1506" y="933"/>
                  <a:pt x="1506" y="933"/>
                  <a:pt x="1507" y="933"/>
                </a:cubicBezTo>
                <a:cubicBezTo>
                  <a:pt x="1507" y="933"/>
                  <a:pt x="1507" y="933"/>
                  <a:pt x="1507" y="933"/>
                </a:cubicBezTo>
                <a:cubicBezTo>
                  <a:pt x="1508" y="932"/>
                  <a:pt x="1509" y="931"/>
                  <a:pt x="1508" y="930"/>
                </a:cubicBezTo>
                <a:cubicBezTo>
                  <a:pt x="1508" y="930"/>
                  <a:pt x="1508" y="929"/>
                  <a:pt x="1508" y="929"/>
                </a:cubicBezTo>
                <a:cubicBezTo>
                  <a:pt x="1508" y="929"/>
                  <a:pt x="1508" y="929"/>
                  <a:pt x="1508" y="929"/>
                </a:cubicBezTo>
                <a:cubicBezTo>
                  <a:pt x="1508" y="928"/>
                  <a:pt x="1508" y="928"/>
                  <a:pt x="1507" y="928"/>
                </a:cubicBezTo>
                <a:close/>
                <a:moveTo>
                  <a:pt x="1484" y="886"/>
                </a:moveTo>
                <a:cubicBezTo>
                  <a:pt x="1484" y="886"/>
                  <a:pt x="1484" y="886"/>
                  <a:pt x="1484" y="886"/>
                </a:cubicBezTo>
                <a:cubicBezTo>
                  <a:pt x="1484" y="887"/>
                  <a:pt x="1484" y="887"/>
                  <a:pt x="1484" y="888"/>
                </a:cubicBezTo>
                <a:cubicBezTo>
                  <a:pt x="1484" y="888"/>
                  <a:pt x="1483" y="889"/>
                  <a:pt x="1482" y="889"/>
                </a:cubicBezTo>
                <a:cubicBezTo>
                  <a:pt x="1482" y="889"/>
                  <a:pt x="1482" y="889"/>
                  <a:pt x="1482" y="889"/>
                </a:cubicBezTo>
                <a:cubicBezTo>
                  <a:pt x="1482" y="889"/>
                  <a:pt x="1481" y="889"/>
                  <a:pt x="1481" y="889"/>
                </a:cubicBezTo>
                <a:cubicBezTo>
                  <a:pt x="1481" y="889"/>
                  <a:pt x="1480" y="889"/>
                  <a:pt x="1480" y="889"/>
                </a:cubicBezTo>
                <a:cubicBezTo>
                  <a:pt x="1480" y="889"/>
                  <a:pt x="1479" y="889"/>
                  <a:pt x="1478" y="888"/>
                </a:cubicBezTo>
                <a:cubicBezTo>
                  <a:pt x="1478" y="887"/>
                  <a:pt x="1478" y="886"/>
                  <a:pt x="1478" y="886"/>
                </a:cubicBezTo>
                <a:cubicBezTo>
                  <a:pt x="1479" y="885"/>
                  <a:pt x="1480" y="885"/>
                  <a:pt x="1480" y="885"/>
                </a:cubicBezTo>
                <a:cubicBezTo>
                  <a:pt x="1481" y="885"/>
                  <a:pt x="1481" y="885"/>
                  <a:pt x="1481" y="885"/>
                </a:cubicBezTo>
                <a:cubicBezTo>
                  <a:pt x="1481" y="885"/>
                  <a:pt x="1482" y="885"/>
                  <a:pt x="1482" y="885"/>
                </a:cubicBezTo>
                <a:cubicBezTo>
                  <a:pt x="1482" y="885"/>
                  <a:pt x="1483" y="885"/>
                  <a:pt x="1483" y="885"/>
                </a:cubicBezTo>
                <a:cubicBezTo>
                  <a:pt x="1484" y="885"/>
                  <a:pt x="1484" y="885"/>
                  <a:pt x="1484" y="886"/>
                </a:cubicBezTo>
                <a:close/>
                <a:moveTo>
                  <a:pt x="1482" y="888"/>
                </a:moveTo>
                <a:cubicBezTo>
                  <a:pt x="1482" y="888"/>
                  <a:pt x="1482" y="888"/>
                  <a:pt x="1482" y="888"/>
                </a:cubicBezTo>
                <a:cubicBezTo>
                  <a:pt x="1482" y="888"/>
                  <a:pt x="1482" y="888"/>
                  <a:pt x="1482" y="888"/>
                </a:cubicBezTo>
                <a:close/>
                <a:moveTo>
                  <a:pt x="1790" y="447"/>
                </a:moveTo>
                <a:cubicBezTo>
                  <a:pt x="1790" y="447"/>
                  <a:pt x="1790" y="447"/>
                  <a:pt x="1790" y="446"/>
                </a:cubicBezTo>
                <a:cubicBezTo>
                  <a:pt x="1790" y="446"/>
                  <a:pt x="1790" y="446"/>
                  <a:pt x="1791" y="446"/>
                </a:cubicBezTo>
                <a:cubicBezTo>
                  <a:pt x="1791" y="445"/>
                  <a:pt x="1791" y="445"/>
                  <a:pt x="1792" y="444"/>
                </a:cubicBezTo>
                <a:cubicBezTo>
                  <a:pt x="1792" y="444"/>
                  <a:pt x="1791" y="443"/>
                  <a:pt x="1791" y="443"/>
                </a:cubicBezTo>
                <a:cubicBezTo>
                  <a:pt x="1791" y="443"/>
                  <a:pt x="1791" y="443"/>
                  <a:pt x="1791" y="443"/>
                </a:cubicBezTo>
                <a:cubicBezTo>
                  <a:pt x="1791" y="442"/>
                  <a:pt x="1791" y="442"/>
                  <a:pt x="1790" y="442"/>
                </a:cubicBezTo>
                <a:cubicBezTo>
                  <a:pt x="1789" y="442"/>
                  <a:pt x="1787" y="443"/>
                  <a:pt x="1787" y="444"/>
                </a:cubicBezTo>
                <a:cubicBezTo>
                  <a:pt x="1787" y="445"/>
                  <a:pt x="1787" y="445"/>
                  <a:pt x="1787" y="445"/>
                </a:cubicBezTo>
                <a:cubicBezTo>
                  <a:pt x="1787" y="445"/>
                  <a:pt x="1786" y="446"/>
                  <a:pt x="1786" y="446"/>
                </a:cubicBezTo>
                <a:cubicBezTo>
                  <a:pt x="1786" y="446"/>
                  <a:pt x="1786" y="446"/>
                  <a:pt x="1786" y="446"/>
                </a:cubicBezTo>
                <a:cubicBezTo>
                  <a:pt x="1786" y="446"/>
                  <a:pt x="1786" y="447"/>
                  <a:pt x="1786" y="447"/>
                </a:cubicBezTo>
                <a:cubicBezTo>
                  <a:pt x="1786" y="448"/>
                  <a:pt x="1786" y="448"/>
                  <a:pt x="1787" y="448"/>
                </a:cubicBezTo>
                <a:cubicBezTo>
                  <a:pt x="1787" y="449"/>
                  <a:pt x="1787" y="449"/>
                  <a:pt x="1788" y="449"/>
                </a:cubicBezTo>
                <a:cubicBezTo>
                  <a:pt x="1789" y="449"/>
                  <a:pt x="1790" y="447"/>
                  <a:pt x="1790" y="447"/>
                </a:cubicBezTo>
                <a:close/>
                <a:moveTo>
                  <a:pt x="1786" y="449"/>
                </a:moveTo>
                <a:cubicBezTo>
                  <a:pt x="1786" y="449"/>
                  <a:pt x="1786" y="449"/>
                  <a:pt x="1786" y="449"/>
                </a:cubicBezTo>
                <a:cubicBezTo>
                  <a:pt x="1785" y="449"/>
                  <a:pt x="1784" y="450"/>
                  <a:pt x="1784" y="451"/>
                </a:cubicBezTo>
                <a:cubicBezTo>
                  <a:pt x="1784" y="451"/>
                  <a:pt x="1784" y="451"/>
                  <a:pt x="1784" y="451"/>
                </a:cubicBezTo>
                <a:cubicBezTo>
                  <a:pt x="1784" y="452"/>
                  <a:pt x="1784" y="452"/>
                  <a:pt x="1785" y="452"/>
                </a:cubicBezTo>
                <a:cubicBezTo>
                  <a:pt x="1785" y="453"/>
                  <a:pt x="1785" y="453"/>
                  <a:pt x="1786" y="453"/>
                </a:cubicBezTo>
                <a:cubicBezTo>
                  <a:pt x="1786" y="453"/>
                  <a:pt x="1787" y="452"/>
                  <a:pt x="1787" y="452"/>
                </a:cubicBezTo>
                <a:cubicBezTo>
                  <a:pt x="1788" y="452"/>
                  <a:pt x="1788" y="451"/>
                  <a:pt x="1788" y="450"/>
                </a:cubicBezTo>
                <a:cubicBezTo>
                  <a:pt x="1788" y="450"/>
                  <a:pt x="1787" y="449"/>
                  <a:pt x="1786" y="449"/>
                </a:cubicBezTo>
                <a:close/>
                <a:moveTo>
                  <a:pt x="1780" y="484"/>
                </a:moveTo>
                <a:cubicBezTo>
                  <a:pt x="1780" y="484"/>
                  <a:pt x="1779" y="484"/>
                  <a:pt x="1779" y="484"/>
                </a:cubicBezTo>
                <a:cubicBezTo>
                  <a:pt x="1779" y="484"/>
                  <a:pt x="1778" y="485"/>
                  <a:pt x="1778" y="485"/>
                </a:cubicBezTo>
                <a:cubicBezTo>
                  <a:pt x="1778" y="485"/>
                  <a:pt x="1778" y="486"/>
                  <a:pt x="1778" y="486"/>
                </a:cubicBezTo>
                <a:cubicBezTo>
                  <a:pt x="1778" y="486"/>
                  <a:pt x="1778" y="486"/>
                  <a:pt x="1778" y="487"/>
                </a:cubicBezTo>
                <a:cubicBezTo>
                  <a:pt x="1778" y="487"/>
                  <a:pt x="1778" y="487"/>
                  <a:pt x="1778" y="487"/>
                </a:cubicBezTo>
                <a:cubicBezTo>
                  <a:pt x="1778" y="488"/>
                  <a:pt x="1779" y="488"/>
                  <a:pt x="1780" y="488"/>
                </a:cubicBezTo>
                <a:cubicBezTo>
                  <a:pt x="1780" y="488"/>
                  <a:pt x="1780" y="488"/>
                  <a:pt x="1780" y="488"/>
                </a:cubicBezTo>
                <a:cubicBezTo>
                  <a:pt x="1780" y="488"/>
                  <a:pt x="1781" y="487"/>
                  <a:pt x="1781" y="487"/>
                </a:cubicBezTo>
                <a:cubicBezTo>
                  <a:pt x="1782" y="486"/>
                  <a:pt x="1782" y="486"/>
                  <a:pt x="1782" y="486"/>
                </a:cubicBezTo>
                <a:cubicBezTo>
                  <a:pt x="1782" y="485"/>
                  <a:pt x="1782" y="485"/>
                  <a:pt x="1782" y="485"/>
                </a:cubicBezTo>
                <a:cubicBezTo>
                  <a:pt x="1782" y="485"/>
                  <a:pt x="1781" y="484"/>
                  <a:pt x="1781" y="484"/>
                </a:cubicBezTo>
                <a:cubicBezTo>
                  <a:pt x="1781" y="484"/>
                  <a:pt x="1781" y="484"/>
                  <a:pt x="1780" y="484"/>
                </a:cubicBezTo>
                <a:close/>
                <a:moveTo>
                  <a:pt x="1713" y="564"/>
                </a:moveTo>
                <a:cubicBezTo>
                  <a:pt x="1713" y="564"/>
                  <a:pt x="1714" y="564"/>
                  <a:pt x="1714" y="563"/>
                </a:cubicBezTo>
                <a:cubicBezTo>
                  <a:pt x="1714" y="563"/>
                  <a:pt x="1714" y="563"/>
                  <a:pt x="1714" y="563"/>
                </a:cubicBezTo>
                <a:cubicBezTo>
                  <a:pt x="1714" y="562"/>
                  <a:pt x="1714" y="562"/>
                  <a:pt x="1714" y="562"/>
                </a:cubicBezTo>
                <a:cubicBezTo>
                  <a:pt x="1714" y="561"/>
                  <a:pt x="1713" y="561"/>
                  <a:pt x="1713" y="561"/>
                </a:cubicBezTo>
                <a:cubicBezTo>
                  <a:pt x="1712" y="561"/>
                  <a:pt x="1711" y="562"/>
                  <a:pt x="1711" y="562"/>
                </a:cubicBezTo>
                <a:cubicBezTo>
                  <a:pt x="1711" y="563"/>
                  <a:pt x="1711" y="563"/>
                  <a:pt x="1711" y="563"/>
                </a:cubicBezTo>
                <a:cubicBezTo>
                  <a:pt x="1711" y="563"/>
                  <a:pt x="1711" y="564"/>
                  <a:pt x="1711" y="564"/>
                </a:cubicBezTo>
                <a:cubicBezTo>
                  <a:pt x="1712" y="564"/>
                  <a:pt x="1712" y="564"/>
                  <a:pt x="1713" y="564"/>
                </a:cubicBezTo>
                <a:close/>
                <a:moveTo>
                  <a:pt x="1892" y="384"/>
                </a:moveTo>
                <a:cubicBezTo>
                  <a:pt x="1891" y="385"/>
                  <a:pt x="1891" y="385"/>
                  <a:pt x="1891" y="385"/>
                </a:cubicBezTo>
                <a:cubicBezTo>
                  <a:pt x="1891" y="386"/>
                  <a:pt x="1891" y="386"/>
                  <a:pt x="1890" y="386"/>
                </a:cubicBezTo>
                <a:cubicBezTo>
                  <a:pt x="1890" y="386"/>
                  <a:pt x="1890" y="386"/>
                  <a:pt x="1890" y="386"/>
                </a:cubicBezTo>
                <a:cubicBezTo>
                  <a:pt x="1889" y="386"/>
                  <a:pt x="1888" y="386"/>
                  <a:pt x="1888" y="387"/>
                </a:cubicBezTo>
                <a:cubicBezTo>
                  <a:pt x="1888" y="388"/>
                  <a:pt x="1888" y="388"/>
                  <a:pt x="1888" y="388"/>
                </a:cubicBezTo>
                <a:cubicBezTo>
                  <a:pt x="1888" y="389"/>
                  <a:pt x="1889" y="389"/>
                  <a:pt x="1890" y="389"/>
                </a:cubicBezTo>
                <a:cubicBezTo>
                  <a:pt x="1890" y="389"/>
                  <a:pt x="1890" y="389"/>
                  <a:pt x="1890" y="389"/>
                </a:cubicBezTo>
                <a:cubicBezTo>
                  <a:pt x="1890" y="389"/>
                  <a:pt x="1891" y="389"/>
                  <a:pt x="1891" y="389"/>
                </a:cubicBezTo>
                <a:cubicBezTo>
                  <a:pt x="1892" y="389"/>
                  <a:pt x="1892" y="389"/>
                  <a:pt x="1892" y="390"/>
                </a:cubicBezTo>
                <a:cubicBezTo>
                  <a:pt x="1892" y="390"/>
                  <a:pt x="1892" y="390"/>
                  <a:pt x="1893" y="390"/>
                </a:cubicBezTo>
                <a:cubicBezTo>
                  <a:pt x="1893" y="390"/>
                  <a:pt x="1893" y="390"/>
                  <a:pt x="1894" y="390"/>
                </a:cubicBezTo>
                <a:cubicBezTo>
                  <a:pt x="1894" y="390"/>
                  <a:pt x="1894" y="390"/>
                  <a:pt x="1894" y="390"/>
                </a:cubicBezTo>
                <a:cubicBezTo>
                  <a:pt x="1894" y="390"/>
                  <a:pt x="1894" y="390"/>
                  <a:pt x="1895" y="390"/>
                </a:cubicBezTo>
                <a:cubicBezTo>
                  <a:pt x="1895" y="390"/>
                  <a:pt x="1895" y="390"/>
                  <a:pt x="1895" y="390"/>
                </a:cubicBezTo>
                <a:cubicBezTo>
                  <a:pt x="1896" y="390"/>
                  <a:pt x="1896" y="390"/>
                  <a:pt x="1896" y="390"/>
                </a:cubicBezTo>
                <a:cubicBezTo>
                  <a:pt x="1897" y="390"/>
                  <a:pt x="1898" y="389"/>
                  <a:pt x="1898" y="388"/>
                </a:cubicBezTo>
                <a:cubicBezTo>
                  <a:pt x="1898" y="388"/>
                  <a:pt x="1898" y="387"/>
                  <a:pt x="1897" y="387"/>
                </a:cubicBezTo>
                <a:cubicBezTo>
                  <a:pt x="1897" y="387"/>
                  <a:pt x="1897" y="387"/>
                  <a:pt x="1896" y="387"/>
                </a:cubicBezTo>
                <a:cubicBezTo>
                  <a:pt x="1896" y="387"/>
                  <a:pt x="1896" y="387"/>
                  <a:pt x="1895" y="387"/>
                </a:cubicBezTo>
                <a:cubicBezTo>
                  <a:pt x="1895" y="387"/>
                  <a:pt x="1895" y="387"/>
                  <a:pt x="1895" y="387"/>
                </a:cubicBezTo>
                <a:cubicBezTo>
                  <a:pt x="1895" y="387"/>
                  <a:pt x="1895" y="387"/>
                  <a:pt x="1895" y="387"/>
                </a:cubicBezTo>
                <a:cubicBezTo>
                  <a:pt x="1895" y="386"/>
                  <a:pt x="1895" y="386"/>
                  <a:pt x="1894" y="385"/>
                </a:cubicBezTo>
                <a:cubicBezTo>
                  <a:pt x="1894" y="385"/>
                  <a:pt x="1893" y="384"/>
                  <a:pt x="1892" y="384"/>
                </a:cubicBezTo>
                <a:close/>
                <a:moveTo>
                  <a:pt x="1837" y="317"/>
                </a:moveTo>
                <a:cubicBezTo>
                  <a:pt x="1838" y="317"/>
                  <a:pt x="1838" y="317"/>
                  <a:pt x="1839" y="317"/>
                </a:cubicBezTo>
                <a:cubicBezTo>
                  <a:pt x="1839" y="317"/>
                  <a:pt x="1839" y="317"/>
                  <a:pt x="1839" y="317"/>
                </a:cubicBezTo>
                <a:cubicBezTo>
                  <a:pt x="1840" y="317"/>
                  <a:pt x="1841" y="316"/>
                  <a:pt x="1841" y="316"/>
                </a:cubicBezTo>
                <a:cubicBezTo>
                  <a:pt x="1841" y="316"/>
                  <a:pt x="1841" y="315"/>
                  <a:pt x="1841" y="315"/>
                </a:cubicBezTo>
                <a:cubicBezTo>
                  <a:pt x="1841" y="315"/>
                  <a:pt x="1841" y="314"/>
                  <a:pt x="1841" y="314"/>
                </a:cubicBezTo>
                <a:cubicBezTo>
                  <a:pt x="1841" y="314"/>
                  <a:pt x="1841" y="313"/>
                  <a:pt x="1840" y="313"/>
                </a:cubicBezTo>
                <a:cubicBezTo>
                  <a:pt x="1840" y="312"/>
                  <a:pt x="1840" y="311"/>
                  <a:pt x="1839" y="311"/>
                </a:cubicBezTo>
                <a:cubicBezTo>
                  <a:pt x="1839" y="311"/>
                  <a:pt x="1838" y="311"/>
                  <a:pt x="1837" y="311"/>
                </a:cubicBezTo>
                <a:cubicBezTo>
                  <a:pt x="1837" y="312"/>
                  <a:pt x="1836" y="312"/>
                  <a:pt x="1836" y="312"/>
                </a:cubicBezTo>
                <a:cubicBezTo>
                  <a:pt x="1836" y="313"/>
                  <a:pt x="1836" y="314"/>
                  <a:pt x="1837" y="314"/>
                </a:cubicBezTo>
                <a:cubicBezTo>
                  <a:pt x="1837" y="314"/>
                  <a:pt x="1837" y="314"/>
                  <a:pt x="1837" y="315"/>
                </a:cubicBezTo>
                <a:cubicBezTo>
                  <a:pt x="1837" y="315"/>
                  <a:pt x="1837" y="315"/>
                  <a:pt x="1837" y="315"/>
                </a:cubicBezTo>
                <a:cubicBezTo>
                  <a:pt x="1837" y="315"/>
                  <a:pt x="1837" y="315"/>
                  <a:pt x="1837" y="315"/>
                </a:cubicBezTo>
                <a:cubicBezTo>
                  <a:pt x="1837" y="316"/>
                  <a:pt x="1837" y="316"/>
                  <a:pt x="1837" y="317"/>
                </a:cubicBezTo>
                <a:close/>
                <a:moveTo>
                  <a:pt x="1846" y="404"/>
                </a:moveTo>
                <a:cubicBezTo>
                  <a:pt x="1846" y="403"/>
                  <a:pt x="1846" y="403"/>
                  <a:pt x="1846" y="403"/>
                </a:cubicBezTo>
                <a:cubicBezTo>
                  <a:pt x="1846" y="403"/>
                  <a:pt x="1846" y="402"/>
                  <a:pt x="1845" y="402"/>
                </a:cubicBezTo>
                <a:cubicBezTo>
                  <a:pt x="1845" y="401"/>
                  <a:pt x="1845" y="401"/>
                  <a:pt x="1844" y="401"/>
                </a:cubicBezTo>
                <a:cubicBezTo>
                  <a:pt x="1843" y="401"/>
                  <a:pt x="1843" y="402"/>
                  <a:pt x="1842" y="403"/>
                </a:cubicBezTo>
                <a:cubicBezTo>
                  <a:pt x="1842" y="403"/>
                  <a:pt x="1843" y="404"/>
                  <a:pt x="1843" y="405"/>
                </a:cubicBezTo>
                <a:cubicBezTo>
                  <a:pt x="1843" y="405"/>
                  <a:pt x="1843" y="405"/>
                  <a:pt x="1843" y="406"/>
                </a:cubicBezTo>
                <a:cubicBezTo>
                  <a:pt x="1843" y="407"/>
                  <a:pt x="1844" y="408"/>
                  <a:pt x="1845" y="408"/>
                </a:cubicBezTo>
                <a:cubicBezTo>
                  <a:pt x="1845" y="408"/>
                  <a:pt x="1845" y="408"/>
                  <a:pt x="1845" y="408"/>
                </a:cubicBezTo>
                <a:cubicBezTo>
                  <a:pt x="1846" y="408"/>
                  <a:pt x="1847" y="407"/>
                  <a:pt x="1847" y="407"/>
                </a:cubicBezTo>
                <a:cubicBezTo>
                  <a:pt x="1847" y="406"/>
                  <a:pt x="1847" y="405"/>
                  <a:pt x="1847" y="405"/>
                </a:cubicBezTo>
                <a:cubicBezTo>
                  <a:pt x="1847" y="405"/>
                  <a:pt x="1846" y="404"/>
                  <a:pt x="1846" y="404"/>
                </a:cubicBezTo>
                <a:cubicBezTo>
                  <a:pt x="1846" y="404"/>
                  <a:pt x="1846" y="404"/>
                  <a:pt x="1846" y="404"/>
                </a:cubicBezTo>
                <a:close/>
                <a:moveTo>
                  <a:pt x="1885" y="385"/>
                </a:moveTo>
                <a:cubicBezTo>
                  <a:pt x="1884" y="385"/>
                  <a:pt x="1883" y="386"/>
                  <a:pt x="1883" y="387"/>
                </a:cubicBezTo>
                <a:cubicBezTo>
                  <a:pt x="1883" y="388"/>
                  <a:pt x="1884" y="388"/>
                  <a:pt x="1885" y="388"/>
                </a:cubicBezTo>
                <a:cubicBezTo>
                  <a:pt x="1885" y="388"/>
                  <a:pt x="1885" y="388"/>
                  <a:pt x="1885" y="388"/>
                </a:cubicBezTo>
                <a:cubicBezTo>
                  <a:pt x="1886" y="388"/>
                  <a:pt x="1887" y="388"/>
                  <a:pt x="1887" y="387"/>
                </a:cubicBezTo>
                <a:cubicBezTo>
                  <a:pt x="1887" y="386"/>
                  <a:pt x="1886" y="385"/>
                  <a:pt x="1885" y="385"/>
                </a:cubicBezTo>
                <a:cubicBezTo>
                  <a:pt x="1885" y="385"/>
                  <a:pt x="1885" y="385"/>
                  <a:pt x="1885" y="385"/>
                </a:cubicBezTo>
                <a:close/>
                <a:moveTo>
                  <a:pt x="1879" y="393"/>
                </a:moveTo>
                <a:cubicBezTo>
                  <a:pt x="1879" y="393"/>
                  <a:pt x="1880" y="392"/>
                  <a:pt x="1880" y="392"/>
                </a:cubicBezTo>
                <a:cubicBezTo>
                  <a:pt x="1880" y="392"/>
                  <a:pt x="1880" y="392"/>
                  <a:pt x="1880" y="392"/>
                </a:cubicBezTo>
                <a:cubicBezTo>
                  <a:pt x="1881" y="392"/>
                  <a:pt x="1881" y="392"/>
                  <a:pt x="1881" y="392"/>
                </a:cubicBezTo>
                <a:cubicBezTo>
                  <a:pt x="1881" y="391"/>
                  <a:pt x="1882" y="391"/>
                  <a:pt x="1882" y="390"/>
                </a:cubicBezTo>
                <a:cubicBezTo>
                  <a:pt x="1882" y="390"/>
                  <a:pt x="1882" y="390"/>
                  <a:pt x="1882" y="390"/>
                </a:cubicBezTo>
                <a:cubicBezTo>
                  <a:pt x="1882" y="389"/>
                  <a:pt x="1882" y="389"/>
                  <a:pt x="1882" y="389"/>
                </a:cubicBezTo>
                <a:cubicBezTo>
                  <a:pt x="1882" y="389"/>
                  <a:pt x="1882" y="389"/>
                  <a:pt x="1882" y="389"/>
                </a:cubicBezTo>
                <a:cubicBezTo>
                  <a:pt x="1882" y="389"/>
                  <a:pt x="1882" y="389"/>
                  <a:pt x="1882" y="389"/>
                </a:cubicBezTo>
                <a:cubicBezTo>
                  <a:pt x="1881" y="388"/>
                  <a:pt x="1881" y="388"/>
                  <a:pt x="1880" y="388"/>
                </a:cubicBezTo>
                <a:cubicBezTo>
                  <a:pt x="1879" y="388"/>
                  <a:pt x="1879" y="388"/>
                  <a:pt x="1879" y="388"/>
                </a:cubicBezTo>
                <a:cubicBezTo>
                  <a:pt x="1878" y="388"/>
                  <a:pt x="1877" y="389"/>
                  <a:pt x="1877" y="389"/>
                </a:cubicBezTo>
                <a:cubicBezTo>
                  <a:pt x="1877" y="389"/>
                  <a:pt x="1877" y="390"/>
                  <a:pt x="1877" y="390"/>
                </a:cubicBezTo>
                <a:cubicBezTo>
                  <a:pt x="1877" y="390"/>
                  <a:pt x="1877" y="391"/>
                  <a:pt x="1877" y="392"/>
                </a:cubicBezTo>
                <a:cubicBezTo>
                  <a:pt x="1878" y="392"/>
                  <a:pt x="1878" y="393"/>
                  <a:pt x="1879" y="393"/>
                </a:cubicBezTo>
                <a:close/>
                <a:moveTo>
                  <a:pt x="1711" y="568"/>
                </a:moveTo>
                <a:cubicBezTo>
                  <a:pt x="1711" y="568"/>
                  <a:pt x="1711" y="568"/>
                  <a:pt x="1711" y="568"/>
                </a:cubicBezTo>
                <a:cubicBezTo>
                  <a:pt x="1711" y="568"/>
                  <a:pt x="1711" y="568"/>
                  <a:pt x="1711" y="568"/>
                </a:cubicBezTo>
                <a:cubicBezTo>
                  <a:pt x="1711" y="569"/>
                  <a:pt x="1711" y="569"/>
                  <a:pt x="1711" y="570"/>
                </a:cubicBezTo>
                <a:cubicBezTo>
                  <a:pt x="1712" y="570"/>
                  <a:pt x="1712" y="570"/>
                  <a:pt x="1713" y="570"/>
                </a:cubicBezTo>
                <a:cubicBezTo>
                  <a:pt x="1713" y="570"/>
                  <a:pt x="1713" y="570"/>
                  <a:pt x="1713" y="570"/>
                </a:cubicBezTo>
                <a:cubicBezTo>
                  <a:pt x="1713" y="570"/>
                  <a:pt x="1714" y="570"/>
                  <a:pt x="1714" y="570"/>
                </a:cubicBezTo>
                <a:cubicBezTo>
                  <a:pt x="1714" y="570"/>
                  <a:pt x="1714" y="569"/>
                  <a:pt x="1714" y="569"/>
                </a:cubicBezTo>
                <a:cubicBezTo>
                  <a:pt x="1714" y="569"/>
                  <a:pt x="1714" y="569"/>
                  <a:pt x="1714" y="569"/>
                </a:cubicBezTo>
                <a:cubicBezTo>
                  <a:pt x="1715" y="568"/>
                  <a:pt x="1715" y="568"/>
                  <a:pt x="1715" y="568"/>
                </a:cubicBezTo>
                <a:cubicBezTo>
                  <a:pt x="1715" y="567"/>
                  <a:pt x="1715" y="567"/>
                  <a:pt x="1714" y="567"/>
                </a:cubicBezTo>
                <a:cubicBezTo>
                  <a:pt x="1714" y="566"/>
                  <a:pt x="1713" y="566"/>
                  <a:pt x="1713" y="566"/>
                </a:cubicBezTo>
                <a:cubicBezTo>
                  <a:pt x="1712" y="566"/>
                  <a:pt x="1711" y="567"/>
                  <a:pt x="1711" y="568"/>
                </a:cubicBezTo>
                <a:close/>
                <a:moveTo>
                  <a:pt x="1785" y="868"/>
                </a:moveTo>
                <a:cubicBezTo>
                  <a:pt x="1785" y="868"/>
                  <a:pt x="1785" y="868"/>
                  <a:pt x="1785" y="868"/>
                </a:cubicBezTo>
                <a:cubicBezTo>
                  <a:pt x="1785" y="868"/>
                  <a:pt x="1786" y="868"/>
                  <a:pt x="1786" y="868"/>
                </a:cubicBezTo>
                <a:cubicBezTo>
                  <a:pt x="1786" y="868"/>
                  <a:pt x="1786" y="868"/>
                  <a:pt x="1786" y="868"/>
                </a:cubicBezTo>
                <a:cubicBezTo>
                  <a:pt x="1787" y="868"/>
                  <a:pt x="1787" y="868"/>
                  <a:pt x="1787" y="867"/>
                </a:cubicBezTo>
                <a:cubicBezTo>
                  <a:pt x="1787" y="867"/>
                  <a:pt x="1787" y="867"/>
                  <a:pt x="1787" y="867"/>
                </a:cubicBezTo>
                <a:cubicBezTo>
                  <a:pt x="1788" y="867"/>
                  <a:pt x="1788" y="867"/>
                  <a:pt x="1788" y="866"/>
                </a:cubicBezTo>
                <a:cubicBezTo>
                  <a:pt x="1788" y="866"/>
                  <a:pt x="1789" y="865"/>
                  <a:pt x="1788" y="865"/>
                </a:cubicBezTo>
                <a:cubicBezTo>
                  <a:pt x="1788" y="864"/>
                  <a:pt x="1788" y="864"/>
                  <a:pt x="1787" y="864"/>
                </a:cubicBezTo>
                <a:cubicBezTo>
                  <a:pt x="1787" y="864"/>
                  <a:pt x="1786" y="864"/>
                  <a:pt x="1786" y="864"/>
                </a:cubicBezTo>
                <a:cubicBezTo>
                  <a:pt x="1786" y="864"/>
                  <a:pt x="1786" y="864"/>
                  <a:pt x="1786" y="864"/>
                </a:cubicBezTo>
                <a:cubicBezTo>
                  <a:pt x="1785" y="864"/>
                  <a:pt x="1785" y="864"/>
                  <a:pt x="1785" y="864"/>
                </a:cubicBezTo>
                <a:cubicBezTo>
                  <a:pt x="1784" y="864"/>
                  <a:pt x="1783" y="864"/>
                  <a:pt x="1782" y="865"/>
                </a:cubicBezTo>
                <a:cubicBezTo>
                  <a:pt x="1782" y="866"/>
                  <a:pt x="1783" y="867"/>
                  <a:pt x="1784" y="868"/>
                </a:cubicBezTo>
                <a:cubicBezTo>
                  <a:pt x="1784" y="868"/>
                  <a:pt x="1784" y="868"/>
                  <a:pt x="1785" y="868"/>
                </a:cubicBezTo>
                <a:close/>
                <a:moveTo>
                  <a:pt x="1638" y="713"/>
                </a:moveTo>
                <a:cubicBezTo>
                  <a:pt x="1638" y="713"/>
                  <a:pt x="1638" y="713"/>
                  <a:pt x="1638" y="713"/>
                </a:cubicBezTo>
                <a:cubicBezTo>
                  <a:pt x="1638" y="713"/>
                  <a:pt x="1638" y="713"/>
                  <a:pt x="1638" y="713"/>
                </a:cubicBezTo>
                <a:cubicBezTo>
                  <a:pt x="1639" y="714"/>
                  <a:pt x="1639" y="714"/>
                  <a:pt x="1639" y="714"/>
                </a:cubicBezTo>
                <a:cubicBezTo>
                  <a:pt x="1639" y="714"/>
                  <a:pt x="1640" y="714"/>
                  <a:pt x="1640" y="714"/>
                </a:cubicBezTo>
                <a:cubicBezTo>
                  <a:pt x="1640" y="714"/>
                  <a:pt x="1640" y="714"/>
                  <a:pt x="1640" y="714"/>
                </a:cubicBezTo>
                <a:cubicBezTo>
                  <a:pt x="1641" y="714"/>
                  <a:pt x="1641" y="714"/>
                  <a:pt x="1641" y="714"/>
                </a:cubicBezTo>
                <a:cubicBezTo>
                  <a:pt x="1641" y="714"/>
                  <a:pt x="1641" y="714"/>
                  <a:pt x="1641" y="714"/>
                </a:cubicBezTo>
                <a:cubicBezTo>
                  <a:pt x="1641" y="714"/>
                  <a:pt x="1642" y="714"/>
                  <a:pt x="1642" y="713"/>
                </a:cubicBezTo>
                <a:cubicBezTo>
                  <a:pt x="1642" y="713"/>
                  <a:pt x="1642" y="713"/>
                  <a:pt x="1642" y="713"/>
                </a:cubicBezTo>
                <a:cubicBezTo>
                  <a:pt x="1642" y="713"/>
                  <a:pt x="1642" y="713"/>
                  <a:pt x="1642" y="713"/>
                </a:cubicBezTo>
                <a:cubicBezTo>
                  <a:pt x="1642" y="713"/>
                  <a:pt x="1642" y="712"/>
                  <a:pt x="1642" y="712"/>
                </a:cubicBezTo>
                <a:cubicBezTo>
                  <a:pt x="1642" y="712"/>
                  <a:pt x="1642" y="712"/>
                  <a:pt x="1642" y="712"/>
                </a:cubicBezTo>
                <a:cubicBezTo>
                  <a:pt x="1642" y="711"/>
                  <a:pt x="1641" y="711"/>
                  <a:pt x="1641" y="711"/>
                </a:cubicBezTo>
                <a:cubicBezTo>
                  <a:pt x="1641" y="711"/>
                  <a:pt x="1641" y="711"/>
                  <a:pt x="1641" y="711"/>
                </a:cubicBezTo>
                <a:cubicBezTo>
                  <a:pt x="1641" y="711"/>
                  <a:pt x="1641" y="711"/>
                  <a:pt x="1641" y="711"/>
                </a:cubicBezTo>
                <a:cubicBezTo>
                  <a:pt x="1640" y="711"/>
                  <a:pt x="1640" y="711"/>
                  <a:pt x="1640" y="711"/>
                </a:cubicBezTo>
                <a:cubicBezTo>
                  <a:pt x="1640" y="711"/>
                  <a:pt x="1639" y="711"/>
                  <a:pt x="1639" y="711"/>
                </a:cubicBezTo>
                <a:cubicBezTo>
                  <a:pt x="1639" y="711"/>
                  <a:pt x="1639" y="711"/>
                  <a:pt x="1639" y="711"/>
                </a:cubicBezTo>
                <a:cubicBezTo>
                  <a:pt x="1639" y="711"/>
                  <a:pt x="1639" y="711"/>
                  <a:pt x="1639" y="710"/>
                </a:cubicBezTo>
                <a:cubicBezTo>
                  <a:pt x="1639" y="710"/>
                  <a:pt x="1639" y="710"/>
                  <a:pt x="1638" y="709"/>
                </a:cubicBezTo>
                <a:cubicBezTo>
                  <a:pt x="1638" y="709"/>
                  <a:pt x="1638" y="709"/>
                  <a:pt x="1638" y="709"/>
                </a:cubicBezTo>
                <a:cubicBezTo>
                  <a:pt x="1638" y="709"/>
                  <a:pt x="1638" y="709"/>
                  <a:pt x="1638" y="709"/>
                </a:cubicBezTo>
                <a:cubicBezTo>
                  <a:pt x="1638" y="709"/>
                  <a:pt x="1637" y="709"/>
                  <a:pt x="1637" y="709"/>
                </a:cubicBezTo>
                <a:cubicBezTo>
                  <a:pt x="1637" y="709"/>
                  <a:pt x="1637" y="709"/>
                  <a:pt x="1637" y="709"/>
                </a:cubicBezTo>
                <a:cubicBezTo>
                  <a:pt x="1637" y="708"/>
                  <a:pt x="1636" y="708"/>
                  <a:pt x="1636" y="708"/>
                </a:cubicBezTo>
                <a:cubicBezTo>
                  <a:pt x="1635" y="708"/>
                  <a:pt x="1635" y="709"/>
                  <a:pt x="1635" y="709"/>
                </a:cubicBezTo>
                <a:cubicBezTo>
                  <a:pt x="1635" y="709"/>
                  <a:pt x="1635" y="709"/>
                  <a:pt x="1635" y="709"/>
                </a:cubicBezTo>
                <a:cubicBezTo>
                  <a:pt x="1635" y="709"/>
                  <a:pt x="1635" y="709"/>
                  <a:pt x="1635" y="709"/>
                </a:cubicBezTo>
                <a:cubicBezTo>
                  <a:pt x="1635" y="709"/>
                  <a:pt x="1635" y="709"/>
                  <a:pt x="1635" y="709"/>
                </a:cubicBezTo>
                <a:cubicBezTo>
                  <a:pt x="1634" y="709"/>
                  <a:pt x="1634" y="709"/>
                  <a:pt x="1634" y="709"/>
                </a:cubicBezTo>
                <a:cubicBezTo>
                  <a:pt x="1634" y="710"/>
                  <a:pt x="1634" y="710"/>
                  <a:pt x="1634" y="710"/>
                </a:cubicBezTo>
                <a:cubicBezTo>
                  <a:pt x="1634" y="710"/>
                  <a:pt x="1634" y="711"/>
                  <a:pt x="1634" y="711"/>
                </a:cubicBezTo>
                <a:cubicBezTo>
                  <a:pt x="1635" y="712"/>
                  <a:pt x="1635" y="712"/>
                  <a:pt x="1635" y="712"/>
                </a:cubicBezTo>
                <a:cubicBezTo>
                  <a:pt x="1636" y="712"/>
                  <a:pt x="1636" y="712"/>
                  <a:pt x="1636" y="712"/>
                </a:cubicBezTo>
                <a:cubicBezTo>
                  <a:pt x="1636" y="712"/>
                  <a:pt x="1636" y="712"/>
                  <a:pt x="1636" y="711"/>
                </a:cubicBezTo>
                <a:cubicBezTo>
                  <a:pt x="1637" y="711"/>
                  <a:pt x="1637" y="711"/>
                  <a:pt x="1637" y="711"/>
                </a:cubicBezTo>
                <a:cubicBezTo>
                  <a:pt x="1637" y="711"/>
                  <a:pt x="1637" y="711"/>
                  <a:pt x="1637" y="711"/>
                </a:cubicBezTo>
                <a:cubicBezTo>
                  <a:pt x="1637" y="712"/>
                  <a:pt x="1637" y="712"/>
                  <a:pt x="1638" y="712"/>
                </a:cubicBezTo>
                <a:cubicBezTo>
                  <a:pt x="1638" y="712"/>
                  <a:pt x="1638" y="712"/>
                  <a:pt x="1638" y="712"/>
                </a:cubicBezTo>
                <a:cubicBezTo>
                  <a:pt x="1638" y="712"/>
                  <a:pt x="1638" y="712"/>
                  <a:pt x="1638" y="711"/>
                </a:cubicBezTo>
                <a:cubicBezTo>
                  <a:pt x="1638" y="712"/>
                  <a:pt x="1638" y="712"/>
                  <a:pt x="1638" y="712"/>
                </a:cubicBezTo>
                <a:cubicBezTo>
                  <a:pt x="1638" y="712"/>
                  <a:pt x="1638" y="713"/>
                  <a:pt x="1638" y="713"/>
                </a:cubicBezTo>
                <a:close/>
                <a:moveTo>
                  <a:pt x="1601" y="397"/>
                </a:moveTo>
                <a:cubicBezTo>
                  <a:pt x="1601" y="397"/>
                  <a:pt x="1601" y="398"/>
                  <a:pt x="1601" y="398"/>
                </a:cubicBezTo>
                <a:cubicBezTo>
                  <a:pt x="1601" y="398"/>
                  <a:pt x="1602" y="398"/>
                  <a:pt x="1602" y="398"/>
                </a:cubicBezTo>
                <a:cubicBezTo>
                  <a:pt x="1602" y="398"/>
                  <a:pt x="1602" y="398"/>
                  <a:pt x="1602" y="398"/>
                </a:cubicBezTo>
                <a:cubicBezTo>
                  <a:pt x="1603" y="398"/>
                  <a:pt x="1603" y="398"/>
                  <a:pt x="1604" y="398"/>
                </a:cubicBezTo>
                <a:cubicBezTo>
                  <a:pt x="1604" y="398"/>
                  <a:pt x="1604" y="397"/>
                  <a:pt x="1604" y="397"/>
                </a:cubicBezTo>
                <a:cubicBezTo>
                  <a:pt x="1604" y="397"/>
                  <a:pt x="1605" y="397"/>
                  <a:pt x="1605" y="397"/>
                </a:cubicBezTo>
                <a:cubicBezTo>
                  <a:pt x="1605" y="397"/>
                  <a:pt x="1605" y="397"/>
                  <a:pt x="1605" y="396"/>
                </a:cubicBezTo>
                <a:cubicBezTo>
                  <a:pt x="1605" y="396"/>
                  <a:pt x="1606" y="396"/>
                  <a:pt x="1606" y="396"/>
                </a:cubicBezTo>
                <a:cubicBezTo>
                  <a:pt x="1606" y="396"/>
                  <a:pt x="1606" y="396"/>
                  <a:pt x="1606" y="395"/>
                </a:cubicBezTo>
                <a:cubicBezTo>
                  <a:pt x="1606" y="395"/>
                  <a:pt x="1606" y="395"/>
                  <a:pt x="1606" y="395"/>
                </a:cubicBezTo>
                <a:cubicBezTo>
                  <a:pt x="1607" y="395"/>
                  <a:pt x="1607" y="395"/>
                  <a:pt x="1607" y="395"/>
                </a:cubicBezTo>
                <a:cubicBezTo>
                  <a:pt x="1607" y="395"/>
                  <a:pt x="1607" y="395"/>
                  <a:pt x="1607" y="395"/>
                </a:cubicBezTo>
                <a:cubicBezTo>
                  <a:pt x="1607" y="395"/>
                  <a:pt x="1607" y="395"/>
                  <a:pt x="1607" y="395"/>
                </a:cubicBezTo>
                <a:cubicBezTo>
                  <a:pt x="1608" y="395"/>
                  <a:pt x="1608" y="394"/>
                  <a:pt x="1608" y="394"/>
                </a:cubicBezTo>
                <a:cubicBezTo>
                  <a:pt x="1608" y="394"/>
                  <a:pt x="1608" y="394"/>
                  <a:pt x="1608" y="394"/>
                </a:cubicBezTo>
                <a:cubicBezTo>
                  <a:pt x="1608" y="394"/>
                  <a:pt x="1608" y="394"/>
                  <a:pt x="1608" y="394"/>
                </a:cubicBezTo>
                <a:cubicBezTo>
                  <a:pt x="1609" y="395"/>
                  <a:pt x="1609" y="395"/>
                  <a:pt x="1610" y="394"/>
                </a:cubicBezTo>
                <a:cubicBezTo>
                  <a:pt x="1610" y="394"/>
                  <a:pt x="1610" y="394"/>
                  <a:pt x="1610" y="394"/>
                </a:cubicBezTo>
                <a:cubicBezTo>
                  <a:pt x="1610" y="394"/>
                  <a:pt x="1610" y="394"/>
                  <a:pt x="1610" y="394"/>
                </a:cubicBezTo>
                <a:cubicBezTo>
                  <a:pt x="1610" y="394"/>
                  <a:pt x="1611" y="394"/>
                  <a:pt x="1611" y="394"/>
                </a:cubicBezTo>
                <a:cubicBezTo>
                  <a:pt x="1611" y="394"/>
                  <a:pt x="1612" y="394"/>
                  <a:pt x="1612" y="394"/>
                </a:cubicBezTo>
                <a:cubicBezTo>
                  <a:pt x="1612" y="394"/>
                  <a:pt x="1612" y="394"/>
                  <a:pt x="1612" y="394"/>
                </a:cubicBezTo>
                <a:cubicBezTo>
                  <a:pt x="1612" y="394"/>
                  <a:pt x="1613" y="394"/>
                  <a:pt x="1613" y="393"/>
                </a:cubicBezTo>
                <a:cubicBezTo>
                  <a:pt x="1613" y="393"/>
                  <a:pt x="1614" y="393"/>
                  <a:pt x="1614" y="392"/>
                </a:cubicBezTo>
                <a:cubicBezTo>
                  <a:pt x="1614" y="392"/>
                  <a:pt x="1614" y="391"/>
                  <a:pt x="1614" y="391"/>
                </a:cubicBezTo>
                <a:cubicBezTo>
                  <a:pt x="1614" y="391"/>
                  <a:pt x="1614" y="391"/>
                  <a:pt x="1614" y="391"/>
                </a:cubicBezTo>
                <a:cubicBezTo>
                  <a:pt x="1614" y="391"/>
                  <a:pt x="1614" y="391"/>
                  <a:pt x="1614" y="390"/>
                </a:cubicBezTo>
                <a:cubicBezTo>
                  <a:pt x="1614" y="390"/>
                  <a:pt x="1614" y="390"/>
                  <a:pt x="1614" y="390"/>
                </a:cubicBezTo>
                <a:cubicBezTo>
                  <a:pt x="1614" y="390"/>
                  <a:pt x="1614" y="390"/>
                  <a:pt x="1614" y="390"/>
                </a:cubicBezTo>
                <a:cubicBezTo>
                  <a:pt x="1615" y="389"/>
                  <a:pt x="1615" y="389"/>
                  <a:pt x="1615" y="388"/>
                </a:cubicBezTo>
                <a:cubicBezTo>
                  <a:pt x="1615" y="387"/>
                  <a:pt x="1614" y="387"/>
                  <a:pt x="1613" y="387"/>
                </a:cubicBezTo>
                <a:cubicBezTo>
                  <a:pt x="1613" y="387"/>
                  <a:pt x="1613" y="387"/>
                  <a:pt x="1613" y="387"/>
                </a:cubicBezTo>
                <a:cubicBezTo>
                  <a:pt x="1613" y="387"/>
                  <a:pt x="1613" y="387"/>
                  <a:pt x="1613" y="387"/>
                </a:cubicBezTo>
                <a:cubicBezTo>
                  <a:pt x="1612" y="387"/>
                  <a:pt x="1612" y="387"/>
                  <a:pt x="1612" y="387"/>
                </a:cubicBezTo>
                <a:cubicBezTo>
                  <a:pt x="1612" y="387"/>
                  <a:pt x="1612" y="387"/>
                  <a:pt x="1612" y="387"/>
                </a:cubicBezTo>
                <a:cubicBezTo>
                  <a:pt x="1611" y="387"/>
                  <a:pt x="1611" y="387"/>
                  <a:pt x="1611" y="387"/>
                </a:cubicBezTo>
                <a:cubicBezTo>
                  <a:pt x="1611" y="388"/>
                  <a:pt x="1611" y="388"/>
                  <a:pt x="1611" y="388"/>
                </a:cubicBezTo>
                <a:cubicBezTo>
                  <a:pt x="1611" y="387"/>
                  <a:pt x="1611" y="387"/>
                  <a:pt x="1611" y="387"/>
                </a:cubicBezTo>
                <a:cubicBezTo>
                  <a:pt x="1611" y="387"/>
                  <a:pt x="1611" y="387"/>
                  <a:pt x="1610" y="387"/>
                </a:cubicBezTo>
                <a:cubicBezTo>
                  <a:pt x="1610" y="387"/>
                  <a:pt x="1609" y="388"/>
                  <a:pt x="1609" y="388"/>
                </a:cubicBezTo>
                <a:cubicBezTo>
                  <a:pt x="1609" y="389"/>
                  <a:pt x="1609" y="389"/>
                  <a:pt x="1609" y="389"/>
                </a:cubicBezTo>
                <a:cubicBezTo>
                  <a:pt x="1609" y="389"/>
                  <a:pt x="1608" y="389"/>
                  <a:pt x="1608" y="390"/>
                </a:cubicBezTo>
                <a:cubicBezTo>
                  <a:pt x="1608" y="390"/>
                  <a:pt x="1608" y="390"/>
                  <a:pt x="1608" y="391"/>
                </a:cubicBezTo>
                <a:cubicBezTo>
                  <a:pt x="1608" y="391"/>
                  <a:pt x="1608" y="391"/>
                  <a:pt x="1608" y="391"/>
                </a:cubicBezTo>
                <a:cubicBezTo>
                  <a:pt x="1607" y="391"/>
                  <a:pt x="1607" y="391"/>
                  <a:pt x="1607" y="392"/>
                </a:cubicBezTo>
                <a:cubicBezTo>
                  <a:pt x="1607" y="392"/>
                  <a:pt x="1607" y="392"/>
                  <a:pt x="1607" y="392"/>
                </a:cubicBezTo>
                <a:cubicBezTo>
                  <a:pt x="1607" y="392"/>
                  <a:pt x="1607" y="392"/>
                  <a:pt x="1607" y="392"/>
                </a:cubicBezTo>
                <a:cubicBezTo>
                  <a:pt x="1606" y="392"/>
                  <a:pt x="1606" y="392"/>
                  <a:pt x="1606" y="392"/>
                </a:cubicBezTo>
                <a:cubicBezTo>
                  <a:pt x="1606" y="392"/>
                  <a:pt x="1606" y="392"/>
                  <a:pt x="1605" y="392"/>
                </a:cubicBezTo>
                <a:cubicBezTo>
                  <a:pt x="1605" y="392"/>
                  <a:pt x="1605" y="393"/>
                  <a:pt x="1605" y="393"/>
                </a:cubicBezTo>
                <a:cubicBezTo>
                  <a:pt x="1605" y="393"/>
                  <a:pt x="1604" y="393"/>
                  <a:pt x="1604" y="393"/>
                </a:cubicBezTo>
                <a:cubicBezTo>
                  <a:pt x="1604" y="393"/>
                  <a:pt x="1604" y="393"/>
                  <a:pt x="1604" y="393"/>
                </a:cubicBezTo>
                <a:cubicBezTo>
                  <a:pt x="1604" y="393"/>
                  <a:pt x="1604" y="393"/>
                  <a:pt x="1604" y="393"/>
                </a:cubicBezTo>
                <a:cubicBezTo>
                  <a:pt x="1603" y="393"/>
                  <a:pt x="1603" y="394"/>
                  <a:pt x="1603" y="394"/>
                </a:cubicBezTo>
                <a:cubicBezTo>
                  <a:pt x="1602" y="394"/>
                  <a:pt x="1602" y="394"/>
                  <a:pt x="1602" y="394"/>
                </a:cubicBezTo>
                <a:cubicBezTo>
                  <a:pt x="1602" y="395"/>
                  <a:pt x="1602" y="395"/>
                  <a:pt x="1602" y="395"/>
                </a:cubicBezTo>
                <a:cubicBezTo>
                  <a:pt x="1602" y="395"/>
                  <a:pt x="1602" y="395"/>
                  <a:pt x="1602" y="395"/>
                </a:cubicBezTo>
                <a:cubicBezTo>
                  <a:pt x="1601" y="395"/>
                  <a:pt x="1601" y="395"/>
                  <a:pt x="1601" y="395"/>
                </a:cubicBezTo>
                <a:cubicBezTo>
                  <a:pt x="1601" y="395"/>
                  <a:pt x="1601" y="396"/>
                  <a:pt x="1601" y="396"/>
                </a:cubicBezTo>
                <a:cubicBezTo>
                  <a:pt x="1601" y="396"/>
                  <a:pt x="1600" y="396"/>
                  <a:pt x="1601" y="396"/>
                </a:cubicBezTo>
                <a:cubicBezTo>
                  <a:pt x="1601" y="397"/>
                  <a:pt x="1601" y="397"/>
                  <a:pt x="1601" y="397"/>
                </a:cubicBezTo>
                <a:cubicBezTo>
                  <a:pt x="1601" y="397"/>
                  <a:pt x="1601" y="397"/>
                  <a:pt x="1601" y="397"/>
                </a:cubicBezTo>
                <a:close/>
                <a:moveTo>
                  <a:pt x="1727" y="810"/>
                </a:moveTo>
                <a:cubicBezTo>
                  <a:pt x="1727" y="810"/>
                  <a:pt x="1726" y="811"/>
                  <a:pt x="1726" y="812"/>
                </a:cubicBezTo>
                <a:cubicBezTo>
                  <a:pt x="1726" y="813"/>
                  <a:pt x="1727" y="813"/>
                  <a:pt x="1728" y="814"/>
                </a:cubicBezTo>
                <a:cubicBezTo>
                  <a:pt x="1728" y="814"/>
                  <a:pt x="1727" y="814"/>
                  <a:pt x="1727" y="814"/>
                </a:cubicBezTo>
                <a:cubicBezTo>
                  <a:pt x="1727" y="815"/>
                  <a:pt x="1727" y="815"/>
                  <a:pt x="1728" y="816"/>
                </a:cubicBezTo>
                <a:cubicBezTo>
                  <a:pt x="1728" y="816"/>
                  <a:pt x="1729" y="817"/>
                  <a:pt x="1729" y="817"/>
                </a:cubicBezTo>
                <a:cubicBezTo>
                  <a:pt x="1729" y="817"/>
                  <a:pt x="1729" y="817"/>
                  <a:pt x="1729" y="817"/>
                </a:cubicBezTo>
                <a:cubicBezTo>
                  <a:pt x="1729" y="817"/>
                  <a:pt x="1729" y="817"/>
                  <a:pt x="1729" y="818"/>
                </a:cubicBezTo>
                <a:cubicBezTo>
                  <a:pt x="1729" y="818"/>
                  <a:pt x="1729" y="818"/>
                  <a:pt x="1729" y="818"/>
                </a:cubicBezTo>
                <a:cubicBezTo>
                  <a:pt x="1729" y="818"/>
                  <a:pt x="1729" y="818"/>
                  <a:pt x="1729" y="818"/>
                </a:cubicBezTo>
                <a:cubicBezTo>
                  <a:pt x="1729" y="818"/>
                  <a:pt x="1729" y="818"/>
                  <a:pt x="1729" y="818"/>
                </a:cubicBezTo>
                <a:cubicBezTo>
                  <a:pt x="1729" y="819"/>
                  <a:pt x="1728" y="819"/>
                  <a:pt x="1728" y="819"/>
                </a:cubicBezTo>
                <a:cubicBezTo>
                  <a:pt x="1728" y="819"/>
                  <a:pt x="1727" y="820"/>
                  <a:pt x="1727" y="821"/>
                </a:cubicBezTo>
                <a:cubicBezTo>
                  <a:pt x="1727" y="822"/>
                  <a:pt x="1729" y="823"/>
                  <a:pt x="1730" y="822"/>
                </a:cubicBezTo>
                <a:cubicBezTo>
                  <a:pt x="1730" y="823"/>
                  <a:pt x="1729" y="824"/>
                  <a:pt x="1729" y="824"/>
                </a:cubicBezTo>
                <a:cubicBezTo>
                  <a:pt x="1727" y="825"/>
                  <a:pt x="1727" y="827"/>
                  <a:pt x="1728" y="827"/>
                </a:cubicBezTo>
                <a:cubicBezTo>
                  <a:pt x="1728" y="828"/>
                  <a:pt x="1729" y="829"/>
                  <a:pt x="1729" y="829"/>
                </a:cubicBezTo>
                <a:cubicBezTo>
                  <a:pt x="1728" y="829"/>
                  <a:pt x="1729" y="830"/>
                  <a:pt x="1729" y="830"/>
                </a:cubicBezTo>
                <a:cubicBezTo>
                  <a:pt x="1729" y="830"/>
                  <a:pt x="1729" y="830"/>
                  <a:pt x="1729" y="831"/>
                </a:cubicBezTo>
                <a:cubicBezTo>
                  <a:pt x="1729" y="831"/>
                  <a:pt x="1729" y="831"/>
                  <a:pt x="1729" y="831"/>
                </a:cubicBezTo>
                <a:cubicBezTo>
                  <a:pt x="1729" y="832"/>
                  <a:pt x="1730" y="833"/>
                  <a:pt x="1731" y="834"/>
                </a:cubicBezTo>
                <a:cubicBezTo>
                  <a:pt x="1731" y="834"/>
                  <a:pt x="1731" y="834"/>
                  <a:pt x="1731" y="834"/>
                </a:cubicBezTo>
                <a:cubicBezTo>
                  <a:pt x="1732" y="834"/>
                  <a:pt x="1732" y="833"/>
                  <a:pt x="1733" y="833"/>
                </a:cubicBezTo>
                <a:cubicBezTo>
                  <a:pt x="1733" y="833"/>
                  <a:pt x="1733" y="833"/>
                  <a:pt x="1733" y="833"/>
                </a:cubicBezTo>
                <a:cubicBezTo>
                  <a:pt x="1735" y="834"/>
                  <a:pt x="1736" y="833"/>
                  <a:pt x="1736" y="832"/>
                </a:cubicBezTo>
                <a:cubicBezTo>
                  <a:pt x="1736" y="832"/>
                  <a:pt x="1736" y="831"/>
                  <a:pt x="1736" y="831"/>
                </a:cubicBezTo>
                <a:cubicBezTo>
                  <a:pt x="1736" y="831"/>
                  <a:pt x="1736" y="830"/>
                  <a:pt x="1736" y="830"/>
                </a:cubicBezTo>
                <a:cubicBezTo>
                  <a:pt x="1736" y="830"/>
                  <a:pt x="1736" y="830"/>
                  <a:pt x="1736" y="830"/>
                </a:cubicBezTo>
                <a:cubicBezTo>
                  <a:pt x="1737" y="830"/>
                  <a:pt x="1737" y="830"/>
                  <a:pt x="1737" y="830"/>
                </a:cubicBezTo>
                <a:cubicBezTo>
                  <a:pt x="1737" y="831"/>
                  <a:pt x="1737" y="831"/>
                  <a:pt x="1738" y="831"/>
                </a:cubicBezTo>
                <a:cubicBezTo>
                  <a:pt x="1739" y="831"/>
                  <a:pt x="1740" y="831"/>
                  <a:pt x="1741" y="830"/>
                </a:cubicBezTo>
                <a:cubicBezTo>
                  <a:pt x="1741" y="829"/>
                  <a:pt x="1741" y="828"/>
                  <a:pt x="1741" y="828"/>
                </a:cubicBezTo>
                <a:cubicBezTo>
                  <a:pt x="1741" y="827"/>
                  <a:pt x="1742" y="827"/>
                  <a:pt x="1742" y="826"/>
                </a:cubicBezTo>
                <a:cubicBezTo>
                  <a:pt x="1742" y="826"/>
                  <a:pt x="1742" y="826"/>
                  <a:pt x="1742" y="826"/>
                </a:cubicBezTo>
                <a:cubicBezTo>
                  <a:pt x="1742" y="825"/>
                  <a:pt x="1743" y="824"/>
                  <a:pt x="1743" y="823"/>
                </a:cubicBezTo>
                <a:cubicBezTo>
                  <a:pt x="1742" y="822"/>
                  <a:pt x="1742" y="822"/>
                  <a:pt x="1742" y="821"/>
                </a:cubicBezTo>
                <a:cubicBezTo>
                  <a:pt x="1743" y="821"/>
                  <a:pt x="1743" y="821"/>
                  <a:pt x="1742" y="820"/>
                </a:cubicBezTo>
                <a:cubicBezTo>
                  <a:pt x="1742" y="820"/>
                  <a:pt x="1743" y="820"/>
                  <a:pt x="1743" y="819"/>
                </a:cubicBezTo>
                <a:cubicBezTo>
                  <a:pt x="1743" y="819"/>
                  <a:pt x="1743" y="818"/>
                  <a:pt x="1742" y="817"/>
                </a:cubicBezTo>
                <a:cubicBezTo>
                  <a:pt x="1742" y="817"/>
                  <a:pt x="1742" y="817"/>
                  <a:pt x="1742" y="817"/>
                </a:cubicBezTo>
                <a:cubicBezTo>
                  <a:pt x="1742" y="816"/>
                  <a:pt x="1742" y="816"/>
                  <a:pt x="1741" y="815"/>
                </a:cubicBezTo>
                <a:cubicBezTo>
                  <a:pt x="1742" y="815"/>
                  <a:pt x="1742" y="815"/>
                  <a:pt x="1742" y="815"/>
                </a:cubicBezTo>
                <a:cubicBezTo>
                  <a:pt x="1742" y="815"/>
                  <a:pt x="1742" y="815"/>
                  <a:pt x="1742" y="815"/>
                </a:cubicBezTo>
                <a:cubicBezTo>
                  <a:pt x="1743" y="815"/>
                  <a:pt x="1743" y="815"/>
                  <a:pt x="1743" y="815"/>
                </a:cubicBezTo>
                <a:cubicBezTo>
                  <a:pt x="1743" y="814"/>
                  <a:pt x="1744" y="814"/>
                  <a:pt x="1744" y="813"/>
                </a:cubicBezTo>
                <a:cubicBezTo>
                  <a:pt x="1744" y="812"/>
                  <a:pt x="1743" y="811"/>
                  <a:pt x="1742" y="810"/>
                </a:cubicBezTo>
                <a:cubicBezTo>
                  <a:pt x="1742" y="810"/>
                  <a:pt x="1742" y="810"/>
                  <a:pt x="1742" y="810"/>
                </a:cubicBezTo>
                <a:cubicBezTo>
                  <a:pt x="1742" y="810"/>
                  <a:pt x="1742" y="809"/>
                  <a:pt x="1742" y="809"/>
                </a:cubicBezTo>
                <a:cubicBezTo>
                  <a:pt x="1742" y="808"/>
                  <a:pt x="1742" y="807"/>
                  <a:pt x="1741" y="807"/>
                </a:cubicBezTo>
                <a:cubicBezTo>
                  <a:pt x="1741" y="806"/>
                  <a:pt x="1740" y="806"/>
                  <a:pt x="1739" y="806"/>
                </a:cubicBezTo>
                <a:cubicBezTo>
                  <a:pt x="1739" y="806"/>
                  <a:pt x="1739" y="806"/>
                  <a:pt x="1739" y="806"/>
                </a:cubicBezTo>
                <a:cubicBezTo>
                  <a:pt x="1739" y="805"/>
                  <a:pt x="1739" y="805"/>
                  <a:pt x="1739" y="804"/>
                </a:cubicBezTo>
                <a:cubicBezTo>
                  <a:pt x="1740" y="804"/>
                  <a:pt x="1740" y="804"/>
                  <a:pt x="1740" y="804"/>
                </a:cubicBezTo>
                <a:cubicBezTo>
                  <a:pt x="1741" y="803"/>
                  <a:pt x="1741" y="802"/>
                  <a:pt x="1741" y="801"/>
                </a:cubicBezTo>
                <a:cubicBezTo>
                  <a:pt x="1741" y="800"/>
                  <a:pt x="1741" y="800"/>
                  <a:pt x="1741" y="799"/>
                </a:cubicBezTo>
                <a:cubicBezTo>
                  <a:pt x="1741" y="799"/>
                  <a:pt x="1741" y="799"/>
                  <a:pt x="1741" y="799"/>
                </a:cubicBezTo>
                <a:cubicBezTo>
                  <a:pt x="1742" y="798"/>
                  <a:pt x="1742" y="798"/>
                  <a:pt x="1742" y="798"/>
                </a:cubicBezTo>
                <a:cubicBezTo>
                  <a:pt x="1742" y="797"/>
                  <a:pt x="1742" y="796"/>
                  <a:pt x="1743" y="796"/>
                </a:cubicBezTo>
                <a:cubicBezTo>
                  <a:pt x="1743" y="795"/>
                  <a:pt x="1743" y="795"/>
                  <a:pt x="1743" y="795"/>
                </a:cubicBezTo>
                <a:cubicBezTo>
                  <a:pt x="1743" y="794"/>
                  <a:pt x="1743" y="792"/>
                  <a:pt x="1743" y="791"/>
                </a:cubicBezTo>
                <a:cubicBezTo>
                  <a:pt x="1743" y="791"/>
                  <a:pt x="1743" y="791"/>
                  <a:pt x="1743" y="791"/>
                </a:cubicBezTo>
                <a:cubicBezTo>
                  <a:pt x="1743" y="791"/>
                  <a:pt x="1743" y="791"/>
                  <a:pt x="1742" y="790"/>
                </a:cubicBezTo>
                <a:cubicBezTo>
                  <a:pt x="1743" y="790"/>
                  <a:pt x="1743" y="790"/>
                  <a:pt x="1743" y="789"/>
                </a:cubicBezTo>
                <a:cubicBezTo>
                  <a:pt x="1743" y="789"/>
                  <a:pt x="1743" y="788"/>
                  <a:pt x="1743" y="787"/>
                </a:cubicBezTo>
                <a:cubicBezTo>
                  <a:pt x="1743" y="787"/>
                  <a:pt x="1743" y="787"/>
                  <a:pt x="1743" y="787"/>
                </a:cubicBezTo>
                <a:cubicBezTo>
                  <a:pt x="1743" y="787"/>
                  <a:pt x="1742" y="786"/>
                  <a:pt x="1741" y="785"/>
                </a:cubicBezTo>
                <a:cubicBezTo>
                  <a:pt x="1741" y="785"/>
                  <a:pt x="1741" y="785"/>
                  <a:pt x="1740" y="785"/>
                </a:cubicBezTo>
                <a:cubicBezTo>
                  <a:pt x="1739" y="785"/>
                  <a:pt x="1738" y="786"/>
                  <a:pt x="1738" y="787"/>
                </a:cubicBezTo>
                <a:cubicBezTo>
                  <a:pt x="1738" y="787"/>
                  <a:pt x="1737" y="788"/>
                  <a:pt x="1738" y="789"/>
                </a:cubicBezTo>
                <a:cubicBezTo>
                  <a:pt x="1738" y="789"/>
                  <a:pt x="1738" y="789"/>
                  <a:pt x="1738" y="789"/>
                </a:cubicBezTo>
                <a:cubicBezTo>
                  <a:pt x="1737" y="789"/>
                  <a:pt x="1737" y="789"/>
                  <a:pt x="1736" y="789"/>
                </a:cubicBezTo>
                <a:cubicBezTo>
                  <a:pt x="1736" y="790"/>
                  <a:pt x="1736" y="790"/>
                  <a:pt x="1736" y="790"/>
                </a:cubicBezTo>
                <a:cubicBezTo>
                  <a:pt x="1736" y="790"/>
                  <a:pt x="1735" y="790"/>
                  <a:pt x="1734" y="790"/>
                </a:cubicBezTo>
                <a:cubicBezTo>
                  <a:pt x="1733" y="790"/>
                  <a:pt x="1733" y="791"/>
                  <a:pt x="1732" y="792"/>
                </a:cubicBezTo>
                <a:cubicBezTo>
                  <a:pt x="1732" y="792"/>
                  <a:pt x="1732" y="792"/>
                  <a:pt x="1732" y="792"/>
                </a:cubicBezTo>
                <a:cubicBezTo>
                  <a:pt x="1731" y="792"/>
                  <a:pt x="1731" y="794"/>
                  <a:pt x="1731" y="794"/>
                </a:cubicBezTo>
                <a:cubicBezTo>
                  <a:pt x="1731" y="795"/>
                  <a:pt x="1731" y="795"/>
                  <a:pt x="1731" y="795"/>
                </a:cubicBezTo>
                <a:cubicBezTo>
                  <a:pt x="1730" y="796"/>
                  <a:pt x="1731" y="797"/>
                  <a:pt x="1731" y="797"/>
                </a:cubicBezTo>
                <a:cubicBezTo>
                  <a:pt x="1732" y="798"/>
                  <a:pt x="1732" y="798"/>
                  <a:pt x="1731" y="798"/>
                </a:cubicBezTo>
                <a:cubicBezTo>
                  <a:pt x="1731" y="799"/>
                  <a:pt x="1731" y="800"/>
                  <a:pt x="1732" y="800"/>
                </a:cubicBezTo>
                <a:cubicBezTo>
                  <a:pt x="1732" y="801"/>
                  <a:pt x="1732" y="801"/>
                  <a:pt x="1733" y="801"/>
                </a:cubicBezTo>
                <a:cubicBezTo>
                  <a:pt x="1733" y="801"/>
                  <a:pt x="1733" y="801"/>
                  <a:pt x="1733" y="801"/>
                </a:cubicBezTo>
                <a:cubicBezTo>
                  <a:pt x="1732" y="802"/>
                  <a:pt x="1732" y="803"/>
                  <a:pt x="1732" y="804"/>
                </a:cubicBezTo>
                <a:cubicBezTo>
                  <a:pt x="1733" y="805"/>
                  <a:pt x="1734" y="805"/>
                  <a:pt x="1735" y="806"/>
                </a:cubicBezTo>
                <a:cubicBezTo>
                  <a:pt x="1735" y="806"/>
                  <a:pt x="1735" y="806"/>
                  <a:pt x="1735" y="806"/>
                </a:cubicBezTo>
                <a:cubicBezTo>
                  <a:pt x="1735" y="806"/>
                  <a:pt x="1735" y="806"/>
                  <a:pt x="1736" y="806"/>
                </a:cubicBezTo>
                <a:cubicBezTo>
                  <a:pt x="1735" y="806"/>
                  <a:pt x="1735" y="806"/>
                  <a:pt x="1735" y="807"/>
                </a:cubicBezTo>
                <a:cubicBezTo>
                  <a:pt x="1735" y="807"/>
                  <a:pt x="1734" y="807"/>
                  <a:pt x="1734" y="807"/>
                </a:cubicBezTo>
                <a:cubicBezTo>
                  <a:pt x="1734" y="807"/>
                  <a:pt x="1734" y="808"/>
                  <a:pt x="1734" y="808"/>
                </a:cubicBezTo>
                <a:cubicBezTo>
                  <a:pt x="1733" y="808"/>
                  <a:pt x="1733" y="808"/>
                  <a:pt x="1733" y="808"/>
                </a:cubicBezTo>
                <a:cubicBezTo>
                  <a:pt x="1733" y="808"/>
                  <a:pt x="1732" y="809"/>
                  <a:pt x="1732" y="809"/>
                </a:cubicBezTo>
                <a:cubicBezTo>
                  <a:pt x="1731" y="809"/>
                  <a:pt x="1731" y="810"/>
                  <a:pt x="1731" y="810"/>
                </a:cubicBezTo>
                <a:cubicBezTo>
                  <a:pt x="1731" y="811"/>
                  <a:pt x="1730" y="811"/>
                  <a:pt x="1730" y="810"/>
                </a:cubicBezTo>
                <a:cubicBezTo>
                  <a:pt x="1730" y="810"/>
                  <a:pt x="1730" y="810"/>
                  <a:pt x="1730" y="809"/>
                </a:cubicBezTo>
                <a:cubicBezTo>
                  <a:pt x="1730" y="809"/>
                  <a:pt x="1731" y="809"/>
                  <a:pt x="1731" y="809"/>
                </a:cubicBezTo>
                <a:cubicBezTo>
                  <a:pt x="1732" y="809"/>
                  <a:pt x="1732" y="808"/>
                  <a:pt x="1732" y="808"/>
                </a:cubicBezTo>
                <a:cubicBezTo>
                  <a:pt x="1732" y="807"/>
                  <a:pt x="1732" y="806"/>
                  <a:pt x="1732" y="806"/>
                </a:cubicBezTo>
                <a:cubicBezTo>
                  <a:pt x="1732" y="806"/>
                  <a:pt x="1731" y="805"/>
                  <a:pt x="1731" y="805"/>
                </a:cubicBezTo>
                <a:cubicBezTo>
                  <a:pt x="1730" y="805"/>
                  <a:pt x="1730" y="805"/>
                  <a:pt x="1730" y="805"/>
                </a:cubicBezTo>
                <a:cubicBezTo>
                  <a:pt x="1729" y="805"/>
                  <a:pt x="1729" y="805"/>
                  <a:pt x="1728" y="806"/>
                </a:cubicBezTo>
                <a:cubicBezTo>
                  <a:pt x="1728" y="806"/>
                  <a:pt x="1727" y="807"/>
                  <a:pt x="1727" y="808"/>
                </a:cubicBezTo>
                <a:cubicBezTo>
                  <a:pt x="1727" y="808"/>
                  <a:pt x="1727" y="808"/>
                  <a:pt x="1728" y="809"/>
                </a:cubicBezTo>
                <a:cubicBezTo>
                  <a:pt x="1728" y="809"/>
                  <a:pt x="1728" y="809"/>
                  <a:pt x="1728" y="809"/>
                </a:cubicBezTo>
                <a:cubicBezTo>
                  <a:pt x="1727" y="809"/>
                  <a:pt x="1727" y="809"/>
                  <a:pt x="1727" y="809"/>
                </a:cubicBezTo>
                <a:cubicBezTo>
                  <a:pt x="1727" y="810"/>
                  <a:pt x="1727" y="810"/>
                  <a:pt x="1727" y="810"/>
                </a:cubicBezTo>
                <a:close/>
                <a:moveTo>
                  <a:pt x="1619" y="656"/>
                </a:moveTo>
                <a:cubicBezTo>
                  <a:pt x="1619" y="656"/>
                  <a:pt x="1619" y="656"/>
                  <a:pt x="1619" y="656"/>
                </a:cubicBezTo>
                <a:cubicBezTo>
                  <a:pt x="1619" y="656"/>
                  <a:pt x="1619" y="656"/>
                  <a:pt x="1620" y="656"/>
                </a:cubicBezTo>
                <a:cubicBezTo>
                  <a:pt x="1620" y="656"/>
                  <a:pt x="1620" y="656"/>
                  <a:pt x="1620" y="656"/>
                </a:cubicBezTo>
                <a:cubicBezTo>
                  <a:pt x="1620" y="656"/>
                  <a:pt x="1620" y="656"/>
                  <a:pt x="1620" y="656"/>
                </a:cubicBezTo>
                <a:cubicBezTo>
                  <a:pt x="1621" y="656"/>
                  <a:pt x="1621" y="656"/>
                  <a:pt x="1621" y="656"/>
                </a:cubicBezTo>
                <a:cubicBezTo>
                  <a:pt x="1621" y="656"/>
                  <a:pt x="1621" y="656"/>
                  <a:pt x="1621" y="656"/>
                </a:cubicBezTo>
                <a:cubicBezTo>
                  <a:pt x="1621" y="656"/>
                  <a:pt x="1621" y="656"/>
                  <a:pt x="1621" y="656"/>
                </a:cubicBezTo>
                <a:cubicBezTo>
                  <a:pt x="1621" y="656"/>
                  <a:pt x="1622" y="656"/>
                  <a:pt x="1622" y="656"/>
                </a:cubicBezTo>
                <a:cubicBezTo>
                  <a:pt x="1622" y="656"/>
                  <a:pt x="1622" y="656"/>
                  <a:pt x="1622" y="655"/>
                </a:cubicBezTo>
                <a:cubicBezTo>
                  <a:pt x="1622" y="655"/>
                  <a:pt x="1622" y="655"/>
                  <a:pt x="1622" y="655"/>
                </a:cubicBezTo>
                <a:cubicBezTo>
                  <a:pt x="1622" y="655"/>
                  <a:pt x="1623" y="655"/>
                  <a:pt x="1623" y="655"/>
                </a:cubicBezTo>
                <a:cubicBezTo>
                  <a:pt x="1623" y="655"/>
                  <a:pt x="1623" y="655"/>
                  <a:pt x="1623" y="655"/>
                </a:cubicBezTo>
                <a:cubicBezTo>
                  <a:pt x="1623" y="655"/>
                  <a:pt x="1623" y="655"/>
                  <a:pt x="1624" y="655"/>
                </a:cubicBezTo>
                <a:cubicBezTo>
                  <a:pt x="1624" y="655"/>
                  <a:pt x="1624" y="654"/>
                  <a:pt x="1624" y="654"/>
                </a:cubicBezTo>
                <a:cubicBezTo>
                  <a:pt x="1624" y="654"/>
                  <a:pt x="1624" y="654"/>
                  <a:pt x="1624" y="654"/>
                </a:cubicBezTo>
                <a:cubicBezTo>
                  <a:pt x="1624" y="654"/>
                  <a:pt x="1624" y="654"/>
                  <a:pt x="1624" y="654"/>
                </a:cubicBezTo>
                <a:cubicBezTo>
                  <a:pt x="1625" y="654"/>
                  <a:pt x="1625" y="653"/>
                  <a:pt x="1625" y="653"/>
                </a:cubicBezTo>
                <a:cubicBezTo>
                  <a:pt x="1625" y="653"/>
                  <a:pt x="1625" y="653"/>
                  <a:pt x="1625" y="653"/>
                </a:cubicBezTo>
                <a:cubicBezTo>
                  <a:pt x="1625" y="653"/>
                  <a:pt x="1625" y="653"/>
                  <a:pt x="1625" y="653"/>
                </a:cubicBezTo>
                <a:cubicBezTo>
                  <a:pt x="1625" y="653"/>
                  <a:pt x="1625" y="653"/>
                  <a:pt x="1625" y="653"/>
                </a:cubicBezTo>
                <a:cubicBezTo>
                  <a:pt x="1625" y="653"/>
                  <a:pt x="1625" y="653"/>
                  <a:pt x="1625" y="653"/>
                </a:cubicBezTo>
                <a:cubicBezTo>
                  <a:pt x="1625" y="653"/>
                  <a:pt x="1625" y="652"/>
                  <a:pt x="1625" y="652"/>
                </a:cubicBezTo>
                <a:cubicBezTo>
                  <a:pt x="1626" y="652"/>
                  <a:pt x="1626" y="652"/>
                  <a:pt x="1626" y="652"/>
                </a:cubicBezTo>
                <a:cubicBezTo>
                  <a:pt x="1626" y="651"/>
                  <a:pt x="1626" y="651"/>
                  <a:pt x="1626" y="651"/>
                </a:cubicBezTo>
                <a:cubicBezTo>
                  <a:pt x="1626" y="651"/>
                  <a:pt x="1625" y="650"/>
                  <a:pt x="1625" y="650"/>
                </a:cubicBezTo>
                <a:cubicBezTo>
                  <a:pt x="1625" y="650"/>
                  <a:pt x="1625" y="650"/>
                  <a:pt x="1625" y="650"/>
                </a:cubicBezTo>
                <a:cubicBezTo>
                  <a:pt x="1625" y="650"/>
                  <a:pt x="1625" y="650"/>
                  <a:pt x="1625" y="650"/>
                </a:cubicBezTo>
                <a:cubicBezTo>
                  <a:pt x="1626" y="649"/>
                  <a:pt x="1625" y="649"/>
                  <a:pt x="1625" y="648"/>
                </a:cubicBezTo>
                <a:cubicBezTo>
                  <a:pt x="1625" y="648"/>
                  <a:pt x="1625" y="648"/>
                  <a:pt x="1624" y="648"/>
                </a:cubicBezTo>
                <a:cubicBezTo>
                  <a:pt x="1624" y="648"/>
                  <a:pt x="1624" y="648"/>
                  <a:pt x="1624" y="648"/>
                </a:cubicBezTo>
                <a:cubicBezTo>
                  <a:pt x="1624" y="648"/>
                  <a:pt x="1624" y="648"/>
                  <a:pt x="1624" y="649"/>
                </a:cubicBezTo>
                <a:cubicBezTo>
                  <a:pt x="1623" y="649"/>
                  <a:pt x="1623" y="649"/>
                  <a:pt x="1623" y="649"/>
                </a:cubicBezTo>
                <a:cubicBezTo>
                  <a:pt x="1623" y="649"/>
                  <a:pt x="1623" y="649"/>
                  <a:pt x="1623" y="649"/>
                </a:cubicBezTo>
                <a:cubicBezTo>
                  <a:pt x="1623" y="649"/>
                  <a:pt x="1623" y="649"/>
                  <a:pt x="1622" y="649"/>
                </a:cubicBezTo>
                <a:cubicBezTo>
                  <a:pt x="1622" y="649"/>
                  <a:pt x="1622" y="649"/>
                  <a:pt x="1622" y="649"/>
                </a:cubicBezTo>
                <a:cubicBezTo>
                  <a:pt x="1622" y="649"/>
                  <a:pt x="1622" y="650"/>
                  <a:pt x="1622" y="650"/>
                </a:cubicBezTo>
                <a:cubicBezTo>
                  <a:pt x="1622" y="650"/>
                  <a:pt x="1621" y="650"/>
                  <a:pt x="1621" y="650"/>
                </a:cubicBezTo>
                <a:cubicBezTo>
                  <a:pt x="1621" y="650"/>
                  <a:pt x="1621" y="650"/>
                  <a:pt x="1621" y="650"/>
                </a:cubicBezTo>
                <a:cubicBezTo>
                  <a:pt x="1621" y="650"/>
                  <a:pt x="1621" y="650"/>
                  <a:pt x="1621" y="650"/>
                </a:cubicBezTo>
                <a:cubicBezTo>
                  <a:pt x="1621" y="650"/>
                  <a:pt x="1621" y="651"/>
                  <a:pt x="1621" y="651"/>
                </a:cubicBezTo>
                <a:cubicBezTo>
                  <a:pt x="1621" y="651"/>
                  <a:pt x="1621" y="651"/>
                  <a:pt x="1621" y="651"/>
                </a:cubicBezTo>
                <a:cubicBezTo>
                  <a:pt x="1621" y="651"/>
                  <a:pt x="1621" y="651"/>
                  <a:pt x="1620" y="651"/>
                </a:cubicBezTo>
                <a:cubicBezTo>
                  <a:pt x="1620" y="651"/>
                  <a:pt x="1620" y="651"/>
                  <a:pt x="1620" y="651"/>
                </a:cubicBezTo>
                <a:cubicBezTo>
                  <a:pt x="1620" y="651"/>
                  <a:pt x="1620" y="651"/>
                  <a:pt x="1620" y="651"/>
                </a:cubicBezTo>
                <a:cubicBezTo>
                  <a:pt x="1620" y="652"/>
                  <a:pt x="1620" y="652"/>
                  <a:pt x="1620" y="652"/>
                </a:cubicBezTo>
                <a:cubicBezTo>
                  <a:pt x="1620" y="652"/>
                  <a:pt x="1620" y="652"/>
                  <a:pt x="1619" y="652"/>
                </a:cubicBezTo>
                <a:cubicBezTo>
                  <a:pt x="1619" y="652"/>
                  <a:pt x="1619" y="652"/>
                  <a:pt x="1619" y="652"/>
                </a:cubicBezTo>
                <a:cubicBezTo>
                  <a:pt x="1619" y="653"/>
                  <a:pt x="1619" y="653"/>
                  <a:pt x="1619" y="653"/>
                </a:cubicBezTo>
                <a:cubicBezTo>
                  <a:pt x="1619" y="653"/>
                  <a:pt x="1619" y="653"/>
                  <a:pt x="1619" y="653"/>
                </a:cubicBezTo>
                <a:cubicBezTo>
                  <a:pt x="1619" y="654"/>
                  <a:pt x="1619" y="654"/>
                  <a:pt x="1619" y="654"/>
                </a:cubicBezTo>
                <a:cubicBezTo>
                  <a:pt x="1619" y="654"/>
                  <a:pt x="1619" y="654"/>
                  <a:pt x="1619" y="654"/>
                </a:cubicBezTo>
                <a:cubicBezTo>
                  <a:pt x="1619" y="654"/>
                  <a:pt x="1619" y="654"/>
                  <a:pt x="1619" y="654"/>
                </a:cubicBezTo>
                <a:cubicBezTo>
                  <a:pt x="1619" y="654"/>
                  <a:pt x="1619" y="654"/>
                  <a:pt x="1619" y="654"/>
                </a:cubicBezTo>
                <a:cubicBezTo>
                  <a:pt x="1619" y="654"/>
                  <a:pt x="1618" y="654"/>
                  <a:pt x="1618" y="654"/>
                </a:cubicBezTo>
                <a:cubicBezTo>
                  <a:pt x="1618" y="654"/>
                  <a:pt x="1618" y="654"/>
                  <a:pt x="1618" y="654"/>
                </a:cubicBezTo>
                <a:cubicBezTo>
                  <a:pt x="1618" y="655"/>
                  <a:pt x="1618" y="655"/>
                  <a:pt x="1618" y="655"/>
                </a:cubicBezTo>
                <a:cubicBezTo>
                  <a:pt x="1618" y="656"/>
                  <a:pt x="1619" y="656"/>
                  <a:pt x="1619" y="656"/>
                </a:cubicBezTo>
                <a:close/>
                <a:moveTo>
                  <a:pt x="1583" y="646"/>
                </a:moveTo>
                <a:cubicBezTo>
                  <a:pt x="1583" y="646"/>
                  <a:pt x="1582" y="645"/>
                  <a:pt x="1581" y="645"/>
                </a:cubicBezTo>
                <a:cubicBezTo>
                  <a:pt x="1581" y="645"/>
                  <a:pt x="1580" y="645"/>
                  <a:pt x="1580" y="645"/>
                </a:cubicBezTo>
                <a:cubicBezTo>
                  <a:pt x="1580" y="645"/>
                  <a:pt x="1579" y="645"/>
                  <a:pt x="1579" y="644"/>
                </a:cubicBezTo>
                <a:cubicBezTo>
                  <a:pt x="1578" y="644"/>
                  <a:pt x="1577" y="644"/>
                  <a:pt x="1577" y="645"/>
                </a:cubicBezTo>
                <a:cubicBezTo>
                  <a:pt x="1577" y="645"/>
                  <a:pt x="1577" y="645"/>
                  <a:pt x="1577" y="645"/>
                </a:cubicBezTo>
                <a:cubicBezTo>
                  <a:pt x="1577" y="645"/>
                  <a:pt x="1576" y="645"/>
                  <a:pt x="1576" y="645"/>
                </a:cubicBezTo>
                <a:cubicBezTo>
                  <a:pt x="1576" y="645"/>
                  <a:pt x="1575" y="644"/>
                  <a:pt x="1575" y="644"/>
                </a:cubicBezTo>
                <a:cubicBezTo>
                  <a:pt x="1574" y="644"/>
                  <a:pt x="1573" y="645"/>
                  <a:pt x="1573" y="645"/>
                </a:cubicBezTo>
                <a:cubicBezTo>
                  <a:pt x="1572" y="646"/>
                  <a:pt x="1572" y="647"/>
                  <a:pt x="1573" y="647"/>
                </a:cubicBezTo>
                <a:cubicBezTo>
                  <a:pt x="1573" y="647"/>
                  <a:pt x="1573" y="647"/>
                  <a:pt x="1573" y="648"/>
                </a:cubicBezTo>
                <a:cubicBezTo>
                  <a:pt x="1573" y="648"/>
                  <a:pt x="1573" y="648"/>
                  <a:pt x="1573" y="648"/>
                </a:cubicBezTo>
                <a:cubicBezTo>
                  <a:pt x="1573" y="648"/>
                  <a:pt x="1572" y="648"/>
                  <a:pt x="1572" y="649"/>
                </a:cubicBezTo>
                <a:cubicBezTo>
                  <a:pt x="1572" y="650"/>
                  <a:pt x="1572" y="651"/>
                  <a:pt x="1573" y="651"/>
                </a:cubicBezTo>
                <a:cubicBezTo>
                  <a:pt x="1573" y="651"/>
                  <a:pt x="1573" y="652"/>
                  <a:pt x="1574" y="652"/>
                </a:cubicBezTo>
                <a:cubicBezTo>
                  <a:pt x="1574" y="652"/>
                  <a:pt x="1574" y="652"/>
                  <a:pt x="1574" y="652"/>
                </a:cubicBezTo>
                <a:cubicBezTo>
                  <a:pt x="1574" y="652"/>
                  <a:pt x="1574" y="652"/>
                  <a:pt x="1574" y="653"/>
                </a:cubicBezTo>
                <a:cubicBezTo>
                  <a:pt x="1574" y="653"/>
                  <a:pt x="1573" y="654"/>
                  <a:pt x="1572" y="654"/>
                </a:cubicBezTo>
                <a:cubicBezTo>
                  <a:pt x="1572" y="654"/>
                  <a:pt x="1571" y="655"/>
                  <a:pt x="1571" y="656"/>
                </a:cubicBezTo>
                <a:cubicBezTo>
                  <a:pt x="1571" y="657"/>
                  <a:pt x="1572" y="657"/>
                  <a:pt x="1572" y="658"/>
                </a:cubicBezTo>
                <a:cubicBezTo>
                  <a:pt x="1573" y="658"/>
                  <a:pt x="1573" y="658"/>
                  <a:pt x="1573" y="658"/>
                </a:cubicBezTo>
                <a:cubicBezTo>
                  <a:pt x="1573" y="659"/>
                  <a:pt x="1573" y="659"/>
                  <a:pt x="1574" y="659"/>
                </a:cubicBezTo>
                <a:cubicBezTo>
                  <a:pt x="1574" y="659"/>
                  <a:pt x="1575" y="659"/>
                  <a:pt x="1575" y="659"/>
                </a:cubicBezTo>
                <a:cubicBezTo>
                  <a:pt x="1575" y="660"/>
                  <a:pt x="1575" y="660"/>
                  <a:pt x="1576" y="660"/>
                </a:cubicBezTo>
                <a:cubicBezTo>
                  <a:pt x="1576" y="661"/>
                  <a:pt x="1577" y="661"/>
                  <a:pt x="1577" y="661"/>
                </a:cubicBezTo>
                <a:cubicBezTo>
                  <a:pt x="1577" y="661"/>
                  <a:pt x="1577" y="661"/>
                  <a:pt x="1577" y="661"/>
                </a:cubicBezTo>
                <a:cubicBezTo>
                  <a:pt x="1577" y="661"/>
                  <a:pt x="1577" y="662"/>
                  <a:pt x="1577" y="662"/>
                </a:cubicBezTo>
                <a:cubicBezTo>
                  <a:pt x="1577" y="662"/>
                  <a:pt x="1577" y="662"/>
                  <a:pt x="1577" y="662"/>
                </a:cubicBezTo>
                <a:cubicBezTo>
                  <a:pt x="1577" y="662"/>
                  <a:pt x="1576" y="662"/>
                  <a:pt x="1576" y="662"/>
                </a:cubicBezTo>
                <a:cubicBezTo>
                  <a:pt x="1576" y="663"/>
                  <a:pt x="1576" y="663"/>
                  <a:pt x="1576" y="663"/>
                </a:cubicBezTo>
                <a:cubicBezTo>
                  <a:pt x="1576" y="664"/>
                  <a:pt x="1576" y="664"/>
                  <a:pt x="1576" y="664"/>
                </a:cubicBezTo>
                <a:cubicBezTo>
                  <a:pt x="1576" y="664"/>
                  <a:pt x="1575" y="664"/>
                  <a:pt x="1575" y="664"/>
                </a:cubicBezTo>
                <a:cubicBezTo>
                  <a:pt x="1575" y="665"/>
                  <a:pt x="1575" y="665"/>
                  <a:pt x="1575" y="665"/>
                </a:cubicBezTo>
                <a:cubicBezTo>
                  <a:pt x="1575" y="665"/>
                  <a:pt x="1574" y="665"/>
                  <a:pt x="1574" y="665"/>
                </a:cubicBezTo>
                <a:cubicBezTo>
                  <a:pt x="1574" y="666"/>
                  <a:pt x="1574" y="666"/>
                  <a:pt x="1574" y="666"/>
                </a:cubicBezTo>
                <a:cubicBezTo>
                  <a:pt x="1573" y="666"/>
                  <a:pt x="1573" y="666"/>
                  <a:pt x="1573" y="667"/>
                </a:cubicBezTo>
                <a:cubicBezTo>
                  <a:pt x="1573" y="667"/>
                  <a:pt x="1573" y="668"/>
                  <a:pt x="1573" y="668"/>
                </a:cubicBezTo>
                <a:cubicBezTo>
                  <a:pt x="1573" y="668"/>
                  <a:pt x="1573" y="668"/>
                  <a:pt x="1573" y="668"/>
                </a:cubicBezTo>
                <a:cubicBezTo>
                  <a:pt x="1573" y="668"/>
                  <a:pt x="1573" y="669"/>
                  <a:pt x="1572" y="669"/>
                </a:cubicBezTo>
                <a:cubicBezTo>
                  <a:pt x="1572" y="669"/>
                  <a:pt x="1572" y="669"/>
                  <a:pt x="1572" y="669"/>
                </a:cubicBezTo>
                <a:cubicBezTo>
                  <a:pt x="1572" y="669"/>
                  <a:pt x="1572" y="669"/>
                  <a:pt x="1571" y="669"/>
                </a:cubicBezTo>
                <a:cubicBezTo>
                  <a:pt x="1571" y="670"/>
                  <a:pt x="1571" y="670"/>
                  <a:pt x="1571" y="670"/>
                </a:cubicBezTo>
                <a:cubicBezTo>
                  <a:pt x="1570" y="670"/>
                  <a:pt x="1569" y="670"/>
                  <a:pt x="1568" y="670"/>
                </a:cubicBezTo>
                <a:cubicBezTo>
                  <a:pt x="1568" y="670"/>
                  <a:pt x="1568" y="670"/>
                  <a:pt x="1568" y="670"/>
                </a:cubicBezTo>
                <a:cubicBezTo>
                  <a:pt x="1567" y="671"/>
                  <a:pt x="1566" y="671"/>
                  <a:pt x="1565" y="673"/>
                </a:cubicBezTo>
                <a:cubicBezTo>
                  <a:pt x="1565" y="673"/>
                  <a:pt x="1565" y="674"/>
                  <a:pt x="1566" y="674"/>
                </a:cubicBezTo>
                <a:cubicBezTo>
                  <a:pt x="1566" y="674"/>
                  <a:pt x="1566" y="674"/>
                  <a:pt x="1567" y="675"/>
                </a:cubicBezTo>
                <a:cubicBezTo>
                  <a:pt x="1567" y="675"/>
                  <a:pt x="1566" y="675"/>
                  <a:pt x="1566" y="675"/>
                </a:cubicBezTo>
                <a:cubicBezTo>
                  <a:pt x="1566" y="676"/>
                  <a:pt x="1566" y="676"/>
                  <a:pt x="1566" y="676"/>
                </a:cubicBezTo>
                <a:cubicBezTo>
                  <a:pt x="1566" y="676"/>
                  <a:pt x="1566" y="677"/>
                  <a:pt x="1566" y="677"/>
                </a:cubicBezTo>
                <a:cubicBezTo>
                  <a:pt x="1566" y="677"/>
                  <a:pt x="1566" y="678"/>
                  <a:pt x="1567" y="678"/>
                </a:cubicBezTo>
                <a:cubicBezTo>
                  <a:pt x="1567" y="678"/>
                  <a:pt x="1567" y="678"/>
                  <a:pt x="1567" y="678"/>
                </a:cubicBezTo>
                <a:cubicBezTo>
                  <a:pt x="1568" y="679"/>
                  <a:pt x="1568" y="679"/>
                  <a:pt x="1568" y="679"/>
                </a:cubicBezTo>
                <a:cubicBezTo>
                  <a:pt x="1568" y="679"/>
                  <a:pt x="1568" y="680"/>
                  <a:pt x="1568" y="680"/>
                </a:cubicBezTo>
                <a:cubicBezTo>
                  <a:pt x="1568" y="681"/>
                  <a:pt x="1569" y="681"/>
                  <a:pt x="1570" y="681"/>
                </a:cubicBezTo>
                <a:cubicBezTo>
                  <a:pt x="1570" y="681"/>
                  <a:pt x="1570" y="681"/>
                  <a:pt x="1570" y="682"/>
                </a:cubicBezTo>
                <a:cubicBezTo>
                  <a:pt x="1571" y="682"/>
                  <a:pt x="1571" y="682"/>
                  <a:pt x="1571" y="682"/>
                </a:cubicBezTo>
                <a:cubicBezTo>
                  <a:pt x="1572" y="682"/>
                  <a:pt x="1572" y="682"/>
                  <a:pt x="1573" y="682"/>
                </a:cubicBezTo>
                <a:cubicBezTo>
                  <a:pt x="1574" y="682"/>
                  <a:pt x="1574" y="682"/>
                  <a:pt x="1575" y="683"/>
                </a:cubicBezTo>
                <a:cubicBezTo>
                  <a:pt x="1575" y="683"/>
                  <a:pt x="1576" y="683"/>
                  <a:pt x="1576" y="683"/>
                </a:cubicBezTo>
                <a:cubicBezTo>
                  <a:pt x="1576" y="683"/>
                  <a:pt x="1576" y="683"/>
                  <a:pt x="1576" y="683"/>
                </a:cubicBezTo>
                <a:cubicBezTo>
                  <a:pt x="1577" y="683"/>
                  <a:pt x="1577" y="683"/>
                  <a:pt x="1577" y="683"/>
                </a:cubicBezTo>
                <a:cubicBezTo>
                  <a:pt x="1578" y="683"/>
                  <a:pt x="1579" y="683"/>
                  <a:pt x="1580" y="683"/>
                </a:cubicBezTo>
                <a:cubicBezTo>
                  <a:pt x="1580" y="683"/>
                  <a:pt x="1580" y="683"/>
                  <a:pt x="1580" y="683"/>
                </a:cubicBezTo>
                <a:cubicBezTo>
                  <a:pt x="1580" y="683"/>
                  <a:pt x="1581" y="683"/>
                  <a:pt x="1582" y="683"/>
                </a:cubicBezTo>
                <a:cubicBezTo>
                  <a:pt x="1582" y="682"/>
                  <a:pt x="1582" y="682"/>
                  <a:pt x="1582" y="682"/>
                </a:cubicBezTo>
                <a:cubicBezTo>
                  <a:pt x="1583" y="682"/>
                  <a:pt x="1584" y="681"/>
                  <a:pt x="1585" y="680"/>
                </a:cubicBezTo>
                <a:cubicBezTo>
                  <a:pt x="1585" y="680"/>
                  <a:pt x="1585" y="680"/>
                  <a:pt x="1585" y="680"/>
                </a:cubicBezTo>
                <a:cubicBezTo>
                  <a:pt x="1586" y="680"/>
                  <a:pt x="1586" y="680"/>
                  <a:pt x="1587" y="680"/>
                </a:cubicBezTo>
                <a:cubicBezTo>
                  <a:pt x="1587" y="680"/>
                  <a:pt x="1588" y="680"/>
                  <a:pt x="1588" y="680"/>
                </a:cubicBezTo>
                <a:cubicBezTo>
                  <a:pt x="1588" y="680"/>
                  <a:pt x="1588" y="680"/>
                  <a:pt x="1588" y="680"/>
                </a:cubicBezTo>
                <a:cubicBezTo>
                  <a:pt x="1589" y="680"/>
                  <a:pt x="1590" y="679"/>
                  <a:pt x="1590" y="679"/>
                </a:cubicBezTo>
                <a:cubicBezTo>
                  <a:pt x="1590" y="679"/>
                  <a:pt x="1590" y="679"/>
                  <a:pt x="1590" y="678"/>
                </a:cubicBezTo>
                <a:cubicBezTo>
                  <a:pt x="1591" y="678"/>
                  <a:pt x="1591" y="678"/>
                  <a:pt x="1592" y="678"/>
                </a:cubicBezTo>
                <a:cubicBezTo>
                  <a:pt x="1592" y="678"/>
                  <a:pt x="1592" y="677"/>
                  <a:pt x="1593" y="677"/>
                </a:cubicBezTo>
                <a:cubicBezTo>
                  <a:pt x="1593" y="677"/>
                  <a:pt x="1593" y="677"/>
                  <a:pt x="1593" y="677"/>
                </a:cubicBezTo>
                <a:cubicBezTo>
                  <a:pt x="1594" y="677"/>
                  <a:pt x="1594" y="677"/>
                  <a:pt x="1594" y="677"/>
                </a:cubicBezTo>
                <a:cubicBezTo>
                  <a:pt x="1595" y="677"/>
                  <a:pt x="1595" y="677"/>
                  <a:pt x="1595" y="677"/>
                </a:cubicBezTo>
                <a:cubicBezTo>
                  <a:pt x="1595" y="677"/>
                  <a:pt x="1596" y="677"/>
                  <a:pt x="1596" y="677"/>
                </a:cubicBezTo>
                <a:cubicBezTo>
                  <a:pt x="1596" y="677"/>
                  <a:pt x="1597" y="677"/>
                  <a:pt x="1597" y="677"/>
                </a:cubicBezTo>
                <a:cubicBezTo>
                  <a:pt x="1597" y="676"/>
                  <a:pt x="1597" y="676"/>
                  <a:pt x="1598" y="676"/>
                </a:cubicBezTo>
                <a:cubicBezTo>
                  <a:pt x="1598" y="677"/>
                  <a:pt x="1599" y="676"/>
                  <a:pt x="1599" y="676"/>
                </a:cubicBezTo>
                <a:cubicBezTo>
                  <a:pt x="1599" y="676"/>
                  <a:pt x="1600" y="676"/>
                  <a:pt x="1600" y="676"/>
                </a:cubicBezTo>
                <a:cubicBezTo>
                  <a:pt x="1601" y="676"/>
                  <a:pt x="1601" y="676"/>
                  <a:pt x="1601" y="676"/>
                </a:cubicBezTo>
                <a:cubicBezTo>
                  <a:pt x="1601" y="676"/>
                  <a:pt x="1602" y="676"/>
                  <a:pt x="1602" y="676"/>
                </a:cubicBezTo>
                <a:cubicBezTo>
                  <a:pt x="1603" y="676"/>
                  <a:pt x="1603" y="676"/>
                  <a:pt x="1604" y="676"/>
                </a:cubicBezTo>
                <a:cubicBezTo>
                  <a:pt x="1605" y="676"/>
                  <a:pt x="1605" y="676"/>
                  <a:pt x="1605" y="675"/>
                </a:cubicBezTo>
                <a:cubicBezTo>
                  <a:pt x="1605" y="675"/>
                  <a:pt x="1605" y="674"/>
                  <a:pt x="1605" y="674"/>
                </a:cubicBezTo>
                <a:cubicBezTo>
                  <a:pt x="1605" y="674"/>
                  <a:pt x="1605" y="674"/>
                  <a:pt x="1605" y="674"/>
                </a:cubicBezTo>
                <a:cubicBezTo>
                  <a:pt x="1605" y="673"/>
                  <a:pt x="1605" y="673"/>
                  <a:pt x="1605" y="673"/>
                </a:cubicBezTo>
                <a:cubicBezTo>
                  <a:pt x="1605" y="673"/>
                  <a:pt x="1605" y="673"/>
                  <a:pt x="1606" y="673"/>
                </a:cubicBezTo>
                <a:cubicBezTo>
                  <a:pt x="1606" y="672"/>
                  <a:pt x="1606" y="672"/>
                  <a:pt x="1607" y="672"/>
                </a:cubicBezTo>
                <a:cubicBezTo>
                  <a:pt x="1607" y="672"/>
                  <a:pt x="1608" y="671"/>
                  <a:pt x="1608" y="669"/>
                </a:cubicBezTo>
                <a:cubicBezTo>
                  <a:pt x="1608" y="669"/>
                  <a:pt x="1608" y="669"/>
                  <a:pt x="1608" y="668"/>
                </a:cubicBezTo>
                <a:cubicBezTo>
                  <a:pt x="1608" y="668"/>
                  <a:pt x="1608" y="668"/>
                  <a:pt x="1608" y="668"/>
                </a:cubicBezTo>
                <a:cubicBezTo>
                  <a:pt x="1608" y="668"/>
                  <a:pt x="1609" y="667"/>
                  <a:pt x="1609" y="666"/>
                </a:cubicBezTo>
                <a:cubicBezTo>
                  <a:pt x="1609" y="666"/>
                  <a:pt x="1609" y="666"/>
                  <a:pt x="1609" y="666"/>
                </a:cubicBezTo>
                <a:cubicBezTo>
                  <a:pt x="1609" y="666"/>
                  <a:pt x="1609" y="665"/>
                  <a:pt x="1609" y="665"/>
                </a:cubicBezTo>
                <a:cubicBezTo>
                  <a:pt x="1609" y="665"/>
                  <a:pt x="1609" y="665"/>
                  <a:pt x="1610" y="665"/>
                </a:cubicBezTo>
                <a:cubicBezTo>
                  <a:pt x="1610" y="664"/>
                  <a:pt x="1610" y="664"/>
                  <a:pt x="1609" y="663"/>
                </a:cubicBezTo>
                <a:cubicBezTo>
                  <a:pt x="1609" y="663"/>
                  <a:pt x="1609" y="662"/>
                  <a:pt x="1609" y="661"/>
                </a:cubicBezTo>
                <a:cubicBezTo>
                  <a:pt x="1608" y="661"/>
                  <a:pt x="1608" y="661"/>
                  <a:pt x="1608" y="661"/>
                </a:cubicBezTo>
                <a:cubicBezTo>
                  <a:pt x="1608" y="661"/>
                  <a:pt x="1608" y="661"/>
                  <a:pt x="1608" y="661"/>
                </a:cubicBezTo>
                <a:cubicBezTo>
                  <a:pt x="1608" y="660"/>
                  <a:pt x="1608" y="660"/>
                  <a:pt x="1608" y="660"/>
                </a:cubicBezTo>
                <a:cubicBezTo>
                  <a:pt x="1609" y="659"/>
                  <a:pt x="1609" y="658"/>
                  <a:pt x="1608" y="657"/>
                </a:cubicBezTo>
                <a:cubicBezTo>
                  <a:pt x="1608" y="657"/>
                  <a:pt x="1608" y="657"/>
                  <a:pt x="1608" y="657"/>
                </a:cubicBezTo>
                <a:cubicBezTo>
                  <a:pt x="1608" y="657"/>
                  <a:pt x="1608" y="656"/>
                  <a:pt x="1608" y="656"/>
                </a:cubicBezTo>
                <a:cubicBezTo>
                  <a:pt x="1608" y="656"/>
                  <a:pt x="1608" y="655"/>
                  <a:pt x="1608" y="655"/>
                </a:cubicBezTo>
                <a:cubicBezTo>
                  <a:pt x="1608" y="655"/>
                  <a:pt x="1607" y="654"/>
                  <a:pt x="1607" y="654"/>
                </a:cubicBezTo>
                <a:cubicBezTo>
                  <a:pt x="1607" y="654"/>
                  <a:pt x="1608" y="654"/>
                  <a:pt x="1608" y="654"/>
                </a:cubicBezTo>
                <a:cubicBezTo>
                  <a:pt x="1608" y="654"/>
                  <a:pt x="1608" y="654"/>
                  <a:pt x="1609" y="654"/>
                </a:cubicBezTo>
                <a:cubicBezTo>
                  <a:pt x="1609" y="654"/>
                  <a:pt x="1609" y="654"/>
                  <a:pt x="1609" y="654"/>
                </a:cubicBezTo>
                <a:cubicBezTo>
                  <a:pt x="1609" y="654"/>
                  <a:pt x="1609" y="654"/>
                  <a:pt x="1609" y="654"/>
                </a:cubicBezTo>
                <a:cubicBezTo>
                  <a:pt x="1609" y="653"/>
                  <a:pt x="1609" y="653"/>
                  <a:pt x="1610" y="653"/>
                </a:cubicBezTo>
                <a:cubicBezTo>
                  <a:pt x="1610" y="653"/>
                  <a:pt x="1610" y="653"/>
                  <a:pt x="1610" y="653"/>
                </a:cubicBezTo>
                <a:cubicBezTo>
                  <a:pt x="1610" y="653"/>
                  <a:pt x="1610" y="653"/>
                  <a:pt x="1610" y="653"/>
                </a:cubicBezTo>
                <a:cubicBezTo>
                  <a:pt x="1611" y="652"/>
                  <a:pt x="1611" y="652"/>
                  <a:pt x="1611" y="652"/>
                </a:cubicBezTo>
                <a:cubicBezTo>
                  <a:pt x="1611" y="651"/>
                  <a:pt x="1612" y="651"/>
                  <a:pt x="1612" y="651"/>
                </a:cubicBezTo>
                <a:cubicBezTo>
                  <a:pt x="1612" y="651"/>
                  <a:pt x="1612" y="651"/>
                  <a:pt x="1612" y="650"/>
                </a:cubicBezTo>
                <a:cubicBezTo>
                  <a:pt x="1612" y="650"/>
                  <a:pt x="1612" y="650"/>
                  <a:pt x="1612" y="650"/>
                </a:cubicBezTo>
                <a:cubicBezTo>
                  <a:pt x="1613" y="651"/>
                  <a:pt x="1614" y="651"/>
                  <a:pt x="1614" y="650"/>
                </a:cubicBezTo>
                <a:cubicBezTo>
                  <a:pt x="1614" y="650"/>
                  <a:pt x="1615" y="650"/>
                  <a:pt x="1615" y="649"/>
                </a:cubicBezTo>
                <a:cubicBezTo>
                  <a:pt x="1615" y="649"/>
                  <a:pt x="1615" y="648"/>
                  <a:pt x="1615" y="648"/>
                </a:cubicBezTo>
                <a:cubicBezTo>
                  <a:pt x="1615" y="648"/>
                  <a:pt x="1615" y="648"/>
                  <a:pt x="1615" y="647"/>
                </a:cubicBezTo>
                <a:cubicBezTo>
                  <a:pt x="1615" y="647"/>
                  <a:pt x="1615" y="647"/>
                  <a:pt x="1616" y="647"/>
                </a:cubicBezTo>
                <a:cubicBezTo>
                  <a:pt x="1616" y="646"/>
                  <a:pt x="1617" y="644"/>
                  <a:pt x="1616" y="643"/>
                </a:cubicBezTo>
                <a:cubicBezTo>
                  <a:pt x="1615" y="643"/>
                  <a:pt x="1615" y="643"/>
                  <a:pt x="1614" y="643"/>
                </a:cubicBezTo>
                <a:cubicBezTo>
                  <a:pt x="1614" y="642"/>
                  <a:pt x="1614" y="642"/>
                  <a:pt x="1614" y="642"/>
                </a:cubicBezTo>
                <a:cubicBezTo>
                  <a:pt x="1614" y="641"/>
                  <a:pt x="1614" y="641"/>
                  <a:pt x="1614" y="641"/>
                </a:cubicBezTo>
                <a:cubicBezTo>
                  <a:pt x="1613" y="641"/>
                  <a:pt x="1613" y="641"/>
                  <a:pt x="1613" y="640"/>
                </a:cubicBezTo>
                <a:cubicBezTo>
                  <a:pt x="1613" y="640"/>
                  <a:pt x="1613" y="640"/>
                  <a:pt x="1613" y="639"/>
                </a:cubicBezTo>
                <a:cubicBezTo>
                  <a:pt x="1612" y="639"/>
                  <a:pt x="1612" y="639"/>
                  <a:pt x="1612" y="638"/>
                </a:cubicBezTo>
                <a:cubicBezTo>
                  <a:pt x="1613" y="637"/>
                  <a:pt x="1612" y="636"/>
                  <a:pt x="1611" y="636"/>
                </a:cubicBezTo>
                <a:cubicBezTo>
                  <a:pt x="1611" y="636"/>
                  <a:pt x="1610" y="636"/>
                  <a:pt x="1610" y="636"/>
                </a:cubicBezTo>
                <a:cubicBezTo>
                  <a:pt x="1610" y="636"/>
                  <a:pt x="1610" y="636"/>
                  <a:pt x="1610" y="635"/>
                </a:cubicBezTo>
                <a:cubicBezTo>
                  <a:pt x="1610" y="635"/>
                  <a:pt x="1609" y="635"/>
                  <a:pt x="1608" y="635"/>
                </a:cubicBezTo>
                <a:cubicBezTo>
                  <a:pt x="1608" y="635"/>
                  <a:pt x="1608" y="635"/>
                  <a:pt x="1608" y="635"/>
                </a:cubicBezTo>
                <a:cubicBezTo>
                  <a:pt x="1607" y="635"/>
                  <a:pt x="1607" y="635"/>
                  <a:pt x="1606" y="635"/>
                </a:cubicBezTo>
                <a:cubicBezTo>
                  <a:pt x="1606" y="635"/>
                  <a:pt x="1606" y="635"/>
                  <a:pt x="1606" y="635"/>
                </a:cubicBezTo>
                <a:cubicBezTo>
                  <a:pt x="1606" y="635"/>
                  <a:pt x="1605" y="635"/>
                  <a:pt x="1605" y="635"/>
                </a:cubicBezTo>
                <a:cubicBezTo>
                  <a:pt x="1605" y="635"/>
                  <a:pt x="1605" y="635"/>
                  <a:pt x="1604" y="636"/>
                </a:cubicBezTo>
                <a:cubicBezTo>
                  <a:pt x="1604" y="635"/>
                  <a:pt x="1603" y="634"/>
                  <a:pt x="1603" y="634"/>
                </a:cubicBezTo>
                <a:cubicBezTo>
                  <a:pt x="1603" y="634"/>
                  <a:pt x="1602" y="634"/>
                  <a:pt x="1602" y="634"/>
                </a:cubicBezTo>
                <a:cubicBezTo>
                  <a:pt x="1602" y="633"/>
                  <a:pt x="1601" y="633"/>
                  <a:pt x="1601" y="633"/>
                </a:cubicBezTo>
                <a:cubicBezTo>
                  <a:pt x="1600" y="633"/>
                  <a:pt x="1599" y="634"/>
                  <a:pt x="1599" y="634"/>
                </a:cubicBezTo>
                <a:cubicBezTo>
                  <a:pt x="1599" y="635"/>
                  <a:pt x="1599" y="635"/>
                  <a:pt x="1599" y="635"/>
                </a:cubicBezTo>
                <a:cubicBezTo>
                  <a:pt x="1598" y="635"/>
                  <a:pt x="1598" y="635"/>
                  <a:pt x="1598" y="634"/>
                </a:cubicBezTo>
                <a:cubicBezTo>
                  <a:pt x="1598" y="634"/>
                  <a:pt x="1597" y="634"/>
                  <a:pt x="1597" y="634"/>
                </a:cubicBezTo>
                <a:cubicBezTo>
                  <a:pt x="1596" y="635"/>
                  <a:pt x="1596" y="635"/>
                  <a:pt x="1596" y="635"/>
                </a:cubicBezTo>
                <a:cubicBezTo>
                  <a:pt x="1596" y="634"/>
                  <a:pt x="1595" y="634"/>
                  <a:pt x="1594" y="634"/>
                </a:cubicBezTo>
                <a:cubicBezTo>
                  <a:pt x="1594" y="634"/>
                  <a:pt x="1594" y="634"/>
                  <a:pt x="1594" y="634"/>
                </a:cubicBezTo>
                <a:cubicBezTo>
                  <a:pt x="1594" y="634"/>
                  <a:pt x="1593" y="634"/>
                  <a:pt x="1593" y="634"/>
                </a:cubicBezTo>
                <a:cubicBezTo>
                  <a:pt x="1593" y="635"/>
                  <a:pt x="1592" y="635"/>
                  <a:pt x="1592" y="635"/>
                </a:cubicBezTo>
                <a:cubicBezTo>
                  <a:pt x="1592" y="635"/>
                  <a:pt x="1592" y="635"/>
                  <a:pt x="1592" y="635"/>
                </a:cubicBezTo>
                <a:cubicBezTo>
                  <a:pt x="1591" y="635"/>
                  <a:pt x="1591" y="635"/>
                  <a:pt x="1590" y="635"/>
                </a:cubicBezTo>
                <a:cubicBezTo>
                  <a:pt x="1589" y="636"/>
                  <a:pt x="1589" y="637"/>
                  <a:pt x="1589" y="638"/>
                </a:cubicBezTo>
                <a:cubicBezTo>
                  <a:pt x="1589" y="638"/>
                  <a:pt x="1589" y="638"/>
                  <a:pt x="1589" y="639"/>
                </a:cubicBezTo>
                <a:cubicBezTo>
                  <a:pt x="1588" y="639"/>
                  <a:pt x="1587" y="640"/>
                  <a:pt x="1586" y="640"/>
                </a:cubicBezTo>
                <a:cubicBezTo>
                  <a:pt x="1586" y="641"/>
                  <a:pt x="1586" y="641"/>
                  <a:pt x="1586" y="642"/>
                </a:cubicBezTo>
                <a:cubicBezTo>
                  <a:pt x="1586" y="642"/>
                  <a:pt x="1586" y="643"/>
                  <a:pt x="1587" y="643"/>
                </a:cubicBezTo>
                <a:cubicBezTo>
                  <a:pt x="1588" y="643"/>
                  <a:pt x="1588" y="643"/>
                  <a:pt x="1589" y="643"/>
                </a:cubicBezTo>
                <a:cubicBezTo>
                  <a:pt x="1589" y="644"/>
                  <a:pt x="1589" y="644"/>
                  <a:pt x="1589" y="644"/>
                </a:cubicBezTo>
                <a:cubicBezTo>
                  <a:pt x="1589" y="644"/>
                  <a:pt x="1588" y="644"/>
                  <a:pt x="1588" y="644"/>
                </a:cubicBezTo>
                <a:cubicBezTo>
                  <a:pt x="1588" y="645"/>
                  <a:pt x="1588" y="645"/>
                  <a:pt x="1587" y="645"/>
                </a:cubicBezTo>
                <a:cubicBezTo>
                  <a:pt x="1587" y="645"/>
                  <a:pt x="1586" y="645"/>
                  <a:pt x="1586" y="646"/>
                </a:cubicBezTo>
                <a:cubicBezTo>
                  <a:pt x="1586" y="646"/>
                  <a:pt x="1586" y="646"/>
                  <a:pt x="1586" y="646"/>
                </a:cubicBezTo>
                <a:cubicBezTo>
                  <a:pt x="1586" y="646"/>
                  <a:pt x="1586" y="646"/>
                  <a:pt x="1586" y="646"/>
                </a:cubicBezTo>
                <a:cubicBezTo>
                  <a:pt x="1585" y="646"/>
                  <a:pt x="1585" y="646"/>
                  <a:pt x="1584" y="646"/>
                </a:cubicBezTo>
                <a:cubicBezTo>
                  <a:pt x="1584" y="646"/>
                  <a:pt x="1584" y="646"/>
                  <a:pt x="1583" y="646"/>
                </a:cubicBezTo>
                <a:cubicBezTo>
                  <a:pt x="1583" y="646"/>
                  <a:pt x="1583" y="646"/>
                  <a:pt x="1583" y="646"/>
                </a:cubicBezTo>
                <a:close/>
                <a:moveTo>
                  <a:pt x="1483" y="494"/>
                </a:moveTo>
                <a:cubicBezTo>
                  <a:pt x="1483" y="494"/>
                  <a:pt x="1483" y="494"/>
                  <a:pt x="1483" y="494"/>
                </a:cubicBezTo>
                <a:cubicBezTo>
                  <a:pt x="1483" y="494"/>
                  <a:pt x="1483" y="494"/>
                  <a:pt x="1483" y="494"/>
                </a:cubicBezTo>
                <a:cubicBezTo>
                  <a:pt x="1483" y="494"/>
                  <a:pt x="1483" y="493"/>
                  <a:pt x="1483" y="493"/>
                </a:cubicBezTo>
                <a:cubicBezTo>
                  <a:pt x="1482" y="493"/>
                  <a:pt x="1483" y="492"/>
                  <a:pt x="1483" y="492"/>
                </a:cubicBezTo>
                <a:cubicBezTo>
                  <a:pt x="1483" y="492"/>
                  <a:pt x="1483" y="491"/>
                  <a:pt x="1484" y="491"/>
                </a:cubicBezTo>
                <a:cubicBezTo>
                  <a:pt x="1483" y="491"/>
                  <a:pt x="1483" y="490"/>
                  <a:pt x="1482" y="490"/>
                </a:cubicBezTo>
                <a:cubicBezTo>
                  <a:pt x="1482" y="490"/>
                  <a:pt x="1482" y="490"/>
                  <a:pt x="1482" y="489"/>
                </a:cubicBezTo>
                <a:cubicBezTo>
                  <a:pt x="1482" y="489"/>
                  <a:pt x="1480" y="488"/>
                  <a:pt x="1481" y="487"/>
                </a:cubicBezTo>
                <a:cubicBezTo>
                  <a:pt x="1481" y="487"/>
                  <a:pt x="1481" y="486"/>
                  <a:pt x="1481" y="486"/>
                </a:cubicBezTo>
                <a:cubicBezTo>
                  <a:pt x="1480" y="486"/>
                  <a:pt x="1480" y="486"/>
                  <a:pt x="1479" y="486"/>
                </a:cubicBezTo>
                <a:cubicBezTo>
                  <a:pt x="1479" y="486"/>
                  <a:pt x="1478" y="486"/>
                  <a:pt x="1477" y="486"/>
                </a:cubicBezTo>
                <a:cubicBezTo>
                  <a:pt x="1477" y="485"/>
                  <a:pt x="1476" y="485"/>
                  <a:pt x="1475" y="485"/>
                </a:cubicBezTo>
                <a:cubicBezTo>
                  <a:pt x="1475" y="485"/>
                  <a:pt x="1474" y="485"/>
                  <a:pt x="1473" y="485"/>
                </a:cubicBezTo>
                <a:cubicBezTo>
                  <a:pt x="1473" y="485"/>
                  <a:pt x="1473" y="485"/>
                  <a:pt x="1472" y="485"/>
                </a:cubicBezTo>
                <a:cubicBezTo>
                  <a:pt x="1472" y="485"/>
                  <a:pt x="1471" y="485"/>
                  <a:pt x="1470" y="484"/>
                </a:cubicBezTo>
                <a:cubicBezTo>
                  <a:pt x="1470" y="484"/>
                  <a:pt x="1470" y="484"/>
                  <a:pt x="1469" y="483"/>
                </a:cubicBezTo>
                <a:cubicBezTo>
                  <a:pt x="1469" y="483"/>
                  <a:pt x="1469" y="483"/>
                  <a:pt x="1469" y="483"/>
                </a:cubicBezTo>
                <a:cubicBezTo>
                  <a:pt x="1469" y="483"/>
                  <a:pt x="1468" y="482"/>
                  <a:pt x="1468" y="482"/>
                </a:cubicBezTo>
                <a:cubicBezTo>
                  <a:pt x="1468" y="482"/>
                  <a:pt x="1468" y="481"/>
                  <a:pt x="1468" y="481"/>
                </a:cubicBezTo>
                <a:cubicBezTo>
                  <a:pt x="1468" y="480"/>
                  <a:pt x="1469" y="480"/>
                  <a:pt x="1469" y="480"/>
                </a:cubicBezTo>
                <a:cubicBezTo>
                  <a:pt x="1469" y="480"/>
                  <a:pt x="1470" y="480"/>
                  <a:pt x="1470" y="480"/>
                </a:cubicBezTo>
                <a:cubicBezTo>
                  <a:pt x="1470" y="480"/>
                  <a:pt x="1471" y="480"/>
                  <a:pt x="1472" y="480"/>
                </a:cubicBezTo>
                <a:cubicBezTo>
                  <a:pt x="1472" y="480"/>
                  <a:pt x="1472" y="480"/>
                  <a:pt x="1472" y="480"/>
                </a:cubicBezTo>
                <a:cubicBezTo>
                  <a:pt x="1473" y="480"/>
                  <a:pt x="1473" y="480"/>
                  <a:pt x="1473" y="480"/>
                </a:cubicBezTo>
                <a:cubicBezTo>
                  <a:pt x="1474" y="479"/>
                  <a:pt x="1474" y="479"/>
                  <a:pt x="1475" y="479"/>
                </a:cubicBezTo>
                <a:cubicBezTo>
                  <a:pt x="1475" y="479"/>
                  <a:pt x="1476" y="479"/>
                  <a:pt x="1476" y="479"/>
                </a:cubicBezTo>
                <a:cubicBezTo>
                  <a:pt x="1476" y="479"/>
                  <a:pt x="1477" y="479"/>
                  <a:pt x="1477" y="479"/>
                </a:cubicBezTo>
                <a:cubicBezTo>
                  <a:pt x="1477" y="479"/>
                  <a:pt x="1477" y="479"/>
                  <a:pt x="1478" y="479"/>
                </a:cubicBezTo>
                <a:cubicBezTo>
                  <a:pt x="1478" y="479"/>
                  <a:pt x="1478" y="479"/>
                  <a:pt x="1478" y="479"/>
                </a:cubicBezTo>
                <a:cubicBezTo>
                  <a:pt x="1478" y="479"/>
                  <a:pt x="1478" y="479"/>
                  <a:pt x="1478" y="479"/>
                </a:cubicBezTo>
                <a:cubicBezTo>
                  <a:pt x="1478" y="479"/>
                  <a:pt x="1478" y="479"/>
                  <a:pt x="1478" y="478"/>
                </a:cubicBezTo>
                <a:cubicBezTo>
                  <a:pt x="1479" y="478"/>
                  <a:pt x="1479" y="478"/>
                  <a:pt x="1480" y="478"/>
                </a:cubicBezTo>
                <a:cubicBezTo>
                  <a:pt x="1480" y="478"/>
                  <a:pt x="1480" y="478"/>
                  <a:pt x="1480" y="478"/>
                </a:cubicBezTo>
                <a:cubicBezTo>
                  <a:pt x="1480" y="478"/>
                  <a:pt x="1481" y="478"/>
                  <a:pt x="1481" y="479"/>
                </a:cubicBezTo>
                <a:cubicBezTo>
                  <a:pt x="1481" y="479"/>
                  <a:pt x="1482" y="479"/>
                  <a:pt x="1482" y="480"/>
                </a:cubicBezTo>
                <a:cubicBezTo>
                  <a:pt x="1482" y="479"/>
                  <a:pt x="1483" y="479"/>
                  <a:pt x="1483" y="479"/>
                </a:cubicBezTo>
                <a:cubicBezTo>
                  <a:pt x="1483" y="479"/>
                  <a:pt x="1482" y="479"/>
                  <a:pt x="1482" y="479"/>
                </a:cubicBezTo>
                <a:cubicBezTo>
                  <a:pt x="1482" y="479"/>
                  <a:pt x="1482" y="478"/>
                  <a:pt x="1482" y="478"/>
                </a:cubicBezTo>
                <a:cubicBezTo>
                  <a:pt x="1482" y="477"/>
                  <a:pt x="1482" y="477"/>
                  <a:pt x="1482" y="477"/>
                </a:cubicBezTo>
                <a:cubicBezTo>
                  <a:pt x="1483" y="476"/>
                  <a:pt x="1483" y="476"/>
                  <a:pt x="1484" y="475"/>
                </a:cubicBezTo>
                <a:cubicBezTo>
                  <a:pt x="1485" y="475"/>
                  <a:pt x="1486" y="475"/>
                  <a:pt x="1486" y="475"/>
                </a:cubicBezTo>
                <a:cubicBezTo>
                  <a:pt x="1486" y="475"/>
                  <a:pt x="1486" y="475"/>
                  <a:pt x="1486" y="475"/>
                </a:cubicBezTo>
                <a:cubicBezTo>
                  <a:pt x="1487" y="475"/>
                  <a:pt x="1487" y="475"/>
                  <a:pt x="1487" y="475"/>
                </a:cubicBezTo>
                <a:cubicBezTo>
                  <a:pt x="1488" y="475"/>
                  <a:pt x="1488" y="475"/>
                  <a:pt x="1488" y="475"/>
                </a:cubicBezTo>
                <a:cubicBezTo>
                  <a:pt x="1489" y="475"/>
                  <a:pt x="1489" y="475"/>
                  <a:pt x="1489" y="475"/>
                </a:cubicBezTo>
                <a:cubicBezTo>
                  <a:pt x="1489" y="475"/>
                  <a:pt x="1488" y="474"/>
                  <a:pt x="1488" y="474"/>
                </a:cubicBezTo>
                <a:cubicBezTo>
                  <a:pt x="1487" y="474"/>
                  <a:pt x="1487" y="473"/>
                  <a:pt x="1487" y="473"/>
                </a:cubicBezTo>
                <a:cubicBezTo>
                  <a:pt x="1487" y="473"/>
                  <a:pt x="1487" y="473"/>
                  <a:pt x="1487" y="473"/>
                </a:cubicBezTo>
                <a:cubicBezTo>
                  <a:pt x="1487" y="472"/>
                  <a:pt x="1487" y="472"/>
                  <a:pt x="1487" y="472"/>
                </a:cubicBezTo>
                <a:cubicBezTo>
                  <a:pt x="1487" y="472"/>
                  <a:pt x="1487" y="472"/>
                  <a:pt x="1487" y="472"/>
                </a:cubicBezTo>
                <a:cubicBezTo>
                  <a:pt x="1487" y="473"/>
                  <a:pt x="1487" y="473"/>
                  <a:pt x="1487" y="473"/>
                </a:cubicBezTo>
                <a:cubicBezTo>
                  <a:pt x="1487" y="473"/>
                  <a:pt x="1487" y="473"/>
                  <a:pt x="1487" y="473"/>
                </a:cubicBezTo>
                <a:cubicBezTo>
                  <a:pt x="1486" y="473"/>
                  <a:pt x="1486" y="473"/>
                  <a:pt x="1486" y="473"/>
                </a:cubicBezTo>
                <a:cubicBezTo>
                  <a:pt x="1485" y="473"/>
                  <a:pt x="1485" y="472"/>
                  <a:pt x="1485" y="472"/>
                </a:cubicBezTo>
                <a:cubicBezTo>
                  <a:pt x="1484" y="472"/>
                  <a:pt x="1484" y="472"/>
                  <a:pt x="1484" y="472"/>
                </a:cubicBezTo>
                <a:cubicBezTo>
                  <a:pt x="1483" y="473"/>
                  <a:pt x="1483" y="473"/>
                  <a:pt x="1483" y="473"/>
                </a:cubicBezTo>
                <a:cubicBezTo>
                  <a:pt x="1482" y="473"/>
                  <a:pt x="1482" y="473"/>
                  <a:pt x="1481" y="472"/>
                </a:cubicBezTo>
                <a:cubicBezTo>
                  <a:pt x="1481" y="472"/>
                  <a:pt x="1481" y="472"/>
                  <a:pt x="1480" y="472"/>
                </a:cubicBezTo>
                <a:cubicBezTo>
                  <a:pt x="1480" y="472"/>
                  <a:pt x="1479" y="472"/>
                  <a:pt x="1479" y="471"/>
                </a:cubicBezTo>
                <a:cubicBezTo>
                  <a:pt x="1479" y="471"/>
                  <a:pt x="1479" y="471"/>
                  <a:pt x="1479" y="471"/>
                </a:cubicBezTo>
                <a:cubicBezTo>
                  <a:pt x="1478" y="472"/>
                  <a:pt x="1478" y="472"/>
                  <a:pt x="1478" y="472"/>
                </a:cubicBezTo>
                <a:cubicBezTo>
                  <a:pt x="1477" y="472"/>
                  <a:pt x="1477" y="472"/>
                  <a:pt x="1477" y="472"/>
                </a:cubicBezTo>
                <a:cubicBezTo>
                  <a:pt x="1477" y="472"/>
                  <a:pt x="1476" y="473"/>
                  <a:pt x="1476" y="473"/>
                </a:cubicBezTo>
                <a:cubicBezTo>
                  <a:pt x="1475" y="473"/>
                  <a:pt x="1475" y="473"/>
                  <a:pt x="1475" y="473"/>
                </a:cubicBezTo>
                <a:cubicBezTo>
                  <a:pt x="1475" y="473"/>
                  <a:pt x="1475" y="473"/>
                  <a:pt x="1475" y="473"/>
                </a:cubicBezTo>
                <a:cubicBezTo>
                  <a:pt x="1474" y="474"/>
                  <a:pt x="1474" y="474"/>
                  <a:pt x="1473" y="474"/>
                </a:cubicBezTo>
                <a:cubicBezTo>
                  <a:pt x="1472" y="474"/>
                  <a:pt x="1472" y="474"/>
                  <a:pt x="1472" y="474"/>
                </a:cubicBezTo>
                <a:cubicBezTo>
                  <a:pt x="1471" y="474"/>
                  <a:pt x="1471" y="473"/>
                  <a:pt x="1470" y="473"/>
                </a:cubicBezTo>
                <a:cubicBezTo>
                  <a:pt x="1470" y="473"/>
                  <a:pt x="1469" y="472"/>
                  <a:pt x="1469" y="472"/>
                </a:cubicBezTo>
                <a:cubicBezTo>
                  <a:pt x="1467" y="472"/>
                  <a:pt x="1466" y="471"/>
                  <a:pt x="1466" y="469"/>
                </a:cubicBezTo>
                <a:cubicBezTo>
                  <a:pt x="1466" y="469"/>
                  <a:pt x="1467" y="468"/>
                  <a:pt x="1468" y="468"/>
                </a:cubicBezTo>
                <a:cubicBezTo>
                  <a:pt x="1469" y="468"/>
                  <a:pt x="1470" y="468"/>
                  <a:pt x="1470" y="468"/>
                </a:cubicBezTo>
                <a:cubicBezTo>
                  <a:pt x="1470" y="468"/>
                  <a:pt x="1470" y="467"/>
                  <a:pt x="1471" y="467"/>
                </a:cubicBezTo>
                <a:cubicBezTo>
                  <a:pt x="1471" y="467"/>
                  <a:pt x="1472" y="466"/>
                  <a:pt x="1472" y="466"/>
                </a:cubicBezTo>
                <a:cubicBezTo>
                  <a:pt x="1474" y="466"/>
                  <a:pt x="1475" y="468"/>
                  <a:pt x="1475" y="468"/>
                </a:cubicBezTo>
                <a:cubicBezTo>
                  <a:pt x="1475" y="468"/>
                  <a:pt x="1475" y="468"/>
                  <a:pt x="1475" y="468"/>
                </a:cubicBezTo>
                <a:cubicBezTo>
                  <a:pt x="1475" y="468"/>
                  <a:pt x="1475" y="468"/>
                  <a:pt x="1475" y="468"/>
                </a:cubicBezTo>
                <a:cubicBezTo>
                  <a:pt x="1475" y="468"/>
                  <a:pt x="1475" y="468"/>
                  <a:pt x="1475" y="468"/>
                </a:cubicBezTo>
                <a:cubicBezTo>
                  <a:pt x="1475" y="468"/>
                  <a:pt x="1475" y="468"/>
                  <a:pt x="1475" y="467"/>
                </a:cubicBezTo>
                <a:cubicBezTo>
                  <a:pt x="1474" y="467"/>
                  <a:pt x="1473" y="467"/>
                  <a:pt x="1474" y="465"/>
                </a:cubicBezTo>
                <a:cubicBezTo>
                  <a:pt x="1474" y="465"/>
                  <a:pt x="1474" y="464"/>
                  <a:pt x="1475" y="464"/>
                </a:cubicBezTo>
                <a:cubicBezTo>
                  <a:pt x="1474" y="463"/>
                  <a:pt x="1474" y="462"/>
                  <a:pt x="1474" y="461"/>
                </a:cubicBezTo>
                <a:cubicBezTo>
                  <a:pt x="1475" y="460"/>
                  <a:pt x="1476" y="460"/>
                  <a:pt x="1477" y="461"/>
                </a:cubicBezTo>
                <a:cubicBezTo>
                  <a:pt x="1477" y="461"/>
                  <a:pt x="1477" y="460"/>
                  <a:pt x="1478" y="460"/>
                </a:cubicBezTo>
                <a:cubicBezTo>
                  <a:pt x="1478" y="460"/>
                  <a:pt x="1479" y="460"/>
                  <a:pt x="1479" y="460"/>
                </a:cubicBezTo>
                <a:cubicBezTo>
                  <a:pt x="1480" y="460"/>
                  <a:pt x="1481" y="460"/>
                  <a:pt x="1482" y="461"/>
                </a:cubicBezTo>
                <a:cubicBezTo>
                  <a:pt x="1482" y="461"/>
                  <a:pt x="1482" y="461"/>
                  <a:pt x="1482" y="461"/>
                </a:cubicBezTo>
                <a:cubicBezTo>
                  <a:pt x="1482" y="461"/>
                  <a:pt x="1483" y="462"/>
                  <a:pt x="1483" y="462"/>
                </a:cubicBezTo>
                <a:cubicBezTo>
                  <a:pt x="1484" y="462"/>
                  <a:pt x="1484" y="462"/>
                  <a:pt x="1485" y="462"/>
                </a:cubicBezTo>
                <a:cubicBezTo>
                  <a:pt x="1484" y="462"/>
                  <a:pt x="1484" y="462"/>
                  <a:pt x="1484" y="461"/>
                </a:cubicBezTo>
                <a:cubicBezTo>
                  <a:pt x="1483" y="461"/>
                  <a:pt x="1483" y="461"/>
                  <a:pt x="1483" y="460"/>
                </a:cubicBezTo>
                <a:cubicBezTo>
                  <a:pt x="1483" y="460"/>
                  <a:pt x="1483" y="460"/>
                  <a:pt x="1483" y="459"/>
                </a:cubicBezTo>
                <a:cubicBezTo>
                  <a:pt x="1483" y="459"/>
                  <a:pt x="1482" y="459"/>
                  <a:pt x="1482" y="459"/>
                </a:cubicBezTo>
                <a:cubicBezTo>
                  <a:pt x="1482" y="459"/>
                  <a:pt x="1482" y="459"/>
                  <a:pt x="1481" y="459"/>
                </a:cubicBezTo>
                <a:cubicBezTo>
                  <a:pt x="1481" y="459"/>
                  <a:pt x="1481" y="459"/>
                  <a:pt x="1480" y="459"/>
                </a:cubicBezTo>
                <a:cubicBezTo>
                  <a:pt x="1480" y="459"/>
                  <a:pt x="1480" y="458"/>
                  <a:pt x="1480" y="458"/>
                </a:cubicBezTo>
                <a:cubicBezTo>
                  <a:pt x="1480" y="457"/>
                  <a:pt x="1480" y="456"/>
                  <a:pt x="1481" y="456"/>
                </a:cubicBezTo>
                <a:cubicBezTo>
                  <a:pt x="1482" y="455"/>
                  <a:pt x="1484" y="455"/>
                  <a:pt x="1484" y="456"/>
                </a:cubicBezTo>
                <a:cubicBezTo>
                  <a:pt x="1485" y="456"/>
                  <a:pt x="1485" y="457"/>
                  <a:pt x="1486" y="457"/>
                </a:cubicBezTo>
                <a:cubicBezTo>
                  <a:pt x="1486" y="457"/>
                  <a:pt x="1487" y="457"/>
                  <a:pt x="1487" y="457"/>
                </a:cubicBezTo>
                <a:cubicBezTo>
                  <a:pt x="1487" y="456"/>
                  <a:pt x="1487" y="456"/>
                  <a:pt x="1487" y="456"/>
                </a:cubicBezTo>
                <a:cubicBezTo>
                  <a:pt x="1488" y="456"/>
                  <a:pt x="1488" y="456"/>
                  <a:pt x="1489" y="456"/>
                </a:cubicBezTo>
                <a:cubicBezTo>
                  <a:pt x="1489" y="456"/>
                  <a:pt x="1490" y="456"/>
                  <a:pt x="1490" y="457"/>
                </a:cubicBezTo>
                <a:cubicBezTo>
                  <a:pt x="1491" y="457"/>
                  <a:pt x="1491" y="458"/>
                  <a:pt x="1491" y="458"/>
                </a:cubicBezTo>
                <a:cubicBezTo>
                  <a:pt x="1491" y="459"/>
                  <a:pt x="1491" y="459"/>
                  <a:pt x="1491" y="459"/>
                </a:cubicBezTo>
                <a:cubicBezTo>
                  <a:pt x="1492" y="459"/>
                  <a:pt x="1493" y="460"/>
                  <a:pt x="1493" y="460"/>
                </a:cubicBezTo>
                <a:cubicBezTo>
                  <a:pt x="1493" y="461"/>
                  <a:pt x="1493" y="461"/>
                  <a:pt x="1493" y="461"/>
                </a:cubicBezTo>
                <a:cubicBezTo>
                  <a:pt x="1493" y="461"/>
                  <a:pt x="1494" y="461"/>
                  <a:pt x="1494" y="461"/>
                </a:cubicBezTo>
                <a:cubicBezTo>
                  <a:pt x="1495" y="461"/>
                  <a:pt x="1495" y="462"/>
                  <a:pt x="1496" y="462"/>
                </a:cubicBezTo>
                <a:cubicBezTo>
                  <a:pt x="1496" y="463"/>
                  <a:pt x="1496" y="463"/>
                  <a:pt x="1496" y="464"/>
                </a:cubicBezTo>
                <a:cubicBezTo>
                  <a:pt x="1497" y="465"/>
                  <a:pt x="1497" y="465"/>
                  <a:pt x="1497" y="466"/>
                </a:cubicBezTo>
                <a:cubicBezTo>
                  <a:pt x="1497" y="467"/>
                  <a:pt x="1497" y="468"/>
                  <a:pt x="1496" y="468"/>
                </a:cubicBezTo>
                <a:cubicBezTo>
                  <a:pt x="1496" y="468"/>
                  <a:pt x="1495" y="468"/>
                  <a:pt x="1495" y="469"/>
                </a:cubicBezTo>
                <a:cubicBezTo>
                  <a:pt x="1495" y="469"/>
                  <a:pt x="1495" y="469"/>
                  <a:pt x="1495" y="469"/>
                </a:cubicBezTo>
                <a:cubicBezTo>
                  <a:pt x="1495" y="469"/>
                  <a:pt x="1495" y="469"/>
                  <a:pt x="1495" y="469"/>
                </a:cubicBezTo>
                <a:cubicBezTo>
                  <a:pt x="1495" y="469"/>
                  <a:pt x="1495" y="469"/>
                  <a:pt x="1495" y="469"/>
                </a:cubicBezTo>
                <a:cubicBezTo>
                  <a:pt x="1495" y="469"/>
                  <a:pt x="1495" y="469"/>
                  <a:pt x="1495" y="470"/>
                </a:cubicBezTo>
                <a:cubicBezTo>
                  <a:pt x="1495" y="470"/>
                  <a:pt x="1495" y="470"/>
                  <a:pt x="1496" y="470"/>
                </a:cubicBezTo>
                <a:cubicBezTo>
                  <a:pt x="1497" y="471"/>
                  <a:pt x="1497" y="472"/>
                  <a:pt x="1497" y="473"/>
                </a:cubicBezTo>
                <a:cubicBezTo>
                  <a:pt x="1496" y="474"/>
                  <a:pt x="1496" y="474"/>
                  <a:pt x="1496" y="474"/>
                </a:cubicBezTo>
                <a:cubicBezTo>
                  <a:pt x="1495" y="474"/>
                  <a:pt x="1496" y="475"/>
                  <a:pt x="1496" y="475"/>
                </a:cubicBezTo>
                <a:cubicBezTo>
                  <a:pt x="1496" y="475"/>
                  <a:pt x="1496" y="475"/>
                  <a:pt x="1496" y="475"/>
                </a:cubicBezTo>
                <a:cubicBezTo>
                  <a:pt x="1496" y="475"/>
                  <a:pt x="1496" y="476"/>
                  <a:pt x="1496" y="476"/>
                </a:cubicBezTo>
                <a:cubicBezTo>
                  <a:pt x="1496" y="475"/>
                  <a:pt x="1497" y="475"/>
                  <a:pt x="1497" y="475"/>
                </a:cubicBezTo>
                <a:cubicBezTo>
                  <a:pt x="1497" y="475"/>
                  <a:pt x="1497" y="475"/>
                  <a:pt x="1497" y="475"/>
                </a:cubicBezTo>
                <a:cubicBezTo>
                  <a:pt x="1497" y="475"/>
                  <a:pt x="1497" y="475"/>
                  <a:pt x="1497" y="474"/>
                </a:cubicBezTo>
                <a:cubicBezTo>
                  <a:pt x="1498" y="474"/>
                  <a:pt x="1498" y="473"/>
                  <a:pt x="1498" y="472"/>
                </a:cubicBezTo>
                <a:cubicBezTo>
                  <a:pt x="1499" y="472"/>
                  <a:pt x="1501" y="472"/>
                  <a:pt x="1502" y="473"/>
                </a:cubicBezTo>
                <a:cubicBezTo>
                  <a:pt x="1502" y="473"/>
                  <a:pt x="1502" y="473"/>
                  <a:pt x="1502" y="473"/>
                </a:cubicBezTo>
                <a:cubicBezTo>
                  <a:pt x="1502" y="473"/>
                  <a:pt x="1503" y="473"/>
                  <a:pt x="1503" y="473"/>
                </a:cubicBezTo>
                <a:cubicBezTo>
                  <a:pt x="1503" y="473"/>
                  <a:pt x="1503" y="473"/>
                  <a:pt x="1503" y="473"/>
                </a:cubicBezTo>
                <a:cubicBezTo>
                  <a:pt x="1503" y="473"/>
                  <a:pt x="1503" y="473"/>
                  <a:pt x="1503" y="473"/>
                </a:cubicBezTo>
                <a:cubicBezTo>
                  <a:pt x="1503" y="473"/>
                  <a:pt x="1503" y="473"/>
                  <a:pt x="1503" y="473"/>
                </a:cubicBezTo>
                <a:cubicBezTo>
                  <a:pt x="1503" y="472"/>
                  <a:pt x="1503" y="472"/>
                  <a:pt x="1503" y="472"/>
                </a:cubicBezTo>
                <a:cubicBezTo>
                  <a:pt x="1503" y="472"/>
                  <a:pt x="1504" y="472"/>
                  <a:pt x="1504" y="471"/>
                </a:cubicBezTo>
                <a:cubicBezTo>
                  <a:pt x="1504" y="471"/>
                  <a:pt x="1504" y="471"/>
                  <a:pt x="1504" y="470"/>
                </a:cubicBezTo>
                <a:cubicBezTo>
                  <a:pt x="1503" y="470"/>
                  <a:pt x="1503" y="470"/>
                  <a:pt x="1503" y="470"/>
                </a:cubicBezTo>
                <a:cubicBezTo>
                  <a:pt x="1503" y="470"/>
                  <a:pt x="1503" y="469"/>
                  <a:pt x="1502" y="469"/>
                </a:cubicBezTo>
                <a:cubicBezTo>
                  <a:pt x="1502" y="468"/>
                  <a:pt x="1502" y="468"/>
                  <a:pt x="1502" y="467"/>
                </a:cubicBezTo>
                <a:cubicBezTo>
                  <a:pt x="1502" y="467"/>
                  <a:pt x="1502" y="467"/>
                  <a:pt x="1502" y="467"/>
                </a:cubicBezTo>
                <a:cubicBezTo>
                  <a:pt x="1502" y="467"/>
                  <a:pt x="1502" y="466"/>
                  <a:pt x="1502" y="466"/>
                </a:cubicBezTo>
                <a:cubicBezTo>
                  <a:pt x="1502" y="466"/>
                  <a:pt x="1502" y="465"/>
                  <a:pt x="1502" y="465"/>
                </a:cubicBezTo>
                <a:cubicBezTo>
                  <a:pt x="1503" y="463"/>
                  <a:pt x="1504" y="462"/>
                  <a:pt x="1505" y="462"/>
                </a:cubicBezTo>
                <a:cubicBezTo>
                  <a:pt x="1505" y="462"/>
                  <a:pt x="1506" y="462"/>
                  <a:pt x="1506" y="462"/>
                </a:cubicBezTo>
                <a:cubicBezTo>
                  <a:pt x="1507" y="462"/>
                  <a:pt x="1507" y="462"/>
                  <a:pt x="1508" y="462"/>
                </a:cubicBezTo>
                <a:cubicBezTo>
                  <a:pt x="1508" y="462"/>
                  <a:pt x="1508" y="462"/>
                  <a:pt x="1508" y="462"/>
                </a:cubicBezTo>
                <a:cubicBezTo>
                  <a:pt x="1508" y="462"/>
                  <a:pt x="1509" y="462"/>
                  <a:pt x="1509" y="462"/>
                </a:cubicBezTo>
                <a:cubicBezTo>
                  <a:pt x="1509" y="462"/>
                  <a:pt x="1509" y="462"/>
                  <a:pt x="1510" y="462"/>
                </a:cubicBezTo>
                <a:cubicBezTo>
                  <a:pt x="1510" y="463"/>
                  <a:pt x="1510" y="463"/>
                  <a:pt x="1510" y="463"/>
                </a:cubicBezTo>
                <a:cubicBezTo>
                  <a:pt x="1510" y="465"/>
                  <a:pt x="1509" y="466"/>
                  <a:pt x="1509" y="467"/>
                </a:cubicBezTo>
                <a:cubicBezTo>
                  <a:pt x="1509" y="467"/>
                  <a:pt x="1509" y="468"/>
                  <a:pt x="1509" y="468"/>
                </a:cubicBezTo>
                <a:cubicBezTo>
                  <a:pt x="1510" y="468"/>
                  <a:pt x="1510" y="469"/>
                  <a:pt x="1510" y="469"/>
                </a:cubicBezTo>
                <a:cubicBezTo>
                  <a:pt x="1510" y="470"/>
                  <a:pt x="1510" y="470"/>
                  <a:pt x="1510" y="471"/>
                </a:cubicBezTo>
                <a:cubicBezTo>
                  <a:pt x="1510" y="471"/>
                  <a:pt x="1510" y="471"/>
                  <a:pt x="1511" y="471"/>
                </a:cubicBezTo>
                <a:cubicBezTo>
                  <a:pt x="1511" y="471"/>
                  <a:pt x="1511" y="470"/>
                  <a:pt x="1511" y="470"/>
                </a:cubicBezTo>
                <a:cubicBezTo>
                  <a:pt x="1511" y="469"/>
                  <a:pt x="1512" y="469"/>
                  <a:pt x="1512" y="469"/>
                </a:cubicBezTo>
                <a:cubicBezTo>
                  <a:pt x="1512" y="469"/>
                  <a:pt x="1512" y="469"/>
                  <a:pt x="1512" y="469"/>
                </a:cubicBezTo>
                <a:cubicBezTo>
                  <a:pt x="1512" y="468"/>
                  <a:pt x="1512" y="468"/>
                  <a:pt x="1512" y="468"/>
                </a:cubicBezTo>
                <a:cubicBezTo>
                  <a:pt x="1512" y="468"/>
                  <a:pt x="1511" y="467"/>
                  <a:pt x="1511" y="467"/>
                </a:cubicBezTo>
                <a:cubicBezTo>
                  <a:pt x="1511" y="465"/>
                  <a:pt x="1514" y="463"/>
                  <a:pt x="1514" y="463"/>
                </a:cubicBezTo>
                <a:cubicBezTo>
                  <a:pt x="1515" y="462"/>
                  <a:pt x="1517" y="462"/>
                  <a:pt x="1518" y="462"/>
                </a:cubicBezTo>
                <a:cubicBezTo>
                  <a:pt x="1519" y="462"/>
                  <a:pt x="1520" y="462"/>
                  <a:pt x="1520" y="463"/>
                </a:cubicBezTo>
                <a:cubicBezTo>
                  <a:pt x="1520" y="463"/>
                  <a:pt x="1520" y="464"/>
                  <a:pt x="1521" y="464"/>
                </a:cubicBezTo>
                <a:cubicBezTo>
                  <a:pt x="1521" y="464"/>
                  <a:pt x="1521" y="464"/>
                  <a:pt x="1521" y="465"/>
                </a:cubicBezTo>
                <a:cubicBezTo>
                  <a:pt x="1521" y="464"/>
                  <a:pt x="1521" y="464"/>
                  <a:pt x="1521" y="464"/>
                </a:cubicBezTo>
                <a:cubicBezTo>
                  <a:pt x="1522" y="463"/>
                  <a:pt x="1523" y="462"/>
                  <a:pt x="1525" y="462"/>
                </a:cubicBezTo>
                <a:cubicBezTo>
                  <a:pt x="1525" y="462"/>
                  <a:pt x="1526" y="463"/>
                  <a:pt x="1527" y="463"/>
                </a:cubicBezTo>
                <a:cubicBezTo>
                  <a:pt x="1527" y="463"/>
                  <a:pt x="1527" y="463"/>
                  <a:pt x="1527" y="463"/>
                </a:cubicBezTo>
                <a:cubicBezTo>
                  <a:pt x="1528" y="463"/>
                  <a:pt x="1528" y="463"/>
                  <a:pt x="1529" y="464"/>
                </a:cubicBezTo>
                <a:cubicBezTo>
                  <a:pt x="1529" y="465"/>
                  <a:pt x="1529" y="465"/>
                  <a:pt x="1529" y="465"/>
                </a:cubicBezTo>
                <a:cubicBezTo>
                  <a:pt x="1529" y="465"/>
                  <a:pt x="1529" y="466"/>
                  <a:pt x="1529" y="466"/>
                </a:cubicBezTo>
                <a:cubicBezTo>
                  <a:pt x="1529" y="466"/>
                  <a:pt x="1529" y="466"/>
                  <a:pt x="1529" y="466"/>
                </a:cubicBezTo>
                <a:cubicBezTo>
                  <a:pt x="1530" y="465"/>
                  <a:pt x="1531" y="464"/>
                  <a:pt x="1531" y="463"/>
                </a:cubicBezTo>
                <a:cubicBezTo>
                  <a:pt x="1532" y="463"/>
                  <a:pt x="1532" y="463"/>
                  <a:pt x="1532" y="463"/>
                </a:cubicBezTo>
                <a:cubicBezTo>
                  <a:pt x="1532" y="463"/>
                  <a:pt x="1533" y="463"/>
                  <a:pt x="1533" y="463"/>
                </a:cubicBezTo>
                <a:cubicBezTo>
                  <a:pt x="1533" y="464"/>
                  <a:pt x="1533" y="464"/>
                  <a:pt x="1533" y="464"/>
                </a:cubicBezTo>
                <a:cubicBezTo>
                  <a:pt x="1533" y="465"/>
                  <a:pt x="1533" y="465"/>
                  <a:pt x="1533" y="465"/>
                </a:cubicBezTo>
                <a:cubicBezTo>
                  <a:pt x="1534" y="465"/>
                  <a:pt x="1534" y="465"/>
                  <a:pt x="1535" y="465"/>
                </a:cubicBezTo>
                <a:cubicBezTo>
                  <a:pt x="1535" y="465"/>
                  <a:pt x="1535" y="465"/>
                  <a:pt x="1535" y="465"/>
                </a:cubicBezTo>
                <a:cubicBezTo>
                  <a:pt x="1536" y="464"/>
                  <a:pt x="1536" y="464"/>
                  <a:pt x="1537" y="464"/>
                </a:cubicBezTo>
                <a:cubicBezTo>
                  <a:pt x="1537" y="464"/>
                  <a:pt x="1537" y="464"/>
                  <a:pt x="1537" y="464"/>
                </a:cubicBezTo>
                <a:cubicBezTo>
                  <a:pt x="1537" y="464"/>
                  <a:pt x="1537" y="463"/>
                  <a:pt x="1537" y="463"/>
                </a:cubicBezTo>
                <a:cubicBezTo>
                  <a:pt x="1536" y="462"/>
                  <a:pt x="1536" y="461"/>
                  <a:pt x="1537" y="461"/>
                </a:cubicBezTo>
                <a:cubicBezTo>
                  <a:pt x="1537" y="460"/>
                  <a:pt x="1538" y="459"/>
                  <a:pt x="1539" y="459"/>
                </a:cubicBezTo>
                <a:cubicBezTo>
                  <a:pt x="1540" y="459"/>
                  <a:pt x="1540" y="459"/>
                  <a:pt x="1541" y="459"/>
                </a:cubicBezTo>
                <a:cubicBezTo>
                  <a:pt x="1541" y="459"/>
                  <a:pt x="1541" y="459"/>
                  <a:pt x="1542" y="459"/>
                </a:cubicBezTo>
                <a:cubicBezTo>
                  <a:pt x="1542" y="459"/>
                  <a:pt x="1542" y="459"/>
                  <a:pt x="1542" y="459"/>
                </a:cubicBezTo>
                <a:cubicBezTo>
                  <a:pt x="1542" y="459"/>
                  <a:pt x="1542" y="459"/>
                  <a:pt x="1542" y="459"/>
                </a:cubicBezTo>
                <a:cubicBezTo>
                  <a:pt x="1543" y="459"/>
                  <a:pt x="1544" y="459"/>
                  <a:pt x="1544" y="459"/>
                </a:cubicBezTo>
                <a:cubicBezTo>
                  <a:pt x="1545" y="460"/>
                  <a:pt x="1545" y="461"/>
                  <a:pt x="1545" y="461"/>
                </a:cubicBezTo>
                <a:cubicBezTo>
                  <a:pt x="1545" y="461"/>
                  <a:pt x="1545" y="462"/>
                  <a:pt x="1546" y="462"/>
                </a:cubicBezTo>
                <a:cubicBezTo>
                  <a:pt x="1546" y="462"/>
                  <a:pt x="1546" y="463"/>
                  <a:pt x="1546" y="464"/>
                </a:cubicBezTo>
                <a:cubicBezTo>
                  <a:pt x="1546" y="464"/>
                  <a:pt x="1546" y="464"/>
                  <a:pt x="1546" y="464"/>
                </a:cubicBezTo>
                <a:cubicBezTo>
                  <a:pt x="1546" y="464"/>
                  <a:pt x="1546" y="464"/>
                  <a:pt x="1546" y="464"/>
                </a:cubicBezTo>
                <a:cubicBezTo>
                  <a:pt x="1546" y="464"/>
                  <a:pt x="1546" y="464"/>
                  <a:pt x="1546" y="464"/>
                </a:cubicBezTo>
                <a:cubicBezTo>
                  <a:pt x="1547" y="464"/>
                  <a:pt x="1547" y="463"/>
                  <a:pt x="1548" y="463"/>
                </a:cubicBezTo>
                <a:cubicBezTo>
                  <a:pt x="1548" y="463"/>
                  <a:pt x="1548" y="463"/>
                  <a:pt x="1548" y="463"/>
                </a:cubicBezTo>
                <a:cubicBezTo>
                  <a:pt x="1549" y="462"/>
                  <a:pt x="1550" y="462"/>
                  <a:pt x="1551" y="461"/>
                </a:cubicBezTo>
                <a:cubicBezTo>
                  <a:pt x="1552" y="461"/>
                  <a:pt x="1552" y="461"/>
                  <a:pt x="1553" y="461"/>
                </a:cubicBezTo>
                <a:cubicBezTo>
                  <a:pt x="1553" y="461"/>
                  <a:pt x="1553" y="461"/>
                  <a:pt x="1554" y="461"/>
                </a:cubicBezTo>
                <a:cubicBezTo>
                  <a:pt x="1554" y="461"/>
                  <a:pt x="1554" y="461"/>
                  <a:pt x="1555" y="461"/>
                </a:cubicBezTo>
                <a:cubicBezTo>
                  <a:pt x="1555" y="461"/>
                  <a:pt x="1555" y="462"/>
                  <a:pt x="1555" y="462"/>
                </a:cubicBezTo>
                <a:cubicBezTo>
                  <a:pt x="1555" y="463"/>
                  <a:pt x="1554" y="463"/>
                  <a:pt x="1554" y="464"/>
                </a:cubicBezTo>
                <a:cubicBezTo>
                  <a:pt x="1553" y="464"/>
                  <a:pt x="1553" y="464"/>
                  <a:pt x="1553" y="464"/>
                </a:cubicBezTo>
                <a:cubicBezTo>
                  <a:pt x="1553" y="464"/>
                  <a:pt x="1553" y="465"/>
                  <a:pt x="1553" y="465"/>
                </a:cubicBezTo>
                <a:cubicBezTo>
                  <a:pt x="1552" y="465"/>
                  <a:pt x="1552" y="465"/>
                  <a:pt x="1552" y="465"/>
                </a:cubicBezTo>
                <a:cubicBezTo>
                  <a:pt x="1552" y="465"/>
                  <a:pt x="1552" y="465"/>
                  <a:pt x="1552" y="466"/>
                </a:cubicBezTo>
                <a:cubicBezTo>
                  <a:pt x="1552" y="466"/>
                  <a:pt x="1552" y="466"/>
                  <a:pt x="1552" y="466"/>
                </a:cubicBezTo>
                <a:cubicBezTo>
                  <a:pt x="1552" y="466"/>
                  <a:pt x="1552" y="466"/>
                  <a:pt x="1552" y="466"/>
                </a:cubicBezTo>
                <a:cubicBezTo>
                  <a:pt x="1552" y="466"/>
                  <a:pt x="1552" y="466"/>
                  <a:pt x="1553" y="466"/>
                </a:cubicBezTo>
                <a:cubicBezTo>
                  <a:pt x="1555" y="466"/>
                  <a:pt x="1555" y="469"/>
                  <a:pt x="1555" y="469"/>
                </a:cubicBezTo>
                <a:cubicBezTo>
                  <a:pt x="1555" y="470"/>
                  <a:pt x="1554" y="471"/>
                  <a:pt x="1554" y="471"/>
                </a:cubicBezTo>
                <a:cubicBezTo>
                  <a:pt x="1554" y="471"/>
                  <a:pt x="1554" y="471"/>
                  <a:pt x="1554" y="471"/>
                </a:cubicBezTo>
                <a:cubicBezTo>
                  <a:pt x="1553" y="471"/>
                  <a:pt x="1552" y="472"/>
                  <a:pt x="1552" y="472"/>
                </a:cubicBezTo>
                <a:cubicBezTo>
                  <a:pt x="1552" y="472"/>
                  <a:pt x="1552" y="472"/>
                  <a:pt x="1552" y="472"/>
                </a:cubicBezTo>
                <a:cubicBezTo>
                  <a:pt x="1552" y="472"/>
                  <a:pt x="1552" y="472"/>
                  <a:pt x="1552" y="472"/>
                </a:cubicBezTo>
                <a:cubicBezTo>
                  <a:pt x="1553" y="472"/>
                  <a:pt x="1553" y="472"/>
                  <a:pt x="1553" y="472"/>
                </a:cubicBezTo>
                <a:cubicBezTo>
                  <a:pt x="1553" y="472"/>
                  <a:pt x="1553" y="472"/>
                  <a:pt x="1553" y="472"/>
                </a:cubicBezTo>
                <a:cubicBezTo>
                  <a:pt x="1554" y="472"/>
                  <a:pt x="1555" y="472"/>
                  <a:pt x="1555" y="473"/>
                </a:cubicBezTo>
                <a:cubicBezTo>
                  <a:pt x="1556" y="473"/>
                  <a:pt x="1556" y="474"/>
                  <a:pt x="1556" y="474"/>
                </a:cubicBezTo>
                <a:cubicBezTo>
                  <a:pt x="1556" y="474"/>
                  <a:pt x="1556" y="475"/>
                  <a:pt x="1555" y="475"/>
                </a:cubicBezTo>
                <a:cubicBezTo>
                  <a:pt x="1555" y="475"/>
                  <a:pt x="1555" y="475"/>
                  <a:pt x="1555" y="475"/>
                </a:cubicBezTo>
                <a:cubicBezTo>
                  <a:pt x="1556" y="475"/>
                  <a:pt x="1556" y="475"/>
                  <a:pt x="1557" y="475"/>
                </a:cubicBezTo>
                <a:cubicBezTo>
                  <a:pt x="1557" y="475"/>
                  <a:pt x="1557" y="475"/>
                  <a:pt x="1557" y="475"/>
                </a:cubicBezTo>
                <a:cubicBezTo>
                  <a:pt x="1558" y="475"/>
                  <a:pt x="1558" y="475"/>
                  <a:pt x="1559" y="476"/>
                </a:cubicBezTo>
                <a:cubicBezTo>
                  <a:pt x="1559" y="476"/>
                  <a:pt x="1559" y="476"/>
                  <a:pt x="1559" y="476"/>
                </a:cubicBezTo>
                <a:cubicBezTo>
                  <a:pt x="1560" y="476"/>
                  <a:pt x="1560" y="476"/>
                  <a:pt x="1560" y="476"/>
                </a:cubicBezTo>
                <a:cubicBezTo>
                  <a:pt x="1561" y="476"/>
                  <a:pt x="1561" y="476"/>
                  <a:pt x="1562" y="477"/>
                </a:cubicBezTo>
                <a:cubicBezTo>
                  <a:pt x="1562" y="477"/>
                  <a:pt x="1562" y="478"/>
                  <a:pt x="1562" y="479"/>
                </a:cubicBezTo>
                <a:cubicBezTo>
                  <a:pt x="1561" y="480"/>
                  <a:pt x="1560" y="480"/>
                  <a:pt x="1559" y="480"/>
                </a:cubicBezTo>
                <a:cubicBezTo>
                  <a:pt x="1559" y="480"/>
                  <a:pt x="1558" y="480"/>
                  <a:pt x="1558" y="480"/>
                </a:cubicBezTo>
                <a:cubicBezTo>
                  <a:pt x="1558" y="480"/>
                  <a:pt x="1558" y="480"/>
                  <a:pt x="1558" y="480"/>
                </a:cubicBezTo>
                <a:cubicBezTo>
                  <a:pt x="1558" y="480"/>
                  <a:pt x="1557" y="480"/>
                  <a:pt x="1557" y="481"/>
                </a:cubicBezTo>
                <a:cubicBezTo>
                  <a:pt x="1557" y="481"/>
                  <a:pt x="1557" y="481"/>
                  <a:pt x="1557" y="481"/>
                </a:cubicBezTo>
                <a:cubicBezTo>
                  <a:pt x="1557" y="481"/>
                  <a:pt x="1557" y="481"/>
                  <a:pt x="1557" y="482"/>
                </a:cubicBezTo>
                <a:cubicBezTo>
                  <a:pt x="1557" y="482"/>
                  <a:pt x="1556" y="483"/>
                  <a:pt x="1556" y="483"/>
                </a:cubicBezTo>
                <a:cubicBezTo>
                  <a:pt x="1556" y="483"/>
                  <a:pt x="1556" y="483"/>
                  <a:pt x="1556" y="483"/>
                </a:cubicBezTo>
                <a:cubicBezTo>
                  <a:pt x="1556" y="483"/>
                  <a:pt x="1556" y="484"/>
                  <a:pt x="1556" y="484"/>
                </a:cubicBezTo>
                <a:cubicBezTo>
                  <a:pt x="1557" y="484"/>
                  <a:pt x="1558" y="485"/>
                  <a:pt x="1558" y="487"/>
                </a:cubicBezTo>
                <a:cubicBezTo>
                  <a:pt x="1558" y="487"/>
                  <a:pt x="1558" y="487"/>
                  <a:pt x="1559" y="487"/>
                </a:cubicBezTo>
                <a:cubicBezTo>
                  <a:pt x="1559" y="487"/>
                  <a:pt x="1559" y="488"/>
                  <a:pt x="1559" y="489"/>
                </a:cubicBezTo>
                <a:cubicBezTo>
                  <a:pt x="1558" y="490"/>
                  <a:pt x="1557" y="491"/>
                  <a:pt x="1556" y="491"/>
                </a:cubicBezTo>
                <a:cubicBezTo>
                  <a:pt x="1556" y="492"/>
                  <a:pt x="1555" y="491"/>
                  <a:pt x="1555" y="491"/>
                </a:cubicBezTo>
                <a:cubicBezTo>
                  <a:pt x="1554" y="491"/>
                  <a:pt x="1554" y="490"/>
                  <a:pt x="1554" y="490"/>
                </a:cubicBezTo>
                <a:cubicBezTo>
                  <a:pt x="1554" y="490"/>
                  <a:pt x="1554" y="490"/>
                  <a:pt x="1554" y="491"/>
                </a:cubicBezTo>
                <a:cubicBezTo>
                  <a:pt x="1554" y="491"/>
                  <a:pt x="1553" y="492"/>
                  <a:pt x="1553" y="492"/>
                </a:cubicBezTo>
                <a:cubicBezTo>
                  <a:pt x="1552" y="492"/>
                  <a:pt x="1552" y="492"/>
                  <a:pt x="1552" y="493"/>
                </a:cubicBezTo>
                <a:cubicBezTo>
                  <a:pt x="1552" y="494"/>
                  <a:pt x="1552" y="495"/>
                  <a:pt x="1551" y="496"/>
                </a:cubicBezTo>
                <a:cubicBezTo>
                  <a:pt x="1550" y="496"/>
                  <a:pt x="1549" y="496"/>
                  <a:pt x="1548" y="496"/>
                </a:cubicBezTo>
                <a:cubicBezTo>
                  <a:pt x="1548" y="496"/>
                  <a:pt x="1548" y="496"/>
                  <a:pt x="1547" y="496"/>
                </a:cubicBezTo>
                <a:cubicBezTo>
                  <a:pt x="1547" y="496"/>
                  <a:pt x="1547" y="496"/>
                  <a:pt x="1547" y="496"/>
                </a:cubicBezTo>
                <a:cubicBezTo>
                  <a:pt x="1547" y="496"/>
                  <a:pt x="1547" y="496"/>
                  <a:pt x="1546" y="496"/>
                </a:cubicBezTo>
                <a:cubicBezTo>
                  <a:pt x="1546" y="496"/>
                  <a:pt x="1546" y="496"/>
                  <a:pt x="1546" y="497"/>
                </a:cubicBezTo>
                <a:cubicBezTo>
                  <a:pt x="1545" y="497"/>
                  <a:pt x="1544" y="497"/>
                  <a:pt x="1544" y="498"/>
                </a:cubicBezTo>
                <a:cubicBezTo>
                  <a:pt x="1544" y="498"/>
                  <a:pt x="1543" y="498"/>
                  <a:pt x="1543" y="498"/>
                </a:cubicBezTo>
                <a:cubicBezTo>
                  <a:pt x="1542" y="498"/>
                  <a:pt x="1542" y="498"/>
                  <a:pt x="1542" y="498"/>
                </a:cubicBezTo>
                <a:cubicBezTo>
                  <a:pt x="1541" y="498"/>
                  <a:pt x="1541" y="498"/>
                  <a:pt x="1540" y="498"/>
                </a:cubicBezTo>
                <a:cubicBezTo>
                  <a:pt x="1540" y="497"/>
                  <a:pt x="1540" y="497"/>
                  <a:pt x="1540" y="497"/>
                </a:cubicBezTo>
                <a:cubicBezTo>
                  <a:pt x="1540" y="498"/>
                  <a:pt x="1540" y="498"/>
                  <a:pt x="1540" y="498"/>
                </a:cubicBezTo>
                <a:cubicBezTo>
                  <a:pt x="1540" y="498"/>
                  <a:pt x="1540" y="498"/>
                  <a:pt x="1539" y="499"/>
                </a:cubicBezTo>
                <a:cubicBezTo>
                  <a:pt x="1539" y="499"/>
                  <a:pt x="1539" y="499"/>
                  <a:pt x="1538" y="500"/>
                </a:cubicBezTo>
                <a:cubicBezTo>
                  <a:pt x="1538" y="500"/>
                  <a:pt x="1538" y="500"/>
                  <a:pt x="1537" y="501"/>
                </a:cubicBezTo>
                <a:cubicBezTo>
                  <a:pt x="1536" y="501"/>
                  <a:pt x="1536" y="501"/>
                  <a:pt x="1536" y="501"/>
                </a:cubicBezTo>
                <a:cubicBezTo>
                  <a:pt x="1536" y="502"/>
                  <a:pt x="1535" y="502"/>
                  <a:pt x="1534" y="503"/>
                </a:cubicBezTo>
                <a:cubicBezTo>
                  <a:pt x="1534" y="503"/>
                  <a:pt x="1533" y="503"/>
                  <a:pt x="1533" y="503"/>
                </a:cubicBezTo>
                <a:cubicBezTo>
                  <a:pt x="1533" y="504"/>
                  <a:pt x="1533" y="504"/>
                  <a:pt x="1532" y="504"/>
                </a:cubicBezTo>
                <a:cubicBezTo>
                  <a:pt x="1531" y="504"/>
                  <a:pt x="1530" y="504"/>
                  <a:pt x="1529" y="504"/>
                </a:cubicBezTo>
                <a:cubicBezTo>
                  <a:pt x="1529" y="504"/>
                  <a:pt x="1529" y="504"/>
                  <a:pt x="1528" y="504"/>
                </a:cubicBezTo>
                <a:cubicBezTo>
                  <a:pt x="1528" y="504"/>
                  <a:pt x="1528" y="504"/>
                  <a:pt x="1527" y="504"/>
                </a:cubicBezTo>
                <a:cubicBezTo>
                  <a:pt x="1527" y="505"/>
                  <a:pt x="1527" y="505"/>
                  <a:pt x="1526" y="505"/>
                </a:cubicBezTo>
                <a:cubicBezTo>
                  <a:pt x="1526" y="505"/>
                  <a:pt x="1525" y="506"/>
                  <a:pt x="1525" y="506"/>
                </a:cubicBezTo>
                <a:cubicBezTo>
                  <a:pt x="1525" y="506"/>
                  <a:pt x="1525" y="506"/>
                  <a:pt x="1524" y="506"/>
                </a:cubicBezTo>
                <a:cubicBezTo>
                  <a:pt x="1524" y="506"/>
                  <a:pt x="1524" y="506"/>
                  <a:pt x="1523" y="506"/>
                </a:cubicBezTo>
                <a:cubicBezTo>
                  <a:pt x="1523" y="506"/>
                  <a:pt x="1522" y="506"/>
                  <a:pt x="1522" y="506"/>
                </a:cubicBezTo>
                <a:cubicBezTo>
                  <a:pt x="1522" y="506"/>
                  <a:pt x="1522" y="506"/>
                  <a:pt x="1522" y="505"/>
                </a:cubicBezTo>
                <a:cubicBezTo>
                  <a:pt x="1521" y="507"/>
                  <a:pt x="1520" y="508"/>
                  <a:pt x="1519" y="508"/>
                </a:cubicBezTo>
                <a:cubicBezTo>
                  <a:pt x="1519" y="508"/>
                  <a:pt x="1519" y="508"/>
                  <a:pt x="1519" y="508"/>
                </a:cubicBezTo>
                <a:cubicBezTo>
                  <a:pt x="1518" y="508"/>
                  <a:pt x="1517" y="508"/>
                  <a:pt x="1517" y="508"/>
                </a:cubicBezTo>
                <a:cubicBezTo>
                  <a:pt x="1516" y="508"/>
                  <a:pt x="1516" y="508"/>
                  <a:pt x="1516" y="508"/>
                </a:cubicBezTo>
                <a:cubicBezTo>
                  <a:pt x="1516" y="508"/>
                  <a:pt x="1516" y="508"/>
                  <a:pt x="1516" y="509"/>
                </a:cubicBezTo>
                <a:cubicBezTo>
                  <a:pt x="1516" y="509"/>
                  <a:pt x="1516" y="510"/>
                  <a:pt x="1515" y="510"/>
                </a:cubicBezTo>
                <a:cubicBezTo>
                  <a:pt x="1514" y="510"/>
                  <a:pt x="1512" y="511"/>
                  <a:pt x="1511" y="510"/>
                </a:cubicBezTo>
                <a:cubicBezTo>
                  <a:pt x="1510" y="510"/>
                  <a:pt x="1510" y="510"/>
                  <a:pt x="1509" y="510"/>
                </a:cubicBezTo>
                <a:cubicBezTo>
                  <a:pt x="1509" y="510"/>
                  <a:pt x="1508" y="510"/>
                  <a:pt x="1507" y="510"/>
                </a:cubicBezTo>
                <a:cubicBezTo>
                  <a:pt x="1507" y="510"/>
                  <a:pt x="1506" y="510"/>
                  <a:pt x="1506" y="509"/>
                </a:cubicBezTo>
                <a:cubicBezTo>
                  <a:pt x="1506" y="509"/>
                  <a:pt x="1506" y="509"/>
                  <a:pt x="1506" y="509"/>
                </a:cubicBezTo>
                <a:cubicBezTo>
                  <a:pt x="1505" y="509"/>
                  <a:pt x="1505" y="508"/>
                  <a:pt x="1504" y="508"/>
                </a:cubicBezTo>
                <a:cubicBezTo>
                  <a:pt x="1504" y="508"/>
                  <a:pt x="1503" y="508"/>
                  <a:pt x="1503" y="507"/>
                </a:cubicBezTo>
                <a:cubicBezTo>
                  <a:pt x="1503" y="507"/>
                  <a:pt x="1502" y="507"/>
                  <a:pt x="1502" y="507"/>
                </a:cubicBezTo>
                <a:cubicBezTo>
                  <a:pt x="1502" y="507"/>
                  <a:pt x="1502" y="507"/>
                  <a:pt x="1502" y="507"/>
                </a:cubicBezTo>
                <a:cubicBezTo>
                  <a:pt x="1502" y="507"/>
                  <a:pt x="1502" y="508"/>
                  <a:pt x="1501" y="508"/>
                </a:cubicBezTo>
                <a:cubicBezTo>
                  <a:pt x="1501" y="508"/>
                  <a:pt x="1501" y="508"/>
                  <a:pt x="1501" y="508"/>
                </a:cubicBezTo>
                <a:cubicBezTo>
                  <a:pt x="1501" y="509"/>
                  <a:pt x="1502" y="509"/>
                  <a:pt x="1502" y="510"/>
                </a:cubicBezTo>
                <a:cubicBezTo>
                  <a:pt x="1502" y="510"/>
                  <a:pt x="1501" y="511"/>
                  <a:pt x="1500" y="511"/>
                </a:cubicBezTo>
                <a:cubicBezTo>
                  <a:pt x="1500" y="512"/>
                  <a:pt x="1500" y="512"/>
                  <a:pt x="1499" y="512"/>
                </a:cubicBezTo>
                <a:cubicBezTo>
                  <a:pt x="1499" y="512"/>
                  <a:pt x="1499" y="512"/>
                  <a:pt x="1499" y="512"/>
                </a:cubicBezTo>
                <a:cubicBezTo>
                  <a:pt x="1498" y="512"/>
                  <a:pt x="1498" y="512"/>
                  <a:pt x="1498" y="512"/>
                </a:cubicBezTo>
                <a:cubicBezTo>
                  <a:pt x="1497" y="512"/>
                  <a:pt x="1496" y="511"/>
                  <a:pt x="1496" y="511"/>
                </a:cubicBezTo>
                <a:cubicBezTo>
                  <a:pt x="1496" y="510"/>
                  <a:pt x="1496" y="509"/>
                  <a:pt x="1497" y="509"/>
                </a:cubicBezTo>
                <a:cubicBezTo>
                  <a:pt x="1498" y="508"/>
                  <a:pt x="1498" y="508"/>
                  <a:pt x="1498" y="508"/>
                </a:cubicBezTo>
                <a:cubicBezTo>
                  <a:pt x="1498" y="508"/>
                  <a:pt x="1498" y="508"/>
                  <a:pt x="1498" y="508"/>
                </a:cubicBezTo>
                <a:cubicBezTo>
                  <a:pt x="1498" y="508"/>
                  <a:pt x="1498" y="508"/>
                  <a:pt x="1497" y="507"/>
                </a:cubicBezTo>
                <a:cubicBezTo>
                  <a:pt x="1497" y="507"/>
                  <a:pt x="1497" y="507"/>
                  <a:pt x="1496" y="506"/>
                </a:cubicBezTo>
                <a:cubicBezTo>
                  <a:pt x="1496" y="506"/>
                  <a:pt x="1496" y="506"/>
                  <a:pt x="1495" y="506"/>
                </a:cubicBezTo>
                <a:cubicBezTo>
                  <a:pt x="1495" y="505"/>
                  <a:pt x="1495" y="504"/>
                  <a:pt x="1495" y="503"/>
                </a:cubicBezTo>
                <a:cubicBezTo>
                  <a:pt x="1495" y="503"/>
                  <a:pt x="1495" y="503"/>
                  <a:pt x="1495" y="503"/>
                </a:cubicBezTo>
                <a:cubicBezTo>
                  <a:pt x="1495" y="503"/>
                  <a:pt x="1495" y="503"/>
                  <a:pt x="1494" y="503"/>
                </a:cubicBezTo>
                <a:cubicBezTo>
                  <a:pt x="1494" y="503"/>
                  <a:pt x="1494" y="503"/>
                  <a:pt x="1494" y="503"/>
                </a:cubicBezTo>
                <a:cubicBezTo>
                  <a:pt x="1493" y="503"/>
                  <a:pt x="1493" y="503"/>
                  <a:pt x="1492" y="503"/>
                </a:cubicBezTo>
                <a:cubicBezTo>
                  <a:pt x="1492" y="502"/>
                  <a:pt x="1492" y="502"/>
                  <a:pt x="1492" y="502"/>
                </a:cubicBezTo>
                <a:cubicBezTo>
                  <a:pt x="1492" y="502"/>
                  <a:pt x="1491" y="502"/>
                  <a:pt x="1491" y="502"/>
                </a:cubicBezTo>
                <a:cubicBezTo>
                  <a:pt x="1490" y="503"/>
                  <a:pt x="1490" y="503"/>
                  <a:pt x="1490" y="503"/>
                </a:cubicBezTo>
                <a:cubicBezTo>
                  <a:pt x="1489" y="502"/>
                  <a:pt x="1489" y="502"/>
                  <a:pt x="1489" y="502"/>
                </a:cubicBezTo>
                <a:cubicBezTo>
                  <a:pt x="1488" y="502"/>
                  <a:pt x="1488" y="502"/>
                  <a:pt x="1488" y="502"/>
                </a:cubicBezTo>
                <a:cubicBezTo>
                  <a:pt x="1488" y="502"/>
                  <a:pt x="1488" y="502"/>
                  <a:pt x="1487" y="503"/>
                </a:cubicBezTo>
                <a:cubicBezTo>
                  <a:pt x="1487" y="503"/>
                  <a:pt x="1487" y="503"/>
                  <a:pt x="1487" y="503"/>
                </a:cubicBezTo>
                <a:cubicBezTo>
                  <a:pt x="1486" y="503"/>
                  <a:pt x="1486" y="503"/>
                  <a:pt x="1485" y="503"/>
                </a:cubicBezTo>
                <a:cubicBezTo>
                  <a:pt x="1484" y="503"/>
                  <a:pt x="1484" y="503"/>
                  <a:pt x="1484" y="503"/>
                </a:cubicBezTo>
                <a:cubicBezTo>
                  <a:pt x="1484" y="503"/>
                  <a:pt x="1483" y="503"/>
                  <a:pt x="1483" y="503"/>
                </a:cubicBezTo>
                <a:cubicBezTo>
                  <a:pt x="1482" y="503"/>
                  <a:pt x="1482" y="503"/>
                  <a:pt x="1482" y="503"/>
                </a:cubicBezTo>
                <a:cubicBezTo>
                  <a:pt x="1481" y="503"/>
                  <a:pt x="1481" y="503"/>
                  <a:pt x="1480" y="503"/>
                </a:cubicBezTo>
                <a:cubicBezTo>
                  <a:pt x="1480" y="503"/>
                  <a:pt x="1479" y="503"/>
                  <a:pt x="1479" y="503"/>
                </a:cubicBezTo>
                <a:cubicBezTo>
                  <a:pt x="1479" y="503"/>
                  <a:pt x="1479" y="503"/>
                  <a:pt x="1479" y="503"/>
                </a:cubicBezTo>
                <a:cubicBezTo>
                  <a:pt x="1478" y="503"/>
                  <a:pt x="1478" y="502"/>
                  <a:pt x="1477" y="502"/>
                </a:cubicBezTo>
                <a:cubicBezTo>
                  <a:pt x="1477" y="502"/>
                  <a:pt x="1477" y="501"/>
                  <a:pt x="1477" y="500"/>
                </a:cubicBezTo>
                <a:cubicBezTo>
                  <a:pt x="1477" y="500"/>
                  <a:pt x="1477" y="499"/>
                  <a:pt x="1477" y="499"/>
                </a:cubicBezTo>
                <a:cubicBezTo>
                  <a:pt x="1476" y="497"/>
                  <a:pt x="1477" y="496"/>
                  <a:pt x="1477" y="495"/>
                </a:cubicBezTo>
                <a:cubicBezTo>
                  <a:pt x="1478" y="495"/>
                  <a:pt x="1478" y="495"/>
                  <a:pt x="1478" y="495"/>
                </a:cubicBezTo>
                <a:cubicBezTo>
                  <a:pt x="1479" y="495"/>
                  <a:pt x="1479" y="495"/>
                  <a:pt x="1479" y="495"/>
                </a:cubicBezTo>
                <a:cubicBezTo>
                  <a:pt x="1479" y="496"/>
                  <a:pt x="1479" y="496"/>
                  <a:pt x="1479" y="496"/>
                </a:cubicBezTo>
                <a:cubicBezTo>
                  <a:pt x="1480" y="496"/>
                  <a:pt x="1480" y="496"/>
                  <a:pt x="1480" y="496"/>
                </a:cubicBezTo>
                <a:cubicBezTo>
                  <a:pt x="1480" y="496"/>
                  <a:pt x="1480" y="496"/>
                  <a:pt x="1480" y="496"/>
                </a:cubicBezTo>
                <a:cubicBezTo>
                  <a:pt x="1481" y="496"/>
                  <a:pt x="1481" y="496"/>
                  <a:pt x="1482" y="496"/>
                </a:cubicBezTo>
                <a:cubicBezTo>
                  <a:pt x="1482" y="496"/>
                  <a:pt x="1482" y="495"/>
                  <a:pt x="1483" y="495"/>
                </a:cubicBezTo>
                <a:cubicBezTo>
                  <a:pt x="1483" y="495"/>
                  <a:pt x="1483" y="495"/>
                  <a:pt x="1483" y="495"/>
                </a:cubicBezTo>
                <a:cubicBezTo>
                  <a:pt x="1483" y="495"/>
                  <a:pt x="1483" y="495"/>
                  <a:pt x="1483" y="494"/>
                </a:cubicBezTo>
                <a:close/>
                <a:moveTo>
                  <a:pt x="1521" y="469"/>
                </a:moveTo>
                <a:cubicBezTo>
                  <a:pt x="1522" y="470"/>
                  <a:pt x="1522" y="470"/>
                  <a:pt x="1522" y="471"/>
                </a:cubicBezTo>
                <a:cubicBezTo>
                  <a:pt x="1523" y="470"/>
                  <a:pt x="1523" y="470"/>
                  <a:pt x="1522" y="469"/>
                </a:cubicBezTo>
                <a:cubicBezTo>
                  <a:pt x="1522" y="469"/>
                  <a:pt x="1522" y="469"/>
                  <a:pt x="1522" y="468"/>
                </a:cubicBezTo>
                <a:cubicBezTo>
                  <a:pt x="1522" y="468"/>
                  <a:pt x="1521" y="468"/>
                  <a:pt x="1521" y="468"/>
                </a:cubicBezTo>
                <a:cubicBezTo>
                  <a:pt x="1521" y="468"/>
                  <a:pt x="1521" y="468"/>
                  <a:pt x="1521" y="468"/>
                </a:cubicBezTo>
                <a:cubicBezTo>
                  <a:pt x="1521" y="469"/>
                  <a:pt x="1521" y="469"/>
                  <a:pt x="1521" y="469"/>
                </a:cubicBezTo>
                <a:close/>
                <a:moveTo>
                  <a:pt x="1495" y="473"/>
                </a:moveTo>
                <a:cubicBezTo>
                  <a:pt x="1495" y="473"/>
                  <a:pt x="1495" y="473"/>
                  <a:pt x="1495" y="473"/>
                </a:cubicBezTo>
                <a:cubicBezTo>
                  <a:pt x="1495" y="473"/>
                  <a:pt x="1495" y="473"/>
                  <a:pt x="1495" y="473"/>
                </a:cubicBezTo>
                <a:cubicBezTo>
                  <a:pt x="1495" y="473"/>
                  <a:pt x="1495" y="473"/>
                  <a:pt x="1495" y="473"/>
                </a:cubicBezTo>
                <a:close/>
                <a:moveTo>
                  <a:pt x="1881" y="851"/>
                </a:moveTo>
                <a:cubicBezTo>
                  <a:pt x="1881" y="851"/>
                  <a:pt x="1879" y="851"/>
                  <a:pt x="1879" y="852"/>
                </a:cubicBezTo>
                <a:cubicBezTo>
                  <a:pt x="1879" y="853"/>
                  <a:pt x="1879" y="854"/>
                  <a:pt x="1880" y="854"/>
                </a:cubicBezTo>
                <a:cubicBezTo>
                  <a:pt x="1880" y="854"/>
                  <a:pt x="1880" y="854"/>
                  <a:pt x="1880" y="854"/>
                </a:cubicBezTo>
                <a:cubicBezTo>
                  <a:pt x="1880" y="854"/>
                  <a:pt x="1880" y="855"/>
                  <a:pt x="1880" y="855"/>
                </a:cubicBezTo>
                <a:cubicBezTo>
                  <a:pt x="1880" y="855"/>
                  <a:pt x="1881" y="855"/>
                  <a:pt x="1881" y="855"/>
                </a:cubicBezTo>
                <a:cubicBezTo>
                  <a:pt x="1881" y="855"/>
                  <a:pt x="1881" y="855"/>
                  <a:pt x="1881" y="855"/>
                </a:cubicBezTo>
                <a:cubicBezTo>
                  <a:pt x="1881" y="855"/>
                  <a:pt x="1881" y="855"/>
                  <a:pt x="1881" y="855"/>
                </a:cubicBezTo>
                <a:cubicBezTo>
                  <a:pt x="1881" y="856"/>
                  <a:pt x="1881" y="856"/>
                  <a:pt x="1881" y="856"/>
                </a:cubicBezTo>
                <a:cubicBezTo>
                  <a:pt x="1881" y="856"/>
                  <a:pt x="1881" y="857"/>
                  <a:pt x="1881" y="857"/>
                </a:cubicBezTo>
                <a:cubicBezTo>
                  <a:pt x="1881" y="857"/>
                  <a:pt x="1882" y="857"/>
                  <a:pt x="1882" y="857"/>
                </a:cubicBezTo>
                <a:cubicBezTo>
                  <a:pt x="1882" y="857"/>
                  <a:pt x="1882" y="857"/>
                  <a:pt x="1882" y="857"/>
                </a:cubicBezTo>
                <a:cubicBezTo>
                  <a:pt x="1882" y="857"/>
                  <a:pt x="1883" y="857"/>
                  <a:pt x="1883" y="857"/>
                </a:cubicBezTo>
                <a:cubicBezTo>
                  <a:pt x="1883" y="857"/>
                  <a:pt x="1883" y="857"/>
                  <a:pt x="1883" y="857"/>
                </a:cubicBezTo>
                <a:cubicBezTo>
                  <a:pt x="1883" y="856"/>
                  <a:pt x="1884" y="856"/>
                  <a:pt x="1884" y="856"/>
                </a:cubicBezTo>
                <a:cubicBezTo>
                  <a:pt x="1883" y="856"/>
                  <a:pt x="1883" y="856"/>
                  <a:pt x="1883" y="856"/>
                </a:cubicBezTo>
                <a:cubicBezTo>
                  <a:pt x="1884" y="855"/>
                  <a:pt x="1884" y="855"/>
                  <a:pt x="1884" y="855"/>
                </a:cubicBezTo>
                <a:cubicBezTo>
                  <a:pt x="1884" y="855"/>
                  <a:pt x="1884" y="855"/>
                  <a:pt x="1883" y="854"/>
                </a:cubicBezTo>
                <a:cubicBezTo>
                  <a:pt x="1883" y="854"/>
                  <a:pt x="1883" y="854"/>
                  <a:pt x="1883" y="854"/>
                </a:cubicBezTo>
                <a:cubicBezTo>
                  <a:pt x="1883" y="854"/>
                  <a:pt x="1883" y="854"/>
                  <a:pt x="1883" y="854"/>
                </a:cubicBezTo>
                <a:cubicBezTo>
                  <a:pt x="1883" y="853"/>
                  <a:pt x="1883" y="852"/>
                  <a:pt x="1881" y="851"/>
                </a:cubicBezTo>
                <a:close/>
                <a:moveTo>
                  <a:pt x="1885" y="849"/>
                </a:moveTo>
                <a:cubicBezTo>
                  <a:pt x="1885" y="848"/>
                  <a:pt x="1886" y="847"/>
                  <a:pt x="1887" y="847"/>
                </a:cubicBezTo>
                <a:cubicBezTo>
                  <a:pt x="1888" y="847"/>
                  <a:pt x="1889" y="848"/>
                  <a:pt x="1889" y="849"/>
                </a:cubicBezTo>
                <a:cubicBezTo>
                  <a:pt x="1889" y="849"/>
                  <a:pt x="1889" y="849"/>
                  <a:pt x="1890" y="849"/>
                </a:cubicBezTo>
                <a:cubicBezTo>
                  <a:pt x="1890" y="849"/>
                  <a:pt x="1890" y="850"/>
                  <a:pt x="1890" y="850"/>
                </a:cubicBezTo>
                <a:cubicBezTo>
                  <a:pt x="1890" y="850"/>
                  <a:pt x="1890" y="850"/>
                  <a:pt x="1890" y="850"/>
                </a:cubicBezTo>
                <a:cubicBezTo>
                  <a:pt x="1891" y="850"/>
                  <a:pt x="1891" y="850"/>
                  <a:pt x="1891" y="850"/>
                </a:cubicBezTo>
                <a:cubicBezTo>
                  <a:pt x="1892" y="851"/>
                  <a:pt x="1892" y="852"/>
                  <a:pt x="1892" y="852"/>
                </a:cubicBezTo>
                <a:cubicBezTo>
                  <a:pt x="1892" y="853"/>
                  <a:pt x="1891" y="853"/>
                  <a:pt x="1891" y="853"/>
                </a:cubicBezTo>
                <a:cubicBezTo>
                  <a:pt x="1891" y="854"/>
                  <a:pt x="1890" y="854"/>
                  <a:pt x="1890" y="854"/>
                </a:cubicBezTo>
                <a:cubicBezTo>
                  <a:pt x="1889" y="854"/>
                  <a:pt x="1887" y="853"/>
                  <a:pt x="1887" y="853"/>
                </a:cubicBezTo>
                <a:cubicBezTo>
                  <a:pt x="1886" y="852"/>
                  <a:pt x="1885" y="851"/>
                  <a:pt x="1885" y="849"/>
                </a:cubicBezTo>
                <a:close/>
                <a:moveTo>
                  <a:pt x="1890" y="853"/>
                </a:moveTo>
                <a:cubicBezTo>
                  <a:pt x="1890" y="853"/>
                  <a:pt x="1890" y="853"/>
                  <a:pt x="1890" y="853"/>
                </a:cubicBezTo>
                <a:cubicBezTo>
                  <a:pt x="1890" y="853"/>
                  <a:pt x="1890" y="853"/>
                  <a:pt x="1890" y="853"/>
                </a:cubicBezTo>
                <a:close/>
                <a:moveTo>
                  <a:pt x="1912" y="870"/>
                </a:moveTo>
                <a:cubicBezTo>
                  <a:pt x="1912" y="870"/>
                  <a:pt x="1913" y="870"/>
                  <a:pt x="1913" y="870"/>
                </a:cubicBezTo>
                <a:cubicBezTo>
                  <a:pt x="1914" y="869"/>
                  <a:pt x="1914" y="869"/>
                  <a:pt x="1915" y="869"/>
                </a:cubicBezTo>
                <a:cubicBezTo>
                  <a:pt x="1915" y="869"/>
                  <a:pt x="1915" y="868"/>
                  <a:pt x="1915" y="868"/>
                </a:cubicBezTo>
                <a:cubicBezTo>
                  <a:pt x="1915" y="868"/>
                  <a:pt x="1916" y="868"/>
                  <a:pt x="1916" y="868"/>
                </a:cubicBezTo>
                <a:cubicBezTo>
                  <a:pt x="1917" y="868"/>
                  <a:pt x="1917" y="867"/>
                  <a:pt x="1918" y="866"/>
                </a:cubicBezTo>
                <a:cubicBezTo>
                  <a:pt x="1918" y="866"/>
                  <a:pt x="1918" y="866"/>
                  <a:pt x="1918" y="865"/>
                </a:cubicBezTo>
                <a:cubicBezTo>
                  <a:pt x="1919" y="865"/>
                  <a:pt x="1920" y="864"/>
                  <a:pt x="1920" y="864"/>
                </a:cubicBezTo>
                <a:cubicBezTo>
                  <a:pt x="1920" y="863"/>
                  <a:pt x="1920" y="863"/>
                  <a:pt x="1920" y="863"/>
                </a:cubicBezTo>
                <a:cubicBezTo>
                  <a:pt x="1920" y="862"/>
                  <a:pt x="1919" y="862"/>
                  <a:pt x="1919" y="862"/>
                </a:cubicBezTo>
                <a:cubicBezTo>
                  <a:pt x="1919" y="862"/>
                  <a:pt x="1919" y="862"/>
                  <a:pt x="1919" y="862"/>
                </a:cubicBezTo>
                <a:cubicBezTo>
                  <a:pt x="1918" y="862"/>
                  <a:pt x="1918" y="862"/>
                  <a:pt x="1918" y="862"/>
                </a:cubicBezTo>
                <a:cubicBezTo>
                  <a:pt x="1918" y="862"/>
                  <a:pt x="1918" y="862"/>
                  <a:pt x="1918" y="862"/>
                </a:cubicBezTo>
                <a:cubicBezTo>
                  <a:pt x="1917" y="862"/>
                  <a:pt x="1916" y="862"/>
                  <a:pt x="1915" y="862"/>
                </a:cubicBezTo>
                <a:cubicBezTo>
                  <a:pt x="1915" y="863"/>
                  <a:pt x="1915" y="863"/>
                  <a:pt x="1915" y="863"/>
                </a:cubicBezTo>
                <a:cubicBezTo>
                  <a:pt x="1914" y="863"/>
                  <a:pt x="1914" y="863"/>
                  <a:pt x="1914" y="863"/>
                </a:cubicBezTo>
                <a:cubicBezTo>
                  <a:pt x="1914" y="863"/>
                  <a:pt x="1913" y="863"/>
                  <a:pt x="1913" y="864"/>
                </a:cubicBezTo>
                <a:cubicBezTo>
                  <a:pt x="1912" y="864"/>
                  <a:pt x="1911" y="865"/>
                  <a:pt x="1910" y="867"/>
                </a:cubicBezTo>
                <a:cubicBezTo>
                  <a:pt x="1910" y="867"/>
                  <a:pt x="1910" y="869"/>
                  <a:pt x="1911" y="870"/>
                </a:cubicBezTo>
                <a:cubicBezTo>
                  <a:pt x="1911" y="870"/>
                  <a:pt x="1911" y="870"/>
                  <a:pt x="1912" y="870"/>
                </a:cubicBezTo>
                <a:close/>
                <a:moveTo>
                  <a:pt x="1900" y="864"/>
                </a:moveTo>
                <a:cubicBezTo>
                  <a:pt x="1900" y="864"/>
                  <a:pt x="1901" y="864"/>
                  <a:pt x="1901" y="863"/>
                </a:cubicBezTo>
                <a:cubicBezTo>
                  <a:pt x="1901" y="863"/>
                  <a:pt x="1901" y="863"/>
                  <a:pt x="1901" y="863"/>
                </a:cubicBezTo>
                <a:cubicBezTo>
                  <a:pt x="1901" y="863"/>
                  <a:pt x="1901" y="863"/>
                  <a:pt x="1902" y="863"/>
                </a:cubicBezTo>
                <a:cubicBezTo>
                  <a:pt x="1902" y="863"/>
                  <a:pt x="1902" y="863"/>
                  <a:pt x="1902" y="863"/>
                </a:cubicBezTo>
                <a:cubicBezTo>
                  <a:pt x="1902" y="863"/>
                  <a:pt x="1902" y="863"/>
                  <a:pt x="1902" y="863"/>
                </a:cubicBezTo>
                <a:cubicBezTo>
                  <a:pt x="1903" y="862"/>
                  <a:pt x="1903" y="862"/>
                  <a:pt x="1903" y="861"/>
                </a:cubicBezTo>
                <a:cubicBezTo>
                  <a:pt x="1903" y="861"/>
                  <a:pt x="1903" y="860"/>
                  <a:pt x="1902" y="860"/>
                </a:cubicBezTo>
                <a:cubicBezTo>
                  <a:pt x="1902" y="859"/>
                  <a:pt x="1900" y="859"/>
                  <a:pt x="1900" y="860"/>
                </a:cubicBezTo>
                <a:cubicBezTo>
                  <a:pt x="1899" y="861"/>
                  <a:pt x="1898" y="861"/>
                  <a:pt x="1898" y="862"/>
                </a:cubicBezTo>
                <a:cubicBezTo>
                  <a:pt x="1898" y="862"/>
                  <a:pt x="1898" y="862"/>
                  <a:pt x="1898" y="862"/>
                </a:cubicBezTo>
                <a:cubicBezTo>
                  <a:pt x="1898" y="862"/>
                  <a:pt x="1898" y="863"/>
                  <a:pt x="1898" y="863"/>
                </a:cubicBezTo>
                <a:cubicBezTo>
                  <a:pt x="1899" y="864"/>
                  <a:pt x="1899" y="864"/>
                  <a:pt x="1900" y="864"/>
                </a:cubicBezTo>
                <a:cubicBezTo>
                  <a:pt x="1900" y="864"/>
                  <a:pt x="1900" y="864"/>
                  <a:pt x="1900" y="864"/>
                </a:cubicBezTo>
                <a:close/>
                <a:moveTo>
                  <a:pt x="1893" y="822"/>
                </a:moveTo>
                <a:cubicBezTo>
                  <a:pt x="1893" y="822"/>
                  <a:pt x="1892" y="822"/>
                  <a:pt x="1892" y="822"/>
                </a:cubicBezTo>
                <a:cubicBezTo>
                  <a:pt x="1892" y="822"/>
                  <a:pt x="1891" y="822"/>
                  <a:pt x="1891" y="822"/>
                </a:cubicBezTo>
                <a:cubicBezTo>
                  <a:pt x="1891" y="822"/>
                  <a:pt x="1890" y="822"/>
                  <a:pt x="1890" y="822"/>
                </a:cubicBezTo>
                <a:cubicBezTo>
                  <a:pt x="1889" y="822"/>
                  <a:pt x="1888" y="822"/>
                  <a:pt x="1887" y="823"/>
                </a:cubicBezTo>
                <a:cubicBezTo>
                  <a:pt x="1887" y="823"/>
                  <a:pt x="1887" y="824"/>
                  <a:pt x="1887" y="824"/>
                </a:cubicBezTo>
                <a:cubicBezTo>
                  <a:pt x="1886" y="825"/>
                  <a:pt x="1887" y="825"/>
                  <a:pt x="1887" y="826"/>
                </a:cubicBezTo>
                <a:cubicBezTo>
                  <a:pt x="1888" y="826"/>
                  <a:pt x="1888" y="827"/>
                  <a:pt x="1890" y="827"/>
                </a:cubicBezTo>
                <a:cubicBezTo>
                  <a:pt x="1890" y="827"/>
                  <a:pt x="1890" y="827"/>
                  <a:pt x="1890" y="827"/>
                </a:cubicBezTo>
                <a:cubicBezTo>
                  <a:pt x="1891" y="827"/>
                  <a:pt x="1892" y="827"/>
                  <a:pt x="1892" y="826"/>
                </a:cubicBezTo>
                <a:cubicBezTo>
                  <a:pt x="1892" y="826"/>
                  <a:pt x="1893" y="826"/>
                  <a:pt x="1893" y="826"/>
                </a:cubicBezTo>
                <a:cubicBezTo>
                  <a:pt x="1893" y="826"/>
                  <a:pt x="1893" y="826"/>
                  <a:pt x="1893" y="826"/>
                </a:cubicBezTo>
                <a:cubicBezTo>
                  <a:pt x="1893" y="825"/>
                  <a:pt x="1893" y="825"/>
                  <a:pt x="1893" y="825"/>
                </a:cubicBezTo>
                <a:cubicBezTo>
                  <a:pt x="1894" y="824"/>
                  <a:pt x="1894" y="824"/>
                  <a:pt x="1894" y="824"/>
                </a:cubicBezTo>
                <a:cubicBezTo>
                  <a:pt x="1894" y="822"/>
                  <a:pt x="1893" y="822"/>
                  <a:pt x="1893" y="822"/>
                </a:cubicBezTo>
                <a:close/>
                <a:moveTo>
                  <a:pt x="1876" y="870"/>
                </a:moveTo>
                <a:cubicBezTo>
                  <a:pt x="1876" y="870"/>
                  <a:pt x="1875" y="870"/>
                  <a:pt x="1874" y="869"/>
                </a:cubicBezTo>
                <a:cubicBezTo>
                  <a:pt x="1874" y="869"/>
                  <a:pt x="1873" y="869"/>
                  <a:pt x="1873" y="870"/>
                </a:cubicBezTo>
                <a:cubicBezTo>
                  <a:pt x="1872" y="870"/>
                  <a:pt x="1872" y="870"/>
                  <a:pt x="1872" y="871"/>
                </a:cubicBezTo>
                <a:cubicBezTo>
                  <a:pt x="1872" y="871"/>
                  <a:pt x="1871" y="871"/>
                  <a:pt x="1871" y="872"/>
                </a:cubicBezTo>
                <a:cubicBezTo>
                  <a:pt x="1871" y="872"/>
                  <a:pt x="1871" y="872"/>
                  <a:pt x="1871" y="872"/>
                </a:cubicBezTo>
                <a:cubicBezTo>
                  <a:pt x="1871" y="872"/>
                  <a:pt x="1870" y="873"/>
                  <a:pt x="1870" y="874"/>
                </a:cubicBezTo>
                <a:cubicBezTo>
                  <a:pt x="1870" y="874"/>
                  <a:pt x="1870" y="875"/>
                  <a:pt x="1871" y="875"/>
                </a:cubicBezTo>
                <a:cubicBezTo>
                  <a:pt x="1871" y="875"/>
                  <a:pt x="1872" y="875"/>
                  <a:pt x="1872" y="875"/>
                </a:cubicBezTo>
                <a:cubicBezTo>
                  <a:pt x="1873" y="875"/>
                  <a:pt x="1873" y="876"/>
                  <a:pt x="1874" y="876"/>
                </a:cubicBezTo>
                <a:cubicBezTo>
                  <a:pt x="1874" y="876"/>
                  <a:pt x="1874" y="876"/>
                  <a:pt x="1874" y="876"/>
                </a:cubicBezTo>
                <a:cubicBezTo>
                  <a:pt x="1875" y="876"/>
                  <a:pt x="1876" y="876"/>
                  <a:pt x="1878" y="876"/>
                </a:cubicBezTo>
                <a:cubicBezTo>
                  <a:pt x="1878" y="876"/>
                  <a:pt x="1879" y="876"/>
                  <a:pt x="1880" y="876"/>
                </a:cubicBezTo>
                <a:cubicBezTo>
                  <a:pt x="1880" y="876"/>
                  <a:pt x="1881" y="876"/>
                  <a:pt x="1882" y="876"/>
                </a:cubicBezTo>
                <a:cubicBezTo>
                  <a:pt x="1882" y="876"/>
                  <a:pt x="1882" y="876"/>
                  <a:pt x="1882" y="876"/>
                </a:cubicBezTo>
                <a:cubicBezTo>
                  <a:pt x="1882" y="877"/>
                  <a:pt x="1882" y="877"/>
                  <a:pt x="1882" y="877"/>
                </a:cubicBezTo>
                <a:cubicBezTo>
                  <a:pt x="1883" y="878"/>
                  <a:pt x="1884" y="879"/>
                  <a:pt x="1885" y="879"/>
                </a:cubicBezTo>
                <a:cubicBezTo>
                  <a:pt x="1885" y="879"/>
                  <a:pt x="1886" y="879"/>
                  <a:pt x="1886" y="878"/>
                </a:cubicBezTo>
                <a:cubicBezTo>
                  <a:pt x="1887" y="878"/>
                  <a:pt x="1887" y="878"/>
                  <a:pt x="1888" y="877"/>
                </a:cubicBezTo>
                <a:cubicBezTo>
                  <a:pt x="1888" y="877"/>
                  <a:pt x="1888" y="877"/>
                  <a:pt x="1888" y="877"/>
                </a:cubicBezTo>
                <a:cubicBezTo>
                  <a:pt x="1889" y="877"/>
                  <a:pt x="1889" y="877"/>
                  <a:pt x="1889" y="877"/>
                </a:cubicBezTo>
                <a:cubicBezTo>
                  <a:pt x="1889" y="877"/>
                  <a:pt x="1889" y="877"/>
                  <a:pt x="1890" y="877"/>
                </a:cubicBezTo>
                <a:cubicBezTo>
                  <a:pt x="1890" y="877"/>
                  <a:pt x="1890" y="877"/>
                  <a:pt x="1890" y="877"/>
                </a:cubicBezTo>
                <a:cubicBezTo>
                  <a:pt x="1891" y="877"/>
                  <a:pt x="1891" y="877"/>
                  <a:pt x="1892" y="877"/>
                </a:cubicBezTo>
                <a:cubicBezTo>
                  <a:pt x="1893" y="877"/>
                  <a:pt x="1894" y="877"/>
                  <a:pt x="1895" y="877"/>
                </a:cubicBezTo>
                <a:cubicBezTo>
                  <a:pt x="1896" y="877"/>
                  <a:pt x="1896" y="877"/>
                  <a:pt x="1897" y="877"/>
                </a:cubicBezTo>
                <a:cubicBezTo>
                  <a:pt x="1897" y="877"/>
                  <a:pt x="1897" y="877"/>
                  <a:pt x="1898" y="877"/>
                </a:cubicBezTo>
                <a:cubicBezTo>
                  <a:pt x="1898" y="877"/>
                  <a:pt x="1899" y="877"/>
                  <a:pt x="1899" y="876"/>
                </a:cubicBezTo>
                <a:cubicBezTo>
                  <a:pt x="1899" y="876"/>
                  <a:pt x="1899" y="876"/>
                  <a:pt x="1900" y="876"/>
                </a:cubicBezTo>
                <a:cubicBezTo>
                  <a:pt x="1900" y="875"/>
                  <a:pt x="1900" y="874"/>
                  <a:pt x="1900" y="874"/>
                </a:cubicBezTo>
                <a:cubicBezTo>
                  <a:pt x="1900" y="874"/>
                  <a:pt x="1900" y="874"/>
                  <a:pt x="1900" y="874"/>
                </a:cubicBezTo>
                <a:cubicBezTo>
                  <a:pt x="1901" y="873"/>
                  <a:pt x="1901" y="873"/>
                  <a:pt x="1901" y="873"/>
                </a:cubicBezTo>
                <a:cubicBezTo>
                  <a:pt x="1901" y="873"/>
                  <a:pt x="1900" y="873"/>
                  <a:pt x="1900" y="872"/>
                </a:cubicBezTo>
                <a:cubicBezTo>
                  <a:pt x="1900" y="872"/>
                  <a:pt x="1900" y="872"/>
                  <a:pt x="1899" y="872"/>
                </a:cubicBezTo>
                <a:cubicBezTo>
                  <a:pt x="1899" y="872"/>
                  <a:pt x="1899" y="872"/>
                  <a:pt x="1899" y="872"/>
                </a:cubicBezTo>
                <a:cubicBezTo>
                  <a:pt x="1899" y="872"/>
                  <a:pt x="1898" y="872"/>
                  <a:pt x="1898" y="872"/>
                </a:cubicBezTo>
                <a:cubicBezTo>
                  <a:pt x="1898" y="872"/>
                  <a:pt x="1897" y="872"/>
                  <a:pt x="1897" y="873"/>
                </a:cubicBezTo>
                <a:cubicBezTo>
                  <a:pt x="1897" y="873"/>
                  <a:pt x="1897" y="873"/>
                  <a:pt x="1897" y="873"/>
                </a:cubicBezTo>
                <a:cubicBezTo>
                  <a:pt x="1897" y="873"/>
                  <a:pt x="1897" y="873"/>
                  <a:pt x="1897" y="874"/>
                </a:cubicBezTo>
                <a:cubicBezTo>
                  <a:pt x="1897" y="874"/>
                  <a:pt x="1896" y="874"/>
                  <a:pt x="1896" y="874"/>
                </a:cubicBezTo>
                <a:cubicBezTo>
                  <a:pt x="1896" y="874"/>
                  <a:pt x="1896" y="874"/>
                  <a:pt x="1896" y="873"/>
                </a:cubicBezTo>
                <a:cubicBezTo>
                  <a:pt x="1896" y="873"/>
                  <a:pt x="1895" y="873"/>
                  <a:pt x="1895" y="873"/>
                </a:cubicBezTo>
                <a:cubicBezTo>
                  <a:pt x="1895" y="873"/>
                  <a:pt x="1895" y="873"/>
                  <a:pt x="1895" y="873"/>
                </a:cubicBezTo>
                <a:cubicBezTo>
                  <a:pt x="1895" y="873"/>
                  <a:pt x="1895" y="872"/>
                  <a:pt x="1894" y="872"/>
                </a:cubicBezTo>
                <a:cubicBezTo>
                  <a:pt x="1893" y="871"/>
                  <a:pt x="1892" y="871"/>
                  <a:pt x="1892" y="871"/>
                </a:cubicBezTo>
                <a:cubicBezTo>
                  <a:pt x="1892" y="871"/>
                  <a:pt x="1892" y="871"/>
                  <a:pt x="1891" y="871"/>
                </a:cubicBezTo>
                <a:cubicBezTo>
                  <a:pt x="1891" y="871"/>
                  <a:pt x="1890" y="871"/>
                  <a:pt x="1888" y="870"/>
                </a:cubicBezTo>
                <a:cubicBezTo>
                  <a:pt x="1888" y="870"/>
                  <a:pt x="1888" y="870"/>
                  <a:pt x="1888" y="870"/>
                </a:cubicBezTo>
                <a:cubicBezTo>
                  <a:pt x="1886" y="870"/>
                  <a:pt x="1885" y="870"/>
                  <a:pt x="1884" y="871"/>
                </a:cubicBezTo>
                <a:cubicBezTo>
                  <a:pt x="1884" y="871"/>
                  <a:pt x="1883" y="872"/>
                  <a:pt x="1883" y="872"/>
                </a:cubicBezTo>
                <a:cubicBezTo>
                  <a:pt x="1882" y="872"/>
                  <a:pt x="1882" y="872"/>
                  <a:pt x="1882" y="872"/>
                </a:cubicBezTo>
                <a:cubicBezTo>
                  <a:pt x="1882" y="872"/>
                  <a:pt x="1881" y="872"/>
                  <a:pt x="1881" y="872"/>
                </a:cubicBezTo>
                <a:cubicBezTo>
                  <a:pt x="1881" y="872"/>
                  <a:pt x="1881" y="872"/>
                  <a:pt x="1881" y="872"/>
                </a:cubicBezTo>
                <a:cubicBezTo>
                  <a:pt x="1881" y="871"/>
                  <a:pt x="1880" y="871"/>
                  <a:pt x="1880" y="870"/>
                </a:cubicBezTo>
                <a:cubicBezTo>
                  <a:pt x="1880" y="870"/>
                  <a:pt x="1880" y="870"/>
                  <a:pt x="1880" y="870"/>
                </a:cubicBezTo>
                <a:cubicBezTo>
                  <a:pt x="1879" y="870"/>
                  <a:pt x="1879" y="869"/>
                  <a:pt x="1878" y="869"/>
                </a:cubicBezTo>
                <a:cubicBezTo>
                  <a:pt x="1877" y="869"/>
                  <a:pt x="1876" y="869"/>
                  <a:pt x="1876" y="870"/>
                </a:cubicBezTo>
                <a:close/>
                <a:moveTo>
                  <a:pt x="1907" y="874"/>
                </a:moveTo>
                <a:cubicBezTo>
                  <a:pt x="1907" y="874"/>
                  <a:pt x="1907" y="874"/>
                  <a:pt x="1907" y="874"/>
                </a:cubicBezTo>
                <a:cubicBezTo>
                  <a:pt x="1907" y="874"/>
                  <a:pt x="1907" y="874"/>
                  <a:pt x="1907" y="874"/>
                </a:cubicBezTo>
                <a:cubicBezTo>
                  <a:pt x="1908" y="874"/>
                  <a:pt x="1909" y="874"/>
                  <a:pt x="1909" y="873"/>
                </a:cubicBezTo>
                <a:cubicBezTo>
                  <a:pt x="1909" y="873"/>
                  <a:pt x="1909" y="873"/>
                  <a:pt x="1909" y="873"/>
                </a:cubicBezTo>
                <a:cubicBezTo>
                  <a:pt x="1909" y="872"/>
                  <a:pt x="1909" y="872"/>
                  <a:pt x="1909" y="872"/>
                </a:cubicBezTo>
                <a:cubicBezTo>
                  <a:pt x="1909" y="871"/>
                  <a:pt x="1909" y="871"/>
                  <a:pt x="1909" y="871"/>
                </a:cubicBezTo>
                <a:cubicBezTo>
                  <a:pt x="1909" y="870"/>
                  <a:pt x="1909" y="870"/>
                  <a:pt x="1908" y="870"/>
                </a:cubicBezTo>
                <a:cubicBezTo>
                  <a:pt x="1908" y="869"/>
                  <a:pt x="1908" y="869"/>
                  <a:pt x="1907" y="869"/>
                </a:cubicBezTo>
                <a:cubicBezTo>
                  <a:pt x="1906" y="869"/>
                  <a:pt x="1906" y="870"/>
                  <a:pt x="1906" y="870"/>
                </a:cubicBezTo>
                <a:cubicBezTo>
                  <a:pt x="1905" y="871"/>
                  <a:pt x="1905" y="872"/>
                  <a:pt x="1905" y="872"/>
                </a:cubicBezTo>
                <a:cubicBezTo>
                  <a:pt x="1905" y="873"/>
                  <a:pt x="1905" y="874"/>
                  <a:pt x="1906" y="874"/>
                </a:cubicBezTo>
                <a:cubicBezTo>
                  <a:pt x="1906" y="874"/>
                  <a:pt x="1906" y="874"/>
                  <a:pt x="1907" y="874"/>
                </a:cubicBezTo>
                <a:close/>
                <a:moveTo>
                  <a:pt x="1892" y="854"/>
                </a:moveTo>
                <a:cubicBezTo>
                  <a:pt x="1891" y="854"/>
                  <a:pt x="1891" y="855"/>
                  <a:pt x="1891" y="855"/>
                </a:cubicBezTo>
                <a:cubicBezTo>
                  <a:pt x="1891" y="854"/>
                  <a:pt x="1890" y="854"/>
                  <a:pt x="1890" y="854"/>
                </a:cubicBezTo>
                <a:cubicBezTo>
                  <a:pt x="1889" y="854"/>
                  <a:pt x="1889" y="854"/>
                  <a:pt x="1889" y="854"/>
                </a:cubicBezTo>
                <a:cubicBezTo>
                  <a:pt x="1888" y="854"/>
                  <a:pt x="1888" y="855"/>
                  <a:pt x="1888" y="855"/>
                </a:cubicBezTo>
                <a:cubicBezTo>
                  <a:pt x="1888" y="855"/>
                  <a:pt x="1887" y="855"/>
                  <a:pt x="1887" y="855"/>
                </a:cubicBezTo>
                <a:cubicBezTo>
                  <a:pt x="1887" y="856"/>
                  <a:pt x="1887" y="856"/>
                  <a:pt x="1887" y="857"/>
                </a:cubicBezTo>
                <a:cubicBezTo>
                  <a:pt x="1887" y="857"/>
                  <a:pt x="1887" y="858"/>
                  <a:pt x="1887" y="858"/>
                </a:cubicBezTo>
                <a:cubicBezTo>
                  <a:pt x="1888" y="859"/>
                  <a:pt x="1888" y="859"/>
                  <a:pt x="1889" y="859"/>
                </a:cubicBezTo>
                <a:cubicBezTo>
                  <a:pt x="1889" y="859"/>
                  <a:pt x="1889" y="859"/>
                  <a:pt x="1889" y="859"/>
                </a:cubicBezTo>
                <a:cubicBezTo>
                  <a:pt x="1890" y="859"/>
                  <a:pt x="1890" y="858"/>
                  <a:pt x="1890" y="858"/>
                </a:cubicBezTo>
                <a:cubicBezTo>
                  <a:pt x="1891" y="859"/>
                  <a:pt x="1892" y="859"/>
                  <a:pt x="1893" y="858"/>
                </a:cubicBezTo>
                <a:cubicBezTo>
                  <a:pt x="1894" y="858"/>
                  <a:pt x="1895" y="857"/>
                  <a:pt x="1895" y="856"/>
                </a:cubicBezTo>
                <a:cubicBezTo>
                  <a:pt x="1895" y="855"/>
                  <a:pt x="1894" y="854"/>
                  <a:pt x="1893" y="854"/>
                </a:cubicBezTo>
                <a:lnTo>
                  <a:pt x="1892" y="854"/>
                </a:lnTo>
                <a:close/>
                <a:moveTo>
                  <a:pt x="1847" y="840"/>
                </a:moveTo>
                <a:cubicBezTo>
                  <a:pt x="1846" y="839"/>
                  <a:pt x="1845" y="839"/>
                  <a:pt x="1844" y="839"/>
                </a:cubicBezTo>
                <a:cubicBezTo>
                  <a:pt x="1844" y="839"/>
                  <a:pt x="1843" y="840"/>
                  <a:pt x="1843" y="840"/>
                </a:cubicBezTo>
                <a:cubicBezTo>
                  <a:pt x="1843" y="840"/>
                  <a:pt x="1843" y="840"/>
                  <a:pt x="1843" y="840"/>
                </a:cubicBezTo>
                <a:cubicBezTo>
                  <a:pt x="1843" y="841"/>
                  <a:pt x="1843" y="841"/>
                  <a:pt x="1843" y="841"/>
                </a:cubicBezTo>
                <a:cubicBezTo>
                  <a:pt x="1843" y="841"/>
                  <a:pt x="1843" y="841"/>
                  <a:pt x="1843" y="841"/>
                </a:cubicBezTo>
                <a:cubicBezTo>
                  <a:pt x="1842" y="841"/>
                  <a:pt x="1842" y="841"/>
                  <a:pt x="1842" y="842"/>
                </a:cubicBezTo>
                <a:cubicBezTo>
                  <a:pt x="1842" y="842"/>
                  <a:pt x="1841" y="842"/>
                  <a:pt x="1841" y="842"/>
                </a:cubicBezTo>
                <a:cubicBezTo>
                  <a:pt x="1841" y="843"/>
                  <a:pt x="1841" y="844"/>
                  <a:pt x="1841" y="845"/>
                </a:cubicBezTo>
                <a:cubicBezTo>
                  <a:pt x="1842" y="846"/>
                  <a:pt x="1843" y="846"/>
                  <a:pt x="1844" y="846"/>
                </a:cubicBezTo>
                <a:cubicBezTo>
                  <a:pt x="1844" y="846"/>
                  <a:pt x="1845" y="846"/>
                  <a:pt x="1845" y="846"/>
                </a:cubicBezTo>
                <a:cubicBezTo>
                  <a:pt x="1845" y="846"/>
                  <a:pt x="1845" y="846"/>
                  <a:pt x="1845" y="846"/>
                </a:cubicBezTo>
                <a:cubicBezTo>
                  <a:pt x="1845" y="846"/>
                  <a:pt x="1845" y="846"/>
                  <a:pt x="1845" y="846"/>
                </a:cubicBezTo>
                <a:cubicBezTo>
                  <a:pt x="1845" y="846"/>
                  <a:pt x="1844" y="847"/>
                  <a:pt x="1844" y="847"/>
                </a:cubicBezTo>
                <a:cubicBezTo>
                  <a:pt x="1844" y="848"/>
                  <a:pt x="1844" y="848"/>
                  <a:pt x="1844" y="848"/>
                </a:cubicBezTo>
                <a:cubicBezTo>
                  <a:pt x="1844" y="849"/>
                  <a:pt x="1844" y="849"/>
                  <a:pt x="1845" y="849"/>
                </a:cubicBezTo>
                <a:cubicBezTo>
                  <a:pt x="1845" y="849"/>
                  <a:pt x="1845" y="850"/>
                  <a:pt x="1845" y="850"/>
                </a:cubicBezTo>
                <a:cubicBezTo>
                  <a:pt x="1845" y="850"/>
                  <a:pt x="1845" y="850"/>
                  <a:pt x="1845" y="850"/>
                </a:cubicBezTo>
                <a:cubicBezTo>
                  <a:pt x="1845" y="850"/>
                  <a:pt x="1846" y="851"/>
                  <a:pt x="1846" y="851"/>
                </a:cubicBezTo>
                <a:cubicBezTo>
                  <a:pt x="1846" y="851"/>
                  <a:pt x="1847" y="851"/>
                  <a:pt x="1847" y="851"/>
                </a:cubicBezTo>
                <a:cubicBezTo>
                  <a:pt x="1847" y="851"/>
                  <a:pt x="1848" y="851"/>
                  <a:pt x="1849" y="850"/>
                </a:cubicBezTo>
                <a:cubicBezTo>
                  <a:pt x="1849" y="850"/>
                  <a:pt x="1850" y="849"/>
                  <a:pt x="1849" y="848"/>
                </a:cubicBezTo>
                <a:cubicBezTo>
                  <a:pt x="1849" y="848"/>
                  <a:pt x="1849" y="848"/>
                  <a:pt x="1849" y="848"/>
                </a:cubicBezTo>
                <a:cubicBezTo>
                  <a:pt x="1849" y="847"/>
                  <a:pt x="1849" y="847"/>
                  <a:pt x="1848" y="847"/>
                </a:cubicBezTo>
                <a:cubicBezTo>
                  <a:pt x="1849" y="847"/>
                  <a:pt x="1849" y="846"/>
                  <a:pt x="1849" y="846"/>
                </a:cubicBezTo>
                <a:cubicBezTo>
                  <a:pt x="1849" y="845"/>
                  <a:pt x="1849" y="843"/>
                  <a:pt x="1848" y="843"/>
                </a:cubicBezTo>
                <a:cubicBezTo>
                  <a:pt x="1848" y="842"/>
                  <a:pt x="1848" y="842"/>
                  <a:pt x="1848" y="842"/>
                </a:cubicBezTo>
                <a:cubicBezTo>
                  <a:pt x="1847" y="842"/>
                  <a:pt x="1847" y="842"/>
                  <a:pt x="1847" y="842"/>
                </a:cubicBezTo>
                <a:cubicBezTo>
                  <a:pt x="1847" y="841"/>
                  <a:pt x="1847" y="841"/>
                  <a:pt x="1847" y="840"/>
                </a:cubicBezTo>
                <a:close/>
                <a:moveTo>
                  <a:pt x="1882" y="858"/>
                </a:moveTo>
                <a:cubicBezTo>
                  <a:pt x="1881" y="858"/>
                  <a:pt x="1880" y="859"/>
                  <a:pt x="1880" y="859"/>
                </a:cubicBezTo>
                <a:cubicBezTo>
                  <a:pt x="1880" y="859"/>
                  <a:pt x="1880" y="860"/>
                  <a:pt x="1880" y="860"/>
                </a:cubicBezTo>
                <a:cubicBezTo>
                  <a:pt x="1880" y="860"/>
                  <a:pt x="1879" y="861"/>
                  <a:pt x="1879" y="861"/>
                </a:cubicBezTo>
                <a:cubicBezTo>
                  <a:pt x="1879" y="862"/>
                  <a:pt x="1879" y="862"/>
                  <a:pt x="1879" y="862"/>
                </a:cubicBezTo>
                <a:cubicBezTo>
                  <a:pt x="1880" y="863"/>
                  <a:pt x="1880" y="863"/>
                  <a:pt x="1881" y="863"/>
                </a:cubicBezTo>
                <a:cubicBezTo>
                  <a:pt x="1881" y="863"/>
                  <a:pt x="1881" y="863"/>
                  <a:pt x="1882" y="863"/>
                </a:cubicBezTo>
                <a:cubicBezTo>
                  <a:pt x="1882" y="862"/>
                  <a:pt x="1882" y="862"/>
                  <a:pt x="1882" y="862"/>
                </a:cubicBezTo>
                <a:cubicBezTo>
                  <a:pt x="1883" y="862"/>
                  <a:pt x="1883" y="862"/>
                  <a:pt x="1883" y="861"/>
                </a:cubicBezTo>
                <a:cubicBezTo>
                  <a:pt x="1884" y="861"/>
                  <a:pt x="1884" y="860"/>
                  <a:pt x="1883" y="859"/>
                </a:cubicBezTo>
                <a:cubicBezTo>
                  <a:pt x="1883" y="858"/>
                  <a:pt x="1882" y="858"/>
                  <a:pt x="1882" y="858"/>
                </a:cubicBezTo>
                <a:close/>
                <a:moveTo>
                  <a:pt x="1884" y="840"/>
                </a:moveTo>
                <a:cubicBezTo>
                  <a:pt x="1884" y="840"/>
                  <a:pt x="1885" y="840"/>
                  <a:pt x="1885" y="840"/>
                </a:cubicBezTo>
                <a:cubicBezTo>
                  <a:pt x="1886" y="840"/>
                  <a:pt x="1887" y="840"/>
                  <a:pt x="1887" y="839"/>
                </a:cubicBezTo>
                <a:cubicBezTo>
                  <a:pt x="1887" y="839"/>
                  <a:pt x="1887" y="839"/>
                  <a:pt x="1887" y="839"/>
                </a:cubicBezTo>
                <a:cubicBezTo>
                  <a:pt x="1887" y="838"/>
                  <a:pt x="1887" y="838"/>
                  <a:pt x="1887" y="837"/>
                </a:cubicBezTo>
                <a:cubicBezTo>
                  <a:pt x="1887" y="836"/>
                  <a:pt x="1886" y="836"/>
                  <a:pt x="1884" y="836"/>
                </a:cubicBezTo>
                <a:cubicBezTo>
                  <a:pt x="1883" y="836"/>
                  <a:pt x="1883" y="837"/>
                  <a:pt x="1883" y="838"/>
                </a:cubicBezTo>
                <a:cubicBezTo>
                  <a:pt x="1883" y="838"/>
                  <a:pt x="1883" y="838"/>
                  <a:pt x="1884" y="839"/>
                </a:cubicBezTo>
                <a:cubicBezTo>
                  <a:pt x="1884" y="839"/>
                  <a:pt x="1884" y="839"/>
                  <a:pt x="1884" y="839"/>
                </a:cubicBezTo>
                <a:cubicBezTo>
                  <a:pt x="1884" y="839"/>
                  <a:pt x="1884" y="840"/>
                  <a:pt x="1884" y="840"/>
                </a:cubicBezTo>
                <a:close/>
                <a:moveTo>
                  <a:pt x="1849" y="574"/>
                </a:moveTo>
                <a:cubicBezTo>
                  <a:pt x="1849" y="574"/>
                  <a:pt x="1848" y="574"/>
                  <a:pt x="1848" y="574"/>
                </a:cubicBezTo>
                <a:cubicBezTo>
                  <a:pt x="1848" y="573"/>
                  <a:pt x="1848" y="573"/>
                  <a:pt x="1848" y="573"/>
                </a:cubicBezTo>
                <a:cubicBezTo>
                  <a:pt x="1849" y="573"/>
                  <a:pt x="1849" y="573"/>
                  <a:pt x="1849" y="573"/>
                </a:cubicBezTo>
                <a:cubicBezTo>
                  <a:pt x="1850" y="572"/>
                  <a:pt x="1850" y="572"/>
                  <a:pt x="1849" y="571"/>
                </a:cubicBezTo>
                <a:cubicBezTo>
                  <a:pt x="1849" y="571"/>
                  <a:pt x="1849" y="571"/>
                  <a:pt x="1849" y="571"/>
                </a:cubicBezTo>
                <a:cubicBezTo>
                  <a:pt x="1849" y="570"/>
                  <a:pt x="1848" y="569"/>
                  <a:pt x="1847" y="568"/>
                </a:cubicBezTo>
                <a:cubicBezTo>
                  <a:pt x="1847" y="568"/>
                  <a:pt x="1847" y="568"/>
                  <a:pt x="1846" y="568"/>
                </a:cubicBezTo>
                <a:cubicBezTo>
                  <a:pt x="1846" y="568"/>
                  <a:pt x="1845" y="569"/>
                  <a:pt x="1845" y="569"/>
                </a:cubicBezTo>
                <a:cubicBezTo>
                  <a:pt x="1845" y="569"/>
                  <a:pt x="1845" y="570"/>
                  <a:pt x="1845" y="570"/>
                </a:cubicBezTo>
                <a:cubicBezTo>
                  <a:pt x="1845" y="570"/>
                  <a:pt x="1845" y="570"/>
                  <a:pt x="1845" y="571"/>
                </a:cubicBezTo>
                <a:cubicBezTo>
                  <a:pt x="1844" y="570"/>
                  <a:pt x="1844" y="570"/>
                  <a:pt x="1843" y="570"/>
                </a:cubicBezTo>
                <a:cubicBezTo>
                  <a:pt x="1842" y="571"/>
                  <a:pt x="1842" y="571"/>
                  <a:pt x="1842" y="571"/>
                </a:cubicBezTo>
                <a:cubicBezTo>
                  <a:pt x="1841" y="572"/>
                  <a:pt x="1842" y="573"/>
                  <a:pt x="1842" y="573"/>
                </a:cubicBezTo>
                <a:cubicBezTo>
                  <a:pt x="1842" y="574"/>
                  <a:pt x="1842" y="574"/>
                  <a:pt x="1843" y="574"/>
                </a:cubicBezTo>
                <a:cubicBezTo>
                  <a:pt x="1843" y="574"/>
                  <a:pt x="1843" y="574"/>
                  <a:pt x="1843" y="574"/>
                </a:cubicBezTo>
                <a:cubicBezTo>
                  <a:pt x="1844" y="574"/>
                  <a:pt x="1844" y="575"/>
                  <a:pt x="1844" y="575"/>
                </a:cubicBezTo>
                <a:cubicBezTo>
                  <a:pt x="1845" y="575"/>
                  <a:pt x="1845" y="576"/>
                  <a:pt x="1846" y="576"/>
                </a:cubicBezTo>
                <a:cubicBezTo>
                  <a:pt x="1846" y="577"/>
                  <a:pt x="1847" y="577"/>
                  <a:pt x="1848" y="577"/>
                </a:cubicBezTo>
                <a:cubicBezTo>
                  <a:pt x="1849" y="577"/>
                  <a:pt x="1849" y="577"/>
                  <a:pt x="1849" y="577"/>
                </a:cubicBezTo>
                <a:cubicBezTo>
                  <a:pt x="1850" y="577"/>
                  <a:pt x="1850" y="576"/>
                  <a:pt x="1850" y="576"/>
                </a:cubicBezTo>
                <a:cubicBezTo>
                  <a:pt x="1850" y="574"/>
                  <a:pt x="1849" y="574"/>
                  <a:pt x="1849" y="574"/>
                </a:cubicBezTo>
                <a:close/>
                <a:moveTo>
                  <a:pt x="1612" y="549"/>
                </a:moveTo>
                <a:cubicBezTo>
                  <a:pt x="1612" y="549"/>
                  <a:pt x="1613" y="549"/>
                  <a:pt x="1613" y="549"/>
                </a:cubicBezTo>
                <a:cubicBezTo>
                  <a:pt x="1614" y="549"/>
                  <a:pt x="1615" y="548"/>
                  <a:pt x="1615" y="548"/>
                </a:cubicBezTo>
                <a:cubicBezTo>
                  <a:pt x="1615" y="547"/>
                  <a:pt x="1615" y="546"/>
                  <a:pt x="1615" y="546"/>
                </a:cubicBezTo>
                <a:cubicBezTo>
                  <a:pt x="1615" y="545"/>
                  <a:pt x="1613" y="544"/>
                  <a:pt x="1612" y="545"/>
                </a:cubicBezTo>
                <a:cubicBezTo>
                  <a:pt x="1612" y="545"/>
                  <a:pt x="1611" y="546"/>
                  <a:pt x="1612" y="547"/>
                </a:cubicBezTo>
                <a:cubicBezTo>
                  <a:pt x="1612" y="547"/>
                  <a:pt x="1612" y="547"/>
                  <a:pt x="1612" y="547"/>
                </a:cubicBezTo>
                <a:cubicBezTo>
                  <a:pt x="1611" y="548"/>
                  <a:pt x="1612" y="548"/>
                  <a:pt x="1612" y="549"/>
                </a:cubicBezTo>
                <a:close/>
                <a:moveTo>
                  <a:pt x="1611" y="533"/>
                </a:moveTo>
                <a:cubicBezTo>
                  <a:pt x="1611" y="534"/>
                  <a:pt x="1611" y="534"/>
                  <a:pt x="1610" y="534"/>
                </a:cubicBezTo>
                <a:cubicBezTo>
                  <a:pt x="1610" y="534"/>
                  <a:pt x="1610" y="534"/>
                  <a:pt x="1609" y="534"/>
                </a:cubicBezTo>
                <a:cubicBezTo>
                  <a:pt x="1608" y="534"/>
                  <a:pt x="1607" y="535"/>
                  <a:pt x="1607" y="536"/>
                </a:cubicBezTo>
                <a:cubicBezTo>
                  <a:pt x="1607" y="536"/>
                  <a:pt x="1607" y="536"/>
                  <a:pt x="1607" y="537"/>
                </a:cubicBezTo>
                <a:cubicBezTo>
                  <a:pt x="1607" y="537"/>
                  <a:pt x="1608" y="538"/>
                  <a:pt x="1608" y="538"/>
                </a:cubicBezTo>
                <a:cubicBezTo>
                  <a:pt x="1608" y="538"/>
                  <a:pt x="1609" y="539"/>
                  <a:pt x="1609" y="539"/>
                </a:cubicBezTo>
                <a:cubicBezTo>
                  <a:pt x="1609" y="539"/>
                  <a:pt x="1610" y="539"/>
                  <a:pt x="1610" y="539"/>
                </a:cubicBezTo>
                <a:cubicBezTo>
                  <a:pt x="1611" y="539"/>
                  <a:pt x="1611" y="538"/>
                  <a:pt x="1612" y="538"/>
                </a:cubicBezTo>
                <a:cubicBezTo>
                  <a:pt x="1612" y="538"/>
                  <a:pt x="1612" y="538"/>
                  <a:pt x="1612" y="537"/>
                </a:cubicBezTo>
                <a:cubicBezTo>
                  <a:pt x="1612" y="537"/>
                  <a:pt x="1612" y="538"/>
                  <a:pt x="1612" y="538"/>
                </a:cubicBezTo>
                <a:cubicBezTo>
                  <a:pt x="1612" y="538"/>
                  <a:pt x="1612" y="538"/>
                  <a:pt x="1612" y="538"/>
                </a:cubicBezTo>
                <a:cubicBezTo>
                  <a:pt x="1612" y="539"/>
                  <a:pt x="1612" y="539"/>
                  <a:pt x="1613" y="539"/>
                </a:cubicBezTo>
                <a:cubicBezTo>
                  <a:pt x="1613" y="540"/>
                  <a:pt x="1613" y="540"/>
                  <a:pt x="1613" y="540"/>
                </a:cubicBezTo>
                <a:cubicBezTo>
                  <a:pt x="1613" y="540"/>
                  <a:pt x="1613" y="540"/>
                  <a:pt x="1614" y="540"/>
                </a:cubicBezTo>
                <a:cubicBezTo>
                  <a:pt x="1613" y="540"/>
                  <a:pt x="1612" y="541"/>
                  <a:pt x="1612" y="542"/>
                </a:cubicBezTo>
                <a:cubicBezTo>
                  <a:pt x="1612" y="543"/>
                  <a:pt x="1613" y="544"/>
                  <a:pt x="1614" y="544"/>
                </a:cubicBezTo>
                <a:cubicBezTo>
                  <a:pt x="1614" y="544"/>
                  <a:pt x="1614" y="544"/>
                  <a:pt x="1614" y="544"/>
                </a:cubicBezTo>
                <a:cubicBezTo>
                  <a:pt x="1615" y="544"/>
                  <a:pt x="1615" y="543"/>
                  <a:pt x="1615" y="542"/>
                </a:cubicBezTo>
                <a:cubicBezTo>
                  <a:pt x="1615" y="542"/>
                  <a:pt x="1615" y="541"/>
                  <a:pt x="1615" y="541"/>
                </a:cubicBezTo>
                <a:cubicBezTo>
                  <a:pt x="1616" y="541"/>
                  <a:pt x="1617" y="541"/>
                  <a:pt x="1617" y="540"/>
                </a:cubicBezTo>
                <a:cubicBezTo>
                  <a:pt x="1618" y="539"/>
                  <a:pt x="1617" y="538"/>
                  <a:pt x="1617" y="538"/>
                </a:cubicBezTo>
                <a:cubicBezTo>
                  <a:pt x="1617" y="538"/>
                  <a:pt x="1616" y="538"/>
                  <a:pt x="1616" y="537"/>
                </a:cubicBezTo>
                <a:cubicBezTo>
                  <a:pt x="1616" y="537"/>
                  <a:pt x="1616" y="537"/>
                  <a:pt x="1616" y="537"/>
                </a:cubicBezTo>
                <a:cubicBezTo>
                  <a:pt x="1616" y="536"/>
                  <a:pt x="1616" y="534"/>
                  <a:pt x="1615" y="534"/>
                </a:cubicBezTo>
                <a:cubicBezTo>
                  <a:pt x="1614" y="533"/>
                  <a:pt x="1612" y="532"/>
                  <a:pt x="1611" y="533"/>
                </a:cubicBezTo>
                <a:close/>
                <a:moveTo>
                  <a:pt x="1763" y="615"/>
                </a:moveTo>
                <a:cubicBezTo>
                  <a:pt x="1763" y="615"/>
                  <a:pt x="1763" y="615"/>
                  <a:pt x="1763" y="616"/>
                </a:cubicBezTo>
                <a:cubicBezTo>
                  <a:pt x="1764" y="616"/>
                  <a:pt x="1764" y="616"/>
                  <a:pt x="1764" y="616"/>
                </a:cubicBezTo>
                <a:cubicBezTo>
                  <a:pt x="1764" y="616"/>
                  <a:pt x="1765" y="616"/>
                  <a:pt x="1765" y="616"/>
                </a:cubicBezTo>
                <a:cubicBezTo>
                  <a:pt x="1766" y="616"/>
                  <a:pt x="1766" y="616"/>
                  <a:pt x="1767" y="616"/>
                </a:cubicBezTo>
                <a:cubicBezTo>
                  <a:pt x="1767" y="616"/>
                  <a:pt x="1769" y="615"/>
                  <a:pt x="1769" y="614"/>
                </a:cubicBezTo>
                <a:cubicBezTo>
                  <a:pt x="1769" y="613"/>
                  <a:pt x="1769" y="613"/>
                  <a:pt x="1769" y="613"/>
                </a:cubicBezTo>
                <a:cubicBezTo>
                  <a:pt x="1768" y="612"/>
                  <a:pt x="1768" y="612"/>
                  <a:pt x="1768" y="612"/>
                </a:cubicBezTo>
                <a:cubicBezTo>
                  <a:pt x="1768" y="612"/>
                  <a:pt x="1768" y="612"/>
                  <a:pt x="1768" y="612"/>
                </a:cubicBezTo>
                <a:cubicBezTo>
                  <a:pt x="1767" y="612"/>
                  <a:pt x="1767" y="612"/>
                  <a:pt x="1767" y="612"/>
                </a:cubicBezTo>
                <a:cubicBezTo>
                  <a:pt x="1767" y="612"/>
                  <a:pt x="1767" y="612"/>
                  <a:pt x="1767" y="612"/>
                </a:cubicBezTo>
                <a:cubicBezTo>
                  <a:pt x="1767" y="612"/>
                  <a:pt x="1767" y="612"/>
                  <a:pt x="1767" y="612"/>
                </a:cubicBezTo>
                <a:cubicBezTo>
                  <a:pt x="1766" y="612"/>
                  <a:pt x="1766" y="612"/>
                  <a:pt x="1765" y="613"/>
                </a:cubicBezTo>
                <a:cubicBezTo>
                  <a:pt x="1764" y="613"/>
                  <a:pt x="1763" y="614"/>
                  <a:pt x="1763" y="615"/>
                </a:cubicBezTo>
                <a:close/>
                <a:moveTo>
                  <a:pt x="2993" y="1087"/>
                </a:moveTo>
                <a:cubicBezTo>
                  <a:pt x="2993" y="1087"/>
                  <a:pt x="2993" y="1088"/>
                  <a:pt x="2995" y="1088"/>
                </a:cubicBezTo>
                <a:cubicBezTo>
                  <a:pt x="2995" y="1088"/>
                  <a:pt x="2996" y="1088"/>
                  <a:pt x="2996" y="1088"/>
                </a:cubicBezTo>
                <a:cubicBezTo>
                  <a:pt x="2996" y="1088"/>
                  <a:pt x="2997" y="1088"/>
                  <a:pt x="2997" y="1088"/>
                </a:cubicBezTo>
                <a:cubicBezTo>
                  <a:pt x="2998" y="1088"/>
                  <a:pt x="2998" y="1087"/>
                  <a:pt x="2998" y="1087"/>
                </a:cubicBezTo>
                <a:cubicBezTo>
                  <a:pt x="2999" y="1087"/>
                  <a:pt x="2999" y="1086"/>
                  <a:pt x="2999" y="1086"/>
                </a:cubicBezTo>
                <a:cubicBezTo>
                  <a:pt x="2999" y="1086"/>
                  <a:pt x="2999" y="1086"/>
                  <a:pt x="3000" y="1085"/>
                </a:cubicBezTo>
                <a:cubicBezTo>
                  <a:pt x="3000" y="1084"/>
                  <a:pt x="3000" y="1083"/>
                  <a:pt x="2998" y="1082"/>
                </a:cubicBezTo>
                <a:cubicBezTo>
                  <a:pt x="2998" y="1082"/>
                  <a:pt x="2998" y="1082"/>
                  <a:pt x="2998" y="1082"/>
                </a:cubicBezTo>
                <a:cubicBezTo>
                  <a:pt x="2998" y="1082"/>
                  <a:pt x="2997" y="1082"/>
                  <a:pt x="2997" y="1082"/>
                </a:cubicBezTo>
                <a:cubicBezTo>
                  <a:pt x="2997" y="1082"/>
                  <a:pt x="2997" y="1082"/>
                  <a:pt x="2997" y="1082"/>
                </a:cubicBezTo>
                <a:cubicBezTo>
                  <a:pt x="2996" y="1082"/>
                  <a:pt x="2995" y="1082"/>
                  <a:pt x="2995" y="1083"/>
                </a:cubicBezTo>
                <a:cubicBezTo>
                  <a:pt x="2995" y="1083"/>
                  <a:pt x="2995" y="1083"/>
                  <a:pt x="2995" y="1084"/>
                </a:cubicBezTo>
                <a:cubicBezTo>
                  <a:pt x="2994" y="1084"/>
                  <a:pt x="2994" y="1084"/>
                  <a:pt x="2994" y="1084"/>
                </a:cubicBezTo>
                <a:cubicBezTo>
                  <a:pt x="2994" y="1085"/>
                  <a:pt x="2994" y="1085"/>
                  <a:pt x="2994" y="1085"/>
                </a:cubicBezTo>
                <a:cubicBezTo>
                  <a:pt x="2993" y="1085"/>
                  <a:pt x="2993" y="1086"/>
                  <a:pt x="2993" y="1087"/>
                </a:cubicBezTo>
                <a:close/>
                <a:moveTo>
                  <a:pt x="3060" y="1142"/>
                </a:moveTo>
                <a:cubicBezTo>
                  <a:pt x="3061" y="1142"/>
                  <a:pt x="3062" y="1142"/>
                  <a:pt x="3062" y="1142"/>
                </a:cubicBezTo>
                <a:cubicBezTo>
                  <a:pt x="3063" y="1143"/>
                  <a:pt x="3063" y="1143"/>
                  <a:pt x="3063" y="1143"/>
                </a:cubicBezTo>
                <a:cubicBezTo>
                  <a:pt x="3063" y="1143"/>
                  <a:pt x="3063" y="1143"/>
                  <a:pt x="3063" y="1143"/>
                </a:cubicBezTo>
                <a:cubicBezTo>
                  <a:pt x="3063" y="1144"/>
                  <a:pt x="3063" y="1144"/>
                  <a:pt x="3063" y="1144"/>
                </a:cubicBezTo>
                <a:cubicBezTo>
                  <a:pt x="3063" y="1145"/>
                  <a:pt x="3063" y="1146"/>
                  <a:pt x="3062" y="1147"/>
                </a:cubicBezTo>
                <a:cubicBezTo>
                  <a:pt x="3062" y="1147"/>
                  <a:pt x="3062" y="1147"/>
                  <a:pt x="3061" y="1147"/>
                </a:cubicBezTo>
                <a:cubicBezTo>
                  <a:pt x="3061" y="1147"/>
                  <a:pt x="3061" y="1147"/>
                  <a:pt x="3061" y="1147"/>
                </a:cubicBezTo>
                <a:cubicBezTo>
                  <a:pt x="3061" y="1147"/>
                  <a:pt x="3061" y="1147"/>
                  <a:pt x="3060" y="1147"/>
                </a:cubicBezTo>
                <a:cubicBezTo>
                  <a:pt x="3060" y="1147"/>
                  <a:pt x="3060" y="1147"/>
                  <a:pt x="3060" y="1147"/>
                </a:cubicBezTo>
                <a:cubicBezTo>
                  <a:pt x="3060" y="1147"/>
                  <a:pt x="3060" y="1147"/>
                  <a:pt x="3060" y="1147"/>
                </a:cubicBezTo>
                <a:cubicBezTo>
                  <a:pt x="3059" y="1147"/>
                  <a:pt x="3058" y="1147"/>
                  <a:pt x="3058" y="1146"/>
                </a:cubicBezTo>
                <a:cubicBezTo>
                  <a:pt x="3057" y="1145"/>
                  <a:pt x="3057" y="1144"/>
                  <a:pt x="3058" y="1144"/>
                </a:cubicBezTo>
                <a:cubicBezTo>
                  <a:pt x="3058" y="1144"/>
                  <a:pt x="3059" y="1144"/>
                  <a:pt x="3059" y="1143"/>
                </a:cubicBezTo>
                <a:cubicBezTo>
                  <a:pt x="3059" y="1143"/>
                  <a:pt x="3059" y="1143"/>
                  <a:pt x="3059" y="1143"/>
                </a:cubicBezTo>
                <a:cubicBezTo>
                  <a:pt x="3059" y="1143"/>
                  <a:pt x="3059" y="1143"/>
                  <a:pt x="3060" y="1143"/>
                </a:cubicBezTo>
                <a:cubicBezTo>
                  <a:pt x="3060" y="1143"/>
                  <a:pt x="3060" y="1143"/>
                  <a:pt x="3060" y="1143"/>
                </a:cubicBezTo>
                <a:cubicBezTo>
                  <a:pt x="3060" y="1143"/>
                  <a:pt x="3060" y="1142"/>
                  <a:pt x="3060" y="1142"/>
                </a:cubicBezTo>
                <a:close/>
                <a:moveTo>
                  <a:pt x="3061" y="1146"/>
                </a:moveTo>
                <a:cubicBezTo>
                  <a:pt x="3061" y="1146"/>
                  <a:pt x="3061" y="1146"/>
                  <a:pt x="3061" y="1146"/>
                </a:cubicBezTo>
                <a:cubicBezTo>
                  <a:pt x="3061" y="1146"/>
                  <a:pt x="3061" y="1146"/>
                  <a:pt x="3061" y="1146"/>
                </a:cubicBezTo>
                <a:close/>
                <a:moveTo>
                  <a:pt x="3003" y="1043"/>
                </a:moveTo>
                <a:cubicBezTo>
                  <a:pt x="3002" y="1043"/>
                  <a:pt x="3002" y="1043"/>
                  <a:pt x="3001" y="1044"/>
                </a:cubicBezTo>
                <a:cubicBezTo>
                  <a:pt x="3001" y="1044"/>
                  <a:pt x="3001" y="1044"/>
                  <a:pt x="3001" y="1045"/>
                </a:cubicBezTo>
                <a:cubicBezTo>
                  <a:pt x="3001" y="1045"/>
                  <a:pt x="3001" y="1045"/>
                  <a:pt x="3001" y="1045"/>
                </a:cubicBezTo>
                <a:cubicBezTo>
                  <a:pt x="3001" y="1046"/>
                  <a:pt x="3001" y="1047"/>
                  <a:pt x="3002" y="1047"/>
                </a:cubicBezTo>
                <a:cubicBezTo>
                  <a:pt x="3002" y="1047"/>
                  <a:pt x="3002" y="1047"/>
                  <a:pt x="3003" y="1047"/>
                </a:cubicBezTo>
                <a:cubicBezTo>
                  <a:pt x="3004" y="1047"/>
                  <a:pt x="3005" y="1047"/>
                  <a:pt x="3005" y="1046"/>
                </a:cubicBezTo>
                <a:cubicBezTo>
                  <a:pt x="3005" y="1044"/>
                  <a:pt x="3005" y="1044"/>
                  <a:pt x="3005" y="1044"/>
                </a:cubicBezTo>
                <a:cubicBezTo>
                  <a:pt x="3005" y="1044"/>
                  <a:pt x="3004" y="1043"/>
                  <a:pt x="3004" y="1043"/>
                </a:cubicBezTo>
                <a:cubicBezTo>
                  <a:pt x="3004" y="1043"/>
                  <a:pt x="3003" y="1043"/>
                  <a:pt x="3003" y="1043"/>
                </a:cubicBezTo>
                <a:close/>
                <a:moveTo>
                  <a:pt x="2983" y="1147"/>
                </a:moveTo>
                <a:cubicBezTo>
                  <a:pt x="2982" y="1147"/>
                  <a:pt x="2982" y="1147"/>
                  <a:pt x="2982" y="1148"/>
                </a:cubicBezTo>
                <a:cubicBezTo>
                  <a:pt x="2982" y="1148"/>
                  <a:pt x="2982" y="1148"/>
                  <a:pt x="2982" y="1148"/>
                </a:cubicBezTo>
                <a:cubicBezTo>
                  <a:pt x="2982" y="1148"/>
                  <a:pt x="2982" y="1148"/>
                  <a:pt x="2982" y="1148"/>
                </a:cubicBezTo>
                <a:cubicBezTo>
                  <a:pt x="2982" y="1149"/>
                  <a:pt x="2982" y="1149"/>
                  <a:pt x="2982" y="1150"/>
                </a:cubicBezTo>
                <a:cubicBezTo>
                  <a:pt x="2982" y="1150"/>
                  <a:pt x="2983" y="1151"/>
                  <a:pt x="2983" y="1151"/>
                </a:cubicBezTo>
                <a:cubicBezTo>
                  <a:pt x="2983" y="1151"/>
                  <a:pt x="2983" y="1151"/>
                  <a:pt x="2983" y="1151"/>
                </a:cubicBezTo>
                <a:cubicBezTo>
                  <a:pt x="2984" y="1151"/>
                  <a:pt x="2984" y="1151"/>
                  <a:pt x="2984" y="1150"/>
                </a:cubicBezTo>
                <a:cubicBezTo>
                  <a:pt x="2984" y="1150"/>
                  <a:pt x="2984" y="1150"/>
                  <a:pt x="2984" y="1150"/>
                </a:cubicBezTo>
                <a:cubicBezTo>
                  <a:pt x="2985" y="1150"/>
                  <a:pt x="2985" y="1150"/>
                  <a:pt x="2985" y="1150"/>
                </a:cubicBezTo>
                <a:cubicBezTo>
                  <a:pt x="2985" y="1149"/>
                  <a:pt x="2985" y="1149"/>
                  <a:pt x="2985" y="1149"/>
                </a:cubicBezTo>
                <a:cubicBezTo>
                  <a:pt x="2986" y="1149"/>
                  <a:pt x="2986" y="1148"/>
                  <a:pt x="2986" y="1148"/>
                </a:cubicBezTo>
                <a:cubicBezTo>
                  <a:pt x="2986" y="1148"/>
                  <a:pt x="2986" y="1148"/>
                  <a:pt x="2986" y="1148"/>
                </a:cubicBezTo>
                <a:cubicBezTo>
                  <a:pt x="2986" y="1147"/>
                  <a:pt x="2985" y="1147"/>
                  <a:pt x="2985" y="1147"/>
                </a:cubicBezTo>
                <a:cubicBezTo>
                  <a:pt x="2985" y="1146"/>
                  <a:pt x="2984" y="1146"/>
                  <a:pt x="2984" y="1146"/>
                </a:cubicBezTo>
                <a:cubicBezTo>
                  <a:pt x="2983" y="1146"/>
                  <a:pt x="2983" y="1147"/>
                  <a:pt x="2983" y="1147"/>
                </a:cubicBezTo>
                <a:close/>
                <a:moveTo>
                  <a:pt x="3001" y="1036"/>
                </a:moveTo>
                <a:cubicBezTo>
                  <a:pt x="3001" y="1036"/>
                  <a:pt x="3001" y="1035"/>
                  <a:pt x="3001" y="1035"/>
                </a:cubicBezTo>
                <a:cubicBezTo>
                  <a:pt x="3000" y="1035"/>
                  <a:pt x="3000" y="1034"/>
                  <a:pt x="3000" y="1034"/>
                </a:cubicBezTo>
                <a:cubicBezTo>
                  <a:pt x="2998" y="1034"/>
                  <a:pt x="2998" y="1034"/>
                  <a:pt x="2998" y="1034"/>
                </a:cubicBezTo>
                <a:cubicBezTo>
                  <a:pt x="2997" y="1034"/>
                  <a:pt x="2997" y="1035"/>
                  <a:pt x="2997" y="1036"/>
                </a:cubicBezTo>
                <a:cubicBezTo>
                  <a:pt x="2997" y="1037"/>
                  <a:pt x="2997" y="1037"/>
                  <a:pt x="2997" y="1037"/>
                </a:cubicBezTo>
                <a:cubicBezTo>
                  <a:pt x="2997" y="1037"/>
                  <a:pt x="2997" y="1037"/>
                  <a:pt x="2997" y="1038"/>
                </a:cubicBezTo>
                <a:cubicBezTo>
                  <a:pt x="2997" y="1038"/>
                  <a:pt x="2998" y="1038"/>
                  <a:pt x="2999" y="1038"/>
                </a:cubicBezTo>
                <a:cubicBezTo>
                  <a:pt x="2999" y="1038"/>
                  <a:pt x="2999" y="1038"/>
                  <a:pt x="2999" y="1038"/>
                </a:cubicBezTo>
                <a:cubicBezTo>
                  <a:pt x="2999" y="1038"/>
                  <a:pt x="2999" y="1038"/>
                  <a:pt x="2999" y="1038"/>
                </a:cubicBezTo>
                <a:cubicBezTo>
                  <a:pt x="2999" y="1038"/>
                  <a:pt x="2999" y="1038"/>
                  <a:pt x="2999" y="1038"/>
                </a:cubicBezTo>
                <a:cubicBezTo>
                  <a:pt x="2999" y="1038"/>
                  <a:pt x="2999" y="1038"/>
                  <a:pt x="2999" y="1038"/>
                </a:cubicBezTo>
                <a:cubicBezTo>
                  <a:pt x="2999" y="1039"/>
                  <a:pt x="3000" y="1039"/>
                  <a:pt x="3000" y="1040"/>
                </a:cubicBezTo>
                <a:cubicBezTo>
                  <a:pt x="3000" y="1040"/>
                  <a:pt x="3000" y="1040"/>
                  <a:pt x="3000" y="1040"/>
                </a:cubicBezTo>
                <a:cubicBezTo>
                  <a:pt x="3001" y="1041"/>
                  <a:pt x="3001" y="1041"/>
                  <a:pt x="3001" y="1041"/>
                </a:cubicBezTo>
                <a:cubicBezTo>
                  <a:pt x="3002" y="1041"/>
                  <a:pt x="3003" y="1040"/>
                  <a:pt x="3003" y="1039"/>
                </a:cubicBezTo>
                <a:cubicBezTo>
                  <a:pt x="3003" y="1038"/>
                  <a:pt x="3003" y="1038"/>
                  <a:pt x="3003" y="1038"/>
                </a:cubicBezTo>
                <a:cubicBezTo>
                  <a:pt x="3003" y="1038"/>
                  <a:pt x="3003" y="1038"/>
                  <a:pt x="3003" y="1037"/>
                </a:cubicBezTo>
                <a:cubicBezTo>
                  <a:pt x="3002" y="1037"/>
                  <a:pt x="3002" y="1037"/>
                  <a:pt x="3002" y="1037"/>
                </a:cubicBezTo>
                <a:cubicBezTo>
                  <a:pt x="3001" y="1037"/>
                  <a:pt x="3001" y="1037"/>
                  <a:pt x="3001" y="1037"/>
                </a:cubicBezTo>
                <a:cubicBezTo>
                  <a:pt x="3001" y="1037"/>
                  <a:pt x="3001" y="1037"/>
                  <a:pt x="3001" y="1037"/>
                </a:cubicBezTo>
                <a:cubicBezTo>
                  <a:pt x="3001" y="1037"/>
                  <a:pt x="3001" y="1037"/>
                  <a:pt x="3001" y="1037"/>
                </a:cubicBezTo>
                <a:cubicBezTo>
                  <a:pt x="3001" y="1037"/>
                  <a:pt x="3001" y="1036"/>
                  <a:pt x="3001" y="1036"/>
                </a:cubicBezTo>
                <a:close/>
                <a:moveTo>
                  <a:pt x="2962" y="1142"/>
                </a:moveTo>
                <a:cubicBezTo>
                  <a:pt x="2963" y="1142"/>
                  <a:pt x="2963" y="1142"/>
                  <a:pt x="2963" y="1142"/>
                </a:cubicBezTo>
                <a:cubicBezTo>
                  <a:pt x="2963" y="1142"/>
                  <a:pt x="2964" y="1142"/>
                  <a:pt x="2964" y="1142"/>
                </a:cubicBezTo>
                <a:cubicBezTo>
                  <a:pt x="2965" y="1142"/>
                  <a:pt x="2965" y="1141"/>
                  <a:pt x="2965" y="1141"/>
                </a:cubicBezTo>
                <a:cubicBezTo>
                  <a:pt x="2965" y="1140"/>
                  <a:pt x="2965" y="1139"/>
                  <a:pt x="2964" y="1139"/>
                </a:cubicBezTo>
                <a:cubicBezTo>
                  <a:pt x="2963" y="1139"/>
                  <a:pt x="2963" y="1139"/>
                  <a:pt x="2963" y="1139"/>
                </a:cubicBezTo>
                <a:cubicBezTo>
                  <a:pt x="2962" y="1139"/>
                  <a:pt x="2962" y="1139"/>
                  <a:pt x="2961" y="1139"/>
                </a:cubicBezTo>
                <a:cubicBezTo>
                  <a:pt x="2960" y="1139"/>
                  <a:pt x="2960" y="1140"/>
                  <a:pt x="2960" y="1141"/>
                </a:cubicBezTo>
                <a:cubicBezTo>
                  <a:pt x="2960" y="1141"/>
                  <a:pt x="2960" y="1141"/>
                  <a:pt x="2960" y="1141"/>
                </a:cubicBezTo>
                <a:cubicBezTo>
                  <a:pt x="2960" y="1141"/>
                  <a:pt x="2960" y="1141"/>
                  <a:pt x="2960" y="1142"/>
                </a:cubicBezTo>
                <a:cubicBezTo>
                  <a:pt x="2961" y="1142"/>
                  <a:pt x="2961" y="1142"/>
                  <a:pt x="2962" y="1142"/>
                </a:cubicBezTo>
                <a:cubicBezTo>
                  <a:pt x="2962" y="1142"/>
                  <a:pt x="2962" y="1142"/>
                  <a:pt x="2962" y="1142"/>
                </a:cubicBezTo>
                <a:close/>
                <a:moveTo>
                  <a:pt x="2995" y="1030"/>
                </a:moveTo>
                <a:cubicBezTo>
                  <a:pt x="2994" y="1030"/>
                  <a:pt x="2993" y="1030"/>
                  <a:pt x="2993" y="1031"/>
                </a:cubicBezTo>
                <a:cubicBezTo>
                  <a:pt x="2993" y="1032"/>
                  <a:pt x="2993" y="1032"/>
                  <a:pt x="2993" y="1032"/>
                </a:cubicBezTo>
                <a:cubicBezTo>
                  <a:pt x="2993" y="1032"/>
                  <a:pt x="2994" y="1033"/>
                  <a:pt x="2994" y="1033"/>
                </a:cubicBezTo>
                <a:cubicBezTo>
                  <a:pt x="2994" y="1033"/>
                  <a:pt x="2995" y="1033"/>
                  <a:pt x="2995" y="1033"/>
                </a:cubicBezTo>
                <a:cubicBezTo>
                  <a:pt x="2996" y="1033"/>
                  <a:pt x="2997" y="1033"/>
                  <a:pt x="2997" y="1032"/>
                </a:cubicBezTo>
                <a:cubicBezTo>
                  <a:pt x="2997" y="1031"/>
                  <a:pt x="2997" y="1031"/>
                  <a:pt x="2997" y="1031"/>
                </a:cubicBezTo>
                <a:cubicBezTo>
                  <a:pt x="2997" y="1031"/>
                  <a:pt x="2996" y="1030"/>
                  <a:pt x="2996" y="1030"/>
                </a:cubicBezTo>
                <a:cubicBezTo>
                  <a:pt x="2996" y="1030"/>
                  <a:pt x="2995" y="1030"/>
                  <a:pt x="2995" y="1030"/>
                </a:cubicBezTo>
                <a:close/>
                <a:moveTo>
                  <a:pt x="3196" y="1427"/>
                </a:moveTo>
                <a:cubicBezTo>
                  <a:pt x="3196" y="1427"/>
                  <a:pt x="3196" y="1427"/>
                  <a:pt x="3196" y="1427"/>
                </a:cubicBezTo>
                <a:cubicBezTo>
                  <a:pt x="3196" y="1427"/>
                  <a:pt x="3197" y="1427"/>
                  <a:pt x="3197" y="1427"/>
                </a:cubicBezTo>
                <a:cubicBezTo>
                  <a:pt x="3198" y="1427"/>
                  <a:pt x="3198" y="1427"/>
                  <a:pt x="3198" y="1427"/>
                </a:cubicBezTo>
                <a:cubicBezTo>
                  <a:pt x="3198" y="1427"/>
                  <a:pt x="3199" y="1427"/>
                  <a:pt x="3199" y="1426"/>
                </a:cubicBezTo>
                <a:cubicBezTo>
                  <a:pt x="3199" y="1426"/>
                  <a:pt x="3199" y="1426"/>
                  <a:pt x="3199" y="1426"/>
                </a:cubicBezTo>
                <a:cubicBezTo>
                  <a:pt x="3200" y="1426"/>
                  <a:pt x="3200" y="1426"/>
                  <a:pt x="3201" y="1425"/>
                </a:cubicBezTo>
                <a:cubicBezTo>
                  <a:pt x="3201" y="1425"/>
                  <a:pt x="3201" y="1424"/>
                  <a:pt x="3200" y="1424"/>
                </a:cubicBezTo>
                <a:cubicBezTo>
                  <a:pt x="3200" y="1423"/>
                  <a:pt x="3199" y="1423"/>
                  <a:pt x="3198" y="1423"/>
                </a:cubicBezTo>
                <a:cubicBezTo>
                  <a:pt x="3198" y="1423"/>
                  <a:pt x="3198" y="1422"/>
                  <a:pt x="3198" y="1422"/>
                </a:cubicBezTo>
                <a:cubicBezTo>
                  <a:pt x="3197" y="1422"/>
                  <a:pt x="3196" y="1423"/>
                  <a:pt x="3196" y="1423"/>
                </a:cubicBezTo>
                <a:cubicBezTo>
                  <a:pt x="3196" y="1423"/>
                  <a:pt x="3195" y="1423"/>
                  <a:pt x="3195" y="1424"/>
                </a:cubicBezTo>
                <a:cubicBezTo>
                  <a:pt x="3195" y="1424"/>
                  <a:pt x="3195" y="1425"/>
                  <a:pt x="3195" y="1425"/>
                </a:cubicBezTo>
                <a:cubicBezTo>
                  <a:pt x="3195" y="1425"/>
                  <a:pt x="3195" y="1426"/>
                  <a:pt x="3195" y="1426"/>
                </a:cubicBezTo>
                <a:cubicBezTo>
                  <a:pt x="3195" y="1427"/>
                  <a:pt x="3196" y="1427"/>
                  <a:pt x="3196" y="1427"/>
                </a:cubicBezTo>
                <a:close/>
                <a:moveTo>
                  <a:pt x="3057" y="1130"/>
                </a:moveTo>
                <a:cubicBezTo>
                  <a:pt x="3056" y="1130"/>
                  <a:pt x="3056" y="1131"/>
                  <a:pt x="3055" y="1131"/>
                </a:cubicBezTo>
                <a:cubicBezTo>
                  <a:pt x="3055" y="1131"/>
                  <a:pt x="3055" y="1132"/>
                  <a:pt x="3055" y="1132"/>
                </a:cubicBezTo>
                <a:cubicBezTo>
                  <a:pt x="3055" y="1133"/>
                  <a:pt x="3055" y="1133"/>
                  <a:pt x="3055" y="1133"/>
                </a:cubicBezTo>
                <a:cubicBezTo>
                  <a:pt x="3055" y="1133"/>
                  <a:pt x="3055" y="1134"/>
                  <a:pt x="3055" y="1134"/>
                </a:cubicBezTo>
                <a:cubicBezTo>
                  <a:pt x="3055" y="1134"/>
                  <a:pt x="3056" y="1134"/>
                  <a:pt x="3056" y="1134"/>
                </a:cubicBezTo>
                <a:cubicBezTo>
                  <a:pt x="3057" y="1134"/>
                  <a:pt x="3057" y="1134"/>
                  <a:pt x="3057" y="1134"/>
                </a:cubicBezTo>
                <a:cubicBezTo>
                  <a:pt x="3057" y="1134"/>
                  <a:pt x="3057" y="1134"/>
                  <a:pt x="3057" y="1134"/>
                </a:cubicBezTo>
                <a:cubicBezTo>
                  <a:pt x="3057" y="1134"/>
                  <a:pt x="3058" y="1134"/>
                  <a:pt x="3058" y="1134"/>
                </a:cubicBezTo>
                <a:cubicBezTo>
                  <a:pt x="3058" y="1134"/>
                  <a:pt x="3058" y="1134"/>
                  <a:pt x="3058" y="1133"/>
                </a:cubicBezTo>
                <a:cubicBezTo>
                  <a:pt x="3058" y="1133"/>
                  <a:pt x="3059" y="1133"/>
                  <a:pt x="3059" y="1132"/>
                </a:cubicBezTo>
                <a:cubicBezTo>
                  <a:pt x="3059" y="1132"/>
                  <a:pt x="3059" y="1131"/>
                  <a:pt x="3058" y="1131"/>
                </a:cubicBezTo>
                <a:cubicBezTo>
                  <a:pt x="3058" y="1131"/>
                  <a:pt x="3057" y="1130"/>
                  <a:pt x="3057" y="1130"/>
                </a:cubicBezTo>
                <a:close/>
                <a:moveTo>
                  <a:pt x="2953" y="1125"/>
                </a:moveTo>
                <a:cubicBezTo>
                  <a:pt x="2953" y="1125"/>
                  <a:pt x="2954" y="1125"/>
                  <a:pt x="2954" y="1125"/>
                </a:cubicBezTo>
                <a:cubicBezTo>
                  <a:pt x="2954" y="1125"/>
                  <a:pt x="2954" y="1125"/>
                  <a:pt x="2954" y="1125"/>
                </a:cubicBezTo>
                <a:cubicBezTo>
                  <a:pt x="2955" y="1125"/>
                  <a:pt x="2955" y="1124"/>
                  <a:pt x="2955" y="1124"/>
                </a:cubicBezTo>
                <a:cubicBezTo>
                  <a:pt x="2956" y="1124"/>
                  <a:pt x="2956" y="1124"/>
                  <a:pt x="2956" y="1124"/>
                </a:cubicBezTo>
                <a:cubicBezTo>
                  <a:pt x="2957" y="1123"/>
                  <a:pt x="2957" y="1122"/>
                  <a:pt x="2957" y="1121"/>
                </a:cubicBezTo>
                <a:cubicBezTo>
                  <a:pt x="2957" y="1121"/>
                  <a:pt x="2958" y="1121"/>
                  <a:pt x="2958" y="1120"/>
                </a:cubicBezTo>
                <a:cubicBezTo>
                  <a:pt x="2958" y="1120"/>
                  <a:pt x="2957" y="1119"/>
                  <a:pt x="2957" y="1119"/>
                </a:cubicBezTo>
                <a:cubicBezTo>
                  <a:pt x="2957" y="1119"/>
                  <a:pt x="2957" y="1119"/>
                  <a:pt x="2956" y="1119"/>
                </a:cubicBezTo>
                <a:cubicBezTo>
                  <a:pt x="2955" y="1119"/>
                  <a:pt x="2955" y="1119"/>
                  <a:pt x="2955" y="1120"/>
                </a:cubicBezTo>
                <a:cubicBezTo>
                  <a:pt x="2954" y="1120"/>
                  <a:pt x="2954" y="1120"/>
                  <a:pt x="2953" y="1121"/>
                </a:cubicBezTo>
                <a:cubicBezTo>
                  <a:pt x="2953" y="1121"/>
                  <a:pt x="2953" y="1121"/>
                  <a:pt x="2953" y="1121"/>
                </a:cubicBezTo>
                <a:cubicBezTo>
                  <a:pt x="2953" y="1121"/>
                  <a:pt x="2952" y="1121"/>
                  <a:pt x="2952" y="1122"/>
                </a:cubicBezTo>
                <a:cubicBezTo>
                  <a:pt x="2952" y="1122"/>
                  <a:pt x="2951" y="1123"/>
                  <a:pt x="2951" y="1123"/>
                </a:cubicBezTo>
                <a:cubicBezTo>
                  <a:pt x="2951" y="1124"/>
                  <a:pt x="2951" y="1124"/>
                  <a:pt x="2952" y="1124"/>
                </a:cubicBezTo>
                <a:cubicBezTo>
                  <a:pt x="2952" y="1125"/>
                  <a:pt x="2952" y="1125"/>
                  <a:pt x="2953" y="1125"/>
                </a:cubicBezTo>
                <a:cubicBezTo>
                  <a:pt x="2953" y="1125"/>
                  <a:pt x="2953" y="1125"/>
                  <a:pt x="2953" y="1125"/>
                </a:cubicBezTo>
                <a:close/>
                <a:moveTo>
                  <a:pt x="2990" y="1090"/>
                </a:moveTo>
                <a:cubicBezTo>
                  <a:pt x="2989" y="1091"/>
                  <a:pt x="2987" y="1091"/>
                  <a:pt x="2987" y="1093"/>
                </a:cubicBezTo>
                <a:cubicBezTo>
                  <a:pt x="2987" y="1093"/>
                  <a:pt x="2987" y="1094"/>
                  <a:pt x="2988" y="1095"/>
                </a:cubicBezTo>
                <a:cubicBezTo>
                  <a:pt x="2988" y="1095"/>
                  <a:pt x="2989" y="1095"/>
                  <a:pt x="2989" y="1095"/>
                </a:cubicBezTo>
                <a:cubicBezTo>
                  <a:pt x="2989" y="1095"/>
                  <a:pt x="2989" y="1095"/>
                  <a:pt x="2989" y="1095"/>
                </a:cubicBezTo>
                <a:cubicBezTo>
                  <a:pt x="2990" y="1095"/>
                  <a:pt x="2991" y="1095"/>
                  <a:pt x="2992" y="1094"/>
                </a:cubicBezTo>
                <a:cubicBezTo>
                  <a:pt x="2992" y="1094"/>
                  <a:pt x="2993" y="1094"/>
                  <a:pt x="2993" y="1093"/>
                </a:cubicBezTo>
                <a:cubicBezTo>
                  <a:pt x="2993" y="1093"/>
                  <a:pt x="2993" y="1093"/>
                  <a:pt x="2993" y="1093"/>
                </a:cubicBezTo>
                <a:cubicBezTo>
                  <a:pt x="2994" y="1092"/>
                  <a:pt x="2995" y="1091"/>
                  <a:pt x="2995" y="1090"/>
                </a:cubicBezTo>
                <a:cubicBezTo>
                  <a:pt x="2995" y="1089"/>
                  <a:pt x="2995" y="1089"/>
                  <a:pt x="2995" y="1089"/>
                </a:cubicBezTo>
                <a:cubicBezTo>
                  <a:pt x="2995" y="1088"/>
                  <a:pt x="2994" y="1088"/>
                  <a:pt x="2994" y="1088"/>
                </a:cubicBezTo>
                <a:cubicBezTo>
                  <a:pt x="2992" y="1088"/>
                  <a:pt x="2991" y="1088"/>
                  <a:pt x="2990" y="1090"/>
                </a:cubicBezTo>
                <a:cubicBezTo>
                  <a:pt x="2990" y="1090"/>
                  <a:pt x="2990" y="1090"/>
                  <a:pt x="2990" y="1090"/>
                </a:cubicBezTo>
                <a:close/>
                <a:moveTo>
                  <a:pt x="2987" y="1094"/>
                </a:moveTo>
                <a:cubicBezTo>
                  <a:pt x="2987" y="1094"/>
                  <a:pt x="2987" y="1093"/>
                  <a:pt x="2987" y="1092"/>
                </a:cubicBezTo>
                <a:cubicBezTo>
                  <a:pt x="2986" y="1092"/>
                  <a:pt x="2986" y="1092"/>
                  <a:pt x="2985" y="1091"/>
                </a:cubicBezTo>
                <a:cubicBezTo>
                  <a:pt x="2985" y="1091"/>
                  <a:pt x="2984" y="1092"/>
                  <a:pt x="2984" y="1092"/>
                </a:cubicBezTo>
                <a:cubicBezTo>
                  <a:pt x="2984" y="1092"/>
                  <a:pt x="2984" y="1092"/>
                  <a:pt x="2984" y="1092"/>
                </a:cubicBezTo>
                <a:cubicBezTo>
                  <a:pt x="2984" y="1092"/>
                  <a:pt x="2983" y="1092"/>
                  <a:pt x="2983" y="1092"/>
                </a:cubicBezTo>
                <a:cubicBezTo>
                  <a:pt x="2983" y="1092"/>
                  <a:pt x="2983" y="1092"/>
                  <a:pt x="2983" y="1092"/>
                </a:cubicBezTo>
                <a:cubicBezTo>
                  <a:pt x="2982" y="1093"/>
                  <a:pt x="2982" y="1093"/>
                  <a:pt x="2981" y="1093"/>
                </a:cubicBezTo>
                <a:cubicBezTo>
                  <a:pt x="2981" y="1093"/>
                  <a:pt x="2981" y="1093"/>
                  <a:pt x="2981" y="1094"/>
                </a:cubicBezTo>
                <a:cubicBezTo>
                  <a:pt x="2981" y="1094"/>
                  <a:pt x="2981" y="1094"/>
                  <a:pt x="2981" y="1094"/>
                </a:cubicBezTo>
                <a:cubicBezTo>
                  <a:pt x="2980" y="1094"/>
                  <a:pt x="2980" y="1095"/>
                  <a:pt x="2980" y="1095"/>
                </a:cubicBezTo>
                <a:cubicBezTo>
                  <a:pt x="2980" y="1096"/>
                  <a:pt x="2980" y="1096"/>
                  <a:pt x="2980" y="1096"/>
                </a:cubicBezTo>
                <a:cubicBezTo>
                  <a:pt x="2980" y="1096"/>
                  <a:pt x="2980" y="1096"/>
                  <a:pt x="2980" y="1096"/>
                </a:cubicBezTo>
                <a:cubicBezTo>
                  <a:pt x="2980" y="1097"/>
                  <a:pt x="2980" y="1097"/>
                  <a:pt x="2981" y="1098"/>
                </a:cubicBezTo>
                <a:cubicBezTo>
                  <a:pt x="2981" y="1098"/>
                  <a:pt x="2982" y="1098"/>
                  <a:pt x="2982" y="1098"/>
                </a:cubicBezTo>
                <a:cubicBezTo>
                  <a:pt x="2982" y="1098"/>
                  <a:pt x="2982" y="1098"/>
                  <a:pt x="2982" y="1098"/>
                </a:cubicBezTo>
                <a:cubicBezTo>
                  <a:pt x="2983" y="1098"/>
                  <a:pt x="2983" y="1098"/>
                  <a:pt x="2983" y="1098"/>
                </a:cubicBezTo>
                <a:cubicBezTo>
                  <a:pt x="2983" y="1098"/>
                  <a:pt x="2983" y="1098"/>
                  <a:pt x="2983" y="1098"/>
                </a:cubicBezTo>
                <a:cubicBezTo>
                  <a:pt x="2984" y="1098"/>
                  <a:pt x="2984" y="1097"/>
                  <a:pt x="2985" y="1097"/>
                </a:cubicBezTo>
                <a:cubicBezTo>
                  <a:pt x="2985" y="1097"/>
                  <a:pt x="2985" y="1096"/>
                  <a:pt x="2986" y="1096"/>
                </a:cubicBezTo>
                <a:cubicBezTo>
                  <a:pt x="2986" y="1095"/>
                  <a:pt x="2986" y="1095"/>
                  <a:pt x="2987" y="1094"/>
                </a:cubicBezTo>
                <a:close/>
                <a:moveTo>
                  <a:pt x="3172" y="1159"/>
                </a:moveTo>
                <a:cubicBezTo>
                  <a:pt x="3172" y="1159"/>
                  <a:pt x="3172" y="1159"/>
                  <a:pt x="3172" y="1159"/>
                </a:cubicBezTo>
                <a:cubicBezTo>
                  <a:pt x="3171" y="1159"/>
                  <a:pt x="3171" y="1159"/>
                  <a:pt x="3170" y="1160"/>
                </a:cubicBezTo>
                <a:cubicBezTo>
                  <a:pt x="3170" y="1160"/>
                  <a:pt x="3170" y="1160"/>
                  <a:pt x="3170" y="1160"/>
                </a:cubicBezTo>
                <a:cubicBezTo>
                  <a:pt x="3170" y="1160"/>
                  <a:pt x="3170" y="1160"/>
                  <a:pt x="3170" y="1160"/>
                </a:cubicBezTo>
                <a:cubicBezTo>
                  <a:pt x="3170" y="1160"/>
                  <a:pt x="3170" y="1160"/>
                  <a:pt x="3170" y="1160"/>
                </a:cubicBezTo>
                <a:cubicBezTo>
                  <a:pt x="3170" y="1161"/>
                  <a:pt x="3169" y="1161"/>
                  <a:pt x="3169" y="1162"/>
                </a:cubicBezTo>
                <a:cubicBezTo>
                  <a:pt x="3169" y="1162"/>
                  <a:pt x="3169" y="1162"/>
                  <a:pt x="3170" y="1163"/>
                </a:cubicBezTo>
                <a:cubicBezTo>
                  <a:pt x="3170" y="1163"/>
                  <a:pt x="3170" y="1163"/>
                  <a:pt x="3171" y="1163"/>
                </a:cubicBezTo>
                <a:cubicBezTo>
                  <a:pt x="3171" y="1163"/>
                  <a:pt x="3171" y="1163"/>
                  <a:pt x="3171" y="1163"/>
                </a:cubicBezTo>
                <a:cubicBezTo>
                  <a:pt x="3171" y="1163"/>
                  <a:pt x="3172" y="1163"/>
                  <a:pt x="3172" y="1163"/>
                </a:cubicBezTo>
                <a:cubicBezTo>
                  <a:pt x="3172" y="1163"/>
                  <a:pt x="3172" y="1163"/>
                  <a:pt x="3172" y="1163"/>
                </a:cubicBezTo>
                <a:cubicBezTo>
                  <a:pt x="3172" y="1163"/>
                  <a:pt x="3173" y="1163"/>
                  <a:pt x="3173" y="1162"/>
                </a:cubicBezTo>
                <a:cubicBezTo>
                  <a:pt x="3174" y="1162"/>
                  <a:pt x="3174" y="1161"/>
                  <a:pt x="3174" y="1161"/>
                </a:cubicBezTo>
                <a:cubicBezTo>
                  <a:pt x="3174" y="1160"/>
                  <a:pt x="3174" y="1160"/>
                  <a:pt x="3173" y="1160"/>
                </a:cubicBezTo>
                <a:cubicBezTo>
                  <a:pt x="3173" y="1159"/>
                  <a:pt x="3173" y="1159"/>
                  <a:pt x="3172" y="1159"/>
                </a:cubicBezTo>
                <a:cubicBezTo>
                  <a:pt x="3172" y="1159"/>
                  <a:pt x="3172" y="1159"/>
                  <a:pt x="3172" y="1159"/>
                </a:cubicBezTo>
                <a:close/>
                <a:moveTo>
                  <a:pt x="3037" y="1141"/>
                </a:moveTo>
                <a:cubicBezTo>
                  <a:pt x="3036" y="1141"/>
                  <a:pt x="3036" y="1142"/>
                  <a:pt x="3036" y="1142"/>
                </a:cubicBezTo>
                <a:cubicBezTo>
                  <a:pt x="3036" y="1142"/>
                  <a:pt x="3036" y="1142"/>
                  <a:pt x="3036" y="1142"/>
                </a:cubicBezTo>
                <a:cubicBezTo>
                  <a:pt x="3036" y="1142"/>
                  <a:pt x="3036" y="1143"/>
                  <a:pt x="3036" y="1143"/>
                </a:cubicBezTo>
                <a:cubicBezTo>
                  <a:pt x="3036" y="1143"/>
                  <a:pt x="3036" y="1143"/>
                  <a:pt x="3036" y="1144"/>
                </a:cubicBezTo>
                <a:cubicBezTo>
                  <a:pt x="3035" y="1144"/>
                  <a:pt x="3035" y="1144"/>
                  <a:pt x="3035" y="1145"/>
                </a:cubicBezTo>
                <a:cubicBezTo>
                  <a:pt x="3035" y="1146"/>
                  <a:pt x="3035" y="1146"/>
                  <a:pt x="3035" y="1146"/>
                </a:cubicBezTo>
                <a:cubicBezTo>
                  <a:pt x="3035" y="1146"/>
                  <a:pt x="3035" y="1146"/>
                  <a:pt x="3035" y="1147"/>
                </a:cubicBezTo>
                <a:cubicBezTo>
                  <a:pt x="3035" y="1147"/>
                  <a:pt x="3036" y="1147"/>
                  <a:pt x="3036" y="1147"/>
                </a:cubicBezTo>
                <a:cubicBezTo>
                  <a:pt x="3036" y="1147"/>
                  <a:pt x="3036" y="1147"/>
                  <a:pt x="3036" y="1147"/>
                </a:cubicBezTo>
                <a:cubicBezTo>
                  <a:pt x="3037" y="1147"/>
                  <a:pt x="3038" y="1146"/>
                  <a:pt x="3038" y="1146"/>
                </a:cubicBezTo>
                <a:cubicBezTo>
                  <a:pt x="3038" y="1145"/>
                  <a:pt x="3038" y="1145"/>
                  <a:pt x="3038" y="1145"/>
                </a:cubicBezTo>
                <a:cubicBezTo>
                  <a:pt x="3038" y="1145"/>
                  <a:pt x="3038" y="1145"/>
                  <a:pt x="3038" y="1144"/>
                </a:cubicBezTo>
                <a:cubicBezTo>
                  <a:pt x="3038" y="1144"/>
                  <a:pt x="3038" y="1144"/>
                  <a:pt x="3039" y="1144"/>
                </a:cubicBezTo>
                <a:cubicBezTo>
                  <a:pt x="3039" y="1143"/>
                  <a:pt x="3040" y="1143"/>
                  <a:pt x="3040" y="1142"/>
                </a:cubicBezTo>
                <a:cubicBezTo>
                  <a:pt x="3040" y="1142"/>
                  <a:pt x="3040" y="1141"/>
                  <a:pt x="3039" y="1141"/>
                </a:cubicBezTo>
                <a:cubicBezTo>
                  <a:pt x="3039" y="1140"/>
                  <a:pt x="3038" y="1140"/>
                  <a:pt x="3037" y="1141"/>
                </a:cubicBezTo>
                <a:cubicBezTo>
                  <a:pt x="3037" y="1141"/>
                  <a:pt x="3037" y="1141"/>
                  <a:pt x="3037" y="1141"/>
                </a:cubicBezTo>
                <a:close/>
                <a:moveTo>
                  <a:pt x="3036" y="1156"/>
                </a:moveTo>
                <a:cubicBezTo>
                  <a:pt x="3036" y="1156"/>
                  <a:pt x="3037" y="1155"/>
                  <a:pt x="3037" y="1155"/>
                </a:cubicBezTo>
                <a:cubicBezTo>
                  <a:pt x="3037" y="1155"/>
                  <a:pt x="3038" y="1155"/>
                  <a:pt x="3038" y="1155"/>
                </a:cubicBezTo>
                <a:cubicBezTo>
                  <a:pt x="3038" y="1155"/>
                  <a:pt x="3038" y="1155"/>
                  <a:pt x="3038" y="1154"/>
                </a:cubicBezTo>
                <a:cubicBezTo>
                  <a:pt x="3039" y="1154"/>
                  <a:pt x="3039" y="1154"/>
                  <a:pt x="3039" y="1153"/>
                </a:cubicBezTo>
                <a:cubicBezTo>
                  <a:pt x="3039" y="1152"/>
                  <a:pt x="3039" y="1152"/>
                  <a:pt x="3039" y="1152"/>
                </a:cubicBezTo>
                <a:cubicBezTo>
                  <a:pt x="3039" y="1151"/>
                  <a:pt x="3038" y="1151"/>
                  <a:pt x="3038" y="1151"/>
                </a:cubicBezTo>
                <a:cubicBezTo>
                  <a:pt x="3037" y="1151"/>
                  <a:pt x="3037" y="1151"/>
                  <a:pt x="3037" y="1151"/>
                </a:cubicBezTo>
                <a:cubicBezTo>
                  <a:pt x="3037" y="1151"/>
                  <a:pt x="3037" y="1151"/>
                  <a:pt x="3037" y="1151"/>
                </a:cubicBezTo>
                <a:cubicBezTo>
                  <a:pt x="3036" y="1151"/>
                  <a:pt x="3036" y="1151"/>
                  <a:pt x="3035" y="1151"/>
                </a:cubicBezTo>
                <a:cubicBezTo>
                  <a:pt x="3034" y="1151"/>
                  <a:pt x="3033" y="1152"/>
                  <a:pt x="3033" y="1153"/>
                </a:cubicBezTo>
                <a:cubicBezTo>
                  <a:pt x="3033" y="1154"/>
                  <a:pt x="3033" y="1154"/>
                  <a:pt x="3034" y="1155"/>
                </a:cubicBezTo>
                <a:cubicBezTo>
                  <a:pt x="3034" y="1155"/>
                  <a:pt x="3034" y="1155"/>
                  <a:pt x="3035" y="1156"/>
                </a:cubicBezTo>
                <a:cubicBezTo>
                  <a:pt x="3036" y="1156"/>
                  <a:pt x="3036" y="1156"/>
                  <a:pt x="3036" y="1156"/>
                </a:cubicBezTo>
                <a:close/>
                <a:moveTo>
                  <a:pt x="3146" y="1300"/>
                </a:moveTo>
                <a:cubicBezTo>
                  <a:pt x="3146" y="1300"/>
                  <a:pt x="3146" y="1300"/>
                  <a:pt x="3146" y="1300"/>
                </a:cubicBezTo>
                <a:cubicBezTo>
                  <a:pt x="3146" y="1300"/>
                  <a:pt x="3147" y="1301"/>
                  <a:pt x="3147" y="1301"/>
                </a:cubicBezTo>
                <a:cubicBezTo>
                  <a:pt x="3146" y="1301"/>
                  <a:pt x="3146" y="1301"/>
                  <a:pt x="3147" y="1301"/>
                </a:cubicBezTo>
                <a:cubicBezTo>
                  <a:pt x="3147" y="1302"/>
                  <a:pt x="3147" y="1303"/>
                  <a:pt x="3148" y="1303"/>
                </a:cubicBezTo>
                <a:cubicBezTo>
                  <a:pt x="3148" y="1303"/>
                  <a:pt x="3149" y="1304"/>
                  <a:pt x="3150" y="1304"/>
                </a:cubicBezTo>
                <a:cubicBezTo>
                  <a:pt x="3150" y="1304"/>
                  <a:pt x="3150" y="1304"/>
                  <a:pt x="3150" y="1304"/>
                </a:cubicBezTo>
                <a:cubicBezTo>
                  <a:pt x="3150" y="1304"/>
                  <a:pt x="3150" y="1304"/>
                  <a:pt x="3150" y="1305"/>
                </a:cubicBezTo>
                <a:cubicBezTo>
                  <a:pt x="3150" y="1305"/>
                  <a:pt x="3151" y="1305"/>
                  <a:pt x="3151" y="1306"/>
                </a:cubicBezTo>
                <a:cubicBezTo>
                  <a:pt x="3151" y="1306"/>
                  <a:pt x="3151" y="1306"/>
                  <a:pt x="3152" y="1306"/>
                </a:cubicBezTo>
                <a:cubicBezTo>
                  <a:pt x="3152" y="1306"/>
                  <a:pt x="3152" y="1307"/>
                  <a:pt x="3153" y="1308"/>
                </a:cubicBezTo>
                <a:cubicBezTo>
                  <a:pt x="3153" y="1308"/>
                  <a:pt x="3154" y="1308"/>
                  <a:pt x="3154" y="1308"/>
                </a:cubicBezTo>
                <a:cubicBezTo>
                  <a:pt x="3154" y="1308"/>
                  <a:pt x="3154" y="1308"/>
                  <a:pt x="3154" y="1308"/>
                </a:cubicBezTo>
                <a:cubicBezTo>
                  <a:pt x="3154" y="1308"/>
                  <a:pt x="3155" y="1308"/>
                  <a:pt x="3155" y="1307"/>
                </a:cubicBezTo>
                <a:cubicBezTo>
                  <a:pt x="3155" y="1307"/>
                  <a:pt x="3155" y="1306"/>
                  <a:pt x="3155" y="1306"/>
                </a:cubicBezTo>
                <a:cubicBezTo>
                  <a:pt x="3155" y="1305"/>
                  <a:pt x="3155" y="1305"/>
                  <a:pt x="3155" y="1304"/>
                </a:cubicBezTo>
                <a:cubicBezTo>
                  <a:pt x="3155" y="1304"/>
                  <a:pt x="3154" y="1303"/>
                  <a:pt x="3153" y="1303"/>
                </a:cubicBezTo>
                <a:cubicBezTo>
                  <a:pt x="3153" y="1303"/>
                  <a:pt x="3153" y="1303"/>
                  <a:pt x="3153" y="1303"/>
                </a:cubicBezTo>
                <a:cubicBezTo>
                  <a:pt x="3153" y="1302"/>
                  <a:pt x="3152" y="1302"/>
                  <a:pt x="3152" y="1302"/>
                </a:cubicBezTo>
                <a:cubicBezTo>
                  <a:pt x="3151" y="1302"/>
                  <a:pt x="3151" y="1302"/>
                  <a:pt x="3151" y="1301"/>
                </a:cubicBezTo>
                <a:cubicBezTo>
                  <a:pt x="3151" y="1301"/>
                  <a:pt x="3150" y="1300"/>
                  <a:pt x="3150" y="1300"/>
                </a:cubicBezTo>
                <a:cubicBezTo>
                  <a:pt x="3150" y="1300"/>
                  <a:pt x="3150" y="1300"/>
                  <a:pt x="3150" y="1300"/>
                </a:cubicBezTo>
                <a:cubicBezTo>
                  <a:pt x="3150" y="1299"/>
                  <a:pt x="3150" y="1299"/>
                  <a:pt x="3150" y="1299"/>
                </a:cubicBezTo>
                <a:cubicBezTo>
                  <a:pt x="3150" y="1299"/>
                  <a:pt x="3150" y="1299"/>
                  <a:pt x="3150" y="1299"/>
                </a:cubicBezTo>
                <a:cubicBezTo>
                  <a:pt x="3150" y="1299"/>
                  <a:pt x="3150" y="1299"/>
                  <a:pt x="3150" y="1299"/>
                </a:cubicBezTo>
                <a:cubicBezTo>
                  <a:pt x="3150" y="1299"/>
                  <a:pt x="3150" y="1299"/>
                  <a:pt x="3149" y="1298"/>
                </a:cubicBezTo>
                <a:cubicBezTo>
                  <a:pt x="3149" y="1298"/>
                  <a:pt x="3149" y="1298"/>
                  <a:pt x="3149" y="1298"/>
                </a:cubicBezTo>
                <a:cubicBezTo>
                  <a:pt x="3150" y="1298"/>
                  <a:pt x="3150" y="1298"/>
                  <a:pt x="3150" y="1297"/>
                </a:cubicBezTo>
                <a:cubicBezTo>
                  <a:pt x="3150" y="1297"/>
                  <a:pt x="3149" y="1296"/>
                  <a:pt x="3149" y="1296"/>
                </a:cubicBezTo>
                <a:cubicBezTo>
                  <a:pt x="3149" y="1296"/>
                  <a:pt x="3149" y="1296"/>
                  <a:pt x="3148" y="1296"/>
                </a:cubicBezTo>
                <a:cubicBezTo>
                  <a:pt x="3148" y="1295"/>
                  <a:pt x="3148" y="1295"/>
                  <a:pt x="3148" y="1295"/>
                </a:cubicBezTo>
                <a:cubicBezTo>
                  <a:pt x="3147" y="1294"/>
                  <a:pt x="3146" y="1294"/>
                  <a:pt x="3146" y="1294"/>
                </a:cubicBezTo>
                <a:cubicBezTo>
                  <a:pt x="3146" y="1294"/>
                  <a:pt x="3146" y="1294"/>
                  <a:pt x="3146" y="1294"/>
                </a:cubicBezTo>
                <a:cubicBezTo>
                  <a:pt x="3145" y="1294"/>
                  <a:pt x="3144" y="1295"/>
                  <a:pt x="3144" y="1296"/>
                </a:cubicBezTo>
                <a:cubicBezTo>
                  <a:pt x="3144" y="1297"/>
                  <a:pt x="3145" y="1297"/>
                  <a:pt x="3145" y="1297"/>
                </a:cubicBezTo>
                <a:cubicBezTo>
                  <a:pt x="3145" y="1297"/>
                  <a:pt x="3145" y="1298"/>
                  <a:pt x="3146" y="1298"/>
                </a:cubicBezTo>
                <a:cubicBezTo>
                  <a:pt x="3146" y="1298"/>
                  <a:pt x="3146" y="1298"/>
                  <a:pt x="3146" y="1298"/>
                </a:cubicBezTo>
                <a:cubicBezTo>
                  <a:pt x="3146" y="1298"/>
                  <a:pt x="3146" y="1298"/>
                  <a:pt x="3146" y="1298"/>
                </a:cubicBezTo>
                <a:cubicBezTo>
                  <a:pt x="3146" y="1299"/>
                  <a:pt x="3146" y="1299"/>
                  <a:pt x="3146" y="1300"/>
                </a:cubicBezTo>
                <a:close/>
                <a:moveTo>
                  <a:pt x="3005" y="1051"/>
                </a:moveTo>
                <a:cubicBezTo>
                  <a:pt x="3005" y="1051"/>
                  <a:pt x="3005" y="1050"/>
                  <a:pt x="3005" y="1050"/>
                </a:cubicBezTo>
                <a:cubicBezTo>
                  <a:pt x="3004" y="1050"/>
                  <a:pt x="3004" y="1049"/>
                  <a:pt x="3003" y="1049"/>
                </a:cubicBezTo>
                <a:cubicBezTo>
                  <a:pt x="3003" y="1049"/>
                  <a:pt x="3002" y="1050"/>
                  <a:pt x="3002" y="1051"/>
                </a:cubicBezTo>
                <a:cubicBezTo>
                  <a:pt x="3002" y="1052"/>
                  <a:pt x="3002" y="1052"/>
                  <a:pt x="3002" y="1052"/>
                </a:cubicBezTo>
                <a:cubicBezTo>
                  <a:pt x="3002" y="1052"/>
                  <a:pt x="3002" y="1053"/>
                  <a:pt x="3002" y="1053"/>
                </a:cubicBezTo>
                <a:cubicBezTo>
                  <a:pt x="3002" y="1053"/>
                  <a:pt x="3002" y="1053"/>
                  <a:pt x="3002" y="1053"/>
                </a:cubicBezTo>
                <a:cubicBezTo>
                  <a:pt x="3002" y="1053"/>
                  <a:pt x="3002" y="1053"/>
                  <a:pt x="3002" y="1053"/>
                </a:cubicBezTo>
                <a:cubicBezTo>
                  <a:pt x="3002" y="1054"/>
                  <a:pt x="3002" y="1054"/>
                  <a:pt x="3002" y="1054"/>
                </a:cubicBezTo>
                <a:cubicBezTo>
                  <a:pt x="3002" y="1055"/>
                  <a:pt x="3002" y="1055"/>
                  <a:pt x="3002" y="1055"/>
                </a:cubicBezTo>
                <a:cubicBezTo>
                  <a:pt x="3003" y="1056"/>
                  <a:pt x="3003" y="1056"/>
                  <a:pt x="3003" y="1056"/>
                </a:cubicBezTo>
                <a:cubicBezTo>
                  <a:pt x="3003" y="1056"/>
                  <a:pt x="3003" y="1056"/>
                  <a:pt x="3003" y="1056"/>
                </a:cubicBezTo>
                <a:cubicBezTo>
                  <a:pt x="3002" y="1057"/>
                  <a:pt x="3002" y="1057"/>
                  <a:pt x="3002" y="1058"/>
                </a:cubicBezTo>
                <a:cubicBezTo>
                  <a:pt x="3002" y="1058"/>
                  <a:pt x="3002" y="1059"/>
                  <a:pt x="3002" y="1059"/>
                </a:cubicBezTo>
                <a:cubicBezTo>
                  <a:pt x="3002" y="1059"/>
                  <a:pt x="3002" y="1059"/>
                  <a:pt x="3002" y="1059"/>
                </a:cubicBezTo>
                <a:cubicBezTo>
                  <a:pt x="3002" y="1060"/>
                  <a:pt x="3002" y="1060"/>
                  <a:pt x="3003" y="1061"/>
                </a:cubicBezTo>
                <a:cubicBezTo>
                  <a:pt x="3003" y="1061"/>
                  <a:pt x="3003" y="1061"/>
                  <a:pt x="3003" y="1061"/>
                </a:cubicBezTo>
                <a:cubicBezTo>
                  <a:pt x="3003" y="1061"/>
                  <a:pt x="3003" y="1061"/>
                  <a:pt x="3002" y="1062"/>
                </a:cubicBezTo>
                <a:cubicBezTo>
                  <a:pt x="3002" y="1062"/>
                  <a:pt x="3002" y="1062"/>
                  <a:pt x="3002" y="1062"/>
                </a:cubicBezTo>
                <a:cubicBezTo>
                  <a:pt x="3002" y="1062"/>
                  <a:pt x="3001" y="1062"/>
                  <a:pt x="3001" y="1063"/>
                </a:cubicBezTo>
                <a:cubicBezTo>
                  <a:pt x="3001" y="1063"/>
                  <a:pt x="3002" y="1064"/>
                  <a:pt x="3002" y="1064"/>
                </a:cubicBezTo>
                <a:cubicBezTo>
                  <a:pt x="3002" y="1064"/>
                  <a:pt x="3003" y="1065"/>
                  <a:pt x="3003" y="1065"/>
                </a:cubicBezTo>
                <a:cubicBezTo>
                  <a:pt x="3003" y="1065"/>
                  <a:pt x="3003" y="1065"/>
                  <a:pt x="3003" y="1065"/>
                </a:cubicBezTo>
                <a:cubicBezTo>
                  <a:pt x="3004" y="1064"/>
                  <a:pt x="3004" y="1064"/>
                  <a:pt x="3005" y="1064"/>
                </a:cubicBezTo>
                <a:cubicBezTo>
                  <a:pt x="3005" y="1063"/>
                  <a:pt x="3005" y="1063"/>
                  <a:pt x="3005" y="1062"/>
                </a:cubicBezTo>
                <a:cubicBezTo>
                  <a:pt x="3005" y="1062"/>
                  <a:pt x="3005" y="1061"/>
                  <a:pt x="3005" y="1061"/>
                </a:cubicBezTo>
                <a:cubicBezTo>
                  <a:pt x="3005" y="1061"/>
                  <a:pt x="3005" y="1061"/>
                  <a:pt x="3005" y="1061"/>
                </a:cubicBezTo>
                <a:cubicBezTo>
                  <a:pt x="3005" y="1060"/>
                  <a:pt x="3005" y="1060"/>
                  <a:pt x="3005" y="1060"/>
                </a:cubicBezTo>
                <a:cubicBezTo>
                  <a:pt x="3005" y="1059"/>
                  <a:pt x="3005" y="1059"/>
                  <a:pt x="3005" y="1059"/>
                </a:cubicBezTo>
                <a:cubicBezTo>
                  <a:pt x="3005" y="1059"/>
                  <a:pt x="3005" y="1059"/>
                  <a:pt x="3005" y="1059"/>
                </a:cubicBezTo>
                <a:cubicBezTo>
                  <a:pt x="3006" y="1059"/>
                  <a:pt x="3006" y="1058"/>
                  <a:pt x="3006" y="1058"/>
                </a:cubicBezTo>
                <a:cubicBezTo>
                  <a:pt x="3006" y="1057"/>
                  <a:pt x="3006" y="1057"/>
                  <a:pt x="3005" y="1056"/>
                </a:cubicBezTo>
                <a:cubicBezTo>
                  <a:pt x="3005" y="1056"/>
                  <a:pt x="3005" y="1056"/>
                  <a:pt x="3004" y="1056"/>
                </a:cubicBezTo>
                <a:cubicBezTo>
                  <a:pt x="3005" y="1055"/>
                  <a:pt x="3005" y="1055"/>
                  <a:pt x="3005" y="1055"/>
                </a:cubicBezTo>
                <a:cubicBezTo>
                  <a:pt x="3005" y="1054"/>
                  <a:pt x="3005" y="1054"/>
                  <a:pt x="3005" y="1053"/>
                </a:cubicBezTo>
                <a:cubicBezTo>
                  <a:pt x="3005" y="1053"/>
                  <a:pt x="3005" y="1053"/>
                  <a:pt x="3005" y="1052"/>
                </a:cubicBezTo>
                <a:cubicBezTo>
                  <a:pt x="3005" y="1052"/>
                  <a:pt x="3005" y="1052"/>
                  <a:pt x="3005" y="1052"/>
                </a:cubicBezTo>
                <a:cubicBezTo>
                  <a:pt x="3005" y="1052"/>
                  <a:pt x="3005" y="1052"/>
                  <a:pt x="3005" y="1052"/>
                </a:cubicBezTo>
                <a:lnTo>
                  <a:pt x="3005" y="1051"/>
                </a:lnTo>
                <a:close/>
                <a:moveTo>
                  <a:pt x="3144" y="1300"/>
                </a:moveTo>
                <a:cubicBezTo>
                  <a:pt x="3144" y="1300"/>
                  <a:pt x="3144" y="1300"/>
                  <a:pt x="3144" y="1300"/>
                </a:cubicBezTo>
                <a:cubicBezTo>
                  <a:pt x="3143" y="1300"/>
                  <a:pt x="3143" y="1299"/>
                  <a:pt x="3142" y="1299"/>
                </a:cubicBezTo>
                <a:cubicBezTo>
                  <a:pt x="3142" y="1299"/>
                  <a:pt x="3142" y="1299"/>
                  <a:pt x="3142" y="1299"/>
                </a:cubicBezTo>
                <a:cubicBezTo>
                  <a:pt x="3141" y="1299"/>
                  <a:pt x="3141" y="1300"/>
                  <a:pt x="3141" y="1301"/>
                </a:cubicBezTo>
                <a:cubicBezTo>
                  <a:pt x="3141" y="1302"/>
                  <a:pt x="3141" y="1302"/>
                  <a:pt x="3142" y="1302"/>
                </a:cubicBezTo>
                <a:cubicBezTo>
                  <a:pt x="3142" y="1302"/>
                  <a:pt x="3142" y="1302"/>
                  <a:pt x="3142" y="1302"/>
                </a:cubicBezTo>
                <a:cubicBezTo>
                  <a:pt x="3142" y="1302"/>
                  <a:pt x="3142" y="1302"/>
                  <a:pt x="3142" y="1302"/>
                </a:cubicBezTo>
                <a:cubicBezTo>
                  <a:pt x="3142" y="1303"/>
                  <a:pt x="3143" y="1303"/>
                  <a:pt x="3143" y="1303"/>
                </a:cubicBezTo>
                <a:cubicBezTo>
                  <a:pt x="3144" y="1303"/>
                  <a:pt x="3144" y="1303"/>
                  <a:pt x="3144" y="1303"/>
                </a:cubicBezTo>
                <a:cubicBezTo>
                  <a:pt x="3144" y="1303"/>
                  <a:pt x="3145" y="1303"/>
                  <a:pt x="3145" y="1302"/>
                </a:cubicBezTo>
                <a:cubicBezTo>
                  <a:pt x="3145" y="1302"/>
                  <a:pt x="3145" y="1301"/>
                  <a:pt x="3145" y="1301"/>
                </a:cubicBezTo>
                <a:cubicBezTo>
                  <a:pt x="3145" y="1301"/>
                  <a:pt x="3145" y="1301"/>
                  <a:pt x="3145" y="1301"/>
                </a:cubicBezTo>
                <a:cubicBezTo>
                  <a:pt x="3145" y="1300"/>
                  <a:pt x="3144" y="1300"/>
                  <a:pt x="3144" y="1300"/>
                </a:cubicBezTo>
                <a:close/>
                <a:moveTo>
                  <a:pt x="3149" y="1155"/>
                </a:moveTo>
                <a:cubicBezTo>
                  <a:pt x="3149" y="1155"/>
                  <a:pt x="3149" y="1155"/>
                  <a:pt x="3149" y="1155"/>
                </a:cubicBezTo>
                <a:cubicBezTo>
                  <a:pt x="3150" y="1155"/>
                  <a:pt x="3151" y="1154"/>
                  <a:pt x="3151" y="1154"/>
                </a:cubicBezTo>
                <a:cubicBezTo>
                  <a:pt x="3151" y="1153"/>
                  <a:pt x="3151" y="1153"/>
                  <a:pt x="3151" y="1152"/>
                </a:cubicBezTo>
                <a:cubicBezTo>
                  <a:pt x="3151" y="1152"/>
                  <a:pt x="3150" y="1152"/>
                  <a:pt x="3150" y="1152"/>
                </a:cubicBezTo>
                <a:cubicBezTo>
                  <a:pt x="3150" y="1151"/>
                  <a:pt x="3150" y="1151"/>
                  <a:pt x="3149" y="1151"/>
                </a:cubicBezTo>
                <a:cubicBezTo>
                  <a:pt x="3149" y="1151"/>
                  <a:pt x="3149" y="1151"/>
                  <a:pt x="3149" y="1151"/>
                </a:cubicBezTo>
                <a:cubicBezTo>
                  <a:pt x="3148" y="1151"/>
                  <a:pt x="3148" y="1151"/>
                  <a:pt x="3148" y="1152"/>
                </a:cubicBezTo>
                <a:cubicBezTo>
                  <a:pt x="3147" y="1152"/>
                  <a:pt x="3146" y="1152"/>
                  <a:pt x="3146" y="1153"/>
                </a:cubicBezTo>
                <a:cubicBezTo>
                  <a:pt x="3146" y="1154"/>
                  <a:pt x="3147" y="1154"/>
                  <a:pt x="3148" y="1154"/>
                </a:cubicBezTo>
                <a:cubicBezTo>
                  <a:pt x="3148" y="1155"/>
                  <a:pt x="3148" y="1155"/>
                  <a:pt x="3149" y="1155"/>
                </a:cubicBezTo>
                <a:close/>
                <a:moveTo>
                  <a:pt x="3045" y="1134"/>
                </a:moveTo>
                <a:cubicBezTo>
                  <a:pt x="3045" y="1134"/>
                  <a:pt x="3045" y="1134"/>
                  <a:pt x="3046" y="1134"/>
                </a:cubicBezTo>
                <a:cubicBezTo>
                  <a:pt x="3046" y="1134"/>
                  <a:pt x="3046" y="1134"/>
                  <a:pt x="3046" y="1134"/>
                </a:cubicBezTo>
                <a:cubicBezTo>
                  <a:pt x="3046" y="1135"/>
                  <a:pt x="3047" y="1135"/>
                  <a:pt x="3047" y="1135"/>
                </a:cubicBezTo>
                <a:cubicBezTo>
                  <a:pt x="3048" y="1135"/>
                  <a:pt x="3049" y="1134"/>
                  <a:pt x="3049" y="1133"/>
                </a:cubicBezTo>
                <a:cubicBezTo>
                  <a:pt x="3049" y="1132"/>
                  <a:pt x="3049" y="1132"/>
                  <a:pt x="3049" y="1132"/>
                </a:cubicBezTo>
                <a:cubicBezTo>
                  <a:pt x="3049" y="1132"/>
                  <a:pt x="3048" y="1131"/>
                  <a:pt x="3048" y="1131"/>
                </a:cubicBezTo>
                <a:cubicBezTo>
                  <a:pt x="3048" y="1131"/>
                  <a:pt x="3048" y="1131"/>
                  <a:pt x="3047" y="1130"/>
                </a:cubicBezTo>
                <a:cubicBezTo>
                  <a:pt x="3047" y="1130"/>
                  <a:pt x="3046" y="1130"/>
                  <a:pt x="3045" y="1130"/>
                </a:cubicBezTo>
                <a:cubicBezTo>
                  <a:pt x="3044" y="1130"/>
                  <a:pt x="3044" y="1131"/>
                  <a:pt x="3044" y="1131"/>
                </a:cubicBezTo>
                <a:cubicBezTo>
                  <a:pt x="3044" y="1131"/>
                  <a:pt x="3044" y="1132"/>
                  <a:pt x="3044" y="1132"/>
                </a:cubicBezTo>
                <a:cubicBezTo>
                  <a:pt x="3044" y="1132"/>
                  <a:pt x="3044" y="1133"/>
                  <a:pt x="3045" y="1133"/>
                </a:cubicBezTo>
                <a:cubicBezTo>
                  <a:pt x="3045" y="1133"/>
                  <a:pt x="3045" y="1134"/>
                  <a:pt x="3045" y="1134"/>
                </a:cubicBezTo>
                <a:close/>
                <a:moveTo>
                  <a:pt x="3113" y="1160"/>
                </a:moveTo>
                <a:cubicBezTo>
                  <a:pt x="3113" y="1161"/>
                  <a:pt x="3113" y="1161"/>
                  <a:pt x="3113" y="1161"/>
                </a:cubicBezTo>
                <a:cubicBezTo>
                  <a:pt x="3113" y="1161"/>
                  <a:pt x="3114" y="1161"/>
                  <a:pt x="3114" y="1161"/>
                </a:cubicBezTo>
                <a:cubicBezTo>
                  <a:pt x="3114" y="1161"/>
                  <a:pt x="3114" y="1161"/>
                  <a:pt x="3114" y="1161"/>
                </a:cubicBezTo>
                <a:cubicBezTo>
                  <a:pt x="3115" y="1161"/>
                  <a:pt x="3115" y="1161"/>
                  <a:pt x="3116" y="1160"/>
                </a:cubicBezTo>
                <a:cubicBezTo>
                  <a:pt x="3116" y="1160"/>
                  <a:pt x="3116" y="1160"/>
                  <a:pt x="3116" y="1160"/>
                </a:cubicBezTo>
                <a:cubicBezTo>
                  <a:pt x="3117" y="1159"/>
                  <a:pt x="3117" y="1159"/>
                  <a:pt x="3116" y="1158"/>
                </a:cubicBezTo>
                <a:cubicBezTo>
                  <a:pt x="3116" y="1158"/>
                  <a:pt x="3116" y="1157"/>
                  <a:pt x="3115" y="1157"/>
                </a:cubicBezTo>
                <a:cubicBezTo>
                  <a:pt x="3115" y="1157"/>
                  <a:pt x="3115" y="1157"/>
                  <a:pt x="3114" y="1157"/>
                </a:cubicBezTo>
                <a:cubicBezTo>
                  <a:pt x="3114" y="1157"/>
                  <a:pt x="3114" y="1157"/>
                  <a:pt x="3114" y="1157"/>
                </a:cubicBezTo>
                <a:cubicBezTo>
                  <a:pt x="3114" y="1157"/>
                  <a:pt x="3114" y="1157"/>
                  <a:pt x="3113" y="1157"/>
                </a:cubicBezTo>
                <a:cubicBezTo>
                  <a:pt x="3113" y="1157"/>
                  <a:pt x="3112" y="1157"/>
                  <a:pt x="3112" y="1158"/>
                </a:cubicBezTo>
                <a:cubicBezTo>
                  <a:pt x="3112" y="1158"/>
                  <a:pt x="3111" y="1159"/>
                  <a:pt x="3112" y="1159"/>
                </a:cubicBezTo>
                <a:cubicBezTo>
                  <a:pt x="3112" y="1160"/>
                  <a:pt x="3112" y="1160"/>
                  <a:pt x="3113" y="1160"/>
                </a:cubicBezTo>
                <a:close/>
                <a:moveTo>
                  <a:pt x="3196" y="1366"/>
                </a:moveTo>
                <a:cubicBezTo>
                  <a:pt x="3196" y="1366"/>
                  <a:pt x="3196" y="1366"/>
                  <a:pt x="3196" y="1366"/>
                </a:cubicBezTo>
                <a:cubicBezTo>
                  <a:pt x="3196" y="1366"/>
                  <a:pt x="3196" y="1366"/>
                  <a:pt x="3196" y="1366"/>
                </a:cubicBezTo>
                <a:cubicBezTo>
                  <a:pt x="3197" y="1366"/>
                  <a:pt x="3198" y="1366"/>
                  <a:pt x="3198" y="1365"/>
                </a:cubicBezTo>
                <a:cubicBezTo>
                  <a:pt x="3198" y="1365"/>
                  <a:pt x="3198" y="1365"/>
                  <a:pt x="3198" y="1365"/>
                </a:cubicBezTo>
                <a:cubicBezTo>
                  <a:pt x="3198" y="1365"/>
                  <a:pt x="3198" y="1365"/>
                  <a:pt x="3198" y="1365"/>
                </a:cubicBezTo>
                <a:cubicBezTo>
                  <a:pt x="3198" y="1365"/>
                  <a:pt x="3198" y="1364"/>
                  <a:pt x="3198" y="1364"/>
                </a:cubicBezTo>
                <a:cubicBezTo>
                  <a:pt x="3199" y="1364"/>
                  <a:pt x="3199" y="1364"/>
                  <a:pt x="3199" y="1365"/>
                </a:cubicBezTo>
                <a:cubicBezTo>
                  <a:pt x="3199" y="1365"/>
                  <a:pt x="3199" y="1365"/>
                  <a:pt x="3199" y="1365"/>
                </a:cubicBezTo>
                <a:cubicBezTo>
                  <a:pt x="3199" y="1365"/>
                  <a:pt x="3200" y="1365"/>
                  <a:pt x="3200" y="1365"/>
                </a:cubicBezTo>
                <a:cubicBezTo>
                  <a:pt x="3200" y="1365"/>
                  <a:pt x="3201" y="1364"/>
                  <a:pt x="3201" y="1363"/>
                </a:cubicBezTo>
                <a:cubicBezTo>
                  <a:pt x="3201" y="1363"/>
                  <a:pt x="3201" y="1363"/>
                  <a:pt x="3201" y="1363"/>
                </a:cubicBezTo>
                <a:cubicBezTo>
                  <a:pt x="3201" y="1362"/>
                  <a:pt x="3201" y="1362"/>
                  <a:pt x="3201" y="1362"/>
                </a:cubicBezTo>
                <a:cubicBezTo>
                  <a:pt x="3202" y="1361"/>
                  <a:pt x="3201" y="1361"/>
                  <a:pt x="3201" y="1360"/>
                </a:cubicBezTo>
                <a:cubicBezTo>
                  <a:pt x="3201" y="1360"/>
                  <a:pt x="3201" y="1360"/>
                  <a:pt x="3201" y="1360"/>
                </a:cubicBezTo>
                <a:cubicBezTo>
                  <a:pt x="3202" y="1359"/>
                  <a:pt x="3202" y="1359"/>
                  <a:pt x="3202" y="1358"/>
                </a:cubicBezTo>
                <a:cubicBezTo>
                  <a:pt x="3202" y="1358"/>
                  <a:pt x="3201" y="1357"/>
                  <a:pt x="3200" y="1357"/>
                </a:cubicBezTo>
                <a:cubicBezTo>
                  <a:pt x="3200" y="1357"/>
                  <a:pt x="3199" y="1357"/>
                  <a:pt x="3198" y="1357"/>
                </a:cubicBezTo>
                <a:cubicBezTo>
                  <a:pt x="3198" y="1358"/>
                  <a:pt x="3198" y="1358"/>
                  <a:pt x="3198" y="1359"/>
                </a:cubicBezTo>
                <a:cubicBezTo>
                  <a:pt x="3198" y="1359"/>
                  <a:pt x="3198" y="1359"/>
                  <a:pt x="3198" y="1359"/>
                </a:cubicBezTo>
                <a:cubicBezTo>
                  <a:pt x="3198" y="1359"/>
                  <a:pt x="3197" y="1358"/>
                  <a:pt x="3197" y="1358"/>
                </a:cubicBezTo>
                <a:cubicBezTo>
                  <a:pt x="3197" y="1358"/>
                  <a:pt x="3197" y="1358"/>
                  <a:pt x="3197" y="1358"/>
                </a:cubicBezTo>
                <a:cubicBezTo>
                  <a:pt x="3197" y="1358"/>
                  <a:pt x="3197" y="1357"/>
                  <a:pt x="3197" y="1357"/>
                </a:cubicBezTo>
                <a:cubicBezTo>
                  <a:pt x="3197" y="1357"/>
                  <a:pt x="3197" y="1357"/>
                  <a:pt x="3197" y="1357"/>
                </a:cubicBezTo>
                <a:cubicBezTo>
                  <a:pt x="3197" y="1357"/>
                  <a:pt x="3197" y="1357"/>
                  <a:pt x="3198" y="1357"/>
                </a:cubicBezTo>
                <a:cubicBezTo>
                  <a:pt x="3198" y="1356"/>
                  <a:pt x="3198" y="1356"/>
                  <a:pt x="3197" y="1355"/>
                </a:cubicBezTo>
                <a:cubicBezTo>
                  <a:pt x="3197" y="1355"/>
                  <a:pt x="3197" y="1355"/>
                  <a:pt x="3196" y="1355"/>
                </a:cubicBezTo>
                <a:cubicBezTo>
                  <a:pt x="3196" y="1355"/>
                  <a:pt x="3196" y="1355"/>
                  <a:pt x="3196" y="1355"/>
                </a:cubicBezTo>
                <a:cubicBezTo>
                  <a:pt x="3195" y="1355"/>
                  <a:pt x="3194" y="1355"/>
                  <a:pt x="3194" y="1355"/>
                </a:cubicBezTo>
                <a:cubicBezTo>
                  <a:pt x="3194" y="1356"/>
                  <a:pt x="3194" y="1356"/>
                  <a:pt x="3194" y="1357"/>
                </a:cubicBezTo>
                <a:cubicBezTo>
                  <a:pt x="3194" y="1357"/>
                  <a:pt x="3194" y="1357"/>
                  <a:pt x="3194" y="1357"/>
                </a:cubicBezTo>
                <a:cubicBezTo>
                  <a:pt x="3194" y="1357"/>
                  <a:pt x="3194" y="1357"/>
                  <a:pt x="3194" y="1357"/>
                </a:cubicBezTo>
                <a:cubicBezTo>
                  <a:pt x="3193" y="1357"/>
                  <a:pt x="3193" y="1358"/>
                  <a:pt x="3193" y="1358"/>
                </a:cubicBezTo>
                <a:cubicBezTo>
                  <a:pt x="3193" y="1358"/>
                  <a:pt x="3193" y="1358"/>
                  <a:pt x="3193" y="1359"/>
                </a:cubicBezTo>
                <a:cubicBezTo>
                  <a:pt x="3193" y="1359"/>
                  <a:pt x="3193" y="1360"/>
                  <a:pt x="3194" y="1360"/>
                </a:cubicBezTo>
                <a:cubicBezTo>
                  <a:pt x="3194" y="1360"/>
                  <a:pt x="3194" y="1360"/>
                  <a:pt x="3194" y="1360"/>
                </a:cubicBezTo>
                <a:cubicBezTo>
                  <a:pt x="3194" y="1361"/>
                  <a:pt x="3194" y="1361"/>
                  <a:pt x="3194" y="1361"/>
                </a:cubicBezTo>
                <a:cubicBezTo>
                  <a:pt x="3194" y="1361"/>
                  <a:pt x="3194" y="1361"/>
                  <a:pt x="3194" y="1361"/>
                </a:cubicBezTo>
                <a:cubicBezTo>
                  <a:pt x="3194" y="1361"/>
                  <a:pt x="3194" y="1361"/>
                  <a:pt x="3194" y="1361"/>
                </a:cubicBezTo>
                <a:cubicBezTo>
                  <a:pt x="3194" y="1361"/>
                  <a:pt x="3194" y="1362"/>
                  <a:pt x="3194" y="1362"/>
                </a:cubicBezTo>
                <a:cubicBezTo>
                  <a:pt x="3194" y="1363"/>
                  <a:pt x="3194" y="1363"/>
                  <a:pt x="3194" y="1364"/>
                </a:cubicBezTo>
                <a:cubicBezTo>
                  <a:pt x="3194" y="1364"/>
                  <a:pt x="3194" y="1364"/>
                  <a:pt x="3195" y="1364"/>
                </a:cubicBezTo>
                <a:cubicBezTo>
                  <a:pt x="3195" y="1365"/>
                  <a:pt x="3195" y="1366"/>
                  <a:pt x="3196" y="1366"/>
                </a:cubicBezTo>
                <a:close/>
                <a:moveTo>
                  <a:pt x="3202" y="1375"/>
                </a:moveTo>
                <a:cubicBezTo>
                  <a:pt x="3203" y="1375"/>
                  <a:pt x="3204" y="1374"/>
                  <a:pt x="3204" y="1374"/>
                </a:cubicBezTo>
                <a:cubicBezTo>
                  <a:pt x="3205" y="1373"/>
                  <a:pt x="3205" y="1372"/>
                  <a:pt x="3204" y="1372"/>
                </a:cubicBezTo>
                <a:cubicBezTo>
                  <a:pt x="3204" y="1372"/>
                  <a:pt x="3204" y="1371"/>
                  <a:pt x="3204" y="1371"/>
                </a:cubicBezTo>
                <a:cubicBezTo>
                  <a:pt x="3204" y="1371"/>
                  <a:pt x="3204" y="1371"/>
                  <a:pt x="3204" y="1371"/>
                </a:cubicBezTo>
                <a:cubicBezTo>
                  <a:pt x="3204" y="1371"/>
                  <a:pt x="3204" y="1371"/>
                  <a:pt x="3204" y="1371"/>
                </a:cubicBezTo>
                <a:cubicBezTo>
                  <a:pt x="3204" y="1370"/>
                  <a:pt x="3204" y="1370"/>
                  <a:pt x="3203" y="1370"/>
                </a:cubicBezTo>
                <a:cubicBezTo>
                  <a:pt x="3203" y="1370"/>
                  <a:pt x="3203" y="1370"/>
                  <a:pt x="3203" y="1370"/>
                </a:cubicBezTo>
                <a:cubicBezTo>
                  <a:pt x="3203" y="1369"/>
                  <a:pt x="3203" y="1369"/>
                  <a:pt x="3203" y="1369"/>
                </a:cubicBezTo>
                <a:cubicBezTo>
                  <a:pt x="3203" y="1369"/>
                  <a:pt x="3203" y="1369"/>
                  <a:pt x="3203" y="1368"/>
                </a:cubicBezTo>
                <a:cubicBezTo>
                  <a:pt x="3203" y="1368"/>
                  <a:pt x="3203" y="1368"/>
                  <a:pt x="3203" y="1368"/>
                </a:cubicBezTo>
                <a:cubicBezTo>
                  <a:pt x="3203" y="1368"/>
                  <a:pt x="3202" y="1367"/>
                  <a:pt x="3202" y="1367"/>
                </a:cubicBezTo>
                <a:cubicBezTo>
                  <a:pt x="3202" y="1367"/>
                  <a:pt x="3202" y="1367"/>
                  <a:pt x="3202" y="1367"/>
                </a:cubicBezTo>
                <a:cubicBezTo>
                  <a:pt x="3201" y="1367"/>
                  <a:pt x="3200" y="1367"/>
                  <a:pt x="3200" y="1367"/>
                </a:cubicBezTo>
                <a:cubicBezTo>
                  <a:pt x="3199" y="1367"/>
                  <a:pt x="3199" y="1367"/>
                  <a:pt x="3199" y="1367"/>
                </a:cubicBezTo>
                <a:cubicBezTo>
                  <a:pt x="3198" y="1367"/>
                  <a:pt x="3198" y="1368"/>
                  <a:pt x="3198" y="1368"/>
                </a:cubicBezTo>
                <a:cubicBezTo>
                  <a:pt x="3198" y="1369"/>
                  <a:pt x="3198" y="1369"/>
                  <a:pt x="3199" y="1370"/>
                </a:cubicBezTo>
                <a:cubicBezTo>
                  <a:pt x="3199" y="1370"/>
                  <a:pt x="3199" y="1370"/>
                  <a:pt x="3199" y="1370"/>
                </a:cubicBezTo>
                <a:cubicBezTo>
                  <a:pt x="3199" y="1370"/>
                  <a:pt x="3199" y="1370"/>
                  <a:pt x="3199" y="1370"/>
                </a:cubicBezTo>
                <a:cubicBezTo>
                  <a:pt x="3199" y="1370"/>
                  <a:pt x="3199" y="1370"/>
                  <a:pt x="3199" y="1370"/>
                </a:cubicBezTo>
                <a:cubicBezTo>
                  <a:pt x="3199" y="1370"/>
                  <a:pt x="3200" y="1370"/>
                  <a:pt x="3200" y="1371"/>
                </a:cubicBezTo>
                <a:cubicBezTo>
                  <a:pt x="3200" y="1371"/>
                  <a:pt x="3200" y="1371"/>
                  <a:pt x="3200" y="1371"/>
                </a:cubicBezTo>
                <a:cubicBezTo>
                  <a:pt x="3199" y="1371"/>
                  <a:pt x="3199" y="1371"/>
                  <a:pt x="3199" y="1372"/>
                </a:cubicBezTo>
                <a:cubicBezTo>
                  <a:pt x="3199" y="1372"/>
                  <a:pt x="3199" y="1372"/>
                  <a:pt x="3199" y="1372"/>
                </a:cubicBezTo>
                <a:cubicBezTo>
                  <a:pt x="3199" y="1372"/>
                  <a:pt x="3199" y="1372"/>
                  <a:pt x="3199" y="1372"/>
                </a:cubicBezTo>
                <a:cubicBezTo>
                  <a:pt x="3199" y="1372"/>
                  <a:pt x="3199" y="1372"/>
                  <a:pt x="3199" y="1372"/>
                </a:cubicBezTo>
                <a:cubicBezTo>
                  <a:pt x="3199" y="1373"/>
                  <a:pt x="3199" y="1373"/>
                  <a:pt x="3199" y="1373"/>
                </a:cubicBezTo>
                <a:cubicBezTo>
                  <a:pt x="3199" y="1374"/>
                  <a:pt x="3199" y="1374"/>
                  <a:pt x="3199" y="1374"/>
                </a:cubicBezTo>
                <a:cubicBezTo>
                  <a:pt x="3199" y="1374"/>
                  <a:pt x="3199" y="1374"/>
                  <a:pt x="3199" y="1375"/>
                </a:cubicBezTo>
                <a:cubicBezTo>
                  <a:pt x="3199" y="1375"/>
                  <a:pt x="3200" y="1375"/>
                  <a:pt x="3200" y="1375"/>
                </a:cubicBezTo>
                <a:cubicBezTo>
                  <a:pt x="3200" y="1375"/>
                  <a:pt x="3200" y="1375"/>
                  <a:pt x="3200" y="1375"/>
                </a:cubicBezTo>
                <a:cubicBezTo>
                  <a:pt x="3200" y="1375"/>
                  <a:pt x="3200" y="1375"/>
                  <a:pt x="3200" y="1375"/>
                </a:cubicBezTo>
                <a:cubicBezTo>
                  <a:pt x="3201" y="1375"/>
                  <a:pt x="3202" y="1375"/>
                  <a:pt x="3202" y="1375"/>
                </a:cubicBezTo>
                <a:close/>
                <a:moveTo>
                  <a:pt x="3005" y="1067"/>
                </a:moveTo>
                <a:cubicBezTo>
                  <a:pt x="3005" y="1066"/>
                  <a:pt x="3005" y="1066"/>
                  <a:pt x="3005" y="1066"/>
                </a:cubicBezTo>
                <a:cubicBezTo>
                  <a:pt x="3005" y="1065"/>
                  <a:pt x="3004" y="1065"/>
                  <a:pt x="3004" y="1065"/>
                </a:cubicBezTo>
                <a:cubicBezTo>
                  <a:pt x="3004" y="1065"/>
                  <a:pt x="3004" y="1065"/>
                  <a:pt x="3004" y="1065"/>
                </a:cubicBezTo>
                <a:cubicBezTo>
                  <a:pt x="3003" y="1064"/>
                  <a:pt x="3002" y="1065"/>
                  <a:pt x="3002" y="1065"/>
                </a:cubicBezTo>
                <a:cubicBezTo>
                  <a:pt x="3001" y="1065"/>
                  <a:pt x="3001" y="1066"/>
                  <a:pt x="3001" y="1066"/>
                </a:cubicBezTo>
                <a:cubicBezTo>
                  <a:pt x="3001" y="1067"/>
                  <a:pt x="3000" y="1067"/>
                  <a:pt x="3001" y="1068"/>
                </a:cubicBezTo>
                <a:cubicBezTo>
                  <a:pt x="3001" y="1068"/>
                  <a:pt x="3001" y="1069"/>
                  <a:pt x="3002" y="1069"/>
                </a:cubicBezTo>
                <a:cubicBezTo>
                  <a:pt x="3003" y="1069"/>
                  <a:pt x="3003" y="1069"/>
                  <a:pt x="3003" y="1069"/>
                </a:cubicBezTo>
                <a:cubicBezTo>
                  <a:pt x="3003" y="1069"/>
                  <a:pt x="3003" y="1069"/>
                  <a:pt x="3003" y="1069"/>
                </a:cubicBezTo>
                <a:cubicBezTo>
                  <a:pt x="3004" y="1068"/>
                  <a:pt x="3004" y="1068"/>
                  <a:pt x="3004" y="1068"/>
                </a:cubicBezTo>
                <a:cubicBezTo>
                  <a:pt x="3005" y="1068"/>
                  <a:pt x="3005" y="1067"/>
                  <a:pt x="3005" y="1067"/>
                </a:cubicBezTo>
                <a:close/>
                <a:moveTo>
                  <a:pt x="2997" y="1080"/>
                </a:moveTo>
                <a:cubicBezTo>
                  <a:pt x="2997" y="1081"/>
                  <a:pt x="2997" y="1081"/>
                  <a:pt x="2998" y="1081"/>
                </a:cubicBezTo>
                <a:cubicBezTo>
                  <a:pt x="2998" y="1081"/>
                  <a:pt x="2998" y="1081"/>
                  <a:pt x="2998" y="1081"/>
                </a:cubicBezTo>
                <a:cubicBezTo>
                  <a:pt x="2998" y="1081"/>
                  <a:pt x="2999" y="1081"/>
                  <a:pt x="2999" y="1081"/>
                </a:cubicBezTo>
                <a:cubicBezTo>
                  <a:pt x="2999" y="1081"/>
                  <a:pt x="2999" y="1081"/>
                  <a:pt x="2999" y="1081"/>
                </a:cubicBezTo>
                <a:cubicBezTo>
                  <a:pt x="2999" y="1081"/>
                  <a:pt x="3000" y="1081"/>
                  <a:pt x="3000" y="1080"/>
                </a:cubicBezTo>
                <a:cubicBezTo>
                  <a:pt x="3000" y="1080"/>
                  <a:pt x="3000" y="1080"/>
                  <a:pt x="3001" y="1080"/>
                </a:cubicBezTo>
                <a:cubicBezTo>
                  <a:pt x="3001" y="1079"/>
                  <a:pt x="3001" y="1079"/>
                  <a:pt x="3001" y="1079"/>
                </a:cubicBezTo>
                <a:cubicBezTo>
                  <a:pt x="3001" y="1079"/>
                  <a:pt x="3001" y="1079"/>
                  <a:pt x="3001" y="1078"/>
                </a:cubicBezTo>
                <a:cubicBezTo>
                  <a:pt x="3001" y="1078"/>
                  <a:pt x="3001" y="1078"/>
                  <a:pt x="3001" y="1078"/>
                </a:cubicBezTo>
                <a:cubicBezTo>
                  <a:pt x="3001" y="1078"/>
                  <a:pt x="3001" y="1077"/>
                  <a:pt x="3001" y="1077"/>
                </a:cubicBezTo>
                <a:cubicBezTo>
                  <a:pt x="3001" y="1077"/>
                  <a:pt x="3001" y="1077"/>
                  <a:pt x="3001" y="1077"/>
                </a:cubicBezTo>
                <a:cubicBezTo>
                  <a:pt x="3002" y="1076"/>
                  <a:pt x="3002" y="1076"/>
                  <a:pt x="3002" y="1075"/>
                </a:cubicBezTo>
                <a:cubicBezTo>
                  <a:pt x="3002" y="1075"/>
                  <a:pt x="3003" y="1075"/>
                  <a:pt x="3003" y="1074"/>
                </a:cubicBezTo>
                <a:cubicBezTo>
                  <a:pt x="3003" y="1074"/>
                  <a:pt x="3003" y="1074"/>
                  <a:pt x="3003" y="1073"/>
                </a:cubicBezTo>
                <a:cubicBezTo>
                  <a:pt x="3003" y="1073"/>
                  <a:pt x="3003" y="1072"/>
                  <a:pt x="3004" y="1071"/>
                </a:cubicBezTo>
                <a:cubicBezTo>
                  <a:pt x="3004" y="1071"/>
                  <a:pt x="3003" y="1071"/>
                  <a:pt x="3003" y="1070"/>
                </a:cubicBezTo>
                <a:cubicBezTo>
                  <a:pt x="3002" y="1069"/>
                  <a:pt x="3000" y="1070"/>
                  <a:pt x="3000" y="1071"/>
                </a:cubicBezTo>
                <a:cubicBezTo>
                  <a:pt x="3000" y="1071"/>
                  <a:pt x="3000" y="1071"/>
                  <a:pt x="2999" y="1072"/>
                </a:cubicBezTo>
                <a:cubicBezTo>
                  <a:pt x="2999" y="1072"/>
                  <a:pt x="2999" y="1072"/>
                  <a:pt x="2999" y="1073"/>
                </a:cubicBezTo>
                <a:cubicBezTo>
                  <a:pt x="2999" y="1074"/>
                  <a:pt x="2999" y="1074"/>
                  <a:pt x="2999" y="1074"/>
                </a:cubicBezTo>
                <a:cubicBezTo>
                  <a:pt x="2999" y="1074"/>
                  <a:pt x="2999" y="1074"/>
                  <a:pt x="2998" y="1074"/>
                </a:cubicBezTo>
                <a:cubicBezTo>
                  <a:pt x="2998" y="1075"/>
                  <a:pt x="2998" y="1075"/>
                  <a:pt x="2998" y="1076"/>
                </a:cubicBezTo>
                <a:cubicBezTo>
                  <a:pt x="2997" y="1076"/>
                  <a:pt x="2997" y="1076"/>
                  <a:pt x="2997" y="1076"/>
                </a:cubicBezTo>
                <a:cubicBezTo>
                  <a:pt x="2997" y="1076"/>
                  <a:pt x="2997" y="1076"/>
                  <a:pt x="2997" y="1076"/>
                </a:cubicBezTo>
                <a:cubicBezTo>
                  <a:pt x="2997" y="1077"/>
                  <a:pt x="2997" y="1077"/>
                  <a:pt x="2997" y="1077"/>
                </a:cubicBezTo>
                <a:cubicBezTo>
                  <a:pt x="2997" y="1077"/>
                  <a:pt x="2996" y="1079"/>
                  <a:pt x="2997" y="1080"/>
                </a:cubicBezTo>
                <a:close/>
                <a:moveTo>
                  <a:pt x="3193" y="1317"/>
                </a:moveTo>
                <a:cubicBezTo>
                  <a:pt x="3193" y="1317"/>
                  <a:pt x="3193" y="1317"/>
                  <a:pt x="3193" y="1317"/>
                </a:cubicBezTo>
                <a:cubicBezTo>
                  <a:pt x="3192" y="1317"/>
                  <a:pt x="3192" y="1318"/>
                  <a:pt x="3192" y="1318"/>
                </a:cubicBezTo>
                <a:cubicBezTo>
                  <a:pt x="3192" y="1319"/>
                  <a:pt x="3192" y="1320"/>
                  <a:pt x="3193" y="1320"/>
                </a:cubicBezTo>
                <a:cubicBezTo>
                  <a:pt x="3193" y="1320"/>
                  <a:pt x="3193" y="1320"/>
                  <a:pt x="3193" y="1320"/>
                </a:cubicBezTo>
                <a:cubicBezTo>
                  <a:pt x="3193" y="1320"/>
                  <a:pt x="3193" y="1320"/>
                  <a:pt x="3193" y="1320"/>
                </a:cubicBezTo>
                <a:cubicBezTo>
                  <a:pt x="3193" y="1320"/>
                  <a:pt x="3193" y="1320"/>
                  <a:pt x="3194" y="1320"/>
                </a:cubicBezTo>
                <a:cubicBezTo>
                  <a:pt x="3194" y="1319"/>
                  <a:pt x="3195" y="1319"/>
                  <a:pt x="3195" y="1319"/>
                </a:cubicBezTo>
                <a:cubicBezTo>
                  <a:pt x="3196" y="1319"/>
                  <a:pt x="3196" y="1319"/>
                  <a:pt x="3197" y="1318"/>
                </a:cubicBezTo>
                <a:cubicBezTo>
                  <a:pt x="3197" y="1318"/>
                  <a:pt x="3197" y="1318"/>
                  <a:pt x="3197" y="1318"/>
                </a:cubicBezTo>
                <a:cubicBezTo>
                  <a:pt x="3197" y="1318"/>
                  <a:pt x="3197" y="1317"/>
                  <a:pt x="3197" y="1317"/>
                </a:cubicBezTo>
                <a:cubicBezTo>
                  <a:pt x="3197" y="1316"/>
                  <a:pt x="3196" y="1316"/>
                  <a:pt x="3196" y="1316"/>
                </a:cubicBezTo>
                <a:cubicBezTo>
                  <a:pt x="3195" y="1316"/>
                  <a:pt x="3195" y="1316"/>
                  <a:pt x="3195" y="1316"/>
                </a:cubicBezTo>
                <a:cubicBezTo>
                  <a:pt x="3195" y="1316"/>
                  <a:pt x="3194" y="1316"/>
                  <a:pt x="3194" y="1316"/>
                </a:cubicBezTo>
                <a:cubicBezTo>
                  <a:pt x="3193" y="1316"/>
                  <a:pt x="3193" y="1316"/>
                  <a:pt x="3193" y="1317"/>
                </a:cubicBezTo>
                <a:close/>
                <a:moveTo>
                  <a:pt x="3184" y="1414"/>
                </a:moveTo>
                <a:cubicBezTo>
                  <a:pt x="3184" y="1414"/>
                  <a:pt x="3184" y="1414"/>
                  <a:pt x="3184" y="1415"/>
                </a:cubicBezTo>
                <a:cubicBezTo>
                  <a:pt x="3184" y="1415"/>
                  <a:pt x="3184" y="1416"/>
                  <a:pt x="3184" y="1416"/>
                </a:cubicBezTo>
                <a:cubicBezTo>
                  <a:pt x="3184" y="1416"/>
                  <a:pt x="3184" y="1417"/>
                  <a:pt x="3184" y="1417"/>
                </a:cubicBezTo>
                <a:cubicBezTo>
                  <a:pt x="3184" y="1417"/>
                  <a:pt x="3185" y="1417"/>
                  <a:pt x="3185" y="1417"/>
                </a:cubicBezTo>
                <a:cubicBezTo>
                  <a:pt x="3185" y="1417"/>
                  <a:pt x="3185" y="1417"/>
                  <a:pt x="3186" y="1417"/>
                </a:cubicBezTo>
                <a:cubicBezTo>
                  <a:pt x="3187" y="1417"/>
                  <a:pt x="3187" y="1417"/>
                  <a:pt x="3187" y="1416"/>
                </a:cubicBezTo>
                <a:cubicBezTo>
                  <a:pt x="3187" y="1416"/>
                  <a:pt x="3187" y="1416"/>
                  <a:pt x="3187" y="1416"/>
                </a:cubicBezTo>
                <a:cubicBezTo>
                  <a:pt x="3188" y="1415"/>
                  <a:pt x="3188" y="1415"/>
                  <a:pt x="3188" y="1415"/>
                </a:cubicBezTo>
                <a:cubicBezTo>
                  <a:pt x="3188" y="1414"/>
                  <a:pt x="3188" y="1414"/>
                  <a:pt x="3187" y="1414"/>
                </a:cubicBezTo>
                <a:cubicBezTo>
                  <a:pt x="3187" y="1413"/>
                  <a:pt x="3187" y="1413"/>
                  <a:pt x="3186" y="1413"/>
                </a:cubicBezTo>
                <a:cubicBezTo>
                  <a:pt x="3186" y="1413"/>
                  <a:pt x="3185" y="1413"/>
                  <a:pt x="3184" y="1414"/>
                </a:cubicBezTo>
                <a:close/>
                <a:moveTo>
                  <a:pt x="3190" y="1421"/>
                </a:moveTo>
                <a:cubicBezTo>
                  <a:pt x="3191" y="1421"/>
                  <a:pt x="3192" y="1421"/>
                  <a:pt x="3193" y="1421"/>
                </a:cubicBezTo>
                <a:cubicBezTo>
                  <a:pt x="3193" y="1421"/>
                  <a:pt x="3193" y="1421"/>
                  <a:pt x="3193" y="1421"/>
                </a:cubicBezTo>
                <a:cubicBezTo>
                  <a:pt x="3194" y="1421"/>
                  <a:pt x="3195" y="1421"/>
                  <a:pt x="3194" y="1420"/>
                </a:cubicBezTo>
                <a:cubicBezTo>
                  <a:pt x="3194" y="1419"/>
                  <a:pt x="3194" y="1419"/>
                  <a:pt x="3193" y="1419"/>
                </a:cubicBezTo>
                <a:cubicBezTo>
                  <a:pt x="3193" y="1419"/>
                  <a:pt x="3193" y="1419"/>
                  <a:pt x="3193" y="1419"/>
                </a:cubicBezTo>
                <a:cubicBezTo>
                  <a:pt x="3193" y="1419"/>
                  <a:pt x="3192" y="1418"/>
                  <a:pt x="3192" y="1418"/>
                </a:cubicBezTo>
                <a:cubicBezTo>
                  <a:pt x="3192" y="1418"/>
                  <a:pt x="3192" y="1418"/>
                  <a:pt x="3192" y="1418"/>
                </a:cubicBezTo>
                <a:cubicBezTo>
                  <a:pt x="3193" y="1418"/>
                  <a:pt x="3193" y="1417"/>
                  <a:pt x="3193" y="1417"/>
                </a:cubicBezTo>
                <a:cubicBezTo>
                  <a:pt x="3193" y="1416"/>
                  <a:pt x="3193" y="1416"/>
                  <a:pt x="3192" y="1416"/>
                </a:cubicBezTo>
                <a:cubicBezTo>
                  <a:pt x="3192" y="1415"/>
                  <a:pt x="3191" y="1415"/>
                  <a:pt x="3190" y="1415"/>
                </a:cubicBezTo>
                <a:cubicBezTo>
                  <a:pt x="3190" y="1415"/>
                  <a:pt x="3189" y="1416"/>
                  <a:pt x="3189" y="1416"/>
                </a:cubicBezTo>
                <a:cubicBezTo>
                  <a:pt x="3189" y="1417"/>
                  <a:pt x="3188" y="1418"/>
                  <a:pt x="3189" y="1419"/>
                </a:cubicBezTo>
                <a:cubicBezTo>
                  <a:pt x="3189" y="1419"/>
                  <a:pt x="3189" y="1421"/>
                  <a:pt x="3190" y="1421"/>
                </a:cubicBezTo>
                <a:close/>
                <a:moveTo>
                  <a:pt x="3094" y="1144"/>
                </a:moveTo>
                <a:cubicBezTo>
                  <a:pt x="3094" y="1144"/>
                  <a:pt x="3094" y="1144"/>
                  <a:pt x="3094" y="1144"/>
                </a:cubicBezTo>
                <a:cubicBezTo>
                  <a:pt x="3094" y="1144"/>
                  <a:pt x="3095" y="1144"/>
                  <a:pt x="3095" y="1144"/>
                </a:cubicBezTo>
                <a:cubicBezTo>
                  <a:pt x="3095" y="1144"/>
                  <a:pt x="3095" y="1144"/>
                  <a:pt x="3096" y="1144"/>
                </a:cubicBezTo>
                <a:cubicBezTo>
                  <a:pt x="3096" y="1143"/>
                  <a:pt x="3096" y="1143"/>
                  <a:pt x="3096" y="1143"/>
                </a:cubicBezTo>
                <a:cubicBezTo>
                  <a:pt x="3096" y="1143"/>
                  <a:pt x="3096" y="1143"/>
                  <a:pt x="3096" y="1143"/>
                </a:cubicBezTo>
                <a:cubicBezTo>
                  <a:pt x="3096" y="1142"/>
                  <a:pt x="3096" y="1142"/>
                  <a:pt x="3097" y="1142"/>
                </a:cubicBezTo>
                <a:cubicBezTo>
                  <a:pt x="3097" y="1142"/>
                  <a:pt x="3098" y="1142"/>
                  <a:pt x="3098" y="1141"/>
                </a:cubicBezTo>
                <a:cubicBezTo>
                  <a:pt x="3098" y="1140"/>
                  <a:pt x="3097" y="1140"/>
                  <a:pt x="3096" y="1140"/>
                </a:cubicBezTo>
                <a:cubicBezTo>
                  <a:pt x="3095" y="1140"/>
                  <a:pt x="3094" y="1140"/>
                  <a:pt x="3093" y="1141"/>
                </a:cubicBezTo>
                <a:cubicBezTo>
                  <a:pt x="3093" y="1141"/>
                  <a:pt x="3093" y="1141"/>
                  <a:pt x="3093" y="1141"/>
                </a:cubicBezTo>
                <a:cubicBezTo>
                  <a:pt x="3092" y="1142"/>
                  <a:pt x="3092" y="1142"/>
                  <a:pt x="3092" y="1143"/>
                </a:cubicBezTo>
                <a:cubicBezTo>
                  <a:pt x="3092" y="1144"/>
                  <a:pt x="3093" y="1144"/>
                  <a:pt x="3094" y="1144"/>
                </a:cubicBezTo>
                <a:close/>
                <a:moveTo>
                  <a:pt x="3091" y="1266"/>
                </a:moveTo>
                <a:cubicBezTo>
                  <a:pt x="3091" y="1266"/>
                  <a:pt x="3091" y="1265"/>
                  <a:pt x="3090" y="1264"/>
                </a:cubicBezTo>
                <a:cubicBezTo>
                  <a:pt x="3090" y="1264"/>
                  <a:pt x="3089" y="1264"/>
                  <a:pt x="3089" y="1264"/>
                </a:cubicBezTo>
                <a:cubicBezTo>
                  <a:pt x="3088" y="1264"/>
                  <a:pt x="3087" y="1264"/>
                  <a:pt x="3087" y="1265"/>
                </a:cubicBezTo>
                <a:cubicBezTo>
                  <a:pt x="3087" y="1266"/>
                  <a:pt x="3087" y="1266"/>
                  <a:pt x="3088" y="1266"/>
                </a:cubicBezTo>
                <a:cubicBezTo>
                  <a:pt x="3088" y="1266"/>
                  <a:pt x="3088" y="1267"/>
                  <a:pt x="3088" y="1267"/>
                </a:cubicBezTo>
                <a:cubicBezTo>
                  <a:pt x="3088" y="1268"/>
                  <a:pt x="3088" y="1268"/>
                  <a:pt x="3089" y="1268"/>
                </a:cubicBezTo>
                <a:cubicBezTo>
                  <a:pt x="3089" y="1268"/>
                  <a:pt x="3089" y="1268"/>
                  <a:pt x="3089" y="1268"/>
                </a:cubicBezTo>
                <a:cubicBezTo>
                  <a:pt x="3090" y="1268"/>
                  <a:pt x="3091" y="1267"/>
                  <a:pt x="3091" y="1266"/>
                </a:cubicBezTo>
                <a:close/>
                <a:moveTo>
                  <a:pt x="2945" y="1128"/>
                </a:moveTo>
                <a:cubicBezTo>
                  <a:pt x="2945" y="1128"/>
                  <a:pt x="2946" y="1128"/>
                  <a:pt x="2946" y="1128"/>
                </a:cubicBezTo>
                <a:cubicBezTo>
                  <a:pt x="2946" y="1128"/>
                  <a:pt x="2946" y="1128"/>
                  <a:pt x="2946" y="1128"/>
                </a:cubicBezTo>
                <a:cubicBezTo>
                  <a:pt x="2947" y="1128"/>
                  <a:pt x="2948" y="1128"/>
                  <a:pt x="2949" y="1127"/>
                </a:cubicBezTo>
                <a:cubicBezTo>
                  <a:pt x="2949" y="1126"/>
                  <a:pt x="2950" y="1125"/>
                  <a:pt x="2949" y="1125"/>
                </a:cubicBezTo>
                <a:cubicBezTo>
                  <a:pt x="2949" y="1124"/>
                  <a:pt x="2949" y="1124"/>
                  <a:pt x="2948" y="1124"/>
                </a:cubicBezTo>
                <a:cubicBezTo>
                  <a:pt x="2948" y="1124"/>
                  <a:pt x="2948" y="1124"/>
                  <a:pt x="2948" y="1124"/>
                </a:cubicBezTo>
                <a:cubicBezTo>
                  <a:pt x="2947" y="1124"/>
                  <a:pt x="2947" y="1124"/>
                  <a:pt x="2947" y="1124"/>
                </a:cubicBezTo>
                <a:cubicBezTo>
                  <a:pt x="2947" y="1124"/>
                  <a:pt x="2946" y="1124"/>
                  <a:pt x="2946" y="1125"/>
                </a:cubicBezTo>
                <a:cubicBezTo>
                  <a:pt x="2946" y="1125"/>
                  <a:pt x="2946" y="1125"/>
                  <a:pt x="2946" y="1125"/>
                </a:cubicBezTo>
                <a:cubicBezTo>
                  <a:pt x="2945" y="1125"/>
                  <a:pt x="2945" y="1125"/>
                  <a:pt x="2945" y="1125"/>
                </a:cubicBezTo>
                <a:cubicBezTo>
                  <a:pt x="2945" y="1126"/>
                  <a:pt x="2944" y="1126"/>
                  <a:pt x="2944" y="1126"/>
                </a:cubicBezTo>
                <a:cubicBezTo>
                  <a:pt x="2944" y="1126"/>
                  <a:pt x="2944" y="1126"/>
                  <a:pt x="2944" y="1127"/>
                </a:cubicBezTo>
                <a:cubicBezTo>
                  <a:pt x="2944" y="1127"/>
                  <a:pt x="2944" y="1127"/>
                  <a:pt x="2944" y="1127"/>
                </a:cubicBezTo>
                <a:cubicBezTo>
                  <a:pt x="2944" y="1128"/>
                  <a:pt x="2945" y="1128"/>
                  <a:pt x="2945" y="1128"/>
                </a:cubicBezTo>
                <a:close/>
                <a:moveTo>
                  <a:pt x="3122" y="1296"/>
                </a:moveTo>
                <a:cubicBezTo>
                  <a:pt x="3121" y="1296"/>
                  <a:pt x="3121" y="1296"/>
                  <a:pt x="3120" y="1296"/>
                </a:cubicBezTo>
                <a:cubicBezTo>
                  <a:pt x="3120" y="1296"/>
                  <a:pt x="3120" y="1296"/>
                  <a:pt x="3121" y="1295"/>
                </a:cubicBezTo>
                <a:cubicBezTo>
                  <a:pt x="3121" y="1295"/>
                  <a:pt x="3120" y="1294"/>
                  <a:pt x="3120" y="1294"/>
                </a:cubicBezTo>
                <a:cubicBezTo>
                  <a:pt x="3119" y="1294"/>
                  <a:pt x="3119" y="1293"/>
                  <a:pt x="3119" y="1293"/>
                </a:cubicBezTo>
                <a:cubicBezTo>
                  <a:pt x="3119" y="1293"/>
                  <a:pt x="3119" y="1293"/>
                  <a:pt x="3119" y="1293"/>
                </a:cubicBezTo>
                <a:cubicBezTo>
                  <a:pt x="3119" y="1293"/>
                  <a:pt x="3118" y="1293"/>
                  <a:pt x="3118" y="1292"/>
                </a:cubicBezTo>
                <a:cubicBezTo>
                  <a:pt x="3118" y="1292"/>
                  <a:pt x="3118" y="1292"/>
                  <a:pt x="3118" y="1292"/>
                </a:cubicBezTo>
                <a:cubicBezTo>
                  <a:pt x="3118" y="1292"/>
                  <a:pt x="3118" y="1292"/>
                  <a:pt x="3118" y="1292"/>
                </a:cubicBezTo>
                <a:cubicBezTo>
                  <a:pt x="3118" y="1292"/>
                  <a:pt x="3118" y="1291"/>
                  <a:pt x="3117" y="1291"/>
                </a:cubicBezTo>
                <a:cubicBezTo>
                  <a:pt x="3117" y="1291"/>
                  <a:pt x="3116" y="1291"/>
                  <a:pt x="3116" y="1291"/>
                </a:cubicBezTo>
                <a:cubicBezTo>
                  <a:pt x="3115" y="1291"/>
                  <a:pt x="3115" y="1291"/>
                  <a:pt x="3114" y="1291"/>
                </a:cubicBezTo>
                <a:cubicBezTo>
                  <a:pt x="3114" y="1291"/>
                  <a:pt x="3114" y="1291"/>
                  <a:pt x="3114" y="1291"/>
                </a:cubicBezTo>
                <a:cubicBezTo>
                  <a:pt x="3114" y="1291"/>
                  <a:pt x="3114" y="1291"/>
                  <a:pt x="3114" y="1290"/>
                </a:cubicBezTo>
                <a:cubicBezTo>
                  <a:pt x="3114" y="1290"/>
                  <a:pt x="3114" y="1290"/>
                  <a:pt x="3114" y="1290"/>
                </a:cubicBezTo>
                <a:cubicBezTo>
                  <a:pt x="3114" y="1290"/>
                  <a:pt x="3114" y="1289"/>
                  <a:pt x="3113" y="1289"/>
                </a:cubicBezTo>
                <a:cubicBezTo>
                  <a:pt x="3113" y="1289"/>
                  <a:pt x="3112" y="1289"/>
                  <a:pt x="3111" y="1289"/>
                </a:cubicBezTo>
                <a:cubicBezTo>
                  <a:pt x="3111" y="1289"/>
                  <a:pt x="3111" y="1290"/>
                  <a:pt x="3111" y="1290"/>
                </a:cubicBezTo>
                <a:cubicBezTo>
                  <a:pt x="3111" y="1290"/>
                  <a:pt x="3111" y="1290"/>
                  <a:pt x="3111" y="1290"/>
                </a:cubicBezTo>
                <a:cubicBezTo>
                  <a:pt x="3111" y="1290"/>
                  <a:pt x="3111" y="1290"/>
                  <a:pt x="3111" y="1290"/>
                </a:cubicBezTo>
                <a:cubicBezTo>
                  <a:pt x="3111" y="1289"/>
                  <a:pt x="3111" y="1289"/>
                  <a:pt x="3110" y="1289"/>
                </a:cubicBezTo>
                <a:cubicBezTo>
                  <a:pt x="3110" y="1288"/>
                  <a:pt x="3110" y="1288"/>
                  <a:pt x="3109" y="1288"/>
                </a:cubicBezTo>
                <a:cubicBezTo>
                  <a:pt x="3109" y="1288"/>
                  <a:pt x="3109" y="1288"/>
                  <a:pt x="3109" y="1288"/>
                </a:cubicBezTo>
                <a:cubicBezTo>
                  <a:pt x="3109" y="1288"/>
                  <a:pt x="3108" y="1288"/>
                  <a:pt x="3108" y="1288"/>
                </a:cubicBezTo>
                <a:cubicBezTo>
                  <a:pt x="3107" y="1288"/>
                  <a:pt x="3106" y="1288"/>
                  <a:pt x="3106" y="1289"/>
                </a:cubicBezTo>
                <a:cubicBezTo>
                  <a:pt x="3106" y="1290"/>
                  <a:pt x="3107" y="1291"/>
                  <a:pt x="3108" y="1291"/>
                </a:cubicBezTo>
                <a:cubicBezTo>
                  <a:pt x="3108" y="1291"/>
                  <a:pt x="3108" y="1292"/>
                  <a:pt x="3109" y="1292"/>
                </a:cubicBezTo>
                <a:cubicBezTo>
                  <a:pt x="3109" y="1292"/>
                  <a:pt x="3109" y="1292"/>
                  <a:pt x="3109" y="1292"/>
                </a:cubicBezTo>
                <a:cubicBezTo>
                  <a:pt x="3109" y="1292"/>
                  <a:pt x="3110" y="1291"/>
                  <a:pt x="3110" y="1291"/>
                </a:cubicBezTo>
                <a:cubicBezTo>
                  <a:pt x="3110" y="1291"/>
                  <a:pt x="3110" y="1291"/>
                  <a:pt x="3110" y="1291"/>
                </a:cubicBezTo>
                <a:cubicBezTo>
                  <a:pt x="3110" y="1292"/>
                  <a:pt x="3110" y="1292"/>
                  <a:pt x="3111" y="1292"/>
                </a:cubicBezTo>
                <a:cubicBezTo>
                  <a:pt x="3111" y="1293"/>
                  <a:pt x="3111" y="1293"/>
                  <a:pt x="3112" y="1293"/>
                </a:cubicBezTo>
                <a:cubicBezTo>
                  <a:pt x="3112" y="1293"/>
                  <a:pt x="3112" y="1293"/>
                  <a:pt x="3112" y="1293"/>
                </a:cubicBezTo>
                <a:cubicBezTo>
                  <a:pt x="3112" y="1293"/>
                  <a:pt x="3112" y="1293"/>
                  <a:pt x="3112" y="1293"/>
                </a:cubicBezTo>
                <a:cubicBezTo>
                  <a:pt x="3113" y="1293"/>
                  <a:pt x="3113" y="1293"/>
                  <a:pt x="3113" y="1293"/>
                </a:cubicBezTo>
                <a:cubicBezTo>
                  <a:pt x="3113" y="1293"/>
                  <a:pt x="3113" y="1293"/>
                  <a:pt x="3113" y="1293"/>
                </a:cubicBezTo>
                <a:cubicBezTo>
                  <a:pt x="3113" y="1293"/>
                  <a:pt x="3113" y="1293"/>
                  <a:pt x="3113" y="1293"/>
                </a:cubicBezTo>
                <a:cubicBezTo>
                  <a:pt x="3113" y="1293"/>
                  <a:pt x="3113" y="1293"/>
                  <a:pt x="3113" y="1293"/>
                </a:cubicBezTo>
                <a:cubicBezTo>
                  <a:pt x="3113" y="1294"/>
                  <a:pt x="3113" y="1294"/>
                  <a:pt x="3113" y="1295"/>
                </a:cubicBezTo>
                <a:cubicBezTo>
                  <a:pt x="3113" y="1295"/>
                  <a:pt x="3113" y="1295"/>
                  <a:pt x="3113" y="1295"/>
                </a:cubicBezTo>
                <a:cubicBezTo>
                  <a:pt x="3113" y="1295"/>
                  <a:pt x="3113" y="1295"/>
                  <a:pt x="3113" y="1295"/>
                </a:cubicBezTo>
                <a:cubicBezTo>
                  <a:pt x="3113" y="1295"/>
                  <a:pt x="3113" y="1295"/>
                  <a:pt x="3113" y="1295"/>
                </a:cubicBezTo>
                <a:cubicBezTo>
                  <a:pt x="3112" y="1296"/>
                  <a:pt x="3112" y="1296"/>
                  <a:pt x="3112" y="1297"/>
                </a:cubicBezTo>
                <a:cubicBezTo>
                  <a:pt x="3112" y="1298"/>
                  <a:pt x="3113" y="1298"/>
                  <a:pt x="3114" y="1298"/>
                </a:cubicBezTo>
                <a:cubicBezTo>
                  <a:pt x="3114" y="1298"/>
                  <a:pt x="3114" y="1298"/>
                  <a:pt x="3114" y="1298"/>
                </a:cubicBezTo>
                <a:cubicBezTo>
                  <a:pt x="3114" y="1298"/>
                  <a:pt x="3114" y="1298"/>
                  <a:pt x="3114" y="1298"/>
                </a:cubicBezTo>
                <a:cubicBezTo>
                  <a:pt x="3115" y="1298"/>
                  <a:pt x="3115" y="1298"/>
                  <a:pt x="3116" y="1298"/>
                </a:cubicBezTo>
                <a:cubicBezTo>
                  <a:pt x="3116" y="1297"/>
                  <a:pt x="3116" y="1297"/>
                  <a:pt x="3116" y="1297"/>
                </a:cubicBezTo>
                <a:cubicBezTo>
                  <a:pt x="3116" y="1297"/>
                  <a:pt x="3116" y="1297"/>
                  <a:pt x="3116" y="1296"/>
                </a:cubicBezTo>
                <a:cubicBezTo>
                  <a:pt x="3116" y="1296"/>
                  <a:pt x="3116" y="1296"/>
                  <a:pt x="3116" y="1296"/>
                </a:cubicBezTo>
                <a:cubicBezTo>
                  <a:pt x="3116" y="1297"/>
                  <a:pt x="3117" y="1297"/>
                  <a:pt x="3117" y="1297"/>
                </a:cubicBezTo>
                <a:cubicBezTo>
                  <a:pt x="3117" y="1297"/>
                  <a:pt x="3117" y="1297"/>
                  <a:pt x="3118" y="1297"/>
                </a:cubicBezTo>
                <a:cubicBezTo>
                  <a:pt x="3118" y="1297"/>
                  <a:pt x="3118" y="1297"/>
                  <a:pt x="3118" y="1297"/>
                </a:cubicBezTo>
                <a:cubicBezTo>
                  <a:pt x="3118" y="1297"/>
                  <a:pt x="3118" y="1297"/>
                  <a:pt x="3118" y="1297"/>
                </a:cubicBezTo>
                <a:cubicBezTo>
                  <a:pt x="3119" y="1297"/>
                  <a:pt x="3119" y="1297"/>
                  <a:pt x="3119" y="1297"/>
                </a:cubicBezTo>
                <a:cubicBezTo>
                  <a:pt x="3119" y="1297"/>
                  <a:pt x="3118" y="1297"/>
                  <a:pt x="3118" y="1298"/>
                </a:cubicBezTo>
                <a:cubicBezTo>
                  <a:pt x="3118" y="1299"/>
                  <a:pt x="3119" y="1299"/>
                  <a:pt x="3120" y="1299"/>
                </a:cubicBezTo>
                <a:cubicBezTo>
                  <a:pt x="3120" y="1299"/>
                  <a:pt x="3121" y="1300"/>
                  <a:pt x="3121" y="1300"/>
                </a:cubicBezTo>
                <a:cubicBezTo>
                  <a:pt x="3121" y="1300"/>
                  <a:pt x="3122" y="1299"/>
                  <a:pt x="3122" y="1299"/>
                </a:cubicBezTo>
                <a:cubicBezTo>
                  <a:pt x="3123" y="1298"/>
                  <a:pt x="3123" y="1298"/>
                  <a:pt x="3123" y="1297"/>
                </a:cubicBezTo>
                <a:cubicBezTo>
                  <a:pt x="3122" y="1297"/>
                  <a:pt x="3122" y="1296"/>
                  <a:pt x="3122" y="1296"/>
                </a:cubicBezTo>
                <a:close/>
                <a:moveTo>
                  <a:pt x="3092" y="1181"/>
                </a:moveTo>
                <a:cubicBezTo>
                  <a:pt x="3093" y="1181"/>
                  <a:pt x="3093" y="1180"/>
                  <a:pt x="3093" y="1180"/>
                </a:cubicBezTo>
                <a:cubicBezTo>
                  <a:pt x="3093" y="1180"/>
                  <a:pt x="3093" y="1179"/>
                  <a:pt x="3093" y="1179"/>
                </a:cubicBezTo>
                <a:cubicBezTo>
                  <a:pt x="3093" y="1179"/>
                  <a:pt x="3093" y="1179"/>
                  <a:pt x="3093" y="1178"/>
                </a:cubicBezTo>
                <a:cubicBezTo>
                  <a:pt x="3093" y="1178"/>
                  <a:pt x="3093" y="1178"/>
                  <a:pt x="3092" y="1177"/>
                </a:cubicBezTo>
                <a:cubicBezTo>
                  <a:pt x="3092" y="1177"/>
                  <a:pt x="3091" y="1177"/>
                  <a:pt x="3091" y="1177"/>
                </a:cubicBezTo>
                <a:cubicBezTo>
                  <a:pt x="3090" y="1177"/>
                  <a:pt x="3089" y="1178"/>
                  <a:pt x="3089" y="1178"/>
                </a:cubicBezTo>
                <a:cubicBezTo>
                  <a:pt x="3089" y="1179"/>
                  <a:pt x="3089" y="1180"/>
                  <a:pt x="3090" y="1181"/>
                </a:cubicBezTo>
                <a:cubicBezTo>
                  <a:pt x="3091" y="1181"/>
                  <a:pt x="3091" y="1181"/>
                  <a:pt x="3091" y="1181"/>
                </a:cubicBezTo>
                <a:cubicBezTo>
                  <a:pt x="3091" y="1181"/>
                  <a:pt x="3092" y="1181"/>
                  <a:pt x="3092" y="1181"/>
                </a:cubicBezTo>
                <a:close/>
                <a:moveTo>
                  <a:pt x="3146" y="1305"/>
                </a:moveTo>
                <a:cubicBezTo>
                  <a:pt x="3145" y="1305"/>
                  <a:pt x="3144" y="1305"/>
                  <a:pt x="3143" y="1304"/>
                </a:cubicBezTo>
                <a:cubicBezTo>
                  <a:pt x="3143" y="1304"/>
                  <a:pt x="3142" y="1304"/>
                  <a:pt x="3141" y="1304"/>
                </a:cubicBezTo>
                <a:cubicBezTo>
                  <a:pt x="3141" y="1303"/>
                  <a:pt x="3141" y="1303"/>
                  <a:pt x="3141" y="1303"/>
                </a:cubicBezTo>
                <a:cubicBezTo>
                  <a:pt x="3140" y="1303"/>
                  <a:pt x="3140" y="1303"/>
                  <a:pt x="3139" y="1303"/>
                </a:cubicBezTo>
                <a:cubicBezTo>
                  <a:pt x="3139" y="1303"/>
                  <a:pt x="3139" y="1303"/>
                  <a:pt x="3139" y="1303"/>
                </a:cubicBezTo>
                <a:cubicBezTo>
                  <a:pt x="3138" y="1303"/>
                  <a:pt x="3138" y="1302"/>
                  <a:pt x="3137" y="1302"/>
                </a:cubicBezTo>
                <a:cubicBezTo>
                  <a:pt x="3137" y="1302"/>
                  <a:pt x="3137" y="1302"/>
                  <a:pt x="3137" y="1302"/>
                </a:cubicBezTo>
                <a:cubicBezTo>
                  <a:pt x="3137" y="1302"/>
                  <a:pt x="3137" y="1302"/>
                  <a:pt x="3136" y="1302"/>
                </a:cubicBezTo>
                <a:cubicBezTo>
                  <a:pt x="3135" y="1302"/>
                  <a:pt x="3135" y="1303"/>
                  <a:pt x="3134" y="1304"/>
                </a:cubicBezTo>
                <a:cubicBezTo>
                  <a:pt x="3134" y="1305"/>
                  <a:pt x="3134" y="1305"/>
                  <a:pt x="3134" y="1306"/>
                </a:cubicBezTo>
                <a:cubicBezTo>
                  <a:pt x="3134" y="1306"/>
                  <a:pt x="3135" y="1306"/>
                  <a:pt x="3135" y="1306"/>
                </a:cubicBezTo>
                <a:cubicBezTo>
                  <a:pt x="3136" y="1307"/>
                  <a:pt x="3136" y="1307"/>
                  <a:pt x="3136" y="1307"/>
                </a:cubicBezTo>
                <a:cubicBezTo>
                  <a:pt x="3136" y="1308"/>
                  <a:pt x="3137" y="1308"/>
                  <a:pt x="3137" y="1309"/>
                </a:cubicBezTo>
                <a:cubicBezTo>
                  <a:pt x="3137" y="1309"/>
                  <a:pt x="3138" y="1309"/>
                  <a:pt x="3138" y="1309"/>
                </a:cubicBezTo>
                <a:cubicBezTo>
                  <a:pt x="3138" y="1309"/>
                  <a:pt x="3139" y="1309"/>
                  <a:pt x="3140" y="1310"/>
                </a:cubicBezTo>
                <a:cubicBezTo>
                  <a:pt x="3140" y="1310"/>
                  <a:pt x="3140" y="1310"/>
                  <a:pt x="3140" y="1310"/>
                </a:cubicBezTo>
                <a:cubicBezTo>
                  <a:pt x="3141" y="1310"/>
                  <a:pt x="3141" y="1310"/>
                  <a:pt x="3141" y="1310"/>
                </a:cubicBezTo>
                <a:cubicBezTo>
                  <a:pt x="3141" y="1310"/>
                  <a:pt x="3142" y="1310"/>
                  <a:pt x="3142" y="1309"/>
                </a:cubicBezTo>
                <a:cubicBezTo>
                  <a:pt x="3142" y="1310"/>
                  <a:pt x="3142" y="1310"/>
                  <a:pt x="3142" y="1310"/>
                </a:cubicBezTo>
                <a:cubicBezTo>
                  <a:pt x="3142" y="1310"/>
                  <a:pt x="3143" y="1310"/>
                  <a:pt x="3143" y="1311"/>
                </a:cubicBezTo>
                <a:cubicBezTo>
                  <a:pt x="3144" y="1311"/>
                  <a:pt x="3144" y="1311"/>
                  <a:pt x="3145" y="1311"/>
                </a:cubicBezTo>
                <a:cubicBezTo>
                  <a:pt x="3145" y="1311"/>
                  <a:pt x="3145" y="1311"/>
                  <a:pt x="3145" y="1311"/>
                </a:cubicBezTo>
                <a:cubicBezTo>
                  <a:pt x="3146" y="1311"/>
                  <a:pt x="3147" y="1311"/>
                  <a:pt x="3147" y="1310"/>
                </a:cubicBezTo>
                <a:cubicBezTo>
                  <a:pt x="3147" y="1310"/>
                  <a:pt x="3147" y="1309"/>
                  <a:pt x="3147" y="1309"/>
                </a:cubicBezTo>
                <a:cubicBezTo>
                  <a:pt x="3147" y="1309"/>
                  <a:pt x="3148" y="1309"/>
                  <a:pt x="3148" y="1309"/>
                </a:cubicBezTo>
                <a:cubicBezTo>
                  <a:pt x="3148" y="1308"/>
                  <a:pt x="3148" y="1307"/>
                  <a:pt x="3148" y="1307"/>
                </a:cubicBezTo>
                <a:cubicBezTo>
                  <a:pt x="3147" y="1306"/>
                  <a:pt x="3147" y="1305"/>
                  <a:pt x="3146" y="1305"/>
                </a:cubicBezTo>
                <a:close/>
                <a:moveTo>
                  <a:pt x="3142" y="1324"/>
                </a:moveTo>
                <a:cubicBezTo>
                  <a:pt x="3141" y="1324"/>
                  <a:pt x="3141" y="1324"/>
                  <a:pt x="3141" y="1323"/>
                </a:cubicBezTo>
                <a:cubicBezTo>
                  <a:pt x="3140" y="1323"/>
                  <a:pt x="3140" y="1323"/>
                  <a:pt x="3139" y="1323"/>
                </a:cubicBezTo>
                <a:cubicBezTo>
                  <a:pt x="3139" y="1323"/>
                  <a:pt x="3138" y="1323"/>
                  <a:pt x="3138" y="1323"/>
                </a:cubicBezTo>
                <a:cubicBezTo>
                  <a:pt x="3138" y="1323"/>
                  <a:pt x="3138" y="1323"/>
                  <a:pt x="3137" y="1323"/>
                </a:cubicBezTo>
                <a:cubicBezTo>
                  <a:pt x="3137" y="1323"/>
                  <a:pt x="3136" y="1323"/>
                  <a:pt x="3136" y="1324"/>
                </a:cubicBezTo>
                <a:cubicBezTo>
                  <a:pt x="3136" y="1325"/>
                  <a:pt x="3136" y="1325"/>
                  <a:pt x="3136" y="1325"/>
                </a:cubicBezTo>
                <a:cubicBezTo>
                  <a:pt x="3136" y="1325"/>
                  <a:pt x="3136" y="1325"/>
                  <a:pt x="3136" y="1326"/>
                </a:cubicBezTo>
                <a:cubicBezTo>
                  <a:pt x="3136" y="1326"/>
                  <a:pt x="3136" y="1326"/>
                  <a:pt x="3136" y="1326"/>
                </a:cubicBezTo>
                <a:cubicBezTo>
                  <a:pt x="3136" y="1326"/>
                  <a:pt x="3137" y="1326"/>
                  <a:pt x="3137" y="1326"/>
                </a:cubicBezTo>
                <a:cubicBezTo>
                  <a:pt x="3137" y="1327"/>
                  <a:pt x="3137" y="1327"/>
                  <a:pt x="3137" y="1327"/>
                </a:cubicBezTo>
                <a:cubicBezTo>
                  <a:pt x="3137" y="1327"/>
                  <a:pt x="3138" y="1327"/>
                  <a:pt x="3138" y="1327"/>
                </a:cubicBezTo>
                <a:cubicBezTo>
                  <a:pt x="3138" y="1327"/>
                  <a:pt x="3138" y="1327"/>
                  <a:pt x="3138" y="1327"/>
                </a:cubicBezTo>
                <a:cubicBezTo>
                  <a:pt x="3139" y="1327"/>
                  <a:pt x="3139" y="1327"/>
                  <a:pt x="3139" y="1327"/>
                </a:cubicBezTo>
                <a:cubicBezTo>
                  <a:pt x="3139" y="1327"/>
                  <a:pt x="3139" y="1327"/>
                  <a:pt x="3140" y="1327"/>
                </a:cubicBezTo>
                <a:cubicBezTo>
                  <a:pt x="3140" y="1327"/>
                  <a:pt x="3140" y="1327"/>
                  <a:pt x="3141" y="1327"/>
                </a:cubicBezTo>
                <a:cubicBezTo>
                  <a:pt x="3141" y="1327"/>
                  <a:pt x="3141" y="1327"/>
                  <a:pt x="3141" y="1327"/>
                </a:cubicBezTo>
                <a:cubicBezTo>
                  <a:pt x="3142" y="1327"/>
                  <a:pt x="3142" y="1327"/>
                  <a:pt x="3142" y="1327"/>
                </a:cubicBezTo>
                <a:cubicBezTo>
                  <a:pt x="3142" y="1327"/>
                  <a:pt x="3143" y="1327"/>
                  <a:pt x="3143" y="1326"/>
                </a:cubicBezTo>
                <a:cubicBezTo>
                  <a:pt x="3143" y="1325"/>
                  <a:pt x="3143" y="1325"/>
                  <a:pt x="3142" y="1324"/>
                </a:cubicBezTo>
                <a:close/>
                <a:moveTo>
                  <a:pt x="3136" y="1297"/>
                </a:moveTo>
                <a:cubicBezTo>
                  <a:pt x="3136" y="1297"/>
                  <a:pt x="3136" y="1297"/>
                  <a:pt x="3136" y="1297"/>
                </a:cubicBezTo>
                <a:cubicBezTo>
                  <a:pt x="3137" y="1297"/>
                  <a:pt x="3137" y="1297"/>
                  <a:pt x="3137" y="1297"/>
                </a:cubicBezTo>
                <a:cubicBezTo>
                  <a:pt x="3137" y="1297"/>
                  <a:pt x="3137" y="1297"/>
                  <a:pt x="3137" y="1297"/>
                </a:cubicBezTo>
                <a:cubicBezTo>
                  <a:pt x="3138" y="1297"/>
                  <a:pt x="3138" y="1297"/>
                  <a:pt x="3138" y="1296"/>
                </a:cubicBezTo>
                <a:cubicBezTo>
                  <a:pt x="3139" y="1296"/>
                  <a:pt x="3139" y="1296"/>
                  <a:pt x="3139" y="1296"/>
                </a:cubicBezTo>
                <a:cubicBezTo>
                  <a:pt x="3139" y="1295"/>
                  <a:pt x="3139" y="1295"/>
                  <a:pt x="3139" y="1295"/>
                </a:cubicBezTo>
                <a:cubicBezTo>
                  <a:pt x="3139" y="1295"/>
                  <a:pt x="3139" y="1294"/>
                  <a:pt x="3138" y="1293"/>
                </a:cubicBezTo>
                <a:cubicBezTo>
                  <a:pt x="3138" y="1293"/>
                  <a:pt x="3138" y="1292"/>
                  <a:pt x="3137" y="1292"/>
                </a:cubicBezTo>
                <a:cubicBezTo>
                  <a:pt x="3137" y="1292"/>
                  <a:pt x="3137" y="1292"/>
                  <a:pt x="3137" y="1292"/>
                </a:cubicBezTo>
                <a:cubicBezTo>
                  <a:pt x="3137" y="1292"/>
                  <a:pt x="3136" y="1291"/>
                  <a:pt x="3136" y="1291"/>
                </a:cubicBezTo>
                <a:cubicBezTo>
                  <a:pt x="3136" y="1291"/>
                  <a:pt x="3136" y="1291"/>
                  <a:pt x="3136" y="1291"/>
                </a:cubicBezTo>
                <a:cubicBezTo>
                  <a:pt x="3136" y="1290"/>
                  <a:pt x="3135" y="1290"/>
                  <a:pt x="3135" y="1290"/>
                </a:cubicBezTo>
                <a:cubicBezTo>
                  <a:pt x="3134" y="1289"/>
                  <a:pt x="3134" y="1289"/>
                  <a:pt x="3134" y="1289"/>
                </a:cubicBezTo>
                <a:cubicBezTo>
                  <a:pt x="3133" y="1289"/>
                  <a:pt x="3133" y="1289"/>
                  <a:pt x="3133" y="1289"/>
                </a:cubicBezTo>
                <a:cubicBezTo>
                  <a:pt x="3133" y="1289"/>
                  <a:pt x="3133" y="1289"/>
                  <a:pt x="3133" y="1289"/>
                </a:cubicBezTo>
                <a:cubicBezTo>
                  <a:pt x="3132" y="1289"/>
                  <a:pt x="3132" y="1289"/>
                  <a:pt x="3132" y="1289"/>
                </a:cubicBezTo>
                <a:cubicBezTo>
                  <a:pt x="3131" y="1288"/>
                  <a:pt x="3131" y="1288"/>
                  <a:pt x="3130" y="1288"/>
                </a:cubicBezTo>
                <a:cubicBezTo>
                  <a:pt x="3130" y="1287"/>
                  <a:pt x="3130" y="1287"/>
                  <a:pt x="3130" y="1287"/>
                </a:cubicBezTo>
                <a:cubicBezTo>
                  <a:pt x="3130" y="1287"/>
                  <a:pt x="3130" y="1287"/>
                  <a:pt x="3129" y="1287"/>
                </a:cubicBezTo>
                <a:cubicBezTo>
                  <a:pt x="3129" y="1287"/>
                  <a:pt x="3128" y="1287"/>
                  <a:pt x="3128" y="1287"/>
                </a:cubicBezTo>
                <a:cubicBezTo>
                  <a:pt x="3127" y="1286"/>
                  <a:pt x="3127" y="1286"/>
                  <a:pt x="3127" y="1286"/>
                </a:cubicBezTo>
                <a:cubicBezTo>
                  <a:pt x="3126" y="1286"/>
                  <a:pt x="3126" y="1286"/>
                  <a:pt x="3126" y="1286"/>
                </a:cubicBezTo>
                <a:cubicBezTo>
                  <a:pt x="3126" y="1286"/>
                  <a:pt x="3126" y="1286"/>
                  <a:pt x="3126" y="1286"/>
                </a:cubicBezTo>
                <a:cubicBezTo>
                  <a:pt x="3126" y="1286"/>
                  <a:pt x="3125" y="1287"/>
                  <a:pt x="3125" y="1287"/>
                </a:cubicBezTo>
                <a:cubicBezTo>
                  <a:pt x="3125" y="1287"/>
                  <a:pt x="3125" y="1288"/>
                  <a:pt x="3125" y="1288"/>
                </a:cubicBezTo>
                <a:cubicBezTo>
                  <a:pt x="3125" y="1288"/>
                  <a:pt x="3125" y="1288"/>
                  <a:pt x="3125" y="1288"/>
                </a:cubicBezTo>
                <a:cubicBezTo>
                  <a:pt x="3125" y="1289"/>
                  <a:pt x="3125" y="1289"/>
                  <a:pt x="3126" y="1289"/>
                </a:cubicBezTo>
                <a:cubicBezTo>
                  <a:pt x="3126" y="1289"/>
                  <a:pt x="3126" y="1289"/>
                  <a:pt x="3126" y="1289"/>
                </a:cubicBezTo>
                <a:cubicBezTo>
                  <a:pt x="3126" y="1289"/>
                  <a:pt x="3126" y="1290"/>
                  <a:pt x="3127" y="1290"/>
                </a:cubicBezTo>
                <a:cubicBezTo>
                  <a:pt x="3127" y="1290"/>
                  <a:pt x="3127" y="1290"/>
                  <a:pt x="3128" y="1290"/>
                </a:cubicBezTo>
                <a:cubicBezTo>
                  <a:pt x="3128" y="1290"/>
                  <a:pt x="3128" y="1290"/>
                  <a:pt x="3128" y="1291"/>
                </a:cubicBezTo>
                <a:cubicBezTo>
                  <a:pt x="3128" y="1291"/>
                  <a:pt x="3128" y="1291"/>
                  <a:pt x="3129" y="1291"/>
                </a:cubicBezTo>
                <a:cubicBezTo>
                  <a:pt x="3129" y="1291"/>
                  <a:pt x="3129" y="1291"/>
                  <a:pt x="3129" y="1292"/>
                </a:cubicBezTo>
                <a:cubicBezTo>
                  <a:pt x="3130" y="1292"/>
                  <a:pt x="3130" y="1292"/>
                  <a:pt x="3130" y="1292"/>
                </a:cubicBezTo>
                <a:cubicBezTo>
                  <a:pt x="3130" y="1292"/>
                  <a:pt x="3130" y="1293"/>
                  <a:pt x="3131" y="1293"/>
                </a:cubicBezTo>
                <a:cubicBezTo>
                  <a:pt x="3131" y="1293"/>
                  <a:pt x="3131" y="1293"/>
                  <a:pt x="3131" y="1293"/>
                </a:cubicBezTo>
                <a:cubicBezTo>
                  <a:pt x="3131" y="1293"/>
                  <a:pt x="3131" y="1293"/>
                  <a:pt x="3132" y="1294"/>
                </a:cubicBezTo>
                <a:cubicBezTo>
                  <a:pt x="3132" y="1294"/>
                  <a:pt x="3132" y="1294"/>
                  <a:pt x="3133" y="1295"/>
                </a:cubicBezTo>
                <a:cubicBezTo>
                  <a:pt x="3133" y="1295"/>
                  <a:pt x="3133" y="1295"/>
                  <a:pt x="3134" y="1296"/>
                </a:cubicBezTo>
                <a:cubicBezTo>
                  <a:pt x="3134" y="1296"/>
                  <a:pt x="3135" y="1297"/>
                  <a:pt x="3136" y="1297"/>
                </a:cubicBezTo>
                <a:close/>
                <a:moveTo>
                  <a:pt x="3087" y="1136"/>
                </a:moveTo>
                <a:cubicBezTo>
                  <a:pt x="3087" y="1136"/>
                  <a:pt x="3087" y="1136"/>
                  <a:pt x="3087" y="1135"/>
                </a:cubicBezTo>
                <a:cubicBezTo>
                  <a:pt x="3087" y="1135"/>
                  <a:pt x="3087" y="1135"/>
                  <a:pt x="3086" y="1134"/>
                </a:cubicBezTo>
                <a:cubicBezTo>
                  <a:pt x="3086" y="1134"/>
                  <a:pt x="3086" y="1134"/>
                  <a:pt x="3085" y="1134"/>
                </a:cubicBezTo>
                <a:cubicBezTo>
                  <a:pt x="3084" y="1134"/>
                  <a:pt x="3083" y="1134"/>
                  <a:pt x="3083" y="1136"/>
                </a:cubicBezTo>
                <a:cubicBezTo>
                  <a:pt x="3083" y="1136"/>
                  <a:pt x="3083" y="1136"/>
                  <a:pt x="3083" y="1136"/>
                </a:cubicBezTo>
                <a:cubicBezTo>
                  <a:pt x="3082" y="1137"/>
                  <a:pt x="3082" y="1137"/>
                  <a:pt x="3083" y="1138"/>
                </a:cubicBezTo>
                <a:cubicBezTo>
                  <a:pt x="3083" y="1138"/>
                  <a:pt x="3084" y="1139"/>
                  <a:pt x="3084" y="1139"/>
                </a:cubicBezTo>
                <a:cubicBezTo>
                  <a:pt x="3084" y="1139"/>
                  <a:pt x="3084" y="1139"/>
                  <a:pt x="3084" y="1139"/>
                </a:cubicBezTo>
                <a:cubicBezTo>
                  <a:pt x="3084" y="1139"/>
                  <a:pt x="3084" y="1139"/>
                  <a:pt x="3085" y="1138"/>
                </a:cubicBezTo>
                <a:cubicBezTo>
                  <a:pt x="3085" y="1138"/>
                  <a:pt x="3085" y="1138"/>
                  <a:pt x="3086" y="1138"/>
                </a:cubicBezTo>
                <a:cubicBezTo>
                  <a:pt x="3086" y="1137"/>
                  <a:pt x="3087" y="1137"/>
                  <a:pt x="3087" y="1136"/>
                </a:cubicBezTo>
                <a:close/>
                <a:moveTo>
                  <a:pt x="3087" y="1263"/>
                </a:moveTo>
                <a:cubicBezTo>
                  <a:pt x="3088" y="1263"/>
                  <a:pt x="3088" y="1262"/>
                  <a:pt x="3089" y="1262"/>
                </a:cubicBezTo>
                <a:cubicBezTo>
                  <a:pt x="3089" y="1262"/>
                  <a:pt x="3089" y="1262"/>
                  <a:pt x="3089" y="1262"/>
                </a:cubicBezTo>
                <a:cubicBezTo>
                  <a:pt x="3089" y="1261"/>
                  <a:pt x="3089" y="1261"/>
                  <a:pt x="3090" y="1261"/>
                </a:cubicBezTo>
                <a:cubicBezTo>
                  <a:pt x="3090" y="1261"/>
                  <a:pt x="3090" y="1260"/>
                  <a:pt x="3090" y="1260"/>
                </a:cubicBezTo>
                <a:cubicBezTo>
                  <a:pt x="3090" y="1260"/>
                  <a:pt x="3090" y="1259"/>
                  <a:pt x="3089" y="1259"/>
                </a:cubicBezTo>
                <a:cubicBezTo>
                  <a:pt x="3089" y="1259"/>
                  <a:pt x="3089" y="1259"/>
                  <a:pt x="3088" y="1259"/>
                </a:cubicBezTo>
                <a:cubicBezTo>
                  <a:pt x="3088" y="1259"/>
                  <a:pt x="3087" y="1259"/>
                  <a:pt x="3087" y="1259"/>
                </a:cubicBezTo>
                <a:cubicBezTo>
                  <a:pt x="3087" y="1260"/>
                  <a:pt x="3087" y="1260"/>
                  <a:pt x="3087" y="1260"/>
                </a:cubicBezTo>
                <a:cubicBezTo>
                  <a:pt x="3086" y="1260"/>
                  <a:pt x="3086" y="1260"/>
                  <a:pt x="3086" y="1260"/>
                </a:cubicBezTo>
                <a:cubicBezTo>
                  <a:pt x="3086" y="1260"/>
                  <a:pt x="3086" y="1261"/>
                  <a:pt x="3086" y="1261"/>
                </a:cubicBezTo>
                <a:cubicBezTo>
                  <a:pt x="3086" y="1261"/>
                  <a:pt x="3086" y="1262"/>
                  <a:pt x="3086" y="1262"/>
                </a:cubicBezTo>
                <a:cubicBezTo>
                  <a:pt x="3087" y="1262"/>
                  <a:pt x="3087" y="1263"/>
                  <a:pt x="3087" y="1263"/>
                </a:cubicBezTo>
                <a:cubicBezTo>
                  <a:pt x="3087" y="1263"/>
                  <a:pt x="3087" y="1263"/>
                  <a:pt x="3087" y="1263"/>
                </a:cubicBezTo>
                <a:close/>
                <a:moveTo>
                  <a:pt x="3231" y="1135"/>
                </a:moveTo>
                <a:cubicBezTo>
                  <a:pt x="3231" y="1135"/>
                  <a:pt x="3231" y="1135"/>
                  <a:pt x="3231" y="1135"/>
                </a:cubicBezTo>
                <a:cubicBezTo>
                  <a:pt x="3230" y="1136"/>
                  <a:pt x="3229" y="1136"/>
                  <a:pt x="3229" y="1137"/>
                </a:cubicBezTo>
                <a:cubicBezTo>
                  <a:pt x="3228" y="1137"/>
                  <a:pt x="3228" y="1137"/>
                  <a:pt x="3228" y="1138"/>
                </a:cubicBezTo>
                <a:cubicBezTo>
                  <a:pt x="3228" y="1139"/>
                  <a:pt x="3228" y="1139"/>
                  <a:pt x="3229" y="1139"/>
                </a:cubicBezTo>
                <a:cubicBezTo>
                  <a:pt x="3229" y="1139"/>
                  <a:pt x="3229" y="1139"/>
                  <a:pt x="3229" y="1139"/>
                </a:cubicBezTo>
                <a:cubicBezTo>
                  <a:pt x="3230" y="1139"/>
                  <a:pt x="3230" y="1139"/>
                  <a:pt x="3230" y="1139"/>
                </a:cubicBezTo>
                <a:cubicBezTo>
                  <a:pt x="3231" y="1139"/>
                  <a:pt x="3231" y="1139"/>
                  <a:pt x="3231" y="1139"/>
                </a:cubicBezTo>
                <a:cubicBezTo>
                  <a:pt x="3232" y="1138"/>
                  <a:pt x="3233" y="1137"/>
                  <a:pt x="3232" y="1137"/>
                </a:cubicBezTo>
                <a:cubicBezTo>
                  <a:pt x="3232" y="1136"/>
                  <a:pt x="3231" y="1135"/>
                  <a:pt x="3231" y="1135"/>
                </a:cubicBezTo>
                <a:close/>
                <a:moveTo>
                  <a:pt x="3269" y="1205"/>
                </a:moveTo>
                <a:cubicBezTo>
                  <a:pt x="3268" y="1205"/>
                  <a:pt x="3268" y="1205"/>
                  <a:pt x="3268" y="1205"/>
                </a:cubicBezTo>
                <a:cubicBezTo>
                  <a:pt x="3268" y="1205"/>
                  <a:pt x="3268" y="1206"/>
                  <a:pt x="3267" y="1206"/>
                </a:cubicBezTo>
                <a:cubicBezTo>
                  <a:pt x="3267" y="1206"/>
                  <a:pt x="3267" y="1206"/>
                  <a:pt x="3266" y="1207"/>
                </a:cubicBezTo>
                <a:cubicBezTo>
                  <a:pt x="3266" y="1207"/>
                  <a:pt x="3266" y="1207"/>
                  <a:pt x="3266" y="1207"/>
                </a:cubicBezTo>
                <a:cubicBezTo>
                  <a:pt x="3266" y="1207"/>
                  <a:pt x="3265" y="1208"/>
                  <a:pt x="3265" y="1208"/>
                </a:cubicBezTo>
                <a:cubicBezTo>
                  <a:pt x="3265" y="1208"/>
                  <a:pt x="3265" y="1209"/>
                  <a:pt x="3265" y="1209"/>
                </a:cubicBezTo>
                <a:cubicBezTo>
                  <a:pt x="3265" y="1210"/>
                  <a:pt x="3266" y="1210"/>
                  <a:pt x="3266" y="1210"/>
                </a:cubicBezTo>
                <a:cubicBezTo>
                  <a:pt x="3266" y="1210"/>
                  <a:pt x="3267" y="1210"/>
                  <a:pt x="3267" y="1210"/>
                </a:cubicBezTo>
                <a:cubicBezTo>
                  <a:pt x="3267" y="1210"/>
                  <a:pt x="3268" y="1210"/>
                  <a:pt x="3268" y="1210"/>
                </a:cubicBezTo>
                <a:cubicBezTo>
                  <a:pt x="3268" y="1210"/>
                  <a:pt x="3268" y="1210"/>
                  <a:pt x="3268" y="1210"/>
                </a:cubicBezTo>
                <a:cubicBezTo>
                  <a:pt x="3269" y="1209"/>
                  <a:pt x="3270" y="1209"/>
                  <a:pt x="3271" y="1207"/>
                </a:cubicBezTo>
                <a:cubicBezTo>
                  <a:pt x="3271" y="1207"/>
                  <a:pt x="3271" y="1207"/>
                  <a:pt x="3271" y="1206"/>
                </a:cubicBezTo>
                <a:cubicBezTo>
                  <a:pt x="3271" y="1206"/>
                  <a:pt x="3271" y="1206"/>
                  <a:pt x="3271" y="1206"/>
                </a:cubicBezTo>
                <a:cubicBezTo>
                  <a:pt x="3271" y="1205"/>
                  <a:pt x="3269" y="1204"/>
                  <a:pt x="3269" y="1205"/>
                </a:cubicBezTo>
                <a:close/>
                <a:moveTo>
                  <a:pt x="3260" y="1136"/>
                </a:moveTo>
                <a:cubicBezTo>
                  <a:pt x="3260" y="1136"/>
                  <a:pt x="3259" y="1136"/>
                  <a:pt x="3259" y="1136"/>
                </a:cubicBezTo>
                <a:cubicBezTo>
                  <a:pt x="3259" y="1136"/>
                  <a:pt x="3259" y="1136"/>
                  <a:pt x="3259" y="1136"/>
                </a:cubicBezTo>
                <a:cubicBezTo>
                  <a:pt x="3257" y="1136"/>
                  <a:pt x="3257" y="1136"/>
                  <a:pt x="3257" y="1136"/>
                </a:cubicBezTo>
                <a:cubicBezTo>
                  <a:pt x="3257" y="1136"/>
                  <a:pt x="3256" y="1136"/>
                  <a:pt x="3256" y="1137"/>
                </a:cubicBezTo>
                <a:cubicBezTo>
                  <a:pt x="3256" y="1137"/>
                  <a:pt x="3256" y="1137"/>
                  <a:pt x="3256" y="1137"/>
                </a:cubicBezTo>
                <a:cubicBezTo>
                  <a:pt x="3255" y="1137"/>
                  <a:pt x="3255" y="1138"/>
                  <a:pt x="3255" y="1138"/>
                </a:cubicBezTo>
                <a:cubicBezTo>
                  <a:pt x="3255" y="1139"/>
                  <a:pt x="3255" y="1139"/>
                  <a:pt x="3256" y="1139"/>
                </a:cubicBezTo>
                <a:cubicBezTo>
                  <a:pt x="3256" y="1139"/>
                  <a:pt x="3256" y="1140"/>
                  <a:pt x="3257" y="1140"/>
                </a:cubicBezTo>
                <a:cubicBezTo>
                  <a:pt x="3257" y="1140"/>
                  <a:pt x="3257" y="1140"/>
                  <a:pt x="3258" y="1140"/>
                </a:cubicBezTo>
                <a:cubicBezTo>
                  <a:pt x="3258" y="1140"/>
                  <a:pt x="3258" y="1140"/>
                  <a:pt x="3258" y="1140"/>
                </a:cubicBezTo>
                <a:cubicBezTo>
                  <a:pt x="3259" y="1140"/>
                  <a:pt x="3259" y="1140"/>
                  <a:pt x="3260" y="1139"/>
                </a:cubicBezTo>
                <a:cubicBezTo>
                  <a:pt x="3260" y="1138"/>
                  <a:pt x="3260" y="1138"/>
                  <a:pt x="3260" y="1137"/>
                </a:cubicBezTo>
                <a:cubicBezTo>
                  <a:pt x="3260" y="1137"/>
                  <a:pt x="3260" y="1137"/>
                  <a:pt x="3260" y="1136"/>
                </a:cubicBezTo>
                <a:cubicBezTo>
                  <a:pt x="3260" y="1136"/>
                  <a:pt x="3260" y="1136"/>
                  <a:pt x="3260" y="1136"/>
                </a:cubicBezTo>
                <a:cubicBezTo>
                  <a:pt x="3260" y="1136"/>
                  <a:pt x="3260" y="1136"/>
                  <a:pt x="3260" y="1136"/>
                </a:cubicBezTo>
                <a:close/>
                <a:moveTo>
                  <a:pt x="3213" y="1406"/>
                </a:moveTo>
                <a:cubicBezTo>
                  <a:pt x="3213" y="1406"/>
                  <a:pt x="3214" y="1406"/>
                  <a:pt x="3214" y="1406"/>
                </a:cubicBezTo>
                <a:cubicBezTo>
                  <a:pt x="3214" y="1406"/>
                  <a:pt x="3214" y="1406"/>
                  <a:pt x="3214" y="1406"/>
                </a:cubicBezTo>
                <a:cubicBezTo>
                  <a:pt x="3215" y="1406"/>
                  <a:pt x="3216" y="1405"/>
                  <a:pt x="3216" y="1405"/>
                </a:cubicBezTo>
                <a:cubicBezTo>
                  <a:pt x="3216" y="1404"/>
                  <a:pt x="3215" y="1404"/>
                  <a:pt x="3215" y="1403"/>
                </a:cubicBezTo>
                <a:cubicBezTo>
                  <a:pt x="3215" y="1403"/>
                  <a:pt x="3214" y="1403"/>
                  <a:pt x="3214" y="1403"/>
                </a:cubicBezTo>
                <a:cubicBezTo>
                  <a:pt x="3214" y="1403"/>
                  <a:pt x="3213" y="1403"/>
                  <a:pt x="3213" y="1403"/>
                </a:cubicBezTo>
                <a:cubicBezTo>
                  <a:pt x="3213" y="1403"/>
                  <a:pt x="3212" y="1404"/>
                  <a:pt x="3212" y="1404"/>
                </a:cubicBezTo>
                <a:cubicBezTo>
                  <a:pt x="3212" y="1404"/>
                  <a:pt x="3212" y="1405"/>
                  <a:pt x="3213" y="1405"/>
                </a:cubicBezTo>
                <a:cubicBezTo>
                  <a:pt x="3213" y="1405"/>
                  <a:pt x="3213" y="1405"/>
                  <a:pt x="3213" y="1406"/>
                </a:cubicBezTo>
                <a:close/>
                <a:moveTo>
                  <a:pt x="3224" y="1153"/>
                </a:moveTo>
                <a:cubicBezTo>
                  <a:pt x="3223" y="1153"/>
                  <a:pt x="3223" y="1153"/>
                  <a:pt x="3223" y="1153"/>
                </a:cubicBezTo>
                <a:cubicBezTo>
                  <a:pt x="3223" y="1153"/>
                  <a:pt x="3223" y="1153"/>
                  <a:pt x="3222" y="1153"/>
                </a:cubicBezTo>
                <a:cubicBezTo>
                  <a:pt x="3222" y="1154"/>
                  <a:pt x="3222" y="1154"/>
                  <a:pt x="3221" y="1154"/>
                </a:cubicBezTo>
                <a:cubicBezTo>
                  <a:pt x="3221" y="1154"/>
                  <a:pt x="3221" y="1155"/>
                  <a:pt x="3221" y="1155"/>
                </a:cubicBezTo>
                <a:cubicBezTo>
                  <a:pt x="3221" y="1155"/>
                  <a:pt x="3220" y="1155"/>
                  <a:pt x="3220" y="1155"/>
                </a:cubicBezTo>
                <a:cubicBezTo>
                  <a:pt x="3220" y="1156"/>
                  <a:pt x="3220" y="1156"/>
                  <a:pt x="3220" y="1157"/>
                </a:cubicBezTo>
                <a:cubicBezTo>
                  <a:pt x="3220" y="1157"/>
                  <a:pt x="3221" y="1158"/>
                  <a:pt x="3221" y="1158"/>
                </a:cubicBezTo>
                <a:cubicBezTo>
                  <a:pt x="3221" y="1158"/>
                  <a:pt x="3222" y="1158"/>
                  <a:pt x="3222" y="1158"/>
                </a:cubicBezTo>
                <a:cubicBezTo>
                  <a:pt x="3222" y="1158"/>
                  <a:pt x="3222" y="1158"/>
                  <a:pt x="3222" y="1158"/>
                </a:cubicBezTo>
                <a:cubicBezTo>
                  <a:pt x="3222" y="1158"/>
                  <a:pt x="3223" y="1158"/>
                  <a:pt x="3223" y="1158"/>
                </a:cubicBezTo>
                <a:cubicBezTo>
                  <a:pt x="3223" y="1158"/>
                  <a:pt x="3223" y="1158"/>
                  <a:pt x="3223" y="1158"/>
                </a:cubicBezTo>
                <a:cubicBezTo>
                  <a:pt x="3224" y="1157"/>
                  <a:pt x="3225" y="1156"/>
                  <a:pt x="3226" y="1155"/>
                </a:cubicBezTo>
                <a:cubicBezTo>
                  <a:pt x="3226" y="1155"/>
                  <a:pt x="3226" y="1154"/>
                  <a:pt x="3226" y="1154"/>
                </a:cubicBezTo>
                <a:cubicBezTo>
                  <a:pt x="3226" y="1154"/>
                  <a:pt x="3226" y="1153"/>
                  <a:pt x="3226" y="1153"/>
                </a:cubicBezTo>
                <a:cubicBezTo>
                  <a:pt x="3226" y="1152"/>
                  <a:pt x="3224" y="1152"/>
                  <a:pt x="3224" y="1153"/>
                </a:cubicBezTo>
                <a:close/>
                <a:moveTo>
                  <a:pt x="3079" y="1167"/>
                </a:moveTo>
                <a:cubicBezTo>
                  <a:pt x="3080" y="1167"/>
                  <a:pt x="3080" y="1166"/>
                  <a:pt x="3080" y="1166"/>
                </a:cubicBezTo>
                <a:cubicBezTo>
                  <a:pt x="3080" y="1166"/>
                  <a:pt x="3080" y="1165"/>
                  <a:pt x="3080" y="1165"/>
                </a:cubicBezTo>
                <a:cubicBezTo>
                  <a:pt x="3081" y="1165"/>
                  <a:pt x="3081" y="1165"/>
                  <a:pt x="3081" y="1165"/>
                </a:cubicBezTo>
                <a:cubicBezTo>
                  <a:pt x="3081" y="1165"/>
                  <a:pt x="3081" y="1165"/>
                  <a:pt x="3081" y="1164"/>
                </a:cubicBezTo>
                <a:cubicBezTo>
                  <a:pt x="3081" y="1164"/>
                  <a:pt x="3082" y="1164"/>
                  <a:pt x="3082" y="1163"/>
                </a:cubicBezTo>
                <a:cubicBezTo>
                  <a:pt x="3082" y="1163"/>
                  <a:pt x="3082" y="1163"/>
                  <a:pt x="3082" y="1163"/>
                </a:cubicBezTo>
                <a:cubicBezTo>
                  <a:pt x="3082" y="1163"/>
                  <a:pt x="3082" y="1162"/>
                  <a:pt x="3082" y="1162"/>
                </a:cubicBezTo>
                <a:cubicBezTo>
                  <a:pt x="3082" y="1161"/>
                  <a:pt x="3081" y="1160"/>
                  <a:pt x="3080" y="1161"/>
                </a:cubicBezTo>
                <a:cubicBezTo>
                  <a:pt x="3079" y="1161"/>
                  <a:pt x="3079" y="1161"/>
                  <a:pt x="3079" y="1161"/>
                </a:cubicBezTo>
                <a:cubicBezTo>
                  <a:pt x="3079" y="1161"/>
                  <a:pt x="3079" y="1161"/>
                  <a:pt x="3079" y="1161"/>
                </a:cubicBezTo>
                <a:cubicBezTo>
                  <a:pt x="3079" y="1161"/>
                  <a:pt x="3078" y="1161"/>
                  <a:pt x="3078" y="1161"/>
                </a:cubicBezTo>
                <a:cubicBezTo>
                  <a:pt x="3077" y="1161"/>
                  <a:pt x="3076" y="1162"/>
                  <a:pt x="3076" y="1163"/>
                </a:cubicBezTo>
                <a:cubicBezTo>
                  <a:pt x="3075" y="1163"/>
                  <a:pt x="3075" y="1163"/>
                  <a:pt x="3075" y="1163"/>
                </a:cubicBezTo>
                <a:cubicBezTo>
                  <a:pt x="3075" y="1163"/>
                  <a:pt x="3075" y="1163"/>
                  <a:pt x="3075" y="1163"/>
                </a:cubicBezTo>
                <a:cubicBezTo>
                  <a:pt x="3075" y="1164"/>
                  <a:pt x="3075" y="1164"/>
                  <a:pt x="3076" y="1165"/>
                </a:cubicBezTo>
                <a:cubicBezTo>
                  <a:pt x="3076" y="1165"/>
                  <a:pt x="3076" y="1165"/>
                  <a:pt x="3077" y="1165"/>
                </a:cubicBezTo>
                <a:cubicBezTo>
                  <a:pt x="3077" y="1165"/>
                  <a:pt x="3077" y="1165"/>
                  <a:pt x="3077" y="1165"/>
                </a:cubicBezTo>
                <a:cubicBezTo>
                  <a:pt x="3077" y="1165"/>
                  <a:pt x="3077" y="1166"/>
                  <a:pt x="3077" y="1166"/>
                </a:cubicBezTo>
                <a:cubicBezTo>
                  <a:pt x="3077" y="1166"/>
                  <a:pt x="3078" y="1167"/>
                  <a:pt x="3079" y="1167"/>
                </a:cubicBezTo>
                <a:close/>
                <a:moveTo>
                  <a:pt x="3102" y="1280"/>
                </a:moveTo>
                <a:cubicBezTo>
                  <a:pt x="3102" y="1281"/>
                  <a:pt x="3102" y="1281"/>
                  <a:pt x="3102" y="1281"/>
                </a:cubicBezTo>
                <a:cubicBezTo>
                  <a:pt x="3102" y="1281"/>
                  <a:pt x="3102" y="1281"/>
                  <a:pt x="3102" y="1281"/>
                </a:cubicBezTo>
                <a:cubicBezTo>
                  <a:pt x="3102" y="1281"/>
                  <a:pt x="3101" y="1281"/>
                  <a:pt x="3101" y="1281"/>
                </a:cubicBezTo>
                <a:cubicBezTo>
                  <a:pt x="3101" y="1281"/>
                  <a:pt x="3101" y="1282"/>
                  <a:pt x="3100" y="1282"/>
                </a:cubicBezTo>
                <a:cubicBezTo>
                  <a:pt x="3100" y="1282"/>
                  <a:pt x="3100" y="1282"/>
                  <a:pt x="3100" y="1282"/>
                </a:cubicBezTo>
                <a:cubicBezTo>
                  <a:pt x="3100" y="1282"/>
                  <a:pt x="3099" y="1282"/>
                  <a:pt x="3099" y="1282"/>
                </a:cubicBezTo>
                <a:cubicBezTo>
                  <a:pt x="3099" y="1282"/>
                  <a:pt x="3099" y="1282"/>
                  <a:pt x="3099" y="1282"/>
                </a:cubicBezTo>
                <a:cubicBezTo>
                  <a:pt x="3099" y="1282"/>
                  <a:pt x="3099" y="1282"/>
                  <a:pt x="3099" y="1282"/>
                </a:cubicBezTo>
                <a:cubicBezTo>
                  <a:pt x="3098" y="1282"/>
                  <a:pt x="3098" y="1282"/>
                  <a:pt x="3097" y="1282"/>
                </a:cubicBezTo>
                <a:cubicBezTo>
                  <a:pt x="3097" y="1282"/>
                  <a:pt x="3097" y="1282"/>
                  <a:pt x="3097" y="1282"/>
                </a:cubicBezTo>
                <a:cubicBezTo>
                  <a:pt x="3097" y="1282"/>
                  <a:pt x="3096" y="1282"/>
                  <a:pt x="3096" y="1282"/>
                </a:cubicBezTo>
                <a:cubicBezTo>
                  <a:pt x="3096" y="1282"/>
                  <a:pt x="3096" y="1282"/>
                  <a:pt x="3096" y="1282"/>
                </a:cubicBezTo>
                <a:cubicBezTo>
                  <a:pt x="3095" y="1282"/>
                  <a:pt x="3095" y="1282"/>
                  <a:pt x="3095" y="1282"/>
                </a:cubicBezTo>
                <a:cubicBezTo>
                  <a:pt x="3094" y="1281"/>
                  <a:pt x="3094" y="1281"/>
                  <a:pt x="3093" y="1280"/>
                </a:cubicBezTo>
                <a:cubicBezTo>
                  <a:pt x="3093" y="1280"/>
                  <a:pt x="3093" y="1279"/>
                  <a:pt x="3093" y="1279"/>
                </a:cubicBezTo>
                <a:cubicBezTo>
                  <a:pt x="3093" y="1278"/>
                  <a:pt x="3093" y="1278"/>
                  <a:pt x="3093" y="1278"/>
                </a:cubicBezTo>
                <a:cubicBezTo>
                  <a:pt x="3092" y="1277"/>
                  <a:pt x="3092" y="1277"/>
                  <a:pt x="3092" y="1276"/>
                </a:cubicBezTo>
                <a:cubicBezTo>
                  <a:pt x="3092" y="1276"/>
                  <a:pt x="3091" y="1276"/>
                  <a:pt x="3091" y="1276"/>
                </a:cubicBezTo>
                <a:cubicBezTo>
                  <a:pt x="3091" y="1276"/>
                  <a:pt x="3091" y="1276"/>
                  <a:pt x="3091" y="1276"/>
                </a:cubicBezTo>
                <a:cubicBezTo>
                  <a:pt x="3091" y="1276"/>
                  <a:pt x="3090" y="1275"/>
                  <a:pt x="3090" y="1274"/>
                </a:cubicBezTo>
                <a:cubicBezTo>
                  <a:pt x="3090" y="1274"/>
                  <a:pt x="3090" y="1274"/>
                  <a:pt x="3090" y="1274"/>
                </a:cubicBezTo>
                <a:cubicBezTo>
                  <a:pt x="3089" y="1273"/>
                  <a:pt x="3090" y="1272"/>
                  <a:pt x="3090" y="1272"/>
                </a:cubicBezTo>
                <a:cubicBezTo>
                  <a:pt x="3090" y="1272"/>
                  <a:pt x="3089" y="1271"/>
                  <a:pt x="3089" y="1271"/>
                </a:cubicBezTo>
                <a:cubicBezTo>
                  <a:pt x="3089" y="1270"/>
                  <a:pt x="3089" y="1269"/>
                  <a:pt x="3090" y="1269"/>
                </a:cubicBezTo>
                <a:cubicBezTo>
                  <a:pt x="3090" y="1268"/>
                  <a:pt x="3091" y="1267"/>
                  <a:pt x="3092" y="1267"/>
                </a:cubicBezTo>
                <a:cubicBezTo>
                  <a:pt x="3093" y="1267"/>
                  <a:pt x="3093" y="1267"/>
                  <a:pt x="3093" y="1267"/>
                </a:cubicBezTo>
                <a:cubicBezTo>
                  <a:pt x="3094" y="1268"/>
                  <a:pt x="3094" y="1268"/>
                  <a:pt x="3095" y="1269"/>
                </a:cubicBezTo>
                <a:cubicBezTo>
                  <a:pt x="3095" y="1269"/>
                  <a:pt x="3095" y="1269"/>
                  <a:pt x="3095" y="1269"/>
                </a:cubicBezTo>
                <a:cubicBezTo>
                  <a:pt x="3095" y="1269"/>
                  <a:pt x="3096" y="1270"/>
                  <a:pt x="3095" y="1271"/>
                </a:cubicBezTo>
                <a:cubicBezTo>
                  <a:pt x="3095" y="1271"/>
                  <a:pt x="3095" y="1271"/>
                  <a:pt x="3095" y="1271"/>
                </a:cubicBezTo>
                <a:cubicBezTo>
                  <a:pt x="3096" y="1271"/>
                  <a:pt x="3096" y="1272"/>
                  <a:pt x="3096" y="1272"/>
                </a:cubicBezTo>
                <a:cubicBezTo>
                  <a:pt x="3096" y="1272"/>
                  <a:pt x="3096" y="1272"/>
                  <a:pt x="3096" y="1272"/>
                </a:cubicBezTo>
                <a:cubicBezTo>
                  <a:pt x="3096" y="1272"/>
                  <a:pt x="3096" y="1272"/>
                  <a:pt x="3097" y="1272"/>
                </a:cubicBezTo>
                <a:cubicBezTo>
                  <a:pt x="3097" y="1272"/>
                  <a:pt x="3097" y="1272"/>
                  <a:pt x="3098" y="1272"/>
                </a:cubicBezTo>
                <a:cubicBezTo>
                  <a:pt x="3098" y="1272"/>
                  <a:pt x="3098" y="1272"/>
                  <a:pt x="3098" y="1272"/>
                </a:cubicBezTo>
                <a:cubicBezTo>
                  <a:pt x="3098" y="1272"/>
                  <a:pt x="3098" y="1273"/>
                  <a:pt x="3099" y="1273"/>
                </a:cubicBezTo>
                <a:cubicBezTo>
                  <a:pt x="3099" y="1273"/>
                  <a:pt x="3099" y="1273"/>
                  <a:pt x="3099" y="1273"/>
                </a:cubicBezTo>
                <a:cubicBezTo>
                  <a:pt x="3099" y="1273"/>
                  <a:pt x="3099" y="1273"/>
                  <a:pt x="3099" y="1273"/>
                </a:cubicBezTo>
                <a:cubicBezTo>
                  <a:pt x="3100" y="1274"/>
                  <a:pt x="3100" y="1274"/>
                  <a:pt x="3100" y="1274"/>
                </a:cubicBezTo>
                <a:cubicBezTo>
                  <a:pt x="3101" y="1274"/>
                  <a:pt x="3101" y="1274"/>
                  <a:pt x="3101" y="1275"/>
                </a:cubicBezTo>
                <a:cubicBezTo>
                  <a:pt x="3101" y="1275"/>
                  <a:pt x="3101" y="1275"/>
                  <a:pt x="3101" y="1275"/>
                </a:cubicBezTo>
                <a:cubicBezTo>
                  <a:pt x="3102" y="1275"/>
                  <a:pt x="3102" y="1275"/>
                  <a:pt x="3102" y="1276"/>
                </a:cubicBezTo>
                <a:cubicBezTo>
                  <a:pt x="3102" y="1276"/>
                  <a:pt x="3103" y="1276"/>
                  <a:pt x="3103" y="1277"/>
                </a:cubicBezTo>
                <a:cubicBezTo>
                  <a:pt x="3103" y="1277"/>
                  <a:pt x="3103" y="1278"/>
                  <a:pt x="3103" y="1279"/>
                </a:cubicBezTo>
                <a:cubicBezTo>
                  <a:pt x="3103" y="1279"/>
                  <a:pt x="3103" y="1279"/>
                  <a:pt x="3103" y="1280"/>
                </a:cubicBezTo>
                <a:cubicBezTo>
                  <a:pt x="3103" y="1280"/>
                  <a:pt x="3104" y="1280"/>
                  <a:pt x="3104" y="1280"/>
                </a:cubicBezTo>
                <a:cubicBezTo>
                  <a:pt x="3105" y="1280"/>
                  <a:pt x="3105" y="1280"/>
                  <a:pt x="3105" y="1281"/>
                </a:cubicBezTo>
                <a:cubicBezTo>
                  <a:pt x="3105" y="1282"/>
                  <a:pt x="3105" y="1282"/>
                  <a:pt x="3104" y="1282"/>
                </a:cubicBezTo>
                <a:cubicBezTo>
                  <a:pt x="3104" y="1282"/>
                  <a:pt x="3104" y="1282"/>
                  <a:pt x="3104" y="1282"/>
                </a:cubicBezTo>
                <a:cubicBezTo>
                  <a:pt x="3103" y="1282"/>
                  <a:pt x="3102" y="1282"/>
                  <a:pt x="3102" y="1281"/>
                </a:cubicBezTo>
                <a:cubicBezTo>
                  <a:pt x="3102" y="1281"/>
                  <a:pt x="3102" y="1281"/>
                  <a:pt x="3102" y="1280"/>
                </a:cubicBezTo>
                <a:close/>
                <a:moveTo>
                  <a:pt x="3104" y="1281"/>
                </a:moveTo>
                <a:cubicBezTo>
                  <a:pt x="3104" y="1281"/>
                  <a:pt x="3104" y="1281"/>
                  <a:pt x="3104" y="1281"/>
                </a:cubicBezTo>
                <a:cubicBezTo>
                  <a:pt x="3104" y="1281"/>
                  <a:pt x="3104" y="1281"/>
                  <a:pt x="3104" y="1281"/>
                </a:cubicBezTo>
                <a:cubicBezTo>
                  <a:pt x="3104" y="1281"/>
                  <a:pt x="3104" y="1280"/>
                  <a:pt x="3104" y="1280"/>
                </a:cubicBezTo>
                <a:lnTo>
                  <a:pt x="3104" y="1281"/>
                </a:lnTo>
                <a:close/>
                <a:moveTo>
                  <a:pt x="3103" y="1281"/>
                </a:moveTo>
                <a:cubicBezTo>
                  <a:pt x="3104" y="1281"/>
                  <a:pt x="3104" y="1281"/>
                  <a:pt x="3104" y="1281"/>
                </a:cubicBezTo>
                <a:cubicBezTo>
                  <a:pt x="3104" y="1280"/>
                  <a:pt x="3104" y="1280"/>
                  <a:pt x="3104" y="1280"/>
                </a:cubicBezTo>
                <a:cubicBezTo>
                  <a:pt x="3104" y="1280"/>
                  <a:pt x="3104" y="1281"/>
                  <a:pt x="3103" y="1281"/>
                </a:cubicBezTo>
                <a:close/>
                <a:moveTo>
                  <a:pt x="3210" y="1375"/>
                </a:moveTo>
                <a:cubicBezTo>
                  <a:pt x="3210" y="1375"/>
                  <a:pt x="3210" y="1375"/>
                  <a:pt x="3209" y="1375"/>
                </a:cubicBezTo>
                <a:cubicBezTo>
                  <a:pt x="3208" y="1374"/>
                  <a:pt x="3207" y="1375"/>
                  <a:pt x="3207" y="1376"/>
                </a:cubicBezTo>
                <a:cubicBezTo>
                  <a:pt x="3206" y="1376"/>
                  <a:pt x="3206" y="1376"/>
                  <a:pt x="3206" y="1377"/>
                </a:cubicBezTo>
                <a:cubicBezTo>
                  <a:pt x="3206" y="1378"/>
                  <a:pt x="3207" y="1378"/>
                  <a:pt x="3208" y="1378"/>
                </a:cubicBezTo>
                <a:cubicBezTo>
                  <a:pt x="3208" y="1378"/>
                  <a:pt x="3208" y="1378"/>
                  <a:pt x="3208" y="1378"/>
                </a:cubicBezTo>
                <a:cubicBezTo>
                  <a:pt x="3208" y="1378"/>
                  <a:pt x="3208" y="1378"/>
                  <a:pt x="3209" y="1378"/>
                </a:cubicBezTo>
                <a:cubicBezTo>
                  <a:pt x="3209" y="1378"/>
                  <a:pt x="3209" y="1378"/>
                  <a:pt x="3209" y="1378"/>
                </a:cubicBezTo>
                <a:cubicBezTo>
                  <a:pt x="3209" y="1378"/>
                  <a:pt x="3209" y="1378"/>
                  <a:pt x="3209" y="1378"/>
                </a:cubicBezTo>
                <a:cubicBezTo>
                  <a:pt x="3210" y="1378"/>
                  <a:pt x="3211" y="1378"/>
                  <a:pt x="3211" y="1377"/>
                </a:cubicBezTo>
                <a:cubicBezTo>
                  <a:pt x="3211" y="1377"/>
                  <a:pt x="3211" y="1376"/>
                  <a:pt x="3210" y="1375"/>
                </a:cubicBezTo>
                <a:close/>
                <a:moveTo>
                  <a:pt x="3208" y="1387"/>
                </a:moveTo>
                <a:cubicBezTo>
                  <a:pt x="3208" y="1387"/>
                  <a:pt x="3208" y="1388"/>
                  <a:pt x="3209" y="1388"/>
                </a:cubicBezTo>
                <a:cubicBezTo>
                  <a:pt x="3209" y="1388"/>
                  <a:pt x="3209" y="1388"/>
                  <a:pt x="3209" y="1388"/>
                </a:cubicBezTo>
                <a:cubicBezTo>
                  <a:pt x="3209" y="1387"/>
                  <a:pt x="3209" y="1387"/>
                  <a:pt x="3209" y="1387"/>
                </a:cubicBezTo>
                <a:cubicBezTo>
                  <a:pt x="3210" y="1387"/>
                  <a:pt x="3211" y="1386"/>
                  <a:pt x="3211" y="1386"/>
                </a:cubicBezTo>
                <a:cubicBezTo>
                  <a:pt x="3211" y="1385"/>
                  <a:pt x="3211" y="1385"/>
                  <a:pt x="3211" y="1385"/>
                </a:cubicBezTo>
                <a:cubicBezTo>
                  <a:pt x="3211" y="1384"/>
                  <a:pt x="3211" y="1384"/>
                  <a:pt x="3210" y="1384"/>
                </a:cubicBezTo>
                <a:cubicBezTo>
                  <a:pt x="3210" y="1383"/>
                  <a:pt x="3210" y="1383"/>
                  <a:pt x="3209" y="1383"/>
                </a:cubicBezTo>
                <a:cubicBezTo>
                  <a:pt x="3208" y="1383"/>
                  <a:pt x="3208" y="1383"/>
                  <a:pt x="3208" y="1383"/>
                </a:cubicBezTo>
                <a:cubicBezTo>
                  <a:pt x="3208" y="1383"/>
                  <a:pt x="3206" y="1383"/>
                  <a:pt x="3206" y="1384"/>
                </a:cubicBezTo>
                <a:cubicBezTo>
                  <a:pt x="3206" y="1384"/>
                  <a:pt x="3206" y="1385"/>
                  <a:pt x="3206" y="1385"/>
                </a:cubicBezTo>
                <a:cubicBezTo>
                  <a:pt x="3206" y="1385"/>
                  <a:pt x="3206" y="1385"/>
                  <a:pt x="3206" y="1385"/>
                </a:cubicBezTo>
                <a:cubicBezTo>
                  <a:pt x="3206" y="1385"/>
                  <a:pt x="3206" y="1386"/>
                  <a:pt x="3206" y="1386"/>
                </a:cubicBezTo>
                <a:cubicBezTo>
                  <a:pt x="3206" y="1387"/>
                  <a:pt x="3207" y="1387"/>
                  <a:pt x="3208" y="1387"/>
                </a:cubicBezTo>
                <a:close/>
                <a:moveTo>
                  <a:pt x="3109" y="1276"/>
                </a:moveTo>
                <a:cubicBezTo>
                  <a:pt x="3109" y="1275"/>
                  <a:pt x="3109" y="1275"/>
                  <a:pt x="3108" y="1275"/>
                </a:cubicBezTo>
                <a:cubicBezTo>
                  <a:pt x="3107" y="1275"/>
                  <a:pt x="3107" y="1275"/>
                  <a:pt x="3107" y="1275"/>
                </a:cubicBezTo>
                <a:cubicBezTo>
                  <a:pt x="3107" y="1275"/>
                  <a:pt x="3106" y="1275"/>
                  <a:pt x="3106" y="1276"/>
                </a:cubicBezTo>
                <a:cubicBezTo>
                  <a:pt x="3106" y="1276"/>
                  <a:pt x="3106" y="1276"/>
                  <a:pt x="3106" y="1276"/>
                </a:cubicBezTo>
                <a:cubicBezTo>
                  <a:pt x="3106" y="1276"/>
                  <a:pt x="3106" y="1276"/>
                  <a:pt x="3106" y="1277"/>
                </a:cubicBezTo>
                <a:cubicBezTo>
                  <a:pt x="3105" y="1277"/>
                  <a:pt x="3105" y="1278"/>
                  <a:pt x="3105" y="1278"/>
                </a:cubicBezTo>
                <a:cubicBezTo>
                  <a:pt x="3105" y="1278"/>
                  <a:pt x="3106" y="1278"/>
                  <a:pt x="3106" y="1279"/>
                </a:cubicBezTo>
                <a:cubicBezTo>
                  <a:pt x="3106" y="1279"/>
                  <a:pt x="3106" y="1279"/>
                  <a:pt x="3105" y="1279"/>
                </a:cubicBezTo>
                <a:cubicBezTo>
                  <a:pt x="3105" y="1280"/>
                  <a:pt x="3106" y="1280"/>
                  <a:pt x="3106" y="1280"/>
                </a:cubicBezTo>
                <a:cubicBezTo>
                  <a:pt x="3106" y="1280"/>
                  <a:pt x="3106" y="1281"/>
                  <a:pt x="3106" y="1281"/>
                </a:cubicBezTo>
                <a:cubicBezTo>
                  <a:pt x="3106" y="1281"/>
                  <a:pt x="3106" y="1281"/>
                  <a:pt x="3106" y="1281"/>
                </a:cubicBezTo>
                <a:cubicBezTo>
                  <a:pt x="3106" y="1281"/>
                  <a:pt x="3106" y="1281"/>
                  <a:pt x="3107" y="1281"/>
                </a:cubicBezTo>
                <a:cubicBezTo>
                  <a:pt x="3107" y="1282"/>
                  <a:pt x="3107" y="1282"/>
                  <a:pt x="3108" y="1282"/>
                </a:cubicBezTo>
                <a:cubicBezTo>
                  <a:pt x="3108" y="1283"/>
                  <a:pt x="3108" y="1283"/>
                  <a:pt x="3109" y="1283"/>
                </a:cubicBezTo>
                <a:cubicBezTo>
                  <a:pt x="3109" y="1283"/>
                  <a:pt x="3109" y="1283"/>
                  <a:pt x="3110" y="1284"/>
                </a:cubicBezTo>
                <a:cubicBezTo>
                  <a:pt x="3110" y="1284"/>
                  <a:pt x="3111" y="1284"/>
                  <a:pt x="3111" y="1285"/>
                </a:cubicBezTo>
                <a:cubicBezTo>
                  <a:pt x="3111" y="1285"/>
                  <a:pt x="3111" y="1285"/>
                  <a:pt x="3112" y="1286"/>
                </a:cubicBezTo>
                <a:cubicBezTo>
                  <a:pt x="3112" y="1286"/>
                  <a:pt x="3112" y="1286"/>
                  <a:pt x="3112" y="1286"/>
                </a:cubicBezTo>
                <a:cubicBezTo>
                  <a:pt x="3112" y="1286"/>
                  <a:pt x="3113" y="1286"/>
                  <a:pt x="3113" y="1286"/>
                </a:cubicBezTo>
                <a:cubicBezTo>
                  <a:pt x="3114" y="1286"/>
                  <a:pt x="3114" y="1286"/>
                  <a:pt x="3114" y="1287"/>
                </a:cubicBezTo>
                <a:cubicBezTo>
                  <a:pt x="3115" y="1287"/>
                  <a:pt x="3115" y="1287"/>
                  <a:pt x="3116" y="1287"/>
                </a:cubicBezTo>
                <a:cubicBezTo>
                  <a:pt x="3116" y="1287"/>
                  <a:pt x="3117" y="1287"/>
                  <a:pt x="3117" y="1287"/>
                </a:cubicBezTo>
                <a:cubicBezTo>
                  <a:pt x="3117" y="1287"/>
                  <a:pt x="3117" y="1287"/>
                  <a:pt x="3117" y="1287"/>
                </a:cubicBezTo>
                <a:cubicBezTo>
                  <a:pt x="3117" y="1287"/>
                  <a:pt x="3118" y="1287"/>
                  <a:pt x="3118" y="1286"/>
                </a:cubicBezTo>
                <a:cubicBezTo>
                  <a:pt x="3118" y="1286"/>
                  <a:pt x="3118" y="1286"/>
                  <a:pt x="3118" y="1285"/>
                </a:cubicBezTo>
                <a:cubicBezTo>
                  <a:pt x="3118" y="1284"/>
                  <a:pt x="3117" y="1284"/>
                  <a:pt x="3117" y="1283"/>
                </a:cubicBezTo>
                <a:cubicBezTo>
                  <a:pt x="3117" y="1283"/>
                  <a:pt x="3117" y="1283"/>
                  <a:pt x="3117" y="1283"/>
                </a:cubicBezTo>
                <a:cubicBezTo>
                  <a:pt x="3116" y="1283"/>
                  <a:pt x="3116" y="1283"/>
                  <a:pt x="3116" y="1282"/>
                </a:cubicBezTo>
                <a:cubicBezTo>
                  <a:pt x="3116" y="1282"/>
                  <a:pt x="3115" y="1282"/>
                  <a:pt x="3115" y="1282"/>
                </a:cubicBezTo>
                <a:cubicBezTo>
                  <a:pt x="3115" y="1282"/>
                  <a:pt x="3115" y="1282"/>
                  <a:pt x="3115" y="1282"/>
                </a:cubicBezTo>
                <a:cubicBezTo>
                  <a:pt x="3114" y="1281"/>
                  <a:pt x="3114" y="1281"/>
                  <a:pt x="3114" y="1281"/>
                </a:cubicBezTo>
                <a:cubicBezTo>
                  <a:pt x="3114" y="1280"/>
                  <a:pt x="3114" y="1280"/>
                  <a:pt x="3114" y="1280"/>
                </a:cubicBezTo>
                <a:cubicBezTo>
                  <a:pt x="3113" y="1280"/>
                  <a:pt x="3112" y="1280"/>
                  <a:pt x="3112" y="1280"/>
                </a:cubicBezTo>
                <a:cubicBezTo>
                  <a:pt x="3112" y="1280"/>
                  <a:pt x="3111" y="1280"/>
                  <a:pt x="3111" y="1280"/>
                </a:cubicBezTo>
                <a:cubicBezTo>
                  <a:pt x="3111" y="1280"/>
                  <a:pt x="3110" y="1280"/>
                  <a:pt x="3110" y="1279"/>
                </a:cubicBezTo>
                <a:cubicBezTo>
                  <a:pt x="3110" y="1279"/>
                  <a:pt x="3110" y="1278"/>
                  <a:pt x="3109" y="1278"/>
                </a:cubicBezTo>
                <a:cubicBezTo>
                  <a:pt x="3109" y="1278"/>
                  <a:pt x="3109" y="1278"/>
                  <a:pt x="3109" y="1278"/>
                </a:cubicBezTo>
                <a:cubicBezTo>
                  <a:pt x="3109" y="1278"/>
                  <a:pt x="3110" y="1277"/>
                  <a:pt x="3109" y="1276"/>
                </a:cubicBezTo>
                <a:close/>
                <a:moveTo>
                  <a:pt x="3205" y="1364"/>
                </a:moveTo>
                <a:cubicBezTo>
                  <a:pt x="3206" y="1364"/>
                  <a:pt x="3207" y="1364"/>
                  <a:pt x="3207" y="1364"/>
                </a:cubicBezTo>
                <a:cubicBezTo>
                  <a:pt x="3208" y="1364"/>
                  <a:pt x="3208" y="1363"/>
                  <a:pt x="3208" y="1363"/>
                </a:cubicBezTo>
                <a:cubicBezTo>
                  <a:pt x="3209" y="1363"/>
                  <a:pt x="3209" y="1362"/>
                  <a:pt x="3209" y="1362"/>
                </a:cubicBezTo>
                <a:cubicBezTo>
                  <a:pt x="3209" y="1362"/>
                  <a:pt x="3209" y="1362"/>
                  <a:pt x="3209" y="1362"/>
                </a:cubicBezTo>
                <a:cubicBezTo>
                  <a:pt x="3209" y="1362"/>
                  <a:pt x="3210" y="1363"/>
                  <a:pt x="3210" y="1363"/>
                </a:cubicBezTo>
                <a:cubicBezTo>
                  <a:pt x="3210" y="1363"/>
                  <a:pt x="3210" y="1363"/>
                  <a:pt x="3210" y="1363"/>
                </a:cubicBezTo>
                <a:cubicBezTo>
                  <a:pt x="3211" y="1363"/>
                  <a:pt x="3212" y="1362"/>
                  <a:pt x="3212" y="1361"/>
                </a:cubicBezTo>
                <a:cubicBezTo>
                  <a:pt x="3212" y="1361"/>
                  <a:pt x="3212" y="1361"/>
                  <a:pt x="3212" y="1361"/>
                </a:cubicBezTo>
                <a:cubicBezTo>
                  <a:pt x="3212" y="1361"/>
                  <a:pt x="3212" y="1360"/>
                  <a:pt x="3212" y="1360"/>
                </a:cubicBezTo>
                <a:cubicBezTo>
                  <a:pt x="3212" y="1360"/>
                  <a:pt x="3212" y="1359"/>
                  <a:pt x="3212" y="1359"/>
                </a:cubicBezTo>
                <a:cubicBezTo>
                  <a:pt x="3212" y="1359"/>
                  <a:pt x="3211" y="1358"/>
                  <a:pt x="3211" y="1358"/>
                </a:cubicBezTo>
                <a:cubicBezTo>
                  <a:pt x="3211" y="1357"/>
                  <a:pt x="3209" y="1357"/>
                  <a:pt x="3209" y="1358"/>
                </a:cubicBezTo>
                <a:cubicBezTo>
                  <a:pt x="3208" y="1358"/>
                  <a:pt x="3208" y="1359"/>
                  <a:pt x="3209" y="1360"/>
                </a:cubicBezTo>
                <a:cubicBezTo>
                  <a:pt x="3209" y="1360"/>
                  <a:pt x="3209" y="1360"/>
                  <a:pt x="3209" y="1360"/>
                </a:cubicBezTo>
                <a:cubicBezTo>
                  <a:pt x="3209" y="1361"/>
                  <a:pt x="3209" y="1361"/>
                  <a:pt x="3209" y="1361"/>
                </a:cubicBezTo>
                <a:cubicBezTo>
                  <a:pt x="3208" y="1360"/>
                  <a:pt x="3208" y="1360"/>
                  <a:pt x="3207" y="1360"/>
                </a:cubicBezTo>
                <a:cubicBezTo>
                  <a:pt x="3207" y="1360"/>
                  <a:pt x="3207" y="1360"/>
                  <a:pt x="3207" y="1360"/>
                </a:cubicBezTo>
                <a:cubicBezTo>
                  <a:pt x="3206" y="1361"/>
                  <a:pt x="3206" y="1361"/>
                  <a:pt x="3206" y="1361"/>
                </a:cubicBezTo>
                <a:cubicBezTo>
                  <a:pt x="3206" y="1361"/>
                  <a:pt x="3206" y="1361"/>
                  <a:pt x="3205" y="1361"/>
                </a:cubicBezTo>
                <a:cubicBezTo>
                  <a:pt x="3205" y="1361"/>
                  <a:pt x="3204" y="1362"/>
                  <a:pt x="3204" y="1363"/>
                </a:cubicBezTo>
                <a:cubicBezTo>
                  <a:pt x="3204" y="1364"/>
                  <a:pt x="3205" y="1364"/>
                  <a:pt x="3205" y="1364"/>
                </a:cubicBezTo>
                <a:cubicBezTo>
                  <a:pt x="3205" y="1364"/>
                  <a:pt x="3205" y="1364"/>
                  <a:pt x="3205" y="1364"/>
                </a:cubicBezTo>
                <a:close/>
                <a:moveTo>
                  <a:pt x="3065" y="1129"/>
                </a:moveTo>
                <a:cubicBezTo>
                  <a:pt x="3064" y="1129"/>
                  <a:pt x="3064" y="1130"/>
                  <a:pt x="3064" y="1130"/>
                </a:cubicBezTo>
                <a:cubicBezTo>
                  <a:pt x="3064" y="1130"/>
                  <a:pt x="3064" y="1130"/>
                  <a:pt x="3064" y="1130"/>
                </a:cubicBezTo>
                <a:cubicBezTo>
                  <a:pt x="3063" y="1130"/>
                  <a:pt x="3062" y="1131"/>
                  <a:pt x="3062" y="1132"/>
                </a:cubicBezTo>
                <a:cubicBezTo>
                  <a:pt x="3062" y="1132"/>
                  <a:pt x="3063" y="1133"/>
                  <a:pt x="3063" y="1133"/>
                </a:cubicBezTo>
                <a:cubicBezTo>
                  <a:pt x="3063" y="1133"/>
                  <a:pt x="3064" y="1134"/>
                  <a:pt x="3064" y="1134"/>
                </a:cubicBezTo>
                <a:cubicBezTo>
                  <a:pt x="3064" y="1134"/>
                  <a:pt x="3064" y="1134"/>
                  <a:pt x="3064" y="1134"/>
                </a:cubicBezTo>
                <a:cubicBezTo>
                  <a:pt x="3065" y="1134"/>
                  <a:pt x="3065" y="1133"/>
                  <a:pt x="3065" y="1133"/>
                </a:cubicBezTo>
                <a:cubicBezTo>
                  <a:pt x="3066" y="1133"/>
                  <a:pt x="3066" y="1133"/>
                  <a:pt x="3066" y="1133"/>
                </a:cubicBezTo>
                <a:cubicBezTo>
                  <a:pt x="3066" y="1132"/>
                  <a:pt x="3066" y="1132"/>
                  <a:pt x="3066" y="1132"/>
                </a:cubicBezTo>
                <a:cubicBezTo>
                  <a:pt x="3067" y="1132"/>
                  <a:pt x="3067" y="1131"/>
                  <a:pt x="3067" y="1131"/>
                </a:cubicBezTo>
                <a:cubicBezTo>
                  <a:pt x="3067" y="1131"/>
                  <a:pt x="3067" y="1131"/>
                  <a:pt x="3067" y="1130"/>
                </a:cubicBezTo>
                <a:cubicBezTo>
                  <a:pt x="3067" y="1130"/>
                  <a:pt x="3066" y="1130"/>
                  <a:pt x="3066" y="1129"/>
                </a:cubicBezTo>
                <a:cubicBezTo>
                  <a:pt x="3066" y="1129"/>
                  <a:pt x="3065" y="1129"/>
                  <a:pt x="3065" y="1129"/>
                </a:cubicBezTo>
                <a:close/>
                <a:moveTo>
                  <a:pt x="3089" y="1206"/>
                </a:moveTo>
                <a:cubicBezTo>
                  <a:pt x="3089" y="1206"/>
                  <a:pt x="3089" y="1206"/>
                  <a:pt x="3089" y="1206"/>
                </a:cubicBezTo>
                <a:cubicBezTo>
                  <a:pt x="3088" y="1206"/>
                  <a:pt x="3088" y="1206"/>
                  <a:pt x="3088" y="1206"/>
                </a:cubicBezTo>
                <a:cubicBezTo>
                  <a:pt x="3087" y="1206"/>
                  <a:pt x="3086" y="1207"/>
                  <a:pt x="3086" y="1208"/>
                </a:cubicBezTo>
                <a:cubicBezTo>
                  <a:pt x="3086" y="1208"/>
                  <a:pt x="3087" y="1209"/>
                  <a:pt x="3087" y="1209"/>
                </a:cubicBezTo>
                <a:cubicBezTo>
                  <a:pt x="3087" y="1210"/>
                  <a:pt x="3088" y="1210"/>
                  <a:pt x="3088" y="1210"/>
                </a:cubicBezTo>
                <a:cubicBezTo>
                  <a:pt x="3088" y="1210"/>
                  <a:pt x="3089" y="1210"/>
                  <a:pt x="3090" y="1209"/>
                </a:cubicBezTo>
                <a:cubicBezTo>
                  <a:pt x="3090" y="1209"/>
                  <a:pt x="3090" y="1209"/>
                  <a:pt x="3090" y="1209"/>
                </a:cubicBezTo>
                <a:cubicBezTo>
                  <a:pt x="3091" y="1209"/>
                  <a:pt x="3091" y="1208"/>
                  <a:pt x="3091" y="1208"/>
                </a:cubicBezTo>
                <a:cubicBezTo>
                  <a:pt x="3091" y="1207"/>
                  <a:pt x="3091" y="1207"/>
                  <a:pt x="3091" y="1207"/>
                </a:cubicBezTo>
                <a:cubicBezTo>
                  <a:pt x="3091" y="1207"/>
                  <a:pt x="3091" y="1207"/>
                  <a:pt x="3090" y="1206"/>
                </a:cubicBezTo>
                <a:cubicBezTo>
                  <a:pt x="3090" y="1206"/>
                  <a:pt x="3090" y="1206"/>
                  <a:pt x="3089" y="1206"/>
                </a:cubicBezTo>
                <a:close/>
                <a:moveTo>
                  <a:pt x="2909" y="1151"/>
                </a:moveTo>
                <a:cubicBezTo>
                  <a:pt x="2909" y="1151"/>
                  <a:pt x="2908" y="1152"/>
                  <a:pt x="2908" y="1152"/>
                </a:cubicBezTo>
                <a:cubicBezTo>
                  <a:pt x="2908" y="1152"/>
                  <a:pt x="2908" y="1152"/>
                  <a:pt x="2908" y="1153"/>
                </a:cubicBezTo>
                <a:cubicBezTo>
                  <a:pt x="2907" y="1153"/>
                  <a:pt x="2907" y="1154"/>
                  <a:pt x="2908" y="1154"/>
                </a:cubicBezTo>
                <a:cubicBezTo>
                  <a:pt x="2908" y="1155"/>
                  <a:pt x="2909" y="1155"/>
                  <a:pt x="2909" y="1155"/>
                </a:cubicBezTo>
                <a:cubicBezTo>
                  <a:pt x="2909" y="1155"/>
                  <a:pt x="2909" y="1155"/>
                  <a:pt x="2909" y="1155"/>
                </a:cubicBezTo>
                <a:cubicBezTo>
                  <a:pt x="2910" y="1155"/>
                  <a:pt x="2910" y="1155"/>
                  <a:pt x="2911" y="1154"/>
                </a:cubicBezTo>
                <a:cubicBezTo>
                  <a:pt x="2911" y="1154"/>
                  <a:pt x="2911" y="1154"/>
                  <a:pt x="2911" y="1154"/>
                </a:cubicBezTo>
                <a:cubicBezTo>
                  <a:pt x="2911" y="1153"/>
                  <a:pt x="2912" y="1153"/>
                  <a:pt x="2912" y="1153"/>
                </a:cubicBezTo>
                <a:cubicBezTo>
                  <a:pt x="2913" y="1153"/>
                  <a:pt x="2913" y="1152"/>
                  <a:pt x="2914" y="1151"/>
                </a:cubicBezTo>
                <a:cubicBezTo>
                  <a:pt x="2915" y="1150"/>
                  <a:pt x="2916" y="1148"/>
                  <a:pt x="2916" y="1147"/>
                </a:cubicBezTo>
                <a:cubicBezTo>
                  <a:pt x="2916" y="1147"/>
                  <a:pt x="2916" y="1147"/>
                  <a:pt x="2916" y="1147"/>
                </a:cubicBezTo>
                <a:cubicBezTo>
                  <a:pt x="2916" y="1146"/>
                  <a:pt x="2916" y="1146"/>
                  <a:pt x="2916" y="1145"/>
                </a:cubicBezTo>
                <a:cubicBezTo>
                  <a:pt x="2915" y="1144"/>
                  <a:pt x="2914" y="1144"/>
                  <a:pt x="2913" y="1145"/>
                </a:cubicBezTo>
                <a:cubicBezTo>
                  <a:pt x="2912" y="1146"/>
                  <a:pt x="2912" y="1146"/>
                  <a:pt x="2912" y="1146"/>
                </a:cubicBezTo>
                <a:cubicBezTo>
                  <a:pt x="2912" y="1147"/>
                  <a:pt x="2912" y="1147"/>
                  <a:pt x="2911" y="1147"/>
                </a:cubicBezTo>
                <a:cubicBezTo>
                  <a:pt x="2911" y="1148"/>
                  <a:pt x="2910" y="1149"/>
                  <a:pt x="2910" y="1150"/>
                </a:cubicBezTo>
                <a:cubicBezTo>
                  <a:pt x="2909" y="1150"/>
                  <a:pt x="2909" y="1151"/>
                  <a:pt x="2909" y="1151"/>
                </a:cubicBezTo>
                <a:close/>
                <a:moveTo>
                  <a:pt x="2913" y="1144"/>
                </a:moveTo>
                <a:cubicBezTo>
                  <a:pt x="2913" y="1144"/>
                  <a:pt x="2913" y="1144"/>
                  <a:pt x="2913" y="1144"/>
                </a:cubicBezTo>
                <a:cubicBezTo>
                  <a:pt x="2914" y="1144"/>
                  <a:pt x="2915" y="1144"/>
                  <a:pt x="2915" y="1144"/>
                </a:cubicBezTo>
                <a:cubicBezTo>
                  <a:pt x="2916" y="1144"/>
                  <a:pt x="2916" y="1144"/>
                  <a:pt x="2917" y="1144"/>
                </a:cubicBezTo>
                <a:cubicBezTo>
                  <a:pt x="2917" y="1143"/>
                  <a:pt x="2917" y="1143"/>
                  <a:pt x="2917" y="1143"/>
                </a:cubicBezTo>
                <a:cubicBezTo>
                  <a:pt x="2917" y="1143"/>
                  <a:pt x="2917" y="1142"/>
                  <a:pt x="2917" y="1142"/>
                </a:cubicBezTo>
                <a:cubicBezTo>
                  <a:pt x="2917" y="1142"/>
                  <a:pt x="2917" y="1142"/>
                  <a:pt x="2917" y="1141"/>
                </a:cubicBezTo>
                <a:cubicBezTo>
                  <a:pt x="2916" y="1141"/>
                  <a:pt x="2916" y="1141"/>
                  <a:pt x="2916" y="1141"/>
                </a:cubicBezTo>
                <a:cubicBezTo>
                  <a:pt x="2915" y="1141"/>
                  <a:pt x="2915" y="1140"/>
                  <a:pt x="2915" y="1140"/>
                </a:cubicBezTo>
                <a:cubicBezTo>
                  <a:pt x="2914" y="1140"/>
                  <a:pt x="2914" y="1140"/>
                  <a:pt x="2914" y="1140"/>
                </a:cubicBezTo>
                <a:cubicBezTo>
                  <a:pt x="2914" y="1140"/>
                  <a:pt x="2913" y="1140"/>
                  <a:pt x="2913" y="1141"/>
                </a:cubicBezTo>
                <a:cubicBezTo>
                  <a:pt x="2912" y="1141"/>
                  <a:pt x="2912" y="1141"/>
                  <a:pt x="2912" y="1141"/>
                </a:cubicBezTo>
                <a:cubicBezTo>
                  <a:pt x="2911" y="1141"/>
                  <a:pt x="2911" y="1141"/>
                  <a:pt x="2911" y="1141"/>
                </a:cubicBezTo>
                <a:cubicBezTo>
                  <a:pt x="2911" y="1142"/>
                  <a:pt x="2910" y="1142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2" y="1144"/>
                  <a:pt x="2913" y="1144"/>
                  <a:pt x="2913" y="1144"/>
                </a:cubicBezTo>
                <a:close/>
                <a:moveTo>
                  <a:pt x="3159" y="1319"/>
                </a:moveTo>
                <a:cubicBezTo>
                  <a:pt x="3159" y="1319"/>
                  <a:pt x="3159" y="1319"/>
                  <a:pt x="3159" y="1319"/>
                </a:cubicBezTo>
                <a:cubicBezTo>
                  <a:pt x="3159" y="1320"/>
                  <a:pt x="3159" y="1320"/>
                  <a:pt x="3159" y="1320"/>
                </a:cubicBezTo>
                <a:cubicBezTo>
                  <a:pt x="3158" y="1320"/>
                  <a:pt x="3158" y="1320"/>
                  <a:pt x="3158" y="1320"/>
                </a:cubicBezTo>
                <a:cubicBezTo>
                  <a:pt x="3158" y="1320"/>
                  <a:pt x="3158" y="1320"/>
                  <a:pt x="3157" y="1320"/>
                </a:cubicBezTo>
                <a:cubicBezTo>
                  <a:pt x="3157" y="1320"/>
                  <a:pt x="3157" y="1320"/>
                  <a:pt x="3157" y="1320"/>
                </a:cubicBezTo>
                <a:cubicBezTo>
                  <a:pt x="3157" y="1320"/>
                  <a:pt x="3157" y="1320"/>
                  <a:pt x="3157" y="1320"/>
                </a:cubicBezTo>
                <a:cubicBezTo>
                  <a:pt x="3156" y="1320"/>
                  <a:pt x="3155" y="1319"/>
                  <a:pt x="3154" y="1319"/>
                </a:cubicBezTo>
                <a:cubicBezTo>
                  <a:pt x="3154" y="1319"/>
                  <a:pt x="3154" y="1319"/>
                  <a:pt x="3154" y="1319"/>
                </a:cubicBezTo>
                <a:cubicBezTo>
                  <a:pt x="3154" y="1318"/>
                  <a:pt x="3153" y="1318"/>
                  <a:pt x="3153" y="1318"/>
                </a:cubicBezTo>
                <a:cubicBezTo>
                  <a:pt x="3153" y="1318"/>
                  <a:pt x="3153" y="1318"/>
                  <a:pt x="3153" y="1318"/>
                </a:cubicBezTo>
                <a:cubicBezTo>
                  <a:pt x="3153" y="1318"/>
                  <a:pt x="3153" y="1318"/>
                  <a:pt x="3153" y="1318"/>
                </a:cubicBezTo>
                <a:cubicBezTo>
                  <a:pt x="3152" y="1317"/>
                  <a:pt x="3152" y="1317"/>
                  <a:pt x="3151" y="1317"/>
                </a:cubicBezTo>
                <a:cubicBezTo>
                  <a:pt x="3151" y="1316"/>
                  <a:pt x="3151" y="1316"/>
                  <a:pt x="3150" y="1315"/>
                </a:cubicBezTo>
                <a:cubicBezTo>
                  <a:pt x="3150" y="1315"/>
                  <a:pt x="3150" y="1315"/>
                  <a:pt x="3150" y="1314"/>
                </a:cubicBezTo>
                <a:cubicBezTo>
                  <a:pt x="3149" y="1314"/>
                  <a:pt x="3149" y="1314"/>
                  <a:pt x="3149" y="1313"/>
                </a:cubicBezTo>
                <a:cubicBezTo>
                  <a:pt x="3149" y="1313"/>
                  <a:pt x="3150" y="1313"/>
                  <a:pt x="3150" y="1313"/>
                </a:cubicBezTo>
                <a:cubicBezTo>
                  <a:pt x="3150" y="1312"/>
                  <a:pt x="3150" y="1312"/>
                  <a:pt x="3151" y="1312"/>
                </a:cubicBezTo>
                <a:cubicBezTo>
                  <a:pt x="3151" y="1312"/>
                  <a:pt x="3151" y="1312"/>
                  <a:pt x="3151" y="1312"/>
                </a:cubicBezTo>
                <a:cubicBezTo>
                  <a:pt x="3152" y="1312"/>
                  <a:pt x="3152" y="1312"/>
                  <a:pt x="3153" y="1312"/>
                </a:cubicBezTo>
                <a:cubicBezTo>
                  <a:pt x="3153" y="1312"/>
                  <a:pt x="3154" y="1312"/>
                  <a:pt x="3154" y="1313"/>
                </a:cubicBezTo>
                <a:cubicBezTo>
                  <a:pt x="3154" y="1313"/>
                  <a:pt x="3154" y="1313"/>
                  <a:pt x="3155" y="1313"/>
                </a:cubicBezTo>
                <a:cubicBezTo>
                  <a:pt x="3155" y="1313"/>
                  <a:pt x="3155" y="1314"/>
                  <a:pt x="3155" y="1314"/>
                </a:cubicBezTo>
                <a:cubicBezTo>
                  <a:pt x="3155" y="1314"/>
                  <a:pt x="3155" y="1314"/>
                  <a:pt x="3156" y="1314"/>
                </a:cubicBezTo>
                <a:cubicBezTo>
                  <a:pt x="3156" y="1314"/>
                  <a:pt x="3156" y="1314"/>
                  <a:pt x="3156" y="1314"/>
                </a:cubicBezTo>
                <a:cubicBezTo>
                  <a:pt x="3157" y="1314"/>
                  <a:pt x="3157" y="1314"/>
                  <a:pt x="3158" y="1314"/>
                </a:cubicBezTo>
                <a:cubicBezTo>
                  <a:pt x="3158" y="1314"/>
                  <a:pt x="3158" y="1314"/>
                  <a:pt x="3158" y="1314"/>
                </a:cubicBezTo>
                <a:cubicBezTo>
                  <a:pt x="3158" y="1314"/>
                  <a:pt x="3158" y="1315"/>
                  <a:pt x="3159" y="1315"/>
                </a:cubicBezTo>
                <a:cubicBezTo>
                  <a:pt x="3159" y="1315"/>
                  <a:pt x="3160" y="1316"/>
                  <a:pt x="3160" y="1316"/>
                </a:cubicBezTo>
                <a:cubicBezTo>
                  <a:pt x="3160" y="1317"/>
                  <a:pt x="3160" y="1317"/>
                  <a:pt x="3160" y="1318"/>
                </a:cubicBezTo>
                <a:cubicBezTo>
                  <a:pt x="3160" y="1318"/>
                  <a:pt x="3161" y="1319"/>
                  <a:pt x="3160" y="1319"/>
                </a:cubicBezTo>
                <a:cubicBezTo>
                  <a:pt x="3160" y="1320"/>
                  <a:pt x="3159" y="1320"/>
                  <a:pt x="3159" y="1320"/>
                </a:cubicBezTo>
                <a:lnTo>
                  <a:pt x="3159" y="1319"/>
                </a:lnTo>
                <a:close/>
                <a:moveTo>
                  <a:pt x="3157" y="1319"/>
                </a:moveTo>
                <a:cubicBezTo>
                  <a:pt x="3157" y="1319"/>
                  <a:pt x="3157" y="1319"/>
                  <a:pt x="3157" y="1319"/>
                </a:cubicBezTo>
                <a:cubicBezTo>
                  <a:pt x="3157" y="1319"/>
                  <a:pt x="3157" y="1319"/>
                  <a:pt x="3157" y="1319"/>
                </a:cubicBezTo>
                <a:close/>
                <a:moveTo>
                  <a:pt x="3170" y="1425"/>
                </a:moveTo>
                <a:cubicBezTo>
                  <a:pt x="3170" y="1425"/>
                  <a:pt x="3170" y="1425"/>
                  <a:pt x="3170" y="1425"/>
                </a:cubicBezTo>
                <a:cubicBezTo>
                  <a:pt x="3170" y="1425"/>
                  <a:pt x="3169" y="1424"/>
                  <a:pt x="3169" y="1424"/>
                </a:cubicBezTo>
                <a:cubicBezTo>
                  <a:pt x="3169" y="1424"/>
                  <a:pt x="3169" y="1424"/>
                  <a:pt x="3169" y="1423"/>
                </a:cubicBezTo>
                <a:cubicBezTo>
                  <a:pt x="3169" y="1423"/>
                  <a:pt x="3169" y="1423"/>
                  <a:pt x="3168" y="1423"/>
                </a:cubicBezTo>
                <a:cubicBezTo>
                  <a:pt x="3167" y="1423"/>
                  <a:pt x="3166" y="1422"/>
                  <a:pt x="3166" y="1422"/>
                </a:cubicBezTo>
                <a:cubicBezTo>
                  <a:pt x="3166" y="1421"/>
                  <a:pt x="3166" y="1420"/>
                  <a:pt x="3166" y="1420"/>
                </a:cubicBezTo>
                <a:cubicBezTo>
                  <a:pt x="3165" y="1420"/>
                  <a:pt x="3165" y="1419"/>
                  <a:pt x="3165" y="1419"/>
                </a:cubicBezTo>
                <a:cubicBezTo>
                  <a:pt x="3165" y="1419"/>
                  <a:pt x="3164" y="1419"/>
                  <a:pt x="3164" y="1418"/>
                </a:cubicBezTo>
                <a:cubicBezTo>
                  <a:pt x="3164" y="1418"/>
                  <a:pt x="3163" y="1417"/>
                  <a:pt x="3163" y="1417"/>
                </a:cubicBezTo>
                <a:cubicBezTo>
                  <a:pt x="3163" y="1416"/>
                  <a:pt x="3163" y="1416"/>
                  <a:pt x="3163" y="1416"/>
                </a:cubicBezTo>
                <a:cubicBezTo>
                  <a:pt x="3163" y="1415"/>
                  <a:pt x="3162" y="1415"/>
                  <a:pt x="3162" y="1415"/>
                </a:cubicBezTo>
                <a:cubicBezTo>
                  <a:pt x="3162" y="1414"/>
                  <a:pt x="3162" y="1414"/>
                  <a:pt x="3162" y="1414"/>
                </a:cubicBezTo>
                <a:cubicBezTo>
                  <a:pt x="3162" y="1413"/>
                  <a:pt x="3162" y="1413"/>
                  <a:pt x="3162" y="1413"/>
                </a:cubicBezTo>
                <a:cubicBezTo>
                  <a:pt x="3162" y="1413"/>
                  <a:pt x="3161" y="1412"/>
                  <a:pt x="3161" y="1411"/>
                </a:cubicBezTo>
                <a:cubicBezTo>
                  <a:pt x="3161" y="1411"/>
                  <a:pt x="3161" y="1411"/>
                  <a:pt x="3161" y="1411"/>
                </a:cubicBezTo>
                <a:cubicBezTo>
                  <a:pt x="3161" y="1411"/>
                  <a:pt x="3161" y="1410"/>
                  <a:pt x="3161" y="1410"/>
                </a:cubicBezTo>
                <a:cubicBezTo>
                  <a:pt x="3162" y="1410"/>
                  <a:pt x="3162" y="1410"/>
                  <a:pt x="3163" y="1410"/>
                </a:cubicBezTo>
                <a:cubicBezTo>
                  <a:pt x="3163" y="1410"/>
                  <a:pt x="3163" y="1410"/>
                  <a:pt x="3163" y="1410"/>
                </a:cubicBezTo>
                <a:cubicBezTo>
                  <a:pt x="3164" y="1410"/>
                  <a:pt x="3164" y="1410"/>
                  <a:pt x="3164" y="1411"/>
                </a:cubicBezTo>
                <a:cubicBezTo>
                  <a:pt x="3165" y="1411"/>
                  <a:pt x="3165" y="1411"/>
                  <a:pt x="3165" y="1411"/>
                </a:cubicBezTo>
                <a:cubicBezTo>
                  <a:pt x="3165" y="1411"/>
                  <a:pt x="3164" y="1411"/>
                  <a:pt x="3164" y="1411"/>
                </a:cubicBezTo>
                <a:cubicBezTo>
                  <a:pt x="3165" y="1412"/>
                  <a:pt x="3165" y="1412"/>
                  <a:pt x="3165" y="1412"/>
                </a:cubicBezTo>
                <a:cubicBezTo>
                  <a:pt x="3165" y="1411"/>
                  <a:pt x="3165" y="1411"/>
                  <a:pt x="3165" y="1411"/>
                </a:cubicBezTo>
                <a:cubicBezTo>
                  <a:pt x="3165" y="1411"/>
                  <a:pt x="3166" y="1411"/>
                  <a:pt x="3167" y="1411"/>
                </a:cubicBezTo>
                <a:cubicBezTo>
                  <a:pt x="3167" y="1411"/>
                  <a:pt x="3167" y="1412"/>
                  <a:pt x="3167" y="1412"/>
                </a:cubicBezTo>
                <a:cubicBezTo>
                  <a:pt x="3167" y="1413"/>
                  <a:pt x="3167" y="1413"/>
                  <a:pt x="3168" y="1413"/>
                </a:cubicBezTo>
                <a:cubicBezTo>
                  <a:pt x="3168" y="1413"/>
                  <a:pt x="3168" y="1413"/>
                  <a:pt x="3168" y="1414"/>
                </a:cubicBezTo>
                <a:cubicBezTo>
                  <a:pt x="3168" y="1414"/>
                  <a:pt x="3168" y="1414"/>
                  <a:pt x="3169" y="1414"/>
                </a:cubicBezTo>
                <a:cubicBezTo>
                  <a:pt x="3169" y="1414"/>
                  <a:pt x="3170" y="1415"/>
                  <a:pt x="3170" y="1415"/>
                </a:cubicBezTo>
                <a:cubicBezTo>
                  <a:pt x="3170" y="1416"/>
                  <a:pt x="3170" y="1416"/>
                  <a:pt x="3170" y="1416"/>
                </a:cubicBezTo>
                <a:cubicBezTo>
                  <a:pt x="3171" y="1416"/>
                  <a:pt x="3171" y="1416"/>
                  <a:pt x="3171" y="1416"/>
                </a:cubicBezTo>
                <a:cubicBezTo>
                  <a:pt x="3171" y="1416"/>
                  <a:pt x="3171" y="1417"/>
                  <a:pt x="3171" y="1417"/>
                </a:cubicBezTo>
                <a:cubicBezTo>
                  <a:pt x="3172" y="1417"/>
                  <a:pt x="3173" y="1417"/>
                  <a:pt x="3173" y="1418"/>
                </a:cubicBezTo>
                <a:cubicBezTo>
                  <a:pt x="3173" y="1418"/>
                  <a:pt x="3173" y="1418"/>
                  <a:pt x="3173" y="1418"/>
                </a:cubicBezTo>
                <a:cubicBezTo>
                  <a:pt x="3174" y="1418"/>
                  <a:pt x="3174" y="1418"/>
                  <a:pt x="3174" y="1418"/>
                </a:cubicBezTo>
                <a:cubicBezTo>
                  <a:pt x="3174" y="1419"/>
                  <a:pt x="3175" y="1420"/>
                  <a:pt x="3175" y="1420"/>
                </a:cubicBezTo>
                <a:cubicBezTo>
                  <a:pt x="3175" y="1421"/>
                  <a:pt x="3175" y="1421"/>
                  <a:pt x="3176" y="1421"/>
                </a:cubicBezTo>
                <a:cubicBezTo>
                  <a:pt x="3176" y="1422"/>
                  <a:pt x="3176" y="1422"/>
                  <a:pt x="3176" y="1423"/>
                </a:cubicBezTo>
                <a:cubicBezTo>
                  <a:pt x="3176" y="1423"/>
                  <a:pt x="3176" y="1423"/>
                  <a:pt x="3176" y="1423"/>
                </a:cubicBezTo>
                <a:cubicBezTo>
                  <a:pt x="3176" y="1423"/>
                  <a:pt x="3176" y="1423"/>
                  <a:pt x="3177" y="1423"/>
                </a:cubicBezTo>
                <a:cubicBezTo>
                  <a:pt x="3177" y="1423"/>
                  <a:pt x="3177" y="1423"/>
                  <a:pt x="3177" y="1423"/>
                </a:cubicBezTo>
                <a:cubicBezTo>
                  <a:pt x="3177" y="1423"/>
                  <a:pt x="3178" y="1423"/>
                  <a:pt x="3178" y="1423"/>
                </a:cubicBezTo>
                <a:cubicBezTo>
                  <a:pt x="3179" y="1424"/>
                  <a:pt x="3179" y="1424"/>
                  <a:pt x="3179" y="1424"/>
                </a:cubicBezTo>
                <a:cubicBezTo>
                  <a:pt x="3179" y="1424"/>
                  <a:pt x="3179" y="1424"/>
                  <a:pt x="3179" y="1424"/>
                </a:cubicBezTo>
                <a:cubicBezTo>
                  <a:pt x="3179" y="1424"/>
                  <a:pt x="3179" y="1424"/>
                  <a:pt x="3179" y="1424"/>
                </a:cubicBezTo>
                <a:cubicBezTo>
                  <a:pt x="3180" y="1425"/>
                  <a:pt x="3180" y="1425"/>
                  <a:pt x="3180" y="1425"/>
                </a:cubicBezTo>
                <a:cubicBezTo>
                  <a:pt x="3180" y="1425"/>
                  <a:pt x="3181" y="1426"/>
                  <a:pt x="3181" y="1426"/>
                </a:cubicBezTo>
                <a:cubicBezTo>
                  <a:pt x="3182" y="1427"/>
                  <a:pt x="3182" y="1427"/>
                  <a:pt x="3182" y="1428"/>
                </a:cubicBezTo>
                <a:cubicBezTo>
                  <a:pt x="3182" y="1428"/>
                  <a:pt x="3183" y="1428"/>
                  <a:pt x="3183" y="1428"/>
                </a:cubicBezTo>
                <a:cubicBezTo>
                  <a:pt x="3183" y="1428"/>
                  <a:pt x="3183" y="1429"/>
                  <a:pt x="3183" y="1429"/>
                </a:cubicBezTo>
                <a:cubicBezTo>
                  <a:pt x="3183" y="1429"/>
                  <a:pt x="3183" y="1429"/>
                  <a:pt x="3183" y="1429"/>
                </a:cubicBezTo>
                <a:cubicBezTo>
                  <a:pt x="3184" y="1429"/>
                  <a:pt x="3184" y="1429"/>
                  <a:pt x="3184" y="1429"/>
                </a:cubicBezTo>
                <a:cubicBezTo>
                  <a:pt x="3185" y="1429"/>
                  <a:pt x="3186" y="1430"/>
                  <a:pt x="3186" y="1431"/>
                </a:cubicBezTo>
                <a:cubicBezTo>
                  <a:pt x="3186" y="1431"/>
                  <a:pt x="3186" y="1431"/>
                  <a:pt x="3186" y="1431"/>
                </a:cubicBezTo>
                <a:cubicBezTo>
                  <a:pt x="3187" y="1431"/>
                  <a:pt x="3187" y="1432"/>
                  <a:pt x="3187" y="1432"/>
                </a:cubicBezTo>
                <a:cubicBezTo>
                  <a:pt x="3187" y="1432"/>
                  <a:pt x="3187" y="1432"/>
                  <a:pt x="3187" y="1432"/>
                </a:cubicBezTo>
                <a:cubicBezTo>
                  <a:pt x="3187" y="1433"/>
                  <a:pt x="3187" y="1433"/>
                  <a:pt x="3187" y="1433"/>
                </a:cubicBezTo>
                <a:cubicBezTo>
                  <a:pt x="3187" y="1434"/>
                  <a:pt x="3187" y="1434"/>
                  <a:pt x="3187" y="1434"/>
                </a:cubicBezTo>
                <a:cubicBezTo>
                  <a:pt x="3187" y="1435"/>
                  <a:pt x="3186" y="1435"/>
                  <a:pt x="3186" y="1435"/>
                </a:cubicBezTo>
                <a:cubicBezTo>
                  <a:pt x="3186" y="1435"/>
                  <a:pt x="3186" y="1435"/>
                  <a:pt x="3186" y="1435"/>
                </a:cubicBezTo>
                <a:cubicBezTo>
                  <a:pt x="3185" y="1435"/>
                  <a:pt x="3185" y="1434"/>
                  <a:pt x="3185" y="1434"/>
                </a:cubicBezTo>
                <a:cubicBezTo>
                  <a:pt x="3185" y="1434"/>
                  <a:pt x="3184" y="1434"/>
                  <a:pt x="3184" y="1434"/>
                </a:cubicBezTo>
                <a:cubicBezTo>
                  <a:pt x="3184" y="1434"/>
                  <a:pt x="3184" y="1434"/>
                  <a:pt x="3184" y="1434"/>
                </a:cubicBezTo>
                <a:cubicBezTo>
                  <a:pt x="3184" y="1434"/>
                  <a:pt x="3183" y="1434"/>
                  <a:pt x="3183" y="1434"/>
                </a:cubicBezTo>
                <a:cubicBezTo>
                  <a:pt x="3182" y="1434"/>
                  <a:pt x="3182" y="1433"/>
                  <a:pt x="3182" y="1433"/>
                </a:cubicBezTo>
                <a:cubicBezTo>
                  <a:pt x="3182" y="1433"/>
                  <a:pt x="3182" y="1433"/>
                  <a:pt x="3182" y="1433"/>
                </a:cubicBezTo>
                <a:cubicBezTo>
                  <a:pt x="3181" y="1434"/>
                  <a:pt x="3181" y="1434"/>
                  <a:pt x="3180" y="1434"/>
                </a:cubicBezTo>
                <a:cubicBezTo>
                  <a:pt x="3179" y="1433"/>
                  <a:pt x="3179" y="1433"/>
                  <a:pt x="3178" y="1432"/>
                </a:cubicBezTo>
                <a:cubicBezTo>
                  <a:pt x="3178" y="1432"/>
                  <a:pt x="3178" y="1432"/>
                  <a:pt x="3178" y="1432"/>
                </a:cubicBezTo>
                <a:cubicBezTo>
                  <a:pt x="3178" y="1432"/>
                  <a:pt x="3177" y="1432"/>
                  <a:pt x="3177" y="1431"/>
                </a:cubicBezTo>
                <a:cubicBezTo>
                  <a:pt x="3177" y="1431"/>
                  <a:pt x="3177" y="1431"/>
                  <a:pt x="3177" y="1431"/>
                </a:cubicBezTo>
                <a:cubicBezTo>
                  <a:pt x="3177" y="1431"/>
                  <a:pt x="3177" y="1431"/>
                  <a:pt x="3177" y="1431"/>
                </a:cubicBezTo>
                <a:cubicBezTo>
                  <a:pt x="3176" y="1431"/>
                  <a:pt x="3176" y="1430"/>
                  <a:pt x="3176" y="1430"/>
                </a:cubicBezTo>
                <a:cubicBezTo>
                  <a:pt x="3176" y="1430"/>
                  <a:pt x="3175" y="1430"/>
                  <a:pt x="3175" y="1430"/>
                </a:cubicBezTo>
                <a:cubicBezTo>
                  <a:pt x="3175" y="1430"/>
                  <a:pt x="3175" y="1429"/>
                  <a:pt x="3174" y="1429"/>
                </a:cubicBezTo>
                <a:cubicBezTo>
                  <a:pt x="3174" y="1428"/>
                  <a:pt x="3174" y="1428"/>
                  <a:pt x="3174" y="1428"/>
                </a:cubicBezTo>
                <a:cubicBezTo>
                  <a:pt x="3174" y="1428"/>
                  <a:pt x="3174" y="1428"/>
                  <a:pt x="3174" y="1428"/>
                </a:cubicBezTo>
                <a:cubicBezTo>
                  <a:pt x="3174" y="1428"/>
                  <a:pt x="3174" y="1428"/>
                  <a:pt x="3174" y="1428"/>
                </a:cubicBezTo>
                <a:cubicBezTo>
                  <a:pt x="3174" y="1428"/>
                  <a:pt x="3174" y="1428"/>
                  <a:pt x="3174" y="1428"/>
                </a:cubicBezTo>
                <a:cubicBezTo>
                  <a:pt x="3173" y="1428"/>
                  <a:pt x="3173" y="1428"/>
                  <a:pt x="3172" y="1428"/>
                </a:cubicBezTo>
                <a:cubicBezTo>
                  <a:pt x="3172" y="1427"/>
                  <a:pt x="3172" y="1427"/>
                  <a:pt x="3171" y="1427"/>
                </a:cubicBezTo>
                <a:cubicBezTo>
                  <a:pt x="3171" y="1427"/>
                  <a:pt x="3171" y="1427"/>
                  <a:pt x="3171" y="1427"/>
                </a:cubicBezTo>
                <a:cubicBezTo>
                  <a:pt x="3171" y="1427"/>
                  <a:pt x="3171" y="1426"/>
                  <a:pt x="3171" y="1426"/>
                </a:cubicBezTo>
                <a:cubicBezTo>
                  <a:pt x="3171" y="1426"/>
                  <a:pt x="3171" y="1426"/>
                  <a:pt x="3171" y="1426"/>
                </a:cubicBezTo>
                <a:cubicBezTo>
                  <a:pt x="3171" y="1426"/>
                  <a:pt x="3170" y="1426"/>
                  <a:pt x="3170" y="1425"/>
                </a:cubicBezTo>
                <a:close/>
                <a:moveTo>
                  <a:pt x="3174" y="1427"/>
                </a:moveTo>
                <a:cubicBezTo>
                  <a:pt x="3174" y="1427"/>
                  <a:pt x="3174" y="1427"/>
                  <a:pt x="3174" y="1427"/>
                </a:cubicBezTo>
                <a:cubicBezTo>
                  <a:pt x="3174" y="1427"/>
                  <a:pt x="3174" y="1427"/>
                  <a:pt x="3174" y="1427"/>
                </a:cubicBezTo>
                <a:close/>
                <a:moveTo>
                  <a:pt x="3211" y="1398"/>
                </a:moveTo>
                <a:cubicBezTo>
                  <a:pt x="3211" y="1398"/>
                  <a:pt x="3212" y="1399"/>
                  <a:pt x="3212" y="1399"/>
                </a:cubicBezTo>
                <a:cubicBezTo>
                  <a:pt x="3212" y="1399"/>
                  <a:pt x="3213" y="1399"/>
                  <a:pt x="3213" y="1399"/>
                </a:cubicBezTo>
                <a:cubicBezTo>
                  <a:pt x="3213" y="1399"/>
                  <a:pt x="3213" y="1399"/>
                  <a:pt x="3213" y="1399"/>
                </a:cubicBezTo>
                <a:cubicBezTo>
                  <a:pt x="3214" y="1399"/>
                  <a:pt x="3214" y="1399"/>
                  <a:pt x="3215" y="1399"/>
                </a:cubicBezTo>
                <a:cubicBezTo>
                  <a:pt x="3215" y="1398"/>
                  <a:pt x="3215" y="1398"/>
                  <a:pt x="3215" y="1398"/>
                </a:cubicBezTo>
                <a:cubicBezTo>
                  <a:pt x="3215" y="1397"/>
                  <a:pt x="3215" y="1397"/>
                  <a:pt x="3214" y="1397"/>
                </a:cubicBezTo>
                <a:cubicBezTo>
                  <a:pt x="3214" y="1396"/>
                  <a:pt x="3214" y="1396"/>
                  <a:pt x="3214" y="1396"/>
                </a:cubicBezTo>
                <a:cubicBezTo>
                  <a:pt x="3214" y="1395"/>
                  <a:pt x="3214" y="1395"/>
                  <a:pt x="3213" y="1395"/>
                </a:cubicBezTo>
                <a:cubicBezTo>
                  <a:pt x="3213" y="1395"/>
                  <a:pt x="3213" y="1395"/>
                  <a:pt x="3212" y="1395"/>
                </a:cubicBezTo>
                <a:cubicBezTo>
                  <a:pt x="3212" y="1395"/>
                  <a:pt x="3212" y="1395"/>
                  <a:pt x="3212" y="1395"/>
                </a:cubicBezTo>
                <a:cubicBezTo>
                  <a:pt x="3212" y="1395"/>
                  <a:pt x="3211" y="1395"/>
                  <a:pt x="3211" y="1396"/>
                </a:cubicBezTo>
                <a:cubicBezTo>
                  <a:pt x="3211" y="1397"/>
                  <a:pt x="3211" y="1397"/>
                  <a:pt x="3211" y="1397"/>
                </a:cubicBezTo>
                <a:cubicBezTo>
                  <a:pt x="3211" y="1397"/>
                  <a:pt x="3211" y="1397"/>
                  <a:pt x="3211" y="1397"/>
                </a:cubicBezTo>
                <a:cubicBezTo>
                  <a:pt x="3211" y="1397"/>
                  <a:pt x="3211" y="1398"/>
                  <a:pt x="3211" y="1398"/>
                </a:cubicBezTo>
                <a:close/>
                <a:moveTo>
                  <a:pt x="3068" y="1149"/>
                </a:moveTo>
                <a:cubicBezTo>
                  <a:pt x="3067" y="1150"/>
                  <a:pt x="3067" y="1150"/>
                  <a:pt x="3067" y="1150"/>
                </a:cubicBezTo>
                <a:cubicBezTo>
                  <a:pt x="3067" y="1151"/>
                  <a:pt x="3068" y="1151"/>
                  <a:pt x="3068" y="1151"/>
                </a:cubicBezTo>
                <a:cubicBezTo>
                  <a:pt x="3068" y="1152"/>
                  <a:pt x="3068" y="1152"/>
                  <a:pt x="3069" y="1152"/>
                </a:cubicBezTo>
                <a:cubicBezTo>
                  <a:pt x="3069" y="1152"/>
                  <a:pt x="3069" y="1152"/>
                  <a:pt x="3069" y="1152"/>
                </a:cubicBezTo>
                <a:cubicBezTo>
                  <a:pt x="3070" y="1152"/>
                  <a:pt x="3070" y="1152"/>
                  <a:pt x="3070" y="1152"/>
                </a:cubicBezTo>
                <a:cubicBezTo>
                  <a:pt x="3070" y="1152"/>
                  <a:pt x="3071" y="1151"/>
                  <a:pt x="3071" y="1151"/>
                </a:cubicBezTo>
                <a:cubicBezTo>
                  <a:pt x="3071" y="1151"/>
                  <a:pt x="3071" y="1150"/>
                  <a:pt x="3071" y="1149"/>
                </a:cubicBezTo>
                <a:cubicBezTo>
                  <a:pt x="3071" y="1149"/>
                  <a:pt x="3070" y="1149"/>
                  <a:pt x="3070" y="1149"/>
                </a:cubicBezTo>
                <a:cubicBezTo>
                  <a:pt x="3069" y="1148"/>
                  <a:pt x="3068" y="1148"/>
                  <a:pt x="3068" y="1149"/>
                </a:cubicBezTo>
                <a:close/>
                <a:moveTo>
                  <a:pt x="3211" y="1364"/>
                </a:moveTo>
                <a:cubicBezTo>
                  <a:pt x="3210" y="1364"/>
                  <a:pt x="3210" y="1364"/>
                  <a:pt x="3209" y="1364"/>
                </a:cubicBezTo>
                <a:cubicBezTo>
                  <a:pt x="3209" y="1364"/>
                  <a:pt x="3208" y="1364"/>
                  <a:pt x="3208" y="1365"/>
                </a:cubicBezTo>
                <a:cubicBezTo>
                  <a:pt x="3208" y="1365"/>
                  <a:pt x="3208" y="1366"/>
                  <a:pt x="3208" y="1366"/>
                </a:cubicBezTo>
                <a:cubicBezTo>
                  <a:pt x="3208" y="1366"/>
                  <a:pt x="3208" y="1366"/>
                  <a:pt x="3208" y="1367"/>
                </a:cubicBezTo>
                <a:cubicBezTo>
                  <a:pt x="3208" y="1367"/>
                  <a:pt x="3208" y="1367"/>
                  <a:pt x="3208" y="1368"/>
                </a:cubicBezTo>
                <a:cubicBezTo>
                  <a:pt x="3209" y="1368"/>
                  <a:pt x="3209" y="1368"/>
                  <a:pt x="3210" y="1368"/>
                </a:cubicBezTo>
                <a:cubicBezTo>
                  <a:pt x="3210" y="1368"/>
                  <a:pt x="3210" y="1368"/>
                  <a:pt x="3210" y="1368"/>
                </a:cubicBezTo>
                <a:cubicBezTo>
                  <a:pt x="3210" y="1368"/>
                  <a:pt x="3211" y="1367"/>
                  <a:pt x="3211" y="1367"/>
                </a:cubicBezTo>
                <a:cubicBezTo>
                  <a:pt x="3211" y="1366"/>
                  <a:pt x="3211" y="1366"/>
                  <a:pt x="3211" y="1366"/>
                </a:cubicBezTo>
                <a:cubicBezTo>
                  <a:pt x="3211" y="1366"/>
                  <a:pt x="3211" y="1365"/>
                  <a:pt x="3211" y="1365"/>
                </a:cubicBezTo>
                <a:cubicBezTo>
                  <a:pt x="3211" y="1365"/>
                  <a:pt x="3211" y="1364"/>
                  <a:pt x="3211" y="1364"/>
                </a:cubicBezTo>
                <a:close/>
                <a:moveTo>
                  <a:pt x="3206" y="1374"/>
                </a:moveTo>
                <a:cubicBezTo>
                  <a:pt x="3207" y="1374"/>
                  <a:pt x="3208" y="1375"/>
                  <a:pt x="3208" y="1374"/>
                </a:cubicBezTo>
                <a:cubicBezTo>
                  <a:pt x="3209" y="1374"/>
                  <a:pt x="3209" y="1374"/>
                  <a:pt x="3209" y="1374"/>
                </a:cubicBezTo>
                <a:cubicBezTo>
                  <a:pt x="3209" y="1374"/>
                  <a:pt x="3209" y="1374"/>
                  <a:pt x="3209" y="1374"/>
                </a:cubicBezTo>
                <a:cubicBezTo>
                  <a:pt x="3210" y="1374"/>
                  <a:pt x="3210" y="1374"/>
                  <a:pt x="3211" y="1374"/>
                </a:cubicBezTo>
                <a:cubicBezTo>
                  <a:pt x="3211" y="1373"/>
                  <a:pt x="3211" y="1373"/>
                  <a:pt x="3211" y="1372"/>
                </a:cubicBezTo>
                <a:cubicBezTo>
                  <a:pt x="3211" y="1372"/>
                  <a:pt x="3210" y="1371"/>
                  <a:pt x="3210" y="1371"/>
                </a:cubicBezTo>
                <a:cubicBezTo>
                  <a:pt x="3210" y="1371"/>
                  <a:pt x="3210" y="1371"/>
                  <a:pt x="3210" y="1371"/>
                </a:cubicBezTo>
                <a:cubicBezTo>
                  <a:pt x="3210" y="1370"/>
                  <a:pt x="3209" y="1370"/>
                  <a:pt x="3209" y="1370"/>
                </a:cubicBezTo>
                <a:cubicBezTo>
                  <a:pt x="3208" y="1370"/>
                  <a:pt x="3208" y="1370"/>
                  <a:pt x="3208" y="1370"/>
                </a:cubicBezTo>
                <a:cubicBezTo>
                  <a:pt x="3208" y="1370"/>
                  <a:pt x="3208" y="1370"/>
                  <a:pt x="3208" y="1370"/>
                </a:cubicBezTo>
                <a:cubicBezTo>
                  <a:pt x="3208" y="1370"/>
                  <a:pt x="3207" y="1370"/>
                  <a:pt x="3207" y="1370"/>
                </a:cubicBezTo>
                <a:cubicBezTo>
                  <a:pt x="3207" y="1370"/>
                  <a:pt x="3206" y="1370"/>
                  <a:pt x="3206" y="1370"/>
                </a:cubicBezTo>
                <a:cubicBezTo>
                  <a:pt x="3206" y="1370"/>
                  <a:pt x="3206" y="1370"/>
                  <a:pt x="3206" y="1371"/>
                </a:cubicBezTo>
                <a:cubicBezTo>
                  <a:pt x="3205" y="1371"/>
                  <a:pt x="3205" y="1371"/>
                  <a:pt x="3205" y="1371"/>
                </a:cubicBezTo>
                <a:cubicBezTo>
                  <a:pt x="3205" y="1372"/>
                  <a:pt x="3205" y="1372"/>
                  <a:pt x="3205" y="1373"/>
                </a:cubicBezTo>
                <a:cubicBezTo>
                  <a:pt x="3205" y="1373"/>
                  <a:pt x="3205" y="1374"/>
                  <a:pt x="3206" y="1374"/>
                </a:cubicBezTo>
                <a:close/>
                <a:moveTo>
                  <a:pt x="3238" y="1621"/>
                </a:moveTo>
                <a:cubicBezTo>
                  <a:pt x="3238" y="1622"/>
                  <a:pt x="3238" y="1622"/>
                  <a:pt x="3238" y="1623"/>
                </a:cubicBezTo>
                <a:cubicBezTo>
                  <a:pt x="3238" y="1624"/>
                  <a:pt x="3237" y="1624"/>
                  <a:pt x="3237" y="1624"/>
                </a:cubicBezTo>
                <a:cubicBezTo>
                  <a:pt x="3237" y="1624"/>
                  <a:pt x="3237" y="1624"/>
                  <a:pt x="3237" y="1624"/>
                </a:cubicBezTo>
                <a:cubicBezTo>
                  <a:pt x="3237" y="1625"/>
                  <a:pt x="3237" y="1626"/>
                  <a:pt x="3237" y="1626"/>
                </a:cubicBezTo>
                <a:cubicBezTo>
                  <a:pt x="3236" y="1626"/>
                  <a:pt x="3236" y="1626"/>
                  <a:pt x="3236" y="1626"/>
                </a:cubicBezTo>
                <a:cubicBezTo>
                  <a:pt x="3236" y="1627"/>
                  <a:pt x="3236" y="1627"/>
                  <a:pt x="3236" y="1627"/>
                </a:cubicBezTo>
                <a:cubicBezTo>
                  <a:pt x="3236" y="1627"/>
                  <a:pt x="3236" y="1628"/>
                  <a:pt x="3236" y="1628"/>
                </a:cubicBezTo>
                <a:cubicBezTo>
                  <a:pt x="3237" y="1628"/>
                  <a:pt x="3237" y="1628"/>
                  <a:pt x="3238" y="1629"/>
                </a:cubicBezTo>
                <a:cubicBezTo>
                  <a:pt x="3238" y="1629"/>
                  <a:pt x="3238" y="1630"/>
                  <a:pt x="3238" y="1630"/>
                </a:cubicBezTo>
                <a:cubicBezTo>
                  <a:pt x="3237" y="1631"/>
                  <a:pt x="3237" y="1631"/>
                  <a:pt x="3236" y="1631"/>
                </a:cubicBezTo>
                <a:cubicBezTo>
                  <a:pt x="3236" y="1631"/>
                  <a:pt x="3236" y="1632"/>
                  <a:pt x="3235" y="1632"/>
                </a:cubicBezTo>
                <a:cubicBezTo>
                  <a:pt x="3235" y="1632"/>
                  <a:pt x="3235" y="1632"/>
                  <a:pt x="3235" y="1632"/>
                </a:cubicBezTo>
                <a:cubicBezTo>
                  <a:pt x="3235" y="1632"/>
                  <a:pt x="3234" y="1632"/>
                  <a:pt x="3234" y="1632"/>
                </a:cubicBezTo>
                <a:cubicBezTo>
                  <a:pt x="3234" y="1633"/>
                  <a:pt x="3234" y="1633"/>
                  <a:pt x="3234" y="1633"/>
                </a:cubicBezTo>
                <a:cubicBezTo>
                  <a:pt x="3234" y="1633"/>
                  <a:pt x="3234" y="1633"/>
                  <a:pt x="3234" y="1634"/>
                </a:cubicBezTo>
                <a:cubicBezTo>
                  <a:pt x="3234" y="1634"/>
                  <a:pt x="3234" y="1634"/>
                  <a:pt x="3234" y="1634"/>
                </a:cubicBezTo>
                <a:cubicBezTo>
                  <a:pt x="3233" y="1634"/>
                  <a:pt x="3233" y="1635"/>
                  <a:pt x="3233" y="1635"/>
                </a:cubicBezTo>
                <a:cubicBezTo>
                  <a:pt x="3233" y="1635"/>
                  <a:pt x="3233" y="1635"/>
                  <a:pt x="3233" y="1635"/>
                </a:cubicBezTo>
                <a:cubicBezTo>
                  <a:pt x="3233" y="1636"/>
                  <a:pt x="3233" y="1636"/>
                  <a:pt x="3232" y="1637"/>
                </a:cubicBezTo>
                <a:cubicBezTo>
                  <a:pt x="3232" y="1637"/>
                  <a:pt x="3231" y="1637"/>
                  <a:pt x="3231" y="1638"/>
                </a:cubicBezTo>
                <a:cubicBezTo>
                  <a:pt x="3231" y="1638"/>
                  <a:pt x="3231" y="1639"/>
                  <a:pt x="3230" y="1639"/>
                </a:cubicBezTo>
                <a:cubicBezTo>
                  <a:pt x="3230" y="1639"/>
                  <a:pt x="3230" y="1639"/>
                  <a:pt x="3230" y="1639"/>
                </a:cubicBezTo>
                <a:cubicBezTo>
                  <a:pt x="3230" y="1640"/>
                  <a:pt x="3230" y="1640"/>
                  <a:pt x="3230" y="1640"/>
                </a:cubicBezTo>
                <a:cubicBezTo>
                  <a:pt x="3230" y="1640"/>
                  <a:pt x="3230" y="1641"/>
                  <a:pt x="3229" y="1641"/>
                </a:cubicBezTo>
                <a:cubicBezTo>
                  <a:pt x="3229" y="1641"/>
                  <a:pt x="3229" y="1641"/>
                  <a:pt x="3229" y="1642"/>
                </a:cubicBezTo>
                <a:cubicBezTo>
                  <a:pt x="3228" y="1642"/>
                  <a:pt x="3228" y="1642"/>
                  <a:pt x="3228" y="1642"/>
                </a:cubicBezTo>
                <a:cubicBezTo>
                  <a:pt x="3228" y="1642"/>
                  <a:pt x="3228" y="1642"/>
                  <a:pt x="3228" y="1642"/>
                </a:cubicBezTo>
                <a:cubicBezTo>
                  <a:pt x="3228" y="1642"/>
                  <a:pt x="3228" y="1643"/>
                  <a:pt x="3228" y="1643"/>
                </a:cubicBezTo>
                <a:cubicBezTo>
                  <a:pt x="3227" y="1644"/>
                  <a:pt x="3226" y="1644"/>
                  <a:pt x="3226" y="1644"/>
                </a:cubicBezTo>
                <a:cubicBezTo>
                  <a:pt x="3225" y="1644"/>
                  <a:pt x="3225" y="1644"/>
                  <a:pt x="3225" y="1644"/>
                </a:cubicBezTo>
                <a:cubicBezTo>
                  <a:pt x="3225" y="1644"/>
                  <a:pt x="3225" y="1644"/>
                  <a:pt x="3224" y="1644"/>
                </a:cubicBezTo>
                <a:cubicBezTo>
                  <a:pt x="3224" y="1644"/>
                  <a:pt x="3224" y="1644"/>
                  <a:pt x="3224" y="1644"/>
                </a:cubicBezTo>
                <a:cubicBezTo>
                  <a:pt x="3224" y="1645"/>
                  <a:pt x="3224" y="1645"/>
                  <a:pt x="3224" y="1645"/>
                </a:cubicBezTo>
                <a:cubicBezTo>
                  <a:pt x="3225" y="1645"/>
                  <a:pt x="3224" y="1646"/>
                  <a:pt x="3224" y="1646"/>
                </a:cubicBezTo>
                <a:cubicBezTo>
                  <a:pt x="3225" y="1647"/>
                  <a:pt x="3226" y="1647"/>
                  <a:pt x="3226" y="1648"/>
                </a:cubicBezTo>
                <a:cubicBezTo>
                  <a:pt x="3226" y="1649"/>
                  <a:pt x="3226" y="1650"/>
                  <a:pt x="3226" y="1651"/>
                </a:cubicBezTo>
                <a:cubicBezTo>
                  <a:pt x="3226" y="1651"/>
                  <a:pt x="3225" y="1652"/>
                  <a:pt x="3225" y="1652"/>
                </a:cubicBezTo>
                <a:cubicBezTo>
                  <a:pt x="3224" y="1652"/>
                  <a:pt x="3224" y="1651"/>
                  <a:pt x="3224" y="1651"/>
                </a:cubicBezTo>
                <a:cubicBezTo>
                  <a:pt x="3224" y="1651"/>
                  <a:pt x="3224" y="1651"/>
                  <a:pt x="3224" y="1651"/>
                </a:cubicBezTo>
                <a:cubicBezTo>
                  <a:pt x="3223" y="1651"/>
                  <a:pt x="3223" y="1651"/>
                  <a:pt x="3223" y="1651"/>
                </a:cubicBezTo>
                <a:cubicBezTo>
                  <a:pt x="3223" y="1651"/>
                  <a:pt x="3223" y="1651"/>
                  <a:pt x="3222" y="1651"/>
                </a:cubicBezTo>
                <a:cubicBezTo>
                  <a:pt x="3222" y="1651"/>
                  <a:pt x="3221" y="1651"/>
                  <a:pt x="3221" y="1651"/>
                </a:cubicBezTo>
                <a:cubicBezTo>
                  <a:pt x="3221" y="1651"/>
                  <a:pt x="3221" y="1651"/>
                  <a:pt x="3221" y="1651"/>
                </a:cubicBezTo>
                <a:cubicBezTo>
                  <a:pt x="3220" y="1651"/>
                  <a:pt x="3220" y="1651"/>
                  <a:pt x="3219" y="1651"/>
                </a:cubicBezTo>
                <a:cubicBezTo>
                  <a:pt x="3219" y="1652"/>
                  <a:pt x="3219" y="1652"/>
                  <a:pt x="3218" y="1652"/>
                </a:cubicBezTo>
                <a:cubicBezTo>
                  <a:pt x="3218" y="1652"/>
                  <a:pt x="3218" y="1652"/>
                  <a:pt x="3218" y="1652"/>
                </a:cubicBezTo>
                <a:cubicBezTo>
                  <a:pt x="3218" y="1652"/>
                  <a:pt x="3218" y="1652"/>
                  <a:pt x="3218" y="1652"/>
                </a:cubicBezTo>
                <a:cubicBezTo>
                  <a:pt x="3218" y="1652"/>
                  <a:pt x="3218" y="1652"/>
                  <a:pt x="3218" y="1652"/>
                </a:cubicBezTo>
                <a:cubicBezTo>
                  <a:pt x="3218" y="1652"/>
                  <a:pt x="3218" y="1652"/>
                  <a:pt x="3217" y="1652"/>
                </a:cubicBezTo>
                <a:cubicBezTo>
                  <a:pt x="3217" y="1652"/>
                  <a:pt x="3217" y="1652"/>
                  <a:pt x="3217" y="1652"/>
                </a:cubicBezTo>
                <a:cubicBezTo>
                  <a:pt x="3217" y="1653"/>
                  <a:pt x="3217" y="1654"/>
                  <a:pt x="3216" y="1654"/>
                </a:cubicBezTo>
                <a:cubicBezTo>
                  <a:pt x="3216" y="1654"/>
                  <a:pt x="3215" y="1654"/>
                  <a:pt x="3215" y="1654"/>
                </a:cubicBezTo>
                <a:cubicBezTo>
                  <a:pt x="3215" y="1654"/>
                  <a:pt x="3215" y="1654"/>
                  <a:pt x="3215" y="1654"/>
                </a:cubicBezTo>
                <a:cubicBezTo>
                  <a:pt x="3214" y="1654"/>
                  <a:pt x="3214" y="1654"/>
                  <a:pt x="3214" y="1654"/>
                </a:cubicBezTo>
                <a:cubicBezTo>
                  <a:pt x="3214" y="1655"/>
                  <a:pt x="3214" y="1655"/>
                  <a:pt x="3213" y="1655"/>
                </a:cubicBezTo>
                <a:cubicBezTo>
                  <a:pt x="3213" y="1655"/>
                  <a:pt x="3213" y="1655"/>
                  <a:pt x="3213" y="1655"/>
                </a:cubicBezTo>
                <a:cubicBezTo>
                  <a:pt x="3213" y="1655"/>
                  <a:pt x="3213" y="1656"/>
                  <a:pt x="3213" y="1656"/>
                </a:cubicBezTo>
                <a:cubicBezTo>
                  <a:pt x="3213" y="1656"/>
                  <a:pt x="3213" y="1656"/>
                  <a:pt x="3213" y="1657"/>
                </a:cubicBezTo>
                <a:cubicBezTo>
                  <a:pt x="3213" y="1657"/>
                  <a:pt x="3213" y="1658"/>
                  <a:pt x="3213" y="1658"/>
                </a:cubicBezTo>
                <a:cubicBezTo>
                  <a:pt x="3213" y="1658"/>
                  <a:pt x="3212" y="1658"/>
                  <a:pt x="3212" y="1658"/>
                </a:cubicBezTo>
                <a:cubicBezTo>
                  <a:pt x="3212" y="1659"/>
                  <a:pt x="3212" y="1659"/>
                  <a:pt x="3212" y="1659"/>
                </a:cubicBezTo>
                <a:cubicBezTo>
                  <a:pt x="3212" y="1659"/>
                  <a:pt x="3212" y="1659"/>
                  <a:pt x="3212" y="1659"/>
                </a:cubicBezTo>
                <a:cubicBezTo>
                  <a:pt x="3212" y="1660"/>
                  <a:pt x="3212" y="1660"/>
                  <a:pt x="3211" y="1660"/>
                </a:cubicBezTo>
                <a:cubicBezTo>
                  <a:pt x="3211" y="1661"/>
                  <a:pt x="3211" y="1662"/>
                  <a:pt x="3210" y="1663"/>
                </a:cubicBezTo>
                <a:cubicBezTo>
                  <a:pt x="3210" y="1663"/>
                  <a:pt x="3210" y="1663"/>
                  <a:pt x="3209" y="1664"/>
                </a:cubicBezTo>
                <a:cubicBezTo>
                  <a:pt x="3209" y="1664"/>
                  <a:pt x="3209" y="1664"/>
                  <a:pt x="3209" y="1664"/>
                </a:cubicBezTo>
                <a:cubicBezTo>
                  <a:pt x="3209" y="1664"/>
                  <a:pt x="3208" y="1664"/>
                  <a:pt x="3208" y="1664"/>
                </a:cubicBezTo>
                <a:cubicBezTo>
                  <a:pt x="3208" y="1664"/>
                  <a:pt x="3208" y="1664"/>
                  <a:pt x="3208" y="1665"/>
                </a:cubicBezTo>
                <a:cubicBezTo>
                  <a:pt x="3208" y="1665"/>
                  <a:pt x="3207" y="1665"/>
                  <a:pt x="3207" y="1665"/>
                </a:cubicBezTo>
                <a:cubicBezTo>
                  <a:pt x="3207" y="1665"/>
                  <a:pt x="3207" y="1665"/>
                  <a:pt x="3207" y="1666"/>
                </a:cubicBezTo>
                <a:cubicBezTo>
                  <a:pt x="3207" y="1666"/>
                  <a:pt x="3207" y="1666"/>
                  <a:pt x="3207" y="1667"/>
                </a:cubicBezTo>
                <a:cubicBezTo>
                  <a:pt x="3207" y="1667"/>
                  <a:pt x="3207" y="1667"/>
                  <a:pt x="3206" y="1668"/>
                </a:cubicBezTo>
                <a:cubicBezTo>
                  <a:pt x="3206" y="1668"/>
                  <a:pt x="3206" y="1668"/>
                  <a:pt x="3206" y="1668"/>
                </a:cubicBezTo>
                <a:cubicBezTo>
                  <a:pt x="3206" y="1668"/>
                  <a:pt x="3206" y="1668"/>
                  <a:pt x="3206" y="1669"/>
                </a:cubicBezTo>
                <a:cubicBezTo>
                  <a:pt x="3206" y="1669"/>
                  <a:pt x="3206" y="1669"/>
                  <a:pt x="3205" y="1670"/>
                </a:cubicBezTo>
                <a:cubicBezTo>
                  <a:pt x="3205" y="1670"/>
                  <a:pt x="3205" y="1670"/>
                  <a:pt x="3205" y="1671"/>
                </a:cubicBezTo>
                <a:cubicBezTo>
                  <a:pt x="3205" y="1671"/>
                  <a:pt x="3205" y="1671"/>
                  <a:pt x="3205" y="1671"/>
                </a:cubicBezTo>
                <a:cubicBezTo>
                  <a:pt x="3205" y="1671"/>
                  <a:pt x="3205" y="1672"/>
                  <a:pt x="3205" y="1672"/>
                </a:cubicBezTo>
                <a:cubicBezTo>
                  <a:pt x="3205" y="1672"/>
                  <a:pt x="3205" y="1672"/>
                  <a:pt x="3205" y="1673"/>
                </a:cubicBezTo>
                <a:cubicBezTo>
                  <a:pt x="3204" y="1673"/>
                  <a:pt x="3204" y="1674"/>
                  <a:pt x="3203" y="1674"/>
                </a:cubicBezTo>
                <a:cubicBezTo>
                  <a:pt x="3203" y="1674"/>
                  <a:pt x="3203" y="1674"/>
                  <a:pt x="3202" y="1674"/>
                </a:cubicBezTo>
                <a:cubicBezTo>
                  <a:pt x="3202" y="1674"/>
                  <a:pt x="3202" y="1674"/>
                  <a:pt x="3201" y="1674"/>
                </a:cubicBezTo>
                <a:cubicBezTo>
                  <a:pt x="3201" y="1674"/>
                  <a:pt x="3201" y="1674"/>
                  <a:pt x="3201" y="1674"/>
                </a:cubicBezTo>
                <a:cubicBezTo>
                  <a:pt x="3200" y="1674"/>
                  <a:pt x="3200" y="1674"/>
                  <a:pt x="3200" y="1674"/>
                </a:cubicBezTo>
                <a:cubicBezTo>
                  <a:pt x="3200" y="1675"/>
                  <a:pt x="3200" y="1676"/>
                  <a:pt x="3199" y="1676"/>
                </a:cubicBezTo>
                <a:cubicBezTo>
                  <a:pt x="3200" y="1676"/>
                  <a:pt x="3199" y="1676"/>
                  <a:pt x="3199" y="1676"/>
                </a:cubicBezTo>
                <a:cubicBezTo>
                  <a:pt x="3199" y="1677"/>
                  <a:pt x="3199" y="1677"/>
                  <a:pt x="3199" y="1677"/>
                </a:cubicBezTo>
                <a:cubicBezTo>
                  <a:pt x="3199" y="1677"/>
                  <a:pt x="3198" y="1678"/>
                  <a:pt x="3197" y="1678"/>
                </a:cubicBezTo>
                <a:cubicBezTo>
                  <a:pt x="3197" y="1678"/>
                  <a:pt x="3197" y="1678"/>
                  <a:pt x="3197" y="1678"/>
                </a:cubicBezTo>
                <a:cubicBezTo>
                  <a:pt x="3197" y="1678"/>
                  <a:pt x="3197" y="1678"/>
                  <a:pt x="3197" y="1678"/>
                </a:cubicBezTo>
                <a:cubicBezTo>
                  <a:pt x="3196" y="1679"/>
                  <a:pt x="3196" y="1679"/>
                  <a:pt x="3196" y="1679"/>
                </a:cubicBezTo>
                <a:cubicBezTo>
                  <a:pt x="3195" y="1679"/>
                  <a:pt x="3195" y="1679"/>
                  <a:pt x="3195" y="1679"/>
                </a:cubicBezTo>
                <a:cubicBezTo>
                  <a:pt x="3195" y="1680"/>
                  <a:pt x="3195" y="1680"/>
                  <a:pt x="3195" y="1680"/>
                </a:cubicBezTo>
                <a:cubicBezTo>
                  <a:pt x="3194" y="1680"/>
                  <a:pt x="3194" y="1680"/>
                  <a:pt x="3194" y="1681"/>
                </a:cubicBezTo>
                <a:cubicBezTo>
                  <a:pt x="3193" y="1681"/>
                  <a:pt x="3193" y="1681"/>
                  <a:pt x="3193" y="1681"/>
                </a:cubicBezTo>
                <a:cubicBezTo>
                  <a:pt x="3192" y="1682"/>
                  <a:pt x="3192" y="1682"/>
                  <a:pt x="3192" y="1682"/>
                </a:cubicBezTo>
                <a:cubicBezTo>
                  <a:pt x="3191" y="1683"/>
                  <a:pt x="3191" y="1683"/>
                  <a:pt x="3191" y="1683"/>
                </a:cubicBezTo>
                <a:cubicBezTo>
                  <a:pt x="3190" y="1683"/>
                  <a:pt x="3190" y="1683"/>
                  <a:pt x="3190" y="1683"/>
                </a:cubicBezTo>
                <a:cubicBezTo>
                  <a:pt x="3190" y="1683"/>
                  <a:pt x="3190" y="1683"/>
                  <a:pt x="3189" y="1683"/>
                </a:cubicBezTo>
                <a:cubicBezTo>
                  <a:pt x="3189" y="1683"/>
                  <a:pt x="3189" y="1683"/>
                  <a:pt x="3189" y="1683"/>
                </a:cubicBezTo>
                <a:cubicBezTo>
                  <a:pt x="3189" y="1683"/>
                  <a:pt x="3188" y="1684"/>
                  <a:pt x="3188" y="1684"/>
                </a:cubicBezTo>
                <a:cubicBezTo>
                  <a:pt x="3187" y="1684"/>
                  <a:pt x="3187" y="1684"/>
                  <a:pt x="3187" y="1684"/>
                </a:cubicBezTo>
                <a:cubicBezTo>
                  <a:pt x="3187" y="1684"/>
                  <a:pt x="3187" y="1684"/>
                  <a:pt x="3187" y="1684"/>
                </a:cubicBezTo>
                <a:cubicBezTo>
                  <a:pt x="3186" y="1684"/>
                  <a:pt x="3186" y="1684"/>
                  <a:pt x="3186" y="1684"/>
                </a:cubicBezTo>
                <a:cubicBezTo>
                  <a:pt x="3185" y="1684"/>
                  <a:pt x="3185" y="1684"/>
                  <a:pt x="3185" y="1684"/>
                </a:cubicBezTo>
                <a:cubicBezTo>
                  <a:pt x="3185" y="1684"/>
                  <a:pt x="3184" y="1684"/>
                  <a:pt x="3184" y="1683"/>
                </a:cubicBezTo>
                <a:cubicBezTo>
                  <a:pt x="3184" y="1683"/>
                  <a:pt x="3184" y="1683"/>
                  <a:pt x="3184" y="1683"/>
                </a:cubicBezTo>
                <a:cubicBezTo>
                  <a:pt x="3183" y="1683"/>
                  <a:pt x="3183" y="1683"/>
                  <a:pt x="3183" y="1683"/>
                </a:cubicBezTo>
                <a:cubicBezTo>
                  <a:pt x="3183" y="1683"/>
                  <a:pt x="3182" y="1683"/>
                  <a:pt x="3182" y="1682"/>
                </a:cubicBezTo>
                <a:cubicBezTo>
                  <a:pt x="3182" y="1682"/>
                  <a:pt x="3181" y="1682"/>
                  <a:pt x="3181" y="1681"/>
                </a:cubicBezTo>
                <a:cubicBezTo>
                  <a:pt x="3180" y="1681"/>
                  <a:pt x="3179" y="1681"/>
                  <a:pt x="3179" y="1680"/>
                </a:cubicBezTo>
                <a:cubicBezTo>
                  <a:pt x="3179" y="1679"/>
                  <a:pt x="3179" y="1679"/>
                  <a:pt x="3179" y="1679"/>
                </a:cubicBezTo>
                <a:cubicBezTo>
                  <a:pt x="3179" y="1679"/>
                  <a:pt x="3178" y="1679"/>
                  <a:pt x="3178" y="1679"/>
                </a:cubicBezTo>
                <a:cubicBezTo>
                  <a:pt x="3178" y="1680"/>
                  <a:pt x="3178" y="1680"/>
                  <a:pt x="3177" y="1680"/>
                </a:cubicBezTo>
                <a:cubicBezTo>
                  <a:pt x="3177" y="1680"/>
                  <a:pt x="3177" y="1680"/>
                  <a:pt x="3177" y="1680"/>
                </a:cubicBezTo>
                <a:cubicBezTo>
                  <a:pt x="3177" y="1681"/>
                  <a:pt x="3176" y="1681"/>
                  <a:pt x="3176" y="1681"/>
                </a:cubicBezTo>
                <a:cubicBezTo>
                  <a:pt x="3176" y="1681"/>
                  <a:pt x="3175" y="1681"/>
                  <a:pt x="3175" y="1680"/>
                </a:cubicBezTo>
                <a:cubicBezTo>
                  <a:pt x="3175" y="1680"/>
                  <a:pt x="3175" y="1680"/>
                  <a:pt x="3175" y="1680"/>
                </a:cubicBezTo>
                <a:cubicBezTo>
                  <a:pt x="3174" y="1680"/>
                  <a:pt x="3174" y="1680"/>
                  <a:pt x="3174" y="1680"/>
                </a:cubicBezTo>
                <a:cubicBezTo>
                  <a:pt x="3173" y="1681"/>
                  <a:pt x="3173" y="1681"/>
                  <a:pt x="3172" y="1681"/>
                </a:cubicBezTo>
                <a:cubicBezTo>
                  <a:pt x="3171" y="1680"/>
                  <a:pt x="3171" y="1679"/>
                  <a:pt x="3171" y="1679"/>
                </a:cubicBezTo>
                <a:cubicBezTo>
                  <a:pt x="3171" y="1678"/>
                  <a:pt x="3171" y="1678"/>
                  <a:pt x="3171" y="1678"/>
                </a:cubicBezTo>
                <a:cubicBezTo>
                  <a:pt x="3171" y="1678"/>
                  <a:pt x="3170" y="1677"/>
                  <a:pt x="3171" y="1677"/>
                </a:cubicBezTo>
                <a:cubicBezTo>
                  <a:pt x="3171" y="1677"/>
                  <a:pt x="3171" y="1676"/>
                  <a:pt x="3171" y="1676"/>
                </a:cubicBezTo>
                <a:cubicBezTo>
                  <a:pt x="3170" y="1676"/>
                  <a:pt x="3170" y="1676"/>
                  <a:pt x="3170" y="1675"/>
                </a:cubicBezTo>
                <a:cubicBezTo>
                  <a:pt x="3170" y="1674"/>
                  <a:pt x="3170" y="1673"/>
                  <a:pt x="3172" y="1672"/>
                </a:cubicBezTo>
                <a:cubicBezTo>
                  <a:pt x="3172" y="1672"/>
                  <a:pt x="3173" y="1672"/>
                  <a:pt x="3173" y="1672"/>
                </a:cubicBezTo>
                <a:cubicBezTo>
                  <a:pt x="3173" y="1671"/>
                  <a:pt x="3174" y="1671"/>
                  <a:pt x="3174" y="1670"/>
                </a:cubicBezTo>
                <a:cubicBezTo>
                  <a:pt x="3174" y="1670"/>
                  <a:pt x="3174" y="1670"/>
                  <a:pt x="3175" y="1670"/>
                </a:cubicBezTo>
                <a:cubicBezTo>
                  <a:pt x="3175" y="1669"/>
                  <a:pt x="3175" y="1669"/>
                  <a:pt x="3176" y="1668"/>
                </a:cubicBezTo>
                <a:cubicBezTo>
                  <a:pt x="3176" y="1668"/>
                  <a:pt x="3177" y="1668"/>
                  <a:pt x="3178" y="1668"/>
                </a:cubicBezTo>
                <a:cubicBezTo>
                  <a:pt x="3178" y="1668"/>
                  <a:pt x="3178" y="1668"/>
                  <a:pt x="3178" y="1668"/>
                </a:cubicBezTo>
                <a:cubicBezTo>
                  <a:pt x="3178" y="1667"/>
                  <a:pt x="3178" y="1667"/>
                  <a:pt x="3178" y="1667"/>
                </a:cubicBezTo>
                <a:cubicBezTo>
                  <a:pt x="3178" y="1667"/>
                  <a:pt x="3178" y="1666"/>
                  <a:pt x="3178" y="1666"/>
                </a:cubicBezTo>
                <a:cubicBezTo>
                  <a:pt x="3178" y="1666"/>
                  <a:pt x="3178" y="1666"/>
                  <a:pt x="3178" y="1666"/>
                </a:cubicBezTo>
                <a:cubicBezTo>
                  <a:pt x="3178" y="1666"/>
                  <a:pt x="3179" y="1665"/>
                  <a:pt x="3179" y="1665"/>
                </a:cubicBezTo>
                <a:cubicBezTo>
                  <a:pt x="3180" y="1664"/>
                  <a:pt x="3180" y="1664"/>
                  <a:pt x="3180" y="1664"/>
                </a:cubicBezTo>
                <a:cubicBezTo>
                  <a:pt x="3180" y="1664"/>
                  <a:pt x="3181" y="1663"/>
                  <a:pt x="3181" y="1663"/>
                </a:cubicBezTo>
                <a:cubicBezTo>
                  <a:pt x="3182" y="1663"/>
                  <a:pt x="3182" y="1662"/>
                  <a:pt x="3182" y="1662"/>
                </a:cubicBezTo>
                <a:cubicBezTo>
                  <a:pt x="3182" y="1662"/>
                  <a:pt x="3182" y="1662"/>
                  <a:pt x="3182" y="1661"/>
                </a:cubicBezTo>
                <a:cubicBezTo>
                  <a:pt x="3183" y="1661"/>
                  <a:pt x="3183" y="1660"/>
                  <a:pt x="3183" y="1660"/>
                </a:cubicBezTo>
                <a:cubicBezTo>
                  <a:pt x="3184" y="1660"/>
                  <a:pt x="3184" y="1660"/>
                  <a:pt x="3184" y="1660"/>
                </a:cubicBezTo>
                <a:cubicBezTo>
                  <a:pt x="3184" y="1659"/>
                  <a:pt x="3184" y="1659"/>
                  <a:pt x="3185" y="1659"/>
                </a:cubicBezTo>
                <a:cubicBezTo>
                  <a:pt x="3185" y="1659"/>
                  <a:pt x="3185" y="1659"/>
                  <a:pt x="3185" y="1659"/>
                </a:cubicBezTo>
                <a:cubicBezTo>
                  <a:pt x="3185" y="1659"/>
                  <a:pt x="3186" y="1659"/>
                  <a:pt x="3186" y="1659"/>
                </a:cubicBezTo>
                <a:cubicBezTo>
                  <a:pt x="3186" y="1659"/>
                  <a:pt x="3186" y="1659"/>
                  <a:pt x="3186" y="1659"/>
                </a:cubicBezTo>
                <a:cubicBezTo>
                  <a:pt x="3186" y="1659"/>
                  <a:pt x="3186" y="1658"/>
                  <a:pt x="3186" y="1657"/>
                </a:cubicBezTo>
                <a:cubicBezTo>
                  <a:pt x="3187" y="1657"/>
                  <a:pt x="3187" y="1657"/>
                  <a:pt x="3187" y="1657"/>
                </a:cubicBezTo>
                <a:cubicBezTo>
                  <a:pt x="3187" y="1657"/>
                  <a:pt x="3187" y="1656"/>
                  <a:pt x="3188" y="1656"/>
                </a:cubicBezTo>
                <a:cubicBezTo>
                  <a:pt x="3189" y="1655"/>
                  <a:pt x="3189" y="1655"/>
                  <a:pt x="3190" y="1654"/>
                </a:cubicBezTo>
                <a:cubicBezTo>
                  <a:pt x="3190" y="1654"/>
                  <a:pt x="3190" y="1654"/>
                  <a:pt x="3190" y="1654"/>
                </a:cubicBezTo>
                <a:cubicBezTo>
                  <a:pt x="3190" y="1653"/>
                  <a:pt x="3191" y="1653"/>
                  <a:pt x="3191" y="1653"/>
                </a:cubicBezTo>
                <a:cubicBezTo>
                  <a:pt x="3191" y="1653"/>
                  <a:pt x="3191" y="1653"/>
                  <a:pt x="3191" y="1653"/>
                </a:cubicBezTo>
                <a:cubicBezTo>
                  <a:pt x="3191" y="1653"/>
                  <a:pt x="3191" y="1653"/>
                  <a:pt x="3192" y="1653"/>
                </a:cubicBezTo>
                <a:cubicBezTo>
                  <a:pt x="3192" y="1652"/>
                  <a:pt x="3192" y="1652"/>
                  <a:pt x="3193" y="1652"/>
                </a:cubicBezTo>
                <a:cubicBezTo>
                  <a:pt x="3193" y="1652"/>
                  <a:pt x="3194" y="1652"/>
                  <a:pt x="3194" y="1652"/>
                </a:cubicBezTo>
                <a:cubicBezTo>
                  <a:pt x="3195" y="1652"/>
                  <a:pt x="3195" y="1652"/>
                  <a:pt x="3195" y="1652"/>
                </a:cubicBezTo>
                <a:cubicBezTo>
                  <a:pt x="3195" y="1651"/>
                  <a:pt x="3195" y="1651"/>
                  <a:pt x="3195" y="1651"/>
                </a:cubicBezTo>
                <a:cubicBezTo>
                  <a:pt x="3196" y="1651"/>
                  <a:pt x="3196" y="1651"/>
                  <a:pt x="3197" y="1651"/>
                </a:cubicBezTo>
                <a:cubicBezTo>
                  <a:pt x="3197" y="1651"/>
                  <a:pt x="3197" y="1651"/>
                  <a:pt x="3197" y="1651"/>
                </a:cubicBezTo>
                <a:cubicBezTo>
                  <a:pt x="3197" y="1651"/>
                  <a:pt x="3197" y="1651"/>
                  <a:pt x="3197" y="1651"/>
                </a:cubicBezTo>
                <a:cubicBezTo>
                  <a:pt x="3197" y="1650"/>
                  <a:pt x="3197" y="1650"/>
                  <a:pt x="3197" y="1650"/>
                </a:cubicBezTo>
                <a:cubicBezTo>
                  <a:pt x="3197" y="1649"/>
                  <a:pt x="3198" y="1648"/>
                  <a:pt x="3199" y="1648"/>
                </a:cubicBezTo>
                <a:cubicBezTo>
                  <a:pt x="3199" y="1648"/>
                  <a:pt x="3200" y="1647"/>
                  <a:pt x="3200" y="1647"/>
                </a:cubicBezTo>
                <a:cubicBezTo>
                  <a:pt x="3200" y="1647"/>
                  <a:pt x="3201" y="1647"/>
                  <a:pt x="3201" y="1646"/>
                </a:cubicBezTo>
                <a:cubicBezTo>
                  <a:pt x="3202" y="1646"/>
                  <a:pt x="3202" y="1646"/>
                  <a:pt x="3203" y="1645"/>
                </a:cubicBezTo>
                <a:cubicBezTo>
                  <a:pt x="3203" y="1645"/>
                  <a:pt x="3204" y="1644"/>
                  <a:pt x="3204" y="1644"/>
                </a:cubicBezTo>
                <a:cubicBezTo>
                  <a:pt x="3204" y="1644"/>
                  <a:pt x="3205" y="1644"/>
                  <a:pt x="3205" y="1644"/>
                </a:cubicBezTo>
                <a:cubicBezTo>
                  <a:pt x="3205" y="1644"/>
                  <a:pt x="3205" y="1644"/>
                  <a:pt x="3205" y="1644"/>
                </a:cubicBezTo>
                <a:cubicBezTo>
                  <a:pt x="3205" y="1643"/>
                  <a:pt x="3206" y="1643"/>
                  <a:pt x="3206" y="1643"/>
                </a:cubicBezTo>
                <a:cubicBezTo>
                  <a:pt x="3206" y="1643"/>
                  <a:pt x="3206" y="1643"/>
                  <a:pt x="3206" y="1643"/>
                </a:cubicBezTo>
                <a:cubicBezTo>
                  <a:pt x="3206" y="1643"/>
                  <a:pt x="3207" y="1642"/>
                  <a:pt x="3207" y="1642"/>
                </a:cubicBezTo>
                <a:cubicBezTo>
                  <a:pt x="3207" y="1642"/>
                  <a:pt x="3208" y="1642"/>
                  <a:pt x="3208" y="1642"/>
                </a:cubicBezTo>
                <a:cubicBezTo>
                  <a:pt x="3208" y="1642"/>
                  <a:pt x="3208" y="1642"/>
                  <a:pt x="3208" y="1642"/>
                </a:cubicBezTo>
                <a:cubicBezTo>
                  <a:pt x="3209" y="1641"/>
                  <a:pt x="3209" y="1641"/>
                  <a:pt x="3209" y="1641"/>
                </a:cubicBezTo>
                <a:cubicBezTo>
                  <a:pt x="3209" y="1641"/>
                  <a:pt x="3209" y="1641"/>
                  <a:pt x="3209" y="1641"/>
                </a:cubicBezTo>
                <a:cubicBezTo>
                  <a:pt x="3210" y="1641"/>
                  <a:pt x="3210" y="1640"/>
                  <a:pt x="3210" y="1640"/>
                </a:cubicBezTo>
                <a:cubicBezTo>
                  <a:pt x="3210" y="1640"/>
                  <a:pt x="3210" y="1640"/>
                  <a:pt x="3210" y="1640"/>
                </a:cubicBezTo>
                <a:cubicBezTo>
                  <a:pt x="3211" y="1640"/>
                  <a:pt x="3211" y="1640"/>
                  <a:pt x="3211" y="1640"/>
                </a:cubicBezTo>
                <a:cubicBezTo>
                  <a:pt x="3211" y="1639"/>
                  <a:pt x="3211" y="1639"/>
                  <a:pt x="3211" y="1639"/>
                </a:cubicBezTo>
                <a:cubicBezTo>
                  <a:pt x="3211" y="1638"/>
                  <a:pt x="3212" y="1638"/>
                  <a:pt x="3212" y="1638"/>
                </a:cubicBezTo>
                <a:cubicBezTo>
                  <a:pt x="3212" y="1638"/>
                  <a:pt x="3213" y="1637"/>
                  <a:pt x="3213" y="1637"/>
                </a:cubicBezTo>
                <a:cubicBezTo>
                  <a:pt x="3213" y="1637"/>
                  <a:pt x="3214" y="1636"/>
                  <a:pt x="3214" y="1636"/>
                </a:cubicBezTo>
                <a:cubicBezTo>
                  <a:pt x="3214" y="1636"/>
                  <a:pt x="3214" y="1636"/>
                  <a:pt x="3214" y="1636"/>
                </a:cubicBezTo>
                <a:cubicBezTo>
                  <a:pt x="3214" y="1635"/>
                  <a:pt x="3213" y="1634"/>
                  <a:pt x="3215" y="1633"/>
                </a:cubicBezTo>
                <a:cubicBezTo>
                  <a:pt x="3215" y="1633"/>
                  <a:pt x="3215" y="1633"/>
                  <a:pt x="3215" y="1633"/>
                </a:cubicBezTo>
                <a:cubicBezTo>
                  <a:pt x="3215" y="1633"/>
                  <a:pt x="3215" y="1632"/>
                  <a:pt x="3215" y="1632"/>
                </a:cubicBezTo>
                <a:cubicBezTo>
                  <a:pt x="3215" y="1632"/>
                  <a:pt x="3215" y="1632"/>
                  <a:pt x="3215" y="1632"/>
                </a:cubicBezTo>
                <a:cubicBezTo>
                  <a:pt x="3215" y="1631"/>
                  <a:pt x="3216" y="1630"/>
                  <a:pt x="3216" y="1630"/>
                </a:cubicBezTo>
                <a:cubicBezTo>
                  <a:pt x="3216" y="1630"/>
                  <a:pt x="3216" y="1630"/>
                  <a:pt x="3216" y="1630"/>
                </a:cubicBezTo>
                <a:cubicBezTo>
                  <a:pt x="3217" y="1629"/>
                  <a:pt x="3217" y="1629"/>
                  <a:pt x="3218" y="1629"/>
                </a:cubicBezTo>
                <a:cubicBezTo>
                  <a:pt x="3218" y="1629"/>
                  <a:pt x="3218" y="1629"/>
                  <a:pt x="3218" y="1629"/>
                </a:cubicBezTo>
                <a:cubicBezTo>
                  <a:pt x="3218" y="1629"/>
                  <a:pt x="3218" y="1629"/>
                  <a:pt x="3218" y="1629"/>
                </a:cubicBezTo>
                <a:cubicBezTo>
                  <a:pt x="3218" y="1629"/>
                  <a:pt x="3218" y="1628"/>
                  <a:pt x="3219" y="1628"/>
                </a:cubicBezTo>
                <a:cubicBezTo>
                  <a:pt x="3219" y="1628"/>
                  <a:pt x="3219" y="1627"/>
                  <a:pt x="3219" y="1627"/>
                </a:cubicBezTo>
                <a:cubicBezTo>
                  <a:pt x="3219" y="1627"/>
                  <a:pt x="3220" y="1627"/>
                  <a:pt x="3220" y="1627"/>
                </a:cubicBezTo>
                <a:cubicBezTo>
                  <a:pt x="3220" y="1627"/>
                  <a:pt x="3220" y="1626"/>
                  <a:pt x="3221" y="1626"/>
                </a:cubicBezTo>
                <a:cubicBezTo>
                  <a:pt x="3221" y="1625"/>
                  <a:pt x="3222" y="1625"/>
                  <a:pt x="3222" y="1624"/>
                </a:cubicBezTo>
                <a:cubicBezTo>
                  <a:pt x="3222" y="1624"/>
                  <a:pt x="3222" y="1624"/>
                  <a:pt x="3222" y="1623"/>
                </a:cubicBezTo>
                <a:cubicBezTo>
                  <a:pt x="3222" y="1623"/>
                  <a:pt x="3222" y="1623"/>
                  <a:pt x="3222" y="1622"/>
                </a:cubicBezTo>
                <a:cubicBezTo>
                  <a:pt x="3222" y="1622"/>
                  <a:pt x="3222" y="1622"/>
                  <a:pt x="3223" y="1621"/>
                </a:cubicBezTo>
                <a:cubicBezTo>
                  <a:pt x="3223" y="1621"/>
                  <a:pt x="3223" y="1621"/>
                  <a:pt x="3223" y="1620"/>
                </a:cubicBezTo>
                <a:cubicBezTo>
                  <a:pt x="3223" y="1620"/>
                  <a:pt x="3224" y="1619"/>
                  <a:pt x="3225" y="1619"/>
                </a:cubicBezTo>
                <a:cubicBezTo>
                  <a:pt x="3225" y="1619"/>
                  <a:pt x="3225" y="1619"/>
                  <a:pt x="3225" y="1618"/>
                </a:cubicBezTo>
                <a:cubicBezTo>
                  <a:pt x="3226" y="1618"/>
                  <a:pt x="3227" y="1617"/>
                  <a:pt x="3228" y="1618"/>
                </a:cubicBezTo>
                <a:cubicBezTo>
                  <a:pt x="3228" y="1618"/>
                  <a:pt x="3228" y="1618"/>
                  <a:pt x="3229" y="1619"/>
                </a:cubicBezTo>
                <a:cubicBezTo>
                  <a:pt x="3229" y="1619"/>
                  <a:pt x="3229" y="1619"/>
                  <a:pt x="3229" y="1619"/>
                </a:cubicBezTo>
                <a:cubicBezTo>
                  <a:pt x="3231" y="1619"/>
                  <a:pt x="3231" y="1620"/>
                  <a:pt x="3231" y="1621"/>
                </a:cubicBezTo>
                <a:cubicBezTo>
                  <a:pt x="3231" y="1622"/>
                  <a:pt x="3231" y="1622"/>
                  <a:pt x="3230" y="1622"/>
                </a:cubicBezTo>
                <a:cubicBezTo>
                  <a:pt x="3230" y="1623"/>
                  <a:pt x="3230" y="1623"/>
                  <a:pt x="3230" y="1623"/>
                </a:cubicBezTo>
                <a:cubicBezTo>
                  <a:pt x="3230" y="1623"/>
                  <a:pt x="3231" y="1622"/>
                  <a:pt x="3231" y="1622"/>
                </a:cubicBezTo>
                <a:cubicBezTo>
                  <a:pt x="3232" y="1622"/>
                  <a:pt x="3233" y="1622"/>
                  <a:pt x="3234" y="1622"/>
                </a:cubicBezTo>
                <a:cubicBezTo>
                  <a:pt x="3234" y="1623"/>
                  <a:pt x="3234" y="1623"/>
                  <a:pt x="3234" y="1623"/>
                </a:cubicBezTo>
                <a:cubicBezTo>
                  <a:pt x="3234" y="1622"/>
                  <a:pt x="3234" y="1622"/>
                  <a:pt x="3234" y="1622"/>
                </a:cubicBezTo>
                <a:cubicBezTo>
                  <a:pt x="3234" y="1622"/>
                  <a:pt x="3234" y="1622"/>
                  <a:pt x="3234" y="1622"/>
                </a:cubicBezTo>
                <a:cubicBezTo>
                  <a:pt x="3234" y="1622"/>
                  <a:pt x="3234" y="1622"/>
                  <a:pt x="3233" y="1622"/>
                </a:cubicBezTo>
                <a:cubicBezTo>
                  <a:pt x="3233" y="1622"/>
                  <a:pt x="3233" y="1622"/>
                  <a:pt x="3233" y="1621"/>
                </a:cubicBezTo>
                <a:cubicBezTo>
                  <a:pt x="3233" y="1621"/>
                  <a:pt x="3233" y="1621"/>
                  <a:pt x="3233" y="1621"/>
                </a:cubicBezTo>
                <a:cubicBezTo>
                  <a:pt x="3232" y="1621"/>
                  <a:pt x="3232" y="1620"/>
                  <a:pt x="3232" y="1619"/>
                </a:cubicBezTo>
                <a:cubicBezTo>
                  <a:pt x="3233" y="1618"/>
                  <a:pt x="3233" y="1618"/>
                  <a:pt x="3234" y="1618"/>
                </a:cubicBezTo>
                <a:cubicBezTo>
                  <a:pt x="3234" y="1618"/>
                  <a:pt x="3234" y="1618"/>
                  <a:pt x="3234" y="1618"/>
                </a:cubicBezTo>
                <a:cubicBezTo>
                  <a:pt x="3235" y="1618"/>
                  <a:pt x="3236" y="1618"/>
                  <a:pt x="3236" y="1619"/>
                </a:cubicBezTo>
                <a:cubicBezTo>
                  <a:pt x="3236" y="1620"/>
                  <a:pt x="3236" y="1620"/>
                  <a:pt x="3236" y="1620"/>
                </a:cubicBezTo>
                <a:cubicBezTo>
                  <a:pt x="3237" y="1620"/>
                  <a:pt x="3237" y="1620"/>
                  <a:pt x="3238" y="1621"/>
                </a:cubicBezTo>
                <a:close/>
                <a:moveTo>
                  <a:pt x="3217" y="1630"/>
                </a:moveTo>
                <a:cubicBezTo>
                  <a:pt x="3217" y="1630"/>
                  <a:pt x="3217" y="1630"/>
                  <a:pt x="3217" y="1630"/>
                </a:cubicBezTo>
                <a:cubicBezTo>
                  <a:pt x="3217" y="1630"/>
                  <a:pt x="3217" y="1630"/>
                  <a:pt x="3217" y="1630"/>
                </a:cubicBezTo>
                <a:close/>
                <a:moveTo>
                  <a:pt x="3152" y="1762"/>
                </a:moveTo>
                <a:cubicBezTo>
                  <a:pt x="3151" y="1762"/>
                  <a:pt x="3151" y="1763"/>
                  <a:pt x="3150" y="1763"/>
                </a:cubicBezTo>
                <a:cubicBezTo>
                  <a:pt x="3150" y="1764"/>
                  <a:pt x="3150" y="1765"/>
                  <a:pt x="3149" y="1765"/>
                </a:cubicBezTo>
                <a:cubicBezTo>
                  <a:pt x="3148" y="1766"/>
                  <a:pt x="3148" y="1767"/>
                  <a:pt x="3148" y="1768"/>
                </a:cubicBezTo>
                <a:cubicBezTo>
                  <a:pt x="3148" y="1768"/>
                  <a:pt x="3149" y="1768"/>
                  <a:pt x="3149" y="1768"/>
                </a:cubicBezTo>
                <a:cubicBezTo>
                  <a:pt x="3150" y="1768"/>
                  <a:pt x="3150" y="1768"/>
                  <a:pt x="3150" y="1768"/>
                </a:cubicBezTo>
                <a:cubicBezTo>
                  <a:pt x="3151" y="1768"/>
                  <a:pt x="3152" y="1768"/>
                  <a:pt x="3153" y="1766"/>
                </a:cubicBezTo>
                <a:cubicBezTo>
                  <a:pt x="3153" y="1765"/>
                  <a:pt x="3154" y="1764"/>
                  <a:pt x="3154" y="1763"/>
                </a:cubicBezTo>
                <a:cubicBezTo>
                  <a:pt x="3155" y="1763"/>
                  <a:pt x="3154" y="1762"/>
                  <a:pt x="3154" y="1762"/>
                </a:cubicBezTo>
                <a:cubicBezTo>
                  <a:pt x="3154" y="1761"/>
                  <a:pt x="3153" y="1761"/>
                  <a:pt x="3152" y="1762"/>
                </a:cubicBezTo>
                <a:close/>
                <a:moveTo>
                  <a:pt x="3181" y="1685"/>
                </a:moveTo>
                <a:cubicBezTo>
                  <a:pt x="3181" y="1685"/>
                  <a:pt x="3181" y="1684"/>
                  <a:pt x="3181" y="1684"/>
                </a:cubicBezTo>
                <a:cubicBezTo>
                  <a:pt x="3181" y="1684"/>
                  <a:pt x="3181" y="1684"/>
                  <a:pt x="3181" y="1684"/>
                </a:cubicBezTo>
                <a:cubicBezTo>
                  <a:pt x="3180" y="1683"/>
                  <a:pt x="3179" y="1683"/>
                  <a:pt x="3179" y="1683"/>
                </a:cubicBezTo>
                <a:cubicBezTo>
                  <a:pt x="3178" y="1683"/>
                  <a:pt x="3177" y="1683"/>
                  <a:pt x="3177" y="1684"/>
                </a:cubicBezTo>
                <a:cubicBezTo>
                  <a:pt x="3176" y="1684"/>
                  <a:pt x="3176" y="1684"/>
                  <a:pt x="3176" y="1685"/>
                </a:cubicBezTo>
                <a:cubicBezTo>
                  <a:pt x="3176" y="1685"/>
                  <a:pt x="3176" y="1685"/>
                  <a:pt x="3176" y="1685"/>
                </a:cubicBezTo>
                <a:cubicBezTo>
                  <a:pt x="3176" y="1686"/>
                  <a:pt x="3176" y="1686"/>
                  <a:pt x="3176" y="1686"/>
                </a:cubicBezTo>
                <a:cubicBezTo>
                  <a:pt x="3176" y="1686"/>
                  <a:pt x="3176" y="1687"/>
                  <a:pt x="3176" y="1687"/>
                </a:cubicBezTo>
                <a:cubicBezTo>
                  <a:pt x="3176" y="1687"/>
                  <a:pt x="3176" y="1687"/>
                  <a:pt x="3176" y="1687"/>
                </a:cubicBezTo>
                <a:cubicBezTo>
                  <a:pt x="3176" y="1687"/>
                  <a:pt x="3176" y="1687"/>
                  <a:pt x="3176" y="1687"/>
                </a:cubicBezTo>
                <a:cubicBezTo>
                  <a:pt x="3176" y="1687"/>
                  <a:pt x="3176" y="1687"/>
                  <a:pt x="3176" y="1687"/>
                </a:cubicBezTo>
                <a:cubicBezTo>
                  <a:pt x="3175" y="1687"/>
                  <a:pt x="3175" y="1688"/>
                  <a:pt x="3175" y="1688"/>
                </a:cubicBezTo>
                <a:cubicBezTo>
                  <a:pt x="3175" y="1688"/>
                  <a:pt x="3175" y="1688"/>
                  <a:pt x="3174" y="1688"/>
                </a:cubicBezTo>
                <a:cubicBezTo>
                  <a:pt x="3174" y="1689"/>
                  <a:pt x="3174" y="1689"/>
                  <a:pt x="3173" y="1690"/>
                </a:cubicBezTo>
                <a:cubicBezTo>
                  <a:pt x="3173" y="1690"/>
                  <a:pt x="3173" y="1690"/>
                  <a:pt x="3173" y="1690"/>
                </a:cubicBezTo>
                <a:cubicBezTo>
                  <a:pt x="3173" y="1690"/>
                  <a:pt x="3173" y="1690"/>
                  <a:pt x="3173" y="1690"/>
                </a:cubicBezTo>
                <a:cubicBezTo>
                  <a:pt x="3172" y="1691"/>
                  <a:pt x="3171" y="1692"/>
                  <a:pt x="3171" y="1692"/>
                </a:cubicBezTo>
                <a:cubicBezTo>
                  <a:pt x="3171" y="1693"/>
                  <a:pt x="3172" y="1694"/>
                  <a:pt x="3173" y="1694"/>
                </a:cubicBezTo>
                <a:cubicBezTo>
                  <a:pt x="3173" y="1694"/>
                  <a:pt x="3173" y="1694"/>
                  <a:pt x="3173" y="1694"/>
                </a:cubicBezTo>
                <a:cubicBezTo>
                  <a:pt x="3175" y="1693"/>
                  <a:pt x="3175" y="1693"/>
                  <a:pt x="3176" y="1691"/>
                </a:cubicBezTo>
                <a:cubicBezTo>
                  <a:pt x="3176" y="1691"/>
                  <a:pt x="3176" y="1691"/>
                  <a:pt x="3176" y="1691"/>
                </a:cubicBezTo>
                <a:cubicBezTo>
                  <a:pt x="3176" y="1691"/>
                  <a:pt x="3176" y="1691"/>
                  <a:pt x="3176" y="1691"/>
                </a:cubicBezTo>
                <a:cubicBezTo>
                  <a:pt x="3177" y="1691"/>
                  <a:pt x="3178" y="1690"/>
                  <a:pt x="3179" y="1690"/>
                </a:cubicBezTo>
                <a:cubicBezTo>
                  <a:pt x="3179" y="1689"/>
                  <a:pt x="3180" y="1689"/>
                  <a:pt x="3180" y="1689"/>
                </a:cubicBezTo>
                <a:cubicBezTo>
                  <a:pt x="3180" y="1689"/>
                  <a:pt x="3181" y="1689"/>
                  <a:pt x="3181" y="1688"/>
                </a:cubicBezTo>
                <a:cubicBezTo>
                  <a:pt x="3182" y="1688"/>
                  <a:pt x="3182" y="1687"/>
                  <a:pt x="3182" y="1686"/>
                </a:cubicBezTo>
                <a:cubicBezTo>
                  <a:pt x="3182" y="1685"/>
                  <a:pt x="3181" y="1685"/>
                  <a:pt x="3181" y="1685"/>
                </a:cubicBezTo>
                <a:close/>
                <a:moveTo>
                  <a:pt x="3107" y="1775"/>
                </a:moveTo>
                <a:cubicBezTo>
                  <a:pt x="3106" y="1775"/>
                  <a:pt x="3106" y="1775"/>
                  <a:pt x="3106" y="1775"/>
                </a:cubicBezTo>
                <a:cubicBezTo>
                  <a:pt x="3106" y="1774"/>
                  <a:pt x="3105" y="1773"/>
                  <a:pt x="3104" y="1773"/>
                </a:cubicBezTo>
                <a:cubicBezTo>
                  <a:pt x="3104" y="1773"/>
                  <a:pt x="3104" y="1773"/>
                  <a:pt x="3104" y="1773"/>
                </a:cubicBezTo>
                <a:cubicBezTo>
                  <a:pt x="3103" y="1773"/>
                  <a:pt x="3103" y="1773"/>
                  <a:pt x="3102" y="1773"/>
                </a:cubicBezTo>
                <a:cubicBezTo>
                  <a:pt x="3102" y="1774"/>
                  <a:pt x="3102" y="1774"/>
                  <a:pt x="3102" y="1775"/>
                </a:cubicBezTo>
                <a:cubicBezTo>
                  <a:pt x="3103" y="1775"/>
                  <a:pt x="3103" y="1775"/>
                  <a:pt x="3103" y="1775"/>
                </a:cubicBezTo>
                <a:cubicBezTo>
                  <a:pt x="3103" y="1776"/>
                  <a:pt x="3103" y="1776"/>
                  <a:pt x="3104" y="1776"/>
                </a:cubicBezTo>
                <a:cubicBezTo>
                  <a:pt x="3104" y="1777"/>
                  <a:pt x="3104" y="1777"/>
                  <a:pt x="3105" y="1778"/>
                </a:cubicBezTo>
                <a:cubicBezTo>
                  <a:pt x="3105" y="1778"/>
                  <a:pt x="3105" y="1778"/>
                  <a:pt x="3106" y="1778"/>
                </a:cubicBezTo>
                <a:cubicBezTo>
                  <a:pt x="3106" y="1778"/>
                  <a:pt x="3106" y="1778"/>
                  <a:pt x="3106" y="1778"/>
                </a:cubicBezTo>
                <a:cubicBezTo>
                  <a:pt x="3106" y="1778"/>
                  <a:pt x="3106" y="1778"/>
                  <a:pt x="3106" y="1778"/>
                </a:cubicBezTo>
                <a:cubicBezTo>
                  <a:pt x="3107" y="1778"/>
                  <a:pt x="3107" y="1778"/>
                  <a:pt x="3107" y="1778"/>
                </a:cubicBezTo>
                <a:cubicBezTo>
                  <a:pt x="3107" y="1778"/>
                  <a:pt x="3107" y="1778"/>
                  <a:pt x="3107" y="1778"/>
                </a:cubicBezTo>
                <a:cubicBezTo>
                  <a:pt x="3107" y="1777"/>
                  <a:pt x="3108" y="1777"/>
                  <a:pt x="3108" y="1777"/>
                </a:cubicBezTo>
                <a:cubicBezTo>
                  <a:pt x="3108" y="1776"/>
                  <a:pt x="3108" y="1775"/>
                  <a:pt x="3107" y="1775"/>
                </a:cubicBezTo>
                <a:close/>
                <a:moveTo>
                  <a:pt x="3165" y="1721"/>
                </a:moveTo>
                <a:cubicBezTo>
                  <a:pt x="3165" y="1721"/>
                  <a:pt x="3165" y="1721"/>
                  <a:pt x="3165" y="1721"/>
                </a:cubicBezTo>
                <a:cubicBezTo>
                  <a:pt x="3164" y="1721"/>
                  <a:pt x="3164" y="1721"/>
                  <a:pt x="3164" y="1721"/>
                </a:cubicBezTo>
                <a:cubicBezTo>
                  <a:pt x="3163" y="1722"/>
                  <a:pt x="3163" y="1722"/>
                  <a:pt x="3162" y="1723"/>
                </a:cubicBezTo>
                <a:cubicBezTo>
                  <a:pt x="3162" y="1724"/>
                  <a:pt x="3161" y="1724"/>
                  <a:pt x="3160" y="1725"/>
                </a:cubicBezTo>
                <a:cubicBezTo>
                  <a:pt x="3160" y="1726"/>
                  <a:pt x="3160" y="1727"/>
                  <a:pt x="3160" y="1727"/>
                </a:cubicBezTo>
                <a:cubicBezTo>
                  <a:pt x="3160" y="1728"/>
                  <a:pt x="3161" y="1728"/>
                  <a:pt x="3161" y="1728"/>
                </a:cubicBezTo>
                <a:cubicBezTo>
                  <a:pt x="3161" y="1728"/>
                  <a:pt x="3161" y="1728"/>
                  <a:pt x="3162" y="1728"/>
                </a:cubicBezTo>
                <a:cubicBezTo>
                  <a:pt x="3162" y="1728"/>
                  <a:pt x="3162" y="1728"/>
                  <a:pt x="3162" y="1728"/>
                </a:cubicBezTo>
                <a:cubicBezTo>
                  <a:pt x="3162" y="1728"/>
                  <a:pt x="3163" y="1728"/>
                  <a:pt x="3163" y="1728"/>
                </a:cubicBezTo>
                <a:cubicBezTo>
                  <a:pt x="3164" y="1728"/>
                  <a:pt x="3165" y="1727"/>
                  <a:pt x="3165" y="1726"/>
                </a:cubicBezTo>
                <a:cubicBezTo>
                  <a:pt x="3165" y="1726"/>
                  <a:pt x="3165" y="1725"/>
                  <a:pt x="3165" y="1725"/>
                </a:cubicBezTo>
                <a:cubicBezTo>
                  <a:pt x="3165" y="1725"/>
                  <a:pt x="3166" y="1725"/>
                  <a:pt x="3166" y="1724"/>
                </a:cubicBezTo>
                <a:cubicBezTo>
                  <a:pt x="3167" y="1723"/>
                  <a:pt x="3168" y="1722"/>
                  <a:pt x="3168" y="1721"/>
                </a:cubicBezTo>
                <a:cubicBezTo>
                  <a:pt x="3168" y="1720"/>
                  <a:pt x="3168" y="1720"/>
                  <a:pt x="3168" y="1720"/>
                </a:cubicBezTo>
                <a:cubicBezTo>
                  <a:pt x="3167" y="1719"/>
                  <a:pt x="3165" y="1719"/>
                  <a:pt x="3165" y="1721"/>
                </a:cubicBezTo>
                <a:close/>
                <a:moveTo>
                  <a:pt x="3274" y="1585"/>
                </a:moveTo>
                <a:cubicBezTo>
                  <a:pt x="3274" y="1585"/>
                  <a:pt x="3274" y="1585"/>
                  <a:pt x="3274" y="1585"/>
                </a:cubicBezTo>
                <a:cubicBezTo>
                  <a:pt x="3274" y="1585"/>
                  <a:pt x="3274" y="1585"/>
                  <a:pt x="3273" y="1585"/>
                </a:cubicBezTo>
                <a:cubicBezTo>
                  <a:pt x="3273" y="1584"/>
                  <a:pt x="3273" y="1584"/>
                  <a:pt x="3273" y="1584"/>
                </a:cubicBezTo>
                <a:cubicBezTo>
                  <a:pt x="3272" y="1583"/>
                  <a:pt x="3270" y="1583"/>
                  <a:pt x="3269" y="1584"/>
                </a:cubicBezTo>
                <a:cubicBezTo>
                  <a:pt x="3269" y="1584"/>
                  <a:pt x="3269" y="1585"/>
                  <a:pt x="3268" y="1585"/>
                </a:cubicBezTo>
                <a:cubicBezTo>
                  <a:pt x="3268" y="1586"/>
                  <a:pt x="3268" y="1586"/>
                  <a:pt x="3268" y="1586"/>
                </a:cubicBezTo>
                <a:cubicBezTo>
                  <a:pt x="3268" y="1586"/>
                  <a:pt x="3267" y="1586"/>
                  <a:pt x="3267" y="1586"/>
                </a:cubicBezTo>
                <a:cubicBezTo>
                  <a:pt x="3267" y="1586"/>
                  <a:pt x="3267" y="1586"/>
                  <a:pt x="3267" y="1587"/>
                </a:cubicBezTo>
                <a:cubicBezTo>
                  <a:pt x="3267" y="1587"/>
                  <a:pt x="3267" y="1587"/>
                  <a:pt x="3266" y="1587"/>
                </a:cubicBezTo>
                <a:cubicBezTo>
                  <a:pt x="3266" y="1587"/>
                  <a:pt x="3266" y="1587"/>
                  <a:pt x="3266" y="1587"/>
                </a:cubicBezTo>
                <a:cubicBezTo>
                  <a:pt x="3265" y="1587"/>
                  <a:pt x="3265" y="1588"/>
                  <a:pt x="3265" y="1588"/>
                </a:cubicBezTo>
                <a:cubicBezTo>
                  <a:pt x="3265" y="1588"/>
                  <a:pt x="3265" y="1588"/>
                  <a:pt x="3264" y="1588"/>
                </a:cubicBezTo>
                <a:cubicBezTo>
                  <a:pt x="3264" y="1588"/>
                  <a:pt x="3264" y="1588"/>
                  <a:pt x="3264" y="1588"/>
                </a:cubicBezTo>
                <a:cubicBezTo>
                  <a:pt x="3263" y="1588"/>
                  <a:pt x="3263" y="1588"/>
                  <a:pt x="3263" y="1588"/>
                </a:cubicBezTo>
                <a:cubicBezTo>
                  <a:pt x="3263" y="1588"/>
                  <a:pt x="3262" y="1588"/>
                  <a:pt x="3262" y="1588"/>
                </a:cubicBezTo>
                <a:cubicBezTo>
                  <a:pt x="3262" y="1588"/>
                  <a:pt x="3262" y="1587"/>
                  <a:pt x="3262" y="1587"/>
                </a:cubicBezTo>
                <a:cubicBezTo>
                  <a:pt x="3261" y="1587"/>
                  <a:pt x="3261" y="1587"/>
                  <a:pt x="3261" y="1587"/>
                </a:cubicBezTo>
                <a:cubicBezTo>
                  <a:pt x="3261" y="1587"/>
                  <a:pt x="3261" y="1587"/>
                  <a:pt x="3260" y="1586"/>
                </a:cubicBezTo>
                <a:cubicBezTo>
                  <a:pt x="3260" y="1586"/>
                  <a:pt x="3260" y="1586"/>
                  <a:pt x="3259" y="1586"/>
                </a:cubicBezTo>
                <a:cubicBezTo>
                  <a:pt x="3259" y="1586"/>
                  <a:pt x="3259" y="1586"/>
                  <a:pt x="3259" y="1586"/>
                </a:cubicBezTo>
                <a:cubicBezTo>
                  <a:pt x="3259" y="1586"/>
                  <a:pt x="3259" y="1586"/>
                  <a:pt x="3259" y="1586"/>
                </a:cubicBezTo>
                <a:cubicBezTo>
                  <a:pt x="3258" y="1587"/>
                  <a:pt x="3258" y="1587"/>
                  <a:pt x="3258" y="1587"/>
                </a:cubicBezTo>
                <a:cubicBezTo>
                  <a:pt x="3258" y="1587"/>
                  <a:pt x="3258" y="1587"/>
                  <a:pt x="3258" y="1587"/>
                </a:cubicBezTo>
                <a:cubicBezTo>
                  <a:pt x="3258" y="1586"/>
                  <a:pt x="3258" y="1586"/>
                  <a:pt x="3258" y="1586"/>
                </a:cubicBezTo>
                <a:cubicBezTo>
                  <a:pt x="3258" y="1586"/>
                  <a:pt x="3258" y="1586"/>
                  <a:pt x="3258" y="1586"/>
                </a:cubicBezTo>
                <a:cubicBezTo>
                  <a:pt x="3258" y="1586"/>
                  <a:pt x="3258" y="1586"/>
                  <a:pt x="3258" y="1586"/>
                </a:cubicBezTo>
                <a:cubicBezTo>
                  <a:pt x="3258" y="1586"/>
                  <a:pt x="3258" y="1585"/>
                  <a:pt x="3258" y="1585"/>
                </a:cubicBezTo>
                <a:cubicBezTo>
                  <a:pt x="3258" y="1585"/>
                  <a:pt x="3258" y="1584"/>
                  <a:pt x="3258" y="1583"/>
                </a:cubicBezTo>
                <a:cubicBezTo>
                  <a:pt x="3258" y="1583"/>
                  <a:pt x="3258" y="1582"/>
                  <a:pt x="3257" y="1582"/>
                </a:cubicBezTo>
                <a:cubicBezTo>
                  <a:pt x="3257" y="1582"/>
                  <a:pt x="3257" y="1582"/>
                  <a:pt x="3257" y="1582"/>
                </a:cubicBezTo>
                <a:cubicBezTo>
                  <a:pt x="3257" y="1582"/>
                  <a:pt x="3257" y="1582"/>
                  <a:pt x="3257" y="1582"/>
                </a:cubicBezTo>
                <a:cubicBezTo>
                  <a:pt x="3257" y="1581"/>
                  <a:pt x="3256" y="1580"/>
                  <a:pt x="3256" y="1580"/>
                </a:cubicBezTo>
                <a:cubicBezTo>
                  <a:pt x="3256" y="1580"/>
                  <a:pt x="3256" y="1580"/>
                  <a:pt x="3256" y="1580"/>
                </a:cubicBezTo>
                <a:cubicBezTo>
                  <a:pt x="3257" y="1579"/>
                  <a:pt x="3256" y="1578"/>
                  <a:pt x="3256" y="1578"/>
                </a:cubicBezTo>
                <a:cubicBezTo>
                  <a:pt x="3256" y="1578"/>
                  <a:pt x="3255" y="1577"/>
                  <a:pt x="3255" y="1577"/>
                </a:cubicBezTo>
                <a:cubicBezTo>
                  <a:pt x="3255" y="1577"/>
                  <a:pt x="3255" y="1577"/>
                  <a:pt x="3255" y="1577"/>
                </a:cubicBezTo>
                <a:cubicBezTo>
                  <a:pt x="3255" y="1577"/>
                  <a:pt x="3255" y="1577"/>
                  <a:pt x="3254" y="1576"/>
                </a:cubicBezTo>
                <a:cubicBezTo>
                  <a:pt x="3254" y="1576"/>
                  <a:pt x="3254" y="1576"/>
                  <a:pt x="3255" y="1576"/>
                </a:cubicBezTo>
                <a:cubicBezTo>
                  <a:pt x="3255" y="1575"/>
                  <a:pt x="3255" y="1574"/>
                  <a:pt x="3255" y="1573"/>
                </a:cubicBezTo>
                <a:cubicBezTo>
                  <a:pt x="3254" y="1573"/>
                  <a:pt x="3254" y="1572"/>
                  <a:pt x="3254" y="1572"/>
                </a:cubicBezTo>
                <a:cubicBezTo>
                  <a:pt x="3254" y="1572"/>
                  <a:pt x="3253" y="1572"/>
                  <a:pt x="3253" y="1572"/>
                </a:cubicBezTo>
                <a:cubicBezTo>
                  <a:pt x="3253" y="1572"/>
                  <a:pt x="3252" y="1572"/>
                  <a:pt x="3252" y="1573"/>
                </a:cubicBezTo>
                <a:cubicBezTo>
                  <a:pt x="3252" y="1573"/>
                  <a:pt x="3251" y="1573"/>
                  <a:pt x="3251" y="1574"/>
                </a:cubicBezTo>
                <a:cubicBezTo>
                  <a:pt x="3251" y="1574"/>
                  <a:pt x="3251" y="1574"/>
                  <a:pt x="3251" y="1574"/>
                </a:cubicBezTo>
                <a:cubicBezTo>
                  <a:pt x="3251" y="1574"/>
                  <a:pt x="3251" y="1574"/>
                  <a:pt x="3251" y="1574"/>
                </a:cubicBezTo>
                <a:cubicBezTo>
                  <a:pt x="3251" y="1575"/>
                  <a:pt x="3251" y="1575"/>
                  <a:pt x="3252" y="1575"/>
                </a:cubicBezTo>
                <a:cubicBezTo>
                  <a:pt x="3252" y="1576"/>
                  <a:pt x="3252" y="1576"/>
                  <a:pt x="3252" y="1576"/>
                </a:cubicBezTo>
                <a:cubicBezTo>
                  <a:pt x="3251" y="1576"/>
                  <a:pt x="3251" y="1576"/>
                  <a:pt x="3250" y="1576"/>
                </a:cubicBezTo>
                <a:cubicBezTo>
                  <a:pt x="3250" y="1577"/>
                  <a:pt x="3249" y="1577"/>
                  <a:pt x="3249" y="1577"/>
                </a:cubicBezTo>
                <a:cubicBezTo>
                  <a:pt x="3249" y="1578"/>
                  <a:pt x="3249" y="1578"/>
                  <a:pt x="3250" y="1578"/>
                </a:cubicBezTo>
                <a:cubicBezTo>
                  <a:pt x="3250" y="1579"/>
                  <a:pt x="3250" y="1579"/>
                  <a:pt x="3251" y="1579"/>
                </a:cubicBezTo>
                <a:cubicBezTo>
                  <a:pt x="3251" y="1579"/>
                  <a:pt x="3251" y="1579"/>
                  <a:pt x="3251" y="1579"/>
                </a:cubicBezTo>
                <a:cubicBezTo>
                  <a:pt x="3251" y="1579"/>
                  <a:pt x="3250" y="1580"/>
                  <a:pt x="3251" y="1580"/>
                </a:cubicBezTo>
                <a:cubicBezTo>
                  <a:pt x="3251" y="1580"/>
                  <a:pt x="3251" y="1580"/>
                  <a:pt x="3251" y="1580"/>
                </a:cubicBezTo>
                <a:cubicBezTo>
                  <a:pt x="3250" y="1580"/>
                  <a:pt x="3250" y="1580"/>
                  <a:pt x="3250" y="1580"/>
                </a:cubicBezTo>
                <a:cubicBezTo>
                  <a:pt x="3249" y="1580"/>
                  <a:pt x="3249" y="1580"/>
                  <a:pt x="3249" y="1580"/>
                </a:cubicBezTo>
                <a:cubicBezTo>
                  <a:pt x="3249" y="1580"/>
                  <a:pt x="3249" y="1580"/>
                  <a:pt x="3249" y="1580"/>
                </a:cubicBezTo>
                <a:cubicBezTo>
                  <a:pt x="3249" y="1580"/>
                  <a:pt x="3249" y="1580"/>
                  <a:pt x="3249" y="1580"/>
                </a:cubicBezTo>
                <a:cubicBezTo>
                  <a:pt x="3249" y="1579"/>
                  <a:pt x="3249" y="1579"/>
                  <a:pt x="3248" y="1579"/>
                </a:cubicBezTo>
                <a:cubicBezTo>
                  <a:pt x="3248" y="1579"/>
                  <a:pt x="3248" y="1578"/>
                  <a:pt x="3248" y="1578"/>
                </a:cubicBezTo>
                <a:cubicBezTo>
                  <a:pt x="3248" y="1578"/>
                  <a:pt x="3248" y="1578"/>
                  <a:pt x="3249" y="1578"/>
                </a:cubicBezTo>
                <a:cubicBezTo>
                  <a:pt x="3249" y="1577"/>
                  <a:pt x="3249" y="1576"/>
                  <a:pt x="3249" y="1576"/>
                </a:cubicBezTo>
                <a:cubicBezTo>
                  <a:pt x="3248" y="1576"/>
                  <a:pt x="3248" y="1576"/>
                  <a:pt x="3248" y="1576"/>
                </a:cubicBezTo>
                <a:cubicBezTo>
                  <a:pt x="3249" y="1575"/>
                  <a:pt x="3249" y="1575"/>
                  <a:pt x="3249" y="1575"/>
                </a:cubicBezTo>
                <a:cubicBezTo>
                  <a:pt x="3249" y="1574"/>
                  <a:pt x="3249" y="1573"/>
                  <a:pt x="3248" y="1573"/>
                </a:cubicBezTo>
                <a:cubicBezTo>
                  <a:pt x="3248" y="1573"/>
                  <a:pt x="3247" y="1572"/>
                  <a:pt x="3247" y="1572"/>
                </a:cubicBezTo>
                <a:cubicBezTo>
                  <a:pt x="3247" y="1572"/>
                  <a:pt x="3248" y="1572"/>
                  <a:pt x="3248" y="1571"/>
                </a:cubicBezTo>
                <a:cubicBezTo>
                  <a:pt x="3248" y="1571"/>
                  <a:pt x="3248" y="1570"/>
                  <a:pt x="3248" y="1570"/>
                </a:cubicBezTo>
                <a:cubicBezTo>
                  <a:pt x="3249" y="1569"/>
                  <a:pt x="3248" y="1569"/>
                  <a:pt x="3248" y="1569"/>
                </a:cubicBezTo>
                <a:cubicBezTo>
                  <a:pt x="3248" y="1569"/>
                  <a:pt x="3248" y="1568"/>
                  <a:pt x="3248" y="1568"/>
                </a:cubicBezTo>
                <a:cubicBezTo>
                  <a:pt x="3248" y="1568"/>
                  <a:pt x="3249" y="1567"/>
                  <a:pt x="3248" y="1567"/>
                </a:cubicBezTo>
                <a:cubicBezTo>
                  <a:pt x="3248" y="1566"/>
                  <a:pt x="3248" y="1566"/>
                  <a:pt x="3248" y="1566"/>
                </a:cubicBezTo>
                <a:cubicBezTo>
                  <a:pt x="3247" y="1566"/>
                  <a:pt x="3247" y="1566"/>
                  <a:pt x="3247" y="1566"/>
                </a:cubicBezTo>
                <a:cubicBezTo>
                  <a:pt x="3247" y="1565"/>
                  <a:pt x="3247" y="1565"/>
                  <a:pt x="3247" y="1565"/>
                </a:cubicBezTo>
                <a:cubicBezTo>
                  <a:pt x="3247" y="1564"/>
                  <a:pt x="3246" y="1564"/>
                  <a:pt x="3246" y="1564"/>
                </a:cubicBezTo>
                <a:cubicBezTo>
                  <a:pt x="3245" y="1564"/>
                  <a:pt x="3245" y="1564"/>
                  <a:pt x="3245" y="1564"/>
                </a:cubicBezTo>
                <a:cubicBezTo>
                  <a:pt x="3245" y="1565"/>
                  <a:pt x="3245" y="1565"/>
                  <a:pt x="3244" y="1565"/>
                </a:cubicBezTo>
                <a:cubicBezTo>
                  <a:pt x="3244" y="1565"/>
                  <a:pt x="3244" y="1565"/>
                  <a:pt x="3244" y="1565"/>
                </a:cubicBezTo>
                <a:cubicBezTo>
                  <a:pt x="3244" y="1565"/>
                  <a:pt x="3244" y="1565"/>
                  <a:pt x="3244" y="1565"/>
                </a:cubicBezTo>
                <a:cubicBezTo>
                  <a:pt x="3243" y="1564"/>
                  <a:pt x="3243" y="1564"/>
                  <a:pt x="3243" y="1564"/>
                </a:cubicBezTo>
                <a:cubicBezTo>
                  <a:pt x="3243" y="1564"/>
                  <a:pt x="3243" y="1564"/>
                  <a:pt x="3243" y="1564"/>
                </a:cubicBezTo>
                <a:cubicBezTo>
                  <a:pt x="3243" y="1563"/>
                  <a:pt x="3243" y="1563"/>
                  <a:pt x="3243" y="1562"/>
                </a:cubicBezTo>
                <a:cubicBezTo>
                  <a:pt x="3242" y="1562"/>
                  <a:pt x="3241" y="1561"/>
                  <a:pt x="3240" y="1561"/>
                </a:cubicBezTo>
                <a:cubicBezTo>
                  <a:pt x="3240" y="1561"/>
                  <a:pt x="3240" y="1561"/>
                  <a:pt x="3240" y="1561"/>
                </a:cubicBezTo>
                <a:cubicBezTo>
                  <a:pt x="3240" y="1561"/>
                  <a:pt x="3240" y="1561"/>
                  <a:pt x="3240" y="1561"/>
                </a:cubicBezTo>
                <a:cubicBezTo>
                  <a:pt x="3240" y="1561"/>
                  <a:pt x="3240" y="1561"/>
                  <a:pt x="3240" y="1561"/>
                </a:cubicBezTo>
                <a:cubicBezTo>
                  <a:pt x="3239" y="1561"/>
                  <a:pt x="3239" y="1561"/>
                  <a:pt x="3238" y="1561"/>
                </a:cubicBezTo>
                <a:cubicBezTo>
                  <a:pt x="3238" y="1561"/>
                  <a:pt x="3237" y="1561"/>
                  <a:pt x="3237" y="1562"/>
                </a:cubicBezTo>
                <a:cubicBezTo>
                  <a:pt x="3237" y="1561"/>
                  <a:pt x="3236" y="1561"/>
                  <a:pt x="3236" y="1561"/>
                </a:cubicBezTo>
                <a:cubicBezTo>
                  <a:pt x="3236" y="1561"/>
                  <a:pt x="3236" y="1561"/>
                  <a:pt x="3236" y="1560"/>
                </a:cubicBezTo>
                <a:cubicBezTo>
                  <a:pt x="3235" y="1560"/>
                  <a:pt x="3235" y="1560"/>
                  <a:pt x="3235" y="1560"/>
                </a:cubicBezTo>
                <a:cubicBezTo>
                  <a:pt x="3235" y="1559"/>
                  <a:pt x="3235" y="1559"/>
                  <a:pt x="3234" y="1558"/>
                </a:cubicBezTo>
                <a:cubicBezTo>
                  <a:pt x="3234" y="1558"/>
                  <a:pt x="3233" y="1558"/>
                  <a:pt x="3232" y="1558"/>
                </a:cubicBezTo>
                <a:cubicBezTo>
                  <a:pt x="3232" y="1558"/>
                  <a:pt x="3232" y="1558"/>
                  <a:pt x="3231" y="1558"/>
                </a:cubicBezTo>
                <a:cubicBezTo>
                  <a:pt x="3231" y="1558"/>
                  <a:pt x="3231" y="1559"/>
                  <a:pt x="3231" y="1559"/>
                </a:cubicBezTo>
                <a:cubicBezTo>
                  <a:pt x="3230" y="1559"/>
                  <a:pt x="3230" y="1559"/>
                  <a:pt x="3230" y="1560"/>
                </a:cubicBezTo>
                <a:cubicBezTo>
                  <a:pt x="3230" y="1561"/>
                  <a:pt x="3231" y="1562"/>
                  <a:pt x="3232" y="1562"/>
                </a:cubicBezTo>
                <a:cubicBezTo>
                  <a:pt x="3232" y="1562"/>
                  <a:pt x="3232" y="1562"/>
                  <a:pt x="3233" y="1563"/>
                </a:cubicBezTo>
                <a:cubicBezTo>
                  <a:pt x="3233" y="1563"/>
                  <a:pt x="3233" y="1563"/>
                  <a:pt x="3233" y="1563"/>
                </a:cubicBezTo>
                <a:cubicBezTo>
                  <a:pt x="3233" y="1563"/>
                  <a:pt x="3233" y="1564"/>
                  <a:pt x="3234" y="1564"/>
                </a:cubicBezTo>
                <a:cubicBezTo>
                  <a:pt x="3234" y="1564"/>
                  <a:pt x="3234" y="1565"/>
                  <a:pt x="3234" y="1565"/>
                </a:cubicBezTo>
                <a:cubicBezTo>
                  <a:pt x="3234" y="1565"/>
                  <a:pt x="3234" y="1565"/>
                  <a:pt x="3234" y="1565"/>
                </a:cubicBezTo>
                <a:cubicBezTo>
                  <a:pt x="3234" y="1566"/>
                  <a:pt x="3234" y="1566"/>
                  <a:pt x="3234" y="1566"/>
                </a:cubicBezTo>
                <a:cubicBezTo>
                  <a:pt x="3234" y="1567"/>
                  <a:pt x="3234" y="1567"/>
                  <a:pt x="3234" y="1567"/>
                </a:cubicBezTo>
                <a:cubicBezTo>
                  <a:pt x="3234" y="1568"/>
                  <a:pt x="3234" y="1568"/>
                  <a:pt x="3234" y="1568"/>
                </a:cubicBezTo>
                <a:cubicBezTo>
                  <a:pt x="3235" y="1569"/>
                  <a:pt x="3235" y="1569"/>
                  <a:pt x="3236" y="1569"/>
                </a:cubicBezTo>
                <a:cubicBezTo>
                  <a:pt x="3236" y="1569"/>
                  <a:pt x="3236" y="1569"/>
                  <a:pt x="3236" y="1569"/>
                </a:cubicBezTo>
                <a:cubicBezTo>
                  <a:pt x="3236" y="1569"/>
                  <a:pt x="3236" y="1569"/>
                  <a:pt x="3236" y="1569"/>
                </a:cubicBezTo>
                <a:cubicBezTo>
                  <a:pt x="3236" y="1570"/>
                  <a:pt x="3236" y="1570"/>
                  <a:pt x="3237" y="1570"/>
                </a:cubicBezTo>
                <a:cubicBezTo>
                  <a:pt x="3237" y="1571"/>
                  <a:pt x="3237" y="1571"/>
                  <a:pt x="3238" y="1571"/>
                </a:cubicBezTo>
                <a:cubicBezTo>
                  <a:pt x="3238" y="1571"/>
                  <a:pt x="3238" y="1572"/>
                  <a:pt x="3238" y="1572"/>
                </a:cubicBezTo>
                <a:cubicBezTo>
                  <a:pt x="3238" y="1572"/>
                  <a:pt x="3238" y="1572"/>
                  <a:pt x="3238" y="1572"/>
                </a:cubicBezTo>
                <a:cubicBezTo>
                  <a:pt x="3238" y="1572"/>
                  <a:pt x="3238" y="1573"/>
                  <a:pt x="3238" y="1573"/>
                </a:cubicBezTo>
                <a:cubicBezTo>
                  <a:pt x="3239" y="1573"/>
                  <a:pt x="3239" y="1573"/>
                  <a:pt x="3239" y="1573"/>
                </a:cubicBezTo>
                <a:cubicBezTo>
                  <a:pt x="3239" y="1574"/>
                  <a:pt x="3239" y="1574"/>
                  <a:pt x="3239" y="1574"/>
                </a:cubicBezTo>
                <a:cubicBezTo>
                  <a:pt x="3239" y="1574"/>
                  <a:pt x="3239" y="1574"/>
                  <a:pt x="3239" y="1575"/>
                </a:cubicBezTo>
                <a:cubicBezTo>
                  <a:pt x="3240" y="1575"/>
                  <a:pt x="3240" y="1575"/>
                  <a:pt x="3240" y="1576"/>
                </a:cubicBezTo>
                <a:cubicBezTo>
                  <a:pt x="3240" y="1576"/>
                  <a:pt x="3240" y="1577"/>
                  <a:pt x="3240" y="1577"/>
                </a:cubicBezTo>
                <a:cubicBezTo>
                  <a:pt x="3240" y="1578"/>
                  <a:pt x="3241" y="1578"/>
                  <a:pt x="3241" y="1578"/>
                </a:cubicBezTo>
                <a:cubicBezTo>
                  <a:pt x="3242" y="1578"/>
                  <a:pt x="3242" y="1578"/>
                  <a:pt x="3242" y="1578"/>
                </a:cubicBezTo>
                <a:cubicBezTo>
                  <a:pt x="3242" y="1578"/>
                  <a:pt x="3242" y="1579"/>
                  <a:pt x="3242" y="1579"/>
                </a:cubicBezTo>
                <a:cubicBezTo>
                  <a:pt x="3242" y="1579"/>
                  <a:pt x="3242" y="1580"/>
                  <a:pt x="3242" y="1580"/>
                </a:cubicBezTo>
                <a:cubicBezTo>
                  <a:pt x="3242" y="1580"/>
                  <a:pt x="3242" y="1581"/>
                  <a:pt x="3242" y="1581"/>
                </a:cubicBezTo>
                <a:cubicBezTo>
                  <a:pt x="3242" y="1582"/>
                  <a:pt x="3243" y="1583"/>
                  <a:pt x="3243" y="1583"/>
                </a:cubicBezTo>
                <a:cubicBezTo>
                  <a:pt x="3244" y="1583"/>
                  <a:pt x="3244" y="1583"/>
                  <a:pt x="3244" y="1583"/>
                </a:cubicBezTo>
                <a:cubicBezTo>
                  <a:pt x="3245" y="1583"/>
                  <a:pt x="3245" y="1583"/>
                  <a:pt x="3245" y="1583"/>
                </a:cubicBezTo>
                <a:cubicBezTo>
                  <a:pt x="3245" y="1583"/>
                  <a:pt x="3245" y="1583"/>
                  <a:pt x="3245" y="1583"/>
                </a:cubicBezTo>
                <a:cubicBezTo>
                  <a:pt x="3245" y="1584"/>
                  <a:pt x="3246" y="1584"/>
                  <a:pt x="3246" y="1584"/>
                </a:cubicBezTo>
                <a:cubicBezTo>
                  <a:pt x="3246" y="1584"/>
                  <a:pt x="3246" y="1584"/>
                  <a:pt x="3246" y="1584"/>
                </a:cubicBezTo>
                <a:cubicBezTo>
                  <a:pt x="3246" y="1584"/>
                  <a:pt x="3246" y="1584"/>
                  <a:pt x="3246" y="1584"/>
                </a:cubicBezTo>
                <a:cubicBezTo>
                  <a:pt x="3246" y="1585"/>
                  <a:pt x="3245" y="1585"/>
                  <a:pt x="3245" y="1586"/>
                </a:cubicBezTo>
                <a:cubicBezTo>
                  <a:pt x="3246" y="1587"/>
                  <a:pt x="3246" y="1587"/>
                  <a:pt x="3245" y="1588"/>
                </a:cubicBezTo>
                <a:cubicBezTo>
                  <a:pt x="3245" y="1589"/>
                  <a:pt x="3245" y="1589"/>
                  <a:pt x="3245" y="1590"/>
                </a:cubicBezTo>
                <a:cubicBezTo>
                  <a:pt x="3244" y="1590"/>
                  <a:pt x="3244" y="1590"/>
                  <a:pt x="3244" y="1590"/>
                </a:cubicBezTo>
                <a:cubicBezTo>
                  <a:pt x="3244" y="1591"/>
                  <a:pt x="3244" y="1591"/>
                  <a:pt x="3244" y="1592"/>
                </a:cubicBezTo>
                <a:cubicBezTo>
                  <a:pt x="3244" y="1592"/>
                  <a:pt x="3244" y="1592"/>
                  <a:pt x="3244" y="1592"/>
                </a:cubicBezTo>
                <a:cubicBezTo>
                  <a:pt x="3243" y="1592"/>
                  <a:pt x="3243" y="1592"/>
                  <a:pt x="3243" y="1593"/>
                </a:cubicBezTo>
                <a:cubicBezTo>
                  <a:pt x="3243" y="1593"/>
                  <a:pt x="3243" y="1594"/>
                  <a:pt x="3243" y="1595"/>
                </a:cubicBezTo>
                <a:cubicBezTo>
                  <a:pt x="3243" y="1595"/>
                  <a:pt x="3243" y="1595"/>
                  <a:pt x="3243" y="1595"/>
                </a:cubicBezTo>
                <a:cubicBezTo>
                  <a:pt x="3243" y="1596"/>
                  <a:pt x="3243" y="1596"/>
                  <a:pt x="3243" y="1597"/>
                </a:cubicBezTo>
                <a:cubicBezTo>
                  <a:pt x="3243" y="1597"/>
                  <a:pt x="3243" y="1597"/>
                  <a:pt x="3243" y="1598"/>
                </a:cubicBezTo>
                <a:cubicBezTo>
                  <a:pt x="3243" y="1598"/>
                  <a:pt x="3243" y="1599"/>
                  <a:pt x="3243" y="1600"/>
                </a:cubicBezTo>
                <a:cubicBezTo>
                  <a:pt x="3243" y="1600"/>
                  <a:pt x="3242" y="1600"/>
                  <a:pt x="3242" y="1600"/>
                </a:cubicBezTo>
                <a:cubicBezTo>
                  <a:pt x="3241" y="1600"/>
                  <a:pt x="3241" y="1600"/>
                  <a:pt x="3240" y="1600"/>
                </a:cubicBezTo>
                <a:cubicBezTo>
                  <a:pt x="3240" y="1600"/>
                  <a:pt x="3239" y="1600"/>
                  <a:pt x="3239" y="1600"/>
                </a:cubicBezTo>
                <a:cubicBezTo>
                  <a:pt x="3239" y="1600"/>
                  <a:pt x="3239" y="1600"/>
                  <a:pt x="3239" y="1600"/>
                </a:cubicBezTo>
                <a:cubicBezTo>
                  <a:pt x="3238" y="1600"/>
                  <a:pt x="3238" y="1600"/>
                  <a:pt x="3237" y="1601"/>
                </a:cubicBezTo>
                <a:cubicBezTo>
                  <a:pt x="3237" y="1601"/>
                  <a:pt x="3237" y="1601"/>
                  <a:pt x="3237" y="1601"/>
                </a:cubicBezTo>
                <a:cubicBezTo>
                  <a:pt x="3237" y="1602"/>
                  <a:pt x="3236" y="1602"/>
                  <a:pt x="3236" y="1602"/>
                </a:cubicBezTo>
                <a:cubicBezTo>
                  <a:pt x="3236" y="1602"/>
                  <a:pt x="3236" y="1602"/>
                  <a:pt x="3236" y="1603"/>
                </a:cubicBezTo>
                <a:cubicBezTo>
                  <a:pt x="3235" y="1603"/>
                  <a:pt x="3235" y="1603"/>
                  <a:pt x="3235" y="1604"/>
                </a:cubicBezTo>
                <a:cubicBezTo>
                  <a:pt x="3235" y="1604"/>
                  <a:pt x="3235" y="1604"/>
                  <a:pt x="3235" y="1604"/>
                </a:cubicBezTo>
                <a:cubicBezTo>
                  <a:pt x="3235" y="1604"/>
                  <a:pt x="3234" y="1605"/>
                  <a:pt x="3234" y="1605"/>
                </a:cubicBezTo>
                <a:cubicBezTo>
                  <a:pt x="3234" y="1606"/>
                  <a:pt x="3235" y="1607"/>
                  <a:pt x="3236" y="1607"/>
                </a:cubicBezTo>
                <a:cubicBezTo>
                  <a:pt x="3236" y="1607"/>
                  <a:pt x="3236" y="1607"/>
                  <a:pt x="3236" y="1607"/>
                </a:cubicBezTo>
                <a:cubicBezTo>
                  <a:pt x="3236" y="1608"/>
                  <a:pt x="3236" y="1608"/>
                  <a:pt x="3237" y="1608"/>
                </a:cubicBezTo>
                <a:cubicBezTo>
                  <a:pt x="3237" y="1608"/>
                  <a:pt x="3237" y="1608"/>
                  <a:pt x="3237" y="1608"/>
                </a:cubicBezTo>
                <a:cubicBezTo>
                  <a:pt x="3237" y="1608"/>
                  <a:pt x="3238" y="1608"/>
                  <a:pt x="3238" y="1608"/>
                </a:cubicBezTo>
                <a:cubicBezTo>
                  <a:pt x="3238" y="1609"/>
                  <a:pt x="3238" y="1609"/>
                  <a:pt x="3238" y="1609"/>
                </a:cubicBezTo>
                <a:cubicBezTo>
                  <a:pt x="3238" y="1609"/>
                  <a:pt x="3239" y="1609"/>
                  <a:pt x="3239" y="1609"/>
                </a:cubicBezTo>
                <a:cubicBezTo>
                  <a:pt x="3239" y="1610"/>
                  <a:pt x="3239" y="1610"/>
                  <a:pt x="3240" y="1610"/>
                </a:cubicBezTo>
                <a:cubicBezTo>
                  <a:pt x="3240" y="1610"/>
                  <a:pt x="3240" y="1610"/>
                  <a:pt x="3241" y="1610"/>
                </a:cubicBezTo>
                <a:cubicBezTo>
                  <a:pt x="3241" y="1611"/>
                  <a:pt x="3242" y="1611"/>
                  <a:pt x="3242" y="1610"/>
                </a:cubicBezTo>
                <a:cubicBezTo>
                  <a:pt x="3242" y="1610"/>
                  <a:pt x="3242" y="1610"/>
                  <a:pt x="3242" y="1610"/>
                </a:cubicBezTo>
                <a:cubicBezTo>
                  <a:pt x="3243" y="1611"/>
                  <a:pt x="3243" y="1611"/>
                  <a:pt x="3243" y="1611"/>
                </a:cubicBezTo>
                <a:cubicBezTo>
                  <a:pt x="3243" y="1611"/>
                  <a:pt x="3243" y="1611"/>
                  <a:pt x="3243" y="1611"/>
                </a:cubicBezTo>
                <a:cubicBezTo>
                  <a:pt x="3244" y="1611"/>
                  <a:pt x="3244" y="1611"/>
                  <a:pt x="3244" y="1612"/>
                </a:cubicBezTo>
                <a:cubicBezTo>
                  <a:pt x="3244" y="1612"/>
                  <a:pt x="3244" y="1613"/>
                  <a:pt x="3244" y="1613"/>
                </a:cubicBezTo>
                <a:cubicBezTo>
                  <a:pt x="3244" y="1613"/>
                  <a:pt x="3244" y="1613"/>
                  <a:pt x="3244" y="1613"/>
                </a:cubicBezTo>
                <a:cubicBezTo>
                  <a:pt x="3244" y="1614"/>
                  <a:pt x="3244" y="1615"/>
                  <a:pt x="3244" y="1615"/>
                </a:cubicBezTo>
                <a:cubicBezTo>
                  <a:pt x="3244" y="1615"/>
                  <a:pt x="3244" y="1615"/>
                  <a:pt x="3244" y="1615"/>
                </a:cubicBezTo>
                <a:cubicBezTo>
                  <a:pt x="3243" y="1616"/>
                  <a:pt x="3243" y="1616"/>
                  <a:pt x="3243" y="1616"/>
                </a:cubicBezTo>
                <a:cubicBezTo>
                  <a:pt x="3243" y="1616"/>
                  <a:pt x="3242" y="1617"/>
                  <a:pt x="3242" y="1617"/>
                </a:cubicBezTo>
                <a:cubicBezTo>
                  <a:pt x="3242" y="1618"/>
                  <a:pt x="3242" y="1618"/>
                  <a:pt x="3242" y="1618"/>
                </a:cubicBezTo>
                <a:cubicBezTo>
                  <a:pt x="3242" y="1618"/>
                  <a:pt x="3242" y="1619"/>
                  <a:pt x="3241" y="1619"/>
                </a:cubicBezTo>
                <a:cubicBezTo>
                  <a:pt x="3241" y="1619"/>
                  <a:pt x="3241" y="1620"/>
                  <a:pt x="3241" y="1620"/>
                </a:cubicBezTo>
                <a:cubicBezTo>
                  <a:pt x="3240" y="1621"/>
                  <a:pt x="3240" y="1621"/>
                  <a:pt x="3240" y="1621"/>
                </a:cubicBezTo>
                <a:cubicBezTo>
                  <a:pt x="3240" y="1621"/>
                  <a:pt x="3239" y="1622"/>
                  <a:pt x="3239" y="1622"/>
                </a:cubicBezTo>
                <a:cubicBezTo>
                  <a:pt x="3239" y="1622"/>
                  <a:pt x="3239" y="1622"/>
                  <a:pt x="3238" y="1622"/>
                </a:cubicBezTo>
                <a:cubicBezTo>
                  <a:pt x="3238" y="1622"/>
                  <a:pt x="3238" y="1623"/>
                  <a:pt x="3238" y="1623"/>
                </a:cubicBezTo>
                <a:cubicBezTo>
                  <a:pt x="3238" y="1624"/>
                  <a:pt x="3238" y="1624"/>
                  <a:pt x="3238" y="1624"/>
                </a:cubicBezTo>
                <a:cubicBezTo>
                  <a:pt x="3238" y="1625"/>
                  <a:pt x="3239" y="1625"/>
                  <a:pt x="3239" y="1625"/>
                </a:cubicBezTo>
                <a:cubicBezTo>
                  <a:pt x="3239" y="1625"/>
                  <a:pt x="3240" y="1625"/>
                  <a:pt x="3240" y="1625"/>
                </a:cubicBezTo>
                <a:cubicBezTo>
                  <a:pt x="3240" y="1625"/>
                  <a:pt x="3240" y="1625"/>
                  <a:pt x="3240" y="1625"/>
                </a:cubicBezTo>
                <a:cubicBezTo>
                  <a:pt x="3240" y="1626"/>
                  <a:pt x="3241" y="1626"/>
                  <a:pt x="3241" y="1626"/>
                </a:cubicBezTo>
                <a:cubicBezTo>
                  <a:pt x="3241" y="1626"/>
                  <a:pt x="3241" y="1626"/>
                  <a:pt x="3241" y="1627"/>
                </a:cubicBezTo>
                <a:cubicBezTo>
                  <a:pt x="3241" y="1627"/>
                  <a:pt x="3242" y="1628"/>
                  <a:pt x="3242" y="1628"/>
                </a:cubicBezTo>
                <a:cubicBezTo>
                  <a:pt x="3242" y="1628"/>
                  <a:pt x="3242" y="1628"/>
                  <a:pt x="3242" y="1628"/>
                </a:cubicBezTo>
                <a:cubicBezTo>
                  <a:pt x="3243" y="1628"/>
                  <a:pt x="3244" y="1628"/>
                  <a:pt x="3244" y="1628"/>
                </a:cubicBezTo>
                <a:cubicBezTo>
                  <a:pt x="3245" y="1627"/>
                  <a:pt x="3245" y="1627"/>
                  <a:pt x="3246" y="1627"/>
                </a:cubicBezTo>
                <a:cubicBezTo>
                  <a:pt x="3246" y="1626"/>
                  <a:pt x="3246" y="1626"/>
                  <a:pt x="3246" y="1626"/>
                </a:cubicBezTo>
                <a:cubicBezTo>
                  <a:pt x="3246" y="1626"/>
                  <a:pt x="3247" y="1626"/>
                  <a:pt x="3247" y="1625"/>
                </a:cubicBezTo>
                <a:cubicBezTo>
                  <a:pt x="3248" y="1625"/>
                  <a:pt x="3248" y="1625"/>
                  <a:pt x="3249" y="1624"/>
                </a:cubicBezTo>
                <a:cubicBezTo>
                  <a:pt x="3249" y="1623"/>
                  <a:pt x="3250" y="1622"/>
                  <a:pt x="3250" y="1621"/>
                </a:cubicBezTo>
                <a:cubicBezTo>
                  <a:pt x="3250" y="1621"/>
                  <a:pt x="3250" y="1620"/>
                  <a:pt x="3251" y="1620"/>
                </a:cubicBezTo>
                <a:cubicBezTo>
                  <a:pt x="3251" y="1620"/>
                  <a:pt x="3252" y="1619"/>
                  <a:pt x="3252" y="1619"/>
                </a:cubicBezTo>
                <a:cubicBezTo>
                  <a:pt x="3252" y="1618"/>
                  <a:pt x="3253" y="1618"/>
                  <a:pt x="3253" y="1618"/>
                </a:cubicBezTo>
                <a:cubicBezTo>
                  <a:pt x="3253" y="1618"/>
                  <a:pt x="3253" y="1618"/>
                  <a:pt x="3253" y="1617"/>
                </a:cubicBezTo>
                <a:cubicBezTo>
                  <a:pt x="3253" y="1617"/>
                  <a:pt x="3253" y="1617"/>
                  <a:pt x="3254" y="1617"/>
                </a:cubicBezTo>
                <a:cubicBezTo>
                  <a:pt x="3255" y="1617"/>
                  <a:pt x="3256" y="1615"/>
                  <a:pt x="3256" y="1614"/>
                </a:cubicBezTo>
                <a:cubicBezTo>
                  <a:pt x="3256" y="1614"/>
                  <a:pt x="3257" y="1614"/>
                  <a:pt x="3257" y="1613"/>
                </a:cubicBezTo>
                <a:cubicBezTo>
                  <a:pt x="3257" y="1613"/>
                  <a:pt x="3258" y="1613"/>
                  <a:pt x="3258" y="1612"/>
                </a:cubicBezTo>
                <a:cubicBezTo>
                  <a:pt x="3259" y="1612"/>
                  <a:pt x="3259" y="1611"/>
                  <a:pt x="3259" y="1611"/>
                </a:cubicBezTo>
                <a:cubicBezTo>
                  <a:pt x="3259" y="1610"/>
                  <a:pt x="3259" y="1610"/>
                  <a:pt x="3259" y="1610"/>
                </a:cubicBezTo>
                <a:cubicBezTo>
                  <a:pt x="3259" y="1610"/>
                  <a:pt x="3259" y="1610"/>
                  <a:pt x="3259" y="1610"/>
                </a:cubicBezTo>
                <a:cubicBezTo>
                  <a:pt x="3259" y="1610"/>
                  <a:pt x="3260" y="1609"/>
                  <a:pt x="3260" y="1608"/>
                </a:cubicBezTo>
                <a:cubicBezTo>
                  <a:pt x="3260" y="1607"/>
                  <a:pt x="3260" y="1606"/>
                  <a:pt x="3259" y="1605"/>
                </a:cubicBezTo>
                <a:cubicBezTo>
                  <a:pt x="3260" y="1605"/>
                  <a:pt x="3260" y="1604"/>
                  <a:pt x="3260" y="1604"/>
                </a:cubicBezTo>
                <a:cubicBezTo>
                  <a:pt x="3260" y="1604"/>
                  <a:pt x="3260" y="1604"/>
                  <a:pt x="3260" y="1604"/>
                </a:cubicBezTo>
                <a:cubicBezTo>
                  <a:pt x="3261" y="1603"/>
                  <a:pt x="3262" y="1603"/>
                  <a:pt x="3262" y="1602"/>
                </a:cubicBezTo>
                <a:cubicBezTo>
                  <a:pt x="3262" y="1602"/>
                  <a:pt x="3262" y="1602"/>
                  <a:pt x="3262" y="1602"/>
                </a:cubicBezTo>
                <a:cubicBezTo>
                  <a:pt x="3263" y="1602"/>
                  <a:pt x="3263" y="1601"/>
                  <a:pt x="3263" y="1601"/>
                </a:cubicBezTo>
                <a:cubicBezTo>
                  <a:pt x="3264" y="1602"/>
                  <a:pt x="3264" y="1602"/>
                  <a:pt x="3265" y="1602"/>
                </a:cubicBezTo>
                <a:cubicBezTo>
                  <a:pt x="3266" y="1602"/>
                  <a:pt x="3266" y="1602"/>
                  <a:pt x="3266" y="1602"/>
                </a:cubicBezTo>
                <a:cubicBezTo>
                  <a:pt x="3266" y="1602"/>
                  <a:pt x="3266" y="1602"/>
                  <a:pt x="3266" y="1602"/>
                </a:cubicBezTo>
                <a:cubicBezTo>
                  <a:pt x="3266" y="1602"/>
                  <a:pt x="3267" y="1602"/>
                  <a:pt x="3268" y="1601"/>
                </a:cubicBezTo>
                <a:cubicBezTo>
                  <a:pt x="3268" y="1600"/>
                  <a:pt x="3268" y="1599"/>
                  <a:pt x="3267" y="1599"/>
                </a:cubicBezTo>
                <a:cubicBezTo>
                  <a:pt x="3267" y="1599"/>
                  <a:pt x="3267" y="1598"/>
                  <a:pt x="3267" y="1598"/>
                </a:cubicBezTo>
                <a:cubicBezTo>
                  <a:pt x="3267" y="1598"/>
                  <a:pt x="3267" y="1598"/>
                  <a:pt x="3267" y="1598"/>
                </a:cubicBezTo>
                <a:cubicBezTo>
                  <a:pt x="3267" y="1598"/>
                  <a:pt x="3267" y="1598"/>
                  <a:pt x="3267" y="1598"/>
                </a:cubicBezTo>
                <a:cubicBezTo>
                  <a:pt x="3267" y="1598"/>
                  <a:pt x="3268" y="1598"/>
                  <a:pt x="3268" y="1597"/>
                </a:cubicBezTo>
                <a:cubicBezTo>
                  <a:pt x="3268" y="1597"/>
                  <a:pt x="3268" y="1597"/>
                  <a:pt x="3268" y="1596"/>
                </a:cubicBezTo>
                <a:cubicBezTo>
                  <a:pt x="3268" y="1597"/>
                  <a:pt x="3268" y="1597"/>
                  <a:pt x="3269" y="1597"/>
                </a:cubicBezTo>
                <a:cubicBezTo>
                  <a:pt x="3269" y="1597"/>
                  <a:pt x="3269" y="1597"/>
                  <a:pt x="3269" y="1597"/>
                </a:cubicBezTo>
                <a:cubicBezTo>
                  <a:pt x="3269" y="1597"/>
                  <a:pt x="3269" y="1597"/>
                  <a:pt x="3269" y="1597"/>
                </a:cubicBezTo>
                <a:cubicBezTo>
                  <a:pt x="3270" y="1597"/>
                  <a:pt x="3271" y="1597"/>
                  <a:pt x="3271" y="1595"/>
                </a:cubicBezTo>
                <a:cubicBezTo>
                  <a:pt x="3271" y="1594"/>
                  <a:pt x="3272" y="1594"/>
                  <a:pt x="3272" y="1594"/>
                </a:cubicBezTo>
                <a:cubicBezTo>
                  <a:pt x="3272" y="1593"/>
                  <a:pt x="3273" y="1593"/>
                  <a:pt x="3273" y="1593"/>
                </a:cubicBezTo>
                <a:cubicBezTo>
                  <a:pt x="3274" y="1592"/>
                  <a:pt x="3274" y="1591"/>
                  <a:pt x="3274" y="1590"/>
                </a:cubicBezTo>
                <a:cubicBezTo>
                  <a:pt x="3274" y="1590"/>
                  <a:pt x="3273" y="1590"/>
                  <a:pt x="3273" y="1589"/>
                </a:cubicBezTo>
                <a:cubicBezTo>
                  <a:pt x="3273" y="1589"/>
                  <a:pt x="3273" y="1589"/>
                  <a:pt x="3273" y="1588"/>
                </a:cubicBezTo>
                <a:cubicBezTo>
                  <a:pt x="3273" y="1588"/>
                  <a:pt x="3273" y="1588"/>
                  <a:pt x="3273" y="1588"/>
                </a:cubicBezTo>
                <a:cubicBezTo>
                  <a:pt x="3273" y="1588"/>
                  <a:pt x="3273" y="1588"/>
                  <a:pt x="3273" y="1588"/>
                </a:cubicBezTo>
                <a:cubicBezTo>
                  <a:pt x="3274" y="1588"/>
                  <a:pt x="3274" y="1588"/>
                  <a:pt x="3275" y="1587"/>
                </a:cubicBezTo>
                <a:cubicBezTo>
                  <a:pt x="3275" y="1586"/>
                  <a:pt x="3275" y="1586"/>
                  <a:pt x="3275" y="1586"/>
                </a:cubicBezTo>
                <a:cubicBezTo>
                  <a:pt x="3275" y="1586"/>
                  <a:pt x="3275" y="1585"/>
                  <a:pt x="3274" y="1585"/>
                </a:cubicBezTo>
                <a:close/>
                <a:moveTo>
                  <a:pt x="3292" y="1365"/>
                </a:moveTo>
                <a:cubicBezTo>
                  <a:pt x="3292" y="1365"/>
                  <a:pt x="3292" y="1365"/>
                  <a:pt x="3292" y="1365"/>
                </a:cubicBezTo>
                <a:cubicBezTo>
                  <a:pt x="3292" y="1365"/>
                  <a:pt x="3293" y="1365"/>
                  <a:pt x="3293" y="1366"/>
                </a:cubicBezTo>
                <a:cubicBezTo>
                  <a:pt x="3293" y="1366"/>
                  <a:pt x="3292" y="1366"/>
                  <a:pt x="3292" y="1366"/>
                </a:cubicBezTo>
                <a:cubicBezTo>
                  <a:pt x="3292" y="1366"/>
                  <a:pt x="3292" y="1367"/>
                  <a:pt x="3292" y="1367"/>
                </a:cubicBezTo>
                <a:cubicBezTo>
                  <a:pt x="3292" y="1367"/>
                  <a:pt x="3293" y="1368"/>
                  <a:pt x="3292" y="1369"/>
                </a:cubicBezTo>
                <a:cubicBezTo>
                  <a:pt x="3290" y="1370"/>
                  <a:pt x="3289" y="1370"/>
                  <a:pt x="3287" y="1370"/>
                </a:cubicBezTo>
                <a:cubicBezTo>
                  <a:pt x="3287" y="1371"/>
                  <a:pt x="3287" y="1371"/>
                  <a:pt x="3287" y="1371"/>
                </a:cubicBezTo>
                <a:cubicBezTo>
                  <a:pt x="3287" y="1371"/>
                  <a:pt x="3287" y="1371"/>
                  <a:pt x="3286" y="1371"/>
                </a:cubicBezTo>
                <a:cubicBezTo>
                  <a:pt x="3285" y="1371"/>
                  <a:pt x="3285" y="1370"/>
                  <a:pt x="3284" y="1370"/>
                </a:cubicBezTo>
                <a:cubicBezTo>
                  <a:pt x="3284" y="1371"/>
                  <a:pt x="3284" y="1371"/>
                  <a:pt x="3284" y="1371"/>
                </a:cubicBezTo>
                <a:cubicBezTo>
                  <a:pt x="3284" y="1371"/>
                  <a:pt x="3284" y="1371"/>
                  <a:pt x="3284" y="1371"/>
                </a:cubicBezTo>
                <a:cubicBezTo>
                  <a:pt x="3283" y="1371"/>
                  <a:pt x="3283" y="1371"/>
                  <a:pt x="3282" y="1371"/>
                </a:cubicBezTo>
                <a:cubicBezTo>
                  <a:pt x="3281" y="1371"/>
                  <a:pt x="3281" y="1371"/>
                  <a:pt x="3280" y="1371"/>
                </a:cubicBezTo>
                <a:cubicBezTo>
                  <a:pt x="3280" y="1371"/>
                  <a:pt x="3280" y="1371"/>
                  <a:pt x="3280" y="1371"/>
                </a:cubicBezTo>
                <a:cubicBezTo>
                  <a:pt x="3279" y="1371"/>
                  <a:pt x="3279" y="1371"/>
                  <a:pt x="3279" y="1371"/>
                </a:cubicBezTo>
                <a:cubicBezTo>
                  <a:pt x="3277" y="1371"/>
                  <a:pt x="3276" y="1371"/>
                  <a:pt x="3275" y="1370"/>
                </a:cubicBezTo>
                <a:cubicBezTo>
                  <a:pt x="3275" y="1370"/>
                  <a:pt x="3275" y="1370"/>
                  <a:pt x="3275" y="1369"/>
                </a:cubicBezTo>
                <a:cubicBezTo>
                  <a:pt x="3275" y="1369"/>
                  <a:pt x="3275" y="1369"/>
                  <a:pt x="3275" y="1369"/>
                </a:cubicBezTo>
                <a:cubicBezTo>
                  <a:pt x="3275" y="1369"/>
                  <a:pt x="3274" y="1369"/>
                  <a:pt x="3274" y="1369"/>
                </a:cubicBezTo>
                <a:cubicBezTo>
                  <a:pt x="3273" y="1369"/>
                  <a:pt x="3273" y="1368"/>
                  <a:pt x="3273" y="1368"/>
                </a:cubicBezTo>
                <a:cubicBezTo>
                  <a:pt x="3273" y="1367"/>
                  <a:pt x="3273" y="1367"/>
                  <a:pt x="3273" y="1367"/>
                </a:cubicBezTo>
                <a:cubicBezTo>
                  <a:pt x="3273" y="1366"/>
                  <a:pt x="3273" y="1365"/>
                  <a:pt x="3274" y="1364"/>
                </a:cubicBezTo>
                <a:cubicBezTo>
                  <a:pt x="3274" y="1364"/>
                  <a:pt x="3275" y="1364"/>
                  <a:pt x="3275" y="1364"/>
                </a:cubicBezTo>
                <a:cubicBezTo>
                  <a:pt x="3276" y="1364"/>
                  <a:pt x="3276" y="1363"/>
                  <a:pt x="3277" y="1363"/>
                </a:cubicBezTo>
                <a:cubicBezTo>
                  <a:pt x="3277" y="1363"/>
                  <a:pt x="3277" y="1363"/>
                  <a:pt x="3277" y="1363"/>
                </a:cubicBezTo>
                <a:cubicBezTo>
                  <a:pt x="3277" y="1362"/>
                  <a:pt x="3277" y="1362"/>
                  <a:pt x="3277" y="1362"/>
                </a:cubicBezTo>
                <a:cubicBezTo>
                  <a:pt x="3278" y="1361"/>
                  <a:pt x="3278" y="1361"/>
                  <a:pt x="3279" y="1361"/>
                </a:cubicBezTo>
                <a:cubicBezTo>
                  <a:pt x="3280" y="1360"/>
                  <a:pt x="3281" y="1360"/>
                  <a:pt x="3281" y="1359"/>
                </a:cubicBezTo>
                <a:cubicBezTo>
                  <a:pt x="3282" y="1359"/>
                  <a:pt x="3283" y="1358"/>
                  <a:pt x="3284" y="1358"/>
                </a:cubicBezTo>
                <a:cubicBezTo>
                  <a:pt x="3284" y="1358"/>
                  <a:pt x="3285" y="1358"/>
                  <a:pt x="3285" y="1358"/>
                </a:cubicBezTo>
                <a:cubicBezTo>
                  <a:pt x="3285" y="1358"/>
                  <a:pt x="3285" y="1358"/>
                  <a:pt x="3285" y="1358"/>
                </a:cubicBezTo>
                <a:cubicBezTo>
                  <a:pt x="3285" y="1358"/>
                  <a:pt x="3286" y="1358"/>
                  <a:pt x="3286" y="1358"/>
                </a:cubicBezTo>
                <a:cubicBezTo>
                  <a:pt x="3286" y="1358"/>
                  <a:pt x="3286" y="1358"/>
                  <a:pt x="3287" y="1358"/>
                </a:cubicBezTo>
                <a:cubicBezTo>
                  <a:pt x="3287" y="1357"/>
                  <a:pt x="3288" y="1357"/>
                  <a:pt x="3289" y="1357"/>
                </a:cubicBezTo>
                <a:cubicBezTo>
                  <a:pt x="3290" y="1357"/>
                  <a:pt x="3290" y="1358"/>
                  <a:pt x="3290" y="1358"/>
                </a:cubicBezTo>
                <a:cubicBezTo>
                  <a:pt x="3291" y="1359"/>
                  <a:pt x="3291" y="1359"/>
                  <a:pt x="3291" y="1359"/>
                </a:cubicBezTo>
                <a:cubicBezTo>
                  <a:pt x="3291" y="1359"/>
                  <a:pt x="3291" y="1360"/>
                  <a:pt x="3291" y="1360"/>
                </a:cubicBezTo>
                <a:cubicBezTo>
                  <a:pt x="3291" y="1360"/>
                  <a:pt x="3291" y="1360"/>
                  <a:pt x="3292" y="1360"/>
                </a:cubicBezTo>
                <a:cubicBezTo>
                  <a:pt x="3292" y="1360"/>
                  <a:pt x="3292" y="1360"/>
                  <a:pt x="3292" y="1360"/>
                </a:cubicBezTo>
                <a:cubicBezTo>
                  <a:pt x="3294" y="1361"/>
                  <a:pt x="3293" y="1363"/>
                  <a:pt x="3292" y="1364"/>
                </a:cubicBezTo>
                <a:lnTo>
                  <a:pt x="3292" y="1365"/>
                </a:lnTo>
                <a:close/>
                <a:moveTo>
                  <a:pt x="3291" y="1367"/>
                </a:moveTo>
                <a:cubicBezTo>
                  <a:pt x="3291" y="1367"/>
                  <a:pt x="3291" y="1367"/>
                  <a:pt x="3291" y="1367"/>
                </a:cubicBezTo>
                <a:cubicBezTo>
                  <a:pt x="3291" y="1367"/>
                  <a:pt x="3291" y="1367"/>
                  <a:pt x="3291" y="1367"/>
                </a:cubicBezTo>
                <a:close/>
                <a:moveTo>
                  <a:pt x="3318" y="1344"/>
                </a:moveTo>
                <a:cubicBezTo>
                  <a:pt x="3318" y="1344"/>
                  <a:pt x="3318" y="1344"/>
                  <a:pt x="3318" y="1344"/>
                </a:cubicBezTo>
                <a:cubicBezTo>
                  <a:pt x="3318" y="1343"/>
                  <a:pt x="3318" y="1343"/>
                  <a:pt x="3317" y="1343"/>
                </a:cubicBezTo>
                <a:cubicBezTo>
                  <a:pt x="3317" y="1343"/>
                  <a:pt x="3317" y="1343"/>
                  <a:pt x="3317" y="1343"/>
                </a:cubicBezTo>
                <a:cubicBezTo>
                  <a:pt x="3316" y="1344"/>
                  <a:pt x="3315" y="1344"/>
                  <a:pt x="3315" y="1344"/>
                </a:cubicBezTo>
                <a:cubicBezTo>
                  <a:pt x="3313" y="1345"/>
                  <a:pt x="3312" y="1345"/>
                  <a:pt x="3311" y="1345"/>
                </a:cubicBezTo>
                <a:cubicBezTo>
                  <a:pt x="3311" y="1345"/>
                  <a:pt x="3311" y="1346"/>
                  <a:pt x="3310" y="1346"/>
                </a:cubicBezTo>
                <a:cubicBezTo>
                  <a:pt x="3310" y="1346"/>
                  <a:pt x="3310" y="1346"/>
                  <a:pt x="3309" y="1346"/>
                </a:cubicBezTo>
                <a:cubicBezTo>
                  <a:pt x="3309" y="1346"/>
                  <a:pt x="3309" y="1346"/>
                  <a:pt x="3309" y="1346"/>
                </a:cubicBezTo>
                <a:cubicBezTo>
                  <a:pt x="3309" y="1346"/>
                  <a:pt x="3309" y="1346"/>
                  <a:pt x="3308" y="1347"/>
                </a:cubicBezTo>
                <a:cubicBezTo>
                  <a:pt x="3308" y="1347"/>
                  <a:pt x="3308" y="1347"/>
                  <a:pt x="3307" y="1347"/>
                </a:cubicBezTo>
                <a:cubicBezTo>
                  <a:pt x="3307" y="1348"/>
                  <a:pt x="3306" y="1348"/>
                  <a:pt x="3306" y="1348"/>
                </a:cubicBezTo>
                <a:cubicBezTo>
                  <a:pt x="3306" y="1348"/>
                  <a:pt x="3305" y="1347"/>
                  <a:pt x="3304" y="1347"/>
                </a:cubicBezTo>
                <a:cubicBezTo>
                  <a:pt x="3304" y="1347"/>
                  <a:pt x="3303" y="1347"/>
                  <a:pt x="3302" y="1347"/>
                </a:cubicBezTo>
                <a:cubicBezTo>
                  <a:pt x="3302" y="1348"/>
                  <a:pt x="3302" y="1348"/>
                  <a:pt x="3301" y="1348"/>
                </a:cubicBezTo>
                <a:cubicBezTo>
                  <a:pt x="3301" y="1348"/>
                  <a:pt x="3301" y="1348"/>
                  <a:pt x="3301" y="1348"/>
                </a:cubicBezTo>
                <a:cubicBezTo>
                  <a:pt x="3301" y="1348"/>
                  <a:pt x="3300" y="1348"/>
                  <a:pt x="3300" y="1348"/>
                </a:cubicBezTo>
                <a:cubicBezTo>
                  <a:pt x="3299" y="1348"/>
                  <a:pt x="3298" y="1348"/>
                  <a:pt x="3297" y="1349"/>
                </a:cubicBezTo>
                <a:cubicBezTo>
                  <a:pt x="3296" y="1349"/>
                  <a:pt x="3296" y="1349"/>
                  <a:pt x="3296" y="1350"/>
                </a:cubicBezTo>
                <a:cubicBezTo>
                  <a:pt x="3296" y="1350"/>
                  <a:pt x="3295" y="1351"/>
                  <a:pt x="3295" y="1351"/>
                </a:cubicBezTo>
                <a:cubicBezTo>
                  <a:pt x="3295" y="1351"/>
                  <a:pt x="3294" y="1351"/>
                  <a:pt x="3294" y="1352"/>
                </a:cubicBezTo>
                <a:cubicBezTo>
                  <a:pt x="3294" y="1353"/>
                  <a:pt x="3294" y="1353"/>
                  <a:pt x="3295" y="1354"/>
                </a:cubicBezTo>
                <a:cubicBezTo>
                  <a:pt x="3295" y="1354"/>
                  <a:pt x="3295" y="1354"/>
                  <a:pt x="3295" y="1355"/>
                </a:cubicBezTo>
                <a:cubicBezTo>
                  <a:pt x="3295" y="1355"/>
                  <a:pt x="3295" y="1355"/>
                  <a:pt x="3296" y="1355"/>
                </a:cubicBezTo>
                <a:cubicBezTo>
                  <a:pt x="3296" y="1355"/>
                  <a:pt x="3296" y="1355"/>
                  <a:pt x="3296" y="1355"/>
                </a:cubicBezTo>
                <a:cubicBezTo>
                  <a:pt x="3296" y="1355"/>
                  <a:pt x="3296" y="1356"/>
                  <a:pt x="3296" y="1356"/>
                </a:cubicBezTo>
                <a:cubicBezTo>
                  <a:pt x="3296" y="1356"/>
                  <a:pt x="3296" y="1356"/>
                  <a:pt x="3297" y="1356"/>
                </a:cubicBezTo>
                <a:cubicBezTo>
                  <a:pt x="3297" y="1356"/>
                  <a:pt x="3297" y="1356"/>
                  <a:pt x="3298" y="1356"/>
                </a:cubicBezTo>
                <a:cubicBezTo>
                  <a:pt x="3298" y="1356"/>
                  <a:pt x="3299" y="1355"/>
                  <a:pt x="3299" y="1355"/>
                </a:cubicBezTo>
                <a:cubicBezTo>
                  <a:pt x="3299" y="1355"/>
                  <a:pt x="3299" y="1354"/>
                  <a:pt x="3299" y="1354"/>
                </a:cubicBezTo>
                <a:cubicBezTo>
                  <a:pt x="3299" y="1354"/>
                  <a:pt x="3299" y="1354"/>
                  <a:pt x="3299" y="1354"/>
                </a:cubicBezTo>
                <a:cubicBezTo>
                  <a:pt x="3299" y="1355"/>
                  <a:pt x="3300" y="1355"/>
                  <a:pt x="3300" y="1355"/>
                </a:cubicBezTo>
                <a:cubicBezTo>
                  <a:pt x="3300" y="1355"/>
                  <a:pt x="3301" y="1355"/>
                  <a:pt x="3301" y="1355"/>
                </a:cubicBezTo>
                <a:cubicBezTo>
                  <a:pt x="3302" y="1355"/>
                  <a:pt x="3302" y="1354"/>
                  <a:pt x="3303" y="1354"/>
                </a:cubicBezTo>
                <a:cubicBezTo>
                  <a:pt x="3303" y="1354"/>
                  <a:pt x="3303" y="1354"/>
                  <a:pt x="3304" y="1354"/>
                </a:cubicBezTo>
                <a:cubicBezTo>
                  <a:pt x="3304" y="1354"/>
                  <a:pt x="3304" y="1354"/>
                  <a:pt x="3304" y="1354"/>
                </a:cubicBezTo>
                <a:cubicBezTo>
                  <a:pt x="3304" y="1354"/>
                  <a:pt x="3305" y="1354"/>
                  <a:pt x="3305" y="1354"/>
                </a:cubicBezTo>
                <a:cubicBezTo>
                  <a:pt x="3305" y="1354"/>
                  <a:pt x="3305" y="1354"/>
                  <a:pt x="3306" y="1355"/>
                </a:cubicBezTo>
                <a:cubicBezTo>
                  <a:pt x="3306" y="1355"/>
                  <a:pt x="3307" y="1356"/>
                  <a:pt x="3308" y="1355"/>
                </a:cubicBezTo>
                <a:cubicBezTo>
                  <a:pt x="3309" y="1355"/>
                  <a:pt x="3310" y="1355"/>
                  <a:pt x="3311" y="1355"/>
                </a:cubicBezTo>
                <a:cubicBezTo>
                  <a:pt x="3311" y="1355"/>
                  <a:pt x="3312" y="1355"/>
                  <a:pt x="3312" y="1355"/>
                </a:cubicBezTo>
                <a:cubicBezTo>
                  <a:pt x="3313" y="1355"/>
                  <a:pt x="3313" y="1355"/>
                  <a:pt x="3313" y="1354"/>
                </a:cubicBezTo>
                <a:cubicBezTo>
                  <a:pt x="3314" y="1354"/>
                  <a:pt x="3314" y="1354"/>
                  <a:pt x="3314" y="1354"/>
                </a:cubicBezTo>
                <a:cubicBezTo>
                  <a:pt x="3314" y="1353"/>
                  <a:pt x="3314" y="1353"/>
                  <a:pt x="3314" y="1353"/>
                </a:cubicBezTo>
                <a:cubicBezTo>
                  <a:pt x="3314" y="1353"/>
                  <a:pt x="3315" y="1352"/>
                  <a:pt x="3315" y="1352"/>
                </a:cubicBezTo>
                <a:cubicBezTo>
                  <a:pt x="3315" y="1351"/>
                  <a:pt x="3315" y="1351"/>
                  <a:pt x="3315" y="1350"/>
                </a:cubicBezTo>
                <a:cubicBezTo>
                  <a:pt x="3315" y="1350"/>
                  <a:pt x="3315" y="1350"/>
                  <a:pt x="3314" y="1350"/>
                </a:cubicBezTo>
                <a:cubicBezTo>
                  <a:pt x="3315" y="1349"/>
                  <a:pt x="3315" y="1349"/>
                  <a:pt x="3315" y="1348"/>
                </a:cubicBezTo>
                <a:cubicBezTo>
                  <a:pt x="3315" y="1348"/>
                  <a:pt x="3316" y="1347"/>
                  <a:pt x="3316" y="1347"/>
                </a:cubicBezTo>
                <a:cubicBezTo>
                  <a:pt x="3317" y="1347"/>
                  <a:pt x="3318" y="1346"/>
                  <a:pt x="3318" y="1346"/>
                </a:cubicBezTo>
                <a:cubicBezTo>
                  <a:pt x="3319" y="1345"/>
                  <a:pt x="3319" y="1344"/>
                  <a:pt x="3318" y="1344"/>
                </a:cubicBezTo>
                <a:close/>
                <a:moveTo>
                  <a:pt x="3043" y="1306"/>
                </a:moveTo>
                <a:cubicBezTo>
                  <a:pt x="3043" y="1306"/>
                  <a:pt x="3043" y="1306"/>
                  <a:pt x="3043" y="1306"/>
                </a:cubicBezTo>
                <a:cubicBezTo>
                  <a:pt x="3043" y="1307"/>
                  <a:pt x="3044" y="1307"/>
                  <a:pt x="3044" y="1307"/>
                </a:cubicBezTo>
                <a:cubicBezTo>
                  <a:pt x="3045" y="1307"/>
                  <a:pt x="3045" y="1307"/>
                  <a:pt x="3045" y="1307"/>
                </a:cubicBezTo>
                <a:cubicBezTo>
                  <a:pt x="3045" y="1307"/>
                  <a:pt x="3045" y="1307"/>
                  <a:pt x="3046" y="1306"/>
                </a:cubicBezTo>
                <a:cubicBezTo>
                  <a:pt x="3046" y="1306"/>
                  <a:pt x="3046" y="1306"/>
                  <a:pt x="3046" y="1305"/>
                </a:cubicBezTo>
                <a:cubicBezTo>
                  <a:pt x="3046" y="1305"/>
                  <a:pt x="3046" y="1305"/>
                  <a:pt x="3046" y="1304"/>
                </a:cubicBezTo>
                <a:cubicBezTo>
                  <a:pt x="3046" y="1304"/>
                  <a:pt x="3045" y="1303"/>
                  <a:pt x="3045" y="1303"/>
                </a:cubicBezTo>
                <a:cubicBezTo>
                  <a:pt x="3045" y="1303"/>
                  <a:pt x="3044" y="1303"/>
                  <a:pt x="3044" y="1303"/>
                </a:cubicBezTo>
                <a:cubicBezTo>
                  <a:pt x="3043" y="1303"/>
                  <a:pt x="3042" y="1303"/>
                  <a:pt x="3042" y="1304"/>
                </a:cubicBezTo>
                <a:cubicBezTo>
                  <a:pt x="3042" y="1305"/>
                  <a:pt x="3042" y="1305"/>
                  <a:pt x="3043" y="1306"/>
                </a:cubicBezTo>
                <a:cubicBezTo>
                  <a:pt x="3043" y="1306"/>
                  <a:pt x="3043" y="1306"/>
                  <a:pt x="3043" y="1306"/>
                </a:cubicBezTo>
                <a:close/>
                <a:moveTo>
                  <a:pt x="3049" y="1314"/>
                </a:moveTo>
                <a:cubicBezTo>
                  <a:pt x="3049" y="1315"/>
                  <a:pt x="3048" y="1315"/>
                  <a:pt x="3047" y="1315"/>
                </a:cubicBezTo>
                <a:cubicBezTo>
                  <a:pt x="3047" y="1315"/>
                  <a:pt x="3048" y="1315"/>
                  <a:pt x="3048" y="1316"/>
                </a:cubicBezTo>
                <a:cubicBezTo>
                  <a:pt x="3048" y="1316"/>
                  <a:pt x="3048" y="1317"/>
                  <a:pt x="3047" y="1317"/>
                </a:cubicBezTo>
                <a:cubicBezTo>
                  <a:pt x="3047" y="1318"/>
                  <a:pt x="3046" y="1318"/>
                  <a:pt x="3046" y="1318"/>
                </a:cubicBezTo>
                <a:cubicBezTo>
                  <a:pt x="3045" y="1318"/>
                  <a:pt x="3045" y="1318"/>
                  <a:pt x="3045" y="1318"/>
                </a:cubicBezTo>
                <a:cubicBezTo>
                  <a:pt x="3045" y="1318"/>
                  <a:pt x="3044" y="1318"/>
                  <a:pt x="3044" y="1318"/>
                </a:cubicBezTo>
                <a:cubicBezTo>
                  <a:pt x="3044" y="1318"/>
                  <a:pt x="3044" y="1318"/>
                  <a:pt x="3043" y="1318"/>
                </a:cubicBezTo>
                <a:cubicBezTo>
                  <a:pt x="3043" y="1318"/>
                  <a:pt x="3043" y="1318"/>
                  <a:pt x="3042" y="1318"/>
                </a:cubicBezTo>
                <a:cubicBezTo>
                  <a:pt x="3042" y="1318"/>
                  <a:pt x="3042" y="1318"/>
                  <a:pt x="3042" y="1317"/>
                </a:cubicBezTo>
                <a:cubicBezTo>
                  <a:pt x="3042" y="1317"/>
                  <a:pt x="3041" y="1317"/>
                  <a:pt x="3041" y="1317"/>
                </a:cubicBezTo>
                <a:cubicBezTo>
                  <a:pt x="3041" y="1317"/>
                  <a:pt x="3040" y="1317"/>
                  <a:pt x="3040" y="1317"/>
                </a:cubicBezTo>
                <a:cubicBezTo>
                  <a:pt x="3040" y="1316"/>
                  <a:pt x="3040" y="1316"/>
                  <a:pt x="3040" y="1316"/>
                </a:cubicBezTo>
                <a:cubicBezTo>
                  <a:pt x="3040" y="1316"/>
                  <a:pt x="3039" y="1316"/>
                  <a:pt x="3039" y="1316"/>
                </a:cubicBezTo>
                <a:cubicBezTo>
                  <a:pt x="3039" y="1316"/>
                  <a:pt x="3039" y="1316"/>
                  <a:pt x="3039" y="1316"/>
                </a:cubicBezTo>
                <a:cubicBezTo>
                  <a:pt x="3038" y="1316"/>
                  <a:pt x="3038" y="1315"/>
                  <a:pt x="3037" y="1315"/>
                </a:cubicBezTo>
                <a:cubicBezTo>
                  <a:pt x="3037" y="1315"/>
                  <a:pt x="3037" y="1315"/>
                  <a:pt x="3037" y="1315"/>
                </a:cubicBezTo>
                <a:cubicBezTo>
                  <a:pt x="3036" y="1315"/>
                  <a:pt x="3036" y="1315"/>
                  <a:pt x="3036" y="1315"/>
                </a:cubicBezTo>
                <a:cubicBezTo>
                  <a:pt x="3035" y="1315"/>
                  <a:pt x="3035" y="1315"/>
                  <a:pt x="3035" y="1315"/>
                </a:cubicBezTo>
                <a:cubicBezTo>
                  <a:pt x="3035" y="1315"/>
                  <a:pt x="3034" y="1315"/>
                  <a:pt x="3034" y="1314"/>
                </a:cubicBezTo>
                <a:cubicBezTo>
                  <a:pt x="3034" y="1314"/>
                  <a:pt x="3034" y="1314"/>
                  <a:pt x="3034" y="1314"/>
                </a:cubicBezTo>
                <a:cubicBezTo>
                  <a:pt x="3033" y="1314"/>
                  <a:pt x="3033" y="1314"/>
                  <a:pt x="3033" y="1314"/>
                </a:cubicBezTo>
                <a:cubicBezTo>
                  <a:pt x="3033" y="1314"/>
                  <a:pt x="3032" y="1314"/>
                  <a:pt x="3032" y="1314"/>
                </a:cubicBezTo>
                <a:cubicBezTo>
                  <a:pt x="3031" y="1314"/>
                  <a:pt x="3031" y="1314"/>
                  <a:pt x="3031" y="1314"/>
                </a:cubicBezTo>
                <a:cubicBezTo>
                  <a:pt x="3031" y="1314"/>
                  <a:pt x="3031" y="1314"/>
                  <a:pt x="3031" y="1314"/>
                </a:cubicBezTo>
                <a:cubicBezTo>
                  <a:pt x="3030" y="1314"/>
                  <a:pt x="3030" y="1314"/>
                  <a:pt x="3030" y="1314"/>
                </a:cubicBezTo>
                <a:cubicBezTo>
                  <a:pt x="3029" y="1314"/>
                  <a:pt x="3029" y="1314"/>
                  <a:pt x="3028" y="1314"/>
                </a:cubicBezTo>
                <a:cubicBezTo>
                  <a:pt x="3028" y="1313"/>
                  <a:pt x="3028" y="1313"/>
                  <a:pt x="3028" y="1313"/>
                </a:cubicBezTo>
                <a:cubicBezTo>
                  <a:pt x="3028" y="1313"/>
                  <a:pt x="3027" y="1313"/>
                  <a:pt x="3027" y="1313"/>
                </a:cubicBezTo>
                <a:cubicBezTo>
                  <a:pt x="3027" y="1314"/>
                  <a:pt x="3025" y="1314"/>
                  <a:pt x="3025" y="1314"/>
                </a:cubicBezTo>
                <a:cubicBezTo>
                  <a:pt x="3024" y="1314"/>
                  <a:pt x="3024" y="1313"/>
                  <a:pt x="3023" y="1313"/>
                </a:cubicBezTo>
                <a:cubicBezTo>
                  <a:pt x="3023" y="1313"/>
                  <a:pt x="3022" y="1313"/>
                  <a:pt x="3022" y="1313"/>
                </a:cubicBezTo>
                <a:cubicBezTo>
                  <a:pt x="3021" y="1313"/>
                  <a:pt x="3020" y="1313"/>
                  <a:pt x="3019" y="1313"/>
                </a:cubicBezTo>
                <a:cubicBezTo>
                  <a:pt x="3019" y="1313"/>
                  <a:pt x="3019" y="1313"/>
                  <a:pt x="3019" y="1313"/>
                </a:cubicBezTo>
                <a:cubicBezTo>
                  <a:pt x="3018" y="1313"/>
                  <a:pt x="3018" y="1313"/>
                  <a:pt x="3017" y="1312"/>
                </a:cubicBezTo>
                <a:cubicBezTo>
                  <a:pt x="3017" y="1312"/>
                  <a:pt x="3017" y="1312"/>
                  <a:pt x="3017" y="1312"/>
                </a:cubicBezTo>
                <a:cubicBezTo>
                  <a:pt x="3016" y="1312"/>
                  <a:pt x="3016" y="1311"/>
                  <a:pt x="3015" y="1311"/>
                </a:cubicBezTo>
                <a:cubicBezTo>
                  <a:pt x="3015" y="1310"/>
                  <a:pt x="3015" y="1310"/>
                  <a:pt x="3015" y="1310"/>
                </a:cubicBezTo>
                <a:cubicBezTo>
                  <a:pt x="3015" y="1310"/>
                  <a:pt x="3015" y="1309"/>
                  <a:pt x="3014" y="1309"/>
                </a:cubicBezTo>
                <a:cubicBezTo>
                  <a:pt x="3014" y="1309"/>
                  <a:pt x="3013" y="1308"/>
                  <a:pt x="3013" y="1308"/>
                </a:cubicBezTo>
                <a:cubicBezTo>
                  <a:pt x="3013" y="1308"/>
                  <a:pt x="3013" y="1308"/>
                  <a:pt x="3013" y="1308"/>
                </a:cubicBezTo>
                <a:cubicBezTo>
                  <a:pt x="3013" y="1308"/>
                  <a:pt x="3013" y="1308"/>
                  <a:pt x="3013" y="1308"/>
                </a:cubicBezTo>
                <a:cubicBezTo>
                  <a:pt x="3012" y="1307"/>
                  <a:pt x="3012" y="1307"/>
                  <a:pt x="3012" y="1307"/>
                </a:cubicBezTo>
                <a:cubicBezTo>
                  <a:pt x="3012" y="1307"/>
                  <a:pt x="3011" y="1307"/>
                  <a:pt x="3011" y="1306"/>
                </a:cubicBezTo>
                <a:cubicBezTo>
                  <a:pt x="3011" y="1306"/>
                  <a:pt x="3010" y="1305"/>
                  <a:pt x="3010" y="1305"/>
                </a:cubicBezTo>
                <a:cubicBezTo>
                  <a:pt x="3010" y="1305"/>
                  <a:pt x="3010" y="1305"/>
                  <a:pt x="3010" y="1304"/>
                </a:cubicBezTo>
                <a:cubicBezTo>
                  <a:pt x="3010" y="1304"/>
                  <a:pt x="3010" y="1304"/>
                  <a:pt x="3010" y="1304"/>
                </a:cubicBezTo>
                <a:cubicBezTo>
                  <a:pt x="3010" y="1304"/>
                  <a:pt x="3010" y="1304"/>
                  <a:pt x="3010" y="1304"/>
                </a:cubicBezTo>
                <a:cubicBezTo>
                  <a:pt x="3009" y="1304"/>
                  <a:pt x="3008" y="1304"/>
                  <a:pt x="3008" y="1303"/>
                </a:cubicBezTo>
                <a:cubicBezTo>
                  <a:pt x="3007" y="1303"/>
                  <a:pt x="3007" y="1302"/>
                  <a:pt x="3007" y="1302"/>
                </a:cubicBezTo>
                <a:cubicBezTo>
                  <a:pt x="3007" y="1301"/>
                  <a:pt x="3007" y="1301"/>
                  <a:pt x="3006" y="1301"/>
                </a:cubicBezTo>
                <a:cubicBezTo>
                  <a:pt x="3006" y="1300"/>
                  <a:pt x="3005" y="1299"/>
                  <a:pt x="3004" y="1298"/>
                </a:cubicBezTo>
                <a:cubicBezTo>
                  <a:pt x="3004" y="1298"/>
                  <a:pt x="3004" y="1297"/>
                  <a:pt x="3004" y="1297"/>
                </a:cubicBezTo>
                <a:cubicBezTo>
                  <a:pt x="3004" y="1297"/>
                  <a:pt x="3004" y="1297"/>
                  <a:pt x="3004" y="1297"/>
                </a:cubicBezTo>
                <a:cubicBezTo>
                  <a:pt x="3004" y="1297"/>
                  <a:pt x="3003" y="1297"/>
                  <a:pt x="3003" y="1297"/>
                </a:cubicBezTo>
                <a:cubicBezTo>
                  <a:pt x="3003" y="1297"/>
                  <a:pt x="3003" y="1296"/>
                  <a:pt x="3003" y="1296"/>
                </a:cubicBezTo>
                <a:cubicBezTo>
                  <a:pt x="3003" y="1296"/>
                  <a:pt x="3003" y="1296"/>
                  <a:pt x="3003" y="1296"/>
                </a:cubicBezTo>
                <a:cubicBezTo>
                  <a:pt x="3002" y="1295"/>
                  <a:pt x="3002" y="1295"/>
                  <a:pt x="3001" y="1295"/>
                </a:cubicBezTo>
                <a:cubicBezTo>
                  <a:pt x="3000" y="1295"/>
                  <a:pt x="3000" y="1295"/>
                  <a:pt x="3000" y="1295"/>
                </a:cubicBezTo>
                <a:cubicBezTo>
                  <a:pt x="3000" y="1295"/>
                  <a:pt x="2999" y="1295"/>
                  <a:pt x="2998" y="1295"/>
                </a:cubicBezTo>
                <a:cubicBezTo>
                  <a:pt x="2997" y="1294"/>
                  <a:pt x="2997" y="1294"/>
                  <a:pt x="2997" y="1294"/>
                </a:cubicBezTo>
                <a:cubicBezTo>
                  <a:pt x="2996" y="1294"/>
                  <a:pt x="2995" y="1294"/>
                  <a:pt x="2995" y="1294"/>
                </a:cubicBezTo>
                <a:cubicBezTo>
                  <a:pt x="2994" y="1293"/>
                  <a:pt x="2994" y="1293"/>
                  <a:pt x="2993" y="1293"/>
                </a:cubicBezTo>
                <a:cubicBezTo>
                  <a:pt x="2993" y="1292"/>
                  <a:pt x="2992" y="1292"/>
                  <a:pt x="2992" y="1291"/>
                </a:cubicBezTo>
                <a:cubicBezTo>
                  <a:pt x="2992" y="1291"/>
                  <a:pt x="2992" y="1291"/>
                  <a:pt x="2992" y="1291"/>
                </a:cubicBezTo>
                <a:cubicBezTo>
                  <a:pt x="2991" y="1291"/>
                  <a:pt x="2991" y="1291"/>
                  <a:pt x="2991" y="1291"/>
                </a:cubicBezTo>
                <a:cubicBezTo>
                  <a:pt x="2991" y="1291"/>
                  <a:pt x="2990" y="1291"/>
                  <a:pt x="2990" y="1291"/>
                </a:cubicBezTo>
                <a:cubicBezTo>
                  <a:pt x="2990" y="1291"/>
                  <a:pt x="2990" y="1291"/>
                  <a:pt x="2990" y="1291"/>
                </a:cubicBezTo>
                <a:cubicBezTo>
                  <a:pt x="2989" y="1291"/>
                  <a:pt x="2988" y="1291"/>
                  <a:pt x="2988" y="1290"/>
                </a:cubicBezTo>
                <a:cubicBezTo>
                  <a:pt x="2988" y="1290"/>
                  <a:pt x="2988" y="1290"/>
                  <a:pt x="2988" y="1290"/>
                </a:cubicBezTo>
                <a:cubicBezTo>
                  <a:pt x="2988" y="1290"/>
                  <a:pt x="2988" y="1290"/>
                  <a:pt x="2988" y="1290"/>
                </a:cubicBezTo>
                <a:cubicBezTo>
                  <a:pt x="2988" y="1291"/>
                  <a:pt x="2987" y="1291"/>
                  <a:pt x="2987" y="1291"/>
                </a:cubicBezTo>
                <a:cubicBezTo>
                  <a:pt x="2987" y="1291"/>
                  <a:pt x="2987" y="1291"/>
                  <a:pt x="2986" y="1291"/>
                </a:cubicBezTo>
                <a:cubicBezTo>
                  <a:pt x="2986" y="1291"/>
                  <a:pt x="2986" y="1291"/>
                  <a:pt x="2985" y="1291"/>
                </a:cubicBezTo>
                <a:cubicBezTo>
                  <a:pt x="2985" y="1291"/>
                  <a:pt x="2985" y="1292"/>
                  <a:pt x="2985" y="1292"/>
                </a:cubicBezTo>
                <a:cubicBezTo>
                  <a:pt x="2985" y="1292"/>
                  <a:pt x="2984" y="1292"/>
                  <a:pt x="2984" y="1292"/>
                </a:cubicBezTo>
                <a:cubicBezTo>
                  <a:pt x="2983" y="1292"/>
                  <a:pt x="2983" y="1292"/>
                  <a:pt x="2983" y="1292"/>
                </a:cubicBezTo>
                <a:cubicBezTo>
                  <a:pt x="2983" y="1292"/>
                  <a:pt x="2983" y="1292"/>
                  <a:pt x="2983" y="1292"/>
                </a:cubicBezTo>
                <a:cubicBezTo>
                  <a:pt x="2983" y="1292"/>
                  <a:pt x="2983" y="1293"/>
                  <a:pt x="2983" y="1293"/>
                </a:cubicBezTo>
                <a:cubicBezTo>
                  <a:pt x="2983" y="1294"/>
                  <a:pt x="2982" y="1295"/>
                  <a:pt x="2981" y="1294"/>
                </a:cubicBezTo>
                <a:cubicBezTo>
                  <a:pt x="2981" y="1294"/>
                  <a:pt x="2980" y="1294"/>
                  <a:pt x="2980" y="1294"/>
                </a:cubicBezTo>
                <a:cubicBezTo>
                  <a:pt x="2980" y="1294"/>
                  <a:pt x="2980" y="1294"/>
                  <a:pt x="2980" y="1295"/>
                </a:cubicBezTo>
                <a:cubicBezTo>
                  <a:pt x="2980" y="1295"/>
                  <a:pt x="2979" y="1295"/>
                  <a:pt x="2979" y="1295"/>
                </a:cubicBezTo>
                <a:cubicBezTo>
                  <a:pt x="2979" y="1296"/>
                  <a:pt x="2979" y="1296"/>
                  <a:pt x="2979" y="1296"/>
                </a:cubicBezTo>
                <a:cubicBezTo>
                  <a:pt x="2979" y="1296"/>
                  <a:pt x="2979" y="1296"/>
                  <a:pt x="2979" y="1297"/>
                </a:cubicBezTo>
                <a:cubicBezTo>
                  <a:pt x="2979" y="1297"/>
                  <a:pt x="2979" y="1297"/>
                  <a:pt x="2979" y="1297"/>
                </a:cubicBezTo>
                <a:cubicBezTo>
                  <a:pt x="2979" y="1297"/>
                  <a:pt x="2979" y="1297"/>
                  <a:pt x="2979" y="1297"/>
                </a:cubicBezTo>
                <a:cubicBezTo>
                  <a:pt x="2979" y="1297"/>
                  <a:pt x="2979" y="1298"/>
                  <a:pt x="2979" y="1298"/>
                </a:cubicBezTo>
                <a:cubicBezTo>
                  <a:pt x="2980" y="1298"/>
                  <a:pt x="2980" y="1298"/>
                  <a:pt x="2980" y="1298"/>
                </a:cubicBezTo>
                <a:cubicBezTo>
                  <a:pt x="2980" y="1299"/>
                  <a:pt x="2980" y="1299"/>
                  <a:pt x="2980" y="1300"/>
                </a:cubicBezTo>
                <a:cubicBezTo>
                  <a:pt x="2980" y="1300"/>
                  <a:pt x="2980" y="1300"/>
                  <a:pt x="2980" y="1300"/>
                </a:cubicBezTo>
                <a:cubicBezTo>
                  <a:pt x="2980" y="1300"/>
                  <a:pt x="2980" y="1301"/>
                  <a:pt x="2979" y="1301"/>
                </a:cubicBezTo>
                <a:cubicBezTo>
                  <a:pt x="2979" y="1301"/>
                  <a:pt x="2979" y="1301"/>
                  <a:pt x="2978" y="1301"/>
                </a:cubicBezTo>
                <a:cubicBezTo>
                  <a:pt x="2978" y="1301"/>
                  <a:pt x="2977" y="1301"/>
                  <a:pt x="2977" y="1300"/>
                </a:cubicBezTo>
                <a:cubicBezTo>
                  <a:pt x="2977" y="1300"/>
                  <a:pt x="2977" y="1299"/>
                  <a:pt x="2977" y="1299"/>
                </a:cubicBezTo>
                <a:cubicBezTo>
                  <a:pt x="2977" y="1299"/>
                  <a:pt x="2977" y="1299"/>
                  <a:pt x="2977" y="1299"/>
                </a:cubicBezTo>
                <a:cubicBezTo>
                  <a:pt x="2976" y="1299"/>
                  <a:pt x="2976" y="1298"/>
                  <a:pt x="2976" y="1298"/>
                </a:cubicBezTo>
                <a:cubicBezTo>
                  <a:pt x="2975" y="1298"/>
                  <a:pt x="2975" y="1298"/>
                  <a:pt x="2974" y="1297"/>
                </a:cubicBezTo>
                <a:cubicBezTo>
                  <a:pt x="2974" y="1297"/>
                  <a:pt x="2974" y="1297"/>
                  <a:pt x="2974" y="1297"/>
                </a:cubicBezTo>
                <a:cubicBezTo>
                  <a:pt x="2974" y="1297"/>
                  <a:pt x="2974" y="1297"/>
                  <a:pt x="2973" y="1297"/>
                </a:cubicBezTo>
                <a:cubicBezTo>
                  <a:pt x="2973" y="1297"/>
                  <a:pt x="2973" y="1297"/>
                  <a:pt x="2973" y="1297"/>
                </a:cubicBezTo>
                <a:cubicBezTo>
                  <a:pt x="2973" y="1298"/>
                  <a:pt x="2973" y="1298"/>
                  <a:pt x="2972" y="1298"/>
                </a:cubicBezTo>
                <a:cubicBezTo>
                  <a:pt x="2972" y="1298"/>
                  <a:pt x="2972" y="1298"/>
                  <a:pt x="2973" y="1298"/>
                </a:cubicBezTo>
                <a:cubicBezTo>
                  <a:pt x="2973" y="1298"/>
                  <a:pt x="2973" y="1298"/>
                  <a:pt x="2974" y="1299"/>
                </a:cubicBezTo>
                <a:cubicBezTo>
                  <a:pt x="2974" y="1299"/>
                  <a:pt x="2974" y="1299"/>
                  <a:pt x="2974" y="1299"/>
                </a:cubicBezTo>
                <a:cubicBezTo>
                  <a:pt x="2975" y="1299"/>
                  <a:pt x="2976" y="1300"/>
                  <a:pt x="2976" y="1300"/>
                </a:cubicBezTo>
                <a:cubicBezTo>
                  <a:pt x="2977" y="1301"/>
                  <a:pt x="2977" y="1301"/>
                  <a:pt x="2976" y="1302"/>
                </a:cubicBezTo>
                <a:cubicBezTo>
                  <a:pt x="2976" y="1302"/>
                  <a:pt x="2976" y="1302"/>
                  <a:pt x="2976" y="1302"/>
                </a:cubicBezTo>
                <a:cubicBezTo>
                  <a:pt x="2977" y="1303"/>
                  <a:pt x="2977" y="1303"/>
                  <a:pt x="2976" y="1304"/>
                </a:cubicBezTo>
                <a:cubicBezTo>
                  <a:pt x="2976" y="1304"/>
                  <a:pt x="2976" y="1305"/>
                  <a:pt x="2975" y="1305"/>
                </a:cubicBezTo>
                <a:cubicBezTo>
                  <a:pt x="2974" y="1305"/>
                  <a:pt x="2974" y="1305"/>
                  <a:pt x="2974" y="1305"/>
                </a:cubicBezTo>
                <a:cubicBezTo>
                  <a:pt x="2974" y="1305"/>
                  <a:pt x="2974" y="1305"/>
                  <a:pt x="2974" y="1305"/>
                </a:cubicBezTo>
                <a:cubicBezTo>
                  <a:pt x="2974" y="1305"/>
                  <a:pt x="2974" y="1305"/>
                  <a:pt x="2973" y="1305"/>
                </a:cubicBezTo>
                <a:cubicBezTo>
                  <a:pt x="2973" y="1305"/>
                  <a:pt x="2973" y="1305"/>
                  <a:pt x="2973" y="1306"/>
                </a:cubicBezTo>
                <a:cubicBezTo>
                  <a:pt x="2972" y="1306"/>
                  <a:pt x="2972" y="1306"/>
                  <a:pt x="2972" y="1306"/>
                </a:cubicBezTo>
                <a:cubicBezTo>
                  <a:pt x="2971" y="1306"/>
                  <a:pt x="2971" y="1306"/>
                  <a:pt x="2970" y="1306"/>
                </a:cubicBezTo>
                <a:cubicBezTo>
                  <a:pt x="2970" y="1307"/>
                  <a:pt x="2968" y="1308"/>
                  <a:pt x="2967" y="1307"/>
                </a:cubicBezTo>
                <a:cubicBezTo>
                  <a:pt x="2966" y="1307"/>
                  <a:pt x="2966" y="1307"/>
                  <a:pt x="2965" y="1306"/>
                </a:cubicBezTo>
                <a:cubicBezTo>
                  <a:pt x="2965" y="1306"/>
                  <a:pt x="2965" y="1306"/>
                  <a:pt x="2965" y="1306"/>
                </a:cubicBezTo>
                <a:cubicBezTo>
                  <a:pt x="2965" y="1306"/>
                  <a:pt x="2964" y="1305"/>
                  <a:pt x="2964" y="1305"/>
                </a:cubicBezTo>
                <a:cubicBezTo>
                  <a:pt x="2964" y="1305"/>
                  <a:pt x="2964" y="1305"/>
                  <a:pt x="2964" y="1305"/>
                </a:cubicBezTo>
                <a:cubicBezTo>
                  <a:pt x="2964" y="1305"/>
                  <a:pt x="2963" y="1305"/>
                  <a:pt x="2963" y="1305"/>
                </a:cubicBezTo>
                <a:cubicBezTo>
                  <a:pt x="2963" y="1305"/>
                  <a:pt x="2963" y="1305"/>
                  <a:pt x="2963" y="1305"/>
                </a:cubicBezTo>
                <a:cubicBezTo>
                  <a:pt x="2963" y="1305"/>
                  <a:pt x="2962" y="1305"/>
                  <a:pt x="2962" y="1305"/>
                </a:cubicBezTo>
                <a:cubicBezTo>
                  <a:pt x="2962" y="1305"/>
                  <a:pt x="2961" y="1305"/>
                  <a:pt x="2961" y="1305"/>
                </a:cubicBezTo>
                <a:cubicBezTo>
                  <a:pt x="2961" y="1305"/>
                  <a:pt x="2961" y="1305"/>
                  <a:pt x="2960" y="1305"/>
                </a:cubicBezTo>
                <a:cubicBezTo>
                  <a:pt x="2960" y="1305"/>
                  <a:pt x="2959" y="1305"/>
                  <a:pt x="2959" y="1305"/>
                </a:cubicBezTo>
                <a:cubicBezTo>
                  <a:pt x="2959" y="1305"/>
                  <a:pt x="2959" y="1305"/>
                  <a:pt x="2958" y="1305"/>
                </a:cubicBezTo>
                <a:cubicBezTo>
                  <a:pt x="2958" y="1305"/>
                  <a:pt x="2957" y="1305"/>
                  <a:pt x="2956" y="1305"/>
                </a:cubicBezTo>
                <a:cubicBezTo>
                  <a:pt x="2956" y="1305"/>
                  <a:pt x="2956" y="1305"/>
                  <a:pt x="2956" y="1305"/>
                </a:cubicBezTo>
                <a:cubicBezTo>
                  <a:pt x="2955" y="1305"/>
                  <a:pt x="2955" y="1305"/>
                  <a:pt x="2955" y="1305"/>
                </a:cubicBezTo>
                <a:cubicBezTo>
                  <a:pt x="2954" y="1305"/>
                  <a:pt x="2954" y="1305"/>
                  <a:pt x="2954" y="1305"/>
                </a:cubicBezTo>
                <a:cubicBezTo>
                  <a:pt x="2954" y="1305"/>
                  <a:pt x="2954" y="1305"/>
                  <a:pt x="2954" y="1305"/>
                </a:cubicBezTo>
                <a:cubicBezTo>
                  <a:pt x="2954" y="1305"/>
                  <a:pt x="2954" y="1305"/>
                  <a:pt x="2953" y="1305"/>
                </a:cubicBezTo>
                <a:cubicBezTo>
                  <a:pt x="2953" y="1305"/>
                  <a:pt x="2953" y="1305"/>
                  <a:pt x="2953" y="1305"/>
                </a:cubicBezTo>
                <a:cubicBezTo>
                  <a:pt x="2953" y="1305"/>
                  <a:pt x="2953" y="1305"/>
                  <a:pt x="2953" y="1305"/>
                </a:cubicBezTo>
                <a:cubicBezTo>
                  <a:pt x="2953" y="1305"/>
                  <a:pt x="2953" y="1305"/>
                  <a:pt x="2953" y="1305"/>
                </a:cubicBezTo>
                <a:cubicBezTo>
                  <a:pt x="2953" y="1305"/>
                  <a:pt x="2953" y="1305"/>
                  <a:pt x="2953" y="1305"/>
                </a:cubicBezTo>
                <a:cubicBezTo>
                  <a:pt x="2952" y="1305"/>
                  <a:pt x="2952" y="1305"/>
                  <a:pt x="2952" y="1305"/>
                </a:cubicBezTo>
                <a:cubicBezTo>
                  <a:pt x="2952" y="1305"/>
                  <a:pt x="2951" y="1305"/>
                  <a:pt x="2951" y="1305"/>
                </a:cubicBezTo>
                <a:cubicBezTo>
                  <a:pt x="2951" y="1304"/>
                  <a:pt x="2951" y="1304"/>
                  <a:pt x="2951" y="1304"/>
                </a:cubicBezTo>
                <a:cubicBezTo>
                  <a:pt x="2951" y="1304"/>
                  <a:pt x="2950" y="1304"/>
                  <a:pt x="2950" y="1304"/>
                </a:cubicBezTo>
                <a:cubicBezTo>
                  <a:pt x="2949" y="1304"/>
                  <a:pt x="2949" y="1303"/>
                  <a:pt x="2948" y="1303"/>
                </a:cubicBezTo>
                <a:cubicBezTo>
                  <a:pt x="2948" y="1302"/>
                  <a:pt x="2948" y="1302"/>
                  <a:pt x="2947" y="1302"/>
                </a:cubicBezTo>
                <a:cubicBezTo>
                  <a:pt x="2947" y="1302"/>
                  <a:pt x="2947" y="1301"/>
                  <a:pt x="2947" y="1301"/>
                </a:cubicBezTo>
                <a:cubicBezTo>
                  <a:pt x="2947" y="1301"/>
                  <a:pt x="2946" y="1301"/>
                  <a:pt x="2946" y="1300"/>
                </a:cubicBezTo>
                <a:cubicBezTo>
                  <a:pt x="2946" y="1300"/>
                  <a:pt x="2946" y="1300"/>
                  <a:pt x="2946" y="1300"/>
                </a:cubicBezTo>
                <a:cubicBezTo>
                  <a:pt x="2946" y="1299"/>
                  <a:pt x="2946" y="1299"/>
                  <a:pt x="2946" y="1299"/>
                </a:cubicBezTo>
                <a:cubicBezTo>
                  <a:pt x="2946" y="1299"/>
                  <a:pt x="2945" y="1298"/>
                  <a:pt x="2945" y="1298"/>
                </a:cubicBezTo>
                <a:cubicBezTo>
                  <a:pt x="2944" y="1298"/>
                  <a:pt x="2944" y="1297"/>
                  <a:pt x="2944" y="1297"/>
                </a:cubicBezTo>
                <a:cubicBezTo>
                  <a:pt x="2944" y="1296"/>
                  <a:pt x="2943" y="1296"/>
                  <a:pt x="2943" y="1296"/>
                </a:cubicBezTo>
                <a:cubicBezTo>
                  <a:pt x="2942" y="1295"/>
                  <a:pt x="2942" y="1295"/>
                  <a:pt x="2943" y="1294"/>
                </a:cubicBezTo>
                <a:cubicBezTo>
                  <a:pt x="2943" y="1294"/>
                  <a:pt x="2943" y="1294"/>
                  <a:pt x="2943" y="1294"/>
                </a:cubicBezTo>
                <a:cubicBezTo>
                  <a:pt x="2942" y="1294"/>
                  <a:pt x="2942" y="1294"/>
                  <a:pt x="2942" y="1294"/>
                </a:cubicBezTo>
                <a:cubicBezTo>
                  <a:pt x="2942" y="1294"/>
                  <a:pt x="2942" y="1294"/>
                  <a:pt x="2942" y="1294"/>
                </a:cubicBezTo>
                <a:cubicBezTo>
                  <a:pt x="2941" y="1294"/>
                  <a:pt x="2941" y="1294"/>
                  <a:pt x="2941" y="1294"/>
                </a:cubicBezTo>
                <a:cubicBezTo>
                  <a:pt x="2941" y="1294"/>
                  <a:pt x="2941" y="1295"/>
                  <a:pt x="2940" y="1295"/>
                </a:cubicBezTo>
                <a:cubicBezTo>
                  <a:pt x="2940" y="1295"/>
                  <a:pt x="2940" y="1295"/>
                  <a:pt x="2940" y="1295"/>
                </a:cubicBezTo>
                <a:cubicBezTo>
                  <a:pt x="2939" y="1295"/>
                  <a:pt x="2938" y="1295"/>
                  <a:pt x="2937" y="1295"/>
                </a:cubicBezTo>
                <a:cubicBezTo>
                  <a:pt x="2937" y="1295"/>
                  <a:pt x="2937" y="1295"/>
                  <a:pt x="2937" y="1295"/>
                </a:cubicBezTo>
                <a:cubicBezTo>
                  <a:pt x="2936" y="1295"/>
                  <a:pt x="2936" y="1295"/>
                  <a:pt x="2936" y="1295"/>
                </a:cubicBezTo>
                <a:cubicBezTo>
                  <a:pt x="2935" y="1295"/>
                  <a:pt x="2935" y="1295"/>
                  <a:pt x="2935" y="1295"/>
                </a:cubicBezTo>
                <a:cubicBezTo>
                  <a:pt x="2935" y="1295"/>
                  <a:pt x="2935" y="1295"/>
                  <a:pt x="2935" y="1295"/>
                </a:cubicBezTo>
                <a:cubicBezTo>
                  <a:pt x="2935" y="1295"/>
                  <a:pt x="2935" y="1295"/>
                  <a:pt x="2935" y="1295"/>
                </a:cubicBezTo>
                <a:cubicBezTo>
                  <a:pt x="2935" y="1296"/>
                  <a:pt x="2935" y="1296"/>
                  <a:pt x="2934" y="1296"/>
                </a:cubicBezTo>
                <a:cubicBezTo>
                  <a:pt x="2934" y="1296"/>
                  <a:pt x="2934" y="1296"/>
                  <a:pt x="2934" y="1297"/>
                </a:cubicBezTo>
                <a:cubicBezTo>
                  <a:pt x="2934" y="1297"/>
                  <a:pt x="2934" y="1297"/>
                  <a:pt x="2934" y="1297"/>
                </a:cubicBezTo>
                <a:cubicBezTo>
                  <a:pt x="2934" y="1297"/>
                  <a:pt x="2934" y="1297"/>
                  <a:pt x="2934" y="1297"/>
                </a:cubicBezTo>
                <a:cubicBezTo>
                  <a:pt x="2933" y="1298"/>
                  <a:pt x="2933" y="1298"/>
                  <a:pt x="2932" y="1297"/>
                </a:cubicBezTo>
                <a:cubicBezTo>
                  <a:pt x="2932" y="1297"/>
                  <a:pt x="2932" y="1297"/>
                  <a:pt x="2932" y="1297"/>
                </a:cubicBezTo>
                <a:cubicBezTo>
                  <a:pt x="2932" y="1297"/>
                  <a:pt x="2931" y="1297"/>
                  <a:pt x="2931" y="1297"/>
                </a:cubicBezTo>
                <a:cubicBezTo>
                  <a:pt x="2931" y="1297"/>
                  <a:pt x="2931" y="1296"/>
                  <a:pt x="2930" y="1296"/>
                </a:cubicBezTo>
                <a:cubicBezTo>
                  <a:pt x="2930" y="1296"/>
                  <a:pt x="2929" y="1297"/>
                  <a:pt x="2929" y="1297"/>
                </a:cubicBezTo>
                <a:cubicBezTo>
                  <a:pt x="2928" y="1297"/>
                  <a:pt x="2928" y="1297"/>
                  <a:pt x="2928" y="1297"/>
                </a:cubicBezTo>
                <a:cubicBezTo>
                  <a:pt x="2928" y="1297"/>
                  <a:pt x="2928" y="1297"/>
                  <a:pt x="2928" y="1297"/>
                </a:cubicBezTo>
                <a:cubicBezTo>
                  <a:pt x="2927" y="1297"/>
                  <a:pt x="2927" y="1296"/>
                  <a:pt x="2926" y="1296"/>
                </a:cubicBezTo>
                <a:cubicBezTo>
                  <a:pt x="2926" y="1296"/>
                  <a:pt x="2926" y="1296"/>
                  <a:pt x="2926" y="1296"/>
                </a:cubicBezTo>
                <a:cubicBezTo>
                  <a:pt x="2926" y="1296"/>
                  <a:pt x="2925" y="1296"/>
                  <a:pt x="2925" y="1297"/>
                </a:cubicBezTo>
                <a:cubicBezTo>
                  <a:pt x="2924" y="1297"/>
                  <a:pt x="2924" y="1297"/>
                  <a:pt x="2923" y="1297"/>
                </a:cubicBezTo>
                <a:cubicBezTo>
                  <a:pt x="2923" y="1297"/>
                  <a:pt x="2923" y="1297"/>
                  <a:pt x="2922" y="1297"/>
                </a:cubicBezTo>
                <a:cubicBezTo>
                  <a:pt x="2922" y="1297"/>
                  <a:pt x="2922" y="1297"/>
                  <a:pt x="2921" y="1297"/>
                </a:cubicBezTo>
                <a:cubicBezTo>
                  <a:pt x="2921" y="1296"/>
                  <a:pt x="2921" y="1296"/>
                  <a:pt x="2921" y="1295"/>
                </a:cubicBezTo>
                <a:cubicBezTo>
                  <a:pt x="2922" y="1295"/>
                  <a:pt x="2922" y="1295"/>
                  <a:pt x="2922" y="1295"/>
                </a:cubicBezTo>
                <a:cubicBezTo>
                  <a:pt x="2922" y="1294"/>
                  <a:pt x="2922" y="1294"/>
                  <a:pt x="2923" y="1293"/>
                </a:cubicBezTo>
                <a:cubicBezTo>
                  <a:pt x="2923" y="1293"/>
                  <a:pt x="2923" y="1293"/>
                  <a:pt x="2923" y="1293"/>
                </a:cubicBezTo>
                <a:cubicBezTo>
                  <a:pt x="2923" y="1293"/>
                  <a:pt x="2923" y="1293"/>
                  <a:pt x="2923" y="1293"/>
                </a:cubicBezTo>
                <a:cubicBezTo>
                  <a:pt x="2924" y="1293"/>
                  <a:pt x="2924" y="1292"/>
                  <a:pt x="2924" y="1292"/>
                </a:cubicBezTo>
                <a:cubicBezTo>
                  <a:pt x="2924" y="1291"/>
                  <a:pt x="2924" y="1291"/>
                  <a:pt x="2924" y="1291"/>
                </a:cubicBezTo>
                <a:cubicBezTo>
                  <a:pt x="2924" y="1291"/>
                  <a:pt x="2925" y="1291"/>
                  <a:pt x="2925" y="1290"/>
                </a:cubicBezTo>
                <a:cubicBezTo>
                  <a:pt x="2925" y="1290"/>
                  <a:pt x="2925" y="1289"/>
                  <a:pt x="2925" y="1289"/>
                </a:cubicBezTo>
                <a:cubicBezTo>
                  <a:pt x="2925" y="1288"/>
                  <a:pt x="2926" y="1287"/>
                  <a:pt x="2926" y="1287"/>
                </a:cubicBezTo>
                <a:cubicBezTo>
                  <a:pt x="2926" y="1287"/>
                  <a:pt x="2927" y="1286"/>
                  <a:pt x="2927" y="1286"/>
                </a:cubicBezTo>
                <a:cubicBezTo>
                  <a:pt x="2927" y="1286"/>
                  <a:pt x="2927" y="1286"/>
                  <a:pt x="2927" y="1286"/>
                </a:cubicBezTo>
                <a:cubicBezTo>
                  <a:pt x="2928" y="1285"/>
                  <a:pt x="2929" y="1285"/>
                  <a:pt x="2929" y="1285"/>
                </a:cubicBezTo>
                <a:cubicBezTo>
                  <a:pt x="2929" y="1285"/>
                  <a:pt x="2930" y="1285"/>
                  <a:pt x="2930" y="1285"/>
                </a:cubicBezTo>
                <a:cubicBezTo>
                  <a:pt x="2930" y="1285"/>
                  <a:pt x="2930" y="1285"/>
                  <a:pt x="2931" y="1285"/>
                </a:cubicBezTo>
                <a:cubicBezTo>
                  <a:pt x="2931" y="1286"/>
                  <a:pt x="2931" y="1286"/>
                  <a:pt x="2931" y="1286"/>
                </a:cubicBezTo>
                <a:cubicBezTo>
                  <a:pt x="2931" y="1286"/>
                  <a:pt x="2932" y="1286"/>
                  <a:pt x="2932" y="1286"/>
                </a:cubicBezTo>
                <a:cubicBezTo>
                  <a:pt x="2932" y="1286"/>
                  <a:pt x="2932" y="1286"/>
                  <a:pt x="2932" y="1286"/>
                </a:cubicBezTo>
                <a:cubicBezTo>
                  <a:pt x="2932" y="1285"/>
                  <a:pt x="2932" y="1285"/>
                  <a:pt x="2933" y="1285"/>
                </a:cubicBezTo>
                <a:cubicBezTo>
                  <a:pt x="2933" y="1285"/>
                  <a:pt x="2933" y="1285"/>
                  <a:pt x="2933" y="1285"/>
                </a:cubicBezTo>
                <a:cubicBezTo>
                  <a:pt x="2932" y="1285"/>
                  <a:pt x="2932" y="1285"/>
                  <a:pt x="2932" y="1285"/>
                </a:cubicBezTo>
                <a:cubicBezTo>
                  <a:pt x="2932" y="1284"/>
                  <a:pt x="2932" y="1284"/>
                  <a:pt x="2932" y="1284"/>
                </a:cubicBezTo>
                <a:cubicBezTo>
                  <a:pt x="2931" y="1284"/>
                  <a:pt x="2930" y="1283"/>
                  <a:pt x="2930" y="1283"/>
                </a:cubicBezTo>
                <a:cubicBezTo>
                  <a:pt x="2930" y="1283"/>
                  <a:pt x="2930" y="1283"/>
                  <a:pt x="2930" y="1283"/>
                </a:cubicBezTo>
                <a:cubicBezTo>
                  <a:pt x="2930" y="1282"/>
                  <a:pt x="2930" y="1281"/>
                  <a:pt x="2930" y="1281"/>
                </a:cubicBezTo>
                <a:cubicBezTo>
                  <a:pt x="2930" y="1280"/>
                  <a:pt x="2931" y="1280"/>
                  <a:pt x="2931" y="1280"/>
                </a:cubicBezTo>
                <a:cubicBezTo>
                  <a:pt x="2931" y="1279"/>
                  <a:pt x="2930" y="1279"/>
                  <a:pt x="2930" y="1279"/>
                </a:cubicBezTo>
                <a:cubicBezTo>
                  <a:pt x="2930" y="1279"/>
                  <a:pt x="2930" y="1279"/>
                  <a:pt x="2930" y="1279"/>
                </a:cubicBezTo>
                <a:cubicBezTo>
                  <a:pt x="2929" y="1278"/>
                  <a:pt x="2928" y="1278"/>
                  <a:pt x="2928" y="1277"/>
                </a:cubicBezTo>
                <a:cubicBezTo>
                  <a:pt x="2928" y="1277"/>
                  <a:pt x="2928" y="1277"/>
                  <a:pt x="2927" y="1276"/>
                </a:cubicBezTo>
                <a:cubicBezTo>
                  <a:pt x="2927" y="1276"/>
                  <a:pt x="2927" y="1275"/>
                  <a:pt x="2927" y="1275"/>
                </a:cubicBezTo>
                <a:cubicBezTo>
                  <a:pt x="2927" y="1275"/>
                  <a:pt x="2927" y="1275"/>
                  <a:pt x="2927" y="1275"/>
                </a:cubicBezTo>
                <a:cubicBezTo>
                  <a:pt x="2927" y="1274"/>
                  <a:pt x="2927" y="1274"/>
                  <a:pt x="2927" y="1274"/>
                </a:cubicBezTo>
                <a:cubicBezTo>
                  <a:pt x="2927" y="1274"/>
                  <a:pt x="2927" y="1274"/>
                  <a:pt x="2927" y="1273"/>
                </a:cubicBezTo>
                <a:cubicBezTo>
                  <a:pt x="2926" y="1273"/>
                  <a:pt x="2926" y="1273"/>
                  <a:pt x="2926" y="1273"/>
                </a:cubicBezTo>
                <a:cubicBezTo>
                  <a:pt x="2926" y="1272"/>
                  <a:pt x="2925" y="1272"/>
                  <a:pt x="2925" y="1272"/>
                </a:cubicBezTo>
                <a:cubicBezTo>
                  <a:pt x="2925" y="1271"/>
                  <a:pt x="2925" y="1270"/>
                  <a:pt x="2926" y="1270"/>
                </a:cubicBezTo>
                <a:cubicBezTo>
                  <a:pt x="2925" y="1270"/>
                  <a:pt x="2925" y="1270"/>
                  <a:pt x="2925" y="1269"/>
                </a:cubicBezTo>
                <a:cubicBezTo>
                  <a:pt x="2925" y="1269"/>
                  <a:pt x="2925" y="1269"/>
                  <a:pt x="2925" y="1268"/>
                </a:cubicBezTo>
                <a:cubicBezTo>
                  <a:pt x="2925" y="1268"/>
                  <a:pt x="2925" y="1268"/>
                  <a:pt x="2924" y="1268"/>
                </a:cubicBezTo>
                <a:cubicBezTo>
                  <a:pt x="2924" y="1268"/>
                  <a:pt x="2924" y="1268"/>
                  <a:pt x="2924" y="1267"/>
                </a:cubicBezTo>
                <a:cubicBezTo>
                  <a:pt x="2924" y="1267"/>
                  <a:pt x="2923" y="1267"/>
                  <a:pt x="2923" y="1267"/>
                </a:cubicBezTo>
                <a:cubicBezTo>
                  <a:pt x="2923" y="1267"/>
                  <a:pt x="2923" y="1267"/>
                  <a:pt x="2923" y="1267"/>
                </a:cubicBezTo>
                <a:cubicBezTo>
                  <a:pt x="2923" y="1267"/>
                  <a:pt x="2923" y="1267"/>
                  <a:pt x="2922" y="1267"/>
                </a:cubicBezTo>
                <a:cubicBezTo>
                  <a:pt x="2922" y="1267"/>
                  <a:pt x="2922" y="1267"/>
                  <a:pt x="2922" y="1267"/>
                </a:cubicBezTo>
                <a:cubicBezTo>
                  <a:pt x="2922" y="1267"/>
                  <a:pt x="2921" y="1267"/>
                  <a:pt x="2921" y="1266"/>
                </a:cubicBezTo>
                <a:cubicBezTo>
                  <a:pt x="2921" y="1266"/>
                  <a:pt x="2921" y="1266"/>
                  <a:pt x="2921" y="1266"/>
                </a:cubicBezTo>
                <a:cubicBezTo>
                  <a:pt x="2920" y="1265"/>
                  <a:pt x="2919" y="1265"/>
                  <a:pt x="2918" y="1265"/>
                </a:cubicBezTo>
                <a:cubicBezTo>
                  <a:pt x="2918" y="1265"/>
                  <a:pt x="2917" y="1264"/>
                  <a:pt x="2917" y="1264"/>
                </a:cubicBezTo>
                <a:cubicBezTo>
                  <a:pt x="2917" y="1263"/>
                  <a:pt x="2917" y="1263"/>
                  <a:pt x="2917" y="1263"/>
                </a:cubicBezTo>
                <a:cubicBezTo>
                  <a:pt x="2917" y="1263"/>
                  <a:pt x="2917" y="1263"/>
                  <a:pt x="2917" y="1263"/>
                </a:cubicBezTo>
                <a:cubicBezTo>
                  <a:pt x="2916" y="1263"/>
                  <a:pt x="2916" y="1263"/>
                  <a:pt x="2915" y="1262"/>
                </a:cubicBezTo>
                <a:cubicBezTo>
                  <a:pt x="2915" y="1262"/>
                  <a:pt x="2915" y="1262"/>
                  <a:pt x="2915" y="1262"/>
                </a:cubicBezTo>
                <a:cubicBezTo>
                  <a:pt x="2915" y="1262"/>
                  <a:pt x="2915" y="1262"/>
                  <a:pt x="2914" y="1262"/>
                </a:cubicBezTo>
                <a:cubicBezTo>
                  <a:pt x="2914" y="1262"/>
                  <a:pt x="2914" y="1262"/>
                  <a:pt x="2914" y="1262"/>
                </a:cubicBezTo>
                <a:cubicBezTo>
                  <a:pt x="2914" y="1262"/>
                  <a:pt x="2913" y="1262"/>
                  <a:pt x="2913" y="1262"/>
                </a:cubicBezTo>
                <a:cubicBezTo>
                  <a:pt x="2913" y="1262"/>
                  <a:pt x="2912" y="1262"/>
                  <a:pt x="2912" y="1262"/>
                </a:cubicBezTo>
                <a:cubicBezTo>
                  <a:pt x="2912" y="1262"/>
                  <a:pt x="2911" y="1262"/>
                  <a:pt x="2911" y="1261"/>
                </a:cubicBezTo>
                <a:cubicBezTo>
                  <a:pt x="2910" y="1261"/>
                  <a:pt x="2910" y="1261"/>
                  <a:pt x="2910" y="1261"/>
                </a:cubicBezTo>
                <a:cubicBezTo>
                  <a:pt x="2910" y="1261"/>
                  <a:pt x="2910" y="1261"/>
                  <a:pt x="2910" y="1261"/>
                </a:cubicBezTo>
                <a:cubicBezTo>
                  <a:pt x="2909" y="1261"/>
                  <a:pt x="2909" y="1261"/>
                  <a:pt x="2908" y="1260"/>
                </a:cubicBezTo>
                <a:cubicBezTo>
                  <a:pt x="2908" y="1260"/>
                  <a:pt x="2908" y="1260"/>
                  <a:pt x="2908" y="1260"/>
                </a:cubicBezTo>
                <a:cubicBezTo>
                  <a:pt x="2908" y="1260"/>
                  <a:pt x="2908" y="1260"/>
                  <a:pt x="2908" y="1260"/>
                </a:cubicBezTo>
                <a:cubicBezTo>
                  <a:pt x="2907" y="1260"/>
                  <a:pt x="2907" y="1260"/>
                  <a:pt x="2907" y="1260"/>
                </a:cubicBezTo>
                <a:cubicBezTo>
                  <a:pt x="2906" y="1260"/>
                  <a:pt x="2906" y="1260"/>
                  <a:pt x="2905" y="1259"/>
                </a:cubicBezTo>
                <a:cubicBezTo>
                  <a:pt x="2904" y="1259"/>
                  <a:pt x="2904" y="1259"/>
                  <a:pt x="2904" y="1259"/>
                </a:cubicBezTo>
                <a:cubicBezTo>
                  <a:pt x="2904" y="1259"/>
                  <a:pt x="2903" y="1259"/>
                  <a:pt x="2903" y="1259"/>
                </a:cubicBezTo>
                <a:cubicBezTo>
                  <a:pt x="2903" y="1258"/>
                  <a:pt x="2902" y="1258"/>
                  <a:pt x="2902" y="1258"/>
                </a:cubicBezTo>
                <a:cubicBezTo>
                  <a:pt x="2901" y="1258"/>
                  <a:pt x="2901" y="1258"/>
                  <a:pt x="2900" y="1258"/>
                </a:cubicBezTo>
                <a:cubicBezTo>
                  <a:pt x="2900" y="1258"/>
                  <a:pt x="2900" y="1258"/>
                  <a:pt x="2900" y="1258"/>
                </a:cubicBezTo>
                <a:cubicBezTo>
                  <a:pt x="2900" y="1258"/>
                  <a:pt x="2900" y="1258"/>
                  <a:pt x="2899" y="1258"/>
                </a:cubicBezTo>
                <a:cubicBezTo>
                  <a:pt x="2898" y="1258"/>
                  <a:pt x="2898" y="1258"/>
                  <a:pt x="2898" y="1257"/>
                </a:cubicBezTo>
                <a:cubicBezTo>
                  <a:pt x="2898" y="1257"/>
                  <a:pt x="2898" y="1257"/>
                  <a:pt x="2898" y="1257"/>
                </a:cubicBezTo>
                <a:cubicBezTo>
                  <a:pt x="2897" y="1257"/>
                  <a:pt x="2897" y="1257"/>
                  <a:pt x="2897" y="1257"/>
                </a:cubicBezTo>
                <a:cubicBezTo>
                  <a:pt x="2896" y="1256"/>
                  <a:pt x="2896" y="1256"/>
                  <a:pt x="2896" y="1255"/>
                </a:cubicBezTo>
                <a:cubicBezTo>
                  <a:pt x="2896" y="1255"/>
                  <a:pt x="2895" y="1255"/>
                  <a:pt x="2895" y="1255"/>
                </a:cubicBezTo>
                <a:cubicBezTo>
                  <a:pt x="2895" y="1255"/>
                  <a:pt x="2895" y="1255"/>
                  <a:pt x="2894" y="1255"/>
                </a:cubicBezTo>
                <a:cubicBezTo>
                  <a:pt x="2894" y="1255"/>
                  <a:pt x="2893" y="1254"/>
                  <a:pt x="2893" y="1253"/>
                </a:cubicBezTo>
                <a:cubicBezTo>
                  <a:pt x="2893" y="1253"/>
                  <a:pt x="2893" y="1253"/>
                  <a:pt x="2893" y="1253"/>
                </a:cubicBezTo>
                <a:cubicBezTo>
                  <a:pt x="2893" y="1253"/>
                  <a:pt x="2892" y="1253"/>
                  <a:pt x="2891" y="1252"/>
                </a:cubicBezTo>
                <a:cubicBezTo>
                  <a:pt x="2891" y="1252"/>
                  <a:pt x="2891" y="1252"/>
                  <a:pt x="2891" y="1252"/>
                </a:cubicBezTo>
                <a:cubicBezTo>
                  <a:pt x="2891" y="1252"/>
                  <a:pt x="2891" y="1252"/>
                  <a:pt x="2891" y="1252"/>
                </a:cubicBezTo>
                <a:cubicBezTo>
                  <a:pt x="2890" y="1252"/>
                  <a:pt x="2889" y="1252"/>
                  <a:pt x="2889" y="1252"/>
                </a:cubicBezTo>
                <a:cubicBezTo>
                  <a:pt x="2889" y="1252"/>
                  <a:pt x="2889" y="1251"/>
                  <a:pt x="2889" y="1251"/>
                </a:cubicBezTo>
                <a:cubicBezTo>
                  <a:pt x="2889" y="1251"/>
                  <a:pt x="2889" y="1251"/>
                  <a:pt x="2889" y="1251"/>
                </a:cubicBezTo>
                <a:cubicBezTo>
                  <a:pt x="2889" y="1251"/>
                  <a:pt x="2889" y="1251"/>
                  <a:pt x="2889" y="1251"/>
                </a:cubicBezTo>
                <a:cubicBezTo>
                  <a:pt x="2889" y="1251"/>
                  <a:pt x="2889" y="1251"/>
                  <a:pt x="2888" y="1251"/>
                </a:cubicBezTo>
                <a:cubicBezTo>
                  <a:pt x="2887" y="1251"/>
                  <a:pt x="2887" y="1250"/>
                  <a:pt x="2886" y="1250"/>
                </a:cubicBezTo>
                <a:cubicBezTo>
                  <a:pt x="2886" y="1249"/>
                  <a:pt x="2886" y="1249"/>
                  <a:pt x="2886" y="1249"/>
                </a:cubicBezTo>
                <a:cubicBezTo>
                  <a:pt x="2886" y="1248"/>
                  <a:pt x="2886" y="1248"/>
                  <a:pt x="2886" y="1248"/>
                </a:cubicBezTo>
                <a:cubicBezTo>
                  <a:pt x="2886" y="1248"/>
                  <a:pt x="2886" y="1248"/>
                  <a:pt x="2886" y="1247"/>
                </a:cubicBezTo>
                <a:cubicBezTo>
                  <a:pt x="2886" y="1248"/>
                  <a:pt x="2885" y="1248"/>
                  <a:pt x="2885" y="1248"/>
                </a:cubicBezTo>
                <a:cubicBezTo>
                  <a:pt x="2885" y="1248"/>
                  <a:pt x="2885" y="1248"/>
                  <a:pt x="2885" y="1248"/>
                </a:cubicBezTo>
                <a:cubicBezTo>
                  <a:pt x="2885" y="1248"/>
                  <a:pt x="2885" y="1248"/>
                  <a:pt x="2885" y="1248"/>
                </a:cubicBezTo>
                <a:cubicBezTo>
                  <a:pt x="2885" y="1249"/>
                  <a:pt x="2885" y="1249"/>
                  <a:pt x="2884" y="1250"/>
                </a:cubicBezTo>
                <a:cubicBezTo>
                  <a:pt x="2884" y="1250"/>
                  <a:pt x="2884" y="1250"/>
                  <a:pt x="2884" y="1250"/>
                </a:cubicBezTo>
                <a:cubicBezTo>
                  <a:pt x="2884" y="1250"/>
                  <a:pt x="2884" y="1250"/>
                  <a:pt x="2884" y="1250"/>
                </a:cubicBezTo>
                <a:cubicBezTo>
                  <a:pt x="2884" y="1250"/>
                  <a:pt x="2884" y="1250"/>
                  <a:pt x="2884" y="1250"/>
                </a:cubicBezTo>
                <a:cubicBezTo>
                  <a:pt x="2884" y="1251"/>
                  <a:pt x="2883" y="1254"/>
                  <a:pt x="2882" y="1254"/>
                </a:cubicBezTo>
                <a:cubicBezTo>
                  <a:pt x="2881" y="1254"/>
                  <a:pt x="2880" y="1255"/>
                  <a:pt x="2879" y="1255"/>
                </a:cubicBezTo>
                <a:cubicBezTo>
                  <a:pt x="2878" y="1255"/>
                  <a:pt x="2877" y="1255"/>
                  <a:pt x="2877" y="1254"/>
                </a:cubicBezTo>
                <a:cubicBezTo>
                  <a:pt x="2877" y="1253"/>
                  <a:pt x="2877" y="1253"/>
                  <a:pt x="2877" y="1253"/>
                </a:cubicBezTo>
                <a:cubicBezTo>
                  <a:pt x="2876" y="1253"/>
                  <a:pt x="2876" y="1253"/>
                  <a:pt x="2876" y="1252"/>
                </a:cubicBezTo>
                <a:cubicBezTo>
                  <a:pt x="2876" y="1252"/>
                  <a:pt x="2876" y="1252"/>
                  <a:pt x="2876" y="1252"/>
                </a:cubicBezTo>
                <a:cubicBezTo>
                  <a:pt x="2875" y="1251"/>
                  <a:pt x="2875" y="1250"/>
                  <a:pt x="2875" y="1250"/>
                </a:cubicBezTo>
                <a:cubicBezTo>
                  <a:pt x="2875" y="1249"/>
                  <a:pt x="2876" y="1248"/>
                  <a:pt x="2876" y="1248"/>
                </a:cubicBezTo>
                <a:cubicBezTo>
                  <a:pt x="2876" y="1248"/>
                  <a:pt x="2876" y="1248"/>
                  <a:pt x="2876" y="1248"/>
                </a:cubicBezTo>
                <a:cubicBezTo>
                  <a:pt x="2876" y="1248"/>
                  <a:pt x="2876" y="1248"/>
                  <a:pt x="2876" y="1248"/>
                </a:cubicBezTo>
                <a:cubicBezTo>
                  <a:pt x="2876" y="1247"/>
                  <a:pt x="2876" y="1247"/>
                  <a:pt x="2876" y="1247"/>
                </a:cubicBezTo>
                <a:cubicBezTo>
                  <a:pt x="2876" y="1247"/>
                  <a:pt x="2875" y="1247"/>
                  <a:pt x="2875" y="1247"/>
                </a:cubicBezTo>
                <a:cubicBezTo>
                  <a:pt x="2875" y="1246"/>
                  <a:pt x="2874" y="1246"/>
                  <a:pt x="2874" y="1245"/>
                </a:cubicBezTo>
                <a:cubicBezTo>
                  <a:pt x="2874" y="1245"/>
                  <a:pt x="2874" y="1245"/>
                  <a:pt x="2874" y="1245"/>
                </a:cubicBezTo>
                <a:cubicBezTo>
                  <a:pt x="2874" y="1244"/>
                  <a:pt x="2874" y="1244"/>
                  <a:pt x="2874" y="1244"/>
                </a:cubicBezTo>
                <a:cubicBezTo>
                  <a:pt x="2874" y="1244"/>
                  <a:pt x="2874" y="1244"/>
                  <a:pt x="2874" y="1244"/>
                </a:cubicBezTo>
                <a:cubicBezTo>
                  <a:pt x="2873" y="1244"/>
                  <a:pt x="2873" y="1244"/>
                  <a:pt x="2873" y="1244"/>
                </a:cubicBezTo>
                <a:cubicBezTo>
                  <a:pt x="2872" y="1244"/>
                  <a:pt x="2872" y="1243"/>
                  <a:pt x="2871" y="1243"/>
                </a:cubicBezTo>
                <a:cubicBezTo>
                  <a:pt x="2871" y="1243"/>
                  <a:pt x="2871" y="1243"/>
                  <a:pt x="2871" y="1243"/>
                </a:cubicBezTo>
                <a:cubicBezTo>
                  <a:pt x="2870" y="1243"/>
                  <a:pt x="2869" y="1243"/>
                  <a:pt x="2869" y="1242"/>
                </a:cubicBezTo>
                <a:cubicBezTo>
                  <a:pt x="2869" y="1241"/>
                  <a:pt x="2869" y="1240"/>
                  <a:pt x="2870" y="1240"/>
                </a:cubicBezTo>
                <a:cubicBezTo>
                  <a:pt x="2870" y="1239"/>
                  <a:pt x="2870" y="1239"/>
                  <a:pt x="2870" y="1239"/>
                </a:cubicBezTo>
                <a:cubicBezTo>
                  <a:pt x="2871" y="1238"/>
                  <a:pt x="2873" y="1238"/>
                  <a:pt x="2874" y="1239"/>
                </a:cubicBezTo>
                <a:cubicBezTo>
                  <a:pt x="2874" y="1240"/>
                  <a:pt x="2874" y="1240"/>
                  <a:pt x="2875" y="1240"/>
                </a:cubicBezTo>
                <a:cubicBezTo>
                  <a:pt x="2875" y="1240"/>
                  <a:pt x="2876" y="1240"/>
                  <a:pt x="2876" y="1240"/>
                </a:cubicBezTo>
                <a:cubicBezTo>
                  <a:pt x="2877" y="1240"/>
                  <a:pt x="2877" y="1240"/>
                  <a:pt x="2878" y="1240"/>
                </a:cubicBezTo>
                <a:cubicBezTo>
                  <a:pt x="2878" y="1240"/>
                  <a:pt x="2878" y="1240"/>
                  <a:pt x="2878" y="1240"/>
                </a:cubicBezTo>
                <a:cubicBezTo>
                  <a:pt x="2878" y="1239"/>
                  <a:pt x="2878" y="1239"/>
                  <a:pt x="2878" y="1238"/>
                </a:cubicBezTo>
                <a:cubicBezTo>
                  <a:pt x="2878" y="1237"/>
                  <a:pt x="2879" y="1237"/>
                  <a:pt x="2880" y="1237"/>
                </a:cubicBezTo>
                <a:cubicBezTo>
                  <a:pt x="2881" y="1236"/>
                  <a:pt x="2882" y="1237"/>
                  <a:pt x="2882" y="1237"/>
                </a:cubicBezTo>
                <a:cubicBezTo>
                  <a:pt x="2882" y="1237"/>
                  <a:pt x="2883" y="1237"/>
                  <a:pt x="2883" y="1237"/>
                </a:cubicBezTo>
                <a:cubicBezTo>
                  <a:pt x="2883" y="1238"/>
                  <a:pt x="2884" y="1238"/>
                  <a:pt x="2884" y="1238"/>
                </a:cubicBezTo>
                <a:cubicBezTo>
                  <a:pt x="2884" y="1239"/>
                  <a:pt x="2884" y="1239"/>
                  <a:pt x="2885" y="1239"/>
                </a:cubicBezTo>
                <a:cubicBezTo>
                  <a:pt x="2885" y="1238"/>
                  <a:pt x="2885" y="1238"/>
                  <a:pt x="2885" y="1237"/>
                </a:cubicBezTo>
                <a:cubicBezTo>
                  <a:pt x="2886" y="1237"/>
                  <a:pt x="2886" y="1237"/>
                  <a:pt x="2886" y="1237"/>
                </a:cubicBezTo>
                <a:cubicBezTo>
                  <a:pt x="2886" y="1237"/>
                  <a:pt x="2886" y="1237"/>
                  <a:pt x="2886" y="1237"/>
                </a:cubicBezTo>
                <a:cubicBezTo>
                  <a:pt x="2886" y="1237"/>
                  <a:pt x="2886" y="1237"/>
                  <a:pt x="2886" y="1236"/>
                </a:cubicBezTo>
                <a:cubicBezTo>
                  <a:pt x="2886" y="1236"/>
                  <a:pt x="2886" y="1236"/>
                  <a:pt x="2886" y="1236"/>
                </a:cubicBezTo>
                <a:cubicBezTo>
                  <a:pt x="2885" y="1236"/>
                  <a:pt x="2885" y="1236"/>
                  <a:pt x="2884" y="1236"/>
                </a:cubicBezTo>
                <a:cubicBezTo>
                  <a:pt x="2884" y="1235"/>
                  <a:pt x="2884" y="1235"/>
                  <a:pt x="2884" y="1235"/>
                </a:cubicBezTo>
                <a:cubicBezTo>
                  <a:pt x="2884" y="1235"/>
                  <a:pt x="2884" y="1235"/>
                  <a:pt x="2884" y="1235"/>
                </a:cubicBezTo>
                <a:cubicBezTo>
                  <a:pt x="2884" y="1235"/>
                  <a:pt x="2884" y="1235"/>
                  <a:pt x="2883" y="1235"/>
                </a:cubicBezTo>
                <a:cubicBezTo>
                  <a:pt x="2883" y="1236"/>
                  <a:pt x="2883" y="1236"/>
                  <a:pt x="2883" y="1236"/>
                </a:cubicBezTo>
                <a:cubicBezTo>
                  <a:pt x="2882" y="1237"/>
                  <a:pt x="2881" y="1237"/>
                  <a:pt x="2880" y="1236"/>
                </a:cubicBezTo>
                <a:cubicBezTo>
                  <a:pt x="2880" y="1236"/>
                  <a:pt x="2880" y="1237"/>
                  <a:pt x="2879" y="1237"/>
                </a:cubicBezTo>
                <a:cubicBezTo>
                  <a:pt x="2879" y="1237"/>
                  <a:pt x="2879" y="1237"/>
                  <a:pt x="2879" y="1237"/>
                </a:cubicBezTo>
                <a:cubicBezTo>
                  <a:pt x="2878" y="1237"/>
                  <a:pt x="2878" y="1237"/>
                  <a:pt x="2878" y="1237"/>
                </a:cubicBezTo>
                <a:cubicBezTo>
                  <a:pt x="2877" y="1237"/>
                  <a:pt x="2877" y="1237"/>
                  <a:pt x="2877" y="1237"/>
                </a:cubicBezTo>
                <a:cubicBezTo>
                  <a:pt x="2876" y="1236"/>
                  <a:pt x="2876" y="1236"/>
                  <a:pt x="2876" y="1236"/>
                </a:cubicBezTo>
                <a:cubicBezTo>
                  <a:pt x="2876" y="1236"/>
                  <a:pt x="2875" y="1236"/>
                  <a:pt x="2875" y="1236"/>
                </a:cubicBezTo>
                <a:cubicBezTo>
                  <a:pt x="2874" y="1236"/>
                  <a:pt x="2874" y="1236"/>
                  <a:pt x="2874" y="1236"/>
                </a:cubicBezTo>
                <a:cubicBezTo>
                  <a:pt x="2873" y="1236"/>
                  <a:pt x="2872" y="1236"/>
                  <a:pt x="2872" y="1236"/>
                </a:cubicBezTo>
                <a:cubicBezTo>
                  <a:pt x="2871" y="1236"/>
                  <a:pt x="2871" y="1236"/>
                  <a:pt x="2871" y="1235"/>
                </a:cubicBezTo>
                <a:cubicBezTo>
                  <a:pt x="2871" y="1235"/>
                  <a:pt x="2871" y="1235"/>
                  <a:pt x="2871" y="1235"/>
                </a:cubicBezTo>
                <a:cubicBezTo>
                  <a:pt x="2870" y="1235"/>
                  <a:pt x="2870" y="1235"/>
                  <a:pt x="2869" y="1234"/>
                </a:cubicBezTo>
                <a:cubicBezTo>
                  <a:pt x="2869" y="1234"/>
                  <a:pt x="2869" y="1233"/>
                  <a:pt x="2868" y="1233"/>
                </a:cubicBezTo>
                <a:cubicBezTo>
                  <a:pt x="2868" y="1232"/>
                  <a:pt x="2868" y="1232"/>
                  <a:pt x="2868" y="1231"/>
                </a:cubicBezTo>
                <a:cubicBezTo>
                  <a:pt x="2868" y="1231"/>
                  <a:pt x="2868" y="1231"/>
                  <a:pt x="2868" y="1231"/>
                </a:cubicBezTo>
                <a:cubicBezTo>
                  <a:pt x="2868" y="1231"/>
                  <a:pt x="2868" y="1231"/>
                  <a:pt x="2868" y="1230"/>
                </a:cubicBezTo>
                <a:cubicBezTo>
                  <a:pt x="2868" y="1230"/>
                  <a:pt x="2868" y="1230"/>
                  <a:pt x="2868" y="1230"/>
                </a:cubicBezTo>
                <a:cubicBezTo>
                  <a:pt x="2868" y="1230"/>
                  <a:pt x="2867" y="1229"/>
                  <a:pt x="2867" y="1229"/>
                </a:cubicBezTo>
                <a:cubicBezTo>
                  <a:pt x="2867" y="1229"/>
                  <a:pt x="2866" y="1229"/>
                  <a:pt x="2866" y="1229"/>
                </a:cubicBezTo>
                <a:cubicBezTo>
                  <a:pt x="2866" y="1229"/>
                  <a:pt x="2866" y="1228"/>
                  <a:pt x="2865" y="1228"/>
                </a:cubicBezTo>
                <a:cubicBezTo>
                  <a:pt x="2865" y="1228"/>
                  <a:pt x="2865" y="1228"/>
                  <a:pt x="2865" y="1228"/>
                </a:cubicBezTo>
                <a:cubicBezTo>
                  <a:pt x="2865" y="1228"/>
                  <a:pt x="2865" y="1228"/>
                  <a:pt x="2865" y="1228"/>
                </a:cubicBezTo>
                <a:cubicBezTo>
                  <a:pt x="2865" y="1228"/>
                  <a:pt x="2865" y="1228"/>
                  <a:pt x="2865" y="1228"/>
                </a:cubicBezTo>
                <a:cubicBezTo>
                  <a:pt x="2864" y="1229"/>
                  <a:pt x="2863" y="1229"/>
                  <a:pt x="2862" y="1229"/>
                </a:cubicBezTo>
                <a:cubicBezTo>
                  <a:pt x="2862" y="1229"/>
                  <a:pt x="2862" y="1229"/>
                  <a:pt x="2862" y="1229"/>
                </a:cubicBezTo>
                <a:cubicBezTo>
                  <a:pt x="2861" y="1229"/>
                  <a:pt x="2861" y="1229"/>
                  <a:pt x="2860" y="1228"/>
                </a:cubicBezTo>
                <a:cubicBezTo>
                  <a:pt x="2860" y="1228"/>
                  <a:pt x="2860" y="1228"/>
                  <a:pt x="2860" y="1227"/>
                </a:cubicBezTo>
                <a:cubicBezTo>
                  <a:pt x="2859" y="1227"/>
                  <a:pt x="2859" y="1227"/>
                  <a:pt x="2859" y="1227"/>
                </a:cubicBezTo>
                <a:cubicBezTo>
                  <a:pt x="2859" y="1227"/>
                  <a:pt x="2858" y="1227"/>
                  <a:pt x="2858" y="1227"/>
                </a:cubicBezTo>
                <a:cubicBezTo>
                  <a:pt x="2858" y="1227"/>
                  <a:pt x="2857" y="1227"/>
                  <a:pt x="2857" y="1226"/>
                </a:cubicBezTo>
                <a:cubicBezTo>
                  <a:pt x="2857" y="1226"/>
                  <a:pt x="2857" y="1225"/>
                  <a:pt x="2857" y="1225"/>
                </a:cubicBezTo>
                <a:cubicBezTo>
                  <a:pt x="2857" y="1225"/>
                  <a:pt x="2857" y="1224"/>
                  <a:pt x="2858" y="1224"/>
                </a:cubicBezTo>
                <a:cubicBezTo>
                  <a:pt x="2857" y="1224"/>
                  <a:pt x="2857" y="1224"/>
                  <a:pt x="2857" y="1224"/>
                </a:cubicBezTo>
                <a:cubicBezTo>
                  <a:pt x="2857" y="1223"/>
                  <a:pt x="2857" y="1223"/>
                  <a:pt x="2857" y="1223"/>
                </a:cubicBezTo>
                <a:cubicBezTo>
                  <a:pt x="2857" y="1223"/>
                  <a:pt x="2857" y="1223"/>
                  <a:pt x="2857" y="1223"/>
                </a:cubicBezTo>
                <a:cubicBezTo>
                  <a:pt x="2857" y="1223"/>
                  <a:pt x="2857" y="1223"/>
                  <a:pt x="2857" y="1223"/>
                </a:cubicBezTo>
                <a:cubicBezTo>
                  <a:pt x="2857" y="1223"/>
                  <a:pt x="2857" y="1223"/>
                  <a:pt x="2857" y="1223"/>
                </a:cubicBezTo>
                <a:cubicBezTo>
                  <a:pt x="2856" y="1223"/>
                  <a:pt x="2855" y="1223"/>
                  <a:pt x="2855" y="1222"/>
                </a:cubicBezTo>
                <a:cubicBezTo>
                  <a:pt x="2855" y="1221"/>
                  <a:pt x="2856" y="1220"/>
                  <a:pt x="2857" y="1220"/>
                </a:cubicBezTo>
                <a:cubicBezTo>
                  <a:pt x="2857" y="1220"/>
                  <a:pt x="2857" y="1220"/>
                  <a:pt x="2857" y="1220"/>
                </a:cubicBezTo>
                <a:cubicBezTo>
                  <a:pt x="2858" y="1220"/>
                  <a:pt x="2858" y="1220"/>
                  <a:pt x="2858" y="1221"/>
                </a:cubicBezTo>
                <a:cubicBezTo>
                  <a:pt x="2859" y="1220"/>
                  <a:pt x="2859" y="1219"/>
                  <a:pt x="2860" y="1219"/>
                </a:cubicBezTo>
                <a:cubicBezTo>
                  <a:pt x="2861" y="1219"/>
                  <a:pt x="2861" y="1220"/>
                  <a:pt x="2861" y="1221"/>
                </a:cubicBezTo>
                <a:cubicBezTo>
                  <a:pt x="2861" y="1221"/>
                  <a:pt x="2861" y="1222"/>
                  <a:pt x="2861" y="1222"/>
                </a:cubicBezTo>
                <a:cubicBezTo>
                  <a:pt x="2861" y="1222"/>
                  <a:pt x="2861" y="1222"/>
                  <a:pt x="2862" y="1222"/>
                </a:cubicBezTo>
                <a:cubicBezTo>
                  <a:pt x="2862" y="1222"/>
                  <a:pt x="2862" y="1222"/>
                  <a:pt x="2862" y="1222"/>
                </a:cubicBezTo>
                <a:cubicBezTo>
                  <a:pt x="2862" y="1221"/>
                  <a:pt x="2863" y="1221"/>
                  <a:pt x="2863" y="1221"/>
                </a:cubicBezTo>
                <a:cubicBezTo>
                  <a:pt x="2863" y="1220"/>
                  <a:pt x="2864" y="1220"/>
                  <a:pt x="2864" y="1220"/>
                </a:cubicBezTo>
                <a:cubicBezTo>
                  <a:pt x="2864" y="1220"/>
                  <a:pt x="2865" y="1220"/>
                  <a:pt x="2865" y="1220"/>
                </a:cubicBezTo>
                <a:cubicBezTo>
                  <a:pt x="2865" y="1220"/>
                  <a:pt x="2865" y="1220"/>
                  <a:pt x="2865" y="1220"/>
                </a:cubicBezTo>
                <a:cubicBezTo>
                  <a:pt x="2865" y="1220"/>
                  <a:pt x="2865" y="1220"/>
                  <a:pt x="2865" y="1220"/>
                </a:cubicBezTo>
                <a:cubicBezTo>
                  <a:pt x="2866" y="1220"/>
                  <a:pt x="2866" y="1220"/>
                  <a:pt x="2866" y="1220"/>
                </a:cubicBezTo>
                <a:cubicBezTo>
                  <a:pt x="2867" y="1219"/>
                  <a:pt x="2867" y="1219"/>
                  <a:pt x="2867" y="1219"/>
                </a:cubicBezTo>
                <a:cubicBezTo>
                  <a:pt x="2867" y="1219"/>
                  <a:pt x="2868" y="1219"/>
                  <a:pt x="2868" y="1219"/>
                </a:cubicBezTo>
                <a:cubicBezTo>
                  <a:pt x="2869" y="1218"/>
                  <a:pt x="2870" y="1217"/>
                  <a:pt x="2870" y="1217"/>
                </a:cubicBezTo>
                <a:cubicBezTo>
                  <a:pt x="2870" y="1217"/>
                  <a:pt x="2870" y="1217"/>
                  <a:pt x="2870" y="1217"/>
                </a:cubicBezTo>
                <a:cubicBezTo>
                  <a:pt x="2871" y="1216"/>
                  <a:pt x="2872" y="1216"/>
                  <a:pt x="2873" y="1216"/>
                </a:cubicBezTo>
                <a:cubicBezTo>
                  <a:pt x="2873" y="1216"/>
                  <a:pt x="2873" y="1216"/>
                  <a:pt x="2873" y="1216"/>
                </a:cubicBezTo>
                <a:cubicBezTo>
                  <a:pt x="2874" y="1216"/>
                  <a:pt x="2875" y="1216"/>
                  <a:pt x="2876" y="1216"/>
                </a:cubicBezTo>
                <a:cubicBezTo>
                  <a:pt x="2876" y="1216"/>
                  <a:pt x="2876" y="1216"/>
                  <a:pt x="2876" y="1216"/>
                </a:cubicBezTo>
                <a:cubicBezTo>
                  <a:pt x="2877" y="1217"/>
                  <a:pt x="2877" y="1217"/>
                  <a:pt x="2878" y="1217"/>
                </a:cubicBezTo>
                <a:cubicBezTo>
                  <a:pt x="2878" y="1217"/>
                  <a:pt x="2878" y="1217"/>
                  <a:pt x="2878" y="1217"/>
                </a:cubicBezTo>
                <a:cubicBezTo>
                  <a:pt x="2878" y="1217"/>
                  <a:pt x="2879" y="1217"/>
                  <a:pt x="2879" y="1218"/>
                </a:cubicBezTo>
                <a:cubicBezTo>
                  <a:pt x="2880" y="1218"/>
                  <a:pt x="2880" y="1218"/>
                  <a:pt x="2880" y="1218"/>
                </a:cubicBezTo>
                <a:cubicBezTo>
                  <a:pt x="2881" y="1219"/>
                  <a:pt x="2881" y="1219"/>
                  <a:pt x="2881" y="1219"/>
                </a:cubicBezTo>
                <a:cubicBezTo>
                  <a:pt x="2881" y="1219"/>
                  <a:pt x="2882" y="1219"/>
                  <a:pt x="2882" y="1219"/>
                </a:cubicBezTo>
                <a:cubicBezTo>
                  <a:pt x="2882" y="1220"/>
                  <a:pt x="2883" y="1220"/>
                  <a:pt x="2883" y="1220"/>
                </a:cubicBezTo>
                <a:cubicBezTo>
                  <a:pt x="2883" y="1220"/>
                  <a:pt x="2883" y="1220"/>
                  <a:pt x="2883" y="1220"/>
                </a:cubicBezTo>
                <a:cubicBezTo>
                  <a:pt x="2883" y="1220"/>
                  <a:pt x="2883" y="1220"/>
                  <a:pt x="2884" y="1220"/>
                </a:cubicBezTo>
                <a:cubicBezTo>
                  <a:pt x="2884" y="1220"/>
                  <a:pt x="2884" y="1220"/>
                  <a:pt x="2885" y="1220"/>
                </a:cubicBezTo>
                <a:cubicBezTo>
                  <a:pt x="2885" y="1220"/>
                  <a:pt x="2885" y="1220"/>
                  <a:pt x="2885" y="1220"/>
                </a:cubicBezTo>
                <a:cubicBezTo>
                  <a:pt x="2887" y="1220"/>
                  <a:pt x="2888" y="1220"/>
                  <a:pt x="2889" y="1220"/>
                </a:cubicBezTo>
                <a:cubicBezTo>
                  <a:pt x="2889" y="1221"/>
                  <a:pt x="2890" y="1221"/>
                  <a:pt x="2890" y="1222"/>
                </a:cubicBezTo>
                <a:cubicBezTo>
                  <a:pt x="2890" y="1222"/>
                  <a:pt x="2889" y="1222"/>
                  <a:pt x="2889" y="1222"/>
                </a:cubicBezTo>
                <a:cubicBezTo>
                  <a:pt x="2889" y="1223"/>
                  <a:pt x="2889" y="1223"/>
                  <a:pt x="2889" y="1223"/>
                </a:cubicBezTo>
                <a:cubicBezTo>
                  <a:pt x="2889" y="1223"/>
                  <a:pt x="2889" y="1223"/>
                  <a:pt x="2889" y="1224"/>
                </a:cubicBezTo>
                <a:cubicBezTo>
                  <a:pt x="2889" y="1224"/>
                  <a:pt x="2889" y="1224"/>
                  <a:pt x="2889" y="1224"/>
                </a:cubicBezTo>
                <a:cubicBezTo>
                  <a:pt x="2889" y="1224"/>
                  <a:pt x="2890" y="1224"/>
                  <a:pt x="2890" y="1224"/>
                </a:cubicBezTo>
                <a:cubicBezTo>
                  <a:pt x="2890" y="1225"/>
                  <a:pt x="2890" y="1225"/>
                  <a:pt x="2890" y="1225"/>
                </a:cubicBezTo>
                <a:cubicBezTo>
                  <a:pt x="2891" y="1225"/>
                  <a:pt x="2891" y="1225"/>
                  <a:pt x="2891" y="1226"/>
                </a:cubicBezTo>
                <a:cubicBezTo>
                  <a:pt x="2892" y="1227"/>
                  <a:pt x="2892" y="1227"/>
                  <a:pt x="2892" y="1228"/>
                </a:cubicBezTo>
                <a:cubicBezTo>
                  <a:pt x="2892" y="1228"/>
                  <a:pt x="2892" y="1228"/>
                  <a:pt x="2892" y="1228"/>
                </a:cubicBezTo>
                <a:cubicBezTo>
                  <a:pt x="2892" y="1229"/>
                  <a:pt x="2892" y="1230"/>
                  <a:pt x="2891" y="1230"/>
                </a:cubicBezTo>
                <a:cubicBezTo>
                  <a:pt x="2891" y="1230"/>
                  <a:pt x="2890" y="1230"/>
                  <a:pt x="2890" y="1231"/>
                </a:cubicBezTo>
                <a:cubicBezTo>
                  <a:pt x="2890" y="1231"/>
                  <a:pt x="2890" y="1231"/>
                  <a:pt x="2890" y="1231"/>
                </a:cubicBezTo>
                <a:cubicBezTo>
                  <a:pt x="2890" y="1231"/>
                  <a:pt x="2890" y="1231"/>
                  <a:pt x="2890" y="1232"/>
                </a:cubicBezTo>
                <a:cubicBezTo>
                  <a:pt x="2890" y="1232"/>
                  <a:pt x="2890" y="1232"/>
                  <a:pt x="2890" y="1232"/>
                </a:cubicBezTo>
                <a:cubicBezTo>
                  <a:pt x="2890" y="1232"/>
                  <a:pt x="2891" y="1233"/>
                  <a:pt x="2891" y="1233"/>
                </a:cubicBezTo>
                <a:cubicBezTo>
                  <a:pt x="2891" y="1233"/>
                  <a:pt x="2891" y="1234"/>
                  <a:pt x="2891" y="1234"/>
                </a:cubicBezTo>
                <a:cubicBezTo>
                  <a:pt x="2891" y="1234"/>
                  <a:pt x="2890" y="1234"/>
                  <a:pt x="2890" y="1234"/>
                </a:cubicBezTo>
                <a:cubicBezTo>
                  <a:pt x="2891" y="1235"/>
                  <a:pt x="2891" y="1236"/>
                  <a:pt x="2890" y="1236"/>
                </a:cubicBezTo>
                <a:cubicBezTo>
                  <a:pt x="2890" y="1236"/>
                  <a:pt x="2891" y="1238"/>
                  <a:pt x="2891" y="1239"/>
                </a:cubicBezTo>
                <a:cubicBezTo>
                  <a:pt x="2891" y="1239"/>
                  <a:pt x="2891" y="1239"/>
                  <a:pt x="2892" y="1239"/>
                </a:cubicBezTo>
                <a:cubicBezTo>
                  <a:pt x="2892" y="1240"/>
                  <a:pt x="2892" y="1240"/>
                  <a:pt x="2892" y="1240"/>
                </a:cubicBezTo>
                <a:cubicBezTo>
                  <a:pt x="2892" y="1240"/>
                  <a:pt x="2892" y="1240"/>
                  <a:pt x="2892" y="1240"/>
                </a:cubicBezTo>
                <a:cubicBezTo>
                  <a:pt x="2892" y="1240"/>
                  <a:pt x="2892" y="1239"/>
                  <a:pt x="2892" y="1239"/>
                </a:cubicBezTo>
                <a:cubicBezTo>
                  <a:pt x="2892" y="1239"/>
                  <a:pt x="2893" y="1238"/>
                  <a:pt x="2894" y="1238"/>
                </a:cubicBezTo>
                <a:cubicBezTo>
                  <a:pt x="2895" y="1238"/>
                  <a:pt x="2895" y="1238"/>
                  <a:pt x="2895" y="1239"/>
                </a:cubicBezTo>
                <a:cubicBezTo>
                  <a:pt x="2895" y="1240"/>
                  <a:pt x="2895" y="1240"/>
                  <a:pt x="2895" y="1240"/>
                </a:cubicBezTo>
                <a:cubicBezTo>
                  <a:pt x="2895" y="1241"/>
                  <a:pt x="2896" y="1241"/>
                  <a:pt x="2896" y="1241"/>
                </a:cubicBezTo>
                <a:cubicBezTo>
                  <a:pt x="2896" y="1241"/>
                  <a:pt x="2896" y="1242"/>
                  <a:pt x="2896" y="1242"/>
                </a:cubicBezTo>
                <a:cubicBezTo>
                  <a:pt x="2896" y="1242"/>
                  <a:pt x="2896" y="1242"/>
                  <a:pt x="2896" y="1242"/>
                </a:cubicBezTo>
                <a:cubicBezTo>
                  <a:pt x="2896" y="1242"/>
                  <a:pt x="2897" y="1242"/>
                  <a:pt x="2897" y="1243"/>
                </a:cubicBezTo>
                <a:cubicBezTo>
                  <a:pt x="2897" y="1243"/>
                  <a:pt x="2897" y="1244"/>
                  <a:pt x="2898" y="1244"/>
                </a:cubicBezTo>
                <a:cubicBezTo>
                  <a:pt x="2898" y="1244"/>
                  <a:pt x="2898" y="1245"/>
                  <a:pt x="2899" y="1245"/>
                </a:cubicBezTo>
                <a:cubicBezTo>
                  <a:pt x="2899" y="1245"/>
                  <a:pt x="2899" y="1245"/>
                  <a:pt x="2899" y="1246"/>
                </a:cubicBezTo>
                <a:cubicBezTo>
                  <a:pt x="2900" y="1246"/>
                  <a:pt x="2900" y="1246"/>
                  <a:pt x="2900" y="1246"/>
                </a:cubicBezTo>
                <a:cubicBezTo>
                  <a:pt x="2900" y="1246"/>
                  <a:pt x="2901" y="1246"/>
                  <a:pt x="2901" y="1246"/>
                </a:cubicBezTo>
                <a:cubicBezTo>
                  <a:pt x="2902" y="1246"/>
                  <a:pt x="2902" y="1246"/>
                  <a:pt x="2902" y="1246"/>
                </a:cubicBezTo>
                <a:cubicBezTo>
                  <a:pt x="2902" y="1246"/>
                  <a:pt x="2902" y="1246"/>
                  <a:pt x="2902" y="1246"/>
                </a:cubicBezTo>
                <a:cubicBezTo>
                  <a:pt x="2902" y="1245"/>
                  <a:pt x="2902" y="1245"/>
                  <a:pt x="2902" y="1245"/>
                </a:cubicBezTo>
                <a:cubicBezTo>
                  <a:pt x="2902" y="1244"/>
                  <a:pt x="2903" y="1244"/>
                  <a:pt x="2903" y="1244"/>
                </a:cubicBezTo>
                <a:cubicBezTo>
                  <a:pt x="2904" y="1244"/>
                  <a:pt x="2904" y="1243"/>
                  <a:pt x="2904" y="1243"/>
                </a:cubicBezTo>
                <a:cubicBezTo>
                  <a:pt x="2904" y="1243"/>
                  <a:pt x="2904" y="1243"/>
                  <a:pt x="2904" y="1243"/>
                </a:cubicBezTo>
                <a:cubicBezTo>
                  <a:pt x="2904" y="1243"/>
                  <a:pt x="2904" y="1242"/>
                  <a:pt x="2904" y="1242"/>
                </a:cubicBezTo>
                <a:cubicBezTo>
                  <a:pt x="2904" y="1241"/>
                  <a:pt x="2904" y="1240"/>
                  <a:pt x="2904" y="1240"/>
                </a:cubicBezTo>
                <a:cubicBezTo>
                  <a:pt x="2905" y="1239"/>
                  <a:pt x="2905" y="1238"/>
                  <a:pt x="2907" y="1238"/>
                </a:cubicBezTo>
                <a:cubicBezTo>
                  <a:pt x="2907" y="1238"/>
                  <a:pt x="2907" y="1238"/>
                  <a:pt x="2907" y="1238"/>
                </a:cubicBezTo>
                <a:cubicBezTo>
                  <a:pt x="2907" y="1238"/>
                  <a:pt x="2907" y="1238"/>
                  <a:pt x="2907" y="1238"/>
                </a:cubicBezTo>
                <a:cubicBezTo>
                  <a:pt x="2908" y="1238"/>
                  <a:pt x="2908" y="1238"/>
                  <a:pt x="2908" y="1238"/>
                </a:cubicBezTo>
                <a:cubicBezTo>
                  <a:pt x="2908" y="1238"/>
                  <a:pt x="2908" y="1237"/>
                  <a:pt x="2908" y="1237"/>
                </a:cubicBezTo>
                <a:cubicBezTo>
                  <a:pt x="2908" y="1237"/>
                  <a:pt x="2908" y="1237"/>
                  <a:pt x="2908" y="1236"/>
                </a:cubicBezTo>
                <a:cubicBezTo>
                  <a:pt x="2908" y="1235"/>
                  <a:pt x="2910" y="1235"/>
                  <a:pt x="2911" y="1235"/>
                </a:cubicBezTo>
                <a:cubicBezTo>
                  <a:pt x="2911" y="1235"/>
                  <a:pt x="2911" y="1235"/>
                  <a:pt x="2911" y="1235"/>
                </a:cubicBezTo>
                <a:cubicBezTo>
                  <a:pt x="2912" y="1236"/>
                  <a:pt x="2912" y="1236"/>
                  <a:pt x="2912" y="1236"/>
                </a:cubicBezTo>
                <a:cubicBezTo>
                  <a:pt x="2912" y="1236"/>
                  <a:pt x="2912" y="1236"/>
                  <a:pt x="2912" y="1236"/>
                </a:cubicBezTo>
                <a:cubicBezTo>
                  <a:pt x="2912" y="1235"/>
                  <a:pt x="2912" y="1235"/>
                  <a:pt x="2912" y="1235"/>
                </a:cubicBezTo>
                <a:cubicBezTo>
                  <a:pt x="2912" y="1235"/>
                  <a:pt x="2912" y="1234"/>
                  <a:pt x="2913" y="1234"/>
                </a:cubicBezTo>
                <a:cubicBezTo>
                  <a:pt x="2913" y="1234"/>
                  <a:pt x="2914" y="1234"/>
                  <a:pt x="2914" y="1234"/>
                </a:cubicBezTo>
                <a:cubicBezTo>
                  <a:pt x="2914" y="1234"/>
                  <a:pt x="2915" y="1234"/>
                  <a:pt x="2915" y="1234"/>
                </a:cubicBezTo>
                <a:cubicBezTo>
                  <a:pt x="2915" y="1234"/>
                  <a:pt x="2915" y="1234"/>
                  <a:pt x="2915" y="1234"/>
                </a:cubicBezTo>
                <a:cubicBezTo>
                  <a:pt x="2915" y="1233"/>
                  <a:pt x="2915" y="1233"/>
                  <a:pt x="2915" y="1233"/>
                </a:cubicBezTo>
                <a:cubicBezTo>
                  <a:pt x="2915" y="1233"/>
                  <a:pt x="2915" y="1233"/>
                  <a:pt x="2915" y="1233"/>
                </a:cubicBezTo>
                <a:cubicBezTo>
                  <a:pt x="2914" y="1233"/>
                  <a:pt x="2914" y="1232"/>
                  <a:pt x="2914" y="1231"/>
                </a:cubicBezTo>
                <a:cubicBezTo>
                  <a:pt x="2914" y="1230"/>
                  <a:pt x="2916" y="1230"/>
                  <a:pt x="2916" y="1230"/>
                </a:cubicBezTo>
                <a:cubicBezTo>
                  <a:pt x="2917" y="1230"/>
                  <a:pt x="2917" y="1229"/>
                  <a:pt x="2917" y="1229"/>
                </a:cubicBezTo>
                <a:cubicBezTo>
                  <a:pt x="2917" y="1229"/>
                  <a:pt x="2918" y="1229"/>
                  <a:pt x="2918" y="1229"/>
                </a:cubicBezTo>
                <a:cubicBezTo>
                  <a:pt x="2919" y="1228"/>
                  <a:pt x="2919" y="1228"/>
                  <a:pt x="2919" y="1228"/>
                </a:cubicBezTo>
                <a:cubicBezTo>
                  <a:pt x="2921" y="1227"/>
                  <a:pt x="2922" y="1227"/>
                  <a:pt x="2923" y="1228"/>
                </a:cubicBezTo>
                <a:cubicBezTo>
                  <a:pt x="2923" y="1229"/>
                  <a:pt x="2923" y="1229"/>
                  <a:pt x="2923" y="1229"/>
                </a:cubicBezTo>
                <a:cubicBezTo>
                  <a:pt x="2923" y="1229"/>
                  <a:pt x="2923" y="1229"/>
                  <a:pt x="2923" y="1229"/>
                </a:cubicBezTo>
                <a:cubicBezTo>
                  <a:pt x="2923" y="1229"/>
                  <a:pt x="2924" y="1229"/>
                  <a:pt x="2924" y="1229"/>
                </a:cubicBezTo>
                <a:cubicBezTo>
                  <a:pt x="2924" y="1230"/>
                  <a:pt x="2924" y="1230"/>
                  <a:pt x="2925" y="1230"/>
                </a:cubicBezTo>
                <a:cubicBezTo>
                  <a:pt x="2925" y="1230"/>
                  <a:pt x="2925" y="1230"/>
                  <a:pt x="2925" y="1230"/>
                </a:cubicBezTo>
                <a:cubicBezTo>
                  <a:pt x="2926" y="1230"/>
                  <a:pt x="2926" y="1230"/>
                  <a:pt x="2926" y="1230"/>
                </a:cubicBezTo>
                <a:cubicBezTo>
                  <a:pt x="2926" y="1230"/>
                  <a:pt x="2927" y="1231"/>
                  <a:pt x="2927" y="1231"/>
                </a:cubicBezTo>
                <a:cubicBezTo>
                  <a:pt x="2927" y="1231"/>
                  <a:pt x="2928" y="1231"/>
                  <a:pt x="2929" y="1231"/>
                </a:cubicBezTo>
                <a:cubicBezTo>
                  <a:pt x="2929" y="1231"/>
                  <a:pt x="2929" y="1231"/>
                  <a:pt x="2929" y="1231"/>
                </a:cubicBezTo>
                <a:cubicBezTo>
                  <a:pt x="2930" y="1231"/>
                  <a:pt x="2931" y="1232"/>
                  <a:pt x="2932" y="1233"/>
                </a:cubicBezTo>
                <a:cubicBezTo>
                  <a:pt x="2932" y="1233"/>
                  <a:pt x="2932" y="1233"/>
                  <a:pt x="2932" y="1233"/>
                </a:cubicBezTo>
                <a:cubicBezTo>
                  <a:pt x="2932" y="1233"/>
                  <a:pt x="2933" y="1233"/>
                  <a:pt x="2933" y="1233"/>
                </a:cubicBezTo>
                <a:cubicBezTo>
                  <a:pt x="2933" y="1233"/>
                  <a:pt x="2934" y="1233"/>
                  <a:pt x="2934" y="1233"/>
                </a:cubicBezTo>
                <a:cubicBezTo>
                  <a:pt x="2934" y="1233"/>
                  <a:pt x="2934" y="1234"/>
                  <a:pt x="2935" y="1234"/>
                </a:cubicBezTo>
                <a:cubicBezTo>
                  <a:pt x="2935" y="1234"/>
                  <a:pt x="2935" y="1234"/>
                  <a:pt x="2935" y="1234"/>
                </a:cubicBezTo>
                <a:cubicBezTo>
                  <a:pt x="2936" y="1234"/>
                  <a:pt x="2936" y="1234"/>
                  <a:pt x="2937" y="1234"/>
                </a:cubicBezTo>
                <a:cubicBezTo>
                  <a:pt x="2937" y="1234"/>
                  <a:pt x="2938" y="1234"/>
                  <a:pt x="2938" y="1235"/>
                </a:cubicBezTo>
                <a:cubicBezTo>
                  <a:pt x="2938" y="1235"/>
                  <a:pt x="2938" y="1235"/>
                  <a:pt x="2938" y="1235"/>
                </a:cubicBezTo>
                <a:cubicBezTo>
                  <a:pt x="2938" y="1235"/>
                  <a:pt x="2939" y="1235"/>
                  <a:pt x="2939" y="1235"/>
                </a:cubicBezTo>
                <a:cubicBezTo>
                  <a:pt x="2939" y="1235"/>
                  <a:pt x="2940" y="1236"/>
                  <a:pt x="2940" y="1236"/>
                </a:cubicBezTo>
                <a:cubicBezTo>
                  <a:pt x="2940" y="1236"/>
                  <a:pt x="2940" y="1236"/>
                  <a:pt x="2940" y="1236"/>
                </a:cubicBezTo>
                <a:cubicBezTo>
                  <a:pt x="2941" y="1236"/>
                  <a:pt x="2941" y="1236"/>
                  <a:pt x="2941" y="1236"/>
                </a:cubicBezTo>
                <a:cubicBezTo>
                  <a:pt x="2941" y="1236"/>
                  <a:pt x="2941" y="1236"/>
                  <a:pt x="2941" y="1236"/>
                </a:cubicBezTo>
                <a:cubicBezTo>
                  <a:pt x="2941" y="1236"/>
                  <a:pt x="2942" y="1236"/>
                  <a:pt x="2942" y="1236"/>
                </a:cubicBezTo>
                <a:cubicBezTo>
                  <a:pt x="2942" y="1236"/>
                  <a:pt x="2942" y="1236"/>
                  <a:pt x="2942" y="1236"/>
                </a:cubicBezTo>
                <a:cubicBezTo>
                  <a:pt x="2942" y="1236"/>
                  <a:pt x="2943" y="1236"/>
                  <a:pt x="2943" y="1236"/>
                </a:cubicBezTo>
                <a:cubicBezTo>
                  <a:pt x="2944" y="1236"/>
                  <a:pt x="2944" y="1236"/>
                  <a:pt x="2944" y="1237"/>
                </a:cubicBezTo>
                <a:cubicBezTo>
                  <a:pt x="2944" y="1237"/>
                  <a:pt x="2944" y="1237"/>
                  <a:pt x="2944" y="1237"/>
                </a:cubicBezTo>
                <a:cubicBezTo>
                  <a:pt x="2945" y="1237"/>
                  <a:pt x="2945" y="1237"/>
                  <a:pt x="2945" y="1237"/>
                </a:cubicBezTo>
                <a:cubicBezTo>
                  <a:pt x="2945" y="1237"/>
                  <a:pt x="2945" y="1237"/>
                  <a:pt x="2946" y="1237"/>
                </a:cubicBezTo>
                <a:cubicBezTo>
                  <a:pt x="2946" y="1236"/>
                  <a:pt x="2946" y="1236"/>
                  <a:pt x="2947" y="1236"/>
                </a:cubicBezTo>
                <a:cubicBezTo>
                  <a:pt x="2948" y="1236"/>
                  <a:pt x="2949" y="1238"/>
                  <a:pt x="2949" y="1239"/>
                </a:cubicBezTo>
                <a:cubicBezTo>
                  <a:pt x="2949" y="1239"/>
                  <a:pt x="2949" y="1239"/>
                  <a:pt x="2949" y="1240"/>
                </a:cubicBezTo>
                <a:cubicBezTo>
                  <a:pt x="2949" y="1240"/>
                  <a:pt x="2949" y="1240"/>
                  <a:pt x="2949" y="1240"/>
                </a:cubicBezTo>
                <a:cubicBezTo>
                  <a:pt x="2950" y="1240"/>
                  <a:pt x="2950" y="1240"/>
                  <a:pt x="2950" y="1240"/>
                </a:cubicBezTo>
                <a:cubicBezTo>
                  <a:pt x="2951" y="1240"/>
                  <a:pt x="2951" y="1240"/>
                  <a:pt x="2951" y="1240"/>
                </a:cubicBezTo>
                <a:cubicBezTo>
                  <a:pt x="2951" y="1240"/>
                  <a:pt x="2951" y="1240"/>
                  <a:pt x="2951" y="1240"/>
                </a:cubicBezTo>
                <a:cubicBezTo>
                  <a:pt x="2951" y="1240"/>
                  <a:pt x="2951" y="1240"/>
                  <a:pt x="2951" y="1240"/>
                </a:cubicBezTo>
                <a:cubicBezTo>
                  <a:pt x="2951" y="1240"/>
                  <a:pt x="2952" y="1240"/>
                  <a:pt x="2952" y="1240"/>
                </a:cubicBezTo>
                <a:cubicBezTo>
                  <a:pt x="2952" y="1240"/>
                  <a:pt x="2952" y="1241"/>
                  <a:pt x="2952" y="1241"/>
                </a:cubicBezTo>
                <a:cubicBezTo>
                  <a:pt x="2952" y="1241"/>
                  <a:pt x="2953" y="1241"/>
                  <a:pt x="2953" y="1241"/>
                </a:cubicBezTo>
                <a:cubicBezTo>
                  <a:pt x="2953" y="1241"/>
                  <a:pt x="2953" y="1241"/>
                  <a:pt x="2954" y="1241"/>
                </a:cubicBezTo>
                <a:cubicBezTo>
                  <a:pt x="2955" y="1242"/>
                  <a:pt x="2956" y="1242"/>
                  <a:pt x="2956" y="1242"/>
                </a:cubicBezTo>
                <a:cubicBezTo>
                  <a:pt x="2956" y="1243"/>
                  <a:pt x="2957" y="1243"/>
                  <a:pt x="2957" y="1243"/>
                </a:cubicBezTo>
                <a:cubicBezTo>
                  <a:pt x="2957" y="1243"/>
                  <a:pt x="2958" y="1243"/>
                  <a:pt x="2958" y="1244"/>
                </a:cubicBezTo>
                <a:cubicBezTo>
                  <a:pt x="2959" y="1244"/>
                  <a:pt x="2960" y="1244"/>
                  <a:pt x="2960" y="1244"/>
                </a:cubicBezTo>
                <a:cubicBezTo>
                  <a:pt x="2961" y="1244"/>
                  <a:pt x="2961" y="1244"/>
                  <a:pt x="2961" y="1244"/>
                </a:cubicBezTo>
                <a:cubicBezTo>
                  <a:pt x="2961" y="1244"/>
                  <a:pt x="2961" y="1245"/>
                  <a:pt x="2962" y="1245"/>
                </a:cubicBezTo>
                <a:cubicBezTo>
                  <a:pt x="2962" y="1245"/>
                  <a:pt x="2962" y="1245"/>
                  <a:pt x="2962" y="1245"/>
                </a:cubicBezTo>
                <a:cubicBezTo>
                  <a:pt x="2963" y="1245"/>
                  <a:pt x="2963" y="1245"/>
                  <a:pt x="2963" y="1245"/>
                </a:cubicBezTo>
                <a:cubicBezTo>
                  <a:pt x="2963" y="1245"/>
                  <a:pt x="2963" y="1245"/>
                  <a:pt x="2963" y="1245"/>
                </a:cubicBezTo>
                <a:cubicBezTo>
                  <a:pt x="2963" y="1245"/>
                  <a:pt x="2964" y="1245"/>
                  <a:pt x="2964" y="1245"/>
                </a:cubicBezTo>
                <a:cubicBezTo>
                  <a:pt x="2965" y="1245"/>
                  <a:pt x="2966" y="1245"/>
                  <a:pt x="2966" y="1246"/>
                </a:cubicBezTo>
                <a:cubicBezTo>
                  <a:pt x="2966" y="1246"/>
                  <a:pt x="2967" y="1246"/>
                  <a:pt x="2967" y="1246"/>
                </a:cubicBezTo>
                <a:cubicBezTo>
                  <a:pt x="2967" y="1246"/>
                  <a:pt x="2968" y="1247"/>
                  <a:pt x="2968" y="1247"/>
                </a:cubicBezTo>
                <a:cubicBezTo>
                  <a:pt x="2969" y="1247"/>
                  <a:pt x="2970" y="1247"/>
                  <a:pt x="2972" y="1248"/>
                </a:cubicBezTo>
                <a:cubicBezTo>
                  <a:pt x="2972" y="1248"/>
                  <a:pt x="2972" y="1248"/>
                  <a:pt x="2973" y="1248"/>
                </a:cubicBezTo>
                <a:cubicBezTo>
                  <a:pt x="2973" y="1248"/>
                  <a:pt x="2974" y="1248"/>
                  <a:pt x="2974" y="1248"/>
                </a:cubicBezTo>
                <a:cubicBezTo>
                  <a:pt x="2975" y="1248"/>
                  <a:pt x="2975" y="1248"/>
                  <a:pt x="2975" y="1248"/>
                </a:cubicBezTo>
                <a:cubicBezTo>
                  <a:pt x="2975" y="1249"/>
                  <a:pt x="2975" y="1249"/>
                  <a:pt x="2976" y="1249"/>
                </a:cubicBezTo>
                <a:cubicBezTo>
                  <a:pt x="2976" y="1249"/>
                  <a:pt x="2976" y="1249"/>
                  <a:pt x="2977" y="1249"/>
                </a:cubicBezTo>
                <a:cubicBezTo>
                  <a:pt x="2977" y="1250"/>
                  <a:pt x="2977" y="1250"/>
                  <a:pt x="2978" y="1250"/>
                </a:cubicBezTo>
                <a:cubicBezTo>
                  <a:pt x="2979" y="1250"/>
                  <a:pt x="2979" y="1250"/>
                  <a:pt x="2980" y="1251"/>
                </a:cubicBezTo>
                <a:cubicBezTo>
                  <a:pt x="2980" y="1251"/>
                  <a:pt x="2981" y="1251"/>
                  <a:pt x="2981" y="1251"/>
                </a:cubicBezTo>
                <a:cubicBezTo>
                  <a:pt x="2982" y="1251"/>
                  <a:pt x="2982" y="1251"/>
                  <a:pt x="2983" y="1252"/>
                </a:cubicBezTo>
                <a:cubicBezTo>
                  <a:pt x="2983" y="1252"/>
                  <a:pt x="2983" y="1252"/>
                  <a:pt x="2984" y="1252"/>
                </a:cubicBezTo>
                <a:cubicBezTo>
                  <a:pt x="2984" y="1252"/>
                  <a:pt x="2984" y="1252"/>
                  <a:pt x="2984" y="1252"/>
                </a:cubicBezTo>
                <a:cubicBezTo>
                  <a:pt x="2984" y="1252"/>
                  <a:pt x="2985" y="1252"/>
                  <a:pt x="2985" y="1252"/>
                </a:cubicBezTo>
                <a:cubicBezTo>
                  <a:pt x="2985" y="1252"/>
                  <a:pt x="2985" y="1252"/>
                  <a:pt x="2985" y="1252"/>
                </a:cubicBezTo>
                <a:cubicBezTo>
                  <a:pt x="2985" y="1252"/>
                  <a:pt x="2985" y="1252"/>
                  <a:pt x="2985" y="1252"/>
                </a:cubicBezTo>
                <a:cubicBezTo>
                  <a:pt x="2986" y="1252"/>
                  <a:pt x="2986" y="1252"/>
                  <a:pt x="2987" y="1253"/>
                </a:cubicBezTo>
                <a:cubicBezTo>
                  <a:pt x="2987" y="1253"/>
                  <a:pt x="2987" y="1253"/>
                  <a:pt x="2987" y="1253"/>
                </a:cubicBezTo>
                <a:cubicBezTo>
                  <a:pt x="2987" y="1253"/>
                  <a:pt x="2988" y="1253"/>
                  <a:pt x="2988" y="1253"/>
                </a:cubicBezTo>
                <a:cubicBezTo>
                  <a:pt x="2988" y="1253"/>
                  <a:pt x="2989" y="1254"/>
                  <a:pt x="2989" y="1254"/>
                </a:cubicBezTo>
                <a:cubicBezTo>
                  <a:pt x="2989" y="1254"/>
                  <a:pt x="2989" y="1254"/>
                  <a:pt x="2990" y="1254"/>
                </a:cubicBezTo>
                <a:cubicBezTo>
                  <a:pt x="2990" y="1254"/>
                  <a:pt x="2990" y="1254"/>
                  <a:pt x="2990" y="1255"/>
                </a:cubicBezTo>
                <a:cubicBezTo>
                  <a:pt x="2991" y="1255"/>
                  <a:pt x="2991" y="1255"/>
                  <a:pt x="2991" y="1255"/>
                </a:cubicBezTo>
                <a:cubicBezTo>
                  <a:pt x="2992" y="1255"/>
                  <a:pt x="2992" y="1256"/>
                  <a:pt x="2992" y="1256"/>
                </a:cubicBezTo>
                <a:cubicBezTo>
                  <a:pt x="2992" y="1256"/>
                  <a:pt x="2992" y="1256"/>
                  <a:pt x="2992" y="1256"/>
                </a:cubicBezTo>
                <a:cubicBezTo>
                  <a:pt x="2993" y="1257"/>
                  <a:pt x="2994" y="1257"/>
                  <a:pt x="2995" y="1258"/>
                </a:cubicBezTo>
                <a:cubicBezTo>
                  <a:pt x="2995" y="1258"/>
                  <a:pt x="2995" y="1259"/>
                  <a:pt x="2995" y="1259"/>
                </a:cubicBezTo>
                <a:cubicBezTo>
                  <a:pt x="2996" y="1258"/>
                  <a:pt x="2997" y="1258"/>
                  <a:pt x="2998" y="1259"/>
                </a:cubicBezTo>
                <a:cubicBezTo>
                  <a:pt x="2998" y="1259"/>
                  <a:pt x="2998" y="1259"/>
                  <a:pt x="2999" y="1260"/>
                </a:cubicBezTo>
                <a:cubicBezTo>
                  <a:pt x="2999" y="1260"/>
                  <a:pt x="2999" y="1260"/>
                  <a:pt x="2999" y="1260"/>
                </a:cubicBezTo>
                <a:cubicBezTo>
                  <a:pt x="2999" y="1260"/>
                  <a:pt x="2999" y="1261"/>
                  <a:pt x="3000" y="1261"/>
                </a:cubicBezTo>
                <a:cubicBezTo>
                  <a:pt x="3000" y="1261"/>
                  <a:pt x="3000" y="1261"/>
                  <a:pt x="3000" y="1261"/>
                </a:cubicBezTo>
                <a:cubicBezTo>
                  <a:pt x="3001" y="1262"/>
                  <a:pt x="3001" y="1262"/>
                  <a:pt x="3001" y="1262"/>
                </a:cubicBezTo>
                <a:cubicBezTo>
                  <a:pt x="3001" y="1262"/>
                  <a:pt x="3001" y="1262"/>
                  <a:pt x="3001" y="1262"/>
                </a:cubicBezTo>
                <a:cubicBezTo>
                  <a:pt x="3001" y="1262"/>
                  <a:pt x="3002" y="1263"/>
                  <a:pt x="3002" y="1264"/>
                </a:cubicBezTo>
                <a:cubicBezTo>
                  <a:pt x="3002" y="1264"/>
                  <a:pt x="3003" y="1265"/>
                  <a:pt x="3002" y="1266"/>
                </a:cubicBezTo>
                <a:cubicBezTo>
                  <a:pt x="3002" y="1266"/>
                  <a:pt x="3002" y="1266"/>
                  <a:pt x="3002" y="1267"/>
                </a:cubicBezTo>
                <a:cubicBezTo>
                  <a:pt x="3002" y="1267"/>
                  <a:pt x="3002" y="1267"/>
                  <a:pt x="3002" y="1268"/>
                </a:cubicBezTo>
                <a:cubicBezTo>
                  <a:pt x="3002" y="1268"/>
                  <a:pt x="3002" y="1268"/>
                  <a:pt x="3001" y="1269"/>
                </a:cubicBezTo>
                <a:cubicBezTo>
                  <a:pt x="3001" y="1269"/>
                  <a:pt x="3001" y="1269"/>
                  <a:pt x="3001" y="1269"/>
                </a:cubicBezTo>
                <a:cubicBezTo>
                  <a:pt x="3001" y="1269"/>
                  <a:pt x="3001" y="1269"/>
                  <a:pt x="3001" y="1269"/>
                </a:cubicBezTo>
                <a:cubicBezTo>
                  <a:pt x="3002" y="1269"/>
                  <a:pt x="3002" y="1270"/>
                  <a:pt x="3002" y="1270"/>
                </a:cubicBezTo>
                <a:cubicBezTo>
                  <a:pt x="3002" y="1270"/>
                  <a:pt x="3002" y="1270"/>
                  <a:pt x="3002" y="1270"/>
                </a:cubicBezTo>
                <a:cubicBezTo>
                  <a:pt x="3003" y="1270"/>
                  <a:pt x="3003" y="1270"/>
                  <a:pt x="3004" y="1270"/>
                </a:cubicBezTo>
                <a:cubicBezTo>
                  <a:pt x="3004" y="1270"/>
                  <a:pt x="3004" y="1270"/>
                  <a:pt x="3004" y="1270"/>
                </a:cubicBezTo>
                <a:cubicBezTo>
                  <a:pt x="3004" y="1270"/>
                  <a:pt x="3004" y="1270"/>
                  <a:pt x="3004" y="1270"/>
                </a:cubicBezTo>
                <a:cubicBezTo>
                  <a:pt x="3005" y="1270"/>
                  <a:pt x="3005" y="1270"/>
                  <a:pt x="3005" y="1270"/>
                </a:cubicBezTo>
                <a:cubicBezTo>
                  <a:pt x="3005" y="1270"/>
                  <a:pt x="3005" y="1270"/>
                  <a:pt x="3005" y="1270"/>
                </a:cubicBezTo>
                <a:cubicBezTo>
                  <a:pt x="3006" y="1270"/>
                  <a:pt x="3006" y="1270"/>
                  <a:pt x="3006" y="1270"/>
                </a:cubicBezTo>
                <a:cubicBezTo>
                  <a:pt x="3007" y="1270"/>
                  <a:pt x="3008" y="1270"/>
                  <a:pt x="3008" y="1271"/>
                </a:cubicBezTo>
                <a:cubicBezTo>
                  <a:pt x="3009" y="1271"/>
                  <a:pt x="3009" y="1271"/>
                  <a:pt x="3009" y="1272"/>
                </a:cubicBezTo>
                <a:cubicBezTo>
                  <a:pt x="3009" y="1272"/>
                  <a:pt x="3010" y="1272"/>
                  <a:pt x="3010" y="1272"/>
                </a:cubicBezTo>
                <a:cubicBezTo>
                  <a:pt x="3010" y="1272"/>
                  <a:pt x="3011" y="1273"/>
                  <a:pt x="3011" y="1273"/>
                </a:cubicBezTo>
                <a:cubicBezTo>
                  <a:pt x="3012" y="1273"/>
                  <a:pt x="3012" y="1273"/>
                  <a:pt x="3013" y="1273"/>
                </a:cubicBezTo>
                <a:cubicBezTo>
                  <a:pt x="3013" y="1273"/>
                  <a:pt x="3013" y="1273"/>
                  <a:pt x="3013" y="1274"/>
                </a:cubicBezTo>
                <a:cubicBezTo>
                  <a:pt x="3014" y="1274"/>
                  <a:pt x="3014" y="1274"/>
                  <a:pt x="3014" y="1274"/>
                </a:cubicBezTo>
                <a:cubicBezTo>
                  <a:pt x="3014" y="1274"/>
                  <a:pt x="3015" y="1274"/>
                  <a:pt x="3015" y="1274"/>
                </a:cubicBezTo>
                <a:cubicBezTo>
                  <a:pt x="3015" y="1274"/>
                  <a:pt x="3015" y="1274"/>
                  <a:pt x="3015" y="1274"/>
                </a:cubicBezTo>
                <a:cubicBezTo>
                  <a:pt x="3016" y="1274"/>
                  <a:pt x="3016" y="1274"/>
                  <a:pt x="3017" y="1274"/>
                </a:cubicBezTo>
                <a:cubicBezTo>
                  <a:pt x="3017" y="1274"/>
                  <a:pt x="3017" y="1274"/>
                  <a:pt x="3017" y="1274"/>
                </a:cubicBezTo>
                <a:cubicBezTo>
                  <a:pt x="3018" y="1274"/>
                  <a:pt x="3018" y="1274"/>
                  <a:pt x="3018" y="1274"/>
                </a:cubicBezTo>
                <a:cubicBezTo>
                  <a:pt x="3018" y="1274"/>
                  <a:pt x="3018" y="1274"/>
                  <a:pt x="3019" y="1274"/>
                </a:cubicBezTo>
                <a:cubicBezTo>
                  <a:pt x="3019" y="1274"/>
                  <a:pt x="3020" y="1274"/>
                  <a:pt x="3020" y="1275"/>
                </a:cubicBezTo>
                <a:cubicBezTo>
                  <a:pt x="3020" y="1276"/>
                  <a:pt x="3021" y="1277"/>
                  <a:pt x="3022" y="1278"/>
                </a:cubicBezTo>
                <a:cubicBezTo>
                  <a:pt x="3022" y="1278"/>
                  <a:pt x="3022" y="1279"/>
                  <a:pt x="3022" y="1280"/>
                </a:cubicBezTo>
                <a:cubicBezTo>
                  <a:pt x="3022" y="1281"/>
                  <a:pt x="3022" y="1281"/>
                  <a:pt x="3021" y="1282"/>
                </a:cubicBezTo>
                <a:cubicBezTo>
                  <a:pt x="3020" y="1282"/>
                  <a:pt x="3019" y="1283"/>
                  <a:pt x="3019" y="1283"/>
                </a:cubicBezTo>
                <a:cubicBezTo>
                  <a:pt x="3019" y="1283"/>
                  <a:pt x="3019" y="1283"/>
                  <a:pt x="3019" y="1283"/>
                </a:cubicBezTo>
                <a:cubicBezTo>
                  <a:pt x="3019" y="1283"/>
                  <a:pt x="3018" y="1284"/>
                  <a:pt x="3018" y="1284"/>
                </a:cubicBezTo>
                <a:cubicBezTo>
                  <a:pt x="3017" y="1284"/>
                  <a:pt x="3017" y="1284"/>
                  <a:pt x="3016" y="1284"/>
                </a:cubicBezTo>
                <a:cubicBezTo>
                  <a:pt x="3015" y="1284"/>
                  <a:pt x="3015" y="1284"/>
                  <a:pt x="3015" y="1284"/>
                </a:cubicBezTo>
                <a:cubicBezTo>
                  <a:pt x="3014" y="1284"/>
                  <a:pt x="3014" y="1284"/>
                  <a:pt x="3014" y="1284"/>
                </a:cubicBezTo>
                <a:cubicBezTo>
                  <a:pt x="3014" y="1284"/>
                  <a:pt x="3014" y="1284"/>
                  <a:pt x="3014" y="1284"/>
                </a:cubicBezTo>
                <a:cubicBezTo>
                  <a:pt x="3015" y="1284"/>
                  <a:pt x="3015" y="1285"/>
                  <a:pt x="3015" y="1285"/>
                </a:cubicBezTo>
                <a:cubicBezTo>
                  <a:pt x="3015" y="1285"/>
                  <a:pt x="3016" y="1285"/>
                  <a:pt x="3016" y="1285"/>
                </a:cubicBezTo>
                <a:cubicBezTo>
                  <a:pt x="3016" y="1286"/>
                  <a:pt x="3016" y="1287"/>
                  <a:pt x="3016" y="1287"/>
                </a:cubicBezTo>
                <a:cubicBezTo>
                  <a:pt x="3017" y="1287"/>
                  <a:pt x="3017" y="1288"/>
                  <a:pt x="3017" y="1288"/>
                </a:cubicBezTo>
                <a:cubicBezTo>
                  <a:pt x="3017" y="1288"/>
                  <a:pt x="3017" y="1288"/>
                  <a:pt x="3017" y="1288"/>
                </a:cubicBezTo>
                <a:cubicBezTo>
                  <a:pt x="3017" y="1288"/>
                  <a:pt x="3017" y="1289"/>
                  <a:pt x="3017" y="1289"/>
                </a:cubicBezTo>
                <a:cubicBezTo>
                  <a:pt x="3017" y="1289"/>
                  <a:pt x="3017" y="1289"/>
                  <a:pt x="3018" y="1289"/>
                </a:cubicBezTo>
                <a:cubicBezTo>
                  <a:pt x="3018" y="1289"/>
                  <a:pt x="3018" y="1290"/>
                  <a:pt x="3019" y="1291"/>
                </a:cubicBezTo>
                <a:cubicBezTo>
                  <a:pt x="3019" y="1291"/>
                  <a:pt x="3019" y="1291"/>
                  <a:pt x="3019" y="1291"/>
                </a:cubicBezTo>
                <a:cubicBezTo>
                  <a:pt x="3020" y="1291"/>
                  <a:pt x="3020" y="1292"/>
                  <a:pt x="3021" y="1292"/>
                </a:cubicBezTo>
                <a:cubicBezTo>
                  <a:pt x="3022" y="1291"/>
                  <a:pt x="3022" y="1292"/>
                  <a:pt x="3023" y="1292"/>
                </a:cubicBezTo>
                <a:cubicBezTo>
                  <a:pt x="3023" y="1292"/>
                  <a:pt x="3023" y="1293"/>
                  <a:pt x="3024" y="1293"/>
                </a:cubicBezTo>
                <a:cubicBezTo>
                  <a:pt x="3024" y="1293"/>
                  <a:pt x="3024" y="1293"/>
                  <a:pt x="3025" y="1294"/>
                </a:cubicBezTo>
                <a:cubicBezTo>
                  <a:pt x="3025" y="1294"/>
                  <a:pt x="3025" y="1295"/>
                  <a:pt x="3025" y="1295"/>
                </a:cubicBezTo>
                <a:cubicBezTo>
                  <a:pt x="3025" y="1295"/>
                  <a:pt x="3025" y="1295"/>
                  <a:pt x="3025" y="1295"/>
                </a:cubicBezTo>
                <a:cubicBezTo>
                  <a:pt x="3025" y="1295"/>
                  <a:pt x="3025" y="1295"/>
                  <a:pt x="3025" y="1295"/>
                </a:cubicBezTo>
                <a:cubicBezTo>
                  <a:pt x="3025" y="1295"/>
                  <a:pt x="3025" y="1295"/>
                  <a:pt x="3025" y="1295"/>
                </a:cubicBezTo>
                <a:cubicBezTo>
                  <a:pt x="3026" y="1296"/>
                  <a:pt x="3026" y="1296"/>
                  <a:pt x="3026" y="1296"/>
                </a:cubicBezTo>
                <a:cubicBezTo>
                  <a:pt x="3027" y="1297"/>
                  <a:pt x="3027" y="1297"/>
                  <a:pt x="3027" y="1298"/>
                </a:cubicBezTo>
                <a:cubicBezTo>
                  <a:pt x="3027" y="1298"/>
                  <a:pt x="3027" y="1298"/>
                  <a:pt x="3027" y="1298"/>
                </a:cubicBezTo>
                <a:cubicBezTo>
                  <a:pt x="3027" y="1298"/>
                  <a:pt x="3028" y="1298"/>
                  <a:pt x="3028" y="1298"/>
                </a:cubicBezTo>
                <a:cubicBezTo>
                  <a:pt x="3028" y="1299"/>
                  <a:pt x="3028" y="1299"/>
                  <a:pt x="3029" y="1300"/>
                </a:cubicBezTo>
                <a:cubicBezTo>
                  <a:pt x="3029" y="1300"/>
                  <a:pt x="3029" y="1300"/>
                  <a:pt x="3029" y="1301"/>
                </a:cubicBezTo>
                <a:cubicBezTo>
                  <a:pt x="3029" y="1301"/>
                  <a:pt x="3029" y="1301"/>
                  <a:pt x="3029" y="1301"/>
                </a:cubicBezTo>
                <a:cubicBezTo>
                  <a:pt x="3029" y="1301"/>
                  <a:pt x="3029" y="1301"/>
                  <a:pt x="3029" y="1301"/>
                </a:cubicBezTo>
                <a:cubicBezTo>
                  <a:pt x="3030" y="1302"/>
                  <a:pt x="3030" y="1302"/>
                  <a:pt x="3030" y="1302"/>
                </a:cubicBezTo>
                <a:cubicBezTo>
                  <a:pt x="3030" y="1302"/>
                  <a:pt x="3030" y="1302"/>
                  <a:pt x="3030" y="1302"/>
                </a:cubicBezTo>
                <a:cubicBezTo>
                  <a:pt x="3031" y="1302"/>
                  <a:pt x="3031" y="1302"/>
                  <a:pt x="3031" y="1302"/>
                </a:cubicBezTo>
                <a:cubicBezTo>
                  <a:pt x="3031" y="1302"/>
                  <a:pt x="3032" y="1302"/>
                  <a:pt x="3032" y="1302"/>
                </a:cubicBezTo>
                <a:cubicBezTo>
                  <a:pt x="3033" y="1301"/>
                  <a:pt x="3034" y="1301"/>
                  <a:pt x="3035" y="1302"/>
                </a:cubicBezTo>
                <a:cubicBezTo>
                  <a:pt x="3035" y="1302"/>
                  <a:pt x="3035" y="1302"/>
                  <a:pt x="3036" y="1303"/>
                </a:cubicBezTo>
                <a:cubicBezTo>
                  <a:pt x="3036" y="1303"/>
                  <a:pt x="3036" y="1304"/>
                  <a:pt x="3035" y="1304"/>
                </a:cubicBezTo>
                <a:cubicBezTo>
                  <a:pt x="3035" y="1304"/>
                  <a:pt x="3035" y="1305"/>
                  <a:pt x="3035" y="1305"/>
                </a:cubicBezTo>
                <a:cubicBezTo>
                  <a:pt x="3035" y="1305"/>
                  <a:pt x="3034" y="1306"/>
                  <a:pt x="3034" y="1306"/>
                </a:cubicBezTo>
                <a:cubicBezTo>
                  <a:pt x="3034" y="1306"/>
                  <a:pt x="3034" y="1306"/>
                  <a:pt x="3034" y="1306"/>
                </a:cubicBezTo>
                <a:cubicBezTo>
                  <a:pt x="3034" y="1306"/>
                  <a:pt x="3034" y="1306"/>
                  <a:pt x="3034" y="1306"/>
                </a:cubicBezTo>
                <a:cubicBezTo>
                  <a:pt x="3034" y="1306"/>
                  <a:pt x="3034" y="1306"/>
                  <a:pt x="3034" y="1307"/>
                </a:cubicBezTo>
                <a:cubicBezTo>
                  <a:pt x="3035" y="1307"/>
                  <a:pt x="3035" y="1307"/>
                  <a:pt x="3035" y="1307"/>
                </a:cubicBezTo>
                <a:cubicBezTo>
                  <a:pt x="3036" y="1307"/>
                  <a:pt x="3036" y="1307"/>
                  <a:pt x="3036" y="1307"/>
                </a:cubicBezTo>
                <a:cubicBezTo>
                  <a:pt x="3036" y="1308"/>
                  <a:pt x="3036" y="1308"/>
                  <a:pt x="3036" y="1308"/>
                </a:cubicBezTo>
                <a:cubicBezTo>
                  <a:pt x="3036" y="1307"/>
                  <a:pt x="3036" y="1307"/>
                  <a:pt x="3036" y="1307"/>
                </a:cubicBezTo>
                <a:cubicBezTo>
                  <a:pt x="3037" y="1307"/>
                  <a:pt x="3037" y="1307"/>
                  <a:pt x="3038" y="1307"/>
                </a:cubicBezTo>
                <a:cubicBezTo>
                  <a:pt x="3038" y="1307"/>
                  <a:pt x="3038" y="1307"/>
                  <a:pt x="3039" y="1307"/>
                </a:cubicBezTo>
                <a:cubicBezTo>
                  <a:pt x="3039" y="1307"/>
                  <a:pt x="3039" y="1307"/>
                  <a:pt x="3040" y="1307"/>
                </a:cubicBezTo>
                <a:cubicBezTo>
                  <a:pt x="3040" y="1307"/>
                  <a:pt x="3040" y="1307"/>
                  <a:pt x="3040" y="1307"/>
                </a:cubicBezTo>
                <a:cubicBezTo>
                  <a:pt x="3041" y="1307"/>
                  <a:pt x="3042" y="1307"/>
                  <a:pt x="3042" y="1308"/>
                </a:cubicBezTo>
                <a:cubicBezTo>
                  <a:pt x="3042" y="1308"/>
                  <a:pt x="3042" y="1308"/>
                  <a:pt x="3042" y="1309"/>
                </a:cubicBezTo>
                <a:cubicBezTo>
                  <a:pt x="3042" y="1309"/>
                  <a:pt x="3042" y="1310"/>
                  <a:pt x="3041" y="1310"/>
                </a:cubicBezTo>
                <a:cubicBezTo>
                  <a:pt x="3041" y="1310"/>
                  <a:pt x="3041" y="1310"/>
                  <a:pt x="3041" y="1310"/>
                </a:cubicBezTo>
                <a:cubicBezTo>
                  <a:pt x="3040" y="1310"/>
                  <a:pt x="3040" y="1310"/>
                  <a:pt x="3039" y="1310"/>
                </a:cubicBezTo>
                <a:cubicBezTo>
                  <a:pt x="3040" y="1311"/>
                  <a:pt x="3041" y="1311"/>
                  <a:pt x="3041" y="1311"/>
                </a:cubicBezTo>
                <a:cubicBezTo>
                  <a:pt x="3041" y="1311"/>
                  <a:pt x="3042" y="1311"/>
                  <a:pt x="3042" y="1311"/>
                </a:cubicBezTo>
                <a:cubicBezTo>
                  <a:pt x="3042" y="1311"/>
                  <a:pt x="3042" y="1311"/>
                  <a:pt x="3042" y="1311"/>
                </a:cubicBezTo>
                <a:cubicBezTo>
                  <a:pt x="3043" y="1311"/>
                  <a:pt x="3043" y="1311"/>
                  <a:pt x="3044" y="1311"/>
                </a:cubicBezTo>
                <a:cubicBezTo>
                  <a:pt x="3044" y="1311"/>
                  <a:pt x="3045" y="1312"/>
                  <a:pt x="3045" y="1312"/>
                </a:cubicBezTo>
                <a:cubicBezTo>
                  <a:pt x="3045" y="1312"/>
                  <a:pt x="3046" y="1312"/>
                  <a:pt x="3046" y="1312"/>
                </a:cubicBezTo>
                <a:cubicBezTo>
                  <a:pt x="3046" y="1312"/>
                  <a:pt x="3047" y="1312"/>
                  <a:pt x="3047" y="1312"/>
                </a:cubicBezTo>
                <a:cubicBezTo>
                  <a:pt x="3047" y="1312"/>
                  <a:pt x="3048" y="1312"/>
                  <a:pt x="3048" y="1312"/>
                </a:cubicBezTo>
                <a:cubicBezTo>
                  <a:pt x="3049" y="1312"/>
                  <a:pt x="3050" y="1313"/>
                  <a:pt x="3050" y="1313"/>
                </a:cubicBezTo>
                <a:cubicBezTo>
                  <a:pt x="3050" y="1314"/>
                  <a:pt x="3049" y="1314"/>
                  <a:pt x="3049" y="1314"/>
                </a:cubicBezTo>
                <a:close/>
                <a:moveTo>
                  <a:pt x="2874" y="1235"/>
                </a:moveTo>
                <a:cubicBezTo>
                  <a:pt x="2874" y="1235"/>
                  <a:pt x="2874" y="1235"/>
                  <a:pt x="2874" y="1235"/>
                </a:cubicBezTo>
                <a:cubicBezTo>
                  <a:pt x="2874" y="1235"/>
                  <a:pt x="2874" y="1235"/>
                  <a:pt x="2874" y="1235"/>
                </a:cubicBezTo>
                <a:close/>
                <a:moveTo>
                  <a:pt x="2871" y="1242"/>
                </a:moveTo>
                <a:cubicBezTo>
                  <a:pt x="2871" y="1242"/>
                  <a:pt x="2871" y="1242"/>
                  <a:pt x="2871" y="1242"/>
                </a:cubicBezTo>
                <a:cubicBezTo>
                  <a:pt x="2871" y="1242"/>
                  <a:pt x="2871" y="1242"/>
                  <a:pt x="2871" y="1242"/>
                </a:cubicBezTo>
                <a:close/>
                <a:moveTo>
                  <a:pt x="2908" y="1259"/>
                </a:moveTo>
                <a:cubicBezTo>
                  <a:pt x="2908" y="1259"/>
                  <a:pt x="2908" y="1259"/>
                  <a:pt x="2908" y="1259"/>
                </a:cubicBezTo>
                <a:cubicBezTo>
                  <a:pt x="2908" y="1259"/>
                  <a:pt x="2908" y="1259"/>
                  <a:pt x="2908" y="1259"/>
                </a:cubicBezTo>
                <a:close/>
                <a:moveTo>
                  <a:pt x="2917" y="1262"/>
                </a:moveTo>
                <a:cubicBezTo>
                  <a:pt x="2917" y="1262"/>
                  <a:pt x="2917" y="1262"/>
                  <a:pt x="2917" y="1262"/>
                </a:cubicBezTo>
                <a:cubicBezTo>
                  <a:pt x="2917" y="1262"/>
                  <a:pt x="2917" y="1262"/>
                  <a:pt x="2917" y="1262"/>
                </a:cubicBezTo>
                <a:close/>
                <a:moveTo>
                  <a:pt x="2978" y="1298"/>
                </a:moveTo>
                <a:cubicBezTo>
                  <a:pt x="2978" y="1298"/>
                  <a:pt x="2978" y="1298"/>
                  <a:pt x="2977" y="1298"/>
                </a:cubicBezTo>
                <a:cubicBezTo>
                  <a:pt x="2977" y="1298"/>
                  <a:pt x="2977" y="1298"/>
                  <a:pt x="2977" y="1298"/>
                </a:cubicBezTo>
                <a:cubicBezTo>
                  <a:pt x="2977" y="1298"/>
                  <a:pt x="2977" y="1298"/>
                  <a:pt x="2977" y="1298"/>
                </a:cubicBezTo>
                <a:cubicBezTo>
                  <a:pt x="2977" y="1298"/>
                  <a:pt x="2977" y="1298"/>
                  <a:pt x="2977" y="1298"/>
                </a:cubicBezTo>
                <a:cubicBezTo>
                  <a:pt x="2978" y="1298"/>
                  <a:pt x="2978" y="1298"/>
                  <a:pt x="2978" y="1298"/>
                </a:cubicBezTo>
                <a:close/>
                <a:moveTo>
                  <a:pt x="2984" y="1253"/>
                </a:moveTo>
                <a:cubicBezTo>
                  <a:pt x="2984" y="1253"/>
                  <a:pt x="2984" y="1253"/>
                  <a:pt x="2984" y="1253"/>
                </a:cubicBezTo>
                <a:cubicBezTo>
                  <a:pt x="2984" y="1253"/>
                  <a:pt x="2984" y="1253"/>
                  <a:pt x="2984" y="1253"/>
                </a:cubicBezTo>
                <a:close/>
                <a:moveTo>
                  <a:pt x="2982" y="1295"/>
                </a:moveTo>
                <a:cubicBezTo>
                  <a:pt x="2981" y="1295"/>
                  <a:pt x="2981" y="1295"/>
                  <a:pt x="2981" y="1295"/>
                </a:cubicBezTo>
                <a:cubicBezTo>
                  <a:pt x="2980" y="1295"/>
                  <a:pt x="2979" y="1296"/>
                  <a:pt x="2979" y="1297"/>
                </a:cubicBezTo>
                <a:cubicBezTo>
                  <a:pt x="2979" y="1297"/>
                  <a:pt x="2980" y="1298"/>
                  <a:pt x="2981" y="1298"/>
                </a:cubicBezTo>
                <a:cubicBezTo>
                  <a:pt x="2981" y="1298"/>
                  <a:pt x="2981" y="1298"/>
                  <a:pt x="2981" y="1298"/>
                </a:cubicBezTo>
                <a:cubicBezTo>
                  <a:pt x="2981" y="1298"/>
                  <a:pt x="2981" y="1298"/>
                  <a:pt x="2982" y="1298"/>
                </a:cubicBezTo>
                <a:cubicBezTo>
                  <a:pt x="2983" y="1298"/>
                  <a:pt x="2983" y="1297"/>
                  <a:pt x="2983" y="1296"/>
                </a:cubicBezTo>
                <a:cubicBezTo>
                  <a:pt x="2983" y="1295"/>
                  <a:pt x="2983" y="1295"/>
                  <a:pt x="2982" y="1295"/>
                </a:cubicBezTo>
                <a:close/>
                <a:moveTo>
                  <a:pt x="3005" y="1264"/>
                </a:moveTo>
                <a:cubicBezTo>
                  <a:pt x="3005" y="1264"/>
                  <a:pt x="3006" y="1264"/>
                  <a:pt x="3006" y="1264"/>
                </a:cubicBezTo>
                <a:cubicBezTo>
                  <a:pt x="3006" y="1264"/>
                  <a:pt x="3006" y="1264"/>
                  <a:pt x="3006" y="1264"/>
                </a:cubicBezTo>
                <a:cubicBezTo>
                  <a:pt x="3007" y="1264"/>
                  <a:pt x="3007" y="1264"/>
                  <a:pt x="3007" y="1264"/>
                </a:cubicBezTo>
                <a:cubicBezTo>
                  <a:pt x="3008" y="1264"/>
                  <a:pt x="3008" y="1263"/>
                  <a:pt x="3008" y="1263"/>
                </a:cubicBezTo>
                <a:cubicBezTo>
                  <a:pt x="3008" y="1262"/>
                  <a:pt x="3008" y="1261"/>
                  <a:pt x="3007" y="1261"/>
                </a:cubicBezTo>
                <a:cubicBezTo>
                  <a:pt x="3007" y="1261"/>
                  <a:pt x="3007" y="1261"/>
                  <a:pt x="3007" y="1261"/>
                </a:cubicBezTo>
                <a:cubicBezTo>
                  <a:pt x="3006" y="1260"/>
                  <a:pt x="3005" y="1260"/>
                  <a:pt x="3004" y="1261"/>
                </a:cubicBezTo>
                <a:cubicBezTo>
                  <a:pt x="3004" y="1261"/>
                  <a:pt x="3004" y="1261"/>
                  <a:pt x="3004" y="1262"/>
                </a:cubicBezTo>
                <a:cubicBezTo>
                  <a:pt x="3004" y="1262"/>
                  <a:pt x="3004" y="1263"/>
                  <a:pt x="3004" y="1263"/>
                </a:cubicBezTo>
                <a:cubicBezTo>
                  <a:pt x="3004" y="1263"/>
                  <a:pt x="3005" y="1264"/>
                  <a:pt x="3005" y="1264"/>
                </a:cubicBezTo>
                <a:close/>
                <a:moveTo>
                  <a:pt x="3070" y="1302"/>
                </a:moveTo>
                <a:cubicBezTo>
                  <a:pt x="3070" y="1302"/>
                  <a:pt x="3070" y="1302"/>
                  <a:pt x="3069" y="1302"/>
                </a:cubicBezTo>
                <a:cubicBezTo>
                  <a:pt x="3069" y="1302"/>
                  <a:pt x="3069" y="1301"/>
                  <a:pt x="3069" y="1301"/>
                </a:cubicBezTo>
                <a:cubicBezTo>
                  <a:pt x="3069" y="1301"/>
                  <a:pt x="3069" y="1301"/>
                  <a:pt x="3068" y="1300"/>
                </a:cubicBezTo>
                <a:cubicBezTo>
                  <a:pt x="3068" y="1300"/>
                  <a:pt x="3067" y="1300"/>
                  <a:pt x="3066" y="1301"/>
                </a:cubicBezTo>
                <a:cubicBezTo>
                  <a:pt x="3066" y="1301"/>
                  <a:pt x="3065" y="1302"/>
                  <a:pt x="3065" y="1302"/>
                </a:cubicBezTo>
                <a:cubicBezTo>
                  <a:pt x="3065" y="1303"/>
                  <a:pt x="3066" y="1304"/>
                  <a:pt x="3067" y="1304"/>
                </a:cubicBezTo>
                <a:cubicBezTo>
                  <a:pt x="3068" y="1304"/>
                  <a:pt x="3068" y="1304"/>
                  <a:pt x="3068" y="1304"/>
                </a:cubicBezTo>
                <a:cubicBezTo>
                  <a:pt x="3068" y="1304"/>
                  <a:pt x="3068" y="1304"/>
                  <a:pt x="3068" y="1304"/>
                </a:cubicBezTo>
                <a:cubicBezTo>
                  <a:pt x="3068" y="1305"/>
                  <a:pt x="3069" y="1305"/>
                  <a:pt x="3069" y="1305"/>
                </a:cubicBezTo>
                <a:cubicBezTo>
                  <a:pt x="3070" y="1305"/>
                  <a:pt x="3070" y="1304"/>
                  <a:pt x="3071" y="1304"/>
                </a:cubicBezTo>
                <a:cubicBezTo>
                  <a:pt x="3071" y="1303"/>
                  <a:pt x="3071" y="1303"/>
                  <a:pt x="3070" y="1302"/>
                </a:cubicBezTo>
                <a:close/>
                <a:moveTo>
                  <a:pt x="3015" y="1266"/>
                </a:moveTo>
                <a:cubicBezTo>
                  <a:pt x="3015" y="1266"/>
                  <a:pt x="3015" y="1267"/>
                  <a:pt x="3014" y="1267"/>
                </a:cubicBezTo>
                <a:cubicBezTo>
                  <a:pt x="3014" y="1267"/>
                  <a:pt x="3014" y="1268"/>
                  <a:pt x="3014" y="1268"/>
                </a:cubicBezTo>
                <a:cubicBezTo>
                  <a:pt x="3014" y="1269"/>
                  <a:pt x="3014" y="1269"/>
                  <a:pt x="3014" y="1269"/>
                </a:cubicBezTo>
                <a:cubicBezTo>
                  <a:pt x="3015" y="1270"/>
                  <a:pt x="3015" y="1270"/>
                  <a:pt x="3016" y="1270"/>
                </a:cubicBezTo>
                <a:cubicBezTo>
                  <a:pt x="3016" y="1270"/>
                  <a:pt x="3016" y="1270"/>
                  <a:pt x="3016" y="1270"/>
                </a:cubicBezTo>
                <a:cubicBezTo>
                  <a:pt x="3017" y="1270"/>
                  <a:pt x="3017" y="1270"/>
                  <a:pt x="3017" y="1270"/>
                </a:cubicBezTo>
                <a:cubicBezTo>
                  <a:pt x="3017" y="1270"/>
                  <a:pt x="3018" y="1270"/>
                  <a:pt x="3018" y="1269"/>
                </a:cubicBezTo>
                <a:cubicBezTo>
                  <a:pt x="3018" y="1268"/>
                  <a:pt x="3018" y="1268"/>
                  <a:pt x="3018" y="1267"/>
                </a:cubicBezTo>
                <a:cubicBezTo>
                  <a:pt x="3018" y="1267"/>
                  <a:pt x="3018" y="1266"/>
                  <a:pt x="3017" y="1266"/>
                </a:cubicBezTo>
                <a:cubicBezTo>
                  <a:pt x="3017" y="1266"/>
                  <a:pt x="3016" y="1266"/>
                  <a:pt x="3015" y="1266"/>
                </a:cubicBezTo>
                <a:close/>
                <a:moveTo>
                  <a:pt x="3075" y="1323"/>
                </a:moveTo>
                <a:cubicBezTo>
                  <a:pt x="3074" y="1323"/>
                  <a:pt x="3074" y="1323"/>
                  <a:pt x="3074" y="1323"/>
                </a:cubicBezTo>
                <a:cubicBezTo>
                  <a:pt x="3074" y="1323"/>
                  <a:pt x="3074" y="1323"/>
                  <a:pt x="3074" y="1323"/>
                </a:cubicBezTo>
                <a:cubicBezTo>
                  <a:pt x="3073" y="1323"/>
                  <a:pt x="3073" y="1323"/>
                  <a:pt x="3072" y="1323"/>
                </a:cubicBezTo>
                <a:cubicBezTo>
                  <a:pt x="3072" y="1322"/>
                  <a:pt x="3071" y="1323"/>
                  <a:pt x="3071" y="1323"/>
                </a:cubicBezTo>
                <a:cubicBezTo>
                  <a:pt x="3070" y="1324"/>
                  <a:pt x="3071" y="1324"/>
                  <a:pt x="3071" y="1325"/>
                </a:cubicBezTo>
                <a:cubicBezTo>
                  <a:pt x="3071" y="1325"/>
                  <a:pt x="3071" y="1325"/>
                  <a:pt x="3071" y="1325"/>
                </a:cubicBezTo>
                <a:cubicBezTo>
                  <a:pt x="3071" y="1325"/>
                  <a:pt x="3071" y="1325"/>
                  <a:pt x="3071" y="1325"/>
                </a:cubicBezTo>
                <a:cubicBezTo>
                  <a:pt x="3071" y="1326"/>
                  <a:pt x="3071" y="1326"/>
                  <a:pt x="3072" y="1326"/>
                </a:cubicBezTo>
                <a:cubicBezTo>
                  <a:pt x="3072" y="1326"/>
                  <a:pt x="3073" y="1327"/>
                  <a:pt x="3073" y="1327"/>
                </a:cubicBezTo>
                <a:cubicBezTo>
                  <a:pt x="3073" y="1327"/>
                  <a:pt x="3073" y="1327"/>
                  <a:pt x="3073" y="1327"/>
                </a:cubicBezTo>
                <a:cubicBezTo>
                  <a:pt x="3073" y="1327"/>
                  <a:pt x="3073" y="1327"/>
                  <a:pt x="3073" y="1327"/>
                </a:cubicBezTo>
                <a:cubicBezTo>
                  <a:pt x="3073" y="1327"/>
                  <a:pt x="3073" y="1327"/>
                  <a:pt x="3074" y="1327"/>
                </a:cubicBezTo>
                <a:cubicBezTo>
                  <a:pt x="3074" y="1327"/>
                  <a:pt x="3074" y="1327"/>
                  <a:pt x="3075" y="1327"/>
                </a:cubicBezTo>
                <a:cubicBezTo>
                  <a:pt x="3075" y="1327"/>
                  <a:pt x="3076" y="1327"/>
                  <a:pt x="3076" y="1327"/>
                </a:cubicBezTo>
                <a:cubicBezTo>
                  <a:pt x="3077" y="1326"/>
                  <a:pt x="3077" y="1325"/>
                  <a:pt x="3077" y="1324"/>
                </a:cubicBezTo>
                <a:cubicBezTo>
                  <a:pt x="3077" y="1324"/>
                  <a:pt x="3077" y="1324"/>
                  <a:pt x="3077" y="1323"/>
                </a:cubicBezTo>
                <a:cubicBezTo>
                  <a:pt x="3076" y="1323"/>
                  <a:pt x="3075" y="1323"/>
                  <a:pt x="3075" y="1323"/>
                </a:cubicBezTo>
                <a:close/>
                <a:moveTo>
                  <a:pt x="3082" y="1321"/>
                </a:moveTo>
                <a:cubicBezTo>
                  <a:pt x="3082" y="1321"/>
                  <a:pt x="3082" y="1321"/>
                  <a:pt x="3082" y="1321"/>
                </a:cubicBezTo>
                <a:cubicBezTo>
                  <a:pt x="3082" y="1321"/>
                  <a:pt x="3081" y="1321"/>
                  <a:pt x="3081" y="1321"/>
                </a:cubicBezTo>
                <a:cubicBezTo>
                  <a:pt x="3081" y="1321"/>
                  <a:pt x="3081" y="1321"/>
                  <a:pt x="3081" y="1321"/>
                </a:cubicBezTo>
                <a:cubicBezTo>
                  <a:pt x="3081" y="1321"/>
                  <a:pt x="3080" y="1321"/>
                  <a:pt x="3080" y="1321"/>
                </a:cubicBezTo>
                <a:cubicBezTo>
                  <a:pt x="3080" y="1321"/>
                  <a:pt x="3079" y="1321"/>
                  <a:pt x="3079" y="1322"/>
                </a:cubicBezTo>
                <a:cubicBezTo>
                  <a:pt x="3079" y="1322"/>
                  <a:pt x="3079" y="1323"/>
                  <a:pt x="3079" y="1323"/>
                </a:cubicBezTo>
                <a:cubicBezTo>
                  <a:pt x="3079" y="1324"/>
                  <a:pt x="3080" y="1324"/>
                  <a:pt x="3080" y="1324"/>
                </a:cubicBezTo>
                <a:cubicBezTo>
                  <a:pt x="3081" y="1324"/>
                  <a:pt x="3081" y="1324"/>
                  <a:pt x="3081" y="1324"/>
                </a:cubicBezTo>
                <a:cubicBezTo>
                  <a:pt x="3083" y="1324"/>
                  <a:pt x="3083" y="1323"/>
                  <a:pt x="3083" y="1323"/>
                </a:cubicBezTo>
                <a:cubicBezTo>
                  <a:pt x="3083" y="1322"/>
                  <a:pt x="3083" y="1322"/>
                  <a:pt x="3083" y="1322"/>
                </a:cubicBezTo>
                <a:cubicBezTo>
                  <a:pt x="3083" y="1321"/>
                  <a:pt x="3082" y="1321"/>
                  <a:pt x="3082" y="1321"/>
                </a:cubicBezTo>
                <a:close/>
                <a:moveTo>
                  <a:pt x="3050" y="1312"/>
                </a:moveTo>
                <a:cubicBezTo>
                  <a:pt x="3050" y="1313"/>
                  <a:pt x="3051" y="1313"/>
                  <a:pt x="3051" y="1313"/>
                </a:cubicBezTo>
                <a:cubicBezTo>
                  <a:pt x="3051" y="1313"/>
                  <a:pt x="3051" y="1313"/>
                  <a:pt x="3051" y="1313"/>
                </a:cubicBezTo>
                <a:cubicBezTo>
                  <a:pt x="3052" y="1313"/>
                  <a:pt x="3052" y="1313"/>
                  <a:pt x="3053" y="1313"/>
                </a:cubicBezTo>
                <a:cubicBezTo>
                  <a:pt x="3053" y="1313"/>
                  <a:pt x="3054" y="1312"/>
                  <a:pt x="3054" y="1312"/>
                </a:cubicBezTo>
                <a:cubicBezTo>
                  <a:pt x="3054" y="1312"/>
                  <a:pt x="3054" y="1311"/>
                  <a:pt x="3054" y="1311"/>
                </a:cubicBezTo>
                <a:cubicBezTo>
                  <a:pt x="3054" y="1311"/>
                  <a:pt x="3054" y="1310"/>
                  <a:pt x="3054" y="1310"/>
                </a:cubicBezTo>
                <a:cubicBezTo>
                  <a:pt x="3054" y="1309"/>
                  <a:pt x="3052" y="1308"/>
                  <a:pt x="3052" y="1309"/>
                </a:cubicBezTo>
                <a:cubicBezTo>
                  <a:pt x="3052" y="1309"/>
                  <a:pt x="3052" y="1309"/>
                  <a:pt x="3052" y="1309"/>
                </a:cubicBezTo>
                <a:cubicBezTo>
                  <a:pt x="3052" y="1309"/>
                  <a:pt x="3052" y="1309"/>
                  <a:pt x="3052" y="1309"/>
                </a:cubicBezTo>
                <a:cubicBezTo>
                  <a:pt x="3052" y="1309"/>
                  <a:pt x="3052" y="1309"/>
                  <a:pt x="3052" y="1309"/>
                </a:cubicBezTo>
                <a:cubicBezTo>
                  <a:pt x="3052" y="1308"/>
                  <a:pt x="3052" y="1307"/>
                  <a:pt x="3051" y="1307"/>
                </a:cubicBezTo>
                <a:cubicBezTo>
                  <a:pt x="3051" y="1305"/>
                  <a:pt x="3049" y="1305"/>
                  <a:pt x="3048" y="1305"/>
                </a:cubicBezTo>
                <a:cubicBezTo>
                  <a:pt x="3047" y="1305"/>
                  <a:pt x="3047" y="1305"/>
                  <a:pt x="3047" y="1306"/>
                </a:cubicBezTo>
                <a:cubicBezTo>
                  <a:pt x="3046" y="1306"/>
                  <a:pt x="3046" y="1307"/>
                  <a:pt x="3046" y="1307"/>
                </a:cubicBezTo>
                <a:cubicBezTo>
                  <a:pt x="3046" y="1307"/>
                  <a:pt x="3046" y="1308"/>
                  <a:pt x="3047" y="1308"/>
                </a:cubicBezTo>
                <a:cubicBezTo>
                  <a:pt x="3047" y="1308"/>
                  <a:pt x="3047" y="1308"/>
                  <a:pt x="3047" y="1308"/>
                </a:cubicBezTo>
                <a:cubicBezTo>
                  <a:pt x="3047" y="1309"/>
                  <a:pt x="3048" y="1309"/>
                  <a:pt x="3048" y="1309"/>
                </a:cubicBezTo>
                <a:cubicBezTo>
                  <a:pt x="3049" y="1309"/>
                  <a:pt x="3049" y="1309"/>
                  <a:pt x="3049" y="1309"/>
                </a:cubicBezTo>
                <a:cubicBezTo>
                  <a:pt x="3049" y="1309"/>
                  <a:pt x="3048" y="1309"/>
                  <a:pt x="3048" y="1309"/>
                </a:cubicBezTo>
                <a:cubicBezTo>
                  <a:pt x="3048" y="1310"/>
                  <a:pt x="3048" y="1311"/>
                  <a:pt x="3049" y="1311"/>
                </a:cubicBezTo>
                <a:cubicBezTo>
                  <a:pt x="3049" y="1311"/>
                  <a:pt x="3049" y="1311"/>
                  <a:pt x="3049" y="1311"/>
                </a:cubicBezTo>
                <a:cubicBezTo>
                  <a:pt x="3050" y="1312"/>
                  <a:pt x="3050" y="1312"/>
                  <a:pt x="3050" y="1312"/>
                </a:cubicBezTo>
                <a:close/>
                <a:moveTo>
                  <a:pt x="3053" y="1268"/>
                </a:moveTo>
                <a:cubicBezTo>
                  <a:pt x="3053" y="1269"/>
                  <a:pt x="3053" y="1269"/>
                  <a:pt x="3053" y="1269"/>
                </a:cubicBezTo>
                <a:cubicBezTo>
                  <a:pt x="3053" y="1269"/>
                  <a:pt x="3053" y="1269"/>
                  <a:pt x="3052" y="1269"/>
                </a:cubicBezTo>
                <a:cubicBezTo>
                  <a:pt x="3052" y="1269"/>
                  <a:pt x="3052" y="1269"/>
                  <a:pt x="3051" y="1269"/>
                </a:cubicBezTo>
                <a:cubicBezTo>
                  <a:pt x="3051" y="1269"/>
                  <a:pt x="3050" y="1269"/>
                  <a:pt x="3050" y="1268"/>
                </a:cubicBezTo>
                <a:cubicBezTo>
                  <a:pt x="3050" y="1268"/>
                  <a:pt x="3050" y="1268"/>
                  <a:pt x="3049" y="1268"/>
                </a:cubicBezTo>
                <a:cubicBezTo>
                  <a:pt x="3049" y="1268"/>
                  <a:pt x="3049" y="1268"/>
                  <a:pt x="3049" y="1268"/>
                </a:cubicBezTo>
                <a:cubicBezTo>
                  <a:pt x="3048" y="1268"/>
                  <a:pt x="3047" y="1268"/>
                  <a:pt x="3047" y="1269"/>
                </a:cubicBezTo>
                <a:cubicBezTo>
                  <a:pt x="3047" y="1269"/>
                  <a:pt x="3047" y="1269"/>
                  <a:pt x="3046" y="1269"/>
                </a:cubicBezTo>
                <a:cubicBezTo>
                  <a:pt x="3046" y="1269"/>
                  <a:pt x="3046" y="1269"/>
                  <a:pt x="3046" y="1269"/>
                </a:cubicBezTo>
                <a:cubicBezTo>
                  <a:pt x="3046" y="1269"/>
                  <a:pt x="3046" y="1269"/>
                  <a:pt x="3046" y="1269"/>
                </a:cubicBezTo>
                <a:cubicBezTo>
                  <a:pt x="3046" y="1268"/>
                  <a:pt x="3046" y="1268"/>
                  <a:pt x="3046" y="1268"/>
                </a:cubicBezTo>
                <a:cubicBezTo>
                  <a:pt x="3046" y="1268"/>
                  <a:pt x="3046" y="1268"/>
                  <a:pt x="3046" y="1268"/>
                </a:cubicBezTo>
                <a:cubicBezTo>
                  <a:pt x="3046" y="1268"/>
                  <a:pt x="3046" y="1268"/>
                  <a:pt x="3046" y="1267"/>
                </a:cubicBezTo>
                <a:cubicBezTo>
                  <a:pt x="3047" y="1267"/>
                  <a:pt x="3047" y="1267"/>
                  <a:pt x="3047" y="1266"/>
                </a:cubicBezTo>
                <a:cubicBezTo>
                  <a:pt x="3048" y="1266"/>
                  <a:pt x="3048" y="1266"/>
                  <a:pt x="3048" y="1265"/>
                </a:cubicBezTo>
                <a:cubicBezTo>
                  <a:pt x="3048" y="1265"/>
                  <a:pt x="3048" y="1265"/>
                  <a:pt x="3048" y="1265"/>
                </a:cubicBezTo>
                <a:cubicBezTo>
                  <a:pt x="3048" y="1265"/>
                  <a:pt x="3048" y="1265"/>
                  <a:pt x="3048" y="1265"/>
                </a:cubicBezTo>
                <a:cubicBezTo>
                  <a:pt x="3048" y="1265"/>
                  <a:pt x="3048" y="1264"/>
                  <a:pt x="3048" y="1264"/>
                </a:cubicBezTo>
                <a:cubicBezTo>
                  <a:pt x="3048" y="1264"/>
                  <a:pt x="3048" y="1264"/>
                  <a:pt x="3048" y="1264"/>
                </a:cubicBezTo>
                <a:cubicBezTo>
                  <a:pt x="3048" y="1264"/>
                  <a:pt x="3048" y="1264"/>
                  <a:pt x="3048" y="1263"/>
                </a:cubicBezTo>
                <a:cubicBezTo>
                  <a:pt x="3048" y="1263"/>
                  <a:pt x="3048" y="1263"/>
                  <a:pt x="3048" y="1263"/>
                </a:cubicBezTo>
                <a:cubicBezTo>
                  <a:pt x="3048" y="1263"/>
                  <a:pt x="3048" y="1263"/>
                  <a:pt x="3048" y="1263"/>
                </a:cubicBezTo>
                <a:cubicBezTo>
                  <a:pt x="3048" y="1262"/>
                  <a:pt x="3048" y="1262"/>
                  <a:pt x="3048" y="1262"/>
                </a:cubicBezTo>
                <a:cubicBezTo>
                  <a:pt x="3047" y="1262"/>
                  <a:pt x="3046" y="1261"/>
                  <a:pt x="3046" y="1262"/>
                </a:cubicBezTo>
                <a:cubicBezTo>
                  <a:pt x="3045" y="1262"/>
                  <a:pt x="3045" y="1262"/>
                  <a:pt x="3045" y="1263"/>
                </a:cubicBezTo>
                <a:cubicBezTo>
                  <a:pt x="3044" y="1263"/>
                  <a:pt x="3044" y="1263"/>
                  <a:pt x="3044" y="1263"/>
                </a:cubicBezTo>
                <a:cubicBezTo>
                  <a:pt x="3044" y="1264"/>
                  <a:pt x="3043" y="1264"/>
                  <a:pt x="3044" y="1265"/>
                </a:cubicBezTo>
                <a:cubicBezTo>
                  <a:pt x="3044" y="1265"/>
                  <a:pt x="3044" y="1265"/>
                  <a:pt x="3044" y="1265"/>
                </a:cubicBezTo>
                <a:cubicBezTo>
                  <a:pt x="3044" y="1265"/>
                  <a:pt x="3043" y="1265"/>
                  <a:pt x="3043" y="1265"/>
                </a:cubicBezTo>
                <a:cubicBezTo>
                  <a:pt x="3042" y="1266"/>
                  <a:pt x="3042" y="1267"/>
                  <a:pt x="3042" y="1267"/>
                </a:cubicBezTo>
                <a:cubicBezTo>
                  <a:pt x="3042" y="1268"/>
                  <a:pt x="3042" y="1268"/>
                  <a:pt x="3042" y="1268"/>
                </a:cubicBezTo>
                <a:cubicBezTo>
                  <a:pt x="3042" y="1268"/>
                  <a:pt x="3042" y="1268"/>
                  <a:pt x="3042" y="1268"/>
                </a:cubicBezTo>
                <a:cubicBezTo>
                  <a:pt x="3041" y="1268"/>
                  <a:pt x="3041" y="1268"/>
                  <a:pt x="3041" y="1268"/>
                </a:cubicBezTo>
                <a:cubicBezTo>
                  <a:pt x="3041" y="1268"/>
                  <a:pt x="3040" y="1268"/>
                  <a:pt x="3040" y="1268"/>
                </a:cubicBezTo>
                <a:cubicBezTo>
                  <a:pt x="3040" y="1268"/>
                  <a:pt x="3039" y="1268"/>
                  <a:pt x="3039" y="1268"/>
                </a:cubicBezTo>
                <a:cubicBezTo>
                  <a:pt x="3039" y="1268"/>
                  <a:pt x="3039" y="1268"/>
                  <a:pt x="3039" y="1268"/>
                </a:cubicBezTo>
                <a:cubicBezTo>
                  <a:pt x="3039" y="1268"/>
                  <a:pt x="3038" y="1269"/>
                  <a:pt x="3038" y="1269"/>
                </a:cubicBezTo>
                <a:cubicBezTo>
                  <a:pt x="3038" y="1269"/>
                  <a:pt x="3038" y="1269"/>
                  <a:pt x="3038" y="1269"/>
                </a:cubicBezTo>
                <a:cubicBezTo>
                  <a:pt x="3037" y="1269"/>
                  <a:pt x="3037" y="1269"/>
                  <a:pt x="3036" y="1269"/>
                </a:cubicBezTo>
                <a:cubicBezTo>
                  <a:pt x="3036" y="1269"/>
                  <a:pt x="3035" y="1268"/>
                  <a:pt x="3035" y="1268"/>
                </a:cubicBezTo>
                <a:cubicBezTo>
                  <a:pt x="3035" y="1268"/>
                  <a:pt x="3035" y="1268"/>
                  <a:pt x="3035" y="1268"/>
                </a:cubicBezTo>
                <a:cubicBezTo>
                  <a:pt x="3035" y="1268"/>
                  <a:pt x="3035" y="1268"/>
                  <a:pt x="3035" y="1268"/>
                </a:cubicBezTo>
                <a:cubicBezTo>
                  <a:pt x="3035" y="1268"/>
                  <a:pt x="3034" y="1268"/>
                  <a:pt x="3034" y="1268"/>
                </a:cubicBezTo>
                <a:cubicBezTo>
                  <a:pt x="3034" y="1268"/>
                  <a:pt x="3034" y="1268"/>
                  <a:pt x="3034" y="1268"/>
                </a:cubicBezTo>
                <a:cubicBezTo>
                  <a:pt x="3034" y="1268"/>
                  <a:pt x="3033" y="1268"/>
                  <a:pt x="3032" y="1268"/>
                </a:cubicBezTo>
                <a:cubicBezTo>
                  <a:pt x="3031" y="1268"/>
                  <a:pt x="3031" y="1268"/>
                  <a:pt x="3030" y="1268"/>
                </a:cubicBezTo>
                <a:cubicBezTo>
                  <a:pt x="3030" y="1268"/>
                  <a:pt x="3030" y="1268"/>
                  <a:pt x="3029" y="1268"/>
                </a:cubicBezTo>
                <a:cubicBezTo>
                  <a:pt x="3029" y="1268"/>
                  <a:pt x="3029" y="1268"/>
                  <a:pt x="3028" y="1268"/>
                </a:cubicBezTo>
                <a:cubicBezTo>
                  <a:pt x="3028" y="1268"/>
                  <a:pt x="3028" y="1269"/>
                  <a:pt x="3027" y="1269"/>
                </a:cubicBezTo>
                <a:cubicBezTo>
                  <a:pt x="3027" y="1269"/>
                  <a:pt x="3027" y="1269"/>
                  <a:pt x="3027" y="1269"/>
                </a:cubicBezTo>
                <a:cubicBezTo>
                  <a:pt x="3027" y="1269"/>
                  <a:pt x="3026" y="1270"/>
                  <a:pt x="3026" y="1271"/>
                </a:cubicBezTo>
                <a:cubicBezTo>
                  <a:pt x="3026" y="1272"/>
                  <a:pt x="3027" y="1272"/>
                  <a:pt x="3027" y="1273"/>
                </a:cubicBezTo>
                <a:cubicBezTo>
                  <a:pt x="3027" y="1273"/>
                  <a:pt x="3027" y="1273"/>
                  <a:pt x="3027" y="1273"/>
                </a:cubicBezTo>
                <a:cubicBezTo>
                  <a:pt x="3028" y="1273"/>
                  <a:pt x="3028" y="1274"/>
                  <a:pt x="3029" y="1274"/>
                </a:cubicBezTo>
                <a:cubicBezTo>
                  <a:pt x="3029" y="1274"/>
                  <a:pt x="3029" y="1274"/>
                  <a:pt x="3029" y="1274"/>
                </a:cubicBezTo>
                <a:cubicBezTo>
                  <a:pt x="3029" y="1274"/>
                  <a:pt x="3030" y="1274"/>
                  <a:pt x="3030" y="1274"/>
                </a:cubicBezTo>
                <a:cubicBezTo>
                  <a:pt x="3030" y="1274"/>
                  <a:pt x="3030" y="1274"/>
                  <a:pt x="3031" y="1274"/>
                </a:cubicBezTo>
                <a:cubicBezTo>
                  <a:pt x="3031" y="1274"/>
                  <a:pt x="3031" y="1274"/>
                  <a:pt x="3031" y="1274"/>
                </a:cubicBezTo>
                <a:cubicBezTo>
                  <a:pt x="3031" y="1275"/>
                  <a:pt x="3032" y="1275"/>
                  <a:pt x="3032" y="1275"/>
                </a:cubicBezTo>
                <a:cubicBezTo>
                  <a:pt x="3032" y="1276"/>
                  <a:pt x="3033" y="1276"/>
                  <a:pt x="3033" y="1276"/>
                </a:cubicBezTo>
                <a:cubicBezTo>
                  <a:pt x="3033" y="1277"/>
                  <a:pt x="3034" y="1277"/>
                  <a:pt x="3034" y="1277"/>
                </a:cubicBezTo>
                <a:cubicBezTo>
                  <a:pt x="3034" y="1277"/>
                  <a:pt x="3035" y="1277"/>
                  <a:pt x="3035" y="1277"/>
                </a:cubicBezTo>
                <a:cubicBezTo>
                  <a:pt x="3035" y="1277"/>
                  <a:pt x="3036" y="1277"/>
                  <a:pt x="3036" y="1276"/>
                </a:cubicBezTo>
                <a:cubicBezTo>
                  <a:pt x="3037" y="1276"/>
                  <a:pt x="3037" y="1276"/>
                  <a:pt x="3038" y="1276"/>
                </a:cubicBezTo>
                <a:cubicBezTo>
                  <a:pt x="3038" y="1277"/>
                  <a:pt x="3038" y="1277"/>
                  <a:pt x="3038" y="1277"/>
                </a:cubicBezTo>
                <a:cubicBezTo>
                  <a:pt x="3038" y="1277"/>
                  <a:pt x="3039" y="1278"/>
                  <a:pt x="3039" y="1278"/>
                </a:cubicBezTo>
                <a:cubicBezTo>
                  <a:pt x="3040" y="1278"/>
                  <a:pt x="3040" y="1278"/>
                  <a:pt x="3040" y="1278"/>
                </a:cubicBezTo>
                <a:cubicBezTo>
                  <a:pt x="3040" y="1278"/>
                  <a:pt x="3041" y="1278"/>
                  <a:pt x="3041" y="1278"/>
                </a:cubicBezTo>
                <a:cubicBezTo>
                  <a:pt x="3041" y="1278"/>
                  <a:pt x="3041" y="1278"/>
                  <a:pt x="3042" y="1278"/>
                </a:cubicBezTo>
                <a:cubicBezTo>
                  <a:pt x="3042" y="1278"/>
                  <a:pt x="3042" y="1278"/>
                  <a:pt x="3042" y="1278"/>
                </a:cubicBezTo>
                <a:cubicBezTo>
                  <a:pt x="3043" y="1278"/>
                  <a:pt x="3043" y="1278"/>
                  <a:pt x="3043" y="1278"/>
                </a:cubicBezTo>
                <a:cubicBezTo>
                  <a:pt x="3043" y="1278"/>
                  <a:pt x="3044" y="1278"/>
                  <a:pt x="3044" y="1278"/>
                </a:cubicBezTo>
                <a:cubicBezTo>
                  <a:pt x="3044" y="1278"/>
                  <a:pt x="3044" y="1278"/>
                  <a:pt x="3045" y="1278"/>
                </a:cubicBezTo>
                <a:cubicBezTo>
                  <a:pt x="3045" y="1277"/>
                  <a:pt x="3045" y="1277"/>
                  <a:pt x="3045" y="1277"/>
                </a:cubicBezTo>
                <a:cubicBezTo>
                  <a:pt x="3045" y="1277"/>
                  <a:pt x="3045" y="1277"/>
                  <a:pt x="3045" y="1277"/>
                </a:cubicBezTo>
                <a:cubicBezTo>
                  <a:pt x="3046" y="1277"/>
                  <a:pt x="3046" y="1277"/>
                  <a:pt x="3046" y="1277"/>
                </a:cubicBezTo>
                <a:cubicBezTo>
                  <a:pt x="3047" y="1277"/>
                  <a:pt x="3047" y="1277"/>
                  <a:pt x="3047" y="1277"/>
                </a:cubicBezTo>
                <a:cubicBezTo>
                  <a:pt x="3048" y="1278"/>
                  <a:pt x="3048" y="1278"/>
                  <a:pt x="3049" y="1278"/>
                </a:cubicBezTo>
                <a:cubicBezTo>
                  <a:pt x="3049" y="1278"/>
                  <a:pt x="3049" y="1278"/>
                  <a:pt x="3049" y="1278"/>
                </a:cubicBezTo>
                <a:cubicBezTo>
                  <a:pt x="3049" y="1278"/>
                  <a:pt x="3050" y="1278"/>
                  <a:pt x="3050" y="1277"/>
                </a:cubicBezTo>
                <a:cubicBezTo>
                  <a:pt x="3050" y="1277"/>
                  <a:pt x="3050" y="1277"/>
                  <a:pt x="3051" y="1277"/>
                </a:cubicBezTo>
                <a:cubicBezTo>
                  <a:pt x="3051" y="1277"/>
                  <a:pt x="3051" y="1277"/>
                  <a:pt x="3051" y="1277"/>
                </a:cubicBezTo>
                <a:cubicBezTo>
                  <a:pt x="3051" y="1277"/>
                  <a:pt x="3051" y="1278"/>
                  <a:pt x="3052" y="1278"/>
                </a:cubicBezTo>
                <a:cubicBezTo>
                  <a:pt x="3053" y="1278"/>
                  <a:pt x="3054" y="1278"/>
                  <a:pt x="3054" y="1277"/>
                </a:cubicBezTo>
                <a:cubicBezTo>
                  <a:pt x="3055" y="1277"/>
                  <a:pt x="3055" y="1276"/>
                  <a:pt x="3055" y="1276"/>
                </a:cubicBezTo>
                <a:cubicBezTo>
                  <a:pt x="3055" y="1276"/>
                  <a:pt x="3055" y="1276"/>
                  <a:pt x="3055" y="1276"/>
                </a:cubicBezTo>
                <a:cubicBezTo>
                  <a:pt x="3055" y="1276"/>
                  <a:pt x="3056" y="1276"/>
                  <a:pt x="3057" y="1276"/>
                </a:cubicBezTo>
                <a:cubicBezTo>
                  <a:pt x="3057" y="1276"/>
                  <a:pt x="3058" y="1275"/>
                  <a:pt x="3058" y="1275"/>
                </a:cubicBezTo>
                <a:cubicBezTo>
                  <a:pt x="3058" y="1274"/>
                  <a:pt x="3058" y="1274"/>
                  <a:pt x="3059" y="1274"/>
                </a:cubicBezTo>
                <a:cubicBezTo>
                  <a:pt x="3059" y="1273"/>
                  <a:pt x="3059" y="1273"/>
                  <a:pt x="3059" y="1273"/>
                </a:cubicBezTo>
                <a:cubicBezTo>
                  <a:pt x="3060" y="1273"/>
                  <a:pt x="3060" y="1273"/>
                  <a:pt x="3060" y="1272"/>
                </a:cubicBezTo>
                <a:cubicBezTo>
                  <a:pt x="3061" y="1272"/>
                  <a:pt x="3061" y="1271"/>
                  <a:pt x="3061" y="1270"/>
                </a:cubicBezTo>
                <a:cubicBezTo>
                  <a:pt x="3061" y="1270"/>
                  <a:pt x="3061" y="1270"/>
                  <a:pt x="3061" y="1270"/>
                </a:cubicBezTo>
                <a:cubicBezTo>
                  <a:pt x="3061" y="1270"/>
                  <a:pt x="3061" y="1270"/>
                  <a:pt x="3061" y="1270"/>
                </a:cubicBezTo>
                <a:cubicBezTo>
                  <a:pt x="3061" y="1271"/>
                  <a:pt x="3061" y="1271"/>
                  <a:pt x="3061" y="1271"/>
                </a:cubicBezTo>
                <a:cubicBezTo>
                  <a:pt x="3062" y="1271"/>
                  <a:pt x="3063" y="1271"/>
                  <a:pt x="3064" y="1271"/>
                </a:cubicBezTo>
                <a:cubicBezTo>
                  <a:pt x="3064" y="1271"/>
                  <a:pt x="3064" y="1271"/>
                  <a:pt x="3064" y="1271"/>
                </a:cubicBezTo>
                <a:cubicBezTo>
                  <a:pt x="3065" y="1271"/>
                  <a:pt x="3066" y="1271"/>
                  <a:pt x="3066" y="1270"/>
                </a:cubicBezTo>
                <a:cubicBezTo>
                  <a:pt x="3066" y="1270"/>
                  <a:pt x="3066" y="1270"/>
                  <a:pt x="3066" y="1270"/>
                </a:cubicBezTo>
                <a:cubicBezTo>
                  <a:pt x="3067" y="1270"/>
                  <a:pt x="3067" y="1269"/>
                  <a:pt x="3067" y="1268"/>
                </a:cubicBezTo>
                <a:cubicBezTo>
                  <a:pt x="3067" y="1268"/>
                  <a:pt x="3067" y="1267"/>
                  <a:pt x="3065" y="1267"/>
                </a:cubicBezTo>
                <a:cubicBezTo>
                  <a:pt x="3065" y="1267"/>
                  <a:pt x="3065" y="1267"/>
                  <a:pt x="3065" y="1267"/>
                </a:cubicBezTo>
                <a:cubicBezTo>
                  <a:pt x="3065" y="1266"/>
                  <a:pt x="3065" y="1266"/>
                  <a:pt x="3065" y="1266"/>
                </a:cubicBezTo>
                <a:cubicBezTo>
                  <a:pt x="3065" y="1266"/>
                  <a:pt x="3065" y="1266"/>
                  <a:pt x="3065" y="1266"/>
                </a:cubicBezTo>
                <a:cubicBezTo>
                  <a:pt x="3065" y="1266"/>
                  <a:pt x="3065" y="1266"/>
                  <a:pt x="3065" y="1266"/>
                </a:cubicBezTo>
                <a:cubicBezTo>
                  <a:pt x="3065" y="1265"/>
                  <a:pt x="3065" y="1265"/>
                  <a:pt x="3065" y="1265"/>
                </a:cubicBezTo>
                <a:cubicBezTo>
                  <a:pt x="3066" y="1266"/>
                  <a:pt x="3066" y="1266"/>
                  <a:pt x="3067" y="1266"/>
                </a:cubicBezTo>
                <a:cubicBezTo>
                  <a:pt x="3068" y="1265"/>
                  <a:pt x="3068" y="1265"/>
                  <a:pt x="3068" y="1265"/>
                </a:cubicBezTo>
                <a:cubicBezTo>
                  <a:pt x="3069" y="1264"/>
                  <a:pt x="3069" y="1264"/>
                  <a:pt x="3069" y="1264"/>
                </a:cubicBezTo>
                <a:cubicBezTo>
                  <a:pt x="3071" y="1263"/>
                  <a:pt x="3070" y="1261"/>
                  <a:pt x="3070" y="1260"/>
                </a:cubicBezTo>
                <a:cubicBezTo>
                  <a:pt x="3070" y="1260"/>
                  <a:pt x="3070" y="1259"/>
                  <a:pt x="3070" y="1259"/>
                </a:cubicBezTo>
                <a:cubicBezTo>
                  <a:pt x="3070" y="1258"/>
                  <a:pt x="3069" y="1258"/>
                  <a:pt x="3069" y="1257"/>
                </a:cubicBezTo>
                <a:cubicBezTo>
                  <a:pt x="3068" y="1256"/>
                  <a:pt x="3066" y="1256"/>
                  <a:pt x="3065" y="1257"/>
                </a:cubicBezTo>
                <a:cubicBezTo>
                  <a:pt x="3065" y="1257"/>
                  <a:pt x="3065" y="1257"/>
                  <a:pt x="3065" y="1258"/>
                </a:cubicBezTo>
                <a:cubicBezTo>
                  <a:pt x="3065" y="1258"/>
                  <a:pt x="3065" y="1258"/>
                  <a:pt x="3065" y="1258"/>
                </a:cubicBezTo>
                <a:cubicBezTo>
                  <a:pt x="3064" y="1257"/>
                  <a:pt x="3063" y="1257"/>
                  <a:pt x="3062" y="1257"/>
                </a:cubicBezTo>
                <a:cubicBezTo>
                  <a:pt x="3062" y="1257"/>
                  <a:pt x="3061" y="1257"/>
                  <a:pt x="3061" y="1257"/>
                </a:cubicBezTo>
                <a:cubicBezTo>
                  <a:pt x="3061" y="1257"/>
                  <a:pt x="3060" y="1257"/>
                  <a:pt x="3060" y="1258"/>
                </a:cubicBezTo>
                <a:cubicBezTo>
                  <a:pt x="3059" y="1259"/>
                  <a:pt x="3059" y="1259"/>
                  <a:pt x="3059" y="1260"/>
                </a:cubicBezTo>
                <a:cubicBezTo>
                  <a:pt x="3059" y="1260"/>
                  <a:pt x="3059" y="1260"/>
                  <a:pt x="3059" y="1260"/>
                </a:cubicBezTo>
                <a:cubicBezTo>
                  <a:pt x="3059" y="1261"/>
                  <a:pt x="3060" y="1261"/>
                  <a:pt x="3060" y="1262"/>
                </a:cubicBezTo>
                <a:cubicBezTo>
                  <a:pt x="3060" y="1262"/>
                  <a:pt x="3060" y="1262"/>
                  <a:pt x="3060" y="1262"/>
                </a:cubicBezTo>
                <a:cubicBezTo>
                  <a:pt x="3060" y="1262"/>
                  <a:pt x="3060" y="1262"/>
                  <a:pt x="3060" y="1262"/>
                </a:cubicBezTo>
                <a:cubicBezTo>
                  <a:pt x="3060" y="1263"/>
                  <a:pt x="3060" y="1263"/>
                  <a:pt x="3060" y="1264"/>
                </a:cubicBezTo>
                <a:cubicBezTo>
                  <a:pt x="3060" y="1264"/>
                  <a:pt x="3060" y="1264"/>
                  <a:pt x="3060" y="1264"/>
                </a:cubicBezTo>
                <a:cubicBezTo>
                  <a:pt x="3060" y="1264"/>
                  <a:pt x="3059" y="1264"/>
                  <a:pt x="3059" y="1264"/>
                </a:cubicBezTo>
                <a:cubicBezTo>
                  <a:pt x="3058" y="1264"/>
                  <a:pt x="3057" y="1264"/>
                  <a:pt x="3057" y="1265"/>
                </a:cubicBezTo>
                <a:cubicBezTo>
                  <a:pt x="3056" y="1265"/>
                  <a:pt x="3056" y="1266"/>
                  <a:pt x="3055" y="1266"/>
                </a:cubicBezTo>
                <a:cubicBezTo>
                  <a:pt x="3055" y="1266"/>
                  <a:pt x="3054" y="1266"/>
                  <a:pt x="3054" y="1267"/>
                </a:cubicBezTo>
                <a:cubicBezTo>
                  <a:pt x="3054" y="1268"/>
                  <a:pt x="3054" y="1268"/>
                  <a:pt x="3054" y="1268"/>
                </a:cubicBezTo>
                <a:cubicBezTo>
                  <a:pt x="3054" y="1268"/>
                  <a:pt x="3054" y="1268"/>
                  <a:pt x="3053" y="1268"/>
                </a:cubicBezTo>
                <a:cubicBezTo>
                  <a:pt x="3053" y="1268"/>
                  <a:pt x="3053" y="1268"/>
                  <a:pt x="3053" y="1268"/>
                </a:cubicBezTo>
                <a:close/>
                <a:moveTo>
                  <a:pt x="3043" y="1230"/>
                </a:moveTo>
                <a:cubicBezTo>
                  <a:pt x="3043" y="1230"/>
                  <a:pt x="3043" y="1229"/>
                  <a:pt x="3042" y="1229"/>
                </a:cubicBezTo>
                <a:cubicBezTo>
                  <a:pt x="3042" y="1229"/>
                  <a:pt x="3041" y="1229"/>
                  <a:pt x="3041" y="1229"/>
                </a:cubicBezTo>
                <a:cubicBezTo>
                  <a:pt x="3040" y="1229"/>
                  <a:pt x="3040" y="1230"/>
                  <a:pt x="3040" y="1231"/>
                </a:cubicBezTo>
                <a:cubicBezTo>
                  <a:pt x="3040" y="1232"/>
                  <a:pt x="3040" y="1232"/>
                  <a:pt x="3040" y="1233"/>
                </a:cubicBezTo>
                <a:cubicBezTo>
                  <a:pt x="3040" y="1233"/>
                  <a:pt x="3041" y="1233"/>
                  <a:pt x="3041" y="1233"/>
                </a:cubicBezTo>
                <a:cubicBezTo>
                  <a:pt x="3041" y="1233"/>
                  <a:pt x="3041" y="1233"/>
                  <a:pt x="3041" y="1233"/>
                </a:cubicBezTo>
                <a:cubicBezTo>
                  <a:pt x="3041" y="1233"/>
                  <a:pt x="3042" y="1233"/>
                  <a:pt x="3042" y="1233"/>
                </a:cubicBezTo>
                <a:cubicBezTo>
                  <a:pt x="3042" y="1233"/>
                  <a:pt x="3042" y="1234"/>
                  <a:pt x="3043" y="1234"/>
                </a:cubicBezTo>
                <a:cubicBezTo>
                  <a:pt x="3044" y="1234"/>
                  <a:pt x="3044" y="1233"/>
                  <a:pt x="3044" y="1232"/>
                </a:cubicBezTo>
                <a:cubicBezTo>
                  <a:pt x="3044" y="1232"/>
                  <a:pt x="3044" y="1232"/>
                  <a:pt x="3044" y="1232"/>
                </a:cubicBezTo>
                <a:cubicBezTo>
                  <a:pt x="3044" y="1231"/>
                  <a:pt x="3044" y="1231"/>
                  <a:pt x="3044" y="1231"/>
                </a:cubicBezTo>
                <a:cubicBezTo>
                  <a:pt x="3044" y="1230"/>
                  <a:pt x="3044" y="1230"/>
                  <a:pt x="3043" y="1230"/>
                </a:cubicBezTo>
                <a:close/>
                <a:moveTo>
                  <a:pt x="3050" y="1242"/>
                </a:moveTo>
                <a:cubicBezTo>
                  <a:pt x="3050" y="1242"/>
                  <a:pt x="3050" y="1242"/>
                  <a:pt x="3050" y="1242"/>
                </a:cubicBezTo>
                <a:cubicBezTo>
                  <a:pt x="3049" y="1241"/>
                  <a:pt x="3048" y="1241"/>
                  <a:pt x="3048" y="1241"/>
                </a:cubicBezTo>
                <a:cubicBezTo>
                  <a:pt x="3047" y="1241"/>
                  <a:pt x="3047" y="1241"/>
                  <a:pt x="3047" y="1242"/>
                </a:cubicBezTo>
                <a:cubicBezTo>
                  <a:pt x="3046" y="1242"/>
                  <a:pt x="3045" y="1242"/>
                  <a:pt x="3045" y="1243"/>
                </a:cubicBezTo>
                <a:cubicBezTo>
                  <a:pt x="3045" y="1243"/>
                  <a:pt x="3045" y="1244"/>
                  <a:pt x="3046" y="1244"/>
                </a:cubicBezTo>
                <a:cubicBezTo>
                  <a:pt x="3046" y="1244"/>
                  <a:pt x="3046" y="1245"/>
                  <a:pt x="3046" y="1245"/>
                </a:cubicBezTo>
                <a:cubicBezTo>
                  <a:pt x="3046" y="1245"/>
                  <a:pt x="3046" y="1245"/>
                  <a:pt x="3046" y="1245"/>
                </a:cubicBezTo>
                <a:cubicBezTo>
                  <a:pt x="3046" y="1245"/>
                  <a:pt x="3046" y="1245"/>
                  <a:pt x="3046" y="1246"/>
                </a:cubicBezTo>
                <a:cubicBezTo>
                  <a:pt x="3047" y="1246"/>
                  <a:pt x="3047" y="1246"/>
                  <a:pt x="3047" y="1246"/>
                </a:cubicBezTo>
                <a:cubicBezTo>
                  <a:pt x="3047" y="1246"/>
                  <a:pt x="3048" y="1246"/>
                  <a:pt x="3048" y="1246"/>
                </a:cubicBezTo>
                <a:cubicBezTo>
                  <a:pt x="3048" y="1246"/>
                  <a:pt x="3049" y="1246"/>
                  <a:pt x="3049" y="1246"/>
                </a:cubicBezTo>
                <a:cubicBezTo>
                  <a:pt x="3050" y="1245"/>
                  <a:pt x="3050" y="1244"/>
                  <a:pt x="3050" y="1244"/>
                </a:cubicBezTo>
                <a:cubicBezTo>
                  <a:pt x="3050" y="1243"/>
                  <a:pt x="3051" y="1243"/>
                  <a:pt x="3051" y="1243"/>
                </a:cubicBezTo>
                <a:cubicBezTo>
                  <a:pt x="3051" y="1242"/>
                  <a:pt x="3050" y="1242"/>
                  <a:pt x="3050" y="1242"/>
                </a:cubicBezTo>
                <a:close/>
                <a:moveTo>
                  <a:pt x="3054" y="1296"/>
                </a:moveTo>
                <a:cubicBezTo>
                  <a:pt x="3054" y="1296"/>
                  <a:pt x="3054" y="1296"/>
                  <a:pt x="3054" y="1296"/>
                </a:cubicBezTo>
                <a:cubicBezTo>
                  <a:pt x="3054" y="1296"/>
                  <a:pt x="3054" y="1295"/>
                  <a:pt x="3054" y="1295"/>
                </a:cubicBezTo>
                <a:cubicBezTo>
                  <a:pt x="3054" y="1295"/>
                  <a:pt x="3053" y="1294"/>
                  <a:pt x="3053" y="1294"/>
                </a:cubicBezTo>
                <a:cubicBezTo>
                  <a:pt x="3052" y="1294"/>
                  <a:pt x="3051" y="1295"/>
                  <a:pt x="3051" y="1296"/>
                </a:cubicBezTo>
                <a:cubicBezTo>
                  <a:pt x="3051" y="1297"/>
                  <a:pt x="3051" y="1297"/>
                  <a:pt x="3051" y="1297"/>
                </a:cubicBezTo>
                <a:cubicBezTo>
                  <a:pt x="3051" y="1297"/>
                  <a:pt x="3051" y="1297"/>
                  <a:pt x="3051" y="1298"/>
                </a:cubicBezTo>
                <a:cubicBezTo>
                  <a:pt x="3051" y="1298"/>
                  <a:pt x="3051" y="1298"/>
                  <a:pt x="3052" y="1298"/>
                </a:cubicBezTo>
                <a:cubicBezTo>
                  <a:pt x="3052" y="1298"/>
                  <a:pt x="3052" y="1299"/>
                  <a:pt x="3053" y="1299"/>
                </a:cubicBezTo>
                <a:cubicBezTo>
                  <a:pt x="3053" y="1299"/>
                  <a:pt x="3053" y="1299"/>
                  <a:pt x="3053" y="1299"/>
                </a:cubicBezTo>
                <a:cubicBezTo>
                  <a:pt x="3053" y="1299"/>
                  <a:pt x="3054" y="1298"/>
                  <a:pt x="3054" y="1298"/>
                </a:cubicBezTo>
                <a:cubicBezTo>
                  <a:pt x="3054" y="1298"/>
                  <a:pt x="3055" y="1297"/>
                  <a:pt x="3054" y="1297"/>
                </a:cubicBezTo>
                <a:cubicBezTo>
                  <a:pt x="3054" y="1297"/>
                  <a:pt x="3054" y="1297"/>
                  <a:pt x="3054" y="1296"/>
                </a:cubicBezTo>
                <a:close/>
                <a:moveTo>
                  <a:pt x="3019" y="1239"/>
                </a:moveTo>
                <a:cubicBezTo>
                  <a:pt x="3020" y="1239"/>
                  <a:pt x="3020" y="1238"/>
                  <a:pt x="3019" y="1238"/>
                </a:cubicBezTo>
                <a:cubicBezTo>
                  <a:pt x="3019" y="1237"/>
                  <a:pt x="3019" y="1237"/>
                  <a:pt x="3018" y="1237"/>
                </a:cubicBezTo>
                <a:cubicBezTo>
                  <a:pt x="3018" y="1237"/>
                  <a:pt x="3018" y="1237"/>
                  <a:pt x="3018" y="1237"/>
                </a:cubicBezTo>
                <a:cubicBezTo>
                  <a:pt x="3017" y="1237"/>
                  <a:pt x="3017" y="1237"/>
                  <a:pt x="3017" y="1237"/>
                </a:cubicBezTo>
                <a:cubicBezTo>
                  <a:pt x="3017" y="1237"/>
                  <a:pt x="3017" y="1237"/>
                  <a:pt x="3017" y="1237"/>
                </a:cubicBezTo>
                <a:cubicBezTo>
                  <a:pt x="3017" y="1237"/>
                  <a:pt x="3016" y="1237"/>
                  <a:pt x="3016" y="1237"/>
                </a:cubicBezTo>
                <a:cubicBezTo>
                  <a:pt x="3016" y="1237"/>
                  <a:pt x="3016" y="1236"/>
                  <a:pt x="3016" y="1236"/>
                </a:cubicBezTo>
                <a:cubicBezTo>
                  <a:pt x="3015" y="1236"/>
                  <a:pt x="3015" y="1237"/>
                  <a:pt x="3015" y="1237"/>
                </a:cubicBezTo>
                <a:cubicBezTo>
                  <a:pt x="3015" y="1237"/>
                  <a:pt x="3015" y="1237"/>
                  <a:pt x="3014" y="1237"/>
                </a:cubicBezTo>
                <a:cubicBezTo>
                  <a:pt x="3014" y="1237"/>
                  <a:pt x="3014" y="1237"/>
                  <a:pt x="3014" y="1237"/>
                </a:cubicBezTo>
                <a:cubicBezTo>
                  <a:pt x="3014" y="1237"/>
                  <a:pt x="3014" y="1237"/>
                  <a:pt x="3013" y="1237"/>
                </a:cubicBezTo>
                <a:cubicBezTo>
                  <a:pt x="3013" y="1237"/>
                  <a:pt x="3013" y="1237"/>
                  <a:pt x="3013" y="1237"/>
                </a:cubicBezTo>
                <a:cubicBezTo>
                  <a:pt x="3012" y="1237"/>
                  <a:pt x="3012" y="1237"/>
                  <a:pt x="3011" y="1237"/>
                </a:cubicBezTo>
                <a:cubicBezTo>
                  <a:pt x="3011" y="1238"/>
                  <a:pt x="3011" y="1238"/>
                  <a:pt x="3011" y="1238"/>
                </a:cubicBezTo>
                <a:cubicBezTo>
                  <a:pt x="3011" y="1238"/>
                  <a:pt x="3011" y="1239"/>
                  <a:pt x="3011" y="1239"/>
                </a:cubicBezTo>
                <a:cubicBezTo>
                  <a:pt x="3011" y="1239"/>
                  <a:pt x="3011" y="1240"/>
                  <a:pt x="3012" y="1240"/>
                </a:cubicBezTo>
                <a:cubicBezTo>
                  <a:pt x="3012" y="1240"/>
                  <a:pt x="3012" y="1240"/>
                  <a:pt x="3013" y="1240"/>
                </a:cubicBezTo>
                <a:cubicBezTo>
                  <a:pt x="3013" y="1241"/>
                  <a:pt x="3013" y="1241"/>
                  <a:pt x="3014" y="1241"/>
                </a:cubicBezTo>
                <a:cubicBezTo>
                  <a:pt x="3014" y="1240"/>
                  <a:pt x="3014" y="1240"/>
                  <a:pt x="3014" y="1240"/>
                </a:cubicBezTo>
                <a:cubicBezTo>
                  <a:pt x="3014" y="1241"/>
                  <a:pt x="3014" y="1241"/>
                  <a:pt x="3014" y="1241"/>
                </a:cubicBezTo>
                <a:cubicBezTo>
                  <a:pt x="3014" y="1241"/>
                  <a:pt x="3015" y="1241"/>
                  <a:pt x="3015" y="1241"/>
                </a:cubicBezTo>
                <a:cubicBezTo>
                  <a:pt x="3015" y="1241"/>
                  <a:pt x="3015" y="1241"/>
                  <a:pt x="3016" y="1241"/>
                </a:cubicBezTo>
                <a:cubicBezTo>
                  <a:pt x="3016" y="1241"/>
                  <a:pt x="3016" y="1241"/>
                  <a:pt x="3016" y="1241"/>
                </a:cubicBezTo>
                <a:cubicBezTo>
                  <a:pt x="3017" y="1241"/>
                  <a:pt x="3018" y="1240"/>
                  <a:pt x="3019" y="1239"/>
                </a:cubicBezTo>
                <a:close/>
                <a:moveTo>
                  <a:pt x="3053" y="1245"/>
                </a:moveTo>
                <a:cubicBezTo>
                  <a:pt x="3053" y="1245"/>
                  <a:pt x="3054" y="1246"/>
                  <a:pt x="3054" y="1246"/>
                </a:cubicBezTo>
                <a:cubicBezTo>
                  <a:pt x="3054" y="1246"/>
                  <a:pt x="3054" y="1246"/>
                  <a:pt x="3055" y="1246"/>
                </a:cubicBezTo>
                <a:cubicBezTo>
                  <a:pt x="3055" y="1246"/>
                  <a:pt x="3055" y="1246"/>
                  <a:pt x="3056" y="1247"/>
                </a:cubicBezTo>
                <a:cubicBezTo>
                  <a:pt x="3056" y="1247"/>
                  <a:pt x="3056" y="1247"/>
                  <a:pt x="3056" y="1247"/>
                </a:cubicBezTo>
                <a:cubicBezTo>
                  <a:pt x="3056" y="1248"/>
                  <a:pt x="3056" y="1248"/>
                  <a:pt x="3057" y="1248"/>
                </a:cubicBezTo>
                <a:cubicBezTo>
                  <a:pt x="3058" y="1248"/>
                  <a:pt x="3058" y="1248"/>
                  <a:pt x="3058" y="1248"/>
                </a:cubicBezTo>
                <a:cubicBezTo>
                  <a:pt x="3059" y="1248"/>
                  <a:pt x="3059" y="1248"/>
                  <a:pt x="3060" y="1248"/>
                </a:cubicBezTo>
                <a:cubicBezTo>
                  <a:pt x="3060" y="1249"/>
                  <a:pt x="3060" y="1249"/>
                  <a:pt x="3061" y="1249"/>
                </a:cubicBezTo>
                <a:cubicBezTo>
                  <a:pt x="3061" y="1249"/>
                  <a:pt x="3061" y="1249"/>
                  <a:pt x="3061" y="1249"/>
                </a:cubicBezTo>
                <a:cubicBezTo>
                  <a:pt x="3061" y="1249"/>
                  <a:pt x="3061" y="1249"/>
                  <a:pt x="3061" y="1250"/>
                </a:cubicBezTo>
                <a:cubicBezTo>
                  <a:pt x="3062" y="1250"/>
                  <a:pt x="3063" y="1251"/>
                  <a:pt x="3064" y="1251"/>
                </a:cubicBezTo>
                <a:cubicBezTo>
                  <a:pt x="3064" y="1251"/>
                  <a:pt x="3065" y="1251"/>
                  <a:pt x="3065" y="1251"/>
                </a:cubicBezTo>
                <a:cubicBezTo>
                  <a:pt x="3066" y="1251"/>
                  <a:pt x="3066" y="1251"/>
                  <a:pt x="3066" y="1251"/>
                </a:cubicBezTo>
                <a:cubicBezTo>
                  <a:pt x="3067" y="1252"/>
                  <a:pt x="3067" y="1252"/>
                  <a:pt x="3067" y="1252"/>
                </a:cubicBezTo>
                <a:cubicBezTo>
                  <a:pt x="3068" y="1252"/>
                  <a:pt x="3068" y="1253"/>
                  <a:pt x="3069" y="1253"/>
                </a:cubicBezTo>
                <a:cubicBezTo>
                  <a:pt x="3069" y="1254"/>
                  <a:pt x="3070" y="1254"/>
                  <a:pt x="3070" y="1254"/>
                </a:cubicBezTo>
                <a:cubicBezTo>
                  <a:pt x="3070" y="1254"/>
                  <a:pt x="3070" y="1254"/>
                  <a:pt x="3070" y="1254"/>
                </a:cubicBezTo>
                <a:cubicBezTo>
                  <a:pt x="3070" y="1255"/>
                  <a:pt x="3070" y="1255"/>
                  <a:pt x="3070" y="1255"/>
                </a:cubicBezTo>
                <a:cubicBezTo>
                  <a:pt x="3070" y="1255"/>
                  <a:pt x="3070" y="1256"/>
                  <a:pt x="3071" y="1256"/>
                </a:cubicBezTo>
                <a:cubicBezTo>
                  <a:pt x="3071" y="1256"/>
                  <a:pt x="3071" y="1256"/>
                  <a:pt x="3071" y="1256"/>
                </a:cubicBezTo>
                <a:cubicBezTo>
                  <a:pt x="3071" y="1257"/>
                  <a:pt x="3071" y="1257"/>
                  <a:pt x="3071" y="1257"/>
                </a:cubicBezTo>
                <a:cubicBezTo>
                  <a:pt x="3072" y="1257"/>
                  <a:pt x="3072" y="1257"/>
                  <a:pt x="3072" y="1257"/>
                </a:cubicBezTo>
                <a:cubicBezTo>
                  <a:pt x="3072" y="1258"/>
                  <a:pt x="3072" y="1258"/>
                  <a:pt x="3072" y="1258"/>
                </a:cubicBezTo>
                <a:cubicBezTo>
                  <a:pt x="3072" y="1258"/>
                  <a:pt x="3072" y="1258"/>
                  <a:pt x="3072" y="1258"/>
                </a:cubicBezTo>
                <a:cubicBezTo>
                  <a:pt x="3072" y="1258"/>
                  <a:pt x="3072" y="1258"/>
                  <a:pt x="3072" y="1258"/>
                </a:cubicBezTo>
                <a:cubicBezTo>
                  <a:pt x="3071" y="1258"/>
                  <a:pt x="3071" y="1259"/>
                  <a:pt x="3071" y="1259"/>
                </a:cubicBezTo>
                <a:cubicBezTo>
                  <a:pt x="3071" y="1259"/>
                  <a:pt x="3071" y="1260"/>
                  <a:pt x="3071" y="1260"/>
                </a:cubicBezTo>
                <a:cubicBezTo>
                  <a:pt x="3071" y="1260"/>
                  <a:pt x="3070" y="1261"/>
                  <a:pt x="3070" y="1262"/>
                </a:cubicBezTo>
                <a:cubicBezTo>
                  <a:pt x="3071" y="1262"/>
                  <a:pt x="3071" y="1263"/>
                  <a:pt x="3072" y="1263"/>
                </a:cubicBezTo>
                <a:cubicBezTo>
                  <a:pt x="3072" y="1263"/>
                  <a:pt x="3072" y="1263"/>
                  <a:pt x="3072" y="1263"/>
                </a:cubicBezTo>
                <a:cubicBezTo>
                  <a:pt x="3072" y="1263"/>
                  <a:pt x="3072" y="1263"/>
                  <a:pt x="3072" y="1263"/>
                </a:cubicBezTo>
                <a:cubicBezTo>
                  <a:pt x="3072" y="1263"/>
                  <a:pt x="3073" y="1264"/>
                  <a:pt x="3073" y="1264"/>
                </a:cubicBezTo>
                <a:cubicBezTo>
                  <a:pt x="3074" y="1264"/>
                  <a:pt x="3075" y="1263"/>
                  <a:pt x="3075" y="1263"/>
                </a:cubicBezTo>
                <a:cubicBezTo>
                  <a:pt x="3075" y="1262"/>
                  <a:pt x="3075" y="1262"/>
                  <a:pt x="3075" y="1261"/>
                </a:cubicBezTo>
                <a:cubicBezTo>
                  <a:pt x="3076" y="1261"/>
                  <a:pt x="3076" y="1260"/>
                  <a:pt x="3077" y="1259"/>
                </a:cubicBezTo>
                <a:cubicBezTo>
                  <a:pt x="3077" y="1259"/>
                  <a:pt x="3077" y="1259"/>
                  <a:pt x="3077" y="1259"/>
                </a:cubicBezTo>
                <a:cubicBezTo>
                  <a:pt x="3077" y="1259"/>
                  <a:pt x="3077" y="1258"/>
                  <a:pt x="3077" y="1258"/>
                </a:cubicBezTo>
                <a:cubicBezTo>
                  <a:pt x="3077" y="1257"/>
                  <a:pt x="3076" y="1257"/>
                  <a:pt x="3076" y="1257"/>
                </a:cubicBezTo>
                <a:cubicBezTo>
                  <a:pt x="3076" y="1256"/>
                  <a:pt x="3076" y="1256"/>
                  <a:pt x="3076" y="1256"/>
                </a:cubicBezTo>
                <a:cubicBezTo>
                  <a:pt x="3075" y="1256"/>
                  <a:pt x="3075" y="1255"/>
                  <a:pt x="3075" y="1255"/>
                </a:cubicBezTo>
                <a:cubicBezTo>
                  <a:pt x="3075" y="1255"/>
                  <a:pt x="3075" y="1254"/>
                  <a:pt x="3075" y="1254"/>
                </a:cubicBezTo>
                <a:cubicBezTo>
                  <a:pt x="3075" y="1254"/>
                  <a:pt x="3075" y="1253"/>
                  <a:pt x="3075" y="1253"/>
                </a:cubicBezTo>
                <a:cubicBezTo>
                  <a:pt x="3074" y="1252"/>
                  <a:pt x="3074" y="1252"/>
                  <a:pt x="3073" y="1252"/>
                </a:cubicBezTo>
                <a:cubicBezTo>
                  <a:pt x="3073" y="1252"/>
                  <a:pt x="3073" y="1252"/>
                  <a:pt x="3073" y="1252"/>
                </a:cubicBezTo>
                <a:cubicBezTo>
                  <a:pt x="3072" y="1252"/>
                  <a:pt x="3071" y="1251"/>
                  <a:pt x="3071" y="1251"/>
                </a:cubicBezTo>
                <a:cubicBezTo>
                  <a:pt x="3070" y="1250"/>
                  <a:pt x="3070" y="1250"/>
                  <a:pt x="3069" y="1249"/>
                </a:cubicBezTo>
                <a:cubicBezTo>
                  <a:pt x="3068" y="1249"/>
                  <a:pt x="3067" y="1248"/>
                  <a:pt x="3066" y="1248"/>
                </a:cubicBezTo>
                <a:cubicBezTo>
                  <a:pt x="3065" y="1248"/>
                  <a:pt x="3065" y="1248"/>
                  <a:pt x="3065" y="1248"/>
                </a:cubicBezTo>
                <a:cubicBezTo>
                  <a:pt x="3065" y="1248"/>
                  <a:pt x="3064" y="1247"/>
                  <a:pt x="3064" y="1247"/>
                </a:cubicBezTo>
                <a:cubicBezTo>
                  <a:pt x="3063" y="1247"/>
                  <a:pt x="3063" y="1247"/>
                  <a:pt x="3063" y="1247"/>
                </a:cubicBezTo>
                <a:cubicBezTo>
                  <a:pt x="3063" y="1246"/>
                  <a:pt x="3063" y="1246"/>
                  <a:pt x="3062" y="1245"/>
                </a:cubicBezTo>
                <a:cubicBezTo>
                  <a:pt x="3062" y="1245"/>
                  <a:pt x="3061" y="1245"/>
                  <a:pt x="3059" y="1245"/>
                </a:cubicBezTo>
                <a:cubicBezTo>
                  <a:pt x="3059" y="1245"/>
                  <a:pt x="3058" y="1245"/>
                  <a:pt x="3058" y="1244"/>
                </a:cubicBezTo>
                <a:cubicBezTo>
                  <a:pt x="3058" y="1244"/>
                  <a:pt x="3057" y="1244"/>
                  <a:pt x="3057" y="1244"/>
                </a:cubicBezTo>
                <a:cubicBezTo>
                  <a:pt x="3057" y="1244"/>
                  <a:pt x="3057" y="1243"/>
                  <a:pt x="3056" y="1243"/>
                </a:cubicBezTo>
                <a:cubicBezTo>
                  <a:pt x="3056" y="1243"/>
                  <a:pt x="3056" y="1243"/>
                  <a:pt x="3056" y="1243"/>
                </a:cubicBezTo>
                <a:cubicBezTo>
                  <a:pt x="3055" y="1243"/>
                  <a:pt x="3055" y="1243"/>
                  <a:pt x="3055" y="1243"/>
                </a:cubicBezTo>
                <a:cubicBezTo>
                  <a:pt x="3054" y="1243"/>
                  <a:pt x="3054" y="1243"/>
                  <a:pt x="3054" y="1244"/>
                </a:cubicBezTo>
                <a:cubicBezTo>
                  <a:pt x="3053" y="1244"/>
                  <a:pt x="3053" y="1245"/>
                  <a:pt x="3053" y="1245"/>
                </a:cubicBezTo>
                <a:close/>
                <a:moveTo>
                  <a:pt x="3023" y="1273"/>
                </a:moveTo>
                <a:cubicBezTo>
                  <a:pt x="3024" y="1273"/>
                  <a:pt x="3024" y="1273"/>
                  <a:pt x="3025" y="1273"/>
                </a:cubicBezTo>
                <a:cubicBezTo>
                  <a:pt x="3025" y="1272"/>
                  <a:pt x="3025" y="1272"/>
                  <a:pt x="3025" y="1271"/>
                </a:cubicBezTo>
                <a:cubicBezTo>
                  <a:pt x="3025" y="1271"/>
                  <a:pt x="3025" y="1271"/>
                  <a:pt x="3024" y="1271"/>
                </a:cubicBezTo>
                <a:cubicBezTo>
                  <a:pt x="3024" y="1270"/>
                  <a:pt x="3024" y="1269"/>
                  <a:pt x="3024" y="1269"/>
                </a:cubicBezTo>
                <a:cubicBezTo>
                  <a:pt x="3023" y="1268"/>
                  <a:pt x="3022" y="1268"/>
                  <a:pt x="3021" y="1269"/>
                </a:cubicBezTo>
                <a:cubicBezTo>
                  <a:pt x="3021" y="1269"/>
                  <a:pt x="3021" y="1269"/>
                  <a:pt x="3020" y="1270"/>
                </a:cubicBezTo>
                <a:cubicBezTo>
                  <a:pt x="3020" y="1271"/>
                  <a:pt x="3020" y="1271"/>
                  <a:pt x="3021" y="1271"/>
                </a:cubicBezTo>
                <a:cubicBezTo>
                  <a:pt x="3022" y="1273"/>
                  <a:pt x="3022" y="1273"/>
                  <a:pt x="3022" y="1273"/>
                </a:cubicBezTo>
                <a:cubicBezTo>
                  <a:pt x="3023" y="1273"/>
                  <a:pt x="3023" y="1273"/>
                  <a:pt x="3023" y="1273"/>
                </a:cubicBezTo>
                <a:close/>
                <a:moveTo>
                  <a:pt x="2978" y="1609"/>
                </a:moveTo>
                <a:cubicBezTo>
                  <a:pt x="2977" y="1609"/>
                  <a:pt x="2977" y="1609"/>
                  <a:pt x="2977" y="1608"/>
                </a:cubicBezTo>
                <a:cubicBezTo>
                  <a:pt x="2977" y="1609"/>
                  <a:pt x="2977" y="1609"/>
                  <a:pt x="2977" y="1608"/>
                </a:cubicBezTo>
                <a:cubicBezTo>
                  <a:pt x="2977" y="1608"/>
                  <a:pt x="2977" y="1607"/>
                  <a:pt x="2976" y="1607"/>
                </a:cubicBezTo>
                <a:cubicBezTo>
                  <a:pt x="2975" y="1606"/>
                  <a:pt x="2973" y="1605"/>
                  <a:pt x="2972" y="1606"/>
                </a:cubicBezTo>
                <a:cubicBezTo>
                  <a:pt x="2972" y="1607"/>
                  <a:pt x="2971" y="1608"/>
                  <a:pt x="2971" y="1608"/>
                </a:cubicBezTo>
                <a:cubicBezTo>
                  <a:pt x="2971" y="1609"/>
                  <a:pt x="2971" y="1609"/>
                  <a:pt x="2971" y="1609"/>
                </a:cubicBezTo>
                <a:cubicBezTo>
                  <a:pt x="2971" y="1610"/>
                  <a:pt x="2971" y="1611"/>
                  <a:pt x="2971" y="1612"/>
                </a:cubicBezTo>
                <a:cubicBezTo>
                  <a:pt x="2971" y="1612"/>
                  <a:pt x="2971" y="1612"/>
                  <a:pt x="2971" y="1612"/>
                </a:cubicBezTo>
                <a:cubicBezTo>
                  <a:pt x="2971" y="1613"/>
                  <a:pt x="2971" y="1613"/>
                  <a:pt x="2971" y="1614"/>
                </a:cubicBezTo>
                <a:cubicBezTo>
                  <a:pt x="2972" y="1615"/>
                  <a:pt x="2972" y="1615"/>
                  <a:pt x="2973" y="1615"/>
                </a:cubicBezTo>
                <a:cubicBezTo>
                  <a:pt x="2975" y="1615"/>
                  <a:pt x="2976" y="1614"/>
                  <a:pt x="2977" y="1613"/>
                </a:cubicBezTo>
                <a:cubicBezTo>
                  <a:pt x="2977" y="1612"/>
                  <a:pt x="2978" y="1611"/>
                  <a:pt x="2977" y="1611"/>
                </a:cubicBezTo>
                <a:cubicBezTo>
                  <a:pt x="2977" y="1611"/>
                  <a:pt x="2977" y="1611"/>
                  <a:pt x="2977" y="1611"/>
                </a:cubicBezTo>
                <a:cubicBezTo>
                  <a:pt x="2978" y="1610"/>
                  <a:pt x="2978" y="1610"/>
                  <a:pt x="2978" y="1609"/>
                </a:cubicBezTo>
                <a:close/>
                <a:moveTo>
                  <a:pt x="2995" y="1648"/>
                </a:moveTo>
                <a:cubicBezTo>
                  <a:pt x="2995" y="1649"/>
                  <a:pt x="2995" y="1649"/>
                  <a:pt x="2995" y="1648"/>
                </a:cubicBezTo>
                <a:cubicBezTo>
                  <a:pt x="2995" y="1648"/>
                  <a:pt x="2995" y="1648"/>
                  <a:pt x="2995" y="1648"/>
                </a:cubicBezTo>
                <a:cubicBezTo>
                  <a:pt x="2995" y="1648"/>
                  <a:pt x="2995" y="1648"/>
                  <a:pt x="2995" y="1648"/>
                </a:cubicBezTo>
                <a:close/>
                <a:moveTo>
                  <a:pt x="3016" y="1613"/>
                </a:moveTo>
                <a:cubicBezTo>
                  <a:pt x="3017" y="1614"/>
                  <a:pt x="3018" y="1615"/>
                  <a:pt x="3017" y="1616"/>
                </a:cubicBezTo>
                <a:cubicBezTo>
                  <a:pt x="3017" y="1618"/>
                  <a:pt x="3016" y="1619"/>
                  <a:pt x="3015" y="1619"/>
                </a:cubicBezTo>
                <a:cubicBezTo>
                  <a:pt x="3015" y="1619"/>
                  <a:pt x="3015" y="1619"/>
                  <a:pt x="3015" y="1619"/>
                </a:cubicBezTo>
                <a:cubicBezTo>
                  <a:pt x="3015" y="1619"/>
                  <a:pt x="3015" y="1619"/>
                  <a:pt x="3014" y="1619"/>
                </a:cubicBezTo>
                <a:cubicBezTo>
                  <a:pt x="3015" y="1619"/>
                  <a:pt x="3016" y="1620"/>
                  <a:pt x="3016" y="1620"/>
                </a:cubicBezTo>
                <a:cubicBezTo>
                  <a:pt x="3017" y="1621"/>
                  <a:pt x="3016" y="1622"/>
                  <a:pt x="3016" y="1623"/>
                </a:cubicBezTo>
                <a:cubicBezTo>
                  <a:pt x="3016" y="1623"/>
                  <a:pt x="3016" y="1623"/>
                  <a:pt x="3016" y="1623"/>
                </a:cubicBezTo>
                <a:cubicBezTo>
                  <a:pt x="3016" y="1623"/>
                  <a:pt x="3016" y="1623"/>
                  <a:pt x="3016" y="1624"/>
                </a:cubicBezTo>
                <a:cubicBezTo>
                  <a:pt x="3016" y="1624"/>
                  <a:pt x="3016" y="1624"/>
                  <a:pt x="3016" y="1624"/>
                </a:cubicBezTo>
                <a:cubicBezTo>
                  <a:pt x="3016" y="1624"/>
                  <a:pt x="3016" y="1624"/>
                  <a:pt x="3016" y="1624"/>
                </a:cubicBezTo>
                <a:cubicBezTo>
                  <a:pt x="3016" y="1624"/>
                  <a:pt x="3016" y="1624"/>
                  <a:pt x="3016" y="1624"/>
                </a:cubicBezTo>
                <a:cubicBezTo>
                  <a:pt x="3017" y="1625"/>
                  <a:pt x="3016" y="1626"/>
                  <a:pt x="3016" y="1626"/>
                </a:cubicBezTo>
                <a:cubicBezTo>
                  <a:pt x="3016" y="1626"/>
                  <a:pt x="3016" y="1626"/>
                  <a:pt x="3016" y="1627"/>
                </a:cubicBezTo>
                <a:cubicBezTo>
                  <a:pt x="3016" y="1627"/>
                  <a:pt x="3016" y="1627"/>
                  <a:pt x="3016" y="1628"/>
                </a:cubicBezTo>
                <a:cubicBezTo>
                  <a:pt x="3016" y="1628"/>
                  <a:pt x="3016" y="1629"/>
                  <a:pt x="3016" y="1629"/>
                </a:cubicBezTo>
                <a:cubicBezTo>
                  <a:pt x="3016" y="1630"/>
                  <a:pt x="3016" y="1633"/>
                  <a:pt x="3016" y="1633"/>
                </a:cubicBezTo>
                <a:cubicBezTo>
                  <a:pt x="3017" y="1633"/>
                  <a:pt x="3017" y="1634"/>
                  <a:pt x="3016" y="1635"/>
                </a:cubicBezTo>
                <a:cubicBezTo>
                  <a:pt x="3016" y="1635"/>
                  <a:pt x="3016" y="1635"/>
                  <a:pt x="3016" y="1635"/>
                </a:cubicBezTo>
                <a:cubicBezTo>
                  <a:pt x="3016" y="1636"/>
                  <a:pt x="3015" y="1636"/>
                  <a:pt x="3014" y="1637"/>
                </a:cubicBezTo>
                <a:cubicBezTo>
                  <a:pt x="3015" y="1637"/>
                  <a:pt x="3015" y="1638"/>
                  <a:pt x="3015" y="1639"/>
                </a:cubicBezTo>
                <a:cubicBezTo>
                  <a:pt x="3015" y="1640"/>
                  <a:pt x="3014" y="1640"/>
                  <a:pt x="3013" y="1641"/>
                </a:cubicBezTo>
                <a:cubicBezTo>
                  <a:pt x="3013" y="1641"/>
                  <a:pt x="3013" y="1641"/>
                  <a:pt x="3013" y="1642"/>
                </a:cubicBezTo>
                <a:cubicBezTo>
                  <a:pt x="3013" y="1643"/>
                  <a:pt x="3014" y="1644"/>
                  <a:pt x="3013" y="1645"/>
                </a:cubicBezTo>
                <a:cubicBezTo>
                  <a:pt x="3013" y="1646"/>
                  <a:pt x="3011" y="1646"/>
                  <a:pt x="3010" y="1645"/>
                </a:cubicBezTo>
                <a:cubicBezTo>
                  <a:pt x="3009" y="1646"/>
                  <a:pt x="3008" y="1646"/>
                  <a:pt x="3007" y="1645"/>
                </a:cubicBezTo>
                <a:cubicBezTo>
                  <a:pt x="3007" y="1645"/>
                  <a:pt x="3007" y="1645"/>
                  <a:pt x="3007" y="1646"/>
                </a:cubicBezTo>
                <a:cubicBezTo>
                  <a:pt x="3007" y="1648"/>
                  <a:pt x="3004" y="1649"/>
                  <a:pt x="3003" y="1648"/>
                </a:cubicBezTo>
                <a:cubicBezTo>
                  <a:pt x="3002" y="1649"/>
                  <a:pt x="3000" y="1650"/>
                  <a:pt x="2998" y="1649"/>
                </a:cubicBezTo>
                <a:cubicBezTo>
                  <a:pt x="2998" y="1649"/>
                  <a:pt x="2997" y="1649"/>
                  <a:pt x="2997" y="1649"/>
                </a:cubicBezTo>
                <a:cubicBezTo>
                  <a:pt x="2996" y="1648"/>
                  <a:pt x="2996" y="1648"/>
                  <a:pt x="2995" y="1648"/>
                </a:cubicBezTo>
                <a:cubicBezTo>
                  <a:pt x="2995" y="1648"/>
                  <a:pt x="2995" y="1648"/>
                  <a:pt x="2995" y="1648"/>
                </a:cubicBezTo>
                <a:cubicBezTo>
                  <a:pt x="2995" y="1648"/>
                  <a:pt x="2995" y="1648"/>
                  <a:pt x="2995" y="1648"/>
                </a:cubicBezTo>
                <a:cubicBezTo>
                  <a:pt x="2995" y="1648"/>
                  <a:pt x="2995" y="1648"/>
                  <a:pt x="2995" y="1648"/>
                </a:cubicBezTo>
                <a:cubicBezTo>
                  <a:pt x="2995" y="1648"/>
                  <a:pt x="2995" y="1648"/>
                  <a:pt x="2995" y="1648"/>
                </a:cubicBezTo>
                <a:cubicBezTo>
                  <a:pt x="2994" y="1649"/>
                  <a:pt x="2993" y="1649"/>
                  <a:pt x="2992" y="1648"/>
                </a:cubicBezTo>
                <a:cubicBezTo>
                  <a:pt x="2991" y="1648"/>
                  <a:pt x="2991" y="1647"/>
                  <a:pt x="2991" y="1646"/>
                </a:cubicBezTo>
                <a:cubicBezTo>
                  <a:pt x="2990" y="1645"/>
                  <a:pt x="2989" y="1643"/>
                  <a:pt x="2988" y="1643"/>
                </a:cubicBezTo>
                <a:cubicBezTo>
                  <a:pt x="2986" y="1643"/>
                  <a:pt x="2986" y="1640"/>
                  <a:pt x="2985" y="1639"/>
                </a:cubicBezTo>
                <a:cubicBezTo>
                  <a:pt x="2984" y="1639"/>
                  <a:pt x="2984" y="1638"/>
                  <a:pt x="2984" y="1638"/>
                </a:cubicBezTo>
                <a:cubicBezTo>
                  <a:pt x="2984" y="1636"/>
                  <a:pt x="2983" y="1635"/>
                  <a:pt x="2983" y="1634"/>
                </a:cubicBezTo>
                <a:cubicBezTo>
                  <a:pt x="2983" y="1634"/>
                  <a:pt x="2983" y="1633"/>
                  <a:pt x="2984" y="1633"/>
                </a:cubicBezTo>
                <a:cubicBezTo>
                  <a:pt x="2983" y="1631"/>
                  <a:pt x="2981" y="1629"/>
                  <a:pt x="2981" y="1628"/>
                </a:cubicBezTo>
                <a:cubicBezTo>
                  <a:pt x="2980" y="1627"/>
                  <a:pt x="2980" y="1626"/>
                  <a:pt x="2979" y="1625"/>
                </a:cubicBezTo>
                <a:cubicBezTo>
                  <a:pt x="2979" y="1624"/>
                  <a:pt x="2979" y="1624"/>
                  <a:pt x="2979" y="1623"/>
                </a:cubicBezTo>
                <a:cubicBezTo>
                  <a:pt x="2978" y="1622"/>
                  <a:pt x="2978" y="1622"/>
                  <a:pt x="2978" y="1621"/>
                </a:cubicBezTo>
                <a:cubicBezTo>
                  <a:pt x="2979" y="1619"/>
                  <a:pt x="2979" y="1620"/>
                  <a:pt x="2979" y="1618"/>
                </a:cubicBezTo>
                <a:cubicBezTo>
                  <a:pt x="2979" y="1617"/>
                  <a:pt x="2979" y="1616"/>
                  <a:pt x="2979" y="1616"/>
                </a:cubicBezTo>
                <a:cubicBezTo>
                  <a:pt x="2979" y="1616"/>
                  <a:pt x="2979" y="1615"/>
                  <a:pt x="2979" y="1615"/>
                </a:cubicBezTo>
                <a:cubicBezTo>
                  <a:pt x="2980" y="1614"/>
                  <a:pt x="2980" y="1614"/>
                  <a:pt x="2981" y="1614"/>
                </a:cubicBezTo>
                <a:cubicBezTo>
                  <a:pt x="2981" y="1614"/>
                  <a:pt x="2981" y="1614"/>
                  <a:pt x="2981" y="1614"/>
                </a:cubicBezTo>
                <a:cubicBezTo>
                  <a:pt x="2982" y="1613"/>
                  <a:pt x="2982" y="1613"/>
                  <a:pt x="2982" y="1613"/>
                </a:cubicBezTo>
                <a:cubicBezTo>
                  <a:pt x="2983" y="1613"/>
                  <a:pt x="2983" y="1613"/>
                  <a:pt x="2984" y="1614"/>
                </a:cubicBezTo>
                <a:cubicBezTo>
                  <a:pt x="2985" y="1614"/>
                  <a:pt x="2985" y="1615"/>
                  <a:pt x="2985" y="1616"/>
                </a:cubicBezTo>
                <a:cubicBezTo>
                  <a:pt x="2985" y="1617"/>
                  <a:pt x="2985" y="1617"/>
                  <a:pt x="2985" y="1617"/>
                </a:cubicBezTo>
                <a:cubicBezTo>
                  <a:pt x="2985" y="1617"/>
                  <a:pt x="2985" y="1617"/>
                  <a:pt x="2985" y="1617"/>
                </a:cubicBezTo>
                <a:cubicBezTo>
                  <a:pt x="2985" y="1617"/>
                  <a:pt x="2985" y="1617"/>
                  <a:pt x="2985" y="1618"/>
                </a:cubicBezTo>
                <a:cubicBezTo>
                  <a:pt x="2985" y="1618"/>
                  <a:pt x="2985" y="1618"/>
                  <a:pt x="2985" y="1618"/>
                </a:cubicBezTo>
                <a:cubicBezTo>
                  <a:pt x="2985" y="1618"/>
                  <a:pt x="2985" y="1618"/>
                  <a:pt x="2986" y="1618"/>
                </a:cubicBezTo>
                <a:cubicBezTo>
                  <a:pt x="2986" y="1617"/>
                  <a:pt x="2987" y="1617"/>
                  <a:pt x="2988" y="1618"/>
                </a:cubicBezTo>
                <a:cubicBezTo>
                  <a:pt x="2989" y="1619"/>
                  <a:pt x="2992" y="1620"/>
                  <a:pt x="2994" y="1621"/>
                </a:cubicBezTo>
                <a:cubicBezTo>
                  <a:pt x="2999" y="1623"/>
                  <a:pt x="2997" y="1620"/>
                  <a:pt x="2999" y="1620"/>
                </a:cubicBezTo>
                <a:cubicBezTo>
                  <a:pt x="2999" y="1620"/>
                  <a:pt x="2999" y="1620"/>
                  <a:pt x="2999" y="1620"/>
                </a:cubicBezTo>
                <a:cubicBezTo>
                  <a:pt x="3000" y="1620"/>
                  <a:pt x="3000" y="1620"/>
                  <a:pt x="3001" y="1620"/>
                </a:cubicBezTo>
                <a:cubicBezTo>
                  <a:pt x="3000" y="1620"/>
                  <a:pt x="3002" y="1619"/>
                  <a:pt x="3003" y="1619"/>
                </a:cubicBezTo>
                <a:cubicBezTo>
                  <a:pt x="3005" y="1619"/>
                  <a:pt x="3003" y="1619"/>
                  <a:pt x="3004" y="1619"/>
                </a:cubicBezTo>
                <a:cubicBezTo>
                  <a:pt x="3005" y="1619"/>
                  <a:pt x="3005" y="1619"/>
                  <a:pt x="3006" y="1619"/>
                </a:cubicBezTo>
                <a:cubicBezTo>
                  <a:pt x="3006" y="1619"/>
                  <a:pt x="3006" y="1619"/>
                  <a:pt x="3006" y="1618"/>
                </a:cubicBezTo>
                <a:cubicBezTo>
                  <a:pt x="3007" y="1618"/>
                  <a:pt x="3008" y="1618"/>
                  <a:pt x="3009" y="1618"/>
                </a:cubicBezTo>
                <a:cubicBezTo>
                  <a:pt x="3008" y="1618"/>
                  <a:pt x="3009" y="1618"/>
                  <a:pt x="3009" y="1618"/>
                </a:cubicBezTo>
                <a:cubicBezTo>
                  <a:pt x="3009" y="1618"/>
                  <a:pt x="3009" y="1617"/>
                  <a:pt x="3010" y="1617"/>
                </a:cubicBezTo>
                <a:cubicBezTo>
                  <a:pt x="3009" y="1616"/>
                  <a:pt x="3009" y="1615"/>
                  <a:pt x="3009" y="1614"/>
                </a:cubicBezTo>
                <a:cubicBezTo>
                  <a:pt x="3009" y="1614"/>
                  <a:pt x="3009" y="1614"/>
                  <a:pt x="3009" y="1614"/>
                </a:cubicBezTo>
                <a:cubicBezTo>
                  <a:pt x="3009" y="1614"/>
                  <a:pt x="3009" y="1614"/>
                  <a:pt x="3009" y="1613"/>
                </a:cubicBezTo>
                <a:cubicBezTo>
                  <a:pt x="3008" y="1613"/>
                  <a:pt x="3008" y="1613"/>
                  <a:pt x="3008" y="1612"/>
                </a:cubicBezTo>
                <a:cubicBezTo>
                  <a:pt x="3007" y="1612"/>
                  <a:pt x="3007" y="1611"/>
                  <a:pt x="3007" y="1611"/>
                </a:cubicBezTo>
                <a:cubicBezTo>
                  <a:pt x="3007" y="1609"/>
                  <a:pt x="3008" y="1609"/>
                  <a:pt x="3009" y="1608"/>
                </a:cubicBezTo>
                <a:cubicBezTo>
                  <a:pt x="3010" y="1607"/>
                  <a:pt x="3011" y="1607"/>
                  <a:pt x="3012" y="1608"/>
                </a:cubicBezTo>
                <a:cubicBezTo>
                  <a:pt x="3013" y="1608"/>
                  <a:pt x="3013" y="1608"/>
                  <a:pt x="3014" y="1609"/>
                </a:cubicBezTo>
                <a:cubicBezTo>
                  <a:pt x="3014" y="1609"/>
                  <a:pt x="3014" y="1609"/>
                  <a:pt x="3014" y="1609"/>
                </a:cubicBezTo>
                <a:cubicBezTo>
                  <a:pt x="3014" y="1609"/>
                  <a:pt x="3015" y="1609"/>
                  <a:pt x="3015" y="1609"/>
                </a:cubicBezTo>
                <a:cubicBezTo>
                  <a:pt x="3016" y="1609"/>
                  <a:pt x="3016" y="1611"/>
                  <a:pt x="3016" y="1612"/>
                </a:cubicBezTo>
                <a:cubicBezTo>
                  <a:pt x="3016" y="1612"/>
                  <a:pt x="3016" y="1612"/>
                  <a:pt x="3016" y="1612"/>
                </a:cubicBezTo>
                <a:cubicBezTo>
                  <a:pt x="3016" y="1613"/>
                  <a:pt x="3016" y="1613"/>
                  <a:pt x="3016" y="1613"/>
                </a:cubicBezTo>
                <a:cubicBezTo>
                  <a:pt x="3016" y="1613"/>
                  <a:pt x="3016" y="1613"/>
                  <a:pt x="3016" y="1613"/>
                </a:cubicBezTo>
                <a:close/>
                <a:moveTo>
                  <a:pt x="3007" y="1645"/>
                </a:moveTo>
                <a:cubicBezTo>
                  <a:pt x="3007" y="1645"/>
                  <a:pt x="3007" y="1645"/>
                  <a:pt x="3007" y="1645"/>
                </a:cubicBezTo>
                <a:cubicBezTo>
                  <a:pt x="3007" y="1645"/>
                  <a:pt x="3007" y="1645"/>
                  <a:pt x="3007" y="1645"/>
                </a:cubicBezTo>
                <a:cubicBezTo>
                  <a:pt x="3007" y="1645"/>
                  <a:pt x="3007" y="1645"/>
                  <a:pt x="3007" y="1645"/>
                </a:cubicBezTo>
                <a:close/>
                <a:moveTo>
                  <a:pt x="3016" y="1626"/>
                </a:moveTo>
                <a:cubicBezTo>
                  <a:pt x="3016" y="1626"/>
                  <a:pt x="3016" y="1626"/>
                  <a:pt x="3016" y="1626"/>
                </a:cubicBezTo>
                <a:cubicBezTo>
                  <a:pt x="3016" y="1626"/>
                  <a:pt x="3016" y="1626"/>
                  <a:pt x="3016" y="1626"/>
                </a:cubicBezTo>
                <a:cubicBezTo>
                  <a:pt x="3016" y="1626"/>
                  <a:pt x="3016" y="1626"/>
                  <a:pt x="3016" y="1626"/>
                </a:cubicBezTo>
                <a:close/>
                <a:moveTo>
                  <a:pt x="2994" y="1602"/>
                </a:moveTo>
                <a:cubicBezTo>
                  <a:pt x="2994" y="1602"/>
                  <a:pt x="2994" y="1602"/>
                  <a:pt x="2994" y="1602"/>
                </a:cubicBezTo>
                <a:cubicBezTo>
                  <a:pt x="2994" y="1602"/>
                  <a:pt x="2994" y="1602"/>
                  <a:pt x="2994" y="1602"/>
                </a:cubicBezTo>
                <a:cubicBezTo>
                  <a:pt x="2994" y="1602"/>
                  <a:pt x="2994" y="1602"/>
                  <a:pt x="2994" y="1602"/>
                </a:cubicBezTo>
                <a:close/>
                <a:moveTo>
                  <a:pt x="3063" y="1493"/>
                </a:moveTo>
                <a:cubicBezTo>
                  <a:pt x="3063" y="1492"/>
                  <a:pt x="3063" y="1492"/>
                  <a:pt x="3063" y="1491"/>
                </a:cubicBezTo>
                <a:cubicBezTo>
                  <a:pt x="3063" y="1489"/>
                  <a:pt x="3063" y="1489"/>
                  <a:pt x="3064" y="1487"/>
                </a:cubicBezTo>
                <a:cubicBezTo>
                  <a:pt x="3064" y="1487"/>
                  <a:pt x="3064" y="1486"/>
                  <a:pt x="3063" y="1486"/>
                </a:cubicBezTo>
                <a:cubicBezTo>
                  <a:pt x="3063" y="1486"/>
                  <a:pt x="3063" y="1486"/>
                  <a:pt x="3063" y="1486"/>
                </a:cubicBezTo>
                <a:cubicBezTo>
                  <a:pt x="3064" y="1485"/>
                  <a:pt x="3064" y="1484"/>
                  <a:pt x="3064" y="1484"/>
                </a:cubicBezTo>
                <a:cubicBezTo>
                  <a:pt x="3064" y="1482"/>
                  <a:pt x="3063" y="1481"/>
                  <a:pt x="3062" y="1481"/>
                </a:cubicBezTo>
                <a:cubicBezTo>
                  <a:pt x="3061" y="1481"/>
                  <a:pt x="3061" y="1481"/>
                  <a:pt x="3060" y="1482"/>
                </a:cubicBezTo>
                <a:cubicBezTo>
                  <a:pt x="3060" y="1481"/>
                  <a:pt x="3060" y="1480"/>
                  <a:pt x="3060" y="1479"/>
                </a:cubicBezTo>
                <a:cubicBezTo>
                  <a:pt x="3060" y="1478"/>
                  <a:pt x="3061" y="1477"/>
                  <a:pt x="3060" y="1477"/>
                </a:cubicBezTo>
                <a:cubicBezTo>
                  <a:pt x="3060" y="1476"/>
                  <a:pt x="3061" y="1474"/>
                  <a:pt x="3061" y="1473"/>
                </a:cubicBezTo>
                <a:cubicBezTo>
                  <a:pt x="3061" y="1473"/>
                  <a:pt x="3061" y="1472"/>
                  <a:pt x="3060" y="1472"/>
                </a:cubicBezTo>
                <a:cubicBezTo>
                  <a:pt x="3061" y="1471"/>
                  <a:pt x="3061" y="1471"/>
                  <a:pt x="3060" y="1471"/>
                </a:cubicBezTo>
                <a:cubicBezTo>
                  <a:pt x="3060" y="1470"/>
                  <a:pt x="3060" y="1470"/>
                  <a:pt x="3060" y="1469"/>
                </a:cubicBezTo>
                <a:cubicBezTo>
                  <a:pt x="3060" y="1470"/>
                  <a:pt x="3061" y="1469"/>
                  <a:pt x="3061" y="1468"/>
                </a:cubicBezTo>
                <a:cubicBezTo>
                  <a:pt x="3061" y="1467"/>
                  <a:pt x="3062" y="1466"/>
                  <a:pt x="3062" y="1465"/>
                </a:cubicBezTo>
                <a:cubicBezTo>
                  <a:pt x="3063" y="1464"/>
                  <a:pt x="3063" y="1463"/>
                  <a:pt x="3062" y="1462"/>
                </a:cubicBezTo>
                <a:cubicBezTo>
                  <a:pt x="3062" y="1462"/>
                  <a:pt x="3062" y="1462"/>
                  <a:pt x="3062" y="1462"/>
                </a:cubicBezTo>
                <a:cubicBezTo>
                  <a:pt x="3062" y="1462"/>
                  <a:pt x="3062" y="1462"/>
                  <a:pt x="3062" y="1462"/>
                </a:cubicBezTo>
                <a:cubicBezTo>
                  <a:pt x="3062" y="1461"/>
                  <a:pt x="3062" y="1461"/>
                  <a:pt x="3062" y="1461"/>
                </a:cubicBezTo>
                <a:cubicBezTo>
                  <a:pt x="3062" y="1459"/>
                  <a:pt x="3059" y="1457"/>
                  <a:pt x="3058" y="1459"/>
                </a:cubicBezTo>
                <a:cubicBezTo>
                  <a:pt x="3057" y="1460"/>
                  <a:pt x="3057" y="1460"/>
                  <a:pt x="3057" y="1461"/>
                </a:cubicBezTo>
                <a:cubicBezTo>
                  <a:pt x="3057" y="1462"/>
                  <a:pt x="3057" y="1462"/>
                  <a:pt x="3057" y="1463"/>
                </a:cubicBezTo>
                <a:cubicBezTo>
                  <a:pt x="3057" y="1463"/>
                  <a:pt x="3056" y="1463"/>
                  <a:pt x="3056" y="1464"/>
                </a:cubicBezTo>
                <a:cubicBezTo>
                  <a:pt x="3056" y="1464"/>
                  <a:pt x="3056" y="1464"/>
                  <a:pt x="3056" y="1464"/>
                </a:cubicBezTo>
                <a:cubicBezTo>
                  <a:pt x="3055" y="1463"/>
                  <a:pt x="3054" y="1461"/>
                  <a:pt x="3054" y="1461"/>
                </a:cubicBezTo>
                <a:cubicBezTo>
                  <a:pt x="3054" y="1460"/>
                  <a:pt x="3054" y="1459"/>
                  <a:pt x="3053" y="1459"/>
                </a:cubicBezTo>
                <a:cubicBezTo>
                  <a:pt x="3050" y="1458"/>
                  <a:pt x="3049" y="1455"/>
                  <a:pt x="3047" y="1453"/>
                </a:cubicBezTo>
                <a:cubicBezTo>
                  <a:pt x="3047" y="1452"/>
                  <a:pt x="3046" y="1451"/>
                  <a:pt x="3045" y="1452"/>
                </a:cubicBezTo>
                <a:cubicBezTo>
                  <a:pt x="3045" y="1451"/>
                  <a:pt x="3044" y="1451"/>
                  <a:pt x="3044" y="1451"/>
                </a:cubicBezTo>
                <a:cubicBezTo>
                  <a:pt x="3044" y="1451"/>
                  <a:pt x="3044" y="1451"/>
                  <a:pt x="3044" y="1450"/>
                </a:cubicBezTo>
                <a:cubicBezTo>
                  <a:pt x="3044" y="1450"/>
                  <a:pt x="3043" y="1449"/>
                  <a:pt x="3043" y="1449"/>
                </a:cubicBezTo>
                <a:cubicBezTo>
                  <a:pt x="3043" y="1449"/>
                  <a:pt x="3043" y="1448"/>
                  <a:pt x="3043" y="1448"/>
                </a:cubicBezTo>
                <a:cubicBezTo>
                  <a:pt x="3043" y="1448"/>
                  <a:pt x="3043" y="1447"/>
                  <a:pt x="3042" y="1447"/>
                </a:cubicBezTo>
                <a:cubicBezTo>
                  <a:pt x="3042" y="1446"/>
                  <a:pt x="3041" y="1446"/>
                  <a:pt x="3041" y="1446"/>
                </a:cubicBezTo>
                <a:cubicBezTo>
                  <a:pt x="3041" y="1446"/>
                  <a:pt x="3041" y="1446"/>
                  <a:pt x="3041" y="1446"/>
                </a:cubicBezTo>
                <a:cubicBezTo>
                  <a:pt x="3040" y="1446"/>
                  <a:pt x="3040" y="1446"/>
                  <a:pt x="3039" y="1446"/>
                </a:cubicBezTo>
                <a:cubicBezTo>
                  <a:pt x="3039" y="1444"/>
                  <a:pt x="3039" y="1442"/>
                  <a:pt x="3038" y="1440"/>
                </a:cubicBezTo>
                <a:cubicBezTo>
                  <a:pt x="3039" y="1439"/>
                  <a:pt x="3039" y="1438"/>
                  <a:pt x="3038" y="1437"/>
                </a:cubicBezTo>
                <a:cubicBezTo>
                  <a:pt x="3038" y="1436"/>
                  <a:pt x="3037" y="1435"/>
                  <a:pt x="3036" y="1435"/>
                </a:cubicBezTo>
                <a:cubicBezTo>
                  <a:pt x="3036" y="1434"/>
                  <a:pt x="3036" y="1434"/>
                  <a:pt x="3035" y="1434"/>
                </a:cubicBezTo>
                <a:cubicBezTo>
                  <a:pt x="3034" y="1433"/>
                  <a:pt x="3034" y="1434"/>
                  <a:pt x="3033" y="1434"/>
                </a:cubicBezTo>
                <a:cubicBezTo>
                  <a:pt x="3033" y="1434"/>
                  <a:pt x="3032" y="1434"/>
                  <a:pt x="3032" y="1434"/>
                </a:cubicBezTo>
                <a:cubicBezTo>
                  <a:pt x="3032" y="1434"/>
                  <a:pt x="3032" y="1434"/>
                  <a:pt x="3032" y="1434"/>
                </a:cubicBezTo>
                <a:cubicBezTo>
                  <a:pt x="3032" y="1433"/>
                  <a:pt x="3031" y="1433"/>
                  <a:pt x="3031" y="1433"/>
                </a:cubicBezTo>
                <a:cubicBezTo>
                  <a:pt x="3030" y="1433"/>
                  <a:pt x="3030" y="1432"/>
                  <a:pt x="3029" y="1432"/>
                </a:cubicBezTo>
                <a:cubicBezTo>
                  <a:pt x="3029" y="1432"/>
                  <a:pt x="3029" y="1432"/>
                  <a:pt x="3029" y="1432"/>
                </a:cubicBezTo>
                <a:cubicBezTo>
                  <a:pt x="3028" y="1432"/>
                  <a:pt x="3028" y="1433"/>
                  <a:pt x="3027" y="1433"/>
                </a:cubicBezTo>
                <a:cubicBezTo>
                  <a:pt x="3027" y="1432"/>
                  <a:pt x="3027" y="1431"/>
                  <a:pt x="3027" y="1430"/>
                </a:cubicBezTo>
                <a:cubicBezTo>
                  <a:pt x="3027" y="1425"/>
                  <a:pt x="3025" y="1429"/>
                  <a:pt x="3025" y="1429"/>
                </a:cubicBezTo>
                <a:cubicBezTo>
                  <a:pt x="3025" y="1429"/>
                  <a:pt x="3025" y="1429"/>
                  <a:pt x="3025" y="1429"/>
                </a:cubicBezTo>
                <a:cubicBezTo>
                  <a:pt x="3025" y="1429"/>
                  <a:pt x="3025" y="1428"/>
                  <a:pt x="3025" y="1427"/>
                </a:cubicBezTo>
                <a:cubicBezTo>
                  <a:pt x="3025" y="1427"/>
                  <a:pt x="3025" y="1427"/>
                  <a:pt x="3025" y="1427"/>
                </a:cubicBezTo>
                <a:cubicBezTo>
                  <a:pt x="3025" y="1426"/>
                  <a:pt x="3025" y="1426"/>
                  <a:pt x="3024" y="1425"/>
                </a:cubicBezTo>
                <a:cubicBezTo>
                  <a:pt x="3025" y="1425"/>
                  <a:pt x="3024" y="1424"/>
                  <a:pt x="3024" y="1424"/>
                </a:cubicBezTo>
                <a:cubicBezTo>
                  <a:pt x="3023" y="1422"/>
                  <a:pt x="3023" y="1421"/>
                  <a:pt x="3023" y="1423"/>
                </a:cubicBezTo>
                <a:cubicBezTo>
                  <a:pt x="3023" y="1422"/>
                  <a:pt x="3022" y="1421"/>
                  <a:pt x="3021" y="1421"/>
                </a:cubicBezTo>
                <a:cubicBezTo>
                  <a:pt x="3021" y="1421"/>
                  <a:pt x="3021" y="1421"/>
                  <a:pt x="3020" y="1421"/>
                </a:cubicBezTo>
                <a:cubicBezTo>
                  <a:pt x="3021" y="1420"/>
                  <a:pt x="3022" y="1419"/>
                  <a:pt x="3021" y="1418"/>
                </a:cubicBezTo>
                <a:cubicBezTo>
                  <a:pt x="3021" y="1416"/>
                  <a:pt x="3019" y="1414"/>
                  <a:pt x="3019" y="1414"/>
                </a:cubicBezTo>
                <a:cubicBezTo>
                  <a:pt x="3018" y="1413"/>
                  <a:pt x="3018" y="1413"/>
                  <a:pt x="3017" y="1413"/>
                </a:cubicBezTo>
                <a:cubicBezTo>
                  <a:pt x="3016" y="1413"/>
                  <a:pt x="3015" y="1413"/>
                  <a:pt x="3015" y="1413"/>
                </a:cubicBezTo>
                <a:cubicBezTo>
                  <a:pt x="3015" y="1412"/>
                  <a:pt x="3015" y="1412"/>
                  <a:pt x="3014" y="1412"/>
                </a:cubicBezTo>
                <a:cubicBezTo>
                  <a:pt x="3013" y="1411"/>
                  <a:pt x="3011" y="1411"/>
                  <a:pt x="3011" y="1411"/>
                </a:cubicBezTo>
                <a:cubicBezTo>
                  <a:pt x="3011" y="1410"/>
                  <a:pt x="3010" y="1409"/>
                  <a:pt x="3009" y="1409"/>
                </a:cubicBezTo>
                <a:cubicBezTo>
                  <a:pt x="3009" y="1409"/>
                  <a:pt x="3009" y="1409"/>
                  <a:pt x="3009" y="1409"/>
                </a:cubicBezTo>
                <a:cubicBezTo>
                  <a:pt x="3009" y="1409"/>
                  <a:pt x="3009" y="1409"/>
                  <a:pt x="3008" y="1409"/>
                </a:cubicBezTo>
                <a:cubicBezTo>
                  <a:pt x="3009" y="1409"/>
                  <a:pt x="3008" y="1408"/>
                  <a:pt x="3008" y="1407"/>
                </a:cubicBezTo>
                <a:cubicBezTo>
                  <a:pt x="3007" y="1406"/>
                  <a:pt x="3007" y="1406"/>
                  <a:pt x="3006" y="1406"/>
                </a:cubicBezTo>
                <a:cubicBezTo>
                  <a:pt x="3005" y="1406"/>
                  <a:pt x="3005" y="1406"/>
                  <a:pt x="3005" y="1406"/>
                </a:cubicBezTo>
                <a:cubicBezTo>
                  <a:pt x="3004" y="1406"/>
                  <a:pt x="3004" y="1405"/>
                  <a:pt x="3004" y="1405"/>
                </a:cubicBezTo>
                <a:cubicBezTo>
                  <a:pt x="3003" y="1405"/>
                  <a:pt x="3003" y="1404"/>
                  <a:pt x="3003" y="1404"/>
                </a:cubicBezTo>
                <a:cubicBezTo>
                  <a:pt x="3002" y="1404"/>
                  <a:pt x="3001" y="1404"/>
                  <a:pt x="3000" y="1405"/>
                </a:cubicBezTo>
                <a:cubicBezTo>
                  <a:pt x="3001" y="1404"/>
                  <a:pt x="2993" y="1389"/>
                  <a:pt x="2994" y="1384"/>
                </a:cubicBezTo>
                <a:cubicBezTo>
                  <a:pt x="2995" y="1383"/>
                  <a:pt x="2994" y="1381"/>
                  <a:pt x="2992" y="1381"/>
                </a:cubicBezTo>
                <a:cubicBezTo>
                  <a:pt x="2990" y="1382"/>
                  <a:pt x="2988" y="1369"/>
                  <a:pt x="2988" y="1368"/>
                </a:cubicBezTo>
                <a:cubicBezTo>
                  <a:pt x="2989" y="1367"/>
                  <a:pt x="2989" y="1366"/>
                  <a:pt x="2988" y="1366"/>
                </a:cubicBezTo>
                <a:cubicBezTo>
                  <a:pt x="2988" y="1366"/>
                  <a:pt x="2988" y="1366"/>
                  <a:pt x="2988" y="1365"/>
                </a:cubicBezTo>
                <a:cubicBezTo>
                  <a:pt x="2989" y="1364"/>
                  <a:pt x="2989" y="1363"/>
                  <a:pt x="2987" y="1362"/>
                </a:cubicBezTo>
                <a:cubicBezTo>
                  <a:pt x="2989" y="1363"/>
                  <a:pt x="2982" y="1358"/>
                  <a:pt x="2982" y="1358"/>
                </a:cubicBezTo>
                <a:cubicBezTo>
                  <a:pt x="2982" y="1358"/>
                  <a:pt x="2982" y="1357"/>
                  <a:pt x="2981" y="1357"/>
                </a:cubicBezTo>
                <a:cubicBezTo>
                  <a:pt x="2981" y="1356"/>
                  <a:pt x="2981" y="1356"/>
                  <a:pt x="2980" y="1356"/>
                </a:cubicBezTo>
                <a:cubicBezTo>
                  <a:pt x="2977" y="1354"/>
                  <a:pt x="2970" y="1358"/>
                  <a:pt x="2972" y="1351"/>
                </a:cubicBezTo>
                <a:cubicBezTo>
                  <a:pt x="2973" y="1350"/>
                  <a:pt x="2972" y="1344"/>
                  <a:pt x="2972" y="1344"/>
                </a:cubicBezTo>
                <a:cubicBezTo>
                  <a:pt x="2973" y="1341"/>
                  <a:pt x="2970" y="1343"/>
                  <a:pt x="2970" y="1343"/>
                </a:cubicBezTo>
                <a:cubicBezTo>
                  <a:pt x="2971" y="1342"/>
                  <a:pt x="2971" y="1341"/>
                  <a:pt x="2971" y="1341"/>
                </a:cubicBezTo>
                <a:cubicBezTo>
                  <a:pt x="2971" y="1340"/>
                  <a:pt x="2970" y="1340"/>
                  <a:pt x="2970" y="1340"/>
                </a:cubicBezTo>
                <a:cubicBezTo>
                  <a:pt x="2970" y="1339"/>
                  <a:pt x="2970" y="1339"/>
                  <a:pt x="2969" y="1338"/>
                </a:cubicBezTo>
                <a:cubicBezTo>
                  <a:pt x="2967" y="1338"/>
                  <a:pt x="2969" y="1336"/>
                  <a:pt x="2969" y="1336"/>
                </a:cubicBezTo>
                <a:cubicBezTo>
                  <a:pt x="2970" y="1335"/>
                  <a:pt x="2969" y="1334"/>
                  <a:pt x="2969" y="1334"/>
                </a:cubicBezTo>
                <a:cubicBezTo>
                  <a:pt x="2966" y="1331"/>
                  <a:pt x="2964" y="1328"/>
                  <a:pt x="2964" y="1325"/>
                </a:cubicBezTo>
                <a:cubicBezTo>
                  <a:pt x="2964" y="1324"/>
                  <a:pt x="2964" y="1323"/>
                  <a:pt x="2963" y="1323"/>
                </a:cubicBezTo>
                <a:cubicBezTo>
                  <a:pt x="2964" y="1323"/>
                  <a:pt x="2964" y="1322"/>
                  <a:pt x="2964" y="1322"/>
                </a:cubicBezTo>
                <a:cubicBezTo>
                  <a:pt x="2963" y="1320"/>
                  <a:pt x="2962" y="1320"/>
                  <a:pt x="2961" y="1320"/>
                </a:cubicBezTo>
                <a:cubicBezTo>
                  <a:pt x="2961" y="1320"/>
                  <a:pt x="2961" y="1320"/>
                  <a:pt x="2961" y="1320"/>
                </a:cubicBezTo>
                <a:cubicBezTo>
                  <a:pt x="2961" y="1319"/>
                  <a:pt x="2960" y="1319"/>
                  <a:pt x="2960" y="1319"/>
                </a:cubicBezTo>
                <a:cubicBezTo>
                  <a:pt x="2959" y="1318"/>
                  <a:pt x="2959" y="1317"/>
                  <a:pt x="2958" y="1317"/>
                </a:cubicBezTo>
                <a:cubicBezTo>
                  <a:pt x="2957" y="1316"/>
                  <a:pt x="2956" y="1317"/>
                  <a:pt x="2956" y="1318"/>
                </a:cubicBezTo>
                <a:cubicBezTo>
                  <a:pt x="2955" y="1318"/>
                  <a:pt x="2955" y="1318"/>
                  <a:pt x="2955" y="1319"/>
                </a:cubicBezTo>
                <a:cubicBezTo>
                  <a:pt x="2955" y="1319"/>
                  <a:pt x="2955" y="1319"/>
                  <a:pt x="2955" y="1320"/>
                </a:cubicBezTo>
                <a:cubicBezTo>
                  <a:pt x="2955" y="1320"/>
                  <a:pt x="2955" y="1320"/>
                  <a:pt x="2955" y="1320"/>
                </a:cubicBezTo>
                <a:cubicBezTo>
                  <a:pt x="2955" y="1320"/>
                  <a:pt x="2955" y="1320"/>
                  <a:pt x="2955" y="1320"/>
                </a:cubicBezTo>
                <a:cubicBezTo>
                  <a:pt x="2955" y="1320"/>
                  <a:pt x="2955" y="1321"/>
                  <a:pt x="2955" y="1322"/>
                </a:cubicBezTo>
                <a:cubicBezTo>
                  <a:pt x="2955" y="1322"/>
                  <a:pt x="2955" y="1322"/>
                  <a:pt x="2955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4" y="1323"/>
                  <a:pt x="2954" y="1324"/>
                  <a:pt x="2955" y="1325"/>
                </a:cubicBezTo>
                <a:cubicBezTo>
                  <a:pt x="2955" y="1327"/>
                  <a:pt x="2955" y="1328"/>
                  <a:pt x="2954" y="1330"/>
                </a:cubicBezTo>
                <a:cubicBezTo>
                  <a:pt x="2954" y="1331"/>
                  <a:pt x="2954" y="1331"/>
                  <a:pt x="2954" y="1332"/>
                </a:cubicBezTo>
                <a:cubicBezTo>
                  <a:pt x="2954" y="1332"/>
                  <a:pt x="2955" y="1332"/>
                  <a:pt x="2955" y="1333"/>
                </a:cubicBezTo>
                <a:cubicBezTo>
                  <a:pt x="2955" y="1333"/>
                  <a:pt x="2955" y="1333"/>
                  <a:pt x="2955" y="1333"/>
                </a:cubicBezTo>
                <a:cubicBezTo>
                  <a:pt x="2955" y="1333"/>
                  <a:pt x="2954" y="1333"/>
                  <a:pt x="2954" y="1333"/>
                </a:cubicBezTo>
                <a:cubicBezTo>
                  <a:pt x="2953" y="1335"/>
                  <a:pt x="2953" y="1334"/>
                  <a:pt x="2953" y="1333"/>
                </a:cubicBezTo>
                <a:cubicBezTo>
                  <a:pt x="2953" y="1333"/>
                  <a:pt x="2953" y="1333"/>
                  <a:pt x="2953" y="1334"/>
                </a:cubicBezTo>
                <a:cubicBezTo>
                  <a:pt x="2951" y="1336"/>
                  <a:pt x="2950" y="1338"/>
                  <a:pt x="2950" y="1341"/>
                </a:cubicBezTo>
                <a:cubicBezTo>
                  <a:pt x="2951" y="1341"/>
                  <a:pt x="2951" y="1342"/>
                  <a:pt x="2951" y="1342"/>
                </a:cubicBezTo>
                <a:cubicBezTo>
                  <a:pt x="2951" y="1343"/>
                  <a:pt x="2950" y="1343"/>
                  <a:pt x="2950" y="1344"/>
                </a:cubicBezTo>
                <a:cubicBezTo>
                  <a:pt x="2949" y="1347"/>
                  <a:pt x="2950" y="1349"/>
                  <a:pt x="2949" y="1352"/>
                </a:cubicBezTo>
                <a:cubicBezTo>
                  <a:pt x="2947" y="1357"/>
                  <a:pt x="2951" y="1363"/>
                  <a:pt x="2949" y="1369"/>
                </a:cubicBezTo>
                <a:cubicBezTo>
                  <a:pt x="2947" y="1373"/>
                  <a:pt x="2948" y="1379"/>
                  <a:pt x="2945" y="1383"/>
                </a:cubicBezTo>
                <a:cubicBezTo>
                  <a:pt x="2941" y="1386"/>
                  <a:pt x="2941" y="1391"/>
                  <a:pt x="2935" y="1387"/>
                </a:cubicBezTo>
                <a:cubicBezTo>
                  <a:pt x="2935" y="1387"/>
                  <a:pt x="2935" y="1387"/>
                  <a:pt x="2935" y="1387"/>
                </a:cubicBezTo>
                <a:cubicBezTo>
                  <a:pt x="2936" y="1386"/>
                  <a:pt x="2936" y="1386"/>
                  <a:pt x="2936" y="1385"/>
                </a:cubicBezTo>
                <a:cubicBezTo>
                  <a:pt x="2936" y="1384"/>
                  <a:pt x="2936" y="1384"/>
                  <a:pt x="2936" y="1384"/>
                </a:cubicBezTo>
                <a:cubicBezTo>
                  <a:pt x="2936" y="1384"/>
                  <a:pt x="2935" y="1383"/>
                  <a:pt x="2935" y="1383"/>
                </a:cubicBezTo>
                <a:cubicBezTo>
                  <a:pt x="2934" y="1383"/>
                  <a:pt x="2934" y="1383"/>
                  <a:pt x="2934" y="1383"/>
                </a:cubicBezTo>
                <a:cubicBezTo>
                  <a:pt x="2934" y="1383"/>
                  <a:pt x="2934" y="1383"/>
                  <a:pt x="2934" y="1383"/>
                </a:cubicBezTo>
                <a:cubicBezTo>
                  <a:pt x="2934" y="1382"/>
                  <a:pt x="2934" y="1382"/>
                  <a:pt x="2934" y="1382"/>
                </a:cubicBezTo>
                <a:cubicBezTo>
                  <a:pt x="2934" y="1382"/>
                  <a:pt x="2934" y="1382"/>
                  <a:pt x="2934" y="1382"/>
                </a:cubicBezTo>
                <a:cubicBezTo>
                  <a:pt x="2936" y="1381"/>
                  <a:pt x="2937" y="1380"/>
                  <a:pt x="2937" y="1378"/>
                </a:cubicBezTo>
                <a:cubicBezTo>
                  <a:pt x="2937" y="1378"/>
                  <a:pt x="2936" y="1377"/>
                  <a:pt x="2935" y="1377"/>
                </a:cubicBezTo>
                <a:cubicBezTo>
                  <a:pt x="2935" y="1377"/>
                  <a:pt x="2935" y="1377"/>
                  <a:pt x="2935" y="1377"/>
                </a:cubicBezTo>
                <a:cubicBezTo>
                  <a:pt x="2935" y="1377"/>
                  <a:pt x="2935" y="1377"/>
                  <a:pt x="2935" y="1377"/>
                </a:cubicBezTo>
                <a:cubicBezTo>
                  <a:pt x="2934" y="1376"/>
                  <a:pt x="2933" y="1376"/>
                  <a:pt x="2933" y="1376"/>
                </a:cubicBezTo>
                <a:cubicBezTo>
                  <a:pt x="2932" y="1376"/>
                  <a:pt x="2932" y="1377"/>
                  <a:pt x="2932" y="1377"/>
                </a:cubicBezTo>
                <a:cubicBezTo>
                  <a:pt x="2932" y="1377"/>
                  <a:pt x="2932" y="1377"/>
                  <a:pt x="2932" y="1377"/>
                </a:cubicBezTo>
                <a:cubicBezTo>
                  <a:pt x="2931" y="1377"/>
                  <a:pt x="2931" y="1377"/>
                  <a:pt x="2930" y="1377"/>
                </a:cubicBezTo>
                <a:cubicBezTo>
                  <a:pt x="2929" y="1378"/>
                  <a:pt x="2928" y="1378"/>
                  <a:pt x="2928" y="1379"/>
                </a:cubicBezTo>
                <a:cubicBezTo>
                  <a:pt x="2928" y="1380"/>
                  <a:pt x="2927" y="1380"/>
                  <a:pt x="2927" y="1380"/>
                </a:cubicBezTo>
                <a:cubicBezTo>
                  <a:pt x="2927" y="1380"/>
                  <a:pt x="2927" y="1380"/>
                  <a:pt x="2927" y="1380"/>
                </a:cubicBezTo>
                <a:cubicBezTo>
                  <a:pt x="2927" y="1380"/>
                  <a:pt x="2927" y="1381"/>
                  <a:pt x="2927" y="1381"/>
                </a:cubicBezTo>
                <a:cubicBezTo>
                  <a:pt x="2925" y="1380"/>
                  <a:pt x="2922" y="1380"/>
                  <a:pt x="2921" y="1379"/>
                </a:cubicBezTo>
                <a:cubicBezTo>
                  <a:pt x="2921" y="1379"/>
                  <a:pt x="2921" y="1379"/>
                  <a:pt x="2921" y="1379"/>
                </a:cubicBezTo>
                <a:cubicBezTo>
                  <a:pt x="2921" y="1379"/>
                  <a:pt x="2921" y="1379"/>
                  <a:pt x="2921" y="1379"/>
                </a:cubicBezTo>
                <a:cubicBezTo>
                  <a:pt x="2918" y="1377"/>
                  <a:pt x="2915" y="1374"/>
                  <a:pt x="2912" y="1372"/>
                </a:cubicBezTo>
                <a:cubicBezTo>
                  <a:pt x="2912" y="1372"/>
                  <a:pt x="2913" y="1372"/>
                  <a:pt x="2913" y="1372"/>
                </a:cubicBezTo>
                <a:cubicBezTo>
                  <a:pt x="2913" y="1371"/>
                  <a:pt x="2912" y="1371"/>
                  <a:pt x="2912" y="1371"/>
                </a:cubicBezTo>
                <a:cubicBezTo>
                  <a:pt x="2912" y="1371"/>
                  <a:pt x="2912" y="1371"/>
                  <a:pt x="2912" y="1370"/>
                </a:cubicBezTo>
                <a:cubicBezTo>
                  <a:pt x="2912" y="1370"/>
                  <a:pt x="2912" y="1369"/>
                  <a:pt x="2911" y="1369"/>
                </a:cubicBezTo>
                <a:cubicBezTo>
                  <a:pt x="2911" y="1368"/>
                  <a:pt x="2910" y="1368"/>
                  <a:pt x="2910" y="1368"/>
                </a:cubicBezTo>
                <a:cubicBezTo>
                  <a:pt x="2909" y="1368"/>
                  <a:pt x="2908" y="1367"/>
                  <a:pt x="2908" y="1368"/>
                </a:cubicBezTo>
                <a:cubicBezTo>
                  <a:pt x="2907" y="1368"/>
                  <a:pt x="2907" y="1368"/>
                  <a:pt x="2907" y="1368"/>
                </a:cubicBezTo>
                <a:cubicBezTo>
                  <a:pt x="2907" y="1368"/>
                  <a:pt x="2906" y="1368"/>
                  <a:pt x="2906" y="1368"/>
                </a:cubicBezTo>
                <a:cubicBezTo>
                  <a:pt x="2905" y="1367"/>
                  <a:pt x="2905" y="1368"/>
                  <a:pt x="2904" y="1368"/>
                </a:cubicBezTo>
                <a:cubicBezTo>
                  <a:pt x="2904" y="1368"/>
                  <a:pt x="2904" y="1367"/>
                  <a:pt x="2904" y="1367"/>
                </a:cubicBezTo>
                <a:cubicBezTo>
                  <a:pt x="2901" y="1364"/>
                  <a:pt x="2897" y="1363"/>
                  <a:pt x="2897" y="1363"/>
                </a:cubicBezTo>
                <a:cubicBezTo>
                  <a:pt x="2899" y="1361"/>
                  <a:pt x="2901" y="1357"/>
                  <a:pt x="2902" y="1353"/>
                </a:cubicBezTo>
                <a:cubicBezTo>
                  <a:pt x="2902" y="1353"/>
                  <a:pt x="2902" y="1354"/>
                  <a:pt x="2902" y="1354"/>
                </a:cubicBezTo>
                <a:cubicBezTo>
                  <a:pt x="2902" y="1354"/>
                  <a:pt x="2902" y="1354"/>
                  <a:pt x="2902" y="1354"/>
                </a:cubicBezTo>
                <a:cubicBezTo>
                  <a:pt x="2902" y="1354"/>
                  <a:pt x="2902" y="1354"/>
                  <a:pt x="2902" y="1355"/>
                </a:cubicBezTo>
                <a:cubicBezTo>
                  <a:pt x="2902" y="1355"/>
                  <a:pt x="2902" y="1355"/>
                  <a:pt x="2902" y="1355"/>
                </a:cubicBezTo>
                <a:cubicBezTo>
                  <a:pt x="2902" y="1355"/>
                  <a:pt x="2902" y="1355"/>
                  <a:pt x="2902" y="1355"/>
                </a:cubicBezTo>
                <a:cubicBezTo>
                  <a:pt x="2901" y="1356"/>
                  <a:pt x="2901" y="1358"/>
                  <a:pt x="2902" y="1359"/>
                </a:cubicBezTo>
                <a:cubicBezTo>
                  <a:pt x="2904" y="1359"/>
                  <a:pt x="2905" y="1359"/>
                  <a:pt x="2906" y="1359"/>
                </a:cubicBezTo>
                <a:cubicBezTo>
                  <a:pt x="2906" y="1359"/>
                  <a:pt x="2906" y="1359"/>
                  <a:pt x="2907" y="1359"/>
                </a:cubicBezTo>
                <a:cubicBezTo>
                  <a:pt x="2908" y="1360"/>
                  <a:pt x="2911" y="1359"/>
                  <a:pt x="2911" y="1357"/>
                </a:cubicBezTo>
                <a:cubicBezTo>
                  <a:pt x="2911" y="1356"/>
                  <a:pt x="2911" y="1355"/>
                  <a:pt x="2910" y="1354"/>
                </a:cubicBezTo>
                <a:cubicBezTo>
                  <a:pt x="2911" y="1353"/>
                  <a:pt x="2911" y="1352"/>
                  <a:pt x="2910" y="1351"/>
                </a:cubicBezTo>
                <a:cubicBezTo>
                  <a:pt x="2910" y="1350"/>
                  <a:pt x="2909" y="1350"/>
                  <a:pt x="2908" y="1350"/>
                </a:cubicBezTo>
                <a:cubicBezTo>
                  <a:pt x="2908" y="1349"/>
                  <a:pt x="2907" y="1349"/>
                  <a:pt x="2906" y="1349"/>
                </a:cubicBezTo>
                <a:cubicBezTo>
                  <a:pt x="2906" y="1349"/>
                  <a:pt x="2905" y="1349"/>
                  <a:pt x="2905" y="1350"/>
                </a:cubicBezTo>
                <a:cubicBezTo>
                  <a:pt x="2905" y="1350"/>
                  <a:pt x="2905" y="1350"/>
                  <a:pt x="2905" y="1350"/>
                </a:cubicBezTo>
                <a:cubicBezTo>
                  <a:pt x="2903" y="1350"/>
                  <a:pt x="2903" y="1351"/>
                  <a:pt x="2903" y="1351"/>
                </a:cubicBezTo>
                <a:cubicBezTo>
                  <a:pt x="2903" y="1350"/>
                  <a:pt x="2901" y="1349"/>
                  <a:pt x="2900" y="1350"/>
                </a:cubicBezTo>
                <a:cubicBezTo>
                  <a:pt x="2900" y="1349"/>
                  <a:pt x="2900" y="1349"/>
                  <a:pt x="2901" y="1349"/>
                </a:cubicBezTo>
                <a:cubicBezTo>
                  <a:pt x="2901" y="1349"/>
                  <a:pt x="2902" y="1349"/>
                  <a:pt x="2902" y="1349"/>
                </a:cubicBezTo>
                <a:cubicBezTo>
                  <a:pt x="2903" y="1350"/>
                  <a:pt x="2904" y="1350"/>
                  <a:pt x="2905" y="1349"/>
                </a:cubicBezTo>
                <a:cubicBezTo>
                  <a:pt x="2906" y="1348"/>
                  <a:pt x="2907" y="1348"/>
                  <a:pt x="2907" y="1346"/>
                </a:cubicBezTo>
                <a:cubicBezTo>
                  <a:pt x="2908" y="1346"/>
                  <a:pt x="2908" y="1344"/>
                  <a:pt x="2907" y="1343"/>
                </a:cubicBezTo>
                <a:cubicBezTo>
                  <a:pt x="2909" y="1342"/>
                  <a:pt x="2910" y="1340"/>
                  <a:pt x="2911" y="1339"/>
                </a:cubicBezTo>
                <a:cubicBezTo>
                  <a:pt x="2911" y="1337"/>
                  <a:pt x="2911" y="1336"/>
                  <a:pt x="2909" y="1336"/>
                </a:cubicBezTo>
                <a:cubicBezTo>
                  <a:pt x="2909" y="1335"/>
                  <a:pt x="2908" y="1335"/>
                  <a:pt x="2907" y="1335"/>
                </a:cubicBezTo>
                <a:cubicBezTo>
                  <a:pt x="2907" y="1335"/>
                  <a:pt x="2907" y="1335"/>
                  <a:pt x="2907" y="1335"/>
                </a:cubicBezTo>
                <a:cubicBezTo>
                  <a:pt x="2908" y="1334"/>
                  <a:pt x="2908" y="1334"/>
                  <a:pt x="2905" y="1333"/>
                </a:cubicBezTo>
                <a:cubicBezTo>
                  <a:pt x="2905" y="1333"/>
                  <a:pt x="2904" y="1333"/>
                  <a:pt x="2904" y="1333"/>
                </a:cubicBezTo>
                <a:cubicBezTo>
                  <a:pt x="2904" y="1332"/>
                  <a:pt x="2905" y="1332"/>
                  <a:pt x="2906" y="1331"/>
                </a:cubicBezTo>
                <a:cubicBezTo>
                  <a:pt x="2906" y="1331"/>
                  <a:pt x="2906" y="1331"/>
                  <a:pt x="2906" y="1331"/>
                </a:cubicBezTo>
                <a:cubicBezTo>
                  <a:pt x="2906" y="1331"/>
                  <a:pt x="2906" y="1331"/>
                  <a:pt x="2906" y="1331"/>
                </a:cubicBezTo>
                <a:cubicBezTo>
                  <a:pt x="2906" y="1331"/>
                  <a:pt x="2906" y="1331"/>
                  <a:pt x="2906" y="1331"/>
                </a:cubicBezTo>
                <a:cubicBezTo>
                  <a:pt x="2907" y="1330"/>
                  <a:pt x="2907" y="1330"/>
                  <a:pt x="2908" y="1329"/>
                </a:cubicBezTo>
                <a:cubicBezTo>
                  <a:pt x="2909" y="1327"/>
                  <a:pt x="2910" y="1325"/>
                  <a:pt x="2909" y="1324"/>
                </a:cubicBezTo>
                <a:cubicBezTo>
                  <a:pt x="2908" y="1323"/>
                  <a:pt x="2908" y="1323"/>
                  <a:pt x="2907" y="1323"/>
                </a:cubicBezTo>
                <a:cubicBezTo>
                  <a:pt x="2906" y="1323"/>
                  <a:pt x="2905" y="1324"/>
                  <a:pt x="2905" y="1325"/>
                </a:cubicBezTo>
                <a:cubicBezTo>
                  <a:pt x="2905" y="1326"/>
                  <a:pt x="2904" y="1326"/>
                  <a:pt x="2904" y="1327"/>
                </a:cubicBezTo>
                <a:cubicBezTo>
                  <a:pt x="2904" y="1327"/>
                  <a:pt x="2904" y="1328"/>
                  <a:pt x="2903" y="1328"/>
                </a:cubicBezTo>
                <a:cubicBezTo>
                  <a:pt x="2902" y="1328"/>
                  <a:pt x="2901" y="1329"/>
                  <a:pt x="2900" y="1330"/>
                </a:cubicBezTo>
                <a:cubicBezTo>
                  <a:pt x="2900" y="1331"/>
                  <a:pt x="2899" y="1332"/>
                  <a:pt x="2898" y="1332"/>
                </a:cubicBezTo>
                <a:cubicBezTo>
                  <a:pt x="2898" y="1333"/>
                  <a:pt x="2898" y="1333"/>
                  <a:pt x="2898" y="1333"/>
                </a:cubicBezTo>
                <a:cubicBezTo>
                  <a:pt x="2895" y="1334"/>
                  <a:pt x="2891" y="1336"/>
                  <a:pt x="2891" y="1334"/>
                </a:cubicBezTo>
                <a:cubicBezTo>
                  <a:pt x="2890" y="1332"/>
                  <a:pt x="2888" y="1332"/>
                  <a:pt x="2887" y="1333"/>
                </a:cubicBezTo>
                <a:cubicBezTo>
                  <a:pt x="2887" y="1334"/>
                  <a:pt x="2885" y="1333"/>
                  <a:pt x="2885" y="1333"/>
                </a:cubicBezTo>
                <a:cubicBezTo>
                  <a:pt x="2885" y="1333"/>
                  <a:pt x="2884" y="1333"/>
                  <a:pt x="2884" y="1333"/>
                </a:cubicBezTo>
                <a:cubicBezTo>
                  <a:pt x="2884" y="1333"/>
                  <a:pt x="2884" y="1333"/>
                  <a:pt x="2884" y="1333"/>
                </a:cubicBezTo>
                <a:cubicBezTo>
                  <a:pt x="2883" y="1332"/>
                  <a:pt x="2883" y="1332"/>
                  <a:pt x="2883" y="1332"/>
                </a:cubicBezTo>
                <a:cubicBezTo>
                  <a:pt x="2882" y="1331"/>
                  <a:pt x="2882" y="1330"/>
                  <a:pt x="2881" y="1330"/>
                </a:cubicBezTo>
                <a:cubicBezTo>
                  <a:pt x="2881" y="1330"/>
                  <a:pt x="2878" y="1331"/>
                  <a:pt x="2878" y="1331"/>
                </a:cubicBezTo>
                <a:cubicBezTo>
                  <a:pt x="2877" y="1330"/>
                  <a:pt x="2876" y="1329"/>
                  <a:pt x="2875" y="1329"/>
                </a:cubicBezTo>
                <a:cubicBezTo>
                  <a:pt x="2875" y="1329"/>
                  <a:pt x="2875" y="1329"/>
                  <a:pt x="2875" y="1329"/>
                </a:cubicBezTo>
                <a:cubicBezTo>
                  <a:pt x="2874" y="1328"/>
                  <a:pt x="2874" y="1328"/>
                  <a:pt x="2873" y="1327"/>
                </a:cubicBezTo>
                <a:cubicBezTo>
                  <a:pt x="2873" y="1326"/>
                  <a:pt x="2872" y="1326"/>
                  <a:pt x="2871" y="1327"/>
                </a:cubicBezTo>
                <a:cubicBezTo>
                  <a:pt x="2871" y="1326"/>
                  <a:pt x="2871" y="1325"/>
                  <a:pt x="2871" y="1324"/>
                </a:cubicBezTo>
                <a:cubicBezTo>
                  <a:pt x="2870" y="1323"/>
                  <a:pt x="2870" y="1323"/>
                  <a:pt x="2869" y="1323"/>
                </a:cubicBezTo>
                <a:cubicBezTo>
                  <a:pt x="2867" y="1323"/>
                  <a:pt x="2867" y="1323"/>
                  <a:pt x="2866" y="1324"/>
                </a:cubicBezTo>
                <a:cubicBezTo>
                  <a:pt x="2866" y="1324"/>
                  <a:pt x="2865" y="1325"/>
                  <a:pt x="2865" y="1325"/>
                </a:cubicBezTo>
                <a:cubicBezTo>
                  <a:pt x="2864" y="1325"/>
                  <a:pt x="2864" y="1325"/>
                  <a:pt x="2864" y="1325"/>
                </a:cubicBezTo>
                <a:cubicBezTo>
                  <a:pt x="2863" y="1324"/>
                  <a:pt x="2863" y="1325"/>
                  <a:pt x="2862" y="1325"/>
                </a:cubicBezTo>
                <a:cubicBezTo>
                  <a:pt x="2861" y="1325"/>
                  <a:pt x="2861" y="1325"/>
                  <a:pt x="2860" y="1326"/>
                </a:cubicBezTo>
                <a:cubicBezTo>
                  <a:pt x="2860" y="1326"/>
                  <a:pt x="2860" y="1326"/>
                  <a:pt x="2860" y="1327"/>
                </a:cubicBezTo>
                <a:cubicBezTo>
                  <a:pt x="2860" y="1327"/>
                  <a:pt x="2860" y="1327"/>
                  <a:pt x="2860" y="1327"/>
                </a:cubicBezTo>
                <a:cubicBezTo>
                  <a:pt x="2859" y="1327"/>
                  <a:pt x="2859" y="1327"/>
                  <a:pt x="2859" y="1327"/>
                </a:cubicBezTo>
                <a:cubicBezTo>
                  <a:pt x="2858" y="1326"/>
                  <a:pt x="2857" y="1325"/>
                  <a:pt x="2855" y="1325"/>
                </a:cubicBezTo>
                <a:cubicBezTo>
                  <a:pt x="2855" y="1325"/>
                  <a:pt x="2855" y="1326"/>
                  <a:pt x="2855" y="1326"/>
                </a:cubicBezTo>
                <a:cubicBezTo>
                  <a:pt x="2854" y="1326"/>
                  <a:pt x="2854" y="1326"/>
                  <a:pt x="2854" y="1326"/>
                </a:cubicBezTo>
                <a:cubicBezTo>
                  <a:pt x="2854" y="1326"/>
                  <a:pt x="2854" y="1326"/>
                  <a:pt x="2854" y="1326"/>
                </a:cubicBezTo>
                <a:cubicBezTo>
                  <a:pt x="2853" y="1326"/>
                  <a:pt x="2852" y="1326"/>
                  <a:pt x="2852" y="1326"/>
                </a:cubicBezTo>
                <a:cubicBezTo>
                  <a:pt x="2852" y="1326"/>
                  <a:pt x="2852" y="1326"/>
                  <a:pt x="2852" y="1326"/>
                </a:cubicBezTo>
                <a:cubicBezTo>
                  <a:pt x="2852" y="1326"/>
                  <a:pt x="2852" y="1326"/>
                  <a:pt x="2852" y="1326"/>
                </a:cubicBezTo>
                <a:cubicBezTo>
                  <a:pt x="2851" y="1326"/>
                  <a:pt x="2851" y="1326"/>
                  <a:pt x="2851" y="1326"/>
                </a:cubicBezTo>
                <a:cubicBezTo>
                  <a:pt x="2851" y="1326"/>
                  <a:pt x="2850" y="1325"/>
                  <a:pt x="2850" y="1325"/>
                </a:cubicBezTo>
                <a:cubicBezTo>
                  <a:pt x="2850" y="1325"/>
                  <a:pt x="2849" y="1325"/>
                  <a:pt x="2849" y="1325"/>
                </a:cubicBezTo>
                <a:cubicBezTo>
                  <a:pt x="2848" y="1325"/>
                  <a:pt x="2847" y="1325"/>
                  <a:pt x="2847" y="1326"/>
                </a:cubicBezTo>
                <a:cubicBezTo>
                  <a:pt x="2847" y="1326"/>
                  <a:pt x="2847" y="1326"/>
                  <a:pt x="2847" y="1327"/>
                </a:cubicBezTo>
                <a:cubicBezTo>
                  <a:pt x="2846" y="1327"/>
                  <a:pt x="2845" y="1327"/>
                  <a:pt x="2845" y="1328"/>
                </a:cubicBezTo>
                <a:cubicBezTo>
                  <a:pt x="2844" y="1329"/>
                  <a:pt x="2844" y="1329"/>
                  <a:pt x="2844" y="1330"/>
                </a:cubicBezTo>
                <a:cubicBezTo>
                  <a:pt x="2844" y="1330"/>
                  <a:pt x="2844" y="1331"/>
                  <a:pt x="2844" y="1331"/>
                </a:cubicBezTo>
                <a:cubicBezTo>
                  <a:pt x="2843" y="1331"/>
                  <a:pt x="2843" y="1332"/>
                  <a:pt x="2843" y="1332"/>
                </a:cubicBezTo>
                <a:cubicBezTo>
                  <a:pt x="2843" y="1333"/>
                  <a:pt x="2843" y="1334"/>
                  <a:pt x="2843" y="1334"/>
                </a:cubicBezTo>
                <a:cubicBezTo>
                  <a:pt x="2845" y="1336"/>
                  <a:pt x="2846" y="1335"/>
                  <a:pt x="2848" y="1335"/>
                </a:cubicBezTo>
                <a:cubicBezTo>
                  <a:pt x="2849" y="1335"/>
                  <a:pt x="2849" y="1336"/>
                  <a:pt x="2850" y="1336"/>
                </a:cubicBezTo>
                <a:cubicBezTo>
                  <a:pt x="2851" y="1336"/>
                  <a:pt x="2851" y="1335"/>
                  <a:pt x="2851" y="1335"/>
                </a:cubicBezTo>
                <a:cubicBezTo>
                  <a:pt x="2852" y="1335"/>
                  <a:pt x="2852" y="1335"/>
                  <a:pt x="2852" y="1336"/>
                </a:cubicBezTo>
                <a:cubicBezTo>
                  <a:pt x="2852" y="1336"/>
                  <a:pt x="2852" y="1336"/>
                  <a:pt x="2852" y="1336"/>
                </a:cubicBezTo>
                <a:cubicBezTo>
                  <a:pt x="2852" y="1336"/>
                  <a:pt x="2852" y="1336"/>
                  <a:pt x="2852" y="1336"/>
                </a:cubicBezTo>
                <a:cubicBezTo>
                  <a:pt x="2850" y="1336"/>
                  <a:pt x="2849" y="1336"/>
                  <a:pt x="2849" y="1337"/>
                </a:cubicBezTo>
                <a:cubicBezTo>
                  <a:pt x="2848" y="1338"/>
                  <a:pt x="2848" y="1339"/>
                  <a:pt x="2848" y="1340"/>
                </a:cubicBezTo>
                <a:cubicBezTo>
                  <a:pt x="2848" y="1340"/>
                  <a:pt x="2848" y="1340"/>
                  <a:pt x="2848" y="1340"/>
                </a:cubicBezTo>
                <a:cubicBezTo>
                  <a:pt x="2848" y="1341"/>
                  <a:pt x="2847" y="1342"/>
                  <a:pt x="2846" y="1342"/>
                </a:cubicBezTo>
                <a:cubicBezTo>
                  <a:pt x="2845" y="1342"/>
                  <a:pt x="2844" y="1343"/>
                  <a:pt x="2844" y="1343"/>
                </a:cubicBezTo>
                <a:cubicBezTo>
                  <a:pt x="2844" y="1344"/>
                  <a:pt x="2844" y="1344"/>
                  <a:pt x="2844" y="1344"/>
                </a:cubicBezTo>
                <a:cubicBezTo>
                  <a:pt x="2843" y="1345"/>
                  <a:pt x="2843" y="1346"/>
                  <a:pt x="2843" y="1347"/>
                </a:cubicBezTo>
                <a:cubicBezTo>
                  <a:pt x="2843" y="1347"/>
                  <a:pt x="2843" y="1347"/>
                  <a:pt x="2843" y="1347"/>
                </a:cubicBezTo>
                <a:cubicBezTo>
                  <a:pt x="2843" y="1348"/>
                  <a:pt x="2842" y="1348"/>
                  <a:pt x="2842" y="1348"/>
                </a:cubicBezTo>
                <a:cubicBezTo>
                  <a:pt x="2840" y="1351"/>
                  <a:pt x="2836" y="1357"/>
                  <a:pt x="2837" y="1360"/>
                </a:cubicBezTo>
                <a:cubicBezTo>
                  <a:pt x="2837" y="1360"/>
                  <a:pt x="2838" y="1361"/>
                  <a:pt x="2839" y="1361"/>
                </a:cubicBezTo>
                <a:cubicBezTo>
                  <a:pt x="2839" y="1361"/>
                  <a:pt x="2839" y="1361"/>
                  <a:pt x="2839" y="1361"/>
                </a:cubicBezTo>
                <a:cubicBezTo>
                  <a:pt x="2839" y="1361"/>
                  <a:pt x="2839" y="1361"/>
                  <a:pt x="2839" y="1361"/>
                </a:cubicBezTo>
                <a:cubicBezTo>
                  <a:pt x="2839" y="1361"/>
                  <a:pt x="2839" y="1361"/>
                  <a:pt x="2839" y="1361"/>
                </a:cubicBezTo>
                <a:cubicBezTo>
                  <a:pt x="2838" y="1361"/>
                  <a:pt x="2837" y="1361"/>
                  <a:pt x="2837" y="1362"/>
                </a:cubicBezTo>
                <a:cubicBezTo>
                  <a:pt x="2836" y="1362"/>
                  <a:pt x="2836" y="1362"/>
                  <a:pt x="2836" y="1361"/>
                </a:cubicBezTo>
                <a:cubicBezTo>
                  <a:pt x="2836" y="1361"/>
                  <a:pt x="2836" y="1361"/>
                  <a:pt x="2836" y="1361"/>
                </a:cubicBezTo>
                <a:cubicBezTo>
                  <a:pt x="2835" y="1361"/>
                  <a:pt x="2835" y="1361"/>
                  <a:pt x="2835" y="1361"/>
                </a:cubicBezTo>
                <a:cubicBezTo>
                  <a:pt x="2834" y="1361"/>
                  <a:pt x="2834" y="1361"/>
                  <a:pt x="2834" y="1361"/>
                </a:cubicBezTo>
                <a:cubicBezTo>
                  <a:pt x="2832" y="1360"/>
                  <a:pt x="2831" y="1360"/>
                  <a:pt x="2829" y="1361"/>
                </a:cubicBezTo>
                <a:cubicBezTo>
                  <a:pt x="2828" y="1356"/>
                  <a:pt x="2821" y="1354"/>
                  <a:pt x="2818" y="1351"/>
                </a:cubicBezTo>
                <a:cubicBezTo>
                  <a:pt x="2817" y="1350"/>
                  <a:pt x="2817" y="1350"/>
                  <a:pt x="2816" y="1350"/>
                </a:cubicBezTo>
                <a:cubicBezTo>
                  <a:pt x="2816" y="1350"/>
                  <a:pt x="2815" y="1350"/>
                  <a:pt x="2815" y="1350"/>
                </a:cubicBezTo>
                <a:cubicBezTo>
                  <a:pt x="2814" y="1350"/>
                  <a:pt x="2813" y="1351"/>
                  <a:pt x="2813" y="1352"/>
                </a:cubicBezTo>
                <a:cubicBezTo>
                  <a:pt x="2813" y="1352"/>
                  <a:pt x="2813" y="1352"/>
                  <a:pt x="2813" y="1352"/>
                </a:cubicBezTo>
                <a:cubicBezTo>
                  <a:pt x="2811" y="1353"/>
                  <a:pt x="2811" y="1353"/>
                  <a:pt x="2810" y="1354"/>
                </a:cubicBezTo>
                <a:cubicBezTo>
                  <a:pt x="2810" y="1354"/>
                  <a:pt x="2810" y="1354"/>
                  <a:pt x="2809" y="1354"/>
                </a:cubicBezTo>
                <a:cubicBezTo>
                  <a:pt x="2808" y="1353"/>
                  <a:pt x="2807" y="1355"/>
                  <a:pt x="2807" y="1356"/>
                </a:cubicBezTo>
                <a:cubicBezTo>
                  <a:pt x="2807" y="1356"/>
                  <a:pt x="2805" y="1358"/>
                  <a:pt x="2807" y="1357"/>
                </a:cubicBezTo>
                <a:cubicBezTo>
                  <a:pt x="2807" y="1357"/>
                  <a:pt x="2806" y="1357"/>
                  <a:pt x="2806" y="1357"/>
                </a:cubicBezTo>
                <a:cubicBezTo>
                  <a:pt x="2806" y="1357"/>
                  <a:pt x="2806" y="1357"/>
                  <a:pt x="2806" y="1357"/>
                </a:cubicBezTo>
                <a:cubicBezTo>
                  <a:pt x="2805" y="1356"/>
                  <a:pt x="2803" y="1357"/>
                  <a:pt x="2803" y="1358"/>
                </a:cubicBezTo>
                <a:cubicBezTo>
                  <a:pt x="2803" y="1358"/>
                  <a:pt x="2802" y="1359"/>
                  <a:pt x="2802" y="1358"/>
                </a:cubicBezTo>
                <a:cubicBezTo>
                  <a:pt x="2801" y="1358"/>
                  <a:pt x="2801" y="1358"/>
                  <a:pt x="2800" y="1359"/>
                </a:cubicBezTo>
                <a:cubicBezTo>
                  <a:pt x="2800" y="1360"/>
                  <a:pt x="2799" y="1360"/>
                  <a:pt x="2800" y="1359"/>
                </a:cubicBezTo>
                <a:cubicBezTo>
                  <a:pt x="2798" y="1360"/>
                  <a:pt x="2798" y="1361"/>
                  <a:pt x="2798" y="1362"/>
                </a:cubicBezTo>
                <a:cubicBezTo>
                  <a:pt x="2798" y="1362"/>
                  <a:pt x="2798" y="1362"/>
                  <a:pt x="2798" y="1363"/>
                </a:cubicBezTo>
                <a:cubicBezTo>
                  <a:pt x="2798" y="1363"/>
                  <a:pt x="2797" y="1363"/>
                  <a:pt x="2797" y="1365"/>
                </a:cubicBezTo>
                <a:cubicBezTo>
                  <a:pt x="2797" y="1366"/>
                  <a:pt x="2797" y="1364"/>
                  <a:pt x="2796" y="1366"/>
                </a:cubicBezTo>
                <a:cubicBezTo>
                  <a:pt x="2796" y="1366"/>
                  <a:pt x="2796" y="1366"/>
                  <a:pt x="2796" y="1366"/>
                </a:cubicBezTo>
                <a:cubicBezTo>
                  <a:pt x="2793" y="1369"/>
                  <a:pt x="2789" y="1370"/>
                  <a:pt x="2792" y="1374"/>
                </a:cubicBezTo>
                <a:cubicBezTo>
                  <a:pt x="2792" y="1375"/>
                  <a:pt x="2791" y="1375"/>
                  <a:pt x="2791" y="1376"/>
                </a:cubicBezTo>
                <a:cubicBezTo>
                  <a:pt x="2790" y="1375"/>
                  <a:pt x="2790" y="1375"/>
                  <a:pt x="2789" y="1375"/>
                </a:cubicBezTo>
                <a:cubicBezTo>
                  <a:pt x="2789" y="1375"/>
                  <a:pt x="2789" y="1375"/>
                  <a:pt x="2789" y="1375"/>
                </a:cubicBezTo>
                <a:cubicBezTo>
                  <a:pt x="2789" y="1374"/>
                  <a:pt x="2788" y="1374"/>
                  <a:pt x="2787" y="1374"/>
                </a:cubicBezTo>
                <a:cubicBezTo>
                  <a:pt x="2787" y="1374"/>
                  <a:pt x="2787" y="1374"/>
                  <a:pt x="2786" y="1374"/>
                </a:cubicBezTo>
                <a:cubicBezTo>
                  <a:pt x="2785" y="1374"/>
                  <a:pt x="2785" y="1375"/>
                  <a:pt x="2784" y="1375"/>
                </a:cubicBezTo>
                <a:cubicBezTo>
                  <a:pt x="2784" y="1377"/>
                  <a:pt x="2783" y="1378"/>
                  <a:pt x="2783" y="1380"/>
                </a:cubicBezTo>
                <a:cubicBezTo>
                  <a:pt x="2783" y="1379"/>
                  <a:pt x="2783" y="1378"/>
                  <a:pt x="2783" y="1377"/>
                </a:cubicBezTo>
                <a:cubicBezTo>
                  <a:pt x="2782" y="1377"/>
                  <a:pt x="2782" y="1376"/>
                  <a:pt x="2781" y="1376"/>
                </a:cubicBezTo>
                <a:cubicBezTo>
                  <a:pt x="2781" y="1376"/>
                  <a:pt x="2781" y="1376"/>
                  <a:pt x="2781" y="1376"/>
                </a:cubicBezTo>
                <a:cubicBezTo>
                  <a:pt x="2780" y="1376"/>
                  <a:pt x="2780" y="1376"/>
                  <a:pt x="2780" y="1376"/>
                </a:cubicBezTo>
                <a:cubicBezTo>
                  <a:pt x="2779" y="1376"/>
                  <a:pt x="2779" y="1376"/>
                  <a:pt x="2778" y="1377"/>
                </a:cubicBezTo>
                <a:cubicBezTo>
                  <a:pt x="2778" y="1378"/>
                  <a:pt x="2777" y="1378"/>
                  <a:pt x="2776" y="1380"/>
                </a:cubicBezTo>
                <a:cubicBezTo>
                  <a:pt x="2776" y="1380"/>
                  <a:pt x="2776" y="1380"/>
                  <a:pt x="2776" y="1380"/>
                </a:cubicBezTo>
                <a:cubicBezTo>
                  <a:pt x="2776" y="1380"/>
                  <a:pt x="2775" y="1380"/>
                  <a:pt x="2775" y="1381"/>
                </a:cubicBezTo>
                <a:cubicBezTo>
                  <a:pt x="2774" y="1381"/>
                  <a:pt x="2774" y="1382"/>
                  <a:pt x="2774" y="1382"/>
                </a:cubicBezTo>
                <a:cubicBezTo>
                  <a:pt x="2769" y="1386"/>
                  <a:pt x="2771" y="1391"/>
                  <a:pt x="2771" y="1394"/>
                </a:cubicBezTo>
                <a:cubicBezTo>
                  <a:pt x="2771" y="1394"/>
                  <a:pt x="2771" y="1395"/>
                  <a:pt x="2771" y="1395"/>
                </a:cubicBezTo>
                <a:cubicBezTo>
                  <a:pt x="2769" y="1395"/>
                  <a:pt x="2768" y="1395"/>
                  <a:pt x="2771" y="1397"/>
                </a:cubicBezTo>
                <a:cubicBezTo>
                  <a:pt x="2770" y="1396"/>
                  <a:pt x="2768" y="1396"/>
                  <a:pt x="2767" y="1397"/>
                </a:cubicBezTo>
                <a:cubicBezTo>
                  <a:pt x="2767" y="1398"/>
                  <a:pt x="2767" y="1398"/>
                  <a:pt x="2767" y="1399"/>
                </a:cubicBezTo>
                <a:cubicBezTo>
                  <a:pt x="2766" y="1399"/>
                  <a:pt x="2767" y="1399"/>
                  <a:pt x="2766" y="1399"/>
                </a:cubicBezTo>
                <a:cubicBezTo>
                  <a:pt x="2766" y="1400"/>
                  <a:pt x="2765" y="1400"/>
                  <a:pt x="2765" y="1401"/>
                </a:cubicBezTo>
                <a:cubicBezTo>
                  <a:pt x="2766" y="1407"/>
                  <a:pt x="2755" y="1412"/>
                  <a:pt x="2750" y="1412"/>
                </a:cubicBezTo>
                <a:cubicBezTo>
                  <a:pt x="2749" y="1412"/>
                  <a:pt x="2749" y="1412"/>
                  <a:pt x="2748" y="1413"/>
                </a:cubicBezTo>
                <a:cubicBezTo>
                  <a:pt x="2748" y="1412"/>
                  <a:pt x="2749" y="1413"/>
                  <a:pt x="2745" y="1412"/>
                </a:cubicBezTo>
                <a:cubicBezTo>
                  <a:pt x="2744" y="1411"/>
                  <a:pt x="2743" y="1412"/>
                  <a:pt x="2743" y="1413"/>
                </a:cubicBezTo>
                <a:cubicBezTo>
                  <a:pt x="2744" y="1410"/>
                  <a:pt x="2741" y="1415"/>
                  <a:pt x="2738" y="1415"/>
                </a:cubicBezTo>
                <a:cubicBezTo>
                  <a:pt x="2737" y="1415"/>
                  <a:pt x="2728" y="1418"/>
                  <a:pt x="2728" y="1419"/>
                </a:cubicBezTo>
                <a:cubicBezTo>
                  <a:pt x="2728" y="1418"/>
                  <a:pt x="2727" y="1417"/>
                  <a:pt x="2726" y="1418"/>
                </a:cubicBezTo>
                <a:cubicBezTo>
                  <a:pt x="2725" y="1417"/>
                  <a:pt x="2725" y="1417"/>
                  <a:pt x="2725" y="1416"/>
                </a:cubicBezTo>
                <a:cubicBezTo>
                  <a:pt x="2725" y="1415"/>
                  <a:pt x="2723" y="1415"/>
                  <a:pt x="2722" y="1416"/>
                </a:cubicBezTo>
                <a:cubicBezTo>
                  <a:pt x="2720" y="1417"/>
                  <a:pt x="2720" y="1421"/>
                  <a:pt x="2717" y="1420"/>
                </a:cubicBezTo>
                <a:cubicBezTo>
                  <a:pt x="2716" y="1420"/>
                  <a:pt x="2715" y="1421"/>
                  <a:pt x="2715" y="1422"/>
                </a:cubicBezTo>
                <a:cubicBezTo>
                  <a:pt x="2715" y="1427"/>
                  <a:pt x="2703" y="1429"/>
                  <a:pt x="2700" y="1435"/>
                </a:cubicBezTo>
                <a:cubicBezTo>
                  <a:pt x="2700" y="1434"/>
                  <a:pt x="2700" y="1434"/>
                  <a:pt x="2700" y="1432"/>
                </a:cubicBezTo>
                <a:cubicBezTo>
                  <a:pt x="2701" y="1431"/>
                  <a:pt x="2700" y="1429"/>
                  <a:pt x="2698" y="1429"/>
                </a:cubicBezTo>
                <a:cubicBezTo>
                  <a:pt x="2695" y="1430"/>
                  <a:pt x="2689" y="1439"/>
                  <a:pt x="2692" y="1442"/>
                </a:cubicBezTo>
                <a:cubicBezTo>
                  <a:pt x="2692" y="1442"/>
                  <a:pt x="2693" y="1443"/>
                  <a:pt x="2693" y="1445"/>
                </a:cubicBezTo>
                <a:cubicBezTo>
                  <a:pt x="2692" y="1448"/>
                  <a:pt x="2690" y="1452"/>
                  <a:pt x="2690" y="1455"/>
                </a:cubicBezTo>
                <a:cubicBezTo>
                  <a:pt x="2690" y="1456"/>
                  <a:pt x="2692" y="1462"/>
                  <a:pt x="2694" y="1467"/>
                </a:cubicBezTo>
                <a:cubicBezTo>
                  <a:pt x="2693" y="1467"/>
                  <a:pt x="2693" y="1466"/>
                  <a:pt x="2692" y="1467"/>
                </a:cubicBezTo>
                <a:cubicBezTo>
                  <a:pt x="2691" y="1467"/>
                  <a:pt x="2690" y="1468"/>
                  <a:pt x="2690" y="1468"/>
                </a:cubicBezTo>
                <a:cubicBezTo>
                  <a:pt x="2690" y="1468"/>
                  <a:pt x="2690" y="1468"/>
                  <a:pt x="2690" y="1467"/>
                </a:cubicBezTo>
                <a:cubicBezTo>
                  <a:pt x="2689" y="1467"/>
                  <a:pt x="2689" y="1466"/>
                  <a:pt x="2688" y="1466"/>
                </a:cubicBezTo>
                <a:cubicBezTo>
                  <a:pt x="2687" y="1465"/>
                  <a:pt x="2686" y="1466"/>
                  <a:pt x="2685" y="1467"/>
                </a:cubicBezTo>
                <a:cubicBezTo>
                  <a:pt x="2685" y="1469"/>
                  <a:pt x="2684" y="1469"/>
                  <a:pt x="2685" y="1471"/>
                </a:cubicBezTo>
                <a:cubicBezTo>
                  <a:pt x="2685" y="1471"/>
                  <a:pt x="2685" y="1472"/>
                  <a:pt x="2686" y="1472"/>
                </a:cubicBezTo>
                <a:cubicBezTo>
                  <a:pt x="2686" y="1472"/>
                  <a:pt x="2686" y="1473"/>
                  <a:pt x="2686" y="1473"/>
                </a:cubicBezTo>
                <a:cubicBezTo>
                  <a:pt x="2686" y="1474"/>
                  <a:pt x="2687" y="1475"/>
                  <a:pt x="2687" y="1475"/>
                </a:cubicBezTo>
                <a:cubicBezTo>
                  <a:pt x="2687" y="1476"/>
                  <a:pt x="2688" y="1476"/>
                  <a:pt x="2688" y="1476"/>
                </a:cubicBezTo>
                <a:cubicBezTo>
                  <a:pt x="2690" y="1480"/>
                  <a:pt x="2692" y="1482"/>
                  <a:pt x="2694" y="1486"/>
                </a:cubicBezTo>
                <a:cubicBezTo>
                  <a:pt x="2695" y="1488"/>
                  <a:pt x="2695" y="1492"/>
                  <a:pt x="2697" y="1495"/>
                </a:cubicBezTo>
                <a:cubicBezTo>
                  <a:pt x="2698" y="1498"/>
                  <a:pt x="2704" y="1504"/>
                  <a:pt x="2704" y="1507"/>
                </a:cubicBezTo>
                <a:cubicBezTo>
                  <a:pt x="2704" y="1512"/>
                  <a:pt x="2712" y="1536"/>
                  <a:pt x="2711" y="1537"/>
                </a:cubicBezTo>
                <a:cubicBezTo>
                  <a:pt x="2710" y="1537"/>
                  <a:pt x="2710" y="1538"/>
                  <a:pt x="2710" y="1539"/>
                </a:cubicBezTo>
                <a:cubicBezTo>
                  <a:pt x="2710" y="1541"/>
                  <a:pt x="2710" y="1546"/>
                  <a:pt x="2709" y="1547"/>
                </a:cubicBezTo>
                <a:cubicBezTo>
                  <a:pt x="2709" y="1547"/>
                  <a:pt x="2709" y="1547"/>
                  <a:pt x="2709" y="1547"/>
                </a:cubicBezTo>
                <a:cubicBezTo>
                  <a:pt x="2708" y="1547"/>
                  <a:pt x="2708" y="1546"/>
                  <a:pt x="2707" y="1546"/>
                </a:cubicBezTo>
                <a:cubicBezTo>
                  <a:pt x="2705" y="1545"/>
                  <a:pt x="2704" y="1547"/>
                  <a:pt x="2704" y="1548"/>
                </a:cubicBezTo>
                <a:cubicBezTo>
                  <a:pt x="2704" y="1551"/>
                  <a:pt x="2705" y="1557"/>
                  <a:pt x="2705" y="1557"/>
                </a:cubicBezTo>
                <a:cubicBezTo>
                  <a:pt x="2706" y="1559"/>
                  <a:pt x="2708" y="1559"/>
                  <a:pt x="2709" y="1557"/>
                </a:cubicBezTo>
                <a:cubicBezTo>
                  <a:pt x="2709" y="1557"/>
                  <a:pt x="2713" y="1560"/>
                  <a:pt x="2714" y="1562"/>
                </a:cubicBezTo>
                <a:cubicBezTo>
                  <a:pt x="2714" y="1562"/>
                  <a:pt x="2715" y="1563"/>
                  <a:pt x="2715" y="1563"/>
                </a:cubicBezTo>
                <a:cubicBezTo>
                  <a:pt x="2718" y="1563"/>
                  <a:pt x="2722" y="1566"/>
                  <a:pt x="2725" y="1565"/>
                </a:cubicBezTo>
                <a:cubicBezTo>
                  <a:pt x="2725" y="1565"/>
                  <a:pt x="2727" y="1565"/>
                  <a:pt x="2728" y="1564"/>
                </a:cubicBezTo>
                <a:cubicBezTo>
                  <a:pt x="2728" y="1565"/>
                  <a:pt x="2728" y="1565"/>
                  <a:pt x="2729" y="1565"/>
                </a:cubicBezTo>
                <a:cubicBezTo>
                  <a:pt x="2729" y="1565"/>
                  <a:pt x="2730" y="1566"/>
                  <a:pt x="2731" y="1565"/>
                </a:cubicBezTo>
                <a:cubicBezTo>
                  <a:pt x="2732" y="1565"/>
                  <a:pt x="2733" y="1565"/>
                  <a:pt x="2734" y="1565"/>
                </a:cubicBezTo>
                <a:cubicBezTo>
                  <a:pt x="2735" y="1565"/>
                  <a:pt x="2735" y="1564"/>
                  <a:pt x="2736" y="1564"/>
                </a:cubicBezTo>
                <a:cubicBezTo>
                  <a:pt x="2735" y="1564"/>
                  <a:pt x="2735" y="1564"/>
                  <a:pt x="2736" y="1563"/>
                </a:cubicBezTo>
                <a:cubicBezTo>
                  <a:pt x="2736" y="1563"/>
                  <a:pt x="2736" y="1562"/>
                  <a:pt x="2735" y="1562"/>
                </a:cubicBezTo>
                <a:cubicBezTo>
                  <a:pt x="2735" y="1562"/>
                  <a:pt x="2735" y="1562"/>
                  <a:pt x="2735" y="1562"/>
                </a:cubicBezTo>
                <a:cubicBezTo>
                  <a:pt x="2736" y="1563"/>
                  <a:pt x="2736" y="1563"/>
                  <a:pt x="2736" y="1563"/>
                </a:cubicBezTo>
                <a:cubicBezTo>
                  <a:pt x="2736" y="1563"/>
                  <a:pt x="2737" y="1563"/>
                  <a:pt x="2738" y="1563"/>
                </a:cubicBezTo>
                <a:cubicBezTo>
                  <a:pt x="2739" y="1563"/>
                  <a:pt x="2740" y="1562"/>
                  <a:pt x="2740" y="1561"/>
                </a:cubicBezTo>
                <a:cubicBezTo>
                  <a:pt x="2740" y="1562"/>
                  <a:pt x="2743" y="1559"/>
                  <a:pt x="2743" y="1558"/>
                </a:cubicBezTo>
                <a:cubicBezTo>
                  <a:pt x="2743" y="1560"/>
                  <a:pt x="2742" y="1558"/>
                  <a:pt x="2744" y="1559"/>
                </a:cubicBezTo>
                <a:cubicBezTo>
                  <a:pt x="2745" y="1560"/>
                  <a:pt x="2746" y="1559"/>
                  <a:pt x="2747" y="1559"/>
                </a:cubicBezTo>
                <a:cubicBezTo>
                  <a:pt x="2746" y="1559"/>
                  <a:pt x="2749" y="1558"/>
                  <a:pt x="2748" y="1558"/>
                </a:cubicBezTo>
                <a:cubicBezTo>
                  <a:pt x="2749" y="1558"/>
                  <a:pt x="2751" y="1557"/>
                  <a:pt x="2750" y="1555"/>
                </a:cubicBezTo>
                <a:cubicBezTo>
                  <a:pt x="2749" y="1554"/>
                  <a:pt x="2758" y="1554"/>
                  <a:pt x="2761" y="1553"/>
                </a:cubicBezTo>
                <a:cubicBezTo>
                  <a:pt x="2759" y="1554"/>
                  <a:pt x="2764" y="1553"/>
                  <a:pt x="2765" y="1553"/>
                </a:cubicBezTo>
                <a:cubicBezTo>
                  <a:pt x="2766" y="1552"/>
                  <a:pt x="2768" y="1553"/>
                  <a:pt x="2770" y="1553"/>
                </a:cubicBezTo>
                <a:cubicBezTo>
                  <a:pt x="2770" y="1553"/>
                  <a:pt x="2770" y="1553"/>
                  <a:pt x="2770" y="1553"/>
                </a:cubicBezTo>
                <a:cubicBezTo>
                  <a:pt x="2770" y="1554"/>
                  <a:pt x="2771" y="1555"/>
                  <a:pt x="2772" y="1555"/>
                </a:cubicBezTo>
                <a:cubicBezTo>
                  <a:pt x="2774" y="1555"/>
                  <a:pt x="2776" y="1553"/>
                  <a:pt x="2779" y="1553"/>
                </a:cubicBezTo>
                <a:cubicBezTo>
                  <a:pt x="2779" y="1553"/>
                  <a:pt x="2779" y="1553"/>
                  <a:pt x="2780" y="1553"/>
                </a:cubicBezTo>
                <a:cubicBezTo>
                  <a:pt x="2780" y="1554"/>
                  <a:pt x="2780" y="1554"/>
                  <a:pt x="2781" y="1554"/>
                </a:cubicBezTo>
                <a:cubicBezTo>
                  <a:pt x="2781" y="1554"/>
                  <a:pt x="2782" y="1554"/>
                  <a:pt x="2782" y="1555"/>
                </a:cubicBezTo>
                <a:cubicBezTo>
                  <a:pt x="2782" y="1555"/>
                  <a:pt x="2783" y="1555"/>
                  <a:pt x="2784" y="1554"/>
                </a:cubicBezTo>
                <a:cubicBezTo>
                  <a:pt x="2784" y="1554"/>
                  <a:pt x="2784" y="1554"/>
                  <a:pt x="2784" y="1553"/>
                </a:cubicBezTo>
                <a:cubicBezTo>
                  <a:pt x="2785" y="1554"/>
                  <a:pt x="2786" y="1554"/>
                  <a:pt x="2787" y="1553"/>
                </a:cubicBezTo>
                <a:cubicBezTo>
                  <a:pt x="2787" y="1552"/>
                  <a:pt x="2790" y="1549"/>
                  <a:pt x="2790" y="1549"/>
                </a:cubicBezTo>
                <a:cubicBezTo>
                  <a:pt x="2792" y="1548"/>
                  <a:pt x="2791" y="1545"/>
                  <a:pt x="2794" y="1544"/>
                </a:cubicBezTo>
                <a:cubicBezTo>
                  <a:pt x="2795" y="1543"/>
                  <a:pt x="2797" y="1544"/>
                  <a:pt x="2798" y="1543"/>
                </a:cubicBezTo>
                <a:cubicBezTo>
                  <a:pt x="2800" y="1541"/>
                  <a:pt x="2808" y="1537"/>
                  <a:pt x="2810" y="1537"/>
                </a:cubicBezTo>
                <a:cubicBezTo>
                  <a:pt x="2819" y="1539"/>
                  <a:pt x="2827" y="1535"/>
                  <a:pt x="2835" y="1532"/>
                </a:cubicBezTo>
                <a:cubicBezTo>
                  <a:pt x="2842" y="1530"/>
                  <a:pt x="2850" y="1533"/>
                  <a:pt x="2856" y="1529"/>
                </a:cubicBezTo>
                <a:cubicBezTo>
                  <a:pt x="2856" y="1530"/>
                  <a:pt x="2856" y="1530"/>
                  <a:pt x="2857" y="1530"/>
                </a:cubicBezTo>
                <a:cubicBezTo>
                  <a:pt x="2858" y="1531"/>
                  <a:pt x="2863" y="1532"/>
                  <a:pt x="2863" y="1533"/>
                </a:cubicBezTo>
                <a:cubicBezTo>
                  <a:pt x="2863" y="1534"/>
                  <a:pt x="2864" y="1535"/>
                  <a:pt x="2865" y="1535"/>
                </a:cubicBezTo>
                <a:cubicBezTo>
                  <a:pt x="2866" y="1535"/>
                  <a:pt x="2866" y="1535"/>
                  <a:pt x="2866" y="1535"/>
                </a:cubicBezTo>
                <a:cubicBezTo>
                  <a:pt x="2866" y="1535"/>
                  <a:pt x="2867" y="1535"/>
                  <a:pt x="2868" y="1535"/>
                </a:cubicBezTo>
                <a:cubicBezTo>
                  <a:pt x="2869" y="1534"/>
                  <a:pt x="2869" y="1533"/>
                  <a:pt x="2872" y="1536"/>
                </a:cubicBezTo>
                <a:cubicBezTo>
                  <a:pt x="2873" y="1537"/>
                  <a:pt x="2873" y="1537"/>
                  <a:pt x="2874" y="1537"/>
                </a:cubicBezTo>
                <a:cubicBezTo>
                  <a:pt x="2875" y="1536"/>
                  <a:pt x="2876" y="1537"/>
                  <a:pt x="2877" y="1537"/>
                </a:cubicBezTo>
                <a:cubicBezTo>
                  <a:pt x="2877" y="1536"/>
                  <a:pt x="2878" y="1536"/>
                  <a:pt x="2878" y="1536"/>
                </a:cubicBezTo>
                <a:cubicBezTo>
                  <a:pt x="2878" y="1536"/>
                  <a:pt x="2878" y="1536"/>
                  <a:pt x="2878" y="1536"/>
                </a:cubicBezTo>
                <a:cubicBezTo>
                  <a:pt x="2878" y="1536"/>
                  <a:pt x="2878" y="1536"/>
                  <a:pt x="2878" y="1536"/>
                </a:cubicBezTo>
                <a:cubicBezTo>
                  <a:pt x="2878" y="1536"/>
                  <a:pt x="2879" y="1536"/>
                  <a:pt x="2879" y="1537"/>
                </a:cubicBezTo>
                <a:cubicBezTo>
                  <a:pt x="2878" y="1537"/>
                  <a:pt x="2878" y="1538"/>
                  <a:pt x="2879" y="1538"/>
                </a:cubicBezTo>
                <a:cubicBezTo>
                  <a:pt x="2879" y="1539"/>
                  <a:pt x="2879" y="1539"/>
                  <a:pt x="2879" y="1539"/>
                </a:cubicBezTo>
                <a:cubicBezTo>
                  <a:pt x="2879" y="1539"/>
                  <a:pt x="2880" y="1540"/>
                  <a:pt x="2880" y="1540"/>
                </a:cubicBezTo>
                <a:cubicBezTo>
                  <a:pt x="2880" y="1540"/>
                  <a:pt x="2881" y="1541"/>
                  <a:pt x="2881" y="1541"/>
                </a:cubicBezTo>
                <a:cubicBezTo>
                  <a:pt x="2881" y="1541"/>
                  <a:pt x="2881" y="1541"/>
                  <a:pt x="2881" y="1541"/>
                </a:cubicBezTo>
                <a:cubicBezTo>
                  <a:pt x="2880" y="1542"/>
                  <a:pt x="2881" y="1542"/>
                  <a:pt x="2881" y="1543"/>
                </a:cubicBezTo>
                <a:cubicBezTo>
                  <a:pt x="2883" y="1545"/>
                  <a:pt x="2885" y="1547"/>
                  <a:pt x="2888" y="1546"/>
                </a:cubicBezTo>
                <a:cubicBezTo>
                  <a:pt x="2886" y="1547"/>
                  <a:pt x="2886" y="1550"/>
                  <a:pt x="2888" y="1550"/>
                </a:cubicBezTo>
                <a:cubicBezTo>
                  <a:pt x="2889" y="1550"/>
                  <a:pt x="2891" y="1552"/>
                  <a:pt x="2891" y="1554"/>
                </a:cubicBezTo>
                <a:cubicBezTo>
                  <a:pt x="2891" y="1554"/>
                  <a:pt x="2891" y="1555"/>
                  <a:pt x="2892" y="1555"/>
                </a:cubicBezTo>
                <a:cubicBezTo>
                  <a:pt x="2891" y="1555"/>
                  <a:pt x="2891" y="1556"/>
                  <a:pt x="2891" y="1556"/>
                </a:cubicBezTo>
                <a:cubicBezTo>
                  <a:pt x="2890" y="1557"/>
                  <a:pt x="2890" y="1557"/>
                  <a:pt x="2890" y="1557"/>
                </a:cubicBezTo>
                <a:cubicBezTo>
                  <a:pt x="2890" y="1559"/>
                  <a:pt x="2891" y="1560"/>
                  <a:pt x="2892" y="1560"/>
                </a:cubicBezTo>
                <a:cubicBezTo>
                  <a:pt x="2892" y="1560"/>
                  <a:pt x="2893" y="1560"/>
                  <a:pt x="2893" y="1561"/>
                </a:cubicBezTo>
                <a:cubicBezTo>
                  <a:pt x="2894" y="1561"/>
                  <a:pt x="2895" y="1562"/>
                  <a:pt x="2896" y="1563"/>
                </a:cubicBezTo>
                <a:cubicBezTo>
                  <a:pt x="2896" y="1564"/>
                  <a:pt x="2897" y="1564"/>
                  <a:pt x="2898" y="1564"/>
                </a:cubicBezTo>
                <a:cubicBezTo>
                  <a:pt x="2898" y="1564"/>
                  <a:pt x="2898" y="1564"/>
                  <a:pt x="2900" y="1564"/>
                </a:cubicBezTo>
                <a:cubicBezTo>
                  <a:pt x="2901" y="1564"/>
                  <a:pt x="2902" y="1563"/>
                  <a:pt x="2902" y="1562"/>
                </a:cubicBezTo>
                <a:cubicBezTo>
                  <a:pt x="2903" y="1562"/>
                  <a:pt x="2903" y="1561"/>
                  <a:pt x="2902" y="1560"/>
                </a:cubicBezTo>
                <a:cubicBezTo>
                  <a:pt x="2902" y="1560"/>
                  <a:pt x="2902" y="1559"/>
                  <a:pt x="2902" y="1559"/>
                </a:cubicBezTo>
                <a:cubicBezTo>
                  <a:pt x="2903" y="1559"/>
                  <a:pt x="2903" y="1558"/>
                  <a:pt x="2903" y="1558"/>
                </a:cubicBezTo>
                <a:cubicBezTo>
                  <a:pt x="2903" y="1558"/>
                  <a:pt x="2913" y="1549"/>
                  <a:pt x="2915" y="1545"/>
                </a:cubicBezTo>
                <a:cubicBezTo>
                  <a:pt x="2915" y="1546"/>
                  <a:pt x="2916" y="1547"/>
                  <a:pt x="2916" y="1547"/>
                </a:cubicBezTo>
                <a:cubicBezTo>
                  <a:pt x="2916" y="1547"/>
                  <a:pt x="2916" y="1547"/>
                  <a:pt x="2916" y="1547"/>
                </a:cubicBezTo>
                <a:cubicBezTo>
                  <a:pt x="2915" y="1547"/>
                  <a:pt x="2915" y="1548"/>
                  <a:pt x="2915" y="1548"/>
                </a:cubicBezTo>
                <a:cubicBezTo>
                  <a:pt x="2914" y="1550"/>
                  <a:pt x="2913" y="1551"/>
                  <a:pt x="2913" y="1552"/>
                </a:cubicBezTo>
                <a:cubicBezTo>
                  <a:pt x="2913" y="1555"/>
                  <a:pt x="2912" y="1560"/>
                  <a:pt x="2910" y="1559"/>
                </a:cubicBezTo>
                <a:cubicBezTo>
                  <a:pt x="2909" y="1559"/>
                  <a:pt x="2908" y="1560"/>
                  <a:pt x="2908" y="1560"/>
                </a:cubicBezTo>
                <a:cubicBezTo>
                  <a:pt x="2907" y="1561"/>
                  <a:pt x="2907" y="1563"/>
                  <a:pt x="2906" y="1564"/>
                </a:cubicBezTo>
                <a:cubicBezTo>
                  <a:pt x="2906" y="1565"/>
                  <a:pt x="2906" y="1566"/>
                  <a:pt x="2907" y="1566"/>
                </a:cubicBezTo>
                <a:cubicBezTo>
                  <a:pt x="2907" y="1567"/>
                  <a:pt x="2907" y="1567"/>
                  <a:pt x="2907" y="1567"/>
                </a:cubicBezTo>
                <a:cubicBezTo>
                  <a:pt x="2907" y="1567"/>
                  <a:pt x="2907" y="1567"/>
                  <a:pt x="2907" y="1567"/>
                </a:cubicBezTo>
                <a:cubicBezTo>
                  <a:pt x="2906" y="1568"/>
                  <a:pt x="2905" y="1568"/>
                  <a:pt x="2904" y="1569"/>
                </a:cubicBezTo>
                <a:cubicBezTo>
                  <a:pt x="2903" y="1571"/>
                  <a:pt x="2904" y="1573"/>
                  <a:pt x="2906" y="1574"/>
                </a:cubicBezTo>
                <a:cubicBezTo>
                  <a:pt x="2908" y="1575"/>
                  <a:pt x="2911" y="1573"/>
                  <a:pt x="2913" y="1575"/>
                </a:cubicBezTo>
                <a:cubicBezTo>
                  <a:pt x="2913" y="1575"/>
                  <a:pt x="2914" y="1575"/>
                  <a:pt x="2915" y="1575"/>
                </a:cubicBezTo>
                <a:cubicBezTo>
                  <a:pt x="2916" y="1574"/>
                  <a:pt x="2917" y="1574"/>
                  <a:pt x="2917" y="1573"/>
                </a:cubicBezTo>
                <a:cubicBezTo>
                  <a:pt x="2918" y="1573"/>
                  <a:pt x="2918" y="1574"/>
                  <a:pt x="2919" y="1573"/>
                </a:cubicBezTo>
                <a:cubicBezTo>
                  <a:pt x="2920" y="1573"/>
                  <a:pt x="2920" y="1573"/>
                  <a:pt x="2921" y="1573"/>
                </a:cubicBezTo>
                <a:cubicBezTo>
                  <a:pt x="2921" y="1572"/>
                  <a:pt x="2921" y="1571"/>
                  <a:pt x="2922" y="1571"/>
                </a:cubicBezTo>
                <a:cubicBezTo>
                  <a:pt x="2927" y="1571"/>
                  <a:pt x="2939" y="1574"/>
                  <a:pt x="2933" y="1580"/>
                </a:cubicBezTo>
                <a:cubicBezTo>
                  <a:pt x="2932" y="1581"/>
                  <a:pt x="2932" y="1582"/>
                  <a:pt x="2933" y="1583"/>
                </a:cubicBezTo>
                <a:cubicBezTo>
                  <a:pt x="2933" y="1583"/>
                  <a:pt x="2933" y="1583"/>
                  <a:pt x="2933" y="1583"/>
                </a:cubicBezTo>
                <a:cubicBezTo>
                  <a:pt x="2933" y="1584"/>
                  <a:pt x="2933" y="1584"/>
                  <a:pt x="2933" y="1585"/>
                </a:cubicBezTo>
                <a:cubicBezTo>
                  <a:pt x="2936" y="1590"/>
                  <a:pt x="2940" y="1594"/>
                  <a:pt x="2946" y="1595"/>
                </a:cubicBezTo>
                <a:cubicBezTo>
                  <a:pt x="2947" y="1595"/>
                  <a:pt x="2948" y="1595"/>
                  <a:pt x="2948" y="1596"/>
                </a:cubicBezTo>
                <a:cubicBezTo>
                  <a:pt x="2948" y="1597"/>
                  <a:pt x="2949" y="1597"/>
                  <a:pt x="2950" y="1598"/>
                </a:cubicBezTo>
                <a:cubicBezTo>
                  <a:pt x="2954" y="1598"/>
                  <a:pt x="2953" y="1596"/>
                  <a:pt x="2955" y="1597"/>
                </a:cubicBezTo>
                <a:cubicBezTo>
                  <a:pt x="2959" y="1599"/>
                  <a:pt x="2966" y="1601"/>
                  <a:pt x="2969" y="1602"/>
                </a:cubicBezTo>
                <a:cubicBezTo>
                  <a:pt x="2969" y="1603"/>
                  <a:pt x="2971" y="1603"/>
                  <a:pt x="2971" y="1602"/>
                </a:cubicBezTo>
                <a:cubicBezTo>
                  <a:pt x="2972" y="1600"/>
                  <a:pt x="2976" y="1598"/>
                  <a:pt x="2980" y="1597"/>
                </a:cubicBezTo>
                <a:cubicBezTo>
                  <a:pt x="2980" y="1597"/>
                  <a:pt x="2981" y="1598"/>
                  <a:pt x="2982" y="1599"/>
                </a:cubicBezTo>
                <a:cubicBezTo>
                  <a:pt x="2982" y="1599"/>
                  <a:pt x="2983" y="1599"/>
                  <a:pt x="2984" y="1599"/>
                </a:cubicBezTo>
                <a:cubicBezTo>
                  <a:pt x="2984" y="1598"/>
                  <a:pt x="2985" y="1598"/>
                  <a:pt x="2985" y="1597"/>
                </a:cubicBezTo>
                <a:cubicBezTo>
                  <a:pt x="2985" y="1597"/>
                  <a:pt x="2985" y="1597"/>
                  <a:pt x="2985" y="1597"/>
                </a:cubicBezTo>
                <a:cubicBezTo>
                  <a:pt x="2986" y="1598"/>
                  <a:pt x="2986" y="1599"/>
                  <a:pt x="2987" y="1600"/>
                </a:cubicBezTo>
                <a:cubicBezTo>
                  <a:pt x="2987" y="1601"/>
                  <a:pt x="2988" y="1601"/>
                  <a:pt x="2989" y="1601"/>
                </a:cubicBezTo>
                <a:cubicBezTo>
                  <a:pt x="2990" y="1601"/>
                  <a:pt x="2990" y="1601"/>
                  <a:pt x="2991" y="1602"/>
                </a:cubicBezTo>
                <a:cubicBezTo>
                  <a:pt x="2992" y="1603"/>
                  <a:pt x="2993" y="1603"/>
                  <a:pt x="2994" y="1602"/>
                </a:cubicBezTo>
                <a:cubicBezTo>
                  <a:pt x="2993" y="1602"/>
                  <a:pt x="2993" y="1602"/>
                  <a:pt x="2994" y="1602"/>
                </a:cubicBezTo>
                <a:cubicBezTo>
                  <a:pt x="2994" y="1602"/>
                  <a:pt x="2994" y="1602"/>
                  <a:pt x="2994" y="1602"/>
                </a:cubicBezTo>
                <a:cubicBezTo>
                  <a:pt x="2994" y="1602"/>
                  <a:pt x="2994" y="1602"/>
                  <a:pt x="2994" y="1602"/>
                </a:cubicBezTo>
                <a:cubicBezTo>
                  <a:pt x="2994" y="1602"/>
                  <a:pt x="2994" y="1603"/>
                  <a:pt x="2994" y="1603"/>
                </a:cubicBezTo>
                <a:cubicBezTo>
                  <a:pt x="2994" y="1604"/>
                  <a:pt x="2995" y="1605"/>
                  <a:pt x="2996" y="1605"/>
                </a:cubicBezTo>
                <a:cubicBezTo>
                  <a:pt x="2998" y="1604"/>
                  <a:pt x="2999" y="1602"/>
                  <a:pt x="2999" y="1602"/>
                </a:cubicBezTo>
                <a:cubicBezTo>
                  <a:pt x="2999" y="1602"/>
                  <a:pt x="2999" y="1601"/>
                  <a:pt x="2999" y="1600"/>
                </a:cubicBezTo>
                <a:cubicBezTo>
                  <a:pt x="3001" y="1600"/>
                  <a:pt x="3002" y="1600"/>
                  <a:pt x="3003" y="1599"/>
                </a:cubicBezTo>
                <a:cubicBezTo>
                  <a:pt x="3006" y="1597"/>
                  <a:pt x="3017" y="1587"/>
                  <a:pt x="3021" y="1591"/>
                </a:cubicBezTo>
                <a:cubicBezTo>
                  <a:pt x="3022" y="1592"/>
                  <a:pt x="3022" y="1592"/>
                  <a:pt x="3023" y="1592"/>
                </a:cubicBezTo>
                <a:cubicBezTo>
                  <a:pt x="3025" y="1591"/>
                  <a:pt x="3030" y="1590"/>
                  <a:pt x="3028" y="1589"/>
                </a:cubicBezTo>
                <a:cubicBezTo>
                  <a:pt x="3028" y="1590"/>
                  <a:pt x="3030" y="1590"/>
                  <a:pt x="3030" y="1589"/>
                </a:cubicBezTo>
                <a:cubicBezTo>
                  <a:pt x="3030" y="1589"/>
                  <a:pt x="3030" y="1589"/>
                  <a:pt x="3030" y="1589"/>
                </a:cubicBezTo>
                <a:cubicBezTo>
                  <a:pt x="3030" y="1589"/>
                  <a:pt x="3030" y="1589"/>
                  <a:pt x="3030" y="1589"/>
                </a:cubicBezTo>
                <a:cubicBezTo>
                  <a:pt x="3031" y="1588"/>
                  <a:pt x="3031" y="1588"/>
                  <a:pt x="3031" y="1588"/>
                </a:cubicBezTo>
                <a:cubicBezTo>
                  <a:pt x="3031" y="1587"/>
                  <a:pt x="3031" y="1582"/>
                  <a:pt x="3031" y="1581"/>
                </a:cubicBezTo>
                <a:cubicBezTo>
                  <a:pt x="3032" y="1577"/>
                  <a:pt x="3033" y="1574"/>
                  <a:pt x="3034" y="1570"/>
                </a:cubicBezTo>
                <a:cubicBezTo>
                  <a:pt x="3034" y="1567"/>
                  <a:pt x="3034" y="1571"/>
                  <a:pt x="3035" y="1569"/>
                </a:cubicBezTo>
                <a:cubicBezTo>
                  <a:pt x="3037" y="1565"/>
                  <a:pt x="3036" y="1566"/>
                  <a:pt x="3035" y="1564"/>
                </a:cubicBezTo>
                <a:cubicBezTo>
                  <a:pt x="3035" y="1564"/>
                  <a:pt x="3035" y="1564"/>
                  <a:pt x="3035" y="1564"/>
                </a:cubicBezTo>
                <a:cubicBezTo>
                  <a:pt x="3036" y="1565"/>
                  <a:pt x="3037" y="1565"/>
                  <a:pt x="3038" y="1565"/>
                </a:cubicBezTo>
                <a:cubicBezTo>
                  <a:pt x="3038" y="1565"/>
                  <a:pt x="3038" y="1565"/>
                  <a:pt x="3038" y="1565"/>
                </a:cubicBezTo>
                <a:cubicBezTo>
                  <a:pt x="3039" y="1564"/>
                  <a:pt x="3039" y="1564"/>
                  <a:pt x="3039" y="1563"/>
                </a:cubicBezTo>
                <a:cubicBezTo>
                  <a:pt x="3039" y="1561"/>
                  <a:pt x="3041" y="1553"/>
                  <a:pt x="3042" y="1553"/>
                </a:cubicBezTo>
                <a:cubicBezTo>
                  <a:pt x="3043" y="1553"/>
                  <a:pt x="3044" y="1553"/>
                  <a:pt x="3044" y="1551"/>
                </a:cubicBezTo>
                <a:cubicBezTo>
                  <a:pt x="3044" y="1548"/>
                  <a:pt x="3049" y="1541"/>
                  <a:pt x="3051" y="1541"/>
                </a:cubicBezTo>
                <a:cubicBezTo>
                  <a:pt x="3052" y="1541"/>
                  <a:pt x="3053" y="1540"/>
                  <a:pt x="3053" y="1539"/>
                </a:cubicBezTo>
                <a:cubicBezTo>
                  <a:pt x="3054" y="1536"/>
                  <a:pt x="3056" y="1528"/>
                  <a:pt x="3060" y="1523"/>
                </a:cubicBezTo>
                <a:cubicBezTo>
                  <a:pt x="3061" y="1522"/>
                  <a:pt x="3060" y="1521"/>
                  <a:pt x="3059" y="1520"/>
                </a:cubicBezTo>
                <a:cubicBezTo>
                  <a:pt x="3056" y="1518"/>
                  <a:pt x="3059" y="1520"/>
                  <a:pt x="3060" y="1518"/>
                </a:cubicBezTo>
                <a:cubicBezTo>
                  <a:pt x="3061" y="1516"/>
                  <a:pt x="3062" y="1513"/>
                  <a:pt x="3062" y="1512"/>
                </a:cubicBezTo>
                <a:cubicBezTo>
                  <a:pt x="3063" y="1508"/>
                  <a:pt x="3066" y="1502"/>
                  <a:pt x="3065" y="1498"/>
                </a:cubicBezTo>
                <a:cubicBezTo>
                  <a:pt x="3064" y="1496"/>
                  <a:pt x="3065" y="1494"/>
                  <a:pt x="3063" y="1493"/>
                </a:cubicBezTo>
                <a:close/>
                <a:moveTo>
                  <a:pt x="2954" y="1332"/>
                </a:moveTo>
                <a:cubicBezTo>
                  <a:pt x="2954" y="1332"/>
                  <a:pt x="2953" y="1332"/>
                  <a:pt x="2953" y="1333"/>
                </a:cubicBezTo>
                <a:cubicBezTo>
                  <a:pt x="2953" y="1333"/>
                  <a:pt x="2954" y="1333"/>
                  <a:pt x="2954" y="1333"/>
                </a:cubicBezTo>
                <a:cubicBezTo>
                  <a:pt x="2954" y="1333"/>
                  <a:pt x="2954" y="1332"/>
                  <a:pt x="2954" y="1332"/>
                </a:cubicBezTo>
                <a:close/>
                <a:moveTo>
                  <a:pt x="2713" y="1420"/>
                </a:moveTo>
                <a:cubicBezTo>
                  <a:pt x="2713" y="1420"/>
                  <a:pt x="2713" y="1420"/>
                  <a:pt x="2713" y="1419"/>
                </a:cubicBezTo>
                <a:cubicBezTo>
                  <a:pt x="2713" y="1419"/>
                  <a:pt x="2713" y="1419"/>
                  <a:pt x="2713" y="1419"/>
                </a:cubicBezTo>
                <a:cubicBezTo>
                  <a:pt x="2714" y="1419"/>
                  <a:pt x="2714" y="1419"/>
                  <a:pt x="2714" y="1419"/>
                </a:cubicBezTo>
                <a:cubicBezTo>
                  <a:pt x="2714" y="1419"/>
                  <a:pt x="2714" y="1419"/>
                  <a:pt x="2714" y="1419"/>
                </a:cubicBezTo>
                <a:cubicBezTo>
                  <a:pt x="2714" y="1418"/>
                  <a:pt x="2714" y="1417"/>
                  <a:pt x="2714" y="1416"/>
                </a:cubicBezTo>
                <a:cubicBezTo>
                  <a:pt x="2713" y="1415"/>
                  <a:pt x="2711" y="1416"/>
                  <a:pt x="2710" y="1416"/>
                </a:cubicBezTo>
                <a:cubicBezTo>
                  <a:pt x="2708" y="1417"/>
                  <a:pt x="2709" y="1418"/>
                  <a:pt x="2709" y="1419"/>
                </a:cubicBezTo>
                <a:cubicBezTo>
                  <a:pt x="2709" y="1419"/>
                  <a:pt x="2709" y="1419"/>
                  <a:pt x="2709" y="1419"/>
                </a:cubicBezTo>
                <a:cubicBezTo>
                  <a:pt x="2707" y="1421"/>
                  <a:pt x="2705" y="1424"/>
                  <a:pt x="2708" y="1425"/>
                </a:cubicBezTo>
                <a:cubicBezTo>
                  <a:pt x="2709" y="1426"/>
                  <a:pt x="2710" y="1426"/>
                  <a:pt x="2710" y="1425"/>
                </a:cubicBezTo>
                <a:cubicBezTo>
                  <a:pt x="2711" y="1425"/>
                  <a:pt x="2711" y="1425"/>
                  <a:pt x="2711" y="1425"/>
                </a:cubicBezTo>
                <a:cubicBezTo>
                  <a:pt x="2711" y="1424"/>
                  <a:pt x="2713" y="1422"/>
                  <a:pt x="2713" y="1421"/>
                </a:cubicBezTo>
                <a:cubicBezTo>
                  <a:pt x="2713" y="1420"/>
                  <a:pt x="2713" y="1420"/>
                  <a:pt x="2713" y="1420"/>
                </a:cubicBezTo>
                <a:cubicBezTo>
                  <a:pt x="2713" y="1420"/>
                  <a:pt x="2713" y="1420"/>
                  <a:pt x="2713" y="1420"/>
                </a:cubicBezTo>
                <a:cubicBezTo>
                  <a:pt x="2713" y="1420"/>
                  <a:pt x="2713" y="1420"/>
                  <a:pt x="2713" y="1420"/>
                </a:cubicBezTo>
                <a:close/>
                <a:moveTo>
                  <a:pt x="2736" y="1564"/>
                </a:moveTo>
                <a:cubicBezTo>
                  <a:pt x="2736" y="1564"/>
                  <a:pt x="2736" y="1564"/>
                  <a:pt x="2736" y="1563"/>
                </a:cubicBezTo>
                <a:cubicBezTo>
                  <a:pt x="2736" y="1563"/>
                  <a:pt x="2736" y="1563"/>
                  <a:pt x="2736" y="1563"/>
                </a:cubicBezTo>
                <a:cubicBezTo>
                  <a:pt x="2736" y="1564"/>
                  <a:pt x="2736" y="1564"/>
                  <a:pt x="2736" y="1564"/>
                </a:cubicBezTo>
                <a:close/>
                <a:moveTo>
                  <a:pt x="2574" y="1121"/>
                </a:moveTo>
                <a:cubicBezTo>
                  <a:pt x="2574" y="1122"/>
                  <a:pt x="2575" y="1122"/>
                  <a:pt x="2575" y="1122"/>
                </a:cubicBezTo>
                <a:cubicBezTo>
                  <a:pt x="2575" y="1122"/>
                  <a:pt x="2575" y="1122"/>
                  <a:pt x="2575" y="1122"/>
                </a:cubicBezTo>
                <a:cubicBezTo>
                  <a:pt x="2576" y="1122"/>
                  <a:pt x="2577" y="1121"/>
                  <a:pt x="2577" y="1121"/>
                </a:cubicBezTo>
                <a:cubicBezTo>
                  <a:pt x="2577" y="1121"/>
                  <a:pt x="2577" y="1120"/>
                  <a:pt x="2577" y="1120"/>
                </a:cubicBezTo>
                <a:cubicBezTo>
                  <a:pt x="2577" y="1120"/>
                  <a:pt x="2577" y="1120"/>
                  <a:pt x="2577" y="1119"/>
                </a:cubicBezTo>
                <a:cubicBezTo>
                  <a:pt x="2577" y="1119"/>
                  <a:pt x="2576" y="1118"/>
                  <a:pt x="2575" y="1118"/>
                </a:cubicBezTo>
                <a:cubicBezTo>
                  <a:pt x="2575" y="1118"/>
                  <a:pt x="2575" y="1118"/>
                  <a:pt x="2575" y="1118"/>
                </a:cubicBezTo>
                <a:cubicBezTo>
                  <a:pt x="2575" y="1118"/>
                  <a:pt x="2575" y="1118"/>
                  <a:pt x="2575" y="1118"/>
                </a:cubicBezTo>
                <a:cubicBezTo>
                  <a:pt x="2574" y="1118"/>
                  <a:pt x="2573" y="1118"/>
                  <a:pt x="2573" y="1119"/>
                </a:cubicBezTo>
                <a:cubicBezTo>
                  <a:pt x="2573" y="1119"/>
                  <a:pt x="2573" y="1120"/>
                  <a:pt x="2573" y="1120"/>
                </a:cubicBezTo>
                <a:cubicBezTo>
                  <a:pt x="2573" y="1120"/>
                  <a:pt x="2573" y="1120"/>
                  <a:pt x="2573" y="1120"/>
                </a:cubicBezTo>
                <a:cubicBezTo>
                  <a:pt x="2573" y="1120"/>
                  <a:pt x="2573" y="1120"/>
                  <a:pt x="2573" y="1120"/>
                </a:cubicBezTo>
                <a:cubicBezTo>
                  <a:pt x="2573" y="1121"/>
                  <a:pt x="2573" y="1121"/>
                  <a:pt x="2574" y="1121"/>
                </a:cubicBezTo>
                <a:close/>
                <a:moveTo>
                  <a:pt x="2771" y="1004"/>
                </a:moveTo>
                <a:cubicBezTo>
                  <a:pt x="2772" y="1006"/>
                  <a:pt x="2773" y="1008"/>
                  <a:pt x="2776" y="1009"/>
                </a:cubicBezTo>
                <a:cubicBezTo>
                  <a:pt x="2776" y="1009"/>
                  <a:pt x="2776" y="1009"/>
                  <a:pt x="2776" y="1009"/>
                </a:cubicBezTo>
                <a:cubicBezTo>
                  <a:pt x="2777" y="1010"/>
                  <a:pt x="2777" y="1011"/>
                  <a:pt x="2776" y="1012"/>
                </a:cubicBezTo>
                <a:cubicBezTo>
                  <a:pt x="2776" y="1013"/>
                  <a:pt x="2776" y="1013"/>
                  <a:pt x="2776" y="1014"/>
                </a:cubicBezTo>
                <a:cubicBezTo>
                  <a:pt x="2776" y="1014"/>
                  <a:pt x="2776" y="1014"/>
                  <a:pt x="2777" y="1015"/>
                </a:cubicBezTo>
                <a:cubicBezTo>
                  <a:pt x="2777" y="1015"/>
                  <a:pt x="2777" y="1015"/>
                  <a:pt x="2778" y="1015"/>
                </a:cubicBezTo>
                <a:cubicBezTo>
                  <a:pt x="2778" y="1015"/>
                  <a:pt x="2778" y="1015"/>
                  <a:pt x="2778" y="1015"/>
                </a:cubicBezTo>
                <a:cubicBezTo>
                  <a:pt x="2778" y="1015"/>
                  <a:pt x="2778" y="1015"/>
                  <a:pt x="2778" y="1015"/>
                </a:cubicBezTo>
                <a:cubicBezTo>
                  <a:pt x="2780" y="1014"/>
                  <a:pt x="2781" y="1013"/>
                  <a:pt x="2781" y="1012"/>
                </a:cubicBezTo>
                <a:cubicBezTo>
                  <a:pt x="2781" y="1011"/>
                  <a:pt x="2781" y="1011"/>
                  <a:pt x="2781" y="1010"/>
                </a:cubicBezTo>
                <a:cubicBezTo>
                  <a:pt x="2781" y="1010"/>
                  <a:pt x="2781" y="1009"/>
                  <a:pt x="2782" y="1009"/>
                </a:cubicBezTo>
                <a:cubicBezTo>
                  <a:pt x="2782" y="1008"/>
                  <a:pt x="2782" y="1008"/>
                  <a:pt x="2781" y="1008"/>
                </a:cubicBezTo>
                <a:cubicBezTo>
                  <a:pt x="2781" y="1008"/>
                  <a:pt x="2781" y="1008"/>
                  <a:pt x="2781" y="1008"/>
                </a:cubicBezTo>
                <a:cubicBezTo>
                  <a:pt x="2781" y="1007"/>
                  <a:pt x="2781" y="1007"/>
                  <a:pt x="2781" y="1007"/>
                </a:cubicBezTo>
                <a:cubicBezTo>
                  <a:pt x="2781" y="1006"/>
                  <a:pt x="2782" y="1006"/>
                  <a:pt x="2784" y="1005"/>
                </a:cubicBezTo>
                <a:cubicBezTo>
                  <a:pt x="2784" y="1005"/>
                  <a:pt x="2785" y="1005"/>
                  <a:pt x="2785" y="1004"/>
                </a:cubicBezTo>
                <a:cubicBezTo>
                  <a:pt x="2785" y="1004"/>
                  <a:pt x="2785" y="1003"/>
                  <a:pt x="2785" y="1003"/>
                </a:cubicBezTo>
                <a:cubicBezTo>
                  <a:pt x="2785" y="1002"/>
                  <a:pt x="2785" y="1002"/>
                  <a:pt x="2786" y="1001"/>
                </a:cubicBezTo>
                <a:cubicBezTo>
                  <a:pt x="2787" y="1000"/>
                  <a:pt x="2787" y="999"/>
                  <a:pt x="2787" y="998"/>
                </a:cubicBezTo>
                <a:cubicBezTo>
                  <a:pt x="2787" y="997"/>
                  <a:pt x="2787" y="997"/>
                  <a:pt x="2787" y="996"/>
                </a:cubicBezTo>
                <a:cubicBezTo>
                  <a:pt x="2788" y="996"/>
                  <a:pt x="2788" y="996"/>
                  <a:pt x="2788" y="995"/>
                </a:cubicBezTo>
                <a:cubicBezTo>
                  <a:pt x="2788" y="995"/>
                  <a:pt x="2788" y="995"/>
                  <a:pt x="2788" y="994"/>
                </a:cubicBezTo>
                <a:cubicBezTo>
                  <a:pt x="2789" y="993"/>
                  <a:pt x="2789" y="993"/>
                  <a:pt x="2788" y="992"/>
                </a:cubicBezTo>
                <a:cubicBezTo>
                  <a:pt x="2788" y="991"/>
                  <a:pt x="2788" y="990"/>
                  <a:pt x="2789" y="990"/>
                </a:cubicBezTo>
                <a:cubicBezTo>
                  <a:pt x="2791" y="988"/>
                  <a:pt x="2793" y="984"/>
                  <a:pt x="2791" y="982"/>
                </a:cubicBezTo>
                <a:cubicBezTo>
                  <a:pt x="2791" y="982"/>
                  <a:pt x="2791" y="981"/>
                  <a:pt x="2791" y="981"/>
                </a:cubicBezTo>
                <a:cubicBezTo>
                  <a:pt x="2791" y="981"/>
                  <a:pt x="2791" y="980"/>
                  <a:pt x="2791" y="980"/>
                </a:cubicBezTo>
                <a:cubicBezTo>
                  <a:pt x="2791" y="980"/>
                  <a:pt x="2791" y="980"/>
                  <a:pt x="2791" y="980"/>
                </a:cubicBezTo>
                <a:cubicBezTo>
                  <a:pt x="2791" y="979"/>
                  <a:pt x="2790" y="978"/>
                  <a:pt x="2789" y="978"/>
                </a:cubicBezTo>
                <a:cubicBezTo>
                  <a:pt x="2789" y="978"/>
                  <a:pt x="2788" y="978"/>
                  <a:pt x="2788" y="978"/>
                </a:cubicBezTo>
                <a:cubicBezTo>
                  <a:pt x="2788" y="977"/>
                  <a:pt x="2788" y="978"/>
                  <a:pt x="2787" y="978"/>
                </a:cubicBezTo>
                <a:cubicBezTo>
                  <a:pt x="2786" y="979"/>
                  <a:pt x="2786" y="980"/>
                  <a:pt x="2786" y="981"/>
                </a:cubicBezTo>
                <a:cubicBezTo>
                  <a:pt x="2785" y="981"/>
                  <a:pt x="2785" y="980"/>
                  <a:pt x="2785" y="980"/>
                </a:cubicBezTo>
                <a:cubicBezTo>
                  <a:pt x="2785" y="980"/>
                  <a:pt x="2784" y="980"/>
                  <a:pt x="2783" y="980"/>
                </a:cubicBezTo>
                <a:cubicBezTo>
                  <a:pt x="2783" y="980"/>
                  <a:pt x="2782" y="981"/>
                  <a:pt x="2782" y="982"/>
                </a:cubicBezTo>
                <a:cubicBezTo>
                  <a:pt x="2782" y="982"/>
                  <a:pt x="2782" y="982"/>
                  <a:pt x="2781" y="982"/>
                </a:cubicBezTo>
                <a:cubicBezTo>
                  <a:pt x="2781" y="982"/>
                  <a:pt x="2781" y="982"/>
                  <a:pt x="2781" y="983"/>
                </a:cubicBezTo>
                <a:cubicBezTo>
                  <a:pt x="2781" y="983"/>
                  <a:pt x="2781" y="983"/>
                  <a:pt x="2781" y="983"/>
                </a:cubicBezTo>
                <a:cubicBezTo>
                  <a:pt x="2779" y="984"/>
                  <a:pt x="2778" y="985"/>
                  <a:pt x="2779" y="987"/>
                </a:cubicBezTo>
                <a:cubicBezTo>
                  <a:pt x="2779" y="987"/>
                  <a:pt x="2779" y="987"/>
                  <a:pt x="2779" y="987"/>
                </a:cubicBezTo>
                <a:cubicBezTo>
                  <a:pt x="2779" y="987"/>
                  <a:pt x="2779" y="987"/>
                  <a:pt x="2779" y="988"/>
                </a:cubicBezTo>
                <a:cubicBezTo>
                  <a:pt x="2779" y="988"/>
                  <a:pt x="2779" y="988"/>
                  <a:pt x="2778" y="988"/>
                </a:cubicBezTo>
                <a:cubicBezTo>
                  <a:pt x="2777" y="988"/>
                  <a:pt x="2776" y="989"/>
                  <a:pt x="2776" y="990"/>
                </a:cubicBezTo>
                <a:cubicBezTo>
                  <a:pt x="2775" y="990"/>
                  <a:pt x="2775" y="991"/>
                  <a:pt x="2775" y="992"/>
                </a:cubicBezTo>
                <a:cubicBezTo>
                  <a:pt x="2775" y="992"/>
                  <a:pt x="2774" y="993"/>
                  <a:pt x="2773" y="994"/>
                </a:cubicBezTo>
                <a:cubicBezTo>
                  <a:pt x="2773" y="994"/>
                  <a:pt x="2773" y="994"/>
                  <a:pt x="2773" y="994"/>
                </a:cubicBezTo>
                <a:cubicBezTo>
                  <a:pt x="2772" y="994"/>
                  <a:pt x="2772" y="995"/>
                  <a:pt x="2772" y="995"/>
                </a:cubicBezTo>
                <a:cubicBezTo>
                  <a:pt x="2772" y="995"/>
                  <a:pt x="2772" y="995"/>
                  <a:pt x="2771" y="996"/>
                </a:cubicBezTo>
                <a:cubicBezTo>
                  <a:pt x="2771" y="996"/>
                  <a:pt x="2771" y="996"/>
                  <a:pt x="2771" y="997"/>
                </a:cubicBezTo>
                <a:cubicBezTo>
                  <a:pt x="2771" y="997"/>
                  <a:pt x="2771" y="997"/>
                  <a:pt x="2771" y="998"/>
                </a:cubicBezTo>
                <a:cubicBezTo>
                  <a:pt x="2771" y="999"/>
                  <a:pt x="2771" y="999"/>
                  <a:pt x="2771" y="999"/>
                </a:cubicBezTo>
                <a:cubicBezTo>
                  <a:pt x="2771" y="999"/>
                  <a:pt x="2771" y="999"/>
                  <a:pt x="2771" y="999"/>
                </a:cubicBezTo>
                <a:cubicBezTo>
                  <a:pt x="2771" y="999"/>
                  <a:pt x="2771" y="999"/>
                  <a:pt x="2771" y="999"/>
                </a:cubicBezTo>
                <a:cubicBezTo>
                  <a:pt x="2772" y="1000"/>
                  <a:pt x="2772" y="1000"/>
                  <a:pt x="2772" y="1001"/>
                </a:cubicBezTo>
                <a:cubicBezTo>
                  <a:pt x="2772" y="1001"/>
                  <a:pt x="2772" y="1001"/>
                  <a:pt x="2771" y="1002"/>
                </a:cubicBezTo>
                <a:cubicBezTo>
                  <a:pt x="2771" y="1002"/>
                  <a:pt x="2771" y="1002"/>
                  <a:pt x="2771" y="1003"/>
                </a:cubicBezTo>
                <a:cubicBezTo>
                  <a:pt x="2771" y="1003"/>
                  <a:pt x="2771" y="1003"/>
                  <a:pt x="2771" y="1003"/>
                </a:cubicBezTo>
                <a:cubicBezTo>
                  <a:pt x="2771" y="1003"/>
                  <a:pt x="2771" y="1004"/>
                  <a:pt x="2771" y="1004"/>
                </a:cubicBezTo>
                <a:cubicBezTo>
                  <a:pt x="2771" y="1004"/>
                  <a:pt x="2771" y="1004"/>
                  <a:pt x="2771" y="1004"/>
                </a:cubicBezTo>
                <a:close/>
                <a:moveTo>
                  <a:pt x="2731" y="1114"/>
                </a:moveTo>
                <a:cubicBezTo>
                  <a:pt x="2730" y="1114"/>
                  <a:pt x="2730" y="1113"/>
                  <a:pt x="2730" y="1113"/>
                </a:cubicBezTo>
                <a:cubicBezTo>
                  <a:pt x="2730" y="1112"/>
                  <a:pt x="2730" y="1111"/>
                  <a:pt x="2731" y="1111"/>
                </a:cubicBezTo>
                <a:cubicBezTo>
                  <a:pt x="2732" y="1111"/>
                  <a:pt x="2732" y="1112"/>
                  <a:pt x="2732" y="1113"/>
                </a:cubicBezTo>
                <a:cubicBezTo>
                  <a:pt x="2732" y="1113"/>
                  <a:pt x="2732" y="1114"/>
                  <a:pt x="2731" y="1114"/>
                </a:cubicBezTo>
                <a:cubicBezTo>
                  <a:pt x="2731" y="1114"/>
                  <a:pt x="2731" y="1114"/>
                  <a:pt x="2731" y="1114"/>
                </a:cubicBezTo>
                <a:close/>
                <a:moveTo>
                  <a:pt x="2731" y="1113"/>
                </a:moveTo>
                <a:cubicBezTo>
                  <a:pt x="2731" y="1113"/>
                  <a:pt x="2732" y="1113"/>
                  <a:pt x="2732" y="1113"/>
                </a:cubicBezTo>
                <a:cubicBezTo>
                  <a:pt x="2732" y="1112"/>
                  <a:pt x="2731" y="1112"/>
                  <a:pt x="2731" y="1112"/>
                </a:cubicBezTo>
                <a:cubicBezTo>
                  <a:pt x="2731" y="1112"/>
                  <a:pt x="2731" y="1112"/>
                  <a:pt x="2731" y="1112"/>
                </a:cubicBezTo>
                <a:cubicBezTo>
                  <a:pt x="2731" y="1112"/>
                  <a:pt x="2731" y="1113"/>
                  <a:pt x="2731" y="1113"/>
                </a:cubicBezTo>
                <a:cubicBezTo>
                  <a:pt x="2731" y="1113"/>
                  <a:pt x="2731" y="1113"/>
                  <a:pt x="2731" y="1113"/>
                </a:cubicBezTo>
                <a:cubicBezTo>
                  <a:pt x="2731" y="1113"/>
                  <a:pt x="2731" y="1113"/>
                  <a:pt x="2731" y="1113"/>
                </a:cubicBezTo>
                <a:cubicBezTo>
                  <a:pt x="2731" y="1113"/>
                  <a:pt x="2731" y="1113"/>
                  <a:pt x="2731" y="1113"/>
                </a:cubicBezTo>
                <a:cubicBezTo>
                  <a:pt x="2731" y="1113"/>
                  <a:pt x="2731" y="1112"/>
                  <a:pt x="2731" y="1112"/>
                </a:cubicBezTo>
                <a:cubicBezTo>
                  <a:pt x="2731" y="1112"/>
                  <a:pt x="2731" y="1112"/>
                  <a:pt x="2731" y="1112"/>
                </a:cubicBezTo>
                <a:cubicBezTo>
                  <a:pt x="2731" y="1112"/>
                  <a:pt x="2731" y="1112"/>
                  <a:pt x="2731" y="1112"/>
                </a:cubicBezTo>
                <a:cubicBezTo>
                  <a:pt x="2731" y="1112"/>
                  <a:pt x="2730" y="1112"/>
                  <a:pt x="2730" y="1113"/>
                </a:cubicBezTo>
                <a:cubicBezTo>
                  <a:pt x="2730" y="1113"/>
                  <a:pt x="2731" y="1113"/>
                  <a:pt x="2731" y="1113"/>
                </a:cubicBezTo>
                <a:close/>
                <a:moveTo>
                  <a:pt x="2734" y="1115"/>
                </a:moveTo>
                <a:cubicBezTo>
                  <a:pt x="2734" y="1115"/>
                  <a:pt x="2733" y="1116"/>
                  <a:pt x="2733" y="1116"/>
                </a:cubicBezTo>
                <a:cubicBezTo>
                  <a:pt x="2733" y="1116"/>
                  <a:pt x="2733" y="1116"/>
                  <a:pt x="2733" y="1116"/>
                </a:cubicBezTo>
                <a:cubicBezTo>
                  <a:pt x="2732" y="1116"/>
                  <a:pt x="2731" y="1115"/>
                  <a:pt x="2731" y="1115"/>
                </a:cubicBezTo>
                <a:cubicBezTo>
                  <a:pt x="2731" y="1114"/>
                  <a:pt x="2732" y="1113"/>
                  <a:pt x="2732" y="1113"/>
                </a:cubicBezTo>
                <a:cubicBezTo>
                  <a:pt x="2732" y="1113"/>
                  <a:pt x="2732" y="1113"/>
                  <a:pt x="2732" y="1113"/>
                </a:cubicBezTo>
                <a:cubicBezTo>
                  <a:pt x="2733" y="1113"/>
                  <a:pt x="2734" y="1114"/>
                  <a:pt x="2734" y="1115"/>
                </a:cubicBezTo>
                <a:close/>
                <a:moveTo>
                  <a:pt x="2733" y="1115"/>
                </a:moveTo>
                <a:cubicBezTo>
                  <a:pt x="2733" y="1114"/>
                  <a:pt x="2733" y="1114"/>
                  <a:pt x="2733" y="1114"/>
                </a:cubicBezTo>
                <a:cubicBezTo>
                  <a:pt x="2733" y="1114"/>
                  <a:pt x="2733" y="1114"/>
                  <a:pt x="2733" y="1114"/>
                </a:cubicBezTo>
                <a:cubicBezTo>
                  <a:pt x="2733" y="1114"/>
                  <a:pt x="2733" y="1115"/>
                  <a:pt x="2733" y="1115"/>
                </a:cubicBezTo>
                <a:cubicBezTo>
                  <a:pt x="2733" y="1115"/>
                  <a:pt x="2733" y="1115"/>
                  <a:pt x="2733" y="1115"/>
                </a:cubicBezTo>
                <a:cubicBezTo>
                  <a:pt x="2733" y="1115"/>
                  <a:pt x="2733" y="1115"/>
                  <a:pt x="2733" y="1115"/>
                </a:cubicBezTo>
                <a:cubicBezTo>
                  <a:pt x="2733" y="1115"/>
                  <a:pt x="2733" y="1115"/>
                  <a:pt x="2733" y="1115"/>
                </a:cubicBezTo>
                <a:cubicBezTo>
                  <a:pt x="2732" y="1115"/>
                  <a:pt x="2732" y="1114"/>
                  <a:pt x="2732" y="1114"/>
                </a:cubicBezTo>
                <a:cubicBezTo>
                  <a:pt x="2732" y="1114"/>
                  <a:pt x="2732" y="1114"/>
                  <a:pt x="2733" y="1114"/>
                </a:cubicBezTo>
                <a:cubicBezTo>
                  <a:pt x="2732" y="1114"/>
                  <a:pt x="2732" y="1114"/>
                  <a:pt x="2732" y="1114"/>
                </a:cubicBezTo>
                <a:cubicBezTo>
                  <a:pt x="2732" y="1114"/>
                  <a:pt x="2732" y="1114"/>
                  <a:pt x="2732" y="1115"/>
                </a:cubicBezTo>
                <a:cubicBezTo>
                  <a:pt x="2732" y="1115"/>
                  <a:pt x="2732" y="1115"/>
                  <a:pt x="2733" y="1115"/>
                </a:cubicBezTo>
                <a:cubicBezTo>
                  <a:pt x="2733" y="1115"/>
                  <a:pt x="2733" y="1115"/>
                  <a:pt x="2733" y="1115"/>
                </a:cubicBezTo>
                <a:close/>
                <a:moveTo>
                  <a:pt x="2732" y="1108"/>
                </a:moveTo>
                <a:cubicBezTo>
                  <a:pt x="2732" y="1108"/>
                  <a:pt x="2732" y="1108"/>
                  <a:pt x="2732" y="1108"/>
                </a:cubicBezTo>
                <a:cubicBezTo>
                  <a:pt x="2732" y="1108"/>
                  <a:pt x="2732" y="1108"/>
                  <a:pt x="2732" y="1108"/>
                </a:cubicBezTo>
                <a:cubicBezTo>
                  <a:pt x="2732" y="1107"/>
                  <a:pt x="2731" y="1107"/>
                  <a:pt x="2731" y="1108"/>
                </a:cubicBezTo>
                <a:cubicBezTo>
                  <a:pt x="2730" y="1108"/>
                  <a:pt x="2730" y="1109"/>
                  <a:pt x="2730" y="1109"/>
                </a:cubicBezTo>
                <a:cubicBezTo>
                  <a:pt x="2730" y="1109"/>
                  <a:pt x="2731" y="1110"/>
                  <a:pt x="2732" y="1110"/>
                </a:cubicBezTo>
                <a:cubicBezTo>
                  <a:pt x="2732" y="1110"/>
                  <a:pt x="2732" y="1110"/>
                  <a:pt x="2732" y="1110"/>
                </a:cubicBezTo>
                <a:cubicBezTo>
                  <a:pt x="2732" y="1110"/>
                  <a:pt x="2733" y="1110"/>
                  <a:pt x="2733" y="1110"/>
                </a:cubicBezTo>
                <a:cubicBezTo>
                  <a:pt x="2733" y="1110"/>
                  <a:pt x="2734" y="1109"/>
                  <a:pt x="2734" y="1109"/>
                </a:cubicBezTo>
                <a:cubicBezTo>
                  <a:pt x="2734" y="1108"/>
                  <a:pt x="2733" y="1108"/>
                  <a:pt x="2732" y="1108"/>
                </a:cubicBezTo>
                <a:close/>
                <a:moveTo>
                  <a:pt x="2716" y="1114"/>
                </a:moveTo>
                <a:cubicBezTo>
                  <a:pt x="2716" y="1114"/>
                  <a:pt x="2716" y="1114"/>
                  <a:pt x="2716" y="1114"/>
                </a:cubicBezTo>
                <a:cubicBezTo>
                  <a:pt x="2716" y="1114"/>
                  <a:pt x="2716" y="1114"/>
                  <a:pt x="2716" y="1114"/>
                </a:cubicBezTo>
                <a:cubicBezTo>
                  <a:pt x="2716" y="1114"/>
                  <a:pt x="2717" y="1114"/>
                  <a:pt x="2717" y="1115"/>
                </a:cubicBezTo>
                <a:cubicBezTo>
                  <a:pt x="2718" y="1115"/>
                  <a:pt x="2718" y="1115"/>
                  <a:pt x="2718" y="1116"/>
                </a:cubicBezTo>
                <a:cubicBezTo>
                  <a:pt x="2718" y="1116"/>
                  <a:pt x="2718" y="1116"/>
                  <a:pt x="2718" y="1116"/>
                </a:cubicBezTo>
                <a:cubicBezTo>
                  <a:pt x="2718" y="1116"/>
                  <a:pt x="2718" y="1116"/>
                  <a:pt x="2718" y="1116"/>
                </a:cubicBezTo>
                <a:cubicBezTo>
                  <a:pt x="2718" y="1117"/>
                  <a:pt x="2718" y="1117"/>
                  <a:pt x="2717" y="1118"/>
                </a:cubicBezTo>
                <a:cubicBezTo>
                  <a:pt x="2717" y="1118"/>
                  <a:pt x="2717" y="1118"/>
                  <a:pt x="2717" y="1118"/>
                </a:cubicBezTo>
                <a:cubicBezTo>
                  <a:pt x="2717" y="1118"/>
                  <a:pt x="2716" y="1118"/>
                  <a:pt x="2716" y="1118"/>
                </a:cubicBezTo>
                <a:cubicBezTo>
                  <a:pt x="2716" y="1118"/>
                  <a:pt x="2715" y="1118"/>
                  <a:pt x="2715" y="1117"/>
                </a:cubicBezTo>
                <a:cubicBezTo>
                  <a:pt x="2715" y="1117"/>
                  <a:pt x="2715" y="1117"/>
                  <a:pt x="2715" y="1116"/>
                </a:cubicBezTo>
                <a:cubicBezTo>
                  <a:pt x="2715" y="1116"/>
                  <a:pt x="2715" y="1116"/>
                  <a:pt x="2715" y="1116"/>
                </a:cubicBezTo>
                <a:cubicBezTo>
                  <a:pt x="2715" y="1116"/>
                  <a:pt x="2715" y="1116"/>
                  <a:pt x="2715" y="1115"/>
                </a:cubicBezTo>
                <a:cubicBezTo>
                  <a:pt x="2714" y="1116"/>
                  <a:pt x="2713" y="1115"/>
                  <a:pt x="2713" y="1114"/>
                </a:cubicBezTo>
                <a:cubicBezTo>
                  <a:pt x="2713" y="1114"/>
                  <a:pt x="2713" y="1114"/>
                  <a:pt x="2713" y="1113"/>
                </a:cubicBezTo>
                <a:cubicBezTo>
                  <a:pt x="2713" y="1113"/>
                  <a:pt x="2714" y="1113"/>
                  <a:pt x="2714" y="1113"/>
                </a:cubicBezTo>
                <a:cubicBezTo>
                  <a:pt x="2714" y="1113"/>
                  <a:pt x="2714" y="1113"/>
                  <a:pt x="2714" y="1113"/>
                </a:cubicBezTo>
                <a:cubicBezTo>
                  <a:pt x="2715" y="1113"/>
                  <a:pt x="2715" y="1113"/>
                  <a:pt x="2716" y="1114"/>
                </a:cubicBezTo>
                <a:close/>
                <a:moveTo>
                  <a:pt x="2715" y="1114"/>
                </a:moveTo>
                <a:cubicBezTo>
                  <a:pt x="2715" y="1114"/>
                  <a:pt x="2715" y="1114"/>
                  <a:pt x="2714" y="1114"/>
                </a:cubicBezTo>
                <a:cubicBezTo>
                  <a:pt x="2714" y="1114"/>
                  <a:pt x="2714" y="1114"/>
                  <a:pt x="2714" y="1114"/>
                </a:cubicBezTo>
                <a:cubicBezTo>
                  <a:pt x="2714" y="1114"/>
                  <a:pt x="2715" y="1114"/>
                  <a:pt x="2715" y="1114"/>
                </a:cubicBezTo>
                <a:cubicBezTo>
                  <a:pt x="2715" y="1114"/>
                  <a:pt x="2715" y="1114"/>
                  <a:pt x="2715" y="1114"/>
                </a:cubicBezTo>
                <a:cubicBezTo>
                  <a:pt x="2715" y="1114"/>
                  <a:pt x="2714" y="1114"/>
                  <a:pt x="2714" y="1114"/>
                </a:cubicBezTo>
                <a:cubicBezTo>
                  <a:pt x="2714" y="1114"/>
                  <a:pt x="2714" y="1114"/>
                  <a:pt x="2714" y="1114"/>
                </a:cubicBezTo>
                <a:cubicBezTo>
                  <a:pt x="2714" y="1114"/>
                  <a:pt x="2714" y="1114"/>
                  <a:pt x="2714" y="1114"/>
                </a:cubicBezTo>
                <a:cubicBezTo>
                  <a:pt x="2714" y="1114"/>
                  <a:pt x="2714" y="1115"/>
                  <a:pt x="2714" y="1115"/>
                </a:cubicBezTo>
                <a:cubicBezTo>
                  <a:pt x="2714" y="1115"/>
                  <a:pt x="2714" y="1115"/>
                  <a:pt x="2714" y="1115"/>
                </a:cubicBezTo>
                <a:cubicBezTo>
                  <a:pt x="2714" y="1114"/>
                  <a:pt x="2714" y="1114"/>
                  <a:pt x="2714" y="1114"/>
                </a:cubicBezTo>
                <a:cubicBezTo>
                  <a:pt x="2714" y="1114"/>
                  <a:pt x="2714" y="1114"/>
                  <a:pt x="2714" y="1114"/>
                </a:cubicBezTo>
                <a:cubicBezTo>
                  <a:pt x="2714" y="1114"/>
                  <a:pt x="2714" y="1114"/>
                  <a:pt x="2714" y="1114"/>
                </a:cubicBezTo>
                <a:cubicBezTo>
                  <a:pt x="2714" y="1114"/>
                  <a:pt x="2714" y="1114"/>
                  <a:pt x="2714" y="1114"/>
                </a:cubicBezTo>
                <a:cubicBezTo>
                  <a:pt x="2714" y="1115"/>
                  <a:pt x="2714" y="1115"/>
                  <a:pt x="2715" y="1114"/>
                </a:cubicBezTo>
                <a:cubicBezTo>
                  <a:pt x="2715" y="1114"/>
                  <a:pt x="2715" y="1114"/>
                  <a:pt x="2715" y="1114"/>
                </a:cubicBezTo>
                <a:cubicBezTo>
                  <a:pt x="2715" y="1114"/>
                  <a:pt x="2715" y="1114"/>
                  <a:pt x="2715" y="1114"/>
                </a:cubicBezTo>
                <a:cubicBezTo>
                  <a:pt x="2715" y="1114"/>
                  <a:pt x="2715" y="1114"/>
                  <a:pt x="2715" y="1114"/>
                </a:cubicBezTo>
                <a:cubicBezTo>
                  <a:pt x="2715" y="1114"/>
                  <a:pt x="2715" y="1114"/>
                  <a:pt x="2715" y="1114"/>
                </a:cubicBezTo>
                <a:cubicBezTo>
                  <a:pt x="2715" y="1114"/>
                  <a:pt x="2715" y="1114"/>
                  <a:pt x="2715" y="1114"/>
                </a:cubicBezTo>
                <a:cubicBezTo>
                  <a:pt x="2715" y="1114"/>
                  <a:pt x="2715" y="1114"/>
                  <a:pt x="2715" y="1114"/>
                </a:cubicBezTo>
                <a:close/>
                <a:moveTo>
                  <a:pt x="2720" y="1108"/>
                </a:moveTo>
                <a:cubicBezTo>
                  <a:pt x="2720" y="1108"/>
                  <a:pt x="2720" y="1109"/>
                  <a:pt x="2720" y="1109"/>
                </a:cubicBezTo>
                <a:cubicBezTo>
                  <a:pt x="2720" y="1109"/>
                  <a:pt x="2719" y="1109"/>
                  <a:pt x="2719" y="1110"/>
                </a:cubicBezTo>
                <a:cubicBezTo>
                  <a:pt x="2719" y="1110"/>
                  <a:pt x="2719" y="1110"/>
                  <a:pt x="2719" y="1110"/>
                </a:cubicBezTo>
                <a:cubicBezTo>
                  <a:pt x="2719" y="1110"/>
                  <a:pt x="2719" y="1110"/>
                  <a:pt x="2719" y="1110"/>
                </a:cubicBezTo>
                <a:cubicBezTo>
                  <a:pt x="2719" y="1110"/>
                  <a:pt x="2719" y="1111"/>
                  <a:pt x="2719" y="1111"/>
                </a:cubicBezTo>
                <a:cubicBezTo>
                  <a:pt x="2719" y="1111"/>
                  <a:pt x="2719" y="1111"/>
                  <a:pt x="2719" y="1111"/>
                </a:cubicBezTo>
                <a:cubicBezTo>
                  <a:pt x="2719" y="1111"/>
                  <a:pt x="2719" y="1111"/>
                  <a:pt x="2719" y="1112"/>
                </a:cubicBezTo>
                <a:cubicBezTo>
                  <a:pt x="2719" y="1112"/>
                  <a:pt x="2719" y="1112"/>
                  <a:pt x="2719" y="1112"/>
                </a:cubicBezTo>
                <a:cubicBezTo>
                  <a:pt x="2719" y="1112"/>
                  <a:pt x="2718" y="1113"/>
                  <a:pt x="2718" y="1113"/>
                </a:cubicBezTo>
                <a:cubicBezTo>
                  <a:pt x="2718" y="1113"/>
                  <a:pt x="2718" y="1113"/>
                  <a:pt x="2718" y="1113"/>
                </a:cubicBezTo>
                <a:cubicBezTo>
                  <a:pt x="2717" y="1113"/>
                  <a:pt x="2717" y="1113"/>
                  <a:pt x="2717" y="1112"/>
                </a:cubicBezTo>
                <a:cubicBezTo>
                  <a:pt x="2717" y="1112"/>
                  <a:pt x="2716" y="1112"/>
                  <a:pt x="2716" y="1111"/>
                </a:cubicBezTo>
                <a:cubicBezTo>
                  <a:pt x="2716" y="1111"/>
                  <a:pt x="2716" y="1111"/>
                  <a:pt x="2717" y="1111"/>
                </a:cubicBezTo>
                <a:cubicBezTo>
                  <a:pt x="2717" y="1111"/>
                  <a:pt x="2717" y="1111"/>
                  <a:pt x="2717" y="1111"/>
                </a:cubicBezTo>
                <a:cubicBezTo>
                  <a:pt x="2716" y="1110"/>
                  <a:pt x="2716" y="1110"/>
                  <a:pt x="2716" y="1109"/>
                </a:cubicBezTo>
                <a:cubicBezTo>
                  <a:pt x="2716" y="1109"/>
                  <a:pt x="2716" y="1108"/>
                  <a:pt x="2717" y="1108"/>
                </a:cubicBezTo>
                <a:cubicBezTo>
                  <a:pt x="2717" y="1107"/>
                  <a:pt x="2717" y="1107"/>
                  <a:pt x="2718" y="1107"/>
                </a:cubicBezTo>
                <a:cubicBezTo>
                  <a:pt x="2718" y="1107"/>
                  <a:pt x="2718" y="1107"/>
                  <a:pt x="2718" y="1107"/>
                </a:cubicBezTo>
                <a:cubicBezTo>
                  <a:pt x="2718" y="1107"/>
                  <a:pt x="2718" y="1107"/>
                  <a:pt x="2718" y="1107"/>
                </a:cubicBezTo>
                <a:cubicBezTo>
                  <a:pt x="2719" y="1107"/>
                  <a:pt x="2720" y="1107"/>
                  <a:pt x="2720" y="1108"/>
                </a:cubicBezTo>
                <a:close/>
                <a:moveTo>
                  <a:pt x="2717" y="1110"/>
                </a:moveTo>
                <a:cubicBezTo>
                  <a:pt x="2717" y="1110"/>
                  <a:pt x="2717" y="1110"/>
                  <a:pt x="2717" y="1110"/>
                </a:cubicBezTo>
                <a:cubicBezTo>
                  <a:pt x="2717" y="1110"/>
                  <a:pt x="2717" y="1110"/>
                  <a:pt x="2717" y="1109"/>
                </a:cubicBezTo>
                <a:cubicBezTo>
                  <a:pt x="2717" y="1109"/>
                  <a:pt x="2717" y="1109"/>
                  <a:pt x="2717" y="1109"/>
                </a:cubicBezTo>
                <a:cubicBezTo>
                  <a:pt x="2717" y="1109"/>
                  <a:pt x="2717" y="1109"/>
                  <a:pt x="2717" y="1109"/>
                </a:cubicBezTo>
                <a:cubicBezTo>
                  <a:pt x="2716" y="1109"/>
                  <a:pt x="2716" y="1109"/>
                  <a:pt x="2716" y="1109"/>
                </a:cubicBezTo>
                <a:cubicBezTo>
                  <a:pt x="2716" y="1110"/>
                  <a:pt x="2717" y="1110"/>
                  <a:pt x="2717" y="1110"/>
                </a:cubicBezTo>
                <a:cubicBezTo>
                  <a:pt x="2717" y="1110"/>
                  <a:pt x="2717" y="1110"/>
                  <a:pt x="2717" y="1110"/>
                </a:cubicBezTo>
                <a:close/>
                <a:moveTo>
                  <a:pt x="2718" y="1111"/>
                </a:move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lose/>
                <a:moveTo>
                  <a:pt x="2718" y="1111"/>
                </a:move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lose/>
                <a:moveTo>
                  <a:pt x="2718" y="1111"/>
                </a:move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2"/>
                  <a:pt x="2718" y="1112"/>
                  <a:pt x="2718" y="1112"/>
                </a:cubicBezTo>
                <a:cubicBezTo>
                  <a:pt x="2718" y="1112"/>
                  <a:pt x="2718" y="1112"/>
                  <a:pt x="2718" y="1112"/>
                </a:cubicBezTo>
                <a:cubicBezTo>
                  <a:pt x="2718" y="1112"/>
                  <a:pt x="2718" y="1112"/>
                  <a:pt x="2718" y="1112"/>
                </a:cubicBezTo>
                <a:cubicBezTo>
                  <a:pt x="2718" y="1112"/>
                  <a:pt x="2718" y="1112"/>
                  <a:pt x="2718" y="1112"/>
                </a:cubicBezTo>
                <a:cubicBezTo>
                  <a:pt x="2718" y="1112"/>
                  <a:pt x="2718" y="1112"/>
                  <a:pt x="2718" y="1112"/>
                </a:cubicBezTo>
                <a:cubicBezTo>
                  <a:pt x="2718" y="1112"/>
                  <a:pt x="2718" y="1112"/>
                  <a:pt x="2718" y="1112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lose/>
                <a:moveTo>
                  <a:pt x="2707" y="1104"/>
                </a:moveTo>
                <a:cubicBezTo>
                  <a:pt x="2706" y="1104"/>
                  <a:pt x="2706" y="1104"/>
                  <a:pt x="2706" y="1103"/>
                </a:cubicBezTo>
                <a:cubicBezTo>
                  <a:pt x="2706" y="1102"/>
                  <a:pt x="2706" y="1102"/>
                  <a:pt x="2707" y="1102"/>
                </a:cubicBezTo>
                <a:cubicBezTo>
                  <a:pt x="2707" y="1102"/>
                  <a:pt x="2707" y="1102"/>
                  <a:pt x="2708" y="1102"/>
                </a:cubicBezTo>
                <a:cubicBezTo>
                  <a:pt x="2708" y="1102"/>
                  <a:pt x="2708" y="1102"/>
                  <a:pt x="2708" y="1102"/>
                </a:cubicBezTo>
                <a:cubicBezTo>
                  <a:pt x="2709" y="1102"/>
                  <a:pt x="2709" y="1102"/>
                  <a:pt x="2709" y="1103"/>
                </a:cubicBezTo>
                <a:cubicBezTo>
                  <a:pt x="2709" y="1104"/>
                  <a:pt x="2709" y="1104"/>
                  <a:pt x="2708" y="1104"/>
                </a:cubicBezTo>
                <a:cubicBezTo>
                  <a:pt x="2708" y="1104"/>
                  <a:pt x="2708" y="1104"/>
                  <a:pt x="2708" y="1104"/>
                </a:cubicBezTo>
                <a:cubicBezTo>
                  <a:pt x="2708" y="1104"/>
                  <a:pt x="2708" y="1104"/>
                  <a:pt x="2707" y="1104"/>
                </a:cubicBezTo>
                <a:cubicBezTo>
                  <a:pt x="2707" y="1104"/>
                  <a:pt x="2707" y="1104"/>
                  <a:pt x="2707" y="1104"/>
                </a:cubicBezTo>
                <a:close/>
                <a:moveTo>
                  <a:pt x="2708" y="1104"/>
                </a:moveTo>
                <a:cubicBezTo>
                  <a:pt x="2708" y="1104"/>
                  <a:pt x="2708" y="1104"/>
                  <a:pt x="2708" y="1104"/>
                </a:cubicBezTo>
                <a:cubicBezTo>
                  <a:pt x="2708" y="1104"/>
                  <a:pt x="2709" y="1103"/>
                  <a:pt x="2709" y="1103"/>
                </a:cubicBezTo>
                <a:cubicBezTo>
                  <a:pt x="2709" y="1103"/>
                  <a:pt x="2708" y="1102"/>
                  <a:pt x="2708" y="1102"/>
                </a:cubicBezTo>
                <a:cubicBezTo>
                  <a:pt x="2708" y="1102"/>
                  <a:pt x="2708" y="1102"/>
                  <a:pt x="2708" y="1102"/>
                </a:cubicBezTo>
                <a:cubicBezTo>
                  <a:pt x="2708" y="1103"/>
                  <a:pt x="2708" y="1103"/>
                  <a:pt x="2708" y="1103"/>
                </a:cubicBezTo>
                <a:cubicBezTo>
                  <a:pt x="2709" y="1103"/>
                  <a:pt x="2709" y="1103"/>
                  <a:pt x="2708" y="1103"/>
                </a:cubicBezTo>
                <a:cubicBezTo>
                  <a:pt x="2708" y="1103"/>
                  <a:pt x="2708" y="1103"/>
                  <a:pt x="2708" y="1103"/>
                </a:cubicBezTo>
                <a:cubicBezTo>
                  <a:pt x="2708" y="1103"/>
                  <a:pt x="2708" y="1103"/>
                  <a:pt x="2708" y="1103"/>
                </a:cubicBezTo>
                <a:cubicBezTo>
                  <a:pt x="2708" y="1104"/>
                  <a:pt x="2708" y="1104"/>
                  <a:pt x="2708" y="1104"/>
                </a:cubicBezTo>
                <a:close/>
                <a:moveTo>
                  <a:pt x="2665" y="1136"/>
                </a:moveTo>
                <a:cubicBezTo>
                  <a:pt x="2665" y="1137"/>
                  <a:pt x="2665" y="1137"/>
                  <a:pt x="2666" y="1137"/>
                </a:cubicBezTo>
                <a:cubicBezTo>
                  <a:pt x="2666" y="1137"/>
                  <a:pt x="2666" y="1137"/>
                  <a:pt x="2667" y="1137"/>
                </a:cubicBezTo>
                <a:cubicBezTo>
                  <a:pt x="2667" y="1137"/>
                  <a:pt x="2667" y="1137"/>
                  <a:pt x="2667" y="1137"/>
                </a:cubicBezTo>
                <a:cubicBezTo>
                  <a:pt x="2668" y="1137"/>
                  <a:pt x="2668" y="1137"/>
                  <a:pt x="2668" y="1136"/>
                </a:cubicBezTo>
                <a:cubicBezTo>
                  <a:pt x="2668" y="1136"/>
                  <a:pt x="2668" y="1136"/>
                  <a:pt x="2668" y="1136"/>
                </a:cubicBezTo>
                <a:cubicBezTo>
                  <a:pt x="2669" y="1136"/>
                  <a:pt x="2669" y="1135"/>
                  <a:pt x="2669" y="1135"/>
                </a:cubicBezTo>
                <a:cubicBezTo>
                  <a:pt x="2668" y="1134"/>
                  <a:pt x="2667" y="1134"/>
                  <a:pt x="2666" y="1135"/>
                </a:cubicBezTo>
                <a:cubicBezTo>
                  <a:pt x="2666" y="1135"/>
                  <a:pt x="2666" y="1135"/>
                  <a:pt x="2666" y="1135"/>
                </a:cubicBezTo>
                <a:cubicBezTo>
                  <a:pt x="2665" y="1135"/>
                  <a:pt x="2665" y="1136"/>
                  <a:pt x="2665" y="1136"/>
                </a:cubicBezTo>
                <a:close/>
                <a:moveTo>
                  <a:pt x="2674" y="1133"/>
                </a:moveTo>
                <a:cubicBezTo>
                  <a:pt x="2674" y="1133"/>
                  <a:pt x="2674" y="1134"/>
                  <a:pt x="2674" y="1134"/>
                </a:cubicBezTo>
                <a:cubicBezTo>
                  <a:pt x="2674" y="1134"/>
                  <a:pt x="2674" y="1134"/>
                  <a:pt x="2674" y="1134"/>
                </a:cubicBezTo>
                <a:cubicBezTo>
                  <a:pt x="2674" y="1135"/>
                  <a:pt x="2673" y="1135"/>
                  <a:pt x="2672" y="1136"/>
                </a:cubicBezTo>
                <a:cubicBezTo>
                  <a:pt x="2672" y="1135"/>
                  <a:pt x="2672" y="1136"/>
                  <a:pt x="2672" y="1135"/>
                </a:cubicBezTo>
                <a:cubicBezTo>
                  <a:pt x="2672" y="1136"/>
                  <a:pt x="2672" y="1136"/>
                  <a:pt x="2672" y="1136"/>
                </a:cubicBezTo>
                <a:cubicBezTo>
                  <a:pt x="2672" y="1137"/>
                  <a:pt x="2672" y="1137"/>
                  <a:pt x="2671" y="1137"/>
                </a:cubicBezTo>
                <a:cubicBezTo>
                  <a:pt x="2671" y="1137"/>
                  <a:pt x="2671" y="1137"/>
                  <a:pt x="2671" y="1137"/>
                </a:cubicBezTo>
                <a:cubicBezTo>
                  <a:pt x="2670" y="1137"/>
                  <a:pt x="2670" y="1137"/>
                  <a:pt x="2670" y="1136"/>
                </a:cubicBezTo>
                <a:cubicBezTo>
                  <a:pt x="2670" y="1136"/>
                  <a:pt x="2670" y="1135"/>
                  <a:pt x="2671" y="1135"/>
                </a:cubicBezTo>
                <a:cubicBezTo>
                  <a:pt x="2671" y="1135"/>
                  <a:pt x="2670" y="1135"/>
                  <a:pt x="2670" y="1135"/>
                </a:cubicBezTo>
                <a:cubicBezTo>
                  <a:pt x="2670" y="1134"/>
                  <a:pt x="2670" y="1134"/>
                  <a:pt x="2670" y="1134"/>
                </a:cubicBezTo>
                <a:cubicBezTo>
                  <a:pt x="2670" y="1133"/>
                  <a:pt x="2670" y="1133"/>
                  <a:pt x="2671" y="1133"/>
                </a:cubicBezTo>
                <a:cubicBezTo>
                  <a:pt x="2671" y="1133"/>
                  <a:pt x="2671" y="1133"/>
                  <a:pt x="2671" y="1132"/>
                </a:cubicBezTo>
                <a:cubicBezTo>
                  <a:pt x="2671" y="1132"/>
                  <a:pt x="2671" y="1132"/>
                  <a:pt x="2672" y="1132"/>
                </a:cubicBezTo>
                <a:cubicBezTo>
                  <a:pt x="2672" y="1132"/>
                  <a:pt x="2672" y="1132"/>
                  <a:pt x="2672" y="1132"/>
                </a:cubicBezTo>
                <a:cubicBezTo>
                  <a:pt x="2673" y="1132"/>
                  <a:pt x="2674" y="1133"/>
                  <a:pt x="2674" y="1133"/>
                </a:cubicBezTo>
                <a:close/>
                <a:moveTo>
                  <a:pt x="2672" y="1136"/>
                </a:moveTo>
                <a:cubicBezTo>
                  <a:pt x="2672" y="1136"/>
                  <a:pt x="2671" y="1135"/>
                  <a:pt x="2671" y="1135"/>
                </a:cubicBezTo>
                <a:cubicBezTo>
                  <a:pt x="2671" y="1136"/>
                  <a:pt x="2671" y="1136"/>
                  <a:pt x="2671" y="1136"/>
                </a:cubicBezTo>
                <a:cubicBezTo>
                  <a:pt x="2671" y="1136"/>
                  <a:pt x="2671" y="1136"/>
                  <a:pt x="2671" y="1136"/>
                </a:cubicBezTo>
                <a:cubicBezTo>
                  <a:pt x="2671" y="1136"/>
                  <a:pt x="2671" y="1136"/>
                  <a:pt x="2671" y="1136"/>
                </a:cubicBezTo>
                <a:cubicBezTo>
                  <a:pt x="2671" y="1136"/>
                  <a:pt x="2671" y="1136"/>
                  <a:pt x="2671" y="1136"/>
                </a:cubicBezTo>
                <a:cubicBezTo>
                  <a:pt x="2671" y="1136"/>
                  <a:pt x="2671" y="1136"/>
                  <a:pt x="2671" y="1136"/>
                </a:cubicBezTo>
                <a:cubicBezTo>
                  <a:pt x="2671" y="1136"/>
                  <a:pt x="2671" y="1136"/>
                  <a:pt x="2671" y="1136"/>
                </a:cubicBezTo>
                <a:cubicBezTo>
                  <a:pt x="2671" y="1135"/>
                  <a:pt x="2671" y="1135"/>
                  <a:pt x="2671" y="1135"/>
                </a:cubicBezTo>
                <a:cubicBezTo>
                  <a:pt x="2671" y="1135"/>
                  <a:pt x="2670" y="1136"/>
                  <a:pt x="2670" y="1136"/>
                </a:cubicBezTo>
                <a:cubicBezTo>
                  <a:pt x="2670" y="1137"/>
                  <a:pt x="2671" y="1137"/>
                  <a:pt x="2671" y="1137"/>
                </a:cubicBezTo>
                <a:cubicBezTo>
                  <a:pt x="2671" y="1137"/>
                  <a:pt x="2672" y="1137"/>
                  <a:pt x="2672" y="1136"/>
                </a:cubicBezTo>
                <a:close/>
                <a:moveTo>
                  <a:pt x="2721" y="1116"/>
                </a:moveTo>
                <a:cubicBezTo>
                  <a:pt x="2721" y="1116"/>
                  <a:pt x="2721" y="1116"/>
                  <a:pt x="2721" y="1116"/>
                </a:cubicBezTo>
                <a:cubicBezTo>
                  <a:pt x="2720" y="1116"/>
                  <a:pt x="2720" y="1116"/>
                  <a:pt x="2720" y="1115"/>
                </a:cubicBezTo>
                <a:cubicBezTo>
                  <a:pt x="2720" y="1114"/>
                  <a:pt x="2720" y="1114"/>
                  <a:pt x="2721" y="1114"/>
                </a:cubicBezTo>
                <a:cubicBezTo>
                  <a:pt x="2721" y="1114"/>
                  <a:pt x="2721" y="1114"/>
                  <a:pt x="2721" y="1114"/>
                </a:cubicBezTo>
                <a:cubicBezTo>
                  <a:pt x="2722" y="1114"/>
                  <a:pt x="2722" y="1114"/>
                  <a:pt x="2722" y="1115"/>
                </a:cubicBezTo>
                <a:cubicBezTo>
                  <a:pt x="2722" y="1116"/>
                  <a:pt x="2722" y="1116"/>
                  <a:pt x="2721" y="1116"/>
                </a:cubicBezTo>
                <a:close/>
                <a:moveTo>
                  <a:pt x="2722" y="1115"/>
                </a:moveTo>
                <a:cubicBezTo>
                  <a:pt x="2722" y="1115"/>
                  <a:pt x="2721" y="1114"/>
                  <a:pt x="2721" y="1114"/>
                </a:cubicBezTo>
                <a:cubicBezTo>
                  <a:pt x="2721" y="1115"/>
                  <a:pt x="2721" y="1115"/>
                  <a:pt x="2721" y="1115"/>
                </a:cubicBezTo>
                <a:cubicBezTo>
                  <a:pt x="2721" y="1115"/>
                  <a:pt x="2721" y="1115"/>
                  <a:pt x="2721" y="1115"/>
                </a:cubicBezTo>
                <a:cubicBezTo>
                  <a:pt x="2721" y="1115"/>
                  <a:pt x="2721" y="1115"/>
                  <a:pt x="2721" y="1115"/>
                </a:cubicBezTo>
                <a:cubicBezTo>
                  <a:pt x="2721" y="1115"/>
                  <a:pt x="2721" y="1115"/>
                  <a:pt x="2721" y="1115"/>
                </a:cubicBezTo>
                <a:cubicBezTo>
                  <a:pt x="2721" y="1115"/>
                  <a:pt x="2721" y="1115"/>
                  <a:pt x="2721" y="1115"/>
                </a:cubicBezTo>
                <a:cubicBezTo>
                  <a:pt x="2721" y="1115"/>
                  <a:pt x="2721" y="1115"/>
                  <a:pt x="2721" y="1115"/>
                </a:cubicBezTo>
                <a:cubicBezTo>
                  <a:pt x="2721" y="1115"/>
                  <a:pt x="2721" y="1115"/>
                  <a:pt x="2721" y="1115"/>
                </a:cubicBezTo>
                <a:cubicBezTo>
                  <a:pt x="2721" y="1114"/>
                  <a:pt x="2721" y="1114"/>
                  <a:pt x="2721" y="1114"/>
                </a:cubicBezTo>
                <a:cubicBezTo>
                  <a:pt x="2721" y="1114"/>
                  <a:pt x="2720" y="1115"/>
                  <a:pt x="2720" y="1115"/>
                </a:cubicBezTo>
                <a:cubicBezTo>
                  <a:pt x="2720" y="1115"/>
                  <a:pt x="2721" y="1116"/>
                  <a:pt x="2721" y="1116"/>
                </a:cubicBezTo>
                <a:cubicBezTo>
                  <a:pt x="2721" y="1116"/>
                  <a:pt x="2722" y="1115"/>
                  <a:pt x="2722" y="1115"/>
                </a:cubicBezTo>
                <a:close/>
                <a:moveTo>
                  <a:pt x="2732" y="1106"/>
                </a:moveTo>
                <a:cubicBezTo>
                  <a:pt x="2732" y="1107"/>
                  <a:pt x="2732" y="1107"/>
                  <a:pt x="2731" y="1107"/>
                </a:cubicBezTo>
                <a:cubicBezTo>
                  <a:pt x="2731" y="1107"/>
                  <a:pt x="2731" y="1107"/>
                  <a:pt x="2731" y="1107"/>
                </a:cubicBezTo>
                <a:cubicBezTo>
                  <a:pt x="2731" y="1107"/>
                  <a:pt x="2730" y="1107"/>
                  <a:pt x="2730" y="1107"/>
                </a:cubicBezTo>
                <a:cubicBezTo>
                  <a:pt x="2730" y="1107"/>
                  <a:pt x="2730" y="1107"/>
                  <a:pt x="2729" y="1107"/>
                </a:cubicBezTo>
                <a:cubicBezTo>
                  <a:pt x="2729" y="1107"/>
                  <a:pt x="2729" y="1107"/>
                  <a:pt x="2729" y="1107"/>
                </a:cubicBezTo>
                <a:cubicBezTo>
                  <a:pt x="2729" y="1107"/>
                  <a:pt x="2728" y="1107"/>
                  <a:pt x="2728" y="1106"/>
                </a:cubicBezTo>
                <a:cubicBezTo>
                  <a:pt x="2728" y="1105"/>
                  <a:pt x="2729" y="1105"/>
                  <a:pt x="2729" y="1105"/>
                </a:cubicBezTo>
                <a:cubicBezTo>
                  <a:pt x="2729" y="1105"/>
                  <a:pt x="2729" y="1105"/>
                  <a:pt x="2729" y="1105"/>
                </a:cubicBezTo>
                <a:cubicBezTo>
                  <a:pt x="2730" y="1105"/>
                  <a:pt x="2730" y="1105"/>
                  <a:pt x="2730" y="1105"/>
                </a:cubicBezTo>
                <a:cubicBezTo>
                  <a:pt x="2731" y="1105"/>
                  <a:pt x="2731" y="1105"/>
                  <a:pt x="2731" y="1105"/>
                </a:cubicBezTo>
                <a:cubicBezTo>
                  <a:pt x="2731" y="1105"/>
                  <a:pt x="2731" y="1105"/>
                  <a:pt x="2731" y="1105"/>
                </a:cubicBezTo>
                <a:cubicBezTo>
                  <a:pt x="2732" y="1105"/>
                  <a:pt x="2732" y="1105"/>
                  <a:pt x="2732" y="1106"/>
                </a:cubicBezTo>
                <a:close/>
                <a:moveTo>
                  <a:pt x="2730" y="1106"/>
                </a:moveTo>
                <a:cubicBezTo>
                  <a:pt x="2730" y="1106"/>
                  <a:pt x="2730" y="1106"/>
                  <a:pt x="2730" y="1105"/>
                </a:cubicBezTo>
                <a:cubicBezTo>
                  <a:pt x="2730" y="1105"/>
                  <a:pt x="2730" y="1105"/>
                  <a:pt x="2729" y="1105"/>
                </a:cubicBezTo>
                <a:cubicBezTo>
                  <a:pt x="2729" y="1106"/>
                  <a:pt x="2729" y="1106"/>
                  <a:pt x="2729" y="1106"/>
                </a:cubicBezTo>
                <a:cubicBezTo>
                  <a:pt x="2729" y="1106"/>
                  <a:pt x="2729" y="1106"/>
                  <a:pt x="2729" y="1106"/>
                </a:cubicBezTo>
                <a:cubicBezTo>
                  <a:pt x="2730" y="1106"/>
                  <a:pt x="2730" y="1106"/>
                  <a:pt x="2729" y="1106"/>
                </a:cubicBezTo>
                <a:cubicBezTo>
                  <a:pt x="2729" y="1106"/>
                  <a:pt x="2729" y="1106"/>
                  <a:pt x="2729" y="1106"/>
                </a:cubicBezTo>
                <a:cubicBezTo>
                  <a:pt x="2729" y="1106"/>
                  <a:pt x="2729" y="1106"/>
                  <a:pt x="2729" y="1106"/>
                </a:cubicBezTo>
                <a:cubicBezTo>
                  <a:pt x="2729" y="1106"/>
                  <a:pt x="2729" y="1106"/>
                  <a:pt x="2729" y="1106"/>
                </a:cubicBezTo>
                <a:cubicBezTo>
                  <a:pt x="2729" y="1106"/>
                  <a:pt x="2729" y="1106"/>
                  <a:pt x="2729" y="1106"/>
                </a:cubicBezTo>
                <a:cubicBezTo>
                  <a:pt x="2729" y="1106"/>
                  <a:pt x="2729" y="1106"/>
                  <a:pt x="2729" y="1106"/>
                </a:cubicBezTo>
                <a:cubicBezTo>
                  <a:pt x="2729" y="1106"/>
                  <a:pt x="2729" y="1106"/>
                  <a:pt x="2729" y="1106"/>
                </a:cubicBezTo>
                <a:cubicBezTo>
                  <a:pt x="2729" y="1105"/>
                  <a:pt x="2729" y="1105"/>
                  <a:pt x="2729" y="1105"/>
                </a:cubicBezTo>
                <a:cubicBezTo>
                  <a:pt x="2729" y="1105"/>
                  <a:pt x="2729" y="1105"/>
                  <a:pt x="2729" y="1106"/>
                </a:cubicBezTo>
                <a:cubicBezTo>
                  <a:pt x="2729" y="1106"/>
                  <a:pt x="2729" y="1107"/>
                  <a:pt x="2730" y="1106"/>
                </a:cubicBezTo>
                <a:cubicBezTo>
                  <a:pt x="2730" y="1106"/>
                  <a:pt x="2730" y="1106"/>
                  <a:pt x="2730" y="1106"/>
                </a:cubicBezTo>
                <a:close/>
                <a:moveTo>
                  <a:pt x="2732" y="1106"/>
                </a:moveTo>
                <a:cubicBezTo>
                  <a:pt x="2732" y="1106"/>
                  <a:pt x="2731" y="1105"/>
                  <a:pt x="2731" y="1105"/>
                </a:cubicBezTo>
                <a:cubicBezTo>
                  <a:pt x="2731" y="1106"/>
                  <a:pt x="2731" y="1106"/>
                  <a:pt x="2731" y="1106"/>
                </a:cubicBezTo>
                <a:cubicBezTo>
                  <a:pt x="2731" y="1106"/>
                  <a:pt x="2731" y="1106"/>
                  <a:pt x="2731" y="1106"/>
                </a:cubicBezTo>
                <a:cubicBezTo>
                  <a:pt x="2731" y="1106"/>
                  <a:pt x="2731" y="1106"/>
                  <a:pt x="2731" y="1106"/>
                </a:cubicBezTo>
                <a:cubicBezTo>
                  <a:pt x="2731" y="1106"/>
                  <a:pt x="2731" y="1106"/>
                  <a:pt x="2731" y="1106"/>
                </a:cubicBezTo>
                <a:cubicBezTo>
                  <a:pt x="2731" y="1106"/>
                  <a:pt x="2731" y="1106"/>
                  <a:pt x="2731" y="1106"/>
                </a:cubicBezTo>
                <a:cubicBezTo>
                  <a:pt x="2731" y="1106"/>
                  <a:pt x="2731" y="1106"/>
                  <a:pt x="2731" y="1106"/>
                </a:cubicBezTo>
                <a:cubicBezTo>
                  <a:pt x="2731" y="1106"/>
                  <a:pt x="2731" y="1106"/>
                  <a:pt x="2731" y="1106"/>
                </a:cubicBezTo>
                <a:cubicBezTo>
                  <a:pt x="2731" y="1105"/>
                  <a:pt x="2731" y="1105"/>
                  <a:pt x="2731" y="1105"/>
                </a:cubicBezTo>
                <a:cubicBezTo>
                  <a:pt x="2731" y="1105"/>
                  <a:pt x="2731" y="1105"/>
                  <a:pt x="2731" y="1105"/>
                </a:cubicBezTo>
                <a:cubicBezTo>
                  <a:pt x="2731" y="1106"/>
                  <a:pt x="2731" y="1106"/>
                  <a:pt x="2731" y="1106"/>
                </a:cubicBezTo>
                <a:cubicBezTo>
                  <a:pt x="2731" y="1106"/>
                  <a:pt x="2731" y="1106"/>
                  <a:pt x="2730" y="1107"/>
                </a:cubicBezTo>
                <a:cubicBezTo>
                  <a:pt x="2731" y="1107"/>
                  <a:pt x="2731" y="1107"/>
                  <a:pt x="2731" y="1107"/>
                </a:cubicBezTo>
                <a:cubicBezTo>
                  <a:pt x="2731" y="1107"/>
                  <a:pt x="2732" y="1106"/>
                  <a:pt x="2732" y="1106"/>
                </a:cubicBezTo>
                <a:close/>
                <a:moveTo>
                  <a:pt x="2664" y="1138"/>
                </a:moveTo>
                <a:cubicBezTo>
                  <a:pt x="2664" y="1138"/>
                  <a:pt x="2664" y="1138"/>
                  <a:pt x="2664" y="1138"/>
                </a:cubicBezTo>
                <a:cubicBezTo>
                  <a:pt x="2663" y="1138"/>
                  <a:pt x="2662" y="1139"/>
                  <a:pt x="2661" y="1141"/>
                </a:cubicBezTo>
                <a:cubicBezTo>
                  <a:pt x="2661" y="1141"/>
                  <a:pt x="2661" y="1141"/>
                  <a:pt x="2662" y="1142"/>
                </a:cubicBezTo>
                <a:cubicBezTo>
                  <a:pt x="2662" y="1142"/>
                  <a:pt x="2662" y="1142"/>
                  <a:pt x="2663" y="1142"/>
                </a:cubicBezTo>
                <a:cubicBezTo>
                  <a:pt x="2663" y="1142"/>
                  <a:pt x="2663" y="1142"/>
                  <a:pt x="2664" y="1142"/>
                </a:cubicBezTo>
                <a:cubicBezTo>
                  <a:pt x="2665" y="1141"/>
                  <a:pt x="2665" y="1141"/>
                  <a:pt x="2665" y="1141"/>
                </a:cubicBezTo>
                <a:cubicBezTo>
                  <a:pt x="2665" y="1141"/>
                  <a:pt x="2665" y="1141"/>
                  <a:pt x="2665" y="1141"/>
                </a:cubicBezTo>
                <a:cubicBezTo>
                  <a:pt x="2665" y="1140"/>
                  <a:pt x="2665" y="1140"/>
                  <a:pt x="2665" y="1140"/>
                </a:cubicBezTo>
                <a:cubicBezTo>
                  <a:pt x="2665" y="1140"/>
                  <a:pt x="2665" y="1140"/>
                  <a:pt x="2665" y="1140"/>
                </a:cubicBezTo>
                <a:cubicBezTo>
                  <a:pt x="2665" y="1140"/>
                  <a:pt x="2665" y="1140"/>
                  <a:pt x="2665" y="1140"/>
                </a:cubicBezTo>
                <a:cubicBezTo>
                  <a:pt x="2666" y="1141"/>
                  <a:pt x="2666" y="1141"/>
                  <a:pt x="2666" y="1141"/>
                </a:cubicBezTo>
                <a:cubicBezTo>
                  <a:pt x="2667" y="1141"/>
                  <a:pt x="2668" y="1140"/>
                  <a:pt x="2668" y="1139"/>
                </a:cubicBezTo>
                <a:cubicBezTo>
                  <a:pt x="2668" y="1139"/>
                  <a:pt x="2667" y="1138"/>
                  <a:pt x="2667" y="1138"/>
                </a:cubicBezTo>
                <a:cubicBezTo>
                  <a:pt x="2666" y="1137"/>
                  <a:pt x="2665" y="1138"/>
                  <a:pt x="2664" y="1138"/>
                </a:cubicBezTo>
                <a:close/>
                <a:moveTo>
                  <a:pt x="2703" y="1107"/>
                </a:moveTo>
                <a:cubicBezTo>
                  <a:pt x="2703" y="1107"/>
                  <a:pt x="2704" y="1107"/>
                  <a:pt x="2704" y="1107"/>
                </a:cubicBezTo>
                <a:cubicBezTo>
                  <a:pt x="2704" y="1107"/>
                  <a:pt x="2704" y="1107"/>
                  <a:pt x="2704" y="1107"/>
                </a:cubicBezTo>
                <a:cubicBezTo>
                  <a:pt x="2704" y="1106"/>
                  <a:pt x="2704" y="1105"/>
                  <a:pt x="2705" y="1105"/>
                </a:cubicBezTo>
                <a:cubicBezTo>
                  <a:pt x="2705" y="1105"/>
                  <a:pt x="2705" y="1105"/>
                  <a:pt x="2705" y="1105"/>
                </a:cubicBezTo>
                <a:cubicBezTo>
                  <a:pt x="2706" y="1105"/>
                  <a:pt x="2706" y="1106"/>
                  <a:pt x="2706" y="1107"/>
                </a:cubicBezTo>
                <a:cubicBezTo>
                  <a:pt x="2706" y="1107"/>
                  <a:pt x="2706" y="1107"/>
                  <a:pt x="2706" y="1107"/>
                </a:cubicBezTo>
                <a:cubicBezTo>
                  <a:pt x="2707" y="1107"/>
                  <a:pt x="2707" y="1107"/>
                  <a:pt x="2707" y="1107"/>
                </a:cubicBezTo>
                <a:cubicBezTo>
                  <a:pt x="2707" y="1106"/>
                  <a:pt x="2707" y="1106"/>
                  <a:pt x="2707" y="1106"/>
                </a:cubicBezTo>
                <a:cubicBezTo>
                  <a:pt x="2707" y="1106"/>
                  <a:pt x="2707" y="1106"/>
                  <a:pt x="2707" y="1106"/>
                </a:cubicBezTo>
                <a:cubicBezTo>
                  <a:pt x="2707" y="1106"/>
                  <a:pt x="2708" y="1105"/>
                  <a:pt x="2708" y="1105"/>
                </a:cubicBezTo>
                <a:cubicBezTo>
                  <a:pt x="2708" y="1104"/>
                  <a:pt x="2710" y="1105"/>
                  <a:pt x="2710" y="1106"/>
                </a:cubicBezTo>
                <a:cubicBezTo>
                  <a:pt x="2710" y="1106"/>
                  <a:pt x="2710" y="1106"/>
                  <a:pt x="2710" y="1106"/>
                </a:cubicBezTo>
                <a:cubicBezTo>
                  <a:pt x="2710" y="1106"/>
                  <a:pt x="2710" y="1107"/>
                  <a:pt x="2710" y="1107"/>
                </a:cubicBezTo>
                <a:cubicBezTo>
                  <a:pt x="2710" y="1107"/>
                  <a:pt x="2711" y="1107"/>
                  <a:pt x="2711" y="1107"/>
                </a:cubicBezTo>
                <a:cubicBezTo>
                  <a:pt x="2712" y="1107"/>
                  <a:pt x="2712" y="1108"/>
                  <a:pt x="2712" y="1108"/>
                </a:cubicBezTo>
                <a:cubicBezTo>
                  <a:pt x="2712" y="1108"/>
                  <a:pt x="2712" y="1108"/>
                  <a:pt x="2712" y="1109"/>
                </a:cubicBezTo>
                <a:cubicBezTo>
                  <a:pt x="2711" y="1109"/>
                  <a:pt x="2711" y="1110"/>
                  <a:pt x="2710" y="1110"/>
                </a:cubicBezTo>
                <a:cubicBezTo>
                  <a:pt x="2710" y="1110"/>
                  <a:pt x="2710" y="1109"/>
                  <a:pt x="2709" y="1109"/>
                </a:cubicBezTo>
                <a:cubicBezTo>
                  <a:pt x="2709" y="1109"/>
                  <a:pt x="2709" y="1108"/>
                  <a:pt x="2709" y="1108"/>
                </a:cubicBezTo>
                <a:cubicBezTo>
                  <a:pt x="2709" y="1108"/>
                  <a:pt x="2709" y="1108"/>
                  <a:pt x="2709" y="1108"/>
                </a:cubicBezTo>
                <a:cubicBezTo>
                  <a:pt x="2709" y="1108"/>
                  <a:pt x="2709" y="1108"/>
                  <a:pt x="2708" y="1108"/>
                </a:cubicBezTo>
                <a:cubicBezTo>
                  <a:pt x="2708" y="1108"/>
                  <a:pt x="2708" y="1108"/>
                  <a:pt x="2708" y="1108"/>
                </a:cubicBezTo>
                <a:cubicBezTo>
                  <a:pt x="2708" y="1109"/>
                  <a:pt x="2708" y="1109"/>
                  <a:pt x="2707" y="1110"/>
                </a:cubicBezTo>
                <a:cubicBezTo>
                  <a:pt x="2707" y="1110"/>
                  <a:pt x="2707" y="1110"/>
                  <a:pt x="2707" y="1110"/>
                </a:cubicBezTo>
                <a:cubicBezTo>
                  <a:pt x="2707" y="1110"/>
                  <a:pt x="2706" y="1110"/>
                  <a:pt x="2706" y="1111"/>
                </a:cubicBezTo>
                <a:cubicBezTo>
                  <a:pt x="2706" y="1111"/>
                  <a:pt x="2705" y="1111"/>
                  <a:pt x="2705" y="1111"/>
                </a:cubicBezTo>
                <a:cubicBezTo>
                  <a:pt x="2705" y="1111"/>
                  <a:pt x="2704" y="1110"/>
                  <a:pt x="2704" y="1110"/>
                </a:cubicBezTo>
                <a:cubicBezTo>
                  <a:pt x="2704" y="1109"/>
                  <a:pt x="2704" y="1108"/>
                  <a:pt x="2705" y="1108"/>
                </a:cubicBezTo>
                <a:cubicBezTo>
                  <a:pt x="2705" y="1108"/>
                  <a:pt x="2705" y="1108"/>
                  <a:pt x="2705" y="1108"/>
                </a:cubicBezTo>
                <a:cubicBezTo>
                  <a:pt x="2705" y="1108"/>
                  <a:pt x="2704" y="1108"/>
                  <a:pt x="2704" y="1107"/>
                </a:cubicBezTo>
                <a:cubicBezTo>
                  <a:pt x="2704" y="1108"/>
                  <a:pt x="2704" y="1108"/>
                  <a:pt x="2704" y="1108"/>
                </a:cubicBezTo>
                <a:cubicBezTo>
                  <a:pt x="2704" y="1109"/>
                  <a:pt x="2704" y="1109"/>
                  <a:pt x="2703" y="1109"/>
                </a:cubicBezTo>
                <a:cubicBezTo>
                  <a:pt x="2703" y="1109"/>
                  <a:pt x="2703" y="1109"/>
                  <a:pt x="2703" y="1109"/>
                </a:cubicBezTo>
                <a:cubicBezTo>
                  <a:pt x="2702" y="1109"/>
                  <a:pt x="2702" y="1109"/>
                  <a:pt x="2702" y="1108"/>
                </a:cubicBezTo>
                <a:cubicBezTo>
                  <a:pt x="2702" y="1107"/>
                  <a:pt x="2702" y="1107"/>
                  <a:pt x="2703" y="1107"/>
                </a:cubicBezTo>
                <a:cubicBezTo>
                  <a:pt x="2703" y="1107"/>
                  <a:pt x="2703" y="1107"/>
                  <a:pt x="2703" y="1107"/>
                </a:cubicBezTo>
                <a:close/>
                <a:moveTo>
                  <a:pt x="2710" y="1108"/>
                </a:moveTo>
                <a:cubicBezTo>
                  <a:pt x="2710" y="1108"/>
                  <a:pt x="2710" y="1108"/>
                  <a:pt x="2710" y="1108"/>
                </a:cubicBezTo>
                <a:cubicBezTo>
                  <a:pt x="2710" y="1108"/>
                  <a:pt x="2711" y="1108"/>
                  <a:pt x="2711" y="1108"/>
                </a:cubicBezTo>
                <a:cubicBezTo>
                  <a:pt x="2711" y="1108"/>
                  <a:pt x="2711" y="1108"/>
                  <a:pt x="2711" y="1108"/>
                </a:cubicBezTo>
                <a:cubicBezTo>
                  <a:pt x="2711" y="1108"/>
                  <a:pt x="2711" y="1108"/>
                  <a:pt x="2711" y="1108"/>
                </a:cubicBezTo>
                <a:cubicBezTo>
                  <a:pt x="2711" y="1108"/>
                  <a:pt x="2711" y="1108"/>
                  <a:pt x="2711" y="1108"/>
                </a:cubicBezTo>
                <a:cubicBezTo>
                  <a:pt x="2711" y="1109"/>
                  <a:pt x="2710" y="1109"/>
                  <a:pt x="2710" y="1108"/>
                </a:cubicBezTo>
                <a:cubicBezTo>
                  <a:pt x="2710" y="1109"/>
                  <a:pt x="2710" y="1109"/>
                  <a:pt x="2710" y="1109"/>
                </a:cubicBezTo>
                <a:cubicBezTo>
                  <a:pt x="2710" y="1109"/>
                  <a:pt x="2711" y="1109"/>
                  <a:pt x="2711" y="1108"/>
                </a:cubicBezTo>
                <a:cubicBezTo>
                  <a:pt x="2711" y="1108"/>
                  <a:pt x="2711" y="1108"/>
                  <a:pt x="2711" y="1108"/>
                </a:cubicBezTo>
                <a:cubicBezTo>
                  <a:pt x="2711" y="1107"/>
                  <a:pt x="2710" y="1108"/>
                  <a:pt x="2710" y="1108"/>
                </a:cubicBezTo>
                <a:close/>
                <a:moveTo>
                  <a:pt x="2704" y="1107"/>
                </a:moveTo>
                <a:cubicBezTo>
                  <a:pt x="2704" y="1107"/>
                  <a:pt x="2705" y="1107"/>
                  <a:pt x="2705" y="1107"/>
                </a:cubicBezTo>
                <a:cubicBezTo>
                  <a:pt x="2706" y="1107"/>
                  <a:pt x="2706" y="1107"/>
                  <a:pt x="2706" y="1107"/>
                </a:cubicBezTo>
                <a:cubicBezTo>
                  <a:pt x="2706" y="1106"/>
                  <a:pt x="2706" y="1106"/>
                  <a:pt x="2705" y="1106"/>
                </a:cubicBezTo>
                <a:cubicBezTo>
                  <a:pt x="2705" y="1106"/>
                  <a:pt x="2705" y="1106"/>
                  <a:pt x="2705" y="1106"/>
                </a:cubicBezTo>
                <a:cubicBezTo>
                  <a:pt x="2706" y="1107"/>
                  <a:pt x="2706" y="1107"/>
                  <a:pt x="2705" y="1107"/>
                </a:cubicBezTo>
                <a:cubicBezTo>
                  <a:pt x="2705" y="1107"/>
                  <a:pt x="2705" y="1107"/>
                  <a:pt x="2705" y="1107"/>
                </a:cubicBezTo>
                <a:cubicBezTo>
                  <a:pt x="2705" y="1107"/>
                  <a:pt x="2705" y="1107"/>
                  <a:pt x="2705" y="1107"/>
                </a:cubicBezTo>
                <a:cubicBezTo>
                  <a:pt x="2705" y="1107"/>
                  <a:pt x="2705" y="1107"/>
                  <a:pt x="2705" y="1107"/>
                </a:cubicBezTo>
                <a:cubicBezTo>
                  <a:pt x="2705" y="1107"/>
                  <a:pt x="2705" y="1106"/>
                  <a:pt x="2705" y="1106"/>
                </a:cubicBezTo>
                <a:cubicBezTo>
                  <a:pt x="2705" y="1106"/>
                  <a:pt x="2705" y="1106"/>
                  <a:pt x="2705" y="1106"/>
                </a:cubicBezTo>
                <a:cubicBezTo>
                  <a:pt x="2705" y="1106"/>
                  <a:pt x="2705" y="1106"/>
                  <a:pt x="2705" y="1106"/>
                </a:cubicBezTo>
                <a:cubicBezTo>
                  <a:pt x="2705" y="1106"/>
                  <a:pt x="2704" y="1106"/>
                  <a:pt x="2704" y="1107"/>
                </a:cubicBezTo>
                <a:close/>
                <a:moveTo>
                  <a:pt x="2703" y="1107"/>
                </a:moveTo>
                <a:cubicBezTo>
                  <a:pt x="2703" y="1107"/>
                  <a:pt x="2702" y="1108"/>
                  <a:pt x="2702" y="1108"/>
                </a:cubicBezTo>
                <a:cubicBezTo>
                  <a:pt x="2702" y="1108"/>
                  <a:pt x="2703" y="1109"/>
                  <a:pt x="2703" y="1109"/>
                </a:cubicBezTo>
                <a:cubicBezTo>
                  <a:pt x="2703" y="1109"/>
                  <a:pt x="2704" y="1108"/>
                  <a:pt x="2704" y="1108"/>
                </a:cubicBezTo>
                <a:cubicBezTo>
                  <a:pt x="2704" y="1108"/>
                  <a:pt x="2703" y="1107"/>
                  <a:pt x="2703" y="1107"/>
                </a:cubicBezTo>
                <a:cubicBezTo>
                  <a:pt x="2703" y="1108"/>
                  <a:pt x="2703" y="1108"/>
                  <a:pt x="2703" y="1108"/>
                </a:cubicBezTo>
                <a:cubicBezTo>
                  <a:pt x="2703" y="1108"/>
                  <a:pt x="2703" y="1108"/>
                  <a:pt x="2703" y="1108"/>
                </a:cubicBezTo>
                <a:cubicBezTo>
                  <a:pt x="2703" y="1108"/>
                  <a:pt x="2703" y="1108"/>
                  <a:pt x="2703" y="1108"/>
                </a:cubicBezTo>
                <a:cubicBezTo>
                  <a:pt x="2703" y="1108"/>
                  <a:pt x="2703" y="1108"/>
                  <a:pt x="2703" y="1108"/>
                </a:cubicBezTo>
                <a:cubicBezTo>
                  <a:pt x="2703" y="1108"/>
                  <a:pt x="2703" y="1108"/>
                  <a:pt x="2703" y="1108"/>
                </a:cubicBezTo>
                <a:cubicBezTo>
                  <a:pt x="2703" y="1108"/>
                  <a:pt x="2703" y="1108"/>
                  <a:pt x="2703" y="1108"/>
                </a:cubicBezTo>
                <a:cubicBezTo>
                  <a:pt x="2703" y="1108"/>
                  <a:pt x="2703" y="1108"/>
                  <a:pt x="2703" y="1108"/>
                </a:cubicBezTo>
                <a:cubicBezTo>
                  <a:pt x="2702" y="1108"/>
                  <a:pt x="2702" y="1108"/>
                  <a:pt x="2703" y="1108"/>
                </a:cubicBezTo>
                <a:cubicBezTo>
                  <a:pt x="2703" y="1108"/>
                  <a:pt x="2703" y="1108"/>
                  <a:pt x="2703" y="1108"/>
                </a:cubicBezTo>
                <a:lnTo>
                  <a:pt x="2703" y="1107"/>
                </a:lnTo>
                <a:close/>
                <a:moveTo>
                  <a:pt x="2718" y="1117"/>
                </a:moveTo>
                <a:cubicBezTo>
                  <a:pt x="2718" y="1117"/>
                  <a:pt x="2718" y="1117"/>
                  <a:pt x="2718" y="1118"/>
                </a:cubicBezTo>
                <a:cubicBezTo>
                  <a:pt x="2718" y="1118"/>
                  <a:pt x="2718" y="1118"/>
                  <a:pt x="2718" y="1118"/>
                </a:cubicBezTo>
                <a:cubicBezTo>
                  <a:pt x="2718" y="1118"/>
                  <a:pt x="2718" y="1119"/>
                  <a:pt x="2718" y="1118"/>
                </a:cubicBezTo>
                <a:cubicBezTo>
                  <a:pt x="2718" y="1119"/>
                  <a:pt x="2719" y="1119"/>
                  <a:pt x="2719" y="1119"/>
                </a:cubicBezTo>
                <a:cubicBezTo>
                  <a:pt x="2720" y="1119"/>
                  <a:pt x="2720" y="1119"/>
                  <a:pt x="2720" y="1119"/>
                </a:cubicBezTo>
                <a:cubicBezTo>
                  <a:pt x="2721" y="1119"/>
                  <a:pt x="2721" y="1118"/>
                  <a:pt x="2721" y="1118"/>
                </a:cubicBezTo>
                <a:cubicBezTo>
                  <a:pt x="2721" y="1118"/>
                  <a:pt x="2721" y="1118"/>
                  <a:pt x="2720" y="1118"/>
                </a:cubicBezTo>
                <a:cubicBezTo>
                  <a:pt x="2720" y="1118"/>
                  <a:pt x="2720" y="1118"/>
                  <a:pt x="2720" y="1118"/>
                </a:cubicBezTo>
                <a:cubicBezTo>
                  <a:pt x="2720" y="1116"/>
                  <a:pt x="2719" y="1116"/>
                  <a:pt x="2718" y="1117"/>
                </a:cubicBezTo>
                <a:close/>
                <a:moveTo>
                  <a:pt x="2687" y="1128"/>
                </a:moveTo>
                <a:cubicBezTo>
                  <a:pt x="2686" y="1128"/>
                  <a:pt x="2686" y="1128"/>
                  <a:pt x="2686" y="1128"/>
                </a:cubicBezTo>
                <a:cubicBezTo>
                  <a:pt x="2686" y="1127"/>
                  <a:pt x="2686" y="1127"/>
                  <a:pt x="2686" y="1127"/>
                </a:cubicBezTo>
                <a:cubicBezTo>
                  <a:pt x="2686" y="1127"/>
                  <a:pt x="2686" y="1126"/>
                  <a:pt x="2686" y="1126"/>
                </a:cubicBezTo>
                <a:cubicBezTo>
                  <a:pt x="2686" y="1126"/>
                  <a:pt x="2686" y="1125"/>
                  <a:pt x="2686" y="1125"/>
                </a:cubicBezTo>
                <a:cubicBezTo>
                  <a:pt x="2687" y="1125"/>
                  <a:pt x="2687" y="1125"/>
                  <a:pt x="2687" y="1125"/>
                </a:cubicBezTo>
                <a:cubicBezTo>
                  <a:pt x="2687" y="1125"/>
                  <a:pt x="2687" y="1125"/>
                  <a:pt x="2687" y="1125"/>
                </a:cubicBezTo>
                <a:cubicBezTo>
                  <a:pt x="2687" y="1125"/>
                  <a:pt x="2688" y="1125"/>
                  <a:pt x="2688" y="1125"/>
                </a:cubicBezTo>
                <a:cubicBezTo>
                  <a:pt x="2689" y="1125"/>
                  <a:pt x="2689" y="1125"/>
                  <a:pt x="2689" y="1125"/>
                </a:cubicBezTo>
                <a:cubicBezTo>
                  <a:pt x="2689" y="1125"/>
                  <a:pt x="2690" y="1125"/>
                  <a:pt x="2690" y="1125"/>
                </a:cubicBezTo>
                <a:cubicBezTo>
                  <a:pt x="2690" y="1125"/>
                  <a:pt x="2690" y="1125"/>
                  <a:pt x="2690" y="1125"/>
                </a:cubicBezTo>
                <a:cubicBezTo>
                  <a:pt x="2691" y="1125"/>
                  <a:pt x="2691" y="1126"/>
                  <a:pt x="2691" y="1127"/>
                </a:cubicBezTo>
                <a:cubicBezTo>
                  <a:pt x="2691" y="1127"/>
                  <a:pt x="2691" y="1128"/>
                  <a:pt x="2690" y="1128"/>
                </a:cubicBezTo>
                <a:cubicBezTo>
                  <a:pt x="2690" y="1128"/>
                  <a:pt x="2690" y="1128"/>
                  <a:pt x="2690" y="1128"/>
                </a:cubicBezTo>
                <a:cubicBezTo>
                  <a:pt x="2690" y="1128"/>
                  <a:pt x="2690" y="1128"/>
                  <a:pt x="2690" y="1128"/>
                </a:cubicBezTo>
                <a:cubicBezTo>
                  <a:pt x="2689" y="1128"/>
                  <a:pt x="2689" y="1128"/>
                  <a:pt x="2688" y="1127"/>
                </a:cubicBezTo>
                <a:cubicBezTo>
                  <a:pt x="2688" y="1127"/>
                  <a:pt x="2688" y="1127"/>
                  <a:pt x="2688" y="1127"/>
                </a:cubicBezTo>
                <a:cubicBezTo>
                  <a:pt x="2688" y="1128"/>
                  <a:pt x="2687" y="1128"/>
                  <a:pt x="2687" y="1128"/>
                </a:cubicBezTo>
                <a:cubicBezTo>
                  <a:pt x="2687" y="1128"/>
                  <a:pt x="2687" y="1128"/>
                  <a:pt x="2687" y="1128"/>
                </a:cubicBezTo>
                <a:close/>
                <a:moveTo>
                  <a:pt x="2689" y="1127"/>
                </a:moveTo>
                <a:cubicBezTo>
                  <a:pt x="2689" y="1127"/>
                  <a:pt x="2690" y="1127"/>
                  <a:pt x="2690" y="1127"/>
                </a:cubicBezTo>
                <a:cubicBezTo>
                  <a:pt x="2690" y="1127"/>
                  <a:pt x="2690" y="1127"/>
                  <a:pt x="2690" y="1127"/>
                </a:cubicBezTo>
                <a:cubicBezTo>
                  <a:pt x="2690" y="1126"/>
                  <a:pt x="2690" y="1126"/>
                  <a:pt x="2690" y="1126"/>
                </a:cubicBezTo>
                <a:cubicBezTo>
                  <a:pt x="2690" y="1126"/>
                  <a:pt x="2690" y="1126"/>
                  <a:pt x="2690" y="1126"/>
                </a:cubicBezTo>
                <a:cubicBezTo>
                  <a:pt x="2690" y="1126"/>
                  <a:pt x="2690" y="1126"/>
                  <a:pt x="2690" y="1126"/>
                </a:cubicBezTo>
                <a:cubicBezTo>
                  <a:pt x="2690" y="1126"/>
                  <a:pt x="2690" y="1126"/>
                  <a:pt x="2690" y="1126"/>
                </a:cubicBezTo>
                <a:cubicBezTo>
                  <a:pt x="2690" y="1126"/>
                  <a:pt x="2690" y="1127"/>
                  <a:pt x="2690" y="1127"/>
                </a:cubicBezTo>
                <a:cubicBezTo>
                  <a:pt x="2690" y="1127"/>
                  <a:pt x="2690" y="1127"/>
                  <a:pt x="2690" y="1127"/>
                </a:cubicBezTo>
                <a:cubicBezTo>
                  <a:pt x="2690" y="1127"/>
                  <a:pt x="2690" y="1127"/>
                  <a:pt x="2690" y="1127"/>
                </a:cubicBezTo>
                <a:cubicBezTo>
                  <a:pt x="2690" y="1127"/>
                  <a:pt x="2690" y="1127"/>
                  <a:pt x="2690" y="1127"/>
                </a:cubicBezTo>
                <a:cubicBezTo>
                  <a:pt x="2689" y="1127"/>
                  <a:pt x="2689" y="1126"/>
                  <a:pt x="2690" y="1126"/>
                </a:cubicBezTo>
                <a:cubicBezTo>
                  <a:pt x="2690" y="1126"/>
                  <a:pt x="2690" y="1126"/>
                  <a:pt x="2690" y="1126"/>
                </a:cubicBezTo>
                <a:cubicBezTo>
                  <a:pt x="2690" y="1126"/>
                  <a:pt x="2690" y="1126"/>
                  <a:pt x="2690" y="1126"/>
                </a:cubicBezTo>
                <a:cubicBezTo>
                  <a:pt x="2689" y="1126"/>
                  <a:pt x="2689" y="1126"/>
                  <a:pt x="2689" y="1127"/>
                </a:cubicBezTo>
                <a:close/>
                <a:moveTo>
                  <a:pt x="2721" y="1120"/>
                </a:moveTo>
                <a:cubicBezTo>
                  <a:pt x="2721" y="1121"/>
                  <a:pt x="2722" y="1121"/>
                  <a:pt x="2722" y="1122"/>
                </a:cubicBezTo>
                <a:cubicBezTo>
                  <a:pt x="2722" y="1122"/>
                  <a:pt x="2721" y="1123"/>
                  <a:pt x="2720" y="1123"/>
                </a:cubicBezTo>
                <a:cubicBezTo>
                  <a:pt x="2720" y="1123"/>
                  <a:pt x="2720" y="1123"/>
                  <a:pt x="2720" y="1123"/>
                </a:cubicBezTo>
                <a:cubicBezTo>
                  <a:pt x="2720" y="1123"/>
                  <a:pt x="2720" y="1123"/>
                  <a:pt x="2720" y="1123"/>
                </a:cubicBezTo>
                <a:cubicBezTo>
                  <a:pt x="2720" y="1123"/>
                  <a:pt x="2720" y="1123"/>
                  <a:pt x="2720" y="1123"/>
                </a:cubicBezTo>
                <a:cubicBezTo>
                  <a:pt x="2719" y="1123"/>
                  <a:pt x="2718" y="1122"/>
                  <a:pt x="2718" y="1122"/>
                </a:cubicBezTo>
                <a:cubicBezTo>
                  <a:pt x="2718" y="1121"/>
                  <a:pt x="2719" y="1120"/>
                  <a:pt x="2720" y="1120"/>
                </a:cubicBezTo>
                <a:cubicBezTo>
                  <a:pt x="2720" y="1120"/>
                  <a:pt x="2720" y="1120"/>
                  <a:pt x="2720" y="1120"/>
                </a:cubicBezTo>
                <a:cubicBezTo>
                  <a:pt x="2720" y="1120"/>
                  <a:pt x="2720" y="1120"/>
                  <a:pt x="2721" y="1120"/>
                </a:cubicBezTo>
                <a:close/>
                <a:moveTo>
                  <a:pt x="2720" y="1122"/>
                </a:moveTo>
                <a:cubicBezTo>
                  <a:pt x="2720" y="1122"/>
                  <a:pt x="2720" y="1122"/>
                  <a:pt x="2720" y="1122"/>
                </a:cubicBezTo>
                <a:cubicBezTo>
                  <a:pt x="2720" y="1122"/>
                  <a:pt x="2720" y="1122"/>
                  <a:pt x="2720" y="1122"/>
                </a:cubicBezTo>
                <a:cubicBezTo>
                  <a:pt x="2720" y="1122"/>
                  <a:pt x="2720" y="1122"/>
                  <a:pt x="2720" y="1122"/>
                </a:cubicBezTo>
                <a:close/>
                <a:moveTo>
                  <a:pt x="2720" y="1121"/>
                </a:move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lose/>
                <a:moveTo>
                  <a:pt x="2729" y="1119"/>
                </a:moveTo>
                <a:cubicBezTo>
                  <a:pt x="2729" y="1119"/>
                  <a:pt x="2730" y="1119"/>
                  <a:pt x="2730" y="1120"/>
                </a:cubicBezTo>
                <a:cubicBezTo>
                  <a:pt x="2730" y="1121"/>
                  <a:pt x="2730" y="1122"/>
                  <a:pt x="2729" y="1122"/>
                </a:cubicBezTo>
                <a:cubicBezTo>
                  <a:pt x="2729" y="1122"/>
                  <a:pt x="2728" y="1122"/>
                  <a:pt x="2728" y="1121"/>
                </a:cubicBezTo>
                <a:cubicBezTo>
                  <a:pt x="2728" y="1121"/>
                  <a:pt x="2728" y="1121"/>
                  <a:pt x="2728" y="1121"/>
                </a:cubicBezTo>
                <a:cubicBezTo>
                  <a:pt x="2728" y="1120"/>
                  <a:pt x="2727" y="1120"/>
                  <a:pt x="2728" y="1120"/>
                </a:cubicBezTo>
                <a:cubicBezTo>
                  <a:pt x="2728" y="1119"/>
                  <a:pt x="2728" y="1119"/>
                  <a:pt x="2729" y="1119"/>
                </a:cubicBezTo>
                <a:close/>
                <a:moveTo>
                  <a:pt x="2728" y="1120"/>
                </a:moveTo>
                <a:cubicBezTo>
                  <a:pt x="2729" y="1120"/>
                  <a:pt x="2729" y="1120"/>
                  <a:pt x="2729" y="1120"/>
                </a:cubicBezTo>
                <a:cubicBezTo>
                  <a:pt x="2728" y="1121"/>
                  <a:pt x="2728" y="1121"/>
                  <a:pt x="2728" y="1121"/>
                </a:cubicBezTo>
                <a:cubicBezTo>
                  <a:pt x="2729" y="1121"/>
                  <a:pt x="2729" y="1121"/>
                  <a:pt x="2729" y="1121"/>
                </a:cubicBezTo>
                <a:cubicBezTo>
                  <a:pt x="2729" y="1121"/>
                  <a:pt x="2729" y="1121"/>
                  <a:pt x="2729" y="1121"/>
                </a:cubicBezTo>
                <a:cubicBezTo>
                  <a:pt x="2729" y="1121"/>
                  <a:pt x="2729" y="1121"/>
                  <a:pt x="2729" y="1120"/>
                </a:cubicBezTo>
                <a:cubicBezTo>
                  <a:pt x="2730" y="1120"/>
                  <a:pt x="2730" y="1120"/>
                  <a:pt x="2730" y="1120"/>
                </a:cubicBezTo>
                <a:cubicBezTo>
                  <a:pt x="2729" y="1120"/>
                  <a:pt x="2729" y="1120"/>
                  <a:pt x="2729" y="1120"/>
                </a:cubicBezTo>
                <a:cubicBezTo>
                  <a:pt x="2729" y="1120"/>
                  <a:pt x="2729" y="1120"/>
                  <a:pt x="2729" y="1120"/>
                </a:cubicBezTo>
                <a:cubicBezTo>
                  <a:pt x="2729" y="1120"/>
                  <a:pt x="2729" y="1120"/>
                  <a:pt x="2729" y="1120"/>
                </a:cubicBezTo>
                <a:cubicBezTo>
                  <a:pt x="2729" y="1121"/>
                  <a:pt x="2729" y="1121"/>
                  <a:pt x="2729" y="1121"/>
                </a:cubicBezTo>
                <a:cubicBezTo>
                  <a:pt x="2729" y="1121"/>
                  <a:pt x="2729" y="1121"/>
                  <a:pt x="2729" y="1121"/>
                </a:cubicBezTo>
                <a:cubicBezTo>
                  <a:pt x="2729" y="1121"/>
                  <a:pt x="2729" y="1121"/>
                  <a:pt x="2729" y="1121"/>
                </a:cubicBezTo>
                <a:cubicBezTo>
                  <a:pt x="2729" y="1121"/>
                  <a:pt x="2729" y="1121"/>
                  <a:pt x="2729" y="1120"/>
                </a:cubicBezTo>
                <a:cubicBezTo>
                  <a:pt x="2729" y="1120"/>
                  <a:pt x="2729" y="1120"/>
                  <a:pt x="2729" y="1120"/>
                </a:cubicBezTo>
                <a:cubicBezTo>
                  <a:pt x="2728" y="1120"/>
                  <a:pt x="2729" y="1120"/>
                  <a:pt x="2729" y="1120"/>
                </a:cubicBezTo>
                <a:cubicBezTo>
                  <a:pt x="2729" y="1120"/>
                  <a:pt x="2729" y="1120"/>
                  <a:pt x="2729" y="1120"/>
                </a:cubicBezTo>
                <a:cubicBezTo>
                  <a:pt x="2729" y="1120"/>
                  <a:pt x="2729" y="1120"/>
                  <a:pt x="2729" y="1120"/>
                </a:cubicBezTo>
                <a:cubicBezTo>
                  <a:pt x="2729" y="1120"/>
                  <a:pt x="2728" y="1120"/>
                  <a:pt x="2728" y="1120"/>
                </a:cubicBezTo>
                <a:close/>
                <a:moveTo>
                  <a:pt x="2712" y="1137"/>
                </a:moveTo>
                <a:cubicBezTo>
                  <a:pt x="2711" y="1137"/>
                  <a:pt x="2711" y="1137"/>
                  <a:pt x="2711" y="1137"/>
                </a:cubicBezTo>
                <a:cubicBezTo>
                  <a:pt x="2711" y="1138"/>
                  <a:pt x="2711" y="1138"/>
                  <a:pt x="2711" y="1139"/>
                </a:cubicBezTo>
                <a:cubicBezTo>
                  <a:pt x="2711" y="1139"/>
                  <a:pt x="2712" y="1139"/>
                  <a:pt x="2712" y="1139"/>
                </a:cubicBezTo>
                <a:cubicBezTo>
                  <a:pt x="2712" y="1139"/>
                  <a:pt x="2713" y="1139"/>
                  <a:pt x="2713" y="1139"/>
                </a:cubicBezTo>
                <a:cubicBezTo>
                  <a:pt x="2713" y="1139"/>
                  <a:pt x="2713" y="1139"/>
                  <a:pt x="2713" y="1139"/>
                </a:cubicBezTo>
                <a:cubicBezTo>
                  <a:pt x="2713" y="1139"/>
                  <a:pt x="2714" y="1138"/>
                  <a:pt x="2713" y="1138"/>
                </a:cubicBezTo>
                <a:cubicBezTo>
                  <a:pt x="2713" y="1137"/>
                  <a:pt x="2713" y="1136"/>
                  <a:pt x="2712" y="1137"/>
                </a:cubicBezTo>
                <a:close/>
                <a:moveTo>
                  <a:pt x="2704" y="1118"/>
                </a:moveTo>
                <a:cubicBezTo>
                  <a:pt x="2704" y="1118"/>
                  <a:pt x="2704" y="1117"/>
                  <a:pt x="2705" y="1117"/>
                </a:cubicBezTo>
                <a:cubicBezTo>
                  <a:pt x="2705" y="1117"/>
                  <a:pt x="2705" y="1117"/>
                  <a:pt x="2705" y="1117"/>
                </a:cubicBezTo>
                <a:cubicBezTo>
                  <a:pt x="2706" y="1117"/>
                  <a:pt x="2706" y="1118"/>
                  <a:pt x="2706" y="1118"/>
                </a:cubicBezTo>
                <a:cubicBezTo>
                  <a:pt x="2706" y="1119"/>
                  <a:pt x="2706" y="1120"/>
                  <a:pt x="2705" y="1120"/>
                </a:cubicBezTo>
                <a:cubicBezTo>
                  <a:pt x="2705" y="1120"/>
                  <a:pt x="2705" y="1120"/>
                  <a:pt x="2705" y="1120"/>
                </a:cubicBezTo>
                <a:cubicBezTo>
                  <a:pt x="2704" y="1120"/>
                  <a:pt x="2704" y="1119"/>
                  <a:pt x="2704" y="1118"/>
                </a:cubicBezTo>
                <a:close/>
                <a:moveTo>
                  <a:pt x="2704" y="1118"/>
                </a:moveTo>
                <a:cubicBezTo>
                  <a:pt x="2704" y="1119"/>
                  <a:pt x="2704" y="1119"/>
                  <a:pt x="2705" y="1119"/>
                </a:cubicBezTo>
                <a:cubicBezTo>
                  <a:pt x="2705" y="1119"/>
                  <a:pt x="2706" y="1119"/>
                  <a:pt x="2706" y="1118"/>
                </a:cubicBezTo>
                <a:cubicBezTo>
                  <a:pt x="2706" y="1118"/>
                  <a:pt x="2705" y="1118"/>
                  <a:pt x="2705" y="1118"/>
                </a:cubicBezTo>
                <a:cubicBezTo>
                  <a:pt x="2705" y="1118"/>
                  <a:pt x="2705" y="1118"/>
                  <a:pt x="2705" y="1118"/>
                </a:cubicBezTo>
                <a:cubicBezTo>
                  <a:pt x="2705" y="1118"/>
                  <a:pt x="2705" y="1119"/>
                  <a:pt x="2705" y="1119"/>
                </a:cubicBezTo>
                <a:cubicBezTo>
                  <a:pt x="2705" y="1119"/>
                  <a:pt x="2705" y="1119"/>
                  <a:pt x="2705" y="1119"/>
                </a:cubicBezTo>
                <a:cubicBezTo>
                  <a:pt x="2705" y="1119"/>
                  <a:pt x="2705" y="1119"/>
                  <a:pt x="2705" y="1119"/>
                </a:cubicBezTo>
                <a:cubicBezTo>
                  <a:pt x="2705" y="1119"/>
                  <a:pt x="2705" y="1119"/>
                  <a:pt x="2705" y="1119"/>
                </a:cubicBezTo>
                <a:cubicBezTo>
                  <a:pt x="2704" y="1119"/>
                  <a:pt x="2704" y="1118"/>
                  <a:pt x="2705" y="1118"/>
                </a:cubicBezTo>
                <a:cubicBezTo>
                  <a:pt x="2705" y="1118"/>
                  <a:pt x="2705" y="1118"/>
                  <a:pt x="2705" y="1118"/>
                </a:cubicBezTo>
                <a:cubicBezTo>
                  <a:pt x="2705" y="1118"/>
                  <a:pt x="2705" y="1118"/>
                  <a:pt x="2705" y="1118"/>
                </a:cubicBezTo>
                <a:cubicBezTo>
                  <a:pt x="2704" y="1118"/>
                  <a:pt x="2704" y="1118"/>
                  <a:pt x="2704" y="1118"/>
                </a:cubicBezTo>
                <a:close/>
                <a:moveTo>
                  <a:pt x="2706" y="1115"/>
                </a:moveTo>
                <a:cubicBezTo>
                  <a:pt x="2706" y="1115"/>
                  <a:pt x="2706" y="1115"/>
                  <a:pt x="2706" y="1115"/>
                </a:cubicBezTo>
                <a:cubicBezTo>
                  <a:pt x="2706" y="1115"/>
                  <a:pt x="2706" y="1116"/>
                  <a:pt x="2706" y="1116"/>
                </a:cubicBezTo>
                <a:cubicBezTo>
                  <a:pt x="2705" y="1116"/>
                  <a:pt x="2705" y="1116"/>
                  <a:pt x="2705" y="1116"/>
                </a:cubicBezTo>
                <a:cubicBezTo>
                  <a:pt x="2704" y="1116"/>
                  <a:pt x="2703" y="1115"/>
                  <a:pt x="2703" y="1115"/>
                </a:cubicBezTo>
                <a:cubicBezTo>
                  <a:pt x="2703" y="1114"/>
                  <a:pt x="2703" y="1114"/>
                  <a:pt x="2704" y="1114"/>
                </a:cubicBezTo>
                <a:cubicBezTo>
                  <a:pt x="2704" y="1114"/>
                  <a:pt x="2704" y="1113"/>
                  <a:pt x="2705" y="1113"/>
                </a:cubicBezTo>
                <a:cubicBezTo>
                  <a:pt x="2705" y="1113"/>
                  <a:pt x="2705" y="1113"/>
                  <a:pt x="2706" y="1113"/>
                </a:cubicBezTo>
                <a:cubicBezTo>
                  <a:pt x="2706" y="1113"/>
                  <a:pt x="2706" y="1113"/>
                  <a:pt x="2706" y="1113"/>
                </a:cubicBezTo>
                <a:cubicBezTo>
                  <a:pt x="2706" y="1113"/>
                  <a:pt x="2707" y="1113"/>
                  <a:pt x="2707" y="1113"/>
                </a:cubicBezTo>
                <a:cubicBezTo>
                  <a:pt x="2707" y="1113"/>
                  <a:pt x="2707" y="1113"/>
                  <a:pt x="2707" y="1113"/>
                </a:cubicBezTo>
                <a:cubicBezTo>
                  <a:pt x="2707" y="1112"/>
                  <a:pt x="2708" y="1112"/>
                  <a:pt x="2708" y="1112"/>
                </a:cubicBezTo>
                <a:cubicBezTo>
                  <a:pt x="2709" y="1111"/>
                  <a:pt x="2710" y="1111"/>
                  <a:pt x="2710" y="1112"/>
                </a:cubicBezTo>
                <a:cubicBezTo>
                  <a:pt x="2710" y="1113"/>
                  <a:pt x="2710" y="1113"/>
                  <a:pt x="2710" y="1114"/>
                </a:cubicBezTo>
                <a:cubicBezTo>
                  <a:pt x="2710" y="1114"/>
                  <a:pt x="2710" y="1114"/>
                  <a:pt x="2710" y="1114"/>
                </a:cubicBezTo>
                <a:cubicBezTo>
                  <a:pt x="2709" y="1114"/>
                  <a:pt x="2709" y="1114"/>
                  <a:pt x="2709" y="1114"/>
                </a:cubicBezTo>
                <a:cubicBezTo>
                  <a:pt x="2708" y="1114"/>
                  <a:pt x="2708" y="1114"/>
                  <a:pt x="2708" y="1114"/>
                </a:cubicBezTo>
                <a:cubicBezTo>
                  <a:pt x="2708" y="1115"/>
                  <a:pt x="2708" y="1115"/>
                  <a:pt x="2708" y="1115"/>
                </a:cubicBezTo>
                <a:cubicBezTo>
                  <a:pt x="2708" y="1115"/>
                  <a:pt x="2708" y="1115"/>
                  <a:pt x="2708" y="1115"/>
                </a:cubicBezTo>
                <a:cubicBezTo>
                  <a:pt x="2708" y="1115"/>
                  <a:pt x="2708" y="1115"/>
                  <a:pt x="2708" y="1115"/>
                </a:cubicBezTo>
                <a:cubicBezTo>
                  <a:pt x="2709" y="1115"/>
                  <a:pt x="2709" y="1116"/>
                  <a:pt x="2709" y="1116"/>
                </a:cubicBezTo>
                <a:cubicBezTo>
                  <a:pt x="2709" y="1117"/>
                  <a:pt x="2709" y="1118"/>
                  <a:pt x="2708" y="1118"/>
                </a:cubicBezTo>
                <a:cubicBezTo>
                  <a:pt x="2708" y="1118"/>
                  <a:pt x="2708" y="1118"/>
                  <a:pt x="2708" y="1118"/>
                </a:cubicBezTo>
                <a:cubicBezTo>
                  <a:pt x="2707" y="1118"/>
                  <a:pt x="2707" y="1117"/>
                  <a:pt x="2707" y="1116"/>
                </a:cubicBezTo>
                <a:cubicBezTo>
                  <a:pt x="2707" y="1116"/>
                  <a:pt x="2707" y="1115"/>
                  <a:pt x="2707" y="1115"/>
                </a:cubicBezTo>
                <a:cubicBezTo>
                  <a:pt x="2707" y="1115"/>
                  <a:pt x="2707" y="1115"/>
                  <a:pt x="2707" y="1115"/>
                </a:cubicBezTo>
                <a:cubicBezTo>
                  <a:pt x="2707" y="1115"/>
                  <a:pt x="2707" y="1115"/>
                  <a:pt x="2706" y="1115"/>
                </a:cubicBezTo>
                <a:close/>
                <a:moveTo>
                  <a:pt x="2707" y="1116"/>
                </a:moveTo>
                <a:cubicBezTo>
                  <a:pt x="2707" y="1117"/>
                  <a:pt x="2708" y="1117"/>
                  <a:pt x="2708" y="1117"/>
                </a:cubicBezTo>
                <a:cubicBezTo>
                  <a:pt x="2708" y="1117"/>
                  <a:pt x="2709" y="1117"/>
                  <a:pt x="2709" y="1116"/>
                </a:cubicBezTo>
                <a:cubicBezTo>
                  <a:pt x="2709" y="1116"/>
                  <a:pt x="2708" y="1116"/>
                  <a:pt x="2708" y="1116"/>
                </a:cubicBezTo>
                <a:cubicBezTo>
                  <a:pt x="2708" y="1116"/>
                  <a:pt x="2708" y="1116"/>
                  <a:pt x="2708" y="1116"/>
                </a:cubicBezTo>
                <a:cubicBezTo>
                  <a:pt x="2708" y="1116"/>
                  <a:pt x="2708" y="1117"/>
                  <a:pt x="2708" y="1117"/>
                </a:cubicBezTo>
                <a:cubicBezTo>
                  <a:pt x="2708" y="1117"/>
                  <a:pt x="2708" y="1117"/>
                  <a:pt x="2708" y="1117"/>
                </a:cubicBezTo>
                <a:cubicBezTo>
                  <a:pt x="2708" y="1117"/>
                  <a:pt x="2708" y="1117"/>
                  <a:pt x="2708" y="1117"/>
                </a:cubicBezTo>
                <a:cubicBezTo>
                  <a:pt x="2708" y="1117"/>
                  <a:pt x="2708" y="1116"/>
                  <a:pt x="2708" y="1116"/>
                </a:cubicBezTo>
                <a:cubicBezTo>
                  <a:pt x="2708" y="1116"/>
                  <a:pt x="2708" y="1116"/>
                  <a:pt x="2708" y="1116"/>
                </a:cubicBezTo>
                <a:cubicBezTo>
                  <a:pt x="2708" y="1116"/>
                  <a:pt x="2708" y="1116"/>
                  <a:pt x="2708" y="1116"/>
                </a:cubicBezTo>
                <a:cubicBezTo>
                  <a:pt x="2708" y="1116"/>
                  <a:pt x="2707" y="1116"/>
                  <a:pt x="2707" y="1116"/>
                </a:cubicBezTo>
                <a:close/>
                <a:moveTo>
                  <a:pt x="2707" y="1113"/>
                </a:moveTo>
                <a:cubicBezTo>
                  <a:pt x="2707" y="1114"/>
                  <a:pt x="2707" y="1114"/>
                  <a:pt x="2707" y="1114"/>
                </a:cubicBezTo>
                <a:cubicBezTo>
                  <a:pt x="2707" y="1114"/>
                  <a:pt x="2707" y="1114"/>
                  <a:pt x="2707" y="1114"/>
                </a:cubicBezTo>
                <a:cubicBezTo>
                  <a:pt x="2707" y="1115"/>
                  <a:pt x="2707" y="1115"/>
                  <a:pt x="2707" y="1115"/>
                </a:cubicBezTo>
                <a:cubicBezTo>
                  <a:pt x="2707" y="1115"/>
                  <a:pt x="2708" y="1114"/>
                  <a:pt x="2708" y="1114"/>
                </a:cubicBezTo>
                <a:cubicBezTo>
                  <a:pt x="2708" y="1114"/>
                  <a:pt x="2708" y="1114"/>
                  <a:pt x="2707" y="1114"/>
                </a:cubicBezTo>
                <a:cubicBezTo>
                  <a:pt x="2707" y="1114"/>
                  <a:pt x="2707" y="1113"/>
                  <a:pt x="2707" y="1113"/>
                </a:cubicBezTo>
                <a:cubicBezTo>
                  <a:pt x="2707" y="1113"/>
                  <a:pt x="2707" y="1113"/>
                  <a:pt x="2707" y="1113"/>
                </a:cubicBezTo>
                <a:cubicBezTo>
                  <a:pt x="2707" y="1114"/>
                  <a:pt x="2707" y="1114"/>
                  <a:pt x="2707" y="1114"/>
                </a:cubicBezTo>
                <a:cubicBezTo>
                  <a:pt x="2707" y="1114"/>
                  <a:pt x="2707" y="1114"/>
                  <a:pt x="2707" y="1114"/>
                </a:cubicBezTo>
                <a:cubicBezTo>
                  <a:pt x="2708" y="1114"/>
                  <a:pt x="2708" y="1114"/>
                  <a:pt x="2707" y="1114"/>
                </a:cubicBezTo>
                <a:cubicBezTo>
                  <a:pt x="2707" y="1114"/>
                  <a:pt x="2707" y="1114"/>
                  <a:pt x="2707" y="1114"/>
                </a:cubicBezTo>
                <a:cubicBezTo>
                  <a:pt x="2707" y="1114"/>
                  <a:pt x="2707" y="1114"/>
                  <a:pt x="2707" y="1114"/>
                </a:cubicBezTo>
                <a:cubicBezTo>
                  <a:pt x="2707" y="1114"/>
                  <a:pt x="2707" y="1114"/>
                  <a:pt x="2707" y="1114"/>
                </a:cubicBezTo>
                <a:cubicBezTo>
                  <a:pt x="2707" y="1114"/>
                  <a:pt x="2707" y="1114"/>
                  <a:pt x="2707" y="1114"/>
                </a:cubicBezTo>
                <a:cubicBezTo>
                  <a:pt x="2707" y="1114"/>
                  <a:pt x="2707" y="1114"/>
                  <a:pt x="2707" y="1114"/>
                </a:cubicBezTo>
                <a:cubicBezTo>
                  <a:pt x="2707" y="1113"/>
                  <a:pt x="2707" y="1113"/>
                  <a:pt x="2707" y="1113"/>
                </a:cubicBezTo>
                <a:cubicBezTo>
                  <a:pt x="2707" y="1113"/>
                  <a:pt x="2707" y="1113"/>
                  <a:pt x="2707" y="1113"/>
                </a:cubicBezTo>
                <a:close/>
                <a:moveTo>
                  <a:pt x="2700" y="1115"/>
                </a:moveTo>
                <a:cubicBezTo>
                  <a:pt x="2700" y="1116"/>
                  <a:pt x="2700" y="1116"/>
                  <a:pt x="2700" y="1117"/>
                </a:cubicBezTo>
                <a:cubicBezTo>
                  <a:pt x="2700" y="1117"/>
                  <a:pt x="2700" y="1117"/>
                  <a:pt x="2701" y="1117"/>
                </a:cubicBezTo>
                <a:cubicBezTo>
                  <a:pt x="2701" y="1117"/>
                  <a:pt x="2702" y="1117"/>
                  <a:pt x="2702" y="1117"/>
                </a:cubicBezTo>
                <a:cubicBezTo>
                  <a:pt x="2702" y="1116"/>
                  <a:pt x="2702" y="1116"/>
                  <a:pt x="2702" y="1116"/>
                </a:cubicBezTo>
                <a:cubicBezTo>
                  <a:pt x="2702" y="1115"/>
                  <a:pt x="2702" y="1115"/>
                  <a:pt x="2702" y="1115"/>
                </a:cubicBezTo>
                <a:cubicBezTo>
                  <a:pt x="2702" y="1114"/>
                  <a:pt x="2701" y="1114"/>
                  <a:pt x="2701" y="1114"/>
                </a:cubicBezTo>
                <a:cubicBezTo>
                  <a:pt x="2700" y="1114"/>
                  <a:pt x="2700" y="1115"/>
                  <a:pt x="2700" y="1115"/>
                </a:cubicBezTo>
                <a:close/>
                <a:moveTo>
                  <a:pt x="2706" y="1128"/>
                </a:moveTo>
                <a:cubicBezTo>
                  <a:pt x="2706" y="1127"/>
                  <a:pt x="2706" y="1127"/>
                  <a:pt x="2706" y="1127"/>
                </a:cubicBezTo>
                <a:cubicBezTo>
                  <a:pt x="2706" y="1126"/>
                  <a:pt x="2706" y="1125"/>
                  <a:pt x="2705" y="1125"/>
                </a:cubicBezTo>
                <a:cubicBezTo>
                  <a:pt x="2705" y="1125"/>
                  <a:pt x="2704" y="1126"/>
                  <a:pt x="2704" y="1126"/>
                </a:cubicBezTo>
                <a:cubicBezTo>
                  <a:pt x="2704" y="1126"/>
                  <a:pt x="2704" y="1125"/>
                  <a:pt x="2704" y="1125"/>
                </a:cubicBezTo>
                <a:cubicBezTo>
                  <a:pt x="2703" y="1125"/>
                  <a:pt x="2703" y="1125"/>
                  <a:pt x="2703" y="1125"/>
                </a:cubicBezTo>
                <a:cubicBezTo>
                  <a:pt x="2703" y="1125"/>
                  <a:pt x="2702" y="1125"/>
                  <a:pt x="2702" y="1125"/>
                </a:cubicBezTo>
                <a:cubicBezTo>
                  <a:pt x="2701" y="1125"/>
                  <a:pt x="2701" y="1126"/>
                  <a:pt x="2701" y="1127"/>
                </a:cubicBezTo>
                <a:cubicBezTo>
                  <a:pt x="2701" y="1127"/>
                  <a:pt x="2702" y="1128"/>
                  <a:pt x="2702" y="1128"/>
                </a:cubicBezTo>
                <a:cubicBezTo>
                  <a:pt x="2703" y="1128"/>
                  <a:pt x="2703" y="1128"/>
                  <a:pt x="2703" y="1128"/>
                </a:cubicBezTo>
                <a:cubicBezTo>
                  <a:pt x="2703" y="1128"/>
                  <a:pt x="2703" y="1128"/>
                  <a:pt x="2703" y="1128"/>
                </a:cubicBezTo>
                <a:cubicBezTo>
                  <a:pt x="2703" y="1128"/>
                  <a:pt x="2703" y="1128"/>
                  <a:pt x="2703" y="1128"/>
                </a:cubicBezTo>
                <a:cubicBezTo>
                  <a:pt x="2703" y="1128"/>
                  <a:pt x="2704" y="1128"/>
                  <a:pt x="2704" y="1128"/>
                </a:cubicBezTo>
                <a:cubicBezTo>
                  <a:pt x="2704" y="1128"/>
                  <a:pt x="2704" y="1128"/>
                  <a:pt x="2705" y="1128"/>
                </a:cubicBezTo>
                <a:cubicBezTo>
                  <a:pt x="2705" y="1128"/>
                  <a:pt x="2706" y="1128"/>
                  <a:pt x="2706" y="1128"/>
                </a:cubicBezTo>
                <a:close/>
                <a:moveTo>
                  <a:pt x="2725" y="1114"/>
                </a:moveTo>
                <a:cubicBezTo>
                  <a:pt x="2725" y="1114"/>
                  <a:pt x="2725" y="1114"/>
                  <a:pt x="2725" y="1114"/>
                </a:cubicBezTo>
                <a:cubicBezTo>
                  <a:pt x="2726" y="1114"/>
                  <a:pt x="2727" y="1113"/>
                  <a:pt x="2727" y="1112"/>
                </a:cubicBezTo>
                <a:cubicBezTo>
                  <a:pt x="2727" y="1112"/>
                  <a:pt x="2726" y="1112"/>
                  <a:pt x="2726" y="1112"/>
                </a:cubicBezTo>
                <a:cubicBezTo>
                  <a:pt x="2726" y="1112"/>
                  <a:pt x="2726" y="1111"/>
                  <a:pt x="2726" y="1111"/>
                </a:cubicBezTo>
                <a:cubicBezTo>
                  <a:pt x="2726" y="1111"/>
                  <a:pt x="2725" y="1110"/>
                  <a:pt x="2724" y="1111"/>
                </a:cubicBezTo>
                <a:cubicBezTo>
                  <a:pt x="2724" y="1111"/>
                  <a:pt x="2724" y="1111"/>
                  <a:pt x="2723" y="1112"/>
                </a:cubicBezTo>
                <a:cubicBezTo>
                  <a:pt x="2723" y="1112"/>
                  <a:pt x="2723" y="1113"/>
                  <a:pt x="2723" y="1113"/>
                </a:cubicBezTo>
                <a:cubicBezTo>
                  <a:pt x="2724" y="1113"/>
                  <a:pt x="2724" y="1114"/>
                  <a:pt x="2725" y="1114"/>
                </a:cubicBezTo>
                <a:cubicBezTo>
                  <a:pt x="2725" y="1114"/>
                  <a:pt x="2725" y="1114"/>
                  <a:pt x="2725" y="1114"/>
                </a:cubicBezTo>
                <a:close/>
                <a:moveTo>
                  <a:pt x="2736" y="1109"/>
                </a:moveTo>
                <a:cubicBezTo>
                  <a:pt x="2737" y="1109"/>
                  <a:pt x="2737" y="1109"/>
                  <a:pt x="2737" y="1109"/>
                </a:cubicBezTo>
                <a:cubicBezTo>
                  <a:pt x="2737" y="1108"/>
                  <a:pt x="2737" y="1107"/>
                  <a:pt x="2737" y="1107"/>
                </a:cubicBezTo>
                <a:cubicBezTo>
                  <a:pt x="2736" y="1107"/>
                  <a:pt x="2736" y="1107"/>
                  <a:pt x="2736" y="1107"/>
                </a:cubicBezTo>
                <a:cubicBezTo>
                  <a:pt x="2735" y="1107"/>
                  <a:pt x="2735" y="1107"/>
                  <a:pt x="2735" y="1107"/>
                </a:cubicBezTo>
                <a:cubicBezTo>
                  <a:pt x="2734" y="1107"/>
                  <a:pt x="2734" y="1108"/>
                  <a:pt x="2734" y="1108"/>
                </a:cubicBezTo>
                <a:cubicBezTo>
                  <a:pt x="2734" y="1108"/>
                  <a:pt x="2735" y="1109"/>
                  <a:pt x="2735" y="1109"/>
                </a:cubicBezTo>
                <a:cubicBezTo>
                  <a:pt x="2735" y="1109"/>
                  <a:pt x="2735" y="1109"/>
                  <a:pt x="2736" y="1109"/>
                </a:cubicBezTo>
                <a:close/>
                <a:moveTo>
                  <a:pt x="2704" y="1134"/>
                </a:moveTo>
                <a:cubicBezTo>
                  <a:pt x="2704" y="1133"/>
                  <a:pt x="2703" y="1133"/>
                  <a:pt x="2703" y="1133"/>
                </a:cubicBezTo>
                <a:cubicBezTo>
                  <a:pt x="2702" y="1133"/>
                  <a:pt x="2702" y="1133"/>
                  <a:pt x="2702" y="1133"/>
                </a:cubicBezTo>
                <a:cubicBezTo>
                  <a:pt x="2701" y="1133"/>
                  <a:pt x="2701" y="1134"/>
                  <a:pt x="2701" y="1134"/>
                </a:cubicBezTo>
                <a:cubicBezTo>
                  <a:pt x="2701" y="1135"/>
                  <a:pt x="2702" y="1135"/>
                  <a:pt x="2703" y="1135"/>
                </a:cubicBezTo>
                <a:cubicBezTo>
                  <a:pt x="2703" y="1135"/>
                  <a:pt x="2703" y="1135"/>
                  <a:pt x="2704" y="1135"/>
                </a:cubicBezTo>
                <a:cubicBezTo>
                  <a:pt x="2704" y="1135"/>
                  <a:pt x="2704" y="1134"/>
                  <a:pt x="2704" y="1134"/>
                </a:cubicBezTo>
                <a:close/>
                <a:moveTo>
                  <a:pt x="2696" y="1131"/>
                </a:moveTo>
                <a:cubicBezTo>
                  <a:pt x="2696" y="1132"/>
                  <a:pt x="2696" y="1132"/>
                  <a:pt x="2696" y="1132"/>
                </a:cubicBezTo>
                <a:cubicBezTo>
                  <a:pt x="2695" y="1133"/>
                  <a:pt x="2695" y="1133"/>
                  <a:pt x="2695" y="1134"/>
                </a:cubicBezTo>
                <a:cubicBezTo>
                  <a:pt x="2695" y="1134"/>
                  <a:pt x="2696" y="1135"/>
                  <a:pt x="2696" y="1135"/>
                </a:cubicBezTo>
                <a:cubicBezTo>
                  <a:pt x="2696" y="1135"/>
                  <a:pt x="2697" y="1135"/>
                  <a:pt x="2697" y="1134"/>
                </a:cubicBezTo>
                <a:cubicBezTo>
                  <a:pt x="2698" y="1134"/>
                  <a:pt x="2699" y="1132"/>
                  <a:pt x="2699" y="1131"/>
                </a:cubicBezTo>
                <a:cubicBezTo>
                  <a:pt x="2699" y="1131"/>
                  <a:pt x="2698" y="1130"/>
                  <a:pt x="2698" y="1130"/>
                </a:cubicBezTo>
                <a:cubicBezTo>
                  <a:pt x="2697" y="1130"/>
                  <a:pt x="2696" y="1131"/>
                  <a:pt x="2696" y="1131"/>
                </a:cubicBezTo>
                <a:close/>
                <a:moveTo>
                  <a:pt x="2724" y="1124"/>
                </a:moveTo>
                <a:cubicBezTo>
                  <a:pt x="2724" y="1124"/>
                  <a:pt x="2724" y="1124"/>
                  <a:pt x="2724" y="1124"/>
                </a:cubicBezTo>
                <a:cubicBezTo>
                  <a:pt x="2724" y="1124"/>
                  <a:pt x="2725" y="1125"/>
                  <a:pt x="2725" y="1125"/>
                </a:cubicBezTo>
                <a:cubicBezTo>
                  <a:pt x="2725" y="1126"/>
                  <a:pt x="2724" y="1127"/>
                  <a:pt x="2724" y="1127"/>
                </a:cubicBezTo>
                <a:cubicBezTo>
                  <a:pt x="2724" y="1127"/>
                  <a:pt x="2724" y="1127"/>
                  <a:pt x="2724" y="1127"/>
                </a:cubicBezTo>
                <a:cubicBezTo>
                  <a:pt x="2723" y="1127"/>
                  <a:pt x="2722" y="1126"/>
                  <a:pt x="2722" y="1125"/>
                </a:cubicBezTo>
                <a:cubicBezTo>
                  <a:pt x="2722" y="1125"/>
                  <a:pt x="2723" y="1124"/>
                  <a:pt x="2724" y="1124"/>
                </a:cubicBezTo>
                <a:close/>
                <a:moveTo>
                  <a:pt x="2723" y="1125"/>
                </a:moveTo>
                <a:cubicBezTo>
                  <a:pt x="2723" y="1126"/>
                  <a:pt x="2723" y="1126"/>
                  <a:pt x="2724" y="1126"/>
                </a:cubicBezTo>
                <a:cubicBezTo>
                  <a:pt x="2724" y="1126"/>
                  <a:pt x="2724" y="1126"/>
                  <a:pt x="2724" y="1125"/>
                </a:cubicBezTo>
                <a:cubicBezTo>
                  <a:pt x="2724" y="1125"/>
                  <a:pt x="2724" y="1125"/>
                  <a:pt x="2724" y="1125"/>
                </a:cubicBezTo>
                <a:cubicBezTo>
                  <a:pt x="2724" y="1125"/>
                  <a:pt x="2724" y="1125"/>
                  <a:pt x="2724" y="1125"/>
                </a:cubicBezTo>
                <a:cubicBezTo>
                  <a:pt x="2724" y="1125"/>
                  <a:pt x="2724" y="1126"/>
                  <a:pt x="2724" y="1126"/>
                </a:cubicBezTo>
                <a:cubicBezTo>
                  <a:pt x="2724" y="1126"/>
                  <a:pt x="2724" y="1126"/>
                  <a:pt x="2724" y="1126"/>
                </a:cubicBezTo>
                <a:cubicBezTo>
                  <a:pt x="2724" y="1126"/>
                  <a:pt x="2724" y="1126"/>
                  <a:pt x="2724" y="1126"/>
                </a:cubicBezTo>
                <a:cubicBezTo>
                  <a:pt x="2724" y="1126"/>
                  <a:pt x="2724" y="1126"/>
                  <a:pt x="2724" y="1126"/>
                </a:cubicBezTo>
                <a:cubicBezTo>
                  <a:pt x="2723" y="1126"/>
                  <a:pt x="2723" y="1125"/>
                  <a:pt x="2724" y="1125"/>
                </a:cubicBezTo>
                <a:cubicBezTo>
                  <a:pt x="2724" y="1125"/>
                  <a:pt x="2724" y="1125"/>
                  <a:pt x="2724" y="1125"/>
                </a:cubicBezTo>
                <a:cubicBezTo>
                  <a:pt x="2724" y="1125"/>
                  <a:pt x="2724" y="1125"/>
                  <a:pt x="2724" y="1125"/>
                </a:cubicBezTo>
                <a:cubicBezTo>
                  <a:pt x="2723" y="1125"/>
                  <a:pt x="2723" y="1125"/>
                  <a:pt x="2723" y="1125"/>
                </a:cubicBezTo>
                <a:close/>
                <a:moveTo>
                  <a:pt x="2709" y="1124"/>
                </a:moveTo>
                <a:cubicBezTo>
                  <a:pt x="2708" y="1124"/>
                  <a:pt x="2708" y="1125"/>
                  <a:pt x="2708" y="1125"/>
                </a:cubicBezTo>
                <a:cubicBezTo>
                  <a:pt x="2708" y="1125"/>
                  <a:pt x="2707" y="1125"/>
                  <a:pt x="2707" y="1125"/>
                </a:cubicBezTo>
                <a:cubicBezTo>
                  <a:pt x="2707" y="1126"/>
                  <a:pt x="2707" y="1126"/>
                  <a:pt x="2707" y="1127"/>
                </a:cubicBezTo>
                <a:cubicBezTo>
                  <a:pt x="2707" y="1127"/>
                  <a:pt x="2708" y="1127"/>
                  <a:pt x="2708" y="1127"/>
                </a:cubicBezTo>
                <a:cubicBezTo>
                  <a:pt x="2709" y="1127"/>
                  <a:pt x="2709" y="1127"/>
                  <a:pt x="2709" y="1127"/>
                </a:cubicBezTo>
                <a:cubicBezTo>
                  <a:pt x="2709" y="1127"/>
                  <a:pt x="2709" y="1127"/>
                  <a:pt x="2710" y="1126"/>
                </a:cubicBezTo>
                <a:cubicBezTo>
                  <a:pt x="2710" y="1126"/>
                  <a:pt x="2710" y="1126"/>
                  <a:pt x="2710" y="1125"/>
                </a:cubicBezTo>
                <a:cubicBezTo>
                  <a:pt x="2710" y="1125"/>
                  <a:pt x="2709" y="1124"/>
                  <a:pt x="2709" y="1124"/>
                </a:cubicBezTo>
                <a:close/>
                <a:moveTo>
                  <a:pt x="2713" y="1130"/>
                </a:moveTo>
                <a:cubicBezTo>
                  <a:pt x="2713" y="1129"/>
                  <a:pt x="2713" y="1129"/>
                  <a:pt x="2713" y="1129"/>
                </a:cubicBezTo>
                <a:cubicBezTo>
                  <a:pt x="2713" y="1129"/>
                  <a:pt x="2713" y="1129"/>
                  <a:pt x="2713" y="1129"/>
                </a:cubicBezTo>
                <a:cubicBezTo>
                  <a:pt x="2714" y="1128"/>
                  <a:pt x="2714" y="1128"/>
                  <a:pt x="2715" y="1128"/>
                </a:cubicBezTo>
                <a:cubicBezTo>
                  <a:pt x="2715" y="1128"/>
                  <a:pt x="2715" y="1128"/>
                  <a:pt x="2715" y="1128"/>
                </a:cubicBezTo>
                <a:cubicBezTo>
                  <a:pt x="2715" y="1128"/>
                  <a:pt x="2716" y="1128"/>
                  <a:pt x="2716" y="1128"/>
                </a:cubicBezTo>
                <a:cubicBezTo>
                  <a:pt x="2716" y="1128"/>
                  <a:pt x="2716" y="1128"/>
                  <a:pt x="2717" y="1128"/>
                </a:cubicBezTo>
                <a:cubicBezTo>
                  <a:pt x="2717" y="1128"/>
                  <a:pt x="2718" y="1128"/>
                  <a:pt x="2718" y="1129"/>
                </a:cubicBezTo>
                <a:cubicBezTo>
                  <a:pt x="2718" y="1130"/>
                  <a:pt x="2717" y="1130"/>
                  <a:pt x="2717" y="1130"/>
                </a:cubicBezTo>
                <a:cubicBezTo>
                  <a:pt x="2716" y="1130"/>
                  <a:pt x="2716" y="1130"/>
                  <a:pt x="2716" y="1130"/>
                </a:cubicBezTo>
                <a:cubicBezTo>
                  <a:pt x="2716" y="1130"/>
                  <a:pt x="2716" y="1130"/>
                  <a:pt x="2716" y="1131"/>
                </a:cubicBezTo>
                <a:cubicBezTo>
                  <a:pt x="2716" y="1131"/>
                  <a:pt x="2715" y="1132"/>
                  <a:pt x="2715" y="1132"/>
                </a:cubicBezTo>
                <a:cubicBezTo>
                  <a:pt x="2714" y="1132"/>
                  <a:pt x="2714" y="1132"/>
                  <a:pt x="2714" y="1132"/>
                </a:cubicBezTo>
                <a:cubicBezTo>
                  <a:pt x="2714" y="1132"/>
                  <a:pt x="2714" y="1132"/>
                  <a:pt x="2714" y="1132"/>
                </a:cubicBezTo>
                <a:cubicBezTo>
                  <a:pt x="2713" y="1132"/>
                  <a:pt x="2713" y="1131"/>
                  <a:pt x="2713" y="1130"/>
                </a:cubicBezTo>
                <a:cubicBezTo>
                  <a:pt x="2713" y="1130"/>
                  <a:pt x="2713" y="1130"/>
                  <a:pt x="2713" y="1130"/>
                </a:cubicBezTo>
                <a:close/>
                <a:moveTo>
                  <a:pt x="2716" y="1129"/>
                </a:moveTo>
                <a:cubicBezTo>
                  <a:pt x="2716" y="1129"/>
                  <a:pt x="2716" y="1129"/>
                  <a:pt x="2716" y="1129"/>
                </a:cubicBezTo>
                <a:cubicBezTo>
                  <a:pt x="2716" y="1130"/>
                  <a:pt x="2716" y="1130"/>
                  <a:pt x="2717" y="1130"/>
                </a:cubicBezTo>
                <a:cubicBezTo>
                  <a:pt x="2717" y="1130"/>
                  <a:pt x="2717" y="1129"/>
                  <a:pt x="2717" y="1129"/>
                </a:cubicBezTo>
                <a:cubicBezTo>
                  <a:pt x="2717" y="1129"/>
                  <a:pt x="2717" y="1128"/>
                  <a:pt x="2717" y="1128"/>
                </a:cubicBezTo>
                <a:cubicBezTo>
                  <a:pt x="2717" y="1129"/>
                  <a:pt x="2717" y="1129"/>
                  <a:pt x="2717" y="1129"/>
                </a:cubicBezTo>
                <a:cubicBezTo>
                  <a:pt x="2717" y="1129"/>
                  <a:pt x="2717" y="1129"/>
                  <a:pt x="2717" y="1129"/>
                </a:cubicBezTo>
                <a:cubicBezTo>
                  <a:pt x="2717" y="1129"/>
                  <a:pt x="2717" y="1129"/>
                  <a:pt x="2717" y="1129"/>
                </a:cubicBezTo>
                <a:cubicBezTo>
                  <a:pt x="2717" y="1129"/>
                  <a:pt x="2717" y="1129"/>
                  <a:pt x="2717" y="1129"/>
                </a:cubicBezTo>
                <a:cubicBezTo>
                  <a:pt x="2717" y="1129"/>
                  <a:pt x="2717" y="1129"/>
                  <a:pt x="2717" y="1129"/>
                </a:cubicBezTo>
                <a:cubicBezTo>
                  <a:pt x="2716" y="1129"/>
                  <a:pt x="2716" y="1129"/>
                  <a:pt x="2717" y="1129"/>
                </a:cubicBezTo>
                <a:cubicBezTo>
                  <a:pt x="2717" y="1129"/>
                  <a:pt x="2717" y="1129"/>
                  <a:pt x="2717" y="1129"/>
                </a:cubicBezTo>
                <a:cubicBezTo>
                  <a:pt x="2717" y="1128"/>
                  <a:pt x="2717" y="1128"/>
                  <a:pt x="2717" y="1128"/>
                </a:cubicBezTo>
                <a:cubicBezTo>
                  <a:pt x="2716" y="1128"/>
                  <a:pt x="2716" y="1128"/>
                  <a:pt x="2716" y="1129"/>
                </a:cubicBezTo>
                <a:cubicBezTo>
                  <a:pt x="2716" y="1129"/>
                  <a:pt x="2716" y="1129"/>
                  <a:pt x="2716" y="1129"/>
                </a:cubicBezTo>
                <a:close/>
                <a:moveTo>
                  <a:pt x="2717" y="1121"/>
                </a:moveTo>
                <a:cubicBezTo>
                  <a:pt x="2717" y="1121"/>
                  <a:pt x="2717" y="1121"/>
                  <a:pt x="2717" y="1121"/>
                </a:cubicBezTo>
                <a:cubicBezTo>
                  <a:pt x="2717" y="1122"/>
                  <a:pt x="2717" y="1122"/>
                  <a:pt x="2716" y="1122"/>
                </a:cubicBezTo>
                <a:cubicBezTo>
                  <a:pt x="2716" y="1123"/>
                  <a:pt x="2716" y="1123"/>
                  <a:pt x="2715" y="1123"/>
                </a:cubicBezTo>
                <a:cubicBezTo>
                  <a:pt x="2715" y="1123"/>
                  <a:pt x="2715" y="1123"/>
                  <a:pt x="2714" y="1122"/>
                </a:cubicBezTo>
                <a:cubicBezTo>
                  <a:pt x="2714" y="1122"/>
                  <a:pt x="2714" y="1122"/>
                  <a:pt x="2714" y="1121"/>
                </a:cubicBezTo>
                <a:cubicBezTo>
                  <a:pt x="2714" y="1121"/>
                  <a:pt x="2714" y="1121"/>
                  <a:pt x="2714" y="1121"/>
                </a:cubicBezTo>
                <a:cubicBezTo>
                  <a:pt x="2714" y="1120"/>
                  <a:pt x="2714" y="1120"/>
                  <a:pt x="2714" y="1120"/>
                </a:cubicBezTo>
                <a:cubicBezTo>
                  <a:pt x="2715" y="1120"/>
                  <a:pt x="2715" y="1120"/>
                  <a:pt x="2715" y="1120"/>
                </a:cubicBezTo>
                <a:cubicBezTo>
                  <a:pt x="2716" y="1120"/>
                  <a:pt x="2716" y="1120"/>
                  <a:pt x="2716" y="1120"/>
                </a:cubicBezTo>
                <a:cubicBezTo>
                  <a:pt x="2716" y="1120"/>
                  <a:pt x="2717" y="1120"/>
                  <a:pt x="2717" y="1121"/>
                </a:cubicBezTo>
                <a:close/>
                <a:moveTo>
                  <a:pt x="2715" y="1121"/>
                </a:move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lose/>
                <a:moveTo>
                  <a:pt x="2715" y="1121"/>
                </a:move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lose/>
                <a:moveTo>
                  <a:pt x="2715" y="1121"/>
                </a:move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lose/>
                <a:moveTo>
                  <a:pt x="2715" y="1122"/>
                </a:moveTo>
                <a:cubicBezTo>
                  <a:pt x="2715" y="1122"/>
                  <a:pt x="2715" y="1122"/>
                  <a:pt x="2715" y="1122"/>
                </a:cubicBezTo>
                <a:cubicBezTo>
                  <a:pt x="2715" y="1122"/>
                  <a:pt x="2715" y="1122"/>
                  <a:pt x="2715" y="1122"/>
                </a:cubicBezTo>
                <a:cubicBezTo>
                  <a:pt x="2715" y="1122"/>
                  <a:pt x="2715" y="1122"/>
                  <a:pt x="2715" y="1122"/>
                </a:cubicBezTo>
                <a:close/>
                <a:moveTo>
                  <a:pt x="2715" y="1122"/>
                </a:moveTo>
                <a:cubicBezTo>
                  <a:pt x="2715" y="1122"/>
                  <a:pt x="2715" y="1122"/>
                  <a:pt x="2715" y="1122"/>
                </a:cubicBezTo>
                <a:cubicBezTo>
                  <a:pt x="2715" y="1122"/>
                  <a:pt x="2715" y="1122"/>
                  <a:pt x="2715" y="1122"/>
                </a:cubicBezTo>
                <a:cubicBezTo>
                  <a:pt x="2715" y="1122"/>
                  <a:pt x="2715" y="1122"/>
                  <a:pt x="2715" y="1122"/>
                </a:cubicBezTo>
                <a:close/>
                <a:moveTo>
                  <a:pt x="2715" y="1121"/>
                </a:move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lose/>
                <a:moveTo>
                  <a:pt x="2716" y="1122"/>
                </a:moveTo>
                <a:cubicBezTo>
                  <a:pt x="2716" y="1122"/>
                  <a:pt x="2716" y="1122"/>
                  <a:pt x="2716" y="1122"/>
                </a:cubicBezTo>
                <a:cubicBezTo>
                  <a:pt x="2716" y="1122"/>
                  <a:pt x="2716" y="1122"/>
                  <a:pt x="2716" y="1122"/>
                </a:cubicBezTo>
                <a:cubicBezTo>
                  <a:pt x="2716" y="1122"/>
                  <a:pt x="2716" y="1122"/>
                  <a:pt x="2716" y="1122"/>
                </a:cubicBezTo>
                <a:close/>
                <a:moveTo>
                  <a:pt x="2716" y="1122"/>
                </a:moveTo>
                <a:cubicBezTo>
                  <a:pt x="2716" y="1121"/>
                  <a:pt x="2716" y="1121"/>
                  <a:pt x="2716" y="1121"/>
                </a:cubicBezTo>
                <a:cubicBezTo>
                  <a:pt x="2716" y="1122"/>
                  <a:pt x="2716" y="1122"/>
                  <a:pt x="2716" y="1122"/>
                </a:cubicBezTo>
                <a:cubicBezTo>
                  <a:pt x="2716" y="1122"/>
                  <a:pt x="2716" y="1122"/>
                  <a:pt x="2716" y="1122"/>
                </a:cubicBezTo>
                <a:cubicBezTo>
                  <a:pt x="2716" y="1122"/>
                  <a:pt x="2716" y="1122"/>
                  <a:pt x="2716" y="1122"/>
                </a:cubicBezTo>
                <a:cubicBezTo>
                  <a:pt x="2716" y="1122"/>
                  <a:pt x="2716" y="1122"/>
                  <a:pt x="2716" y="1122"/>
                </a:cubicBezTo>
                <a:close/>
                <a:moveTo>
                  <a:pt x="2680" y="1137"/>
                </a:moveTo>
                <a:cubicBezTo>
                  <a:pt x="2680" y="1138"/>
                  <a:pt x="2680" y="1138"/>
                  <a:pt x="2680" y="1139"/>
                </a:cubicBezTo>
                <a:cubicBezTo>
                  <a:pt x="2680" y="1139"/>
                  <a:pt x="2681" y="1140"/>
                  <a:pt x="2681" y="1140"/>
                </a:cubicBezTo>
                <a:cubicBezTo>
                  <a:pt x="2682" y="1140"/>
                  <a:pt x="2682" y="1139"/>
                  <a:pt x="2682" y="1139"/>
                </a:cubicBezTo>
                <a:cubicBezTo>
                  <a:pt x="2683" y="1139"/>
                  <a:pt x="2683" y="1139"/>
                  <a:pt x="2683" y="1139"/>
                </a:cubicBezTo>
                <a:cubicBezTo>
                  <a:pt x="2683" y="1139"/>
                  <a:pt x="2684" y="1138"/>
                  <a:pt x="2684" y="1138"/>
                </a:cubicBezTo>
                <a:cubicBezTo>
                  <a:pt x="2684" y="1137"/>
                  <a:pt x="2684" y="1137"/>
                  <a:pt x="2684" y="1136"/>
                </a:cubicBezTo>
                <a:cubicBezTo>
                  <a:pt x="2684" y="1136"/>
                  <a:pt x="2683" y="1136"/>
                  <a:pt x="2683" y="1136"/>
                </a:cubicBezTo>
                <a:cubicBezTo>
                  <a:pt x="2683" y="1135"/>
                  <a:pt x="2684" y="1135"/>
                  <a:pt x="2683" y="1134"/>
                </a:cubicBezTo>
                <a:cubicBezTo>
                  <a:pt x="2683" y="1134"/>
                  <a:pt x="2683" y="1134"/>
                  <a:pt x="2682" y="1134"/>
                </a:cubicBezTo>
                <a:cubicBezTo>
                  <a:pt x="2682" y="1134"/>
                  <a:pt x="2682" y="1134"/>
                  <a:pt x="2682" y="1134"/>
                </a:cubicBezTo>
                <a:cubicBezTo>
                  <a:pt x="2682" y="1134"/>
                  <a:pt x="2681" y="1134"/>
                  <a:pt x="2681" y="1134"/>
                </a:cubicBezTo>
                <a:cubicBezTo>
                  <a:pt x="2681" y="1134"/>
                  <a:pt x="2681" y="1134"/>
                  <a:pt x="2681" y="1135"/>
                </a:cubicBezTo>
                <a:cubicBezTo>
                  <a:pt x="2680" y="1135"/>
                  <a:pt x="2680" y="1135"/>
                  <a:pt x="2680" y="1136"/>
                </a:cubicBezTo>
                <a:cubicBezTo>
                  <a:pt x="2680" y="1136"/>
                  <a:pt x="2680" y="1137"/>
                  <a:pt x="2681" y="1137"/>
                </a:cubicBezTo>
                <a:cubicBezTo>
                  <a:pt x="2681" y="1137"/>
                  <a:pt x="2681" y="1137"/>
                  <a:pt x="2681" y="1137"/>
                </a:cubicBezTo>
                <a:cubicBezTo>
                  <a:pt x="2681" y="1137"/>
                  <a:pt x="2681" y="1137"/>
                  <a:pt x="2680" y="1137"/>
                </a:cubicBezTo>
                <a:close/>
                <a:moveTo>
                  <a:pt x="2686" y="1135"/>
                </a:moveTo>
                <a:cubicBezTo>
                  <a:pt x="2686" y="1134"/>
                  <a:pt x="2686" y="1134"/>
                  <a:pt x="2686" y="1133"/>
                </a:cubicBezTo>
                <a:cubicBezTo>
                  <a:pt x="2686" y="1133"/>
                  <a:pt x="2686" y="1132"/>
                  <a:pt x="2685" y="1132"/>
                </a:cubicBezTo>
                <a:cubicBezTo>
                  <a:pt x="2684" y="1132"/>
                  <a:pt x="2684" y="1133"/>
                  <a:pt x="2683" y="1133"/>
                </a:cubicBezTo>
                <a:cubicBezTo>
                  <a:pt x="2683" y="1134"/>
                  <a:pt x="2683" y="1134"/>
                  <a:pt x="2684" y="1134"/>
                </a:cubicBezTo>
                <a:cubicBezTo>
                  <a:pt x="2684" y="1135"/>
                  <a:pt x="2684" y="1135"/>
                  <a:pt x="2685" y="1135"/>
                </a:cubicBezTo>
                <a:cubicBezTo>
                  <a:pt x="2685" y="1135"/>
                  <a:pt x="2685" y="1135"/>
                  <a:pt x="2686" y="1135"/>
                </a:cubicBezTo>
                <a:close/>
                <a:moveTo>
                  <a:pt x="2711" y="1139"/>
                </a:moveTo>
                <a:cubicBezTo>
                  <a:pt x="2712" y="1139"/>
                  <a:pt x="2713" y="1140"/>
                  <a:pt x="2713" y="1141"/>
                </a:cubicBezTo>
                <a:cubicBezTo>
                  <a:pt x="2713" y="1141"/>
                  <a:pt x="2712" y="1142"/>
                  <a:pt x="2711" y="1142"/>
                </a:cubicBezTo>
                <a:cubicBezTo>
                  <a:pt x="2711" y="1142"/>
                  <a:pt x="2711" y="1142"/>
                  <a:pt x="2711" y="1142"/>
                </a:cubicBezTo>
                <a:cubicBezTo>
                  <a:pt x="2711" y="1142"/>
                  <a:pt x="2710" y="1141"/>
                  <a:pt x="2710" y="1141"/>
                </a:cubicBezTo>
                <a:cubicBezTo>
                  <a:pt x="2710" y="1140"/>
                  <a:pt x="2711" y="1139"/>
                  <a:pt x="2711" y="1139"/>
                </a:cubicBezTo>
                <a:close/>
                <a:moveTo>
                  <a:pt x="2711" y="1140"/>
                </a:moveTo>
                <a:cubicBezTo>
                  <a:pt x="2711" y="1140"/>
                  <a:pt x="2711" y="1140"/>
                  <a:pt x="2711" y="1141"/>
                </a:cubicBezTo>
                <a:cubicBezTo>
                  <a:pt x="2711" y="1141"/>
                  <a:pt x="2711" y="1141"/>
                  <a:pt x="2711" y="1141"/>
                </a:cubicBezTo>
                <a:cubicBezTo>
                  <a:pt x="2712" y="1141"/>
                  <a:pt x="2712" y="1141"/>
                  <a:pt x="2712" y="1141"/>
                </a:cubicBezTo>
                <a:cubicBezTo>
                  <a:pt x="2712" y="1140"/>
                  <a:pt x="2712" y="1140"/>
                  <a:pt x="2711" y="1140"/>
                </a:cubicBezTo>
                <a:cubicBezTo>
                  <a:pt x="2711" y="1140"/>
                  <a:pt x="2711" y="1140"/>
                  <a:pt x="2711" y="1140"/>
                </a:cubicBezTo>
                <a:cubicBezTo>
                  <a:pt x="2712" y="1140"/>
                  <a:pt x="2712" y="1141"/>
                  <a:pt x="2711" y="1141"/>
                </a:cubicBezTo>
                <a:cubicBezTo>
                  <a:pt x="2711" y="1141"/>
                  <a:pt x="2711" y="1141"/>
                  <a:pt x="2711" y="1141"/>
                </a:cubicBezTo>
                <a:cubicBezTo>
                  <a:pt x="2711" y="1141"/>
                  <a:pt x="2711" y="1141"/>
                  <a:pt x="2711" y="1141"/>
                </a:cubicBezTo>
                <a:cubicBezTo>
                  <a:pt x="2711" y="1141"/>
                  <a:pt x="2711" y="1141"/>
                  <a:pt x="2711" y="1141"/>
                </a:cubicBezTo>
                <a:cubicBezTo>
                  <a:pt x="2711" y="1141"/>
                  <a:pt x="2711" y="1140"/>
                  <a:pt x="2711" y="1140"/>
                </a:cubicBezTo>
                <a:cubicBezTo>
                  <a:pt x="2711" y="1140"/>
                  <a:pt x="2711" y="1140"/>
                  <a:pt x="2711" y="1140"/>
                </a:cubicBezTo>
                <a:close/>
                <a:moveTo>
                  <a:pt x="2699" y="1124"/>
                </a:moveTo>
                <a:cubicBezTo>
                  <a:pt x="2699" y="1124"/>
                  <a:pt x="2699" y="1124"/>
                  <a:pt x="2699" y="1124"/>
                </a:cubicBezTo>
                <a:cubicBezTo>
                  <a:pt x="2699" y="1124"/>
                  <a:pt x="2698" y="1123"/>
                  <a:pt x="2698" y="1123"/>
                </a:cubicBezTo>
                <a:cubicBezTo>
                  <a:pt x="2698" y="1122"/>
                  <a:pt x="2699" y="1122"/>
                  <a:pt x="2700" y="1122"/>
                </a:cubicBezTo>
                <a:cubicBezTo>
                  <a:pt x="2700" y="1122"/>
                  <a:pt x="2701" y="1122"/>
                  <a:pt x="2701" y="1123"/>
                </a:cubicBezTo>
                <a:cubicBezTo>
                  <a:pt x="2701" y="1123"/>
                  <a:pt x="2701" y="1124"/>
                  <a:pt x="2701" y="1124"/>
                </a:cubicBezTo>
                <a:cubicBezTo>
                  <a:pt x="2701" y="1124"/>
                  <a:pt x="2701" y="1124"/>
                  <a:pt x="2701" y="1124"/>
                </a:cubicBezTo>
                <a:cubicBezTo>
                  <a:pt x="2701" y="1124"/>
                  <a:pt x="2701" y="1125"/>
                  <a:pt x="2701" y="1125"/>
                </a:cubicBezTo>
                <a:cubicBezTo>
                  <a:pt x="2701" y="1125"/>
                  <a:pt x="2701" y="1126"/>
                  <a:pt x="2701" y="1126"/>
                </a:cubicBezTo>
                <a:cubicBezTo>
                  <a:pt x="2701" y="1126"/>
                  <a:pt x="2700" y="1126"/>
                  <a:pt x="2700" y="1126"/>
                </a:cubicBezTo>
                <a:cubicBezTo>
                  <a:pt x="2699" y="1126"/>
                  <a:pt x="2698" y="1126"/>
                  <a:pt x="2698" y="1125"/>
                </a:cubicBezTo>
                <a:cubicBezTo>
                  <a:pt x="2698" y="1125"/>
                  <a:pt x="2698" y="1125"/>
                  <a:pt x="2699" y="1124"/>
                </a:cubicBezTo>
                <a:close/>
                <a:moveTo>
                  <a:pt x="2699" y="1123"/>
                </a:moveTo>
                <a:cubicBezTo>
                  <a:pt x="2699" y="1123"/>
                  <a:pt x="2699" y="1123"/>
                  <a:pt x="2699" y="1124"/>
                </a:cubicBezTo>
                <a:cubicBezTo>
                  <a:pt x="2700" y="1124"/>
                  <a:pt x="2700" y="1124"/>
                  <a:pt x="2700" y="1124"/>
                </a:cubicBezTo>
                <a:cubicBezTo>
                  <a:pt x="2700" y="1123"/>
                  <a:pt x="2700" y="1123"/>
                  <a:pt x="2700" y="1123"/>
                </a:cubicBezTo>
                <a:cubicBezTo>
                  <a:pt x="2700" y="1123"/>
                  <a:pt x="2700" y="1122"/>
                  <a:pt x="2700" y="1122"/>
                </a:cubicBezTo>
                <a:cubicBezTo>
                  <a:pt x="2700" y="1123"/>
                  <a:pt x="2700" y="1123"/>
                  <a:pt x="2700" y="1123"/>
                </a:cubicBezTo>
                <a:cubicBezTo>
                  <a:pt x="2700" y="1123"/>
                  <a:pt x="2700" y="1123"/>
                  <a:pt x="2700" y="1123"/>
                </a:cubicBezTo>
                <a:cubicBezTo>
                  <a:pt x="2700" y="1123"/>
                  <a:pt x="2700" y="1123"/>
                  <a:pt x="2700" y="1123"/>
                </a:cubicBezTo>
                <a:cubicBezTo>
                  <a:pt x="2700" y="1123"/>
                  <a:pt x="2700" y="1123"/>
                  <a:pt x="2700" y="1123"/>
                </a:cubicBezTo>
                <a:cubicBezTo>
                  <a:pt x="2700" y="1123"/>
                  <a:pt x="2700" y="1123"/>
                  <a:pt x="2700" y="1123"/>
                </a:cubicBezTo>
                <a:cubicBezTo>
                  <a:pt x="2699" y="1123"/>
                  <a:pt x="2699" y="1123"/>
                  <a:pt x="2700" y="1123"/>
                </a:cubicBezTo>
                <a:cubicBezTo>
                  <a:pt x="2700" y="1123"/>
                  <a:pt x="2700" y="1123"/>
                  <a:pt x="2700" y="1123"/>
                </a:cubicBezTo>
                <a:cubicBezTo>
                  <a:pt x="2700" y="1122"/>
                  <a:pt x="2700" y="1122"/>
                  <a:pt x="2700" y="1122"/>
                </a:cubicBezTo>
                <a:cubicBezTo>
                  <a:pt x="2699" y="1122"/>
                  <a:pt x="2699" y="1123"/>
                  <a:pt x="2699" y="1123"/>
                </a:cubicBezTo>
                <a:close/>
                <a:moveTo>
                  <a:pt x="2712" y="1132"/>
                </a:moveTo>
                <a:cubicBezTo>
                  <a:pt x="2712" y="1133"/>
                  <a:pt x="2711" y="1134"/>
                  <a:pt x="2711" y="1134"/>
                </a:cubicBezTo>
                <a:cubicBezTo>
                  <a:pt x="2711" y="1134"/>
                  <a:pt x="2711" y="1134"/>
                  <a:pt x="2711" y="1134"/>
                </a:cubicBezTo>
                <a:cubicBezTo>
                  <a:pt x="2710" y="1134"/>
                  <a:pt x="2710" y="1133"/>
                  <a:pt x="2710" y="1133"/>
                </a:cubicBezTo>
                <a:cubicBezTo>
                  <a:pt x="2710" y="1133"/>
                  <a:pt x="2710" y="1133"/>
                  <a:pt x="2710" y="1133"/>
                </a:cubicBezTo>
                <a:cubicBezTo>
                  <a:pt x="2709" y="1133"/>
                  <a:pt x="2709" y="1134"/>
                  <a:pt x="2709" y="1134"/>
                </a:cubicBezTo>
                <a:cubicBezTo>
                  <a:pt x="2709" y="1134"/>
                  <a:pt x="2708" y="1134"/>
                  <a:pt x="2708" y="1134"/>
                </a:cubicBezTo>
                <a:cubicBezTo>
                  <a:pt x="2708" y="1134"/>
                  <a:pt x="2708" y="1134"/>
                  <a:pt x="2708" y="1134"/>
                </a:cubicBezTo>
                <a:cubicBezTo>
                  <a:pt x="2707" y="1134"/>
                  <a:pt x="2707" y="1133"/>
                  <a:pt x="2707" y="1133"/>
                </a:cubicBezTo>
                <a:cubicBezTo>
                  <a:pt x="2707" y="1132"/>
                  <a:pt x="2707" y="1131"/>
                  <a:pt x="2708" y="1131"/>
                </a:cubicBezTo>
                <a:cubicBezTo>
                  <a:pt x="2708" y="1131"/>
                  <a:pt x="2708" y="1131"/>
                  <a:pt x="2708" y="1131"/>
                </a:cubicBezTo>
                <a:cubicBezTo>
                  <a:pt x="2708" y="1131"/>
                  <a:pt x="2708" y="1131"/>
                  <a:pt x="2709" y="1131"/>
                </a:cubicBezTo>
                <a:cubicBezTo>
                  <a:pt x="2709" y="1131"/>
                  <a:pt x="2709" y="1131"/>
                  <a:pt x="2709" y="1131"/>
                </a:cubicBezTo>
                <a:cubicBezTo>
                  <a:pt x="2709" y="1131"/>
                  <a:pt x="2709" y="1130"/>
                  <a:pt x="2710" y="1130"/>
                </a:cubicBezTo>
                <a:cubicBezTo>
                  <a:pt x="2710" y="1130"/>
                  <a:pt x="2711" y="1131"/>
                  <a:pt x="2711" y="1131"/>
                </a:cubicBezTo>
                <a:cubicBezTo>
                  <a:pt x="2711" y="1131"/>
                  <a:pt x="2712" y="1132"/>
                  <a:pt x="2712" y="1132"/>
                </a:cubicBezTo>
                <a:close/>
                <a:moveTo>
                  <a:pt x="2711" y="1132"/>
                </a:moveTo>
                <a:cubicBezTo>
                  <a:pt x="2711" y="1132"/>
                  <a:pt x="2711" y="1132"/>
                  <a:pt x="2711" y="1132"/>
                </a:cubicBezTo>
                <a:cubicBezTo>
                  <a:pt x="2711" y="1132"/>
                  <a:pt x="2711" y="1132"/>
                  <a:pt x="2711" y="1132"/>
                </a:cubicBezTo>
                <a:cubicBezTo>
                  <a:pt x="2711" y="1132"/>
                  <a:pt x="2711" y="1133"/>
                  <a:pt x="2711" y="1133"/>
                </a:cubicBezTo>
                <a:cubicBezTo>
                  <a:pt x="2711" y="1133"/>
                  <a:pt x="2711" y="1133"/>
                  <a:pt x="2711" y="1133"/>
                </a:cubicBezTo>
                <a:cubicBezTo>
                  <a:pt x="2711" y="1133"/>
                  <a:pt x="2711" y="1133"/>
                  <a:pt x="2711" y="1133"/>
                </a:cubicBezTo>
                <a:cubicBezTo>
                  <a:pt x="2711" y="1133"/>
                  <a:pt x="2710" y="1133"/>
                  <a:pt x="2710" y="1133"/>
                </a:cubicBezTo>
                <a:cubicBezTo>
                  <a:pt x="2710" y="1133"/>
                  <a:pt x="2711" y="1133"/>
                  <a:pt x="2711" y="1133"/>
                </a:cubicBezTo>
                <a:cubicBezTo>
                  <a:pt x="2711" y="1133"/>
                  <a:pt x="2711" y="1133"/>
                  <a:pt x="2711" y="1132"/>
                </a:cubicBezTo>
                <a:close/>
                <a:moveTo>
                  <a:pt x="2703" y="1137"/>
                </a:moveTo>
                <a:cubicBezTo>
                  <a:pt x="2703" y="1137"/>
                  <a:pt x="2703" y="1138"/>
                  <a:pt x="2703" y="1138"/>
                </a:cubicBezTo>
                <a:cubicBezTo>
                  <a:pt x="2703" y="1138"/>
                  <a:pt x="2703" y="1139"/>
                  <a:pt x="2703" y="1139"/>
                </a:cubicBezTo>
                <a:cubicBezTo>
                  <a:pt x="2703" y="1140"/>
                  <a:pt x="2702" y="1140"/>
                  <a:pt x="2702" y="1140"/>
                </a:cubicBezTo>
                <a:cubicBezTo>
                  <a:pt x="2702" y="1140"/>
                  <a:pt x="2702" y="1140"/>
                  <a:pt x="2702" y="1140"/>
                </a:cubicBezTo>
                <a:cubicBezTo>
                  <a:pt x="2701" y="1140"/>
                  <a:pt x="2700" y="1140"/>
                  <a:pt x="2700" y="1139"/>
                </a:cubicBezTo>
                <a:cubicBezTo>
                  <a:pt x="2700" y="1139"/>
                  <a:pt x="2700" y="1138"/>
                  <a:pt x="2701" y="1138"/>
                </a:cubicBezTo>
                <a:cubicBezTo>
                  <a:pt x="2700" y="1138"/>
                  <a:pt x="2700" y="1138"/>
                  <a:pt x="2700" y="1137"/>
                </a:cubicBezTo>
                <a:cubicBezTo>
                  <a:pt x="2700" y="1137"/>
                  <a:pt x="2700" y="1137"/>
                  <a:pt x="2700" y="1137"/>
                </a:cubicBezTo>
                <a:cubicBezTo>
                  <a:pt x="2700" y="1137"/>
                  <a:pt x="2700" y="1136"/>
                  <a:pt x="2701" y="1136"/>
                </a:cubicBezTo>
                <a:cubicBezTo>
                  <a:pt x="2701" y="1135"/>
                  <a:pt x="2703" y="1136"/>
                  <a:pt x="2703" y="1137"/>
                </a:cubicBezTo>
                <a:close/>
                <a:moveTo>
                  <a:pt x="2702" y="1139"/>
                </a:moveTo>
                <a:cubicBezTo>
                  <a:pt x="2702" y="1139"/>
                  <a:pt x="2702" y="1139"/>
                  <a:pt x="2702" y="1138"/>
                </a:cubicBezTo>
                <a:cubicBezTo>
                  <a:pt x="2702" y="1138"/>
                  <a:pt x="2702" y="1138"/>
                  <a:pt x="2702" y="1138"/>
                </a:cubicBezTo>
                <a:cubicBezTo>
                  <a:pt x="2702" y="1139"/>
                  <a:pt x="2702" y="1139"/>
                  <a:pt x="2702" y="1139"/>
                </a:cubicBezTo>
                <a:cubicBezTo>
                  <a:pt x="2702" y="1139"/>
                  <a:pt x="2702" y="1139"/>
                  <a:pt x="2702" y="1139"/>
                </a:cubicBezTo>
                <a:cubicBezTo>
                  <a:pt x="2702" y="1139"/>
                  <a:pt x="2702" y="1139"/>
                  <a:pt x="2702" y="1139"/>
                </a:cubicBezTo>
                <a:cubicBezTo>
                  <a:pt x="2702" y="1139"/>
                  <a:pt x="2702" y="1139"/>
                  <a:pt x="2702" y="1139"/>
                </a:cubicBezTo>
                <a:cubicBezTo>
                  <a:pt x="2702" y="1139"/>
                  <a:pt x="2702" y="1139"/>
                  <a:pt x="2702" y="1139"/>
                </a:cubicBezTo>
                <a:cubicBezTo>
                  <a:pt x="2701" y="1139"/>
                  <a:pt x="2701" y="1139"/>
                  <a:pt x="2701" y="1139"/>
                </a:cubicBezTo>
                <a:cubicBezTo>
                  <a:pt x="2701" y="1139"/>
                  <a:pt x="2701" y="1139"/>
                  <a:pt x="2701" y="1139"/>
                </a:cubicBezTo>
                <a:cubicBezTo>
                  <a:pt x="2701" y="1138"/>
                  <a:pt x="2701" y="1138"/>
                  <a:pt x="2701" y="1138"/>
                </a:cubicBezTo>
                <a:cubicBezTo>
                  <a:pt x="2701" y="1138"/>
                  <a:pt x="2701" y="1138"/>
                  <a:pt x="2701" y="1138"/>
                </a:cubicBezTo>
                <a:cubicBezTo>
                  <a:pt x="2701" y="1139"/>
                  <a:pt x="2701" y="1139"/>
                  <a:pt x="2701" y="1139"/>
                </a:cubicBezTo>
                <a:cubicBezTo>
                  <a:pt x="2701" y="1139"/>
                  <a:pt x="2701" y="1140"/>
                  <a:pt x="2702" y="1140"/>
                </a:cubicBezTo>
                <a:cubicBezTo>
                  <a:pt x="2702" y="1140"/>
                  <a:pt x="2702" y="1139"/>
                  <a:pt x="2702" y="1139"/>
                </a:cubicBezTo>
                <a:close/>
                <a:moveTo>
                  <a:pt x="2391" y="1116"/>
                </a:moveTo>
                <a:cubicBezTo>
                  <a:pt x="2391" y="1116"/>
                  <a:pt x="2391" y="1116"/>
                  <a:pt x="2391" y="1116"/>
                </a:cubicBezTo>
                <a:cubicBezTo>
                  <a:pt x="2391" y="1116"/>
                  <a:pt x="2391" y="1116"/>
                  <a:pt x="2391" y="1116"/>
                </a:cubicBezTo>
                <a:cubicBezTo>
                  <a:pt x="2392" y="1116"/>
                  <a:pt x="2392" y="1116"/>
                  <a:pt x="2393" y="1115"/>
                </a:cubicBezTo>
                <a:cubicBezTo>
                  <a:pt x="2393" y="1115"/>
                  <a:pt x="2393" y="1115"/>
                  <a:pt x="2393" y="1115"/>
                </a:cubicBezTo>
                <a:cubicBezTo>
                  <a:pt x="2393" y="1115"/>
                  <a:pt x="2393" y="1115"/>
                  <a:pt x="2393" y="1115"/>
                </a:cubicBezTo>
                <a:cubicBezTo>
                  <a:pt x="2393" y="1114"/>
                  <a:pt x="2394" y="1114"/>
                  <a:pt x="2394" y="1114"/>
                </a:cubicBezTo>
                <a:cubicBezTo>
                  <a:pt x="2394" y="1114"/>
                  <a:pt x="2394" y="1113"/>
                  <a:pt x="2394" y="1113"/>
                </a:cubicBezTo>
                <a:cubicBezTo>
                  <a:pt x="2393" y="1113"/>
                  <a:pt x="2393" y="1112"/>
                  <a:pt x="2392" y="1112"/>
                </a:cubicBezTo>
                <a:cubicBezTo>
                  <a:pt x="2392" y="1112"/>
                  <a:pt x="2392" y="1112"/>
                  <a:pt x="2391" y="1113"/>
                </a:cubicBezTo>
                <a:cubicBezTo>
                  <a:pt x="2391" y="1113"/>
                  <a:pt x="2391" y="1113"/>
                  <a:pt x="2391" y="1113"/>
                </a:cubicBezTo>
                <a:cubicBezTo>
                  <a:pt x="2391" y="1114"/>
                  <a:pt x="2391" y="1114"/>
                  <a:pt x="2391" y="1114"/>
                </a:cubicBezTo>
                <a:cubicBezTo>
                  <a:pt x="2391" y="1114"/>
                  <a:pt x="2391" y="1114"/>
                  <a:pt x="2391" y="1114"/>
                </a:cubicBezTo>
                <a:cubicBezTo>
                  <a:pt x="2391" y="1113"/>
                  <a:pt x="2391" y="1113"/>
                  <a:pt x="2391" y="1113"/>
                </a:cubicBezTo>
                <a:cubicBezTo>
                  <a:pt x="2390" y="1113"/>
                  <a:pt x="2390" y="1113"/>
                  <a:pt x="2390" y="1113"/>
                </a:cubicBezTo>
                <a:cubicBezTo>
                  <a:pt x="2389" y="1113"/>
                  <a:pt x="2389" y="1113"/>
                  <a:pt x="2389" y="1113"/>
                </a:cubicBezTo>
                <a:cubicBezTo>
                  <a:pt x="2389" y="1113"/>
                  <a:pt x="2388" y="1113"/>
                  <a:pt x="2388" y="1113"/>
                </a:cubicBezTo>
                <a:cubicBezTo>
                  <a:pt x="2388" y="1113"/>
                  <a:pt x="2388" y="1114"/>
                  <a:pt x="2388" y="1114"/>
                </a:cubicBezTo>
                <a:cubicBezTo>
                  <a:pt x="2388" y="1114"/>
                  <a:pt x="2388" y="1114"/>
                  <a:pt x="2388" y="1114"/>
                </a:cubicBezTo>
                <a:cubicBezTo>
                  <a:pt x="2388" y="1114"/>
                  <a:pt x="2388" y="1114"/>
                  <a:pt x="2388" y="1114"/>
                </a:cubicBezTo>
                <a:cubicBezTo>
                  <a:pt x="2387" y="1115"/>
                  <a:pt x="2388" y="1115"/>
                  <a:pt x="2388" y="1116"/>
                </a:cubicBezTo>
                <a:cubicBezTo>
                  <a:pt x="2388" y="1116"/>
                  <a:pt x="2389" y="1116"/>
                  <a:pt x="2389" y="1116"/>
                </a:cubicBezTo>
                <a:lnTo>
                  <a:pt x="2391" y="1116"/>
                </a:lnTo>
                <a:close/>
                <a:moveTo>
                  <a:pt x="2405" y="1133"/>
                </a:moveTo>
                <a:cubicBezTo>
                  <a:pt x="2405" y="1132"/>
                  <a:pt x="2405" y="1132"/>
                  <a:pt x="2405" y="1132"/>
                </a:cubicBezTo>
                <a:cubicBezTo>
                  <a:pt x="2405" y="1131"/>
                  <a:pt x="2405" y="1130"/>
                  <a:pt x="2404" y="1129"/>
                </a:cubicBezTo>
                <a:cubicBezTo>
                  <a:pt x="2404" y="1128"/>
                  <a:pt x="2403" y="1128"/>
                  <a:pt x="2402" y="1127"/>
                </a:cubicBezTo>
                <a:cubicBezTo>
                  <a:pt x="2402" y="1127"/>
                  <a:pt x="2402" y="1127"/>
                  <a:pt x="2402" y="1127"/>
                </a:cubicBezTo>
                <a:cubicBezTo>
                  <a:pt x="2402" y="1127"/>
                  <a:pt x="2402" y="1127"/>
                  <a:pt x="2402" y="1127"/>
                </a:cubicBezTo>
                <a:cubicBezTo>
                  <a:pt x="2402" y="1126"/>
                  <a:pt x="2402" y="1125"/>
                  <a:pt x="2402" y="1125"/>
                </a:cubicBezTo>
                <a:cubicBezTo>
                  <a:pt x="2402" y="1125"/>
                  <a:pt x="2401" y="1124"/>
                  <a:pt x="2401" y="1124"/>
                </a:cubicBezTo>
                <a:cubicBezTo>
                  <a:pt x="2401" y="1124"/>
                  <a:pt x="2401" y="1124"/>
                  <a:pt x="2401" y="1123"/>
                </a:cubicBezTo>
                <a:cubicBezTo>
                  <a:pt x="2401" y="1123"/>
                  <a:pt x="2400" y="1123"/>
                  <a:pt x="2400" y="1123"/>
                </a:cubicBezTo>
                <a:cubicBezTo>
                  <a:pt x="2400" y="1122"/>
                  <a:pt x="2399" y="1122"/>
                  <a:pt x="2399" y="1122"/>
                </a:cubicBezTo>
                <a:cubicBezTo>
                  <a:pt x="2399" y="1121"/>
                  <a:pt x="2399" y="1121"/>
                  <a:pt x="2399" y="1121"/>
                </a:cubicBezTo>
                <a:cubicBezTo>
                  <a:pt x="2399" y="1121"/>
                  <a:pt x="2399" y="1121"/>
                  <a:pt x="2399" y="1120"/>
                </a:cubicBezTo>
                <a:cubicBezTo>
                  <a:pt x="2399" y="1120"/>
                  <a:pt x="2398" y="1119"/>
                  <a:pt x="2398" y="1119"/>
                </a:cubicBezTo>
                <a:cubicBezTo>
                  <a:pt x="2398" y="1119"/>
                  <a:pt x="2398" y="1119"/>
                  <a:pt x="2398" y="1118"/>
                </a:cubicBezTo>
                <a:cubicBezTo>
                  <a:pt x="2398" y="1118"/>
                  <a:pt x="2398" y="1118"/>
                  <a:pt x="2398" y="1118"/>
                </a:cubicBezTo>
                <a:cubicBezTo>
                  <a:pt x="2398" y="1118"/>
                  <a:pt x="2398" y="1118"/>
                  <a:pt x="2398" y="1118"/>
                </a:cubicBezTo>
                <a:cubicBezTo>
                  <a:pt x="2398" y="1118"/>
                  <a:pt x="2398" y="1118"/>
                  <a:pt x="2398" y="1118"/>
                </a:cubicBezTo>
                <a:cubicBezTo>
                  <a:pt x="2398" y="1118"/>
                  <a:pt x="2398" y="1118"/>
                  <a:pt x="2398" y="1117"/>
                </a:cubicBezTo>
                <a:cubicBezTo>
                  <a:pt x="2398" y="1117"/>
                  <a:pt x="2397" y="1116"/>
                  <a:pt x="2396" y="1115"/>
                </a:cubicBezTo>
                <a:cubicBezTo>
                  <a:pt x="2396" y="1115"/>
                  <a:pt x="2396" y="1115"/>
                  <a:pt x="2396" y="1115"/>
                </a:cubicBezTo>
                <a:cubicBezTo>
                  <a:pt x="2396" y="1115"/>
                  <a:pt x="2396" y="1115"/>
                  <a:pt x="2396" y="1115"/>
                </a:cubicBezTo>
                <a:cubicBezTo>
                  <a:pt x="2395" y="1114"/>
                  <a:pt x="2394" y="1114"/>
                  <a:pt x="2394" y="1115"/>
                </a:cubicBezTo>
                <a:cubicBezTo>
                  <a:pt x="2393" y="1115"/>
                  <a:pt x="2393" y="1115"/>
                  <a:pt x="2393" y="1116"/>
                </a:cubicBezTo>
                <a:cubicBezTo>
                  <a:pt x="2393" y="1116"/>
                  <a:pt x="2393" y="1116"/>
                  <a:pt x="2393" y="1116"/>
                </a:cubicBezTo>
                <a:cubicBezTo>
                  <a:pt x="2393" y="1117"/>
                  <a:pt x="2393" y="1117"/>
                  <a:pt x="2393" y="1117"/>
                </a:cubicBezTo>
                <a:cubicBezTo>
                  <a:pt x="2393" y="1117"/>
                  <a:pt x="2393" y="1117"/>
                  <a:pt x="2393" y="1117"/>
                </a:cubicBezTo>
                <a:cubicBezTo>
                  <a:pt x="2393" y="1117"/>
                  <a:pt x="2393" y="1117"/>
                  <a:pt x="2393" y="1118"/>
                </a:cubicBezTo>
                <a:cubicBezTo>
                  <a:pt x="2393" y="1118"/>
                  <a:pt x="2393" y="1118"/>
                  <a:pt x="2393" y="1118"/>
                </a:cubicBezTo>
                <a:cubicBezTo>
                  <a:pt x="2392" y="1118"/>
                  <a:pt x="2391" y="1118"/>
                  <a:pt x="2390" y="1118"/>
                </a:cubicBezTo>
                <a:cubicBezTo>
                  <a:pt x="2390" y="1119"/>
                  <a:pt x="2390" y="1119"/>
                  <a:pt x="2389" y="1119"/>
                </a:cubicBezTo>
                <a:cubicBezTo>
                  <a:pt x="2389" y="1120"/>
                  <a:pt x="2389" y="1120"/>
                  <a:pt x="2389" y="1120"/>
                </a:cubicBezTo>
                <a:cubicBezTo>
                  <a:pt x="2389" y="1120"/>
                  <a:pt x="2389" y="1120"/>
                  <a:pt x="2388" y="1121"/>
                </a:cubicBezTo>
                <a:cubicBezTo>
                  <a:pt x="2388" y="1121"/>
                  <a:pt x="2388" y="1121"/>
                  <a:pt x="2388" y="1121"/>
                </a:cubicBezTo>
                <a:cubicBezTo>
                  <a:pt x="2388" y="1120"/>
                  <a:pt x="2386" y="1120"/>
                  <a:pt x="2386" y="1121"/>
                </a:cubicBezTo>
                <a:cubicBezTo>
                  <a:pt x="2385" y="1121"/>
                  <a:pt x="2385" y="1122"/>
                  <a:pt x="2385" y="1122"/>
                </a:cubicBezTo>
                <a:cubicBezTo>
                  <a:pt x="2385" y="1122"/>
                  <a:pt x="2386" y="1123"/>
                  <a:pt x="2386" y="1123"/>
                </a:cubicBezTo>
                <a:cubicBezTo>
                  <a:pt x="2386" y="1123"/>
                  <a:pt x="2386" y="1123"/>
                  <a:pt x="2386" y="1123"/>
                </a:cubicBezTo>
                <a:cubicBezTo>
                  <a:pt x="2386" y="1123"/>
                  <a:pt x="2386" y="1123"/>
                  <a:pt x="2386" y="1123"/>
                </a:cubicBezTo>
                <a:cubicBezTo>
                  <a:pt x="2386" y="1124"/>
                  <a:pt x="2386" y="1124"/>
                  <a:pt x="2386" y="1124"/>
                </a:cubicBezTo>
                <a:cubicBezTo>
                  <a:pt x="2386" y="1124"/>
                  <a:pt x="2386" y="1124"/>
                  <a:pt x="2386" y="1124"/>
                </a:cubicBezTo>
                <a:cubicBezTo>
                  <a:pt x="2385" y="1125"/>
                  <a:pt x="2385" y="1125"/>
                  <a:pt x="2385" y="1126"/>
                </a:cubicBezTo>
                <a:cubicBezTo>
                  <a:pt x="2385" y="1127"/>
                  <a:pt x="2384" y="1127"/>
                  <a:pt x="2384" y="1128"/>
                </a:cubicBezTo>
                <a:cubicBezTo>
                  <a:pt x="2384" y="1129"/>
                  <a:pt x="2384" y="1130"/>
                  <a:pt x="2384" y="1131"/>
                </a:cubicBezTo>
                <a:cubicBezTo>
                  <a:pt x="2383" y="1132"/>
                  <a:pt x="2383" y="1133"/>
                  <a:pt x="2383" y="1135"/>
                </a:cubicBezTo>
                <a:cubicBezTo>
                  <a:pt x="2384" y="1135"/>
                  <a:pt x="2384" y="1135"/>
                  <a:pt x="2384" y="1136"/>
                </a:cubicBezTo>
                <a:cubicBezTo>
                  <a:pt x="2384" y="1136"/>
                  <a:pt x="2384" y="1137"/>
                  <a:pt x="2384" y="1137"/>
                </a:cubicBezTo>
                <a:cubicBezTo>
                  <a:pt x="2384" y="1137"/>
                  <a:pt x="2384" y="1137"/>
                  <a:pt x="2384" y="1137"/>
                </a:cubicBezTo>
                <a:cubicBezTo>
                  <a:pt x="2383" y="1138"/>
                  <a:pt x="2383" y="1141"/>
                  <a:pt x="2385" y="1142"/>
                </a:cubicBezTo>
                <a:cubicBezTo>
                  <a:pt x="2385" y="1143"/>
                  <a:pt x="2386" y="1144"/>
                  <a:pt x="2386" y="1144"/>
                </a:cubicBezTo>
                <a:cubicBezTo>
                  <a:pt x="2386" y="1145"/>
                  <a:pt x="2386" y="1145"/>
                  <a:pt x="2386" y="1145"/>
                </a:cubicBezTo>
                <a:cubicBezTo>
                  <a:pt x="2386" y="1146"/>
                  <a:pt x="2386" y="1147"/>
                  <a:pt x="2387" y="1148"/>
                </a:cubicBezTo>
                <a:cubicBezTo>
                  <a:pt x="2388" y="1148"/>
                  <a:pt x="2388" y="1148"/>
                  <a:pt x="2388" y="1148"/>
                </a:cubicBezTo>
                <a:cubicBezTo>
                  <a:pt x="2389" y="1148"/>
                  <a:pt x="2389" y="1148"/>
                  <a:pt x="2390" y="1148"/>
                </a:cubicBezTo>
                <a:cubicBezTo>
                  <a:pt x="2390" y="1147"/>
                  <a:pt x="2391" y="1147"/>
                  <a:pt x="2392" y="1147"/>
                </a:cubicBezTo>
                <a:cubicBezTo>
                  <a:pt x="2392" y="1148"/>
                  <a:pt x="2393" y="1148"/>
                  <a:pt x="2394" y="1147"/>
                </a:cubicBezTo>
                <a:cubicBezTo>
                  <a:pt x="2395" y="1147"/>
                  <a:pt x="2396" y="1146"/>
                  <a:pt x="2397" y="1146"/>
                </a:cubicBezTo>
                <a:cubicBezTo>
                  <a:pt x="2397" y="1145"/>
                  <a:pt x="2398" y="1145"/>
                  <a:pt x="2398" y="1145"/>
                </a:cubicBezTo>
                <a:cubicBezTo>
                  <a:pt x="2399" y="1145"/>
                  <a:pt x="2399" y="1144"/>
                  <a:pt x="2400" y="1144"/>
                </a:cubicBezTo>
                <a:cubicBezTo>
                  <a:pt x="2400" y="1143"/>
                  <a:pt x="2401" y="1143"/>
                  <a:pt x="2401" y="1143"/>
                </a:cubicBezTo>
                <a:cubicBezTo>
                  <a:pt x="2401" y="1142"/>
                  <a:pt x="2401" y="1142"/>
                  <a:pt x="2401" y="1142"/>
                </a:cubicBezTo>
                <a:cubicBezTo>
                  <a:pt x="2401" y="1142"/>
                  <a:pt x="2402" y="1142"/>
                  <a:pt x="2402" y="1141"/>
                </a:cubicBezTo>
                <a:cubicBezTo>
                  <a:pt x="2403" y="1140"/>
                  <a:pt x="2403" y="1139"/>
                  <a:pt x="2403" y="1138"/>
                </a:cubicBezTo>
                <a:cubicBezTo>
                  <a:pt x="2403" y="1138"/>
                  <a:pt x="2403" y="1138"/>
                  <a:pt x="2404" y="1138"/>
                </a:cubicBezTo>
                <a:cubicBezTo>
                  <a:pt x="2404" y="1138"/>
                  <a:pt x="2405" y="1137"/>
                  <a:pt x="2406" y="1137"/>
                </a:cubicBezTo>
                <a:cubicBezTo>
                  <a:pt x="2406" y="1136"/>
                  <a:pt x="2407" y="1135"/>
                  <a:pt x="2406" y="1134"/>
                </a:cubicBezTo>
                <a:cubicBezTo>
                  <a:pt x="2406" y="1133"/>
                  <a:pt x="2405" y="1133"/>
                  <a:pt x="2405" y="1133"/>
                </a:cubicBezTo>
                <a:close/>
                <a:moveTo>
                  <a:pt x="2842" y="891"/>
                </a:moveTo>
                <a:cubicBezTo>
                  <a:pt x="2841" y="890"/>
                  <a:pt x="2841" y="890"/>
                  <a:pt x="2840" y="891"/>
                </a:cubicBezTo>
                <a:cubicBezTo>
                  <a:pt x="2840" y="891"/>
                  <a:pt x="2839" y="891"/>
                  <a:pt x="2839" y="891"/>
                </a:cubicBezTo>
                <a:cubicBezTo>
                  <a:pt x="2839" y="891"/>
                  <a:pt x="2839" y="891"/>
                  <a:pt x="2839" y="891"/>
                </a:cubicBezTo>
                <a:cubicBezTo>
                  <a:pt x="2838" y="891"/>
                  <a:pt x="2837" y="892"/>
                  <a:pt x="2836" y="892"/>
                </a:cubicBezTo>
                <a:cubicBezTo>
                  <a:pt x="2835" y="892"/>
                  <a:pt x="2835" y="892"/>
                  <a:pt x="2834" y="893"/>
                </a:cubicBezTo>
                <a:cubicBezTo>
                  <a:pt x="2833" y="893"/>
                  <a:pt x="2833" y="894"/>
                  <a:pt x="2833" y="894"/>
                </a:cubicBezTo>
                <a:cubicBezTo>
                  <a:pt x="2832" y="895"/>
                  <a:pt x="2833" y="896"/>
                  <a:pt x="2833" y="896"/>
                </a:cubicBezTo>
                <a:cubicBezTo>
                  <a:pt x="2834" y="897"/>
                  <a:pt x="2836" y="898"/>
                  <a:pt x="2837" y="898"/>
                </a:cubicBezTo>
                <a:cubicBezTo>
                  <a:pt x="2838" y="898"/>
                  <a:pt x="2838" y="898"/>
                  <a:pt x="2839" y="897"/>
                </a:cubicBezTo>
                <a:cubicBezTo>
                  <a:pt x="2840" y="897"/>
                  <a:pt x="2840" y="897"/>
                  <a:pt x="2840" y="896"/>
                </a:cubicBezTo>
                <a:cubicBezTo>
                  <a:pt x="2840" y="896"/>
                  <a:pt x="2840" y="896"/>
                  <a:pt x="2840" y="896"/>
                </a:cubicBezTo>
                <a:cubicBezTo>
                  <a:pt x="2840" y="895"/>
                  <a:pt x="2841" y="895"/>
                  <a:pt x="2841" y="895"/>
                </a:cubicBezTo>
                <a:cubicBezTo>
                  <a:pt x="2841" y="895"/>
                  <a:pt x="2842" y="894"/>
                  <a:pt x="2842" y="894"/>
                </a:cubicBezTo>
                <a:cubicBezTo>
                  <a:pt x="2843" y="894"/>
                  <a:pt x="2843" y="893"/>
                  <a:pt x="2843" y="892"/>
                </a:cubicBezTo>
                <a:cubicBezTo>
                  <a:pt x="2843" y="891"/>
                  <a:pt x="2842" y="891"/>
                  <a:pt x="2842" y="891"/>
                </a:cubicBezTo>
                <a:close/>
                <a:moveTo>
                  <a:pt x="2753" y="1057"/>
                </a:moveTo>
                <a:cubicBezTo>
                  <a:pt x="2753" y="1057"/>
                  <a:pt x="2753" y="1057"/>
                  <a:pt x="2754" y="1057"/>
                </a:cubicBezTo>
                <a:cubicBezTo>
                  <a:pt x="2754" y="1057"/>
                  <a:pt x="2753" y="1056"/>
                  <a:pt x="2754" y="1056"/>
                </a:cubicBezTo>
                <a:cubicBezTo>
                  <a:pt x="2754" y="1056"/>
                  <a:pt x="2753" y="1055"/>
                  <a:pt x="2753" y="1055"/>
                </a:cubicBezTo>
                <a:cubicBezTo>
                  <a:pt x="2753" y="1054"/>
                  <a:pt x="2752" y="1054"/>
                  <a:pt x="2752" y="1053"/>
                </a:cubicBezTo>
                <a:cubicBezTo>
                  <a:pt x="2752" y="1053"/>
                  <a:pt x="2753" y="1052"/>
                  <a:pt x="2753" y="1052"/>
                </a:cubicBezTo>
                <a:cubicBezTo>
                  <a:pt x="2753" y="1052"/>
                  <a:pt x="2753" y="1052"/>
                  <a:pt x="2753" y="1052"/>
                </a:cubicBezTo>
                <a:cubicBezTo>
                  <a:pt x="2753" y="1050"/>
                  <a:pt x="2753" y="1049"/>
                  <a:pt x="2754" y="1048"/>
                </a:cubicBezTo>
                <a:cubicBezTo>
                  <a:pt x="2754" y="1047"/>
                  <a:pt x="2755" y="1046"/>
                  <a:pt x="2754" y="1045"/>
                </a:cubicBezTo>
                <a:cubicBezTo>
                  <a:pt x="2754" y="1045"/>
                  <a:pt x="2754" y="1044"/>
                  <a:pt x="2754" y="1044"/>
                </a:cubicBezTo>
                <a:cubicBezTo>
                  <a:pt x="2754" y="1044"/>
                  <a:pt x="2753" y="1043"/>
                  <a:pt x="2753" y="1043"/>
                </a:cubicBezTo>
                <a:cubicBezTo>
                  <a:pt x="2753" y="1043"/>
                  <a:pt x="2753" y="1043"/>
                  <a:pt x="2753" y="1042"/>
                </a:cubicBezTo>
                <a:cubicBezTo>
                  <a:pt x="2753" y="1042"/>
                  <a:pt x="2754" y="1042"/>
                  <a:pt x="2754" y="1041"/>
                </a:cubicBezTo>
                <a:cubicBezTo>
                  <a:pt x="2754" y="1041"/>
                  <a:pt x="2754" y="1041"/>
                  <a:pt x="2754" y="1041"/>
                </a:cubicBezTo>
                <a:cubicBezTo>
                  <a:pt x="2754" y="1040"/>
                  <a:pt x="2755" y="1040"/>
                  <a:pt x="2755" y="1040"/>
                </a:cubicBezTo>
                <a:cubicBezTo>
                  <a:pt x="2755" y="1039"/>
                  <a:pt x="2755" y="1039"/>
                  <a:pt x="2755" y="1038"/>
                </a:cubicBezTo>
                <a:cubicBezTo>
                  <a:pt x="2755" y="1038"/>
                  <a:pt x="2755" y="1038"/>
                  <a:pt x="2755" y="1038"/>
                </a:cubicBezTo>
                <a:cubicBezTo>
                  <a:pt x="2755" y="1038"/>
                  <a:pt x="2755" y="1038"/>
                  <a:pt x="2755" y="1038"/>
                </a:cubicBezTo>
                <a:cubicBezTo>
                  <a:pt x="2756" y="1036"/>
                  <a:pt x="2757" y="1036"/>
                  <a:pt x="2758" y="1036"/>
                </a:cubicBezTo>
                <a:cubicBezTo>
                  <a:pt x="2758" y="1036"/>
                  <a:pt x="2758" y="1036"/>
                  <a:pt x="2758" y="1036"/>
                </a:cubicBezTo>
                <a:cubicBezTo>
                  <a:pt x="2759" y="1036"/>
                  <a:pt x="2759" y="1036"/>
                  <a:pt x="2759" y="1036"/>
                </a:cubicBezTo>
                <a:cubicBezTo>
                  <a:pt x="2759" y="1036"/>
                  <a:pt x="2759" y="1036"/>
                  <a:pt x="2760" y="1036"/>
                </a:cubicBezTo>
                <a:cubicBezTo>
                  <a:pt x="2760" y="1036"/>
                  <a:pt x="2760" y="1036"/>
                  <a:pt x="2760" y="1036"/>
                </a:cubicBezTo>
                <a:cubicBezTo>
                  <a:pt x="2760" y="1036"/>
                  <a:pt x="2761" y="1036"/>
                  <a:pt x="2761" y="1036"/>
                </a:cubicBezTo>
                <a:cubicBezTo>
                  <a:pt x="2762" y="1036"/>
                  <a:pt x="2762" y="1037"/>
                  <a:pt x="2763" y="1037"/>
                </a:cubicBezTo>
                <a:cubicBezTo>
                  <a:pt x="2763" y="1037"/>
                  <a:pt x="2763" y="1037"/>
                  <a:pt x="2763" y="1038"/>
                </a:cubicBezTo>
                <a:cubicBezTo>
                  <a:pt x="2764" y="1038"/>
                  <a:pt x="2764" y="1038"/>
                  <a:pt x="2764" y="1038"/>
                </a:cubicBezTo>
                <a:cubicBezTo>
                  <a:pt x="2765" y="1039"/>
                  <a:pt x="2765" y="1039"/>
                  <a:pt x="2765" y="1039"/>
                </a:cubicBezTo>
                <a:cubicBezTo>
                  <a:pt x="2765" y="1038"/>
                  <a:pt x="2765" y="1038"/>
                  <a:pt x="2765" y="1038"/>
                </a:cubicBezTo>
                <a:cubicBezTo>
                  <a:pt x="2766" y="1038"/>
                  <a:pt x="2766" y="1038"/>
                  <a:pt x="2767" y="1038"/>
                </a:cubicBezTo>
                <a:cubicBezTo>
                  <a:pt x="2767" y="1038"/>
                  <a:pt x="2767" y="1038"/>
                  <a:pt x="2767" y="1038"/>
                </a:cubicBezTo>
                <a:cubicBezTo>
                  <a:pt x="2767" y="1038"/>
                  <a:pt x="2768" y="1038"/>
                  <a:pt x="2768" y="1038"/>
                </a:cubicBezTo>
                <a:cubicBezTo>
                  <a:pt x="2768" y="1038"/>
                  <a:pt x="2768" y="1037"/>
                  <a:pt x="2768" y="1037"/>
                </a:cubicBezTo>
                <a:cubicBezTo>
                  <a:pt x="2769" y="1037"/>
                  <a:pt x="2769" y="1037"/>
                  <a:pt x="2770" y="1037"/>
                </a:cubicBezTo>
                <a:cubicBezTo>
                  <a:pt x="2770" y="1037"/>
                  <a:pt x="2771" y="1037"/>
                  <a:pt x="2771" y="1038"/>
                </a:cubicBezTo>
                <a:cubicBezTo>
                  <a:pt x="2772" y="1038"/>
                  <a:pt x="2772" y="1039"/>
                  <a:pt x="2772" y="1040"/>
                </a:cubicBezTo>
                <a:cubicBezTo>
                  <a:pt x="2771" y="1040"/>
                  <a:pt x="2771" y="1040"/>
                  <a:pt x="2771" y="1040"/>
                </a:cubicBezTo>
                <a:cubicBezTo>
                  <a:pt x="2771" y="1041"/>
                  <a:pt x="2771" y="1041"/>
                  <a:pt x="2771" y="1041"/>
                </a:cubicBezTo>
                <a:cubicBezTo>
                  <a:pt x="2771" y="1042"/>
                  <a:pt x="2771" y="1042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0" y="1043"/>
                  <a:pt x="2770" y="1043"/>
                </a:cubicBezTo>
                <a:cubicBezTo>
                  <a:pt x="2770" y="1044"/>
                  <a:pt x="2770" y="1044"/>
                  <a:pt x="2771" y="1044"/>
                </a:cubicBezTo>
                <a:cubicBezTo>
                  <a:pt x="2771" y="1045"/>
                  <a:pt x="2771" y="1045"/>
                  <a:pt x="2771" y="1045"/>
                </a:cubicBezTo>
                <a:cubicBezTo>
                  <a:pt x="2771" y="1045"/>
                  <a:pt x="2771" y="1045"/>
                  <a:pt x="2771" y="1045"/>
                </a:cubicBezTo>
                <a:cubicBezTo>
                  <a:pt x="2771" y="1046"/>
                  <a:pt x="2772" y="1046"/>
                  <a:pt x="2772" y="1046"/>
                </a:cubicBezTo>
                <a:cubicBezTo>
                  <a:pt x="2772" y="1046"/>
                  <a:pt x="2772" y="1046"/>
                  <a:pt x="2772" y="1046"/>
                </a:cubicBezTo>
                <a:cubicBezTo>
                  <a:pt x="2772" y="1046"/>
                  <a:pt x="2773" y="1047"/>
                  <a:pt x="2773" y="1047"/>
                </a:cubicBezTo>
                <a:cubicBezTo>
                  <a:pt x="2773" y="1047"/>
                  <a:pt x="2773" y="1048"/>
                  <a:pt x="2773" y="1048"/>
                </a:cubicBezTo>
                <a:cubicBezTo>
                  <a:pt x="2773" y="1048"/>
                  <a:pt x="2773" y="1049"/>
                  <a:pt x="2773" y="1049"/>
                </a:cubicBezTo>
                <a:cubicBezTo>
                  <a:pt x="2774" y="1049"/>
                  <a:pt x="2774" y="1050"/>
                  <a:pt x="2774" y="1050"/>
                </a:cubicBezTo>
                <a:cubicBezTo>
                  <a:pt x="2774" y="1050"/>
                  <a:pt x="2774" y="1051"/>
                  <a:pt x="2774" y="1051"/>
                </a:cubicBezTo>
                <a:cubicBezTo>
                  <a:pt x="2774" y="1051"/>
                  <a:pt x="2774" y="1051"/>
                  <a:pt x="2774" y="1051"/>
                </a:cubicBezTo>
                <a:cubicBezTo>
                  <a:pt x="2775" y="1052"/>
                  <a:pt x="2774" y="1053"/>
                  <a:pt x="2774" y="1054"/>
                </a:cubicBezTo>
                <a:cubicBezTo>
                  <a:pt x="2774" y="1054"/>
                  <a:pt x="2774" y="1054"/>
                  <a:pt x="2774" y="1054"/>
                </a:cubicBezTo>
                <a:cubicBezTo>
                  <a:pt x="2774" y="1055"/>
                  <a:pt x="2774" y="1055"/>
                  <a:pt x="2774" y="1055"/>
                </a:cubicBezTo>
                <a:cubicBezTo>
                  <a:pt x="2773" y="1055"/>
                  <a:pt x="2773" y="1057"/>
                  <a:pt x="2773" y="1057"/>
                </a:cubicBezTo>
                <a:cubicBezTo>
                  <a:pt x="2773" y="1057"/>
                  <a:pt x="2772" y="1057"/>
                  <a:pt x="2772" y="1058"/>
                </a:cubicBezTo>
                <a:cubicBezTo>
                  <a:pt x="2773" y="1058"/>
                  <a:pt x="2773" y="1058"/>
                  <a:pt x="2773" y="1059"/>
                </a:cubicBezTo>
                <a:cubicBezTo>
                  <a:pt x="2773" y="1060"/>
                  <a:pt x="2772" y="1060"/>
                  <a:pt x="2772" y="1061"/>
                </a:cubicBezTo>
                <a:cubicBezTo>
                  <a:pt x="2771" y="1061"/>
                  <a:pt x="2771" y="1061"/>
                  <a:pt x="2771" y="1061"/>
                </a:cubicBezTo>
                <a:cubicBezTo>
                  <a:pt x="2771" y="1061"/>
                  <a:pt x="2770" y="1061"/>
                  <a:pt x="2770" y="1061"/>
                </a:cubicBezTo>
                <a:cubicBezTo>
                  <a:pt x="2770" y="1061"/>
                  <a:pt x="2770" y="1061"/>
                  <a:pt x="2770" y="1061"/>
                </a:cubicBezTo>
                <a:cubicBezTo>
                  <a:pt x="2770" y="1061"/>
                  <a:pt x="2769" y="1061"/>
                  <a:pt x="2769" y="1061"/>
                </a:cubicBezTo>
                <a:cubicBezTo>
                  <a:pt x="2769" y="1062"/>
                  <a:pt x="2768" y="1063"/>
                  <a:pt x="2768" y="1063"/>
                </a:cubicBezTo>
                <a:cubicBezTo>
                  <a:pt x="2768" y="1063"/>
                  <a:pt x="2768" y="1063"/>
                  <a:pt x="2768" y="1063"/>
                </a:cubicBezTo>
                <a:cubicBezTo>
                  <a:pt x="2768" y="1064"/>
                  <a:pt x="2768" y="1065"/>
                  <a:pt x="2767" y="1066"/>
                </a:cubicBezTo>
                <a:cubicBezTo>
                  <a:pt x="2767" y="1066"/>
                  <a:pt x="2767" y="1067"/>
                  <a:pt x="2767" y="1067"/>
                </a:cubicBezTo>
                <a:cubicBezTo>
                  <a:pt x="2767" y="1067"/>
                  <a:pt x="2767" y="1068"/>
                  <a:pt x="2767" y="1068"/>
                </a:cubicBezTo>
                <a:cubicBezTo>
                  <a:pt x="2767" y="1068"/>
                  <a:pt x="2767" y="1068"/>
                  <a:pt x="2767" y="1069"/>
                </a:cubicBezTo>
                <a:cubicBezTo>
                  <a:pt x="2768" y="1069"/>
                  <a:pt x="2768" y="1069"/>
                  <a:pt x="2768" y="1069"/>
                </a:cubicBezTo>
                <a:cubicBezTo>
                  <a:pt x="2768" y="1069"/>
                  <a:pt x="2769" y="1070"/>
                  <a:pt x="2769" y="1071"/>
                </a:cubicBezTo>
                <a:cubicBezTo>
                  <a:pt x="2769" y="1071"/>
                  <a:pt x="2769" y="1071"/>
                  <a:pt x="2769" y="1071"/>
                </a:cubicBezTo>
                <a:cubicBezTo>
                  <a:pt x="2769" y="1071"/>
                  <a:pt x="2769" y="1071"/>
                  <a:pt x="2769" y="1071"/>
                </a:cubicBezTo>
                <a:cubicBezTo>
                  <a:pt x="2769" y="1071"/>
                  <a:pt x="2769" y="1070"/>
                  <a:pt x="2769" y="1069"/>
                </a:cubicBezTo>
                <a:cubicBezTo>
                  <a:pt x="2770" y="1068"/>
                  <a:pt x="2771" y="1068"/>
                  <a:pt x="2772" y="1068"/>
                </a:cubicBezTo>
                <a:cubicBezTo>
                  <a:pt x="2772" y="1068"/>
                  <a:pt x="2772" y="1068"/>
                  <a:pt x="2772" y="1068"/>
                </a:cubicBezTo>
                <a:cubicBezTo>
                  <a:pt x="2773" y="1068"/>
                  <a:pt x="2773" y="1068"/>
                  <a:pt x="2774" y="1068"/>
                </a:cubicBezTo>
                <a:cubicBezTo>
                  <a:pt x="2774" y="1069"/>
                  <a:pt x="2774" y="1069"/>
                  <a:pt x="2774" y="1070"/>
                </a:cubicBezTo>
                <a:cubicBezTo>
                  <a:pt x="2774" y="1070"/>
                  <a:pt x="2773" y="1071"/>
                  <a:pt x="2773" y="1071"/>
                </a:cubicBezTo>
                <a:cubicBezTo>
                  <a:pt x="2773" y="1071"/>
                  <a:pt x="2773" y="1071"/>
                  <a:pt x="2772" y="1071"/>
                </a:cubicBezTo>
                <a:cubicBezTo>
                  <a:pt x="2772" y="1071"/>
                  <a:pt x="2772" y="1072"/>
                  <a:pt x="2772" y="1072"/>
                </a:cubicBezTo>
                <a:cubicBezTo>
                  <a:pt x="2772" y="1072"/>
                  <a:pt x="2772" y="1072"/>
                  <a:pt x="2772" y="1073"/>
                </a:cubicBezTo>
                <a:cubicBezTo>
                  <a:pt x="2772" y="1073"/>
                  <a:pt x="2772" y="1074"/>
                  <a:pt x="2772" y="1074"/>
                </a:cubicBezTo>
                <a:cubicBezTo>
                  <a:pt x="2772" y="1074"/>
                  <a:pt x="2771" y="1074"/>
                  <a:pt x="2771" y="1074"/>
                </a:cubicBezTo>
                <a:cubicBezTo>
                  <a:pt x="2770" y="1074"/>
                  <a:pt x="2770" y="1074"/>
                  <a:pt x="2770" y="1073"/>
                </a:cubicBezTo>
                <a:cubicBezTo>
                  <a:pt x="2770" y="1073"/>
                  <a:pt x="2769" y="1073"/>
                  <a:pt x="2769" y="1073"/>
                </a:cubicBezTo>
                <a:cubicBezTo>
                  <a:pt x="2769" y="1073"/>
                  <a:pt x="2769" y="1073"/>
                  <a:pt x="2769" y="1073"/>
                </a:cubicBezTo>
                <a:cubicBezTo>
                  <a:pt x="2769" y="1074"/>
                  <a:pt x="2769" y="1074"/>
                  <a:pt x="2769" y="1074"/>
                </a:cubicBezTo>
                <a:cubicBezTo>
                  <a:pt x="2769" y="1074"/>
                  <a:pt x="2769" y="1074"/>
                  <a:pt x="2769" y="1075"/>
                </a:cubicBezTo>
                <a:cubicBezTo>
                  <a:pt x="2770" y="1075"/>
                  <a:pt x="2770" y="1076"/>
                  <a:pt x="2771" y="1076"/>
                </a:cubicBezTo>
                <a:cubicBezTo>
                  <a:pt x="2771" y="1076"/>
                  <a:pt x="2771" y="1077"/>
                  <a:pt x="2771" y="1077"/>
                </a:cubicBezTo>
                <a:cubicBezTo>
                  <a:pt x="2771" y="1077"/>
                  <a:pt x="2771" y="1077"/>
                  <a:pt x="2771" y="1077"/>
                </a:cubicBezTo>
                <a:cubicBezTo>
                  <a:pt x="2771" y="1077"/>
                  <a:pt x="2771" y="1076"/>
                  <a:pt x="2771" y="1076"/>
                </a:cubicBezTo>
                <a:cubicBezTo>
                  <a:pt x="2771" y="1076"/>
                  <a:pt x="2771" y="1076"/>
                  <a:pt x="2771" y="1076"/>
                </a:cubicBezTo>
                <a:cubicBezTo>
                  <a:pt x="2771" y="1076"/>
                  <a:pt x="2771" y="1076"/>
                  <a:pt x="2771" y="1076"/>
                </a:cubicBezTo>
                <a:cubicBezTo>
                  <a:pt x="2772" y="1075"/>
                  <a:pt x="2773" y="1075"/>
                  <a:pt x="2773" y="1076"/>
                </a:cubicBezTo>
                <a:cubicBezTo>
                  <a:pt x="2773" y="1076"/>
                  <a:pt x="2774" y="1076"/>
                  <a:pt x="2774" y="1076"/>
                </a:cubicBezTo>
                <a:cubicBezTo>
                  <a:pt x="2774" y="1076"/>
                  <a:pt x="2774" y="1076"/>
                  <a:pt x="2774" y="1076"/>
                </a:cubicBezTo>
                <a:cubicBezTo>
                  <a:pt x="2775" y="1076"/>
                  <a:pt x="2775" y="1075"/>
                  <a:pt x="2775" y="1075"/>
                </a:cubicBezTo>
                <a:cubicBezTo>
                  <a:pt x="2775" y="1075"/>
                  <a:pt x="2776" y="1075"/>
                  <a:pt x="2776" y="1075"/>
                </a:cubicBezTo>
                <a:cubicBezTo>
                  <a:pt x="2777" y="1075"/>
                  <a:pt x="2777" y="1075"/>
                  <a:pt x="2777" y="1075"/>
                </a:cubicBezTo>
                <a:cubicBezTo>
                  <a:pt x="2777" y="1075"/>
                  <a:pt x="2777" y="1075"/>
                  <a:pt x="2778" y="1075"/>
                </a:cubicBezTo>
                <a:cubicBezTo>
                  <a:pt x="2778" y="1075"/>
                  <a:pt x="2779" y="1075"/>
                  <a:pt x="2780" y="1075"/>
                </a:cubicBezTo>
                <a:cubicBezTo>
                  <a:pt x="2780" y="1076"/>
                  <a:pt x="2780" y="1076"/>
                  <a:pt x="2780" y="1076"/>
                </a:cubicBezTo>
                <a:cubicBezTo>
                  <a:pt x="2780" y="1076"/>
                  <a:pt x="2781" y="1076"/>
                  <a:pt x="2781" y="1076"/>
                </a:cubicBezTo>
                <a:cubicBezTo>
                  <a:pt x="2781" y="1077"/>
                  <a:pt x="2782" y="1077"/>
                  <a:pt x="2782" y="1078"/>
                </a:cubicBezTo>
                <a:cubicBezTo>
                  <a:pt x="2782" y="1078"/>
                  <a:pt x="2782" y="1078"/>
                  <a:pt x="2782" y="1078"/>
                </a:cubicBezTo>
                <a:cubicBezTo>
                  <a:pt x="2783" y="1078"/>
                  <a:pt x="2783" y="1078"/>
                  <a:pt x="2784" y="1078"/>
                </a:cubicBezTo>
                <a:cubicBezTo>
                  <a:pt x="2784" y="1078"/>
                  <a:pt x="2785" y="1078"/>
                  <a:pt x="2785" y="1078"/>
                </a:cubicBezTo>
                <a:cubicBezTo>
                  <a:pt x="2785" y="1079"/>
                  <a:pt x="2786" y="1080"/>
                  <a:pt x="2786" y="1080"/>
                </a:cubicBezTo>
                <a:cubicBezTo>
                  <a:pt x="2786" y="1080"/>
                  <a:pt x="2786" y="1080"/>
                  <a:pt x="2786" y="1080"/>
                </a:cubicBezTo>
                <a:cubicBezTo>
                  <a:pt x="2787" y="1080"/>
                  <a:pt x="2788" y="1080"/>
                  <a:pt x="2789" y="1080"/>
                </a:cubicBezTo>
                <a:cubicBezTo>
                  <a:pt x="2789" y="1081"/>
                  <a:pt x="2789" y="1081"/>
                  <a:pt x="2789" y="1081"/>
                </a:cubicBezTo>
                <a:cubicBezTo>
                  <a:pt x="2790" y="1081"/>
                  <a:pt x="2790" y="1081"/>
                  <a:pt x="2790" y="1082"/>
                </a:cubicBezTo>
                <a:cubicBezTo>
                  <a:pt x="2790" y="1082"/>
                  <a:pt x="2790" y="1083"/>
                  <a:pt x="2790" y="1083"/>
                </a:cubicBezTo>
                <a:cubicBezTo>
                  <a:pt x="2789" y="1083"/>
                  <a:pt x="2789" y="1084"/>
                  <a:pt x="2788" y="1084"/>
                </a:cubicBezTo>
                <a:cubicBezTo>
                  <a:pt x="2788" y="1084"/>
                  <a:pt x="2788" y="1084"/>
                  <a:pt x="2788" y="1084"/>
                </a:cubicBezTo>
                <a:cubicBezTo>
                  <a:pt x="2788" y="1084"/>
                  <a:pt x="2788" y="1084"/>
                  <a:pt x="2788" y="1084"/>
                </a:cubicBezTo>
                <a:cubicBezTo>
                  <a:pt x="2788" y="1084"/>
                  <a:pt x="2788" y="1085"/>
                  <a:pt x="2788" y="1085"/>
                </a:cubicBezTo>
                <a:cubicBezTo>
                  <a:pt x="2788" y="1085"/>
                  <a:pt x="2788" y="1086"/>
                  <a:pt x="2788" y="1086"/>
                </a:cubicBezTo>
                <a:cubicBezTo>
                  <a:pt x="2788" y="1086"/>
                  <a:pt x="2789" y="1087"/>
                  <a:pt x="2789" y="1087"/>
                </a:cubicBezTo>
                <a:cubicBezTo>
                  <a:pt x="2789" y="1087"/>
                  <a:pt x="2789" y="1088"/>
                  <a:pt x="2789" y="1088"/>
                </a:cubicBezTo>
                <a:cubicBezTo>
                  <a:pt x="2789" y="1088"/>
                  <a:pt x="2789" y="1088"/>
                  <a:pt x="2789" y="1088"/>
                </a:cubicBezTo>
                <a:cubicBezTo>
                  <a:pt x="2789" y="1088"/>
                  <a:pt x="2790" y="1088"/>
                  <a:pt x="2790" y="1088"/>
                </a:cubicBezTo>
                <a:cubicBezTo>
                  <a:pt x="2790" y="1088"/>
                  <a:pt x="2790" y="1088"/>
                  <a:pt x="2790" y="1088"/>
                </a:cubicBezTo>
                <a:cubicBezTo>
                  <a:pt x="2791" y="1088"/>
                  <a:pt x="2791" y="1088"/>
                  <a:pt x="2792" y="1089"/>
                </a:cubicBezTo>
                <a:cubicBezTo>
                  <a:pt x="2792" y="1089"/>
                  <a:pt x="2792" y="1089"/>
                  <a:pt x="2792" y="1089"/>
                </a:cubicBezTo>
                <a:cubicBezTo>
                  <a:pt x="2792" y="1089"/>
                  <a:pt x="2792" y="1089"/>
                  <a:pt x="2792" y="1089"/>
                </a:cubicBezTo>
                <a:cubicBezTo>
                  <a:pt x="2793" y="1089"/>
                  <a:pt x="2794" y="1089"/>
                  <a:pt x="2794" y="1090"/>
                </a:cubicBezTo>
                <a:cubicBezTo>
                  <a:pt x="2794" y="1090"/>
                  <a:pt x="2793" y="1091"/>
                  <a:pt x="2793" y="1091"/>
                </a:cubicBezTo>
                <a:cubicBezTo>
                  <a:pt x="2793" y="1091"/>
                  <a:pt x="2793" y="1092"/>
                  <a:pt x="2793" y="1092"/>
                </a:cubicBezTo>
                <a:cubicBezTo>
                  <a:pt x="2793" y="1092"/>
                  <a:pt x="2793" y="1093"/>
                  <a:pt x="2793" y="1093"/>
                </a:cubicBezTo>
                <a:cubicBezTo>
                  <a:pt x="2793" y="1093"/>
                  <a:pt x="2793" y="1093"/>
                  <a:pt x="2793" y="1093"/>
                </a:cubicBezTo>
                <a:cubicBezTo>
                  <a:pt x="2793" y="1094"/>
                  <a:pt x="2793" y="1094"/>
                  <a:pt x="2793" y="1094"/>
                </a:cubicBezTo>
                <a:cubicBezTo>
                  <a:pt x="2792" y="1095"/>
                  <a:pt x="2792" y="1095"/>
                  <a:pt x="2792" y="1095"/>
                </a:cubicBezTo>
                <a:cubicBezTo>
                  <a:pt x="2791" y="1095"/>
                  <a:pt x="2791" y="1095"/>
                  <a:pt x="2791" y="1095"/>
                </a:cubicBezTo>
                <a:cubicBezTo>
                  <a:pt x="2791" y="1095"/>
                  <a:pt x="2791" y="1095"/>
                  <a:pt x="2791" y="1095"/>
                </a:cubicBezTo>
                <a:cubicBezTo>
                  <a:pt x="2791" y="1095"/>
                  <a:pt x="2791" y="1095"/>
                  <a:pt x="2791" y="1095"/>
                </a:cubicBezTo>
                <a:cubicBezTo>
                  <a:pt x="2792" y="1095"/>
                  <a:pt x="2792" y="1096"/>
                  <a:pt x="2793" y="1096"/>
                </a:cubicBezTo>
                <a:cubicBezTo>
                  <a:pt x="2793" y="1097"/>
                  <a:pt x="2794" y="1098"/>
                  <a:pt x="2794" y="1099"/>
                </a:cubicBezTo>
                <a:cubicBezTo>
                  <a:pt x="2794" y="1100"/>
                  <a:pt x="2794" y="1101"/>
                  <a:pt x="2793" y="1101"/>
                </a:cubicBezTo>
                <a:cubicBezTo>
                  <a:pt x="2793" y="1101"/>
                  <a:pt x="2793" y="1101"/>
                  <a:pt x="2792" y="1101"/>
                </a:cubicBezTo>
                <a:cubicBezTo>
                  <a:pt x="2792" y="1101"/>
                  <a:pt x="2792" y="1101"/>
                  <a:pt x="2792" y="1101"/>
                </a:cubicBezTo>
                <a:cubicBezTo>
                  <a:pt x="2791" y="1101"/>
                  <a:pt x="2791" y="1101"/>
                  <a:pt x="2791" y="1101"/>
                </a:cubicBezTo>
                <a:cubicBezTo>
                  <a:pt x="2791" y="1100"/>
                  <a:pt x="2790" y="1100"/>
                  <a:pt x="2790" y="1100"/>
                </a:cubicBezTo>
                <a:cubicBezTo>
                  <a:pt x="2789" y="1100"/>
                  <a:pt x="2789" y="1100"/>
                  <a:pt x="2789" y="1099"/>
                </a:cubicBezTo>
                <a:cubicBezTo>
                  <a:pt x="2788" y="1099"/>
                  <a:pt x="2788" y="1099"/>
                  <a:pt x="2788" y="1099"/>
                </a:cubicBezTo>
                <a:cubicBezTo>
                  <a:pt x="2788" y="1099"/>
                  <a:pt x="2787" y="1098"/>
                  <a:pt x="2787" y="1098"/>
                </a:cubicBezTo>
                <a:cubicBezTo>
                  <a:pt x="2787" y="1098"/>
                  <a:pt x="2787" y="1098"/>
                  <a:pt x="2787" y="1098"/>
                </a:cubicBezTo>
                <a:cubicBezTo>
                  <a:pt x="2787" y="1098"/>
                  <a:pt x="2786" y="1098"/>
                  <a:pt x="2786" y="1098"/>
                </a:cubicBezTo>
                <a:cubicBezTo>
                  <a:pt x="2785" y="1099"/>
                  <a:pt x="2785" y="1099"/>
                  <a:pt x="2785" y="1099"/>
                </a:cubicBezTo>
                <a:cubicBezTo>
                  <a:pt x="2784" y="1099"/>
                  <a:pt x="2784" y="1099"/>
                  <a:pt x="2784" y="1099"/>
                </a:cubicBezTo>
                <a:cubicBezTo>
                  <a:pt x="2783" y="1099"/>
                  <a:pt x="2783" y="1098"/>
                  <a:pt x="2782" y="1098"/>
                </a:cubicBezTo>
                <a:cubicBezTo>
                  <a:pt x="2782" y="1097"/>
                  <a:pt x="2782" y="1097"/>
                  <a:pt x="2783" y="1097"/>
                </a:cubicBezTo>
                <a:cubicBezTo>
                  <a:pt x="2783" y="1096"/>
                  <a:pt x="2783" y="1096"/>
                  <a:pt x="2783" y="1096"/>
                </a:cubicBezTo>
                <a:cubicBezTo>
                  <a:pt x="2784" y="1096"/>
                  <a:pt x="2784" y="1096"/>
                  <a:pt x="2784" y="1096"/>
                </a:cubicBezTo>
                <a:cubicBezTo>
                  <a:pt x="2783" y="1095"/>
                  <a:pt x="2783" y="1095"/>
                  <a:pt x="2783" y="1095"/>
                </a:cubicBezTo>
                <a:cubicBezTo>
                  <a:pt x="2783" y="1095"/>
                  <a:pt x="2783" y="1094"/>
                  <a:pt x="2783" y="1094"/>
                </a:cubicBezTo>
                <a:cubicBezTo>
                  <a:pt x="2783" y="1093"/>
                  <a:pt x="2783" y="1093"/>
                  <a:pt x="2784" y="1093"/>
                </a:cubicBezTo>
                <a:cubicBezTo>
                  <a:pt x="2784" y="1093"/>
                  <a:pt x="2784" y="1092"/>
                  <a:pt x="2785" y="1092"/>
                </a:cubicBezTo>
                <a:cubicBezTo>
                  <a:pt x="2786" y="1092"/>
                  <a:pt x="2787" y="1092"/>
                  <a:pt x="2787" y="1093"/>
                </a:cubicBezTo>
                <a:cubicBezTo>
                  <a:pt x="2787" y="1093"/>
                  <a:pt x="2787" y="1092"/>
                  <a:pt x="2787" y="1092"/>
                </a:cubicBezTo>
                <a:cubicBezTo>
                  <a:pt x="2787" y="1092"/>
                  <a:pt x="2787" y="1092"/>
                  <a:pt x="2788" y="1092"/>
                </a:cubicBezTo>
                <a:cubicBezTo>
                  <a:pt x="2788" y="1092"/>
                  <a:pt x="2788" y="1092"/>
                  <a:pt x="2788" y="1092"/>
                </a:cubicBezTo>
                <a:cubicBezTo>
                  <a:pt x="2787" y="1091"/>
                  <a:pt x="2786" y="1091"/>
                  <a:pt x="2786" y="1090"/>
                </a:cubicBezTo>
                <a:cubicBezTo>
                  <a:pt x="2786" y="1090"/>
                  <a:pt x="2786" y="1090"/>
                  <a:pt x="2786" y="1090"/>
                </a:cubicBezTo>
                <a:cubicBezTo>
                  <a:pt x="2786" y="1090"/>
                  <a:pt x="2786" y="1090"/>
                  <a:pt x="2785" y="1089"/>
                </a:cubicBezTo>
                <a:cubicBezTo>
                  <a:pt x="2785" y="1089"/>
                  <a:pt x="2785" y="1089"/>
                  <a:pt x="2785" y="1089"/>
                </a:cubicBezTo>
                <a:cubicBezTo>
                  <a:pt x="2785" y="1090"/>
                  <a:pt x="2785" y="1090"/>
                  <a:pt x="2785" y="1090"/>
                </a:cubicBezTo>
                <a:cubicBezTo>
                  <a:pt x="2785" y="1090"/>
                  <a:pt x="2785" y="1091"/>
                  <a:pt x="2785" y="1091"/>
                </a:cubicBezTo>
                <a:cubicBezTo>
                  <a:pt x="2784" y="1092"/>
                  <a:pt x="2783" y="1092"/>
                  <a:pt x="2783" y="1091"/>
                </a:cubicBezTo>
                <a:cubicBezTo>
                  <a:pt x="2782" y="1091"/>
                  <a:pt x="2782" y="1091"/>
                  <a:pt x="2782" y="1091"/>
                </a:cubicBezTo>
                <a:cubicBezTo>
                  <a:pt x="2782" y="1090"/>
                  <a:pt x="2781" y="1090"/>
                  <a:pt x="2781" y="1089"/>
                </a:cubicBezTo>
                <a:cubicBezTo>
                  <a:pt x="2781" y="1089"/>
                  <a:pt x="2781" y="1088"/>
                  <a:pt x="2781" y="1088"/>
                </a:cubicBezTo>
                <a:cubicBezTo>
                  <a:pt x="2781" y="1088"/>
                  <a:pt x="2781" y="1087"/>
                  <a:pt x="2781" y="1087"/>
                </a:cubicBezTo>
                <a:cubicBezTo>
                  <a:pt x="2782" y="1086"/>
                  <a:pt x="2783" y="1087"/>
                  <a:pt x="2784" y="1088"/>
                </a:cubicBezTo>
                <a:cubicBezTo>
                  <a:pt x="2784" y="1088"/>
                  <a:pt x="2784" y="1088"/>
                  <a:pt x="2784" y="1088"/>
                </a:cubicBezTo>
                <a:cubicBezTo>
                  <a:pt x="2784" y="1087"/>
                  <a:pt x="2784" y="1087"/>
                  <a:pt x="2784" y="1087"/>
                </a:cubicBezTo>
                <a:cubicBezTo>
                  <a:pt x="2784" y="1087"/>
                  <a:pt x="2784" y="1087"/>
                  <a:pt x="2784" y="1086"/>
                </a:cubicBezTo>
                <a:cubicBezTo>
                  <a:pt x="2784" y="1086"/>
                  <a:pt x="2784" y="1086"/>
                  <a:pt x="2783" y="1086"/>
                </a:cubicBezTo>
                <a:cubicBezTo>
                  <a:pt x="2783" y="1085"/>
                  <a:pt x="2783" y="1085"/>
                  <a:pt x="2783" y="1085"/>
                </a:cubicBezTo>
                <a:cubicBezTo>
                  <a:pt x="2783" y="1084"/>
                  <a:pt x="2783" y="1084"/>
                  <a:pt x="2783" y="1084"/>
                </a:cubicBezTo>
                <a:cubicBezTo>
                  <a:pt x="2783" y="1084"/>
                  <a:pt x="2783" y="1084"/>
                  <a:pt x="2783" y="1084"/>
                </a:cubicBezTo>
                <a:cubicBezTo>
                  <a:pt x="2783" y="1085"/>
                  <a:pt x="2783" y="1085"/>
                  <a:pt x="2783" y="1085"/>
                </a:cubicBezTo>
                <a:cubicBezTo>
                  <a:pt x="2782" y="1085"/>
                  <a:pt x="2782" y="1085"/>
                  <a:pt x="2782" y="1085"/>
                </a:cubicBezTo>
                <a:cubicBezTo>
                  <a:pt x="2782" y="1085"/>
                  <a:pt x="2781" y="1085"/>
                  <a:pt x="2781" y="1084"/>
                </a:cubicBezTo>
                <a:cubicBezTo>
                  <a:pt x="2780" y="1084"/>
                  <a:pt x="2780" y="1084"/>
                  <a:pt x="2780" y="1083"/>
                </a:cubicBezTo>
                <a:cubicBezTo>
                  <a:pt x="2780" y="1083"/>
                  <a:pt x="2780" y="1083"/>
                  <a:pt x="2780" y="1083"/>
                </a:cubicBezTo>
                <a:cubicBezTo>
                  <a:pt x="2779" y="1083"/>
                  <a:pt x="2779" y="1082"/>
                  <a:pt x="2779" y="1082"/>
                </a:cubicBezTo>
                <a:cubicBezTo>
                  <a:pt x="2779" y="1082"/>
                  <a:pt x="2778" y="1082"/>
                  <a:pt x="2778" y="1082"/>
                </a:cubicBezTo>
                <a:cubicBezTo>
                  <a:pt x="2778" y="1082"/>
                  <a:pt x="2778" y="1082"/>
                  <a:pt x="2778" y="1082"/>
                </a:cubicBezTo>
                <a:cubicBezTo>
                  <a:pt x="2778" y="1082"/>
                  <a:pt x="2778" y="1082"/>
                  <a:pt x="2778" y="1082"/>
                </a:cubicBezTo>
                <a:cubicBezTo>
                  <a:pt x="2779" y="1083"/>
                  <a:pt x="2780" y="1084"/>
                  <a:pt x="2780" y="1086"/>
                </a:cubicBezTo>
                <a:cubicBezTo>
                  <a:pt x="2780" y="1087"/>
                  <a:pt x="2778" y="1088"/>
                  <a:pt x="2777" y="1087"/>
                </a:cubicBezTo>
                <a:cubicBezTo>
                  <a:pt x="2777" y="1087"/>
                  <a:pt x="2777" y="1086"/>
                  <a:pt x="2777" y="1086"/>
                </a:cubicBezTo>
                <a:cubicBezTo>
                  <a:pt x="2776" y="1085"/>
                  <a:pt x="2776" y="1085"/>
                  <a:pt x="2776" y="1085"/>
                </a:cubicBezTo>
                <a:cubicBezTo>
                  <a:pt x="2775" y="1084"/>
                  <a:pt x="2775" y="1084"/>
                  <a:pt x="2775" y="1084"/>
                </a:cubicBezTo>
                <a:cubicBezTo>
                  <a:pt x="2775" y="1084"/>
                  <a:pt x="2775" y="1084"/>
                  <a:pt x="2775" y="1084"/>
                </a:cubicBezTo>
                <a:cubicBezTo>
                  <a:pt x="2775" y="1084"/>
                  <a:pt x="2775" y="1084"/>
                  <a:pt x="2775" y="1084"/>
                </a:cubicBezTo>
                <a:cubicBezTo>
                  <a:pt x="2775" y="1084"/>
                  <a:pt x="2775" y="1085"/>
                  <a:pt x="2774" y="1085"/>
                </a:cubicBezTo>
                <a:cubicBezTo>
                  <a:pt x="2774" y="1085"/>
                  <a:pt x="2774" y="1086"/>
                  <a:pt x="2774" y="1086"/>
                </a:cubicBezTo>
                <a:cubicBezTo>
                  <a:pt x="2774" y="1086"/>
                  <a:pt x="2773" y="1087"/>
                  <a:pt x="2773" y="1086"/>
                </a:cubicBezTo>
                <a:cubicBezTo>
                  <a:pt x="2773" y="1087"/>
                  <a:pt x="2773" y="1087"/>
                  <a:pt x="2773" y="1087"/>
                </a:cubicBezTo>
                <a:cubicBezTo>
                  <a:pt x="2773" y="1087"/>
                  <a:pt x="2772" y="1087"/>
                  <a:pt x="2772" y="1087"/>
                </a:cubicBezTo>
                <a:cubicBezTo>
                  <a:pt x="2772" y="1086"/>
                  <a:pt x="2771" y="1086"/>
                  <a:pt x="2771" y="1086"/>
                </a:cubicBezTo>
                <a:cubicBezTo>
                  <a:pt x="2771" y="1086"/>
                  <a:pt x="2771" y="1086"/>
                  <a:pt x="2771" y="1086"/>
                </a:cubicBezTo>
                <a:cubicBezTo>
                  <a:pt x="2771" y="1085"/>
                  <a:pt x="2770" y="1085"/>
                  <a:pt x="2770" y="1084"/>
                </a:cubicBezTo>
                <a:cubicBezTo>
                  <a:pt x="2770" y="1083"/>
                  <a:pt x="2770" y="1083"/>
                  <a:pt x="2770" y="1083"/>
                </a:cubicBezTo>
                <a:cubicBezTo>
                  <a:pt x="2770" y="1083"/>
                  <a:pt x="2770" y="1083"/>
                  <a:pt x="2771" y="1083"/>
                </a:cubicBezTo>
                <a:cubicBezTo>
                  <a:pt x="2771" y="1082"/>
                  <a:pt x="2771" y="1082"/>
                  <a:pt x="2771" y="1082"/>
                </a:cubicBezTo>
                <a:cubicBezTo>
                  <a:pt x="2772" y="1081"/>
                  <a:pt x="2772" y="1081"/>
                  <a:pt x="2773" y="1082"/>
                </a:cubicBezTo>
                <a:cubicBezTo>
                  <a:pt x="2773" y="1082"/>
                  <a:pt x="2773" y="1082"/>
                  <a:pt x="2773" y="1082"/>
                </a:cubicBezTo>
                <a:cubicBezTo>
                  <a:pt x="2773" y="1081"/>
                  <a:pt x="2772" y="1081"/>
                  <a:pt x="2771" y="1081"/>
                </a:cubicBezTo>
                <a:cubicBezTo>
                  <a:pt x="2771" y="1081"/>
                  <a:pt x="2771" y="1081"/>
                  <a:pt x="2771" y="1081"/>
                </a:cubicBezTo>
                <a:cubicBezTo>
                  <a:pt x="2770" y="1081"/>
                  <a:pt x="2770" y="1081"/>
                  <a:pt x="2769" y="1080"/>
                </a:cubicBezTo>
                <a:cubicBezTo>
                  <a:pt x="2769" y="1080"/>
                  <a:pt x="2769" y="1080"/>
                  <a:pt x="2769" y="1080"/>
                </a:cubicBezTo>
                <a:cubicBezTo>
                  <a:pt x="2769" y="1081"/>
                  <a:pt x="2769" y="1081"/>
                  <a:pt x="2769" y="1082"/>
                </a:cubicBezTo>
                <a:cubicBezTo>
                  <a:pt x="2769" y="1082"/>
                  <a:pt x="2769" y="1082"/>
                  <a:pt x="2768" y="1082"/>
                </a:cubicBezTo>
                <a:cubicBezTo>
                  <a:pt x="2768" y="1082"/>
                  <a:pt x="2768" y="1083"/>
                  <a:pt x="2768" y="1083"/>
                </a:cubicBezTo>
                <a:cubicBezTo>
                  <a:pt x="2767" y="1084"/>
                  <a:pt x="2765" y="1084"/>
                  <a:pt x="2764" y="1082"/>
                </a:cubicBezTo>
                <a:cubicBezTo>
                  <a:pt x="2764" y="1082"/>
                  <a:pt x="2764" y="1082"/>
                  <a:pt x="2764" y="1083"/>
                </a:cubicBezTo>
                <a:cubicBezTo>
                  <a:pt x="2764" y="1083"/>
                  <a:pt x="2764" y="1083"/>
                  <a:pt x="2764" y="1083"/>
                </a:cubicBezTo>
                <a:cubicBezTo>
                  <a:pt x="2764" y="1083"/>
                  <a:pt x="2764" y="1083"/>
                  <a:pt x="2765" y="1083"/>
                </a:cubicBezTo>
                <a:cubicBezTo>
                  <a:pt x="2765" y="1084"/>
                  <a:pt x="2765" y="1085"/>
                  <a:pt x="2766" y="1085"/>
                </a:cubicBezTo>
                <a:cubicBezTo>
                  <a:pt x="2766" y="1085"/>
                  <a:pt x="2767" y="1085"/>
                  <a:pt x="2767" y="1085"/>
                </a:cubicBezTo>
                <a:cubicBezTo>
                  <a:pt x="2767" y="1085"/>
                  <a:pt x="2768" y="1085"/>
                  <a:pt x="2768" y="1085"/>
                </a:cubicBezTo>
                <a:cubicBezTo>
                  <a:pt x="2768" y="1086"/>
                  <a:pt x="2769" y="1086"/>
                  <a:pt x="2769" y="1086"/>
                </a:cubicBezTo>
                <a:cubicBezTo>
                  <a:pt x="2770" y="1087"/>
                  <a:pt x="2769" y="1088"/>
                  <a:pt x="2769" y="1088"/>
                </a:cubicBezTo>
                <a:cubicBezTo>
                  <a:pt x="2769" y="1089"/>
                  <a:pt x="2769" y="1089"/>
                  <a:pt x="2769" y="1089"/>
                </a:cubicBezTo>
                <a:cubicBezTo>
                  <a:pt x="2769" y="1089"/>
                  <a:pt x="2769" y="1089"/>
                  <a:pt x="2769" y="1089"/>
                </a:cubicBezTo>
                <a:cubicBezTo>
                  <a:pt x="2770" y="1090"/>
                  <a:pt x="2770" y="1090"/>
                  <a:pt x="2770" y="1090"/>
                </a:cubicBezTo>
                <a:cubicBezTo>
                  <a:pt x="2770" y="1091"/>
                  <a:pt x="2770" y="1091"/>
                  <a:pt x="2770" y="1092"/>
                </a:cubicBezTo>
                <a:cubicBezTo>
                  <a:pt x="2770" y="1092"/>
                  <a:pt x="2770" y="1093"/>
                  <a:pt x="2769" y="1093"/>
                </a:cubicBezTo>
                <a:cubicBezTo>
                  <a:pt x="2769" y="1095"/>
                  <a:pt x="2769" y="1095"/>
                  <a:pt x="2768" y="1096"/>
                </a:cubicBezTo>
                <a:cubicBezTo>
                  <a:pt x="2768" y="1096"/>
                  <a:pt x="2768" y="1096"/>
                  <a:pt x="2768" y="1096"/>
                </a:cubicBezTo>
                <a:cubicBezTo>
                  <a:pt x="2768" y="1096"/>
                  <a:pt x="2767" y="1096"/>
                  <a:pt x="2767" y="1096"/>
                </a:cubicBezTo>
                <a:cubicBezTo>
                  <a:pt x="2767" y="1097"/>
                  <a:pt x="2766" y="1097"/>
                  <a:pt x="2766" y="1097"/>
                </a:cubicBezTo>
                <a:cubicBezTo>
                  <a:pt x="2766" y="1097"/>
                  <a:pt x="2766" y="1097"/>
                  <a:pt x="2766" y="1097"/>
                </a:cubicBezTo>
                <a:cubicBezTo>
                  <a:pt x="2765" y="1097"/>
                  <a:pt x="2764" y="1096"/>
                  <a:pt x="2764" y="1095"/>
                </a:cubicBezTo>
                <a:cubicBezTo>
                  <a:pt x="2764" y="1095"/>
                  <a:pt x="2764" y="1095"/>
                  <a:pt x="2763" y="1095"/>
                </a:cubicBezTo>
                <a:cubicBezTo>
                  <a:pt x="2763" y="1094"/>
                  <a:pt x="2763" y="1094"/>
                  <a:pt x="2763" y="1094"/>
                </a:cubicBezTo>
                <a:cubicBezTo>
                  <a:pt x="2763" y="1093"/>
                  <a:pt x="2763" y="1093"/>
                  <a:pt x="2763" y="1093"/>
                </a:cubicBezTo>
                <a:cubicBezTo>
                  <a:pt x="2762" y="1093"/>
                  <a:pt x="2762" y="1093"/>
                  <a:pt x="2762" y="1093"/>
                </a:cubicBezTo>
                <a:cubicBezTo>
                  <a:pt x="2762" y="1093"/>
                  <a:pt x="2762" y="1093"/>
                  <a:pt x="2762" y="1093"/>
                </a:cubicBezTo>
                <a:cubicBezTo>
                  <a:pt x="2762" y="1092"/>
                  <a:pt x="2761" y="1092"/>
                  <a:pt x="2761" y="1092"/>
                </a:cubicBezTo>
                <a:cubicBezTo>
                  <a:pt x="2760" y="1091"/>
                  <a:pt x="2761" y="1090"/>
                  <a:pt x="2761" y="1089"/>
                </a:cubicBezTo>
                <a:cubicBezTo>
                  <a:pt x="2761" y="1089"/>
                  <a:pt x="2761" y="1089"/>
                  <a:pt x="2761" y="1089"/>
                </a:cubicBezTo>
                <a:cubicBezTo>
                  <a:pt x="2760" y="1089"/>
                  <a:pt x="2760" y="1088"/>
                  <a:pt x="2760" y="1088"/>
                </a:cubicBezTo>
                <a:cubicBezTo>
                  <a:pt x="2760" y="1088"/>
                  <a:pt x="2759" y="1088"/>
                  <a:pt x="2759" y="1087"/>
                </a:cubicBezTo>
                <a:cubicBezTo>
                  <a:pt x="2758" y="1087"/>
                  <a:pt x="2758" y="1086"/>
                  <a:pt x="2758" y="1085"/>
                </a:cubicBezTo>
                <a:cubicBezTo>
                  <a:pt x="2758" y="1085"/>
                  <a:pt x="2758" y="1085"/>
                  <a:pt x="2758" y="1085"/>
                </a:cubicBezTo>
                <a:cubicBezTo>
                  <a:pt x="2757" y="1085"/>
                  <a:pt x="2757" y="1085"/>
                  <a:pt x="2757" y="1085"/>
                </a:cubicBezTo>
                <a:cubicBezTo>
                  <a:pt x="2757" y="1085"/>
                  <a:pt x="2757" y="1084"/>
                  <a:pt x="2757" y="1084"/>
                </a:cubicBezTo>
                <a:cubicBezTo>
                  <a:pt x="2757" y="1083"/>
                  <a:pt x="2758" y="1082"/>
                  <a:pt x="2759" y="1082"/>
                </a:cubicBezTo>
                <a:cubicBezTo>
                  <a:pt x="2759" y="1082"/>
                  <a:pt x="2759" y="1082"/>
                  <a:pt x="2759" y="1082"/>
                </a:cubicBezTo>
                <a:cubicBezTo>
                  <a:pt x="2759" y="1082"/>
                  <a:pt x="2760" y="1082"/>
                  <a:pt x="2760" y="1082"/>
                </a:cubicBezTo>
                <a:cubicBezTo>
                  <a:pt x="2761" y="1082"/>
                  <a:pt x="2761" y="1082"/>
                  <a:pt x="2761" y="1082"/>
                </a:cubicBezTo>
                <a:cubicBezTo>
                  <a:pt x="2761" y="1082"/>
                  <a:pt x="2761" y="1082"/>
                  <a:pt x="2761" y="1083"/>
                </a:cubicBezTo>
                <a:cubicBezTo>
                  <a:pt x="2761" y="1082"/>
                  <a:pt x="2761" y="1082"/>
                  <a:pt x="2761" y="1081"/>
                </a:cubicBezTo>
                <a:cubicBezTo>
                  <a:pt x="2761" y="1081"/>
                  <a:pt x="2761" y="1081"/>
                  <a:pt x="2762" y="1080"/>
                </a:cubicBezTo>
                <a:cubicBezTo>
                  <a:pt x="2762" y="1080"/>
                  <a:pt x="2762" y="1080"/>
                  <a:pt x="2762" y="1080"/>
                </a:cubicBezTo>
                <a:cubicBezTo>
                  <a:pt x="2762" y="1080"/>
                  <a:pt x="2762" y="1080"/>
                  <a:pt x="2762" y="1080"/>
                </a:cubicBezTo>
                <a:cubicBezTo>
                  <a:pt x="2762" y="1080"/>
                  <a:pt x="2761" y="1080"/>
                  <a:pt x="2761" y="1080"/>
                </a:cubicBezTo>
                <a:cubicBezTo>
                  <a:pt x="2761" y="1080"/>
                  <a:pt x="2761" y="1080"/>
                  <a:pt x="2761" y="1080"/>
                </a:cubicBezTo>
                <a:cubicBezTo>
                  <a:pt x="2761" y="1082"/>
                  <a:pt x="2760" y="1082"/>
                  <a:pt x="2760" y="1082"/>
                </a:cubicBezTo>
                <a:cubicBezTo>
                  <a:pt x="2760" y="1082"/>
                  <a:pt x="2759" y="1082"/>
                  <a:pt x="2759" y="1082"/>
                </a:cubicBezTo>
                <a:cubicBezTo>
                  <a:pt x="2758" y="1081"/>
                  <a:pt x="2758" y="1080"/>
                  <a:pt x="2758" y="1079"/>
                </a:cubicBezTo>
                <a:cubicBezTo>
                  <a:pt x="2758" y="1078"/>
                  <a:pt x="2758" y="1078"/>
                  <a:pt x="2758" y="1078"/>
                </a:cubicBezTo>
                <a:cubicBezTo>
                  <a:pt x="2758" y="1078"/>
                  <a:pt x="2758" y="1077"/>
                  <a:pt x="2758" y="1076"/>
                </a:cubicBezTo>
                <a:cubicBezTo>
                  <a:pt x="2758" y="1076"/>
                  <a:pt x="2759" y="1075"/>
                  <a:pt x="2759" y="1075"/>
                </a:cubicBezTo>
                <a:cubicBezTo>
                  <a:pt x="2759" y="1075"/>
                  <a:pt x="2759" y="1075"/>
                  <a:pt x="2759" y="1075"/>
                </a:cubicBezTo>
                <a:cubicBezTo>
                  <a:pt x="2759" y="1075"/>
                  <a:pt x="2759" y="1075"/>
                  <a:pt x="2759" y="1075"/>
                </a:cubicBezTo>
                <a:cubicBezTo>
                  <a:pt x="2758" y="1076"/>
                  <a:pt x="2756" y="1075"/>
                  <a:pt x="2755" y="1073"/>
                </a:cubicBezTo>
                <a:cubicBezTo>
                  <a:pt x="2755" y="1073"/>
                  <a:pt x="2755" y="1073"/>
                  <a:pt x="2755" y="1072"/>
                </a:cubicBezTo>
                <a:cubicBezTo>
                  <a:pt x="2755" y="1072"/>
                  <a:pt x="2755" y="1072"/>
                  <a:pt x="2755" y="1072"/>
                </a:cubicBezTo>
                <a:cubicBezTo>
                  <a:pt x="2755" y="1072"/>
                  <a:pt x="2755" y="1072"/>
                  <a:pt x="2755" y="1072"/>
                </a:cubicBezTo>
                <a:cubicBezTo>
                  <a:pt x="2754" y="1072"/>
                  <a:pt x="2753" y="1072"/>
                  <a:pt x="2753" y="1071"/>
                </a:cubicBezTo>
                <a:cubicBezTo>
                  <a:pt x="2752" y="1071"/>
                  <a:pt x="2752" y="1070"/>
                  <a:pt x="2752" y="1069"/>
                </a:cubicBezTo>
                <a:cubicBezTo>
                  <a:pt x="2752" y="1069"/>
                  <a:pt x="2752" y="1069"/>
                  <a:pt x="2752" y="1069"/>
                </a:cubicBezTo>
                <a:cubicBezTo>
                  <a:pt x="2752" y="1069"/>
                  <a:pt x="2752" y="1069"/>
                  <a:pt x="2752" y="1068"/>
                </a:cubicBezTo>
                <a:cubicBezTo>
                  <a:pt x="2752" y="1068"/>
                  <a:pt x="2752" y="1068"/>
                  <a:pt x="2752" y="1068"/>
                </a:cubicBezTo>
                <a:cubicBezTo>
                  <a:pt x="2752" y="1067"/>
                  <a:pt x="2752" y="1067"/>
                  <a:pt x="2752" y="1067"/>
                </a:cubicBezTo>
                <a:cubicBezTo>
                  <a:pt x="2752" y="1066"/>
                  <a:pt x="2752" y="1066"/>
                  <a:pt x="2752" y="1066"/>
                </a:cubicBezTo>
                <a:cubicBezTo>
                  <a:pt x="2752" y="1066"/>
                  <a:pt x="2752" y="1066"/>
                  <a:pt x="2752" y="1066"/>
                </a:cubicBezTo>
                <a:cubicBezTo>
                  <a:pt x="2751" y="1065"/>
                  <a:pt x="2751" y="1065"/>
                  <a:pt x="2751" y="1065"/>
                </a:cubicBezTo>
                <a:cubicBezTo>
                  <a:pt x="2751" y="1064"/>
                  <a:pt x="2751" y="1064"/>
                  <a:pt x="2751" y="1063"/>
                </a:cubicBezTo>
                <a:cubicBezTo>
                  <a:pt x="2751" y="1063"/>
                  <a:pt x="2751" y="1063"/>
                  <a:pt x="2751" y="1062"/>
                </a:cubicBezTo>
                <a:cubicBezTo>
                  <a:pt x="2751" y="1062"/>
                  <a:pt x="2750" y="1062"/>
                  <a:pt x="2751" y="1061"/>
                </a:cubicBezTo>
                <a:cubicBezTo>
                  <a:pt x="2750" y="1061"/>
                  <a:pt x="2750" y="1061"/>
                  <a:pt x="2750" y="1061"/>
                </a:cubicBezTo>
                <a:cubicBezTo>
                  <a:pt x="2750" y="1061"/>
                  <a:pt x="2750" y="1060"/>
                  <a:pt x="2750" y="1059"/>
                </a:cubicBezTo>
                <a:cubicBezTo>
                  <a:pt x="2750" y="1059"/>
                  <a:pt x="2750" y="1059"/>
                  <a:pt x="2750" y="1058"/>
                </a:cubicBezTo>
                <a:cubicBezTo>
                  <a:pt x="2750" y="1056"/>
                  <a:pt x="2751" y="1056"/>
                  <a:pt x="2751" y="1056"/>
                </a:cubicBezTo>
                <a:cubicBezTo>
                  <a:pt x="2752" y="1056"/>
                  <a:pt x="2752" y="1057"/>
                  <a:pt x="2753" y="1057"/>
                </a:cubicBezTo>
                <a:close/>
                <a:moveTo>
                  <a:pt x="2767" y="1086"/>
                </a:moveTo>
                <a:cubicBezTo>
                  <a:pt x="2767" y="1086"/>
                  <a:pt x="2767" y="1086"/>
                  <a:pt x="2767" y="1086"/>
                </a:cubicBezTo>
                <a:cubicBezTo>
                  <a:pt x="2767" y="1086"/>
                  <a:pt x="2767" y="1086"/>
                  <a:pt x="2767" y="1086"/>
                </a:cubicBezTo>
                <a:close/>
                <a:moveTo>
                  <a:pt x="2763" y="1080"/>
                </a:moveTo>
                <a:cubicBezTo>
                  <a:pt x="2763" y="1080"/>
                  <a:pt x="2763" y="1080"/>
                  <a:pt x="2763" y="1080"/>
                </a:cubicBezTo>
                <a:cubicBezTo>
                  <a:pt x="2763" y="1080"/>
                  <a:pt x="2763" y="1080"/>
                  <a:pt x="2763" y="1080"/>
                </a:cubicBezTo>
                <a:cubicBezTo>
                  <a:pt x="2763" y="1080"/>
                  <a:pt x="2763" y="1080"/>
                  <a:pt x="2763" y="1080"/>
                </a:cubicBezTo>
                <a:close/>
                <a:moveTo>
                  <a:pt x="2760" y="1072"/>
                </a:moveTo>
                <a:cubicBezTo>
                  <a:pt x="2760" y="1072"/>
                  <a:pt x="2760" y="1072"/>
                  <a:pt x="2760" y="1073"/>
                </a:cubicBezTo>
                <a:cubicBezTo>
                  <a:pt x="2760" y="1073"/>
                  <a:pt x="2760" y="1074"/>
                  <a:pt x="2760" y="1074"/>
                </a:cubicBezTo>
                <a:cubicBezTo>
                  <a:pt x="2760" y="1074"/>
                  <a:pt x="2760" y="1074"/>
                  <a:pt x="2760" y="1074"/>
                </a:cubicBezTo>
                <a:cubicBezTo>
                  <a:pt x="2760" y="1074"/>
                  <a:pt x="2760" y="1074"/>
                  <a:pt x="2760" y="1073"/>
                </a:cubicBezTo>
                <a:cubicBezTo>
                  <a:pt x="2760" y="1072"/>
                  <a:pt x="2760" y="1072"/>
                  <a:pt x="2760" y="1072"/>
                </a:cubicBezTo>
                <a:close/>
                <a:moveTo>
                  <a:pt x="2770" y="1152"/>
                </a:moveTo>
                <a:cubicBezTo>
                  <a:pt x="2769" y="1152"/>
                  <a:pt x="2769" y="1152"/>
                  <a:pt x="2768" y="1152"/>
                </a:cubicBezTo>
                <a:cubicBezTo>
                  <a:pt x="2768" y="1152"/>
                  <a:pt x="2767" y="1152"/>
                  <a:pt x="2767" y="1153"/>
                </a:cubicBezTo>
                <a:cubicBezTo>
                  <a:pt x="2767" y="1152"/>
                  <a:pt x="2766" y="1153"/>
                  <a:pt x="2766" y="1153"/>
                </a:cubicBezTo>
                <a:cubicBezTo>
                  <a:pt x="2765" y="1153"/>
                  <a:pt x="2765" y="1154"/>
                  <a:pt x="2765" y="1155"/>
                </a:cubicBezTo>
                <a:cubicBezTo>
                  <a:pt x="2766" y="1155"/>
                  <a:pt x="2766" y="1156"/>
                  <a:pt x="2767" y="1156"/>
                </a:cubicBezTo>
                <a:cubicBezTo>
                  <a:pt x="2767" y="1156"/>
                  <a:pt x="2767" y="1156"/>
                  <a:pt x="2767" y="1156"/>
                </a:cubicBezTo>
                <a:cubicBezTo>
                  <a:pt x="2768" y="1156"/>
                  <a:pt x="2768" y="1155"/>
                  <a:pt x="2768" y="1155"/>
                </a:cubicBezTo>
                <a:cubicBezTo>
                  <a:pt x="2768" y="1155"/>
                  <a:pt x="2768" y="1155"/>
                  <a:pt x="2768" y="1155"/>
                </a:cubicBezTo>
                <a:cubicBezTo>
                  <a:pt x="2769" y="1155"/>
                  <a:pt x="2769" y="1155"/>
                  <a:pt x="2769" y="1155"/>
                </a:cubicBezTo>
                <a:cubicBezTo>
                  <a:pt x="2769" y="1155"/>
                  <a:pt x="2769" y="1155"/>
                  <a:pt x="2770" y="1155"/>
                </a:cubicBezTo>
                <a:cubicBezTo>
                  <a:pt x="2770" y="1155"/>
                  <a:pt x="2770" y="1155"/>
                  <a:pt x="2770" y="1155"/>
                </a:cubicBezTo>
                <a:cubicBezTo>
                  <a:pt x="2771" y="1155"/>
                  <a:pt x="2772" y="1155"/>
                  <a:pt x="2772" y="1154"/>
                </a:cubicBezTo>
                <a:cubicBezTo>
                  <a:pt x="2772" y="1153"/>
                  <a:pt x="2771" y="1152"/>
                  <a:pt x="2770" y="1152"/>
                </a:cubicBezTo>
                <a:close/>
                <a:moveTo>
                  <a:pt x="2756" y="1161"/>
                </a:moveTo>
                <a:cubicBezTo>
                  <a:pt x="2755" y="1161"/>
                  <a:pt x="2755" y="1162"/>
                  <a:pt x="2755" y="1162"/>
                </a:cubicBezTo>
                <a:cubicBezTo>
                  <a:pt x="2755" y="1163"/>
                  <a:pt x="2756" y="1164"/>
                  <a:pt x="2756" y="1164"/>
                </a:cubicBezTo>
                <a:cubicBezTo>
                  <a:pt x="2757" y="1164"/>
                  <a:pt x="2757" y="1164"/>
                  <a:pt x="2757" y="1163"/>
                </a:cubicBezTo>
                <a:cubicBezTo>
                  <a:pt x="2758" y="1163"/>
                  <a:pt x="2758" y="1163"/>
                  <a:pt x="2759" y="1162"/>
                </a:cubicBezTo>
                <a:cubicBezTo>
                  <a:pt x="2759" y="1162"/>
                  <a:pt x="2759" y="1162"/>
                  <a:pt x="2760" y="1162"/>
                </a:cubicBezTo>
                <a:cubicBezTo>
                  <a:pt x="2760" y="1161"/>
                  <a:pt x="2760" y="1161"/>
                  <a:pt x="2760" y="1161"/>
                </a:cubicBezTo>
                <a:cubicBezTo>
                  <a:pt x="2760" y="1161"/>
                  <a:pt x="2761" y="1160"/>
                  <a:pt x="2761" y="1160"/>
                </a:cubicBezTo>
                <a:cubicBezTo>
                  <a:pt x="2761" y="1159"/>
                  <a:pt x="2760" y="1158"/>
                  <a:pt x="2759" y="1158"/>
                </a:cubicBezTo>
                <a:cubicBezTo>
                  <a:pt x="2759" y="1158"/>
                  <a:pt x="2759" y="1158"/>
                  <a:pt x="2759" y="1158"/>
                </a:cubicBezTo>
                <a:cubicBezTo>
                  <a:pt x="2759" y="1158"/>
                  <a:pt x="2759" y="1158"/>
                  <a:pt x="2758" y="1158"/>
                </a:cubicBezTo>
                <a:cubicBezTo>
                  <a:pt x="2758" y="1158"/>
                  <a:pt x="2758" y="1158"/>
                  <a:pt x="2758" y="1159"/>
                </a:cubicBezTo>
                <a:cubicBezTo>
                  <a:pt x="2757" y="1159"/>
                  <a:pt x="2757" y="1159"/>
                  <a:pt x="2757" y="1159"/>
                </a:cubicBezTo>
                <a:cubicBezTo>
                  <a:pt x="2757" y="1159"/>
                  <a:pt x="2757" y="1159"/>
                  <a:pt x="2757" y="1159"/>
                </a:cubicBezTo>
                <a:cubicBezTo>
                  <a:pt x="2757" y="1159"/>
                  <a:pt x="2757" y="1159"/>
                  <a:pt x="2757" y="1160"/>
                </a:cubicBezTo>
                <a:cubicBezTo>
                  <a:pt x="2757" y="1160"/>
                  <a:pt x="2757" y="1160"/>
                  <a:pt x="2757" y="1160"/>
                </a:cubicBezTo>
                <a:cubicBezTo>
                  <a:pt x="2756" y="1160"/>
                  <a:pt x="2756" y="1161"/>
                  <a:pt x="2756" y="1161"/>
                </a:cubicBezTo>
                <a:close/>
                <a:moveTo>
                  <a:pt x="2779" y="1096"/>
                </a:moveTo>
                <a:cubicBezTo>
                  <a:pt x="2780" y="1096"/>
                  <a:pt x="2781" y="1095"/>
                  <a:pt x="2781" y="1094"/>
                </a:cubicBezTo>
                <a:cubicBezTo>
                  <a:pt x="2781" y="1094"/>
                  <a:pt x="2781" y="1094"/>
                  <a:pt x="2781" y="1093"/>
                </a:cubicBezTo>
                <a:cubicBezTo>
                  <a:pt x="2780" y="1093"/>
                  <a:pt x="2780" y="1093"/>
                  <a:pt x="2779" y="1093"/>
                </a:cubicBezTo>
                <a:cubicBezTo>
                  <a:pt x="2779" y="1093"/>
                  <a:pt x="2779" y="1093"/>
                  <a:pt x="2779" y="1093"/>
                </a:cubicBezTo>
                <a:cubicBezTo>
                  <a:pt x="2779" y="1093"/>
                  <a:pt x="2779" y="1093"/>
                  <a:pt x="2779" y="1093"/>
                </a:cubicBezTo>
                <a:cubicBezTo>
                  <a:pt x="2778" y="1093"/>
                  <a:pt x="2778" y="1093"/>
                  <a:pt x="2778" y="1093"/>
                </a:cubicBezTo>
                <a:cubicBezTo>
                  <a:pt x="2777" y="1093"/>
                  <a:pt x="2777" y="1094"/>
                  <a:pt x="2777" y="1094"/>
                </a:cubicBezTo>
                <a:cubicBezTo>
                  <a:pt x="2777" y="1095"/>
                  <a:pt x="2777" y="1095"/>
                  <a:pt x="2778" y="1096"/>
                </a:cubicBezTo>
                <a:cubicBezTo>
                  <a:pt x="2778" y="1096"/>
                  <a:pt x="2779" y="1096"/>
                  <a:pt x="2779" y="1096"/>
                </a:cubicBezTo>
                <a:close/>
                <a:moveTo>
                  <a:pt x="2773" y="1098"/>
                </a:moveTo>
                <a:cubicBezTo>
                  <a:pt x="2773" y="1098"/>
                  <a:pt x="2773" y="1098"/>
                  <a:pt x="2772" y="1098"/>
                </a:cubicBezTo>
                <a:cubicBezTo>
                  <a:pt x="2772" y="1098"/>
                  <a:pt x="2772" y="1098"/>
                  <a:pt x="2771" y="1099"/>
                </a:cubicBezTo>
                <a:cubicBezTo>
                  <a:pt x="2771" y="1099"/>
                  <a:pt x="2771" y="1099"/>
                  <a:pt x="2771" y="1100"/>
                </a:cubicBezTo>
                <a:cubicBezTo>
                  <a:pt x="2771" y="1100"/>
                  <a:pt x="2771" y="1100"/>
                  <a:pt x="2771" y="1100"/>
                </a:cubicBezTo>
                <a:cubicBezTo>
                  <a:pt x="2771" y="1101"/>
                  <a:pt x="2772" y="1101"/>
                  <a:pt x="2773" y="1101"/>
                </a:cubicBezTo>
                <a:cubicBezTo>
                  <a:pt x="2773" y="1101"/>
                  <a:pt x="2774" y="1101"/>
                  <a:pt x="2774" y="1101"/>
                </a:cubicBezTo>
                <a:cubicBezTo>
                  <a:pt x="2774" y="1101"/>
                  <a:pt x="2774" y="1101"/>
                  <a:pt x="2774" y="1101"/>
                </a:cubicBezTo>
                <a:cubicBezTo>
                  <a:pt x="2774" y="1102"/>
                  <a:pt x="2774" y="1102"/>
                  <a:pt x="2774" y="1102"/>
                </a:cubicBezTo>
                <a:cubicBezTo>
                  <a:pt x="2774" y="1103"/>
                  <a:pt x="2774" y="1103"/>
                  <a:pt x="2774" y="1103"/>
                </a:cubicBezTo>
                <a:cubicBezTo>
                  <a:pt x="2774" y="1104"/>
                  <a:pt x="2774" y="1104"/>
                  <a:pt x="2774" y="1104"/>
                </a:cubicBezTo>
                <a:cubicBezTo>
                  <a:pt x="2774" y="1104"/>
                  <a:pt x="2773" y="1105"/>
                  <a:pt x="2773" y="1105"/>
                </a:cubicBezTo>
                <a:cubicBezTo>
                  <a:pt x="2773" y="1105"/>
                  <a:pt x="2774" y="1106"/>
                  <a:pt x="2774" y="1106"/>
                </a:cubicBezTo>
                <a:cubicBezTo>
                  <a:pt x="2774" y="1106"/>
                  <a:pt x="2774" y="1107"/>
                  <a:pt x="2774" y="1107"/>
                </a:cubicBezTo>
                <a:cubicBezTo>
                  <a:pt x="2774" y="1107"/>
                  <a:pt x="2774" y="1107"/>
                  <a:pt x="2773" y="1107"/>
                </a:cubicBezTo>
                <a:cubicBezTo>
                  <a:pt x="2773" y="1107"/>
                  <a:pt x="2773" y="1108"/>
                  <a:pt x="2773" y="1109"/>
                </a:cubicBezTo>
                <a:cubicBezTo>
                  <a:pt x="2773" y="1109"/>
                  <a:pt x="2773" y="1110"/>
                  <a:pt x="2773" y="1110"/>
                </a:cubicBezTo>
                <a:cubicBezTo>
                  <a:pt x="2773" y="1110"/>
                  <a:pt x="2773" y="1110"/>
                  <a:pt x="2773" y="1111"/>
                </a:cubicBezTo>
                <a:cubicBezTo>
                  <a:pt x="2773" y="1111"/>
                  <a:pt x="2773" y="1112"/>
                  <a:pt x="2774" y="1112"/>
                </a:cubicBezTo>
                <a:cubicBezTo>
                  <a:pt x="2774" y="1113"/>
                  <a:pt x="2775" y="1113"/>
                  <a:pt x="2775" y="1112"/>
                </a:cubicBezTo>
                <a:cubicBezTo>
                  <a:pt x="2775" y="1112"/>
                  <a:pt x="2776" y="1112"/>
                  <a:pt x="2776" y="1112"/>
                </a:cubicBezTo>
                <a:cubicBezTo>
                  <a:pt x="2777" y="1112"/>
                  <a:pt x="2777" y="1112"/>
                  <a:pt x="2777" y="1111"/>
                </a:cubicBezTo>
                <a:cubicBezTo>
                  <a:pt x="2778" y="1111"/>
                  <a:pt x="2778" y="1111"/>
                  <a:pt x="2778" y="1111"/>
                </a:cubicBezTo>
                <a:cubicBezTo>
                  <a:pt x="2778" y="1111"/>
                  <a:pt x="2778" y="1111"/>
                  <a:pt x="2778" y="1111"/>
                </a:cubicBezTo>
                <a:cubicBezTo>
                  <a:pt x="2778" y="1111"/>
                  <a:pt x="2778" y="1111"/>
                  <a:pt x="2778" y="1111"/>
                </a:cubicBezTo>
                <a:cubicBezTo>
                  <a:pt x="2778" y="1111"/>
                  <a:pt x="2778" y="1111"/>
                  <a:pt x="2778" y="1111"/>
                </a:cubicBezTo>
                <a:cubicBezTo>
                  <a:pt x="2778" y="1111"/>
                  <a:pt x="2778" y="1111"/>
                  <a:pt x="2777" y="1112"/>
                </a:cubicBezTo>
                <a:cubicBezTo>
                  <a:pt x="2777" y="1112"/>
                  <a:pt x="2777" y="1113"/>
                  <a:pt x="2777" y="1113"/>
                </a:cubicBezTo>
                <a:cubicBezTo>
                  <a:pt x="2778" y="1114"/>
                  <a:pt x="2778" y="1114"/>
                  <a:pt x="2779" y="1114"/>
                </a:cubicBezTo>
                <a:cubicBezTo>
                  <a:pt x="2779" y="1114"/>
                  <a:pt x="2779" y="1114"/>
                  <a:pt x="2779" y="1114"/>
                </a:cubicBezTo>
                <a:cubicBezTo>
                  <a:pt x="2780" y="1114"/>
                  <a:pt x="2780" y="1113"/>
                  <a:pt x="2781" y="1113"/>
                </a:cubicBezTo>
                <a:cubicBezTo>
                  <a:pt x="2781" y="1113"/>
                  <a:pt x="2781" y="1113"/>
                  <a:pt x="2781" y="1113"/>
                </a:cubicBezTo>
                <a:cubicBezTo>
                  <a:pt x="2781" y="1113"/>
                  <a:pt x="2781" y="1113"/>
                  <a:pt x="2781" y="1112"/>
                </a:cubicBezTo>
                <a:cubicBezTo>
                  <a:pt x="2781" y="1112"/>
                  <a:pt x="2781" y="1112"/>
                  <a:pt x="2781" y="1112"/>
                </a:cubicBezTo>
                <a:cubicBezTo>
                  <a:pt x="2781" y="1112"/>
                  <a:pt x="2781" y="1113"/>
                  <a:pt x="2782" y="1113"/>
                </a:cubicBezTo>
                <a:cubicBezTo>
                  <a:pt x="2782" y="1113"/>
                  <a:pt x="2782" y="1113"/>
                  <a:pt x="2782" y="1113"/>
                </a:cubicBezTo>
                <a:cubicBezTo>
                  <a:pt x="2781" y="1114"/>
                  <a:pt x="2781" y="1114"/>
                  <a:pt x="2782" y="1115"/>
                </a:cubicBezTo>
                <a:cubicBezTo>
                  <a:pt x="2782" y="1115"/>
                  <a:pt x="2781" y="1115"/>
                  <a:pt x="2781" y="1115"/>
                </a:cubicBezTo>
                <a:cubicBezTo>
                  <a:pt x="2781" y="1115"/>
                  <a:pt x="2781" y="1116"/>
                  <a:pt x="2780" y="1116"/>
                </a:cubicBezTo>
                <a:cubicBezTo>
                  <a:pt x="2780" y="1116"/>
                  <a:pt x="2780" y="1116"/>
                  <a:pt x="2780" y="1116"/>
                </a:cubicBezTo>
                <a:cubicBezTo>
                  <a:pt x="2780" y="1116"/>
                  <a:pt x="2780" y="1116"/>
                  <a:pt x="2780" y="1116"/>
                </a:cubicBezTo>
                <a:cubicBezTo>
                  <a:pt x="2779" y="1116"/>
                  <a:pt x="2778" y="1116"/>
                  <a:pt x="2778" y="1118"/>
                </a:cubicBezTo>
                <a:cubicBezTo>
                  <a:pt x="2778" y="1118"/>
                  <a:pt x="2777" y="1118"/>
                  <a:pt x="2778" y="1119"/>
                </a:cubicBezTo>
                <a:cubicBezTo>
                  <a:pt x="2778" y="1119"/>
                  <a:pt x="2778" y="1119"/>
                  <a:pt x="2777" y="1119"/>
                </a:cubicBezTo>
                <a:cubicBezTo>
                  <a:pt x="2777" y="1119"/>
                  <a:pt x="2777" y="1120"/>
                  <a:pt x="2778" y="1121"/>
                </a:cubicBezTo>
                <a:cubicBezTo>
                  <a:pt x="2778" y="1121"/>
                  <a:pt x="2779" y="1122"/>
                  <a:pt x="2779" y="1122"/>
                </a:cubicBezTo>
                <a:cubicBezTo>
                  <a:pt x="2779" y="1122"/>
                  <a:pt x="2779" y="1122"/>
                  <a:pt x="2779" y="1122"/>
                </a:cubicBezTo>
                <a:cubicBezTo>
                  <a:pt x="2780" y="1122"/>
                  <a:pt x="2780" y="1122"/>
                  <a:pt x="2780" y="1122"/>
                </a:cubicBezTo>
                <a:cubicBezTo>
                  <a:pt x="2780" y="1122"/>
                  <a:pt x="2780" y="1122"/>
                  <a:pt x="2780" y="1122"/>
                </a:cubicBezTo>
                <a:cubicBezTo>
                  <a:pt x="2780" y="1122"/>
                  <a:pt x="2781" y="1123"/>
                  <a:pt x="2781" y="1123"/>
                </a:cubicBezTo>
                <a:cubicBezTo>
                  <a:pt x="2782" y="1123"/>
                  <a:pt x="2782" y="1123"/>
                  <a:pt x="2783" y="1123"/>
                </a:cubicBezTo>
                <a:cubicBezTo>
                  <a:pt x="2783" y="1123"/>
                  <a:pt x="2783" y="1123"/>
                  <a:pt x="2783" y="1124"/>
                </a:cubicBezTo>
                <a:cubicBezTo>
                  <a:pt x="2783" y="1124"/>
                  <a:pt x="2783" y="1124"/>
                  <a:pt x="2783" y="1124"/>
                </a:cubicBezTo>
                <a:cubicBezTo>
                  <a:pt x="2783" y="1124"/>
                  <a:pt x="2783" y="1125"/>
                  <a:pt x="2784" y="1125"/>
                </a:cubicBezTo>
                <a:cubicBezTo>
                  <a:pt x="2784" y="1126"/>
                  <a:pt x="2785" y="1126"/>
                  <a:pt x="2785" y="1126"/>
                </a:cubicBezTo>
                <a:cubicBezTo>
                  <a:pt x="2785" y="1126"/>
                  <a:pt x="2785" y="1126"/>
                  <a:pt x="2785" y="1126"/>
                </a:cubicBezTo>
                <a:cubicBezTo>
                  <a:pt x="2786" y="1126"/>
                  <a:pt x="2787" y="1125"/>
                  <a:pt x="2788" y="1125"/>
                </a:cubicBezTo>
                <a:cubicBezTo>
                  <a:pt x="2788" y="1125"/>
                  <a:pt x="2788" y="1126"/>
                  <a:pt x="2789" y="1126"/>
                </a:cubicBezTo>
                <a:cubicBezTo>
                  <a:pt x="2789" y="1126"/>
                  <a:pt x="2790" y="1126"/>
                  <a:pt x="2790" y="1126"/>
                </a:cubicBezTo>
                <a:cubicBezTo>
                  <a:pt x="2790" y="1126"/>
                  <a:pt x="2791" y="1126"/>
                  <a:pt x="2791" y="1126"/>
                </a:cubicBezTo>
                <a:cubicBezTo>
                  <a:pt x="2791" y="1126"/>
                  <a:pt x="2791" y="1125"/>
                  <a:pt x="2791" y="1125"/>
                </a:cubicBezTo>
                <a:cubicBezTo>
                  <a:pt x="2792" y="1125"/>
                  <a:pt x="2792" y="1124"/>
                  <a:pt x="2792" y="1124"/>
                </a:cubicBezTo>
                <a:cubicBezTo>
                  <a:pt x="2792" y="1123"/>
                  <a:pt x="2791" y="1122"/>
                  <a:pt x="2791" y="1122"/>
                </a:cubicBezTo>
                <a:cubicBezTo>
                  <a:pt x="2790" y="1122"/>
                  <a:pt x="2790" y="1122"/>
                  <a:pt x="2790" y="1122"/>
                </a:cubicBezTo>
                <a:cubicBezTo>
                  <a:pt x="2790" y="1122"/>
                  <a:pt x="2790" y="1123"/>
                  <a:pt x="2790" y="1123"/>
                </a:cubicBezTo>
                <a:cubicBezTo>
                  <a:pt x="2789" y="1123"/>
                  <a:pt x="2789" y="1123"/>
                  <a:pt x="2789" y="1123"/>
                </a:cubicBezTo>
                <a:cubicBezTo>
                  <a:pt x="2789" y="1123"/>
                  <a:pt x="2788" y="1123"/>
                  <a:pt x="2788" y="1123"/>
                </a:cubicBezTo>
                <a:cubicBezTo>
                  <a:pt x="2788" y="1123"/>
                  <a:pt x="2788" y="1122"/>
                  <a:pt x="2788" y="1122"/>
                </a:cubicBezTo>
                <a:cubicBezTo>
                  <a:pt x="2788" y="1122"/>
                  <a:pt x="2788" y="1122"/>
                  <a:pt x="2788" y="1122"/>
                </a:cubicBezTo>
                <a:cubicBezTo>
                  <a:pt x="2788" y="1122"/>
                  <a:pt x="2788" y="1122"/>
                  <a:pt x="2788" y="1122"/>
                </a:cubicBezTo>
                <a:cubicBezTo>
                  <a:pt x="2789" y="1122"/>
                  <a:pt x="2790" y="1120"/>
                  <a:pt x="2790" y="1120"/>
                </a:cubicBezTo>
                <a:cubicBezTo>
                  <a:pt x="2790" y="1119"/>
                  <a:pt x="2790" y="1119"/>
                  <a:pt x="2790" y="1119"/>
                </a:cubicBezTo>
                <a:cubicBezTo>
                  <a:pt x="2790" y="1118"/>
                  <a:pt x="2790" y="1118"/>
                  <a:pt x="2790" y="1118"/>
                </a:cubicBezTo>
                <a:cubicBezTo>
                  <a:pt x="2791" y="1117"/>
                  <a:pt x="2791" y="1117"/>
                  <a:pt x="2791" y="1116"/>
                </a:cubicBezTo>
                <a:cubicBezTo>
                  <a:pt x="2791" y="1116"/>
                  <a:pt x="2792" y="1116"/>
                  <a:pt x="2792" y="1115"/>
                </a:cubicBezTo>
                <a:cubicBezTo>
                  <a:pt x="2793" y="1115"/>
                  <a:pt x="2793" y="1114"/>
                  <a:pt x="2793" y="1113"/>
                </a:cubicBezTo>
                <a:cubicBezTo>
                  <a:pt x="2793" y="1113"/>
                  <a:pt x="2793" y="1113"/>
                  <a:pt x="2793" y="1113"/>
                </a:cubicBezTo>
                <a:cubicBezTo>
                  <a:pt x="2793" y="1113"/>
                  <a:pt x="2793" y="1113"/>
                  <a:pt x="2793" y="1113"/>
                </a:cubicBezTo>
                <a:cubicBezTo>
                  <a:pt x="2793" y="1112"/>
                  <a:pt x="2794" y="1112"/>
                  <a:pt x="2794" y="1111"/>
                </a:cubicBezTo>
                <a:cubicBezTo>
                  <a:pt x="2794" y="1111"/>
                  <a:pt x="2794" y="1110"/>
                  <a:pt x="2793" y="1110"/>
                </a:cubicBezTo>
                <a:cubicBezTo>
                  <a:pt x="2793" y="1110"/>
                  <a:pt x="2793" y="1110"/>
                  <a:pt x="2794" y="1109"/>
                </a:cubicBezTo>
                <a:cubicBezTo>
                  <a:pt x="2794" y="1109"/>
                  <a:pt x="2794" y="1109"/>
                  <a:pt x="2794" y="1109"/>
                </a:cubicBezTo>
                <a:cubicBezTo>
                  <a:pt x="2794" y="1108"/>
                  <a:pt x="2794" y="1107"/>
                  <a:pt x="2794" y="1106"/>
                </a:cubicBezTo>
                <a:cubicBezTo>
                  <a:pt x="2794" y="1106"/>
                  <a:pt x="2794" y="1106"/>
                  <a:pt x="2794" y="1106"/>
                </a:cubicBezTo>
                <a:cubicBezTo>
                  <a:pt x="2794" y="1106"/>
                  <a:pt x="2793" y="1106"/>
                  <a:pt x="2793" y="1105"/>
                </a:cubicBezTo>
                <a:cubicBezTo>
                  <a:pt x="2793" y="1105"/>
                  <a:pt x="2792" y="1105"/>
                  <a:pt x="2792" y="1105"/>
                </a:cubicBezTo>
                <a:cubicBezTo>
                  <a:pt x="2791" y="1105"/>
                  <a:pt x="2791" y="1106"/>
                  <a:pt x="2791" y="1107"/>
                </a:cubicBezTo>
                <a:cubicBezTo>
                  <a:pt x="2791" y="1107"/>
                  <a:pt x="2791" y="1108"/>
                  <a:pt x="2791" y="1108"/>
                </a:cubicBezTo>
                <a:cubicBezTo>
                  <a:pt x="2791" y="1108"/>
                  <a:pt x="2791" y="1108"/>
                  <a:pt x="2791" y="1108"/>
                </a:cubicBezTo>
                <a:cubicBezTo>
                  <a:pt x="2790" y="1109"/>
                  <a:pt x="2790" y="1109"/>
                  <a:pt x="2790" y="1109"/>
                </a:cubicBezTo>
                <a:cubicBezTo>
                  <a:pt x="2790" y="1109"/>
                  <a:pt x="2790" y="1110"/>
                  <a:pt x="2790" y="1110"/>
                </a:cubicBezTo>
                <a:cubicBezTo>
                  <a:pt x="2790" y="1110"/>
                  <a:pt x="2789" y="1110"/>
                  <a:pt x="2789" y="1111"/>
                </a:cubicBezTo>
                <a:cubicBezTo>
                  <a:pt x="2789" y="1111"/>
                  <a:pt x="2789" y="1112"/>
                  <a:pt x="2789" y="1112"/>
                </a:cubicBezTo>
                <a:cubicBezTo>
                  <a:pt x="2789" y="1112"/>
                  <a:pt x="2789" y="1113"/>
                  <a:pt x="2788" y="1113"/>
                </a:cubicBezTo>
                <a:cubicBezTo>
                  <a:pt x="2788" y="1114"/>
                  <a:pt x="2788" y="1115"/>
                  <a:pt x="2788" y="1115"/>
                </a:cubicBezTo>
                <a:cubicBezTo>
                  <a:pt x="2788" y="1116"/>
                  <a:pt x="2788" y="1116"/>
                  <a:pt x="2788" y="1116"/>
                </a:cubicBezTo>
                <a:cubicBezTo>
                  <a:pt x="2787" y="1117"/>
                  <a:pt x="2787" y="1117"/>
                  <a:pt x="2787" y="1118"/>
                </a:cubicBezTo>
                <a:cubicBezTo>
                  <a:pt x="2787" y="1118"/>
                  <a:pt x="2786" y="1118"/>
                  <a:pt x="2786" y="1118"/>
                </a:cubicBezTo>
                <a:cubicBezTo>
                  <a:pt x="2786" y="1117"/>
                  <a:pt x="2787" y="1117"/>
                  <a:pt x="2787" y="1117"/>
                </a:cubicBezTo>
                <a:cubicBezTo>
                  <a:pt x="2787" y="1117"/>
                  <a:pt x="2787" y="1116"/>
                  <a:pt x="2787" y="1116"/>
                </a:cubicBezTo>
                <a:cubicBezTo>
                  <a:pt x="2787" y="1116"/>
                  <a:pt x="2787" y="1115"/>
                  <a:pt x="2787" y="1115"/>
                </a:cubicBezTo>
                <a:cubicBezTo>
                  <a:pt x="2787" y="1115"/>
                  <a:pt x="2787" y="1114"/>
                  <a:pt x="2787" y="1114"/>
                </a:cubicBezTo>
                <a:cubicBezTo>
                  <a:pt x="2787" y="1114"/>
                  <a:pt x="2787" y="1114"/>
                  <a:pt x="2787" y="1114"/>
                </a:cubicBezTo>
                <a:cubicBezTo>
                  <a:pt x="2787" y="1114"/>
                  <a:pt x="2787" y="1113"/>
                  <a:pt x="2787" y="1113"/>
                </a:cubicBezTo>
                <a:cubicBezTo>
                  <a:pt x="2787" y="1113"/>
                  <a:pt x="2787" y="1112"/>
                  <a:pt x="2787" y="1112"/>
                </a:cubicBezTo>
                <a:cubicBezTo>
                  <a:pt x="2787" y="1112"/>
                  <a:pt x="2787" y="1112"/>
                  <a:pt x="2787" y="1112"/>
                </a:cubicBezTo>
                <a:cubicBezTo>
                  <a:pt x="2789" y="1111"/>
                  <a:pt x="2789" y="1110"/>
                  <a:pt x="2788" y="1108"/>
                </a:cubicBezTo>
                <a:cubicBezTo>
                  <a:pt x="2788" y="1108"/>
                  <a:pt x="2788" y="1108"/>
                  <a:pt x="2787" y="1108"/>
                </a:cubicBezTo>
                <a:cubicBezTo>
                  <a:pt x="2787" y="1108"/>
                  <a:pt x="2787" y="1108"/>
                  <a:pt x="2787" y="1108"/>
                </a:cubicBezTo>
                <a:cubicBezTo>
                  <a:pt x="2787" y="1107"/>
                  <a:pt x="2787" y="1107"/>
                  <a:pt x="2787" y="1107"/>
                </a:cubicBezTo>
                <a:cubicBezTo>
                  <a:pt x="2786" y="1107"/>
                  <a:pt x="2785" y="1107"/>
                  <a:pt x="2784" y="1107"/>
                </a:cubicBezTo>
                <a:cubicBezTo>
                  <a:pt x="2784" y="1107"/>
                  <a:pt x="2783" y="1107"/>
                  <a:pt x="2782" y="1109"/>
                </a:cubicBezTo>
                <a:cubicBezTo>
                  <a:pt x="2782" y="1110"/>
                  <a:pt x="2782" y="1110"/>
                  <a:pt x="2782" y="1110"/>
                </a:cubicBezTo>
                <a:cubicBezTo>
                  <a:pt x="2782" y="1110"/>
                  <a:pt x="2782" y="1111"/>
                  <a:pt x="2782" y="1111"/>
                </a:cubicBezTo>
                <a:cubicBezTo>
                  <a:pt x="2782" y="1110"/>
                  <a:pt x="2782" y="1110"/>
                  <a:pt x="2782" y="1110"/>
                </a:cubicBezTo>
                <a:cubicBezTo>
                  <a:pt x="2781" y="1110"/>
                  <a:pt x="2781" y="1110"/>
                  <a:pt x="2781" y="1109"/>
                </a:cubicBezTo>
                <a:cubicBezTo>
                  <a:pt x="2781" y="1109"/>
                  <a:pt x="2781" y="1109"/>
                  <a:pt x="2781" y="1109"/>
                </a:cubicBezTo>
                <a:cubicBezTo>
                  <a:pt x="2781" y="1109"/>
                  <a:pt x="2782" y="1109"/>
                  <a:pt x="2782" y="1108"/>
                </a:cubicBezTo>
                <a:cubicBezTo>
                  <a:pt x="2782" y="1108"/>
                  <a:pt x="2782" y="1108"/>
                  <a:pt x="2782" y="1108"/>
                </a:cubicBezTo>
                <a:cubicBezTo>
                  <a:pt x="2783" y="1108"/>
                  <a:pt x="2784" y="1107"/>
                  <a:pt x="2784" y="1105"/>
                </a:cubicBezTo>
                <a:cubicBezTo>
                  <a:pt x="2785" y="1105"/>
                  <a:pt x="2785" y="1105"/>
                  <a:pt x="2785" y="1104"/>
                </a:cubicBezTo>
                <a:cubicBezTo>
                  <a:pt x="2785" y="1104"/>
                  <a:pt x="2785" y="1104"/>
                  <a:pt x="2786" y="1104"/>
                </a:cubicBezTo>
                <a:cubicBezTo>
                  <a:pt x="2786" y="1104"/>
                  <a:pt x="2786" y="1103"/>
                  <a:pt x="2786" y="1103"/>
                </a:cubicBezTo>
                <a:cubicBezTo>
                  <a:pt x="2786" y="1102"/>
                  <a:pt x="2785" y="1101"/>
                  <a:pt x="2785" y="1101"/>
                </a:cubicBezTo>
                <a:cubicBezTo>
                  <a:pt x="2785" y="1101"/>
                  <a:pt x="2784" y="1100"/>
                  <a:pt x="2784" y="1100"/>
                </a:cubicBezTo>
                <a:cubicBezTo>
                  <a:pt x="2784" y="1100"/>
                  <a:pt x="2783" y="1101"/>
                  <a:pt x="2783" y="1101"/>
                </a:cubicBezTo>
                <a:cubicBezTo>
                  <a:pt x="2783" y="1101"/>
                  <a:pt x="2782" y="1102"/>
                  <a:pt x="2782" y="1102"/>
                </a:cubicBezTo>
                <a:cubicBezTo>
                  <a:pt x="2782" y="1101"/>
                  <a:pt x="2782" y="1101"/>
                  <a:pt x="2781" y="1100"/>
                </a:cubicBezTo>
                <a:cubicBezTo>
                  <a:pt x="2780" y="1100"/>
                  <a:pt x="2780" y="1100"/>
                  <a:pt x="2780" y="1100"/>
                </a:cubicBezTo>
                <a:cubicBezTo>
                  <a:pt x="2779" y="1100"/>
                  <a:pt x="2779" y="1100"/>
                  <a:pt x="2779" y="1100"/>
                </a:cubicBezTo>
                <a:cubicBezTo>
                  <a:pt x="2779" y="1100"/>
                  <a:pt x="2779" y="1100"/>
                  <a:pt x="2778" y="1100"/>
                </a:cubicBezTo>
                <a:cubicBezTo>
                  <a:pt x="2778" y="1100"/>
                  <a:pt x="2778" y="1100"/>
                  <a:pt x="2778" y="1099"/>
                </a:cubicBezTo>
                <a:cubicBezTo>
                  <a:pt x="2778" y="1099"/>
                  <a:pt x="2777" y="1099"/>
                  <a:pt x="2777" y="1099"/>
                </a:cubicBezTo>
                <a:cubicBezTo>
                  <a:pt x="2777" y="1098"/>
                  <a:pt x="2777" y="1098"/>
                  <a:pt x="2776" y="1098"/>
                </a:cubicBezTo>
                <a:cubicBezTo>
                  <a:pt x="2776" y="1098"/>
                  <a:pt x="2776" y="1098"/>
                  <a:pt x="2776" y="1098"/>
                </a:cubicBezTo>
                <a:cubicBezTo>
                  <a:pt x="2776" y="1098"/>
                  <a:pt x="2776" y="1098"/>
                  <a:pt x="2776" y="1098"/>
                </a:cubicBezTo>
                <a:cubicBezTo>
                  <a:pt x="2775" y="1097"/>
                  <a:pt x="2775" y="1097"/>
                  <a:pt x="2775" y="1097"/>
                </a:cubicBezTo>
                <a:cubicBezTo>
                  <a:pt x="2775" y="1097"/>
                  <a:pt x="2775" y="1096"/>
                  <a:pt x="2775" y="1096"/>
                </a:cubicBezTo>
                <a:cubicBezTo>
                  <a:pt x="2775" y="1096"/>
                  <a:pt x="2775" y="1096"/>
                  <a:pt x="2776" y="1095"/>
                </a:cubicBezTo>
                <a:cubicBezTo>
                  <a:pt x="2776" y="1095"/>
                  <a:pt x="2776" y="1095"/>
                  <a:pt x="2776" y="1095"/>
                </a:cubicBezTo>
                <a:cubicBezTo>
                  <a:pt x="2776" y="1095"/>
                  <a:pt x="2776" y="1094"/>
                  <a:pt x="2776" y="1093"/>
                </a:cubicBezTo>
                <a:cubicBezTo>
                  <a:pt x="2776" y="1093"/>
                  <a:pt x="2776" y="1093"/>
                  <a:pt x="2775" y="1093"/>
                </a:cubicBezTo>
                <a:cubicBezTo>
                  <a:pt x="2775" y="1093"/>
                  <a:pt x="2775" y="1093"/>
                  <a:pt x="2775" y="1093"/>
                </a:cubicBezTo>
                <a:cubicBezTo>
                  <a:pt x="2776" y="1092"/>
                  <a:pt x="2776" y="1092"/>
                  <a:pt x="2776" y="1092"/>
                </a:cubicBezTo>
                <a:cubicBezTo>
                  <a:pt x="2776" y="1092"/>
                  <a:pt x="2776" y="1092"/>
                  <a:pt x="2775" y="1091"/>
                </a:cubicBezTo>
                <a:cubicBezTo>
                  <a:pt x="2775" y="1091"/>
                  <a:pt x="2775" y="1091"/>
                  <a:pt x="2775" y="1091"/>
                </a:cubicBezTo>
                <a:cubicBezTo>
                  <a:pt x="2774" y="1091"/>
                  <a:pt x="2773" y="1091"/>
                  <a:pt x="2773" y="1091"/>
                </a:cubicBezTo>
                <a:cubicBezTo>
                  <a:pt x="2773" y="1092"/>
                  <a:pt x="2773" y="1092"/>
                  <a:pt x="2773" y="1092"/>
                </a:cubicBezTo>
                <a:cubicBezTo>
                  <a:pt x="2773" y="1092"/>
                  <a:pt x="2772" y="1093"/>
                  <a:pt x="2772" y="1093"/>
                </a:cubicBezTo>
                <a:cubicBezTo>
                  <a:pt x="2772" y="1093"/>
                  <a:pt x="2772" y="1093"/>
                  <a:pt x="2772" y="1093"/>
                </a:cubicBezTo>
                <a:cubicBezTo>
                  <a:pt x="2771" y="1094"/>
                  <a:pt x="2772" y="1095"/>
                  <a:pt x="2772" y="1096"/>
                </a:cubicBezTo>
                <a:cubicBezTo>
                  <a:pt x="2772" y="1096"/>
                  <a:pt x="2773" y="1096"/>
                  <a:pt x="2773" y="1097"/>
                </a:cubicBezTo>
                <a:cubicBezTo>
                  <a:pt x="2773" y="1097"/>
                  <a:pt x="2773" y="1097"/>
                  <a:pt x="2773" y="1098"/>
                </a:cubicBezTo>
                <a:cubicBezTo>
                  <a:pt x="2773" y="1098"/>
                  <a:pt x="2773" y="1098"/>
                  <a:pt x="2773" y="1098"/>
                </a:cubicBezTo>
                <a:close/>
                <a:moveTo>
                  <a:pt x="2733" y="1125"/>
                </a:moveTo>
                <a:cubicBezTo>
                  <a:pt x="2733" y="1125"/>
                  <a:pt x="2733" y="1125"/>
                  <a:pt x="2732" y="1126"/>
                </a:cubicBezTo>
                <a:cubicBezTo>
                  <a:pt x="2732" y="1126"/>
                  <a:pt x="2731" y="1127"/>
                  <a:pt x="2731" y="1128"/>
                </a:cubicBezTo>
                <a:cubicBezTo>
                  <a:pt x="2731" y="1128"/>
                  <a:pt x="2731" y="1128"/>
                  <a:pt x="2731" y="1128"/>
                </a:cubicBezTo>
                <a:cubicBezTo>
                  <a:pt x="2731" y="1128"/>
                  <a:pt x="2731" y="1128"/>
                  <a:pt x="2731" y="1129"/>
                </a:cubicBezTo>
                <a:cubicBezTo>
                  <a:pt x="2731" y="1129"/>
                  <a:pt x="2732" y="1129"/>
                  <a:pt x="2732" y="1129"/>
                </a:cubicBezTo>
                <a:cubicBezTo>
                  <a:pt x="2732" y="1129"/>
                  <a:pt x="2732" y="1129"/>
                  <a:pt x="2732" y="1129"/>
                </a:cubicBezTo>
                <a:cubicBezTo>
                  <a:pt x="2732" y="1130"/>
                  <a:pt x="2732" y="1130"/>
                  <a:pt x="2732" y="1130"/>
                </a:cubicBezTo>
                <a:cubicBezTo>
                  <a:pt x="2731" y="1130"/>
                  <a:pt x="2731" y="1130"/>
                  <a:pt x="2731" y="1130"/>
                </a:cubicBezTo>
                <a:cubicBezTo>
                  <a:pt x="2731" y="1131"/>
                  <a:pt x="2732" y="1131"/>
                  <a:pt x="2732" y="1132"/>
                </a:cubicBezTo>
                <a:cubicBezTo>
                  <a:pt x="2732" y="1132"/>
                  <a:pt x="2733" y="1132"/>
                  <a:pt x="2733" y="1132"/>
                </a:cubicBezTo>
                <a:cubicBezTo>
                  <a:pt x="2734" y="1132"/>
                  <a:pt x="2734" y="1132"/>
                  <a:pt x="2734" y="1131"/>
                </a:cubicBezTo>
                <a:cubicBezTo>
                  <a:pt x="2734" y="1131"/>
                  <a:pt x="2734" y="1130"/>
                  <a:pt x="2734" y="1129"/>
                </a:cubicBezTo>
                <a:cubicBezTo>
                  <a:pt x="2734" y="1129"/>
                  <a:pt x="2734" y="1129"/>
                  <a:pt x="2733" y="1129"/>
                </a:cubicBezTo>
                <a:cubicBezTo>
                  <a:pt x="2734" y="1129"/>
                  <a:pt x="2734" y="1129"/>
                  <a:pt x="2734" y="1129"/>
                </a:cubicBezTo>
                <a:cubicBezTo>
                  <a:pt x="2735" y="1128"/>
                  <a:pt x="2735" y="1128"/>
                  <a:pt x="2736" y="1128"/>
                </a:cubicBezTo>
                <a:cubicBezTo>
                  <a:pt x="2737" y="1128"/>
                  <a:pt x="2737" y="1127"/>
                  <a:pt x="2737" y="1127"/>
                </a:cubicBezTo>
                <a:cubicBezTo>
                  <a:pt x="2737" y="1127"/>
                  <a:pt x="2737" y="1127"/>
                  <a:pt x="2737" y="1127"/>
                </a:cubicBezTo>
                <a:cubicBezTo>
                  <a:pt x="2738" y="1127"/>
                  <a:pt x="2738" y="1127"/>
                  <a:pt x="2738" y="1126"/>
                </a:cubicBezTo>
                <a:cubicBezTo>
                  <a:pt x="2739" y="1126"/>
                  <a:pt x="2739" y="1125"/>
                  <a:pt x="2740" y="1125"/>
                </a:cubicBezTo>
                <a:cubicBezTo>
                  <a:pt x="2740" y="1125"/>
                  <a:pt x="2740" y="1125"/>
                  <a:pt x="2740" y="1125"/>
                </a:cubicBezTo>
                <a:cubicBezTo>
                  <a:pt x="2740" y="1125"/>
                  <a:pt x="2740" y="1124"/>
                  <a:pt x="2740" y="1124"/>
                </a:cubicBezTo>
                <a:cubicBezTo>
                  <a:pt x="2741" y="1124"/>
                  <a:pt x="2741" y="1124"/>
                  <a:pt x="2741" y="1123"/>
                </a:cubicBezTo>
                <a:cubicBezTo>
                  <a:pt x="2742" y="1123"/>
                  <a:pt x="2742" y="1123"/>
                  <a:pt x="2742" y="1123"/>
                </a:cubicBezTo>
                <a:cubicBezTo>
                  <a:pt x="2742" y="1123"/>
                  <a:pt x="2743" y="1123"/>
                  <a:pt x="2744" y="1122"/>
                </a:cubicBezTo>
                <a:cubicBezTo>
                  <a:pt x="2744" y="1122"/>
                  <a:pt x="2744" y="1122"/>
                  <a:pt x="2744" y="1121"/>
                </a:cubicBezTo>
                <a:cubicBezTo>
                  <a:pt x="2744" y="1120"/>
                  <a:pt x="2745" y="1120"/>
                  <a:pt x="2745" y="1120"/>
                </a:cubicBezTo>
                <a:cubicBezTo>
                  <a:pt x="2745" y="1120"/>
                  <a:pt x="2746" y="1120"/>
                  <a:pt x="2746" y="1119"/>
                </a:cubicBezTo>
                <a:cubicBezTo>
                  <a:pt x="2746" y="1119"/>
                  <a:pt x="2746" y="1119"/>
                  <a:pt x="2746" y="1119"/>
                </a:cubicBezTo>
                <a:cubicBezTo>
                  <a:pt x="2746" y="1118"/>
                  <a:pt x="2746" y="1118"/>
                  <a:pt x="2746" y="1118"/>
                </a:cubicBezTo>
                <a:cubicBezTo>
                  <a:pt x="2746" y="1117"/>
                  <a:pt x="2746" y="1117"/>
                  <a:pt x="2746" y="1116"/>
                </a:cubicBezTo>
                <a:cubicBezTo>
                  <a:pt x="2746" y="1116"/>
                  <a:pt x="2746" y="1116"/>
                  <a:pt x="2746" y="1116"/>
                </a:cubicBezTo>
                <a:cubicBezTo>
                  <a:pt x="2747" y="1116"/>
                  <a:pt x="2747" y="1116"/>
                  <a:pt x="2747" y="1116"/>
                </a:cubicBezTo>
                <a:cubicBezTo>
                  <a:pt x="2747" y="1116"/>
                  <a:pt x="2748" y="1116"/>
                  <a:pt x="2748" y="1116"/>
                </a:cubicBezTo>
                <a:cubicBezTo>
                  <a:pt x="2748" y="1116"/>
                  <a:pt x="2748" y="1116"/>
                  <a:pt x="2748" y="1116"/>
                </a:cubicBezTo>
                <a:cubicBezTo>
                  <a:pt x="2749" y="1116"/>
                  <a:pt x="2749" y="1115"/>
                  <a:pt x="2750" y="1115"/>
                </a:cubicBezTo>
                <a:cubicBezTo>
                  <a:pt x="2750" y="1114"/>
                  <a:pt x="2750" y="1114"/>
                  <a:pt x="2750" y="1114"/>
                </a:cubicBezTo>
                <a:cubicBezTo>
                  <a:pt x="2750" y="1114"/>
                  <a:pt x="2751" y="1114"/>
                  <a:pt x="2751" y="1113"/>
                </a:cubicBezTo>
                <a:cubicBezTo>
                  <a:pt x="2751" y="1113"/>
                  <a:pt x="2751" y="1113"/>
                  <a:pt x="2751" y="1113"/>
                </a:cubicBezTo>
                <a:cubicBezTo>
                  <a:pt x="2751" y="1113"/>
                  <a:pt x="2751" y="1113"/>
                  <a:pt x="2752" y="1113"/>
                </a:cubicBezTo>
                <a:cubicBezTo>
                  <a:pt x="2752" y="1113"/>
                  <a:pt x="2753" y="1113"/>
                  <a:pt x="2753" y="1112"/>
                </a:cubicBezTo>
                <a:cubicBezTo>
                  <a:pt x="2753" y="1112"/>
                  <a:pt x="2753" y="1112"/>
                  <a:pt x="2753" y="1112"/>
                </a:cubicBezTo>
                <a:cubicBezTo>
                  <a:pt x="2753" y="1112"/>
                  <a:pt x="2753" y="1112"/>
                  <a:pt x="2753" y="1112"/>
                </a:cubicBezTo>
                <a:cubicBezTo>
                  <a:pt x="2754" y="1112"/>
                  <a:pt x="2754" y="1113"/>
                  <a:pt x="2755" y="1113"/>
                </a:cubicBezTo>
                <a:cubicBezTo>
                  <a:pt x="2755" y="1113"/>
                  <a:pt x="2755" y="1113"/>
                  <a:pt x="2755" y="1113"/>
                </a:cubicBezTo>
                <a:cubicBezTo>
                  <a:pt x="2756" y="1113"/>
                  <a:pt x="2756" y="1113"/>
                  <a:pt x="2756" y="1113"/>
                </a:cubicBezTo>
                <a:cubicBezTo>
                  <a:pt x="2756" y="1112"/>
                  <a:pt x="2757" y="1112"/>
                  <a:pt x="2757" y="1112"/>
                </a:cubicBezTo>
                <a:cubicBezTo>
                  <a:pt x="2757" y="1111"/>
                  <a:pt x="2757" y="1111"/>
                  <a:pt x="2756" y="1110"/>
                </a:cubicBezTo>
                <a:cubicBezTo>
                  <a:pt x="2756" y="1110"/>
                  <a:pt x="2756" y="1110"/>
                  <a:pt x="2756" y="1110"/>
                </a:cubicBezTo>
                <a:cubicBezTo>
                  <a:pt x="2756" y="1109"/>
                  <a:pt x="2755" y="1109"/>
                  <a:pt x="2755" y="1109"/>
                </a:cubicBezTo>
                <a:cubicBezTo>
                  <a:pt x="2754" y="1109"/>
                  <a:pt x="2754" y="1109"/>
                  <a:pt x="2754" y="1110"/>
                </a:cubicBezTo>
                <a:cubicBezTo>
                  <a:pt x="2753" y="1109"/>
                  <a:pt x="2753" y="1109"/>
                  <a:pt x="2753" y="1108"/>
                </a:cubicBezTo>
                <a:cubicBezTo>
                  <a:pt x="2753" y="1108"/>
                  <a:pt x="2752" y="1108"/>
                  <a:pt x="2752" y="1108"/>
                </a:cubicBezTo>
                <a:cubicBezTo>
                  <a:pt x="2752" y="1108"/>
                  <a:pt x="2752" y="1107"/>
                  <a:pt x="2752" y="1107"/>
                </a:cubicBezTo>
                <a:cubicBezTo>
                  <a:pt x="2751" y="1107"/>
                  <a:pt x="2751" y="1106"/>
                  <a:pt x="2751" y="1106"/>
                </a:cubicBezTo>
                <a:cubicBezTo>
                  <a:pt x="2752" y="1105"/>
                  <a:pt x="2752" y="1104"/>
                  <a:pt x="2751" y="1103"/>
                </a:cubicBezTo>
                <a:cubicBezTo>
                  <a:pt x="2751" y="1102"/>
                  <a:pt x="2750" y="1102"/>
                  <a:pt x="2750" y="1102"/>
                </a:cubicBezTo>
                <a:cubicBezTo>
                  <a:pt x="2749" y="1103"/>
                  <a:pt x="2748" y="1104"/>
                  <a:pt x="2748" y="1105"/>
                </a:cubicBezTo>
                <a:cubicBezTo>
                  <a:pt x="2748" y="1105"/>
                  <a:pt x="2748" y="1105"/>
                  <a:pt x="2748" y="1105"/>
                </a:cubicBezTo>
                <a:cubicBezTo>
                  <a:pt x="2748" y="1106"/>
                  <a:pt x="2748" y="1106"/>
                  <a:pt x="2748" y="1106"/>
                </a:cubicBezTo>
                <a:cubicBezTo>
                  <a:pt x="2748" y="1107"/>
                  <a:pt x="2748" y="1107"/>
                  <a:pt x="2748" y="1107"/>
                </a:cubicBezTo>
                <a:cubicBezTo>
                  <a:pt x="2748" y="1107"/>
                  <a:pt x="2748" y="1107"/>
                  <a:pt x="2747" y="1108"/>
                </a:cubicBezTo>
                <a:cubicBezTo>
                  <a:pt x="2747" y="1108"/>
                  <a:pt x="2748" y="1109"/>
                  <a:pt x="2748" y="1109"/>
                </a:cubicBezTo>
                <a:cubicBezTo>
                  <a:pt x="2748" y="1109"/>
                  <a:pt x="2748" y="1109"/>
                  <a:pt x="2748" y="1109"/>
                </a:cubicBezTo>
                <a:cubicBezTo>
                  <a:pt x="2748" y="1109"/>
                  <a:pt x="2748" y="1109"/>
                  <a:pt x="2748" y="1109"/>
                </a:cubicBezTo>
                <a:cubicBezTo>
                  <a:pt x="2748" y="1109"/>
                  <a:pt x="2748" y="1110"/>
                  <a:pt x="2748" y="1110"/>
                </a:cubicBezTo>
                <a:cubicBezTo>
                  <a:pt x="2748" y="1110"/>
                  <a:pt x="2747" y="1110"/>
                  <a:pt x="2747" y="1110"/>
                </a:cubicBezTo>
                <a:cubicBezTo>
                  <a:pt x="2747" y="1110"/>
                  <a:pt x="2746" y="1111"/>
                  <a:pt x="2746" y="1111"/>
                </a:cubicBezTo>
                <a:cubicBezTo>
                  <a:pt x="2745" y="1111"/>
                  <a:pt x="2745" y="1112"/>
                  <a:pt x="2744" y="1112"/>
                </a:cubicBezTo>
                <a:cubicBezTo>
                  <a:pt x="2744" y="1113"/>
                  <a:pt x="2744" y="1113"/>
                  <a:pt x="2744" y="1113"/>
                </a:cubicBezTo>
                <a:cubicBezTo>
                  <a:pt x="2744" y="1114"/>
                  <a:pt x="2744" y="1114"/>
                  <a:pt x="2743" y="1114"/>
                </a:cubicBezTo>
                <a:cubicBezTo>
                  <a:pt x="2743" y="1114"/>
                  <a:pt x="2742" y="1115"/>
                  <a:pt x="2741" y="1116"/>
                </a:cubicBezTo>
                <a:cubicBezTo>
                  <a:pt x="2741" y="1116"/>
                  <a:pt x="2741" y="1117"/>
                  <a:pt x="2741" y="1117"/>
                </a:cubicBezTo>
                <a:cubicBezTo>
                  <a:pt x="2741" y="1118"/>
                  <a:pt x="2741" y="1118"/>
                  <a:pt x="2741" y="1118"/>
                </a:cubicBezTo>
                <a:cubicBezTo>
                  <a:pt x="2740" y="1118"/>
                  <a:pt x="2740" y="1119"/>
                  <a:pt x="2740" y="1119"/>
                </a:cubicBezTo>
                <a:cubicBezTo>
                  <a:pt x="2740" y="1119"/>
                  <a:pt x="2739" y="1119"/>
                  <a:pt x="2739" y="1120"/>
                </a:cubicBezTo>
                <a:cubicBezTo>
                  <a:pt x="2739" y="1120"/>
                  <a:pt x="2739" y="1120"/>
                  <a:pt x="2739" y="1120"/>
                </a:cubicBezTo>
                <a:cubicBezTo>
                  <a:pt x="2739" y="1120"/>
                  <a:pt x="2738" y="1120"/>
                  <a:pt x="2738" y="1120"/>
                </a:cubicBezTo>
                <a:cubicBezTo>
                  <a:pt x="2737" y="1120"/>
                  <a:pt x="2736" y="1121"/>
                  <a:pt x="2736" y="1122"/>
                </a:cubicBezTo>
                <a:cubicBezTo>
                  <a:pt x="2736" y="1122"/>
                  <a:pt x="2736" y="1122"/>
                  <a:pt x="2736" y="1123"/>
                </a:cubicBezTo>
                <a:cubicBezTo>
                  <a:pt x="2735" y="1123"/>
                  <a:pt x="2735" y="1123"/>
                  <a:pt x="2735" y="1123"/>
                </a:cubicBezTo>
                <a:cubicBezTo>
                  <a:pt x="2734" y="1123"/>
                  <a:pt x="2734" y="1124"/>
                  <a:pt x="2733" y="1125"/>
                </a:cubicBezTo>
                <a:close/>
                <a:moveTo>
                  <a:pt x="2765" y="1148"/>
                </a:moveTo>
                <a:cubicBezTo>
                  <a:pt x="2765" y="1148"/>
                  <a:pt x="2764" y="1148"/>
                  <a:pt x="2764" y="1148"/>
                </a:cubicBezTo>
                <a:cubicBezTo>
                  <a:pt x="2763" y="1148"/>
                  <a:pt x="2763" y="1148"/>
                  <a:pt x="2763" y="1149"/>
                </a:cubicBezTo>
                <a:cubicBezTo>
                  <a:pt x="2763" y="1150"/>
                  <a:pt x="2763" y="1150"/>
                  <a:pt x="2763" y="1150"/>
                </a:cubicBezTo>
                <a:cubicBezTo>
                  <a:pt x="2763" y="1150"/>
                  <a:pt x="2763" y="1151"/>
                  <a:pt x="2764" y="1151"/>
                </a:cubicBezTo>
                <a:cubicBezTo>
                  <a:pt x="2764" y="1151"/>
                  <a:pt x="2765" y="1151"/>
                  <a:pt x="2765" y="1151"/>
                </a:cubicBezTo>
                <a:cubicBezTo>
                  <a:pt x="2765" y="1151"/>
                  <a:pt x="2766" y="1150"/>
                  <a:pt x="2766" y="1149"/>
                </a:cubicBezTo>
                <a:cubicBezTo>
                  <a:pt x="2766" y="1149"/>
                  <a:pt x="2766" y="1148"/>
                  <a:pt x="2765" y="1148"/>
                </a:cubicBezTo>
                <a:close/>
                <a:moveTo>
                  <a:pt x="2755" y="1082"/>
                </a:moveTo>
                <a:cubicBezTo>
                  <a:pt x="2755" y="1082"/>
                  <a:pt x="2755" y="1082"/>
                  <a:pt x="2755" y="1082"/>
                </a:cubicBezTo>
                <a:cubicBezTo>
                  <a:pt x="2755" y="1083"/>
                  <a:pt x="2756" y="1083"/>
                  <a:pt x="2756" y="1083"/>
                </a:cubicBezTo>
                <a:cubicBezTo>
                  <a:pt x="2757" y="1083"/>
                  <a:pt x="2757" y="1082"/>
                  <a:pt x="2757" y="1082"/>
                </a:cubicBezTo>
                <a:cubicBezTo>
                  <a:pt x="2758" y="1081"/>
                  <a:pt x="2758" y="1081"/>
                  <a:pt x="2757" y="1080"/>
                </a:cubicBezTo>
                <a:cubicBezTo>
                  <a:pt x="2757" y="1080"/>
                  <a:pt x="2757" y="1080"/>
                  <a:pt x="2757" y="1080"/>
                </a:cubicBezTo>
                <a:cubicBezTo>
                  <a:pt x="2757" y="1080"/>
                  <a:pt x="2757" y="1080"/>
                  <a:pt x="2756" y="1079"/>
                </a:cubicBezTo>
                <a:cubicBezTo>
                  <a:pt x="2756" y="1079"/>
                  <a:pt x="2756" y="1079"/>
                  <a:pt x="2756" y="1079"/>
                </a:cubicBezTo>
                <a:cubicBezTo>
                  <a:pt x="2756" y="1079"/>
                  <a:pt x="2756" y="1079"/>
                  <a:pt x="2755" y="1079"/>
                </a:cubicBezTo>
                <a:cubicBezTo>
                  <a:pt x="2755" y="1079"/>
                  <a:pt x="2755" y="1079"/>
                  <a:pt x="2755" y="1079"/>
                </a:cubicBezTo>
                <a:cubicBezTo>
                  <a:pt x="2755" y="1079"/>
                  <a:pt x="2755" y="1079"/>
                  <a:pt x="2755" y="1079"/>
                </a:cubicBezTo>
                <a:cubicBezTo>
                  <a:pt x="2754" y="1079"/>
                  <a:pt x="2754" y="1079"/>
                  <a:pt x="2753" y="1080"/>
                </a:cubicBezTo>
                <a:cubicBezTo>
                  <a:pt x="2753" y="1080"/>
                  <a:pt x="2753" y="1081"/>
                  <a:pt x="2754" y="1082"/>
                </a:cubicBezTo>
                <a:cubicBezTo>
                  <a:pt x="2754" y="1082"/>
                  <a:pt x="2754" y="1082"/>
                  <a:pt x="2755" y="1082"/>
                </a:cubicBezTo>
                <a:close/>
                <a:moveTo>
                  <a:pt x="2795" y="1109"/>
                </a:moveTo>
                <a:cubicBezTo>
                  <a:pt x="2795" y="1109"/>
                  <a:pt x="2795" y="1109"/>
                  <a:pt x="2795" y="1109"/>
                </a:cubicBezTo>
                <a:cubicBezTo>
                  <a:pt x="2795" y="1110"/>
                  <a:pt x="2794" y="1110"/>
                  <a:pt x="2794" y="1111"/>
                </a:cubicBezTo>
                <a:cubicBezTo>
                  <a:pt x="2794" y="1112"/>
                  <a:pt x="2794" y="1112"/>
                  <a:pt x="2794" y="1112"/>
                </a:cubicBezTo>
                <a:cubicBezTo>
                  <a:pt x="2794" y="1113"/>
                  <a:pt x="2795" y="1113"/>
                  <a:pt x="2795" y="1113"/>
                </a:cubicBezTo>
                <a:cubicBezTo>
                  <a:pt x="2795" y="1113"/>
                  <a:pt x="2795" y="1113"/>
                  <a:pt x="2795" y="1113"/>
                </a:cubicBezTo>
                <a:cubicBezTo>
                  <a:pt x="2796" y="1113"/>
                  <a:pt x="2796" y="1113"/>
                  <a:pt x="2796" y="1112"/>
                </a:cubicBezTo>
                <a:cubicBezTo>
                  <a:pt x="2797" y="1112"/>
                  <a:pt x="2797" y="1111"/>
                  <a:pt x="2797" y="1111"/>
                </a:cubicBezTo>
                <a:cubicBezTo>
                  <a:pt x="2797" y="1110"/>
                  <a:pt x="2796" y="1109"/>
                  <a:pt x="2795" y="1109"/>
                </a:cubicBezTo>
                <a:close/>
                <a:moveTo>
                  <a:pt x="2756" y="1098"/>
                </a:moveTo>
                <a:cubicBezTo>
                  <a:pt x="2757" y="1098"/>
                  <a:pt x="2757" y="1098"/>
                  <a:pt x="2757" y="1099"/>
                </a:cubicBezTo>
                <a:cubicBezTo>
                  <a:pt x="2757" y="1098"/>
                  <a:pt x="2757" y="1098"/>
                  <a:pt x="2757" y="1098"/>
                </a:cubicBezTo>
                <a:cubicBezTo>
                  <a:pt x="2757" y="1099"/>
                  <a:pt x="2757" y="1099"/>
                  <a:pt x="2757" y="1099"/>
                </a:cubicBezTo>
                <a:cubicBezTo>
                  <a:pt x="2757" y="1099"/>
                  <a:pt x="2757" y="1099"/>
                  <a:pt x="2757" y="1099"/>
                </a:cubicBezTo>
                <a:cubicBezTo>
                  <a:pt x="2758" y="1099"/>
                  <a:pt x="2758" y="1098"/>
                  <a:pt x="2759" y="1098"/>
                </a:cubicBezTo>
                <a:cubicBezTo>
                  <a:pt x="2759" y="1098"/>
                  <a:pt x="2759" y="1097"/>
                  <a:pt x="2759" y="1097"/>
                </a:cubicBezTo>
                <a:cubicBezTo>
                  <a:pt x="2759" y="1096"/>
                  <a:pt x="2759" y="1096"/>
                  <a:pt x="2759" y="1096"/>
                </a:cubicBezTo>
                <a:cubicBezTo>
                  <a:pt x="2758" y="1095"/>
                  <a:pt x="2758" y="1095"/>
                  <a:pt x="2757" y="1095"/>
                </a:cubicBezTo>
                <a:cubicBezTo>
                  <a:pt x="2757" y="1095"/>
                  <a:pt x="2757" y="1095"/>
                  <a:pt x="2756" y="1095"/>
                </a:cubicBezTo>
                <a:cubicBezTo>
                  <a:pt x="2757" y="1095"/>
                  <a:pt x="2757" y="1095"/>
                  <a:pt x="2756" y="1094"/>
                </a:cubicBezTo>
                <a:cubicBezTo>
                  <a:pt x="2756" y="1094"/>
                  <a:pt x="2756" y="1093"/>
                  <a:pt x="2755" y="1093"/>
                </a:cubicBezTo>
                <a:cubicBezTo>
                  <a:pt x="2755" y="1093"/>
                  <a:pt x="2755" y="1093"/>
                  <a:pt x="2755" y="1093"/>
                </a:cubicBezTo>
                <a:cubicBezTo>
                  <a:pt x="2755" y="1093"/>
                  <a:pt x="2755" y="1093"/>
                  <a:pt x="2755" y="1093"/>
                </a:cubicBezTo>
                <a:cubicBezTo>
                  <a:pt x="2755" y="1093"/>
                  <a:pt x="2755" y="1093"/>
                  <a:pt x="2754" y="1093"/>
                </a:cubicBezTo>
                <a:cubicBezTo>
                  <a:pt x="2754" y="1092"/>
                  <a:pt x="2754" y="1092"/>
                  <a:pt x="2753" y="1092"/>
                </a:cubicBezTo>
                <a:cubicBezTo>
                  <a:pt x="2752" y="1092"/>
                  <a:pt x="2752" y="1093"/>
                  <a:pt x="2752" y="1094"/>
                </a:cubicBezTo>
                <a:cubicBezTo>
                  <a:pt x="2752" y="1094"/>
                  <a:pt x="2752" y="1095"/>
                  <a:pt x="2752" y="1095"/>
                </a:cubicBezTo>
                <a:cubicBezTo>
                  <a:pt x="2752" y="1096"/>
                  <a:pt x="2752" y="1097"/>
                  <a:pt x="2753" y="1097"/>
                </a:cubicBezTo>
                <a:cubicBezTo>
                  <a:pt x="2753" y="1097"/>
                  <a:pt x="2753" y="1097"/>
                  <a:pt x="2753" y="1097"/>
                </a:cubicBezTo>
                <a:cubicBezTo>
                  <a:pt x="2753" y="1097"/>
                  <a:pt x="2753" y="1097"/>
                  <a:pt x="2753" y="1097"/>
                </a:cubicBezTo>
                <a:cubicBezTo>
                  <a:pt x="2753" y="1098"/>
                  <a:pt x="2753" y="1098"/>
                  <a:pt x="2753" y="1098"/>
                </a:cubicBezTo>
                <a:cubicBezTo>
                  <a:pt x="2753" y="1098"/>
                  <a:pt x="2753" y="1098"/>
                  <a:pt x="2753" y="1098"/>
                </a:cubicBezTo>
                <a:cubicBezTo>
                  <a:pt x="2752" y="1099"/>
                  <a:pt x="2752" y="1099"/>
                  <a:pt x="2752" y="1099"/>
                </a:cubicBezTo>
                <a:cubicBezTo>
                  <a:pt x="2752" y="1100"/>
                  <a:pt x="2752" y="1100"/>
                  <a:pt x="2753" y="1101"/>
                </a:cubicBezTo>
                <a:cubicBezTo>
                  <a:pt x="2753" y="1101"/>
                  <a:pt x="2753" y="1101"/>
                  <a:pt x="2754" y="1101"/>
                </a:cubicBezTo>
                <a:cubicBezTo>
                  <a:pt x="2754" y="1101"/>
                  <a:pt x="2754" y="1101"/>
                  <a:pt x="2754" y="1101"/>
                </a:cubicBezTo>
                <a:cubicBezTo>
                  <a:pt x="2755" y="1101"/>
                  <a:pt x="2756" y="1101"/>
                  <a:pt x="2756" y="1100"/>
                </a:cubicBezTo>
                <a:cubicBezTo>
                  <a:pt x="2756" y="1099"/>
                  <a:pt x="2756" y="1099"/>
                  <a:pt x="2756" y="1098"/>
                </a:cubicBezTo>
                <a:cubicBezTo>
                  <a:pt x="2756" y="1098"/>
                  <a:pt x="2756" y="1098"/>
                  <a:pt x="2756" y="1098"/>
                </a:cubicBezTo>
                <a:close/>
                <a:moveTo>
                  <a:pt x="2778" y="1147"/>
                </a:moveTo>
                <a:cubicBezTo>
                  <a:pt x="2778" y="1147"/>
                  <a:pt x="2778" y="1147"/>
                  <a:pt x="2778" y="1147"/>
                </a:cubicBezTo>
                <a:cubicBezTo>
                  <a:pt x="2778" y="1147"/>
                  <a:pt x="2778" y="1146"/>
                  <a:pt x="2777" y="1146"/>
                </a:cubicBezTo>
                <a:cubicBezTo>
                  <a:pt x="2777" y="1146"/>
                  <a:pt x="2777" y="1146"/>
                  <a:pt x="2777" y="1146"/>
                </a:cubicBezTo>
                <a:cubicBezTo>
                  <a:pt x="2776" y="1146"/>
                  <a:pt x="2776" y="1147"/>
                  <a:pt x="2775" y="1147"/>
                </a:cubicBezTo>
                <a:cubicBezTo>
                  <a:pt x="2775" y="1147"/>
                  <a:pt x="2775" y="1147"/>
                  <a:pt x="2775" y="1147"/>
                </a:cubicBezTo>
                <a:cubicBezTo>
                  <a:pt x="2775" y="1147"/>
                  <a:pt x="2774" y="1147"/>
                  <a:pt x="2774" y="1147"/>
                </a:cubicBezTo>
                <a:cubicBezTo>
                  <a:pt x="2773" y="1148"/>
                  <a:pt x="2773" y="1149"/>
                  <a:pt x="2774" y="1150"/>
                </a:cubicBezTo>
                <a:cubicBezTo>
                  <a:pt x="2774" y="1150"/>
                  <a:pt x="2775" y="1152"/>
                  <a:pt x="2776" y="1152"/>
                </a:cubicBezTo>
                <a:cubicBezTo>
                  <a:pt x="2776" y="1152"/>
                  <a:pt x="2777" y="1152"/>
                  <a:pt x="2777" y="1151"/>
                </a:cubicBezTo>
                <a:cubicBezTo>
                  <a:pt x="2778" y="1151"/>
                  <a:pt x="2778" y="1151"/>
                  <a:pt x="2778" y="1150"/>
                </a:cubicBezTo>
                <a:cubicBezTo>
                  <a:pt x="2778" y="1150"/>
                  <a:pt x="2778" y="1150"/>
                  <a:pt x="2778" y="1150"/>
                </a:cubicBezTo>
                <a:cubicBezTo>
                  <a:pt x="2778" y="1150"/>
                  <a:pt x="2778" y="1150"/>
                  <a:pt x="2779" y="1150"/>
                </a:cubicBezTo>
                <a:cubicBezTo>
                  <a:pt x="2779" y="1150"/>
                  <a:pt x="2780" y="1149"/>
                  <a:pt x="2779" y="1148"/>
                </a:cubicBezTo>
                <a:cubicBezTo>
                  <a:pt x="2779" y="1148"/>
                  <a:pt x="2779" y="1147"/>
                  <a:pt x="2779" y="1147"/>
                </a:cubicBezTo>
                <a:cubicBezTo>
                  <a:pt x="2779" y="1147"/>
                  <a:pt x="2779" y="1147"/>
                  <a:pt x="2779" y="1147"/>
                </a:cubicBezTo>
                <a:cubicBezTo>
                  <a:pt x="2778" y="1147"/>
                  <a:pt x="2778" y="1147"/>
                  <a:pt x="2778" y="1147"/>
                </a:cubicBezTo>
                <a:close/>
                <a:moveTo>
                  <a:pt x="2794" y="1116"/>
                </a:moveTo>
                <a:cubicBezTo>
                  <a:pt x="2794" y="1116"/>
                  <a:pt x="2794" y="1116"/>
                  <a:pt x="2794" y="1116"/>
                </a:cubicBezTo>
                <a:cubicBezTo>
                  <a:pt x="2793" y="1116"/>
                  <a:pt x="2793" y="1116"/>
                  <a:pt x="2793" y="1116"/>
                </a:cubicBezTo>
                <a:cubicBezTo>
                  <a:pt x="2793" y="1116"/>
                  <a:pt x="2792" y="1116"/>
                  <a:pt x="2792" y="1117"/>
                </a:cubicBezTo>
                <a:cubicBezTo>
                  <a:pt x="2792" y="1117"/>
                  <a:pt x="2790" y="1117"/>
                  <a:pt x="2790" y="1119"/>
                </a:cubicBezTo>
                <a:cubicBezTo>
                  <a:pt x="2790" y="1119"/>
                  <a:pt x="2791" y="1120"/>
                  <a:pt x="2791" y="1120"/>
                </a:cubicBezTo>
                <a:cubicBezTo>
                  <a:pt x="2791" y="1120"/>
                  <a:pt x="2792" y="1120"/>
                  <a:pt x="2792" y="1120"/>
                </a:cubicBezTo>
                <a:cubicBezTo>
                  <a:pt x="2792" y="1121"/>
                  <a:pt x="2792" y="1121"/>
                  <a:pt x="2793" y="1121"/>
                </a:cubicBezTo>
                <a:cubicBezTo>
                  <a:pt x="2793" y="1121"/>
                  <a:pt x="2793" y="1122"/>
                  <a:pt x="2794" y="1122"/>
                </a:cubicBezTo>
                <a:cubicBezTo>
                  <a:pt x="2794" y="1122"/>
                  <a:pt x="2794" y="1121"/>
                  <a:pt x="2794" y="1121"/>
                </a:cubicBezTo>
                <a:cubicBezTo>
                  <a:pt x="2794" y="1121"/>
                  <a:pt x="2795" y="1121"/>
                  <a:pt x="2795" y="1121"/>
                </a:cubicBezTo>
                <a:cubicBezTo>
                  <a:pt x="2795" y="1121"/>
                  <a:pt x="2795" y="1121"/>
                  <a:pt x="2795" y="1121"/>
                </a:cubicBezTo>
                <a:cubicBezTo>
                  <a:pt x="2796" y="1121"/>
                  <a:pt x="2796" y="1121"/>
                  <a:pt x="2796" y="1121"/>
                </a:cubicBezTo>
                <a:cubicBezTo>
                  <a:pt x="2796" y="1121"/>
                  <a:pt x="2797" y="1121"/>
                  <a:pt x="2797" y="1120"/>
                </a:cubicBezTo>
                <a:cubicBezTo>
                  <a:pt x="2797" y="1120"/>
                  <a:pt x="2797" y="1120"/>
                  <a:pt x="2798" y="1120"/>
                </a:cubicBezTo>
                <a:cubicBezTo>
                  <a:pt x="2798" y="1120"/>
                  <a:pt x="2798" y="1120"/>
                  <a:pt x="2799" y="1119"/>
                </a:cubicBezTo>
                <a:cubicBezTo>
                  <a:pt x="2799" y="1119"/>
                  <a:pt x="2799" y="1118"/>
                  <a:pt x="2799" y="1118"/>
                </a:cubicBezTo>
                <a:cubicBezTo>
                  <a:pt x="2799" y="1118"/>
                  <a:pt x="2799" y="1118"/>
                  <a:pt x="2799" y="1117"/>
                </a:cubicBezTo>
                <a:cubicBezTo>
                  <a:pt x="2799" y="1116"/>
                  <a:pt x="2799" y="1114"/>
                  <a:pt x="2796" y="1114"/>
                </a:cubicBezTo>
                <a:cubicBezTo>
                  <a:pt x="2796" y="1114"/>
                  <a:pt x="2796" y="1114"/>
                  <a:pt x="2796" y="1114"/>
                </a:cubicBezTo>
                <a:cubicBezTo>
                  <a:pt x="2796" y="1115"/>
                  <a:pt x="2795" y="1115"/>
                  <a:pt x="2794" y="1116"/>
                </a:cubicBezTo>
                <a:close/>
                <a:moveTo>
                  <a:pt x="2794" y="1080"/>
                </a:moveTo>
                <a:cubicBezTo>
                  <a:pt x="2794" y="1080"/>
                  <a:pt x="2794" y="1080"/>
                  <a:pt x="2794" y="1080"/>
                </a:cubicBezTo>
                <a:cubicBezTo>
                  <a:pt x="2794" y="1079"/>
                  <a:pt x="2794" y="1079"/>
                  <a:pt x="2794" y="1079"/>
                </a:cubicBezTo>
                <a:cubicBezTo>
                  <a:pt x="2793" y="1079"/>
                  <a:pt x="2793" y="1079"/>
                  <a:pt x="2793" y="1079"/>
                </a:cubicBezTo>
                <a:cubicBezTo>
                  <a:pt x="2792" y="1079"/>
                  <a:pt x="2792" y="1079"/>
                  <a:pt x="2792" y="1079"/>
                </a:cubicBezTo>
                <a:cubicBezTo>
                  <a:pt x="2791" y="1079"/>
                  <a:pt x="2791" y="1079"/>
                  <a:pt x="2791" y="1080"/>
                </a:cubicBezTo>
                <a:cubicBezTo>
                  <a:pt x="2791" y="1081"/>
                  <a:pt x="2791" y="1081"/>
                  <a:pt x="2791" y="1081"/>
                </a:cubicBezTo>
                <a:cubicBezTo>
                  <a:pt x="2791" y="1081"/>
                  <a:pt x="2791" y="1081"/>
                  <a:pt x="2791" y="1082"/>
                </a:cubicBezTo>
                <a:cubicBezTo>
                  <a:pt x="2791" y="1082"/>
                  <a:pt x="2790" y="1082"/>
                  <a:pt x="2790" y="1082"/>
                </a:cubicBezTo>
                <a:cubicBezTo>
                  <a:pt x="2790" y="1083"/>
                  <a:pt x="2790" y="1083"/>
                  <a:pt x="2790" y="1084"/>
                </a:cubicBezTo>
                <a:cubicBezTo>
                  <a:pt x="2791" y="1084"/>
                  <a:pt x="2791" y="1085"/>
                  <a:pt x="2792" y="1085"/>
                </a:cubicBezTo>
                <a:cubicBezTo>
                  <a:pt x="2792" y="1085"/>
                  <a:pt x="2792" y="1085"/>
                  <a:pt x="2792" y="1085"/>
                </a:cubicBezTo>
                <a:cubicBezTo>
                  <a:pt x="2792" y="1085"/>
                  <a:pt x="2792" y="1085"/>
                  <a:pt x="2792" y="1085"/>
                </a:cubicBezTo>
                <a:cubicBezTo>
                  <a:pt x="2793" y="1085"/>
                  <a:pt x="2794" y="1084"/>
                  <a:pt x="2795" y="1084"/>
                </a:cubicBezTo>
                <a:cubicBezTo>
                  <a:pt x="2795" y="1083"/>
                  <a:pt x="2795" y="1083"/>
                  <a:pt x="2795" y="1082"/>
                </a:cubicBezTo>
                <a:cubicBezTo>
                  <a:pt x="2795" y="1082"/>
                  <a:pt x="2795" y="1082"/>
                  <a:pt x="2795" y="1082"/>
                </a:cubicBezTo>
                <a:cubicBezTo>
                  <a:pt x="2795" y="1081"/>
                  <a:pt x="2795" y="1080"/>
                  <a:pt x="2794" y="1080"/>
                </a:cubicBezTo>
                <a:close/>
                <a:moveTo>
                  <a:pt x="2729" y="1133"/>
                </a:moveTo>
                <a:cubicBezTo>
                  <a:pt x="2728" y="1133"/>
                  <a:pt x="2728" y="1133"/>
                  <a:pt x="2728" y="1134"/>
                </a:cubicBezTo>
                <a:cubicBezTo>
                  <a:pt x="2728" y="1134"/>
                  <a:pt x="2728" y="1135"/>
                  <a:pt x="2728" y="1135"/>
                </a:cubicBezTo>
                <a:cubicBezTo>
                  <a:pt x="2728" y="1136"/>
                  <a:pt x="2728" y="1136"/>
                  <a:pt x="2728" y="1136"/>
                </a:cubicBezTo>
                <a:cubicBezTo>
                  <a:pt x="2728" y="1137"/>
                  <a:pt x="2729" y="1137"/>
                  <a:pt x="2729" y="1137"/>
                </a:cubicBezTo>
                <a:cubicBezTo>
                  <a:pt x="2729" y="1137"/>
                  <a:pt x="2730" y="1137"/>
                  <a:pt x="2730" y="1137"/>
                </a:cubicBezTo>
                <a:cubicBezTo>
                  <a:pt x="2731" y="1137"/>
                  <a:pt x="2731" y="1137"/>
                  <a:pt x="2732" y="1137"/>
                </a:cubicBezTo>
                <a:cubicBezTo>
                  <a:pt x="2732" y="1136"/>
                  <a:pt x="2732" y="1136"/>
                  <a:pt x="2732" y="1136"/>
                </a:cubicBezTo>
                <a:cubicBezTo>
                  <a:pt x="2732" y="1135"/>
                  <a:pt x="2732" y="1135"/>
                  <a:pt x="2732" y="1135"/>
                </a:cubicBezTo>
                <a:cubicBezTo>
                  <a:pt x="2732" y="1134"/>
                  <a:pt x="2732" y="1134"/>
                  <a:pt x="2732" y="1133"/>
                </a:cubicBezTo>
                <a:cubicBezTo>
                  <a:pt x="2732" y="1132"/>
                  <a:pt x="2730" y="1131"/>
                  <a:pt x="2729" y="1133"/>
                </a:cubicBezTo>
                <a:close/>
                <a:moveTo>
                  <a:pt x="2810" y="1118"/>
                </a:moveTo>
                <a:cubicBezTo>
                  <a:pt x="2810" y="1119"/>
                  <a:pt x="2810" y="1119"/>
                  <a:pt x="2810" y="1119"/>
                </a:cubicBezTo>
                <a:cubicBezTo>
                  <a:pt x="2810" y="1120"/>
                  <a:pt x="2809" y="1120"/>
                  <a:pt x="2809" y="1120"/>
                </a:cubicBezTo>
                <a:cubicBezTo>
                  <a:pt x="2809" y="1120"/>
                  <a:pt x="2809" y="1120"/>
                  <a:pt x="2809" y="1120"/>
                </a:cubicBezTo>
                <a:cubicBezTo>
                  <a:pt x="2809" y="1120"/>
                  <a:pt x="2809" y="1120"/>
                  <a:pt x="2809" y="1120"/>
                </a:cubicBezTo>
                <a:cubicBezTo>
                  <a:pt x="2809" y="1120"/>
                  <a:pt x="2809" y="1120"/>
                  <a:pt x="2809" y="1120"/>
                </a:cubicBezTo>
                <a:cubicBezTo>
                  <a:pt x="2809" y="1120"/>
                  <a:pt x="2809" y="1119"/>
                  <a:pt x="2809" y="1119"/>
                </a:cubicBezTo>
                <a:cubicBezTo>
                  <a:pt x="2809" y="1119"/>
                  <a:pt x="2810" y="1119"/>
                  <a:pt x="2810" y="1118"/>
                </a:cubicBezTo>
                <a:cubicBezTo>
                  <a:pt x="2810" y="1118"/>
                  <a:pt x="2810" y="1117"/>
                  <a:pt x="2809" y="1116"/>
                </a:cubicBezTo>
                <a:cubicBezTo>
                  <a:pt x="2809" y="1116"/>
                  <a:pt x="2809" y="1116"/>
                  <a:pt x="2809" y="1116"/>
                </a:cubicBezTo>
                <a:cubicBezTo>
                  <a:pt x="2809" y="1116"/>
                  <a:pt x="2809" y="1116"/>
                  <a:pt x="2809" y="1116"/>
                </a:cubicBezTo>
                <a:cubicBezTo>
                  <a:pt x="2809" y="1115"/>
                  <a:pt x="2809" y="1115"/>
                  <a:pt x="2809" y="1114"/>
                </a:cubicBezTo>
                <a:cubicBezTo>
                  <a:pt x="2809" y="1114"/>
                  <a:pt x="2809" y="1113"/>
                  <a:pt x="2809" y="1113"/>
                </a:cubicBezTo>
                <a:cubicBezTo>
                  <a:pt x="2808" y="1113"/>
                  <a:pt x="2808" y="1113"/>
                  <a:pt x="2808" y="1113"/>
                </a:cubicBezTo>
                <a:cubicBezTo>
                  <a:pt x="2809" y="1113"/>
                  <a:pt x="2809" y="1112"/>
                  <a:pt x="2809" y="1111"/>
                </a:cubicBezTo>
                <a:cubicBezTo>
                  <a:pt x="2809" y="1111"/>
                  <a:pt x="2809" y="1111"/>
                  <a:pt x="2809" y="1111"/>
                </a:cubicBezTo>
                <a:cubicBezTo>
                  <a:pt x="2810" y="1111"/>
                  <a:pt x="2810" y="1110"/>
                  <a:pt x="2810" y="1110"/>
                </a:cubicBezTo>
                <a:cubicBezTo>
                  <a:pt x="2810" y="1109"/>
                  <a:pt x="2809" y="1108"/>
                  <a:pt x="2808" y="1108"/>
                </a:cubicBezTo>
                <a:cubicBezTo>
                  <a:pt x="2808" y="1108"/>
                  <a:pt x="2807" y="1109"/>
                  <a:pt x="2807" y="1110"/>
                </a:cubicBezTo>
                <a:cubicBezTo>
                  <a:pt x="2807" y="1110"/>
                  <a:pt x="2807" y="1110"/>
                  <a:pt x="2807" y="1110"/>
                </a:cubicBezTo>
                <a:cubicBezTo>
                  <a:pt x="2806" y="1110"/>
                  <a:pt x="2806" y="1110"/>
                  <a:pt x="2806" y="1111"/>
                </a:cubicBezTo>
                <a:cubicBezTo>
                  <a:pt x="2806" y="1112"/>
                  <a:pt x="2806" y="1112"/>
                  <a:pt x="2807" y="1113"/>
                </a:cubicBezTo>
                <a:cubicBezTo>
                  <a:pt x="2807" y="1113"/>
                  <a:pt x="2806" y="1113"/>
                  <a:pt x="2806" y="1113"/>
                </a:cubicBezTo>
                <a:cubicBezTo>
                  <a:pt x="2806" y="1113"/>
                  <a:pt x="2806" y="1114"/>
                  <a:pt x="2806" y="1114"/>
                </a:cubicBezTo>
                <a:cubicBezTo>
                  <a:pt x="2806" y="1114"/>
                  <a:pt x="2805" y="1115"/>
                  <a:pt x="2806" y="1115"/>
                </a:cubicBezTo>
                <a:cubicBezTo>
                  <a:pt x="2806" y="1115"/>
                  <a:pt x="2806" y="1116"/>
                  <a:pt x="2806" y="1116"/>
                </a:cubicBezTo>
                <a:cubicBezTo>
                  <a:pt x="2806" y="1116"/>
                  <a:pt x="2806" y="1116"/>
                  <a:pt x="2806" y="1116"/>
                </a:cubicBezTo>
                <a:cubicBezTo>
                  <a:pt x="2806" y="1117"/>
                  <a:pt x="2806" y="1117"/>
                  <a:pt x="2806" y="1118"/>
                </a:cubicBezTo>
                <a:cubicBezTo>
                  <a:pt x="2806" y="1118"/>
                  <a:pt x="2807" y="1118"/>
                  <a:pt x="2807" y="1118"/>
                </a:cubicBezTo>
                <a:cubicBezTo>
                  <a:pt x="2807" y="1118"/>
                  <a:pt x="2807" y="1118"/>
                  <a:pt x="2807" y="1118"/>
                </a:cubicBezTo>
                <a:cubicBezTo>
                  <a:pt x="2807" y="1118"/>
                  <a:pt x="2807" y="1119"/>
                  <a:pt x="2807" y="1119"/>
                </a:cubicBezTo>
                <a:cubicBezTo>
                  <a:pt x="2807" y="1119"/>
                  <a:pt x="2807" y="1119"/>
                  <a:pt x="2807" y="1119"/>
                </a:cubicBezTo>
                <a:cubicBezTo>
                  <a:pt x="2806" y="1119"/>
                  <a:pt x="2805" y="1119"/>
                  <a:pt x="2805" y="1120"/>
                </a:cubicBezTo>
                <a:cubicBezTo>
                  <a:pt x="2805" y="1120"/>
                  <a:pt x="2804" y="1121"/>
                  <a:pt x="2805" y="1121"/>
                </a:cubicBezTo>
                <a:cubicBezTo>
                  <a:pt x="2805" y="1122"/>
                  <a:pt x="2805" y="1122"/>
                  <a:pt x="2805" y="1122"/>
                </a:cubicBezTo>
                <a:cubicBezTo>
                  <a:pt x="2806" y="1122"/>
                  <a:pt x="2806" y="1123"/>
                  <a:pt x="2806" y="1123"/>
                </a:cubicBezTo>
                <a:cubicBezTo>
                  <a:pt x="2805" y="1123"/>
                  <a:pt x="2805" y="1123"/>
                  <a:pt x="2805" y="1124"/>
                </a:cubicBezTo>
                <a:cubicBezTo>
                  <a:pt x="2805" y="1124"/>
                  <a:pt x="2805" y="1124"/>
                  <a:pt x="2805" y="1124"/>
                </a:cubicBezTo>
                <a:cubicBezTo>
                  <a:pt x="2805" y="1124"/>
                  <a:pt x="2804" y="1124"/>
                  <a:pt x="2804" y="1124"/>
                </a:cubicBezTo>
                <a:cubicBezTo>
                  <a:pt x="2803" y="1125"/>
                  <a:pt x="2803" y="1125"/>
                  <a:pt x="2803" y="1126"/>
                </a:cubicBezTo>
                <a:cubicBezTo>
                  <a:pt x="2803" y="1126"/>
                  <a:pt x="2803" y="1126"/>
                  <a:pt x="2803" y="1126"/>
                </a:cubicBezTo>
                <a:cubicBezTo>
                  <a:pt x="2803" y="1126"/>
                  <a:pt x="2802" y="1125"/>
                  <a:pt x="2801" y="1125"/>
                </a:cubicBezTo>
                <a:cubicBezTo>
                  <a:pt x="2801" y="1125"/>
                  <a:pt x="2801" y="1125"/>
                  <a:pt x="2801" y="1125"/>
                </a:cubicBezTo>
                <a:cubicBezTo>
                  <a:pt x="2801" y="1125"/>
                  <a:pt x="2801" y="1124"/>
                  <a:pt x="2801" y="1124"/>
                </a:cubicBezTo>
                <a:cubicBezTo>
                  <a:pt x="2801" y="1124"/>
                  <a:pt x="2801" y="1123"/>
                  <a:pt x="2801" y="1123"/>
                </a:cubicBezTo>
                <a:cubicBezTo>
                  <a:pt x="2801" y="1123"/>
                  <a:pt x="2800" y="1123"/>
                  <a:pt x="2800" y="1123"/>
                </a:cubicBezTo>
                <a:cubicBezTo>
                  <a:pt x="2800" y="1123"/>
                  <a:pt x="2800" y="1122"/>
                  <a:pt x="2800" y="1122"/>
                </a:cubicBezTo>
                <a:cubicBezTo>
                  <a:pt x="2799" y="1122"/>
                  <a:pt x="2798" y="1122"/>
                  <a:pt x="2798" y="1122"/>
                </a:cubicBezTo>
                <a:cubicBezTo>
                  <a:pt x="2798" y="1123"/>
                  <a:pt x="2797" y="1123"/>
                  <a:pt x="2797" y="1123"/>
                </a:cubicBezTo>
                <a:cubicBezTo>
                  <a:pt x="2798" y="1124"/>
                  <a:pt x="2798" y="1125"/>
                  <a:pt x="2798" y="1125"/>
                </a:cubicBezTo>
                <a:cubicBezTo>
                  <a:pt x="2798" y="1125"/>
                  <a:pt x="2798" y="1125"/>
                  <a:pt x="2799" y="1125"/>
                </a:cubicBezTo>
                <a:cubicBezTo>
                  <a:pt x="2799" y="1126"/>
                  <a:pt x="2799" y="1126"/>
                  <a:pt x="2800" y="1126"/>
                </a:cubicBezTo>
                <a:cubicBezTo>
                  <a:pt x="2800" y="1126"/>
                  <a:pt x="2800" y="1126"/>
                  <a:pt x="2800" y="1126"/>
                </a:cubicBezTo>
                <a:cubicBezTo>
                  <a:pt x="2799" y="1126"/>
                  <a:pt x="2799" y="1127"/>
                  <a:pt x="2799" y="1127"/>
                </a:cubicBezTo>
                <a:cubicBezTo>
                  <a:pt x="2799" y="1128"/>
                  <a:pt x="2799" y="1128"/>
                  <a:pt x="2799" y="1128"/>
                </a:cubicBezTo>
                <a:cubicBezTo>
                  <a:pt x="2799" y="1128"/>
                  <a:pt x="2799" y="1129"/>
                  <a:pt x="2799" y="1130"/>
                </a:cubicBezTo>
                <a:cubicBezTo>
                  <a:pt x="2799" y="1130"/>
                  <a:pt x="2799" y="1130"/>
                  <a:pt x="2799" y="1130"/>
                </a:cubicBezTo>
                <a:cubicBezTo>
                  <a:pt x="2799" y="1130"/>
                  <a:pt x="2799" y="1130"/>
                  <a:pt x="2799" y="1130"/>
                </a:cubicBezTo>
                <a:cubicBezTo>
                  <a:pt x="2799" y="1129"/>
                  <a:pt x="2799" y="1129"/>
                  <a:pt x="2799" y="1129"/>
                </a:cubicBezTo>
                <a:cubicBezTo>
                  <a:pt x="2798" y="1129"/>
                  <a:pt x="2797" y="1129"/>
                  <a:pt x="2797" y="1130"/>
                </a:cubicBezTo>
                <a:cubicBezTo>
                  <a:pt x="2797" y="1130"/>
                  <a:pt x="2797" y="1130"/>
                  <a:pt x="2797" y="1130"/>
                </a:cubicBezTo>
                <a:cubicBezTo>
                  <a:pt x="2796" y="1130"/>
                  <a:pt x="2796" y="1130"/>
                  <a:pt x="2796" y="1130"/>
                </a:cubicBezTo>
                <a:cubicBezTo>
                  <a:pt x="2795" y="1131"/>
                  <a:pt x="2795" y="1131"/>
                  <a:pt x="2795" y="1132"/>
                </a:cubicBezTo>
                <a:cubicBezTo>
                  <a:pt x="2795" y="1132"/>
                  <a:pt x="2795" y="1132"/>
                  <a:pt x="2795" y="1133"/>
                </a:cubicBezTo>
                <a:cubicBezTo>
                  <a:pt x="2794" y="1133"/>
                  <a:pt x="2794" y="1133"/>
                  <a:pt x="2794" y="1133"/>
                </a:cubicBezTo>
                <a:cubicBezTo>
                  <a:pt x="2794" y="1133"/>
                  <a:pt x="2793" y="1134"/>
                  <a:pt x="2793" y="1134"/>
                </a:cubicBezTo>
                <a:cubicBezTo>
                  <a:pt x="2793" y="1134"/>
                  <a:pt x="2793" y="1134"/>
                  <a:pt x="2793" y="1134"/>
                </a:cubicBezTo>
                <a:cubicBezTo>
                  <a:pt x="2793" y="1134"/>
                  <a:pt x="2793" y="1134"/>
                  <a:pt x="2793" y="1134"/>
                </a:cubicBezTo>
                <a:cubicBezTo>
                  <a:pt x="2794" y="1133"/>
                  <a:pt x="2794" y="1131"/>
                  <a:pt x="2793" y="1130"/>
                </a:cubicBezTo>
                <a:cubicBezTo>
                  <a:pt x="2793" y="1130"/>
                  <a:pt x="2793" y="1130"/>
                  <a:pt x="2792" y="1129"/>
                </a:cubicBezTo>
                <a:cubicBezTo>
                  <a:pt x="2792" y="1129"/>
                  <a:pt x="2792" y="1129"/>
                  <a:pt x="2792" y="1129"/>
                </a:cubicBezTo>
                <a:cubicBezTo>
                  <a:pt x="2792" y="1129"/>
                  <a:pt x="2791" y="1129"/>
                  <a:pt x="2791" y="1128"/>
                </a:cubicBezTo>
                <a:cubicBezTo>
                  <a:pt x="2791" y="1128"/>
                  <a:pt x="2791" y="1128"/>
                  <a:pt x="2790" y="1128"/>
                </a:cubicBezTo>
                <a:cubicBezTo>
                  <a:pt x="2790" y="1128"/>
                  <a:pt x="2790" y="1128"/>
                  <a:pt x="2790" y="1128"/>
                </a:cubicBezTo>
                <a:cubicBezTo>
                  <a:pt x="2790" y="1128"/>
                  <a:pt x="2789" y="1128"/>
                  <a:pt x="2789" y="1128"/>
                </a:cubicBezTo>
                <a:cubicBezTo>
                  <a:pt x="2788" y="1128"/>
                  <a:pt x="2788" y="1128"/>
                  <a:pt x="2788" y="1128"/>
                </a:cubicBezTo>
                <a:cubicBezTo>
                  <a:pt x="2787" y="1128"/>
                  <a:pt x="2787" y="1129"/>
                  <a:pt x="2787" y="1130"/>
                </a:cubicBezTo>
                <a:cubicBezTo>
                  <a:pt x="2787" y="1130"/>
                  <a:pt x="2787" y="1130"/>
                  <a:pt x="2787" y="1130"/>
                </a:cubicBezTo>
                <a:cubicBezTo>
                  <a:pt x="2786" y="1130"/>
                  <a:pt x="2786" y="1130"/>
                  <a:pt x="2786" y="1130"/>
                </a:cubicBezTo>
                <a:cubicBezTo>
                  <a:pt x="2785" y="1130"/>
                  <a:pt x="2785" y="1131"/>
                  <a:pt x="2785" y="1131"/>
                </a:cubicBezTo>
                <a:cubicBezTo>
                  <a:pt x="2785" y="1131"/>
                  <a:pt x="2784" y="1131"/>
                  <a:pt x="2784" y="1131"/>
                </a:cubicBezTo>
                <a:cubicBezTo>
                  <a:pt x="2784" y="1132"/>
                  <a:pt x="2784" y="1132"/>
                  <a:pt x="2783" y="1133"/>
                </a:cubicBezTo>
                <a:cubicBezTo>
                  <a:pt x="2783" y="1133"/>
                  <a:pt x="2783" y="1133"/>
                  <a:pt x="2783" y="1133"/>
                </a:cubicBezTo>
                <a:cubicBezTo>
                  <a:pt x="2783" y="1133"/>
                  <a:pt x="2782" y="1133"/>
                  <a:pt x="2782" y="1133"/>
                </a:cubicBezTo>
                <a:cubicBezTo>
                  <a:pt x="2781" y="1133"/>
                  <a:pt x="2781" y="1134"/>
                  <a:pt x="2781" y="1134"/>
                </a:cubicBezTo>
                <a:cubicBezTo>
                  <a:pt x="2780" y="1134"/>
                  <a:pt x="2779" y="1134"/>
                  <a:pt x="2779" y="1134"/>
                </a:cubicBezTo>
                <a:cubicBezTo>
                  <a:pt x="2779" y="1135"/>
                  <a:pt x="2778" y="1135"/>
                  <a:pt x="2778" y="1135"/>
                </a:cubicBezTo>
                <a:cubicBezTo>
                  <a:pt x="2777" y="1135"/>
                  <a:pt x="2777" y="1135"/>
                  <a:pt x="2776" y="1136"/>
                </a:cubicBezTo>
                <a:cubicBezTo>
                  <a:pt x="2776" y="1137"/>
                  <a:pt x="2776" y="1137"/>
                  <a:pt x="2776" y="1138"/>
                </a:cubicBezTo>
                <a:cubicBezTo>
                  <a:pt x="2776" y="1138"/>
                  <a:pt x="2776" y="1138"/>
                  <a:pt x="2776" y="1139"/>
                </a:cubicBezTo>
                <a:cubicBezTo>
                  <a:pt x="2777" y="1139"/>
                  <a:pt x="2777" y="1139"/>
                  <a:pt x="2776" y="1139"/>
                </a:cubicBezTo>
                <a:cubicBezTo>
                  <a:pt x="2776" y="1140"/>
                  <a:pt x="2776" y="1140"/>
                  <a:pt x="2776" y="1140"/>
                </a:cubicBezTo>
                <a:cubicBezTo>
                  <a:pt x="2776" y="1140"/>
                  <a:pt x="2776" y="1141"/>
                  <a:pt x="2776" y="1141"/>
                </a:cubicBezTo>
                <a:cubicBezTo>
                  <a:pt x="2776" y="1141"/>
                  <a:pt x="2776" y="1141"/>
                  <a:pt x="2776" y="1141"/>
                </a:cubicBezTo>
                <a:cubicBezTo>
                  <a:pt x="2775" y="1141"/>
                  <a:pt x="2775" y="1142"/>
                  <a:pt x="2774" y="1142"/>
                </a:cubicBezTo>
                <a:cubicBezTo>
                  <a:pt x="2774" y="1143"/>
                  <a:pt x="2774" y="1143"/>
                  <a:pt x="2775" y="1144"/>
                </a:cubicBezTo>
                <a:cubicBezTo>
                  <a:pt x="2775" y="1144"/>
                  <a:pt x="2775" y="1144"/>
                  <a:pt x="2775" y="1144"/>
                </a:cubicBezTo>
                <a:cubicBezTo>
                  <a:pt x="2775" y="1145"/>
                  <a:pt x="2776" y="1145"/>
                  <a:pt x="2776" y="1145"/>
                </a:cubicBezTo>
                <a:cubicBezTo>
                  <a:pt x="2776" y="1146"/>
                  <a:pt x="2776" y="1146"/>
                  <a:pt x="2777" y="1146"/>
                </a:cubicBezTo>
                <a:cubicBezTo>
                  <a:pt x="2778" y="1146"/>
                  <a:pt x="2779" y="1145"/>
                  <a:pt x="2779" y="1144"/>
                </a:cubicBezTo>
                <a:cubicBezTo>
                  <a:pt x="2779" y="1144"/>
                  <a:pt x="2779" y="1144"/>
                  <a:pt x="2779" y="1144"/>
                </a:cubicBezTo>
                <a:cubicBezTo>
                  <a:pt x="2779" y="1143"/>
                  <a:pt x="2780" y="1143"/>
                  <a:pt x="2780" y="1142"/>
                </a:cubicBezTo>
                <a:cubicBezTo>
                  <a:pt x="2780" y="1142"/>
                  <a:pt x="2780" y="1142"/>
                  <a:pt x="2780" y="1142"/>
                </a:cubicBezTo>
                <a:cubicBezTo>
                  <a:pt x="2780" y="1142"/>
                  <a:pt x="2780" y="1141"/>
                  <a:pt x="2780" y="1141"/>
                </a:cubicBezTo>
                <a:cubicBezTo>
                  <a:pt x="2781" y="1141"/>
                  <a:pt x="2782" y="1140"/>
                  <a:pt x="2782" y="1139"/>
                </a:cubicBezTo>
                <a:cubicBezTo>
                  <a:pt x="2782" y="1139"/>
                  <a:pt x="2782" y="1139"/>
                  <a:pt x="2782" y="1139"/>
                </a:cubicBezTo>
                <a:cubicBezTo>
                  <a:pt x="2782" y="1139"/>
                  <a:pt x="2782" y="1139"/>
                  <a:pt x="2782" y="1139"/>
                </a:cubicBezTo>
                <a:cubicBezTo>
                  <a:pt x="2782" y="1139"/>
                  <a:pt x="2782" y="1140"/>
                  <a:pt x="2782" y="1140"/>
                </a:cubicBezTo>
                <a:cubicBezTo>
                  <a:pt x="2782" y="1141"/>
                  <a:pt x="2783" y="1141"/>
                  <a:pt x="2783" y="1141"/>
                </a:cubicBezTo>
                <a:cubicBezTo>
                  <a:pt x="2783" y="1141"/>
                  <a:pt x="2783" y="1141"/>
                  <a:pt x="2784" y="1141"/>
                </a:cubicBezTo>
                <a:cubicBezTo>
                  <a:pt x="2784" y="1141"/>
                  <a:pt x="2784" y="1141"/>
                  <a:pt x="2784" y="1141"/>
                </a:cubicBezTo>
                <a:cubicBezTo>
                  <a:pt x="2784" y="1141"/>
                  <a:pt x="2785" y="1141"/>
                  <a:pt x="2785" y="1141"/>
                </a:cubicBezTo>
                <a:cubicBezTo>
                  <a:pt x="2785" y="1141"/>
                  <a:pt x="2786" y="1141"/>
                  <a:pt x="2786" y="1141"/>
                </a:cubicBezTo>
                <a:cubicBezTo>
                  <a:pt x="2786" y="1141"/>
                  <a:pt x="2786" y="1140"/>
                  <a:pt x="2786" y="1140"/>
                </a:cubicBezTo>
                <a:cubicBezTo>
                  <a:pt x="2787" y="1141"/>
                  <a:pt x="2787" y="1141"/>
                  <a:pt x="2787" y="1141"/>
                </a:cubicBezTo>
                <a:cubicBezTo>
                  <a:pt x="2788" y="1141"/>
                  <a:pt x="2788" y="1141"/>
                  <a:pt x="2788" y="1141"/>
                </a:cubicBezTo>
                <a:cubicBezTo>
                  <a:pt x="2788" y="1142"/>
                  <a:pt x="2788" y="1142"/>
                  <a:pt x="2789" y="1142"/>
                </a:cubicBezTo>
                <a:cubicBezTo>
                  <a:pt x="2789" y="1142"/>
                  <a:pt x="2790" y="1142"/>
                  <a:pt x="2790" y="1142"/>
                </a:cubicBezTo>
                <a:cubicBezTo>
                  <a:pt x="2790" y="1141"/>
                  <a:pt x="2791" y="1141"/>
                  <a:pt x="2790" y="1140"/>
                </a:cubicBezTo>
                <a:cubicBezTo>
                  <a:pt x="2790" y="1140"/>
                  <a:pt x="2790" y="1140"/>
                  <a:pt x="2790" y="1140"/>
                </a:cubicBezTo>
                <a:cubicBezTo>
                  <a:pt x="2790" y="1140"/>
                  <a:pt x="2790" y="1140"/>
                  <a:pt x="2790" y="1140"/>
                </a:cubicBezTo>
                <a:cubicBezTo>
                  <a:pt x="2790" y="1140"/>
                  <a:pt x="2790" y="1140"/>
                  <a:pt x="2790" y="1139"/>
                </a:cubicBezTo>
                <a:cubicBezTo>
                  <a:pt x="2790" y="1139"/>
                  <a:pt x="2790" y="1139"/>
                  <a:pt x="2790" y="1139"/>
                </a:cubicBezTo>
                <a:cubicBezTo>
                  <a:pt x="2790" y="1139"/>
                  <a:pt x="2790" y="1139"/>
                  <a:pt x="2790" y="1139"/>
                </a:cubicBezTo>
                <a:cubicBezTo>
                  <a:pt x="2790" y="1139"/>
                  <a:pt x="2790" y="1139"/>
                  <a:pt x="2790" y="1139"/>
                </a:cubicBezTo>
                <a:cubicBezTo>
                  <a:pt x="2791" y="1139"/>
                  <a:pt x="2791" y="1140"/>
                  <a:pt x="2791" y="1140"/>
                </a:cubicBezTo>
                <a:cubicBezTo>
                  <a:pt x="2791" y="1140"/>
                  <a:pt x="2792" y="1140"/>
                  <a:pt x="2792" y="1140"/>
                </a:cubicBezTo>
                <a:cubicBezTo>
                  <a:pt x="2792" y="1140"/>
                  <a:pt x="2792" y="1140"/>
                  <a:pt x="2793" y="1140"/>
                </a:cubicBezTo>
                <a:cubicBezTo>
                  <a:pt x="2793" y="1140"/>
                  <a:pt x="2793" y="1140"/>
                  <a:pt x="2793" y="1140"/>
                </a:cubicBezTo>
                <a:cubicBezTo>
                  <a:pt x="2793" y="1140"/>
                  <a:pt x="2793" y="1141"/>
                  <a:pt x="2793" y="1140"/>
                </a:cubicBezTo>
                <a:cubicBezTo>
                  <a:pt x="2794" y="1141"/>
                  <a:pt x="2794" y="1141"/>
                  <a:pt x="2794" y="1141"/>
                </a:cubicBezTo>
                <a:cubicBezTo>
                  <a:pt x="2794" y="1141"/>
                  <a:pt x="2794" y="1141"/>
                  <a:pt x="2794" y="1141"/>
                </a:cubicBezTo>
                <a:cubicBezTo>
                  <a:pt x="2794" y="1142"/>
                  <a:pt x="2794" y="1142"/>
                  <a:pt x="2795" y="1142"/>
                </a:cubicBezTo>
                <a:cubicBezTo>
                  <a:pt x="2795" y="1142"/>
                  <a:pt x="2795" y="1142"/>
                  <a:pt x="2795" y="1143"/>
                </a:cubicBezTo>
                <a:cubicBezTo>
                  <a:pt x="2795" y="1143"/>
                  <a:pt x="2795" y="1143"/>
                  <a:pt x="2795" y="1143"/>
                </a:cubicBezTo>
                <a:cubicBezTo>
                  <a:pt x="2795" y="1143"/>
                  <a:pt x="2795" y="1143"/>
                  <a:pt x="2795" y="1143"/>
                </a:cubicBezTo>
                <a:cubicBezTo>
                  <a:pt x="2794" y="1143"/>
                  <a:pt x="2794" y="1144"/>
                  <a:pt x="2794" y="1144"/>
                </a:cubicBezTo>
                <a:cubicBezTo>
                  <a:pt x="2794" y="1144"/>
                  <a:pt x="2794" y="1144"/>
                  <a:pt x="2794" y="1144"/>
                </a:cubicBezTo>
                <a:cubicBezTo>
                  <a:pt x="2794" y="1145"/>
                  <a:pt x="2794" y="1145"/>
                  <a:pt x="2793" y="1145"/>
                </a:cubicBezTo>
                <a:cubicBezTo>
                  <a:pt x="2793" y="1145"/>
                  <a:pt x="2793" y="1146"/>
                  <a:pt x="2794" y="1146"/>
                </a:cubicBezTo>
                <a:cubicBezTo>
                  <a:pt x="2794" y="1147"/>
                  <a:pt x="2794" y="1147"/>
                  <a:pt x="2794" y="1148"/>
                </a:cubicBezTo>
                <a:cubicBezTo>
                  <a:pt x="2794" y="1148"/>
                  <a:pt x="2794" y="1149"/>
                  <a:pt x="2794" y="1149"/>
                </a:cubicBezTo>
                <a:cubicBezTo>
                  <a:pt x="2795" y="1150"/>
                  <a:pt x="2795" y="1150"/>
                  <a:pt x="2795" y="1150"/>
                </a:cubicBezTo>
                <a:cubicBezTo>
                  <a:pt x="2795" y="1150"/>
                  <a:pt x="2795" y="1151"/>
                  <a:pt x="2795" y="1151"/>
                </a:cubicBezTo>
                <a:cubicBezTo>
                  <a:pt x="2796" y="1151"/>
                  <a:pt x="2796" y="1152"/>
                  <a:pt x="2796" y="1152"/>
                </a:cubicBezTo>
                <a:cubicBezTo>
                  <a:pt x="2796" y="1152"/>
                  <a:pt x="2796" y="1153"/>
                  <a:pt x="2796" y="1153"/>
                </a:cubicBezTo>
                <a:cubicBezTo>
                  <a:pt x="2796" y="1153"/>
                  <a:pt x="2797" y="1153"/>
                  <a:pt x="2797" y="1154"/>
                </a:cubicBezTo>
                <a:cubicBezTo>
                  <a:pt x="2797" y="1154"/>
                  <a:pt x="2797" y="1155"/>
                  <a:pt x="2797" y="1155"/>
                </a:cubicBezTo>
                <a:cubicBezTo>
                  <a:pt x="2798" y="1155"/>
                  <a:pt x="2798" y="1155"/>
                  <a:pt x="2799" y="1155"/>
                </a:cubicBezTo>
                <a:cubicBezTo>
                  <a:pt x="2799" y="1154"/>
                  <a:pt x="2799" y="1154"/>
                  <a:pt x="2799" y="1154"/>
                </a:cubicBezTo>
                <a:cubicBezTo>
                  <a:pt x="2799" y="1155"/>
                  <a:pt x="2799" y="1155"/>
                  <a:pt x="2799" y="1155"/>
                </a:cubicBezTo>
                <a:cubicBezTo>
                  <a:pt x="2799" y="1155"/>
                  <a:pt x="2799" y="1156"/>
                  <a:pt x="2800" y="1156"/>
                </a:cubicBezTo>
                <a:cubicBezTo>
                  <a:pt x="2800" y="1156"/>
                  <a:pt x="2801" y="1156"/>
                  <a:pt x="2801" y="1156"/>
                </a:cubicBezTo>
                <a:cubicBezTo>
                  <a:pt x="2801" y="1156"/>
                  <a:pt x="2802" y="1157"/>
                  <a:pt x="2802" y="1157"/>
                </a:cubicBezTo>
                <a:cubicBezTo>
                  <a:pt x="2802" y="1157"/>
                  <a:pt x="2803" y="1158"/>
                  <a:pt x="2804" y="1158"/>
                </a:cubicBezTo>
                <a:cubicBezTo>
                  <a:pt x="2804" y="1158"/>
                  <a:pt x="2805" y="1158"/>
                  <a:pt x="2805" y="1157"/>
                </a:cubicBezTo>
                <a:cubicBezTo>
                  <a:pt x="2805" y="1158"/>
                  <a:pt x="2806" y="1158"/>
                  <a:pt x="2806" y="1158"/>
                </a:cubicBezTo>
                <a:cubicBezTo>
                  <a:pt x="2806" y="1159"/>
                  <a:pt x="2806" y="1159"/>
                  <a:pt x="2807" y="1159"/>
                </a:cubicBezTo>
                <a:cubicBezTo>
                  <a:pt x="2807" y="1159"/>
                  <a:pt x="2807" y="1159"/>
                  <a:pt x="2807" y="1159"/>
                </a:cubicBezTo>
                <a:cubicBezTo>
                  <a:pt x="2808" y="1159"/>
                  <a:pt x="2809" y="1159"/>
                  <a:pt x="2809" y="1158"/>
                </a:cubicBezTo>
                <a:cubicBezTo>
                  <a:pt x="2809" y="1158"/>
                  <a:pt x="2810" y="1158"/>
                  <a:pt x="2810" y="1157"/>
                </a:cubicBezTo>
                <a:cubicBezTo>
                  <a:pt x="2810" y="1157"/>
                  <a:pt x="2811" y="1157"/>
                  <a:pt x="2811" y="1156"/>
                </a:cubicBezTo>
                <a:cubicBezTo>
                  <a:pt x="2812" y="1155"/>
                  <a:pt x="2812" y="1155"/>
                  <a:pt x="2811" y="1155"/>
                </a:cubicBezTo>
                <a:cubicBezTo>
                  <a:pt x="2811" y="1155"/>
                  <a:pt x="2811" y="1155"/>
                  <a:pt x="2811" y="1155"/>
                </a:cubicBezTo>
                <a:cubicBezTo>
                  <a:pt x="2812" y="1154"/>
                  <a:pt x="2812" y="1154"/>
                  <a:pt x="2812" y="1154"/>
                </a:cubicBezTo>
                <a:cubicBezTo>
                  <a:pt x="2812" y="1153"/>
                  <a:pt x="2812" y="1152"/>
                  <a:pt x="2811" y="1151"/>
                </a:cubicBezTo>
                <a:cubicBezTo>
                  <a:pt x="2811" y="1151"/>
                  <a:pt x="2811" y="1151"/>
                  <a:pt x="2811" y="1151"/>
                </a:cubicBezTo>
                <a:cubicBezTo>
                  <a:pt x="2811" y="1151"/>
                  <a:pt x="2811" y="1151"/>
                  <a:pt x="2811" y="1150"/>
                </a:cubicBezTo>
                <a:cubicBezTo>
                  <a:pt x="2810" y="1150"/>
                  <a:pt x="2810" y="1149"/>
                  <a:pt x="2809" y="1148"/>
                </a:cubicBezTo>
                <a:cubicBezTo>
                  <a:pt x="2809" y="1148"/>
                  <a:pt x="2809" y="1148"/>
                  <a:pt x="2809" y="1148"/>
                </a:cubicBezTo>
                <a:cubicBezTo>
                  <a:pt x="2809" y="1147"/>
                  <a:pt x="2809" y="1147"/>
                  <a:pt x="2809" y="1146"/>
                </a:cubicBezTo>
                <a:cubicBezTo>
                  <a:pt x="2809" y="1146"/>
                  <a:pt x="2809" y="1146"/>
                  <a:pt x="2810" y="1145"/>
                </a:cubicBezTo>
                <a:cubicBezTo>
                  <a:pt x="2810" y="1145"/>
                  <a:pt x="2810" y="1145"/>
                  <a:pt x="2810" y="1145"/>
                </a:cubicBezTo>
                <a:cubicBezTo>
                  <a:pt x="2810" y="1144"/>
                  <a:pt x="2810" y="1144"/>
                  <a:pt x="2810" y="1144"/>
                </a:cubicBezTo>
                <a:cubicBezTo>
                  <a:pt x="2810" y="1144"/>
                  <a:pt x="2810" y="1144"/>
                  <a:pt x="2810" y="1144"/>
                </a:cubicBezTo>
                <a:cubicBezTo>
                  <a:pt x="2811" y="1144"/>
                  <a:pt x="2811" y="1143"/>
                  <a:pt x="2811" y="1143"/>
                </a:cubicBezTo>
                <a:cubicBezTo>
                  <a:pt x="2811" y="1144"/>
                  <a:pt x="2811" y="1144"/>
                  <a:pt x="2811" y="1144"/>
                </a:cubicBezTo>
                <a:cubicBezTo>
                  <a:pt x="2811" y="1144"/>
                  <a:pt x="2811" y="1144"/>
                  <a:pt x="2812" y="1144"/>
                </a:cubicBezTo>
                <a:cubicBezTo>
                  <a:pt x="2812" y="1144"/>
                  <a:pt x="2812" y="1144"/>
                  <a:pt x="2812" y="1144"/>
                </a:cubicBezTo>
                <a:cubicBezTo>
                  <a:pt x="2812" y="1144"/>
                  <a:pt x="2812" y="1144"/>
                  <a:pt x="2812" y="1144"/>
                </a:cubicBezTo>
                <a:cubicBezTo>
                  <a:pt x="2812" y="1144"/>
                  <a:pt x="2812" y="1144"/>
                  <a:pt x="2812" y="1145"/>
                </a:cubicBezTo>
                <a:cubicBezTo>
                  <a:pt x="2812" y="1145"/>
                  <a:pt x="2812" y="1146"/>
                  <a:pt x="2812" y="1146"/>
                </a:cubicBezTo>
                <a:cubicBezTo>
                  <a:pt x="2812" y="1147"/>
                  <a:pt x="2812" y="1147"/>
                  <a:pt x="2813" y="1147"/>
                </a:cubicBezTo>
                <a:cubicBezTo>
                  <a:pt x="2813" y="1148"/>
                  <a:pt x="2813" y="1148"/>
                  <a:pt x="2813" y="1148"/>
                </a:cubicBezTo>
                <a:cubicBezTo>
                  <a:pt x="2813" y="1148"/>
                  <a:pt x="2813" y="1148"/>
                  <a:pt x="2813" y="1148"/>
                </a:cubicBezTo>
                <a:cubicBezTo>
                  <a:pt x="2813" y="1148"/>
                  <a:pt x="2813" y="1149"/>
                  <a:pt x="2813" y="1149"/>
                </a:cubicBezTo>
                <a:cubicBezTo>
                  <a:pt x="2813" y="1149"/>
                  <a:pt x="2813" y="1150"/>
                  <a:pt x="2813" y="1150"/>
                </a:cubicBezTo>
                <a:cubicBezTo>
                  <a:pt x="2813" y="1151"/>
                  <a:pt x="2813" y="1151"/>
                  <a:pt x="2813" y="1152"/>
                </a:cubicBezTo>
                <a:cubicBezTo>
                  <a:pt x="2813" y="1153"/>
                  <a:pt x="2814" y="1153"/>
                  <a:pt x="2815" y="1153"/>
                </a:cubicBezTo>
                <a:cubicBezTo>
                  <a:pt x="2815" y="1153"/>
                  <a:pt x="2815" y="1153"/>
                  <a:pt x="2815" y="1153"/>
                </a:cubicBezTo>
                <a:cubicBezTo>
                  <a:pt x="2816" y="1153"/>
                  <a:pt x="2816" y="1153"/>
                  <a:pt x="2816" y="1152"/>
                </a:cubicBezTo>
                <a:cubicBezTo>
                  <a:pt x="2817" y="1152"/>
                  <a:pt x="2817" y="1151"/>
                  <a:pt x="2817" y="1151"/>
                </a:cubicBezTo>
                <a:cubicBezTo>
                  <a:pt x="2817" y="1150"/>
                  <a:pt x="2817" y="1150"/>
                  <a:pt x="2817" y="1150"/>
                </a:cubicBezTo>
                <a:cubicBezTo>
                  <a:pt x="2817" y="1149"/>
                  <a:pt x="2816" y="1149"/>
                  <a:pt x="2816" y="1149"/>
                </a:cubicBezTo>
                <a:cubicBezTo>
                  <a:pt x="2816" y="1148"/>
                  <a:pt x="2816" y="1148"/>
                  <a:pt x="2816" y="1147"/>
                </a:cubicBezTo>
                <a:cubicBezTo>
                  <a:pt x="2817" y="1147"/>
                  <a:pt x="2817" y="1147"/>
                  <a:pt x="2817" y="1147"/>
                </a:cubicBezTo>
                <a:cubicBezTo>
                  <a:pt x="2818" y="1147"/>
                  <a:pt x="2818" y="1147"/>
                  <a:pt x="2818" y="1146"/>
                </a:cubicBezTo>
                <a:cubicBezTo>
                  <a:pt x="2819" y="1146"/>
                  <a:pt x="2819" y="1145"/>
                  <a:pt x="2819" y="1145"/>
                </a:cubicBezTo>
                <a:cubicBezTo>
                  <a:pt x="2819" y="1144"/>
                  <a:pt x="2819" y="1144"/>
                  <a:pt x="2819" y="1144"/>
                </a:cubicBezTo>
                <a:cubicBezTo>
                  <a:pt x="2819" y="1144"/>
                  <a:pt x="2819" y="1143"/>
                  <a:pt x="2819" y="1143"/>
                </a:cubicBezTo>
                <a:cubicBezTo>
                  <a:pt x="2819" y="1142"/>
                  <a:pt x="2819" y="1141"/>
                  <a:pt x="2819" y="1141"/>
                </a:cubicBezTo>
                <a:cubicBezTo>
                  <a:pt x="2819" y="1140"/>
                  <a:pt x="2818" y="1140"/>
                  <a:pt x="2818" y="1140"/>
                </a:cubicBezTo>
                <a:cubicBezTo>
                  <a:pt x="2818" y="1140"/>
                  <a:pt x="2818" y="1140"/>
                  <a:pt x="2818" y="1140"/>
                </a:cubicBezTo>
                <a:cubicBezTo>
                  <a:pt x="2818" y="1139"/>
                  <a:pt x="2818" y="1138"/>
                  <a:pt x="2817" y="1138"/>
                </a:cubicBezTo>
                <a:cubicBezTo>
                  <a:pt x="2817" y="1138"/>
                  <a:pt x="2817" y="1138"/>
                  <a:pt x="2817" y="1138"/>
                </a:cubicBezTo>
                <a:cubicBezTo>
                  <a:pt x="2817" y="1138"/>
                  <a:pt x="2817" y="1137"/>
                  <a:pt x="2817" y="1137"/>
                </a:cubicBezTo>
                <a:cubicBezTo>
                  <a:pt x="2817" y="1137"/>
                  <a:pt x="2817" y="1136"/>
                  <a:pt x="2817" y="1136"/>
                </a:cubicBezTo>
                <a:cubicBezTo>
                  <a:pt x="2817" y="1136"/>
                  <a:pt x="2817" y="1136"/>
                  <a:pt x="2817" y="1136"/>
                </a:cubicBezTo>
                <a:cubicBezTo>
                  <a:pt x="2817" y="1135"/>
                  <a:pt x="2817" y="1134"/>
                  <a:pt x="2816" y="1134"/>
                </a:cubicBezTo>
                <a:cubicBezTo>
                  <a:pt x="2816" y="1134"/>
                  <a:pt x="2816" y="1133"/>
                  <a:pt x="2816" y="1133"/>
                </a:cubicBezTo>
                <a:cubicBezTo>
                  <a:pt x="2815" y="1133"/>
                  <a:pt x="2815" y="1133"/>
                  <a:pt x="2815" y="1133"/>
                </a:cubicBezTo>
                <a:cubicBezTo>
                  <a:pt x="2816" y="1133"/>
                  <a:pt x="2816" y="1133"/>
                  <a:pt x="2816" y="1133"/>
                </a:cubicBezTo>
                <a:cubicBezTo>
                  <a:pt x="2816" y="1133"/>
                  <a:pt x="2816" y="1132"/>
                  <a:pt x="2816" y="1131"/>
                </a:cubicBezTo>
                <a:cubicBezTo>
                  <a:pt x="2815" y="1131"/>
                  <a:pt x="2815" y="1131"/>
                  <a:pt x="2815" y="1130"/>
                </a:cubicBezTo>
                <a:cubicBezTo>
                  <a:pt x="2815" y="1130"/>
                  <a:pt x="2815" y="1130"/>
                  <a:pt x="2815" y="1130"/>
                </a:cubicBezTo>
                <a:cubicBezTo>
                  <a:pt x="2815" y="1130"/>
                  <a:pt x="2815" y="1130"/>
                  <a:pt x="2815" y="1129"/>
                </a:cubicBezTo>
                <a:cubicBezTo>
                  <a:pt x="2816" y="1129"/>
                  <a:pt x="2816" y="1129"/>
                  <a:pt x="2816" y="1128"/>
                </a:cubicBezTo>
                <a:cubicBezTo>
                  <a:pt x="2816" y="1127"/>
                  <a:pt x="2815" y="1126"/>
                  <a:pt x="2815" y="1126"/>
                </a:cubicBezTo>
                <a:cubicBezTo>
                  <a:pt x="2815" y="1126"/>
                  <a:pt x="2815" y="1125"/>
                  <a:pt x="2814" y="1125"/>
                </a:cubicBezTo>
                <a:cubicBezTo>
                  <a:pt x="2814" y="1125"/>
                  <a:pt x="2814" y="1125"/>
                  <a:pt x="2814" y="1124"/>
                </a:cubicBezTo>
                <a:cubicBezTo>
                  <a:pt x="2814" y="1124"/>
                  <a:pt x="2813" y="1123"/>
                  <a:pt x="2812" y="1123"/>
                </a:cubicBezTo>
                <a:cubicBezTo>
                  <a:pt x="2812" y="1123"/>
                  <a:pt x="2812" y="1123"/>
                  <a:pt x="2811" y="1123"/>
                </a:cubicBezTo>
                <a:cubicBezTo>
                  <a:pt x="2811" y="1123"/>
                  <a:pt x="2811" y="1123"/>
                  <a:pt x="2811" y="1123"/>
                </a:cubicBezTo>
                <a:cubicBezTo>
                  <a:pt x="2811" y="1123"/>
                  <a:pt x="2811" y="1123"/>
                  <a:pt x="2811" y="1123"/>
                </a:cubicBezTo>
                <a:cubicBezTo>
                  <a:pt x="2811" y="1123"/>
                  <a:pt x="2811" y="1123"/>
                  <a:pt x="2811" y="1123"/>
                </a:cubicBezTo>
                <a:cubicBezTo>
                  <a:pt x="2811" y="1123"/>
                  <a:pt x="2812" y="1122"/>
                  <a:pt x="2812" y="1122"/>
                </a:cubicBezTo>
                <a:cubicBezTo>
                  <a:pt x="2812" y="1122"/>
                  <a:pt x="2812" y="1121"/>
                  <a:pt x="2812" y="1121"/>
                </a:cubicBezTo>
                <a:cubicBezTo>
                  <a:pt x="2812" y="1121"/>
                  <a:pt x="2812" y="1121"/>
                  <a:pt x="2813" y="1121"/>
                </a:cubicBezTo>
                <a:cubicBezTo>
                  <a:pt x="2813" y="1121"/>
                  <a:pt x="2813" y="1121"/>
                  <a:pt x="2813" y="1121"/>
                </a:cubicBezTo>
                <a:cubicBezTo>
                  <a:pt x="2813" y="1121"/>
                  <a:pt x="2814" y="1121"/>
                  <a:pt x="2814" y="1121"/>
                </a:cubicBezTo>
                <a:cubicBezTo>
                  <a:pt x="2814" y="1120"/>
                  <a:pt x="2814" y="1120"/>
                  <a:pt x="2814" y="1120"/>
                </a:cubicBezTo>
                <a:cubicBezTo>
                  <a:pt x="2814" y="1119"/>
                  <a:pt x="2814" y="1119"/>
                  <a:pt x="2814" y="1118"/>
                </a:cubicBezTo>
                <a:cubicBezTo>
                  <a:pt x="2814" y="1118"/>
                  <a:pt x="2814" y="1118"/>
                  <a:pt x="2814" y="1118"/>
                </a:cubicBezTo>
                <a:cubicBezTo>
                  <a:pt x="2814" y="1118"/>
                  <a:pt x="2813" y="1117"/>
                  <a:pt x="2813" y="1117"/>
                </a:cubicBezTo>
                <a:cubicBezTo>
                  <a:pt x="2813" y="1117"/>
                  <a:pt x="2812" y="1116"/>
                  <a:pt x="2811" y="1117"/>
                </a:cubicBezTo>
                <a:cubicBezTo>
                  <a:pt x="2811" y="1117"/>
                  <a:pt x="2810" y="1117"/>
                  <a:pt x="2810" y="1118"/>
                </a:cubicBezTo>
                <a:close/>
                <a:moveTo>
                  <a:pt x="2760" y="1030"/>
                </a:moveTo>
                <a:cubicBezTo>
                  <a:pt x="2761" y="1031"/>
                  <a:pt x="2761" y="1031"/>
                  <a:pt x="2761" y="1031"/>
                </a:cubicBezTo>
                <a:cubicBezTo>
                  <a:pt x="2761" y="1030"/>
                  <a:pt x="2761" y="1030"/>
                  <a:pt x="2761" y="1030"/>
                </a:cubicBezTo>
                <a:cubicBezTo>
                  <a:pt x="2761" y="1030"/>
                  <a:pt x="2761" y="1030"/>
                  <a:pt x="2761" y="1030"/>
                </a:cubicBezTo>
                <a:cubicBezTo>
                  <a:pt x="2761" y="1030"/>
                  <a:pt x="2762" y="1030"/>
                  <a:pt x="2762" y="1030"/>
                </a:cubicBezTo>
                <a:cubicBezTo>
                  <a:pt x="2762" y="1030"/>
                  <a:pt x="2762" y="1030"/>
                  <a:pt x="2762" y="1030"/>
                </a:cubicBezTo>
                <a:cubicBezTo>
                  <a:pt x="2762" y="1029"/>
                  <a:pt x="2762" y="1028"/>
                  <a:pt x="2763" y="1028"/>
                </a:cubicBezTo>
                <a:cubicBezTo>
                  <a:pt x="2764" y="1028"/>
                  <a:pt x="2765" y="1029"/>
                  <a:pt x="2765" y="1030"/>
                </a:cubicBezTo>
                <a:cubicBezTo>
                  <a:pt x="2765" y="1031"/>
                  <a:pt x="2764" y="1031"/>
                  <a:pt x="2763" y="1031"/>
                </a:cubicBezTo>
                <a:cubicBezTo>
                  <a:pt x="2763" y="1031"/>
                  <a:pt x="2763" y="1031"/>
                  <a:pt x="2763" y="1031"/>
                </a:cubicBezTo>
                <a:cubicBezTo>
                  <a:pt x="2763" y="1031"/>
                  <a:pt x="2762" y="1031"/>
                  <a:pt x="2762" y="1031"/>
                </a:cubicBezTo>
                <a:cubicBezTo>
                  <a:pt x="2762" y="1031"/>
                  <a:pt x="2762" y="1031"/>
                  <a:pt x="2762" y="1031"/>
                </a:cubicBezTo>
                <a:cubicBezTo>
                  <a:pt x="2762" y="1032"/>
                  <a:pt x="2762" y="1033"/>
                  <a:pt x="2761" y="1033"/>
                </a:cubicBezTo>
                <a:cubicBezTo>
                  <a:pt x="2761" y="1033"/>
                  <a:pt x="2760" y="1033"/>
                  <a:pt x="2760" y="1033"/>
                </a:cubicBezTo>
                <a:cubicBezTo>
                  <a:pt x="2760" y="1033"/>
                  <a:pt x="2759" y="1033"/>
                  <a:pt x="2759" y="1032"/>
                </a:cubicBezTo>
                <a:cubicBezTo>
                  <a:pt x="2759" y="1032"/>
                  <a:pt x="2759" y="1031"/>
                  <a:pt x="2759" y="1031"/>
                </a:cubicBezTo>
                <a:cubicBezTo>
                  <a:pt x="2759" y="1031"/>
                  <a:pt x="2759" y="1031"/>
                  <a:pt x="2759" y="1030"/>
                </a:cubicBezTo>
                <a:cubicBezTo>
                  <a:pt x="2759" y="1030"/>
                  <a:pt x="2760" y="1030"/>
                  <a:pt x="2760" y="1030"/>
                </a:cubicBezTo>
                <a:close/>
                <a:moveTo>
                  <a:pt x="2763" y="1030"/>
                </a:moveTo>
                <a:cubicBezTo>
                  <a:pt x="2763" y="1030"/>
                  <a:pt x="2763" y="1030"/>
                  <a:pt x="2763" y="1030"/>
                </a:cubicBezTo>
                <a:cubicBezTo>
                  <a:pt x="2763" y="1030"/>
                  <a:pt x="2763" y="1030"/>
                  <a:pt x="2763" y="1030"/>
                </a:cubicBezTo>
                <a:cubicBezTo>
                  <a:pt x="2763" y="1030"/>
                  <a:pt x="2764" y="1030"/>
                  <a:pt x="2764" y="1030"/>
                </a:cubicBezTo>
                <a:cubicBezTo>
                  <a:pt x="2764" y="1030"/>
                  <a:pt x="2763" y="1029"/>
                  <a:pt x="2763" y="1029"/>
                </a:cubicBezTo>
                <a:cubicBezTo>
                  <a:pt x="2763" y="1029"/>
                  <a:pt x="2763" y="1029"/>
                  <a:pt x="2763" y="1029"/>
                </a:cubicBezTo>
                <a:cubicBezTo>
                  <a:pt x="2764" y="1030"/>
                  <a:pt x="2764" y="1030"/>
                  <a:pt x="2763" y="1030"/>
                </a:cubicBezTo>
                <a:cubicBezTo>
                  <a:pt x="2763" y="1030"/>
                  <a:pt x="2763" y="1030"/>
                  <a:pt x="2763" y="1030"/>
                </a:cubicBezTo>
                <a:cubicBezTo>
                  <a:pt x="2763" y="1030"/>
                  <a:pt x="2763" y="1030"/>
                  <a:pt x="2763" y="1030"/>
                </a:cubicBezTo>
                <a:cubicBezTo>
                  <a:pt x="2763" y="1030"/>
                  <a:pt x="2763" y="1030"/>
                  <a:pt x="2763" y="1030"/>
                </a:cubicBezTo>
                <a:cubicBezTo>
                  <a:pt x="2762" y="1030"/>
                  <a:pt x="2762" y="1029"/>
                  <a:pt x="2763" y="1029"/>
                </a:cubicBezTo>
                <a:cubicBezTo>
                  <a:pt x="2763" y="1029"/>
                  <a:pt x="2763" y="1029"/>
                  <a:pt x="2763" y="1029"/>
                </a:cubicBezTo>
                <a:cubicBezTo>
                  <a:pt x="2763" y="1029"/>
                  <a:pt x="2763" y="1029"/>
                  <a:pt x="2763" y="1029"/>
                </a:cubicBezTo>
                <a:cubicBezTo>
                  <a:pt x="2763" y="1029"/>
                  <a:pt x="2763" y="1030"/>
                  <a:pt x="2763" y="1030"/>
                </a:cubicBezTo>
                <a:close/>
                <a:moveTo>
                  <a:pt x="2762" y="1033"/>
                </a:moveTo>
                <a:cubicBezTo>
                  <a:pt x="2761" y="1033"/>
                  <a:pt x="2761" y="1034"/>
                  <a:pt x="2761" y="1035"/>
                </a:cubicBezTo>
                <a:cubicBezTo>
                  <a:pt x="2761" y="1036"/>
                  <a:pt x="2761" y="1036"/>
                  <a:pt x="2762" y="1036"/>
                </a:cubicBezTo>
                <a:cubicBezTo>
                  <a:pt x="2762" y="1036"/>
                  <a:pt x="2762" y="1036"/>
                  <a:pt x="2762" y="1036"/>
                </a:cubicBezTo>
                <a:cubicBezTo>
                  <a:pt x="2762" y="1036"/>
                  <a:pt x="2762" y="1036"/>
                  <a:pt x="2763" y="1036"/>
                </a:cubicBezTo>
                <a:cubicBezTo>
                  <a:pt x="2763" y="1036"/>
                  <a:pt x="2764" y="1036"/>
                  <a:pt x="2764" y="1035"/>
                </a:cubicBezTo>
                <a:cubicBezTo>
                  <a:pt x="2764" y="1034"/>
                  <a:pt x="2763" y="1034"/>
                  <a:pt x="2763" y="1034"/>
                </a:cubicBezTo>
                <a:lnTo>
                  <a:pt x="2762" y="1033"/>
                </a:lnTo>
                <a:close/>
                <a:moveTo>
                  <a:pt x="2754" y="1165"/>
                </a:moveTo>
                <a:cubicBezTo>
                  <a:pt x="2754" y="1165"/>
                  <a:pt x="2754" y="1165"/>
                  <a:pt x="2754" y="1165"/>
                </a:cubicBezTo>
                <a:cubicBezTo>
                  <a:pt x="2754" y="1164"/>
                  <a:pt x="2753" y="1163"/>
                  <a:pt x="2753" y="1163"/>
                </a:cubicBezTo>
                <a:cubicBezTo>
                  <a:pt x="2752" y="1163"/>
                  <a:pt x="2751" y="1164"/>
                  <a:pt x="2751" y="1165"/>
                </a:cubicBezTo>
                <a:cubicBezTo>
                  <a:pt x="2751" y="1165"/>
                  <a:pt x="2751" y="1165"/>
                  <a:pt x="2751" y="1165"/>
                </a:cubicBezTo>
                <a:cubicBezTo>
                  <a:pt x="2751" y="1166"/>
                  <a:pt x="2751" y="1166"/>
                  <a:pt x="2752" y="1166"/>
                </a:cubicBezTo>
                <a:cubicBezTo>
                  <a:pt x="2752" y="1167"/>
                  <a:pt x="2752" y="1167"/>
                  <a:pt x="2753" y="1167"/>
                </a:cubicBezTo>
                <a:cubicBezTo>
                  <a:pt x="2754" y="1167"/>
                  <a:pt x="2754" y="1166"/>
                  <a:pt x="2754" y="1165"/>
                </a:cubicBezTo>
                <a:close/>
                <a:moveTo>
                  <a:pt x="2767" y="1036"/>
                </a:moveTo>
                <a:cubicBezTo>
                  <a:pt x="2767" y="1036"/>
                  <a:pt x="2768" y="1036"/>
                  <a:pt x="2768" y="1036"/>
                </a:cubicBezTo>
                <a:cubicBezTo>
                  <a:pt x="2768" y="1036"/>
                  <a:pt x="2769" y="1035"/>
                  <a:pt x="2769" y="1035"/>
                </a:cubicBezTo>
                <a:cubicBezTo>
                  <a:pt x="2769" y="1034"/>
                  <a:pt x="2769" y="1034"/>
                  <a:pt x="2769" y="1034"/>
                </a:cubicBezTo>
                <a:cubicBezTo>
                  <a:pt x="2769" y="1034"/>
                  <a:pt x="2769" y="1034"/>
                  <a:pt x="2768" y="1034"/>
                </a:cubicBezTo>
                <a:cubicBezTo>
                  <a:pt x="2768" y="1033"/>
                  <a:pt x="2768" y="1033"/>
                  <a:pt x="2768" y="1033"/>
                </a:cubicBezTo>
                <a:cubicBezTo>
                  <a:pt x="2768" y="1033"/>
                  <a:pt x="2767" y="1032"/>
                  <a:pt x="2767" y="1032"/>
                </a:cubicBezTo>
                <a:cubicBezTo>
                  <a:pt x="2766" y="1032"/>
                  <a:pt x="2765" y="1033"/>
                  <a:pt x="2765" y="1034"/>
                </a:cubicBezTo>
                <a:cubicBezTo>
                  <a:pt x="2765" y="1034"/>
                  <a:pt x="2765" y="1035"/>
                  <a:pt x="2766" y="1035"/>
                </a:cubicBezTo>
                <a:cubicBezTo>
                  <a:pt x="2766" y="1036"/>
                  <a:pt x="2767" y="1036"/>
                  <a:pt x="2767" y="1036"/>
                </a:cubicBezTo>
                <a:close/>
                <a:moveTo>
                  <a:pt x="2805" y="1097"/>
                </a:moveTo>
                <a:cubicBezTo>
                  <a:pt x="2805" y="1097"/>
                  <a:pt x="2805" y="1097"/>
                  <a:pt x="2805" y="1096"/>
                </a:cubicBezTo>
                <a:cubicBezTo>
                  <a:pt x="2804" y="1096"/>
                  <a:pt x="2804" y="1096"/>
                  <a:pt x="2804" y="1095"/>
                </a:cubicBezTo>
                <a:cubicBezTo>
                  <a:pt x="2804" y="1095"/>
                  <a:pt x="2804" y="1095"/>
                  <a:pt x="2804" y="1094"/>
                </a:cubicBezTo>
                <a:cubicBezTo>
                  <a:pt x="2804" y="1094"/>
                  <a:pt x="2803" y="1094"/>
                  <a:pt x="2803" y="1094"/>
                </a:cubicBezTo>
                <a:cubicBezTo>
                  <a:pt x="2803" y="1093"/>
                  <a:pt x="2802" y="1092"/>
                  <a:pt x="2802" y="1092"/>
                </a:cubicBezTo>
                <a:cubicBezTo>
                  <a:pt x="2801" y="1092"/>
                  <a:pt x="2801" y="1092"/>
                  <a:pt x="2801" y="1092"/>
                </a:cubicBezTo>
                <a:cubicBezTo>
                  <a:pt x="2800" y="1091"/>
                  <a:pt x="2799" y="1092"/>
                  <a:pt x="2798" y="1092"/>
                </a:cubicBezTo>
                <a:cubicBezTo>
                  <a:pt x="2797" y="1092"/>
                  <a:pt x="2796" y="1092"/>
                  <a:pt x="2796" y="1092"/>
                </a:cubicBezTo>
                <a:cubicBezTo>
                  <a:pt x="2795" y="1092"/>
                  <a:pt x="2795" y="1092"/>
                  <a:pt x="2795" y="1092"/>
                </a:cubicBezTo>
                <a:cubicBezTo>
                  <a:pt x="2795" y="1092"/>
                  <a:pt x="2794" y="1092"/>
                  <a:pt x="2793" y="1093"/>
                </a:cubicBezTo>
                <a:cubicBezTo>
                  <a:pt x="2793" y="1093"/>
                  <a:pt x="2793" y="1094"/>
                  <a:pt x="2793" y="1094"/>
                </a:cubicBezTo>
                <a:cubicBezTo>
                  <a:pt x="2793" y="1094"/>
                  <a:pt x="2793" y="1095"/>
                  <a:pt x="2794" y="1096"/>
                </a:cubicBezTo>
                <a:cubicBezTo>
                  <a:pt x="2794" y="1096"/>
                  <a:pt x="2794" y="1097"/>
                  <a:pt x="2794" y="1097"/>
                </a:cubicBezTo>
                <a:cubicBezTo>
                  <a:pt x="2794" y="1097"/>
                  <a:pt x="2795" y="1098"/>
                  <a:pt x="2795" y="1098"/>
                </a:cubicBezTo>
                <a:cubicBezTo>
                  <a:pt x="2795" y="1098"/>
                  <a:pt x="2796" y="1098"/>
                  <a:pt x="2796" y="1099"/>
                </a:cubicBezTo>
                <a:cubicBezTo>
                  <a:pt x="2796" y="1099"/>
                  <a:pt x="2796" y="1099"/>
                  <a:pt x="2796" y="1099"/>
                </a:cubicBezTo>
                <a:cubicBezTo>
                  <a:pt x="2797" y="1099"/>
                  <a:pt x="2797" y="1099"/>
                  <a:pt x="2797" y="1100"/>
                </a:cubicBezTo>
                <a:cubicBezTo>
                  <a:pt x="2798" y="1100"/>
                  <a:pt x="2798" y="1100"/>
                  <a:pt x="2798" y="1100"/>
                </a:cubicBezTo>
                <a:cubicBezTo>
                  <a:pt x="2798" y="1101"/>
                  <a:pt x="2799" y="1102"/>
                  <a:pt x="2799" y="1102"/>
                </a:cubicBezTo>
                <a:cubicBezTo>
                  <a:pt x="2799" y="1102"/>
                  <a:pt x="2799" y="1103"/>
                  <a:pt x="2799" y="1103"/>
                </a:cubicBezTo>
                <a:cubicBezTo>
                  <a:pt x="2799" y="1103"/>
                  <a:pt x="2799" y="1103"/>
                  <a:pt x="2799" y="1104"/>
                </a:cubicBezTo>
                <a:cubicBezTo>
                  <a:pt x="2799" y="1104"/>
                  <a:pt x="2798" y="1104"/>
                  <a:pt x="2798" y="1104"/>
                </a:cubicBezTo>
                <a:cubicBezTo>
                  <a:pt x="2798" y="1104"/>
                  <a:pt x="2798" y="1104"/>
                  <a:pt x="2798" y="1104"/>
                </a:cubicBezTo>
                <a:cubicBezTo>
                  <a:pt x="2798" y="1104"/>
                  <a:pt x="2798" y="1103"/>
                  <a:pt x="2798" y="1103"/>
                </a:cubicBezTo>
                <a:cubicBezTo>
                  <a:pt x="2798" y="1103"/>
                  <a:pt x="2798" y="1102"/>
                  <a:pt x="2798" y="1102"/>
                </a:cubicBezTo>
                <a:cubicBezTo>
                  <a:pt x="2798" y="1101"/>
                  <a:pt x="2797" y="1101"/>
                  <a:pt x="2796" y="1101"/>
                </a:cubicBezTo>
                <a:cubicBezTo>
                  <a:pt x="2796" y="1101"/>
                  <a:pt x="2796" y="1101"/>
                  <a:pt x="2796" y="1101"/>
                </a:cubicBezTo>
                <a:cubicBezTo>
                  <a:pt x="2796" y="1101"/>
                  <a:pt x="2796" y="1101"/>
                  <a:pt x="2795" y="1101"/>
                </a:cubicBezTo>
                <a:cubicBezTo>
                  <a:pt x="2795" y="1101"/>
                  <a:pt x="2795" y="1101"/>
                  <a:pt x="2795" y="1101"/>
                </a:cubicBezTo>
                <a:cubicBezTo>
                  <a:pt x="2795" y="1101"/>
                  <a:pt x="2795" y="1101"/>
                  <a:pt x="2795" y="1101"/>
                </a:cubicBezTo>
                <a:cubicBezTo>
                  <a:pt x="2794" y="1101"/>
                  <a:pt x="2793" y="1102"/>
                  <a:pt x="2793" y="1103"/>
                </a:cubicBezTo>
                <a:cubicBezTo>
                  <a:pt x="2793" y="1103"/>
                  <a:pt x="2794" y="1104"/>
                  <a:pt x="2795" y="1104"/>
                </a:cubicBezTo>
                <a:cubicBezTo>
                  <a:pt x="2795" y="1104"/>
                  <a:pt x="2795" y="1104"/>
                  <a:pt x="2795" y="1104"/>
                </a:cubicBezTo>
                <a:cubicBezTo>
                  <a:pt x="2794" y="1105"/>
                  <a:pt x="2794" y="1105"/>
                  <a:pt x="2794" y="1105"/>
                </a:cubicBezTo>
                <a:cubicBezTo>
                  <a:pt x="2795" y="1106"/>
                  <a:pt x="2795" y="1106"/>
                  <a:pt x="2795" y="1106"/>
                </a:cubicBezTo>
                <a:cubicBezTo>
                  <a:pt x="2795" y="1106"/>
                  <a:pt x="2795" y="1107"/>
                  <a:pt x="2795" y="1107"/>
                </a:cubicBezTo>
                <a:cubicBezTo>
                  <a:pt x="2795" y="1107"/>
                  <a:pt x="2795" y="1107"/>
                  <a:pt x="2795" y="1108"/>
                </a:cubicBezTo>
                <a:cubicBezTo>
                  <a:pt x="2795" y="1108"/>
                  <a:pt x="2795" y="1108"/>
                  <a:pt x="2796" y="1109"/>
                </a:cubicBezTo>
                <a:cubicBezTo>
                  <a:pt x="2796" y="1109"/>
                  <a:pt x="2796" y="1109"/>
                  <a:pt x="2796" y="1109"/>
                </a:cubicBezTo>
                <a:cubicBezTo>
                  <a:pt x="2797" y="1110"/>
                  <a:pt x="2797" y="1110"/>
                  <a:pt x="2797" y="1110"/>
                </a:cubicBezTo>
                <a:cubicBezTo>
                  <a:pt x="2798" y="1110"/>
                  <a:pt x="2798" y="1110"/>
                  <a:pt x="2798" y="1110"/>
                </a:cubicBezTo>
                <a:cubicBezTo>
                  <a:pt x="2798" y="1110"/>
                  <a:pt x="2798" y="1110"/>
                  <a:pt x="2798" y="1111"/>
                </a:cubicBezTo>
                <a:cubicBezTo>
                  <a:pt x="2798" y="1111"/>
                  <a:pt x="2798" y="1112"/>
                  <a:pt x="2799" y="1113"/>
                </a:cubicBezTo>
                <a:cubicBezTo>
                  <a:pt x="2799" y="1113"/>
                  <a:pt x="2799" y="1113"/>
                  <a:pt x="2799" y="1113"/>
                </a:cubicBezTo>
                <a:cubicBezTo>
                  <a:pt x="2799" y="1113"/>
                  <a:pt x="2799" y="1113"/>
                  <a:pt x="2799" y="1113"/>
                </a:cubicBezTo>
                <a:cubicBezTo>
                  <a:pt x="2799" y="1114"/>
                  <a:pt x="2799" y="1114"/>
                  <a:pt x="2799" y="1115"/>
                </a:cubicBezTo>
                <a:cubicBezTo>
                  <a:pt x="2799" y="1115"/>
                  <a:pt x="2799" y="1115"/>
                  <a:pt x="2799" y="1115"/>
                </a:cubicBezTo>
                <a:cubicBezTo>
                  <a:pt x="2799" y="1116"/>
                  <a:pt x="2800" y="1117"/>
                  <a:pt x="2801" y="1117"/>
                </a:cubicBezTo>
                <a:cubicBezTo>
                  <a:pt x="2801" y="1117"/>
                  <a:pt x="2801" y="1117"/>
                  <a:pt x="2801" y="1117"/>
                </a:cubicBezTo>
                <a:cubicBezTo>
                  <a:pt x="2802" y="1117"/>
                  <a:pt x="2802" y="1117"/>
                  <a:pt x="2803" y="1116"/>
                </a:cubicBezTo>
                <a:cubicBezTo>
                  <a:pt x="2803" y="1116"/>
                  <a:pt x="2803" y="1116"/>
                  <a:pt x="2803" y="1116"/>
                </a:cubicBezTo>
                <a:cubicBezTo>
                  <a:pt x="2803" y="1116"/>
                  <a:pt x="2803" y="1116"/>
                  <a:pt x="2803" y="1116"/>
                </a:cubicBezTo>
                <a:cubicBezTo>
                  <a:pt x="2803" y="1116"/>
                  <a:pt x="2803" y="1117"/>
                  <a:pt x="2803" y="1117"/>
                </a:cubicBezTo>
                <a:cubicBezTo>
                  <a:pt x="2803" y="1117"/>
                  <a:pt x="2802" y="1117"/>
                  <a:pt x="2802" y="1118"/>
                </a:cubicBezTo>
                <a:cubicBezTo>
                  <a:pt x="2802" y="1119"/>
                  <a:pt x="2803" y="1119"/>
                  <a:pt x="2804" y="1119"/>
                </a:cubicBezTo>
                <a:cubicBezTo>
                  <a:pt x="2804" y="1119"/>
                  <a:pt x="2805" y="1119"/>
                  <a:pt x="2805" y="1119"/>
                </a:cubicBezTo>
                <a:cubicBezTo>
                  <a:pt x="2805" y="1119"/>
                  <a:pt x="2805" y="1118"/>
                  <a:pt x="2805" y="1118"/>
                </a:cubicBezTo>
                <a:cubicBezTo>
                  <a:pt x="2805" y="1117"/>
                  <a:pt x="2805" y="1116"/>
                  <a:pt x="2804" y="1116"/>
                </a:cubicBezTo>
                <a:cubicBezTo>
                  <a:pt x="2804" y="1116"/>
                  <a:pt x="2804" y="1116"/>
                  <a:pt x="2804" y="1116"/>
                </a:cubicBezTo>
                <a:cubicBezTo>
                  <a:pt x="2804" y="1116"/>
                  <a:pt x="2804" y="1116"/>
                  <a:pt x="2804" y="1116"/>
                </a:cubicBezTo>
                <a:cubicBezTo>
                  <a:pt x="2805" y="1115"/>
                  <a:pt x="2805" y="1114"/>
                  <a:pt x="2805" y="1114"/>
                </a:cubicBezTo>
                <a:cubicBezTo>
                  <a:pt x="2804" y="1114"/>
                  <a:pt x="2804" y="1114"/>
                  <a:pt x="2804" y="1113"/>
                </a:cubicBezTo>
                <a:cubicBezTo>
                  <a:pt x="2804" y="1113"/>
                  <a:pt x="2804" y="1112"/>
                  <a:pt x="2804" y="1111"/>
                </a:cubicBezTo>
                <a:cubicBezTo>
                  <a:pt x="2803" y="1111"/>
                  <a:pt x="2803" y="1111"/>
                  <a:pt x="2803" y="1111"/>
                </a:cubicBezTo>
                <a:cubicBezTo>
                  <a:pt x="2803" y="1111"/>
                  <a:pt x="2802" y="1110"/>
                  <a:pt x="2802" y="1110"/>
                </a:cubicBezTo>
                <a:cubicBezTo>
                  <a:pt x="2802" y="1109"/>
                  <a:pt x="2802" y="1109"/>
                  <a:pt x="2802" y="1108"/>
                </a:cubicBezTo>
                <a:cubicBezTo>
                  <a:pt x="2802" y="1108"/>
                  <a:pt x="2802" y="1107"/>
                  <a:pt x="2802" y="1107"/>
                </a:cubicBezTo>
                <a:cubicBezTo>
                  <a:pt x="2802" y="1107"/>
                  <a:pt x="2801" y="1106"/>
                  <a:pt x="2801" y="1106"/>
                </a:cubicBezTo>
                <a:cubicBezTo>
                  <a:pt x="2801" y="1106"/>
                  <a:pt x="2802" y="1106"/>
                  <a:pt x="2802" y="1106"/>
                </a:cubicBezTo>
                <a:cubicBezTo>
                  <a:pt x="2802" y="1106"/>
                  <a:pt x="2802" y="1107"/>
                  <a:pt x="2802" y="1107"/>
                </a:cubicBezTo>
                <a:cubicBezTo>
                  <a:pt x="2802" y="1108"/>
                  <a:pt x="2804" y="1108"/>
                  <a:pt x="2805" y="1108"/>
                </a:cubicBezTo>
                <a:cubicBezTo>
                  <a:pt x="2805" y="1108"/>
                  <a:pt x="2805" y="1108"/>
                  <a:pt x="2806" y="1108"/>
                </a:cubicBezTo>
                <a:cubicBezTo>
                  <a:pt x="2806" y="1108"/>
                  <a:pt x="2806" y="1108"/>
                  <a:pt x="2806" y="1108"/>
                </a:cubicBezTo>
                <a:cubicBezTo>
                  <a:pt x="2807" y="1108"/>
                  <a:pt x="2807" y="1108"/>
                  <a:pt x="2808" y="1107"/>
                </a:cubicBezTo>
                <a:cubicBezTo>
                  <a:pt x="2808" y="1107"/>
                  <a:pt x="2808" y="1106"/>
                  <a:pt x="2807" y="1105"/>
                </a:cubicBezTo>
                <a:cubicBezTo>
                  <a:pt x="2807" y="1105"/>
                  <a:pt x="2807" y="1105"/>
                  <a:pt x="2807" y="1105"/>
                </a:cubicBezTo>
                <a:cubicBezTo>
                  <a:pt x="2807" y="1105"/>
                  <a:pt x="2807" y="1105"/>
                  <a:pt x="2807" y="1105"/>
                </a:cubicBezTo>
                <a:cubicBezTo>
                  <a:pt x="2807" y="1104"/>
                  <a:pt x="2807" y="1104"/>
                  <a:pt x="2807" y="1104"/>
                </a:cubicBezTo>
                <a:cubicBezTo>
                  <a:pt x="2806" y="1104"/>
                  <a:pt x="2806" y="1103"/>
                  <a:pt x="2806" y="1103"/>
                </a:cubicBezTo>
                <a:cubicBezTo>
                  <a:pt x="2806" y="1103"/>
                  <a:pt x="2806" y="1103"/>
                  <a:pt x="2806" y="1103"/>
                </a:cubicBezTo>
                <a:cubicBezTo>
                  <a:pt x="2806" y="1103"/>
                  <a:pt x="2806" y="1103"/>
                  <a:pt x="2806" y="1102"/>
                </a:cubicBezTo>
                <a:cubicBezTo>
                  <a:pt x="2806" y="1102"/>
                  <a:pt x="2806" y="1101"/>
                  <a:pt x="2806" y="1101"/>
                </a:cubicBezTo>
                <a:cubicBezTo>
                  <a:pt x="2805" y="1101"/>
                  <a:pt x="2805" y="1100"/>
                  <a:pt x="2806" y="1100"/>
                </a:cubicBezTo>
                <a:cubicBezTo>
                  <a:pt x="2806" y="1099"/>
                  <a:pt x="2805" y="1098"/>
                  <a:pt x="2805" y="1097"/>
                </a:cubicBezTo>
                <a:close/>
                <a:moveTo>
                  <a:pt x="2674" y="1061"/>
                </a:moveTo>
                <a:cubicBezTo>
                  <a:pt x="2674" y="1061"/>
                  <a:pt x="2674" y="1061"/>
                  <a:pt x="2674" y="1062"/>
                </a:cubicBezTo>
                <a:cubicBezTo>
                  <a:pt x="2674" y="1062"/>
                  <a:pt x="2674" y="1062"/>
                  <a:pt x="2674" y="1062"/>
                </a:cubicBezTo>
                <a:cubicBezTo>
                  <a:pt x="2674" y="1062"/>
                  <a:pt x="2674" y="1062"/>
                  <a:pt x="2674" y="1062"/>
                </a:cubicBezTo>
                <a:cubicBezTo>
                  <a:pt x="2674" y="1062"/>
                  <a:pt x="2674" y="1062"/>
                  <a:pt x="2674" y="1062"/>
                </a:cubicBezTo>
                <a:cubicBezTo>
                  <a:pt x="2674" y="1062"/>
                  <a:pt x="2674" y="1062"/>
                  <a:pt x="2674" y="1062"/>
                </a:cubicBezTo>
                <a:cubicBezTo>
                  <a:pt x="2674" y="1062"/>
                  <a:pt x="2674" y="1062"/>
                  <a:pt x="2674" y="1063"/>
                </a:cubicBezTo>
                <a:cubicBezTo>
                  <a:pt x="2674" y="1063"/>
                  <a:pt x="2675" y="1063"/>
                  <a:pt x="2675" y="1063"/>
                </a:cubicBezTo>
                <a:cubicBezTo>
                  <a:pt x="2675" y="1063"/>
                  <a:pt x="2676" y="1062"/>
                  <a:pt x="2676" y="1062"/>
                </a:cubicBezTo>
                <a:cubicBezTo>
                  <a:pt x="2676" y="1061"/>
                  <a:pt x="2675" y="1060"/>
                  <a:pt x="2674" y="1061"/>
                </a:cubicBezTo>
                <a:close/>
                <a:moveTo>
                  <a:pt x="2676" y="1056"/>
                </a:moveTo>
                <a:cubicBezTo>
                  <a:pt x="2677" y="1056"/>
                  <a:pt x="2677" y="1056"/>
                  <a:pt x="2677" y="1056"/>
                </a:cubicBezTo>
                <a:cubicBezTo>
                  <a:pt x="2677" y="1056"/>
                  <a:pt x="2677" y="1056"/>
                  <a:pt x="2677" y="1056"/>
                </a:cubicBezTo>
                <a:cubicBezTo>
                  <a:pt x="2677" y="1056"/>
                  <a:pt x="2677" y="1056"/>
                  <a:pt x="2678" y="1056"/>
                </a:cubicBezTo>
                <a:cubicBezTo>
                  <a:pt x="2678" y="1056"/>
                  <a:pt x="2678" y="1055"/>
                  <a:pt x="2678" y="1055"/>
                </a:cubicBezTo>
                <a:cubicBezTo>
                  <a:pt x="2679" y="1054"/>
                  <a:pt x="2678" y="1054"/>
                  <a:pt x="2678" y="1054"/>
                </a:cubicBezTo>
                <a:cubicBezTo>
                  <a:pt x="2678" y="1054"/>
                  <a:pt x="2677" y="1054"/>
                  <a:pt x="2677" y="1054"/>
                </a:cubicBezTo>
                <a:cubicBezTo>
                  <a:pt x="2677" y="1054"/>
                  <a:pt x="2677" y="1054"/>
                  <a:pt x="2677" y="1054"/>
                </a:cubicBezTo>
                <a:cubicBezTo>
                  <a:pt x="2676" y="1054"/>
                  <a:pt x="2676" y="1054"/>
                  <a:pt x="2676" y="1054"/>
                </a:cubicBezTo>
                <a:cubicBezTo>
                  <a:pt x="2676" y="1054"/>
                  <a:pt x="2676" y="1055"/>
                  <a:pt x="2676" y="1055"/>
                </a:cubicBezTo>
                <a:cubicBezTo>
                  <a:pt x="2676" y="1055"/>
                  <a:pt x="2676" y="1056"/>
                  <a:pt x="2676" y="1056"/>
                </a:cubicBezTo>
                <a:close/>
                <a:moveTo>
                  <a:pt x="2680" y="1058"/>
                </a:moveTo>
                <a:cubicBezTo>
                  <a:pt x="2680" y="1058"/>
                  <a:pt x="2681" y="1058"/>
                  <a:pt x="2681" y="1058"/>
                </a:cubicBezTo>
                <a:cubicBezTo>
                  <a:pt x="2681" y="1058"/>
                  <a:pt x="2681" y="1058"/>
                  <a:pt x="2681" y="1058"/>
                </a:cubicBezTo>
                <a:cubicBezTo>
                  <a:pt x="2681" y="1058"/>
                  <a:pt x="2681" y="1058"/>
                  <a:pt x="2681" y="1058"/>
                </a:cubicBezTo>
                <a:cubicBezTo>
                  <a:pt x="2681" y="1058"/>
                  <a:pt x="2681" y="1058"/>
                  <a:pt x="2681" y="1058"/>
                </a:cubicBezTo>
                <a:cubicBezTo>
                  <a:pt x="2682" y="1058"/>
                  <a:pt x="2682" y="1058"/>
                  <a:pt x="2682" y="1057"/>
                </a:cubicBezTo>
                <a:cubicBezTo>
                  <a:pt x="2682" y="1057"/>
                  <a:pt x="2682" y="1057"/>
                  <a:pt x="2682" y="1057"/>
                </a:cubicBezTo>
                <a:cubicBezTo>
                  <a:pt x="2682" y="1057"/>
                  <a:pt x="2683" y="1057"/>
                  <a:pt x="2683" y="1057"/>
                </a:cubicBezTo>
                <a:cubicBezTo>
                  <a:pt x="2683" y="1057"/>
                  <a:pt x="2683" y="1057"/>
                  <a:pt x="2683" y="1057"/>
                </a:cubicBezTo>
                <a:cubicBezTo>
                  <a:pt x="2683" y="1057"/>
                  <a:pt x="2683" y="1057"/>
                  <a:pt x="2683" y="1057"/>
                </a:cubicBezTo>
                <a:cubicBezTo>
                  <a:pt x="2683" y="1057"/>
                  <a:pt x="2683" y="1057"/>
                  <a:pt x="2683" y="1056"/>
                </a:cubicBezTo>
                <a:cubicBezTo>
                  <a:pt x="2683" y="1056"/>
                  <a:pt x="2683" y="1056"/>
                  <a:pt x="2683" y="1055"/>
                </a:cubicBezTo>
                <a:cubicBezTo>
                  <a:pt x="2683" y="1055"/>
                  <a:pt x="2683" y="1055"/>
                  <a:pt x="2683" y="1055"/>
                </a:cubicBezTo>
                <a:cubicBezTo>
                  <a:pt x="2683" y="1055"/>
                  <a:pt x="2683" y="1055"/>
                  <a:pt x="2683" y="1055"/>
                </a:cubicBezTo>
                <a:cubicBezTo>
                  <a:pt x="2683" y="1055"/>
                  <a:pt x="2682" y="1055"/>
                  <a:pt x="2682" y="1055"/>
                </a:cubicBezTo>
                <a:cubicBezTo>
                  <a:pt x="2682" y="1055"/>
                  <a:pt x="2682" y="1055"/>
                  <a:pt x="2682" y="1055"/>
                </a:cubicBezTo>
                <a:cubicBezTo>
                  <a:pt x="2682" y="1055"/>
                  <a:pt x="2682" y="1055"/>
                  <a:pt x="2682" y="1055"/>
                </a:cubicBezTo>
                <a:cubicBezTo>
                  <a:pt x="2682" y="1055"/>
                  <a:pt x="2682" y="1055"/>
                  <a:pt x="2682" y="1055"/>
                </a:cubicBezTo>
                <a:cubicBezTo>
                  <a:pt x="2682" y="1055"/>
                  <a:pt x="2682" y="1055"/>
                  <a:pt x="2682" y="1054"/>
                </a:cubicBezTo>
                <a:cubicBezTo>
                  <a:pt x="2682" y="1054"/>
                  <a:pt x="2682" y="1054"/>
                  <a:pt x="2681" y="1054"/>
                </a:cubicBezTo>
                <a:cubicBezTo>
                  <a:pt x="2681" y="1054"/>
                  <a:pt x="2681" y="1055"/>
                  <a:pt x="2680" y="1055"/>
                </a:cubicBezTo>
                <a:cubicBezTo>
                  <a:pt x="2680" y="1055"/>
                  <a:pt x="2680" y="1055"/>
                  <a:pt x="2680" y="1055"/>
                </a:cubicBezTo>
                <a:cubicBezTo>
                  <a:pt x="2680" y="1055"/>
                  <a:pt x="2680" y="1055"/>
                  <a:pt x="2680" y="1055"/>
                </a:cubicBezTo>
                <a:cubicBezTo>
                  <a:pt x="2680" y="1056"/>
                  <a:pt x="2680" y="1056"/>
                  <a:pt x="2680" y="1056"/>
                </a:cubicBezTo>
                <a:cubicBezTo>
                  <a:pt x="2680" y="1056"/>
                  <a:pt x="2680" y="1056"/>
                  <a:pt x="2680" y="1056"/>
                </a:cubicBezTo>
                <a:cubicBezTo>
                  <a:pt x="2680" y="1057"/>
                  <a:pt x="2680" y="1057"/>
                  <a:pt x="2680" y="1058"/>
                </a:cubicBezTo>
                <a:close/>
                <a:moveTo>
                  <a:pt x="2680" y="1062"/>
                </a:moveTo>
                <a:cubicBezTo>
                  <a:pt x="2680" y="1062"/>
                  <a:pt x="2680" y="1062"/>
                  <a:pt x="2680" y="1062"/>
                </a:cubicBezTo>
                <a:cubicBezTo>
                  <a:pt x="2680" y="1063"/>
                  <a:pt x="2680" y="1063"/>
                  <a:pt x="2680" y="1063"/>
                </a:cubicBezTo>
                <a:cubicBezTo>
                  <a:pt x="2680" y="1063"/>
                  <a:pt x="2680" y="1063"/>
                  <a:pt x="2680" y="1063"/>
                </a:cubicBezTo>
                <a:cubicBezTo>
                  <a:pt x="2680" y="1063"/>
                  <a:pt x="2680" y="1064"/>
                  <a:pt x="2681" y="1064"/>
                </a:cubicBezTo>
                <a:cubicBezTo>
                  <a:pt x="2681" y="1064"/>
                  <a:pt x="2681" y="1064"/>
                  <a:pt x="2681" y="1064"/>
                </a:cubicBezTo>
                <a:cubicBezTo>
                  <a:pt x="2681" y="1064"/>
                  <a:pt x="2681" y="1064"/>
                  <a:pt x="2681" y="1064"/>
                </a:cubicBezTo>
                <a:cubicBezTo>
                  <a:pt x="2681" y="1064"/>
                  <a:pt x="2681" y="1064"/>
                  <a:pt x="2681" y="1064"/>
                </a:cubicBezTo>
                <a:cubicBezTo>
                  <a:pt x="2681" y="1063"/>
                  <a:pt x="2681" y="1063"/>
                  <a:pt x="2682" y="1063"/>
                </a:cubicBezTo>
                <a:cubicBezTo>
                  <a:pt x="2682" y="1063"/>
                  <a:pt x="2682" y="1063"/>
                  <a:pt x="2682" y="1062"/>
                </a:cubicBezTo>
                <a:cubicBezTo>
                  <a:pt x="2682" y="1062"/>
                  <a:pt x="2682" y="1062"/>
                  <a:pt x="2682" y="1062"/>
                </a:cubicBezTo>
                <a:cubicBezTo>
                  <a:pt x="2682" y="1062"/>
                  <a:pt x="2682" y="1062"/>
                  <a:pt x="2683" y="1062"/>
                </a:cubicBezTo>
                <a:cubicBezTo>
                  <a:pt x="2683" y="1062"/>
                  <a:pt x="2683" y="1062"/>
                  <a:pt x="2683" y="1062"/>
                </a:cubicBezTo>
                <a:cubicBezTo>
                  <a:pt x="2683" y="1062"/>
                  <a:pt x="2683" y="1062"/>
                  <a:pt x="2683" y="1062"/>
                </a:cubicBezTo>
                <a:cubicBezTo>
                  <a:pt x="2684" y="1062"/>
                  <a:pt x="2684" y="1061"/>
                  <a:pt x="2684" y="1061"/>
                </a:cubicBezTo>
                <a:cubicBezTo>
                  <a:pt x="2684" y="1061"/>
                  <a:pt x="2684" y="1060"/>
                  <a:pt x="2684" y="1060"/>
                </a:cubicBezTo>
                <a:cubicBezTo>
                  <a:pt x="2684" y="1060"/>
                  <a:pt x="2684" y="1060"/>
                  <a:pt x="2685" y="1060"/>
                </a:cubicBezTo>
                <a:cubicBezTo>
                  <a:pt x="2685" y="1059"/>
                  <a:pt x="2685" y="1059"/>
                  <a:pt x="2685" y="1059"/>
                </a:cubicBezTo>
                <a:cubicBezTo>
                  <a:pt x="2685" y="1059"/>
                  <a:pt x="2685" y="1059"/>
                  <a:pt x="2685" y="1059"/>
                </a:cubicBezTo>
                <a:cubicBezTo>
                  <a:pt x="2685" y="1059"/>
                  <a:pt x="2685" y="1058"/>
                  <a:pt x="2684" y="1058"/>
                </a:cubicBezTo>
                <a:cubicBezTo>
                  <a:pt x="2685" y="1058"/>
                  <a:pt x="2685" y="1058"/>
                  <a:pt x="2685" y="1058"/>
                </a:cubicBezTo>
                <a:cubicBezTo>
                  <a:pt x="2685" y="1058"/>
                  <a:pt x="2685" y="1058"/>
                  <a:pt x="2685" y="1058"/>
                </a:cubicBezTo>
                <a:cubicBezTo>
                  <a:pt x="2685" y="1058"/>
                  <a:pt x="2685" y="1058"/>
                  <a:pt x="2686" y="1058"/>
                </a:cubicBezTo>
                <a:cubicBezTo>
                  <a:pt x="2686" y="1058"/>
                  <a:pt x="2686" y="1057"/>
                  <a:pt x="2686" y="1057"/>
                </a:cubicBezTo>
                <a:cubicBezTo>
                  <a:pt x="2686" y="1057"/>
                  <a:pt x="2686" y="1057"/>
                  <a:pt x="2686" y="1056"/>
                </a:cubicBezTo>
                <a:cubicBezTo>
                  <a:pt x="2686" y="1056"/>
                  <a:pt x="2685" y="1056"/>
                  <a:pt x="2685" y="1056"/>
                </a:cubicBezTo>
                <a:cubicBezTo>
                  <a:pt x="2685" y="1056"/>
                  <a:pt x="2684" y="1056"/>
                  <a:pt x="2684" y="1056"/>
                </a:cubicBezTo>
                <a:cubicBezTo>
                  <a:pt x="2684" y="1056"/>
                  <a:pt x="2684" y="1056"/>
                  <a:pt x="2684" y="1056"/>
                </a:cubicBezTo>
                <a:cubicBezTo>
                  <a:pt x="2684" y="1056"/>
                  <a:pt x="2684" y="1056"/>
                  <a:pt x="2684" y="1056"/>
                </a:cubicBezTo>
                <a:cubicBezTo>
                  <a:pt x="2684" y="1056"/>
                  <a:pt x="2684" y="1056"/>
                  <a:pt x="2684" y="1056"/>
                </a:cubicBezTo>
                <a:cubicBezTo>
                  <a:pt x="2684" y="1056"/>
                  <a:pt x="2684" y="1056"/>
                  <a:pt x="2684" y="1056"/>
                </a:cubicBezTo>
                <a:cubicBezTo>
                  <a:pt x="2684" y="1056"/>
                  <a:pt x="2683" y="1056"/>
                  <a:pt x="2683" y="1056"/>
                </a:cubicBezTo>
                <a:cubicBezTo>
                  <a:pt x="2683" y="1056"/>
                  <a:pt x="2683" y="1056"/>
                  <a:pt x="2683" y="1056"/>
                </a:cubicBezTo>
                <a:cubicBezTo>
                  <a:pt x="2683" y="1057"/>
                  <a:pt x="2683" y="1057"/>
                  <a:pt x="2683" y="1057"/>
                </a:cubicBezTo>
                <a:cubicBezTo>
                  <a:pt x="2683" y="1057"/>
                  <a:pt x="2683" y="1057"/>
                  <a:pt x="2683" y="1057"/>
                </a:cubicBezTo>
                <a:cubicBezTo>
                  <a:pt x="2683" y="1057"/>
                  <a:pt x="2683" y="1057"/>
                  <a:pt x="2682" y="1057"/>
                </a:cubicBezTo>
                <a:cubicBezTo>
                  <a:pt x="2682" y="1057"/>
                  <a:pt x="2682" y="1057"/>
                  <a:pt x="2682" y="1057"/>
                </a:cubicBezTo>
                <a:cubicBezTo>
                  <a:pt x="2682" y="1057"/>
                  <a:pt x="2682" y="1057"/>
                  <a:pt x="2682" y="1057"/>
                </a:cubicBezTo>
                <a:cubicBezTo>
                  <a:pt x="2682" y="1058"/>
                  <a:pt x="2681" y="1058"/>
                  <a:pt x="2682" y="1058"/>
                </a:cubicBezTo>
                <a:cubicBezTo>
                  <a:pt x="2682" y="1059"/>
                  <a:pt x="2681" y="1059"/>
                  <a:pt x="2681" y="1059"/>
                </a:cubicBezTo>
                <a:cubicBezTo>
                  <a:pt x="2681" y="1059"/>
                  <a:pt x="2681" y="1059"/>
                  <a:pt x="2681" y="1059"/>
                </a:cubicBezTo>
                <a:cubicBezTo>
                  <a:pt x="2681" y="1059"/>
                  <a:pt x="2681" y="1059"/>
                  <a:pt x="2681" y="1059"/>
                </a:cubicBezTo>
                <a:cubicBezTo>
                  <a:pt x="2681" y="1059"/>
                  <a:pt x="2681" y="1059"/>
                  <a:pt x="2681" y="1059"/>
                </a:cubicBezTo>
                <a:cubicBezTo>
                  <a:pt x="2681" y="1059"/>
                  <a:pt x="2681" y="1059"/>
                  <a:pt x="2681" y="1059"/>
                </a:cubicBezTo>
                <a:cubicBezTo>
                  <a:pt x="2681" y="1058"/>
                  <a:pt x="2680" y="1058"/>
                  <a:pt x="2680" y="1058"/>
                </a:cubicBezTo>
                <a:cubicBezTo>
                  <a:pt x="2680" y="1058"/>
                  <a:pt x="2680" y="1058"/>
                  <a:pt x="2679" y="1058"/>
                </a:cubicBezTo>
                <a:cubicBezTo>
                  <a:pt x="2679" y="1058"/>
                  <a:pt x="2679" y="1058"/>
                  <a:pt x="2679" y="1057"/>
                </a:cubicBezTo>
                <a:cubicBezTo>
                  <a:pt x="2679" y="1057"/>
                  <a:pt x="2679" y="1057"/>
                  <a:pt x="2679" y="1057"/>
                </a:cubicBezTo>
                <a:cubicBezTo>
                  <a:pt x="2679" y="1057"/>
                  <a:pt x="2679" y="1057"/>
                  <a:pt x="2679" y="1057"/>
                </a:cubicBezTo>
                <a:cubicBezTo>
                  <a:pt x="2679" y="1057"/>
                  <a:pt x="2679" y="1057"/>
                  <a:pt x="2679" y="1057"/>
                </a:cubicBezTo>
                <a:cubicBezTo>
                  <a:pt x="2678" y="1057"/>
                  <a:pt x="2678" y="1057"/>
                  <a:pt x="2678" y="1057"/>
                </a:cubicBezTo>
                <a:cubicBezTo>
                  <a:pt x="2678" y="1057"/>
                  <a:pt x="2678" y="1057"/>
                  <a:pt x="2678" y="1057"/>
                </a:cubicBezTo>
                <a:cubicBezTo>
                  <a:pt x="2678" y="1057"/>
                  <a:pt x="2678" y="1057"/>
                  <a:pt x="2678" y="1057"/>
                </a:cubicBezTo>
                <a:cubicBezTo>
                  <a:pt x="2678" y="1057"/>
                  <a:pt x="2677" y="1057"/>
                  <a:pt x="2677" y="1057"/>
                </a:cubicBezTo>
                <a:cubicBezTo>
                  <a:pt x="2677" y="1057"/>
                  <a:pt x="2677" y="1057"/>
                  <a:pt x="2677" y="1057"/>
                </a:cubicBezTo>
                <a:cubicBezTo>
                  <a:pt x="2677" y="1057"/>
                  <a:pt x="2677" y="1057"/>
                  <a:pt x="2677" y="1057"/>
                </a:cubicBezTo>
                <a:cubicBezTo>
                  <a:pt x="2677" y="1057"/>
                  <a:pt x="2677" y="1057"/>
                  <a:pt x="2677" y="1057"/>
                </a:cubicBezTo>
                <a:cubicBezTo>
                  <a:pt x="2676" y="1057"/>
                  <a:pt x="2676" y="1057"/>
                  <a:pt x="2676" y="1057"/>
                </a:cubicBezTo>
                <a:cubicBezTo>
                  <a:pt x="2676" y="1058"/>
                  <a:pt x="2676" y="1058"/>
                  <a:pt x="2676" y="1059"/>
                </a:cubicBezTo>
                <a:cubicBezTo>
                  <a:pt x="2676" y="1059"/>
                  <a:pt x="2676" y="1059"/>
                  <a:pt x="2676" y="1059"/>
                </a:cubicBezTo>
                <a:cubicBezTo>
                  <a:pt x="2676" y="1059"/>
                  <a:pt x="2676" y="1060"/>
                  <a:pt x="2676" y="1060"/>
                </a:cubicBezTo>
                <a:cubicBezTo>
                  <a:pt x="2676" y="1060"/>
                  <a:pt x="2676" y="1060"/>
                  <a:pt x="2676" y="1060"/>
                </a:cubicBezTo>
                <a:cubicBezTo>
                  <a:pt x="2676" y="1061"/>
                  <a:pt x="2676" y="1061"/>
                  <a:pt x="2677" y="1061"/>
                </a:cubicBezTo>
                <a:cubicBezTo>
                  <a:pt x="2677" y="1061"/>
                  <a:pt x="2677" y="1061"/>
                  <a:pt x="2677" y="1061"/>
                </a:cubicBezTo>
                <a:cubicBezTo>
                  <a:pt x="2677" y="1061"/>
                  <a:pt x="2677" y="1061"/>
                  <a:pt x="2677" y="1061"/>
                </a:cubicBezTo>
                <a:cubicBezTo>
                  <a:pt x="2677" y="1061"/>
                  <a:pt x="2678" y="1062"/>
                  <a:pt x="2678" y="1062"/>
                </a:cubicBezTo>
                <a:cubicBezTo>
                  <a:pt x="2678" y="1062"/>
                  <a:pt x="2678" y="1062"/>
                  <a:pt x="2678" y="1062"/>
                </a:cubicBezTo>
                <a:cubicBezTo>
                  <a:pt x="2678" y="1062"/>
                  <a:pt x="2678" y="1062"/>
                  <a:pt x="2678" y="1062"/>
                </a:cubicBezTo>
                <a:cubicBezTo>
                  <a:pt x="2679" y="1062"/>
                  <a:pt x="2679" y="1061"/>
                  <a:pt x="2680" y="1061"/>
                </a:cubicBezTo>
                <a:cubicBezTo>
                  <a:pt x="2680" y="1061"/>
                  <a:pt x="2680" y="1060"/>
                  <a:pt x="2680" y="1060"/>
                </a:cubicBezTo>
                <a:cubicBezTo>
                  <a:pt x="2680" y="1060"/>
                  <a:pt x="2680" y="1060"/>
                  <a:pt x="2680" y="1060"/>
                </a:cubicBezTo>
                <a:cubicBezTo>
                  <a:pt x="2680" y="1060"/>
                  <a:pt x="2680" y="1060"/>
                  <a:pt x="2680" y="1060"/>
                </a:cubicBezTo>
                <a:cubicBezTo>
                  <a:pt x="2680" y="1060"/>
                  <a:pt x="2680" y="1060"/>
                  <a:pt x="2681" y="1060"/>
                </a:cubicBezTo>
                <a:cubicBezTo>
                  <a:pt x="2681" y="1060"/>
                  <a:pt x="2681" y="1060"/>
                  <a:pt x="2681" y="1060"/>
                </a:cubicBezTo>
                <a:cubicBezTo>
                  <a:pt x="2681" y="1060"/>
                  <a:pt x="2681" y="1060"/>
                  <a:pt x="2681" y="1060"/>
                </a:cubicBezTo>
                <a:cubicBezTo>
                  <a:pt x="2681" y="1060"/>
                  <a:pt x="2681" y="1060"/>
                  <a:pt x="2681" y="1060"/>
                </a:cubicBezTo>
                <a:cubicBezTo>
                  <a:pt x="2681" y="1060"/>
                  <a:pt x="2681" y="1060"/>
                  <a:pt x="2681" y="1060"/>
                </a:cubicBezTo>
                <a:cubicBezTo>
                  <a:pt x="2681" y="1060"/>
                  <a:pt x="2681" y="1060"/>
                  <a:pt x="2681" y="1060"/>
                </a:cubicBezTo>
                <a:cubicBezTo>
                  <a:pt x="2681" y="1061"/>
                  <a:pt x="2681" y="1061"/>
                  <a:pt x="2681" y="1061"/>
                </a:cubicBezTo>
                <a:cubicBezTo>
                  <a:pt x="2681" y="1061"/>
                  <a:pt x="2681" y="1061"/>
                  <a:pt x="2681" y="1061"/>
                </a:cubicBezTo>
                <a:cubicBezTo>
                  <a:pt x="2681" y="1061"/>
                  <a:pt x="2681" y="1061"/>
                  <a:pt x="2681" y="1061"/>
                </a:cubicBezTo>
                <a:cubicBezTo>
                  <a:pt x="2681" y="1061"/>
                  <a:pt x="2680" y="1061"/>
                  <a:pt x="2680" y="1062"/>
                </a:cubicBezTo>
                <a:close/>
                <a:moveTo>
                  <a:pt x="2347" y="1151"/>
                </a:moveTo>
                <a:cubicBezTo>
                  <a:pt x="2347" y="1150"/>
                  <a:pt x="2346" y="1150"/>
                  <a:pt x="2346" y="1150"/>
                </a:cubicBezTo>
                <a:cubicBezTo>
                  <a:pt x="2346" y="1150"/>
                  <a:pt x="2346" y="1150"/>
                  <a:pt x="2345" y="1150"/>
                </a:cubicBezTo>
                <a:cubicBezTo>
                  <a:pt x="2345" y="1150"/>
                  <a:pt x="2345" y="1150"/>
                  <a:pt x="2344" y="1150"/>
                </a:cubicBezTo>
                <a:cubicBezTo>
                  <a:pt x="2343" y="1150"/>
                  <a:pt x="2343" y="1151"/>
                  <a:pt x="2343" y="1152"/>
                </a:cubicBezTo>
                <a:cubicBezTo>
                  <a:pt x="2343" y="1152"/>
                  <a:pt x="2344" y="1153"/>
                  <a:pt x="2344" y="1153"/>
                </a:cubicBezTo>
                <a:cubicBezTo>
                  <a:pt x="2344" y="1153"/>
                  <a:pt x="2344" y="1153"/>
                  <a:pt x="2345" y="1153"/>
                </a:cubicBezTo>
                <a:cubicBezTo>
                  <a:pt x="2345" y="1153"/>
                  <a:pt x="2345" y="1153"/>
                  <a:pt x="2345" y="1153"/>
                </a:cubicBezTo>
                <a:cubicBezTo>
                  <a:pt x="2345" y="1153"/>
                  <a:pt x="2345" y="1153"/>
                  <a:pt x="2345" y="1153"/>
                </a:cubicBezTo>
                <a:cubicBezTo>
                  <a:pt x="2346" y="1153"/>
                  <a:pt x="2346" y="1153"/>
                  <a:pt x="2346" y="1153"/>
                </a:cubicBezTo>
                <a:cubicBezTo>
                  <a:pt x="2346" y="1153"/>
                  <a:pt x="2347" y="1153"/>
                  <a:pt x="2347" y="1153"/>
                </a:cubicBezTo>
                <a:cubicBezTo>
                  <a:pt x="2348" y="1152"/>
                  <a:pt x="2348" y="1152"/>
                  <a:pt x="2348" y="1151"/>
                </a:cubicBezTo>
                <a:cubicBezTo>
                  <a:pt x="2347" y="1151"/>
                  <a:pt x="2347" y="1151"/>
                  <a:pt x="2347" y="1151"/>
                </a:cubicBezTo>
                <a:close/>
                <a:moveTo>
                  <a:pt x="2346" y="1131"/>
                </a:moveTo>
                <a:cubicBezTo>
                  <a:pt x="2345" y="1131"/>
                  <a:pt x="2345" y="1131"/>
                  <a:pt x="2345" y="1132"/>
                </a:cubicBezTo>
                <a:cubicBezTo>
                  <a:pt x="2345" y="1132"/>
                  <a:pt x="2345" y="1132"/>
                  <a:pt x="2345" y="1133"/>
                </a:cubicBezTo>
                <a:cubicBezTo>
                  <a:pt x="2345" y="1133"/>
                  <a:pt x="2345" y="1133"/>
                  <a:pt x="2345" y="1133"/>
                </a:cubicBezTo>
                <a:cubicBezTo>
                  <a:pt x="2345" y="1133"/>
                  <a:pt x="2345" y="1133"/>
                  <a:pt x="2345" y="1133"/>
                </a:cubicBezTo>
                <a:cubicBezTo>
                  <a:pt x="2345" y="1134"/>
                  <a:pt x="2345" y="1134"/>
                  <a:pt x="2345" y="1134"/>
                </a:cubicBezTo>
                <a:cubicBezTo>
                  <a:pt x="2345" y="1134"/>
                  <a:pt x="2344" y="1134"/>
                  <a:pt x="2344" y="1135"/>
                </a:cubicBezTo>
                <a:cubicBezTo>
                  <a:pt x="2343" y="1135"/>
                  <a:pt x="2343" y="1136"/>
                  <a:pt x="2343" y="1136"/>
                </a:cubicBezTo>
                <a:cubicBezTo>
                  <a:pt x="2343" y="1136"/>
                  <a:pt x="2343" y="1136"/>
                  <a:pt x="2343" y="1136"/>
                </a:cubicBezTo>
                <a:cubicBezTo>
                  <a:pt x="2343" y="1137"/>
                  <a:pt x="2343" y="1137"/>
                  <a:pt x="2343" y="1137"/>
                </a:cubicBezTo>
                <a:cubicBezTo>
                  <a:pt x="2344" y="1138"/>
                  <a:pt x="2344" y="1138"/>
                  <a:pt x="2345" y="1138"/>
                </a:cubicBezTo>
                <a:cubicBezTo>
                  <a:pt x="2345" y="1138"/>
                  <a:pt x="2346" y="1138"/>
                  <a:pt x="2346" y="1138"/>
                </a:cubicBezTo>
                <a:cubicBezTo>
                  <a:pt x="2346" y="1137"/>
                  <a:pt x="2346" y="1137"/>
                  <a:pt x="2346" y="1137"/>
                </a:cubicBezTo>
                <a:cubicBezTo>
                  <a:pt x="2346" y="1136"/>
                  <a:pt x="2346" y="1136"/>
                  <a:pt x="2346" y="1136"/>
                </a:cubicBezTo>
                <a:cubicBezTo>
                  <a:pt x="2346" y="1136"/>
                  <a:pt x="2346" y="1136"/>
                  <a:pt x="2346" y="1135"/>
                </a:cubicBezTo>
                <a:cubicBezTo>
                  <a:pt x="2346" y="1135"/>
                  <a:pt x="2346" y="1135"/>
                  <a:pt x="2346" y="1135"/>
                </a:cubicBezTo>
                <a:cubicBezTo>
                  <a:pt x="2346" y="1135"/>
                  <a:pt x="2347" y="1135"/>
                  <a:pt x="2347" y="1134"/>
                </a:cubicBezTo>
                <a:cubicBezTo>
                  <a:pt x="2348" y="1134"/>
                  <a:pt x="2348" y="1134"/>
                  <a:pt x="2348" y="1133"/>
                </a:cubicBezTo>
                <a:cubicBezTo>
                  <a:pt x="2348" y="1133"/>
                  <a:pt x="2348" y="1133"/>
                  <a:pt x="2348" y="1133"/>
                </a:cubicBezTo>
                <a:cubicBezTo>
                  <a:pt x="2348" y="1132"/>
                  <a:pt x="2348" y="1132"/>
                  <a:pt x="2348" y="1131"/>
                </a:cubicBezTo>
                <a:cubicBezTo>
                  <a:pt x="2348" y="1131"/>
                  <a:pt x="2348" y="1131"/>
                  <a:pt x="2348" y="1130"/>
                </a:cubicBezTo>
                <a:cubicBezTo>
                  <a:pt x="2347" y="1130"/>
                  <a:pt x="2346" y="1130"/>
                  <a:pt x="2346" y="1131"/>
                </a:cubicBezTo>
                <a:close/>
                <a:moveTo>
                  <a:pt x="2348" y="1142"/>
                </a:moveTo>
                <a:cubicBezTo>
                  <a:pt x="2348" y="1142"/>
                  <a:pt x="2348" y="1141"/>
                  <a:pt x="2348" y="1141"/>
                </a:cubicBezTo>
                <a:cubicBezTo>
                  <a:pt x="2348" y="1141"/>
                  <a:pt x="2347" y="1140"/>
                  <a:pt x="2347" y="1140"/>
                </a:cubicBezTo>
                <a:cubicBezTo>
                  <a:pt x="2347" y="1140"/>
                  <a:pt x="2347" y="1140"/>
                  <a:pt x="2347" y="1140"/>
                </a:cubicBezTo>
                <a:cubicBezTo>
                  <a:pt x="2347" y="1139"/>
                  <a:pt x="2345" y="1139"/>
                  <a:pt x="2345" y="1139"/>
                </a:cubicBezTo>
                <a:cubicBezTo>
                  <a:pt x="2344" y="1140"/>
                  <a:pt x="2344" y="1140"/>
                  <a:pt x="2344" y="1141"/>
                </a:cubicBezTo>
                <a:cubicBezTo>
                  <a:pt x="2344" y="1141"/>
                  <a:pt x="2344" y="1141"/>
                  <a:pt x="2344" y="1141"/>
                </a:cubicBezTo>
                <a:cubicBezTo>
                  <a:pt x="2344" y="1141"/>
                  <a:pt x="2344" y="1141"/>
                  <a:pt x="2344" y="1142"/>
                </a:cubicBezTo>
                <a:cubicBezTo>
                  <a:pt x="2344" y="1142"/>
                  <a:pt x="2344" y="1143"/>
                  <a:pt x="2345" y="1143"/>
                </a:cubicBezTo>
                <a:cubicBezTo>
                  <a:pt x="2345" y="1143"/>
                  <a:pt x="2344" y="1143"/>
                  <a:pt x="2344" y="1144"/>
                </a:cubicBezTo>
                <a:cubicBezTo>
                  <a:pt x="2344" y="1144"/>
                  <a:pt x="2344" y="1144"/>
                  <a:pt x="2344" y="1144"/>
                </a:cubicBezTo>
                <a:cubicBezTo>
                  <a:pt x="2344" y="1144"/>
                  <a:pt x="2344" y="1145"/>
                  <a:pt x="2344" y="1145"/>
                </a:cubicBezTo>
                <a:cubicBezTo>
                  <a:pt x="2344" y="1146"/>
                  <a:pt x="2344" y="1146"/>
                  <a:pt x="2345" y="1146"/>
                </a:cubicBezTo>
                <a:cubicBezTo>
                  <a:pt x="2345" y="1147"/>
                  <a:pt x="2345" y="1147"/>
                  <a:pt x="2346" y="1147"/>
                </a:cubicBezTo>
                <a:cubicBezTo>
                  <a:pt x="2346" y="1147"/>
                  <a:pt x="2346" y="1147"/>
                  <a:pt x="2346" y="1147"/>
                </a:cubicBezTo>
                <a:cubicBezTo>
                  <a:pt x="2347" y="1147"/>
                  <a:pt x="2347" y="1146"/>
                  <a:pt x="2347" y="1146"/>
                </a:cubicBezTo>
                <a:cubicBezTo>
                  <a:pt x="2347" y="1146"/>
                  <a:pt x="2347" y="1145"/>
                  <a:pt x="2347" y="1145"/>
                </a:cubicBezTo>
                <a:cubicBezTo>
                  <a:pt x="2348" y="1145"/>
                  <a:pt x="2348" y="1145"/>
                  <a:pt x="2348" y="1144"/>
                </a:cubicBezTo>
                <a:cubicBezTo>
                  <a:pt x="2347" y="1144"/>
                  <a:pt x="2347" y="1143"/>
                  <a:pt x="2347" y="1143"/>
                </a:cubicBezTo>
                <a:cubicBezTo>
                  <a:pt x="2347" y="1143"/>
                  <a:pt x="2347" y="1143"/>
                  <a:pt x="2347" y="1143"/>
                </a:cubicBezTo>
                <a:cubicBezTo>
                  <a:pt x="2347" y="1143"/>
                  <a:pt x="2347" y="1142"/>
                  <a:pt x="2348" y="1142"/>
                </a:cubicBezTo>
                <a:close/>
                <a:moveTo>
                  <a:pt x="2624" y="1181"/>
                </a:moveTo>
                <a:cubicBezTo>
                  <a:pt x="2625" y="1181"/>
                  <a:pt x="2625" y="1181"/>
                  <a:pt x="2625" y="1181"/>
                </a:cubicBezTo>
                <a:cubicBezTo>
                  <a:pt x="2625" y="1181"/>
                  <a:pt x="2625" y="1181"/>
                  <a:pt x="2626" y="1181"/>
                </a:cubicBezTo>
                <a:cubicBezTo>
                  <a:pt x="2626" y="1181"/>
                  <a:pt x="2627" y="1180"/>
                  <a:pt x="2627" y="1180"/>
                </a:cubicBezTo>
                <a:cubicBezTo>
                  <a:pt x="2627" y="1179"/>
                  <a:pt x="2627" y="1179"/>
                  <a:pt x="2628" y="1179"/>
                </a:cubicBezTo>
                <a:cubicBezTo>
                  <a:pt x="2628" y="1179"/>
                  <a:pt x="2629" y="1178"/>
                  <a:pt x="2629" y="1177"/>
                </a:cubicBezTo>
                <a:cubicBezTo>
                  <a:pt x="2629" y="1177"/>
                  <a:pt x="2628" y="1176"/>
                  <a:pt x="2627" y="1176"/>
                </a:cubicBezTo>
                <a:cubicBezTo>
                  <a:pt x="2627" y="1176"/>
                  <a:pt x="2627" y="1176"/>
                  <a:pt x="2627" y="1176"/>
                </a:cubicBezTo>
                <a:cubicBezTo>
                  <a:pt x="2627" y="1176"/>
                  <a:pt x="2627" y="1176"/>
                  <a:pt x="2627" y="1176"/>
                </a:cubicBezTo>
                <a:cubicBezTo>
                  <a:pt x="2626" y="1176"/>
                  <a:pt x="2626" y="1176"/>
                  <a:pt x="2626" y="1176"/>
                </a:cubicBezTo>
                <a:cubicBezTo>
                  <a:pt x="2626" y="1176"/>
                  <a:pt x="2625" y="1176"/>
                  <a:pt x="2624" y="1177"/>
                </a:cubicBezTo>
                <a:cubicBezTo>
                  <a:pt x="2624" y="1177"/>
                  <a:pt x="2623" y="1178"/>
                  <a:pt x="2623" y="1179"/>
                </a:cubicBezTo>
                <a:cubicBezTo>
                  <a:pt x="2623" y="1179"/>
                  <a:pt x="2623" y="1180"/>
                  <a:pt x="2623" y="1180"/>
                </a:cubicBezTo>
                <a:cubicBezTo>
                  <a:pt x="2624" y="1180"/>
                  <a:pt x="2624" y="1181"/>
                  <a:pt x="2624" y="1181"/>
                </a:cubicBezTo>
                <a:close/>
                <a:moveTo>
                  <a:pt x="2630" y="1176"/>
                </a:moveTo>
                <a:cubicBezTo>
                  <a:pt x="2631" y="1176"/>
                  <a:pt x="2631" y="1176"/>
                  <a:pt x="2631" y="1176"/>
                </a:cubicBezTo>
                <a:cubicBezTo>
                  <a:pt x="2631" y="1176"/>
                  <a:pt x="2631" y="1176"/>
                  <a:pt x="2631" y="1176"/>
                </a:cubicBezTo>
                <a:cubicBezTo>
                  <a:pt x="2632" y="1176"/>
                  <a:pt x="2632" y="1175"/>
                  <a:pt x="2632" y="1174"/>
                </a:cubicBezTo>
                <a:cubicBezTo>
                  <a:pt x="2632" y="1174"/>
                  <a:pt x="2632" y="1173"/>
                  <a:pt x="2631" y="1173"/>
                </a:cubicBezTo>
                <a:cubicBezTo>
                  <a:pt x="2631" y="1173"/>
                  <a:pt x="2630" y="1173"/>
                  <a:pt x="2630" y="1173"/>
                </a:cubicBezTo>
                <a:cubicBezTo>
                  <a:pt x="2630" y="1173"/>
                  <a:pt x="2629" y="1174"/>
                  <a:pt x="2629" y="1174"/>
                </a:cubicBezTo>
                <a:cubicBezTo>
                  <a:pt x="2629" y="1175"/>
                  <a:pt x="2630" y="1176"/>
                  <a:pt x="2630" y="1176"/>
                </a:cubicBezTo>
                <a:close/>
                <a:moveTo>
                  <a:pt x="2653" y="1169"/>
                </a:moveTo>
                <a:cubicBezTo>
                  <a:pt x="2653" y="1169"/>
                  <a:pt x="2653" y="1168"/>
                  <a:pt x="2653" y="1168"/>
                </a:cubicBezTo>
                <a:cubicBezTo>
                  <a:pt x="2653" y="1168"/>
                  <a:pt x="2652" y="1168"/>
                  <a:pt x="2652" y="1168"/>
                </a:cubicBezTo>
                <a:cubicBezTo>
                  <a:pt x="2652" y="1167"/>
                  <a:pt x="2652" y="1167"/>
                  <a:pt x="2652" y="1166"/>
                </a:cubicBezTo>
                <a:cubicBezTo>
                  <a:pt x="2651" y="1165"/>
                  <a:pt x="2650" y="1165"/>
                  <a:pt x="2649" y="1165"/>
                </a:cubicBezTo>
                <a:cubicBezTo>
                  <a:pt x="2649" y="1166"/>
                  <a:pt x="2649" y="1166"/>
                  <a:pt x="2649" y="1166"/>
                </a:cubicBezTo>
                <a:cubicBezTo>
                  <a:pt x="2648" y="1166"/>
                  <a:pt x="2647" y="1166"/>
                  <a:pt x="2646" y="1166"/>
                </a:cubicBezTo>
                <a:cubicBezTo>
                  <a:pt x="2646" y="1166"/>
                  <a:pt x="2646" y="1167"/>
                  <a:pt x="2646" y="1167"/>
                </a:cubicBezTo>
                <a:cubicBezTo>
                  <a:pt x="2646" y="1168"/>
                  <a:pt x="2646" y="1168"/>
                  <a:pt x="2647" y="1169"/>
                </a:cubicBezTo>
                <a:cubicBezTo>
                  <a:pt x="2647" y="1169"/>
                  <a:pt x="2647" y="1169"/>
                  <a:pt x="2647" y="1169"/>
                </a:cubicBezTo>
                <a:cubicBezTo>
                  <a:pt x="2647" y="1169"/>
                  <a:pt x="2647" y="1169"/>
                  <a:pt x="2648" y="1169"/>
                </a:cubicBezTo>
                <a:cubicBezTo>
                  <a:pt x="2648" y="1169"/>
                  <a:pt x="2648" y="1170"/>
                  <a:pt x="2648" y="1170"/>
                </a:cubicBezTo>
                <a:cubicBezTo>
                  <a:pt x="2648" y="1171"/>
                  <a:pt x="2649" y="1171"/>
                  <a:pt x="2649" y="1171"/>
                </a:cubicBezTo>
                <a:cubicBezTo>
                  <a:pt x="2650" y="1172"/>
                  <a:pt x="2650" y="1172"/>
                  <a:pt x="2650" y="1172"/>
                </a:cubicBezTo>
                <a:cubicBezTo>
                  <a:pt x="2651" y="1172"/>
                  <a:pt x="2651" y="1172"/>
                  <a:pt x="2651" y="1172"/>
                </a:cubicBezTo>
                <a:cubicBezTo>
                  <a:pt x="2652" y="1172"/>
                  <a:pt x="2652" y="1172"/>
                  <a:pt x="2653" y="1171"/>
                </a:cubicBezTo>
                <a:cubicBezTo>
                  <a:pt x="2653" y="1171"/>
                  <a:pt x="2653" y="1170"/>
                  <a:pt x="2653" y="1170"/>
                </a:cubicBezTo>
                <a:cubicBezTo>
                  <a:pt x="2653" y="1170"/>
                  <a:pt x="2653" y="1169"/>
                  <a:pt x="2653" y="1169"/>
                </a:cubicBezTo>
                <a:close/>
                <a:moveTo>
                  <a:pt x="2629" y="1179"/>
                </a:moveTo>
                <a:cubicBezTo>
                  <a:pt x="2629" y="1180"/>
                  <a:pt x="2629" y="1180"/>
                  <a:pt x="2629" y="1180"/>
                </a:cubicBezTo>
                <a:cubicBezTo>
                  <a:pt x="2629" y="1181"/>
                  <a:pt x="2630" y="1181"/>
                  <a:pt x="2630" y="1181"/>
                </a:cubicBezTo>
                <a:cubicBezTo>
                  <a:pt x="2631" y="1181"/>
                  <a:pt x="2632" y="1180"/>
                  <a:pt x="2632" y="1179"/>
                </a:cubicBezTo>
                <a:cubicBezTo>
                  <a:pt x="2632" y="1179"/>
                  <a:pt x="2632" y="1179"/>
                  <a:pt x="2632" y="1179"/>
                </a:cubicBezTo>
                <a:cubicBezTo>
                  <a:pt x="2632" y="1178"/>
                  <a:pt x="2632" y="1178"/>
                  <a:pt x="2631" y="1177"/>
                </a:cubicBezTo>
                <a:cubicBezTo>
                  <a:pt x="2631" y="1177"/>
                  <a:pt x="2631" y="1177"/>
                  <a:pt x="2630" y="1177"/>
                </a:cubicBezTo>
                <a:cubicBezTo>
                  <a:pt x="2629" y="1177"/>
                  <a:pt x="2629" y="1178"/>
                  <a:pt x="2629" y="1178"/>
                </a:cubicBezTo>
                <a:lnTo>
                  <a:pt x="2629" y="1179"/>
                </a:lnTo>
                <a:close/>
                <a:moveTo>
                  <a:pt x="2860" y="886"/>
                </a:moveTo>
                <a:cubicBezTo>
                  <a:pt x="2860" y="887"/>
                  <a:pt x="2861" y="888"/>
                  <a:pt x="2862" y="888"/>
                </a:cubicBezTo>
                <a:cubicBezTo>
                  <a:pt x="2862" y="888"/>
                  <a:pt x="2862" y="888"/>
                  <a:pt x="2862" y="888"/>
                </a:cubicBezTo>
                <a:cubicBezTo>
                  <a:pt x="2864" y="888"/>
                  <a:pt x="2865" y="886"/>
                  <a:pt x="2866" y="885"/>
                </a:cubicBezTo>
                <a:cubicBezTo>
                  <a:pt x="2866" y="885"/>
                  <a:pt x="2866" y="884"/>
                  <a:pt x="2866" y="884"/>
                </a:cubicBezTo>
                <a:cubicBezTo>
                  <a:pt x="2866" y="883"/>
                  <a:pt x="2867" y="882"/>
                  <a:pt x="2866" y="880"/>
                </a:cubicBezTo>
                <a:cubicBezTo>
                  <a:pt x="2866" y="879"/>
                  <a:pt x="2865" y="879"/>
                  <a:pt x="2864" y="879"/>
                </a:cubicBezTo>
                <a:cubicBezTo>
                  <a:pt x="2863" y="880"/>
                  <a:pt x="2862" y="881"/>
                  <a:pt x="2862" y="882"/>
                </a:cubicBezTo>
                <a:cubicBezTo>
                  <a:pt x="2862" y="883"/>
                  <a:pt x="2862" y="883"/>
                  <a:pt x="2862" y="883"/>
                </a:cubicBezTo>
                <a:cubicBezTo>
                  <a:pt x="2862" y="883"/>
                  <a:pt x="2862" y="884"/>
                  <a:pt x="2862" y="884"/>
                </a:cubicBezTo>
                <a:cubicBezTo>
                  <a:pt x="2861" y="885"/>
                  <a:pt x="2860" y="885"/>
                  <a:pt x="2860" y="886"/>
                </a:cubicBezTo>
                <a:close/>
                <a:moveTo>
                  <a:pt x="2878" y="887"/>
                </a:moveTo>
                <a:cubicBezTo>
                  <a:pt x="2878" y="887"/>
                  <a:pt x="2878" y="887"/>
                  <a:pt x="2878" y="887"/>
                </a:cubicBezTo>
                <a:cubicBezTo>
                  <a:pt x="2878" y="887"/>
                  <a:pt x="2877" y="887"/>
                  <a:pt x="2877" y="886"/>
                </a:cubicBezTo>
                <a:cubicBezTo>
                  <a:pt x="2877" y="886"/>
                  <a:pt x="2877" y="885"/>
                  <a:pt x="2877" y="883"/>
                </a:cubicBezTo>
                <a:cubicBezTo>
                  <a:pt x="2877" y="882"/>
                  <a:pt x="2879" y="881"/>
                  <a:pt x="2879" y="881"/>
                </a:cubicBezTo>
                <a:cubicBezTo>
                  <a:pt x="2881" y="881"/>
                  <a:pt x="2882" y="880"/>
                  <a:pt x="2883" y="879"/>
                </a:cubicBezTo>
                <a:cubicBezTo>
                  <a:pt x="2884" y="878"/>
                  <a:pt x="2884" y="877"/>
                  <a:pt x="2886" y="877"/>
                </a:cubicBezTo>
                <a:cubicBezTo>
                  <a:pt x="2887" y="876"/>
                  <a:pt x="2887" y="876"/>
                  <a:pt x="2888" y="875"/>
                </a:cubicBezTo>
                <a:cubicBezTo>
                  <a:pt x="2889" y="875"/>
                  <a:pt x="2889" y="874"/>
                  <a:pt x="2889" y="874"/>
                </a:cubicBezTo>
                <a:cubicBezTo>
                  <a:pt x="2890" y="874"/>
                  <a:pt x="2890" y="874"/>
                  <a:pt x="2890" y="874"/>
                </a:cubicBezTo>
                <a:cubicBezTo>
                  <a:pt x="2891" y="873"/>
                  <a:pt x="2891" y="873"/>
                  <a:pt x="2891" y="873"/>
                </a:cubicBezTo>
                <a:cubicBezTo>
                  <a:pt x="2892" y="872"/>
                  <a:pt x="2892" y="871"/>
                  <a:pt x="2893" y="871"/>
                </a:cubicBezTo>
                <a:cubicBezTo>
                  <a:pt x="2893" y="870"/>
                  <a:pt x="2894" y="869"/>
                  <a:pt x="2895" y="868"/>
                </a:cubicBezTo>
                <a:cubicBezTo>
                  <a:pt x="2897" y="868"/>
                  <a:pt x="2898" y="867"/>
                  <a:pt x="2899" y="867"/>
                </a:cubicBezTo>
                <a:cubicBezTo>
                  <a:pt x="2900" y="867"/>
                  <a:pt x="2900" y="867"/>
                  <a:pt x="2900" y="867"/>
                </a:cubicBezTo>
                <a:cubicBezTo>
                  <a:pt x="2901" y="868"/>
                  <a:pt x="2902" y="868"/>
                  <a:pt x="2904" y="867"/>
                </a:cubicBezTo>
                <a:cubicBezTo>
                  <a:pt x="2905" y="867"/>
                  <a:pt x="2906" y="866"/>
                  <a:pt x="2908" y="866"/>
                </a:cubicBezTo>
                <a:cubicBezTo>
                  <a:pt x="2908" y="867"/>
                  <a:pt x="2908" y="867"/>
                  <a:pt x="2908" y="867"/>
                </a:cubicBezTo>
                <a:cubicBezTo>
                  <a:pt x="2908" y="867"/>
                  <a:pt x="2908" y="867"/>
                  <a:pt x="2908" y="867"/>
                </a:cubicBezTo>
                <a:cubicBezTo>
                  <a:pt x="2908" y="866"/>
                  <a:pt x="2908" y="866"/>
                  <a:pt x="2908" y="866"/>
                </a:cubicBezTo>
                <a:cubicBezTo>
                  <a:pt x="2909" y="866"/>
                  <a:pt x="2910" y="866"/>
                  <a:pt x="2910" y="866"/>
                </a:cubicBezTo>
                <a:cubicBezTo>
                  <a:pt x="2911" y="866"/>
                  <a:pt x="2911" y="866"/>
                  <a:pt x="2911" y="866"/>
                </a:cubicBezTo>
                <a:cubicBezTo>
                  <a:pt x="2911" y="865"/>
                  <a:pt x="2912" y="865"/>
                  <a:pt x="2912" y="865"/>
                </a:cubicBezTo>
                <a:cubicBezTo>
                  <a:pt x="2913" y="865"/>
                  <a:pt x="2913" y="865"/>
                  <a:pt x="2913" y="865"/>
                </a:cubicBezTo>
                <a:cubicBezTo>
                  <a:pt x="2914" y="865"/>
                  <a:pt x="2914" y="865"/>
                  <a:pt x="2914" y="865"/>
                </a:cubicBezTo>
                <a:cubicBezTo>
                  <a:pt x="2915" y="864"/>
                  <a:pt x="2917" y="865"/>
                  <a:pt x="2917" y="865"/>
                </a:cubicBezTo>
                <a:cubicBezTo>
                  <a:pt x="2918" y="865"/>
                  <a:pt x="2918" y="866"/>
                  <a:pt x="2918" y="866"/>
                </a:cubicBezTo>
                <a:cubicBezTo>
                  <a:pt x="2918" y="866"/>
                  <a:pt x="2918" y="866"/>
                  <a:pt x="2918" y="866"/>
                </a:cubicBezTo>
                <a:cubicBezTo>
                  <a:pt x="2918" y="866"/>
                  <a:pt x="2919" y="867"/>
                  <a:pt x="2919" y="866"/>
                </a:cubicBezTo>
                <a:cubicBezTo>
                  <a:pt x="2919" y="866"/>
                  <a:pt x="2919" y="866"/>
                  <a:pt x="2919" y="866"/>
                </a:cubicBezTo>
                <a:cubicBezTo>
                  <a:pt x="2920" y="866"/>
                  <a:pt x="2920" y="867"/>
                  <a:pt x="2921" y="867"/>
                </a:cubicBezTo>
                <a:cubicBezTo>
                  <a:pt x="2921" y="867"/>
                  <a:pt x="2921" y="866"/>
                  <a:pt x="2921" y="866"/>
                </a:cubicBezTo>
                <a:cubicBezTo>
                  <a:pt x="2921" y="866"/>
                  <a:pt x="2921" y="866"/>
                  <a:pt x="2921" y="866"/>
                </a:cubicBezTo>
                <a:cubicBezTo>
                  <a:pt x="2922" y="865"/>
                  <a:pt x="2922" y="865"/>
                  <a:pt x="2922" y="865"/>
                </a:cubicBezTo>
                <a:cubicBezTo>
                  <a:pt x="2922" y="865"/>
                  <a:pt x="2922" y="864"/>
                  <a:pt x="2922" y="864"/>
                </a:cubicBezTo>
                <a:cubicBezTo>
                  <a:pt x="2922" y="864"/>
                  <a:pt x="2923" y="863"/>
                  <a:pt x="2923" y="863"/>
                </a:cubicBezTo>
                <a:cubicBezTo>
                  <a:pt x="2923" y="863"/>
                  <a:pt x="2923" y="863"/>
                  <a:pt x="2923" y="863"/>
                </a:cubicBezTo>
                <a:cubicBezTo>
                  <a:pt x="2922" y="862"/>
                  <a:pt x="2922" y="862"/>
                  <a:pt x="2922" y="861"/>
                </a:cubicBezTo>
                <a:cubicBezTo>
                  <a:pt x="2922" y="860"/>
                  <a:pt x="2923" y="859"/>
                  <a:pt x="2924" y="859"/>
                </a:cubicBezTo>
                <a:cubicBezTo>
                  <a:pt x="2924" y="858"/>
                  <a:pt x="2924" y="858"/>
                  <a:pt x="2924" y="858"/>
                </a:cubicBezTo>
                <a:cubicBezTo>
                  <a:pt x="2925" y="857"/>
                  <a:pt x="2926" y="856"/>
                  <a:pt x="2927" y="855"/>
                </a:cubicBezTo>
                <a:cubicBezTo>
                  <a:pt x="2928" y="854"/>
                  <a:pt x="2928" y="854"/>
                  <a:pt x="2928" y="853"/>
                </a:cubicBezTo>
                <a:cubicBezTo>
                  <a:pt x="2928" y="853"/>
                  <a:pt x="2928" y="853"/>
                  <a:pt x="2929" y="852"/>
                </a:cubicBezTo>
                <a:cubicBezTo>
                  <a:pt x="2929" y="852"/>
                  <a:pt x="2929" y="852"/>
                  <a:pt x="2929" y="851"/>
                </a:cubicBezTo>
                <a:cubicBezTo>
                  <a:pt x="2929" y="851"/>
                  <a:pt x="2929" y="851"/>
                  <a:pt x="2929" y="851"/>
                </a:cubicBezTo>
                <a:cubicBezTo>
                  <a:pt x="2929" y="850"/>
                  <a:pt x="2928" y="850"/>
                  <a:pt x="2928" y="850"/>
                </a:cubicBezTo>
                <a:cubicBezTo>
                  <a:pt x="2928" y="849"/>
                  <a:pt x="2928" y="849"/>
                  <a:pt x="2929" y="849"/>
                </a:cubicBezTo>
                <a:cubicBezTo>
                  <a:pt x="2928" y="848"/>
                  <a:pt x="2928" y="848"/>
                  <a:pt x="2928" y="848"/>
                </a:cubicBezTo>
                <a:cubicBezTo>
                  <a:pt x="2928" y="847"/>
                  <a:pt x="2928" y="846"/>
                  <a:pt x="2930" y="845"/>
                </a:cubicBezTo>
                <a:cubicBezTo>
                  <a:pt x="2930" y="844"/>
                  <a:pt x="2932" y="844"/>
                  <a:pt x="2933" y="843"/>
                </a:cubicBezTo>
                <a:cubicBezTo>
                  <a:pt x="2934" y="843"/>
                  <a:pt x="2935" y="844"/>
                  <a:pt x="2935" y="844"/>
                </a:cubicBezTo>
                <a:cubicBezTo>
                  <a:pt x="2935" y="845"/>
                  <a:pt x="2935" y="847"/>
                  <a:pt x="2933" y="848"/>
                </a:cubicBezTo>
                <a:cubicBezTo>
                  <a:pt x="2933" y="848"/>
                  <a:pt x="2933" y="848"/>
                  <a:pt x="2933" y="849"/>
                </a:cubicBezTo>
                <a:cubicBezTo>
                  <a:pt x="2933" y="849"/>
                  <a:pt x="2933" y="850"/>
                  <a:pt x="2934" y="851"/>
                </a:cubicBezTo>
                <a:cubicBezTo>
                  <a:pt x="2934" y="851"/>
                  <a:pt x="2934" y="851"/>
                  <a:pt x="2934" y="851"/>
                </a:cubicBezTo>
                <a:cubicBezTo>
                  <a:pt x="2935" y="851"/>
                  <a:pt x="2935" y="851"/>
                  <a:pt x="2936" y="851"/>
                </a:cubicBezTo>
                <a:cubicBezTo>
                  <a:pt x="2936" y="850"/>
                  <a:pt x="2937" y="850"/>
                  <a:pt x="2937" y="850"/>
                </a:cubicBezTo>
                <a:cubicBezTo>
                  <a:pt x="2937" y="850"/>
                  <a:pt x="2938" y="850"/>
                  <a:pt x="2938" y="850"/>
                </a:cubicBezTo>
                <a:cubicBezTo>
                  <a:pt x="2938" y="850"/>
                  <a:pt x="2939" y="850"/>
                  <a:pt x="2939" y="849"/>
                </a:cubicBezTo>
                <a:cubicBezTo>
                  <a:pt x="2939" y="849"/>
                  <a:pt x="2940" y="849"/>
                  <a:pt x="2940" y="849"/>
                </a:cubicBezTo>
                <a:cubicBezTo>
                  <a:pt x="2941" y="848"/>
                  <a:pt x="2941" y="848"/>
                  <a:pt x="2942" y="848"/>
                </a:cubicBezTo>
                <a:cubicBezTo>
                  <a:pt x="2942" y="848"/>
                  <a:pt x="2943" y="847"/>
                  <a:pt x="2943" y="847"/>
                </a:cubicBezTo>
                <a:cubicBezTo>
                  <a:pt x="2944" y="847"/>
                  <a:pt x="2945" y="846"/>
                  <a:pt x="2945" y="846"/>
                </a:cubicBezTo>
                <a:cubicBezTo>
                  <a:pt x="2945" y="845"/>
                  <a:pt x="2945" y="845"/>
                  <a:pt x="2945" y="845"/>
                </a:cubicBezTo>
                <a:cubicBezTo>
                  <a:pt x="2945" y="845"/>
                  <a:pt x="2945" y="844"/>
                  <a:pt x="2946" y="844"/>
                </a:cubicBezTo>
                <a:cubicBezTo>
                  <a:pt x="2946" y="844"/>
                  <a:pt x="2946" y="843"/>
                  <a:pt x="2946" y="843"/>
                </a:cubicBezTo>
                <a:cubicBezTo>
                  <a:pt x="2946" y="843"/>
                  <a:pt x="2946" y="843"/>
                  <a:pt x="2946" y="843"/>
                </a:cubicBezTo>
                <a:cubicBezTo>
                  <a:pt x="2946" y="843"/>
                  <a:pt x="2946" y="842"/>
                  <a:pt x="2946" y="842"/>
                </a:cubicBezTo>
                <a:cubicBezTo>
                  <a:pt x="2946" y="842"/>
                  <a:pt x="2946" y="841"/>
                  <a:pt x="2946" y="841"/>
                </a:cubicBezTo>
                <a:cubicBezTo>
                  <a:pt x="2946" y="841"/>
                  <a:pt x="2946" y="840"/>
                  <a:pt x="2946" y="840"/>
                </a:cubicBezTo>
                <a:cubicBezTo>
                  <a:pt x="2946" y="840"/>
                  <a:pt x="2947" y="840"/>
                  <a:pt x="2947" y="840"/>
                </a:cubicBezTo>
                <a:cubicBezTo>
                  <a:pt x="2948" y="840"/>
                  <a:pt x="2948" y="840"/>
                  <a:pt x="2948" y="840"/>
                </a:cubicBezTo>
                <a:cubicBezTo>
                  <a:pt x="2948" y="840"/>
                  <a:pt x="2949" y="840"/>
                  <a:pt x="2949" y="839"/>
                </a:cubicBezTo>
                <a:cubicBezTo>
                  <a:pt x="2950" y="838"/>
                  <a:pt x="2950" y="837"/>
                  <a:pt x="2951" y="837"/>
                </a:cubicBezTo>
                <a:cubicBezTo>
                  <a:pt x="2951" y="836"/>
                  <a:pt x="2952" y="836"/>
                  <a:pt x="2952" y="836"/>
                </a:cubicBezTo>
                <a:cubicBezTo>
                  <a:pt x="2953" y="836"/>
                  <a:pt x="2953" y="836"/>
                  <a:pt x="2953" y="836"/>
                </a:cubicBezTo>
                <a:cubicBezTo>
                  <a:pt x="2953" y="835"/>
                  <a:pt x="2953" y="835"/>
                  <a:pt x="2954" y="834"/>
                </a:cubicBezTo>
                <a:cubicBezTo>
                  <a:pt x="2954" y="833"/>
                  <a:pt x="2954" y="833"/>
                  <a:pt x="2954" y="832"/>
                </a:cubicBezTo>
                <a:cubicBezTo>
                  <a:pt x="2954" y="831"/>
                  <a:pt x="2954" y="831"/>
                  <a:pt x="2955" y="830"/>
                </a:cubicBezTo>
                <a:cubicBezTo>
                  <a:pt x="2955" y="830"/>
                  <a:pt x="2955" y="829"/>
                  <a:pt x="2955" y="829"/>
                </a:cubicBezTo>
                <a:cubicBezTo>
                  <a:pt x="2955" y="829"/>
                  <a:pt x="2955" y="829"/>
                  <a:pt x="2955" y="828"/>
                </a:cubicBezTo>
                <a:cubicBezTo>
                  <a:pt x="2956" y="828"/>
                  <a:pt x="2956" y="827"/>
                  <a:pt x="2956" y="827"/>
                </a:cubicBezTo>
                <a:cubicBezTo>
                  <a:pt x="2956" y="827"/>
                  <a:pt x="2956" y="826"/>
                  <a:pt x="2956" y="826"/>
                </a:cubicBezTo>
                <a:cubicBezTo>
                  <a:pt x="2957" y="826"/>
                  <a:pt x="2957" y="826"/>
                  <a:pt x="2957" y="825"/>
                </a:cubicBezTo>
                <a:cubicBezTo>
                  <a:pt x="2957" y="823"/>
                  <a:pt x="2957" y="822"/>
                  <a:pt x="2958" y="820"/>
                </a:cubicBezTo>
                <a:cubicBezTo>
                  <a:pt x="2959" y="819"/>
                  <a:pt x="2959" y="817"/>
                  <a:pt x="2959" y="815"/>
                </a:cubicBezTo>
                <a:cubicBezTo>
                  <a:pt x="2959" y="814"/>
                  <a:pt x="2959" y="814"/>
                  <a:pt x="2959" y="814"/>
                </a:cubicBezTo>
                <a:cubicBezTo>
                  <a:pt x="2959" y="814"/>
                  <a:pt x="2959" y="814"/>
                  <a:pt x="2958" y="814"/>
                </a:cubicBezTo>
                <a:cubicBezTo>
                  <a:pt x="2958" y="814"/>
                  <a:pt x="2958" y="814"/>
                  <a:pt x="2958" y="814"/>
                </a:cubicBezTo>
                <a:cubicBezTo>
                  <a:pt x="2957" y="814"/>
                  <a:pt x="2957" y="814"/>
                  <a:pt x="2957" y="814"/>
                </a:cubicBezTo>
                <a:cubicBezTo>
                  <a:pt x="2955" y="814"/>
                  <a:pt x="2955" y="813"/>
                  <a:pt x="2954" y="812"/>
                </a:cubicBezTo>
                <a:cubicBezTo>
                  <a:pt x="2954" y="811"/>
                  <a:pt x="2954" y="811"/>
                  <a:pt x="2955" y="810"/>
                </a:cubicBezTo>
                <a:cubicBezTo>
                  <a:pt x="2956" y="810"/>
                  <a:pt x="2956" y="810"/>
                  <a:pt x="2957" y="810"/>
                </a:cubicBezTo>
                <a:cubicBezTo>
                  <a:pt x="2957" y="810"/>
                  <a:pt x="2958" y="810"/>
                  <a:pt x="2958" y="810"/>
                </a:cubicBezTo>
                <a:cubicBezTo>
                  <a:pt x="2959" y="809"/>
                  <a:pt x="2959" y="809"/>
                  <a:pt x="2959" y="809"/>
                </a:cubicBezTo>
                <a:cubicBezTo>
                  <a:pt x="2959" y="809"/>
                  <a:pt x="2959" y="808"/>
                  <a:pt x="2958" y="808"/>
                </a:cubicBezTo>
                <a:cubicBezTo>
                  <a:pt x="2958" y="808"/>
                  <a:pt x="2958" y="808"/>
                  <a:pt x="2958" y="808"/>
                </a:cubicBezTo>
                <a:cubicBezTo>
                  <a:pt x="2958" y="808"/>
                  <a:pt x="2958" y="808"/>
                  <a:pt x="2958" y="808"/>
                </a:cubicBezTo>
                <a:cubicBezTo>
                  <a:pt x="2958" y="808"/>
                  <a:pt x="2957" y="807"/>
                  <a:pt x="2957" y="807"/>
                </a:cubicBezTo>
                <a:cubicBezTo>
                  <a:pt x="2957" y="806"/>
                  <a:pt x="2957" y="806"/>
                  <a:pt x="2957" y="805"/>
                </a:cubicBezTo>
                <a:cubicBezTo>
                  <a:pt x="2957" y="805"/>
                  <a:pt x="2957" y="805"/>
                  <a:pt x="2957" y="805"/>
                </a:cubicBezTo>
                <a:cubicBezTo>
                  <a:pt x="2957" y="804"/>
                  <a:pt x="2956" y="804"/>
                  <a:pt x="2957" y="803"/>
                </a:cubicBezTo>
                <a:cubicBezTo>
                  <a:pt x="2957" y="802"/>
                  <a:pt x="2958" y="802"/>
                  <a:pt x="2958" y="801"/>
                </a:cubicBezTo>
                <a:cubicBezTo>
                  <a:pt x="2959" y="801"/>
                  <a:pt x="2959" y="801"/>
                  <a:pt x="2960" y="800"/>
                </a:cubicBezTo>
                <a:cubicBezTo>
                  <a:pt x="2960" y="800"/>
                  <a:pt x="2960" y="799"/>
                  <a:pt x="2960" y="799"/>
                </a:cubicBezTo>
                <a:cubicBezTo>
                  <a:pt x="2960" y="799"/>
                  <a:pt x="2960" y="798"/>
                  <a:pt x="2960" y="798"/>
                </a:cubicBezTo>
                <a:cubicBezTo>
                  <a:pt x="2960" y="797"/>
                  <a:pt x="2960" y="797"/>
                  <a:pt x="2960" y="796"/>
                </a:cubicBezTo>
                <a:cubicBezTo>
                  <a:pt x="2961" y="796"/>
                  <a:pt x="2962" y="794"/>
                  <a:pt x="2963" y="795"/>
                </a:cubicBezTo>
                <a:cubicBezTo>
                  <a:pt x="2964" y="795"/>
                  <a:pt x="2965" y="796"/>
                  <a:pt x="2965" y="797"/>
                </a:cubicBezTo>
                <a:cubicBezTo>
                  <a:pt x="2965" y="797"/>
                  <a:pt x="2965" y="797"/>
                  <a:pt x="2966" y="797"/>
                </a:cubicBezTo>
                <a:cubicBezTo>
                  <a:pt x="2965" y="797"/>
                  <a:pt x="2965" y="796"/>
                  <a:pt x="2965" y="795"/>
                </a:cubicBezTo>
                <a:cubicBezTo>
                  <a:pt x="2964" y="794"/>
                  <a:pt x="2965" y="794"/>
                  <a:pt x="2965" y="793"/>
                </a:cubicBezTo>
                <a:cubicBezTo>
                  <a:pt x="2965" y="793"/>
                  <a:pt x="2966" y="793"/>
                  <a:pt x="2966" y="793"/>
                </a:cubicBezTo>
                <a:cubicBezTo>
                  <a:pt x="2966" y="793"/>
                  <a:pt x="2966" y="793"/>
                  <a:pt x="2966" y="793"/>
                </a:cubicBezTo>
                <a:cubicBezTo>
                  <a:pt x="2966" y="792"/>
                  <a:pt x="2966" y="792"/>
                  <a:pt x="2966" y="792"/>
                </a:cubicBezTo>
                <a:cubicBezTo>
                  <a:pt x="2966" y="792"/>
                  <a:pt x="2966" y="792"/>
                  <a:pt x="2966" y="792"/>
                </a:cubicBezTo>
                <a:cubicBezTo>
                  <a:pt x="2966" y="791"/>
                  <a:pt x="2967" y="791"/>
                  <a:pt x="2967" y="791"/>
                </a:cubicBezTo>
                <a:cubicBezTo>
                  <a:pt x="2968" y="791"/>
                  <a:pt x="2969" y="791"/>
                  <a:pt x="2969" y="792"/>
                </a:cubicBezTo>
                <a:cubicBezTo>
                  <a:pt x="2969" y="792"/>
                  <a:pt x="2969" y="792"/>
                  <a:pt x="2970" y="792"/>
                </a:cubicBezTo>
                <a:cubicBezTo>
                  <a:pt x="2969" y="792"/>
                  <a:pt x="2970" y="792"/>
                  <a:pt x="2970" y="792"/>
                </a:cubicBezTo>
                <a:cubicBezTo>
                  <a:pt x="2970" y="792"/>
                  <a:pt x="2970" y="792"/>
                  <a:pt x="2971" y="792"/>
                </a:cubicBezTo>
                <a:cubicBezTo>
                  <a:pt x="2972" y="792"/>
                  <a:pt x="2972" y="792"/>
                  <a:pt x="2972" y="793"/>
                </a:cubicBezTo>
                <a:cubicBezTo>
                  <a:pt x="2972" y="794"/>
                  <a:pt x="2972" y="794"/>
                  <a:pt x="2972" y="795"/>
                </a:cubicBezTo>
                <a:cubicBezTo>
                  <a:pt x="2972" y="796"/>
                  <a:pt x="2971" y="796"/>
                  <a:pt x="2971" y="796"/>
                </a:cubicBezTo>
                <a:cubicBezTo>
                  <a:pt x="2971" y="797"/>
                  <a:pt x="2971" y="797"/>
                  <a:pt x="2972" y="797"/>
                </a:cubicBezTo>
                <a:cubicBezTo>
                  <a:pt x="2972" y="798"/>
                  <a:pt x="2972" y="798"/>
                  <a:pt x="2972" y="799"/>
                </a:cubicBezTo>
                <a:cubicBezTo>
                  <a:pt x="2972" y="800"/>
                  <a:pt x="2972" y="800"/>
                  <a:pt x="2972" y="800"/>
                </a:cubicBezTo>
                <a:cubicBezTo>
                  <a:pt x="2972" y="800"/>
                  <a:pt x="2972" y="800"/>
                  <a:pt x="2972" y="800"/>
                </a:cubicBezTo>
                <a:cubicBezTo>
                  <a:pt x="2973" y="800"/>
                  <a:pt x="2973" y="800"/>
                  <a:pt x="2973" y="800"/>
                </a:cubicBezTo>
                <a:cubicBezTo>
                  <a:pt x="2973" y="801"/>
                  <a:pt x="2974" y="801"/>
                  <a:pt x="2974" y="802"/>
                </a:cubicBezTo>
                <a:cubicBezTo>
                  <a:pt x="2974" y="802"/>
                  <a:pt x="2975" y="803"/>
                  <a:pt x="2975" y="803"/>
                </a:cubicBezTo>
                <a:cubicBezTo>
                  <a:pt x="2975" y="803"/>
                  <a:pt x="2975" y="803"/>
                  <a:pt x="2975" y="803"/>
                </a:cubicBezTo>
                <a:cubicBezTo>
                  <a:pt x="2975" y="804"/>
                  <a:pt x="2975" y="804"/>
                  <a:pt x="2975" y="804"/>
                </a:cubicBezTo>
                <a:cubicBezTo>
                  <a:pt x="2976" y="805"/>
                  <a:pt x="2977" y="806"/>
                  <a:pt x="2976" y="807"/>
                </a:cubicBezTo>
                <a:cubicBezTo>
                  <a:pt x="2976" y="807"/>
                  <a:pt x="2976" y="808"/>
                  <a:pt x="2976" y="808"/>
                </a:cubicBezTo>
                <a:cubicBezTo>
                  <a:pt x="2976" y="808"/>
                  <a:pt x="2977" y="809"/>
                  <a:pt x="2977" y="809"/>
                </a:cubicBezTo>
                <a:cubicBezTo>
                  <a:pt x="2977" y="809"/>
                  <a:pt x="2977" y="810"/>
                  <a:pt x="2977" y="810"/>
                </a:cubicBezTo>
                <a:cubicBezTo>
                  <a:pt x="2978" y="810"/>
                  <a:pt x="2979" y="811"/>
                  <a:pt x="2978" y="812"/>
                </a:cubicBezTo>
                <a:cubicBezTo>
                  <a:pt x="2978" y="812"/>
                  <a:pt x="2978" y="813"/>
                  <a:pt x="2978" y="813"/>
                </a:cubicBezTo>
                <a:cubicBezTo>
                  <a:pt x="2978" y="813"/>
                  <a:pt x="2978" y="813"/>
                  <a:pt x="2978" y="814"/>
                </a:cubicBezTo>
                <a:cubicBezTo>
                  <a:pt x="2979" y="814"/>
                  <a:pt x="2978" y="815"/>
                  <a:pt x="2978" y="815"/>
                </a:cubicBezTo>
                <a:cubicBezTo>
                  <a:pt x="2978" y="816"/>
                  <a:pt x="2978" y="816"/>
                  <a:pt x="2978" y="817"/>
                </a:cubicBezTo>
                <a:cubicBezTo>
                  <a:pt x="2978" y="818"/>
                  <a:pt x="2978" y="818"/>
                  <a:pt x="2978" y="819"/>
                </a:cubicBezTo>
                <a:cubicBezTo>
                  <a:pt x="2978" y="819"/>
                  <a:pt x="2978" y="820"/>
                  <a:pt x="2978" y="820"/>
                </a:cubicBezTo>
                <a:cubicBezTo>
                  <a:pt x="2978" y="821"/>
                  <a:pt x="2978" y="822"/>
                  <a:pt x="2977" y="823"/>
                </a:cubicBezTo>
                <a:cubicBezTo>
                  <a:pt x="2977" y="824"/>
                  <a:pt x="2977" y="824"/>
                  <a:pt x="2977" y="824"/>
                </a:cubicBezTo>
                <a:cubicBezTo>
                  <a:pt x="2977" y="824"/>
                  <a:pt x="2976" y="825"/>
                  <a:pt x="2976" y="826"/>
                </a:cubicBezTo>
                <a:cubicBezTo>
                  <a:pt x="2976" y="827"/>
                  <a:pt x="2976" y="827"/>
                  <a:pt x="2976" y="828"/>
                </a:cubicBezTo>
                <a:cubicBezTo>
                  <a:pt x="2976" y="828"/>
                  <a:pt x="2976" y="829"/>
                  <a:pt x="2976" y="829"/>
                </a:cubicBezTo>
                <a:cubicBezTo>
                  <a:pt x="2977" y="830"/>
                  <a:pt x="2976" y="831"/>
                  <a:pt x="2976" y="832"/>
                </a:cubicBezTo>
                <a:cubicBezTo>
                  <a:pt x="2976" y="832"/>
                  <a:pt x="2975" y="833"/>
                  <a:pt x="2975" y="833"/>
                </a:cubicBezTo>
                <a:cubicBezTo>
                  <a:pt x="2975" y="833"/>
                  <a:pt x="2975" y="834"/>
                  <a:pt x="2974" y="834"/>
                </a:cubicBezTo>
                <a:cubicBezTo>
                  <a:pt x="2974" y="834"/>
                  <a:pt x="2974" y="834"/>
                  <a:pt x="2973" y="833"/>
                </a:cubicBezTo>
                <a:cubicBezTo>
                  <a:pt x="2973" y="833"/>
                  <a:pt x="2973" y="833"/>
                  <a:pt x="2973" y="833"/>
                </a:cubicBezTo>
                <a:cubicBezTo>
                  <a:pt x="2973" y="833"/>
                  <a:pt x="2973" y="833"/>
                  <a:pt x="2973" y="833"/>
                </a:cubicBezTo>
                <a:cubicBezTo>
                  <a:pt x="2972" y="833"/>
                  <a:pt x="2971" y="833"/>
                  <a:pt x="2971" y="833"/>
                </a:cubicBezTo>
                <a:cubicBezTo>
                  <a:pt x="2971" y="833"/>
                  <a:pt x="2971" y="833"/>
                  <a:pt x="2971" y="833"/>
                </a:cubicBezTo>
                <a:cubicBezTo>
                  <a:pt x="2970" y="834"/>
                  <a:pt x="2970" y="835"/>
                  <a:pt x="2969" y="836"/>
                </a:cubicBezTo>
                <a:cubicBezTo>
                  <a:pt x="2969" y="836"/>
                  <a:pt x="2969" y="837"/>
                  <a:pt x="2969" y="837"/>
                </a:cubicBezTo>
                <a:cubicBezTo>
                  <a:pt x="2969" y="837"/>
                  <a:pt x="2969" y="837"/>
                  <a:pt x="2969" y="838"/>
                </a:cubicBezTo>
                <a:cubicBezTo>
                  <a:pt x="2969" y="838"/>
                  <a:pt x="2969" y="838"/>
                  <a:pt x="2969" y="839"/>
                </a:cubicBezTo>
                <a:cubicBezTo>
                  <a:pt x="2969" y="839"/>
                  <a:pt x="2969" y="840"/>
                  <a:pt x="2969" y="840"/>
                </a:cubicBezTo>
                <a:cubicBezTo>
                  <a:pt x="2970" y="841"/>
                  <a:pt x="2970" y="841"/>
                  <a:pt x="2970" y="842"/>
                </a:cubicBezTo>
                <a:cubicBezTo>
                  <a:pt x="2970" y="844"/>
                  <a:pt x="2970" y="844"/>
                  <a:pt x="2970" y="846"/>
                </a:cubicBezTo>
                <a:cubicBezTo>
                  <a:pt x="2970" y="846"/>
                  <a:pt x="2970" y="846"/>
                  <a:pt x="2970" y="847"/>
                </a:cubicBezTo>
                <a:cubicBezTo>
                  <a:pt x="2970" y="847"/>
                  <a:pt x="2970" y="847"/>
                  <a:pt x="2970" y="848"/>
                </a:cubicBezTo>
                <a:cubicBezTo>
                  <a:pt x="2970" y="849"/>
                  <a:pt x="2970" y="850"/>
                  <a:pt x="2969" y="850"/>
                </a:cubicBezTo>
                <a:cubicBezTo>
                  <a:pt x="2969" y="851"/>
                  <a:pt x="2969" y="851"/>
                  <a:pt x="2969" y="851"/>
                </a:cubicBezTo>
                <a:cubicBezTo>
                  <a:pt x="2969" y="852"/>
                  <a:pt x="2969" y="852"/>
                  <a:pt x="2969" y="853"/>
                </a:cubicBezTo>
                <a:cubicBezTo>
                  <a:pt x="2968" y="853"/>
                  <a:pt x="2968" y="853"/>
                  <a:pt x="2968" y="854"/>
                </a:cubicBezTo>
                <a:cubicBezTo>
                  <a:pt x="2968" y="854"/>
                  <a:pt x="2967" y="855"/>
                  <a:pt x="2967" y="855"/>
                </a:cubicBezTo>
                <a:cubicBezTo>
                  <a:pt x="2968" y="856"/>
                  <a:pt x="2968" y="857"/>
                  <a:pt x="2967" y="857"/>
                </a:cubicBezTo>
                <a:cubicBezTo>
                  <a:pt x="2967" y="858"/>
                  <a:pt x="2967" y="858"/>
                  <a:pt x="2967" y="858"/>
                </a:cubicBezTo>
                <a:cubicBezTo>
                  <a:pt x="2967" y="859"/>
                  <a:pt x="2967" y="860"/>
                  <a:pt x="2967" y="860"/>
                </a:cubicBezTo>
                <a:cubicBezTo>
                  <a:pt x="2967" y="860"/>
                  <a:pt x="2967" y="861"/>
                  <a:pt x="2967" y="861"/>
                </a:cubicBezTo>
                <a:cubicBezTo>
                  <a:pt x="2968" y="861"/>
                  <a:pt x="2968" y="862"/>
                  <a:pt x="2968" y="862"/>
                </a:cubicBezTo>
                <a:cubicBezTo>
                  <a:pt x="2968" y="863"/>
                  <a:pt x="2969" y="863"/>
                  <a:pt x="2969" y="863"/>
                </a:cubicBezTo>
                <a:cubicBezTo>
                  <a:pt x="2969" y="864"/>
                  <a:pt x="2970" y="865"/>
                  <a:pt x="2970" y="866"/>
                </a:cubicBezTo>
                <a:cubicBezTo>
                  <a:pt x="2970" y="867"/>
                  <a:pt x="2969" y="867"/>
                  <a:pt x="2968" y="868"/>
                </a:cubicBezTo>
                <a:cubicBezTo>
                  <a:pt x="2968" y="868"/>
                  <a:pt x="2967" y="868"/>
                  <a:pt x="2967" y="869"/>
                </a:cubicBezTo>
                <a:cubicBezTo>
                  <a:pt x="2968" y="870"/>
                  <a:pt x="2966" y="871"/>
                  <a:pt x="2965" y="872"/>
                </a:cubicBezTo>
                <a:cubicBezTo>
                  <a:pt x="2965" y="872"/>
                  <a:pt x="2964" y="872"/>
                  <a:pt x="2964" y="872"/>
                </a:cubicBezTo>
                <a:cubicBezTo>
                  <a:pt x="2964" y="872"/>
                  <a:pt x="2964" y="873"/>
                  <a:pt x="2963" y="873"/>
                </a:cubicBezTo>
                <a:cubicBezTo>
                  <a:pt x="2963" y="873"/>
                  <a:pt x="2963" y="873"/>
                  <a:pt x="2962" y="873"/>
                </a:cubicBezTo>
                <a:cubicBezTo>
                  <a:pt x="2962" y="873"/>
                  <a:pt x="2962" y="873"/>
                  <a:pt x="2962" y="873"/>
                </a:cubicBezTo>
                <a:cubicBezTo>
                  <a:pt x="2962" y="873"/>
                  <a:pt x="2961" y="874"/>
                  <a:pt x="2961" y="874"/>
                </a:cubicBezTo>
                <a:cubicBezTo>
                  <a:pt x="2960" y="875"/>
                  <a:pt x="2959" y="876"/>
                  <a:pt x="2958" y="876"/>
                </a:cubicBezTo>
                <a:cubicBezTo>
                  <a:pt x="2958" y="876"/>
                  <a:pt x="2958" y="876"/>
                  <a:pt x="2958" y="876"/>
                </a:cubicBezTo>
                <a:cubicBezTo>
                  <a:pt x="2958" y="875"/>
                  <a:pt x="2957" y="875"/>
                  <a:pt x="2957" y="875"/>
                </a:cubicBezTo>
                <a:cubicBezTo>
                  <a:pt x="2957" y="874"/>
                  <a:pt x="2957" y="873"/>
                  <a:pt x="2957" y="872"/>
                </a:cubicBezTo>
                <a:cubicBezTo>
                  <a:pt x="2957" y="872"/>
                  <a:pt x="2958" y="872"/>
                  <a:pt x="2958" y="872"/>
                </a:cubicBezTo>
                <a:cubicBezTo>
                  <a:pt x="2958" y="870"/>
                  <a:pt x="2958" y="870"/>
                  <a:pt x="2958" y="870"/>
                </a:cubicBezTo>
                <a:cubicBezTo>
                  <a:pt x="2958" y="870"/>
                  <a:pt x="2958" y="869"/>
                  <a:pt x="2958" y="869"/>
                </a:cubicBezTo>
                <a:cubicBezTo>
                  <a:pt x="2958" y="869"/>
                  <a:pt x="2959" y="869"/>
                  <a:pt x="2959" y="869"/>
                </a:cubicBezTo>
                <a:cubicBezTo>
                  <a:pt x="2958" y="869"/>
                  <a:pt x="2958" y="869"/>
                  <a:pt x="2958" y="868"/>
                </a:cubicBezTo>
                <a:cubicBezTo>
                  <a:pt x="2958" y="868"/>
                  <a:pt x="2958" y="869"/>
                  <a:pt x="2958" y="869"/>
                </a:cubicBezTo>
                <a:cubicBezTo>
                  <a:pt x="2958" y="870"/>
                  <a:pt x="2957" y="870"/>
                  <a:pt x="2957" y="870"/>
                </a:cubicBezTo>
                <a:cubicBezTo>
                  <a:pt x="2957" y="870"/>
                  <a:pt x="2957" y="870"/>
                  <a:pt x="2957" y="870"/>
                </a:cubicBezTo>
                <a:cubicBezTo>
                  <a:pt x="2956" y="870"/>
                  <a:pt x="2956" y="870"/>
                  <a:pt x="2956" y="870"/>
                </a:cubicBezTo>
                <a:cubicBezTo>
                  <a:pt x="2956" y="870"/>
                  <a:pt x="2955" y="870"/>
                  <a:pt x="2955" y="871"/>
                </a:cubicBezTo>
                <a:cubicBezTo>
                  <a:pt x="2953" y="872"/>
                  <a:pt x="2953" y="872"/>
                  <a:pt x="2953" y="872"/>
                </a:cubicBezTo>
                <a:cubicBezTo>
                  <a:pt x="2953" y="872"/>
                  <a:pt x="2953" y="872"/>
                  <a:pt x="2953" y="873"/>
                </a:cubicBezTo>
                <a:cubicBezTo>
                  <a:pt x="2953" y="873"/>
                  <a:pt x="2953" y="873"/>
                  <a:pt x="2953" y="873"/>
                </a:cubicBezTo>
                <a:cubicBezTo>
                  <a:pt x="2953" y="874"/>
                  <a:pt x="2954" y="874"/>
                  <a:pt x="2954" y="875"/>
                </a:cubicBezTo>
                <a:cubicBezTo>
                  <a:pt x="2954" y="876"/>
                  <a:pt x="2953" y="877"/>
                  <a:pt x="2952" y="877"/>
                </a:cubicBezTo>
                <a:cubicBezTo>
                  <a:pt x="2952" y="877"/>
                  <a:pt x="2952" y="877"/>
                  <a:pt x="2952" y="877"/>
                </a:cubicBezTo>
                <a:cubicBezTo>
                  <a:pt x="2951" y="878"/>
                  <a:pt x="2949" y="878"/>
                  <a:pt x="2948" y="878"/>
                </a:cubicBezTo>
                <a:cubicBezTo>
                  <a:pt x="2948" y="877"/>
                  <a:pt x="2947" y="877"/>
                  <a:pt x="2947" y="877"/>
                </a:cubicBezTo>
                <a:cubicBezTo>
                  <a:pt x="2947" y="876"/>
                  <a:pt x="2948" y="875"/>
                  <a:pt x="2948" y="875"/>
                </a:cubicBezTo>
                <a:cubicBezTo>
                  <a:pt x="2948" y="874"/>
                  <a:pt x="2948" y="874"/>
                  <a:pt x="2948" y="874"/>
                </a:cubicBezTo>
                <a:cubicBezTo>
                  <a:pt x="2949" y="874"/>
                  <a:pt x="2949" y="874"/>
                  <a:pt x="2949" y="873"/>
                </a:cubicBezTo>
                <a:cubicBezTo>
                  <a:pt x="2949" y="873"/>
                  <a:pt x="2949" y="873"/>
                  <a:pt x="2949" y="873"/>
                </a:cubicBezTo>
                <a:cubicBezTo>
                  <a:pt x="2949" y="873"/>
                  <a:pt x="2949" y="873"/>
                  <a:pt x="2949" y="873"/>
                </a:cubicBezTo>
                <a:cubicBezTo>
                  <a:pt x="2949" y="873"/>
                  <a:pt x="2948" y="874"/>
                  <a:pt x="2948" y="874"/>
                </a:cubicBezTo>
                <a:cubicBezTo>
                  <a:pt x="2947" y="874"/>
                  <a:pt x="2947" y="874"/>
                  <a:pt x="2946" y="874"/>
                </a:cubicBezTo>
                <a:cubicBezTo>
                  <a:pt x="2946" y="874"/>
                  <a:pt x="2946" y="875"/>
                  <a:pt x="2946" y="875"/>
                </a:cubicBezTo>
                <a:cubicBezTo>
                  <a:pt x="2947" y="875"/>
                  <a:pt x="2947" y="875"/>
                  <a:pt x="2947" y="876"/>
                </a:cubicBezTo>
                <a:cubicBezTo>
                  <a:pt x="2947" y="876"/>
                  <a:pt x="2947" y="877"/>
                  <a:pt x="2947" y="877"/>
                </a:cubicBezTo>
                <a:cubicBezTo>
                  <a:pt x="2947" y="878"/>
                  <a:pt x="2946" y="878"/>
                  <a:pt x="2945" y="878"/>
                </a:cubicBezTo>
                <a:cubicBezTo>
                  <a:pt x="2945" y="878"/>
                  <a:pt x="2944" y="878"/>
                  <a:pt x="2944" y="878"/>
                </a:cubicBezTo>
                <a:cubicBezTo>
                  <a:pt x="2944" y="878"/>
                  <a:pt x="2944" y="878"/>
                  <a:pt x="2944" y="878"/>
                </a:cubicBezTo>
                <a:cubicBezTo>
                  <a:pt x="2943" y="878"/>
                  <a:pt x="2943" y="878"/>
                  <a:pt x="2943" y="878"/>
                </a:cubicBezTo>
                <a:cubicBezTo>
                  <a:pt x="2943" y="878"/>
                  <a:pt x="2943" y="878"/>
                  <a:pt x="2943" y="878"/>
                </a:cubicBezTo>
                <a:cubicBezTo>
                  <a:pt x="2942" y="878"/>
                  <a:pt x="2942" y="878"/>
                  <a:pt x="2942" y="878"/>
                </a:cubicBezTo>
                <a:cubicBezTo>
                  <a:pt x="2941" y="878"/>
                  <a:pt x="2941" y="877"/>
                  <a:pt x="2941" y="878"/>
                </a:cubicBezTo>
                <a:cubicBezTo>
                  <a:pt x="2940" y="878"/>
                  <a:pt x="2939" y="878"/>
                  <a:pt x="2938" y="878"/>
                </a:cubicBezTo>
                <a:cubicBezTo>
                  <a:pt x="2938" y="878"/>
                  <a:pt x="2937" y="879"/>
                  <a:pt x="2937" y="879"/>
                </a:cubicBezTo>
                <a:cubicBezTo>
                  <a:pt x="2936" y="879"/>
                  <a:pt x="2936" y="879"/>
                  <a:pt x="2935" y="879"/>
                </a:cubicBezTo>
                <a:cubicBezTo>
                  <a:pt x="2935" y="879"/>
                  <a:pt x="2934" y="879"/>
                  <a:pt x="2934" y="879"/>
                </a:cubicBezTo>
                <a:cubicBezTo>
                  <a:pt x="2934" y="878"/>
                  <a:pt x="2934" y="878"/>
                  <a:pt x="2934" y="878"/>
                </a:cubicBezTo>
                <a:cubicBezTo>
                  <a:pt x="2934" y="878"/>
                  <a:pt x="2933" y="877"/>
                  <a:pt x="2933" y="877"/>
                </a:cubicBezTo>
                <a:cubicBezTo>
                  <a:pt x="2933" y="877"/>
                  <a:pt x="2932" y="877"/>
                  <a:pt x="2932" y="877"/>
                </a:cubicBezTo>
                <a:cubicBezTo>
                  <a:pt x="2932" y="877"/>
                  <a:pt x="2932" y="877"/>
                  <a:pt x="2932" y="877"/>
                </a:cubicBezTo>
                <a:cubicBezTo>
                  <a:pt x="2931" y="877"/>
                  <a:pt x="2931" y="877"/>
                  <a:pt x="2931" y="877"/>
                </a:cubicBezTo>
                <a:cubicBezTo>
                  <a:pt x="2931" y="876"/>
                  <a:pt x="2931" y="876"/>
                  <a:pt x="2931" y="876"/>
                </a:cubicBezTo>
                <a:cubicBezTo>
                  <a:pt x="2931" y="877"/>
                  <a:pt x="2930" y="877"/>
                  <a:pt x="2930" y="877"/>
                </a:cubicBezTo>
                <a:cubicBezTo>
                  <a:pt x="2930" y="877"/>
                  <a:pt x="2930" y="877"/>
                  <a:pt x="2930" y="877"/>
                </a:cubicBezTo>
                <a:cubicBezTo>
                  <a:pt x="2930" y="877"/>
                  <a:pt x="2930" y="877"/>
                  <a:pt x="2930" y="878"/>
                </a:cubicBezTo>
                <a:cubicBezTo>
                  <a:pt x="2930" y="878"/>
                  <a:pt x="2930" y="878"/>
                  <a:pt x="2930" y="878"/>
                </a:cubicBezTo>
                <a:cubicBezTo>
                  <a:pt x="2931" y="878"/>
                  <a:pt x="2932" y="878"/>
                  <a:pt x="2932" y="878"/>
                </a:cubicBezTo>
                <a:cubicBezTo>
                  <a:pt x="2933" y="879"/>
                  <a:pt x="2933" y="880"/>
                  <a:pt x="2933" y="880"/>
                </a:cubicBezTo>
                <a:cubicBezTo>
                  <a:pt x="2933" y="880"/>
                  <a:pt x="2933" y="880"/>
                  <a:pt x="2933" y="880"/>
                </a:cubicBezTo>
                <a:cubicBezTo>
                  <a:pt x="2933" y="881"/>
                  <a:pt x="2933" y="881"/>
                  <a:pt x="2933" y="882"/>
                </a:cubicBezTo>
                <a:cubicBezTo>
                  <a:pt x="2932" y="883"/>
                  <a:pt x="2932" y="884"/>
                  <a:pt x="2931" y="884"/>
                </a:cubicBezTo>
                <a:cubicBezTo>
                  <a:pt x="2930" y="884"/>
                  <a:pt x="2930" y="884"/>
                  <a:pt x="2930" y="884"/>
                </a:cubicBezTo>
                <a:cubicBezTo>
                  <a:pt x="2930" y="884"/>
                  <a:pt x="2929" y="884"/>
                  <a:pt x="2929" y="884"/>
                </a:cubicBezTo>
                <a:cubicBezTo>
                  <a:pt x="2929" y="884"/>
                  <a:pt x="2928" y="884"/>
                  <a:pt x="2927" y="885"/>
                </a:cubicBezTo>
                <a:cubicBezTo>
                  <a:pt x="2927" y="885"/>
                  <a:pt x="2927" y="885"/>
                  <a:pt x="2927" y="885"/>
                </a:cubicBezTo>
                <a:cubicBezTo>
                  <a:pt x="2927" y="886"/>
                  <a:pt x="2927" y="886"/>
                  <a:pt x="2927" y="887"/>
                </a:cubicBezTo>
                <a:cubicBezTo>
                  <a:pt x="2927" y="888"/>
                  <a:pt x="2926" y="888"/>
                  <a:pt x="2926" y="888"/>
                </a:cubicBezTo>
                <a:cubicBezTo>
                  <a:pt x="2926" y="888"/>
                  <a:pt x="2925" y="888"/>
                  <a:pt x="2925" y="888"/>
                </a:cubicBezTo>
                <a:cubicBezTo>
                  <a:pt x="2925" y="888"/>
                  <a:pt x="2925" y="888"/>
                  <a:pt x="2925" y="889"/>
                </a:cubicBezTo>
                <a:cubicBezTo>
                  <a:pt x="2925" y="889"/>
                  <a:pt x="2925" y="889"/>
                  <a:pt x="2925" y="890"/>
                </a:cubicBezTo>
                <a:cubicBezTo>
                  <a:pt x="2925" y="890"/>
                  <a:pt x="2924" y="890"/>
                  <a:pt x="2924" y="890"/>
                </a:cubicBezTo>
                <a:cubicBezTo>
                  <a:pt x="2924" y="890"/>
                  <a:pt x="2924" y="891"/>
                  <a:pt x="2924" y="891"/>
                </a:cubicBezTo>
                <a:cubicBezTo>
                  <a:pt x="2923" y="891"/>
                  <a:pt x="2923" y="891"/>
                  <a:pt x="2923" y="891"/>
                </a:cubicBezTo>
                <a:cubicBezTo>
                  <a:pt x="2923" y="891"/>
                  <a:pt x="2923" y="892"/>
                  <a:pt x="2923" y="892"/>
                </a:cubicBezTo>
                <a:cubicBezTo>
                  <a:pt x="2922" y="893"/>
                  <a:pt x="2921" y="893"/>
                  <a:pt x="2921" y="893"/>
                </a:cubicBezTo>
                <a:cubicBezTo>
                  <a:pt x="2921" y="893"/>
                  <a:pt x="2920" y="893"/>
                  <a:pt x="2920" y="893"/>
                </a:cubicBezTo>
                <a:cubicBezTo>
                  <a:pt x="2919" y="893"/>
                  <a:pt x="2918" y="892"/>
                  <a:pt x="2918" y="891"/>
                </a:cubicBezTo>
                <a:cubicBezTo>
                  <a:pt x="2918" y="891"/>
                  <a:pt x="2918" y="891"/>
                  <a:pt x="2918" y="891"/>
                </a:cubicBezTo>
                <a:cubicBezTo>
                  <a:pt x="2917" y="890"/>
                  <a:pt x="2917" y="890"/>
                  <a:pt x="2916" y="890"/>
                </a:cubicBezTo>
                <a:cubicBezTo>
                  <a:pt x="2916" y="889"/>
                  <a:pt x="2916" y="889"/>
                  <a:pt x="2916" y="889"/>
                </a:cubicBezTo>
                <a:cubicBezTo>
                  <a:pt x="2916" y="889"/>
                  <a:pt x="2916" y="889"/>
                  <a:pt x="2916" y="889"/>
                </a:cubicBezTo>
                <a:cubicBezTo>
                  <a:pt x="2915" y="889"/>
                  <a:pt x="2915" y="889"/>
                  <a:pt x="2915" y="888"/>
                </a:cubicBezTo>
                <a:cubicBezTo>
                  <a:pt x="2914" y="888"/>
                  <a:pt x="2914" y="887"/>
                  <a:pt x="2914" y="886"/>
                </a:cubicBezTo>
                <a:cubicBezTo>
                  <a:pt x="2915" y="886"/>
                  <a:pt x="2915" y="885"/>
                  <a:pt x="2915" y="885"/>
                </a:cubicBezTo>
                <a:cubicBezTo>
                  <a:pt x="2915" y="885"/>
                  <a:pt x="2915" y="885"/>
                  <a:pt x="2915" y="885"/>
                </a:cubicBezTo>
                <a:cubicBezTo>
                  <a:pt x="2915" y="885"/>
                  <a:pt x="2915" y="885"/>
                  <a:pt x="2915" y="885"/>
                </a:cubicBezTo>
                <a:cubicBezTo>
                  <a:pt x="2915" y="884"/>
                  <a:pt x="2915" y="884"/>
                  <a:pt x="2915" y="883"/>
                </a:cubicBezTo>
                <a:cubicBezTo>
                  <a:pt x="2915" y="883"/>
                  <a:pt x="2915" y="883"/>
                  <a:pt x="2915" y="883"/>
                </a:cubicBezTo>
                <a:cubicBezTo>
                  <a:pt x="2915" y="883"/>
                  <a:pt x="2915" y="882"/>
                  <a:pt x="2915" y="881"/>
                </a:cubicBezTo>
                <a:cubicBezTo>
                  <a:pt x="2916" y="881"/>
                  <a:pt x="2916" y="881"/>
                  <a:pt x="2916" y="880"/>
                </a:cubicBezTo>
                <a:cubicBezTo>
                  <a:pt x="2916" y="880"/>
                  <a:pt x="2916" y="879"/>
                  <a:pt x="2917" y="879"/>
                </a:cubicBezTo>
                <a:cubicBezTo>
                  <a:pt x="2917" y="879"/>
                  <a:pt x="2917" y="879"/>
                  <a:pt x="2917" y="879"/>
                </a:cubicBezTo>
                <a:cubicBezTo>
                  <a:pt x="2917" y="878"/>
                  <a:pt x="2917" y="878"/>
                  <a:pt x="2917" y="878"/>
                </a:cubicBezTo>
                <a:cubicBezTo>
                  <a:pt x="2916" y="878"/>
                  <a:pt x="2915" y="878"/>
                  <a:pt x="2915" y="877"/>
                </a:cubicBezTo>
                <a:cubicBezTo>
                  <a:pt x="2914" y="877"/>
                  <a:pt x="2913" y="878"/>
                  <a:pt x="2912" y="878"/>
                </a:cubicBezTo>
                <a:cubicBezTo>
                  <a:pt x="2912" y="879"/>
                  <a:pt x="2912" y="879"/>
                  <a:pt x="2912" y="879"/>
                </a:cubicBezTo>
                <a:cubicBezTo>
                  <a:pt x="2911" y="879"/>
                  <a:pt x="2910" y="879"/>
                  <a:pt x="2910" y="879"/>
                </a:cubicBezTo>
                <a:cubicBezTo>
                  <a:pt x="2909" y="879"/>
                  <a:pt x="2909" y="880"/>
                  <a:pt x="2909" y="880"/>
                </a:cubicBezTo>
                <a:cubicBezTo>
                  <a:pt x="2909" y="880"/>
                  <a:pt x="2909" y="880"/>
                  <a:pt x="2908" y="880"/>
                </a:cubicBezTo>
                <a:cubicBezTo>
                  <a:pt x="2908" y="881"/>
                  <a:pt x="2907" y="881"/>
                  <a:pt x="2906" y="882"/>
                </a:cubicBezTo>
                <a:cubicBezTo>
                  <a:pt x="2906" y="882"/>
                  <a:pt x="2906" y="882"/>
                  <a:pt x="2906" y="882"/>
                </a:cubicBezTo>
                <a:cubicBezTo>
                  <a:pt x="2906" y="882"/>
                  <a:pt x="2906" y="882"/>
                  <a:pt x="2906" y="882"/>
                </a:cubicBezTo>
                <a:cubicBezTo>
                  <a:pt x="2906" y="882"/>
                  <a:pt x="2907" y="882"/>
                  <a:pt x="2907" y="882"/>
                </a:cubicBezTo>
                <a:cubicBezTo>
                  <a:pt x="2908" y="882"/>
                  <a:pt x="2908" y="882"/>
                  <a:pt x="2908" y="882"/>
                </a:cubicBezTo>
                <a:cubicBezTo>
                  <a:pt x="2908" y="882"/>
                  <a:pt x="2909" y="882"/>
                  <a:pt x="2909" y="882"/>
                </a:cubicBezTo>
                <a:cubicBezTo>
                  <a:pt x="2910" y="883"/>
                  <a:pt x="2910" y="883"/>
                  <a:pt x="2910" y="883"/>
                </a:cubicBezTo>
                <a:cubicBezTo>
                  <a:pt x="2911" y="883"/>
                  <a:pt x="2911" y="883"/>
                  <a:pt x="2912" y="884"/>
                </a:cubicBezTo>
                <a:cubicBezTo>
                  <a:pt x="2912" y="884"/>
                  <a:pt x="2912" y="884"/>
                  <a:pt x="2913" y="885"/>
                </a:cubicBezTo>
                <a:cubicBezTo>
                  <a:pt x="2913" y="885"/>
                  <a:pt x="2913" y="885"/>
                  <a:pt x="2914" y="885"/>
                </a:cubicBezTo>
                <a:cubicBezTo>
                  <a:pt x="2914" y="886"/>
                  <a:pt x="2914" y="887"/>
                  <a:pt x="2914" y="887"/>
                </a:cubicBezTo>
                <a:cubicBezTo>
                  <a:pt x="2914" y="887"/>
                  <a:pt x="2914" y="888"/>
                  <a:pt x="2914" y="888"/>
                </a:cubicBezTo>
                <a:cubicBezTo>
                  <a:pt x="2913" y="888"/>
                  <a:pt x="2913" y="888"/>
                  <a:pt x="2913" y="889"/>
                </a:cubicBezTo>
                <a:cubicBezTo>
                  <a:pt x="2913" y="889"/>
                  <a:pt x="2913" y="890"/>
                  <a:pt x="2912" y="890"/>
                </a:cubicBezTo>
                <a:cubicBezTo>
                  <a:pt x="2911" y="890"/>
                  <a:pt x="2911" y="890"/>
                  <a:pt x="2910" y="891"/>
                </a:cubicBezTo>
                <a:cubicBezTo>
                  <a:pt x="2910" y="891"/>
                  <a:pt x="2910" y="891"/>
                  <a:pt x="2910" y="891"/>
                </a:cubicBezTo>
                <a:cubicBezTo>
                  <a:pt x="2910" y="891"/>
                  <a:pt x="2910" y="892"/>
                  <a:pt x="2910" y="892"/>
                </a:cubicBezTo>
                <a:cubicBezTo>
                  <a:pt x="2910" y="892"/>
                  <a:pt x="2910" y="893"/>
                  <a:pt x="2909" y="894"/>
                </a:cubicBezTo>
                <a:cubicBezTo>
                  <a:pt x="2909" y="894"/>
                  <a:pt x="2909" y="894"/>
                  <a:pt x="2909" y="894"/>
                </a:cubicBezTo>
                <a:cubicBezTo>
                  <a:pt x="2908" y="894"/>
                  <a:pt x="2908" y="895"/>
                  <a:pt x="2907" y="895"/>
                </a:cubicBezTo>
                <a:cubicBezTo>
                  <a:pt x="2906" y="895"/>
                  <a:pt x="2906" y="894"/>
                  <a:pt x="2905" y="893"/>
                </a:cubicBezTo>
                <a:cubicBezTo>
                  <a:pt x="2905" y="893"/>
                  <a:pt x="2905" y="893"/>
                  <a:pt x="2906" y="892"/>
                </a:cubicBezTo>
                <a:cubicBezTo>
                  <a:pt x="2905" y="892"/>
                  <a:pt x="2905" y="892"/>
                  <a:pt x="2905" y="892"/>
                </a:cubicBezTo>
                <a:cubicBezTo>
                  <a:pt x="2905" y="892"/>
                  <a:pt x="2904" y="892"/>
                  <a:pt x="2904" y="891"/>
                </a:cubicBezTo>
                <a:cubicBezTo>
                  <a:pt x="2904" y="891"/>
                  <a:pt x="2904" y="891"/>
                  <a:pt x="2904" y="891"/>
                </a:cubicBezTo>
                <a:cubicBezTo>
                  <a:pt x="2903" y="891"/>
                  <a:pt x="2903" y="891"/>
                  <a:pt x="2903" y="892"/>
                </a:cubicBezTo>
                <a:cubicBezTo>
                  <a:pt x="2902" y="892"/>
                  <a:pt x="2902" y="892"/>
                  <a:pt x="2902" y="892"/>
                </a:cubicBezTo>
                <a:cubicBezTo>
                  <a:pt x="2902" y="892"/>
                  <a:pt x="2901" y="893"/>
                  <a:pt x="2900" y="893"/>
                </a:cubicBezTo>
                <a:cubicBezTo>
                  <a:pt x="2900" y="893"/>
                  <a:pt x="2900" y="893"/>
                  <a:pt x="2900" y="893"/>
                </a:cubicBezTo>
                <a:cubicBezTo>
                  <a:pt x="2900" y="892"/>
                  <a:pt x="2900" y="892"/>
                  <a:pt x="2900" y="892"/>
                </a:cubicBezTo>
                <a:cubicBezTo>
                  <a:pt x="2900" y="893"/>
                  <a:pt x="2900" y="893"/>
                  <a:pt x="2900" y="893"/>
                </a:cubicBezTo>
                <a:cubicBezTo>
                  <a:pt x="2900" y="893"/>
                  <a:pt x="2900" y="893"/>
                  <a:pt x="2900" y="893"/>
                </a:cubicBezTo>
                <a:cubicBezTo>
                  <a:pt x="2900" y="893"/>
                  <a:pt x="2899" y="894"/>
                  <a:pt x="2899" y="894"/>
                </a:cubicBezTo>
                <a:cubicBezTo>
                  <a:pt x="2899" y="895"/>
                  <a:pt x="2899" y="895"/>
                  <a:pt x="2899" y="895"/>
                </a:cubicBezTo>
                <a:cubicBezTo>
                  <a:pt x="2899" y="895"/>
                  <a:pt x="2899" y="895"/>
                  <a:pt x="2898" y="895"/>
                </a:cubicBezTo>
                <a:cubicBezTo>
                  <a:pt x="2898" y="895"/>
                  <a:pt x="2898" y="896"/>
                  <a:pt x="2898" y="896"/>
                </a:cubicBezTo>
                <a:cubicBezTo>
                  <a:pt x="2898" y="896"/>
                  <a:pt x="2898" y="896"/>
                  <a:pt x="2898" y="897"/>
                </a:cubicBezTo>
                <a:cubicBezTo>
                  <a:pt x="2898" y="897"/>
                  <a:pt x="2898" y="897"/>
                  <a:pt x="2898" y="897"/>
                </a:cubicBezTo>
                <a:cubicBezTo>
                  <a:pt x="2899" y="897"/>
                  <a:pt x="2900" y="897"/>
                  <a:pt x="2900" y="898"/>
                </a:cubicBezTo>
                <a:cubicBezTo>
                  <a:pt x="2900" y="899"/>
                  <a:pt x="2900" y="900"/>
                  <a:pt x="2899" y="900"/>
                </a:cubicBezTo>
                <a:cubicBezTo>
                  <a:pt x="2899" y="900"/>
                  <a:pt x="2898" y="900"/>
                  <a:pt x="2897" y="900"/>
                </a:cubicBezTo>
                <a:cubicBezTo>
                  <a:pt x="2897" y="900"/>
                  <a:pt x="2896" y="900"/>
                  <a:pt x="2896" y="899"/>
                </a:cubicBezTo>
                <a:cubicBezTo>
                  <a:pt x="2896" y="899"/>
                  <a:pt x="2896" y="899"/>
                  <a:pt x="2896" y="900"/>
                </a:cubicBezTo>
                <a:cubicBezTo>
                  <a:pt x="2896" y="900"/>
                  <a:pt x="2895" y="900"/>
                  <a:pt x="2895" y="900"/>
                </a:cubicBezTo>
                <a:cubicBezTo>
                  <a:pt x="2895" y="900"/>
                  <a:pt x="2895" y="900"/>
                  <a:pt x="2895" y="900"/>
                </a:cubicBezTo>
                <a:cubicBezTo>
                  <a:pt x="2894" y="900"/>
                  <a:pt x="2894" y="899"/>
                  <a:pt x="2894" y="899"/>
                </a:cubicBezTo>
                <a:cubicBezTo>
                  <a:pt x="2894" y="899"/>
                  <a:pt x="2894" y="899"/>
                  <a:pt x="2894" y="899"/>
                </a:cubicBezTo>
                <a:cubicBezTo>
                  <a:pt x="2893" y="899"/>
                  <a:pt x="2893" y="899"/>
                  <a:pt x="2893" y="898"/>
                </a:cubicBezTo>
                <a:cubicBezTo>
                  <a:pt x="2892" y="898"/>
                  <a:pt x="2891" y="898"/>
                  <a:pt x="2891" y="897"/>
                </a:cubicBezTo>
                <a:cubicBezTo>
                  <a:pt x="2891" y="897"/>
                  <a:pt x="2891" y="897"/>
                  <a:pt x="2891" y="896"/>
                </a:cubicBezTo>
                <a:cubicBezTo>
                  <a:pt x="2890" y="896"/>
                  <a:pt x="2890" y="896"/>
                  <a:pt x="2890" y="895"/>
                </a:cubicBezTo>
                <a:cubicBezTo>
                  <a:pt x="2890" y="895"/>
                  <a:pt x="2891" y="894"/>
                  <a:pt x="2891" y="894"/>
                </a:cubicBezTo>
                <a:cubicBezTo>
                  <a:pt x="2891" y="894"/>
                  <a:pt x="2891" y="894"/>
                  <a:pt x="2891" y="894"/>
                </a:cubicBezTo>
                <a:cubicBezTo>
                  <a:pt x="2891" y="894"/>
                  <a:pt x="2891" y="894"/>
                  <a:pt x="2891" y="894"/>
                </a:cubicBezTo>
                <a:cubicBezTo>
                  <a:pt x="2889" y="894"/>
                  <a:pt x="2889" y="893"/>
                  <a:pt x="2889" y="893"/>
                </a:cubicBezTo>
                <a:cubicBezTo>
                  <a:pt x="2888" y="892"/>
                  <a:pt x="2889" y="891"/>
                  <a:pt x="2889" y="890"/>
                </a:cubicBezTo>
                <a:cubicBezTo>
                  <a:pt x="2890" y="890"/>
                  <a:pt x="2890" y="890"/>
                  <a:pt x="2890" y="890"/>
                </a:cubicBezTo>
                <a:cubicBezTo>
                  <a:pt x="2890" y="890"/>
                  <a:pt x="2891" y="889"/>
                  <a:pt x="2891" y="889"/>
                </a:cubicBezTo>
                <a:cubicBezTo>
                  <a:pt x="2891" y="889"/>
                  <a:pt x="2891" y="889"/>
                  <a:pt x="2892" y="888"/>
                </a:cubicBezTo>
                <a:cubicBezTo>
                  <a:pt x="2892" y="888"/>
                  <a:pt x="2892" y="887"/>
                  <a:pt x="2892" y="887"/>
                </a:cubicBezTo>
                <a:cubicBezTo>
                  <a:pt x="2893" y="887"/>
                  <a:pt x="2893" y="886"/>
                  <a:pt x="2894" y="886"/>
                </a:cubicBezTo>
                <a:cubicBezTo>
                  <a:pt x="2894" y="886"/>
                  <a:pt x="2894" y="886"/>
                  <a:pt x="2894" y="886"/>
                </a:cubicBezTo>
                <a:cubicBezTo>
                  <a:pt x="2894" y="886"/>
                  <a:pt x="2894" y="886"/>
                  <a:pt x="2894" y="886"/>
                </a:cubicBezTo>
                <a:cubicBezTo>
                  <a:pt x="2895" y="885"/>
                  <a:pt x="2896" y="884"/>
                  <a:pt x="2897" y="884"/>
                </a:cubicBezTo>
                <a:cubicBezTo>
                  <a:pt x="2897" y="884"/>
                  <a:pt x="2897" y="884"/>
                  <a:pt x="2898" y="885"/>
                </a:cubicBezTo>
                <a:cubicBezTo>
                  <a:pt x="2898" y="885"/>
                  <a:pt x="2898" y="886"/>
                  <a:pt x="2898" y="886"/>
                </a:cubicBezTo>
                <a:cubicBezTo>
                  <a:pt x="2898" y="886"/>
                  <a:pt x="2898" y="886"/>
                  <a:pt x="2898" y="887"/>
                </a:cubicBezTo>
                <a:cubicBezTo>
                  <a:pt x="2899" y="887"/>
                  <a:pt x="2899" y="887"/>
                  <a:pt x="2899" y="887"/>
                </a:cubicBezTo>
                <a:cubicBezTo>
                  <a:pt x="2899" y="887"/>
                  <a:pt x="2899" y="886"/>
                  <a:pt x="2899" y="886"/>
                </a:cubicBezTo>
                <a:cubicBezTo>
                  <a:pt x="2900" y="886"/>
                  <a:pt x="2900" y="886"/>
                  <a:pt x="2900" y="886"/>
                </a:cubicBezTo>
                <a:cubicBezTo>
                  <a:pt x="2900" y="886"/>
                  <a:pt x="2901" y="885"/>
                  <a:pt x="2902" y="885"/>
                </a:cubicBezTo>
                <a:cubicBezTo>
                  <a:pt x="2902" y="885"/>
                  <a:pt x="2902" y="885"/>
                  <a:pt x="2902" y="884"/>
                </a:cubicBezTo>
                <a:cubicBezTo>
                  <a:pt x="2902" y="884"/>
                  <a:pt x="2903" y="884"/>
                  <a:pt x="2903" y="883"/>
                </a:cubicBezTo>
                <a:cubicBezTo>
                  <a:pt x="2903" y="883"/>
                  <a:pt x="2904" y="883"/>
                  <a:pt x="2904" y="883"/>
                </a:cubicBezTo>
                <a:cubicBezTo>
                  <a:pt x="2904" y="883"/>
                  <a:pt x="2903" y="883"/>
                  <a:pt x="2903" y="882"/>
                </a:cubicBezTo>
                <a:cubicBezTo>
                  <a:pt x="2902" y="882"/>
                  <a:pt x="2902" y="882"/>
                  <a:pt x="2902" y="882"/>
                </a:cubicBezTo>
                <a:cubicBezTo>
                  <a:pt x="2901" y="882"/>
                  <a:pt x="2901" y="882"/>
                  <a:pt x="2900" y="883"/>
                </a:cubicBezTo>
                <a:cubicBezTo>
                  <a:pt x="2900" y="883"/>
                  <a:pt x="2899" y="883"/>
                  <a:pt x="2899" y="883"/>
                </a:cubicBezTo>
                <a:cubicBezTo>
                  <a:pt x="2898" y="883"/>
                  <a:pt x="2898" y="883"/>
                  <a:pt x="2897" y="883"/>
                </a:cubicBezTo>
                <a:cubicBezTo>
                  <a:pt x="2897" y="883"/>
                  <a:pt x="2897" y="883"/>
                  <a:pt x="2896" y="884"/>
                </a:cubicBezTo>
                <a:cubicBezTo>
                  <a:pt x="2896" y="884"/>
                  <a:pt x="2896" y="884"/>
                  <a:pt x="2895" y="884"/>
                </a:cubicBezTo>
                <a:cubicBezTo>
                  <a:pt x="2895" y="884"/>
                  <a:pt x="2895" y="884"/>
                  <a:pt x="2894" y="884"/>
                </a:cubicBezTo>
                <a:cubicBezTo>
                  <a:pt x="2894" y="884"/>
                  <a:pt x="2894" y="884"/>
                  <a:pt x="2893" y="884"/>
                </a:cubicBezTo>
                <a:cubicBezTo>
                  <a:pt x="2893" y="884"/>
                  <a:pt x="2892" y="884"/>
                  <a:pt x="2892" y="883"/>
                </a:cubicBezTo>
                <a:cubicBezTo>
                  <a:pt x="2892" y="883"/>
                  <a:pt x="2892" y="883"/>
                  <a:pt x="2892" y="883"/>
                </a:cubicBezTo>
                <a:cubicBezTo>
                  <a:pt x="2891" y="884"/>
                  <a:pt x="2891" y="884"/>
                  <a:pt x="2891" y="885"/>
                </a:cubicBezTo>
                <a:cubicBezTo>
                  <a:pt x="2891" y="885"/>
                  <a:pt x="2891" y="885"/>
                  <a:pt x="2891" y="885"/>
                </a:cubicBezTo>
                <a:cubicBezTo>
                  <a:pt x="2891" y="885"/>
                  <a:pt x="2891" y="885"/>
                  <a:pt x="2891" y="885"/>
                </a:cubicBezTo>
                <a:cubicBezTo>
                  <a:pt x="2891" y="886"/>
                  <a:pt x="2891" y="887"/>
                  <a:pt x="2891" y="887"/>
                </a:cubicBezTo>
                <a:cubicBezTo>
                  <a:pt x="2891" y="888"/>
                  <a:pt x="2890" y="889"/>
                  <a:pt x="2889" y="889"/>
                </a:cubicBezTo>
                <a:cubicBezTo>
                  <a:pt x="2888" y="889"/>
                  <a:pt x="2888" y="889"/>
                  <a:pt x="2888" y="889"/>
                </a:cubicBezTo>
                <a:cubicBezTo>
                  <a:pt x="2887" y="889"/>
                  <a:pt x="2887" y="888"/>
                  <a:pt x="2887" y="888"/>
                </a:cubicBezTo>
                <a:cubicBezTo>
                  <a:pt x="2887" y="888"/>
                  <a:pt x="2887" y="888"/>
                  <a:pt x="2887" y="888"/>
                </a:cubicBezTo>
                <a:cubicBezTo>
                  <a:pt x="2886" y="887"/>
                  <a:pt x="2886" y="887"/>
                  <a:pt x="2886" y="887"/>
                </a:cubicBezTo>
                <a:cubicBezTo>
                  <a:pt x="2886" y="887"/>
                  <a:pt x="2885" y="887"/>
                  <a:pt x="2885" y="887"/>
                </a:cubicBezTo>
                <a:cubicBezTo>
                  <a:pt x="2884" y="887"/>
                  <a:pt x="2883" y="887"/>
                  <a:pt x="2882" y="888"/>
                </a:cubicBezTo>
                <a:cubicBezTo>
                  <a:pt x="2882" y="888"/>
                  <a:pt x="2881" y="889"/>
                  <a:pt x="2880" y="889"/>
                </a:cubicBezTo>
                <a:cubicBezTo>
                  <a:pt x="2881" y="889"/>
                  <a:pt x="2881" y="889"/>
                  <a:pt x="2881" y="889"/>
                </a:cubicBezTo>
                <a:cubicBezTo>
                  <a:pt x="2881" y="889"/>
                  <a:pt x="2881" y="890"/>
                  <a:pt x="2881" y="890"/>
                </a:cubicBezTo>
                <a:cubicBezTo>
                  <a:pt x="2881" y="890"/>
                  <a:pt x="2881" y="890"/>
                  <a:pt x="2881" y="890"/>
                </a:cubicBezTo>
                <a:cubicBezTo>
                  <a:pt x="2882" y="890"/>
                  <a:pt x="2882" y="890"/>
                  <a:pt x="2882" y="890"/>
                </a:cubicBezTo>
                <a:cubicBezTo>
                  <a:pt x="2883" y="890"/>
                  <a:pt x="2883" y="890"/>
                  <a:pt x="2883" y="890"/>
                </a:cubicBezTo>
                <a:cubicBezTo>
                  <a:pt x="2884" y="889"/>
                  <a:pt x="2885" y="888"/>
                  <a:pt x="2886" y="889"/>
                </a:cubicBezTo>
                <a:cubicBezTo>
                  <a:pt x="2887" y="890"/>
                  <a:pt x="2887" y="892"/>
                  <a:pt x="2887" y="893"/>
                </a:cubicBezTo>
                <a:cubicBezTo>
                  <a:pt x="2887" y="893"/>
                  <a:pt x="2886" y="894"/>
                  <a:pt x="2886" y="894"/>
                </a:cubicBezTo>
                <a:cubicBezTo>
                  <a:pt x="2886" y="894"/>
                  <a:pt x="2886" y="894"/>
                  <a:pt x="2885" y="894"/>
                </a:cubicBezTo>
                <a:cubicBezTo>
                  <a:pt x="2886" y="894"/>
                  <a:pt x="2886" y="894"/>
                  <a:pt x="2886" y="894"/>
                </a:cubicBezTo>
                <a:cubicBezTo>
                  <a:pt x="2888" y="895"/>
                  <a:pt x="2888" y="896"/>
                  <a:pt x="2888" y="897"/>
                </a:cubicBezTo>
                <a:cubicBezTo>
                  <a:pt x="2888" y="897"/>
                  <a:pt x="2888" y="897"/>
                  <a:pt x="2888" y="897"/>
                </a:cubicBezTo>
                <a:cubicBezTo>
                  <a:pt x="2888" y="898"/>
                  <a:pt x="2889" y="898"/>
                  <a:pt x="2889" y="898"/>
                </a:cubicBezTo>
                <a:cubicBezTo>
                  <a:pt x="2889" y="899"/>
                  <a:pt x="2888" y="899"/>
                  <a:pt x="2888" y="900"/>
                </a:cubicBezTo>
                <a:cubicBezTo>
                  <a:pt x="2888" y="900"/>
                  <a:pt x="2888" y="900"/>
                  <a:pt x="2888" y="900"/>
                </a:cubicBezTo>
                <a:cubicBezTo>
                  <a:pt x="2888" y="901"/>
                  <a:pt x="2887" y="901"/>
                  <a:pt x="2887" y="902"/>
                </a:cubicBezTo>
                <a:cubicBezTo>
                  <a:pt x="2887" y="902"/>
                  <a:pt x="2886" y="902"/>
                  <a:pt x="2886" y="902"/>
                </a:cubicBezTo>
                <a:cubicBezTo>
                  <a:pt x="2886" y="903"/>
                  <a:pt x="2886" y="903"/>
                  <a:pt x="2886" y="903"/>
                </a:cubicBezTo>
                <a:cubicBezTo>
                  <a:pt x="2886" y="904"/>
                  <a:pt x="2886" y="904"/>
                  <a:pt x="2885" y="904"/>
                </a:cubicBezTo>
                <a:cubicBezTo>
                  <a:pt x="2885" y="904"/>
                  <a:pt x="2885" y="905"/>
                  <a:pt x="2885" y="905"/>
                </a:cubicBezTo>
                <a:cubicBezTo>
                  <a:pt x="2885" y="905"/>
                  <a:pt x="2885" y="906"/>
                  <a:pt x="2885" y="906"/>
                </a:cubicBezTo>
                <a:cubicBezTo>
                  <a:pt x="2884" y="907"/>
                  <a:pt x="2884" y="907"/>
                  <a:pt x="2884" y="908"/>
                </a:cubicBezTo>
                <a:cubicBezTo>
                  <a:pt x="2884" y="908"/>
                  <a:pt x="2884" y="909"/>
                  <a:pt x="2884" y="909"/>
                </a:cubicBezTo>
                <a:cubicBezTo>
                  <a:pt x="2884" y="910"/>
                  <a:pt x="2883" y="910"/>
                  <a:pt x="2883" y="910"/>
                </a:cubicBezTo>
                <a:cubicBezTo>
                  <a:pt x="2883" y="910"/>
                  <a:pt x="2883" y="911"/>
                  <a:pt x="2883" y="911"/>
                </a:cubicBezTo>
                <a:cubicBezTo>
                  <a:pt x="2884" y="911"/>
                  <a:pt x="2884" y="912"/>
                  <a:pt x="2884" y="912"/>
                </a:cubicBezTo>
                <a:cubicBezTo>
                  <a:pt x="2884" y="913"/>
                  <a:pt x="2884" y="913"/>
                  <a:pt x="2883" y="913"/>
                </a:cubicBezTo>
                <a:cubicBezTo>
                  <a:pt x="2883" y="914"/>
                  <a:pt x="2883" y="914"/>
                  <a:pt x="2883" y="914"/>
                </a:cubicBezTo>
                <a:cubicBezTo>
                  <a:pt x="2883" y="914"/>
                  <a:pt x="2883" y="914"/>
                  <a:pt x="2883" y="914"/>
                </a:cubicBezTo>
                <a:cubicBezTo>
                  <a:pt x="2883" y="915"/>
                  <a:pt x="2883" y="916"/>
                  <a:pt x="2882" y="916"/>
                </a:cubicBezTo>
                <a:cubicBezTo>
                  <a:pt x="2882" y="916"/>
                  <a:pt x="2881" y="917"/>
                  <a:pt x="2881" y="917"/>
                </a:cubicBezTo>
                <a:cubicBezTo>
                  <a:pt x="2881" y="917"/>
                  <a:pt x="2880" y="916"/>
                  <a:pt x="2880" y="916"/>
                </a:cubicBezTo>
                <a:cubicBezTo>
                  <a:pt x="2880" y="916"/>
                  <a:pt x="2880" y="916"/>
                  <a:pt x="2879" y="916"/>
                </a:cubicBezTo>
                <a:cubicBezTo>
                  <a:pt x="2880" y="916"/>
                  <a:pt x="2881" y="917"/>
                  <a:pt x="2880" y="918"/>
                </a:cubicBezTo>
                <a:cubicBezTo>
                  <a:pt x="2880" y="919"/>
                  <a:pt x="2878" y="921"/>
                  <a:pt x="2876" y="921"/>
                </a:cubicBezTo>
                <a:cubicBezTo>
                  <a:pt x="2876" y="921"/>
                  <a:pt x="2876" y="921"/>
                  <a:pt x="2875" y="921"/>
                </a:cubicBezTo>
                <a:cubicBezTo>
                  <a:pt x="2875" y="921"/>
                  <a:pt x="2874" y="920"/>
                  <a:pt x="2874" y="920"/>
                </a:cubicBezTo>
                <a:cubicBezTo>
                  <a:pt x="2874" y="920"/>
                  <a:pt x="2874" y="920"/>
                  <a:pt x="2874" y="920"/>
                </a:cubicBezTo>
                <a:cubicBezTo>
                  <a:pt x="2874" y="920"/>
                  <a:pt x="2873" y="920"/>
                  <a:pt x="2873" y="920"/>
                </a:cubicBezTo>
                <a:cubicBezTo>
                  <a:pt x="2873" y="920"/>
                  <a:pt x="2872" y="920"/>
                  <a:pt x="2872" y="920"/>
                </a:cubicBezTo>
                <a:cubicBezTo>
                  <a:pt x="2872" y="920"/>
                  <a:pt x="2871" y="919"/>
                  <a:pt x="2871" y="919"/>
                </a:cubicBezTo>
                <a:cubicBezTo>
                  <a:pt x="2871" y="919"/>
                  <a:pt x="2871" y="919"/>
                  <a:pt x="2871" y="919"/>
                </a:cubicBezTo>
                <a:cubicBezTo>
                  <a:pt x="2871" y="919"/>
                  <a:pt x="2870" y="919"/>
                  <a:pt x="2870" y="919"/>
                </a:cubicBezTo>
                <a:cubicBezTo>
                  <a:pt x="2870" y="918"/>
                  <a:pt x="2869" y="918"/>
                  <a:pt x="2869" y="917"/>
                </a:cubicBezTo>
                <a:cubicBezTo>
                  <a:pt x="2869" y="916"/>
                  <a:pt x="2869" y="916"/>
                  <a:pt x="2870" y="916"/>
                </a:cubicBezTo>
                <a:cubicBezTo>
                  <a:pt x="2870" y="915"/>
                  <a:pt x="2870" y="914"/>
                  <a:pt x="2870" y="914"/>
                </a:cubicBezTo>
                <a:cubicBezTo>
                  <a:pt x="2869" y="913"/>
                  <a:pt x="2869" y="912"/>
                  <a:pt x="2869" y="911"/>
                </a:cubicBezTo>
                <a:cubicBezTo>
                  <a:pt x="2869" y="910"/>
                  <a:pt x="2869" y="910"/>
                  <a:pt x="2869" y="910"/>
                </a:cubicBezTo>
                <a:cubicBezTo>
                  <a:pt x="2869" y="910"/>
                  <a:pt x="2869" y="909"/>
                  <a:pt x="2869" y="909"/>
                </a:cubicBezTo>
                <a:cubicBezTo>
                  <a:pt x="2868" y="909"/>
                  <a:pt x="2868" y="908"/>
                  <a:pt x="2868" y="907"/>
                </a:cubicBezTo>
                <a:cubicBezTo>
                  <a:pt x="2869" y="907"/>
                  <a:pt x="2869" y="906"/>
                  <a:pt x="2870" y="906"/>
                </a:cubicBezTo>
                <a:cubicBezTo>
                  <a:pt x="2870" y="906"/>
                  <a:pt x="2870" y="906"/>
                  <a:pt x="2870" y="906"/>
                </a:cubicBezTo>
                <a:cubicBezTo>
                  <a:pt x="2871" y="905"/>
                  <a:pt x="2871" y="905"/>
                  <a:pt x="2871" y="905"/>
                </a:cubicBezTo>
                <a:cubicBezTo>
                  <a:pt x="2872" y="904"/>
                  <a:pt x="2872" y="904"/>
                  <a:pt x="2872" y="904"/>
                </a:cubicBezTo>
                <a:cubicBezTo>
                  <a:pt x="2873" y="903"/>
                  <a:pt x="2873" y="902"/>
                  <a:pt x="2873" y="902"/>
                </a:cubicBezTo>
                <a:cubicBezTo>
                  <a:pt x="2873" y="902"/>
                  <a:pt x="2873" y="902"/>
                  <a:pt x="2873" y="902"/>
                </a:cubicBezTo>
                <a:cubicBezTo>
                  <a:pt x="2873" y="901"/>
                  <a:pt x="2873" y="901"/>
                  <a:pt x="2873" y="901"/>
                </a:cubicBezTo>
                <a:cubicBezTo>
                  <a:pt x="2872" y="901"/>
                  <a:pt x="2872" y="901"/>
                  <a:pt x="2872" y="901"/>
                </a:cubicBezTo>
                <a:cubicBezTo>
                  <a:pt x="2871" y="902"/>
                  <a:pt x="2870" y="902"/>
                  <a:pt x="2869" y="902"/>
                </a:cubicBezTo>
                <a:cubicBezTo>
                  <a:pt x="2869" y="902"/>
                  <a:pt x="2869" y="902"/>
                  <a:pt x="2868" y="901"/>
                </a:cubicBezTo>
                <a:cubicBezTo>
                  <a:pt x="2868" y="901"/>
                  <a:pt x="2868" y="902"/>
                  <a:pt x="2867" y="902"/>
                </a:cubicBezTo>
                <a:cubicBezTo>
                  <a:pt x="2867" y="902"/>
                  <a:pt x="2867" y="903"/>
                  <a:pt x="2866" y="903"/>
                </a:cubicBezTo>
                <a:cubicBezTo>
                  <a:pt x="2866" y="903"/>
                  <a:pt x="2865" y="903"/>
                  <a:pt x="2865" y="902"/>
                </a:cubicBezTo>
                <a:cubicBezTo>
                  <a:pt x="2865" y="902"/>
                  <a:pt x="2865" y="902"/>
                  <a:pt x="2865" y="901"/>
                </a:cubicBezTo>
                <a:cubicBezTo>
                  <a:pt x="2865" y="901"/>
                  <a:pt x="2865" y="901"/>
                  <a:pt x="2865" y="901"/>
                </a:cubicBezTo>
                <a:cubicBezTo>
                  <a:pt x="2865" y="900"/>
                  <a:pt x="2866" y="900"/>
                  <a:pt x="2866" y="900"/>
                </a:cubicBezTo>
                <a:cubicBezTo>
                  <a:pt x="2865" y="899"/>
                  <a:pt x="2865" y="898"/>
                  <a:pt x="2865" y="898"/>
                </a:cubicBezTo>
                <a:cubicBezTo>
                  <a:pt x="2865" y="897"/>
                  <a:pt x="2866" y="896"/>
                  <a:pt x="2867" y="896"/>
                </a:cubicBezTo>
                <a:cubicBezTo>
                  <a:pt x="2867" y="896"/>
                  <a:pt x="2867" y="896"/>
                  <a:pt x="2867" y="896"/>
                </a:cubicBezTo>
                <a:cubicBezTo>
                  <a:pt x="2867" y="896"/>
                  <a:pt x="2867" y="896"/>
                  <a:pt x="2867" y="896"/>
                </a:cubicBezTo>
                <a:cubicBezTo>
                  <a:pt x="2867" y="895"/>
                  <a:pt x="2867" y="895"/>
                  <a:pt x="2866" y="895"/>
                </a:cubicBezTo>
                <a:cubicBezTo>
                  <a:pt x="2866" y="895"/>
                  <a:pt x="2866" y="894"/>
                  <a:pt x="2866" y="894"/>
                </a:cubicBezTo>
                <a:cubicBezTo>
                  <a:pt x="2866" y="893"/>
                  <a:pt x="2867" y="893"/>
                  <a:pt x="2867" y="893"/>
                </a:cubicBezTo>
                <a:cubicBezTo>
                  <a:pt x="2868" y="893"/>
                  <a:pt x="2868" y="893"/>
                  <a:pt x="2868" y="893"/>
                </a:cubicBezTo>
                <a:cubicBezTo>
                  <a:pt x="2869" y="893"/>
                  <a:pt x="2869" y="893"/>
                  <a:pt x="2869" y="893"/>
                </a:cubicBezTo>
                <a:cubicBezTo>
                  <a:pt x="2869" y="892"/>
                  <a:pt x="2869" y="892"/>
                  <a:pt x="2869" y="892"/>
                </a:cubicBezTo>
                <a:cubicBezTo>
                  <a:pt x="2870" y="892"/>
                  <a:pt x="2870" y="891"/>
                  <a:pt x="2870" y="891"/>
                </a:cubicBezTo>
                <a:cubicBezTo>
                  <a:pt x="2870" y="890"/>
                  <a:pt x="2871" y="890"/>
                  <a:pt x="2872" y="890"/>
                </a:cubicBezTo>
                <a:cubicBezTo>
                  <a:pt x="2872" y="890"/>
                  <a:pt x="2872" y="889"/>
                  <a:pt x="2873" y="889"/>
                </a:cubicBezTo>
                <a:cubicBezTo>
                  <a:pt x="2873" y="889"/>
                  <a:pt x="2873" y="889"/>
                  <a:pt x="2873" y="889"/>
                </a:cubicBezTo>
                <a:cubicBezTo>
                  <a:pt x="2874" y="888"/>
                  <a:pt x="2874" y="888"/>
                  <a:pt x="2874" y="888"/>
                </a:cubicBezTo>
                <a:cubicBezTo>
                  <a:pt x="2875" y="887"/>
                  <a:pt x="2875" y="887"/>
                  <a:pt x="2875" y="887"/>
                </a:cubicBezTo>
                <a:cubicBezTo>
                  <a:pt x="2876" y="887"/>
                  <a:pt x="2876" y="887"/>
                  <a:pt x="2876" y="887"/>
                </a:cubicBezTo>
                <a:cubicBezTo>
                  <a:pt x="2877" y="887"/>
                  <a:pt x="2877" y="887"/>
                  <a:pt x="2877" y="887"/>
                </a:cubicBezTo>
                <a:cubicBezTo>
                  <a:pt x="2877" y="887"/>
                  <a:pt x="2877" y="887"/>
                  <a:pt x="2877" y="887"/>
                </a:cubicBezTo>
                <a:cubicBezTo>
                  <a:pt x="2877" y="887"/>
                  <a:pt x="2878" y="887"/>
                  <a:pt x="2878" y="887"/>
                </a:cubicBezTo>
                <a:close/>
                <a:moveTo>
                  <a:pt x="2872" y="899"/>
                </a:moveTo>
                <a:cubicBezTo>
                  <a:pt x="2872" y="899"/>
                  <a:pt x="2872" y="899"/>
                  <a:pt x="2872" y="898"/>
                </a:cubicBezTo>
                <a:cubicBezTo>
                  <a:pt x="2872" y="898"/>
                  <a:pt x="2872" y="898"/>
                  <a:pt x="2871" y="897"/>
                </a:cubicBezTo>
                <a:cubicBezTo>
                  <a:pt x="2871" y="897"/>
                  <a:pt x="2871" y="897"/>
                  <a:pt x="2871" y="897"/>
                </a:cubicBezTo>
                <a:cubicBezTo>
                  <a:pt x="2871" y="897"/>
                  <a:pt x="2871" y="897"/>
                  <a:pt x="2871" y="897"/>
                </a:cubicBezTo>
                <a:cubicBezTo>
                  <a:pt x="2871" y="897"/>
                  <a:pt x="2871" y="897"/>
                  <a:pt x="2871" y="898"/>
                </a:cubicBezTo>
                <a:cubicBezTo>
                  <a:pt x="2871" y="898"/>
                  <a:pt x="2871" y="898"/>
                  <a:pt x="2871" y="898"/>
                </a:cubicBezTo>
                <a:cubicBezTo>
                  <a:pt x="2871" y="898"/>
                  <a:pt x="2872" y="898"/>
                  <a:pt x="2872" y="899"/>
                </a:cubicBezTo>
                <a:close/>
                <a:moveTo>
                  <a:pt x="2958" y="867"/>
                </a:moveTo>
                <a:cubicBezTo>
                  <a:pt x="2959" y="867"/>
                  <a:pt x="2959" y="867"/>
                  <a:pt x="2959" y="868"/>
                </a:cubicBezTo>
                <a:cubicBezTo>
                  <a:pt x="2959" y="867"/>
                  <a:pt x="2959" y="867"/>
                  <a:pt x="2959" y="866"/>
                </a:cubicBezTo>
                <a:cubicBezTo>
                  <a:pt x="2959" y="866"/>
                  <a:pt x="2960" y="866"/>
                  <a:pt x="2960" y="866"/>
                </a:cubicBezTo>
                <a:cubicBezTo>
                  <a:pt x="2960" y="866"/>
                  <a:pt x="2960" y="866"/>
                  <a:pt x="2960" y="866"/>
                </a:cubicBezTo>
                <a:cubicBezTo>
                  <a:pt x="2960" y="866"/>
                  <a:pt x="2960" y="866"/>
                  <a:pt x="2960" y="866"/>
                </a:cubicBezTo>
                <a:cubicBezTo>
                  <a:pt x="2960" y="866"/>
                  <a:pt x="2959" y="866"/>
                  <a:pt x="2959" y="866"/>
                </a:cubicBezTo>
                <a:cubicBezTo>
                  <a:pt x="2958" y="867"/>
                  <a:pt x="2958" y="867"/>
                  <a:pt x="2958" y="867"/>
                </a:cubicBezTo>
                <a:close/>
                <a:moveTo>
                  <a:pt x="2865" y="947"/>
                </a:moveTo>
                <a:cubicBezTo>
                  <a:pt x="2865" y="946"/>
                  <a:pt x="2863" y="945"/>
                  <a:pt x="2862" y="946"/>
                </a:cubicBezTo>
                <a:cubicBezTo>
                  <a:pt x="2862" y="946"/>
                  <a:pt x="2862" y="946"/>
                  <a:pt x="2862" y="947"/>
                </a:cubicBezTo>
                <a:cubicBezTo>
                  <a:pt x="2861" y="947"/>
                  <a:pt x="2861" y="947"/>
                  <a:pt x="2860" y="947"/>
                </a:cubicBezTo>
                <a:cubicBezTo>
                  <a:pt x="2860" y="948"/>
                  <a:pt x="2859" y="949"/>
                  <a:pt x="2859" y="949"/>
                </a:cubicBezTo>
                <a:cubicBezTo>
                  <a:pt x="2859" y="950"/>
                  <a:pt x="2859" y="951"/>
                  <a:pt x="2860" y="951"/>
                </a:cubicBezTo>
                <a:cubicBezTo>
                  <a:pt x="2860" y="952"/>
                  <a:pt x="2861" y="952"/>
                  <a:pt x="2862" y="952"/>
                </a:cubicBezTo>
                <a:cubicBezTo>
                  <a:pt x="2863" y="952"/>
                  <a:pt x="2863" y="952"/>
                  <a:pt x="2864" y="951"/>
                </a:cubicBezTo>
                <a:cubicBezTo>
                  <a:pt x="2865" y="950"/>
                  <a:pt x="2865" y="950"/>
                  <a:pt x="2865" y="949"/>
                </a:cubicBezTo>
                <a:cubicBezTo>
                  <a:pt x="2865" y="948"/>
                  <a:pt x="2865" y="948"/>
                  <a:pt x="2865" y="948"/>
                </a:cubicBezTo>
                <a:cubicBezTo>
                  <a:pt x="2865" y="948"/>
                  <a:pt x="2865" y="947"/>
                  <a:pt x="2865" y="947"/>
                </a:cubicBezTo>
                <a:close/>
                <a:moveTo>
                  <a:pt x="2877" y="926"/>
                </a:moveTo>
                <a:cubicBezTo>
                  <a:pt x="2877" y="925"/>
                  <a:pt x="2876" y="925"/>
                  <a:pt x="2876" y="925"/>
                </a:cubicBezTo>
                <a:cubicBezTo>
                  <a:pt x="2875" y="925"/>
                  <a:pt x="2874" y="926"/>
                  <a:pt x="2874" y="927"/>
                </a:cubicBezTo>
                <a:cubicBezTo>
                  <a:pt x="2874" y="928"/>
                  <a:pt x="2874" y="928"/>
                  <a:pt x="2874" y="928"/>
                </a:cubicBezTo>
                <a:cubicBezTo>
                  <a:pt x="2873" y="928"/>
                  <a:pt x="2874" y="929"/>
                  <a:pt x="2874" y="929"/>
                </a:cubicBezTo>
                <a:cubicBezTo>
                  <a:pt x="2874" y="930"/>
                  <a:pt x="2875" y="930"/>
                  <a:pt x="2875" y="930"/>
                </a:cubicBezTo>
                <a:cubicBezTo>
                  <a:pt x="2875" y="930"/>
                  <a:pt x="2875" y="930"/>
                  <a:pt x="2875" y="930"/>
                </a:cubicBezTo>
                <a:cubicBezTo>
                  <a:pt x="2876" y="930"/>
                  <a:pt x="2877" y="929"/>
                  <a:pt x="2877" y="929"/>
                </a:cubicBezTo>
                <a:cubicBezTo>
                  <a:pt x="2877" y="928"/>
                  <a:pt x="2877" y="928"/>
                  <a:pt x="2877" y="928"/>
                </a:cubicBezTo>
                <a:cubicBezTo>
                  <a:pt x="2876" y="927"/>
                  <a:pt x="2876" y="927"/>
                  <a:pt x="2876" y="927"/>
                </a:cubicBezTo>
                <a:cubicBezTo>
                  <a:pt x="2877" y="927"/>
                  <a:pt x="2877" y="927"/>
                  <a:pt x="2877" y="927"/>
                </a:cubicBezTo>
                <a:cubicBezTo>
                  <a:pt x="2877" y="927"/>
                  <a:pt x="2877" y="926"/>
                  <a:pt x="2877" y="926"/>
                </a:cubicBezTo>
                <a:close/>
                <a:moveTo>
                  <a:pt x="2898" y="863"/>
                </a:moveTo>
                <a:cubicBezTo>
                  <a:pt x="2898" y="863"/>
                  <a:pt x="2899" y="863"/>
                  <a:pt x="2899" y="863"/>
                </a:cubicBezTo>
                <a:cubicBezTo>
                  <a:pt x="2899" y="863"/>
                  <a:pt x="2900" y="863"/>
                  <a:pt x="2900" y="863"/>
                </a:cubicBezTo>
                <a:cubicBezTo>
                  <a:pt x="2901" y="862"/>
                  <a:pt x="2901" y="862"/>
                  <a:pt x="2902" y="861"/>
                </a:cubicBezTo>
                <a:cubicBezTo>
                  <a:pt x="2902" y="861"/>
                  <a:pt x="2902" y="860"/>
                  <a:pt x="2902" y="860"/>
                </a:cubicBezTo>
                <a:cubicBezTo>
                  <a:pt x="2902" y="860"/>
                  <a:pt x="2902" y="859"/>
                  <a:pt x="2902" y="859"/>
                </a:cubicBezTo>
                <a:cubicBezTo>
                  <a:pt x="2901" y="858"/>
                  <a:pt x="2900" y="857"/>
                  <a:pt x="2899" y="858"/>
                </a:cubicBezTo>
                <a:cubicBezTo>
                  <a:pt x="2899" y="859"/>
                  <a:pt x="2898" y="859"/>
                  <a:pt x="2898" y="860"/>
                </a:cubicBezTo>
                <a:cubicBezTo>
                  <a:pt x="2898" y="860"/>
                  <a:pt x="2897" y="860"/>
                  <a:pt x="2897" y="861"/>
                </a:cubicBezTo>
                <a:cubicBezTo>
                  <a:pt x="2896" y="861"/>
                  <a:pt x="2896" y="862"/>
                  <a:pt x="2897" y="863"/>
                </a:cubicBezTo>
                <a:cubicBezTo>
                  <a:pt x="2897" y="863"/>
                  <a:pt x="2897" y="863"/>
                  <a:pt x="2898" y="863"/>
                </a:cubicBezTo>
                <a:close/>
                <a:moveTo>
                  <a:pt x="2849" y="962"/>
                </a:moveTo>
                <a:cubicBezTo>
                  <a:pt x="2849" y="963"/>
                  <a:pt x="2849" y="963"/>
                  <a:pt x="2849" y="963"/>
                </a:cubicBezTo>
                <a:cubicBezTo>
                  <a:pt x="2848" y="963"/>
                  <a:pt x="2848" y="963"/>
                  <a:pt x="2848" y="964"/>
                </a:cubicBezTo>
                <a:cubicBezTo>
                  <a:pt x="2847" y="964"/>
                  <a:pt x="2847" y="964"/>
                  <a:pt x="2847" y="965"/>
                </a:cubicBezTo>
                <a:cubicBezTo>
                  <a:pt x="2847" y="965"/>
                  <a:pt x="2847" y="965"/>
                  <a:pt x="2847" y="965"/>
                </a:cubicBezTo>
                <a:cubicBezTo>
                  <a:pt x="2847" y="965"/>
                  <a:pt x="2847" y="965"/>
                  <a:pt x="2847" y="965"/>
                </a:cubicBezTo>
                <a:cubicBezTo>
                  <a:pt x="2847" y="966"/>
                  <a:pt x="2847" y="966"/>
                  <a:pt x="2846" y="966"/>
                </a:cubicBezTo>
                <a:cubicBezTo>
                  <a:pt x="2846" y="966"/>
                  <a:pt x="2846" y="966"/>
                  <a:pt x="2846" y="966"/>
                </a:cubicBezTo>
                <a:cubicBezTo>
                  <a:pt x="2845" y="967"/>
                  <a:pt x="2844" y="967"/>
                  <a:pt x="2844" y="968"/>
                </a:cubicBezTo>
                <a:cubicBezTo>
                  <a:pt x="2843" y="969"/>
                  <a:pt x="2843" y="969"/>
                  <a:pt x="2843" y="970"/>
                </a:cubicBezTo>
                <a:cubicBezTo>
                  <a:pt x="2843" y="970"/>
                  <a:pt x="2844" y="971"/>
                  <a:pt x="2844" y="971"/>
                </a:cubicBezTo>
                <a:cubicBezTo>
                  <a:pt x="2845" y="971"/>
                  <a:pt x="2845" y="971"/>
                  <a:pt x="2845" y="971"/>
                </a:cubicBezTo>
                <a:cubicBezTo>
                  <a:pt x="2846" y="971"/>
                  <a:pt x="2847" y="970"/>
                  <a:pt x="2848" y="969"/>
                </a:cubicBezTo>
                <a:cubicBezTo>
                  <a:pt x="2848" y="969"/>
                  <a:pt x="2848" y="969"/>
                  <a:pt x="2849" y="969"/>
                </a:cubicBezTo>
                <a:cubicBezTo>
                  <a:pt x="2849" y="968"/>
                  <a:pt x="2849" y="968"/>
                  <a:pt x="2849" y="968"/>
                </a:cubicBezTo>
                <a:cubicBezTo>
                  <a:pt x="2850" y="967"/>
                  <a:pt x="2850" y="967"/>
                  <a:pt x="2850" y="967"/>
                </a:cubicBezTo>
                <a:cubicBezTo>
                  <a:pt x="2850" y="967"/>
                  <a:pt x="2850" y="967"/>
                  <a:pt x="2850" y="967"/>
                </a:cubicBezTo>
                <a:cubicBezTo>
                  <a:pt x="2851" y="966"/>
                  <a:pt x="2851" y="966"/>
                  <a:pt x="2851" y="965"/>
                </a:cubicBezTo>
                <a:cubicBezTo>
                  <a:pt x="2852" y="965"/>
                  <a:pt x="2852" y="964"/>
                  <a:pt x="2853" y="963"/>
                </a:cubicBezTo>
                <a:cubicBezTo>
                  <a:pt x="2853" y="963"/>
                  <a:pt x="2853" y="962"/>
                  <a:pt x="2853" y="962"/>
                </a:cubicBezTo>
                <a:cubicBezTo>
                  <a:pt x="2852" y="961"/>
                  <a:pt x="2850" y="961"/>
                  <a:pt x="2849" y="962"/>
                </a:cubicBezTo>
                <a:close/>
                <a:moveTo>
                  <a:pt x="2959" y="772"/>
                </a:moveTo>
                <a:cubicBezTo>
                  <a:pt x="2959" y="772"/>
                  <a:pt x="2959" y="772"/>
                  <a:pt x="2959" y="772"/>
                </a:cubicBezTo>
                <a:cubicBezTo>
                  <a:pt x="2958" y="773"/>
                  <a:pt x="2958" y="773"/>
                  <a:pt x="2957" y="773"/>
                </a:cubicBezTo>
                <a:cubicBezTo>
                  <a:pt x="2957" y="773"/>
                  <a:pt x="2956" y="774"/>
                  <a:pt x="2956" y="774"/>
                </a:cubicBezTo>
                <a:cubicBezTo>
                  <a:pt x="2955" y="775"/>
                  <a:pt x="2955" y="776"/>
                  <a:pt x="2954" y="777"/>
                </a:cubicBezTo>
                <a:cubicBezTo>
                  <a:pt x="2954" y="778"/>
                  <a:pt x="2954" y="778"/>
                  <a:pt x="2954" y="779"/>
                </a:cubicBezTo>
                <a:cubicBezTo>
                  <a:pt x="2954" y="779"/>
                  <a:pt x="2954" y="779"/>
                  <a:pt x="2954" y="779"/>
                </a:cubicBezTo>
                <a:cubicBezTo>
                  <a:pt x="2953" y="779"/>
                  <a:pt x="2953" y="780"/>
                  <a:pt x="2953" y="781"/>
                </a:cubicBezTo>
                <a:cubicBezTo>
                  <a:pt x="2953" y="780"/>
                  <a:pt x="2953" y="780"/>
                  <a:pt x="2953" y="780"/>
                </a:cubicBezTo>
                <a:cubicBezTo>
                  <a:pt x="2952" y="780"/>
                  <a:pt x="2952" y="779"/>
                  <a:pt x="2951" y="779"/>
                </a:cubicBezTo>
                <a:cubicBezTo>
                  <a:pt x="2950" y="779"/>
                  <a:pt x="2950" y="780"/>
                  <a:pt x="2949" y="781"/>
                </a:cubicBezTo>
                <a:cubicBezTo>
                  <a:pt x="2949" y="781"/>
                  <a:pt x="2949" y="782"/>
                  <a:pt x="2949" y="782"/>
                </a:cubicBezTo>
                <a:cubicBezTo>
                  <a:pt x="2949" y="782"/>
                  <a:pt x="2948" y="782"/>
                  <a:pt x="2948" y="783"/>
                </a:cubicBezTo>
                <a:cubicBezTo>
                  <a:pt x="2948" y="783"/>
                  <a:pt x="2948" y="784"/>
                  <a:pt x="2948" y="784"/>
                </a:cubicBezTo>
                <a:cubicBezTo>
                  <a:pt x="2948" y="785"/>
                  <a:pt x="2950" y="786"/>
                  <a:pt x="2951" y="785"/>
                </a:cubicBezTo>
                <a:cubicBezTo>
                  <a:pt x="2951" y="785"/>
                  <a:pt x="2951" y="785"/>
                  <a:pt x="2951" y="785"/>
                </a:cubicBezTo>
                <a:cubicBezTo>
                  <a:pt x="2951" y="785"/>
                  <a:pt x="2951" y="785"/>
                  <a:pt x="2951" y="785"/>
                </a:cubicBezTo>
                <a:cubicBezTo>
                  <a:pt x="2951" y="784"/>
                  <a:pt x="2951" y="784"/>
                  <a:pt x="2951" y="784"/>
                </a:cubicBezTo>
                <a:cubicBezTo>
                  <a:pt x="2952" y="784"/>
                  <a:pt x="2952" y="784"/>
                  <a:pt x="2952" y="783"/>
                </a:cubicBezTo>
                <a:cubicBezTo>
                  <a:pt x="2952" y="783"/>
                  <a:pt x="2953" y="783"/>
                  <a:pt x="2953" y="782"/>
                </a:cubicBezTo>
                <a:cubicBezTo>
                  <a:pt x="2953" y="782"/>
                  <a:pt x="2953" y="782"/>
                  <a:pt x="2953" y="781"/>
                </a:cubicBezTo>
                <a:cubicBezTo>
                  <a:pt x="2953" y="781"/>
                  <a:pt x="2953" y="781"/>
                  <a:pt x="2953" y="781"/>
                </a:cubicBezTo>
                <a:cubicBezTo>
                  <a:pt x="2953" y="781"/>
                  <a:pt x="2953" y="782"/>
                  <a:pt x="2954" y="782"/>
                </a:cubicBezTo>
                <a:cubicBezTo>
                  <a:pt x="2954" y="782"/>
                  <a:pt x="2954" y="782"/>
                  <a:pt x="2955" y="782"/>
                </a:cubicBezTo>
                <a:cubicBezTo>
                  <a:pt x="2955" y="782"/>
                  <a:pt x="2955" y="782"/>
                  <a:pt x="2955" y="783"/>
                </a:cubicBezTo>
                <a:cubicBezTo>
                  <a:pt x="2955" y="783"/>
                  <a:pt x="2955" y="783"/>
                  <a:pt x="2956" y="783"/>
                </a:cubicBezTo>
                <a:cubicBezTo>
                  <a:pt x="2956" y="784"/>
                  <a:pt x="2956" y="784"/>
                  <a:pt x="2956" y="784"/>
                </a:cubicBezTo>
                <a:cubicBezTo>
                  <a:pt x="2957" y="784"/>
                  <a:pt x="2957" y="784"/>
                  <a:pt x="2957" y="785"/>
                </a:cubicBezTo>
                <a:cubicBezTo>
                  <a:pt x="2957" y="785"/>
                  <a:pt x="2957" y="785"/>
                  <a:pt x="2958" y="785"/>
                </a:cubicBezTo>
                <a:cubicBezTo>
                  <a:pt x="2958" y="785"/>
                  <a:pt x="2958" y="786"/>
                  <a:pt x="2958" y="786"/>
                </a:cubicBezTo>
                <a:cubicBezTo>
                  <a:pt x="2958" y="786"/>
                  <a:pt x="2958" y="786"/>
                  <a:pt x="2958" y="787"/>
                </a:cubicBezTo>
                <a:cubicBezTo>
                  <a:pt x="2958" y="787"/>
                  <a:pt x="2958" y="787"/>
                  <a:pt x="2958" y="787"/>
                </a:cubicBezTo>
                <a:cubicBezTo>
                  <a:pt x="2957" y="788"/>
                  <a:pt x="2957" y="789"/>
                  <a:pt x="2957" y="789"/>
                </a:cubicBezTo>
                <a:cubicBezTo>
                  <a:pt x="2957" y="790"/>
                  <a:pt x="2957" y="790"/>
                  <a:pt x="2957" y="790"/>
                </a:cubicBezTo>
                <a:cubicBezTo>
                  <a:pt x="2957" y="790"/>
                  <a:pt x="2957" y="790"/>
                  <a:pt x="2957" y="790"/>
                </a:cubicBezTo>
                <a:cubicBezTo>
                  <a:pt x="2957" y="791"/>
                  <a:pt x="2956" y="792"/>
                  <a:pt x="2957" y="793"/>
                </a:cubicBezTo>
                <a:cubicBezTo>
                  <a:pt x="2957" y="794"/>
                  <a:pt x="2958" y="794"/>
                  <a:pt x="2958" y="794"/>
                </a:cubicBezTo>
                <a:cubicBezTo>
                  <a:pt x="2959" y="794"/>
                  <a:pt x="2959" y="794"/>
                  <a:pt x="2960" y="794"/>
                </a:cubicBezTo>
                <a:cubicBezTo>
                  <a:pt x="2960" y="793"/>
                  <a:pt x="2961" y="793"/>
                  <a:pt x="2961" y="793"/>
                </a:cubicBezTo>
                <a:cubicBezTo>
                  <a:pt x="2961" y="792"/>
                  <a:pt x="2961" y="792"/>
                  <a:pt x="2962" y="792"/>
                </a:cubicBezTo>
                <a:cubicBezTo>
                  <a:pt x="2962" y="792"/>
                  <a:pt x="2962" y="792"/>
                  <a:pt x="2962" y="792"/>
                </a:cubicBezTo>
                <a:cubicBezTo>
                  <a:pt x="2962" y="791"/>
                  <a:pt x="2963" y="791"/>
                  <a:pt x="2963" y="791"/>
                </a:cubicBezTo>
                <a:cubicBezTo>
                  <a:pt x="2963" y="791"/>
                  <a:pt x="2963" y="791"/>
                  <a:pt x="2964" y="791"/>
                </a:cubicBezTo>
                <a:cubicBezTo>
                  <a:pt x="2964" y="790"/>
                  <a:pt x="2964" y="790"/>
                  <a:pt x="2964" y="790"/>
                </a:cubicBezTo>
                <a:cubicBezTo>
                  <a:pt x="2965" y="790"/>
                  <a:pt x="2965" y="789"/>
                  <a:pt x="2965" y="788"/>
                </a:cubicBezTo>
                <a:cubicBezTo>
                  <a:pt x="2965" y="788"/>
                  <a:pt x="2965" y="788"/>
                  <a:pt x="2965" y="788"/>
                </a:cubicBezTo>
                <a:cubicBezTo>
                  <a:pt x="2965" y="788"/>
                  <a:pt x="2966" y="788"/>
                  <a:pt x="2966" y="788"/>
                </a:cubicBezTo>
                <a:cubicBezTo>
                  <a:pt x="2967" y="788"/>
                  <a:pt x="2967" y="788"/>
                  <a:pt x="2967" y="788"/>
                </a:cubicBezTo>
                <a:cubicBezTo>
                  <a:pt x="2967" y="788"/>
                  <a:pt x="2967" y="788"/>
                  <a:pt x="2967" y="788"/>
                </a:cubicBezTo>
                <a:cubicBezTo>
                  <a:pt x="2967" y="789"/>
                  <a:pt x="2968" y="789"/>
                  <a:pt x="2968" y="789"/>
                </a:cubicBezTo>
                <a:cubicBezTo>
                  <a:pt x="2969" y="789"/>
                  <a:pt x="2969" y="789"/>
                  <a:pt x="2969" y="789"/>
                </a:cubicBezTo>
                <a:cubicBezTo>
                  <a:pt x="2970" y="789"/>
                  <a:pt x="2971" y="788"/>
                  <a:pt x="2971" y="787"/>
                </a:cubicBezTo>
                <a:cubicBezTo>
                  <a:pt x="2972" y="787"/>
                  <a:pt x="2972" y="786"/>
                  <a:pt x="2972" y="785"/>
                </a:cubicBezTo>
                <a:cubicBezTo>
                  <a:pt x="2971" y="784"/>
                  <a:pt x="2970" y="784"/>
                  <a:pt x="2970" y="784"/>
                </a:cubicBezTo>
                <a:cubicBezTo>
                  <a:pt x="2969" y="784"/>
                  <a:pt x="2969" y="784"/>
                  <a:pt x="2969" y="784"/>
                </a:cubicBezTo>
                <a:cubicBezTo>
                  <a:pt x="2968" y="784"/>
                  <a:pt x="2967" y="784"/>
                  <a:pt x="2967" y="783"/>
                </a:cubicBezTo>
                <a:cubicBezTo>
                  <a:pt x="2967" y="783"/>
                  <a:pt x="2966" y="783"/>
                  <a:pt x="2966" y="783"/>
                </a:cubicBezTo>
                <a:cubicBezTo>
                  <a:pt x="2966" y="782"/>
                  <a:pt x="2966" y="782"/>
                  <a:pt x="2966" y="782"/>
                </a:cubicBezTo>
                <a:cubicBezTo>
                  <a:pt x="2966" y="782"/>
                  <a:pt x="2966" y="782"/>
                  <a:pt x="2966" y="782"/>
                </a:cubicBezTo>
                <a:cubicBezTo>
                  <a:pt x="2966" y="782"/>
                  <a:pt x="2966" y="782"/>
                  <a:pt x="2965" y="781"/>
                </a:cubicBezTo>
                <a:cubicBezTo>
                  <a:pt x="2965" y="781"/>
                  <a:pt x="2964" y="781"/>
                  <a:pt x="2963" y="781"/>
                </a:cubicBezTo>
                <a:cubicBezTo>
                  <a:pt x="2962" y="781"/>
                  <a:pt x="2962" y="781"/>
                  <a:pt x="2962" y="781"/>
                </a:cubicBezTo>
                <a:cubicBezTo>
                  <a:pt x="2962" y="781"/>
                  <a:pt x="2962" y="781"/>
                  <a:pt x="2962" y="781"/>
                </a:cubicBezTo>
                <a:cubicBezTo>
                  <a:pt x="2962" y="781"/>
                  <a:pt x="2962" y="781"/>
                  <a:pt x="2962" y="781"/>
                </a:cubicBezTo>
                <a:cubicBezTo>
                  <a:pt x="2962" y="781"/>
                  <a:pt x="2962" y="781"/>
                  <a:pt x="2962" y="781"/>
                </a:cubicBezTo>
                <a:cubicBezTo>
                  <a:pt x="2962" y="781"/>
                  <a:pt x="2962" y="780"/>
                  <a:pt x="2962" y="780"/>
                </a:cubicBezTo>
                <a:cubicBezTo>
                  <a:pt x="2962" y="779"/>
                  <a:pt x="2962" y="778"/>
                  <a:pt x="2963" y="778"/>
                </a:cubicBezTo>
                <a:cubicBezTo>
                  <a:pt x="2963" y="778"/>
                  <a:pt x="2964" y="778"/>
                  <a:pt x="2965" y="779"/>
                </a:cubicBezTo>
                <a:cubicBezTo>
                  <a:pt x="2965" y="779"/>
                  <a:pt x="2966" y="780"/>
                  <a:pt x="2966" y="780"/>
                </a:cubicBezTo>
                <a:cubicBezTo>
                  <a:pt x="2967" y="780"/>
                  <a:pt x="2967" y="780"/>
                  <a:pt x="2968" y="780"/>
                </a:cubicBezTo>
                <a:cubicBezTo>
                  <a:pt x="2968" y="779"/>
                  <a:pt x="2968" y="779"/>
                  <a:pt x="2968" y="779"/>
                </a:cubicBezTo>
                <a:cubicBezTo>
                  <a:pt x="2969" y="778"/>
                  <a:pt x="2969" y="778"/>
                  <a:pt x="2970" y="777"/>
                </a:cubicBezTo>
                <a:cubicBezTo>
                  <a:pt x="2970" y="777"/>
                  <a:pt x="2970" y="777"/>
                  <a:pt x="2971" y="777"/>
                </a:cubicBezTo>
                <a:cubicBezTo>
                  <a:pt x="2971" y="777"/>
                  <a:pt x="2972" y="777"/>
                  <a:pt x="2973" y="776"/>
                </a:cubicBezTo>
                <a:cubicBezTo>
                  <a:pt x="2973" y="776"/>
                  <a:pt x="2973" y="776"/>
                  <a:pt x="2973" y="776"/>
                </a:cubicBezTo>
                <a:cubicBezTo>
                  <a:pt x="2974" y="776"/>
                  <a:pt x="2974" y="777"/>
                  <a:pt x="2974" y="777"/>
                </a:cubicBezTo>
                <a:cubicBezTo>
                  <a:pt x="2974" y="777"/>
                  <a:pt x="2975" y="777"/>
                  <a:pt x="2976" y="777"/>
                </a:cubicBezTo>
                <a:cubicBezTo>
                  <a:pt x="2976" y="777"/>
                  <a:pt x="2976" y="777"/>
                  <a:pt x="2976" y="777"/>
                </a:cubicBezTo>
                <a:cubicBezTo>
                  <a:pt x="2976" y="778"/>
                  <a:pt x="2977" y="778"/>
                  <a:pt x="2977" y="779"/>
                </a:cubicBezTo>
                <a:cubicBezTo>
                  <a:pt x="2977" y="779"/>
                  <a:pt x="2977" y="779"/>
                  <a:pt x="2977" y="779"/>
                </a:cubicBezTo>
                <a:cubicBezTo>
                  <a:pt x="2978" y="779"/>
                  <a:pt x="2978" y="780"/>
                  <a:pt x="2979" y="780"/>
                </a:cubicBezTo>
                <a:cubicBezTo>
                  <a:pt x="2979" y="780"/>
                  <a:pt x="2980" y="780"/>
                  <a:pt x="2980" y="781"/>
                </a:cubicBezTo>
                <a:cubicBezTo>
                  <a:pt x="2980" y="781"/>
                  <a:pt x="2980" y="781"/>
                  <a:pt x="2981" y="781"/>
                </a:cubicBezTo>
                <a:cubicBezTo>
                  <a:pt x="2981" y="782"/>
                  <a:pt x="2982" y="782"/>
                  <a:pt x="2982" y="782"/>
                </a:cubicBezTo>
                <a:cubicBezTo>
                  <a:pt x="2982" y="782"/>
                  <a:pt x="2982" y="783"/>
                  <a:pt x="2983" y="783"/>
                </a:cubicBezTo>
                <a:cubicBezTo>
                  <a:pt x="2983" y="783"/>
                  <a:pt x="2983" y="783"/>
                  <a:pt x="2984" y="783"/>
                </a:cubicBezTo>
                <a:cubicBezTo>
                  <a:pt x="2984" y="783"/>
                  <a:pt x="2984" y="783"/>
                  <a:pt x="2985" y="783"/>
                </a:cubicBezTo>
                <a:cubicBezTo>
                  <a:pt x="2985" y="783"/>
                  <a:pt x="2985" y="784"/>
                  <a:pt x="2985" y="784"/>
                </a:cubicBezTo>
                <a:cubicBezTo>
                  <a:pt x="2985" y="785"/>
                  <a:pt x="2987" y="785"/>
                  <a:pt x="2987" y="785"/>
                </a:cubicBezTo>
                <a:cubicBezTo>
                  <a:pt x="2987" y="785"/>
                  <a:pt x="2988" y="785"/>
                  <a:pt x="2988" y="785"/>
                </a:cubicBezTo>
                <a:cubicBezTo>
                  <a:pt x="2989" y="784"/>
                  <a:pt x="2989" y="783"/>
                  <a:pt x="2989" y="782"/>
                </a:cubicBezTo>
                <a:cubicBezTo>
                  <a:pt x="2989" y="782"/>
                  <a:pt x="2989" y="781"/>
                  <a:pt x="2989" y="781"/>
                </a:cubicBezTo>
                <a:cubicBezTo>
                  <a:pt x="2989" y="780"/>
                  <a:pt x="2989" y="780"/>
                  <a:pt x="2989" y="780"/>
                </a:cubicBezTo>
                <a:cubicBezTo>
                  <a:pt x="2989" y="779"/>
                  <a:pt x="2989" y="779"/>
                  <a:pt x="2989" y="779"/>
                </a:cubicBezTo>
                <a:cubicBezTo>
                  <a:pt x="2989" y="779"/>
                  <a:pt x="2989" y="778"/>
                  <a:pt x="2989" y="778"/>
                </a:cubicBezTo>
                <a:cubicBezTo>
                  <a:pt x="2989" y="778"/>
                  <a:pt x="2989" y="778"/>
                  <a:pt x="2989" y="778"/>
                </a:cubicBezTo>
                <a:cubicBezTo>
                  <a:pt x="2989" y="777"/>
                  <a:pt x="2989" y="777"/>
                  <a:pt x="2989" y="777"/>
                </a:cubicBezTo>
                <a:cubicBezTo>
                  <a:pt x="2990" y="777"/>
                  <a:pt x="2990" y="776"/>
                  <a:pt x="2990" y="776"/>
                </a:cubicBezTo>
                <a:cubicBezTo>
                  <a:pt x="2990" y="775"/>
                  <a:pt x="2990" y="775"/>
                  <a:pt x="2990" y="775"/>
                </a:cubicBezTo>
                <a:cubicBezTo>
                  <a:pt x="2990" y="775"/>
                  <a:pt x="2991" y="774"/>
                  <a:pt x="2992" y="774"/>
                </a:cubicBezTo>
                <a:cubicBezTo>
                  <a:pt x="2992" y="773"/>
                  <a:pt x="2992" y="773"/>
                  <a:pt x="2992" y="773"/>
                </a:cubicBezTo>
                <a:cubicBezTo>
                  <a:pt x="2993" y="772"/>
                  <a:pt x="2993" y="772"/>
                  <a:pt x="2994" y="772"/>
                </a:cubicBezTo>
                <a:cubicBezTo>
                  <a:pt x="2994" y="771"/>
                  <a:pt x="2995" y="771"/>
                  <a:pt x="2995" y="771"/>
                </a:cubicBezTo>
                <a:cubicBezTo>
                  <a:pt x="2995" y="771"/>
                  <a:pt x="2996" y="771"/>
                  <a:pt x="2996" y="771"/>
                </a:cubicBezTo>
                <a:cubicBezTo>
                  <a:pt x="2996" y="771"/>
                  <a:pt x="2997" y="771"/>
                  <a:pt x="2997" y="771"/>
                </a:cubicBezTo>
                <a:cubicBezTo>
                  <a:pt x="3000" y="771"/>
                  <a:pt x="3000" y="771"/>
                  <a:pt x="3000" y="771"/>
                </a:cubicBezTo>
                <a:cubicBezTo>
                  <a:pt x="3000" y="771"/>
                  <a:pt x="3001" y="771"/>
                  <a:pt x="3001" y="771"/>
                </a:cubicBezTo>
                <a:cubicBezTo>
                  <a:pt x="3001" y="770"/>
                  <a:pt x="3001" y="770"/>
                  <a:pt x="3001" y="770"/>
                </a:cubicBezTo>
                <a:cubicBezTo>
                  <a:pt x="3001" y="770"/>
                  <a:pt x="3002" y="770"/>
                  <a:pt x="3002" y="770"/>
                </a:cubicBezTo>
                <a:cubicBezTo>
                  <a:pt x="3002" y="770"/>
                  <a:pt x="3003" y="770"/>
                  <a:pt x="3003" y="769"/>
                </a:cubicBezTo>
                <a:cubicBezTo>
                  <a:pt x="3003" y="769"/>
                  <a:pt x="3004" y="769"/>
                  <a:pt x="3004" y="769"/>
                </a:cubicBezTo>
                <a:cubicBezTo>
                  <a:pt x="3004" y="769"/>
                  <a:pt x="3005" y="769"/>
                  <a:pt x="3006" y="768"/>
                </a:cubicBezTo>
                <a:cubicBezTo>
                  <a:pt x="3006" y="768"/>
                  <a:pt x="3006" y="768"/>
                  <a:pt x="3006" y="768"/>
                </a:cubicBezTo>
                <a:cubicBezTo>
                  <a:pt x="3007" y="767"/>
                  <a:pt x="3007" y="767"/>
                  <a:pt x="3007" y="767"/>
                </a:cubicBezTo>
                <a:cubicBezTo>
                  <a:pt x="3007" y="767"/>
                  <a:pt x="3008" y="766"/>
                  <a:pt x="3008" y="766"/>
                </a:cubicBezTo>
                <a:cubicBezTo>
                  <a:pt x="3008" y="766"/>
                  <a:pt x="3009" y="766"/>
                  <a:pt x="3009" y="766"/>
                </a:cubicBezTo>
                <a:cubicBezTo>
                  <a:pt x="3009" y="765"/>
                  <a:pt x="3009" y="765"/>
                  <a:pt x="3009" y="765"/>
                </a:cubicBezTo>
                <a:cubicBezTo>
                  <a:pt x="3010" y="765"/>
                  <a:pt x="3010" y="765"/>
                  <a:pt x="3010" y="764"/>
                </a:cubicBezTo>
                <a:cubicBezTo>
                  <a:pt x="3010" y="764"/>
                  <a:pt x="3010" y="764"/>
                  <a:pt x="3011" y="763"/>
                </a:cubicBezTo>
                <a:cubicBezTo>
                  <a:pt x="3011" y="763"/>
                  <a:pt x="3011" y="763"/>
                  <a:pt x="3011" y="763"/>
                </a:cubicBezTo>
                <a:cubicBezTo>
                  <a:pt x="3011" y="763"/>
                  <a:pt x="3011" y="763"/>
                  <a:pt x="3011" y="763"/>
                </a:cubicBezTo>
                <a:cubicBezTo>
                  <a:pt x="3011" y="763"/>
                  <a:pt x="3011" y="763"/>
                  <a:pt x="3011" y="763"/>
                </a:cubicBezTo>
                <a:cubicBezTo>
                  <a:pt x="3011" y="763"/>
                  <a:pt x="3012" y="762"/>
                  <a:pt x="3011" y="762"/>
                </a:cubicBezTo>
                <a:cubicBezTo>
                  <a:pt x="3011" y="761"/>
                  <a:pt x="3010" y="761"/>
                  <a:pt x="3010" y="761"/>
                </a:cubicBezTo>
                <a:cubicBezTo>
                  <a:pt x="3009" y="761"/>
                  <a:pt x="3009" y="761"/>
                  <a:pt x="3009" y="761"/>
                </a:cubicBezTo>
                <a:cubicBezTo>
                  <a:pt x="3008" y="761"/>
                  <a:pt x="3008" y="761"/>
                  <a:pt x="3008" y="762"/>
                </a:cubicBezTo>
                <a:cubicBezTo>
                  <a:pt x="3008" y="761"/>
                  <a:pt x="3008" y="761"/>
                  <a:pt x="3008" y="761"/>
                </a:cubicBezTo>
                <a:cubicBezTo>
                  <a:pt x="3008" y="761"/>
                  <a:pt x="3007" y="760"/>
                  <a:pt x="3006" y="760"/>
                </a:cubicBezTo>
                <a:cubicBezTo>
                  <a:pt x="3006" y="759"/>
                  <a:pt x="3006" y="759"/>
                  <a:pt x="3006" y="759"/>
                </a:cubicBezTo>
                <a:cubicBezTo>
                  <a:pt x="3006" y="759"/>
                  <a:pt x="3005" y="759"/>
                  <a:pt x="3005" y="758"/>
                </a:cubicBezTo>
                <a:cubicBezTo>
                  <a:pt x="3005" y="758"/>
                  <a:pt x="3004" y="758"/>
                  <a:pt x="3004" y="758"/>
                </a:cubicBezTo>
                <a:cubicBezTo>
                  <a:pt x="3004" y="758"/>
                  <a:pt x="3004" y="758"/>
                  <a:pt x="3004" y="758"/>
                </a:cubicBezTo>
                <a:cubicBezTo>
                  <a:pt x="3005" y="757"/>
                  <a:pt x="3005" y="756"/>
                  <a:pt x="3005" y="755"/>
                </a:cubicBezTo>
                <a:cubicBezTo>
                  <a:pt x="3005" y="755"/>
                  <a:pt x="3005" y="755"/>
                  <a:pt x="3006" y="754"/>
                </a:cubicBezTo>
                <a:cubicBezTo>
                  <a:pt x="3006" y="753"/>
                  <a:pt x="3006" y="752"/>
                  <a:pt x="3006" y="752"/>
                </a:cubicBezTo>
                <a:cubicBezTo>
                  <a:pt x="3006" y="752"/>
                  <a:pt x="3006" y="751"/>
                  <a:pt x="3006" y="751"/>
                </a:cubicBezTo>
                <a:cubicBezTo>
                  <a:pt x="3006" y="751"/>
                  <a:pt x="3006" y="751"/>
                  <a:pt x="3006" y="750"/>
                </a:cubicBezTo>
                <a:cubicBezTo>
                  <a:pt x="3006" y="750"/>
                  <a:pt x="3005" y="750"/>
                  <a:pt x="3004" y="750"/>
                </a:cubicBezTo>
                <a:cubicBezTo>
                  <a:pt x="3004" y="750"/>
                  <a:pt x="3004" y="751"/>
                  <a:pt x="3003" y="751"/>
                </a:cubicBezTo>
                <a:cubicBezTo>
                  <a:pt x="3003" y="751"/>
                  <a:pt x="3003" y="751"/>
                  <a:pt x="3003" y="752"/>
                </a:cubicBezTo>
                <a:cubicBezTo>
                  <a:pt x="3003" y="752"/>
                  <a:pt x="3002" y="752"/>
                  <a:pt x="3002" y="753"/>
                </a:cubicBezTo>
                <a:cubicBezTo>
                  <a:pt x="3002" y="754"/>
                  <a:pt x="3001" y="754"/>
                  <a:pt x="3000" y="754"/>
                </a:cubicBezTo>
                <a:cubicBezTo>
                  <a:pt x="3000" y="755"/>
                  <a:pt x="3000" y="755"/>
                  <a:pt x="2999" y="755"/>
                </a:cubicBezTo>
                <a:cubicBezTo>
                  <a:pt x="2999" y="755"/>
                  <a:pt x="2999" y="755"/>
                  <a:pt x="2998" y="755"/>
                </a:cubicBezTo>
                <a:cubicBezTo>
                  <a:pt x="2997" y="756"/>
                  <a:pt x="2996" y="755"/>
                  <a:pt x="2994" y="755"/>
                </a:cubicBezTo>
                <a:cubicBezTo>
                  <a:pt x="2994" y="755"/>
                  <a:pt x="2994" y="755"/>
                  <a:pt x="2994" y="755"/>
                </a:cubicBezTo>
                <a:cubicBezTo>
                  <a:pt x="2994" y="755"/>
                  <a:pt x="2993" y="755"/>
                  <a:pt x="2993" y="755"/>
                </a:cubicBezTo>
                <a:cubicBezTo>
                  <a:pt x="2993" y="755"/>
                  <a:pt x="2993" y="755"/>
                  <a:pt x="2993" y="755"/>
                </a:cubicBezTo>
                <a:cubicBezTo>
                  <a:pt x="2993" y="755"/>
                  <a:pt x="2993" y="754"/>
                  <a:pt x="2993" y="754"/>
                </a:cubicBezTo>
                <a:cubicBezTo>
                  <a:pt x="2992" y="753"/>
                  <a:pt x="2991" y="753"/>
                  <a:pt x="2991" y="753"/>
                </a:cubicBezTo>
                <a:cubicBezTo>
                  <a:pt x="2991" y="753"/>
                  <a:pt x="2991" y="753"/>
                  <a:pt x="2991" y="753"/>
                </a:cubicBezTo>
                <a:cubicBezTo>
                  <a:pt x="2989" y="753"/>
                  <a:pt x="2988" y="753"/>
                  <a:pt x="2987" y="751"/>
                </a:cubicBezTo>
                <a:cubicBezTo>
                  <a:pt x="2987" y="751"/>
                  <a:pt x="2986" y="750"/>
                  <a:pt x="2985" y="750"/>
                </a:cubicBezTo>
                <a:cubicBezTo>
                  <a:pt x="2985" y="750"/>
                  <a:pt x="2985" y="750"/>
                  <a:pt x="2985" y="749"/>
                </a:cubicBezTo>
                <a:cubicBezTo>
                  <a:pt x="2985" y="749"/>
                  <a:pt x="2985" y="749"/>
                  <a:pt x="2985" y="749"/>
                </a:cubicBezTo>
                <a:cubicBezTo>
                  <a:pt x="2984" y="748"/>
                  <a:pt x="2983" y="747"/>
                  <a:pt x="2982" y="746"/>
                </a:cubicBezTo>
                <a:cubicBezTo>
                  <a:pt x="2982" y="745"/>
                  <a:pt x="2982" y="745"/>
                  <a:pt x="2982" y="745"/>
                </a:cubicBezTo>
                <a:cubicBezTo>
                  <a:pt x="2981" y="745"/>
                  <a:pt x="2981" y="745"/>
                  <a:pt x="2981" y="744"/>
                </a:cubicBezTo>
                <a:cubicBezTo>
                  <a:pt x="2981" y="744"/>
                  <a:pt x="2980" y="743"/>
                  <a:pt x="2980" y="743"/>
                </a:cubicBezTo>
                <a:cubicBezTo>
                  <a:pt x="2980" y="743"/>
                  <a:pt x="2980" y="742"/>
                  <a:pt x="2980" y="742"/>
                </a:cubicBezTo>
                <a:cubicBezTo>
                  <a:pt x="2979" y="742"/>
                  <a:pt x="2979" y="741"/>
                  <a:pt x="2978" y="741"/>
                </a:cubicBezTo>
                <a:cubicBezTo>
                  <a:pt x="2978" y="740"/>
                  <a:pt x="2977" y="740"/>
                  <a:pt x="2977" y="740"/>
                </a:cubicBezTo>
                <a:cubicBezTo>
                  <a:pt x="2976" y="740"/>
                  <a:pt x="2976" y="740"/>
                  <a:pt x="2976" y="740"/>
                </a:cubicBezTo>
                <a:cubicBezTo>
                  <a:pt x="2975" y="740"/>
                  <a:pt x="2975" y="740"/>
                  <a:pt x="2975" y="740"/>
                </a:cubicBezTo>
                <a:cubicBezTo>
                  <a:pt x="2975" y="740"/>
                  <a:pt x="2975" y="739"/>
                  <a:pt x="2975" y="739"/>
                </a:cubicBezTo>
                <a:cubicBezTo>
                  <a:pt x="2974" y="739"/>
                  <a:pt x="2974" y="738"/>
                  <a:pt x="2974" y="738"/>
                </a:cubicBezTo>
                <a:cubicBezTo>
                  <a:pt x="2974" y="738"/>
                  <a:pt x="2974" y="738"/>
                  <a:pt x="2974" y="738"/>
                </a:cubicBezTo>
                <a:cubicBezTo>
                  <a:pt x="2973" y="736"/>
                  <a:pt x="2972" y="736"/>
                  <a:pt x="2970" y="737"/>
                </a:cubicBezTo>
                <a:cubicBezTo>
                  <a:pt x="2970" y="737"/>
                  <a:pt x="2970" y="737"/>
                  <a:pt x="2970" y="737"/>
                </a:cubicBezTo>
                <a:cubicBezTo>
                  <a:pt x="2970" y="737"/>
                  <a:pt x="2970" y="737"/>
                  <a:pt x="2970" y="737"/>
                </a:cubicBezTo>
                <a:cubicBezTo>
                  <a:pt x="2970" y="738"/>
                  <a:pt x="2969" y="738"/>
                  <a:pt x="2969" y="738"/>
                </a:cubicBezTo>
                <a:cubicBezTo>
                  <a:pt x="2969" y="738"/>
                  <a:pt x="2969" y="738"/>
                  <a:pt x="2969" y="738"/>
                </a:cubicBezTo>
                <a:cubicBezTo>
                  <a:pt x="2968" y="738"/>
                  <a:pt x="2968" y="738"/>
                  <a:pt x="2967" y="739"/>
                </a:cubicBezTo>
                <a:cubicBezTo>
                  <a:pt x="2967" y="739"/>
                  <a:pt x="2967" y="740"/>
                  <a:pt x="2967" y="740"/>
                </a:cubicBezTo>
                <a:cubicBezTo>
                  <a:pt x="2967" y="741"/>
                  <a:pt x="2968" y="741"/>
                  <a:pt x="2968" y="742"/>
                </a:cubicBezTo>
                <a:cubicBezTo>
                  <a:pt x="2968" y="742"/>
                  <a:pt x="2968" y="742"/>
                  <a:pt x="2968" y="742"/>
                </a:cubicBezTo>
                <a:cubicBezTo>
                  <a:pt x="2968" y="742"/>
                  <a:pt x="2968" y="743"/>
                  <a:pt x="2968" y="743"/>
                </a:cubicBezTo>
                <a:cubicBezTo>
                  <a:pt x="2968" y="743"/>
                  <a:pt x="2968" y="744"/>
                  <a:pt x="2968" y="744"/>
                </a:cubicBezTo>
                <a:cubicBezTo>
                  <a:pt x="2968" y="745"/>
                  <a:pt x="2969" y="745"/>
                  <a:pt x="2969" y="746"/>
                </a:cubicBezTo>
                <a:cubicBezTo>
                  <a:pt x="2969" y="746"/>
                  <a:pt x="2969" y="746"/>
                  <a:pt x="2969" y="747"/>
                </a:cubicBezTo>
                <a:cubicBezTo>
                  <a:pt x="2969" y="748"/>
                  <a:pt x="2969" y="748"/>
                  <a:pt x="2970" y="749"/>
                </a:cubicBezTo>
                <a:cubicBezTo>
                  <a:pt x="2970" y="749"/>
                  <a:pt x="2970" y="749"/>
                  <a:pt x="2970" y="749"/>
                </a:cubicBezTo>
                <a:cubicBezTo>
                  <a:pt x="2970" y="750"/>
                  <a:pt x="2970" y="750"/>
                  <a:pt x="2970" y="750"/>
                </a:cubicBezTo>
                <a:cubicBezTo>
                  <a:pt x="2970" y="750"/>
                  <a:pt x="2970" y="750"/>
                  <a:pt x="2970" y="751"/>
                </a:cubicBezTo>
                <a:cubicBezTo>
                  <a:pt x="2970" y="751"/>
                  <a:pt x="2970" y="752"/>
                  <a:pt x="2970" y="752"/>
                </a:cubicBezTo>
                <a:cubicBezTo>
                  <a:pt x="2970" y="753"/>
                  <a:pt x="2969" y="753"/>
                  <a:pt x="2969" y="754"/>
                </a:cubicBezTo>
                <a:cubicBezTo>
                  <a:pt x="2968" y="754"/>
                  <a:pt x="2968" y="756"/>
                  <a:pt x="2969" y="757"/>
                </a:cubicBezTo>
                <a:cubicBezTo>
                  <a:pt x="2969" y="757"/>
                  <a:pt x="2969" y="758"/>
                  <a:pt x="2969" y="758"/>
                </a:cubicBezTo>
                <a:cubicBezTo>
                  <a:pt x="2969" y="758"/>
                  <a:pt x="2969" y="758"/>
                  <a:pt x="2969" y="758"/>
                </a:cubicBezTo>
                <a:cubicBezTo>
                  <a:pt x="2969" y="758"/>
                  <a:pt x="2969" y="759"/>
                  <a:pt x="2969" y="759"/>
                </a:cubicBezTo>
                <a:cubicBezTo>
                  <a:pt x="2969" y="759"/>
                  <a:pt x="2969" y="759"/>
                  <a:pt x="2969" y="759"/>
                </a:cubicBezTo>
                <a:cubicBezTo>
                  <a:pt x="2969" y="759"/>
                  <a:pt x="2968" y="759"/>
                  <a:pt x="2968" y="760"/>
                </a:cubicBezTo>
                <a:cubicBezTo>
                  <a:pt x="2966" y="761"/>
                  <a:pt x="2967" y="762"/>
                  <a:pt x="2967" y="763"/>
                </a:cubicBezTo>
                <a:cubicBezTo>
                  <a:pt x="2967" y="763"/>
                  <a:pt x="2967" y="763"/>
                  <a:pt x="2967" y="763"/>
                </a:cubicBezTo>
                <a:cubicBezTo>
                  <a:pt x="2967" y="763"/>
                  <a:pt x="2967" y="763"/>
                  <a:pt x="2967" y="764"/>
                </a:cubicBezTo>
                <a:cubicBezTo>
                  <a:pt x="2967" y="764"/>
                  <a:pt x="2967" y="764"/>
                  <a:pt x="2968" y="765"/>
                </a:cubicBezTo>
                <a:cubicBezTo>
                  <a:pt x="2968" y="765"/>
                  <a:pt x="2968" y="765"/>
                  <a:pt x="2968" y="765"/>
                </a:cubicBezTo>
                <a:cubicBezTo>
                  <a:pt x="2968" y="765"/>
                  <a:pt x="2968" y="766"/>
                  <a:pt x="2968" y="766"/>
                </a:cubicBezTo>
                <a:cubicBezTo>
                  <a:pt x="2968" y="766"/>
                  <a:pt x="2968" y="766"/>
                  <a:pt x="2968" y="766"/>
                </a:cubicBezTo>
                <a:cubicBezTo>
                  <a:pt x="2967" y="766"/>
                  <a:pt x="2967" y="767"/>
                  <a:pt x="2967" y="767"/>
                </a:cubicBezTo>
                <a:cubicBezTo>
                  <a:pt x="2966" y="767"/>
                  <a:pt x="2966" y="768"/>
                  <a:pt x="2966" y="768"/>
                </a:cubicBezTo>
                <a:cubicBezTo>
                  <a:pt x="2966" y="768"/>
                  <a:pt x="2966" y="768"/>
                  <a:pt x="2966" y="768"/>
                </a:cubicBezTo>
                <a:cubicBezTo>
                  <a:pt x="2966" y="768"/>
                  <a:pt x="2966" y="768"/>
                  <a:pt x="2966" y="768"/>
                </a:cubicBezTo>
                <a:cubicBezTo>
                  <a:pt x="2965" y="768"/>
                  <a:pt x="2965" y="768"/>
                  <a:pt x="2965" y="768"/>
                </a:cubicBezTo>
                <a:cubicBezTo>
                  <a:pt x="2965" y="768"/>
                  <a:pt x="2965" y="768"/>
                  <a:pt x="2965" y="768"/>
                </a:cubicBezTo>
                <a:cubicBezTo>
                  <a:pt x="2964" y="768"/>
                  <a:pt x="2964" y="768"/>
                  <a:pt x="2963" y="767"/>
                </a:cubicBezTo>
                <a:cubicBezTo>
                  <a:pt x="2963" y="767"/>
                  <a:pt x="2963" y="767"/>
                  <a:pt x="2962" y="767"/>
                </a:cubicBezTo>
                <a:cubicBezTo>
                  <a:pt x="2961" y="766"/>
                  <a:pt x="2959" y="767"/>
                  <a:pt x="2959" y="768"/>
                </a:cubicBezTo>
                <a:cubicBezTo>
                  <a:pt x="2959" y="768"/>
                  <a:pt x="2958" y="769"/>
                  <a:pt x="2958" y="770"/>
                </a:cubicBezTo>
                <a:cubicBezTo>
                  <a:pt x="2958" y="770"/>
                  <a:pt x="2959" y="770"/>
                  <a:pt x="2959" y="770"/>
                </a:cubicBezTo>
                <a:cubicBezTo>
                  <a:pt x="2960" y="770"/>
                  <a:pt x="2960" y="770"/>
                  <a:pt x="2960" y="771"/>
                </a:cubicBezTo>
                <a:cubicBezTo>
                  <a:pt x="2960" y="771"/>
                  <a:pt x="2960" y="771"/>
                  <a:pt x="2960" y="771"/>
                </a:cubicBezTo>
                <a:cubicBezTo>
                  <a:pt x="2960" y="771"/>
                  <a:pt x="2960" y="771"/>
                  <a:pt x="2960" y="772"/>
                </a:cubicBezTo>
                <a:lnTo>
                  <a:pt x="2959" y="772"/>
                </a:lnTo>
                <a:close/>
                <a:moveTo>
                  <a:pt x="2856" y="956"/>
                </a:moveTo>
                <a:cubicBezTo>
                  <a:pt x="2856" y="956"/>
                  <a:pt x="2856" y="956"/>
                  <a:pt x="2856" y="956"/>
                </a:cubicBezTo>
                <a:cubicBezTo>
                  <a:pt x="2856" y="957"/>
                  <a:pt x="2857" y="957"/>
                  <a:pt x="2858" y="957"/>
                </a:cubicBezTo>
                <a:cubicBezTo>
                  <a:pt x="2858" y="957"/>
                  <a:pt x="2858" y="957"/>
                  <a:pt x="2858" y="957"/>
                </a:cubicBezTo>
                <a:cubicBezTo>
                  <a:pt x="2859" y="957"/>
                  <a:pt x="2859" y="957"/>
                  <a:pt x="2860" y="956"/>
                </a:cubicBezTo>
                <a:cubicBezTo>
                  <a:pt x="2860" y="955"/>
                  <a:pt x="2860" y="955"/>
                  <a:pt x="2859" y="954"/>
                </a:cubicBezTo>
                <a:cubicBezTo>
                  <a:pt x="2859" y="954"/>
                  <a:pt x="2859" y="954"/>
                  <a:pt x="2859" y="954"/>
                </a:cubicBezTo>
                <a:cubicBezTo>
                  <a:pt x="2859" y="954"/>
                  <a:pt x="2859" y="954"/>
                  <a:pt x="2859" y="953"/>
                </a:cubicBezTo>
                <a:cubicBezTo>
                  <a:pt x="2858" y="953"/>
                  <a:pt x="2857" y="953"/>
                  <a:pt x="2857" y="953"/>
                </a:cubicBezTo>
                <a:cubicBezTo>
                  <a:pt x="2857" y="953"/>
                  <a:pt x="2856" y="954"/>
                  <a:pt x="2856" y="954"/>
                </a:cubicBezTo>
                <a:cubicBezTo>
                  <a:pt x="2856" y="954"/>
                  <a:pt x="2856" y="955"/>
                  <a:pt x="2856" y="956"/>
                </a:cubicBezTo>
                <a:close/>
                <a:moveTo>
                  <a:pt x="2860" y="898"/>
                </a:moveTo>
                <a:cubicBezTo>
                  <a:pt x="2859" y="898"/>
                  <a:pt x="2859" y="898"/>
                  <a:pt x="2859" y="898"/>
                </a:cubicBezTo>
                <a:cubicBezTo>
                  <a:pt x="2859" y="898"/>
                  <a:pt x="2858" y="898"/>
                  <a:pt x="2858" y="898"/>
                </a:cubicBezTo>
                <a:cubicBezTo>
                  <a:pt x="2858" y="898"/>
                  <a:pt x="2858" y="899"/>
                  <a:pt x="2858" y="899"/>
                </a:cubicBezTo>
                <a:cubicBezTo>
                  <a:pt x="2857" y="899"/>
                  <a:pt x="2856" y="900"/>
                  <a:pt x="2856" y="901"/>
                </a:cubicBezTo>
                <a:cubicBezTo>
                  <a:pt x="2856" y="902"/>
                  <a:pt x="2856" y="902"/>
                  <a:pt x="2856" y="903"/>
                </a:cubicBezTo>
                <a:cubicBezTo>
                  <a:pt x="2857" y="903"/>
                  <a:pt x="2857" y="903"/>
                  <a:pt x="2858" y="904"/>
                </a:cubicBezTo>
                <a:cubicBezTo>
                  <a:pt x="2858" y="904"/>
                  <a:pt x="2858" y="904"/>
                  <a:pt x="2859" y="904"/>
                </a:cubicBezTo>
                <a:cubicBezTo>
                  <a:pt x="2860" y="904"/>
                  <a:pt x="2861" y="904"/>
                  <a:pt x="2861" y="903"/>
                </a:cubicBezTo>
                <a:cubicBezTo>
                  <a:pt x="2861" y="900"/>
                  <a:pt x="2861" y="900"/>
                  <a:pt x="2861" y="900"/>
                </a:cubicBezTo>
                <a:cubicBezTo>
                  <a:pt x="2861" y="900"/>
                  <a:pt x="2861" y="900"/>
                  <a:pt x="2861" y="900"/>
                </a:cubicBezTo>
                <a:cubicBezTo>
                  <a:pt x="2862" y="899"/>
                  <a:pt x="2862" y="899"/>
                  <a:pt x="2861" y="898"/>
                </a:cubicBezTo>
                <a:cubicBezTo>
                  <a:pt x="2861" y="898"/>
                  <a:pt x="2861" y="898"/>
                  <a:pt x="2860" y="898"/>
                </a:cubicBezTo>
                <a:cubicBezTo>
                  <a:pt x="2860" y="898"/>
                  <a:pt x="2860" y="898"/>
                  <a:pt x="2860" y="898"/>
                </a:cubicBezTo>
                <a:close/>
                <a:moveTo>
                  <a:pt x="2811" y="1178"/>
                </a:moveTo>
                <a:cubicBezTo>
                  <a:pt x="2811" y="1178"/>
                  <a:pt x="2811" y="1178"/>
                  <a:pt x="2811" y="1178"/>
                </a:cubicBezTo>
                <a:cubicBezTo>
                  <a:pt x="2811" y="1177"/>
                  <a:pt x="2811" y="1177"/>
                  <a:pt x="2811" y="1177"/>
                </a:cubicBezTo>
                <a:cubicBezTo>
                  <a:pt x="2811" y="1176"/>
                  <a:pt x="2810" y="1176"/>
                  <a:pt x="2810" y="1176"/>
                </a:cubicBezTo>
                <a:cubicBezTo>
                  <a:pt x="2809" y="1176"/>
                  <a:pt x="2809" y="1176"/>
                  <a:pt x="2809" y="1176"/>
                </a:cubicBezTo>
                <a:cubicBezTo>
                  <a:pt x="2808" y="1176"/>
                  <a:pt x="2808" y="1176"/>
                  <a:pt x="2808" y="1176"/>
                </a:cubicBezTo>
                <a:cubicBezTo>
                  <a:pt x="2807" y="1177"/>
                  <a:pt x="2807" y="1177"/>
                  <a:pt x="2807" y="1178"/>
                </a:cubicBezTo>
                <a:cubicBezTo>
                  <a:pt x="2807" y="1178"/>
                  <a:pt x="2807" y="1178"/>
                  <a:pt x="2807" y="1178"/>
                </a:cubicBezTo>
                <a:cubicBezTo>
                  <a:pt x="2807" y="1179"/>
                  <a:pt x="2807" y="1179"/>
                  <a:pt x="2807" y="1179"/>
                </a:cubicBezTo>
                <a:cubicBezTo>
                  <a:pt x="2808" y="1180"/>
                  <a:pt x="2808" y="1180"/>
                  <a:pt x="2808" y="1180"/>
                </a:cubicBezTo>
                <a:cubicBezTo>
                  <a:pt x="2808" y="1180"/>
                  <a:pt x="2808" y="1180"/>
                  <a:pt x="2808" y="1180"/>
                </a:cubicBezTo>
                <a:cubicBezTo>
                  <a:pt x="2808" y="1181"/>
                  <a:pt x="2809" y="1182"/>
                  <a:pt x="2810" y="1182"/>
                </a:cubicBezTo>
                <a:cubicBezTo>
                  <a:pt x="2810" y="1182"/>
                  <a:pt x="2810" y="1181"/>
                  <a:pt x="2811" y="1181"/>
                </a:cubicBezTo>
                <a:cubicBezTo>
                  <a:pt x="2811" y="1181"/>
                  <a:pt x="2811" y="1181"/>
                  <a:pt x="2811" y="1180"/>
                </a:cubicBezTo>
                <a:cubicBezTo>
                  <a:pt x="2811" y="1180"/>
                  <a:pt x="2811" y="1179"/>
                  <a:pt x="2811" y="1179"/>
                </a:cubicBezTo>
                <a:lnTo>
                  <a:pt x="2811" y="1178"/>
                </a:lnTo>
                <a:close/>
                <a:moveTo>
                  <a:pt x="2889" y="1278"/>
                </a:moveTo>
                <a:cubicBezTo>
                  <a:pt x="2889" y="1278"/>
                  <a:pt x="2889" y="1278"/>
                  <a:pt x="2889" y="1278"/>
                </a:cubicBezTo>
                <a:cubicBezTo>
                  <a:pt x="2889" y="1278"/>
                  <a:pt x="2889" y="1278"/>
                  <a:pt x="2889" y="1278"/>
                </a:cubicBezTo>
                <a:cubicBezTo>
                  <a:pt x="2889" y="1277"/>
                  <a:pt x="2889" y="1276"/>
                  <a:pt x="2889" y="1276"/>
                </a:cubicBezTo>
                <a:cubicBezTo>
                  <a:pt x="2889" y="1275"/>
                  <a:pt x="2889" y="1275"/>
                  <a:pt x="2889" y="1275"/>
                </a:cubicBezTo>
                <a:cubicBezTo>
                  <a:pt x="2889" y="1274"/>
                  <a:pt x="2889" y="1274"/>
                  <a:pt x="2889" y="1273"/>
                </a:cubicBezTo>
                <a:cubicBezTo>
                  <a:pt x="2889" y="1273"/>
                  <a:pt x="2889" y="1272"/>
                  <a:pt x="2889" y="1272"/>
                </a:cubicBezTo>
                <a:cubicBezTo>
                  <a:pt x="2889" y="1272"/>
                  <a:pt x="2890" y="1271"/>
                  <a:pt x="2891" y="1272"/>
                </a:cubicBezTo>
                <a:cubicBezTo>
                  <a:pt x="2891" y="1271"/>
                  <a:pt x="2891" y="1271"/>
                  <a:pt x="2891" y="1270"/>
                </a:cubicBezTo>
                <a:cubicBezTo>
                  <a:pt x="2891" y="1270"/>
                  <a:pt x="2891" y="1270"/>
                  <a:pt x="2891" y="1270"/>
                </a:cubicBezTo>
                <a:cubicBezTo>
                  <a:pt x="2891" y="1270"/>
                  <a:pt x="2891" y="1270"/>
                  <a:pt x="2891" y="1270"/>
                </a:cubicBezTo>
                <a:cubicBezTo>
                  <a:pt x="2890" y="1269"/>
                  <a:pt x="2890" y="1269"/>
                  <a:pt x="2891" y="1268"/>
                </a:cubicBezTo>
                <a:cubicBezTo>
                  <a:pt x="2891" y="1267"/>
                  <a:pt x="2892" y="1267"/>
                  <a:pt x="2892" y="1267"/>
                </a:cubicBezTo>
                <a:cubicBezTo>
                  <a:pt x="2892" y="1266"/>
                  <a:pt x="2893" y="1266"/>
                  <a:pt x="2893" y="1266"/>
                </a:cubicBezTo>
                <a:cubicBezTo>
                  <a:pt x="2893" y="1266"/>
                  <a:pt x="2893" y="1266"/>
                  <a:pt x="2893" y="1266"/>
                </a:cubicBezTo>
                <a:cubicBezTo>
                  <a:pt x="2893" y="1266"/>
                  <a:pt x="2894" y="1266"/>
                  <a:pt x="2894" y="1266"/>
                </a:cubicBezTo>
                <a:cubicBezTo>
                  <a:pt x="2895" y="1266"/>
                  <a:pt x="2896" y="1267"/>
                  <a:pt x="2896" y="1268"/>
                </a:cubicBezTo>
                <a:cubicBezTo>
                  <a:pt x="2896" y="1268"/>
                  <a:pt x="2896" y="1268"/>
                  <a:pt x="2896" y="1269"/>
                </a:cubicBezTo>
                <a:cubicBezTo>
                  <a:pt x="2896" y="1269"/>
                  <a:pt x="2896" y="1270"/>
                  <a:pt x="2896" y="1270"/>
                </a:cubicBezTo>
                <a:cubicBezTo>
                  <a:pt x="2896" y="1270"/>
                  <a:pt x="2896" y="1271"/>
                  <a:pt x="2896" y="1271"/>
                </a:cubicBezTo>
                <a:cubicBezTo>
                  <a:pt x="2896" y="1271"/>
                  <a:pt x="2896" y="1271"/>
                  <a:pt x="2896" y="1272"/>
                </a:cubicBezTo>
                <a:cubicBezTo>
                  <a:pt x="2897" y="1272"/>
                  <a:pt x="2896" y="1272"/>
                  <a:pt x="2896" y="1273"/>
                </a:cubicBezTo>
                <a:cubicBezTo>
                  <a:pt x="2896" y="1273"/>
                  <a:pt x="2896" y="1273"/>
                  <a:pt x="2896" y="1273"/>
                </a:cubicBezTo>
                <a:cubicBezTo>
                  <a:pt x="2896" y="1273"/>
                  <a:pt x="2896" y="1274"/>
                  <a:pt x="2896" y="1274"/>
                </a:cubicBezTo>
                <a:cubicBezTo>
                  <a:pt x="2896" y="1274"/>
                  <a:pt x="2896" y="1276"/>
                  <a:pt x="2895" y="1276"/>
                </a:cubicBezTo>
                <a:cubicBezTo>
                  <a:pt x="2895" y="1276"/>
                  <a:pt x="2895" y="1276"/>
                  <a:pt x="2895" y="1276"/>
                </a:cubicBezTo>
                <a:cubicBezTo>
                  <a:pt x="2895" y="1276"/>
                  <a:pt x="2895" y="1276"/>
                  <a:pt x="2895" y="1277"/>
                </a:cubicBezTo>
                <a:cubicBezTo>
                  <a:pt x="2896" y="1277"/>
                  <a:pt x="2896" y="1277"/>
                  <a:pt x="2896" y="1277"/>
                </a:cubicBezTo>
                <a:cubicBezTo>
                  <a:pt x="2896" y="1277"/>
                  <a:pt x="2896" y="1277"/>
                  <a:pt x="2896" y="1277"/>
                </a:cubicBezTo>
                <a:cubicBezTo>
                  <a:pt x="2897" y="1277"/>
                  <a:pt x="2898" y="1278"/>
                  <a:pt x="2898" y="1279"/>
                </a:cubicBezTo>
                <a:cubicBezTo>
                  <a:pt x="2898" y="1280"/>
                  <a:pt x="2897" y="1280"/>
                  <a:pt x="2896" y="1280"/>
                </a:cubicBezTo>
                <a:cubicBezTo>
                  <a:pt x="2896" y="1280"/>
                  <a:pt x="2895" y="1281"/>
                  <a:pt x="2895" y="1280"/>
                </a:cubicBezTo>
                <a:cubicBezTo>
                  <a:pt x="2895" y="1280"/>
                  <a:pt x="2894" y="1280"/>
                  <a:pt x="2894" y="1279"/>
                </a:cubicBezTo>
                <a:cubicBezTo>
                  <a:pt x="2894" y="1280"/>
                  <a:pt x="2894" y="1280"/>
                  <a:pt x="2894" y="1280"/>
                </a:cubicBezTo>
                <a:cubicBezTo>
                  <a:pt x="2894" y="1280"/>
                  <a:pt x="2894" y="1281"/>
                  <a:pt x="2893" y="1281"/>
                </a:cubicBezTo>
                <a:cubicBezTo>
                  <a:pt x="2893" y="1281"/>
                  <a:pt x="2893" y="1281"/>
                  <a:pt x="2893" y="1281"/>
                </a:cubicBezTo>
                <a:cubicBezTo>
                  <a:pt x="2893" y="1281"/>
                  <a:pt x="2893" y="1281"/>
                  <a:pt x="2893" y="1281"/>
                </a:cubicBezTo>
                <a:cubicBezTo>
                  <a:pt x="2893" y="1281"/>
                  <a:pt x="2892" y="1282"/>
                  <a:pt x="2892" y="1282"/>
                </a:cubicBezTo>
                <a:cubicBezTo>
                  <a:pt x="2892" y="1282"/>
                  <a:pt x="2892" y="1282"/>
                  <a:pt x="2892" y="1282"/>
                </a:cubicBezTo>
                <a:cubicBezTo>
                  <a:pt x="2891" y="1282"/>
                  <a:pt x="2890" y="1281"/>
                  <a:pt x="2889" y="1281"/>
                </a:cubicBezTo>
                <a:cubicBezTo>
                  <a:pt x="2889" y="1281"/>
                  <a:pt x="2889" y="1280"/>
                  <a:pt x="2889" y="1280"/>
                </a:cubicBezTo>
                <a:cubicBezTo>
                  <a:pt x="2889" y="1280"/>
                  <a:pt x="2889" y="1279"/>
                  <a:pt x="2889" y="1278"/>
                </a:cubicBezTo>
                <a:close/>
                <a:moveTo>
                  <a:pt x="2893" y="1267"/>
                </a:moveTo>
                <a:cubicBezTo>
                  <a:pt x="2893" y="1267"/>
                  <a:pt x="2893" y="1267"/>
                  <a:pt x="2893" y="1267"/>
                </a:cubicBezTo>
                <a:cubicBezTo>
                  <a:pt x="2893" y="1267"/>
                  <a:pt x="2893" y="1267"/>
                  <a:pt x="2893" y="1267"/>
                </a:cubicBezTo>
                <a:close/>
                <a:moveTo>
                  <a:pt x="2877" y="1267"/>
                </a:moveTo>
                <a:cubicBezTo>
                  <a:pt x="2876" y="1267"/>
                  <a:pt x="2876" y="1268"/>
                  <a:pt x="2876" y="1268"/>
                </a:cubicBezTo>
                <a:cubicBezTo>
                  <a:pt x="2875" y="1268"/>
                  <a:pt x="2875" y="1269"/>
                  <a:pt x="2875" y="1269"/>
                </a:cubicBezTo>
                <a:cubicBezTo>
                  <a:pt x="2875" y="1270"/>
                  <a:pt x="2875" y="1272"/>
                  <a:pt x="2877" y="1272"/>
                </a:cubicBezTo>
                <a:cubicBezTo>
                  <a:pt x="2877" y="1272"/>
                  <a:pt x="2877" y="1272"/>
                  <a:pt x="2877" y="1272"/>
                </a:cubicBezTo>
                <a:cubicBezTo>
                  <a:pt x="2877" y="1272"/>
                  <a:pt x="2878" y="1272"/>
                  <a:pt x="2878" y="1272"/>
                </a:cubicBezTo>
                <a:cubicBezTo>
                  <a:pt x="2878" y="1272"/>
                  <a:pt x="2878" y="1272"/>
                  <a:pt x="2878" y="1272"/>
                </a:cubicBezTo>
                <a:cubicBezTo>
                  <a:pt x="2878" y="1272"/>
                  <a:pt x="2879" y="1272"/>
                  <a:pt x="2879" y="1272"/>
                </a:cubicBezTo>
                <a:cubicBezTo>
                  <a:pt x="2880" y="1272"/>
                  <a:pt x="2880" y="1272"/>
                  <a:pt x="2881" y="1271"/>
                </a:cubicBezTo>
                <a:cubicBezTo>
                  <a:pt x="2881" y="1271"/>
                  <a:pt x="2881" y="1271"/>
                  <a:pt x="2881" y="1271"/>
                </a:cubicBezTo>
                <a:cubicBezTo>
                  <a:pt x="2881" y="1271"/>
                  <a:pt x="2881" y="1270"/>
                  <a:pt x="2881" y="1270"/>
                </a:cubicBezTo>
                <a:cubicBezTo>
                  <a:pt x="2881" y="1270"/>
                  <a:pt x="2881" y="1269"/>
                  <a:pt x="2881" y="1269"/>
                </a:cubicBezTo>
                <a:cubicBezTo>
                  <a:pt x="2881" y="1269"/>
                  <a:pt x="2881" y="1269"/>
                  <a:pt x="2881" y="1269"/>
                </a:cubicBezTo>
                <a:cubicBezTo>
                  <a:pt x="2882" y="1268"/>
                  <a:pt x="2882" y="1268"/>
                  <a:pt x="2882" y="1268"/>
                </a:cubicBezTo>
                <a:cubicBezTo>
                  <a:pt x="2882" y="1268"/>
                  <a:pt x="2882" y="1268"/>
                  <a:pt x="2882" y="1268"/>
                </a:cubicBezTo>
                <a:cubicBezTo>
                  <a:pt x="2882" y="1267"/>
                  <a:pt x="2882" y="1267"/>
                  <a:pt x="2882" y="1267"/>
                </a:cubicBezTo>
                <a:cubicBezTo>
                  <a:pt x="2882" y="1266"/>
                  <a:pt x="2882" y="1266"/>
                  <a:pt x="2882" y="1266"/>
                </a:cubicBezTo>
                <a:cubicBezTo>
                  <a:pt x="2881" y="1265"/>
                  <a:pt x="2879" y="1265"/>
                  <a:pt x="2879" y="1266"/>
                </a:cubicBezTo>
                <a:cubicBezTo>
                  <a:pt x="2879" y="1266"/>
                  <a:pt x="2879" y="1266"/>
                  <a:pt x="2879" y="1266"/>
                </a:cubicBezTo>
                <a:cubicBezTo>
                  <a:pt x="2879" y="1267"/>
                  <a:pt x="2879" y="1267"/>
                  <a:pt x="2879" y="1267"/>
                </a:cubicBezTo>
                <a:cubicBezTo>
                  <a:pt x="2879" y="1267"/>
                  <a:pt x="2879" y="1268"/>
                  <a:pt x="2879" y="1268"/>
                </a:cubicBezTo>
                <a:cubicBezTo>
                  <a:pt x="2878" y="1268"/>
                  <a:pt x="2878" y="1268"/>
                  <a:pt x="2878" y="1269"/>
                </a:cubicBezTo>
                <a:cubicBezTo>
                  <a:pt x="2878" y="1269"/>
                  <a:pt x="2878" y="1269"/>
                  <a:pt x="2878" y="1269"/>
                </a:cubicBezTo>
                <a:cubicBezTo>
                  <a:pt x="2878" y="1269"/>
                  <a:pt x="2878" y="1269"/>
                  <a:pt x="2878" y="1269"/>
                </a:cubicBezTo>
                <a:cubicBezTo>
                  <a:pt x="2878" y="1269"/>
                  <a:pt x="2878" y="1269"/>
                  <a:pt x="2878" y="1269"/>
                </a:cubicBezTo>
                <a:cubicBezTo>
                  <a:pt x="2878" y="1268"/>
                  <a:pt x="2877" y="1267"/>
                  <a:pt x="2877" y="1267"/>
                </a:cubicBezTo>
                <a:close/>
                <a:moveTo>
                  <a:pt x="2823" y="1171"/>
                </a:moveTo>
                <a:cubicBezTo>
                  <a:pt x="2823" y="1171"/>
                  <a:pt x="2823" y="1171"/>
                  <a:pt x="2822" y="1171"/>
                </a:cubicBezTo>
                <a:cubicBezTo>
                  <a:pt x="2822" y="1170"/>
                  <a:pt x="2821" y="1169"/>
                  <a:pt x="2820" y="1169"/>
                </a:cubicBezTo>
                <a:cubicBezTo>
                  <a:pt x="2819" y="1169"/>
                  <a:pt x="2819" y="1169"/>
                  <a:pt x="2818" y="1170"/>
                </a:cubicBezTo>
                <a:cubicBezTo>
                  <a:pt x="2818" y="1170"/>
                  <a:pt x="2818" y="1171"/>
                  <a:pt x="2819" y="1171"/>
                </a:cubicBezTo>
                <a:cubicBezTo>
                  <a:pt x="2819" y="1172"/>
                  <a:pt x="2819" y="1172"/>
                  <a:pt x="2819" y="1172"/>
                </a:cubicBezTo>
                <a:cubicBezTo>
                  <a:pt x="2819" y="1172"/>
                  <a:pt x="2819" y="1172"/>
                  <a:pt x="2819" y="1173"/>
                </a:cubicBezTo>
                <a:cubicBezTo>
                  <a:pt x="2819" y="1173"/>
                  <a:pt x="2819" y="1174"/>
                  <a:pt x="2820" y="1174"/>
                </a:cubicBezTo>
                <a:cubicBezTo>
                  <a:pt x="2820" y="1174"/>
                  <a:pt x="2820" y="1174"/>
                  <a:pt x="2820" y="1174"/>
                </a:cubicBezTo>
                <a:cubicBezTo>
                  <a:pt x="2819" y="1174"/>
                  <a:pt x="2819" y="1175"/>
                  <a:pt x="2819" y="1175"/>
                </a:cubicBezTo>
                <a:cubicBezTo>
                  <a:pt x="2819" y="1176"/>
                  <a:pt x="2819" y="1176"/>
                  <a:pt x="2819" y="1177"/>
                </a:cubicBezTo>
                <a:cubicBezTo>
                  <a:pt x="2820" y="1177"/>
                  <a:pt x="2820" y="1177"/>
                  <a:pt x="2820" y="1177"/>
                </a:cubicBezTo>
                <a:cubicBezTo>
                  <a:pt x="2821" y="1177"/>
                  <a:pt x="2821" y="1177"/>
                  <a:pt x="2822" y="1176"/>
                </a:cubicBezTo>
                <a:cubicBezTo>
                  <a:pt x="2822" y="1176"/>
                  <a:pt x="2822" y="1175"/>
                  <a:pt x="2821" y="1175"/>
                </a:cubicBezTo>
                <a:cubicBezTo>
                  <a:pt x="2822" y="1175"/>
                  <a:pt x="2822" y="1174"/>
                  <a:pt x="2822" y="1174"/>
                </a:cubicBezTo>
                <a:cubicBezTo>
                  <a:pt x="2823" y="1174"/>
                  <a:pt x="2823" y="1173"/>
                  <a:pt x="2823" y="1173"/>
                </a:cubicBezTo>
                <a:cubicBezTo>
                  <a:pt x="2823" y="1173"/>
                  <a:pt x="2823" y="1173"/>
                  <a:pt x="2823" y="1173"/>
                </a:cubicBezTo>
                <a:cubicBezTo>
                  <a:pt x="2823" y="1172"/>
                  <a:pt x="2823" y="1172"/>
                  <a:pt x="2823" y="1171"/>
                </a:cubicBezTo>
                <a:close/>
                <a:moveTo>
                  <a:pt x="2774" y="1265"/>
                </a:moveTo>
                <a:cubicBezTo>
                  <a:pt x="2774" y="1266"/>
                  <a:pt x="2776" y="1266"/>
                  <a:pt x="2776" y="1266"/>
                </a:cubicBezTo>
                <a:cubicBezTo>
                  <a:pt x="2776" y="1266"/>
                  <a:pt x="2776" y="1266"/>
                  <a:pt x="2776" y="1266"/>
                </a:cubicBezTo>
                <a:cubicBezTo>
                  <a:pt x="2777" y="1266"/>
                  <a:pt x="2778" y="1266"/>
                  <a:pt x="2778" y="1265"/>
                </a:cubicBezTo>
                <a:cubicBezTo>
                  <a:pt x="2778" y="1264"/>
                  <a:pt x="2778" y="1264"/>
                  <a:pt x="2778" y="1263"/>
                </a:cubicBezTo>
                <a:cubicBezTo>
                  <a:pt x="2778" y="1263"/>
                  <a:pt x="2778" y="1263"/>
                  <a:pt x="2778" y="1263"/>
                </a:cubicBezTo>
                <a:cubicBezTo>
                  <a:pt x="2778" y="1263"/>
                  <a:pt x="2777" y="1262"/>
                  <a:pt x="2777" y="1262"/>
                </a:cubicBezTo>
                <a:cubicBezTo>
                  <a:pt x="2777" y="1261"/>
                  <a:pt x="2776" y="1261"/>
                  <a:pt x="2775" y="1261"/>
                </a:cubicBezTo>
                <a:cubicBezTo>
                  <a:pt x="2775" y="1261"/>
                  <a:pt x="2775" y="1261"/>
                  <a:pt x="2774" y="1261"/>
                </a:cubicBezTo>
                <a:cubicBezTo>
                  <a:pt x="2774" y="1261"/>
                  <a:pt x="2774" y="1262"/>
                  <a:pt x="2774" y="1262"/>
                </a:cubicBezTo>
                <a:cubicBezTo>
                  <a:pt x="2774" y="1263"/>
                  <a:pt x="2774" y="1263"/>
                  <a:pt x="2774" y="1263"/>
                </a:cubicBezTo>
                <a:cubicBezTo>
                  <a:pt x="2773" y="1264"/>
                  <a:pt x="2773" y="1264"/>
                  <a:pt x="2774" y="1265"/>
                </a:cubicBezTo>
                <a:close/>
                <a:moveTo>
                  <a:pt x="2872" y="1282"/>
                </a:moveTo>
                <a:cubicBezTo>
                  <a:pt x="2872" y="1282"/>
                  <a:pt x="2872" y="1282"/>
                  <a:pt x="2872" y="1282"/>
                </a:cubicBezTo>
                <a:cubicBezTo>
                  <a:pt x="2872" y="1282"/>
                  <a:pt x="2872" y="1282"/>
                  <a:pt x="2872" y="1282"/>
                </a:cubicBezTo>
                <a:cubicBezTo>
                  <a:pt x="2872" y="1282"/>
                  <a:pt x="2872" y="1282"/>
                  <a:pt x="2873" y="1282"/>
                </a:cubicBezTo>
                <a:cubicBezTo>
                  <a:pt x="2873" y="1281"/>
                  <a:pt x="2873" y="1281"/>
                  <a:pt x="2873" y="1280"/>
                </a:cubicBezTo>
                <a:cubicBezTo>
                  <a:pt x="2872" y="1279"/>
                  <a:pt x="2871" y="1279"/>
                  <a:pt x="2870" y="1280"/>
                </a:cubicBezTo>
                <a:cubicBezTo>
                  <a:pt x="2870" y="1280"/>
                  <a:pt x="2870" y="1280"/>
                  <a:pt x="2870" y="1280"/>
                </a:cubicBezTo>
                <a:cubicBezTo>
                  <a:pt x="2870" y="1281"/>
                  <a:pt x="2869" y="1281"/>
                  <a:pt x="2869" y="1281"/>
                </a:cubicBezTo>
                <a:cubicBezTo>
                  <a:pt x="2869" y="1281"/>
                  <a:pt x="2869" y="1281"/>
                  <a:pt x="2869" y="1282"/>
                </a:cubicBezTo>
                <a:cubicBezTo>
                  <a:pt x="2869" y="1282"/>
                  <a:pt x="2869" y="1283"/>
                  <a:pt x="2869" y="1283"/>
                </a:cubicBezTo>
                <a:cubicBezTo>
                  <a:pt x="2869" y="1283"/>
                  <a:pt x="2870" y="1283"/>
                  <a:pt x="2870" y="1283"/>
                </a:cubicBezTo>
                <a:cubicBezTo>
                  <a:pt x="2869" y="1284"/>
                  <a:pt x="2869" y="1284"/>
                  <a:pt x="2869" y="1284"/>
                </a:cubicBezTo>
                <a:cubicBezTo>
                  <a:pt x="2869" y="1285"/>
                  <a:pt x="2870" y="1286"/>
                  <a:pt x="2871" y="1286"/>
                </a:cubicBezTo>
                <a:cubicBezTo>
                  <a:pt x="2871" y="1286"/>
                  <a:pt x="2871" y="1286"/>
                  <a:pt x="2871" y="1286"/>
                </a:cubicBezTo>
                <a:cubicBezTo>
                  <a:pt x="2872" y="1286"/>
                  <a:pt x="2872" y="1285"/>
                  <a:pt x="2872" y="1284"/>
                </a:cubicBezTo>
                <a:cubicBezTo>
                  <a:pt x="2872" y="1284"/>
                  <a:pt x="2872" y="1284"/>
                  <a:pt x="2872" y="1283"/>
                </a:cubicBezTo>
                <a:cubicBezTo>
                  <a:pt x="2872" y="1283"/>
                  <a:pt x="2872" y="1283"/>
                  <a:pt x="2872" y="1283"/>
                </a:cubicBezTo>
                <a:cubicBezTo>
                  <a:pt x="2872" y="1283"/>
                  <a:pt x="2872" y="1283"/>
                  <a:pt x="2872" y="1282"/>
                </a:cubicBezTo>
                <a:close/>
                <a:moveTo>
                  <a:pt x="2776" y="1214"/>
                </a:moveTo>
                <a:cubicBezTo>
                  <a:pt x="2776" y="1214"/>
                  <a:pt x="2776" y="1214"/>
                  <a:pt x="2776" y="1214"/>
                </a:cubicBezTo>
                <a:cubicBezTo>
                  <a:pt x="2775" y="1214"/>
                  <a:pt x="2775" y="1214"/>
                  <a:pt x="2775" y="1215"/>
                </a:cubicBezTo>
                <a:cubicBezTo>
                  <a:pt x="2774" y="1215"/>
                  <a:pt x="2773" y="1215"/>
                  <a:pt x="2773" y="1216"/>
                </a:cubicBezTo>
                <a:cubicBezTo>
                  <a:pt x="2773" y="1217"/>
                  <a:pt x="2774" y="1218"/>
                  <a:pt x="2775" y="1218"/>
                </a:cubicBezTo>
                <a:cubicBezTo>
                  <a:pt x="2775" y="1218"/>
                  <a:pt x="2775" y="1218"/>
                  <a:pt x="2775" y="1218"/>
                </a:cubicBezTo>
                <a:cubicBezTo>
                  <a:pt x="2775" y="1218"/>
                  <a:pt x="2776" y="1218"/>
                  <a:pt x="2776" y="1217"/>
                </a:cubicBezTo>
                <a:cubicBezTo>
                  <a:pt x="2777" y="1217"/>
                  <a:pt x="2777" y="1217"/>
                  <a:pt x="2777" y="1217"/>
                </a:cubicBezTo>
                <a:cubicBezTo>
                  <a:pt x="2777" y="1217"/>
                  <a:pt x="2778" y="1217"/>
                  <a:pt x="2778" y="1216"/>
                </a:cubicBezTo>
                <a:cubicBezTo>
                  <a:pt x="2778" y="1215"/>
                  <a:pt x="2777" y="1214"/>
                  <a:pt x="2777" y="1214"/>
                </a:cubicBezTo>
                <a:lnTo>
                  <a:pt x="2776" y="1214"/>
                </a:lnTo>
                <a:close/>
                <a:moveTo>
                  <a:pt x="2895" y="1222"/>
                </a:moveTo>
                <a:cubicBezTo>
                  <a:pt x="2895" y="1222"/>
                  <a:pt x="2895" y="1222"/>
                  <a:pt x="2895" y="1222"/>
                </a:cubicBezTo>
                <a:cubicBezTo>
                  <a:pt x="2895" y="1222"/>
                  <a:pt x="2895" y="1222"/>
                  <a:pt x="2894" y="1222"/>
                </a:cubicBezTo>
                <a:cubicBezTo>
                  <a:pt x="2894" y="1222"/>
                  <a:pt x="2893" y="1222"/>
                  <a:pt x="2893" y="1223"/>
                </a:cubicBezTo>
                <a:cubicBezTo>
                  <a:pt x="2893" y="1224"/>
                  <a:pt x="2893" y="1224"/>
                  <a:pt x="2894" y="1225"/>
                </a:cubicBezTo>
                <a:cubicBezTo>
                  <a:pt x="2894" y="1225"/>
                  <a:pt x="2894" y="1225"/>
                  <a:pt x="2895" y="1225"/>
                </a:cubicBezTo>
                <a:cubicBezTo>
                  <a:pt x="2895" y="1226"/>
                  <a:pt x="2895" y="1226"/>
                  <a:pt x="2896" y="1226"/>
                </a:cubicBezTo>
                <a:cubicBezTo>
                  <a:pt x="2896" y="1226"/>
                  <a:pt x="2896" y="1226"/>
                  <a:pt x="2897" y="1225"/>
                </a:cubicBezTo>
                <a:cubicBezTo>
                  <a:pt x="2897" y="1225"/>
                  <a:pt x="2897" y="1225"/>
                  <a:pt x="2897" y="1224"/>
                </a:cubicBezTo>
                <a:cubicBezTo>
                  <a:pt x="2897" y="1224"/>
                  <a:pt x="2897" y="1223"/>
                  <a:pt x="2897" y="1223"/>
                </a:cubicBezTo>
                <a:cubicBezTo>
                  <a:pt x="2897" y="1223"/>
                  <a:pt x="2897" y="1223"/>
                  <a:pt x="2897" y="1223"/>
                </a:cubicBezTo>
                <a:cubicBezTo>
                  <a:pt x="2897" y="1222"/>
                  <a:pt x="2896" y="1222"/>
                  <a:pt x="2895" y="1222"/>
                </a:cubicBezTo>
                <a:close/>
                <a:moveTo>
                  <a:pt x="2847" y="1280"/>
                </a:moveTo>
                <a:cubicBezTo>
                  <a:pt x="2848" y="1280"/>
                  <a:pt x="2849" y="1280"/>
                  <a:pt x="2849" y="1279"/>
                </a:cubicBezTo>
                <a:cubicBezTo>
                  <a:pt x="2849" y="1278"/>
                  <a:pt x="2848" y="1277"/>
                  <a:pt x="2847" y="1277"/>
                </a:cubicBezTo>
                <a:cubicBezTo>
                  <a:pt x="2847" y="1277"/>
                  <a:pt x="2846" y="1278"/>
                  <a:pt x="2846" y="1279"/>
                </a:cubicBezTo>
                <a:cubicBezTo>
                  <a:pt x="2846" y="1280"/>
                  <a:pt x="2847" y="1280"/>
                  <a:pt x="2847" y="1280"/>
                </a:cubicBezTo>
                <a:cubicBezTo>
                  <a:pt x="2847" y="1280"/>
                  <a:pt x="2847" y="1280"/>
                  <a:pt x="2847" y="1280"/>
                </a:cubicBezTo>
                <a:close/>
                <a:moveTo>
                  <a:pt x="2842" y="1296"/>
                </a:moveTo>
                <a:cubicBezTo>
                  <a:pt x="2842" y="1296"/>
                  <a:pt x="2842" y="1296"/>
                  <a:pt x="2842" y="1296"/>
                </a:cubicBezTo>
                <a:cubicBezTo>
                  <a:pt x="2842" y="1296"/>
                  <a:pt x="2843" y="1296"/>
                  <a:pt x="2843" y="1296"/>
                </a:cubicBezTo>
                <a:cubicBezTo>
                  <a:pt x="2843" y="1296"/>
                  <a:pt x="2844" y="1296"/>
                  <a:pt x="2844" y="1296"/>
                </a:cubicBezTo>
                <a:cubicBezTo>
                  <a:pt x="2845" y="1295"/>
                  <a:pt x="2845" y="1295"/>
                  <a:pt x="2845" y="1294"/>
                </a:cubicBezTo>
                <a:cubicBezTo>
                  <a:pt x="2845" y="1293"/>
                  <a:pt x="2844" y="1293"/>
                  <a:pt x="2843" y="1293"/>
                </a:cubicBezTo>
                <a:cubicBezTo>
                  <a:pt x="2843" y="1293"/>
                  <a:pt x="2843" y="1293"/>
                  <a:pt x="2843" y="1293"/>
                </a:cubicBezTo>
                <a:cubicBezTo>
                  <a:pt x="2842" y="1293"/>
                  <a:pt x="2842" y="1293"/>
                  <a:pt x="2842" y="1293"/>
                </a:cubicBezTo>
                <a:cubicBezTo>
                  <a:pt x="2842" y="1293"/>
                  <a:pt x="2841" y="1293"/>
                  <a:pt x="2841" y="1293"/>
                </a:cubicBezTo>
                <a:cubicBezTo>
                  <a:pt x="2841" y="1293"/>
                  <a:pt x="2840" y="1294"/>
                  <a:pt x="2840" y="1295"/>
                </a:cubicBezTo>
                <a:cubicBezTo>
                  <a:pt x="2840" y="1296"/>
                  <a:pt x="2841" y="1296"/>
                  <a:pt x="2842" y="1296"/>
                </a:cubicBezTo>
                <a:close/>
                <a:moveTo>
                  <a:pt x="2841" y="1285"/>
                </a:moveTo>
                <a:cubicBezTo>
                  <a:pt x="2841" y="1285"/>
                  <a:pt x="2842" y="1284"/>
                  <a:pt x="2842" y="1284"/>
                </a:cubicBezTo>
                <a:cubicBezTo>
                  <a:pt x="2842" y="1283"/>
                  <a:pt x="2841" y="1282"/>
                  <a:pt x="2841" y="1282"/>
                </a:cubicBezTo>
                <a:cubicBezTo>
                  <a:pt x="2840" y="1282"/>
                  <a:pt x="2840" y="1282"/>
                  <a:pt x="2840" y="1282"/>
                </a:cubicBezTo>
                <a:cubicBezTo>
                  <a:pt x="2840" y="1282"/>
                  <a:pt x="2840" y="1282"/>
                  <a:pt x="2839" y="1282"/>
                </a:cubicBezTo>
                <a:cubicBezTo>
                  <a:pt x="2839" y="1282"/>
                  <a:pt x="2839" y="1282"/>
                  <a:pt x="2839" y="1282"/>
                </a:cubicBezTo>
                <a:cubicBezTo>
                  <a:pt x="2838" y="1282"/>
                  <a:pt x="2838" y="1282"/>
                  <a:pt x="2838" y="1282"/>
                </a:cubicBezTo>
                <a:cubicBezTo>
                  <a:pt x="2837" y="1282"/>
                  <a:pt x="2837" y="1283"/>
                  <a:pt x="2837" y="1283"/>
                </a:cubicBezTo>
                <a:cubicBezTo>
                  <a:pt x="2837" y="1284"/>
                  <a:pt x="2838" y="1285"/>
                  <a:pt x="2838" y="1285"/>
                </a:cubicBezTo>
                <a:cubicBezTo>
                  <a:pt x="2839" y="1285"/>
                  <a:pt x="2839" y="1285"/>
                  <a:pt x="2839" y="1285"/>
                </a:cubicBezTo>
                <a:cubicBezTo>
                  <a:pt x="2839" y="1285"/>
                  <a:pt x="2839" y="1285"/>
                  <a:pt x="2839" y="1285"/>
                </a:cubicBezTo>
                <a:cubicBezTo>
                  <a:pt x="2840" y="1285"/>
                  <a:pt x="2840" y="1285"/>
                  <a:pt x="2841" y="1285"/>
                </a:cubicBezTo>
                <a:cubicBezTo>
                  <a:pt x="2841" y="1285"/>
                  <a:pt x="2841" y="1285"/>
                  <a:pt x="2841" y="1285"/>
                </a:cubicBezTo>
                <a:close/>
                <a:moveTo>
                  <a:pt x="2869" y="1285"/>
                </a:moveTo>
                <a:cubicBezTo>
                  <a:pt x="2869" y="1285"/>
                  <a:pt x="2869" y="1285"/>
                  <a:pt x="2869" y="1285"/>
                </a:cubicBezTo>
                <a:cubicBezTo>
                  <a:pt x="2869" y="1285"/>
                  <a:pt x="2869" y="1284"/>
                  <a:pt x="2869" y="1284"/>
                </a:cubicBezTo>
                <a:cubicBezTo>
                  <a:pt x="2869" y="1283"/>
                  <a:pt x="2868" y="1283"/>
                  <a:pt x="2867" y="1283"/>
                </a:cubicBezTo>
                <a:cubicBezTo>
                  <a:pt x="2867" y="1283"/>
                  <a:pt x="2867" y="1283"/>
                  <a:pt x="2866" y="1283"/>
                </a:cubicBezTo>
                <a:cubicBezTo>
                  <a:pt x="2866" y="1284"/>
                  <a:pt x="2866" y="1284"/>
                  <a:pt x="2866" y="1284"/>
                </a:cubicBezTo>
                <a:cubicBezTo>
                  <a:pt x="2865" y="1284"/>
                  <a:pt x="2865" y="1284"/>
                  <a:pt x="2865" y="1285"/>
                </a:cubicBezTo>
                <a:cubicBezTo>
                  <a:pt x="2865" y="1285"/>
                  <a:pt x="2865" y="1285"/>
                  <a:pt x="2865" y="1285"/>
                </a:cubicBezTo>
                <a:cubicBezTo>
                  <a:pt x="2864" y="1285"/>
                  <a:pt x="2864" y="1286"/>
                  <a:pt x="2864" y="1286"/>
                </a:cubicBezTo>
                <a:cubicBezTo>
                  <a:pt x="2863" y="1285"/>
                  <a:pt x="2863" y="1285"/>
                  <a:pt x="2862" y="1285"/>
                </a:cubicBezTo>
                <a:cubicBezTo>
                  <a:pt x="2862" y="1285"/>
                  <a:pt x="2862" y="1285"/>
                  <a:pt x="2862" y="1285"/>
                </a:cubicBezTo>
                <a:cubicBezTo>
                  <a:pt x="2862" y="1285"/>
                  <a:pt x="2862" y="1285"/>
                  <a:pt x="2862" y="1285"/>
                </a:cubicBezTo>
                <a:cubicBezTo>
                  <a:pt x="2861" y="1285"/>
                  <a:pt x="2861" y="1285"/>
                  <a:pt x="2861" y="1285"/>
                </a:cubicBezTo>
                <a:cubicBezTo>
                  <a:pt x="2860" y="1285"/>
                  <a:pt x="2860" y="1286"/>
                  <a:pt x="2860" y="1287"/>
                </a:cubicBezTo>
                <a:cubicBezTo>
                  <a:pt x="2860" y="1287"/>
                  <a:pt x="2860" y="1288"/>
                  <a:pt x="2861" y="1288"/>
                </a:cubicBezTo>
                <a:cubicBezTo>
                  <a:pt x="2862" y="1288"/>
                  <a:pt x="2862" y="1288"/>
                  <a:pt x="2862" y="1288"/>
                </a:cubicBezTo>
                <a:cubicBezTo>
                  <a:pt x="2862" y="1288"/>
                  <a:pt x="2862" y="1288"/>
                  <a:pt x="2862" y="1288"/>
                </a:cubicBezTo>
                <a:cubicBezTo>
                  <a:pt x="2862" y="1288"/>
                  <a:pt x="2862" y="1288"/>
                  <a:pt x="2862" y="1288"/>
                </a:cubicBezTo>
                <a:cubicBezTo>
                  <a:pt x="2863" y="1288"/>
                  <a:pt x="2863" y="1288"/>
                  <a:pt x="2863" y="1289"/>
                </a:cubicBezTo>
                <a:cubicBezTo>
                  <a:pt x="2863" y="1289"/>
                  <a:pt x="2863" y="1289"/>
                  <a:pt x="2863" y="1289"/>
                </a:cubicBezTo>
                <a:cubicBezTo>
                  <a:pt x="2862" y="1289"/>
                  <a:pt x="2862" y="1289"/>
                  <a:pt x="2862" y="1289"/>
                </a:cubicBezTo>
                <a:cubicBezTo>
                  <a:pt x="2862" y="1290"/>
                  <a:pt x="2862" y="1290"/>
                  <a:pt x="2862" y="1290"/>
                </a:cubicBezTo>
                <a:cubicBezTo>
                  <a:pt x="2862" y="1291"/>
                  <a:pt x="2862" y="1291"/>
                  <a:pt x="2862" y="1291"/>
                </a:cubicBezTo>
                <a:cubicBezTo>
                  <a:pt x="2862" y="1291"/>
                  <a:pt x="2862" y="1291"/>
                  <a:pt x="2862" y="1291"/>
                </a:cubicBezTo>
                <a:cubicBezTo>
                  <a:pt x="2862" y="1291"/>
                  <a:pt x="2862" y="1291"/>
                  <a:pt x="2862" y="1291"/>
                </a:cubicBezTo>
                <a:cubicBezTo>
                  <a:pt x="2862" y="1291"/>
                  <a:pt x="2861" y="1291"/>
                  <a:pt x="2860" y="1292"/>
                </a:cubicBezTo>
                <a:cubicBezTo>
                  <a:pt x="2859" y="1293"/>
                  <a:pt x="2859" y="1294"/>
                  <a:pt x="2859" y="1294"/>
                </a:cubicBezTo>
                <a:cubicBezTo>
                  <a:pt x="2860" y="1295"/>
                  <a:pt x="2860" y="1295"/>
                  <a:pt x="2861" y="1295"/>
                </a:cubicBezTo>
                <a:cubicBezTo>
                  <a:pt x="2861" y="1295"/>
                  <a:pt x="2861" y="1295"/>
                  <a:pt x="2861" y="1295"/>
                </a:cubicBezTo>
                <a:cubicBezTo>
                  <a:pt x="2862" y="1295"/>
                  <a:pt x="2863" y="1295"/>
                  <a:pt x="2863" y="1294"/>
                </a:cubicBezTo>
                <a:cubicBezTo>
                  <a:pt x="2863" y="1294"/>
                  <a:pt x="2864" y="1293"/>
                  <a:pt x="2864" y="1293"/>
                </a:cubicBezTo>
                <a:cubicBezTo>
                  <a:pt x="2864" y="1293"/>
                  <a:pt x="2865" y="1293"/>
                  <a:pt x="2866" y="1293"/>
                </a:cubicBezTo>
                <a:cubicBezTo>
                  <a:pt x="2866" y="1293"/>
                  <a:pt x="2866" y="1292"/>
                  <a:pt x="2866" y="1292"/>
                </a:cubicBezTo>
                <a:cubicBezTo>
                  <a:pt x="2866" y="1292"/>
                  <a:pt x="2866" y="1292"/>
                  <a:pt x="2866" y="1292"/>
                </a:cubicBezTo>
                <a:cubicBezTo>
                  <a:pt x="2867" y="1292"/>
                  <a:pt x="2867" y="1292"/>
                  <a:pt x="2867" y="1292"/>
                </a:cubicBezTo>
                <a:cubicBezTo>
                  <a:pt x="2867" y="1291"/>
                  <a:pt x="2868" y="1291"/>
                  <a:pt x="2868" y="1290"/>
                </a:cubicBezTo>
                <a:cubicBezTo>
                  <a:pt x="2868" y="1290"/>
                  <a:pt x="2868" y="1290"/>
                  <a:pt x="2868" y="1290"/>
                </a:cubicBezTo>
                <a:cubicBezTo>
                  <a:pt x="2868" y="1290"/>
                  <a:pt x="2869" y="1290"/>
                  <a:pt x="2869" y="1289"/>
                </a:cubicBezTo>
                <a:cubicBezTo>
                  <a:pt x="2869" y="1289"/>
                  <a:pt x="2869" y="1288"/>
                  <a:pt x="2869" y="1288"/>
                </a:cubicBezTo>
                <a:cubicBezTo>
                  <a:pt x="2869" y="1288"/>
                  <a:pt x="2869" y="1288"/>
                  <a:pt x="2869" y="1288"/>
                </a:cubicBezTo>
                <a:cubicBezTo>
                  <a:pt x="2869" y="1287"/>
                  <a:pt x="2869" y="1287"/>
                  <a:pt x="2869" y="1286"/>
                </a:cubicBezTo>
                <a:cubicBezTo>
                  <a:pt x="2869" y="1286"/>
                  <a:pt x="2869" y="1286"/>
                  <a:pt x="2869" y="1286"/>
                </a:cubicBezTo>
                <a:cubicBezTo>
                  <a:pt x="2869" y="1286"/>
                  <a:pt x="2869" y="1286"/>
                  <a:pt x="2869" y="1285"/>
                </a:cubicBezTo>
                <a:close/>
                <a:moveTo>
                  <a:pt x="2847" y="1291"/>
                </a:moveTo>
                <a:cubicBezTo>
                  <a:pt x="2848" y="1292"/>
                  <a:pt x="2848" y="1293"/>
                  <a:pt x="2849" y="1293"/>
                </a:cubicBezTo>
                <a:cubicBezTo>
                  <a:pt x="2849" y="1293"/>
                  <a:pt x="2850" y="1293"/>
                  <a:pt x="2850" y="1293"/>
                </a:cubicBezTo>
                <a:cubicBezTo>
                  <a:pt x="2850" y="1293"/>
                  <a:pt x="2851" y="1293"/>
                  <a:pt x="2851" y="1293"/>
                </a:cubicBezTo>
                <a:cubicBezTo>
                  <a:pt x="2851" y="1293"/>
                  <a:pt x="2852" y="1293"/>
                  <a:pt x="2852" y="1292"/>
                </a:cubicBezTo>
                <a:cubicBezTo>
                  <a:pt x="2852" y="1292"/>
                  <a:pt x="2852" y="1291"/>
                  <a:pt x="2852" y="1291"/>
                </a:cubicBezTo>
                <a:cubicBezTo>
                  <a:pt x="2852" y="1290"/>
                  <a:pt x="2852" y="1290"/>
                  <a:pt x="2852" y="1290"/>
                </a:cubicBezTo>
                <a:cubicBezTo>
                  <a:pt x="2852" y="1290"/>
                  <a:pt x="2852" y="1290"/>
                  <a:pt x="2852" y="1290"/>
                </a:cubicBezTo>
                <a:cubicBezTo>
                  <a:pt x="2852" y="1289"/>
                  <a:pt x="2851" y="1289"/>
                  <a:pt x="2851" y="1289"/>
                </a:cubicBezTo>
                <a:cubicBezTo>
                  <a:pt x="2850" y="1289"/>
                  <a:pt x="2850" y="1288"/>
                  <a:pt x="2849" y="1288"/>
                </a:cubicBezTo>
                <a:cubicBezTo>
                  <a:pt x="2849" y="1288"/>
                  <a:pt x="2849" y="1288"/>
                  <a:pt x="2849" y="1288"/>
                </a:cubicBezTo>
                <a:cubicBezTo>
                  <a:pt x="2849" y="1288"/>
                  <a:pt x="2848" y="1289"/>
                  <a:pt x="2848" y="1289"/>
                </a:cubicBezTo>
                <a:cubicBezTo>
                  <a:pt x="2848" y="1289"/>
                  <a:pt x="2848" y="1289"/>
                  <a:pt x="2848" y="1289"/>
                </a:cubicBezTo>
                <a:cubicBezTo>
                  <a:pt x="2847" y="1289"/>
                  <a:pt x="2847" y="1290"/>
                  <a:pt x="2847" y="1290"/>
                </a:cubicBezTo>
                <a:cubicBezTo>
                  <a:pt x="2847" y="1290"/>
                  <a:pt x="2847" y="1291"/>
                  <a:pt x="2847" y="1291"/>
                </a:cubicBezTo>
                <a:cubicBezTo>
                  <a:pt x="2847" y="1291"/>
                  <a:pt x="2847" y="1291"/>
                  <a:pt x="2847" y="1291"/>
                </a:cubicBezTo>
                <a:close/>
                <a:moveTo>
                  <a:pt x="2855" y="1250"/>
                </a:moveTo>
                <a:cubicBezTo>
                  <a:pt x="2855" y="1250"/>
                  <a:pt x="2855" y="1250"/>
                  <a:pt x="2855" y="1250"/>
                </a:cubicBezTo>
                <a:cubicBezTo>
                  <a:pt x="2855" y="1250"/>
                  <a:pt x="2856" y="1251"/>
                  <a:pt x="2856" y="1251"/>
                </a:cubicBezTo>
                <a:cubicBezTo>
                  <a:pt x="2856" y="1251"/>
                  <a:pt x="2856" y="1251"/>
                  <a:pt x="2856" y="1251"/>
                </a:cubicBezTo>
                <a:cubicBezTo>
                  <a:pt x="2856" y="1251"/>
                  <a:pt x="2856" y="1252"/>
                  <a:pt x="2856" y="1252"/>
                </a:cubicBezTo>
                <a:cubicBezTo>
                  <a:pt x="2857" y="1252"/>
                  <a:pt x="2857" y="1253"/>
                  <a:pt x="2858" y="1253"/>
                </a:cubicBezTo>
                <a:cubicBezTo>
                  <a:pt x="2859" y="1253"/>
                  <a:pt x="2859" y="1253"/>
                  <a:pt x="2859" y="1252"/>
                </a:cubicBezTo>
                <a:cubicBezTo>
                  <a:pt x="2860" y="1252"/>
                  <a:pt x="2860" y="1251"/>
                  <a:pt x="2860" y="1251"/>
                </a:cubicBezTo>
                <a:cubicBezTo>
                  <a:pt x="2859" y="1250"/>
                  <a:pt x="2859" y="1249"/>
                  <a:pt x="2859" y="1248"/>
                </a:cubicBezTo>
                <a:cubicBezTo>
                  <a:pt x="2859" y="1248"/>
                  <a:pt x="2860" y="1248"/>
                  <a:pt x="2860" y="1248"/>
                </a:cubicBezTo>
                <a:cubicBezTo>
                  <a:pt x="2860" y="1248"/>
                  <a:pt x="2860" y="1247"/>
                  <a:pt x="2860" y="1247"/>
                </a:cubicBezTo>
                <a:cubicBezTo>
                  <a:pt x="2861" y="1245"/>
                  <a:pt x="2858" y="1244"/>
                  <a:pt x="2857" y="1243"/>
                </a:cubicBezTo>
                <a:cubicBezTo>
                  <a:pt x="2857" y="1243"/>
                  <a:pt x="2857" y="1243"/>
                  <a:pt x="2857" y="1243"/>
                </a:cubicBezTo>
                <a:cubicBezTo>
                  <a:pt x="2856" y="1243"/>
                  <a:pt x="2856" y="1243"/>
                  <a:pt x="2856" y="1243"/>
                </a:cubicBezTo>
                <a:cubicBezTo>
                  <a:pt x="2855" y="1242"/>
                  <a:pt x="2855" y="1242"/>
                  <a:pt x="2854" y="1242"/>
                </a:cubicBezTo>
                <a:cubicBezTo>
                  <a:pt x="2854" y="1241"/>
                  <a:pt x="2853" y="1241"/>
                  <a:pt x="2852" y="1241"/>
                </a:cubicBezTo>
                <a:cubicBezTo>
                  <a:pt x="2851" y="1241"/>
                  <a:pt x="2851" y="1241"/>
                  <a:pt x="2850" y="1241"/>
                </a:cubicBezTo>
                <a:cubicBezTo>
                  <a:pt x="2850" y="1240"/>
                  <a:pt x="2850" y="1240"/>
                  <a:pt x="2850" y="1240"/>
                </a:cubicBezTo>
                <a:cubicBezTo>
                  <a:pt x="2849" y="1240"/>
                  <a:pt x="2849" y="1240"/>
                  <a:pt x="2848" y="1240"/>
                </a:cubicBezTo>
                <a:cubicBezTo>
                  <a:pt x="2848" y="1240"/>
                  <a:pt x="2848" y="1240"/>
                  <a:pt x="2848" y="1240"/>
                </a:cubicBezTo>
                <a:cubicBezTo>
                  <a:pt x="2847" y="1240"/>
                  <a:pt x="2847" y="1240"/>
                  <a:pt x="2847" y="1240"/>
                </a:cubicBezTo>
                <a:cubicBezTo>
                  <a:pt x="2846" y="1239"/>
                  <a:pt x="2845" y="1240"/>
                  <a:pt x="2845" y="1240"/>
                </a:cubicBezTo>
                <a:cubicBezTo>
                  <a:pt x="2845" y="1240"/>
                  <a:pt x="2844" y="1240"/>
                  <a:pt x="2844" y="1240"/>
                </a:cubicBezTo>
                <a:cubicBezTo>
                  <a:pt x="2844" y="1241"/>
                  <a:pt x="2844" y="1241"/>
                  <a:pt x="2844" y="1241"/>
                </a:cubicBezTo>
                <a:cubicBezTo>
                  <a:pt x="2844" y="1241"/>
                  <a:pt x="2843" y="1241"/>
                  <a:pt x="2843" y="1241"/>
                </a:cubicBezTo>
                <a:cubicBezTo>
                  <a:pt x="2843" y="1240"/>
                  <a:pt x="2843" y="1240"/>
                  <a:pt x="2842" y="1240"/>
                </a:cubicBezTo>
                <a:cubicBezTo>
                  <a:pt x="2842" y="1240"/>
                  <a:pt x="2841" y="1240"/>
                  <a:pt x="2841" y="1240"/>
                </a:cubicBezTo>
                <a:cubicBezTo>
                  <a:pt x="2840" y="1240"/>
                  <a:pt x="2840" y="1240"/>
                  <a:pt x="2840" y="1240"/>
                </a:cubicBezTo>
                <a:cubicBezTo>
                  <a:pt x="2839" y="1240"/>
                  <a:pt x="2838" y="1240"/>
                  <a:pt x="2837" y="1240"/>
                </a:cubicBezTo>
                <a:cubicBezTo>
                  <a:pt x="2837" y="1240"/>
                  <a:pt x="2837" y="1240"/>
                  <a:pt x="2837" y="1240"/>
                </a:cubicBezTo>
                <a:cubicBezTo>
                  <a:pt x="2836" y="1240"/>
                  <a:pt x="2836" y="1240"/>
                  <a:pt x="2836" y="1240"/>
                </a:cubicBezTo>
                <a:cubicBezTo>
                  <a:pt x="2836" y="1240"/>
                  <a:pt x="2835" y="1240"/>
                  <a:pt x="2835" y="1240"/>
                </a:cubicBezTo>
                <a:cubicBezTo>
                  <a:pt x="2834" y="1241"/>
                  <a:pt x="2834" y="1241"/>
                  <a:pt x="2834" y="1241"/>
                </a:cubicBezTo>
                <a:cubicBezTo>
                  <a:pt x="2833" y="1241"/>
                  <a:pt x="2833" y="1241"/>
                  <a:pt x="2833" y="1241"/>
                </a:cubicBezTo>
                <a:cubicBezTo>
                  <a:pt x="2832" y="1241"/>
                  <a:pt x="2831" y="1242"/>
                  <a:pt x="2831" y="1243"/>
                </a:cubicBezTo>
                <a:cubicBezTo>
                  <a:pt x="2831" y="1243"/>
                  <a:pt x="2831" y="1243"/>
                  <a:pt x="2831" y="1243"/>
                </a:cubicBezTo>
                <a:cubicBezTo>
                  <a:pt x="2831" y="1243"/>
                  <a:pt x="2831" y="1243"/>
                  <a:pt x="2831" y="1243"/>
                </a:cubicBezTo>
                <a:cubicBezTo>
                  <a:pt x="2831" y="1243"/>
                  <a:pt x="2830" y="1243"/>
                  <a:pt x="2830" y="1243"/>
                </a:cubicBezTo>
                <a:cubicBezTo>
                  <a:pt x="2830" y="1244"/>
                  <a:pt x="2830" y="1244"/>
                  <a:pt x="2830" y="1244"/>
                </a:cubicBezTo>
                <a:cubicBezTo>
                  <a:pt x="2830" y="1245"/>
                  <a:pt x="2830" y="1245"/>
                  <a:pt x="2830" y="1246"/>
                </a:cubicBezTo>
                <a:cubicBezTo>
                  <a:pt x="2831" y="1246"/>
                  <a:pt x="2831" y="1246"/>
                  <a:pt x="2832" y="1246"/>
                </a:cubicBezTo>
                <a:cubicBezTo>
                  <a:pt x="2832" y="1247"/>
                  <a:pt x="2832" y="1247"/>
                  <a:pt x="2833" y="1247"/>
                </a:cubicBezTo>
                <a:cubicBezTo>
                  <a:pt x="2834" y="1247"/>
                  <a:pt x="2834" y="1247"/>
                  <a:pt x="2834" y="1247"/>
                </a:cubicBezTo>
                <a:cubicBezTo>
                  <a:pt x="2834" y="1247"/>
                  <a:pt x="2834" y="1247"/>
                  <a:pt x="2834" y="1247"/>
                </a:cubicBezTo>
                <a:cubicBezTo>
                  <a:pt x="2834" y="1247"/>
                  <a:pt x="2834" y="1247"/>
                  <a:pt x="2834" y="1247"/>
                </a:cubicBezTo>
                <a:cubicBezTo>
                  <a:pt x="2834" y="1248"/>
                  <a:pt x="2833" y="1248"/>
                  <a:pt x="2833" y="1248"/>
                </a:cubicBezTo>
                <a:cubicBezTo>
                  <a:pt x="2833" y="1248"/>
                  <a:pt x="2833" y="1248"/>
                  <a:pt x="2833" y="1248"/>
                </a:cubicBezTo>
                <a:cubicBezTo>
                  <a:pt x="2832" y="1248"/>
                  <a:pt x="2831" y="1248"/>
                  <a:pt x="2831" y="1249"/>
                </a:cubicBezTo>
                <a:cubicBezTo>
                  <a:pt x="2831" y="1250"/>
                  <a:pt x="2832" y="1251"/>
                  <a:pt x="2833" y="1251"/>
                </a:cubicBezTo>
                <a:cubicBezTo>
                  <a:pt x="2834" y="1251"/>
                  <a:pt x="2834" y="1251"/>
                  <a:pt x="2834" y="1251"/>
                </a:cubicBezTo>
                <a:cubicBezTo>
                  <a:pt x="2835" y="1251"/>
                  <a:pt x="2835" y="1250"/>
                  <a:pt x="2835" y="1250"/>
                </a:cubicBezTo>
                <a:cubicBezTo>
                  <a:pt x="2835" y="1250"/>
                  <a:pt x="2835" y="1250"/>
                  <a:pt x="2835" y="1250"/>
                </a:cubicBezTo>
                <a:cubicBezTo>
                  <a:pt x="2836" y="1250"/>
                  <a:pt x="2836" y="1250"/>
                  <a:pt x="2836" y="1250"/>
                </a:cubicBezTo>
                <a:cubicBezTo>
                  <a:pt x="2836" y="1250"/>
                  <a:pt x="2837" y="1250"/>
                  <a:pt x="2837" y="1250"/>
                </a:cubicBezTo>
                <a:cubicBezTo>
                  <a:pt x="2837" y="1250"/>
                  <a:pt x="2837" y="1250"/>
                  <a:pt x="2837" y="1250"/>
                </a:cubicBezTo>
                <a:cubicBezTo>
                  <a:pt x="2838" y="1250"/>
                  <a:pt x="2838" y="1250"/>
                  <a:pt x="2838" y="1249"/>
                </a:cubicBezTo>
                <a:cubicBezTo>
                  <a:pt x="2839" y="1250"/>
                  <a:pt x="2839" y="1250"/>
                  <a:pt x="2839" y="1250"/>
                </a:cubicBezTo>
                <a:cubicBezTo>
                  <a:pt x="2839" y="1250"/>
                  <a:pt x="2839" y="1250"/>
                  <a:pt x="2839" y="1250"/>
                </a:cubicBezTo>
                <a:cubicBezTo>
                  <a:pt x="2840" y="1250"/>
                  <a:pt x="2840" y="1250"/>
                  <a:pt x="2840" y="1249"/>
                </a:cubicBezTo>
                <a:cubicBezTo>
                  <a:pt x="2840" y="1249"/>
                  <a:pt x="2841" y="1249"/>
                  <a:pt x="2841" y="1248"/>
                </a:cubicBezTo>
                <a:cubicBezTo>
                  <a:pt x="2841" y="1248"/>
                  <a:pt x="2840" y="1248"/>
                  <a:pt x="2840" y="1247"/>
                </a:cubicBezTo>
                <a:cubicBezTo>
                  <a:pt x="2840" y="1247"/>
                  <a:pt x="2840" y="1247"/>
                  <a:pt x="2840" y="1247"/>
                </a:cubicBezTo>
                <a:cubicBezTo>
                  <a:pt x="2840" y="1247"/>
                  <a:pt x="2840" y="1247"/>
                  <a:pt x="2840" y="1246"/>
                </a:cubicBezTo>
                <a:cubicBezTo>
                  <a:pt x="2841" y="1246"/>
                  <a:pt x="2841" y="1246"/>
                  <a:pt x="2841" y="1246"/>
                </a:cubicBezTo>
                <a:cubicBezTo>
                  <a:pt x="2841" y="1246"/>
                  <a:pt x="2842" y="1246"/>
                  <a:pt x="2842" y="1246"/>
                </a:cubicBezTo>
                <a:cubicBezTo>
                  <a:pt x="2842" y="1246"/>
                  <a:pt x="2842" y="1247"/>
                  <a:pt x="2843" y="1247"/>
                </a:cubicBezTo>
                <a:cubicBezTo>
                  <a:pt x="2843" y="1247"/>
                  <a:pt x="2843" y="1247"/>
                  <a:pt x="2844" y="1247"/>
                </a:cubicBezTo>
                <a:cubicBezTo>
                  <a:pt x="2844" y="1247"/>
                  <a:pt x="2844" y="1247"/>
                  <a:pt x="2844" y="1247"/>
                </a:cubicBezTo>
                <a:cubicBezTo>
                  <a:pt x="2844" y="1248"/>
                  <a:pt x="2845" y="1248"/>
                  <a:pt x="2845" y="1248"/>
                </a:cubicBezTo>
                <a:cubicBezTo>
                  <a:pt x="2845" y="1248"/>
                  <a:pt x="2845" y="1248"/>
                  <a:pt x="2845" y="1248"/>
                </a:cubicBezTo>
                <a:cubicBezTo>
                  <a:pt x="2845" y="1248"/>
                  <a:pt x="2846" y="1248"/>
                  <a:pt x="2846" y="1248"/>
                </a:cubicBezTo>
                <a:cubicBezTo>
                  <a:pt x="2846" y="1247"/>
                  <a:pt x="2846" y="1247"/>
                  <a:pt x="2846" y="1247"/>
                </a:cubicBezTo>
                <a:cubicBezTo>
                  <a:pt x="2846" y="1248"/>
                  <a:pt x="2846" y="1248"/>
                  <a:pt x="2846" y="1248"/>
                </a:cubicBezTo>
                <a:cubicBezTo>
                  <a:pt x="2847" y="1248"/>
                  <a:pt x="2847" y="1248"/>
                  <a:pt x="2847" y="1248"/>
                </a:cubicBezTo>
                <a:cubicBezTo>
                  <a:pt x="2847" y="1248"/>
                  <a:pt x="2848" y="1248"/>
                  <a:pt x="2848" y="1247"/>
                </a:cubicBezTo>
                <a:cubicBezTo>
                  <a:pt x="2848" y="1247"/>
                  <a:pt x="2848" y="1247"/>
                  <a:pt x="2848" y="1247"/>
                </a:cubicBezTo>
                <a:cubicBezTo>
                  <a:pt x="2849" y="1247"/>
                  <a:pt x="2849" y="1247"/>
                  <a:pt x="2849" y="1246"/>
                </a:cubicBezTo>
                <a:cubicBezTo>
                  <a:pt x="2849" y="1246"/>
                  <a:pt x="2849" y="1246"/>
                  <a:pt x="2849" y="1247"/>
                </a:cubicBezTo>
                <a:cubicBezTo>
                  <a:pt x="2850" y="1247"/>
                  <a:pt x="2850" y="1247"/>
                  <a:pt x="2851" y="1247"/>
                </a:cubicBezTo>
                <a:cubicBezTo>
                  <a:pt x="2851" y="1248"/>
                  <a:pt x="2851" y="1248"/>
                  <a:pt x="2851" y="1248"/>
                </a:cubicBezTo>
                <a:cubicBezTo>
                  <a:pt x="2851" y="1248"/>
                  <a:pt x="2852" y="1249"/>
                  <a:pt x="2852" y="1249"/>
                </a:cubicBezTo>
                <a:cubicBezTo>
                  <a:pt x="2853" y="1249"/>
                  <a:pt x="2853" y="1249"/>
                  <a:pt x="2853" y="1249"/>
                </a:cubicBezTo>
                <a:cubicBezTo>
                  <a:pt x="2854" y="1249"/>
                  <a:pt x="2854" y="1250"/>
                  <a:pt x="2855" y="1250"/>
                </a:cubicBezTo>
                <a:cubicBezTo>
                  <a:pt x="2855" y="1250"/>
                  <a:pt x="2855" y="1250"/>
                  <a:pt x="2855" y="1250"/>
                </a:cubicBezTo>
                <a:close/>
                <a:moveTo>
                  <a:pt x="2854" y="1274"/>
                </a:moveTo>
                <a:cubicBezTo>
                  <a:pt x="2854" y="1274"/>
                  <a:pt x="2854" y="1274"/>
                  <a:pt x="2854" y="1274"/>
                </a:cubicBezTo>
                <a:cubicBezTo>
                  <a:pt x="2853" y="1273"/>
                  <a:pt x="2853" y="1273"/>
                  <a:pt x="2853" y="1273"/>
                </a:cubicBezTo>
                <a:cubicBezTo>
                  <a:pt x="2853" y="1273"/>
                  <a:pt x="2852" y="1272"/>
                  <a:pt x="2852" y="1272"/>
                </a:cubicBezTo>
                <a:cubicBezTo>
                  <a:pt x="2851" y="1272"/>
                  <a:pt x="2850" y="1273"/>
                  <a:pt x="2850" y="1274"/>
                </a:cubicBezTo>
                <a:cubicBezTo>
                  <a:pt x="2850" y="1274"/>
                  <a:pt x="2850" y="1274"/>
                  <a:pt x="2850" y="1274"/>
                </a:cubicBezTo>
                <a:cubicBezTo>
                  <a:pt x="2850" y="1274"/>
                  <a:pt x="2850" y="1274"/>
                  <a:pt x="2850" y="1274"/>
                </a:cubicBezTo>
                <a:cubicBezTo>
                  <a:pt x="2850" y="1274"/>
                  <a:pt x="2850" y="1274"/>
                  <a:pt x="2850" y="1275"/>
                </a:cubicBezTo>
                <a:cubicBezTo>
                  <a:pt x="2850" y="1275"/>
                  <a:pt x="2850" y="1275"/>
                  <a:pt x="2851" y="1276"/>
                </a:cubicBezTo>
                <a:cubicBezTo>
                  <a:pt x="2851" y="1276"/>
                  <a:pt x="2851" y="1276"/>
                  <a:pt x="2852" y="1276"/>
                </a:cubicBezTo>
                <a:cubicBezTo>
                  <a:pt x="2852" y="1276"/>
                  <a:pt x="2852" y="1276"/>
                  <a:pt x="2852" y="1276"/>
                </a:cubicBezTo>
                <a:cubicBezTo>
                  <a:pt x="2853" y="1276"/>
                  <a:pt x="2854" y="1275"/>
                  <a:pt x="2854" y="1274"/>
                </a:cubicBezTo>
                <a:close/>
                <a:moveTo>
                  <a:pt x="2834" y="1296"/>
                </a:moveTo>
                <a:cubicBezTo>
                  <a:pt x="2834" y="1296"/>
                  <a:pt x="2835" y="1295"/>
                  <a:pt x="2835" y="1295"/>
                </a:cubicBezTo>
                <a:cubicBezTo>
                  <a:pt x="2835" y="1295"/>
                  <a:pt x="2835" y="1295"/>
                  <a:pt x="2835" y="1295"/>
                </a:cubicBezTo>
                <a:cubicBezTo>
                  <a:pt x="2836" y="1295"/>
                  <a:pt x="2837" y="1294"/>
                  <a:pt x="2837" y="1293"/>
                </a:cubicBezTo>
                <a:cubicBezTo>
                  <a:pt x="2836" y="1293"/>
                  <a:pt x="2836" y="1292"/>
                  <a:pt x="2835" y="1292"/>
                </a:cubicBezTo>
                <a:cubicBezTo>
                  <a:pt x="2835" y="1292"/>
                  <a:pt x="2835" y="1292"/>
                  <a:pt x="2835" y="1292"/>
                </a:cubicBezTo>
                <a:cubicBezTo>
                  <a:pt x="2834" y="1292"/>
                  <a:pt x="2834" y="1292"/>
                  <a:pt x="2834" y="1292"/>
                </a:cubicBezTo>
                <a:cubicBezTo>
                  <a:pt x="2834" y="1292"/>
                  <a:pt x="2834" y="1292"/>
                  <a:pt x="2833" y="1292"/>
                </a:cubicBezTo>
                <a:cubicBezTo>
                  <a:pt x="2833" y="1292"/>
                  <a:pt x="2833" y="1292"/>
                  <a:pt x="2833" y="1292"/>
                </a:cubicBezTo>
                <a:cubicBezTo>
                  <a:pt x="2833" y="1292"/>
                  <a:pt x="2832" y="1292"/>
                  <a:pt x="2832" y="1292"/>
                </a:cubicBezTo>
                <a:cubicBezTo>
                  <a:pt x="2832" y="1292"/>
                  <a:pt x="2832" y="1292"/>
                  <a:pt x="2831" y="1293"/>
                </a:cubicBezTo>
                <a:cubicBezTo>
                  <a:pt x="2831" y="1293"/>
                  <a:pt x="2831" y="1293"/>
                  <a:pt x="2831" y="1294"/>
                </a:cubicBezTo>
                <a:cubicBezTo>
                  <a:pt x="2830" y="1293"/>
                  <a:pt x="2830" y="1293"/>
                  <a:pt x="2830" y="1293"/>
                </a:cubicBezTo>
                <a:cubicBezTo>
                  <a:pt x="2829" y="1293"/>
                  <a:pt x="2828" y="1294"/>
                  <a:pt x="2828" y="1295"/>
                </a:cubicBezTo>
                <a:cubicBezTo>
                  <a:pt x="2828" y="1296"/>
                  <a:pt x="2829" y="1296"/>
                  <a:pt x="2830" y="1296"/>
                </a:cubicBezTo>
                <a:cubicBezTo>
                  <a:pt x="2830" y="1296"/>
                  <a:pt x="2830" y="1296"/>
                  <a:pt x="2830" y="1296"/>
                </a:cubicBezTo>
                <a:cubicBezTo>
                  <a:pt x="2830" y="1296"/>
                  <a:pt x="2831" y="1296"/>
                  <a:pt x="2831" y="1295"/>
                </a:cubicBezTo>
                <a:cubicBezTo>
                  <a:pt x="2831" y="1295"/>
                  <a:pt x="2832" y="1295"/>
                  <a:pt x="2832" y="1295"/>
                </a:cubicBezTo>
                <a:cubicBezTo>
                  <a:pt x="2832" y="1295"/>
                  <a:pt x="2832" y="1295"/>
                  <a:pt x="2833" y="1295"/>
                </a:cubicBezTo>
                <a:cubicBezTo>
                  <a:pt x="2833" y="1295"/>
                  <a:pt x="2833" y="1295"/>
                  <a:pt x="2833" y="1295"/>
                </a:cubicBezTo>
                <a:cubicBezTo>
                  <a:pt x="2833" y="1296"/>
                  <a:pt x="2833" y="1296"/>
                  <a:pt x="2834" y="1296"/>
                </a:cubicBezTo>
                <a:close/>
                <a:moveTo>
                  <a:pt x="2821" y="1242"/>
                </a:moveTo>
                <a:cubicBezTo>
                  <a:pt x="2821" y="1242"/>
                  <a:pt x="2819" y="1242"/>
                  <a:pt x="2818" y="1242"/>
                </a:cubicBezTo>
                <a:cubicBezTo>
                  <a:pt x="2818" y="1242"/>
                  <a:pt x="2818" y="1243"/>
                  <a:pt x="2818" y="1243"/>
                </a:cubicBezTo>
                <a:cubicBezTo>
                  <a:pt x="2817" y="1243"/>
                  <a:pt x="2817" y="1243"/>
                  <a:pt x="2816" y="1243"/>
                </a:cubicBezTo>
                <a:cubicBezTo>
                  <a:pt x="2816" y="1244"/>
                  <a:pt x="2816" y="1244"/>
                  <a:pt x="2816" y="1244"/>
                </a:cubicBezTo>
                <a:cubicBezTo>
                  <a:pt x="2816" y="1244"/>
                  <a:pt x="2816" y="1244"/>
                  <a:pt x="2816" y="1244"/>
                </a:cubicBezTo>
                <a:cubicBezTo>
                  <a:pt x="2815" y="1244"/>
                  <a:pt x="2815" y="1244"/>
                  <a:pt x="2814" y="1244"/>
                </a:cubicBezTo>
                <a:cubicBezTo>
                  <a:pt x="2814" y="1244"/>
                  <a:pt x="2814" y="1244"/>
                  <a:pt x="2813" y="1245"/>
                </a:cubicBezTo>
                <a:cubicBezTo>
                  <a:pt x="2813" y="1245"/>
                  <a:pt x="2812" y="1245"/>
                  <a:pt x="2812" y="1246"/>
                </a:cubicBezTo>
                <a:cubicBezTo>
                  <a:pt x="2812" y="1246"/>
                  <a:pt x="2812" y="1247"/>
                  <a:pt x="2812" y="1248"/>
                </a:cubicBezTo>
                <a:cubicBezTo>
                  <a:pt x="2812" y="1249"/>
                  <a:pt x="2813" y="1249"/>
                  <a:pt x="2814" y="1249"/>
                </a:cubicBezTo>
                <a:cubicBezTo>
                  <a:pt x="2814" y="1249"/>
                  <a:pt x="2814" y="1249"/>
                  <a:pt x="2815" y="1249"/>
                </a:cubicBezTo>
                <a:cubicBezTo>
                  <a:pt x="2815" y="1250"/>
                  <a:pt x="2816" y="1250"/>
                  <a:pt x="2817" y="1250"/>
                </a:cubicBezTo>
                <a:cubicBezTo>
                  <a:pt x="2817" y="1250"/>
                  <a:pt x="2818" y="1250"/>
                  <a:pt x="2818" y="1250"/>
                </a:cubicBezTo>
                <a:cubicBezTo>
                  <a:pt x="2818" y="1250"/>
                  <a:pt x="2818" y="1250"/>
                  <a:pt x="2818" y="1250"/>
                </a:cubicBezTo>
                <a:cubicBezTo>
                  <a:pt x="2818" y="1250"/>
                  <a:pt x="2819" y="1250"/>
                  <a:pt x="2819" y="1251"/>
                </a:cubicBezTo>
                <a:cubicBezTo>
                  <a:pt x="2820" y="1251"/>
                  <a:pt x="2820" y="1251"/>
                  <a:pt x="2821" y="1251"/>
                </a:cubicBezTo>
                <a:cubicBezTo>
                  <a:pt x="2821" y="1251"/>
                  <a:pt x="2822" y="1251"/>
                  <a:pt x="2822" y="1251"/>
                </a:cubicBezTo>
                <a:cubicBezTo>
                  <a:pt x="2822" y="1251"/>
                  <a:pt x="2822" y="1251"/>
                  <a:pt x="2822" y="1251"/>
                </a:cubicBezTo>
                <a:cubicBezTo>
                  <a:pt x="2823" y="1251"/>
                  <a:pt x="2824" y="1251"/>
                  <a:pt x="2824" y="1250"/>
                </a:cubicBezTo>
                <a:cubicBezTo>
                  <a:pt x="2824" y="1250"/>
                  <a:pt x="2825" y="1250"/>
                  <a:pt x="2825" y="1250"/>
                </a:cubicBezTo>
                <a:cubicBezTo>
                  <a:pt x="2825" y="1250"/>
                  <a:pt x="2826" y="1250"/>
                  <a:pt x="2826" y="1249"/>
                </a:cubicBezTo>
                <a:cubicBezTo>
                  <a:pt x="2827" y="1249"/>
                  <a:pt x="2827" y="1249"/>
                  <a:pt x="2827" y="1249"/>
                </a:cubicBezTo>
                <a:cubicBezTo>
                  <a:pt x="2827" y="1249"/>
                  <a:pt x="2828" y="1249"/>
                  <a:pt x="2828" y="1248"/>
                </a:cubicBezTo>
                <a:cubicBezTo>
                  <a:pt x="2828" y="1247"/>
                  <a:pt x="2826" y="1245"/>
                  <a:pt x="2826" y="1245"/>
                </a:cubicBezTo>
                <a:cubicBezTo>
                  <a:pt x="2826" y="1245"/>
                  <a:pt x="2826" y="1244"/>
                  <a:pt x="2826" y="1244"/>
                </a:cubicBezTo>
                <a:cubicBezTo>
                  <a:pt x="2825" y="1244"/>
                  <a:pt x="2825" y="1244"/>
                  <a:pt x="2825" y="1244"/>
                </a:cubicBezTo>
                <a:cubicBezTo>
                  <a:pt x="2825" y="1244"/>
                  <a:pt x="2825" y="1243"/>
                  <a:pt x="2824" y="1243"/>
                </a:cubicBezTo>
                <a:cubicBezTo>
                  <a:pt x="2824" y="1242"/>
                  <a:pt x="2823" y="1242"/>
                  <a:pt x="2823" y="1242"/>
                </a:cubicBezTo>
                <a:cubicBezTo>
                  <a:pt x="2822" y="1242"/>
                  <a:pt x="2822" y="1242"/>
                  <a:pt x="2821" y="1242"/>
                </a:cubicBezTo>
                <a:close/>
                <a:moveTo>
                  <a:pt x="2501" y="1097"/>
                </a:moveTo>
                <a:cubicBezTo>
                  <a:pt x="2501" y="1097"/>
                  <a:pt x="2501" y="1097"/>
                  <a:pt x="2500" y="1097"/>
                </a:cubicBezTo>
                <a:cubicBezTo>
                  <a:pt x="2500" y="1097"/>
                  <a:pt x="2500" y="1097"/>
                  <a:pt x="2500" y="1097"/>
                </a:cubicBezTo>
                <a:cubicBezTo>
                  <a:pt x="2499" y="1097"/>
                  <a:pt x="2498" y="1097"/>
                  <a:pt x="2498" y="1098"/>
                </a:cubicBezTo>
                <a:cubicBezTo>
                  <a:pt x="2498" y="1098"/>
                  <a:pt x="2498" y="1098"/>
                  <a:pt x="2498" y="1098"/>
                </a:cubicBezTo>
                <a:cubicBezTo>
                  <a:pt x="2497" y="1098"/>
                  <a:pt x="2497" y="1099"/>
                  <a:pt x="2497" y="1099"/>
                </a:cubicBezTo>
                <a:cubicBezTo>
                  <a:pt x="2497" y="1101"/>
                  <a:pt x="2497" y="1101"/>
                  <a:pt x="2497" y="1101"/>
                </a:cubicBezTo>
                <a:cubicBezTo>
                  <a:pt x="2497" y="1102"/>
                  <a:pt x="2497" y="1102"/>
                  <a:pt x="2497" y="1103"/>
                </a:cubicBezTo>
                <a:cubicBezTo>
                  <a:pt x="2498" y="1103"/>
                  <a:pt x="2498" y="1103"/>
                  <a:pt x="2499" y="1103"/>
                </a:cubicBezTo>
                <a:cubicBezTo>
                  <a:pt x="2499" y="1103"/>
                  <a:pt x="2499" y="1103"/>
                  <a:pt x="2499" y="1103"/>
                </a:cubicBezTo>
                <a:cubicBezTo>
                  <a:pt x="2499" y="1103"/>
                  <a:pt x="2499" y="1103"/>
                  <a:pt x="2499" y="1103"/>
                </a:cubicBezTo>
                <a:cubicBezTo>
                  <a:pt x="2500" y="1103"/>
                  <a:pt x="2500" y="1103"/>
                  <a:pt x="2501" y="1103"/>
                </a:cubicBezTo>
                <a:cubicBezTo>
                  <a:pt x="2502" y="1101"/>
                  <a:pt x="2502" y="1100"/>
                  <a:pt x="2502" y="1099"/>
                </a:cubicBezTo>
                <a:cubicBezTo>
                  <a:pt x="2502" y="1098"/>
                  <a:pt x="2502" y="1098"/>
                  <a:pt x="2501" y="1097"/>
                </a:cubicBezTo>
                <a:close/>
                <a:moveTo>
                  <a:pt x="2509" y="1128"/>
                </a:moveTo>
                <a:cubicBezTo>
                  <a:pt x="2509" y="1127"/>
                  <a:pt x="2509" y="1127"/>
                  <a:pt x="2510" y="1127"/>
                </a:cubicBezTo>
                <a:cubicBezTo>
                  <a:pt x="2510" y="1127"/>
                  <a:pt x="2510" y="1127"/>
                  <a:pt x="2510" y="1127"/>
                </a:cubicBezTo>
                <a:cubicBezTo>
                  <a:pt x="2511" y="1127"/>
                  <a:pt x="2512" y="1126"/>
                  <a:pt x="2512" y="1125"/>
                </a:cubicBezTo>
                <a:cubicBezTo>
                  <a:pt x="2512" y="1124"/>
                  <a:pt x="2512" y="1124"/>
                  <a:pt x="2512" y="1124"/>
                </a:cubicBezTo>
                <a:cubicBezTo>
                  <a:pt x="2512" y="1123"/>
                  <a:pt x="2512" y="1123"/>
                  <a:pt x="2511" y="1123"/>
                </a:cubicBezTo>
                <a:cubicBezTo>
                  <a:pt x="2511" y="1122"/>
                  <a:pt x="2509" y="1122"/>
                  <a:pt x="2508" y="1123"/>
                </a:cubicBezTo>
                <a:cubicBezTo>
                  <a:pt x="2508" y="1123"/>
                  <a:pt x="2508" y="1123"/>
                  <a:pt x="2508" y="1123"/>
                </a:cubicBezTo>
                <a:cubicBezTo>
                  <a:pt x="2508" y="1123"/>
                  <a:pt x="2507" y="1123"/>
                  <a:pt x="2507" y="1123"/>
                </a:cubicBezTo>
                <a:cubicBezTo>
                  <a:pt x="2507" y="1122"/>
                  <a:pt x="2507" y="1122"/>
                  <a:pt x="2506" y="1121"/>
                </a:cubicBezTo>
                <a:cubicBezTo>
                  <a:pt x="2505" y="1120"/>
                  <a:pt x="2504" y="1120"/>
                  <a:pt x="2503" y="1121"/>
                </a:cubicBezTo>
                <a:cubicBezTo>
                  <a:pt x="2503" y="1121"/>
                  <a:pt x="2503" y="1121"/>
                  <a:pt x="2503" y="1121"/>
                </a:cubicBezTo>
                <a:cubicBezTo>
                  <a:pt x="2503" y="1121"/>
                  <a:pt x="2502" y="1122"/>
                  <a:pt x="2502" y="1122"/>
                </a:cubicBezTo>
                <a:cubicBezTo>
                  <a:pt x="2502" y="1123"/>
                  <a:pt x="2502" y="1124"/>
                  <a:pt x="2502" y="1124"/>
                </a:cubicBezTo>
                <a:cubicBezTo>
                  <a:pt x="2503" y="1125"/>
                  <a:pt x="2504" y="1125"/>
                  <a:pt x="2505" y="1125"/>
                </a:cubicBezTo>
                <a:cubicBezTo>
                  <a:pt x="2505" y="1125"/>
                  <a:pt x="2505" y="1125"/>
                  <a:pt x="2505" y="1125"/>
                </a:cubicBezTo>
                <a:cubicBezTo>
                  <a:pt x="2505" y="1126"/>
                  <a:pt x="2506" y="1127"/>
                  <a:pt x="2506" y="1127"/>
                </a:cubicBezTo>
                <a:cubicBezTo>
                  <a:pt x="2507" y="1128"/>
                  <a:pt x="2507" y="1128"/>
                  <a:pt x="2508" y="1128"/>
                </a:cubicBezTo>
                <a:cubicBezTo>
                  <a:pt x="2508" y="1128"/>
                  <a:pt x="2508" y="1128"/>
                  <a:pt x="2509" y="1128"/>
                </a:cubicBezTo>
                <a:close/>
                <a:moveTo>
                  <a:pt x="2907" y="1223"/>
                </a:moveTo>
                <a:cubicBezTo>
                  <a:pt x="2907" y="1223"/>
                  <a:pt x="2907" y="1222"/>
                  <a:pt x="2906" y="1222"/>
                </a:cubicBezTo>
                <a:cubicBezTo>
                  <a:pt x="2906" y="1222"/>
                  <a:pt x="2906" y="1222"/>
                  <a:pt x="2906" y="1222"/>
                </a:cubicBezTo>
                <a:cubicBezTo>
                  <a:pt x="2906" y="1221"/>
                  <a:pt x="2905" y="1220"/>
                  <a:pt x="2904" y="1220"/>
                </a:cubicBezTo>
                <a:cubicBezTo>
                  <a:pt x="2903" y="1219"/>
                  <a:pt x="2903" y="1219"/>
                  <a:pt x="2903" y="1219"/>
                </a:cubicBezTo>
                <a:cubicBezTo>
                  <a:pt x="2902" y="1219"/>
                  <a:pt x="2902" y="1219"/>
                  <a:pt x="2902" y="1219"/>
                </a:cubicBezTo>
                <a:cubicBezTo>
                  <a:pt x="2901" y="1219"/>
                  <a:pt x="2900" y="1219"/>
                  <a:pt x="2900" y="1219"/>
                </a:cubicBezTo>
                <a:cubicBezTo>
                  <a:pt x="2899" y="1220"/>
                  <a:pt x="2899" y="1220"/>
                  <a:pt x="2899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2"/>
                  <a:pt x="2900" y="1222"/>
                </a:cubicBezTo>
                <a:cubicBezTo>
                  <a:pt x="2900" y="1222"/>
                  <a:pt x="2901" y="1223"/>
                  <a:pt x="2902" y="1223"/>
                </a:cubicBezTo>
                <a:cubicBezTo>
                  <a:pt x="2902" y="1223"/>
                  <a:pt x="2902" y="1223"/>
                  <a:pt x="2902" y="1223"/>
                </a:cubicBezTo>
                <a:cubicBezTo>
                  <a:pt x="2903" y="1224"/>
                  <a:pt x="2903" y="1224"/>
                  <a:pt x="2903" y="1224"/>
                </a:cubicBezTo>
                <a:cubicBezTo>
                  <a:pt x="2903" y="1224"/>
                  <a:pt x="2903" y="1224"/>
                  <a:pt x="2903" y="1224"/>
                </a:cubicBezTo>
                <a:cubicBezTo>
                  <a:pt x="2904" y="1226"/>
                  <a:pt x="2905" y="1226"/>
                  <a:pt x="2906" y="1226"/>
                </a:cubicBezTo>
                <a:cubicBezTo>
                  <a:pt x="2906" y="1226"/>
                  <a:pt x="2906" y="1226"/>
                  <a:pt x="2906" y="1226"/>
                </a:cubicBezTo>
                <a:cubicBezTo>
                  <a:pt x="2907" y="1226"/>
                  <a:pt x="2907" y="1226"/>
                  <a:pt x="2907" y="1226"/>
                </a:cubicBezTo>
                <a:cubicBezTo>
                  <a:pt x="2907" y="1226"/>
                  <a:pt x="2908" y="1226"/>
                  <a:pt x="2908" y="1226"/>
                </a:cubicBezTo>
                <a:cubicBezTo>
                  <a:pt x="2908" y="1226"/>
                  <a:pt x="2909" y="1226"/>
                  <a:pt x="2909" y="1225"/>
                </a:cubicBezTo>
                <a:cubicBezTo>
                  <a:pt x="2909" y="1224"/>
                  <a:pt x="2909" y="1224"/>
                  <a:pt x="2908" y="1223"/>
                </a:cubicBezTo>
                <a:cubicBezTo>
                  <a:pt x="2907" y="1223"/>
                  <a:pt x="2907" y="1223"/>
                  <a:pt x="2907" y="1223"/>
                </a:cubicBezTo>
                <a:cubicBezTo>
                  <a:pt x="2907" y="1223"/>
                  <a:pt x="2907" y="1223"/>
                  <a:pt x="2907" y="1223"/>
                </a:cubicBezTo>
                <a:cubicBezTo>
                  <a:pt x="2907" y="1223"/>
                  <a:pt x="2907" y="1223"/>
                  <a:pt x="2907" y="1223"/>
                </a:cubicBezTo>
                <a:close/>
                <a:moveTo>
                  <a:pt x="2816" y="1234"/>
                </a:moveTo>
                <a:cubicBezTo>
                  <a:pt x="2816" y="1234"/>
                  <a:pt x="2816" y="1234"/>
                  <a:pt x="2815" y="1234"/>
                </a:cubicBezTo>
                <a:cubicBezTo>
                  <a:pt x="2815" y="1233"/>
                  <a:pt x="2815" y="1233"/>
                  <a:pt x="2814" y="1232"/>
                </a:cubicBezTo>
                <a:cubicBezTo>
                  <a:pt x="2814" y="1232"/>
                  <a:pt x="2814" y="1232"/>
                  <a:pt x="2813" y="1232"/>
                </a:cubicBezTo>
                <a:cubicBezTo>
                  <a:pt x="2813" y="1232"/>
                  <a:pt x="2812" y="1233"/>
                  <a:pt x="2812" y="1233"/>
                </a:cubicBezTo>
                <a:cubicBezTo>
                  <a:pt x="2812" y="1234"/>
                  <a:pt x="2812" y="1235"/>
                  <a:pt x="2813" y="1235"/>
                </a:cubicBezTo>
                <a:cubicBezTo>
                  <a:pt x="2813" y="1235"/>
                  <a:pt x="2813" y="1236"/>
                  <a:pt x="2813" y="1236"/>
                </a:cubicBezTo>
                <a:cubicBezTo>
                  <a:pt x="2813" y="1236"/>
                  <a:pt x="2813" y="1237"/>
                  <a:pt x="2813" y="1237"/>
                </a:cubicBezTo>
                <a:cubicBezTo>
                  <a:pt x="2813" y="1237"/>
                  <a:pt x="2814" y="1237"/>
                  <a:pt x="2814" y="1237"/>
                </a:cubicBezTo>
                <a:cubicBezTo>
                  <a:pt x="2814" y="1238"/>
                  <a:pt x="2814" y="1238"/>
                  <a:pt x="2815" y="1238"/>
                </a:cubicBezTo>
                <a:cubicBezTo>
                  <a:pt x="2815" y="1238"/>
                  <a:pt x="2816" y="1238"/>
                  <a:pt x="2816" y="1237"/>
                </a:cubicBezTo>
                <a:cubicBezTo>
                  <a:pt x="2816" y="1237"/>
                  <a:pt x="2816" y="1237"/>
                  <a:pt x="2816" y="1236"/>
                </a:cubicBezTo>
                <a:cubicBezTo>
                  <a:pt x="2816" y="1236"/>
                  <a:pt x="2816" y="1236"/>
                  <a:pt x="2816" y="1236"/>
                </a:cubicBezTo>
                <a:cubicBezTo>
                  <a:pt x="2816" y="1236"/>
                  <a:pt x="2816" y="1236"/>
                  <a:pt x="2816" y="1236"/>
                </a:cubicBezTo>
                <a:cubicBezTo>
                  <a:pt x="2816" y="1235"/>
                  <a:pt x="2816" y="1235"/>
                  <a:pt x="2816" y="1234"/>
                </a:cubicBezTo>
                <a:close/>
                <a:moveTo>
                  <a:pt x="2813" y="1292"/>
                </a:moveTo>
                <a:cubicBezTo>
                  <a:pt x="2814" y="1292"/>
                  <a:pt x="2814" y="1292"/>
                  <a:pt x="2815" y="1291"/>
                </a:cubicBezTo>
                <a:cubicBezTo>
                  <a:pt x="2815" y="1291"/>
                  <a:pt x="2815" y="1291"/>
                  <a:pt x="2815" y="1291"/>
                </a:cubicBezTo>
                <a:cubicBezTo>
                  <a:pt x="2815" y="1291"/>
                  <a:pt x="2815" y="1291"/>
                  <a:pt x="2815" y="1291"/>
                </a:cubicBezTo>
                <a:cubicBezTo>
                  <a:pt x="2816" y="1291"/>
                  <a:pt x="2816" y="1291"/>
                  <a:pt x="2816" y="1291"/>
                </a:cubicBezTo>
                <a:cubicBezTo>
                  <a:pt x="2816" y="1292"/>
                  <a:pt x="2817" y="1292"/>
                  <a:pt x="2817" y="1292"/>
                </a:cubicBezTo>
                <a:cubicBezTo>
                  <a:pt x="2818" y="1292"/>
                  <a:pt x="2818" y="1292"/>
                  <a:pt x="2818" y="1292"/>
                </a:cubicBezTo>
                <a:cubicBezTo>
                  <a:pt x="2818" y="1292"/>
                  <a:pt x="2818" y="1292"/>
                  <a:pt x="2818" y="1292"/>
                </a:cubicBezTo>
                <a:cubicBezTo>
                  <a:pt x="2819" y="1292"/>
                  <a:pt x="2820" y="1291"/>
                  <a:pt x="2820" y="1291"/>
                </a:cubicBezTo>
                <a:cubicBezTo>
                  <a:pt x="2820" y="1291"/>
                  <a:pt x="2820" y="1291"/>
                  <a:pt x="2820" y="1291"/>
                </a:cubicBezTo>
                <a:cubicBezTo>
                  <a:pt x="2820" y="1291"/>
                  <a:pt x="2820" y="1291"/>
                  <a:pt x="2820" y="1291"/>
                </a:cubicBezTo>
                <a:cubicBezTo>
                  <a:pt x="2821" y="1290"/>
                  <a:pt x="2821" y="1290"/>
                  <a:pt x="2821" y="1290"/>
                </a:cubicBezTo>
                <a:cubicBezTo>
                  <a:pt x="2821" y="1290"/>
                  <a:pt x="2821" y="1290"/>
                  <a:pt x="2821" y="1290"/>
                </a:cubicBezTo>
                <a:cubicBezTo>
                  <a:pt x="2822" y="1289"/>
                  <a:pt x="2823" y="1289"/>
                  <a:pt x="2823" y="1288"/>
                </a:cubicBezTo>
                <a:cubicBezTo>
                  <a:pt x="2823" y="1288"/>
                  <a:pt x="2823" y="1288"/>
                  <a:pt x="2823" y="1287"/>
                </a:cubicBezTo>
                <a:cubicBezTo>
                  <a:pt x="2823" y="1287"/>
                  <a:pt x="2822" y="1286"/>
                  <a:pt x="2822" y="1286"/>
                </a:cubicBezTo>
                <a:cubicBezTo>
                  <a:pt x="2822" y="1286"/>
                  <a:pt x="2822" y="1286"/>
                  <a:pt x="2822" y="1286"/>
                </a:cubicBezTo>
                <a:cubicBezTo>
                  <a:pt x="2821" y="1285"/>
                  <a:pt x="2820" y="1285"/>
                  <a:pt x="2819" y="1286"/>
                </a:cubicBezTo>
                <a:cubicBezTo>
                  <a:pt x="2819" y="1286"/>
                  <a:pt x="2818" y="1287"/>
                  <a:pt x="2818" y="1287"/>
                </a:cubicBezTo>
                <a:cubicBezTo>
                  <a:pt x="2818" y="1287"/>
                  <a:pt x="2818" y="1287"/>
                  <a:pt x="2818" y="1287"/>
                </a:cubicBezTo>
                <a:cubicBezTo>
                  <a:pt x="2818" y="1287"/>
                  <a:pt x="2818" y="1287"/>
                  <a:pt x="2818" y="1287"/>
                </a:cubicBezTo>
                <a:cubicBezTo>
                  <a:pt x="2818" y="1287"/>
                  <a:pt x="2818" y="1287"/>
                  <a:pt x="2817" y="1287"/>
                </a:cubicBezTo>
                <a:cubicBezTo>
                  <a:pt x="2817" y="1287"/>
                  <a:pt x="2817" y="1287"/>
                  <a:pt x="2816" y="1287"/>
                </a:cubicBezTo>
                <a:cubicBezTo>
                  <a:pt x="2816" y="1287"/>
                  <a:pt x="2816" y="1287"/>
                  <a:pt x="2816" y="1287"/>
                </a:cubicBezTo>
                <a:cubicBezTo>
                  <a:pt x="2815" y="1287"/>
                  <a:pt x="2815" y="1287"/>
                  <a:pt x="2815" y="1287"/>
                </a:cubicBezTo>
                <a:cubicBezTo>
                  <a:pt x="2814" y="1287"/>
                  <a:pt x="2813" y="1287"/>
                  <a:pt x="2813" y="1287"/>
                </a:cubicBezTo>
                <a:cubicBezTo>
                  <a:pt x="2813" y="1288"/>
                  <a:pt x="2813" y="1288"/>
                  <a:pt x="2813" y="1288"/>
                </a:cubicBezTo>
                <a:cubicBezTo>
                  <a:pt x="2813" y="1288"/>
                  <a:pt x="2813" y="1288"/>
                  <a:pt x="2813" y="1288"/>
                </a:cubicBezTo>
                <a:cubicBezTo>
                  <a:pt x="2812" y="1288"/>
                  <a:pt x="2812" y="1289"/>
                  <a:pt x="2812" y="1289"/>
                </a:cubicBezTo>
                <a:cubicBezTo>
                  <a:pt x="2812" y="1289"/>
                  <a:pt x="2812" y="1289"/>
                  <a:pt x="2812" y="1290"/>
                </a:cubicBezTo>
                <a:cubicBezTo>
                  <a:pt x="2812" y="1290"/>
                  <a:pt x="2812" y="1290"/>
                  <a:pt x="2812" y="1290"/>
                </a:cubicBezTo>
                <a:cubicBezTo>
                  <a:pt x="2812" y="1290"/>
                  <a:pt x="2812" y="1290"/>
                  <a:pt x="2812" y="1291"/>
                </a:cubicBezTo>
                <a:cubicBezTo>
                  <a:pt x="2812" y="1291"/>
                  <a:pt x="2812" y="1291"/>
                  <a:pt x="2812" y="1292"/>
                </a:cubicBezTo>
                <a:cubicBezTo>
                  <a:pt x="2812" y="1292"/>
                  <a:pt x="2813" y="1292"/>
                  <a:pt x="2813" y="1292"/>
                </a:cubicBezTo>
                <a:close/>
                <a:moveTo>
                  <a:pt x="2826" y="1285"/>
                </a:moveTo>
                <a:cubicBezTo>
                  <a:pt x="2826" y="1285"/>
                  <a:pt x="2826" y="1285"/>
                  <a:pt x="2826" y="1285"/>
                </a:cubicBezTo>
                <a:cubicBezTo>
                  <a:pt x="2826" y="1285"/>
                  <a:pt x="2825" y="1286"/>
                  <a:pt x="2825" y="1287"/>
                </a:cubicBezTo>
                <a:cubicBezTo>
                  <a:pt x="2825" y="1288"/>
                  <a:pt x="2826" y="1288"/>
                  <a:pt x="2827" y="1288"/>
                </a:cubicBezTo>
                <a:cubicBezTo>
                  <a:pt x="2827" y="1288"/>
                  <a:pt x="2827" y="1288"/>
                  <a:pt x="2827" y="1288"/>
                </a:cubicBezTo>
                <a:cubicBezTo>
                  <a:pt x="2827" y="1288"/>
                  <a:pt x="2827" y="1288"/>
                  <a:pt x="2827" y="1288"/>
                </a:cubicBezTo>
                <a:cubicBezTo>
                  <a:pt x="2827" y="1288"/>
                  <a:pt x="2827" y="1288"/>
                  <a:pt x="2827" y="1288"/>
                </a:cubicBezTo>
                <a:cubicBezTo>
                  <a:pt x="2827" y="1288"/>
                  <a:pt x="2828" y="1288"/>
                  <a:pt x="2828" y="1288"/>
                </a:cubicBezTo>
                <a:cubicBezTo>
                  <a:pt x="2829" y="1287"/>
                  <a:pt x="2829" y="1287"/>
                  <a:pt x="2829" y="1287"/>
                </a:cubicBezTo>
                <a:cubicBezTo>
                  <a:pt x="2829" y="1287"/>
                  <a:pt x="2829" y="1286"/>
                  <a:pt x="2829" y="1286"/>
                </a:cubicBezTo>
                <a:cubicBezTo>
                  <a:pt x="2828" y="1285"/>
                  <a:pt x="2827" y="1284"/>
                  <a:pt x="2826" y="1285"/>
                </a:cubicBezTo>
                <a:cubicBezTo>
                  <a:pt x="2826" y="1285"/>
                  <a:pt x="2826" y="1285"/>
                  <a:pt x="2826" y="1285"/>
                </a:cubicBezTo>
                <a:cubicBezTo>
                  <a:pt x="2826" y="1285"/>
                  <a:pt x="2826" y="1285"/>
                  <a:pt x="2826" y="1285"/>
                </a:cubicBezTo>
                <a:close/>
                <a:moveTo>
                  <a:pt x="2826" y="1295"/>
                </a:moveTo>
                <a:cubicBezTo>
                  <a:pt x="2826" y="1295"/>
                  <a:pt x="2826" y="1295"/>
                  <a:pt x="2826" y="1295"/>
                </a:cubicBezTo>
                <a:cubicBezTo>
                  <a:pt x="2827" y="1295"/>
                  <a:pt x="2828" y="1294"/>
                  <a:pt x="2828" y="1293"/>
                </a:cubicBezTo>
                <a:cubicBezTo>
                  <a:pt x="2828" y="1293"/>
                  <a:pt x="2827" y="1292"/>
                  <a:pt x="2826" y="1292"/>
                </a:cubicBezTo>
                <a:cubicBezTo>
                  <a:pt x="2825" y="1292"/>
                  <a:pt x="2825" y="1293"/>
                  <a:pt x="2825" y="1293"/>
                </a:cubicBezTo>
                <a:cubicBezTo>
                  <a:pt x="2825" y="1294"/>
                  <a:pt x="2825" y="1295"/>
                  <a:pt x="2826" y="1295"/>
                </a:cubicBezTo>
                <a:close/>
                <a:moveTo>
                  <a:pt x="2500" y="1092"/>
                </a:moveTo>
                <a:cubicBezTo>
                  <a:pt x="2500" y="1093"/>
                  <a:pt x="2501" y="1093"/>
                  <a:pt x="2502" y="1093"/>
                </a:cubicBezTo>
                <a:cubicBezTo>
                  <a:pt x="2502" y="1093"/>
                  <a:pt x="2503" y="1093"/>
                  <a:pt x="2503" y="1093"/>
                </a:cubicBezTo>
                <a:cubicBezTo>
                  <a:pt x="2504" y="1092"/>
                  <a:pt x="2504" y="1092"/>
                  <a:pt x="2504" y="1092"/>
                </a:cubicBezTo>
                <a:cubicBezTo>
                  <a:pt x="2505" y="1092"/>
                  <a:pt x="2505" y="1091"/>
                  <a:pt x="2505" y="1090"/>
                </a:cubicBezTo>
                <a:cubicBezTo>
                  <a:pt x="2505" y="1090"/>
                  <a:pt x="2504" y="1089"/>
                  <a:pt x="2504" y="1089"/>
                </a:cubicBezTo>
                <a:cubicBezTo>
                  <a:pt x="2504" y="1089"/>
                  <a:pt x="2504" y="1089"/>
                  <a:pt x="2504" y="1089"/>
                </a:cubicBezTo>
                <a:cubicBezTo>
                  <a:pt x="2504" y="1088"/>
                  <a:pt x="2504" y="1086"/>
                  <a:pt x="2504" y="1085"/>
                </a:cubicBezTo>
                <a:cubicBezTo>
                  <a:pt x="2505" y="1085"/>
                  <a:pt x="2506" y="1084"/>
                  <a:pt x="2506" y="1084"/>
                </a:cubicBezTo>
                <a:cubicBezTo>
                  <a:pt x="2506" y="1084"/>
                  <a:pt x="2506" y="1084"/>
                  <a:pt x="2506" y="1084"/>
                </a:cubicBezTo>
                <a:cubicBezTo>
                  <a:pt x="2506" y="1083"/>
                  <a:pt x="2506" y="1082"/>
                  <a:pt x="2506" y="1082"/>
                </a:cubicBezTo>
                <a:cubicBezTo>
                  <a:pt x="2506" y="1081"/>
                  <a:pt x="2506" y="1080"/>
                  <a:pt x="2506" y="1079"/>
                </a:cubicBezTo>
                <a:cubicBezTo>
                  <a:pt x="2506" y="1078"/>
                  <a:pt x="2507" y="1077"/>
                  <a:pt x="2507" y="1076"/>
                </a:cubicBezTo>
                <a:cubicBezTo>
                  <a:pt x="2508" y="1076"/>
                  <a:pt x="2508" y="1075"/>
                  <a:pt x="2508" y="1074"/>
                </a:cubicBezTo>
                <a:cubicBezTo>
                  <a:pt x="2508" y="1074"/>
                  <a:pt x="2507" y="1073"/>
                  <a:pt x="2506" y="1073"/>
                </a:cubicBezTo>
                <a:cubicBezTo>
                  <a:pt x="2506" y="1073"/>
                  <a:pt x="2506" y="1073"/>
                  <a:pt x="2506" y="1073"/>
                </a:cubicBezTo>
                <a:cubicBezTo>
                  <a:pt x="2506" y="1073"/>
                  <a:pt x="2505" y="1073"/>
                  <a:pt x="2505" y="1073"/>
                </a:cubicBezTo>
                <a:cubicBezTo>
                  <a:pt x="2504" y="1073"/>
                  <a:pt x="2503" y="1073"/>
                  <a:pt x="2503" y="1074"/>
                </a:cubicBezTo>
                <a:cubicBezTo>
                  <a:pt x="2503" y="1074"/>
                  <a:pt x="2503" y="1075"/>
                  <a:pt x="2503" y="1075"/>
                </a:cubicBezTo>
                <a:cubicBezTo>
                  <a:pt x="2503" y="1075"/>
                  <a:pt x="2503" y="1076"/>
                  <a:pt x="2502" y="1077"/>
                </a:cubicBezTo>
                <a:cubicBezTo>
                  <a:pt x="2502" y="1078"/>
                  <a:pt x="2502" y="1079"/>
                  <a:pt x="2501" y="1080"/>
                </a:cubicBezTo>
                <a:cubicBezTo>
                  <a:pt x="2501" y="1080"/>
                  <a:pt x="2501" y="1081"/>
                  <a:pt x="2501" y="1081"/>
                </a:cubicBezTo>
                <a:cubicBezTo>
                  <a:pt x="2501" y="1082"/>
                  <a:pt x="2501" y="1082"/>
                  <a:pt x="2501" y="1083"/>
                </a:cubicBezTo>
                <a:cubicBezTo>
                  <a:pt x="2501" y="1083"/>
                  <a:pt x="2501" y="1083"/>
                  <a:pt x="2501" y="1083"/>
                </a:cubicBezTo>
                <a:cubicBezTo>
                  <a:pt x="2501" y="1084"/>
                  <a:pt x="2501" y="1084"/>
                  <a:pt x="2501" y="1084"/>
                </a:cubicBezTo>
                <a:cubicBezTo>
                  <a:pt x="2500" y="1084"/>
                  <a:pt x="2500" y="1085"/>
                  <a:pt x="2500" y="1086"/>
                </a:cubicBezTo>
                <a:cubicBezTo>
                  <a:pt x="2500" y="1086"/>
                  <a:pt x="2500" y="1087"/>
                  <a:pt x="2500" y="1087"/>
                </a:cubicBezTo>
                <a:cubicBezTo>
                  <a:pt x="2500" y="1088"/>
                  <a:pt x="2500" y="1089"/>
                  <a:pt x="2500" y="1090"/>
                </a:cubicBezTo>
                <a:cubicBezTo>
                  <a:pt x="2500" y="1090"/>
                  <a:pt x="2500" y="1090"/>
                  <a:pt x="2500" y="1090"/>
                </a:cubicBezTo>
                <a:cubicBezTo>
                  <a:pt x="2500" y="1090"/>
                  <a:pt x="2500" y="1091"/>
                  <a:pt x="2500" y="1091"/>
                </a:cubicBezTo>
                <a:cubicBezTo>
                  <a:pt x="2500" y="1091"/>
                  <a:pt x="2500" y="1092"/>
                  <a:pt x="2500" y="1092"/>
                </a:cubicBezTo>
                <a:close/>
                <a:moveTo>
                  <a:pt x="2830" y="1231"/>
                </a:moveTo>
                <a:cubicBezTo>
                  <a:pt x="2830" y="1231"/>
                  <a:pt x="2831" y="1231"/>
                  <a:pt x="2831" y="1231"/>
                </a:cubicBezTo>
                <a:cubicBezTo>
                  <a:pt x="2831" y="1231"/>
                  <a:pt x="2832" y="1231"/>
                  <a:pt x="2832" y="1231"/>
                </a:cubicBezTo>
                <a:cubicBezTo>
                  <a:pt x="2833" y="1231"/>
                  <a:pt x="2833" y="1231"/>
                  <a:pt x="2833" y="1231"/>
                </a:cubicBezTo>
                <a:cubicBezTo>
                  <a:pt x="2833" y="1231"/>
                  <a:pt x="2833" y="1231"/>
                  <a:pt x="2833" y="1231"/>
                </a:cubicBezTo>
                <a:cubicBezTo>
                  <a:pt x="2834" y="1231"/>
                  <a:pt x="2835" y="1231"/>
                  <a:pt x="2835" y="1230"/>
                </a:cubicBezTo>
                <a:cubicBezTo>
                  <a:pt x="2835" y="1229"/>
                  <a:pt x="2836" y="1229"/>
                  <a:pt x="2835" y="1228"/>
                </a:cubicBezTo>
                <a:cubicBezTo>
                  <a:pt x="2835" y="1228"/>
                  <a:pt x="2834" y="1228"/>
                  <a:pt x="2834" y="1227"/>
                </a:cubicBezTo>
                <a:cubicBezTo>
                  <a:pt x="2834" y="1227"/>
                  <a:pt x="2833" y="1227"/>
                  <a:pt x="2833" y="1226"/>
                </a:cubicBezTo>
                <a:cubicBezTo>
                  <a:pt x="2833" y="1226"/>
                  <a:pt x="2832" y="1226"/>
                  <a:pt x="2832" y="1226"/>
                </a:cubicBezTo>
                <a:cubicBezTo>
                  <a:pt x="2831" y="1225"/>
                  <a:pt x="2830" y="1225"/>
                  <a:pt x="2830" y="1226"/>
                </a:cubicBezTo>
                <a:cubicBezTo>
                  <a:pt x="2829" y="1226"/>
                  <a:pt x="2829" y="1226"/>
                  <a:pt x="2828" y="1226"/>
                </a:cubicBezTo>
                <a:cubicBezTo>
                  <a:pt x="2828" y="1226"/>
                  <a:pt x="2828" y="1227"/>
                  <a:pt x="2828" y="1227"/>
                </a:cubicBezTo>
                <a:cubicBezTo>
                  <a:pt x="2828" y="1227"/>
                  <a:pt x="2828" y="1227"/>
                  <a:pt x="2827" y="1227"/>
                </a:cubicBezTo>
                <a:cubicBezTo>
                  <a:pt x="2827" y="1227"/>
                  <a:pt x="2827" y="1227"/>
                  <a:pt x="2827" y="1227"/>
                </a:cubicBezTo>
                <a:cubicBezTo>
                  <a:pt x="2827" y="1228"/>
                  <a:pt x="2827" y="1228"/>
                  <a:pt x="2827" y="1229"/>
                </a:cubicBezTo>
                <a:cubicBezTo>
                  <a:pt x="2827" y="1229"/>
                  <a:pt x="2827" y="1229"/>
                  <a:pt x="2827" y="1230"/>
                </a:cubicBezTo>
                <a:cubicBezTo>
                  <a:pt x="2828" y="1230"/>
                  <a:pt x="2828" y="1231"/>
                  <a:pt x="2829" y="1231"/>
                </a:cubicBezTo>
                <a:cubicBezTo>
                  <a:pt x="2829" y="1231"/>
                  <a:pt x="2829" y="1231"/>
                  <a:pt x="2830" y="1231"/>
                </a:cubicBezTo>
                <a:cubicBezTo>
                  <a:pt x="2830" y="1231"/>
                  <a:pt x="2830" y="1231"/>
                  <a:pt x="2830" y="1231"/>
                </a:cubicBezTo>
                <a:close/>
                <a:moveTo>
                  <a:pt x="2897" y="1228"/>
                </a:moveTo>
                <a:cubicBezTo>
                  <a:pt x="2897" y="1229"/>
                  <a:pt x="2897" y="1229"/>
                  <a:pt x="2897" y="1229"/>
                </a:cubicBezTo>
                <a:cubicBezTo>
                  <a:pt x="2897" y="1230"/>
                  <a:pt x="2897" y="1230"/>
                  <a:pt x="2897" y="1230"/>
                </a:cubicBezTo>
                <a:cubicBezTo>
                  <a:pt x="2897" y="1231"/>
                  <a:pt x="2898" y="1231"/>
                  <a:pt x="2898" y="1231"/>
                </a:cubicBezTo>
                <a:cubicBezTo>
                  <a:pt x="2899" y="1231"/>
                  <a:pt x="2899" y="1231"/>
                  <a:pt x="2899" y="1231"/>
                </a:cubicBezTo>
                <a:cubicBezTo>
                  <a:pt x="2900" y="1231"/>
                  <a:pt x="2900" y="1230"/>
                  <a:pt x="2900" y="1230"/>
                </a:cubicBezTo>
                <a:cubicBezTo>
                  <a:pt x="2900" y="1230"/>
                  <a:pt x="2900" y="1229"/>
                  <a:pt x="2900" y="1229"/>
                </a:cubicBezTo>
                <a:cubicBezTo>
                  <a:pt x="2900" y="1228"/>
                  <a:pt x="2899" y="1228"/>
                  <a:pt x="2898" y="1228"/>
                </a:cubicBezTo>
                <a:cubicBezTo>
                  <a:pt x="2898" y="1228"/>
                  <a:pt x="2897" y="1228"/>
                  <a:pt x="2897" y="1228"/>
                </a:cubicBezTo>
                <a:close/>
                <a:moveTo>
                  <a:pt x="2909" y="1230"/>
                </a:moveTo>
                <a:cubicBezTo>
                  <a:pt x="2908" y="1230"/>
                  <a:pt x="2908" y="1230"/>
                  <a:pt x="2907" y="1230"/>
                </a:cubicBezTo>
                <a:cubicBezTo>
                  <a:pt x="2907" y="1230"/>
                  <a:pt x="2907" y="1230"/>
                  <a:pt x="2906" y="1230"/>
                </a:cubicBezTo>
                <a:cubicBezTo>
                  <a:pt x="2906" y="1229"/>
                  <a:pt x="2906" y="1229"/>
                  <a:pt x="2905" y="1229"/>
                </a:cubicBezTo>
                <a:cubicBezTo>
                  <a:pt x="2905" y="1229"/>
                  <a:pt x="2904" y="1230"/>
                  <a:pt x="2904" y="1230"/>
                </a:cubicBezTo>
                <a:cubicBezTo>
                  <a:pt x="2904" y="1230"/>
                  <a:pt x="2904" y="1230"/>
                  <a:pt x="2904" y="1230"/>
                </a:cubicBezTo>
                <a:cubicBezTo>
                  <a:pt x="2903" y="1229"/>
                  <a:pt x="2903" y="1229"/>
                  <a:pt x="2903" y="1229"/>
                </a:cubicBezTo>
                <a:cubicBezTo>
                  <a:pt x="2903" y="1229"/>
                  <a:pt x="2902" y="1229"/>
                  <a:pt x="2902" y="1229"/>
                </a:cubicBezTo>
                <a:cubicBezTo>
                  <a:pt x="2902" y="1229"/>
                  <a:pt x="2901" y="1229"/>
                  <a:pt x="2901" y="1230"/>
                </a:cubicBezTo>
                <a:cubicBezTo>
                  <a:pt x="2901" y="1231"/>
                  <a:pt x="2901" y="1231"/>
                  <a:pt x="2902" y="1232"/>
                </a:cubicBezTo>
                <a:cubicBezTo>
                  <a:pt x="2902" y="1232"/>
                  <a:pt x="2902" y="1232"/>
                  <a:pt x="2902" y="1232"/>
                </a:cubicBezTo>
                <a:cubicBezTo>
                  <a:pt x="2902" y="1232"/>
                  <a:pt x="2903" y="1233"/>
                  <a:pt x="2904" y="1233"/>
                </a:cubicBezTo>
                <a:cubicBezTo>
                  <a:pt x="2904" y="1233"/>
                  <a:pt x="2904" y="1233"/>
                  <a:pt x="2905" y="1233"/>
                </a:cubicBezTo>
                <a:cubicBezTo>
                  <a:pt x="2905" y="1233"/>
                  <a:pt x="2905" y="1233"/>
                  <a:pt x="2905" y="1233"/>
                </a:cubicBezTo>
                <a:cubicBezTo>
                  <a:pt x="2905" y="1233"/>
                  <a:pt x="2905" y="1233"/>
                  <a:pt x="2905" y="1233"/>
                </a:cubicBezTo>
                <a:cubicBezTo>
                  <a:pt x="2905" y="1233"/>
                  <a:pt x="2905" y="1233"/>
                  <a:pt x="2905" y="1233"/>
                </a:cubicBezTo>
                <a:cubicBezTo>
                  <a:pt x="2905" y="1233"/>
                  <a:pt x="2905" y="1233"/>
                  <a:pt x="2905" y="1233"/>
                </a:cubicBezTo>
                <a:cubicBezTo>
                  <a:pt x="2906" y="1233"/>
                  <a:pt x="2906" y="1234"/>
                  <a:pt x="2907" y="1234"/>
                </a:cubicBezTo>
                <a:cubicBezTo>
                  <a:pt x="2907" y="1234"/>
                  <a:pt x="2908" y="1233"/>
                  <a:pt x="2908" y="1233"/>
                </a:cubicBezTo>
                <a:cubicBezTo>
                  <a:pt x="2909" y="1233"/>
                  <a:pt x="2909" y="1233"/>
                  <a:pt x="2909" y="1233"/>
                </a:cubicBezTo>
                <a:cubicBezTo>
                  <a:pt x="2910" y="1233"/>
                  <a:pt x="2911" y="1233"/>
                  <a:pt x="2912" y="1233"/>
                </a:cubicBezTo>
                <a:cubicBezTo>
                  <a:pt x="2912" y="1232"/>
                  <a:pt x="2913" y="1232"/>
                  <a:pt x="2913" y="1231"/>
                </a:cubicBezTo>
                <a:cubicBezTo>
                  <a:pt x="2913" y="1231"/>
                  <a:pt x="2912" y="1230"/>
                  <a:pt x="2912" y="1230"/>
                </a:cubicBezTo>
                <a:cubicBezTo>
                  <a:pt x="2911" y="1230"/>
                  <a:pt x="2910" y="1230"/>
                  <a:pt x="2909" y="1230"/>
                </a:cubicBezTo>
                <a:close/>
                <a:moveTo>
                  <a:pt x="2512" y="1132"/>
                </a:moveTo>
                <a:cubicBezTo>
                  <a:pt x="2509" y="1132"/>
                  <a:pt x="2509" y="1132"/>
                  <a:pt x="2509" y="1132"/>
                </a:cubicBezTo>
                <a:cubicBezTo>
                  <a:pt x="2508" y="1132"/>
                  <a:pt x="2507" y="1133"/>
                  <a:pt x="2507" y="1134"/>
                </a:cubicBezTo>
                <a:cubicBezTo>
                  <a:pt x="2507" y="1135"/>
                  <a:pt x="2508" y="1136"/>
                  <a:pt x="2509" y="1136"/>
                </a:cubicBezTo>
                <a:cubicBezTo>
                  <a:pt x="2509" y="1136"/>
                  <a:pt x="2509" y="1136"/>
                  <a:pt x="2509" y="1136"/>
                </a:cubicBezTo>
                <a:cubicBezTo>
                  <a:pt x="2509" y="1136"/>
                  <a:pt x="2509" y="1136"/>
                  <a:pt x="2509" y="1136"/>
                </a:cubicBezTo>
                <a:cubicBezTo>
                  <a:pt x="2509" y="1137"/>
                  <a:pt x="2509" y="1137"/>
                  <a:pt x="2510" y="1138"/>
                </a:cubicBezTo>
                <a:cubicBezTo>
                  <a:pt x="2510" y="1138"/>
                  <a:pt x="2510" y="1138"/>
                  <a:pt x="2511" y="1138"/>
                </a:cubicBezTo>
                <a:cubicBezTo>
                  <a:pt x="2512" y="1138"/>
                  <a:pt x="2513" y="1138"/>
                  <a:pt x="2513" y="1137"/>
                </a:cubicBezTo>
                <a:cubicBezTo>
                  <a:pt x="2513" y="1136"/>
                  <a:pt x="2513" y="1135"/>
                  <a:pt x="2513" y="1135"/>
                </a:cubicBezTo>
                <a:cubicBezTo>
                  <a:pt x="2514" y="1134"/>
                  <a:pt x="2514" y="1134"/>
                  <a:pt x="2513" y="1133"/>
                </a:cubicBezTo>
                <a:cubicBezTo>
                  <a:pt x="2513" y="1133"/>
                  <a:pt x="2512" y="1132"/>
                  <a:pt x="2512" y="1132"/>
                </a:cubicBezTo>
                <a:close/>
                <a:moveTo>
                  <a:pt x="2796" y="1299"/>
                </a:moveTo>
                <a:cubicBezTo>
                  <a:pt x="2797" y="1299"/>
                  <a:pt x="2798" y="1298"/>
                  <a:pt x="2798" y="1297"/>
                </a:cubicBezTo>
                <a:cubicBezTo>
                  <a:pt x="2799" y="1297"/>
                  <a:pt x="2799" y="1296"/>
                  <a:pt x="2799" y="1296"/>
                </a:cubicBezTo>
                <a:cubicBezTo>
                  <a:pt x="2799" y="1296"/>
                  <a:pt x="2799" y="1296"/>
                  <a:pt x="2799" y="1296"/>
                </a:cubicBezTo>
                <a:cubicBezTo>
                  <a:pt x="2799" y="1295"/>
                  <a:pt x="2799" y="1295"/>
                  <a:pt x="2798" y="1294"/>
                </a:cubicBezTo>
                <a:cubicBezTo>
                  <a:pt x="2798" y="1294"/>
                  <a:pt x="2796" y="1294"/>
                  <a:pt x="2796" y="1295"/>
                </a:cubicBezTo>
                <a:cubicBezTo>
                  <a:pt x="2796" y="1295"/>
                  <a:pt x="2795" y="1295"/>
                  <a:pt x="2795" y="1295"/>
                </a:cubicBezTo>
                <a:cubicBezTo>
                  <a:pt x="2795" y="1295"/>
                  <a:pt x="2794" y="1296"/>
                  <a:pt x="2794" y="1296"/>
                </a:cubicBezTo>
                <a:cubicBezTo>
                  <a:pt x="2794" y="1297"/>
                  <a:pt x="2794" y="1298"/>
                  <a:pt x="2795" y="1298"/>
                </a:cubicBezTo>
                <a:cubicBezTo>
                  <a:pt x="2795" y="1298"/>
                  <a:pt x="2796" y="1299"/>
                  <a:pt x="2796" y="1299"/>
                </a:cubicBezTo>
                <a:close/>
                <a:moveTo>
                  <a:pt x="2763" y="1269"/>
                </a:moveTo>
                <a:cubicBezTo>
                  <a:pt x="2762" y="1269"/>
                  <a:pt x="2762" y="1269"/>
                  <a:pt x="2761" y="1269"/>
                </a:cubicBezTo>
                <a:cubicBezTo>
                  <a:pt x="2761" y="1270"/>
                  <a:pt x="2761" y="1270"/>
                  <a:pt x="2761" y="1271"/>
                </a:cubicBezTo>
                <a:cubicBezTo>
                  <a:pt x="2761" y="1271"/>
                  <a:pt x="2761" y="1271"/>
                  <a:pt x="2761" y="1271"/>
                </a:cubicBezTo>
                <a:cubicBezTo>
                  <a:pt x="2761" y="1271"/>
                  <a:pt x="2761" y="1271"/>
                  <a:pt x="2760" y="1272"/>
                </a:cubicBezTo>
                <a:cubicBezTo>
                  <a:pt x="2760" y="1273"/>
                  <a:pt x="2760" y="1274"/>
                  <a:pt x="2761" y="1275"/>
                </a:cubicBezTo>
                <a:cubicBezTo>
                  <a:pt x="2761" y="1275"/>
                  <a:pt x="2762" y="1275"/>
                  <a:pt x="2762" y="1275"/>
                </a:cubicBezTo>
                <a:cubicBezTo>
                  <a:pt x="2763" y="1275"/>
                  <a:pt x="2763" y="1275"/>
                  <a:pt x="2764" y="1274"/>
                </a:cubicBezTo>
                <a:cubicBezTo>
                  <a:pt x="2764" y="1274"/>
                  <a:pt x="2764" y="1274"/>
                  <a:pt x="2764" y="1274"/>
                </a:cubicBezTo>
                <a:cubicBezTo>
                  <a:pt x="2764" y="1274"/>
                  <a:pt x="2764" y="1274"/>
                  <a:pt x="2764" y="1273"/>
                </a:cubicBezTo>
                <a:cubicBezTo>
                  <a:pt x="2764" y="1273"/>
                  <a:pt x="2765" y="1272"/>
                  <a:pt x="2765" y="1272"/>
                </a:cubicBezTo>
                <a:cubicBezTo>
                  <a:pt x="2765" y="1272"/>
                  <a:pt x="2765" y="1272"/>
                  <a:pt x="2765" y="1271"/>
                </a:cubicBezTo>
                <a:cubicBezTo>
                  <a:pt x="2765" y="1271"/>
                  <a:pt x="2765" y="1271"/>
                  <a:pt x="2765" y="1270"/>
                </a:cubicBezTo>
                <a:cubicBezTo>
                  <a:pt x="2764" y="1269"/>
                  <a:pt x="2764" y="1269"/>
                  <a:pt x="2763" y="1269"/>
                </a:cubicBezTo>
                <a:close/>
                <a:moveTo>
                  <a:pt x="2763" y="1284"/>
                </a:moveTo>
                <a:cubicBezTo>
                  <a:pt x="2763" y="1284"/>
                  <a:pt x="2763" y="1284"/>
                  <a:pt x="2763" y="1284"/>
                </a:cubicBezTo>
                <a:cubicBezTo>
                  <a:pt x="2763" y="1284"/>
                  <a:pt x="2764" y="1284"/>
                  <a:pt x="2764" y="1284"/>
                </a:cubicBezTo>
                <a:cubicBezTo>
                  <a:pt x="2765" y="1284"/>
                  <a:pt x="2765" y="1283"/>
                  <a:pt x="2765" y="1283"/>
                </a:cubicBezTo>
                <a:cubicBezTo>
                  <a:pt x="2765" y="1282"/>
                  <a:pt x="2765" y="1282"/>
                  <a:pt x="2765" y="1282"/>
                </a:cubicBezTo>
                <a:cubicBezTo>
                  <a:pt x="2765" y="1281"/>
                  <a:pt x="2765" y="1280"/>
                  <a:pt x="2764" y="1280"/>
                </a:cubicBezTo>
                <a:cubicBezTo>
                  <a:pt x="2763" y="1280"/>
                  <a:pt x="2763" y="1280"/>
                  <a:pt x="2763" y="1281"/>
                </a:cubicBezTo>
                <a:cubicBezTo>
                  <a:pt x="2763" y="1281"/>
                  <a:pt x="2763" y="1281"/>
                  <a:pt x="2763" y="1281"/>
                </a:cubicBezTo>
                <a:cubicBezTo>
                  <a:pt x="2762" y="1281"/>
                  <a:pt x="2762" y="1281"/>
                  <a:pt x="2761" y="1282"/>
                </a:cubicBezTo>
                <a:cubicBezTo>
                  <a:pt x="2761" y="1283"/>
                  <a:pt x="2762" y="1284"/>
                  <a:pt x="2763" y="1284"/>
                </a:cubicBezTo>
                <a:close/>
                <a:moveTo>
                  <a:pt x="2614" y="1268"/>
                </a:moveTo>
                <a:cubicBezTo>
                  <a:pt x="2613" y="1268"/>
                  <a:pt x="2612" y="1267"/>
                  <a:pt x="2611" y="1266"/>
                </a:cubicBezTo>
                <a:cubicBezTo>
                  <a:pt x="2611" y="1266"/>
                  <a:pt x="2611" y="1266"/>
                  <a:pt x="2611" y="1265"/>
                </a:cubicBezTo>
                <a:cubicBezTo>
                  <a:pt x="2611" y="1265"/>
                  <a:pt x="2610" y="1264"/>
                  <a:pt x="2609" y="1264"/>
                </a:cubicBezTo>
                <a:cubicBezTo>
                  <a:pt x="2609" y="1264"/>
                  <a:pt x="2609" y="1265"/>
                  <a:pt x="2609" y="1265"/>
                </a:cubicBezTo>
                <a:cubicBezTo>
                  <a:pt x="2610" y="1266"/>
                  <a:pt x="2610" y="1266"/>
                  <a:pt x="2610" y="1267"/>
                </a:cubicBezTo>
                <a:cubicBezTo>
                  <a:pt x="2610" y="1268"/>
                  <a:pt x="2609" y="1269"/>
                  <a:pt x="2608" y="1269"/>
                </a:cubicBezTo>
                <a:cubicBezTo>
                  <a:pt x="2607" y="1269"/>
                  <a:pt x="2607" y="1268"/>
                  <a:pt x="2606" y="1267"/>
                </a:cubicBezTo>
                <a:cubicBezTo>
                  <a:pt x="2606" y="1267"/>
                  <a:pt x="2606" y="1267"/>
                  <a:pt x="2606" y="1267"/>
                </a:cubicBezTo>
                <a:cubicBezTo>
                  <a:pt x="2605" y="1266"/>
                  <a:pt x="2605" y="1266"/>
                  <a:pt x="2605" y="1266"/>
                </a:cubicBezTo>
                <a:cubicBezTo>
                  <a:pt x="2604" y="1265"/>
                  <a:pt x="2604" y="1264"/>
                  <a:pt x="2605" y="1264"/>
                </a:cubicBezTo>
                <a:cubicBezTo>
                  <a:pt x="2604" y="1263"/>
                  <a:pt x="2604" y="1263"/>
                  <a:pt x="2603" y="1262"/>
                </a:cubicBezTo>
                <a:cubicBezTo>
                  <a:pt x="2603" y="1262"/>
                  <a:pt x="2603" y="1261"/>
                  <a:pt x="2602" y="1261"/>
                </a:cubicBezTo>
                <a:cubicBezTo>
                  <a:pt x="2602" y="1261"/>
                  <a:pt x="2602" y="1261"/>
                  <a:pt x="2602" y="1261"/>
                </a:cubicBezTo>
                <a:cubicBezTo>
                  <a:pt x="2602" y="1260"/>
                  <a:pt x="2601" y="1260"/>
                  <a:pt x="2601" y="1260"/>
                </a:cubicBezTo>
                <a:cubicBezTo>
                  <a:pt x="2601" y="1259"/>
                  <a:pt x="2601" y="1259"/>
                  <a:pt x="2600" y="1259"/>
                </a:cubicBezTo>
                <a:cubicBezTo>
                  <a:pt x="2600" y="1259"/>
                  <a:pt x="2599" y="1258"/>
                  <a:pt x="2598" y="1258"/>
                </a:cubicBezTo>
                <a:cubicBezTo>
                  <a:pt x="2598" y="1258"/>
                  <a:pt x="2597" y="1258"/>
                  <a:pt x="2597" y="1257"/>
                </a:cubicBezTo>
                <a:cubicBezTo>
                  <a:pt x="2596" y="1257"/>
                  <a:pt x="2596" y="1257"/>
                  <a:pt x="2596" y="1256"/>
                </a:cubicBezTo>
                <a:cubicBezTo>
                  <a:pt x="2596" y="1256"/>
                  <a:pt x="2596" y="1256"/>
                  <a:pt x="2596" y="1256"/>
                </a:cubicBezTo>
                <a:cubicBezTo>
                  <a:pt x="2596" y="1256"/>
                  <a:pt x="2596" y="1256"/>
                  <a:pt x="2596" y="1256"/>
                </a:cubicBezTo>
                <a:cubicBezTo>
                  <a:pt x="2595" y="1256"/>
                  <a:pt x="2593" y="1255"/>
                  <a:pt x="2593" y="1254"/>
                </a:cubicBezTo>
                <a:cubicBezTo>
                  <a:pt x="2592" y="1254"/>
                  <a:pt x="2591" y="1253"/>
                  <a:pt x="2590" y="1252"/>
                </a:cubicBezTo>
                <a:cubicBezTo>
                  <a:pt x="2590" y="1252"/>
                  <a:pt x="2590" y="1251"/>
                  <a:pt x="2590" y="1251"/>
                </a:cubicBezTo>
                <a:cubicBezTo>
                  <a:pt x="2590" y="1251"/>
                  <a:pt x="2589" y="1251"/>
                  <a:pt x="2589" y="1250"/>
                </a:cubicBezTo>
                <a:cubicBezTo>
                  <a:pt x="2589" y="1250"/>
                  <a:pt x="2589" y="1250"/>
                  <a:pt x="2588" y="1249"/>
                </a:cubicBezTo>
                <a:cubicBezTo>
                  <a:pt x="2588" y="1249"/>
                  <a:pt x="2588" y="1249"/>
                  <a:pt x="2588" y="1249"/>
                </a:cubicBezTo>
                <a:cubicBezTo>
                  <a:pt x="2587" y="1249"/>
                  <a:pt x="2587" y="1249"/>
                  <a:pt x="2586" y="1248"/>
                </a:cubicBezTo>
                <a:cubicBezTo>
                  <a:pt x="2586" y="1248"/>
                  <a:pt x="2586" y="1247"/>
                  <a:pt x="2586" y="1246"/>
                </a:cubicBezTo>
                <a:cubicBezTo>
                  <a:pt x="2586" y="1246"/>
                  <a:pt x="2586" y="1245"/>
                  <a:pt x="2586" y="1245"/>
                </a:cubicBezTo>
                <a:cubicBezTo>
                  <a:pt x="2586" y="1245"/>
                  <a:pt x="2585" y="1245"/>
                  <a:pt x="2585" y="1244"/>
                </a:cubicBezTo>
                <a:cubicBezTo>
                  <a:pt x="2585" y="1244"/>
                  <a:pt x="2584" y="1244"/>
                  <a:pt x="2584" y="1244"/>
                </a:cubicBezTo>
                <a:cubicBezTo>
                  <a:pt x="2584" y="1243"/>
                  <a:pt x="2583" y="1243"/>
                  <a:pt x="2583" y="1243"/>
                </a:cubicBezTo>
                <a:cubicBezTo>
                  <a:pt x="2582" y="1243"/>
                  <a:pt x="2582" y="1243"/>
                  <a:pt x="2582" y="1243"/>
                </a:cubicBezTo>
                <a:cubicBezTo>
                  <a:pt x="2582" y="1242"/>
                  <a:pt x="2580" y="1242"/>
                  <a:pt x="2580" y="1241"/>
                </a:cubicBezTo>
                <a:cubicBezTo>
                  <a:pt x="2580" y="1241"/>
                  <a:pt x="2579" y="1241"/>
                  <a:pt x="2579" y="1240"/>
                </a:cubicBezTo>
                <a:cubicBezTo>
                  <a:pt x="2579" y="1240"/>
                  <a:pt x="2579" y="1240"/>
                  <a:pt x="2579" y="1239"/>
                </a:cubicBezTo>
                <a:cubicBezTo>
                  <a:pt x="2578" y="1239"/>
                  <a:pt x="2578" y="1239"/>
                  <a:pt x="2578" y="1238"/>
                </a:cubicBezTo>
                <a:cubicBezTo>
                  <a:pt x="2578" y="1237"/>
                  <a:pt x="2577" y="1237"/>
                  <a:pt x="2577" y="1236"/>
                </a:cubicBezTo>
                <a:cubicBezTo>
                  <a:pt x="2576" y="1235"/>
                  <a:pt x="2576" y="1234"/>
                  <a:pt x="2576" y="1234"/>
                </a:cubicBezTo>
                <a:cubicBezTo>
                  <a:pt x="2575" y="1234"/>
                  <a:pt x="2575" y="1234"/>
                  <a:pt x="2575" y="1234"/>
                </a:cubicBezTo>
                <a:cubicBezTo>
                  <a:pt x="2575" y="1234"/>
                  <a:pt x="2574" y="1233"/>
                  <a:pt x="2574" y="1233"/>
                </a:cubicBezTo>
                <a:cubicBezTo>
                  <a:pt x="2573" y="1233"/>
                  <a:pt x="2572" y="1232"/>
                  <a:pt x="2572" y="1230"/>
                </a:cubicBezTo>
                <a:cubicBezTo>
                  <a:pt x="2572" y="1229"/>
                  <a:pt x="2572" y="1228"/>
                  <a:pt x="2572" y="1228"/>
                </a:cubicBezTo>
                <a:cubicBezTo>
                  <a:pt x="2572" y="1227"/>
                  <a:pt x="2572" y="1227"/>
                  <a:pt x="2572" y="1227"/>
                </a:cubicBezTo>
                <a:cubicBezTo>
                  <a:pt x="2572" y="1227"/>
                  <a:pt x="2572" y="1227"/>
                  <a:pt x="2572" y="1226"/>
                </a:cubicBezTo>
                <a:cubicBezTo>
                  <a:pt x="2572" y="1226"/>
                  <a:pt x="2572" y="1225"/>
                  <a:pt x="2571" y="1225"/>
                </a:cubicBezTo>
                <a:cubicBezTo>
                  <a:pt x="2571" y="1225"/>
                  <a:pt x="2571" y="1224"/>
                  <a:pt x="2571" y="1223"/>
                </a:cubicBezTo>
                <a:cubicBezTo>
                  <a:pt x="2571" y="1223"/>
                  <a:pt x="2571" y="1223"/>
                  <a:pt x="2571" y="1223"/>
                </a:cubicBezTo>
                <a:cubicBezTo>
                  <a:pt x="2571" y="1223"/>
                  <a:pt x="2571" y="1222"/>
                  <a:pt x="2571" y="1222"/>
                </a:cubicBezTo>
                <a:cubicBezTo>
                  <a:pt x="2570" y="1222"/>
                  <a:pt x="2570" y="1222"/>
                  <a:pt x="2570" y="1222"/>
                </a:cubicBezTo>
                <a:cubicBezTo>
                  <a:pt x="2569" y="1221"/>
                  <a:pt x="2569" y="1220"/>
                  <a:pt x="2569" y="1218"/>
                </a:cubicBezTo>
                <a:cubicBezTo>
                  <a:pt x="2569" y="1217"/>
                  <a:pt x="2569" y="1217"/>
                  <a:pt x="2569" y="1216"/>
                </a:cubicBezTo>
                <a:cubicBezTo>
                  <a:pt x="2569" y="1216"/>
                  <a:pt x="2569" y="1216"/>
                  <a:pt x="2569" y="1216"/>
                </a:cubicBezTo>
                <a:cubicBezTo>
                  <a:pt x="2569" y="1216"/>
                  <a:pt x="2569" y="1216"/>
                  <a:pt x="2569" y="1215"/>
                </a:cubicBezTo>
                <a:cubicBezTo>
                  <a:pt x="2569" y="1215"/>
                  <a:pt x="2569" y="1215"/>
                  <a:pt x="2569" y="1215"/>
                </a:cubicBezTo>
                <a:cubicBezTo>
                  <a:pt x="2567" y="1214"/>
                  <a:pt x="2567" y="1214"/>
                  <a:pt x="2566" y="1213"/>
                </a:cubicBezTo>
                <a:cubicBezTo>
                  <a:pt x="2566" y="1212"/>
                  <a:pt x="2565" y="1212"/>
                  <a:pt x="2565" y="1211"/>
                </a:cubicBezTo>
                <a:cubicBezTo>
                  <a:pt x="2565" y="1211"/>
                  <a:pt x="2565" y="1211"/>
                  <a:pt x="2565" y="1211"/>
                </a:cubicBezTo>
                <a:cubicBezTo>
                  <a:pt x="2565" y="1210"/>
                  <a:pt x="2565" y="1210"/>
                  <a:pt x="2564" y="1210"/>
                </a:cubicBezTo>
                <a:cubicBezTo>
                  <a:pt x="2564" y="1210"/>
                  <a:pt x="2564" y="1209"/>
                  <a:pt x="2564" y="1209"/>
                </a:cubicBezTo>
                <a:cubicBezTo>
                  <a:pt x="2564" y="1208"/>
                  <a:pt x="2564" y="1207"/>
                  <a:pt x="2564" y="1207"/>
                </a:cubicBezTo>
                <a:cubicBezTo>
                  <a:pt x="2563" y="1206"/>
                  <a:pt x="2562" y="1206"/>
                  <a:pt x="2561" y="1206"/>
                </a:cubicBezTo>
                <a:cubicBezTo>
                  <a:pt x="2560" y="1205"/>
                  <a:pt x="2558" y="1204"/>
                  <a:pt x="2558" y="1203"/>
                </a:cubicBezTo>
                <a:cubicBezTo>
                  <a:pt x="2558" y="1202"/>
                  <a:pt x="2558" y="1202"/>
                  <a:pt x="2558" y="1201"/>
                </a:cubicBezTo>
                <a:cubicBezTo>
                  <a:pt x="2558" y="1201"/>
                  <a:pt x="2558" y="1200"/>
                  <a:pt x="2557" y="1200"/>
                </a:cubicBezTo>
                <a:cubicBezTo>
                  <a:pt x="2557" y="1199"/>
                  <a:pt x="2557" y="1198"/>
                  <a:pt x="2557" y="1198"/>
                </a:cubicBezTo>
                <a:cubicBezTo>
                  <a:pt x="2557" y="1197"/>
                  <a:pt x="2557" y="1197"/>
                  <a:pt x="2557" y="1196"/>
                </a:cubicBezTo>
                <a:cubicBezTo>
                  <a:pt x="2557" y="1196"/>
                  <a:pt x="2557" y="1196"/>
                  <a:pt x="2556" y="1195"/>
                </a:cubicBezTo>
                <a:cubicBezTo>
                  <a:pt x="2556" y="1195"/>
                  <a:pt x="2556" y="1194"/>
                  <a:pt x="2556" y="1194"/>
                </a:cubicBezTo>
                <a:cubicBezTo>
                  <a:pt x="2556" y="1194"/>
                  <a:pt x="2556" y="1194"/>
                  <a:pt x="2556" y="1194"/>
                </a:cubicBezTo>
                <a:cubicBezTo>
                  <a:pt x="2555" y="1193"/>
                  <a:pt x="2555" y="1192"/>
                  <a:pt x="2555" y="1191"/>
                </a:cubicBezTo>
                <a:cubicBezTo>
                  <a:pt x="2555" y="1191"/>
                  <a:pt x="2555" y="1191"/>
                  <a:pt x="2555" y="1191"/>
                </a:cubicBezTo>
                <a:cubicBezTo>
                  <a:pt x="2555" y="1191"/>
                  <a:pt x="2555" y="1191"/>
                  <a:pt x="2555" y="1191"/>
                </a:cubicBezTo>
                <a:cubicBezTo>
                  <a:pt x="2554" y="1190"/>
                  <a:pt x="2554" y="1190"/>
                  <a:pt x="2553" y="1189"/>
                </a:cubicBezTo>
                <a:cubicBezTo>
                  <a:pt x="2553" y="1189"/>
                  <a:pt x="2553" y="1188"/>
                  <a:pt x="2552" y="1187"/>
                </a:cubicBezTo>
                <a:cubicBezTo>
                  <a:pt x="2552" y="1187"/>
                  <a:pt x="2552" y="1187"/>
                  <a:pt x="2552" y="1186"/>
                </a:cubicBezTo>
                <a:cubicBezTo>
                  <a:pt x="2552" y="1186"/>
                  <a:pt x="2552" y="1186"/>
                  <a:pt x="2551" y="1186"/>
                </a:cubicBezTo>
                <a:cubicBezTo>
                  <a:pt x="2551" y="1186"/>
                  <a:pt x="2551" y="1186"/>
                  <a:pt x="2551" y="1186"/>
                </a:cubicBezTo>
                <a:cubicBezTo>
                  <a:pt x="2550" y="1186"/>
                  <a:pt x="2550" y="1186"/>
                  <a:pt x="2550" y="1186"/>
                </a:cubicBezTo>
                <a:cubicBezTo>
                  <a:pt x="2548" y="1186"/>
                  <a:pt x="2548" y="1184"/>
                  <a:pt x="2548" y="1183"/>
                </a:cubicBezTo>
                <a:cubicBezTo>
                  <a:pt x="2548" y="1183"/>
                  <a:pt x="2548" y="1183"/>
                  <a:pt x="2548" y="1183"/>
                </a:cubicBezTo>
                <a:cubicBezTo>
                  <a:pt x="2548" y="1182"/>
                  <a:pt x="2548" y="1182"/>
                  <a:pt x="2548" y="1182"/>
                </a:cubicBezTo>
                <a:cubicBezTo>
                  <a:pt x="2547" y="1182"/>
                  <a:pt x="2547" y="1182"/>
                  <a:pt x="2547" y="1181"/>
                </a:cubicBezTo>
                <a:cubicBezTo>
                  <a:pt x="2547" y="1181"/>
                  <a:pt x="2546" y="1181"/>
                  <a:pt x="2547" y="1180"/>
                </a:cubicBezTo>
                <a:cubicBezTo>
                  <a:pt x="2547" y="1180"/>
                  <a:pt x="2547" y="1180"/>
                  <a:pt x="2547" y="1180"/>
                </a:cubicBezTo>
                <a:cubicBezTo>
                  <a:pt x="2545" y="1180"/>
                  <a:pt x="2545" y="1179"/>
                  <a:pt x="2545" y="1179"/>
                </a:cubicBezTo>
                <a:cubicBezTo>
                  <a:pt x="2545" y="1178"/>
                  <a:pt x="2545" y="1178"/>
                  <a:pt x="2544" y="1178"/>
                </a:cubicBezTo>
                <a:cubicBezTo>
                  <a:pt x="2544" y="1177"/>
                  <a:pt x="2544" y="1177"/>
                  <a:pt x="2544" y="1177"/>
                </a:cubicBezTo>
                <a:cubicBezTo>
                  <a:pt x="2544" y="1177"/>
                  <a:pt x="2543" y="1176"/>
                  <a:pt x="2543" y="1176"/>
                </a:cubicBezTo>
                <a:cubicBezTo>
                  <a:pt x="2543" y="1176"/>
                  <a:pt x="2543" y="1175"/>
                  <a:pt x="2543" y="1175"/>
                </a:cubicBezTo>
                <a:cubicBezTo>
                  <a:pt x="2543" y="1175"/>
                  <a:pt x="2543" y="1175"/>
                  <a:pt x="2542" y="1175"/>
                </a:cubicBezTo>
                <a:cubicBezTo>
                  <a:pt x="2542" y="1174"/>
                  <a:pt x="2542" y="1174"/>
                  <a:pt x="2542" y="1173"/>
                </a:cubicBezTo>
                <a:cubicBezTo>
                  <a:pt x="2542" y="1173"/>
                  <a:pt x="2542" y="1172"/>
                  <a:pt x="2541" y="1172"/>
                </a:cubicBezTo>
                <a:cubicBezTo>
                  <a:pt x="2541" y="1172"/>
                  <a:pt x="2540" y="1172"/>
                  <a:pt x="2540" y="1171"/>
                </a:cubicBezTo>
                <a:cubicBezTo>
                  <a:pt x="2539" y="1170"/>
                  <a:pt x="2539" y="1169"/>
                  <a:pt x="2538" y="1169"/>
                </a:cubicBezTo>
                <a:cubicBezTo>
                  <a:pt x="2538" y="1169"/>
                  <a:pt x="2538" y="1169"/>
                  <a:pt x="2538" y="1169"/>
                </a:cubicBezTo>
                <a:cubicBezTo>
                  <a:pt x="2537" y="1169"/>
                  <a:pt x="2537" y="1168"/>
                  <a:pt x="2537" y="1168"/>
                </a:cubicBezTo>
                <a:cubicBezTo>
                  <a:pt x="2537" y="1168"/>
                  <a:pt x="2536" y="1168"/>
                  <a:pt x="2536" y="1168"/>
                </a:cubicBezTo>
                <a:cubicBezTo>
                  <a:pt x="2536" y="1168"/>
                  <a:pt x="2535" y="1168"/>
                  <a:pt x="2534" y="1167"/>
                </a:cubicBezTo>
                <a:cubicBezTo>
                  <a:pt x="2534" y="1167"/>
                  <a:pt x="2534" y="1167"/>
                  <a:pt x="2534" y="1167"/>
                </a:cubicBezTo>
                <a:cubicBezTo>
                  <a:pt x="2533" y="1167"/>
                  <a:pt x="2533" y="1166"/>
                  <a:pt x="2533" y="1166"/>
                </a:cubicBezTo>
                <a:cubicBezTo>
                  <a:pt x="2533" y="1166"/>
                  <a:pt x="2533" y="1165"/>
                  <a:pt x="2533" y="1165"/>
                </a:cubicBezTo>
                <a:cubicBezTo>
                  <a:pt x="2533" y="1165"/>
                  <a:pt x="2533" y="1165"/>
                  <a:pt x="2533" y="1165"/>
                </a:cubicBezTo>
                <a:cubicBezTo>
                  <a:pt x="2532" y="1165"/>
                  <a:pt x="2532" y="1165"/>
                  <a:pt x="2531" y="1165"/>
                </a:cubicBezTo>
                <a:cubicBezTo>
                  <a:pt x="2531" y="1165"/>
                  <a:pt x="2529" y="1164"/>
                  <a:pt x="2529" y="1163"/>
                </a:cubicBezTo>
                <a:cubicBezTo>
                  <a:pt x="2529" y="1163"/>
                  <a:pt x="2528" y="1163"/>
                  <a:pt x="2528" y="1162"/>
                </a:cubicBezTo>
                <a:cubicBezTo>
                  <a:pt x="2528" y="1162"/>
                  <a:pt x="2528" y="1161"/>
                  <a:pt x="2527" y="1160"/>
                </a:cubicBezTo>
                <a:cubicBezTo>
                  <a:pt x="2527" y="1160"/>
                  <a:pt x="2527" y="1160"/>
                  <a:pt x="2527" y="1160"/>
                </a:cubicBezTo>
                <a:cubicBezTo>
                  <a:pt x="2527" y="1160"/>
                  <a:pt x="2526" y="1160"/>
                  <a:pt x="2526" y="1160"/>
                </a:cubicBezTo>
                <a:cubicBezTo>
                  <a:pt x="2525" y="1160"/>
                  <a:pt x="2525" y="1159"/>
                  <a:pt x="2525" y="1158"/>
                </a:cubicBezTo>
                <a:cubicBezTo>
                  <a:pt x="2524" y="1158"/>
                  <a:pt x="2524" y="1157"/>
                  <a:pt x="2524" y="1156"/>
                </a:cubicBezTo>
                <a:cubicBezTo>
                  <a:pt x="2524" y="1156"/>
                  <a:pt x="2524" y="1156"/>
                  <a:pt x="2524" y="1156"/>
                </a:cubicBezTo>
                <a:cubicBezTo>
                  <a:pt x="2523" y="1155"/>
                  <a:pt x="2523" y="1153"/>
                  <a:pt x="2523" y="1152"/>
                </a:cubicBezTo>
                <a:cubicBezTo>
                  <a:pt x="2523" y="1151"/>
                  <a:pt x="2523" y="1151"/>
                  <a:pt x="2523" y="1151"/>
                </a:cubicBezTo>
                <a:cubicBezTo>
                  <a:pt x="2523" y="1151"/>
                  <a:pt x="2523" y="1149"/>
                  <a:pt x="2524" y="1149"/>
                </a:cubicBezTo>
                <a:cubicBezTo>
                  <a:pt x="2525" y="1148"/>
                  <a:pt x="2526" y="1148"/>
                  <a:pt x="2528" y="1148"/>
                </a:cubicBezTo>
                <a:cubicBezTo>
                  <a:pt x="2528" y="1148"/>
                  <a:pt x="2528" y="1148"/>
                  <a:pt x="2528" y="1149"/>
                </a:cubicBezTo>
                <a:cubicBezTo>
                  <a:pt x="2529" y="1149"/>
                  <a:pt x="2529" y="1149"/>
                  <a:pt x="2529" y="1149"/>
                </a:cubicBezTo>
                <a:cubicBezTo>
                  <a:pt x="2529" y="1150"/>
                  <a:pt x="2529" y="1150"/>
                  <a:pt x="2529" y="1150"/>
                </a:cubicBezTo>
                <a:cubicBezTo>
                  <a:pt x="2529" y="1149"/>
                  <a:pt x="2529" y="1149"/>
                  <a:pt x="2529" y="1149"/>
                </a:cubicBezTo>
                <a:cubicBezTo>
                  <a:pt x="2529" y="1149"/>
                  <a:pt x="2530" y="1149"/>
                  <a:pt x="2530" y="1149"/>
                </a:cubicBezTo>
                <a:cubicBezTo>
                  <a:pt x="2531" y="1149"/>
                  <a:pt x="2531" y="1149"/>
                  <a:pt x="2532" y="1150"/>
                </a:cubicBezTo>
                <a:cubicBezTo>
                  <a:pt x="2532" y="1150"/>
                  <a:pt x="2533" y="1150"/>
                  <a:pt x="2533" y="1151"/>
                </a:cubicBezTo>
                <a:cubicBezTo>
                  <a:pt x="2534" y="1151"/>
                  <a:pt x="2534" y="1151"/>
                  <a:pt x="2535" y="1152"/>
                </a:cubicBezTo>
                <a:cubicBezTo>
                  <a:pt x="2535" y="1152"/>
                  <a:pt x="2535" y="1152"/>
                  <a:pt x="2535" y="1152"/>
                </a:cubicBezTo>
                <a:cubicBezTo>
                  <a:pt x="2536" y="1152"/>
                  <a:pt x="2536" y="1152"/>
                  <a:pt x="2537" y="1152"/>
                </a:cubicBezTo>
                <a:cubicBezTo>
                  <a:pt x="2537" y="1152"/>
                  <a:pt x="2537" y="1152"/>
                  <a:pt x="2537" y="1152"/>
                </a:cubicBezTo>
                <a:cubicBezTo>
                  <a:pt x="2538" y="1152"/>
                  <a:pt x="2538" y="1152"/>
                  <a:pt x="2539" y="1152"/>
                </a:cubicBezTo>
                <a:cubicBezTo>
                  <a:pt x="2539" y="1152"/>
                  <a:pt x="2539" y="1152"/>
                  <a:pt x="2539" y="1152"/>
                </a:cubicBezTo>
                <a:cubicBezTo>
                  <a:pt x="2540" y="1152"/>
                  <a:pt x="2540" y="1152"/>
                  <a:pt x="2540" y="1152"/>
                </a:cubicBezTo>
                <a:cubicBezTo>
                  <a:pt x="2541" y="1152"/>
                  <a:pt x="2541" y="1152"/>
                  <a:pt x="2541" y="1153"/>
                </a:cubicBezTo>
                <a:cubicBezTo>
                  <a:pt x="2541" y="1153"/>
                  <a:pt x="2541" y="1153"/>
                  <a:pt x="2541" y="1153"/>
                </a:cubicBezTo>
                <a:cubicBezTo>
                  <a:pt x="2541" y="1153"/>
                  <a:pt x="2541" y="1153"/>
                  <a:pt x="2541" y="1153"/>
                </a:cubicBezTo>
                <a:cubicBezTo>
                  <a:pt x="2542" y="1152"/>
                  <a:pt x="2543" y="1152"/>
                  <a:pt x="2544" y="1153"/>
                </a:cubicBezTo>
                <a:cubicBezTo>
                  <a:pt x="2544" y="1153"/>
                  <a:pt x="2544" y="1153"/>
                  <a:pt x="2544" y="1153"/>
                </a:cubicBezTo>
                <a:cubicBezTo>
                  <a:pt x="2545" y="1153"/>
                  <a:pt x="2546" y="1153"/>
                  <a:pt x="2547" y="1153"/>
                </a:cubicBezTo>
                <a:cubicBezTo>
                  <a:pt x="2547" y="1153"/>
                  <a:pt x="2547" y="1153"/>
                  <a:pt x="2547" y="1153"/>
                </a:cubicBezTo>
                <a:cubicBezTo>
                  <a:pt x="2548" y="1153"/>
                  <a:pt x="2549" y="1153"/>
                  <a:pt x="2549" y="1155"/>
                </a:cubicBezTo>
                <a:cubicBezTo>
                  <a:pt x="2549" y="1156"/>
                  <a:pt x="2549" y="1156"/>
                  <a:pt x="2549" y="1156"/>
                </a:cubicBezTo>
                <a:cubicBezTo>
                  <a:pt x="2549" y="1156"/>
                  <a:pt x="2549" y="1156"/>
                  <a:pt x="2549" y="1156"/>
                </a:cubicBezTo>
                <a:cubicBezTo>
                  <a:pt x="2549" y="1156"/>
                  <a:pt x="2550" y="1157"/>
                  <a:pt x="2550" y="1157"/>
                </a:cubicBezTo>
                <a:cubicBezTo>
                  <a:pt x="2550" y="1157"/>
                  <a:pt x="2550" y="1158"/>
                  <a:pt x="2550" y="1158"/>
                </a:cubicBezTo>
                <a:cubicBezTo>
                  <a:pt x="2550" y="1158"/>
                  <a:pt x="2550" y="1158"/>
                  <a:pt x="2550" y="1158"/>
                </a:cubicBezTo>
                <a:cubicBezTo>
                  <a:pt x="2550" y="1158"/>
                  <a:pt x="2550" y="1158"/>
                  <a:pt x="2550" y="1158"/>
                </a:cubicBezTo>
                <a:cubicBezTo>
                  <a:pt x="2551" y="1158"/>
                  <a:pt x="2552" y="1158"/>
                  <a:pt x="2552" y="1159"/>
                </a:cubicBezTo>
                <a:cubicBezTo>
                  <a:pt x="2553" y="1160"/>
                  <a:pt x="2553" y="1161"/>
                  <a:pt x="2553" y="1161"/>
                </a:cubicBezTo>
                <a:cubicBezTo>
                  <a:pt x="2553" y="1162"/>
                  <a:pt x="2553" y="1163"/>
                  <a:pt x="2553" y="1163"/>
                </a:cubicBezTo>
                <a:cubicBezTo>
                  <a:pt x="2553" y="1163"/>
                  <a:pt x="2554" y="1163"/>
                  <a:pt x="2554" y="1163"/>
                </a:cubicBezTo>
                <a:cubicBezTo>
                  <a:pt x="2554" y="1164"/>
                  <a:pt x="2555" y="1164"/>
                  <a:pt x="2555" y="1164"/>
                </a:cubicBezTo>
                <a:cubicBezTo>
                  <a:pt x="2556" y="1164"/>
                  <a:pt x="2556" y="1165"/>
                  <a:pt x="2556" y="1165"/>
                </a:cubicBezTo>
                <a:cubicBezTo>
                  <a:pt x="2556" y="1165"/>
                  <a:pt x="2557" y="1165"/>
                  <a:pt x="2557" y="1166"/>
                </a:cubicBezTo>
                <a:cubicBezTo>
                  <a:pt x="2557" y="1166"/>
                  <a:pt x="2557" y="1167"/>
                  <a:pt x="2558" y="1167"/>
                </a:cubicBezTo>
                <a:cubicBezTo>
                  <a:pt x="2558" y="1167"/>
                  <a:pt x="2558" y="1166"/>
                  <a:pt x="2559" y="1166"/>
                </a:cubicBezTo>
                <a:cubicBezTo>
                  <a:pt x="2559" y="1166"/>
                  <a:pt x="2559" y="1167"/>
                  <a:pt x="2559" y="1167"/>
                </a:cubicBezTo>
                <a:cubicBezTo>
                  <a:pt x="2560" y="1167"/>
                  <a:pt x="2560" y="1167"/>
                  <a:pt x="2560" y="1167"/>
                </a:cubicBezTo>
                <a:cubicBezTo>
                  <a:pt x="2560" y="1167"/>
                  <a:pt x="2561" y="1168"/>
                  <a:pt x="2561" y="1168"/>
                </a:cubicBezTo>
                <a:cubicBezTo>
                  <a:pt x="2562" y="1168"/>
                  <a:pt x="2562" y="1168"/>
                  <a:pt x="2562" y="1169"/>
                </a:cubicBezTo>
                <a:cubicBezTo>
                  <a:pt x="2563" y="1169"/>
                  <a:pt x="2563" y="1169"/>
                  <a:pt x="2563" y="1170"/>
                </a:cubicBezTo>
                <a:cubicBezTo>
                  <a:pt x="2563" y="1170"/>
                  <a:pt x="2563" y="1170"/>
                  <a:pt x="2563" y="1170"/>
                </a:cubicBezTo>
                <a:cubicBezTo>
                  <a:pt x="2563" y="1170"/>
                  <a:pt x="2564" y="1170"/>
                  <a:pt x="2564" y="1170"/>
                </a:cubicBezTo>
                <a:cubicBezTo>
                  <a:pt x="2564" y="1170"/>
                  <a:pt x="2564" y="1170"/>
                  <a:pt x="2564" y="1170"/>
                </a:cubicBezTo>
                <a:cubicBezTo>
                  <a:pt x="2565" y="1171"/>
                  <a:pt x="2565" y="1171"/>
                  <a:pt x="2566" y="1172"/>
                </a:cubicBezTo>
                <a:cubicBezTo>
                  <a:pt x="2566" y="1172"/>
                  <a:pt x="2566" y="1172"/>
                  <a:pt x="2566" y="1172"/>
                </a:cubicBezTo>
                <a:cubicBezTo>
                  <a:pt x="2566" y="1173"/>
                  <a:pt x="2566" y="1173"/>
                  <a:pt x="2566" y="1173"/>
                </a:cubicBezTo>
                <a:cubicBezTo>
                  <a:pt x="2566" y="1174"/>
                  <a:pt x="2566" y="1174"/>
                  <a:pt x="2566" y="1174"/>
                </a:cubicBezTo>
                <a:cubicBezTo>
                  <a:pt x="2566" y="1173"/>
                  <a:pt x="2566" y="1173"/>
                  <a:pt x="2566" y="1173"/>
                </a:cubicBezTo>
                <a:cubicBezTo>
                  <a:pt x="2566" y="1173"/>
                  <a:pt x="2566" y="1173"/>
                  <a:pt x="2566" y="1173"/>
                </a:cubicBezTo>
                <a:cubicBezTo>
                  <a:pt x="2567" y="1173"/>
                  <a:pt x="2568" y="1173"/>
                  <a:pt x="2568" y="1173"/>
                </a:cubicBezTo>
                <a:cubicBezTo>
                  <a:pt x="2569" y="1174"/>
                  <a:pt x="2570" y="1175"/>
                  <a:pt x="2570" y="1177"/>
                </a:cubicBezTo>
                <a:cubicBezTo>
                  <a:pt x="2570" y="1177"/>
                  <a:pt x="2570" y="1177"/>
                  <a:pt x="2570" y="1178"/>
                </a:cubicBezTo>
                <a:cubicBezTo>
                  <a:pt x="2570" y="1178"/>
                  <a:pt x="2570" y="1178"/>
                  <a:pt x="2570" y="1179"/>
                </a:cubicBezTo>
                <a:cubicBezTo>
                  <a:pt x="2570" y="1179"/>
                  <a:pt x="2570" y="1179"/>
                  <a:pt x="2570" y="1179"/>
                </a:cubicBezTo>
                <a:cubicBezTo>
                  <a:pt x="2570" y="1178"/>
                  <a:pt x="2570" y="1178"/>
                  <a:pt x="2571" y="1178"/>
                </a:cubicBezTo>
                <a:cubicBezTo>
                  <a:pt x="2571" y="1178"/>
                  <a:pt x="2571" y="1178"/>
                  <a:pt x="2572" y="1179"/>
                </a:cubicBezTo>
                <a:cubicBezTo>
                  <a:pt x="2572" y="1179"/>
                  <a:pt x="2572" y="1179"/>
                  <a:pt x="2572" y="1179"/>
                </a:cubicBezTo>
                <a:cubicBezTo>
                  <a:pt x="2572" y="1180"/>
                  <a:pt x="2572" y="1180"/>
                  <a:pt x="2572" y="1180"/>
                </a:cubicBezTo>
                <a:cubicBezTo>
                  <a:pt x="2572" y="1180"/>
                  <a:pt x="2572" y="1180"/>
                  <a:pt x="2572" y="1180"/>
                </a:cubicBezTo>
                <a:cubicBezTo>
                  <a:pt x="2572" y="1180"/>
                  <a:pt x="2572" y="1180"/>
                  <a:pt x="2572" y="1180"/>
                </a:cubicBezTo>
                <a:cubicBezTo>
                  <a:pt x="2572" y="1180"/>
                  <a:pt x="2572" y="1180"/>
                  <a:pt x="2573" y="1180"/>
                </a:cubicBezTo>
                <a:cubicBezTo>
                  <a:pt x="2573" y="1180"/>
                  <a:pt x="2574" y="1180"/>
                  <a:pt x="2575" y="1180"/>
                </a:cubicBezTo>
                <a:cubicBezTo>
                  <a:pt x="2575" y="1180"/>
                  <a:pt x="2575" y="1180"/>
                  <a:pt x="2575" y="1180"/>
                </a:cubicBezTo>
                <a:cubicBezTo>
                  <a:pt x="2576" y="1181"/>
                  <a:pt x="2577" y="1181"/>
                  <a:pt x="2577" y="1182"/>
                </a:cubicBezTo>
                <a:cubicBezTo>
                  <a:pt x="2578" y="1182"/>
                  <a:pt x="2578" y="1182"/>
                  <a:pt x="2578" y="1182"/>
                </a:cubicBezTo>
                <a:cubicBezTo>
                  <a:pt x="2579" y="1182"/>
                  <a:pt x="2580" y="1183"/>
                  <a:pt x="2580" y="1183"/>
                </a:cubicBezTo>
                <a:cubicBezTo>
                  <a:pt x="2580" y="1183"/>
                  <a:pt x="2580" y="1183"/>
                  <a:pt x="2580" y="1183"/>
                </a:cubicBezTo>
                <a:cubicBezTo>
                  <a:pt x="2581" y="1184"/>
                  <a:pt x="2581" y="1184"/>
                  <a:pt x="2581" y="1184"/>
                </a:cubicBezTo>
                <a:cubicBezTo>
                  <a:pt x="2582" y="1185"/>
                  <a:pt x="2583" y="1186"/>
                  <a:pt x="2583" y="1187"/>
                </a:cubicBezTo>
                <a:cubicBezTo>
                  <a:pt x="2583" y="1187"/>
                  <a:pt x="2583" y="1186"/>
                  <a:pt x="2583" y="1186"/>
                </a:cubicBezTo>
                <a:cubicBezTo>
                  <a:pt x="2583" y="1186"/>
                  <a:pt x="2584" y="1186"/>
                  <a:pt x="2584" y="1186"/>
                </a:cubicBezTo>
                <a:cubicBezTo>
                  <a:pt x="2584" y="1186"/>
                  <a:pt x="2584" y="1186"/>
                  <a:pt x="2584" y="1186"/>
                </a:cubicBezTo>
                <a:cubicBezTo>
                  <a:pt x="2584" y="1186"/>
                  <a:pt x="2584" y="1186"/>
                  <a:pt x="2585" y="1186"/>
                </a:cubicBezTo>
                <a:cubicBezTo>
                  <a:pt x="2585" y="1185"/>
                  <a:pt x="2586" y="1185"/>
                  <a:pt x="2587" y="1186"/>
                </a:cubicBezTo>
                <a:cubicBezTo>
                  <a:pt x="2587" y="1186"/>
                  <a:pt x="2588" y="1187"/>
                  <a:pt x="2588" y="1187"/>
                </a:cubicBezTo>
                <a:cubicBezTo>
                  <a:pt x="2588" y="1187"/>
                  <a:pt x="2588" y="1187"/>
                  <a:pt x="2588" y="1187"/>
                </a:cubicBezTo>
                <a:cubicBezTo>
                  <a:pt x="2588" y="1187"/>
                  <a:pt x="2589" y="1188"/>
                  <a:pt x="2588" y="1189"/>
                </a:cubicBezTo>
                <a:cubicBezTo>
                  <a:pt x="2588" y="1189"/>
                  <a:pt x="2588" y="1189"/>
                  <a:pt x="2588" y="1189"/>
                </a:cubicBezTo>
                <a:cubicBezTo>
                  <a:pt x="2588" y="1190"/>
                  <a:pt x="2587" y="1190"/>
                  <a:pt x="2587" y="1190"/>
                </a:cubicBezTo>
                <a:cubicBezTo>
                  <a:pt x="2587" y="1190"/>
                  <a:pt x="2587" y="1190"/>
                  <a:pt x="2587" y="1190"/>
                </a:cubicBezTo>
                <a:cubicBezTo>
                  <a:pt x="2587" y="1190"/>
                  <a:pt x="2587" y="1190"/>
                  <a:pt x="2586" y="1190"/>
                </a:cubicBezTo>
                <a:cubicBezTo>
                  <a:pt x="2586" y="1190"/>
                  <a:pt x="2586" y="1190"/>
                  <a:pt x="2586" y="1190"/>
                </a:cubicBezTo>
                <a:cubicBezTo>
                  <a:pt x="2587" y="1191"/>
                  <a:pt x="2588" y="1191"/>
                  <a:pt x="2589" y="1192"/>
                </a:cubicBezTo>
                <a:cubicBezTo>
                  <a:pt x="2589" y="1192"/>
                  <a:pt x="2589" y="1192"/>
                  <a:pt x="2589" y="1192"/>
                </a:cubicBezTo>
                <a:cubicBezTo>
                  <a:pt x="2589" y="1192"/>
                  <a:pt x="2589" y="1192"/>
                  <a:pt x="2589" y="1192"/>
                </a:cubicBezTo>
                <a:cubicBezTo>
                  <a:pt x="2590" y="1191"/>
                  <a:pt x="2591" y="1192"/>
                  <a:pt x="2592" y="1192"/>
                </a:cubicBezTo>
                <a:cubicBezTo>
                  <a:pt x="2592" y="1192"/>
                  <a:pt x="2592" y="1192"/>
                  <a:pt x="2592" y="1192"/>
                </a:cubicBezTo>
                <a:cubicBezTo>
                  <a:pt x="2593" y="1192"/>
                  <a:pt x="2593" y="1192"/>
                  <a:pt x="2593" y="1193"/>
                </a:cubicBezTo>
                <a:cubicBezTo>
                  <a:pt x="2593" y="1193"/>
                  <a:pt x="2593" y="1193"/>
                  <a:pt x="2594" y="1193"/>
                </a:cubicBezTo>
                <a:cubicBezTo>
                  <a:pt x="2594" y="1193"/>
                  <a:pt x="2594" y="1194"/>
                  <a:pt x="2594" y="1195"/>
                </a:cubicBezTo>
                <a:cubicBezTo>
                  <a:pt x="2594" y="1195"/>
                  <a:pt x="2594" y="1195"/>
                  <a:pt x="2594" y="1195"/>
                </a:cubicBezTo>
                <a:cubicBezTo>
                  <a:pt x="2595" y="1194"/>
                  <a:pt x="2596" y="1194"/>
                  <a:pt x="2597" y="1195"/>
                </a:cubicBezTo>
                <a:cubicBezTo>
                  <a:pt x="2597" y="1195"/>
                  <a:pt x="2597" y="1195"/>
                  <a:pt x="2597" y="1195"/>
                </a:cubicBezTo>
                <a:cubicBezTo>
                  <a:pt x="2597" y="1195"/>
                  <a:pt x="2598" y="1195"/>
                  <a:pt x="2598" y="1195"/>
                </a:cubicBezTo>
                <a:cubicBezTo>
                  <a:pt x="2598" y="1196"/>
                  <a:pt x="2599" y="1196"/>
                  <a:pt x="2599" y="1196"/>
                </a:cubicBezTo>
                <a:cubicBezTo>
                  <a:pt x="2600" y="1197"/>
                  <a:pt x="2600" y="1197"/>
                  <a:pt x="2600" y="1198"/>
                </a:cubicBezTo>
                <a:cubicBezTo>
                  <a:pt x="2600" y="1198"/>
                  <a:pt x="2600" y="1199"/>
                  <a:pt x="2601" y="1199"/>
                </a:cubicBezTo>
                <a:cubicBezTo>
                  <a:pt x="2601" y="1199"/>
                  <a:pt x="2601" y="1200"/>
                  <a:pt x="2600" y="1201"/>
                </a:cubicBezTo>
                <a:cubicBezTo>
                  <a:pt x="2600" y="1202"/>
                  <a:pt x="2600" y="1202"/>
                  <a:pt x="2599" y="1202"/>
                </a:cubicBezTo>
                <a:cubicBezTo>
                  <a:pt x="2599" y="1202"/>
                  <a:pt x="2599" y="1202"/>
                  <a:pt x="2599" y="1202"/>
                </a:cubicBezTo>
                <a:cubicBezTo>
                  <a:pt x="2599" y="1202"/>
                  <a:pt x="2599" y="1202"/>
                  <a:pt x="2599" y="1203"/>
                </a:cubicBezTo>
                <a:cubicBezTo>
                  <a:pt x="2599" y="1203"/>
                  <a:pt x="2599" y="1203"/>
                  <a:pt x="2599" y="1203"/>
                </a:cubicBezTo>
                <a:cubicBezTo>
                  <a:pt x="2600" y="1203"/>
                  <a:pt x="2600" y="1203"/>
                  <a:pt x="2600" y="1203"/>
                </a:cubicBezTo>
                <a:cubicBezTo>
                  <a:pt x="2601" y="1202"/>
                  <a:pt x="2601" y="1202"/>
                  <a:pt x="2602" y="1202"/>
                </a:cubicBezTo>
                <a:cubicBezTo>
                  <a:pt x="2603" y="1202"/>
                  <a:pt x="2603" y="1203"/>
                  <a:pt x="2603" y="1203"/>
                </a:cubicBezTo>
                <a:cubicBezTo>
                  <a:pt x="2604" y="1204"/>
                  <a:pt x="2604" y="1204"/>
                  <a:pt x="2604" y="1204"/>
                </a:cubicBezTo>
                <a:cubicBezTo>
                  <a:pt x="2605" y="1205"/>
                  <a:pt x="2605" y="1205"/>
                  <a:pt x="2605" y="1205"/>
                </a:cubicBezTo>
                <a:cubicBezTo>
                  <a:pt x="2606" y="1206"/>
                  <a:pt x="2607" y="1208"/>
                  <a:pt x="2607" y="1209"/>
                </a:cubicBezTo>
                <a:cubicBezTo>
                  <a:pt x="2607" y="1209"/>
                  <a:pt x="2606" y="1210"/>
                  <a:pt x="2605" y="1210"/>
                </a:cubicBezTo>
                <a:cubicBezTo>
                  <a:pt x="2605" y="1210"/>
                  <a:pt x="2605" y="1210"/>
                  <a:pt x="2605" y="1210"/>
                </a:cubicBezTo>
                <a:cubicBezTo>
                  <a:pt x="2605" y="1210"/>
                  <a:pt x="2604" y="1210"/>
                  <a:pt x="2604" y="1210"/>
                </a:cubicBezTo>
                <a:cubicBezTo>
                  <a:pt x="2604" y="1210"/>
                  <a:pt x="2603" y="1210"/>
                  <a:pt x="2603" y="1210"/>
                </a:cubicBezTo>
                <a:cubicBezTo>
                  <a:pt x="2603" y="1210"/>
                  <a:pt x="2603" y="1210"/>
                  <a:pt x="2603" y="1210"/>
                </a:cubicBezTo>
                <a:cubicBezTo>
                  <a:pt x="2603" y="1210"/>
                  <a:pt x="2603" y="1210"/>
                  <a:pt x="2602" y="1210"/>
                </a:cubicBezTo>
                <a:cubicBezTo>
                  <a:pt x="2603" y="1210"/>
                  <a:pt x="2603" y="1210"/>
                  <a:pt x="2604" y="1210"/>
                </a:cubicBezTo>
                <a:cubicBezTo>
                  <a:pt x="2604" y="1210"/>
                  <a:pt x="2604" y="1210"/>
                  <a:pt x="2604" y="1210"/>
                </a:cubicBezTo>
                <a:cubicBezTo>
                  <a:pt x="2605" y="1210"/>
                  <a:pt x="2606" y="1210"/>
                  <a:pt x="2606" y="1211"/>
                </a:cubicBezTo>
                <a:cubicBezTo>
                  <a:pt x="2606" y="1211"/>
                  <a:pt x="2607" y="1212"/>
                  <a:pt x="2606" y="1213"/>
                </a:cubicBezTo>
                <a:cubicBezTo>
                  <a:pt x="2606" y="1213"/>
                  <a:pt x="2605" y="1214"/>
                  <a:pt x="2604" y="1214"/>
                </a:cubicBezTo>
                <a:cubicBezTo>
                  <a:pt x="2604" y="1214"/>
                  <a:pt x="2604" y="1214"/>
                  <a:pt x="2603" y="1215"/>
                </a:cubicBezTo>
                <a:cubicBezTo>
                  <a:pt x="2603" y="1215"/>
                  <a:pt x="2603" y="1215"/>
                  <a:pt x="2603" y="1215"/>
                </a:cubicBezTo>
                <a:cubicBezTo>
                  <a:pt x="2602" y="1215"/>
                  <a:pt x="2602" y="1216"/>
                  <a:pt x="2602" y="1216"/>
                </a:cubicBezTo>
                <a:cubicBezTo>
                  <a:pt x="2602" y="1216"/>
                  <a:pt x="2602" y="1216"/>
                  <a:pt x="2603" y="1217"/>
                </a:cubicBezTo>
                <a:cubicBezTo>
                  <a:pt x="2603" y="1217"/>
                  <a:pt x="2603" y="1217"/>
                  <a:pt x="2603" y="1217"/>
                </a:cubicBezTo>
                <a:cubicBezTo>
                  <a:pt x="2603" y="1218"/>
                  <a:pt x="2603" y="1218"/>
                  <a:pt x="2604" y="1218"/>
                </a:cubicBezTo>
                <a:cubicBezTo>
                  <a:pt x="2604" y="1218"/>
                  <a:pt x="2605" y="1218"/>
                  <a:pt x="2605" y="1217"/>
                </a:cubicBezTo>
                <a:cubicBezTo>
                  <a:pt x="2606" y="1217"/>
                  <a:pt x="2607" y="1217"/>
                  <a:pt x="2608" y="1218"/>
                </a:cubicBezTo>
                <a:cubicBezTo>
                  <a:pt x="2609" y="1218"/>
                  <a:pt x="2609" y="1218"/>
                  <a:pt x="2609" y="1218"/>
                </a:cubicBezTo>
                <a:cubicBezTo>
                  <a:pt x="2610" y="1218"/>
                  <a:pt x="2610" y="1217"/>
                  <a:pt x="2611" y="1217"/>
                </a:cubicBezTo>
                <a:cubicBezTo>
                  <a:pt x="2611" y="1217"/>
                  <a:pt x="2611" y="1217"/>
                  <a:pt x="2611" y="1217"/>
                </a:cubicBezTo>
                <a:cubicBezTo>
                  <a:pt x="2612" y="1218"/>
                  <a:pt x="2612" y="1218"/>
                  <a:pt x="2612" y="1219"/>
                </a:cubicBezTo>
                <a:cubicBezTo>
                  <a:pt x="2612" y="1219"/>
                  <a:pt x="2612" y="1220"/>
                  <a:pt x="2612" y="1220"/>
                </a:cubicBezTo>
                <a:cubicBezTo>
                  <a:pt x="2612" y="1220"/>
                  <a:pt x="2612" y="1221"/>
                  <a:pt x="2612" y="1221"/>
                </a:cubicBezTo>
                <a:cubicBezTo>
                  <a:pt x="2612" y="1221"/>
                  <a:pt x="2612" y="1222"/>
                  <a:pt x="2612" y="1222"/>
                </a:cubicBezTo>
                <a:cubicBezTo>
                  <a:pt x="2613" y="1223"/>
                  <a:pt x="2613" y="1223"/>
                  <a:pt x="2613" y="1223"/>
                </a:cubicBezTo>
                <a:cubicBezTo>
                  <a:pt x="2613" y="1224"/>
                  <a:pt x="2613" y="1225"/>
                  <a:pt x="2613" y="1225"/>
                </a:cubicBezTo>
                <a:cubicBezTo>
                  <a:pt x="2613" y="1226"/>
                  <a:pt x="2613" y="1226"/>
                  <a:pt x="2613" y="1226"/>
                </a:cubicBezTo>
                <a:cubicBezTo>
                  <a:pt x="2613" y="1226"/>
                  <a:pt x="2613" y="1226"/>
                  <a:pt x="2613" y="1226"/>
                </a:cubicBezTo>
                <a:cubicBezTo>
                  <a:pt x="2614" y="1227"/>
                  <a:pt x="2615" y="1228"/>
                  <a:pt x="2615" y="1230"/>
                </a:cubicBezTo>
                <a:cubicBezTo>
                  <a:pt x="2615" y="1230"/>
                  <a:pt x="2615" y="1230"/>
                  <a:pt x="2615" y="1230"/>
                </a:cubicBezTo>
                <a:cubicBezTo>
                  <a:pt x="2615" y="1230"/>
                  <a:pt x="2615" y="1231"/>
                  <a:pt x="2615" y="1231"/>
                </a:cubicBezTo>
                <a:cubicBezTo>
                  <a:pt x="2615" y="1231"/>
                  <a:pt x="2616" y="1231"/>
                  <a:pt x="2616" y="1231"/>
                </a:cubicBezTo>
                <a:cubicBezTo>
                  <a:pt x="2616" y="1231"/>
                  <a:pt x="2617" y="1231"/>
                  <a:pt x="2617" y="1231"/>
                </a:cubicBezTo>
                <a:cubicBezTo>
                  <a:pt x="2618" y="1231"/>
                  <a:pt x="2618" y="1231"/>
                  <a:pt x="2619" y="1231"/>
                </a:cubicBezTo>
                <a:cubicBezTo>
                  <a:pt x="2619" y="1231"/>
                  <a:pt x="2619" y="1231"/>
                  <a:pt x="2620" y="1231"/>
                </a:cubicBezTo>
                <a:cubicBezTo>
                  <a:pt x="2619" y="1230"/>
                  <a:pt x="2619" y="1230"/>
                  <a:pt x="2619" y="1230"/>
                </a:cubicBezTo>
                <a:cubicBezTo>
                  <a:pt x="2618" y="1230"/>
                  <a:pt x="2617" y="1229"/>
                  <a:pt x="2617" y="1228"/>
                </a:cubicBezTo>
                <a:cubicBezTo>
                  <a:pt x="2617" y="1227"/>
                  <a:pt x="2618" y="1227"/>
                  <a:pt x="2618" y="1226"/>
                </a:cubicBezTo>
                <a:cubicBezTo>
                  <a:pt x="2619" y="1226"/>
                  <a:pt x="2619" y="1226"/>
                  <a:pt x="2619" y="1226"/>
                </a:cubicBezTo>
                <a:cubicBezTo>
                  <a:pt x="2619" y="1226"/>
                  <a:pt x="2620" y="1226"/>
                  <a:pt x="2620" y="1225"/>
                </a:cubicBezTo>
                <a:cubicBezTo>
                  <a:pt x="2620" y="1225"/>
                  <a:pt x="2620" y="1225"/>
                  <a:pt x="2620" y="1225"/>
                </a:cubicBezTo>
                <a:cubicBezTo>
                  <a:pt x="2620" y="1224"/>
                  <a:pt x="2620" y="1224"/>
                  <a:pt x="2621" y="1224"/>
                </a:cubicBezTo>
                <a:cubicBezTo>
                  <a:pt x="2621" y="1224"/>
                  <a:pt x="2621" y="1224"/>
                  <a:pt x="2622" y="1224"/>
                </a:cubicBezTo>
                <a:cubicBezTo>
                  <a:pt x="2622" y="1224"/>
                  <a:pt x="2622" y="1224"/>
                  <a:pt x="2622" y="1225"/>
                </a:cubicBezTo>
                <a:cubicBezTo>
                  <a:pt x="2622" y="1224"/>
                  <a:pt x="2622" y="1224"/>
                  <a:pt x="2622" y="1224"/>
                </a:cubicBezTo>
                <a:cubicBezTo>
                  <a:pt x="2623" y="1223"/>
                  <a:pt x="2625" y="1222"/>
                  <a:pt x="2626" y="1223"/>
                </a:cubicBezTo>
                <a:cubicBezTo>
                  <a:pt x="2627" y="1224"/>
                  <a:pt x="2627" y="1224"/>
                  <a:pt x="2627" y="1225"/>
                </a:cubicBezTo>
                <a:cubicBezTo>
                  <a:pt x="2627" y="1225"/>
                  <a:pt x="2627" y="1225"/>
                  <a:pt x="2627" y="1226"/>
                </a:cubicBezTo>
                <a:cubicBezTo>
                  <a:pt x="2628" y="1227"/>
                  <a:pt x="2628" y="1228"/>
                  <a:pt x="2628" y="1229"/>
                </a:cubicBezTo>
                <a:cubicBezTo>
                  <a:pt x="2628" y="1230"/>
                  <a:pt x="2628" y="1230"/>
                  <a:pt x="2628" y="1230"/>
                </a:cubicBezTo>
                <a:cubicBezTo>
                  <a:pt x="2628" y="1231"/>
                  <a:pt x="2628" y="1232"/>
                  <a:pt x="2629" y="1232"/>
                </a:cubicBezTo>
                <a:cubicBezTo>
                  <a:pt x="2629" y="1232"/>
                  <a:pt x="2630" y="1232"/>
                  <a:pt x="2630" y="1232"/>
                </a:cubicBezTo>
                <a:cubicBezTo>
                  <a:pt x="2631" y="1233"/>
                  <a:pt x="2631" y="1233"/>
                  <a:pt x="2632" y="1233"/>
                </a:cubicBezTo>
                <a:cubicBezTo>
                  <a:pt x="2633" y="1233"/>
                  <a:pt x="2633" y="1233"/>
                  <a:pt x="2633" y="1234"/>
                </a:cubicBezTo>
                <a:cubicBezTo>
                  <a:pt x="2633" y="1234"/>
                  <a:pt x="2633" y="1234"/>
                  <a:pt x="2633" y="1234"/>
                </a:cubicBezTo>
                <a:cubicBezTo>
                  <a:pt x="2633" y="1234"/>
                  <a:pt x="2633" y="1234"/>
                  <a:pt x="2633" y="1235"/>
                </a:cubicBezTo>
                <a:cubicBezTo>
                  <a:pt x="2633" y="1235"/>
                  <a:pt x="2633" y="1236"/>
                  <a:pt x="2632" y="1237"/>
                </a:cubicBezTo>
                <a:cubicBezTo>
                  <a:pt x="2632" y="1237"/>
                  <a:pt x="2632" y="1237"/>
                  <a:pt x="2632" y="1237"/>
                </a:cubicBezTo>
                <a:cubicBezTo>
                  <a:pt x="2632" y="1237"/>
                  <a:pt x="2633" y="1237"/>
                  <a:pt x="2633" y="1237"/>
                </a:cubicBezTo>
                <a:cubicBezTo>
                  <a:pt x="2633" y="1238"/>
                  <a:pt x="2633" y="1238"/>
                  <a:pt x="2633" y="1238"/>
                </a:cubicBezTo>
                <a:cubicBezTo>
                  <a:pt x="2633" y="1239"/>
                  <a:pt x="2633" y="1239"/>
                  <a:pt x="2633" y="1239"/>
                </a:cubicBezTo>
                <a:cubicBezTo>
                  <a:pt x="2633" y="1239"/>
                  <a:pt x="2633" y="1240"/>
                  <a:pt x="2633" y="1240"/>
                </a:cubicBezTo>
                <a:cubicBezTo>
                  <a:pt x="2632" y="1241"/>
                  <a:pt x="2631" y="1241"/>
                  <a:pt x="2630" y="1241"/>
                </a:cubicBezTo>
                <a:cubicBezTo>
                  <a:pt x="2630" y="1241"/>
                  <a:pt x="2630" y="1241"/>
                  <a:pt x="2630" y="1241"/>
                </a:cubicBezTo>
                <a:cubicBezTo>
                  <a:pt x="2629" y="1241"/>
                  <a:pt x="2629" y="1241"/>
                  <a:pt x="2629" y="1240"/>
                </a:cubicBezTo>
                <a:cubicBezTo>
                  <a:pt x="2629" y="1240"/>
                  <a:pt x="2629" y="1239"/>
                  <a:pt x="2629" y="1239"/>
                </a:cubicBezTo>
                <a:cubicBezTo>
                  <a:pt x="2628" y="1239"/>
                  <a:pt x="2628" y="1239"/>
                  <a:pt x="2627" y="1238"/>
                </a:cubicBezTo>
                <a:cubicBezTo>
                  <a:pt x="2627" y="1238"/>
                  <a:pt x="2627" y="1238"/>
                  <a:pt x="2627" y="1238"/>
                </a:cubicBezTo>
                <a:cubicBezTo>
                  <a:pt x="2626" y="1238"/>
                  <a:pt x="2626" y="1238"/>
                  <a:pt x="2626" y="1238"/>
                </a:cubicBezTo>
                <a:cubicBezTo>
                  <a:pt x="2626" y="1238"/>
                  <a:pt x="2626" y="1238"/>
                  <a:pt x="2626" y="1239"/>
                </a:cubicBezTo>
                <a:cubicBezTo>
                  <a:pt x="2627" y="1240"/>
                  <a:pt x="2627" y="1242"/>
                  <a:pt x="2626" y="1243"/>
                </a:cubicBezTo>
                <a:cubicBezTo>
                  <a:pt x="2626" y="1243"/>
                  <a:pt x="2625" y="1243"/>
                  <a:pt x="2625" y="1243"/>
                </a:cubicBezTo>
                <a:cubicBezTo>
                  <a:pt x="2624" y="1243"/>
                  <a:pt x="2624" y="1243"/>
                  <a:pt x="2624" y="1243"/>
                </a:cubicBezTo>
                <a:cubicBezTo>
                  <a:pt x="2624" y="1244"/>
                  <a:pt x="2624" y="1244"/>
                  <a:pt x="2624" y="1244"/>
                </a:cubicBezTo>
                <a:cubicBezTo>
                  <a:pt x="2624" y="1245"/>
                  <a:pt x="2624" y="1245"/>
                  <a:pt x="2624" y="1246"/>
                </a:cubicBezTo>
                <a:cubicBezTo>
                  <a:pt x="2624" y="1246"/>
                  <a:pt x="2624" y="1246"/>
                  <a:pt x="2624" y="1247"/>
                </a:cubicBezTo>
                <a:cubicBezTo>
                  <a:pt x="2624" y="1247"/>
                  <a:pt x="2625" y="1248"/>
                  <a:pt x="2625" y="1248"/>
                </a:cubicBezTo>
                <a:cubicBezTo>
                  <a:pt x="2625" y="1248"/>
                  <a:pt x="2625" y="1249"/>
                  <a:pt x="2624" y="1250"/>
                </a:cubicBezTo>
                <a:cubicBezTo>
                  <a:pt x="2624" y="1250"/>
                  <a:pt x="2623" y="1250"/>
                  <a:pt x="2623" y="1251"/>
                </a:cubicBezTo>
                <a:cubicBezTo>
                  <a:pt x="2623" y="1251"/>
                  <a:pt x="2623" y="1252"/>
                  <a:pt x="2623" y="1252"/>
                </a:cubicBezTo>
                <a:cubicBezTo>
                  <a:pt x="2623" y="1252"/>
                  <a:pt x="2623" y="1252"/>
                  <a:pt x="2623" y="1252"/>
                </a:cubicBezTo>
                <a:cubicBezTo>
                  <a:pt x="2623" y="1253"/>
                  <a:pt x="2624" y="1254"/>
                  <a:pt x="2624" y="1254"/>
                </a:cubicBezTo>
                <a:cubicBezTo>
                  <a:pt x="2624" y="1255"/>
                  <a:pt x="2624" y="1255"/>
                  <a:pt x="2624" y="1255"/>
                </a:cubicBezTo>
                <a:cubicBezTo>
                  <a:pt x="2624" y="1256"/>
                  <a:pt x="2624" y="1257"/>
                  <a:pt x="2623" y="1258"/>
                </a:cubicBezTo>
                <a:cubicBezTo>
                  <a:pt x="2623" y="1258"/>
                  <a:pt x="2623" y="1258"/>
                  <a:pt x="2623" y="1259"/>
                </a:cubicBezTo>
                <a:cubicBezTo>
                  <a:pt x="2623" y="1259"/>
                  <a:pt x="2623" y="1259"/>
                  <a:pt x="2623" y="1259"/>
                </a:cubicBezTo>
                <a:cubicBezTo>
                  <a:pt x="2623" y="1260"/>
                  <a:pt x="2623" y="1260"/>
                  <a:pt x="2623" y="1260"/>
                </a:cubicBezTo>
                <a:cubicBezTo>
                  <a:pt x="2622" y="1260"/>
                  <a:pt x="2622" y="1261"/>
                  <a:pt x="2622" y="1261"/>
                </a:cubicBezTo>
                <a:cubicBezTo>
                  <a:pt x="2622" y="1261"/>
                  <a:pt x="2622" y="1262"/>
                  <a:pt x="2622" y="1262"/>
                </a:cubicBezTo>
                <a:cubicBezTo>
                  <a:pt x="2622" y="1262"/>
                  <a:pt x="2622" y="1263"/>
                  <a:pt x="2622" y="1263"/>
                </a:cubicBezTo>
                <a:cubicBezTo>
                  <a:pt x="2622" y="1264"/>
                  <a:pt x="2622" y="1264"/>
                  <a:pt x="2622" y="1264"/>
                </a:cubicBezTo>
                <a:cubicBezTo>
                  <a:pt x="2623" y="1265"/>
                  <a:pt x="2622" y="1266"/>
                  <a:pt x="2622" y="1266"/>
                </a:cubicBezTo>
                <a:cubicBezTo>
                  <a:pt x="2621" y="1267"/>
                  <a:pt x="2620" y="1267"/>
                  <a:pt x="2620" y="1267"/>
                </a:cubicBezTo>
                <a:cubicBezTo>
                  <a:pt x="2619" y="1267"/>
                  <a:pt x="2618" y="1265"/>
                  <a:pt x="2617" y="1265"/>
                </a:cubicBezTo>
                <a:cubicBezTo>
                  <a:pt x="2617" y="1264"/>
                  <a:pt x="2617" y="1264"/>
                  <a:pt x="2617" y="1264"/>
                </a:cubicBezTo>
                <a:cubicBezTo>
                  <a:pt x="2617" y="1264"/>
                  <a:pt x="2617" y="1264"/>
                  <a:pt x="2616" y="1264"/>
                </a:cubicBezTo>
                <a:cubicBezTo>
                  <a:pt x="2616" y="1264"/>
                  <a:pt x="2616" y="1264"/>
                  <a:pt x="2616" y="1264"/>
                </a:cubicBezTo>
                <a:cubicBezTo>
                  <a:pt x="2616" y="1264"/>
                  <a:pt x="2616" y="1265"/>
                  <a:pt x="2616" y="1265"/>
                </a:cubicBezTo>
                <a:cubicBezTo>
                  <a:pt x="2616" y="1265"/>
                  <a:pt x="2616" y="1265"/>
                  <a:pt x="2616" y="1265"/>
                </a:cubicBezTo>
                <a:cubicBezTo>
                  <a:pt x="2616" y="1266"/>
                  <a:pt x="2616" y="1267"/>
                  <a:pt x="2615" y="1267"/>
                </a:cubicBezTo>
                <a:cubicBezTo>
                  <a:pt x="2615" y="1268"/>
                  <a:pt x="2614" y="1268"/>
                  <a:pt x="2614" y="1268"/>
                </a:cubicBezTo>
                <a:close/>
                <a:moveTo>
                  <a:pt x="2621" y="1231"/>
                </a:moveTo>
                <a:cubicBezTo>
                  <a:pt x="2621" y="1231"/>
                  <a:pt x="2621" y="1231"/>
                  <a:pt x="2621" y="1231"/>
                </a:cubicBezTo>
                <a:cubicBezTo>
                  <a:pt x="2621" y="1231"/>
                  <a:pt x="2622" y="1231"/>
                  <a:pt x="2622" y="1232"/>
                </a:cubicBezTo>
                <a:cubicBezTo>
                  <a:pt x="2622" y="1232"/>
                  <a:pt x="2622" y="1232"/>
                  <a:pt x="2622" y="1233"/>
                </a:cubicBezTo>
                <a:cubicBezTo>
                  <a:pt x="2622" y="1233"/>
                  <a:pt x="2622" y="1233"/>
                  <a:pt x="2622" y="1233"/>
                </a:cubicBezTo>
                <a:cubicBezTo>
                  <a:pt x="2623" y="1233"/>
                  <a:pt x="2623" y="1234"/>
                  <a:pt x="2623" y="1234"/>
                </a:cubicBezTo>
                <a:cubicBezTo>
                  <a:pt x="2624" y="1235"/>
                  <a:pt x="2624" y="1236"/>
                  <a:pt x="2624" y="1237"/>
                </a:cubicBezTo>
                <a:cubicBezTo>
                  <a:pt x="2624" y="1237"/>
                  <a:pt x="2625" y="1237"/>
                  <a:pt x="2625" y="1237"/>
                </a:cubicBezTo>
                <a:cubicBezTo>
                  <a:pt x="2625" y="1237"/>
                  <a:pt x="2625" y="1237"/>
                  <a:pt x="2625" y="1237"/>
                </a:cubicBezTo>
                <a:cubicBezTo>
                  <a:pt x="2625" y="1237"/>
                  <a:pt x="2625" y="1237"/>
                  <a:pt x="2625" y="1237"/>
                </a:cubicBezTo>
                <a:cubicBezTo>
                  <a:pt x="2625" y="1237"/>
                  <a:pt x="2624" y="1237"/>
                  <a:pt x="2624" y="1237"/>
                </a:cubicBezTo>
                <a:cubicBezTo>
                  <a:pt x="2624" y="1236"/>
                  <a:pt x="2624" y="1236"/>
                  <a:pt x="2624" y="1236"/>
                </a:cubicBezTo>
                <a:cubicBezTo>
                  <a:pt x="2624" y="1235"/>
                  <a:pt x="2624" y="1235"/>
                  <a:pt x="2624" y="1235"/>
                </a:cubicBezTo>
                <a:cubicBezTo>
                  <a:pt x="2624" y="1235"/>
                  <a:pt x="2624" y="1234"/>
                  <a:pt x="2624" y="1234"/>
                </a:cubicBezTo>
                <a:cubicBezTo>
                  <a:pt x="2623" y="1234"/>
                  <a:pt x="2623" y="1234"/>
                  <a:pt x="2623" y="1233"/>
                </a:cubicBezTo>
                <a:cubicBezTo>
                  <a:pt x="2623" y="1232"/>
                  <a:pt x="2622" y="1231"/>
                  <a:pt x="2622" y="1231"/>
                </a:cubicBezTo>
                <a:cubicBezTo>
                  <a:pt x="2623" y="1231"/>
                  <a:pt x="2622" y="1231"/>
                  <a:pt x="2622" y="1231"/>
                </a:cubicBezTo>
                <a:cubicBezTo>
                  <a:pt x="2622" y="1231"/>
                  <a:pt x="2622" y="1231"/>
                  <a:pt x="2622" y="1231"/>
                </a:cubicBezTo>
                <a:cubicBezTo>
                  <a:pt x="2621" y="1231"/>
                  <a:pt x="2621" y="1231"/>
                  <a:pt x="2621" y="1231"/>
                </a:cubicBezTo>
                <a:close/>
                <a:moveTo>
                  <a:pt x="2533" y="1164"/>
                </a:moveTo>
                <a:cubicBezTo>
                  <a:pt x="2533" y="1164"/>
                  <a:pt x="2533" y="1164"/>
                  <a:pt x="2533" y="1164"/>
                </a:cubicBezTo>
                <a:cubicBezTo>
                  <a:pt x="2533" y="1164"/>
                  <a:pt x="2533" y="1164"/>
                  <a:pt x="2533" y="1164"/>
                </a:cubicBezTo>
                <a:close/>
                <a:moveTo>
                  <a:pt x="2555" y="1190"/>
                </a:moveTo>
                <a:cubicBezTo>
                  <a:pt x="2555" y="1190"/>
                  <a:pt x="2555" y="1190"/>
                  <a:pt x="2555" y="1190"/>
                </a:cubicBezTo>
                <a:cubicBezTo>
                  <a:pt x="2555" y="1190"/>
                  <a:pt x="2555" y="1190"/>
                  <a:pt x="2555" y="1190"/>
                </a:cubicBezTo>
                <a:close/>
                <a:moveTo>
                  <a:pt x="2593" y="1200"/>
                </a:moveTo>
                <a:cubicBezTo>
                  <a:pt x="2593" y="1200"/>
                  <a:pt x="2593" y="1200"/>
                  <a:pt x="2593" y="1200"/>
                </a:cubicBezTo>
                <a:cubicBezTo>
                  <a:pt x="2592" y="1199"/>
                  <a:pt x="2592" y="1199"/>
                  <a:pt x="2592" y="1198"/>
                </a:cubicBezTo>
                <a:cubicBezTo>
                  <a:pt x="2592" y="1198"/>
                  <a:pt x="2592" y="1198"/>
                  <a:pt x="2592" y="1198"/>
                </a:cubicBezTo>
                <a:cubicBezTo>
                  <a:pt x="2592" y="1198"/>
                  <a:pt x="2592" y="1198"/>
                  <a:pt x="2592" y="1198"/>
                </a:cubicBezTo>
                <a:cubicBezTo>
                  <a:pt x="2592" y="1198"/>
                  <a:pt x="2592" y="1198"/>
                  <a:pt x="2592" y="1198"/>
                </a:cubicBezTo>
                <a:cubicBezTo>
                  <a:pt x="2592" y="1198"/>
                  <a:pt x="2591" y="1198"/>
                  <a:pt x="2591" y="1198"/>
                </a:cubicBezTo>
                <a:cubicBezTo>
                  <a:pt x="2591" y="1198"/>
                  <a:pt x="2591" y="1199"/>
                  <a:pt x="2591" y="1200"/>
                </a:cubicBezTo>
                <a:cubicBezTo>
                  <a:pt x="2591" y="1200"/>
                  <a:pt x="2591" y="1200"/>
                  <a:pt x="2591" y="1200"/>
                </a:cubicBezTo>
                <a:cubicBezTo>
                  <a:pt x="2591" y="1200"/>
                  <a:pt x="2591" y="1200"/>
                  <a:pt x="2592" y="1200"/>
                </a:cubicBezTo>
                <a:cubicBezTo>
                  <a:pt x="2592" y="1200"/>
                  <a:pt x="2592" y="1200"/>
                  <a:pt x="2593" y="1200"/>
                </a:cubicBezTo>
                <a:close/>
                <a:moveTo>
                  <a:pt x="2598" y="1196"/>
                </a:moveTo>
                <a:cubicBezTo>
                  <a:pt x="2598" y="1196"/>
                  <a:pt x="2598" y="1196"/>
                  <a:pt x="2598" y="1196"/>
                </a:cubicBezTo>
                <a:cubicBezTo>
                  <a:pt x="2598" y="1196"/>
                  <a:pt x="2598" y="1196"/>
                  <a:pt x="2598" y="1196"/>
                </a:cubicBezTo>
                <a:close/>
                <a:moveTo>
                  <a:pt x="2809" y="1293"/>
                </a:moveTo>
                <a:cubicBezTo>
                  <a:pt x="2808" y="1293"/>
                  <a:pt x="2807" y="1294"/>
                  <a:pt x="2808" y="1295"/>
                </a:cubicBezTo>
                <a:cubicBezTo>
                  <a:pt x="2808" y="1296"/>
                  <a:pt x="2809" y="1296"/>
                  <a:pt x="2809" y="1296"/>
                </a:cubicBezTo>
                <a:cubicBezTo>
                  <a:pt x="2809" y="1296"/>
                  <a:pt x="2810" y="1296"/>
                  <a:pt x="2810" y="1296"/>
                </a:cubicBezTo>
                <a:cubicBezTo>
                  <a:pt x="2810" y="1296"/>
                  <a:pt x="2811" y="1296"/>
                  <a:pt x="2811" y="1296"/>
                </a:cubicBezTo>
                <a:cubicBezTo>
                  <a:pt x="2811" y="1295"/>
                  <a:pt x="2811" y="1295"/>
                  <a:pt x="2811" y="1295"/>
                </a:cubicBezTo>
                <a:cubicBezTo>
                  <a:pt x="2811" y="1295"/>
                  <a:pt x="2811" y="1294"/>
                  <a:pt x="2811" y="1294"/>
                </a:cubicBezTo>
                <a:cubicBezTo>
                  <a:pt x="2811" y="1293"/>
                  <a:pt x="2809" y="1292"/>
                  <a:pt x="2809" y="1293"/>
                </a:cubicBezTo>
                <a:close/>
                <a:moveTo>
                  <a:pt x="2609" y="1214"/>
                </a:moveTo>
                <a:cubicBezTo>
                  <a:pt x="2610" y="1215"/>
                  <a:pt x="2610" y="1216"/>
                  <a:pt x="2611" y="1216"/>
                </a:cubicBezTo>
                <a:cubicBezTo>
                  <a:pt x="2611" y="1216"/>
                  <a:pt x="2612" y="1217"/>
                  <a:pt x="2613" y="1217"/>
                </a:cubicBezTo>
                <a:cubicBezTo>
                  <a:pt x="2613" y="1217"/>
                  <a:pt x="2614" y="1217"/>
                  <a:pt x="2614" y="1216"/>
                </a:cubicBezTo>
                <a:cubicBezTo>
                  <a:pt x="2615" y="1216"/>
                  <a:pt x="2615" y="1215"/>
                  <a:pt x="2615" y="1215"/>
                </a:cubicBezTo>
                <a:cubicBezTo>
                  <a:pt x="2615" y="1214"/>
                  <a:pt x="2615" y="1214"/>
                  <a:pt x="2615" y="1213"/>
                </a:cubicBezTo>
                <a:cubicBezTo>
                  <a:pt x="2615" y="1213"/>
                  <a:pt x="2615" y="1213"/>
                  <a:pt x="2614" y="1213"/>
                </a:cubicBezTo>
                <a:cubicBezTo>
                  <a:pt x="2614" y="1213"/>
                  <a:pt x="2614" y="1213"/>
                  <a:pt x="2614" y="1213"/>
                </a:cubicBezTo>
                <a:cubicBezTo>
                  <a:pt x="2614" y="1213"/>
                  <a:pt x="2614" y="1212"/>
                  <a:pt x="2614" y="1212"/>
                </a:cubicBezTo>
                <a:cubicBezTo>
                  <a:pt x="2614" y="1212"/>
                  <a:pt x="2614" y="1212"/>
                  <a:pt x="2615" y="1213"/>
                </a:cubicBezTo>
                <a:cubicBezTo>
                  <a:pt x="2615" y="1213"/>
                  <a:pt x="2615" y="1213"/>
                  <a:pt x="2615" y="1213"/>
                </a:cubicBezTo>
                <a:cubicBezTo>
                  <a:pt x="2616" y="1214"/>
                  <a:pt x="2617" y="1213"/>
                  <a:pt x="2617" y="1213"/>
                </a:cubicBezTo>
                <a:cubicBezTo>
                  <a:pt x="2618" y="1213"/>
                  <a:pt x="2618" y="1213"/>
                  <a:pt x="2619" y="1213"/>
                </a:cubicBezTo>
                <a:cubicBezTo>
                  <a:pt x="2619" y="1212"/>
                  <a:pt x="2619" y="1212"/>
                  <a:pt x="2619" y="1211"/>
                </a:cubicBezTo>
                <a:cubicBezTo>
                  <a:pt x="2619" y="1210"/>
                  <a:pt x="2618" y="1210"/>
                  <a:pt x="2617" y="1210"/>
                </a:cubicBezTo>
                <a:cubicBezTo>
                  <a:pt x="2617" y="1209"/>
                  <a:pt x="2617" y="1209"/>
                  <a:pt x="2617" y="1209"/>
                </a:cubicBezTo>
                <a:cubicBezTo>
                  <a:pt x="2616" y="1209"/>
                  <a:pt x="2616" y="1208"/>
                  <a:pt x="2615" y="1208"/>
                </a:cubicBezTo>
                <a:cubicBezTo>
                  <a:pt x="2615" y="1208"/>
                  <a:pt x="2615" y="1208"/>
                  <a:pt x="2615" y="1208"/>
                </a:cubicBezTo>
                <a:cubicBezTo>
                  <a:pt x="2614" y="1208"/>
                  <a:pt x="2613" y="1208"/>
                  <a:pt x="2612" y="1209"/>
                </a:cubicBezTo>
                <a:cubicBezTo>
                  <a:pt x="2611" y="1209"/>
                  <a:pt x="2611" y="1211"/>
                  <a:pt x="2611" y="1211"/>
                </a:cubicBezTo>
                <a:cubicBezTo>
                  <a:pt x="2611" y="1211"/>
                  <a:pt x="2611" y="1212"/>
                  <a:pt x="2612" y="1212"/>
                </a:cubicBezTo>
                <a:cubicBezTo>
                  <a:pt x="2611" y="1212"/>
                  <a:pt x="2610" y="1212"/>
                  <a:pt x="2610" y="1213"/>
                </a:cubicBezTo>
                <a:cubicBezTo>
                  <a:pt x="2610" y="1213"/>
                  <a:pt x="2609" y="1214"/>
                  <a:pt x="2609" y="1214"/>
                </a:cubicBezTo>
                <a:close/>
                <a:moveTo>
                  <a:pt x="2560" y="1222"/>
                </a:moveTo>
                <a:cubicBezTo>
                  <a:pt x="2560" y="1223"/>
                  <a:pt x="2560" y="1224"/>
                  <a:pt x="2560" y="1224"/>
                </a:cubicBezTo>
                <a:cubicBezTo>
                  <a:pt x="2560" y="1225"/>
                  <a:pt x="2560" y="1225"/>
                  <a:pt x="2560" y="1225"/>
                </a:cubicBezTo>
                <a:cubicBezTo>
                  <a:pt x="2560" y="1226"/>
                  <a:pt x="2559" y="1227"/>
                  <a:pt x="2558" y="1227"/>
                </a:cubicBezTo>
                <a:cubicBezTo>
                  <a:pt x="2558" y="1227"/>
                  <a:pt x="2558" y="1227"/>
                  <a:pt x="2558" y="1227"/>
                </a:cubicBezTo>
                <a:cubicBezTo>
                  <a:pt x="2557" y="1226"/>
                  <a:pt x="2557" y="1226"/>
                  <a:pt x="2557" y="1226"/>
                </a:cubicBezTo>
                <a:cubicBezTo>
                  <a:pt x="2556" y="1225"/>
                  <a:pt x="2556" y="1225"/>
                  <a:pt x="2555" y="1225"/>
                </a:cubicBezTo>
                <a:cubicBezTo>
                  <a:pt x="2555" y="1224"/>
                  <a:pt x="2555" y="1224"/>
                  <a:pt x="2554" y="1223"/>
                </a:cubicBezTo>
                <a:cubicBezTo>
                  <a:pt x="2554" y="1223"/>
                  <a:pt x="2554" y="1222"/>
                  <a:pt x="2553" y="1222"/>
                </a:cubicBezTo>
                <a:cubicBezTo>
                  <a:pt x="2553" y="1222"/>
                  <a:pt x="2553" y="1221"/>
                  <a:pt x="2553" y="1221"/>
                </a:cubicBezTo>
                <a:cubicBezTo>
                  <a:pt x="2553" y="1221"/>
                  <a:pt x="2553" y="1221"/>
                  <a:pt x="2553" y="1221"/>
                </a:cubicBezTo>
                <a:cubicBezTo>
                  <a:pt x="2552" y="1221"/>
                  <a:pt x="2552" y="1221"/>
                  <a:pt x="2551" y="1220"/>
                </a:cubicBezTo>
                <a:cubicBezTo>
                  <a:pt x="2551" y="1220"/>
                  <a:pt x="2550" y="1218"/>
                  <a:pt x="2551" y="1217"/>
                </a:cubicBezTo>
                <a:cubicBezTo>
                  <a:pt x="2551" y="1217"/>
                  <a:pt x="2553" y="1216"/>
                  <a:pt x="2554" y="1216"/>
                </a:cubicBezTo>
                <a:cubicBezTo>
                  <a:pt x="2554" y="1216"/>
                  <a:pt x="2555" y="1216"/>
                  <a:pt x="2555" y="1216"/>
                </a:cubicBezTo>
                <a:cubicBezTo>
                  <a:pt x="2556" y="1216"/>
                  <a:pt x="2557" y="1216"/>
                  <a:pt x="2557" y="1217"/>
                </a:cubicBezTo>
                <a:cubicBezTo>
                  <a:pt x="2557" y="1217"/>
                  <a:pt x="2557" y="1217"/>
                  <a:pt x="2558" y="1218"/>
                </a:cubicBezTo>
                <a:cubicBezTo>
                  <a:pt x="2558" y="1218"/>
                  <a:pt x="2558" y="1218"/>
                  <a:pt x="2558" y="1218"/>
                </a:cubicBezTo>
                <a:cubicBezTo>
                  <a:pt x="2558" y="1218"/>
                  <a:pt x="2558" y="1219"/>
                  <a:pt x="2559" y="1219"/>
                </a:cubicBezTo>
                <a:cubicBezTo>
                  <a:pt x="2559" y="1219"/>
                  <a:pt x="2559" y="1220"/>
                  <a:pt x="2559" y="1220"/>
                </a:cubicBezTo>
                <a:cubicBezTo>
                  <a:pt x="2559" y="1220"/>
                  <a:pt x="2559" y="1221"/>
                  <a:pt x="2559" y="1221"/>
                </a:cubicBezTo>
                <a:cubicBezTo>
                  <a:pt x="2560" y="1221"/>
                  <a:pt x="2560" y="1222"/>
                  <a:pt x="2560" y="1222"/>
                </a:cubicBezTo>
                <a:close/>
                <a:moveTo>
                  <a:pt x="2553" y="1220"/>
                </a:moveTo>
                <a:cubicBezTo>
                  <a:pt x="2553" y="1220"/>
                  <a:pt x="2553" y="1220"/>
                  <a:pt x="2553" y="1220"/>
                </a:cubicBezTo>
                <a:cubicBezTo>
                  <a:pt x="2553" y="1220"/>
                  <a:pt x="2553" y="1220"/>
                  <a:pt x="2553" y="1220"/>
                </a:cubicBezTo>
                <a:close/>
                <a:moveTo>
                  <a:pt x="2565" y="1231"/>
                </a:moveTo>
                <a:cubicBezTo>
                  <a:pt x="2565" y="1230"/>
                  <a:pt x="2565" y="1230"/>
                  <a:pt x="2565" y="1230"/>
                </a:cubicBezTo>
                <a:cubicBezTo>
                  <a:pt x="2565" y="1228"/>
                  <a:pt x="2564" y="1228"/>
                  <a:pt x="2564" y="1227"/>
                </a:cubicBezTo>
                <a:cubicBezTo>
                  <a:pt x="2564" y="1227"/>
                  <a:pt x="2564" y="1227"/>
                  <a:pt x="2564" y="1227"/>
                </a:cubicBezTo>
                <a:cubicBezTo>
                  <a:pt x="2563" y="1227"/>
                  <a:pt x="2563" y="1226"/>
                  <a:pt x="2562" y="1226"/>
                </a:cubicBezTo>
                <a:cubicBezTo>
                  <a:pt x="2562" y="1226"/>
                  <a:pt x="2561" y="1227"/>
                  <a:pt x="2561" y="1227"/>
                </a:cubicBezTo>
                <a:cubicBezTo>
                  <a:pt x="2561" y="1227"/>
                  <a:pt x="2560" y="1229"/>
                  <a:pt x="2561" y="1230"/>
                </a:cubicBezTo>
                <a:cubicBezTo>
                  <a:pt x="2561" y="1230"/>
                  <a:pt x="2561" y="1230"/>
                  <a:pt x="2562" y="1231"/>
                </a:cubicBezTo>
                <a:cubicBezTo>
                  <a:pt x="2562" y="1231"/>
                  <a:pt x="2563" y="1231"/>
                  <a:pt x="2564" y="1231"/>
                </a:cubicBezTo>
                <a:cubicBezTo>
                  <a:pt x="2564" y="1231"/>
                  <a:pt x="2564" y="1231"/>
                  <a:pt x="2564" y="1231"/>
                </a:cubicBezTo>
                <a:cubicBezTo>
                  <a:pt x="2564" y="1231"/>
                  <a:pt x="2564" y="1231"/>
                  <a:pt x="2564" y="1231"/>
                </a:cubicBezTo>
                <a:cubicBezTo>
                  <a:pt x="2564" y="1231"/>
                  <a:pt x="2564" y="1231"/>
                  <a:pt x="2565" y="1231"/>
                </a:cubicBezTo>
                <a:close/>
                <a:moveTo>
                  <a:pt x="2586" y="1259"/>
                </a:moveTo>
                <a:cubicBezTo>
                  <a:pt x="2586" y="1259"/>
                  <a:pt x="2586" y="1259"/>
                  <a:pt x="2586" y="1259"/>
                </a:cubicBezTo>
                <a:cubicBezTo>
                  <a:pt x="2586" y="1259"/>
                  <a:pt x="2586" y="1259"/>
                  <a:pt x="2586" y="1259"/>
                </a:cubicBezTo>
                <a:cubicBezTo>
                  <a:pt x="2585" y="1259"/>
                  <a:pt x="2584" y="1259"/>
                  <a:pt x="2584" y="1260"/>
                </a:cubicBezTo>
                <a:cubicBezTo>
                  <a:pt x="2584" y="1261"/>
                  <a:pt x="2584" y="1261"/>
                  <a:pt x="2585" y="1262"/>
                </a:cubicBezTo>
                <a:cubicBezTo>
                  <a:pt x="2585" y="1263"/>
                  <a:pt x="2586" y="1263"/>
                  <a:pt x="2586" y="1263"/>
                </a:cubicBezTo>
                <a:cubicBezTo>
                  <a:pt x="2586" y="1263"/>
                  <a:pt x="2587" y="1263"/>
                  <a:pt x="2587" y="1263"/>
                </a:cubicBezTo>
                <a:cubicBezTo>
                  <a:pt x="2588" y="1263"/>
                  <a:pt x="2588" y="1263"/>
                  <a:pt x="2588" y="1262"/>
                </a:cubicBezTo>
                <a:cubicBezTo>
                  <a:pt x="2588" y="1261"/>
                  <a:pt x="2588" y="1261"/>
                  <a:pt x="2588" y="1261"/>
                </a:cubicBezTo>
                <a:cubicBezTo>
                  <a:pt x="2588" y="1260"/>
                  <a:pt x="2587" y="1259"/>
                  <a:pt x="2586" y="1259"/>
                </a:cubicBezTo>
                <a:close/>
                <a:moveTo>
                  <a:pt x="2790" y="1229"/>
                </a:moveTo>
                <a:cubicBezTo>
                  <a:pt x="2790" y="1229"/>
                  <a:pt x="2790" y="1228"/>
                  <a:pt x="2790" y="1228"/>
                </a:cubicBezTo>
                <a:cubicBezTo>
                  <a:pt x="2790" y="1228"/>
                  <a:pt x="2790" y="1228"/>
                  <a:pt x="2790" y="1228"/>
                </a:cubicBezTo>
                <a:cubicBezTo>
                  <a:pt x="2790" y="1228"/>
                  <a:pt x="2789" y="1228"/>
                  <a:pt x="2789" y="1228"/>
                </a:cubicBezTo>
                <a:cubicBezTo>
                  <a:pt x="2788" y="1228"/>
                  <a:pt x="2788" y="1228"/>
                  <a:pt x="2787" y="1228"/>
                </a:cubicBezTo>
                <a:cubicBezTo>
                  <a:pt x="2786" y="1228"/>
                  <a:pt x="2785" y="1228"/>
                  <a:pt x="2785" y="1227"/>
                </a:cubicBezTo>
                <a:cubicBezTo>
                  <a:pt x="2784" y="1227"/>
                  <a:pt x="2784" y="1226"/>
                  <a:pt x="2784" y="1226"/>
                </a:cubicBezTo>
                <a:cubicBezTo>
                  <a:pt x="2784" y="1226"/>
                  <a:pt x="2784" y="1225"/>
                  <a:pt x="2784" y="1225"/>
                </a:cubicBezTo>
                <a:cubicBezTo>
                  <a:pt x="2784" y="1225"/>
                  <a:pt x="2784" y="1225"/>
                  <a:pt x="2784" y="1225"/>
                </a:cubicBezTo>
                <a:cubicBezTo>
                  <a:pt x="2783" y="1225"/>
                  <a:pt x="2783" y="1226"/>
                  <a:pt x="2783" y="1226"/>
                </a:cubicBezTo>
                <a:cubicBezTo>
                  <a:pt x="2782" y="1226"/>
                  <a:pt x="2782" y="1227"/>
                  <a:pt x="2782" y="1227"/>
                </a:cubicBezTo>
                <a:cubicBezTo>
                  <a:pt x="2782" y="1227"/>
                  <a:pt x="2781" y="1228"/>
                  <a:pt x="2781" y="1228"/>
                </a:cubicBezTo>
                <a:cubicBezTo>
                  <a:pt x="2781" y="1228"/>
                  <a:pt x="2780" y="1229"/>
                  <a:pt x="2779" y="1229"/>
                </a:cubicBezTo>
                <a:cubicBezTo>
                  <a:pt x="2779" y="1229"/>
                  <a:pt x="2778" y="1229"/>
                  <a:pt x="2777" y="1229"/>
                </a:cubicBezTo>
                <a:cubicBezTo>
                  <a:pt x="2777" y="1229"/>
                  <a:pt x="2777" y="1229"/>
                  <a:pt x="2776" y="1229"/>
                </a:cubicBezTo>
                <a:cubicBezTo>
                  <a:pt x="2776" y="1229"/>
                  <a:pt x="2776" y="1229"/>
                  <a:pt x="2776" y="1229"/>
                </a:cubicBezTo>
                <a:cubicBezTo>
                  <a:pt x="2776" y="1229"/>
                  <a:pt x="2776" y="1229"/>
                  <a:pt x="2776" y="1229"/>
                </a:cubicBezTo>
                <a:cubicBezTo>
                  <a:pt x="2776" y="1230"/>
                  <a:pt x="2776" y="1231"/>
                  <a:pt x="2776" y="1231"/>
                </a:cubicBezTo>
                <a:cubicBezTo>
                  <a:pt x="2775" y="1232"/>
                  <a:pt x="2774" y="1232"/>
                  <a:pt x="2773" y="1232"/>
                </a:cubicBezTo>
                <a:cubicBezTo>
                  <a:pt x="2773" y="1233"/>
                  <a:pt x="2774" y="1233"/>
                  <a:pt x="2774" y="1233"/>
                </a:cubicBezTo>
                <a:cubicBezTo>
                  <a:pt x="2775" y="1233"/>
                  <a:pt x="2775" y="1234"/>
                  <a:pt x="2775" y="1234"/>
                </a:cubicBezTo>
                <a:cubicBezTo>
                  <a:pt x="2776" y="1234"/>
                  <a:pt x="2776" y="1234"/>
                  <a:pt x="2776" y="1234"/>
                </a:cubicBezTo>
                <a:cubicBezTo>
                  <a:pt x="2776" y="1235"/>
                  <a:pt x="2776" y="1235"/>
                  <a:pt x="2776" y="1235"/>
                </a:cubicBezTo>
                <a:cubicBezTo>
                  <a:pt x="2777" y="1236"/>
                  <a:pt x="2777" y="1236"/>
                  <a:pt x="2777" y="1236"/>
                </a:cubicBezTo>
                <a:cubicBezTo>
                  <a:pt x="2777" y="1236"/>
                  <a:pt x="2777" y="1236"/>
                  <a:pt x="2777" y="1236"/>
                </a:cubicBezTo>
                <a:cubicBezTo>
                  <a:pt x="2778" y="1237"/>
                  <a:pt x="2778" y="1237"/>
                  <a:pt x="2778" y="1237"/>
                </a:cubicBezTo>
                <a:cubicBezTo>
                  <a:pt x="2778" y="1237"/>
                  <a:pt x="2778" y="1238"/>
                  <a:pt x="2778" y="1238"/>
                </a:cubicBezTo>
                <a:cubicBezTo>
                  <a:pt x="2778" y="1238"/>
                  <a:pt x="2779" y="1238"/>
                  <a:pt x="2779" y="1238"/>
                </a:cubicBezTo>
                <a:cubicBezTo>
                  <a:pt x="2779" y="1238"/>
                  <a:pt x="2779" y="1239"/>
                  <a:pt x="2779" y="1239"/>
                </a:cubicBezTo>
                <a:cubicBezTo>
                  <a:pt x="2780" y="1239"/>
                  <a:pt x="2781" y="1240"/>
                  <a:pt x="2781" y="1240"/>
                </a:cubicBezTo>
                <a:cubicBezTo>
                  <a:pt x="2781" y="1240"/>
                  <a:pt x="2781" y="1241"/>
                  <a:pt x="2781" y="1241"/>
                </a:cubicBezTo>
                <a:cubicBezTo>
                  <a:pt x="2781" y="1241"/>
                  <a:pt x="2781" y="1241"/>
                  <a:pt x="2781" y="1241"/>
                </a:cubicBezTo>
                <a:cubicBezTo>
                  <a:pt x="2782" y="1242"/>
                  <a:pt x="2782" y="1242"/>
                  <a:pt x="2782" y="1243"/>
                </a:cubicBezTo>
                <a:cubicBezTo>
                  <a:pt x="2782" y="1244"/>
                  <a:pt x="2782" y="1245"/>
                  <a:pt x="2781" y="1245"/>
                </a:cubicBezTo>
                <a:cubicBezTo>
                  <a:pt x="2781" y="1245"/>
                  <a:pt x="2781" y="1245"/>
                  <a:pt x="2781" y="1246"/>
                </a:cubicBezTo>
                <a:cubicBezTo>
                  <a:pt x="2781" y="1246"/>
                  <a:pt x="2781" y="1246"/>
                  <a:pt x="2780" y="1246"/>
                </a:cubicBezTo>
                <a:cubicBezTo>
                  <a:pt x="2780" y="1246"/>
                  <a:pt x="2780" y="1247"/>
                  <a:pt x="2780" y="1247"/>
                </a:cubicBezTo>
                <a:cubicBezTo>
                  <a:pt x="2780" y="1247"/>
                  <a:pt x="2780" y="1247"/>
                  <a:pt x="2780" y="1247"/>
                </a:cubicBezTo>
                <a:cubicBezTo>
                  <a:pt x="2781" y="1247"/>
                  <a:pt x="2781" y="1247"/>
                  <a:pt x="2781" y="1247"/>
                </a:cubicBezTo>
                <a:cubicBezTo>
                  <a:pt x="2782" y="1248"/>
                  <a:pt x="2782" y="1248"/>
                  <a:pt x="2782" y="1248"/>
                </a:cubicBezTo>
                <a:cubicBezTo>
                  <a:pt x="2783" y="1248"/>
                  <a:pt x="2783" y="1249"/>
                  <a:pt x="2783" y="1249"/>
                </a:cubicBezTo>
                <a:cubicBezTo>
                  <a:pt x="2783" y="1249"/>
                  <a:pt x="2784" y="1249"/>
                  <a:pt x="2784" y="1250"/>
                </a:cubicBezTo>
                <a:cubicBezTo>
                  <a:pt x="2784" y="1250"/>
                  <a:pt x="2784" y="1250"/>
                  <a:pt x="2784" y="1250"/>
                </a:cubicBezTo>
                <a:cubicBezTo>
                  <a:pt x="2785" y="1250"/>
                  <a:pt x="2785" y="1250"/>
                  <a:pt x="2785" y="1250"/>
                </a:cubicBezTo>
                <a:cubicBezTo>
                  <a:pt x="2786" y="1250"/>
                  <a:pt x="2787" y="1250"/>
                  <a:pt x="2788" y="1250"/>
                </a:cubicBezTo>
                <a:cubicBezTo>
                  <a:pt x="2788" y="1250"/>
                  <a:pt x="2789" y="1251"/>
                  <a:pt x="2789" y="1251"/>
                </a:cubicBezTo>
                <a:cubicBezTo>
                  <a:pt x="2789" y="1251"/>
                  <a:pt x="2789" y="1251"/>
                  <a:pt x="2790" y="1251"/>
                </a:cubicBezTo>
                <a:cubicBezTo>
                  <a:pt x="2791" y="1251"/>
                  <a:pt x="2791" y="1251"/>
                  <a:pt x="2792" y="1252"/>
                </a:cubicBezTo>
                <a:cubicBezTo>
                  <a:pt x="2792" y="1253"/>
                  <a:pt x="2792" y="1254"/>
                  <a:pt x="2791" y="1255"/>
                </a:cubicBezTo>
                <a:cubicBezTo>
                  <a:pt x="2791" y="1255"/>
                  <a:pt x="2790" y="1256"/>
                  <a:pt x="2789" y="1256"/>
                </a:cubicBezTo>
                <a:cubicBezTo>
                  <a:pt x="2789" y="1256"/>
                  <a:pt x="2790" y="1256"/>
                  <a:pt x="2790" y="1257"/>
                </a:cubicBezTo>
                <a:cubicBezTo>
                  <a:pt x="2790" y="1258"/>
                  <a:pt x="2789" y="1259"/>
                  <a:pt x="2788" y="1260"/>
                </a:cubicBezTo>
                <a:cubicBezTo>
                  <a:pt x="2788" y="1261"/>
                  <a:pt x="2788" y="1261"/>
                  <a:pt x="2788" y="1261"/>
                </a:cubicBezTo>
                <a:cubicBezTo>
                  <a:pt x="2788" y="1261"/>
                  <a:pt x="2788" y="1261"/>
                  <a:pt x="2788" y="1261"/>
                </a:cubicBezTo>
                <a:cubicBezTo>
                  <a:pt x="2788" y="1262"/>
                  <a:pt x="2788" y="1262"/>
                  <a:pt x="2787" y="1262"/>
                </a:cubicBezTo>
                <a:cubicBezTo>
                  <a:pt x="2788" y="1262"/>
                  <a:pt x="2789" y="1262"/>
                  <a:pt x="2789" y="1263"/>
                </a:cubicBezTo>
                <a:cubicBezTo>
                  <a:pt x="2789" y="1264"/>
                  <a:pt x="2789" y="1264"/>
                  <a:pt x="2789" y="1265"/>
                </a:cubicBezTo>
                <a:cubicBezTo>
                  <a:pt x="2788" y="1265"/>
                  <a:pt x="2788" y="1265"/>
                  <a:pt x="2787" y="1266"/>
                </a:cubicBezTo>
                <a:cubicBezTo>
                  <a:pt x="2787" y="1266"/>
                  <a:pt x="2787" y="1266"/>
                  <a:pt x="2787" y="1266"/>
                </a:cubicBezTo>
                <a:cubicBezTo>
                  <a:pt x="2786" y="1268"/>
                  <a:pt x="2785" y="1268"/>
                  <a:pt x="2784" y="1267"/>
                </a:cubicBezTo>
                <a:cubicBezTo>
                  <a:pt x="2783" y="1267"/>
                  <a:pt x="2783" y="1267"/>
                  <a:pt x="2783" y="1266"/>
                </a:cubicBezTo>
                <a:cubicBezTo>
                  <a:pt x="2783" y="1266"/>
                  <a:pt x="2783" y="1265"/>
                  <a:pt x="2783" y="1265"/>
                </a:cubicBezTo>
                <a:cubicBezTo>
                  <a:pt x="2782" y="1265"/>
                  <a:pt x="2782" y="1266"/>
                  <a:pt x="2781" y="1266"/>
                </a:cubicBezTo>
                <a:cubicBezTo>
                  <a:pt x="2781" y="1266"/>
                  <a:pt x="2781" y="1266"/>
                  <a:pt x="2781" y="1266"/>
                </a:cubicBezTo>
                <a:cubicBezTo>
                  <a:pt x="2780" y="1266"/>
                  <a:pt x="2779" y="1265"/>
                  <a:pt x="2779" y="1264"/>
                </a:cubicBezTo>
                <a:cubicBezTo>
                  <a:pt x="2778" y="1264"/>
                  <a:pt x="2778" y="1263"/>
                  <a:pt x="2779" y="1263"/>
                </a:cubicBezTo>
                <a:cubicBezTo>
                  <a:pt x="2779" y="1262"/>
                  <a:pt x="2779" y="1261"/>
                  <a:pt x="2780" y="1261"/>
                </a:cubicBezTo>
                <a:cubicBezTo>
                  <a:pt x="2780" y="1261"/>
                  <a:pt x="2780" y="1260"/>
                  <a:pt x="2780" y="1260"/>
                </a:cubicBezTo>
                <a:cubicBezTo>
                  <a:pt x="2780" y="1259"/>
                  <a:pt x="2780" y="1258"/>
                  <a:pt x="2781" y="1258"/>
                </a:cubicBezTo>
                <a:cubicBezTo>
                  <a:pt x="2781" y="1257"/>
                  <a:pt x="2782" y="1257"/>
                  <a:pt x="2782" y="1257"/>
                </a:cubicBezTo>
                <a:cubicBezTo>
                  <a:pt x="2783" y="1257"/>
                  <a:pt x="2784" y="1257"/>
                  <a:pt x="2784" y="1258"/>
                </a:cubicBezTo>
                <a:cubicBezTo>
                  <a:pt x="2784" y="1258"/>
                  <a:pt x="2784" y="1259"/>
                  <a:pt x="2784" y="1259"/>
                </a:cubicBezTo>
                <a:cubicBezTo>
                  <a:pt x="2784" y="1259"/>
                  <a:pt x="2784" y="1259"/>
                  <a:pt x="2784" y="1259"/>
                </a:cubicBezTo>
                <a:cubicBezTo>
                  <a:pt x="2785" y="1259"/>
                  <a:pt x="2785" y="1258"/>
                  <a:pt x="2785" y="1258"/>
                </a:cubicBezTo>
                <a:cubicBezTo>
                  <a:pt x="2784" y="1257"/>
                  <a:pt x="2785" y="1256"/>
                  <a:pt x="2785" y="1256"/>
                </a:cubicBezTo>
                <a:cubicBezTo>
                  <a:pt x="2785" y="1255"/>
                  <a:pt x="2785" y="1255"/>
                  <a:pt x="2784" y="1255"/>
                </a:cubicBezTo>
                <a:cubicBezTo>
                  <a:pt x="2784" y="1255"/>
                  <a:pt x="2784" y="1255"/>
                  <a:pt x="2783" y="1255"/>
                </a:cubicBezTo>
                <a:cubicBezTo>
                  <a:pt x="2783" y="1256"/>
                  <a:pt x="2782" y="1256"/>
                  <a:pt x="2781" y="1256"/>
                </a:cubicBezTo>
                <a:cubicBezTo>
                  <a:pt x="2781" y="1256"/>
                  <a:pt x="2781" y="1256"/>
                  <a:pt x="2781" y="1256"/>
                </a:cubicBezTo>
                <a:cubicBezTo>
                  <a:pt x="2781" y="1257"/>
                  <a:pt x="2780" y="1257"/>
                  <a:pt x="2779" y="1257"/>
                </a:cubicBezTo>
                <a:cubicBezTo>
                  <a:pt x="2779" y="1257"/>
                  <a:pt x="2779" y="1257"/>
                  <a:pt x="2779" y="1257"/>
                </a:cubicBezTo>
                <a:cubicBezTo>
                  <a:pt x="2779" y="1257"/>
                  <a:pt x="2779" y="1257"/>
                  <a:pt x="2779" y="1258"/>
                </a:cubicBezTo>
                <a:cubicBezTo>
                  <a:pt x="2779" y="1258"/>
                  <a:pt x="2779" y="1259"/>
                  <a:pt x="2779" y="1259"/>
                </a:cubicBezTo>
                <a:cubicBezTo>
                  <a:pt x="2779" y="1259"/>
                  <a:pt x="2779" y="1259"/>
                  <a:pt x="2779" y="1259"/>
                </a:cubicBezTo>
                <a:cubicBezTo>
                  <a:pt x="2779" y="1260"/>
                  <a:pt x="2779" y="1260"/>
                  <a:pt x="2779" y="1261"/>
                </a:cubicBezTo>
                <a:cubicBezTo>
                  <a:pt x="2778" y="1261"/>
                  <a:pt x="2777" y="1261"/>
                  <a:pt x="2776" y="1260"/>
                </a:cubicBezTo>
                <a:cubicBezTo>
                  <a:pt x="2776" y="1260"/>
                  <a:pt x="2776" y="1260"/>
                  <a:pt x="2775" y="1260"/>
                </a:cubicBezTo>
                <a:cubicBezTo>
                  <a:pt x="2775" y="1260"/>
                  <a:pt x="2775" y="1260"/>
                  <a:pt x="2774" y="1260"/>
                </a:cubicBezTo>
                <a:cubicBezTo>
                  <a:pt x="2774" y="1260"/>
                  <a:pt x="2774" y="1260"/>
                  <a:pt x="2773" y="1260"/>
                </a:cubicBezTo>
                <a:cubicBezTo>
                  <a:pt x="2773" y="1260"/>
                  <a:pt x="2773" y="1260"/>
                  <a:pt x="2773" y="1260"/>
                </a:cubicBezTo>
                <a:cubicBezTo>
                  <a:pt x="2773" y="1260"/>
                  <a:pt x="2772" y="1260"/>
                  <a:pt x="2772" y="1259"/>
                </a:cubicBezTo>
                <a:cubicBezTo>
                  <a:pt x="2772" y="1259"/>
                  <a:pt x="2772" y="1259"/>
                  <a:pt x="2772" y="1259"/>
                </a:cubicBezTo>
                <a:cubicBezTo>
                  <a:pt x="2771" y="1259"/>
                  <a:pt x="2771" y="1259"/>
                  <a:pt x="2771" y="1258"/>
                </a:cubicBezTo>
                <a:cubicBezTo>
                  <a:pt x="2771" y="1258"/>
                  <a:pt x="2771" y="1258"/>
                  <a:pt x="2771" y="1258"/>
                </a:cubicBezTo>
                <a:cubicBezTo>
                  <a:pt x="2770" y="1257"/>
                  <a:pt x="2769" y="1256"/>
                  <a:pt x="2770" y="1255"/>
                </a:cubicBezTo>
                <a:cubicBezTo>
                  <a:pt x="2770" y="1255"/>
                  <a:pt x="2771" y="1254"/>
                  <a:pt x="2771" y="1254"/>
                </a:cubicBezTo>
                <a:cubicBezTo>
                  <a:pt x="2771" y="1254"/>
                  <a:pt x="2771" y="1254"/>
                  <a:pt x="2771" y="1254"/>
                </a:cubicBezTo>
                <a:cubicBezTo>
                  <a:pt x="2771" y="1254"/>
                  <a:pt x="2771" y="1254"/>
                  <a:pt x="2771" y="1254"/>
                </a:cubicBezTo>
                <a:cubicBezTo>
                  <a:pt x="2770" y="1254"/>
                  <a:pt x="2770" y="1253"/>
                  <a:pt x="2770" y="1252"/>
                </a:cubicBezTo>
                <a:cubicBezTo>
                  <a:pt x="2770" y="1252"/>
                  <a:pt x="2770" y="1252"/>
                  <a:pt x="2770" y="1252"/>
                </a:cubicBezTo>
                <a:cubicBezTo>
                  <a:pt x="2770" y="1252"/>
                  <a:pt x="2770" y="1252"/>
                  <a:pt x="2769" y="1252"/>
                </a:cubicBezTo>
                <a:cubicBezTo>
                  <a:pt x="2769" y="1252"/>
                  <a:pt x="2768" y="1252"/>
                  <a:pt x="2768" y="1251"/>
                </a:cubicBezTo>
                <a:cubicBezTo>
                  <a:pt x="2768" y="1251"/>
                  <a:pt x="2768" y="1251"/>
                  <a:pt x="2768" y="1251"/>
                </a:cubicBezTo>
                <a:cubicBezTo>
                  <a:pt x="2768" y="1250"/>
                  <a:pt x="2767" y="1250"/>
                  <a:pt x="2767" y="1249"/>
                </a:cubicBezTo>
                <a:cubicBezTo>
                  <a:pt x="2767" y="1249"/>
                  <a:pt x="2767" y="1248"/>
                  <a:pt x="2767" y="1248"/>
                </a:cubicBezTo>
                <a:cubicBezTo>
                  <a:pt x="2767" y="1248"/>
                  <a:pt x="2767" y="1248"/>
                  <a:pt x="2766" y="1248"/>
                </a:cubicBezTo>
                <a:cubicBezTo>
                  <a:pt x="2765" y="1247"/>
                  <a:pt x="2765" y="1246"/>
                  <a:pt x="2765" y="1245"/>
                </a:cubicBezTo>
                <a:cubicBezTo>
                  <a:pt x="2765" y="1245"/>
                  <a:pt x="2766" y="1244"/>
                  <a:pt x="2766" y="1244"/>
                </a:cubicBezTo>
                <a:cubicBezTo>
                  <a:pt x="2767" y="1243"/>
                  <a:pt x="2767" y="1243"/>
                  <a:pt x="2767" y="1243"/>
                </a:cubicBezTo>
                <a:cubicBezTo>
                  <a:pt x="2767" y="1242"/>
                  <a:pt x="2767" y="1240"/>
                  <a:pt x="2767" y="1239"/>
                </a:cubicBezTo>
                <a:cubicBezTo>
                  <a:pt x="2767" y="1239"/>
                  <a:pt x="2767" y="1239"/>
                  <a:pt x="2767" y="1239"/>
                </a:cubicBezTo>
                <a:cubicBezTo>
                  <a:pt x="2766" y="1239"/>
                  <a:pt x="2766" y="1239"/>
                  <a:pt x="2766" y="1239"/>
                </a:cubicBezTo>
                <a:cubicBezTo>
                  <a:pt x="2766" y="1239"/>
                  <a:pt x="2765" y="1239"/>
                  <a:pt x="2765" y="1239"/>
                </a:cubicBezTo>
                <a:cubicBezTo>
                  <a:pt x="2765" y="1239"/>
                  <a:pt x="2765" y="1239"/>
                  <a:pt x="2765" y="1239"/>
                </a:cubicBezTo>
                <a:cubicBezTo>
                  <a:pt x="2765" y="1239"/>
                  <a:pt x="2765" y="1239"/>
                  <a:pt x="2765" y="1240"/>
                </a:cubicBezTo>
                <a:cubicBezTo>
                  <a:pt x="2765" y="1240"/>
                  <a:pt x="2765" y="1240"/>
                  <a:pt x="2765" y="1240"/>
                </a:cubicBezTo>
                <a:cubicBezTo>
                  <a:pt x="2764" y="1240"/>
                  <a:pt x="2764" y="1241"/>
                  <a:pt x="2764" y="1241"/>
                </a:cubicBezTo>
                <a:cubicBezTo>
                  <a:pt x="2764" y="1241"/>
                  <a:pt x="2763" y="1241"/>
                  <a:pt x="2763" y="1241"/>
                </a:cubicBezTo>
                <a:cubicBezTo>
                  <a:pt x="2763" y="1242"/>
                  <a:pt x="2763" y="1242"/>
                  <a:pt x="2763" y="1242"/>
                </a:cubicBezTo>
                <a:cubicBezTo>
                  <a:pt x="2763" y="1242"/>
                  <a:pt x="2763" y="1242"/>
                  <a:pt x="2763" y="1242"/>
                </a:cubicBezTo>
                <a:cubicBezTo>
                  <a:pt x="2763" y="1242"/>
                  <a:pt x="2763" y="1242"/>
                  <a:pt x="2763" y="1243"/>
                </a:cubicBezTo>
                <a:cubicBezTo>
                  <a:pt x="2763" y="1243"/>
                  <a:pt x="2763" y="1244"/>
                  <a:pt x="2763" y="1244"/>
                </a:cubicBezTo>
                <a:cubicBezTo>
                  <a:pt x="2764" y="1245"/>
                  <a:pt x="2764" y="1246"/>
                  <a:pt x="2764" y="1248"/>
                </a:cubicBezTo>
                <a:cubicBezTo>
                  <a:pt x="2763" y="1248"/>
                  <a:pt x="2763" y="1249"/>
                  <a:pt x="2763" y="1249"/>
                </a:cubicBezTo>
                <a:cubicBezTo>
                  <a:pt x="2763" y="1250"/>
                  <a:pt x="2763" y="1250"/>
                  <a:pt x="2763" y="1250"/>
                </a:cubicBezTo>
                <a:cubicBezTo>
                  <a:pt x="2762" y="1250"/>
                  <a:pt x="2762" y="1250"/>
                  <a:pt x="2762" y="1250"/>
                </a:cubicBezTo>
                <a:cubicBezTo>
                  <a:pt x="2762" y="1251"/>
                  <a:pt x="2762" y="1251"/>
                  <a:pt x="2762" y="1252"/>
                </a:cubicBezTo>
                <a:cubicBezTo>
                  <a:pt x="2762" y="1252"/>
                  <a:pt x="2762" y="1252"/>
                  <a:pt x="2762" y="1252"/>
                </a:cubicBezTo>
                <a:cubicBezTo>
                  <a:pt x="2762" y="1252"/>
                  <a:pt x="2762" y="1253"/>
                  <a:pt x="2762" y="1253"/>
                </a:cubicBezTo>
                <a:cubicBezTo>
                  <a:pt x="2762" y="1253"/>
                  <a:pt x="2763" y="1254"/>
                  <a:pt x="2762" y="1254"/>
                </a:cubicBezTo>
                <a:cubicBezTo>
                  <a:pt x="2762" y="1255"/>
                  <a:pt x="2762" y="1255"/>
                  <a:pt x="2762" y="1255"/>
                </a:cubicBezTo>
                <a:cubicBezTo>
                  <a:pt x="2762" y="1256"/>
                  <a:pt x="2762" y="1256"/>
                  <a:pt x="2762" y="1256"/>
                </a:cubicBezTo>
                <a:cubicBezTo>
                  <a:pt x="2762" y="1257"/>
                  <a:pt x="2762" y="1257"/>
                  <a:pt x="2762" y="1258"/>
                </a:cubicBezTo>
                <a:cubicBezTo>
                  <a:pt x="2762" y="1259"/>
                  <a:pt x="2762" y="1259"/>
                  <a:pt x="2762" y="1260"/>
                </a:cubicBezTo>
                <a:cubicBezTo>
                  <a:pt x="2761" y="1261"/>
                  <a:pt x="2761" y="1261"/>
                  <a:pt x="2762" y="1261"/>
                </a:cubicBezTo>
                <a:cubicBezTo>
                  <a:pt x="2762" y="1261"/>
                  <a:pt x="2762" y="1262"/>
                  <a:pt x="2762" y="1262"/>
                </a:cubicBezTo>
                <a:cubicBezTo>
                  <a:pt x="2762" y="1262"/>
                  <a:pt x="2763" y="1262"/>
                  <a:pt x="2763" y="1263"/>
                </a:cubicBezTo>
                <a:cubicBezTo>
                  <a:pt x="2763" y="1263"/>
                  <a:pt x="2764" y="1264"/>
                  <a:pt x="2763" y="1264"/>
                </a:cubicBezTo>
                <a:cubicBezTo>
                  <a:pt x="2763" y="1265"/>
                  <a:pt x="2763" y="1267"/>
                  <a:pt x="2762" y="1267"/>
                </a:cubicBezTo>
                <a:cubicBezTo>
                  <a:pt x="2761" y="1268"/>
                  <a:pt x="2760" y="1267"/>
                  <a:pt x="2760" y="1267"/>
                </a:cubicBezTo>
                <a:cubicBezTo>
                  <a:pt x="2760" y="1267"/>
                  <a:pt x="2760" y="1267"/>
                  <a:pt x="2760" y="1267"/>
                </a:cubicBezTo>
                <a:cubicBezTo>
                  <a:pt x="2760" y="1267"/>
                  <a:pt x="2759" y="1267"/>
                  <a:pt x="2759" y="1267"/>
                </a:cubicBezTo>
                <a:cubicBezTo>
                  <a:pt x="2759" y="1267"/>
                  <a:pt x="2759" y="1267"/>
                  <a:pt x="2759" y="1267"/>
                </a:cubicBezTo>
                <a:cubicBezTo>
                  <a:pt x="2759" y="1267"/>
                  <a:pt x="2758" y="1267"/>
                  <a:pt x="2758" y="1267"/>
                </a:cubicBezTo>
                <a:cubicBezTo>
                  <a:pt x="2758" y="1267"/>
                  <a:pt x="2758" y="1267"/>
                  <a:pt x="2758" y="1267"/>
                </a:cubicBezTo>
                <a:cubicBezTo>
                  <a:pt x="2758" y="1268"/>
                  <a:pt x="2757" y="1268"/>
                  <a:pt x="2757" y="1268"/>
                </a:cubicBezTo>
                <a:cubicBezTo>
                  <a:pt x="2757" y="1268"/>
                  <a:pt x="2757" y="1268"/>
                  <a:pt x="2757" y="1268"/>
                </a:cubicBezTo>
                <a:cubicBezTo>
                  <a:pt x="2756" y="1268"/>
                  <a:pt x="2756" y="1268"/>
                  <a:pt x="2755" y="1268"/>
                </a:cubicBezTo>
                <a:cubicBezTo>
                  <a:pt x="2755" y="1268"/>
                  <a:pt x="2755" y="1268"/>
                  <a:pt x="2755" y="1268"/>
                </a:cubicBezTo>
                <a:cubicBezTo>
                  <a:pt x="2754" y="1268"/>
                  <a:pt x="2754" y="1268"/>
                  <a:pt x="2754" y="1268"/>
                </a:cubicBezTo>
                <a:cubicBezTo>
                  <a:pt x="2752" y="1268"/>
                  <a:pt x="2750" y="1266"/>
                  <a:pt x="2750" y="1264"/>
                </a:cubicBezTo>
                <a:cubicBezTo>
                  <a:pt x="2750" y="1263"/>
                  <a:pt x="2750" y="1263"/>
                  <a:pt x="2750" y="1263"/>
                </a:cubicBezTo>
                <a:cubicBezTo>
                  <a:pt x="2750" y="1262"/>
                  <a:pt x="2750" y="1262"/>
                  <a:pt x="2750" y="1262"/>
                </a:cubicBezTo>
                <a:cubicBezTo>
                  <a:pt x="2750" y="1262"/>
                  <a:pt x="2750" y="1262"/>
                  <a:pt x="2750" y="1261"/>
                </a:cubicBezTo>
                <a:cubicBezTo>
                  <a:pt x="2750" y="1261"/>
                  <a:pt x="2750" y="1260"/>
                  <a:pt x="2750" y="1260"/>
                </a:cubicBezTo>
                <a:cubicBezTo>
                  <a:pt x="2750" y="1259"/>
                  <a:pt x="2751" y="1259"/>
                  <a:pt x="2751" y="1258"/>
                </a:cubicBezTo>
                <a:cubicBezTo>
                  <a:pt x="2751" y="1258"/>
                  <a:pt x="2751" y="1258"/>
                  <a:pt x="2751" y="1257"/>
                </a:cubicBezTo>
                <a:cubicBezTo>
                  <a:pt x="2752" y="1257"/>
                  <a:pt x="2752" y="1256"/>
                  <a:pt x="2752" y="1256"/>
                </a:cubicBezTo>
                <a:cubicBezTo>
                  <a:pt x="2752" y="1256"/>
                  <a:pt x="2752" y="1255"/>
                  <a:pt x="2753" y="1255"/>
                </a:cubicBezTo>
                <a:cubicBezTo>
                  <a:pt x="2753" y="1255"/>
                  <a:pt x="2753" y="1255"/>
                  <a:pt x="2753" y="1254"/>
                </a:cubicBezTo>
                <a:cubicBezTo>
                  <a:pt x="2753" y="1254"/>
                  <a:pt x="2753" y="1254"/>
                  <a:pt x="2753" y="1253"/>
                </a:cubicBezTo>
                <a:cubicBezTo>
                  <a:pt x="2753" y="1253"/>
                  <a:pt x="2753" y="1253"/>
                  <a:pt x="2753" y="1253"/>
                </a:cubicBezTo>
                <a:cubicBezTo>
                  <a:pt x="2753" y="1253"/>
                  <a:pt x="2753" y="1252"/>
                  <a:pt x="2753" y="1252"/>
                </a:cubicBezTo>
                <a:cubicBezTo>
                  <a:pt x="2752" y="1252"/>
                  <a:pt x="2752" y="1252"/>
                  <a:pt x="2752" y="1252"/>
                </a:cubicBezTo>
                <a:cubicBezTo>
                  <a:pt x="2752" y="1251"/>
                  <a:pt x="2752" y="1251"/>
                  <a:pt x="2752" y="1250"/>
                </a:cubicBezTo>
                <a:cubicBezTo>
                  <a:pt x="2753" y="1250"/>
                  <a:pt x="2752" y="1249"/>
                  <a:pt x="2751" y="1248"/>
                </a:cubicBezTo>
                <a:cubicBezTo>
                  <a:pt x="2751" y="1248"/>
                  <a:pt x="2751" y="1247"/>
                  <a:pt x="2751" y="1247"/>
                </a:cubicBezTo>
                <a:cubicBezTo>
                  <a:pt x="2751" y="1247"/>
                  <a:pt x="2751" y="1247"/>
                  <a:pt x="2751" y="1247"/>
                </a:cubicBezTo>
                <a:cubicBezTo>
                  <a:pt x="2751" y="1247"/>
                  <a:pt x="2751" y="1247"/>
                  <a:pt x="2751" y="1247"/>
                </a:cubicBezTo>
                <a:cubicBezTo>
                  <a:pt x="2750" y="1247"/>
                  <a:pt x="2750" y="1247"/>
                  <a:pt x="2750" y="1247"/>
                </a:cubicBezTo>
                <a:cubicBezTo>
                  <a:pt x="2750" y="1247"/>
                  <a:pt x="2749" y="1247"/>
                  <a:pt x="2749" y="1247"/>
                </a:cubicBezTo>
                <a:cubicBezTo>
                  <a:pt x="2749" y="1247"/>
                  <a:pt x="2749" y="1247"/>
                  <a:pt x="2749" y="1247"/>
                </a:cubicBezTo>
                <a:cubicBezTo>
                  <a:pt x="2749" y="1247"/>
                  <a:pt x="2749" y="1247"/>
                  <a:pt x="2748" y="1248"/>
                </a:cubicBezTo>
                <a:cubicBezTo>
                  <a:pt x="2747" y="1248"/>
                  <a:pt x="2746" y="1248"/>
                  <a:pt x="2746" y="1247"/>
                </a:cubicBezTo>
                <a:cubicBezTo>
                  <a:pt x="2745" y="1246"/>
                  <a:pt x="2746" y="1246"/>
                  <a:pt x="2746" y="1245"/>
                </a:cubicBezTo>
                <a:cubicBezTo>
                  <a:pt x="2746" y="1245"/>
                  <a:pt x="2746" y="1245"/>
                  <a:pt x="2746" y="1245"/>
                </a:cubicBezTo>
                <a:cubicBezTo>
                  <a:pt x="2745" y="1245"/>
                  <a:pt x="2745" y="1245"/>
                  <a:pt x="2745" y="1245"/>
                </a:cubicBezTo>
                <a:cubicBezTo>
                  <a:pt x="2745" y="1244"/>
                  <a:pt x="2744" y="1243"/>
                  <a:pt x="2745" y="1242"/>
                </a:cubicBezTo>
                <a:cubicBezTo>
                  <a:pt x="2745" y="1242"/>
                  <a:pt x="2745" y="1241"/>
                  <a:pt x="2745" y="1241"/>
                </a:cubicBezTo>
                <a:cubicBezTo>
                  <a:pt x="2745" y="1241"/>
                  <a:pt x="2745" y="1241"/>
                  <a:pt x="2746" y="1241"/>
                </a:cubicBezTo>
                <a:cubicBezTo>
                  <a:pt x="2746" y="1240"/>
                  <a:pt x="2746" y="1240"/>
                  <a:pt x="2746" y="1239"/>
                </a:cubicBezTo>
                <a:cubicBezTo>
                  <a:pt x="2746" y="1239"/>
                  <a:pt x="2746" y="1239"/>
                  <a:pt x="2746" y="1239"/>
                </a:cubicBezTo>
                <a:cubicBezTo>
                  <a:pt x="2746" y="1238"/>
                  <a:pt x="2746" y="1238"/>
                  <a:pt x="2746" y="1237"/>
                </a:cubicBezTo>
                <a:cubicBezTo>
                  <a:pt x="2746" y="1236"/>
                  <a:pt x="2747" y="1236"/>
                  <a:pt x="2747" y="1236"/>
                </a:cubicBezTo>
                <a:cubicBezTo>
                  <a:pt x="2747" y="1236"/>
                  <a:pt x="2747" y="1236"/>
                  <a:pt x="2747" y="1236"/>
                </a:cubicBezTo>
                <a:cubicBezTo>
                  <a:pt x="2748" y="1235"/>
                  <a:pt x="2748" y="1235"/>
                  <a:pt x="2748" y="1235"/>
                </a:cubicBezTo>
                <a:cubicBezTo>
                  <a:pt x="2748" y="1234"/>
                  <a:pt x="2748" y="1233"/>
                  <a:pt x="2749" y="1232"/>
                </a:cubicBezTo>
                <a:cubicBezTo>
                  <a:pt x="2750" y="1232"/>
                  <a:pt x="2750" y="1231"/>
                  <a:pt x="2750" y="1231"/>
                </a:cubicBezTo>
                <a:cubicBezTo>
                  <a:pt x="2750" y="1230"/>
                  <a:pt x="2750" y="1230"/>
                  <a:pt x="2750" y="1230"/>
                </a:cubicBezTo>
                <a:cubicBezTo>
                  <a:pt x="2750" y="1229"/>
                  <a:pt x="2750" y="1229"/>
                  <a:pt x="2750" y="1229"/>
                </a:cubicBezTo>
                <a:cubicBezTo>
                  <a:pt x="2750" y="1228"/>
                  <a:pt x="2750" y="1227"/>
                  <a:pt x="2750" y="1227"/>
                </a:cubicBezTo>
                <a:cubicBezTo>
                  <a:pt x="2750" y="1226"/>
                  <a:pt x="2750" y="1225"/>
                  <a:pt x="2750" y="1225"/>
                </a:cubicBezTo>
                <a:cubicBezTo>
                  <a:pt x="2751" y="1224"/>
                  <a:pt x="2751" y="1224"/>
                  <a:pt x="2751" y="1224"/>
                </a:cubicBezTo>
                <a:cubicBezTo>
                  <a:pt x="2750" y="1223"/>
                  <a:pt x="2750" y="1223"/>
                  <a:pt x="2750" y="1223"/>
                </a:cubicBezTo>
                <a:cubicBezTo>
                  <a:pt x="2750" y="1223"/>
                  <a:pt x="2750" y="1221"/>
                  <a:pt x="2751" y="1220"/>
                </a:cubicBezTo>
                <a:cubicBezTo>
                  <a:pt x="2751" y="1220"/>
                  <a:pt x="2752" y="1219"/>
                  <a:pt x="2752" y="1219"/>
                </a:cubicBezTo>
                <a:cubicBezTo>
                  <a:pt x="2753" y="1219"/>
                  <a:pt x="2753" y="1219"/>
                  <a:pt x="2753" y="1219"/>
                </a:cubicBezTo>
                <a:cubicBezTo>
                  <a:pt x="2753" y="1218"/>
                  <a:pt x="2754" y="1218"/>
                  <a:pt x="2754" y="1218"/>
                </a:cubicBezTo>
                <a:cubicBezTo>
                  <a:pt x="2754" y="1218"/>
                  <a:pt x="2755" y="1218"/>
                  <a:pt x="2755" y="1218"/>
                </a:cubicBezTo>
                <a:cubicBezTo>
                  <a:pt x="2755" y="1218"/>
                  <a:pt x="2755" y="1218"/>
                  <a:pt x="2755" y="1218"/>
                </a:cubicBezTo>
                <a:cubicBezTo>
                  <a:pt x="2755" y="1218"/>
                  <a:pt x="2755" y="1217"/>
                  <a:pt x="2755" y="1217"/>
                </a:cubicBezTo>
                <a:cubicBezTo>
                  <a:pt x="2755" y="1216"/>
                  <a:pt x="2755" y="1216"/>
                  <a:pt x="2755" y="1215"/>
                </a:cubicBezTo>
                <a:cubicBezTo>
                  <a:pt x="2755" y="1215"/>
                  <a:pt x="2756" y="1215"/>
                  <a:pt x="2756" y="1214"/>
                </a:cubicBezTo>
                <a:cubicBezTo>
                  <a:pt x="2756" y="1213"/>
                  <a:pt x="2755" y="1213"/>
                  <a:pt x="2755" y="1212"/>
                </a:cubicBezTo>
                <a:cubicBezTo>
                  <a:pt x="2755" y="1211"/>
                  <a:pt x="2755" y="1210"/>
                  <a:pt x="2755" y="1209"/>
                </a:cubicBezTo>
                <a:cubicBezTo>
                  <a:pt x="2755" y="1209"/>
                  <a:pt x="2755" y="1209"/>
                  <a:pt x="2755" y="1208"/>
                </a:cubicBezTo>
                <a:cubicBezTo>
                  <a:pt x="2755" y="1207"/>
                  <a:pt x="2756" y="1207"/>
                  <a:pt x="2757" y="1207"/>
                </a:cubicBezTo>
                <a:cubicBezTo>
                  <a:pt x="2757" y="1206"/>
                  <a:pt x="2757" y="1206"/>
                  <a:pt x="2757" y="1206"/>
                </a:cubicBezTo>
                <a:cubicBezTo>
                  <a:pt x="2758" y="1205"/>
                  <a:pt x="2758" y="1205"/>
                  <a:pt x="2758" y="1204"/>
                </a:cubicBezTo>
                <a:cubicBezTo>
                  <a:pt x="2758" y="1204"/>
                  <a:pt x="2759" y="1204"/>
                  <a:pt x="2760" y="1203"/>
                </a:cubicBezTo>
                <a:cubicBezTo>
                  <a:pt x="2760" y="1203"/>
                  <a:pt x="2760" y="1203"/>
                  <a:pt x="2760" y="1203"/>
                </a:cubicBezTo>
                <a:cubicBezTo>
                  <a:pt x="2760" y="1203"/>
                  <a:pt x="2761" y="1203"/>
                  <a:pt x="2762" y="1203"/>
                </a:cubicBezTo>
                <a:cubicBezTo>
                  <a:pt x="2762" y="1203"/>
                  <a:pt x="2762" y="1203"/>
                  <a:pt x="2763" y="1203"/>
                </a:cubicBezTo>
                <a:cubicBezTo>
                  <a:pt x="2763" y="1203"/>
                  <a:pt x="2763" y="1203"/>
                  <a:pt x="2764" y="1203"/>
                </a:cubicBezTo>
                <a:cubicBezTo>
                  <a:pt x="2764" y="1202"/>
                  <a:pt x="2765" y="1202"/>
                  <a:pt x="2765" y="1202"/>
                </a:cubicBezTo>
                <a:cubicBezTo>
                  <a:pt x="2765" y="1202"/>
                  <a:pt x="2765" y="1202"/>
                  <a:pt x="2765" y="1202"/>
                </a:cubicBezTo>
                <a:cubicBezTo>
                  <a:pt x="2765" y="1201"/>
                  <a:pt x="2765" y="1201"/>
                  <a:pt x="2766" y="1201"/>
                </a:cubicBezTo>
                <a:cubicBezTo>
                  <a:pt x="2766" y="1201"/>
                  <a:pt x="2766" y="1201"/>
                  <a:pt x="2766" y="1201"/>
                </a:cubicBezTo>
                <a:cubicBezTo>
                  <a:pt x="2766" y="1201"/>
                  <a:pt x="2766" y="1201"/>
                  <a:pt x="2766" y="1200"/>
                </a:cubicBezTo>
                <a:cubicBezTo>
                  <a:pt x="2766" y="1200"/>
                  <a:pt x="2766" y="1199"/>
                  <a:pt x="2767" y="1199"/>
                </a:cubicBezTo>
                <a:cubicBezTo>
                  <a:pt x="2767" y="1199"/>
                  <a:pt x="2769" y="1199"/>
                  <a:pt x="2770" y="1199"/>
                </a:cubicBezTo>
                <a:cubicBezTo>
                  <a:pt x="2770" y="1199"/>
                  <a:pt x="2771" y="1199"/>
                  <a:pt x="2771" y="1199"/>
                </a:cubicBezTo>
                <a:cubicBezTo>
                  <a:pt x="2771" y="1199"/>
                  <a:pt x="2772" y="1199"/>
                  <a:pt x="2772" y="1199"/>
                </a:cubicBezTo>
                <a:cubicBezTo>
                  <a:pt x="2773" y="1199"/>
                  <a:pt x="2773" y="1200"/>
                  <a:pt x="2773" y="1201"/>
                </a:cubicBezTo>
                <a:cubicBezTo>
                  <a:pt x="2774" y="1201"/>
                  <a:pt x="2774" y="1201"/>
                  <a:pt x="2774" y="1201"/>
                </a:cubicBezTo>
                <a:cubicBezTo>
                  <a:pt x="2774" y="1201"/>
                  <a:pt x="2774" y="1201"/>
                  <a:pt x="2774" y="1200"/>
                </a:cubicBezTo>
                <a:cubicBezTo>
                  <a:pt x="2774" y="1200"/>
                  <a:pt x="2775" y="1200"/>
                  <a:pt x="2775" y="1200"/>
                </a:cubicBezTo>
                <a:cubicBezTo>
                  <a:pt x="2775" y="1200"/>
                  <a:pt x="2776" y="1200"/>
                  <a:pt x="2776" y="1200"/>
                </a:cubicBezTo>
                <a:cubicBezTo>
                  <a:pt x="2776" y="1200"/>
                  <a:pt x="2777" y="1200"/>
                  <a:pt x="2777" y="1201"/>
                </a:cubicBezTo>
                <a:cubicBezTo>
                  <a:pt x="2777" y="1201"/>
                  <a:pt x="2777" y="1201"/>
                  <a:pt x="2777" y="1201"/>
                </a:cubicBezTo>
                <a:cubicBezTo>
                  <a:pt x="2778" y="1201"/>
                  <a:pt x="2778" y="1201"/>
                  <a:pt x="2778" y="1201"/>
                </a:cubicBezTo>
                <a:cubicBezTo>
                  <a:pt x="2778" y="1201"/>
                  <a:pt x="2779" y="1201"/>
                  <a:pt x="2779" y="1201"/>
                </a:cubicBezTo>
                <a:cubicBezTo>
                  <a:pt x="2779" y="1201"/>
                  <a:pt x="2779" y="1201"/>
                  <a:pt x="2780" y="1201"/>
                </a:cubicBezTo>
                <a:cubicBezTo>
                  <a:pt x="2782" y="1201"/>
                  <a:pt x="2782" y="1201"/>
                  <a:pt x="2782" y="1201"/>
                </a:cubicBezTo>
                <a:cubicBezTo>
                  <a:pt x="2783" y="1201"/>
                  <a:pt x="2783" y="1202"/>
                  <a:pt x="2784" y="1202"/>
                </a:cubicBezTo>
                <a:cubicBezTo>
                  <a:pt x="2784" y="1202"/>
                  <a:pt x="2784" y="1202"/>
                  <a:pt x="2784" y="1203"/>
                </a:cubicBezTo>
                <a:cubicBezTo>
                  <a:pt x="2784" y="1203"/>
                  <a:pt x="2785" y="1203"/>
                  <a:pt x="2785" y="1203"/>
                </a:cubicBezTo>
                <a:cubicBezTo>
                  <a:pt x="2785" y="1202"/>
                  <a:pt x="2786" y="1202"/>
                  <a:pt x="2786" y="1202"/>
                </a:cubicBezTo>
                <a:cubicBezTo>
                  <a:pt x="2787" y="1202"/>
                  <a:pt x="2787" y="1202"/>
                  <a:pt x="2787" y="1202"/>
                </a:cubicBezTo>
                <a:cubicBezTo>
                  <a:pt x="2787" y="1202"/>
                  <a:pt x="2787" y="1202"/>
                  <a:pt x="2787" y="1202"/>
                </a:cubicBezTo>
                <a:cubicBezTo>
                  <a:pt x="2788" y="1202"/>
                  <a:pt x="2788" y="1202"/>
                  <a:pt x="2788" y="1202"/>
                </a:cubicBezTo>
                <a:cubicBezTo>
                  <a:pt x="2788" y="1202"/>
                  <a:pt x="2789" y="1202"/>
                  <a:pt x="2789" y="1202"/>
                </a:cubicBezTo>
                <a:cubicBezTo>
                  <a:pt x="2789" y="1202"/>
                  <a:pt x="2789" y="1202"/>
                  <a:pt x="2790" y="1202"/>
                </a:cubicBezTo>
                <a:cubicBezTo>
                  <a:pt x="2790" y="1202"/>
                  <a:pt x="2791" y="1203"/>
                  <a:pt x="2792" y="1203"/>
                </a:cubicBezTo>
                <a:cubicBezTo>
                  <a:pt x="2792" y="1203"/>
                  <a:pt x="2792" y="1203"/>
                  <a:pt x="2792" y="1203"/>
                </a:cubicBezTo>
                <a:cubicBezTo>
                  <a:pt x="2792" y="1203"/>
                  <a:pt x="2793" y="1204"/>
                  <a:pt x="2793" y="1204"/>
                </a:cubicBezTo>
                <a:cubicBezTo>
                  <a:pt x="2794" y="1204"/>
                  <a:pt x="2794" y="1204"/>
                  <a:pt x="2794" y="1204"/>
                </a:cubicBezTo>
                <a:cubicBezTo>
                  <a:pt x="2794" y="1203"/>
                  <a:pt x="2794" y="1203"/>
                  <a:pt x="2795" y="1203"/>
                </a:cubicBezTo>
                <a:cubicBezTo>
                  <a:pt x="2795" y="1203"/>
                  <a:pt x="2795" y="1203"/>
                  <a:pt x="2795" y="1203"/>
                </a:cubicBezTo>
                <a:cubicBezTo>
                  <a:pt x="2795" y="1203"/>
                  <a:pt x="2795" y="1203"/>
                  <a:pt x="2795" y="1203"/>
                </a:cubicBezTo>
                <a:cubicBezTo>
                  <a:pt x="2795" y="1203"/>
                  <a:pt x="2796" y="1203"/>
                  <a:pt x="2796" y="1202"/>
                </a:cubicBezTo>
                <a:cubicBezTo>
                  <a:pt x="2796" y="1202"/>
                  <a:pt x="2797" y="1202"/>
                  <a:pt x="2797" y="1202"/>
                </a:cubicBezTo>
                <a:cubicBezTo>
                  <a:pt x="2798" y="1202"/>
                  <a:pt x="2798" y="1202"/>
                  <a:pt x="2798" y="1202"/>
                </a:cubicBezTo>
                <a:cubicBezTo>
                  <a:pt x="2798" y="1201"/>
                  <a:pt x="2799" y="1201"/>
                  <a:pt x="2799" y="1200"/>
                </a:cubicBezTo>
                <a:cubicBezTo>
                  <a:pt x="2799" y="1200"/>
                  <a:pt x="2799" y="1200"/>
                  <a:pt x="2799" y="1200"/>
                </a:cubicBezTo>
                <a:cubicBezTo>
                  <a:pt x="2800" y="1199"/>
                  <a:pt x="2800" y="1199"/>
                  <a:pt x="2800" y="1199"/>
                </a:cubicBezTo>
                <a:cubicBezTo>
                  <a:pt x="2800" y="1199"/>
                  <a:pt x="2800" y="1199"/>
                  <a:pt x="2800" y="1199"/>
                </a:cubicBezTo>
                <a:cubicBezTo>
                  <a:pt x="2801" y="1198"/>
                  <a:pt x="2801" y="1198"/>
                  <a:pt x="2801" y="1198"/>
                </a:cubicBezTo>
                <a:cubicBezTo>
                  <a:pt x="2801" y="1197"/>
                  <a:pt x="2801" y="1197"/>
                  <a:pt x="2801" y="1197"/>
                </a:cubicBezTo>
                <a:cubicBezTo>
                  <a:pt x="2801" y="1196"/>
                  <a:pt x="2801" y="1196"/>
                  <a:pt x="2802" y="1196"/>
                </a:cubicBezTo>
                <a:cubicBezTo>
                  <a:pt x="2802" y="1196"/>
                  <a:pt x="2802" y="1196"/>
                  <a:pt x="2803" y="1196"/>
                </a:cubicBezTo>
                <a:cubicBezTo>
                  <a:pt x="2804" y="1196"/>
                  <a:pt x="2805" y="1196"/>
                  <a:pt x="2805" y="1196"/>
                </a:cubicBezTo>
                <a:cubicBezTo>
                  <a:pt x="2806" y="1196"/>
                  <a:pt x="2806" y="1196"/>
                  <a:pt x="2806" y="1197"/>
                </a:cubicBezTo>
                <a:cubicBezTo>
                  <a:pt x="2807" y="1197"/>
                  <a:pt x="2807" y="1197"/>
                  <a:pt x="2808" y="1197"/>
                </a:cubicBezTo>
                <a:cubicBezTo>
                  <a:pt x="2809" y="1198"/>
                  <a:pt x="2808" y="1200"/>
                  <a:pt x="2808" y="1201"/>
                </a:cubicBezTo>
                <a:cubicBezTo>
                  <a:pt x="2807" y="1202"/>
                  <a:pt x="2807" y="1202"/>
                  <a:pt x="2807" y="1202"/>
                </a:cubicBezTo>
                <a:cubicBezTo>
                  <a:pt x="2807" y="1202"/>
                  <a:pt x="2807" y="1202"/>
                  <a:pt x="2807" y="1202"/>
                </a:cubicBezTo>
                <a:cubicBezTo>
                  <a:pt x="2807" y="1203"/>
                  <a:pt x="2806" y="1203"/>
                  <a:pt x="2806" y="1204"/>
                </a:cubicBezTo>
                <a:cubicBezTo>
                  <a:pt x="2806" y="1204"/>
                  <a:pt x="2806" y="1204"/>
                  <a:pt x="2806" y="1204"/>
                </a:cubicBezTo>
                <a:cubicBezTo>
                  <a:pt x="2805" y="1205"/>
                  <a:pt x="2805" y="1205"/>
                  <a:pt x="2804" y="1205"/>
                </a:cubicBezTo>
                <a:cubicBezTo>
                  <a:pt x="2804" y="1206"/>
                  <a:pt x="2803" y="1206"/>
                  <a:pt x="2803" y="1206"/>
                </a:cubicBezTo>
                <a:cubicBezTo>
                  <a:pt x="2803" y="1206"/>
                  <a:pt x="2803" y="1206"/>
                  <a:pt x="2803" y="1206"/>
                </a:cubicBezTo>
                <a:cubicBezTo>
                  <a:pt x="2803" y="1206"/>
                  <a:pt x="2802" y="1206"/>
                  <a:pt x="2802" y="1207"/>
                </a:cubicBezTo>
                <a:cubicBezTo>
                  <a:pt x="2802" y="1207"/>
                  <a:pt x="2802" y="1208"/>
                  <a:pt x="2801" y="1208"/>
                </a:cubicBezTo>
                <a:cubicBezTo>
                  <a:pt x="2801" y="1208"/>
                  <a:pt x="2800" y="1209"/>
                  <a:pt x="2800" y="1209"/>
                </a:cubicBezTo>
                <a:cubicBezTo>
                  <a:pt x="2799" y="1209"/>
                  <a:pt x="2799" y="1209"/>
                  <a:pt x="2799" y="1209"/>
                </a:cubicBezTo>
                <a:cubicBezTo>
                  <a:pt x="2799" y="1210"/>
                  <a:pt x="2798" y="1210"/>
                  <a:pt x="2798" y="1210"/>
                </a:cubicBezTo>
                <a:cubicBezTo>
                  <a:pt x="2798" y="1210"/>
                  <a:pt x="2797" y="1210"/>
                  <a:pt x="2797" y="1210"/>
                </a:cubicBezTo>
                <a:cubicBezTo>
                  <a:pt x="2797" y="1210"/>
                  <a:pt x="2795" y="1211"/>
                  <a:pt x="2794" y="1211"/>
                </a:cubicBezTo>
                <a:cubicBezTo>
                  <a:pt x="2794" y="1211"/>
                  <a:pt x="2793" y="1212"/>
                  <a:pt x="2792" y="1212"/>
                </a:cubicBezTo>
                <a:cubicBezTo>
                  <a:pt x="2792" y="1212"/>
                  <a:pt x="2791" y="1211"/>
                  <a:pt x="2790" y="1211"/>
                </a:cubicBezTo>
                <a:cubicBezTo>
                  <a:pt x="2790" y="1211"/>
                  <a:pt x="2789" y="1210"/>
                  <a:pt x="2789" y="1209"/>
                </a:cubicBezTo>
                <a:cubicBezTo>
                  <a:pt x="2789" y="1209"/>
                  <a:pt x="2788" y="1209"/>
                  <a:pt x="2788" y="1209"/>
                </a:cubicBezTo>
                <a:cubicBezTo>
                  <a:pt x="2788" y="1209"/>
                  <a:pt x="2787" y="1209"/>
                  <a:pt x="2787" y="1209"/>
                </a:cubicBezTo>
                <a:cubicBezTo>
                  <a:pt x="2786" y="1209"/>
                  <a:pt x="2786" y="1209"/>
                  <a:pt x="2786" y="1209"/>
                </a:cubicBezTo>
                <a:cubicBezTo>
                  <a:pt x="2785" y="1209"/>
                  <a:pt x="2785" y="1209"/>
                  <a:pt x="2784" y="1209"/>
                </a:cubicBezTo>
                <a:cubicBezTo>
                  <a:pt x="2783" y="1209"/>
                  <a:pt x="2783" y="1209"/>
                  <a:pt x="2783" y="1209"/>
                </a:cubicBezTo>
                <a:cubicBezTo>
                  <a:pt x="2782" y="1209"/>
                  <a:pt x="2781" y="1209"/>
                  <a:pt x="2781" y="1209"/>
                </a:cubicBezTo>
                <a:cubicBezTo>
                  <a:pt x="2780" y="1209"/>
                  <a:pt x="2780" y="1209"/>
                  <a:pt x="2779" y="1209"/>
                </a:cubicBezTo>
                <a:cubicBezTo>
                  <a:pt x="2779" y="1209"/>
                  <a:pt x="2779" y="1209"/>
                  <a:pt x="2778" y="1209"/>
                </a:cubicBezTo>
                <a:cubicBezTo>
                  <a:pt x="2777" y="1209"/>
                  <a:pt x="2777" y="1209"/>
                  <a:pt x="2777" y="1209"/>
                </a:cubicBezTo>
                <a:cubicBezTo>
                  <a:pt x="2777" y="1209"/>
                  <a:pt x="2776" y="1209"/>
                  <a:pt x="2775" y="1209"/>
                </a:cubicBezTo>
                <a:cubicBezTo>
                  <a:pt x="2775" y="1208"/>
                  <a:pt x="2774" y="1208"/>
                  <a:pt x="2774" y="1208"/>
                </a:cubicBezTo>
                <a:cubicBezTo>
                  <a:pt x="2774" y="1207"/>
                  <a:pt x="2774" y="1207"/>
                  <a:pt x="2774" y="1207"/>
                </a:cubicBezTo>
                <a:cubicBezTo>
                  <a:pt x="2774" y="1207"/>
                  <a:pt x="2773" y="1207"/>
                  <a:pt x="2773" y="1208"/>
                </a:cubicBezTo>
                <a:cubicBezTo>
                  <a:pt x="2773" y="1208"/>
                  <a:pt x="2773" y="1208"/>
                  <a:pt x="2773" y="1208"/>
                </a:cubicBezTo>
                <a:cubicBezTo>
                  <a:pt x="2772" y="1208"/>
                  <a:pt x="2772" y="1208"/>
                  <a:pt x="2772" y="1208"/>
                </a:cubicBezTo>
                <a:cubicBezTo>
                  <a:pt x="2772" y="1208"/>
                  <a:pt x="2772" y="1209"/>
                  <a:pt x="2772" y="1209"/>
                </a:cubicBezTo>
                <a:cubicBezTo>
                  <a:pt x="2771" y="1209"/>
                  <a:pt x="2771" y="1209"/>
                  <a:pt x="2771" y="1209"/>
                </a:cubicBezTo>
                <a:cubicBezTo>
                  <a:pt x="2771" y="1209"/>
                  <a:pt x="2770" y="1209"/>
                  <a:pt x="2770" y="1209"/>
                </a:cubicBezTo>
                <a:cubicBezTo>
                  <a:pt x="2769" y="1210"/>
                  <a:pt x="2768" y="1209"/>
                  <a:pt x="2768" y="1209"/>
                </a:cubicBezTo>
                <a:cubicBezTo>
                  <a:pt x="2768" y="1209"/>
                  <a:pt x="2767" y="1209"/>
                  <a:pt x="2767" y="1209"/>
                </a:cubicBezTo>
                <a:cubicBezTo>
                  <a:pt x="2767" y="1209"/>
                  <a:pt x="2766" y="1209"/>
                  <a:pt x="2766" y="1209"/>
                </a:cubicBezTo>
                <a:cubicBezTo>
                  <a:pt x="2765" y="1209"/>
                  <a:pt x="2765" y="1209"/>
                  <a:pt x="2765" y="1208"/>
                </a:cubicBezTo>
                <a:cubicBezTo>
                  <a:pt x="2764" y="1208"/>
                  <a:pt x="2764" y="1208"/>
                  <a:pt x="2764" y="1208"/>
                </a:cubicBezTo>
                <a:cubicBezTo>
                  <a:pt x="2764" y="1208"/>
                  <a:pt x="2764" y="1208"/>
                  <a:pt x="2764" y="1208"/>
                </a:cubicBezTo>
                <a:cubicBezTo>
                  <a:pt x="2764" y="1208"/>
                  <a:pt x="2764" y="1208"/>
                  <a:pt x="2764" y="1208"/>
                </a:cubicBezTo>
                <a:cubicBezTo>
                  <a:pt x="2763" y="1208"/>
                  <a:pt x="2763" y="1209"/>
                  <a:pt x="2763" y="1209"/>
                </a:cubicBezTo>
                <a:cubicBezTo>
                  <a:pt x="2763" y="1209"/>
                  <a:pt x="2762" y="1210"/>
                  <a:pt x="2762" y="1210"/>
                </a:cubicBezTo>
                <a:cubicBezTo>
                  <a:pt x="2762" y="1210"/>
                  <a:pt x="2761" y="1210"/>
                  <a:pt x="2761" y="1210"/>
                </a:cubicBezTo>
                <a:cubicBezTo>
                  <a:pt x="2761" y="1210"/>
                  <a:pt x="2761" y="1211"/>
                  <a:pt x="2761" y="1211"/>
                </a:cubicBezTo>
                <a:cubicBezTo>
                  <a:pt x="2761" y="1211"/>
                  <a:pt x="2760" y="1212"/>
                  <a:pt x="2760" y="1212"/>
                </a:cubicBezTo>
                <a:cubicBezTo>
                  <a:pt x="2759" y="1213"/>
                  <a:pt x="2759" y="1213"/>
                  <a:pt x="2759" y="1214"/>
                </a:cubicBezTo>
                <a:cubicBezTo>
                  <a:pt x="2759" y="1214"/>
                  <a:pt x="2759" y="1214"/>
                  <a:pt x="2759" y="1215"/>
                </a:cubicBezTo>
                <a:cubicBezTo>
                  <a:pt x="2759" y="1215"/>
                  <a:pt x="2759" y="1215"/>
                  <a:pt x="2759" y="1216"/>
                </a:cubicBezTo>
                <a:cubicBezTo>
                  <a:pt x="2759" y="1217"/>
                  <a:pt x="2760" y="1217"/>
                  <a:pt x="2761" y="1218"/>
                </a:cubicBezTo>
                <a:cubicBezTo>
                  <a:pt x="2761" y="1219"/>
                  <a:pt x="2762" y="1219"/>
                  <a:pt x="2762" y="1220"/>
                </a:cubicBezTo>
                <a:cubicBezTo>
                  <a:pt x="2762" y="1220"/>
                  <a:pt x="2762" y="1220"/>
                  <a:pt x="2763" y="1221"/>
                </a:cubicBezTo>
                <a:cubicBezTo>
                  <a:pt x="2763" y="1222"/>
                  <a:pt x="2764" y="1222"/>
                  <a:pt x="2764" y="1223"/>
                </a:cubicBezTo>
                <a:cubicBezTo>
                  <a:pt x="2765" y="1223"/>
                  <a:pt x="2765" y="1224"/>
                  <a:pt x="2765" y="1224"/>
                </a:cubicBezTo>
                <a:cubicBezTo>
                  <a:pt x="2766" y="1224"/>
                  <a:pt x="2766" y="1224"/>
                  <a:pt x="2767" y="1224"/>
                </a:cubicBezTo>
                <a:cubicBezTo>
                  <a:pt x="2767" y="1224"/>
                  <a:pt x="2767" y="1224"/>
                  <a:pt x="2767" y="1224"/>
                </a:cubicBezTo>
                <a:cubicBezTo>
                  <a:pt x="2768" y="1224"/>
                  <a:pt x="2768" y="1224"/>
                  <a:pt x="2768" y="1224"/>
                </a:cubicBezTo>
                <a:cubicBezTo>
                  <a:pt x="2768" y="1224"/>
                  <a:pt x="2768" y="1224"/>
                  <a:pt x="2768" y="1224"/>
                </a:cubicBezTo>
                <a:cubicBezTo>
                  <a:pt x="2768" y="1224"/>
                  <a:pt x="2769" y="1224"/>
                  <a:pt x="2769" y="1224"/>
                </a:cubicBezTo>
                <a:cubicBezTo>
                  <a:pt x="2769" y="1223"/>
                  <a:pt x="2769" y="1222"/>
                  <a:pt x="2769" y="1222"/>
                </a:cubicBezTo>
                <a:cubicBezTo>
                  <a:pt x="2770" y="1222"/>
                  <a:pt x="2769" y="1222"/>
                  <a:pt x="2769" y="1222"/>
                </a:cubicBezTo>
                <a:cubicBezTo>
                  <a:pt x="2769" y="1222"/>
                  <a:pt x="2769" y="1221"/>
                  <a:pt x="2770" y="1221"/>
                </a:cubicBezTo>
                <a:cubicBezTo>
                  <a:pt x="2770" y="1220"/>
                  <a:pt x="2771" y="1219"/>
                  <a:pt x="2772" y="1219"/>
                </a:cubicBezTo>
                <a:cubicBezTo>
                  <a:pt x="2773" y="1218"/>
                  <a:pt x="2774" y="1219"/>
                  <a:pt x="2775" y="1219"/>
                </a:cubicBezTo>
                <a:cubicBezTo>
                  <a:pt x="2775" y="1220"/>
                  <a:pt x="2775" y="1220"/>
                  <a:pt x="2775" y="1220"/>
                </a:cubicBezTo>
                <a:cubicBezTo>
                  <a:pt x="2775" y="1220"/>
                  <a:pt x="2775" y="1220"/>
                  <a:pt x="2776" y="1220"/>
                </a:cubicBezTo>
                <a:cubicBezTo>
                  <a:pt x="2776" y="1220"/>
                  <a:pt x="2776" y="1220"/>
                  <a:pt x="2776" y="1220"/>
                </a:cubicBezTo>
                <a:cubicBezTo>
                  <a:pt x="2776" y="1220"/>
                  <a:pt x="2776" y="1220"/>
                  <a:pt x="2776" y="1220"/>
                </a:cubicBezTo>
                <a:cubicBezTo>
                  <a:pt x="2777" y="1220"/>
                  <a:pt x="2777" y="1220"/>
                  <a:pt x="2778" y="1220"/>
                </a:cubicBezTo>
                <a:cubicBezTo>
                  <a:pt x="2778" y="1220"/>
                  <a:pt x="2778" y="1220"/>
                  <a:pt x="2778" y="1220"/>
                </a:cubicBezTo>
                <a:cubicBezTo>
                  <a:pt x="2778" y="1220"/>
                  <a:pt x="2778" y="1219"/>
                  <a:pt x="2779" y="1219"/>
                </a:cubicBezTo>
                <a:cubicBezTo>
                  <a:pt x="2779" y="1219"/>
                  <a:pt x="2779" y="1219"/>
                  <a:pt x="2779" y="1219"/>
                </a:cubicBezTo>
                <a:cubicBezTo>
                  <a:pt x="2779" y="1218"/>
                  <a:pt x="2780" y="1218"/>
                  <a:pt x="2780" y="1218"/>
                </a:cubicBezTo>
                <a:cubicBezTo>
                  <a:pt x="2781" y="1217"/>
                  <a:pt x="2782" y="1218"/>
                  <a:pt x="2783" y="1218"/>
                </a:cubicBezTo>
                <a:cubicBezTo>
                  <a:pt x="2783" y="1218"/>
                  <a:pt x="2783" y="1218"/>
                  <a:pt x="2783" y="1218"/>
                </a:cubicBezTo>
                <a:cubicBezTo>
                  <a:pt x="2784" y="1218"/>
                  <a:pt x="2784" y="1218"/>
                  <a:pt x="2784" y="1218"/>
                </a:cubicBezTo>
                <a:cubicBezTo>
                  <a:pt x="2784" y="1218"/>
                  <a:pt x="2784" y="1218"/>
                  <a:pt x="2784" y="1218"/>
                </a:cubicBezTo>
                <a:cubicBezTo>
                  <a:pt x="2784" y="1217"/>
                  <a:pt x="2785" y="1217"/>
                  <a:pt x="2785" y="1217"/>
                </a:cubicBezTo>
                <a:cubicBezTo>
                  <a:pt x="2786" y="1216"/>
                  <a:pt x="2786" y="1216"/>
                  <a:pt x="2787" y="1216"/>
                </a:cubicBezTo>
                <a:cubicBezTo>
                  <a:pt x="2787" y="1216"/>
                  <a:pt x="2787" y="1216"/>
                  <a:pt x="2787" y="1216"/>
                </a:cubicBezTo>
                <a:cubicBezTo>
                  <a:pt x="2788" y="1216"/>
                  <a:pt x="2788" y="1216"/>
                  <a:pt x="2788" y="1216"/>
                </a:cubicBezTo>
                <a:cubicBezTo>
                  <a:pt x="2790" y="1216"/>
                  <a:pt x="2791" y="1216"/>
                  <a:pt x="2792" y="1217"/>
                </a:cubicBezTo>
                <a:cubicBezTo>
                  <a:pt x="2793" y="1217"/>
                  <a:pt x="2793" y="1218"/>
                  <a:pt x="2793" y="1219"/>
                </a:cubicBezTo>
                <a:cubicBezTo>
                  <a:pt x="2793" y="1220"/>
                  <a:pt x="2792" y="1220"/>
                  <a:pt x="2792" y="1221"/>
                </a:cubicBezTo>
                <a:cubicBezTo>
                  <a:pt x="2792" y="1221"/>
                  <a:pt x="2792" y="1221"/>
                  <a:pt x="2792" y="1221"/>
                </a:cubicBezTo>
                <a:cubicBezTo>
                  <a:pt x="2791" y="1222"/>
                  <a:pt x="2791" y="1222"/>
                  <a:pt x="2790" y="1222"/>
                </a:cubicBezTo>
                <a:cubicBezTo>
                  <a:pt x="2790" y="1222"/>
                  <a:pt x="2790" y="1222"/>
                  <a:pt x="2790" y="1222"/>
                </a:cubicBezTo>
                <a:cubicBezTo>
                  <a:pt x="2790" y="1222"/>
                  <a:pt x="2789" y="1222"/>
                  <a:pt x="2789" y="1222"/>
                </a:cubicBezTo>
                <a:cubicBezTo>
                  <a:pt x="2788" y="1222"/>
                  <a:pt x="2788" y="1222"/>
                  <a:pt x="2788" y="1222"/>
                </a:cubicBezTo>
                <a:cubicBezTo>
                  <a:pt x="2788" y="1222"/>
                  <a:pt x="2788" y="1222"/>
                  <a:pt x="2788" y="1222"/>
                </a:cubicBezTo>
                <a:cubicBezTo>
                  <a:pt x="2788" y="1222"/>
                  <a:pt x="2787" y="1222"/>
                  <a:pt x="2787" y="1222"/>
                </a:cubicBezTo>
                <a:cubicBezTo>
                  <a:pt x="2787" y="1222"/>
                  <a:pt x="2787" y="1222"/>
                  <a:pt x="2787" y="1222"/>
                </a:cubicBezTo>
                <a:cubicBezTo>
                  <a:pt x="2787" y="1222"/>
                  <a:pt x="2787" y="1222"/>
                  <a:pt x="2786" y="1222"/>
                </a:cubicBezTo>
                <a:cubicBezTo>
                  <a:pt x="2786" y="1222"/>
                  <a:pt x="2786" y="1222"/>
                  <a:pt x="2786" y="1222"/>
                </a:cubicBezTo>
                <a:cubicBezTo>
                  <a:pt x="2786" y="1223"/>
                  <a:pt x="2786" y="1223"/>
                  <a:pt x="2786" y="1223"/>
                </a:cubicBezTo>
                <a:cubicBezTo>
                  <a:pt x="2785" y="1224"/>
                  <a:pt x="2785" y="1224"/>
                  <a:pt x="2785" y="1224"/>
                </a:cubicBezTo>
                <a:cubicBezTo>
                  <a:pt x="2785" y="1224"/>
                  <a:pt x="2785" y="1224"/>
                  <a:pt x="2785" y="1224"/>
                </a:cubicBezTo>
                <a:cubicBezTo>
                  <a:pt x="2785" y="1224"/>
                  <a:pt x="2785" y="1224"/>
                  <a:pt x="2785" y="1224"/>
                </a:cubicBezTo>
                <a:cubicBezTo>
                  <a:pt x="2785" y="1224"/>
                  <a:pt x="2785" y="1224"/>
                  <a:pt x="2785" y="1224"/>
                </a:cubicBezTo>
                <a:cubicBezTo>
                  <a:pt x="2786" y="1224"/>
                  <a:pt x="2786" y="1223"/>
                  <a:pt x="2787" y="1223"/>
                </a:cubicBezTo>
                <a:cubicBezTo>
                  <a:pt x="2787" y="1223"/>
                  <a:pt x="2788" y="1223"/>
                  <a:pt x="2788" y="1223"/>
                </a:cubicBezTo>
                <a:cubicBezTo>
                  <a:pt x="2789" y="1223"/>
                  <a:pt x="2789" y="1223"/>
                  <a:pt x="2790" y="1223"/>
                </a:cubicBezTo>
                <a:cubicBezTo>
                  <a:pt x="2790" y="1223"/>
                  <a:pt x="2790" y="1224"/>
                  <a:pt x="2791" y="1224"/>
                </a:cubicBezTo>
                <a:cubicBezTo>
                  <a:pt x="2791" y="1224"/>
                  <a:pt x="2791" y="1224"/>
                  <a:pt x="2791" y="1224"/>
                </a:cubicBezTo>
                <a:cubicBezTo>
                  <a:pt x="2792" y="1224"/>
                  <a:pt x="2793" y="1224"/>
                  <a:pt x="2793" y="1225"/>
                </a:cubicBezTo>
                <a:cubicBezTo>
                  <a:pt x="2794" y="1226"/>
                  <a:pt x="2794" y="1226"/>
                  <a:pt x="2793" y="1227"/>
                </a:cubicBezTo>
                <a:cubicBezTo>
                  <a:pt x="2793" y="1227"/>
                  <a:pt x="2793" y="1227"/>
                  <a:pt x="2793" y="1227"/>
                </a:cubicBezTo>
                <a:cubicBezTo>
                  <a:pt x="2794" y="1227"/>
                  <a:pt x="2794" y="1228"/>
                  <a:pt x="2794" y="1228"/>
                </a:cubicBezTo>
                <a:cubicBezTo>
                  <a:pt x="2795" y="1229"/>
                  <a:pt x="2794" y="1230"/>
                  <a:pt x="2794" y="1230"/>
                </a:cubicBezTo>
                <a:cubicBezTo>
                  <a:pt x="2793" y="1230"/>
                  <a:pt x="2793" y="1230"/>
                  <a:pt x="2792" y="1230"/>
                </a:cubicBezTo>
                <a:cubicBezTo>
                  <a:pt x="2792" y="1230"/>
                  <a:pt x="2792" y="1230"/>
                  <a:pt x="2792" y="1230"/>
                </a:cubicBezTo>
                <a:cubicBezTo>
                  <a:pt x="2791" y="1230"/>
                  <a:pt x="2790" y="1230"/>
                  <a:pt x="2790" y="1229"/>
                </a:cubicBezTo>
                <a:close/>
                <a:moveTo>
                  <a:pt x="2766" y="1238"/>
                </a:moveTo>
                <a:cubicBezTo>
                  <a:pt x="2766" y="1238"/>
                  <a:pt x="2766" y="1238"/>
                  <a:pt x="2766" y="1238"/>
                </a:cubicBezTo>
                <a:cubicBezTo>
                  <a:pt x="2766" y="1238"/>
                  <a:pt x="2766" y="1238"/>
                  <a:pt x="2766" y="1238"/>
                </a:cubicBezTo>
                <a:close/>
                <a:moveTo>
                  <a:pt x="2781" y="1265"/>
                </a:moveTo>
                <a:cubicBezTo>
                  <a:pt x="2781" y="1265"/>
                  <a:pt x="2781" y="1265"/>
                  <a:pt x="2781" y="1265"/>
                </a:cubicBezTo>
                <a:cubicBezTo>
                  <a:pt x="2781" y="1265"/>
                  <a:pt x="2781" y="1265"/>
                  <a:pt x="2781" y="1265"/>
                </a:cubicBezTo>
                <a:close/>
                <a:moveTo>
                  <a:pt x="2804" y="1293"/>
                </a:moveTo>
                <a:cubicBezTo>
                  <a:pt x="2804" y="1293"/>
                  <a:pt x="2803" y="1293"/>
                  <a:pt x="2803" y="1293"/>
                </a:cubicBezTo>
                <a:cubicBezTo>
                  <a:pt x="2803" y="1293"/>
                  <a:pt x="2803" y="1293"/>
                  <a:pt x="2803" y="1293"/>
                </a:cubicBezTo>
                <a:cubicBezTo>
                  <a:pt x="2802" y="1293"/>
                  <a:pt x="2802" y="1293"/>
                  <a:pt x="2801" y="1293"/>
                </a:cubicBezTo>
                <a:cubicBezTo>
                  <a:pt x="2800" y="1293"/>
                  <a:pt x="2800" y="1293"/>
                  <a:pt x="2800" y="1294"/>
                </a:cubicBezTo>
                <a:cubicBezTo>
                  <a:pt x="2800" y="1294"/>
                  <a:pt x="2800" y="1294"/>
                  <a:pt x="2799" y="1295"/>
                </a:cubicBezTo>
                <a:cubicBezTo>
                  <a:pt x="2799" y="1295"/>
                  <a:pt x="2799" y="1295"/>
                  <a:pt x="2799" y="1295"/>
                </a:cubicBezTo>
                <a:cubicBezTo>
                  <a:pt x="2799" y="1295"/>
                  <a:pt x="2799" y="1296"/>
                  <a:pt x="2799" y="1297"/>
                </a:cubicBezTo>
                <a:cubicBezTo>
                  <a:pt x="2799" y="1297"/>
                  <a:pt x="2800" y="1297"/>
                  <a:pt x="2800" y="1297"/>
                </a:cubicBezTo>
                <a:cubicBezTo>
                  <a:pt x="2800" y="1297"/>
                  <a:pt x="2801" y="1297"/>
                  <a:pt x="2801" y="1297"/>
                </a:cubicBezTo>
                <a:cubicBezTo>
                  <a:pt x="2801" y="1297"/>
                  <a:pt x="2802" y="1297"/>
                  <a:pt x="2803" y="1297"/>
                </a:cubicBezTo>
                <a:cubicBezTo>
                  <a:pt x="2803" y="1297"/>
                  <a:pt x="2803" y="1297"/>
                  <a:pt x="2803" y="1297"/>
                </a:cubicBezTo>
                <a:cubicBezTo>
                  <a:pt x="2804" y="1296"/>
                  <a:pt x="2804" y="1296"/>
                  <a:pt x="2805" y="1296"/>
                </a:cubicBezTo>
                <a:cubicBezTo>
                  <a:pt x="2805" y="1296"/>
                  <a:pt x="2805" y="1296"/>
                  <a:pt x="2805" y="1296"/>
                </a:cubicBezTo>
                <a:cubicBezTo>
                  <a:pt x="2806" y="1296"/>
                  <a:pt x="2807" y="1295"/>
                  <a:pt x="2807" y="1294"/>
                </a:cubicBezTo>
                <a:cubicBezTo>
                  <a:pt x="2807" y="1293"/>
                  <a:pt x="2806" y="1293"/>
                  <a:pt x="2805" y="1293"/>
                </a:cubicBezTo>
                <a:lnTo>
                  <a:pt x="2804" y="1293"/>
                </a:lnTo>
                <a:close/>
                <a:moveTo>
                  <a:pt x="2570" y="1235"/>
                </a:moveTo>
                <a:cubicBezTo>
                  <a:pt x="2570" y="1235"/>
                  <a:pt x="2570" y="1235"/>
                  <a:pt x="2570" y="1235"/>
                </a:cubicBezTo>
                <a:cubicBezTo>
                  <a:pt x="2569" y="1235"/>
                  <a:pt x="2568" y="1234"/>
                  <a:pt x="2567" y="1235"/>
                </a:cubicBezTo>
                <a:cubicBezTo>
                  <a:pt x="2567" y="1235"/>
                  <a:pt x="2567" y="1235"/>
                  <a:pt x="2567" y="1235"/>
                </a:cubicBezTo>
                <a:cubicBezTo>
                  <a:pt x="2567" y="1235"/>
                  <a:pt x="2567" y="1235"/>
                  <a:pt x="2567" y="1235"/>
                </a:cubicBezTo>
                <a:cubicBezTo>
                  <a:pt x="2568" y="1234"/>
                  <a:pt x="2567" y="1234"/>
                  <a:pt x="2567" y="1233"/>
                </a:cubicBezTo>
                <a:cubicBezTo>
                  <a:pt x="2567" y="1233"/>
                  <a:pt x="2567" y="1233"/>
                  <a:pt x="2567" y="1233"/>
                </a:cubicBezTo>
                <a:cubicBezTo>
                  <a:pt x="2567" y="1233"/>
                  <a:pt x="2567" y="1233"/>
                  <a:pt x="2566" y="1233"/>
                </a:cubicBezTo>
                <a:cubicBezTo>
                  <a:pt x="2566" y="1233"/>
                  <a:pt x="2566" y="1233"/>
                  <a:pt x="2566" y="1233"/>
                </a:cubicBezTo>
                <a:cubicBezTo>
                  <a:pt x="2565" y="1233"/>
                  <a:pt x="2565" y="1233"/>
                  <a:pt x="2564" y="1233"/>
                </a:cubicBezTo>
                <a:cubicBezTo>
                  <a:pt x="2564" y="1233"/>
                  <a:pt x="2564" y="1234"/>
                  <a:pt x="2564" y="1235"/>
                </a:cubicBezTo>
                <a:cubicBezTo>
                  <a:pt x="2564" y="1235"/>
                  <a:pt x="2564" y="1236"/>
                  <a:pt x="2564" y="1236"/>
                </a:cubicBezTo>
                <a:cubicBezTo>
                  <a:pt x="2565" y="1236"/>
                  <a:pt x="2566" y="1236"/>
                  <a:pt x="2567" y="1236"/>
                </a:cubicBezTo>
                <a:cubicBezTo>
                  <a:pt x="2566" y="1236"/>
                  <a:pt x="2566" y="1237"/>
                  <a:pt x="2566" y="1237"/>
                </a:cubicBezTo>
                <a:cubicBezTo>
                  <a:pt x="2566" y="1237"/>
                  <a:pt x="2566" y="1238"/>
                  <a:pt x="2567" y="1239"/>
                </a:cubicBezTo>
                <a:cubicBezTo>
                  <a:pt x="2567" y="1240"/>
                  <a:pt x="2567" y="1240"/>
                  <a:pt x="2567" y="1240"/>
                </a:cubicBezTo>
                <a:cubicBezTo>
                  <a:pt x="2568" y="1240"/>
                  <a:pt x="2568" y="1240"/>
                  <a:pt x="2568" y="1240"/>
                </a:cubicBezTo>
                <a:cubicBezTo>
                  <a:pt x="2568" y="1241"/>
                  <a:pt x="2569" y="1241"/>
                  <a:pt x="2569" y="1241"/>
                </a:cubicBezTo>
                <a:cubicBezTo>
                  <a:pt x="2569" y="1241"/>
                  <a:pt x="2569" y="1241"/>
                  <a:pt x="2569" y="1241"/>
                </a:cubicBezTo>
                <a:cubicBezTo>
                  <a:pt x="2569" y="1241"/>
                  <a:pt x="2570" y="1241"/>
                  <a:pt x="2570" y="1241"/>
                </a:cubicBezTo>
                <a:cubicBezTo>
                  <a:pt x="2571" y="1240"/>
                  <a:pt x="2571" y="1239"/>
                  <a:pt x="2571" y="1239"/>
                </a:cubicBezTo>
                <a:cubicBezTo>
                  <a:pt x="2571" y="1238"/>
                  <a:pt x="2571" y="1237"/>
                  <a:pt x="2571" y="1236"/>
                </a:cubicBezTo>
                <a:cubicBezTo>
                  <a:pt x="2571" y="1236"/>
                  <a:pt x="2570" y="1235"/>
                  <a:pt x="2570" y="1235"/>
                </a:cubicBezTo>
                <a:close/>
                <a:moveTo>
                  <a:pt x="2548" y="1196"/>
                </a:moveTo>
                <a:cubicBezTo>
                  <a:pt x="2548" y="1196"/>
                  <a:pt x="2548" y="1195"/>
                  <a:pt x="2548" y="1195"/>
                </a:cubicBezTo>
                <a:cubicBezTo>
                  <a:pt x="2548" y="1194"/>
                  <a:pt x="2547" y="1194"/>
                  <a:pt x="2546" y="1194"/>
                </a:cubicBezTo>
                <a:cubicBezTo>
                  <a:pt x="2546" y="1194"/>
                  <a:pt x="2546" y="1193"/>
                  <a:pt x="2546" y="1193"/>
                </a:cubicBezTo>
                <a:cubicBezTo>
                  <a:pt x="2546" y="1193"/>
                  <a:pt x="2546" y="1192"/>
                  <a:pt x="2546" y="1192"/>
                </a:cubicBezTo>
                <a:cubicBezTo>
                  <a:pt x="2545" y="1191"/>
                  <a:pt x="2544" y="1191"/>
                  <a:pt x="2543" y="1191"/>
                </a:cubicBezTo>
                <a:cubicBezTo>
                  <a:pt x="2543" y="1191"/>
                  <a:pt x="2543" y="1191"/>
                  <a:pt x="2543" y="1191"/>
                </a:cubicBezTo>
                <a:cubicBezTo>
                  <a:pt x="2542" y="1191"/>
                  <a:pt x="2542" y="1191"/>
                  <a:pt x="2542" y="1191"/>
                </a:cubicBezTo>
                <a:cubicBezTo>
                  <a:pt x="2542" y="1191"/>
                  <a:pt x="2541" y="1191"/>
                  <a:pt x="2541" y="1191"/>
                </a:cubicBezTo>
                <a:cubicBezTo>
                  <a:pt x="2541" y="1191"/>
                  <a:pt x="2541" y="1191"/>
                  <a:pt x="2540" y="1191"/>
                </a:cubicBezTo>
                <a:cubicBezTo>
                  <a:pt x="2540" y="1191"/>
                  <a:pt x="2539" y="1191"/>
                  <a:pt x="2539" y="1192"/>
                </a:cubicBezTo>
                <a:cubicBezTo>
                  <a:pt x="2539" y="1192"/>
                  <a:pt x="2539" y="1193"/>
                  <a:pt x="2540" y="1194"/>
                </a:cubicBezTo>
                <a:cubicBezTo>
                  <a:pt x="2540" y="1194"/>
                  <a:pt x="2540" y="1195"/>
                  <a:pt x="2540" y="1195"/>
                </a:cubicBezTo>
                <a:cubicBezTo>
                  <a:pt x="2540" y="1195"/>
                  <a:pt x="2541" y="1195"/>
                  <a:pt x="2541" y="1195"/>
                </a:cubicBezTo>
                <a:cubicBezTo>
                  <a:pt x="2541" y="1196"/>
                  <a:pt x="2541" y="1196"/>
                  <a:pt x="2541" y="1197"/>
                </a:cubicBezTo>
                <a:cubicBezTo>
                  <a:pt x="2541" y="1197"/>
                  <a:pt x="2542" y="1198"/>
                  <a:pt x="2542" y="1198"/>
                </a:cubicBezTo>
                <a:cubicBezTo>
                  <a:pt x="2542" y="1198"/>
                  <a:pt x="2543" y="1198"/>
                  <a:pt x="2543" y="1198"/>
                </a:cubicBezTo>
                <a:cubicBezTo>
                  <a:pt x="2543" y="1199"/>
                  <a:pt x="2543" y="1199"/>
                  <a:pt x="2543" y="1199"/>
                </a:cubicBezTo>
                <a:cubicBezTo>
                  <a:pt x="2544" y="1200"/>
                  <a:pt x="2544" y="1200"/>
                  <a:pt x="2544" y="1200"/>
                </a:cubicBezTo>
                <a:cubicBezTo>
                  <a:pt x="2544" y="1200"/>
                  <a:pt x="2544" y="1200"/>
                  <a:pt x="2544" y="1200"/>
                </a:cubicBezTo>
                <a:cubicBezTo>
                  <a:pt x="2544" y="1201"/>
                  <a:pt x="2544" y="1201"/>
                  <a:pt x="2544" y="1201"/>
                </a:cubicBezTo>
                <a:cubicBezTo>
                  <a:pt x="2544" y="1202"/>
                  <a:pt x="2545" y="1202"/>
                  <a:pt x="2545" y="1202"/>
                </a:cubicBezTo>
                <a:cubicBezTo>
                  <a:pt x="2545" y="1202"/>
                  <a:pt x="2546" y="1202"/>
                  <a:pt x="2546" y="1202"/>
                </a:cubicBezTo>
                <a:cubicBezTo>
                  <a:pt x="2546" y="1201"/>
                  <a:pt x="2547" y="1201"/>
                  <a:pt x="2547" y="1201"/>
                </a:cubicBezTo>
                <a:cubicBezTo>
                  <a:pt x="2547" y="1200"/>
                  <a:pt x="2547" y="1200"/>
                  <a:pt x="2547" y="1200"/>
                </a:cubicBezTo>
                <a:cubicBezTo>
                  <a:pt x="2548" y="1199"/>
                  <a:pt x="2548" y="1199"/>
                  <a:pt x="2548" y="1198"/>
                </a:cubicBezTo>
                <a:cubicBezTo>
                  <a:pt x="2548" y="1198"/>
                  <a:pt x="2548" y="1197"/>
                  <a:pt x="2548" y="1196"/>
                </a:cubicBezTo>
                <a:cubicBezTo>
                  <a:pt x="2548" y="1196"/>
                  <a:pt x="2548" y="1196"/>
                  <a:pt x="2548" y="1196"/>
                </a:cubicBezTo>
                <a:close/>
                <a:moveTo>
                  <a:pt x="2527" y="1176"/>
                </a:moveTo>
                <a:cubicBezTo>
                  <a:pt x="2527" y="1176"/>
                  <a:pt x="2526" y="1176"/>
                  <a:pt x="2526" y="1177"/>
                </a:cubicBezTo>
                <a:cubicBezTo>
                  <a:pt x="2526" y="1177"/>
                  <a:pt x="2526" y="1177"/>
                  <a:pt x="2526" y="1178"/>
                </a:cubicBezTo>
                <a:cubicBezTo>
                  <a:pt x="2525" y="1178"/>
                  <a:pt x="2525" y="1178"/>
                  <a:pt x="2526" y="1179"/>
                </a:cubicBezTo>
                <a:cubicBezTo>
                  <a:pt x="2526" y="1179"/>
                  <a:pt x="2526" y="1180"/>
                  <a:pt x="2526" y="1180"/>
                </a:cubicBezTo>
                <a:cubicBezTo>
                  <a:pt x="2528" y="1180"/>
                  <a:pt x="2529" y="1181"/>
                  <a:pt x="2530" y="1181"/>
                </a:cubicBezTo>
                <a:cubicBezTo>
                  <a:pt x="2530" y="1181"/>
                  <a:pt x="2530" y="1181"/>
                  <a:pt x="2530" y="1181"/>
                </a:cubicBezTo>
                <a:cubicBezTo>
                  <a:pt x="2531" y="1181"/>
                  <a:pt x="2532" y="1180"/>
                  <a:pt x="2532" y="1179"/>
                </a:cubicBezTo>
                <a:cubicBezTo>
                  <a:pt x="2533" y="1178"/>
                  <a:pt x="2532" y="1178"/>
                  <a:pt x="2531" y="1177"/>
                </a:cubicBezTo>
                <a:cubicBezTo>
                  <a:pt x="2530" y="1177"/>
                  <a:pt x="2529" y="1176"/>
                  <a:pt x="2527" y="1176"/>
                </a:cubicBezTo>
                <a:close/>
                <a:moveTo>
                  <a:pt x="2854" y="1214"/>
                </a:moveTo>
                <a:cubicBezTo>
                  <a:pt x="2854" y="1215"/>
                  <a:pt x="2854" y="1215"/>
                  <a:pt x="2854" y="1216"/>
                </a:cubicBezTo>
                <a:cubicBezTo>
                  <a:pt x="2854" y="1216"/>
                  <a:pt x="2854" y="1217"/>
                  <a:pt x="2854" y="1217"/>
                </a:cubicBezTo>
                <a:cubicBezTo>
                  <a:pt x="2855" y="1217"/>
                  <a:pt x="2855" y="1217"/>
                  <a:pt x="2855" y="1217"/>
                </a:cubicBezTo>
                <a:cubicBezTo>
                  <a:pt x="2855" y="1217"/>
                  <a:pt x="2856" y="1218"/>
                  <a:pt x="2857" y="1218"/>
                </a:cubicBezTo>
                <a:cubicBezTo>
                  <a:pt x="2857" y="1218"/>
                  <a:pt x="2857" y="1218"/>
                  <a:pt x="2857" y="1218"/>
                </a:cubicBezTo>
                <a:cubicBezTo>
                  <a:pt x="2857" y="1218"/>
                  <a:pt x="2858" y="1218"/>
                  <a:pt x="2858" y="1218"/>
                </a:cubicBezTo>
                <a:cubicBezTo>
                  <a:pt x="2859" y="1218"/>
                  <a:pt x="2859" y="1218"/>
                  <a:pt x="2859" y="1218"/>
                </a:cubicBezTo>
                <a:cubicBezTo>
                  <a:pt x="2860" y="1218"/>
                  <a:pt x="2860" y="1218"/>
                  <a:pt x="2860" y="1218"/>
                </a:cubicBezTo>
                <a:cubicBezTo>
                  <a:pt x="2860" y="1218"/>
                  <a:pt x="2861" y="1218"/>
                  <a:pt x="2861" y="1218"/>
                </a:cubicBezTo>
                <a:cubicBezTo>
                  <a:pt x="2861" y="1218"/>
                  <a:pt x="2861" y="1218"/>
                  <a:pt x="2861" y="1218"/>
                </a:cubicBezTo>
                <a:cubicBezTo>
                  <a:pt x="2862" y="1218"/>
                  <a:pt x="2863" y="1218"/>
                  <a:pt x="2863" y="1218"/>
                </a:cubicBezTo>
                <a:cubicBezTo>
                  <a:pt x="2865" y="1217"/>
                  <a:pt x="2865" y="1216"/>
                  <a:pt x="2865" y="1216"/>
                </a:cubicBezTo>
                <a:cubicBezTo>
                  <a:pt x="2865" y="1215"/>
                  <a:pt x="2864" y="1214"/>
                  <a:pt x="2863" y="1214"/>
                </a:cubicBezTo>
                <a:cubicBezTo>
                  <a:pt x="2862" y="1213"/>
                  <a:pt x="2862" y="1213"/>
                  <a:pt x="2861" y="1213"/>
                </a:cubicBezTo>
                <a:cubicBezTo>
                  <a:pt x="2861" y="1213"/>
                  <a:pt x="2861" y="1213"/>
                  <a:pt x="2860" y="1213"/>
                </a:cubicBezTo>
                <a:cubicBezTo>
                  <a:pt x="2860" y="1213"/>
                  <a:pt x="2860" y="1213"/>
                  <a:pt x="2860" y="1213"/>
                </a:cubicBezTo>
                <a:cubicBezTo>
                  <a:pt x="2860" y="1213"/>
                  <a:pt x="2859" y="1213"/>
                  <a:pt x="2859" y="1213"/>
                </a:cubicBezTo>
                <a:cubicBezTo>
                  <a:pt x="2859" y="1213"/>
                  <a:pt x="2859" y="1213"/>
                  <a:pt x="2858" y="1213"/>
                </a:cubicBezTo>
                <a:cubicBezTo>
                  <a:pt x="2858" y="1213"/>
                  <a:pt x="2857" y="1213"/>
                  <a:pt x="2857" y="1214"/>
                </a:cubicBezTo>
                <a:cubicBezTo>
                  <a:pt x="2857" y="1215"/>
                  <a:pt x="2857" y="1215"/>
                  <a:pt x="2857" y="1215"/>
                </a:cubicBezTo>
                <a:cubicBezTo>
                  <a:pt x="2857" y="1215"/>
                  <a:pt x="2857" y="1215"/>
                  <a:pt x="2857" y="1215"/>
                </a:cubicBezTo>
                <a:cubicBezTo>
                  <a:pt x="2857" y="1214"/>
                  <a:pt x="2857" y="1214"/>
                  <a:pt x="2857" y="1214"/>
                </a:cubicBezTo>
                <a:cubicBezTo>
                  <a:pt x="2857" y="1214"/>
                  <a:pt x="2857" y="1214"/>
                  <a:pt x="2856" y="1214"/>
                </a:cubicBezTo>
                <a:cubicBezTo>
                  <a:pt x="2856" y="1214"/>
                  <a:pt x="2856" y="1214"/>
                  <a:pt x="2856" y="1214"/>
                </a:cubicBezTo>
                <a:cubicBezTo>
                  <a:pt x="2855" y="1214"/>
                  <a:pt x="2855" y="1214"/>
                  <a:pt x="2855" y="1214"/>
                </a:cubicBezTo>
                <a:cubicBezTo>
                  <a:pt x="2854" y="1214"/>
                  <a:pt x="2854" y="1214"/>
                  <a:pt x="2854" y="1214"/>
                </a:cubicBezTo>
                <a:close/>
                <a:moveTo>
                  <a:pt x="2541" y="1187"/>
                </a:moveTo>
                <a:cubicBezTo>
                  <a:pt x="2541" y="1187"/>
                  <a:pt x="2541" y="1187"/>
                  <a:pt x="2541" y="1187"/>
                </a:cubicBezTo>
                <a:cubicBezTo>
                  <a:pt x="2541" y="1187"/>
                  <a:pt x="2542" y="1187"/>
                  <a:pt x="2542" y="1186"/>
                </a:cubicBezTo>
                <a:cubicBezTo>
                  <a:pt x="2542" y="1186"/>
                  <a:pt x="2543" y="1186"/>
                  <a:pt x="2543" y="1186"/>
                </a:cubicBezTo>
                <a:cubicBezTo>
                  <a:pt x="2543" y="1186"/>
                  <a:pt x="2543" y="1186"/>
                  <a:pt x="2543" y="1186"/>
                </a:cubicBezTo>
                <a:cubicBezTo>
                  <a:pt x="2543" y="1185"/>
                  <a:pt x="2543" y="1185"/>
                  <a:pt x="2543" y="1185"/>
                </a:cubicBezTo>
                <a:cubicBezTo>
                  <a:pt x="2543" y="1184"/>
                  <a:pt x="2543" y="1184"/>
                  <a:pt x="2542" y="1184"/>
                </a:cubicBezTo>
                <a:cubicBezTo>
                  <a:pt x="2542" y="1184"/>
                  <a:pt x="2542" y="1184"/>
                  <a:pt x="2542" y="1184"/>
                </a:cubicBezTo>
                <a:cubicBezTo>
                  <a:pt x="2542" y="1184"/>
                  <a:pt x="2542" y="1183"/>
                  <a:pt x="2542" y="1183"/>
                </a:cubicBezTo>
                <a:cubicBezTo>
                  <a:pt x="2541" y="1183"/>
                  <a:pt x="2541" y="1183"/>
                  <a:pt x="2541" y="1183"/>
                </a:cubicBezTo>
                <a:cubicBezTo>
                  <a:pt x="2541" y="1183"/>
                  <a:pt x="2540" y="1184"/>
                  <a:pt x="2540" y="1184"/>
                </a:cubicBezTo>
                <a:cubicBezTo>
                  <a:pt x="2540" y="1184"/>
                  <a:pt x="2540" y="1185"/>
                  <a:pt x="2540" y="1185"/>
                </a:cubicBezTo>
                <a:cubicBezTo>
                  <a:pt x="2540" y="1185"/>
                  <a:pt x="2540" y="1185"/>
                  <a:pt x="2540" y="1185"/>
                </a:cubicBezTo>
                <a:cubicBezTo>
                  <a:pt x="2540" y="1185"/>
                  <a:pt x="2540" y="1185"/>
                  <a:pt x="2540" y="1185"/>
                </a:cubicBezTo>
                <a:cubicBezTo>
                  <a:pt x="2540" y="1186"/>
                  <a:pt x="2540" y="1186"/>
                  <a:pt x="2540" y="1186"/>
                </a:cubicBezTo>
                <a:cubicBezTo>
                  <a:pt x="2540" y="1186"/>
                  <a:pt x="2541" y="1187"/>
                  <a:pt x="2541" y="1187"/>
                </a:cubicBezTo>
                <a:close/>
                <a:moveTo>
                  <a:pt x="2851" y="1229"/>
                </a:moveTo>
                <a:cubicBezTo>
                  <a:pt x="2851" y="1229"/>
                  <a:pt x="2851" y="1229"/>
                  <a:pt x="2851" y="1229"/>
                </a:cubicBezTo>
                <a:cubicBezTo>
                  <a:pt x="2851" y="1229"/>
                  <a:pt x="2851" y="1229"/>
                  <a:pt x="2850" y="1229"/>
                </a:cubicBezTo>
                <a:cubicBezTo>
                  <a:pt x="2850" y="1230"/>
                  <a:pt x="2850" y="1230"/>
                  <a:pt x="2850" y="1230"/>
                </a:cubicBezTo>
                <a:cubicBezTo>
                  <a:pt x="2850" y="1230"/>
                  <a:pt x="2850" y="1230"/>
                  <a:pt x="2850" y="1230"/>
                </a:cubicBezTo>
                <a:cubicBezTo>
                  <a:pt x="2849" y="1230"/>
                  <a:pt x="2848" y="1230"/>
                  <a:pt x="2848" y="1231"/>
                </a:cubicBezTo>
                <a:cubicBezTo>
                  <a:pt x="2848" y="1231"/>
                  <a:pt x="2848" y="1232"/>
                  <a:pt x="2848" y="1232"/>
                </a:cubicBezTo>
                <a:cubicBezTo>
                  <a:pt x="2848" y="1233"/>
                  <a:pt x="2849" y="1233"/>
                  <a:pt x="2850" y="1233"/>
                </a:cubicBezTo>
                <a:cubicBezTo>
                  <a:pt x="2850" y="1233"/>
                  <a:pt x="2850" y="1233"/>
                  <a:pt x="2850" y="1233"/>
                </a:cubicBezTo>
                <a:cubicBezTo>
                  <a:pt x="2850" y="1233"/>
                  <a:pt x="2850" y="1233"/>
                  <a:pt x="2850" y="1233"/>
                </a:cubicBezTo>
                <a:cubicBezTo>
                  <a:pt x="2850" y="1233"/>
                  <a:pt x="2851" y="1234"/>
                  <a:pt x="2851" y="1234"/>
                </a:cubicBezTo>
                <a:cubicBezTo>
                  <a:pt x="2851" y="1234"/>
                  <a:pt x="2851" y="1234"/>
                  <a:pt x="2852" y="1234"/>
                </a:cubicBezTo>
                <a:cubicBezTo>
                  <a:pt x="2852" y="1234"/>
                  <a:pt x="2852" y="1234"/>
                  <a:pt x="2852" y="1234"/>
                </a:cubicBezTo>
                <a:cubicBezTo>
                  <a:pt x="2852" y="1234"/>
                  <a:pt x="2853" y="1234"/>
                  <a:pt x="2853" y="1234"/>
                </a:cubicBezTo>
                <a:cubicBezTo>
                  <a:pt x="2853" y="1234"/>
                  <a:pt x="2854" y="1234"/>
                  <a:pt x="2854" y="1234"/>
                </a:cubicBezTo>
                <a:cubicBezTo>
                  <a:pt x="2854" y="1234"/>
                  <a:pt x="2855" y="1234"/>
                  <a:pt x="2855" y="1234"/>
                </a:cubicBezTo>
                <a:cubicBezTo>
                  <a:pt x="2855" y="1234"/>
                  <a:pt x="2855" y="1233"/>
                  <a:pt x="2856" y="1233"/>
                </a:cubicBezTo>
                <a:cubicBezTo>
                  <a:pt x="2856" y="1233"/>
                  <a:pt x="2856" y="1233"/>
                  <a:pt x="2856" y="1232"/>
                </a:cubicBezTo>
                <a:cubicBezTo>
                  <a:pt x="2856" y="1231"/>
                  <a:pt x="2855" y="1231"/>
                  <a:pt x="2855" y="1230"/>
                </a:cubicBezTo>
                <a:cubicBezTo>
                  <a:pt x="2855" y="1230"/>
                  <a:pt x="2854" y="1230"/>
                  <a:pt x="2854" y="1230"/>
                </a:cubicBezTo>
                <a:cubicBezTo>
                  <a:pt x="2854" y="1229"/>
                  <a:pt x="2854" y="1228"/>
                  <a:pt x="2853" y="1228"/>
                </a:cubicBezTo>
                <a:cubicBezTo>
                  <a:pt x="2853" y="1228"/>
                  <a:pt x="2852" y="1229"/>
                  <a:pt x="2851" y="1229"/>
                </a:cubicBezTo>
                <a:close/>
                <a:moveTo>
                  <a:pt x="2554" y="1207"/>
                </a:moveTo>
                <a:cubicBezTo>
                  <a:pt x="2554" y="1207"/>
                  <a:pt x="2554" y="1207"/>
                  <a:pt x="2554" y="1207"/>
                </a:cubicBezTo>
                <a:cubicBezTo>
                  <a:pt x="2555" y="1207"/>
                  <a:pt x="2555" y="1207"/>
                  <a:pt x="2555" y="1207"/>
                </a:cubicBezTo>
                <a:cubicBezTo>
                  <a:pt x="2556" y="1207"/>
                  <a:pt x="2556" y="1207"/>
                  <a:pt x="2556" y="1207"/>
                </a:cubicBezTo>
                <a:cubicBezTo>
                  <a:pt x="2557" y="1206"/>
                  <a:pt x="2558" y="1206"/>
                  <a:pt x="2557" y="1205"/>
                </a:cubicBezTo>
                <a:cubicBezTo>
                  <a:pt x="2557" y="1205"/>
                  <a:pt x="2557" y="1204"/>
                  <a:pt x="2557" y="1204"/>
                </a:cubicBezTo>
                <a:cubicBezTo>
                  <a:pt x="2557" y="1204"/>
                  <a:pt x="2557" y="1204"/>
                  <a:pt x="2557" y="1203"/>
                </a:cubicBezTo>
                <a:cubicBezTo>
                  <a:pt x="2555" y="1203"/>
                  <a:pt x="2554" y="1203"/>
                  <a:pt x="2553" y="1204"/>
                </a:cubicBezTo>
                <a:cubicBezTo>
                  <a:pt x="2552" y="1204"/>
                  <a:pt x="2552" y="1205"/>
                  <a:pt x="2553" y="1206"/>
                </a:cubicBezTo>
                <a:cubicBezTo>
                  <a:pt x="2553" y="1207"/>
                  <a:pt x="2554" y="1207"/>
                  <a:pt x="2554" y="1207"/>
                </a:cubicBezTo>
                <a:close/>
                <a:moveTo>
                  <a:pt x="2553" y="1214"/>
                </a:moveTo>
                <a:cubicBezTo>
                  <a:pt x="2554" y="1213"/>
                  <a:pt x="2554" y="1212"/>
                  <a:pt x="2554" y="1211"/>
                </a:cubicBezTo>
                <a:cubicBezTo>
                  <a:pt x="2554" y="1211"/>
                  <a:pt x="2554" y="1210"/>
                  <a:pt x="2553" y="1210"/>
                </a:cubicBezTo>
                <a:cubicBezTo>
                  <a:pt x="2553" y="1210"/>
                  <a:pt x="2552" y="1210"/>
                  <a:pt x="2552" y="1210"/>
                </a:cubicBezTo>
                <a:cubicBezTo>
                  <a:pt x="2550" y="1210"/>
                  <a:pt x="2550" y="1211"/>
                  <a:pt x="2550" y="1211"/>
                </a:cubicBezTo>
                <a:cubicBezTo>
                  <a:pt x="2550" y="1212"/>
                  <a:pt x="2550" y="1212"/>
                  <a:pt x="2549" y="1212"/>
                </a:cubicBezTo>
                <a:cubicBezTo>
                  <a:pt x="2549" y="1213"/>
                  <a:pt x="2549" y="1214"/>
                  <a:pt x="2550" y="1214"/>
                </a:cubicBezTo>
                <a:cubicBezTo>
                  <a:pt x="2550" y="1215"/>
                  <a:pt x="2551" y="1215"/>
                  <a:pt x="2551" y="1215"/>
                </a:cubicBezTo>
                <a:cubicBezTo>
                  <a:pt x="2552" y="1215"/>
                  <a:pt x="2552" y="1215"/>
                  <a:pt x="2553" y="1214"/>
                </a:cubicBezTo>
                <a:close/>
                <a:moveTo>
                  <a:pt x="2608" y="1189"/>
                </a:moveTo>
                <a:cubicBezTo>
                  <a:pt x="2608" y="1189"/>
                  <a:pt x="2608" y="1189"/>
                  <a:pt x="2608" y="1188"/>
                </a:cubicBezTo>
                <a:cubicBezTo>
                  <a:pt x="2607" y="1188"/>
                  <a:pt x="2607" y="1188"/>
                  <a:pt x="2607" y="1188"/>
                </a:cubicBezTo>
                <a:cubicBezTo>
                  <a:pt x="2607" y="1187"/>
                  <a:pt x="2605" y="1187"/>
                  <a:pt x="2605" y="1188"/>
                </a:cubicBezTo>
                <a:cubicBezTo>
                  <a:pt x="2605" y="1188"/>
                  <a:pt x="2605" y="1188"/>
                  <a:pt x="2605" y="1188"/>
                </a:cubicBezTo>
                <a:cubicBezTo>
                  <a:pt x="2604" y="1188"/>
                  <a:pt x="2603" y="1189"/>
                  <a:pt x="2602" y="1190"/>
                </a:cubicBezTo>
                <a:cubicBezTo>
                  <a:pt x="2602" y="1190"/>
                  <a:pt x="2602" y="1190"/>
                  <a:pt x="2601" y="1190"/>
                </a:cubicBezTo>
                <a:cubicBezTo>
                  <a:pt x="2601" y="1190"/>
                  <a:pt x="2601" y="1190"/>
                  <a:pt x="2601" y="1190"/>
                </a:cubicBezTo>
                <a:cubicBezTo>
                  <a:pt x="2601" y="1190"/>
                  <a:pt x="2600" y="1190"/>
                  <a:pt x="2600" y="1191"/>
                </a:cubicBezTo>
                <a:cubicBezTo>
                  <a:pt x="2600" y="1191"/>
                  <a:pt x="2600" y="1191"/>
                  <a:pt x="2600" y="1191"/>
                </a:cubicBezTo>
                <a:cubicBezTo>
                  <a:pt x="2599" y="1191"/>
                  <a:pt x="2598" y="1191"/>
                  <a:pt x="2598" y="1192"/>
                </a:cubicBezTo>
                <a:cubicBezTo>
                  <a:pt x="2598" y="1192"/>
                  <a:pt x="2598" y="1193"/>
                  <a:pt x="2598" y="1193"/>
                </a:cubicBezTo>
                <a:cubicBezTo>
                  <a:pt x="2598" y="1193"/>
                  <a:pt x="2599" y="1194"/>
                  <a:pt x="2599" y="1194"/>
                </a:cubicBezTo>
                <a:cubicBezTo>
                  <a:pt x="2599" y="1194"/>
                  <a:pt x="2599" y="1194"/>
                  <a:pt x="2599" y="1194"/>
                </a:cubicBezTo>
                <a:cubicBezTo>
                  <a:pt x="2600" y="1194"/>
                  <a:pt x="2600" y="1195"/>
                  <a:pt x="2601" y="1195"/>
                </a:cubicBezTo>
                <a:cubicBezTo>
                  <a:pt x="2601" y="1195"/>
                  <a:pt x="2601" y="1195"/>
                  <a:pt x="2601" y="1194"/>
                </a:cubicBezTo>
                <a:cubicBezTo>
                  <a:pt x="2602" y="1194"/>
                  <a:pt x="2602" y="1194"/>
                  <a:pt x="2602" y="1194"/>
                </a:cubicBezTo>
                <a:cubicBezTo>
                  <a:pt x="2602" y="1194"/>
                  <a:pt x="2602" y="1194"/>
                  <a:pt x="2602" y="1194"/>
                </a:cubicBezTo>
                <a:cubicBezTo>
                  <a:pt x="2603" y="1194"/>
                  <a:pt x="2603" y="1193"/>
                  <a:pt x="2603" y="1193"/>
                </a:cubicBezTo>
                <a:cubicBezTo>
                  <a:pt x="2603" y="1193"/>
                  <a:pt x="2603" y="1193"/>
                  <a:pt x="2603" y="1193"/>
                </a:cubicBezTo>
                <a:cubicBezTo>
                  <a:pt x="2603" y="1192"/>
                  <a:pt x="2603" y="1192"/>
                  <a:pt x="2603" y="1192"/>
                </a:cubicBezTo>
                <a:cubicBezTo>
                  <a:pt x="2603" y="1192"/>
                  <a:pt x="2603" y="1192"/>
                  <a:pt x="2603" y="1192"/>
                </a:cubicBezTo>
                <a:cubicBezTo>
                  <a:pt x="2603" y="1192"/>
                  <a:pt x="2603" y="1192"/>
                  <a:pt x="2603" y="1192"/>
                </a:cubicBezTo>
                <a:cubicBezTo>
                  <a:pt x="2603" y="1192"/>
                  <a:pt x="2603" y="1192"/>
                  <a:pt x="2604" y="1192"/>
                </a:cubicBezTo>
                <a:cubicBezTo>
                  <a:pt x="2604" y="1192"/>
                  <a:pt x="2604" y="1192"/>
                  <a:pt x="2604" y="1192"/>
                </a:cubicBezTo>
                <a:cubicBezTo>
                  <a:pt x="2604" y="1193"/>
                  <a:pt x="2604" y="1193"/>
                  <a:pt x="2605" y="1193"/>
                </a:cubicBezTo>
                <a:cubicBezTo>
                  <a:pt x="2605" y="1194"/>
                  <a:pt x="2605" y="1194"/>
                  <a:pt x="2606" y="1194"/>
                </a:cubicBezTo>
                <a:cubicBezTo>
                  <a:pt x="2607" y="1194"/>
                  <a:pt x="2607" y="1193"/>
                  <a:pt x="2607" y="1193"/>
                </a:cubicBezTo>
                <a:cubicBezTo>
                  <a:pt x="2607" y="1192"/>
                  <a:pt x="2607" y="1192"/>
                  <a:pt x="2607" y="1192"/>
                </a:cubicBezTo>
                <a:cubicBezTo>
                  <a:pt x="2608" y="1191"/>
                  <a:pt x="2608" y="1190"/>
                  <a:pt x="2608" y="1190"/>
                </a:cubicBezTo>
                <a:cubicBezTo>
                  <a:pt x="2608" y="1190"/>
                  <a:pt x="2608" y="1189"/>
                  <a:pt x="2608" y="1189"/>
                </a:cubicBezTo>
                <a:close/>
                <a:moveTo>
                  <a:pt x="2637" y="1238"/>
                </a:moveTo>
                <a:cubicBezTo>
                  <a:pt x="2637" y="1238"/>
                  <a:pt x="2637" y="1239"/>
                  <a:pt x="2638" y="1239"/>
                </a:cubicBezTo>
                <a:cubicBezTo>
                  <a:pt x="2638" y="1239"/>
                  <a:pt x="2639" y="1239"/>
                  <a:pt x="2639" y="1239"/>
                </a:cubicBezTo>
                <a:cubicBezTo>
                  <a:pt x="2639" y="1240"/>
                  <a:pt x="2639" y="1240"/>
                  <a:pt x="2639" y="1240"/>
                </a:cubicBezTo>
                <a:cubicBezTo>
                  <a:pt x="2639" y="1241"/>
                  <a:pt x="2639" y="1241"/>
                  <a:pt x="2639" y="1241"/>
                </a:cubicBezTo>
                <a:cubicBezTo>
                  <a:pt x="2640" y="1242"/>
                  <a:pt x="2640" y="1242"/>
                  <a:pt x="2641" y="1242"/>
                </a:cubicBezTo>
                <a:cubicBezTo>
                  <a:pt x="2642" y="1242"/>
                  <a:pt x="2643" y="1242"/>
                  <a:pt x="2644" y="1241"/>
                </a:cubicBezTo>
                <a:cubicBezTo>
                  <a:pt x="2644" y="1242"/>
                  <a:pt x="2645" y="1242"/>
                  <a:pt x="2645" y="1242"/>
                </a:cubicBezTo>
                <a:cubicBezTo>
                  <a:pt x="2646" y="1242"/>
                  <a:pt x="2647" y="1242"/>
                  <a:pt x="2648" y="1241"/>
                </a:cubicBezTo>
                <a:cubicBezTo>
                  <a:pt x="2648" y="1241"/>
                  <a:pt x="2648" y="1241"/>
                  <a:pt x="2648" y="1240"/>
                </a:cubicBezTo>
                <a:cubicBezTo>
                  <a:pt x="2648" y="1240"/>
                  <a:pt x="2649" y="1240"/>
                  <a:pt x="2649" y="1240"/>
                </a:cubicBezTo>
                <a:cubicBezTo>
                  <a:pt x="2649" y="1240"/>
                  <a:pt x="2650" y="1239"/>
                  <a:pt x="2650" y="1238"/>
                </a:cubicBezTo>
                <a:cubicBezTo>
                  <a:pt x="2650" y="1237"/>
                  <a:pt x="2649" y="1236"/>
                  <a:pt x="2648" y="1236"/>
                </a:cubicBezTo>
                <a:cubicBezTo>
                  <a:pt x="2648" y="1236"/>
                  <a:pt x="2648" y="1236"/>
                  <a:pt x="2648" y="1236"/>
                </a:cubicBezTo>
                <a:cubicBezTo>
                  <a:pt x="2647" y="1236"/>
                  <a:pt x="2647" y="1235"/>
                  <a:pt x="2647" y="1236"/>
                </a:cubicBezTo>
                <a:cubicBezTo>
                  <a:pt x="2647" y="1235"/>
                  <a:pt x="2647" y="1235"/>
                  <a:pt x="2647" y="1235"/>
                </a:cubicBezTo>
                <a:cubicBezTo>
                  <a:pt x="2647" y="1235"/>
                  <a:pt x="2647" y="1235"/>
                  <a:pt x="2647" y="1235"/>
                </a:cubicBezTo>
                <a:cubicBezTo>
                  <a:pt x="2646" y="1234"/>
                  <a:pt x="2646" y="1234"/>
                  <a:pt x="2645" y="1234"/>
                </a:cubicBezTo>
                <a:cubicBezTo>
                  <a:pt x="2645" y="1234"/>
                  <a:pt x="2644" y="1234"/>
                  <a:pt x="2644" y="1233"/>
                </a:cubicBezTo>
                <a:cubicBezTo>
                  <a:pt x="2643" y="1233"/>
                  <a:pt x="2642" y="1232"/>
                  <a:pt x="2641" y="1232"/>
                </a:cubicBezTo>
                <a:cubicBezTo>
                  <a:pt x="2640" y="1232"/>
                  <a:pt x="2639" y="1233"/>
                  <a:pt x="2639" y="1234"/>
                </a:cubicBezTo>
                <a:cubicBezTo>
                  <a:pt x="2639" y="1235"/>
                  <a:pt x="2639" y="1235"/>
                  <a:pt x="2639" y="1236"/>
                </a:cubicBezTo>
                <a:cubicBezTo>
                  <a:pt x="2639" y="1236"/>
                  <a:pt x="2638" y="1236"/>
                  <a:pt x="2638" y="1237"/>
                </a:cubicBezTo>
                <a:cubicBezTo>
                  <a:pt x="2637" y="1237"/>
                  <a:pt x="2637" y="1237"/>
                  <a:pt x="2637" y="1238"/>
                </a:cubicBezTo>
                <a:close/>
                <a:moveTo>
                  <a:pt x="2789" y="1229"/>
                </a:moveTo>
                <a:cubicBezTo>
                  <a:pt x="2788" y="1229"/>
                  <a:pt x="2787" y="1230"/>
                  <a:pt x="2787" y="1231"/>
                </a:cubicBezTo>
                <a:cubicBezTo>
                  <a:pt x="2787" y="1232"/>
                  <a:pt x="2788" y="1232"/>
                  <a:pt x="2789" y="1232"/>
                </a:cubicBezTo>
                <a:cubicBezTo>
                  <a:pt x="2789" y="1232"/>
                  <a:pt x="2789" y="1232"/>
                  <a:pt x="2789" y="1232"/>
                </a:cubicBezTo>
                <a:cubicBezTo>
                  <a:pt x="2790" y="1232"/>
                  <a:pt x="2790" y="1232"/>
                  <a:pt x="2790" y="1231"/>
                </a:cubicBezTo>
                <a:cubicBezTo>
                  <a:pt x="2790" y="1230"/>
                  <a:pt x="2790" y="1229"/>
                  <a:pt x="2789" y="1229"/>
                </a:cubicBezTo>
                <a:close/>
                <a:moveTo>
                  <a:pt x="2774" y="1316"/>
                </a:moveTo>
                <a:cubicBezTo>
                  <a:pt x="2774" y="1316"/>
                  <a:pt x="2774" y="1316"/>
                  <a:pt x="2773" y="1317"/>
                </a:cubicBezTo>
                <a:cubicBezTo>
                  <a:pt x="2773" y="1317"/>
                  <a:pt x="2773" y="1317"/>
                  <a:pt x="2772" y="1317"/>
                </a:cubicBezTo>
                <a:cubicBezTo>
                  <a:pt x="2772" y="1317"/>
                  <a:pt x="2772" y="1317"/>
                  <a:pt x="2772" y="1318"/>
                </a:cubicBezTo>
                <a:cubicBezTo>
                  <a:pt x="2772" y="1318"/>
                  <a:pt x="2772" y="1318"/>
                  <a:pt x="2772" y="1318"/>
                </a:cubicBezTo>
                <a:cubicBezTo>
                  <a:pt x="2771" y="1319"/>
                  <a:pt x="2771" y="1319"/>
                  <a:pt x="2771" y="1320"/>
                </a:cubicBezTo>
                <a:cubicBezTo>
                  <a:pt x="2771" y="1320"/>
                  <a:pt x="2772" y="1321"/>
                  <a:pt x="2773" y="1321"/>
                </a:cubicBezTo>
                <a:cubicBezTo>
                  <a:pt x="2773" y="1321"/>
                  <a:pt x="2773" y="1321"/>
                  <a:pt x="2773" y="1321"/>
                </a:cubicBezTo>
                <a:cubicBezTo>
                  <a:pt x="2774" y="1320"/>
                  <a:pt x="2774" y="1320"/>
                  <a:pt x="2774" y="1320"/>
                </a:cubicBezTo>
                <a:cubicBezTo>
                  <a:pt x="2774" y="1320"/>
                  <a:pt x="2774" y="1320"/>
                  <a:pt x="2775" y="1320"/>
                </a:cubicBezTo>
                <a:cubicBezTo>
                  <a:pt x="2775" y="1320"/>
                  <a:pt x="2775" y="1320"/>
                  <a:pt x="2775" y="1320"/>
                </a:cubicBezTo>
                <a:cubicBezTo>
                  <a:pt x="2775" y="1319"/>
                  <a:pt x="2776" y="1319"/>
                  <a:pt x="2776" y="1318"/>
                </a:cubicBezTo>
                <a:cubicBezTo>
                  <a:pt x="2776" y="1318"/>
                  <a:pt x="2776" y="1317"/>
                  <a:pt x="2776" y="1317"/>
                </a:cubicBezTo>
                <a:cubicBezTo>
                  <a:pt x="2775" y="1317"/>
                  <a:pt x="2775" y="1316"/>
                  <a:pt x="2774" y="1316"/>
                </a:cubicBezTo>
                <a:cubicBezTo>
                  <a:pt x="2774" y="1316"/>
                  <a:pt x="2774" y="1316"/>
                  <a:pt x="2774" y="1316"/>
                </a:cubicBezTo>
                <a:close/>
                <a:moveTo>
                  <a:pt x="2716" y="1280"/>
                </a:moveTo>
                <a:cubicBezTo>
                  <a:pt x="2716" y="1279"/>
                  <a:pt x="2715" y="1279"/>
                  <a:pt x="2715" y="1279"/>
                </a:cubicBezTo>
                <a:cubicBezTo>
                  <a:pt x="2715" y="1279"/>
                  <a:pt x="2715" y="1279"/>
                  <a:pt x="2715" y="1279"/>
                </a:cubicBezTo>
                <a:cubicBezTo>
                  <a:pt x="2714" y="1278"/>
                  <a:pt x="2714" y="1278"/>
                  <a:pt x="2714" y="1278"/>
                </a:cubicBezTo>
                <a:cubicBezTo>
                  <a:pt x="2713" y="1278"/>
                  <a:pt x="2712" y="1278"/>
                  <a:pt x="2711" y="1278"/>
                </a:cubicBezTo>
                <a:cubicBezTo>
                  <a:pt x="2711" y="1278"/>
                  <a:pt x="2710" y="1278"/>
                  <a:pt x="2709" y="1279"/>
                </a:cubicBezTo>
                <a:cubicBezTo>
                  <a:pt x="2709" y="1279"/>
                  <a:pt x="2709" y="1280"/>
                  <a:pt x="2709" y="1280"/>
                </a:cubicBezTo>
                <a:cubicBezTo>
                  <a:pt x="2710" y="1281"/>
                  <a:pt x="2710" y="1281"/>
                  <a:pt x="2710" y="1281"/>
                </a:cubicBezTo>
                <a:cubicBezTo>
                  <a:pt x="2710" y="1281"/>
                  <a:pt x="2710" y="1281"/>
                  <a:pt x="2710" y="1281"/>
                </a:cubicBezTo>
                <a:cubicBezTo>
                  <a:pt x="2710" y="1281"/>
                  <a:pt x="2710" y="1281"/>
                  <a:pt x="2710" y="1282"/>
                </a:cubicBezTo>
                <a:cubicBezTo>
                  <a:pt x="2710" y="1282"/>
                  <a:pt x="2711" y="1283"/>
                  <a:pt x="2712" y="1283"/>
                </a:cubicBezTo>
                <a:cubicBezTo>
                  <a:pt x="2712" y="1283"/>
                  <a:pt x="2712" y="1283"/>
                  <a:pt x="2712" y="1283"/>
                </a:cubicBezTo>
                <a:cubicBezTo>
                  <a:pt x="2713" y="1283"/>
                  <a:pt x="2713" y="1282"/>
                  <a:pt x="2714" y="1282"/>
                </a:cubicBezTo>
                <a:cubicBezTo>
                  <a:pt x="2714" y="1281"/>
                  <a:pt x="2714" y="1281"/>
                  <a:pt x="2714" y="1281"/>
                </a:cubicBezTo>
                <a:cubicBezTo>
                  <a:pt x="2714" y="1281"/>
                  <a:pt x="2714" y="1281"/>
                  <a:pt x="2714" y="1281"/>
                </a:cubicBezTo>
                <a:cubicBezTo>
                  <a:pt x="2714" y="1281"/>
                  <a:pt x="2714" y="1281"/>
                  <a:pt x="2714" y="1281"/>
                </a:cubicBezTo>
                <a:cubicBezTo>
                  <a:pt x="2714" y="1281"/>
                  <a:pt x="2715" y="1281"/>
                  <a:pt x="2715" y="1281"/>
                </a:cubicBezTo>
                <a:cubicBezTo>
                  <a:pt x="2715" y="1281"/>
                  <a:pt x="2716" y="1281"/>
                  <a:pt x="2716" y="1280"/>
                </a:cubicBezTo>
                <a:close/>
                <a:moveTo>
                  <a:pt x="2788" y="1318"/>
                </a:moveTo>
                <a:cubicBezTo>
                  <a:pt x="2787" y="1317"/>
                  <a:pt x="2786" y="1318"/>
                  <a:pt x="2785" y="1318"/>
                </a:cubicBezTo>
                <a:cubicBezTo>
                  <a:pt x="2785" y="1319"/>
                  <a:pt x="2784" y="1319"/>
                  <a:pt x="2784" y="1319"/>
                </a:cubicBezTo>
                <a:cubicBezTo>
                  <a:pt x="2784" y="1319"/>
                  <a:pt x="2784" y="1320"/>
                  <a:pt x="2784" y="1320"/>
                </a:cubicBezTo>
                <a:cubicBezTo>
                  <a:pt x="2784" y="1320"/>
                  <a:pt x="2784" y="1320"/>
                  <a:pt x="2784" y="1320"/>
                </a:cubicBezTo>
                <a:cubicBezTo>
                  <a:pt x="2784" y="1320"/>
                  <a:pt x="2784" y="1320"/>
                  <a:pt x="2784" y="1320"/>
                </a:cubicBezTo>
                <a:cubicBezTo>
                  <a:pt x="2783" y="1320"/>
                  <a:pt x="2782" y="1320"/>
                  <a:pt x="2782" y="1320"/>
                </a:cubicBezTo>
                <a:cubicBezTo>
                  <a:pt x="2781" y="1321"/>
                  <a:pt x="2781" y="1322"/>
                  <a:pt x="2781" y="1322"/>
                </a:cubicBezTo>
                <a:cubicBezTo>
                  <a:pt x="2781" y="1323"/>
                  <a:pt x="2782" y="1323"/>
                  <a:pt x="2783" y="1323"/>
                </a:cubicBezTo>
                <a:cubicBezTo>
                  <a:pt x="2783" y="1323"/>
                  <a:pt x="2783" y="1323"/>
                  <a:pt x="2783" y="1323"/>
                </a:cubicBezTo>
                <a:cubicBezTo>
                  <a:pt x="2784" y="1323"/>
                  <a:pt x="2784" y="1323"/>
                  <a:pt x="2784" y="1323"/>
                </a:cubicBezTo>
                <a:cubicBezTo>
                  <a:pt x="2785" y="1323"/>
                  <a:pt x="2785" y="1323"/>
                  <a:pt x="2786" y="1322"/>
                </a:cubicBezTo>
                <a:cubicBezTo>
                  <a:pt x="2787" y="1322"/>
                  <a:pt x="2788" y="1321"/>
                  <a:pt x="2788" y="1320"/>
                </a:cubicBezTo>
                <a:cubicBezTo>
                  <a:pt x="2789" y="1320"/>
                  <a:pt x="2789" y="1319"/>
                  <a:pt x="2789" y="1319"/>
                </a:cubicBezTo>
                <a:cubicBezTo>
                  <a:pt x="2789" y="1318"/>
                  <a:pt x="2788" y="1318"/>
                  <a:pt x="2788" y="1318"/>
                </a:cubicBezTo>
                <a:close/>
                <a:moveTo>
                  <a:pt x="2683" y="1294"/>
                </a:moveTo>
                <a:cubicBezTo>
                  <a:pt x="2682" y="1294"/>
                  <a:pt x="2682" y="1294"/>
                  <a:pt x="2682" y="1294"/>
                </a:cubicBezTo>
                <a:cubicBezTo>
                  <a:pt x="2681" y="1294"/>
                  <a:pt x="2681" y="1294"/>
                  <a:pt x="2680" y="1293"/>
                </a:cubicBezTo>
                <a:cubicBezTo>
                  <a:pt x="2680" y="1293"/>
                  <a:pt x="2680" y="1293"/>
                  <a:pt x="2680" y="1293"/>
                </a:cubicBezTo>
                <a:cubicBezTo>
                  <a:pt x="2679" y="1293"/>
                  <a:pt x="2679" y="1293"/>
                  <a:pt x="2679" y="1294"/>
                </a:cubicBezTo>
                <a:cubicBezTo>
                  <a:pt x="2679" y="1294"/>
                  <a:pt x="2679" y="1294"/>
                  <a:pt x="2679" y="1294"/>
                </a:cubicBezTo>
                <a:cubicBezTo>
                  <a:pt x="2679" y="1294"/>
                  <a:pt x="2678" y="1295"/>
                  <a:pt x="2677" y="1295"/>
                </a:cubicBezTo>
                <a:cubicBezTo>
                  <a:pt x="2677" y="1295"/>
                  <a:pt x="2677" y="1295"/>
                  <a:pt x="2677" y="1295"/>
                </a:cubicBezTo>
                <a:cubicBezTo>
                  <a:pt x="2676" y="1295"/>
                  <a:pt x="2675" y="1295"/>
                  <a:pt x="2675" y="1294"/>
                </a:cubicBezTo>
                <a:cubicBezTo>
                  <a:pt x="2675" y="1294"/>
                  <a:pt x="2675" y="1294"/>
                  <a:pt x="2674" y="1294"/>
                </a:cubicBezTo>
                <a:cubicBezTo>
                  <a:pt x="2674" y="1294"/>
                  <a:pt x="2674" y="1293"/>
                  <a:pt x="2674" y="1293"/>
                </a:cubicBezTo>
                <a:cubicBezTo>
                  <a:pt x="2674" y="1293"/>
                  <a:pt x="2673" y="1293"/>
                  <a:pt x="2673" y="1293"/>
                </a:cubicBezTo>
                <a:cubicBezTo>
                  <a:pt x="2673" y="1293"/>
                  <a:pt x="2673" y="1293"/>
                  <a:pt x="2673" y="1293"/>
                </a:cubicBezTo>
                <a:cubicBezTo>
                  <a:pt x="2672" y="1293"/>
                  <a:pt x="2672" y="1293"/>
                  <a:pt x="2672" y="1293"/>
                </a:cubicBezTo>
                <a:cubicBezTo>
                  <a:pt x="2672" y="1293"/>
                  <a:pt x="2672" y="1293"/>
                  <a:pt x="2672" y="1293"/>
                </a:cubicBezTo>
                <a:cubicBezTo>
                  <a:pt x="2671" y="1293"/>
                  <a:pt x="2671" y="1293"/>
                  <a:pt x="2671" y="1293"/>
                </a:cubicBezTo>
                <a:cubicBezTo>
                  <a:pt x="2671" y="1293"/>
                  <a:pt x="2670" y="1294"/>
                  <a:pt x="2669" y="1294"/>
                </a:cubicBezTo>
                <a:cubicBezTo>
                  <a:pt x="2668" y="1294"/>
                  <a:pt x="2666" y="1294"/>
                  <a:pt x="2665" y="1292"/>
                </a:cubicBezTo>
                <a:cubicBezTo>
                  <a:pt x="2665" y="1292"/>
                  <a:pt x="2664" y="1292"/>
                  <a:pt x="2664" y="1292"/>
                </a:cubicBezTo>
                <a:cubicBezTo>
                  <a:pt x="2664" y="1292"/>
                  <a:pt x="2664" y="1292"/>
                  <a:pt x="2663" y="1292"/>
                </a:cubicBezTo>
                <a:cubicBezTo>
                  <a:pt x="2663" y="1292"/>
                  <a:pt x="2663" y="1292"/>
                  <a:pt x="2663" y="1292"/>
                </a:cubicBezTo>
                <a:cubicBezTo>
                  <a:pt x="2663" y="1292"/>
                  <a:pt x="2663" y="1291"/>
                  <a:pt x="2662" y="1291"/>
                </a:cubicBezTo>
                <a:cubicBezTo>
                  <a:pt x="2662" y="1291"/>
                  <a:pt x="2661" y="1291"/>
                  <a:pt x="2661" y="1291"/>
                </a:cubicBezTo>
                <a:cubicBezTo>
                  <a:pt x="2661" y="1291"/>
                  <a:pt x="2660" y="1290"/>
                  <a:pt x="2660" y="1290"/>
                </a:cubicBezTo>
                <a:cubicBezTo>
                  <a:pt x="2660" y="1289"/>
                  <a:pt x="2660" y="1289"/>
                  <a:pt x="2659" y="1289"/>
                </a:cubicBezTo>
                <a:cubicBezTo>
                  <a:pt x="2659" y="1289"/>
                  <a:pt x="2659" y="1289"/>
                  <a:pt x="2659" y="1289"/>
                </a:cubicBezTo>
                <a:cubicBezTo>
                  <a:pt x="2659" y="1289"/>
                  <a:pt x="2659" y="1289"/>
                  <a:pt x="2658" y="1289"/>
                </a:cubicBezTo>
                <a:cubicBezTo>
                  <a:pt x="2658" y="1289"/>
                  <a:pt x="2658" y="1289"/>
                  <a:pt x="2658" y="1289"/>
                </a:cubicBezTo>
                <a:cubicBezTo>
                  <a:pt x="2657" y="1289"/>
                  <a:pt x="2657" y="1289"/>
                  <a:pt x="2657" y="1289"/>
                </a:cubicBezTo>
                <a:cubicBezTo>
                  <a:pt x="2657" y="1289"/>
                  <a:pt x="2657" y="1289"/>
                  <a:pt x="2656" y="1289"/>
                </a:cubicBezTo>
                <a:cubicBezTo>
                  <a:pt x="2655" y="1289"/>
                  <a:pt x="2654" y="1288"/>
                  <a:pt x="2654" y="1288"/>
                </a:cubicBezTo>
                <a:cubicBezTo>
                  <a:pt x="2654" y="1288"/>
                  <a:pt x="2653" y="1287"/>
                  <a:pt x="2653" y="1287"/>
                </a:cubicBezTo>
                <a:cubicBezTo>
                  <a:pt x="2653" y="1287"/>
                  <a:pt x="2653" y="1287"/>
                  <a:pt x="2653" y="1288"/>
                </a:cubicBezTo>
                <a:cubicBezTo>
                  <a:pt x="2652" y="1288"/>
                  <a:pt x="2652" y="1288"/>
                  <a:pt x="2652" y="1288"/>
                </a:cubicBezTo>
                <a:cubicBezTo>
                  <a:pt x="2651" y="1289"/>
                  <a:pt x="2649" y="1289"/>
                  <a:pt x="2649" y="1288"/>
                </a:cubicBezTo>
                <a:cubicBezTo>
                  <a:pt x="2648" y="1288"/>
                  <a:pt x="2648" y="1288"/>
                  <a:pt x="2647" y="1287"/>
                </a:cubicBezTo>
                <a:cubicBezTo>
                  <a:pt x="2647" y="1287"/>
                  <a:pt x="2647" y="1287"/>
                  <a:pt x="2647" y="1287"/>
                </a:cubicBezTo>
                <a:cubicBezTo>
                  <a:pt x="2646" y="1287"/>
                  <a:pt x="2646" y="1287"/>
                  <a:pt x="2646" y="1287"/>
                </a:cubicBezTo>
                <a:cubicBezTo>
                  <a:pt x="2646" y="1288"/>
                  <a:pt x="2646" y="1288"/>
                  <a:pt x="2646" y="1288"/>
                </a:cubicBezTo>
                <a:cubicBezTo>
                  <a:pt x="2646" y="1288"/>
                  <a:pt x="2646" y="1289"/>
                  <a:pt x="2645" y="1289"/>
                </a:cubicBezTo>
                <a:cubicBezTo>
                  <a:pt x="2644" y="1290"/>
                  <a:pt x="2643" y="1290"/>
                  <a:pt x="2642" y="1289"/>
                </a:cubicBezTo>
                <a:cubicBezTo>
                  <a:pt x="2642" y="1289"/>
                  <a:pt x="2642" y="1289"/>
                  <a:pt x="2641" y="1288"/>
                </a:cubicBezTo>
                <a:cubicBezTo>
                  <a:pt x="2641" y="1288"/>
                  <a:pt x="2641" y="1288"/>
                  <a:pt x="2641" y="1288"/>
                </a:cubicBezTo>
                <a:cubicBezTo>
                  <a:pt x="2641" y="1288"/>
                  <a:pt x="2641" y="1288"/>
                  <a:pt x="2641" y="1288"/>
                </a:cubicBezTo>
                <a:cubicBezTo>
                  <a:pt x="2640" y="1288"/>
                  <a:pt x="2639" y="1288"/>
                  <a:pt x="2639" y="1287"/>
                </a:cubicBezTo>
                <a:cubicBezTo>
                  <a:pt x="2639" y="1287"/>
                  <a:pt x="2639" y="1287"/>
                  <a:pt x="2638" y="1287"/>
                </a:cubicBezTo>
                <a:cubicBezTo>
                  <a:pt x="2638" y="1287"/>
                  <a:pt x="2638" y="1286"/>
                  <a:pt x="2637" y="1286"/>
                </a:cubicBezTo>
                <a:cubicBezTo>
                  <a:pt x="2637" y="1285"/>
                  <a:pt x="2637" y="1285"/>
                  <a:pt x="2637" y="1285"/>
                </a:cubicBezTo>
                <a:cubicBezTo>
                  <a:pt x="2636" y="1286"/>
                  <a:pt x="2635" y="1286"/>
                  <a:pt x="2635" y="1286"/>
                </a:cubicBezTo>
                <a:cubicBezTo>
                  <a:pt x="2634" y="1286"/>
                  <a:pt x="2634" y="1286"/>
                  <a:pt x="2634" y="1286"/>
                </a:cubicBezTo>
                <a:cubicBezTo>
                  <a:pt x="2634" y="1286"/>
                  <a:pt x="2634" y="1286"/>
                  <a:pt x="2634" y="1286"/>
                </a:cubicBezTo>
                <a:cubicBezTo>
                  <a:pt x="2633" y="1286"/>
                  <a:pt x="2632" y="1285"/>
                  <a:pt x="2632" y="1285"/>
                </a:cubicBezTo>
                <a:cubicBezTo>
                  <a:pt x="2632" y="1285"/>
                  <a:pt x="2632" y="1285"/>
                  <a:pt x="2632" y="1285"/>
                </a:cubicBezTo>
                <a:cubicBezTo>
                  <a:pt x="2631" y="1285"/>
                  <a:pt x="2630" y="1285"/>
                  <a:pt x="2630" y="1285"/>
                </a:cubicBezTo>
                <a:cubicBezTo>
                  <a:pt x="2629" y="1285"/>
                  <a:pt x="2629" y="1285"/>
                  <a:pt x="2629" y="1285"/>
                </a:cubicBezTo>
                <a:cubicBezTo>
                  <a:pt x="2628" y="1285"/>
                  <a:pt x="2628" y="1285"/>
                  <a:pt x="2628" y="1285"/>
                </a:cubicBezTo>
                <a:cubicBezTo>
                  <a:pt x="2628" y="1285"/>
                  <a:pt x="2628" y="1285"/>
                  <a:pt x="2628" y="1285"/>
                </a:cubicBezTo>
                <a:cubicBezTo>
                  <a:pt x="2627" y="1285"/>
                  <a:pt x="2627" y="1285"/>
                  <a:pt x="2626" y="1285"/>
                </a:cubicBezTo>
                <a:cubicBezTo>
                  <a:pt x="2626" y="1284"/>
                  <a:pt x="2625" y="1284"/>
                  <a:pt x="2624" y="1283"/>
                </a:cubicBezTo>
                <a:cubicBezTo>
                  <a:pt x="2624" y="1283"/>
                  <a:pt x="2624" y="1282"/>
                  <a:pt x="2625" y="1281"/>
                </a:cubicBezTo>
                <a:cubicBezTo>
                  <a:pt x="2625" y="1281"/>
                  <a:pt x="2625" y="1281"/>
                  <a:pt x="2625" y="1281"/>
                </a:cubicBezTo>
                <a:cubicBezTo>
                  <a:pt x="2625" y="1281"/>
                  <a:pt x="2625" y="1281"/>
                  <a:pt x="2624" y="1281"/>
                </a:cubicBezTo>
                <a:cubicBezTo>
                  <a:pt x="2624" y="1281"/>
                  <a:pt x="2623" y="1280"/>
                  <a:pt x="2623" y="1280"/>
                </a:cubicBezTo>
                <a:cubicBezTo>
                  <a:pt x="2623" y="1280"/>
                  <a:pt x="2623" y="1279"/>
                  <a:pt x="2623" y="1279"/>
                </a:cubicBezTo>
                <a:cubicBezTo>
                  <a:pt x="2622" y="1279"/>
                  <a:pt x="2622" y="1279"/>
                  <a:pt x="2622" y="1279"/>
                </a:cubicBezTo>
                <a:cubicBezTo>
                  <a:pt x="2622" y="1279"/>
                  <a:pt x="2622" y="1279"/>
                  <a:pt x="2622" y="1279"/>
                </a:cubicBezTo>
                <a:cubicBezTo>
                  <a:pt x="2622" y="1279"/>
                  <a:pt x="2622" y="1279"/>
                  <a:pt x="2621" y="1279"/>
                </a:cubicBezTo>
                <a:cubicBezTo>
                  <a:pt x="2621" y="1279"/>
                  <a:pt x="2621" y="1279"/>
                  <a:pt x="2620" y="1279"/>
                </a:cubicBezTo>
                <a:cubicBezTo>
                  <a:pt x="2620" y="1278"/>
                  <a:pt x="2620" y="1278"/>
                  <a:pt x="2620" y="1278"/>
                </a:cubicBezTo>
                <a:cubicBezTo>
                  <a:pt x="2620" y="1279"/>
                  <a:pt x="2620" y="1279"/>
                  <a:pt x="2620" y="1279"/>
                </a:cubicBezTo>
                <a:cubicBezTo>
                  <a:pt x="2619" y="1279"/>
                  <a:pt x="2618" y="1279"/>
                  <a:pt x="2618" y="1279"/>
                </a:cubicBezTo>
                <a:cubicBezTo>
                  <a:pt x="2618" y="1279"/>
                  <a:pt x="2618" y="1279"/>
                  <a:pt x="2617" y="1279"/>
                </a:cubicBezTo>
                <a:cubicBezTo>
                  <a:pt x="2617" y="1279"/>
                  <a:pt x="2617" y="1279"/>
                  <a:pt x="2617" y="1279"/>
                </a:cubicBezTo>
                <a:cubicBezTo>
                  <a:pt x="2616" y="1279"/>
                  <a:pt x="2614" y="1278"/>
                  <a:pt x="2614" y="1276"/>
                </a:cubicBezTo>
                <a:cubicBezTo>
                  <a:pt x="2614" y="1276"/>
                  <a:pt x="2614" y="1276"/>
                  <a:pt x="2614" y="1276"/>
                </a:cubicBezTo>
                <a:cubicBezTo>
                  <a:pt x="2614" y="1276"/>
                  <a:pt x="2613" y="1275"/>
                  <a:pt x="2613" y="1274"/>
                </a:cubicBezTo>
                <a:cubicBezTo>
                  <a:pt x="2613" y="1274"/>
                  <a:pt x="2614" y="1273"/>
                  <a:pt x="2614" y="1273"/>
                </a:cubicBezTo>
                <a:cubicBezTo>
                  <a:pt x="2615" y="1273"/>
                  <a:pt x="2615" y="1273"/>
                  <a:pt x="2615" y="1273"/>
                </a:cubicBezTo>
                <a:cubicBezTo>
                  <a:pt x="2615" y="1273"/>
                  <a:pt x="2615" y="1273"/>
                  <a:pt x="2615" y="1273"/>
                </a:cubicBezTo>
                <a:cubicBezTo>
                  <a:pt x="2616" y="1273"/>
                  <a:pt x="2616" y="1273"/>
                  <a:pt x="2616" y="1273"/>
                </a:cubicBezTo>
                <a:cubicBezTo>
                  <a:pt x="2616" y="1273"/>
                  <a:pt x="2617" y="1273"/>
                  <a:pt x="2617" y="1273"/>
                </a:cubicBezTo>
                <a:cubicBezTo>
                  <a:pt x="2617" y="1274"/>
                  <a:pt x="2617" y="1274"/>
                  <a:pt x="2617" y="1274"/>
                </a:cubicBezTo>
                <a:cubicBezTo>
                  <a:pt x="2617" y="1275"/>
                  <a:pt x="2617" y="1275"/>
                  <a:pt x="2617" y="1275"/>
                </a:cubicBezTo>
                <a:cubicBezTo>
                  <a:pt x="2617" y="1275"/>
                  <a:pt x="2617" y="1275"/>
                  <a:pt x="2617" y="1275"/>
                </a:cubicBezTo>
                <a:cubicBezTo>
                  <a:pt x="2617" y="1275"/>
                  <a:pt x="2617" y="1275"/>
                  <a:pt x="2617" y="1275"/>
                </a:cubicBezTo>
                <a:cubicBezTo>
                  <a:pt x="2617" y="1275"/>
                  <a:pt x="2617" y="1275"/>
                  <a:pt x="2617" y="1275"/>
                </a:cubicBezTo>
                <a:cubicBezTo>
                  <a:pt x="2617" y="1275"/>
                  <a:pt x="2617" y="1275"/>
                  <a:pt x="2617" y="1275"/>
                </a:cubicBezTo>
                <a:cubicBezTo>
                  <a:pt x="2617" y="1274"/>
                  <a:pt x="2617" y="1274"/>
                  <a:pt x="2617" y="1273"/>
                </a:cubicBezTo>
                <a:cubicBezTo>
                  <a:pt x="2618" y="1273"/>
                  <a:pt x="2619" y="1273"/>
                  <a:pt x="2620" y="1273"/>
                </a:cubicBezTo>
                <a:cubicBezTo>
                  <a:pt x="2620" y="1273"/>
                  <a:pt x="2620" y="1273"/>
                  <a:pt x="2620" y="1273"/>
                </a:cubicBezTo>
                <a:cubicBezTo>
                  <a:pt x="2620" y="1272"/>
                  <a:pt x="2620" y="1272"/>
                  <a:pt x="2620" y="1272"/>
                </a:cubicBezTo>
                <a:cubicBezTo>
                  <a:pt x="2620" y="1271"/>
                  <a:pt x="2621" y="1271"/>
                  <a:pt x="2621" y="1271"/>
                </a:cubicBezTo>
                <a:cubicBezTo>
                  <a:pt x="2620" y="1271"/>
                  <a:pt x="2620" y="1271"/>
                  <a:pt x="2620" y="1270"/>
                </a:cubicBezTo>
                <a:cubicBezTo>
                  <a:pt x="2620" y="1269"/>
                  <a:pt x="2622" y="1268"/>
                  <a:pt x="2623" y="1267"/>
                </a:cubicBezTo>
                <a:cubicBezTo>
                  <a:pt x="2623" y="1267"/>
                  <a:pt x="2624" y="1267"/>
                  <a:pt x="2624" y="1267"/>
                </a:cubicBezTo>
                <a:cubicBezTo>
                  <a:pt x="2624" y="1267"/>
                  <a:pt x="2625" y="1267"/>
                  <a:pt x="2625" y="1267"/>
                </a:cubicBezTo>
                <a:cubicBezTo>
                  <a:pt x="2625" y="1268"/>
                  <a:pt x="2625" y="1268"/>
                  <a:pt x="2626" y="1268"/>
                </a:cubicBezTo>
                <a:cubicBezTo>
                  <a:pt x="2626" y="1268"/>
                  <a:pt x="2626" y="1268"/>
                  <a:pt x="2626" y="1268"/>
                </a:cubicBezTo>
                <a:cubicBezTo>
                  <a:pt x="2627" y="1267"/>
                  <a:pt x="2627" y="1267"/>
                  <a:pt x="2628" y="1268"/>
                </a:cubicBezTo>
                <a:cubicBezTo>
                  <a:pt x="2628" y="1268"/>
                  <a:pt x="2628" y="1268"/>
                  <a:pt x="2629" y="1268"/>
                </a:cubicBezTo>
                <a:cubicBezTo>
                  <a:pt x="2629" y="1268"/>
                  <a:pt x="2629" y="1268"/>
                  <a:pt x="2629" y="1268"/>
                </a:cubicBezTo>
                <a:cubicBezTo>
                  <a:pt x="2629" y="1268"/>
                  <a:pt x="2629" y="1268"/>
                  <a:pt x="2629" y="1268"/>
                </a:cubicBezTo>
                <a:cubicBezTo>
                  <a:pt x="2630" y="1268"/>
                  <a:pt x="2631" y="1268"/>
                  <a:pt x="2631" y="1268"/>
                </a:cubicBezTo>
                <a:cubicBezTo>
                  <a:pt x="2631" y="1268"/>
                  <a:pt x="2631" y="1268"/>
                  <a:pt x="2631" y="1268"/>
                </a:cubicBezTo>
                <a:cubicBezTo>
                  <a:pt x="2632" y="1268"/>
                  <a:pt x="2632" y="1268"/>
                  <a:pt x="2632" y="1268"/>
                </a:cubicBezTo>
                <a:cubicBezTo>
                  <a:pt x="2633" y="1267"/>
                  <a:pt x="2634" y="1267"/>
                  <a:pt x="2634" y="1267"/>
                </a:cubicBezTo>
                <a:cubicBezTo>
                  <a:pt x="2635" y="1267"/>
                  <a:pt x="2635" y="1267"/>
                  <a:pt x="2635" y="1267"/>
                </a:cubicBezTo>
                <a:cubicBezTo>
                  <a:pt x="2635" y="1267"/>
                  <a:pt x="2636" y="1267"/>
                  <a:pt x="2636" y="1267"/>
                </a:cubicBezTo>
                <a:cubicBezTo>
                  <a:pt x="2637" y="1267"/>
                  <a:pt x="2637" y="1267"/>
                  <a:pt x="2638" y="1268"/>
                </a:cubicBezTo>
                <a:cubicBezTo>
                  <a:pt x="2638" y="1268"/>
                  <a:pt x="2638" y="1268"/>
                  <a:pt x="2638" y="1269"/>
                </a:cubicBezTo>
                <a:cubicBezTo>
                  <a:pt x="2638" y="1269"/>
                  <a:pt x="2638" y="1269"/>
                  <a:pt x="2639" y="1269"/>
                </a:cubicBezTo>
                <a:cubicBezTo>
                  <a:pt x="2639" y="1269"/>
                  <a:pt x="2639" y="1269"/>
                  <a:pt x="2639" y="1269"/>
                </a:cubicBezTo>
                <a:cubicBezTo>
                  <a:pt x="2640" y="1269"/>
                  <a:pt x="2640" y="1269"/>
                  <a:pt x="2640" y="1269"/>
                </a:cubicBezTo>
                <a:cubicBezTo>
                  <a:pt x="2641" y="1269"/>
                  <a:pt x="2641" y="1270"/>
                  <a:pt x="2641" y="1270"/>
                </a:cubicBezTo>
                <a:cubicBezTo>
                  <a:pt x="2641" y="1270"/>
                  <a:pt x="2642" y="1270"/>
                  <a:pt x="2642" y="1270"/>
                </a:cubicBezTo>
                <a:cubicBezTo>
                  <a:pt x="2643" y="1270"/>
                  <a:pt x="2643" y="1270"/>
                  <a:pt x="2644" y="1270"/>
                </a:cubicBezTo>
                <a:cubicBezTo>
                  <a:pt x="2644" y="1270"/>
                  <a:pt x="2644" y="1270"/>
                  <a:pt x="2644" y="1270"/>
                </a:cubicBezTo>
                <a:cubicBezTo>
                  <a:pt x="2645" y="1270"/>
                  <a:pt x="2647" y="1270"/>
                  <a:pt x="2647" y="1271"/>
                </a:cubicBezTo>
                <a:cubicBezTo>
                  <a:pt x="2647" y="1272"/>
                  <a:pt x="2647" y="1272"/>
                  <a:pt x="2647" y="1272"/>
                </a:cubicBezTo>
                <a:cubicBezTo>
                  <a:pt x="2648" y="1272"/>
                  <a:pt x="2648" y="1272"/>
                  <a:pt x="2648" y="1273"/>
                </a:cubicBezTo>
                <a:cubicBezTo>
                  <a:pt x="2648" y="1274"/>
                  <a:pt x="2648" y="1274"/>
                  <a:pt x="2648" y="1275"/>
                </a:cubicBezTo>
                <a:cubicBezTo>
                  <a:pt x="2648" y="1275"/>
                  <a:pt x="2648" y="1275"/>
                  <a:pt x="2648" y="1275"/>
                </a:cubicBezTo>
                <a:cubicBezTo>
                  <a:pt x="2648" y="1275"/>
                  <a:pt x="2648" y="1275"/>
                  <a:pt x="2649" y="1276"/>
                </a:cubicBezTo>
                <a:cubicBezTo>
                  <a:pt x="2650" y="1276"/>
                  <a:pt x="2650" y="1276"/>
                  <a:pt x="2650" y="1276"/>
                </a:cubicBezTo>
                <a:cubicBezTo>
                  <a:pt x="2651" y="1276"/>
                  <a:pt x="2652" y="1276"/>
                  <a:pt x="2652" y="1276"/>
                </a:cubicBezTo>
                <a:cubicBezTo>
                  <a:pt x="2652" y="1276"/>
                  <a:pt x="2653" y="1276"/>
                  <a:pt x="2653" y="1276"/>
                </a:cubicBezTo>
                <a:cubicBezTo>
                  <a:pt x="2653" y="1276"/>
                  <a:pt x="2654" y="1276"/>
                  <a:pt x="2655" y="1277"/>
                </a:cubicBezTo>
                <a:cubicBezTo>
                  <a:pt x="2655" y="1277"/>
                  <a:pt x="2655" y="1277"/>
                  <a:pt x="2656" y="1277"/>
                </a:cubicBezTo>
                <a:cubicBezTo>
                  <a:pt x="2657" y="1277"/>
                  <a:pt x="2657" y="1277"/>
                  <a:pt x="2658" y="1277"/>
                </a:cubicBezTo>
                <a:cubicBezTo>
                  <a:pt x="2658" y="1277"/>
                  <a:pt x="2658" y="1277"/>
                  <a:pt x="2659" y="1278"/>
                </a:cubicBezTo>
                <a:cubicBezTo>
                  <a:pt x="2659" y="1278"/>
                  <a:pt x="2659" y="1278"/>
                  <a:pt x="2660" y="1278"/>
                </a:cubicBezTo>
                <a:cubicBezTo>
                  <a:pt x="2660" y="1278"/>
                  <a:pt x="2660" y="1278"/>
                  <a:pt x="2660" y="1278"/>
                </a:cubicBezTo>
                <a:cubicBezTo>
                  <a:pt x="2661" y="1278"/>
                  <a:pt x="2661" y="1278"/>
                  <a:pt x="2662" y="1278"/>
                </a:cubicBezTo>
                <a:cubicBezTo>
                  <a:pt x="2662" y="1278"/>
                  <a:pt x="2662" y="1278"/>
                  <a:pt x="2662" y="1278"/>
                </a:cubicBezTo>
                <a:cubicBezTo>
                  <a:pt x="2663" y="1278"/>
                  <a:pt x="2664" y="1278"/>
                  <a:pt x="2664" y="1278"/>
                </a:cubicBezTo>
                <a:cubicBezTo>
                  <a:pt x="2665" y="1277"/>
                  <a:pt x="2666" y="1277"/>
                  <a:pt x="2666" y="1276"/>
                </a:cubicBezTo>
                <a:cubicBezTo>
                  <a:pt x="2667" y="1276"/>
                  <a:pt x="2667" y="1276"/>
                  <a:pt x="2667" y="1275"/>
                </a:cubicBezTo>
                <a:cubicBezTo>
                  <a:pt x="2666" y="1275"/>
                  <a:pt x="2666" y="1274"/>
                  <a:pt x="2667" y="1274"/>
                </a:cubicBezTo>
                <a:cubicBezTo>
                  <a:pt x="2667" y="1273"/>
                  <a:pt x="2667" y="1273"/>
                  <a:pt x="2668" y="1272"/>
                </a:cubicBezTo>
                <a:cubicBezTo>
                  <a:pt x="2668" y="1272"/>
                  <a:pt x="2668" y="1272"/>
                  <a:pt x="2668" y="1272"/>
                </a:cubicBezTo>
                <a:cubicBezTo>
                  <a:pt x="2669" y="1272"/>
                  <a:pt x="2669" y="1271"/>
                  <a:pt x="2670" y="1271"/>
                </a:cubicBezTo>
                <a:cubicBezTo>
                  <a:pt x="2671" y="1271"/>
                  <a:pt x="2671" y="1272"/>
                  <a:pt x="2672" y="1272"/>
                </a:cubicBezTo>
                <a:cubicBezTo>
                  <a:pt x="2672" y="1273"/>
                  <a:pt x="2672" y="1273"/>
                  <a:pt x="2672" y="1274"/>
                </a:cubicBezTo>
                <a:cubicBezTo>
                  <a:pt x="2673" y="1274"/>
                  <a:pt x="2673" y="1274"/>
                  <a:pt x="2674" y="1274"/>
                </a:cubicBezTo>
                <a:cubicBezTo>
                  <a:pt x="2674" y="1274"/>
                  <a:pt x="2674" y="1274"/>
                  <a:pt x="2674" y="1274"/>
                </a:cubicBezTo>
                <a:cubicBezTo>
                  <a:pt x="2675" y="1274"/>
                  <a:pt x="2675" y="1274"/>
                  <a:pt x="2675" y="1274"/>
                </a:cubicBezTo>
                <a:cubicBezTo>
                  <a:pt x="2676" y="1274"/>
                  <a:pt x="2676" y="1274"/>
                  <a:pt x="2677" y="1274"/>
                </a:cubicBezTo>
                <a:cubicBezTo>
                  <a:pt x="2677" y="1274"/>
                  <a:pt x="2678" y="1275"/>
                  <a:pt x="2678" y="1275"/>
                </a:cubicBezTo>
                <a:cubicBezTo>
                  <a:pt x="2678" y="1276"/>
                  <a:pt x="2679" y="1276"/>
                  <a:pt x="2679" y="1276"/>
                </a:cubicBezTo>
                <a:cubicBezTo>
                  <a:pt x="2679" y="1276"/>
                  <a:pt x="2680" y="1276"/>
                  <a:pt x="2680" y="1276"/>
                </a:cubicBezTo>
                <a:cubicBezTo>
                  <a:pt x="2680" y="1276"/>
                  <a:pt x="2681" y="1276"/>
                  <a:pt x="2681" y="1276"/>
                </a:cubicBezTo>
                <a:cubicBezTo>
                  <a:pt x="2681" y="1277"/>
                  <a:pt x="2682" y="1277"/>
                  <a:pt x="2682" y="1277"/>
                </a:cubicBezTo>
                <a:cubicBezTo>
                  <a:pt x="2682" y="1277"/>
                  <a:pt x="2682" y="1277"/>
                  <a:pt x="2682" y="1277"/>
                </a:cubicBezTo>
                <a:cubicBezTo>
                  <a:pt x="2682" y="1277"/>
                  <a:pt x="2682" y="1277"/>
                  <a:pt x="2683" y="1277"/>
                </a:cubicBezTo>
                <a:cubicBezTo>
                  <a:pt x="2683" y="1277"/>
                  <a:pt x="2684" y="1277"/>
                  <a:pt x="2684" y="1277"/>
                </a:cubicBezTo>
                <a:cubicBezTo>
                  <a:pt x="2685" y="1277"/>
                  <a:pt x="2685" y="1277"/>
                  <a:pt x="2685" y="1277"/>
                </a:cubicBezTo>
                <a:cubicBezTo>
                  <a:pt x="2685" y="1277"/>
                  <a:pt x="2685" y="1277"/>
                  <a:pt x="2685" y="1277"/>
                </a:cubicBezTo>
                <a:cubicBezTo>
                  <a:pt x="2686" y="1277"/>
                  <a:pt x="2687" y="1277"/>
                  <a:pt x="2687" y="1277"/>
                </a:cubicBezTo>
                <a:cubicBezTo>
                  <a:pt x="2687" y="1278"/>
                  <a:pt x="2687" y="1278"/>
                  <a:pt x="2687" y="1278"/>
                </a:cubicBezTo>
                <a:cubicBezTo>
                  <a:pt x="2688" y="1277"/>
                  <a:pt x="2689" y="1277"/>
                  <a:pt x="2689" y="1277"/>
                </a:cubicBezTo>
                <a:cubicBezTo>
                  <a:pt x="2690" y="1278"/>
                  <a:pt x="2690" y="1278"/>
                  <a:pt x="2691" y="1278"/>
                </a:cubicBezTo>
                <a:cubicBezTo>
                  <a:pt x="2691" y="1278"/>
                  <a:pt x="2691" y="1278"/>
                  <a:pt x="2691" y="1279"/>
                </a:cubicBezTo>
                <a:cubicBezTo>
                  <a:pt x="2691" y="1279"/>
                  <a:pt x="2691" y="1279"/>
                  <a:pt x="2691" y="1279"/>
                </a:cubicBezTo>
                <a:cubicBezTo>
                  <a:pt x="2692" y="1279"/>
                  <a:pt x="2692" y="1279"/>
                  <a:pt x="2692" y="1279"/>
                </a:cubicBezTo>
                <a:cubicBezTo>
                  <a:pt x="2692" y="1279"/>
                  <a:pt x="2692" y="1279"/>
                  <a:pt x="2692" y="1279"/>
                </a:cubicBezTo>
                <a:cubicBezTo>
                  <a:pt x="2692" y="1279"/>
                  <a:pt x="2692" y="1279"/>
                  <a:pt x="2692" y="1279"/>
                </a:cubicBezTo>
                <a:cubicBezTo>
                  <a:pt x="2693" y="1279"/>
                  <a:pt x="2693" y="1279"/>
                  <a:pt x="2693" y="1279"/>
                </a:cubicBezTo>
                <a:cubicBezTo>
                  <a:pt x="2694" y="1278"/>
                  <a:pt x="2695" y="1278"/>
                  <a:pt x="2696" y="1279"/>
                </a:cubicBezTo>
                <a:cubicBezTo>
                  <a:pt x="2697" y="1279"/>
                  <a:pt x="2697" y="1279"/>
                  <a:pt x="2698" y="1279"/>
                </a:cubicBezTo>
                <a:cubicBezTo>
                  <a:pt x="2698" y="1279"/>
                  <a:pt x="2699" y="1279"/>
                  <a:pt x="2699" y="1279"/>
                </a:cubicBezTo>
                <a:cubicBezTo>
                  <a:pt x="2700" y="1279"/>
                  <a:pt x="2700" y="1279"/>
                  <a:pt x="2700" y="1279"/>
                </a:cubicBezTo>
                <a:cubicBezTo>
                  <a:pt x="2700" y="1279"/>
                  <a:pt x="2701" y="1280"/>
                  <a:pt x="2701" y="1280"/>
                </a:cubicBezTo>
                <a:cubicBezTo>
                  <a:pt x="2701" y="1281"/>
                  <a:pt x="2701" y="1283"/>
                  <a:pt x="2698" y="1283"/>
                </a:cubicBezTo>
                <a:cubicBezTo>
                  <a:pt x="2697" y="1283"/>
                  <a:pt x="2697" y="1283"/>
                  <a:pt x="2697" y="1283"/>
                </a:cubicBezTo>
                <a:cubicBezTo>
                  <a:pt x="2697" y="1283"/>
                  <a:pt x="2696" y="1283"/>
                  <a:pt x="2696" y="1283"/>
                </a:cubicBezTo>
                <a:cubicBezTo>
                  <a:pt x="2696" y="1283"/>
                  <a:pt x="2696" y="1283"/>
                  <a:pt x="2695" y="1283"/>
                </a:cubicBezTo>
                <a:cubicBezTo>
                  <a:pt x="2695" y="1283"/>
                  <a:pt x="2695" y="1283"/>
                  <a:pt x="2695" y="1283"/>
                </a:cubicBezTo>
                <a:cubicBezTo>
                  <a:pt x="2694" y="1283"/>
                  <a:pt x="2693" y="1283"/>
                  <a:pt x="2692" y="1283"/>
                </a:cubicBezTo>
                <a:cubicBezTo>
                  <a:pt x="2692" y="1283"/>
                  <a:pt x="2691" y="1284"/>
                  <a:pt x="2691" y="1284"/>
                </a:cubicBezTo>
                <a:cubicBezTo>
                  <a:pt x="2690" y="1284"/>
                  <a:pt x="2689" y="1283"/>
                  <a:pt x="2689" y="1283"/>
                </a:cubicBezTo>
                <a:cubicBezTo>
                  <a:pt x="2689" y="1284"/>
                  <a:pt x="2689" y="1284"/>
                  <a:pt x="2689" y="1284"/>
                </a:cubicBezTo>
                <a:cubicBezTo>
                  <a:pt x="2689" y="1285"/>
                  <a:pt x="2689" y="1285"/>
                  <a:pt x="2690" y="1285"/>
                </a:cubicBezTo>
                <a:cubicBezTo>
                  <a:pt x="2690" y="1285"/>
                  <a:pt x="2690" y="1285"/>
                  <a:pt x="2690" y="1285"/>
                </a:cubicBezTo>
                <a:cubicBezTo>
                  <a:pt x="2690" y="1285"/>
                  <a:pt x="2690" y="1285"/>
                  <a:pt x="2691" y="1286"/>
                </a:cubicBezTo>
                <a:cubicBezTo>
                  <a:pt x="2691" y="1286"/>
                  <a:pt x="2692" y="1286"/>
                  <a:pt x="2692" y="1287"/>
                </a:cubicBezTo>
                <a:cubicBezTo>
                  <a:pt x="2692" y="1287"/>
                  <a:pt x="2692" y="1287"/>
                  <a:pt x="2692" y="1287"/>
                </a:cubicBezTo>
                <a:cubicBezTo>
                  <a:pt x="2692" y="1286"/>
                  <a:pt x="2693" y="1286"/>
                  <a:pt x="2693" y="1286"/>
                </a:cubicBezTo>
                <a:cubicBezTo>
                  <a:pt x="2693" y="1286"/>
                  <a:pt x="2693" y="1286"/>
                  <a:pt x="2693" y="1286"/>
                </a:cubicBezTo>
                <a:cubicBezTo>
                  <a:pt x="2694" y="1286"/>
                  <a:pt x="2695" y="1286"/>
                  <a:pt x="2695" y="1287"/>
                </a:cubicBezTo>
                <a:cubicBezTo>
                  <a:pt x="2695" y="1287"/>
                  <a:pt x="2695" y="1287"/>
                  <a:pt x="2696" y="1287"/>
                </a:cubicBezTo>
                <a:cubicBezTo>
                  <a:pt x="2696" y="1287"/>
                  <a:pt x="2696" y="1287"/>
                  <a:pt x="2696" y="1287"/>
                </a:cubicBezTo>
                <a:cubicBezTo>
                  <a:pt x="2696" y="1287"/>
                  <a:pt x="2696" y="1287"/>
                  <a:pt x="2696" y="1287"/>
                </a:cubicBezTo>
                <a:cubicBezTo>
                  <a:pt x="2696" y="1287"/>
                  <a:pt x="2697" y="1287"/>
                  <a:pt x="2697" y="1287"/>
                </a:cubicBezTo>
                <a:cubicBezTo>
                  <a:pt x="2697" y="1287"/>
                  <a:pt x="2697" y="1287"/>
                  <a:pt x="2697" y="1287"/>
                </a:cubicBezTo>
                <a:cubicBezTo>
                  <a:pt x="2697" y="1287"/>
                  <a:pt x="2698" y="1286"/>
                  <a:pt x="2698" y="1286"/>
                </a:cubicBezTo>
                <a:cubicBezTo>
                  <a:pt x="2699" y="1286"/>
                  <a:pt x="2700" y="1286"/>
                  <a:pt x="2700" y="1287"/>
                </a:cubicBezTo>
                <a:cubicBezTo>
                  <a:pt x="2700" y="1287"/>
                  <a:pt x="2700" y="1287"/>
                  <a:pt x="2700" y="1287"/>
                </a:cubicBezTo>
                <a:cubicBezTo>
                  <a:pt x="2700" y="1287"/>
                  <a:pt x="2701" y="1287"/>
                  <a:pt x="2701" y="1287"/>
                </a:cubicBezTo>
                <a:cubicBezTo>
                  <a:pt x="2701" y="1287"/>
                  <a:pt x="2701" y="1287"/>
                  <a:pt x="2701" y="1287"/>
                </a:cubicBezTo>
                <a:cubicBezTo>
                  <a:pt x="2702" y="1287"/>
                  <a:pt x="2703" y="1288"/>
                  <a:pt x="2703" y="1288"/>
                </a:cubicBezTo>
                <a:cubicBezTo>
                  <a:pt x="2703" y="1289"/>
                  <a:pt x="2703" y="1289"/>
                  <a:pt x="2703" y="1289"/>
                </a:cubicBezTo>
                <a:cubicBezTo>
                  <a:pt x="2703" y="1289"/>
                  <a:pt x="2704" y="1290"/>
                  <a:pt x="2704" y="1291"/>
                </a:cubicBezTo>
                <a:cubicBezTo>
                  <a:pt x="2704" y="1291"/>
                  <a:pt x="2704" y="1291"/>
                  <a:pt x="2704" y="1291"/>
                </a:cubicBezTo>
                <a:cubicBezTo>
                  <a:pt x="2704" y="1291"/>
                  <a:pt x="2705" y="1290"/>
                  <a:pt x="2705" y="1290"/>
                </a:cubicBezTo>
                <a:cubicBezTo>
                  <a:pt x="2705" y="1290"/>
                  <a:pt x="2705" y="1290"/>
                  <a:pt x="2705" y="1290"/>
                </a:cubicBezTo>
                <a:cubicBezTo>
                  <a:pt x="2706" y="1290"/>
                  <a:pt x="2706" y="1290"/>
                  <a:pt x="2707" y="1291"/>
                </a:cubicBezTo>
                <a:cubicBezTo>
                  <a:pt x="2707" y="1291"/>
                  <a:pt x="2707" y="1291"/>
                  <a:pt x="2708" y="1291"/>
                </a:cubicBezTo>
                <a:cubicBezTo>
                  <a:pt x="2708" y="1291"/>
                  <a:pt x="2708" y="1291"/>
                  <a:pt x="2708" y="1291"/>
                </a:cubicBezTo>
                <a:cubicBezTo>
                  <a:pt x="2709" y="1291"/>
                  <a:pt x="2709" y="1290"/>
                  <a:pt x="2709" y="1290"/>
                </a:cubicBezTo>
                <a:cubicBezTo>
                  <a:pt x="2710" y="1290"/>
                  <a:pt x="2710" y="1290"/>
                  <a:pt x="2711" y="1290"/>
                </a:cubicBezTo>
                <a:cubicBezTo>
                  <a:pt x="2711" y="1290"/>
                  <a:pt x="2712" y="1290"/>
                  <a:pt x="2713" y="1291"/>
                </a:cubicBezTo>
                <a:cubicBezTo>
                  <a:pt x="2713" y="1291"/>
                  <a:pt x="2713" y="1291"/>
                  <a:pt x="2713" y="1291"/>
                </a:cubicBezTo>
                <a:cubicBezTo>
                  <a:pt x="2714" y="1291"/>
                  <a:pt x="2714" y="1291"/>
                  <a:pt x="2715" y="1291"/>
                </a:cubicBezTo>
                <a:cubicBezTo>
                  <a:pt x="2715" y="1291"/>
                  <a:pt x="2715" y="1292"/>
                  <a:pt x="2715" y="1293"/>
                </a:cubicBezTo>
                <a:cubicBezTo>
                  <a:pt x="2715" y="1293"/>
                  <a:pt x="2715" y="1293"/>
                  <a:pt x="2715" y="1293"/>
                </a:cubicBezTo>
                <a:cubicBezTo>
                  <a:pt x="2715" y="1293"/>
                  <a:pt x="2715" y="1293"/>
                  <a:pt x="2716" y="1293"/>
                </a:cubicBezTo>
                <a:cubicBezTo>
                  <a:pt x="2716" y="1293"/>
                  <a:pt x="2716" y="1294"/>
                  <a:pt x="2716" y="1294"/>
                </a:cubicBezTo>
                <a:cubicBezTo>
                  <a:pt x="2716" y="1295"/>
                  <a:pt x="2716" y="1295"/>
                  <a:pt x="2716" y="1295"/>
                </a:cubicBezTo>
                <a:cubicBezTo>
                  <a:pt x="2716" y="1296"/>
                  <a:pt x="2716" y="1296"/>
                  <a:pt x="2716" y="1296"/>
                </a:cubicBezTo>
                <a:cubicBezTo>
                  <a:pt x="2715" y="1296"/>
                  <a:pt x="2715" y="1296"/>
                  <a:pt x="2714" y="1297"/>
                </a:cubicBezTo>
                <a:cubicBezTo>
                  <a:pt x="2714" y="1297"/>
                  <a:pt x="2714" y="1297"/>
                  <a:pt x="2714" y="1297"/>
                </a:cubicBezTo>
                <a:cubicBezTo>
                  <a:pt x="2715" y="1297"/>
                  <a:pt x="2715" y="1297"/>
                  <a:pt x="2715" y="1297"/>
                </a:cubicBezTo>
                <a:cubicBezTo>
                  <a:pt x="2715" y="1297"/>
                  <a:pt x="2715" y="1297"/>
                  <a:pt x="2715" y="1297"/>
                </a:cubicBezTo>
                <a:cubicBezTo>
                  <a:pt x="2716" y="1297"/>
                  <a:pt x="2717" y="1296"/>
                  <a:pt x="2717" y="1296"/>
                </a:cubicBezTo>
                <a:cubicBezTo>
                  <a:pt x="2717" y="1296"/>
                  <a:pt x="2717" y="1296"/>
                  <a:pt x="2717" y="1296"/>
                </a:cubicBezTo>
                <a:cubicBezTo>
                  <a:pt x="2717" y="1296"/>
                  <a:pt x="2717" y="1295"/>
                  <a:pt x="2718" y="1294"/>
                </a:cubicBezTo>
                <a:cubicBezTo>
                  <a:pt x="2718" y="1294"/>
                  <a:pt x="2719" y="1294"/>
                  <a:pt x="2719" y="1294"/>
                </a:cubicBezTo>
                <a:cubicBezTo>
                  <a:pt x="2719" y="1294"/>
                  <a:pt x="2719" y="1294"/>
                  <a:pt x="2719" y="1293"/>
                </a:cubicBezTo>
                <a:cubicBezTo>
                  <a:pt x="2720" y="1293"/>
                  <a:pt x="2720" y="1293"/>
                  <a:pt x="2720" y="1293"/>
                </a:cubicBezTo>
                <a:cubicBezTo>
                  <a:pt x="2720" y="1293"/>
                  <a:pt x="2720" y="1293"/>
                  <a:pt x="2721" y="1293"/>
                </a:cubicBezTo>
                <a:cubicBezTo>
                  <a:pt x="2722" y="1293"/>
                  <a:pt x="2722" y="1293"/>
                  <a:pt x="2722" y="1293"/>
                </a:cubicBezTo>
                <a:cubicBezTo>
                  <a:pt x="2723" y="1293"/>
                  <a:pt x="2723" y="1293"/>
                  <a:pt x="2723" y="1293"/>
                </a:cubicBezTo>
                <a:cubicBezTo>
                  <a:pt x="2723" y="1293"/>
                  <a:pt x="2724" y="1293"/>
                  <a:pt x="2724" y="1293"/>
                </a:cubicBezTo>
                <a:cubicBezTo>
                  <a:pt x="2724" y="1293"/>
                  <a:pt x="2725" y="1294"/>
                  <a:pt x="2725" y="1294"/>
                </a:cubicBezTo>
                <a:cubicBezTo>
                  <a:pt x="2725" y="1295"/>
                  <a:pt x="2725" y="1295"/>
                  <a:pt x="2725" y="1295"/>
                </a:cubicBezTo>
                <a:cubicBezTo>
                  <a:pt x="2725" y="1295"/>
                  <a:pt x="2725" y="1295"/>
                  <a:pt x="2726" y="1295"/>
                </a:cubicBezTo>
                <a:cubicBezTo>
                  <a:pt x="2726" y="1295"/>
                  <a:pt x="2726" y="1295"/>
                  <a:pt x="2726" y="1295"/>
                </a:cubicBezTo>
                <a:cubicBezTo>
                  <a:pt x="2727" y="1295"/>
                  <a:pt x="2727" y="1295"/>
                  <a:pt x="2727" y="1294"/>
                </a:cubicBezTo>
                <a:cubicBezTo>
                  <a:pt x="2728" y="1294"/>
                  <a:pt x="2729" y="1294"/>
                  <a:pt x="2730" y="1294"/>
                </a:cubicBezTo>
                <a:cubicBezTo>
                  <a:pt x="2730" y="1294"/>
                  <a:pt x="2730" y="1294"/>
                  <a:pt x="2730" y="1294"/>
                </a:cubicBezTo>
                <a:cubicBezTo>
                  <a:pt x="2730" y="1294"/>
                  <a:pt x="2730" y="1294"/>
                  <a:pt x="2730" y="1294"/>
                </a:cubicBezTo>
                <a:cubicBezTo>
                  <a:pt x="2731" y="1294"/>
                  <a:pt x="2731" y="1294"/>
                  <a:pt x="2731" y="1294"/>
                </a:cubicBezTo>
                <a:cubicBezTo>
                  <a:pt x="2731" y="1294"/>
                  <a:pt x="2731" y="1294"/>
                  <a:pt x="2732" y="1294"/>
                </a:cubicBezTo>
                <a:cubicBezTo>
                  <a:pt x="2732" y="1294"/>
                  <a:pt x="2732" y="1294"/>
                  <a:pt x="2732" y="1294"/>
                </a:cubicBezTo>
                <a:cubicBezTo>
                  <a:pt x="2733" y="1294"/>
                  <a:pt x="2734" y="1294"/>
                  <a:pt x="2734" y="1295"/>
                </a:cubicBezTo>
                <a:cubicBezTo>
                  <a:pt x="2734" y="1296"/>
                  <a:pt x="2734" y="1296"/>
                  <a:pt x="2734" y="1296"/>
                </a:cubicBezTo>
                <a:cubicBezTo>
                  <a:pt x="2734" y="1296"/>
                  <a:pt x="2735" y="1296"/>
                  <a:pt x="2735" y="1297"/>
                </a:cubicBezTo>
                <a:cubicBezTo>
                  <a:pt x="2735" y="1297"/>
                  <a:pt x="2735" y="1297"/>
                  <a:pt x="2736" y="1297"/>
                </a:cubicBezTo>
                <a:cubicBezTo>
                  <a:pt x="2736" y="1297"/>
                  <a:pt x="2736" y="1297"/>
                  <a:pt x="2736" y="1297"/>
                </a:cubicBezTo>
                <a:cubicBezTo>
                  <a:pt x="2737" y="1297"/>
                  <a:pt x="2737" y="1297"/>
                  <a:pt x="2737" y="1297"/>
                </a:cubicBezTo>
                <a:cubicBezTo>
                  <a:pt x="2737" y="1297"/>
                  <a:pt x="2737" y="1297"/>
                  <a:pt x="2737" y="1297"/>
                </a:cubicBezTo>
                <a:cubicBezTo>
                  <a:pt x="2737" y="1296"/>
                  <a:pt x="2736" y="1296"/>
                  <a:pt x="2736" y="1296"/>
                </a:cubicBezTo>
                <a:cubicBezTo>
                  <a:pt x="2736" y="1296"/>
                  <a:pt x="2736" y="1296"/>
                  <a:pt x="2736" y="1295"/>
                </a:cubicBezTo>
                <a:cubicBezTo>
                  <a:pt x="2735" y="1295"/>
                  <a:pt x="2735" y="1295"/>
                  <a:pt x="2735" y="1295"/>
                </a:cubicBezTo>
                <a:cubicBezTo>
                  <a:pt x="2735" y="1295"/>
                  <a:pt x="2734" y="1295"/>
                  <a:pt x="2733" y="1294"/>
                </a:cubicBezTo>
                <a:cubicBezTo>
                  <a:pt x="2733" y="1293"/>
                  <a:pt x="2734" y="1292"/>
                  <a:pt x="2735" y="1292"/>
                </a:cubicBezTo>
                <a:cubicBezTo>
                  <a:pt x="2736" y="1291"/>
                  <a:pt x="2738" y="1291"/>
                  <a:pt x="2738" y="1291"/>
                </a:cubicBezTo>
                <a:cubicBezTo>
                  <a:pt x="2739" y="1292"/>
                  <a:pt x="2739" y="1292"/>
                  <a:pt x="2739" y="1293"/>
                </a:cubicBezTo>
                <a:cubicBezTo>
                  <a:pt x="2740" y="1292"/>
                  <a:pt x="2741" y="1291"/>
                  <a:pt x="2742" y="1292"/>
                </a:cubicBezTo>
                <a:cubicBezTo>
                  <a:pt x="2743" y="1292"/>
                  <a:pt x="2743" y="1293"/>
                  <a:pt x="2743" y="1293"/>
                </a:cubicBezTo>
                <a:cubicBezTo>
                  <a:pt x="2743" y="1293"/>
                  <a:pt x="2743" y="1293"/>
                  <a:pt x="2743" y="1293"/>
                </a:cubicBezTo>
                <a:cubicBezTo>
                  <a:pt x="2743" y="1293"/>
                  <a:pt x="2743" y="1294"/>
                  <a:pt x="2743" y="1294"/>
                </a:cubicBezTo>
                <a:cubicBezTo>
                  <a:pt x="2744" y="1294"/>
                  <a:pt x="2744" y="1294"/>
                  <a:pt x="2744" y="1294"/>
                </a:cubicBezTo>
                <a:cubicBezTo>
                  <a:pt x="2744" y="1294"/>
                  <a:pt x="2744" y="1294"/>
                  <a:pt x="2745" y="1294"/>
                </a:cubicBezTo>
                <a:cubicBezTo>
                  <a:pt x="2745" y="1294"/>
                  <a:pt x="2746" y="1293"/>
                  <a:pt x="2746" y="1293"/>
                </a:cubicBezTo>
                <a:cubicBezTo>
                  <a:pt x="2746" y="1293"/>
                  <a:pt x="2746" y="1293"/>
                  <a:pt x="2746" y="1293"/>
                </a:cubicBezTo>
                <a:cubicBezTo>
                  <a:pt x="2748" y="1294"/>
                  <a:pt x="2748" y="1295"/>
                  <a:pt x="2748" y="1296"/>
                </a:cubicBezTo>
                <a:cubicBezTo>
                  <a:pt x="2748" y="1296"/>
                  <a:pt x="2748" y="1296"/>
                  <a:pt x="2748" y="1296"/>
                </a:cubicBezTo>
                <a:cubicBezTo>
                  <a:pt x="2749" y="1297"/>
                  <a:pt x="2749" y="1297"/>
                  <a:pt x="2749" y="1297"/>
                </a:cubicBezTo>
                <a:cubicBezTo>
                  <a:pt x="2749" y="1297"/>
                  <a:pt x="2749" y="1297"/>
                  <a:pt x="2749" y="1297"/>
                </a:cubicBezTo>
                <a:cubicBezTo>
                  <a:pt x="2749" y="1297"/>
                  <a:pt x="2749" y="1297"/>
                  <a:pt x="2749" y="1297"/>
                </a:cubicBezTo>
                <a:cubicBezTo>
                  <a:pt x="2749" y="1296"/>
                  <a:pt x="2750" y="1296"/>
                  <a:pt x="2750" y="1296"/>
                </a:cubicBezTo>
                <a:cubicBezTo>
                  <a:pt x="2750" y="1296"/>
                  <a:pt x="2750" y="1296"/>
                  <a:pt x="2750" y="1295"/>
                </a:cubicBezTo>
                <a:cubicBezTo>
                  <a:pt x="2751" y="1295"/>
                  <a:pt x="2751" y="1295"/>
                  <a:pt x="2751" y="1295"/>
                </a:cubicBezTo>
                <a:cubicBezTo>
                  <a:pt x="2751" y="1295"/>
                  <a:pt x="2751" y="1295"/>
                  <a:pt x="2752" y="1295"/>
                </a:cubicBezTo>
                <a:cubicBezTo>
                  <a:pt x="2752" y="1295"/>
                  <a:pt x="2752" y="1295"/>
                  <a:pt x="2752" y="1295"/>
                </a:cubicBezTo>
                <a:cubicBezTo>
                  <a:pt x="2752" y="1295"/>
                  <a:pt x="2752" y="1295"/>
                  <a:pt x="2752" y="1295"/>
                </a:cubicBezTo>
                <a:cubicBezTo>
                  <a:pt x="2752" y="1295"/>
                  <a:pt x="2753" y="1296"/>
                  <a:pt x="2753" y="1296"/>
                </a:cubicBezTo>
                <a:cubicBezTo>
                  <a:pt x="2753" y="1296"/>
                  <a:pt x="2753" y="1296"/>
                  <a:pt x="2753" y="1296"/>
                </a:cubicBezTo>
                <a:cubicBezTo>
                  <a:pt x="2754" y="1295"/>
                  <a:pt x="2755" y="1295"/>
                  <a:pt x="2755" y="1295"/>
                </a:cubicBezTo>
                <a:cubicBezTo>
                  <a:pt x="2755" y="1295"/>
                  <a:pt x="2756" y="1295"/>
                  <a:pt x="2756" y="1295"/>
                </a:cubicBezTo>
                <a:cubicBezTo>
                  <a:pt x="2756" y="1294"/>
                  <a:pt x="2757" y="1294"/>
                  <a:pt x="2758" y="1293"/>
                </a:cubicBezTo>
                <a:cubicBezTo>
                  <a:pt x="2758" y="1293"/>
                  <a:pt x="2758" y="1293"/>
                  <a:pt x="2759" y="1293"/>
                </a:cubicBezTo>
                <a:cubicBezTo>
                  <a:pt x="2759" y="1293"/>
                  <a:pt x="2760" y="1293"/>
                  <a:pt x="2760" y="1293"/>
                </a:cubicBezTo>
                <a:cubicBezTo>
                  <a:pt x="2760" y="1293"/>
                  <a:pt x="2761" y="1293"/>
                  <a:pt x="2762" y="1293"/>
                </a:cubicBezTo>
                <a:cubicBezTo>
                  <a:pt x="2762" y="1293"/>
                  <a:pt x="2763" y="1293"/>
                  <a:pt x="2764" y="1293"/>
                </a:cubicBezTo>
                <a:cubicBezTo>
                  <a:pt x="2764" y="1294"/>
                  <a:pt x="2764" y="1293"/>
                  <a:pt x="2764" y="1293"/>
                </a:cubicBezTo>
                <a:cubicBezTo>
                  <a:pt x="2765" y="1293"/>
                  <a:pt x="2765" y="1293"/>
                  <a:pt x="2765" y="1293"/>
                </a:cubicBezTo>
                <a:cubicBezTo>
                  <a:pt x="2766" y="1293"/>
                  <a:pt x="2766" y="1294"/>
                  <a:pt x="2767" y="1294"/>
                </a:cubicBezTo>
                <a:cubicBezTo>
                  <a:pt x="2767" y="1294"/>
                  <a:pt x="2767" y="1294"/>
                  <a:pt x="2767" y="1294"/>
                </a:cubicBezTo>
                <a:cubicBezTo>
                  <a:pt x="2768" y="1294"/>
                  <a:pt x="2768" y="1294"/>
                  <a:pt x="2768" y="1294"/>
                </a:cubicBezTo>
                <a:cubicBezTo>
                  <a:pt x="2768" y="1294"/>
                  <a:pt x="2768" y="1294"/>
                  <a:pt x="2768" y="1294"/>
                </a:cubicBezTo>
                <a:cubicBezTo>
                  <a:pt x="2768" y="1294"/>
                  <a:pt x="2769" y="1294"/>
                  <a:pt x="2770" y="1294"/>
                </a:cubicBezTo>
                <a:cubicBezTo>
                  <a:pt x="2771" y="1295"/>
                  <a:pt x="2771" y="1295"/>
                  <a:pt x="2773" y="1295"/>
                </a:cubicBezTo>
                <a:cubicBezTo>
                  <a:pt x="2774" y="1295"/>
                  <a:pt x="2775" y="1295"/>
                  <a:pt x="2776" y="1295"/>
                </a:cubicBezTo>
                <a:cubicBezTo>
                  <a:pt x="2776" y="1296"/>
                  <a:pt x="2776" y="1296"/>
                  <a:pt x="2776" y="1296"/>
                </a:cubicBezTo>
                <a:cubicBezTo>
                  <a:pt x="2777" y="1296"/>
                  <a:pt x="2777" y="1296"/>
                  <a:pt x="2777" y="1296"/>
                </a:cubicBezTo>
                <a:cubicBezTo>
                  <a:pt x="2778" y="1296"/>
                  <a:pt x="2778" y="1296"/>
                  <a:pt x="2778" y="1296"/>
                </a:cubicBezTo>
                <a:cubicBezTo>
                  <a:pt x="2778" y="1296"/>
                  <a:pt x="2779" y="1296"/>
                  <a:pt x="2779" y="1296"/>
                </a:cubicBezTo>
                <a:cubicBezTo>
                  <a:pt x="2779" y="1296"/>
                  <a:pt x="2779" y="1295"/>
                  <a:pt x="2779" y="1295"/>
                </a:cubicBezTo>
                <a:cubicBezTo>
                  <a:pt x="2780" y="1295"/>
                  <a:pt x="2780" y="1295"/>
                  <a:pt x="2780" y="1295"/>
                </a:cubicBezTo>
                <a:cubicBezTo>
                  <a:pt x="2780" y="1295"/>
                  <a:pt x="2781" y="1295"/>
                  <a:pt x="2781" y="1295"/>
                </a:cubicBezTo>
                <a:cubicBezTo>
                  <a:pt x="2781" y="1295"/>
                  <a:pt x="2781" y="1295"/>
                  <a:pt x="2781" y="1295"/>
                </a:cubicBezTo>
                <a:cubicBezTo>
                  <a:pt x="2781" y="1293"/>
                  <a:pt x="2784" y="1291"/>
                  <a:pt x="2785" y="1291"/>
                </a:cubicBezTo>
                <a:cubicBezTo>
                  <a:pt x="2786" y="1291"/>
                  <a:pt x="2787" y="1291"/>
                  <a:pt x="2787" y="1292"/>
                </a:cubicBezTo>
                <a:cubicBezTo>
                  <a:pt x="2787" y="1293"/>
                  <a:pt x="2787" y="1293"/>
                  <a:pt x="2787" y="1293"/>
                </a:cubicBezTo>
                <a:cubicBezTo>
                  <a:pt x="2788" y="1293"/>
                  <a:pt x="2789" y="1294"/>
                  <a:pt x="2789" y="1295"/>
                </a:cubicBezTo>
                <a:cubicBezTo>
                  <a:pt x="2789" y="1295"/>
                  <a:pt x="2789" y="1295"/>
                  <a:pt x="2789" y="1295"/>
                </a:cubicBezTo>
                <a:cubicBezTo>
                  <a:pt x="2790" y="1294"/>
                  <a:pt x="2791" y="1294"/>
                  <a:pt x="2792" y="1294"/>
                </a:cubicBezTo>
                <a:cubicBezTo>
                  <a:pt x="2792" y="1294"/>
                  <a:pt x="2792" y="1294"/>
                  <a:pt x="2792" y="1294"/>
                </a:cubicBezTo>
                <a:cubicBezTo>
                  <a:pt x="2793" y="1294"/>
                  <a:pt x="2794" y="1294"/>
                  <a:pt x="2794" y="1295"/>
                </a:cubicBezTo>
                <a:cubicBezTo>
                  <a:pt x="2794" y="1295"/>
                  <a:pt x="2794" y="1296"/>
                  <a:pt x="2794" y="1296"/>
                </a:cubicBezTo>
                <a:cubicBezTo>
                  <a:pt x="2793" y="1296"/>
                  <a:pt x="2793" y="1297"/>
                  <a:pt x="2793" y="1297"/>
                </a:cubicBezTo>
                <a:cubicBezTo>
                  <a:pt x="2793" y="1297"/>
                  <a:pt x="2792" y="1297"/>
                  <a:pt x="2792" y="1298"/>
                </a:cubicBezTo>
                <a:cubicBezTo>
                  <a:pt x="2792" y="1298"/>
                  <a:pt x="2791" y="1298"/>
                  <a:pt x="2791" y="1299"/>
                </a:cubicBezTo>
                <a:cubicBezTo>
                  <a:pt x="2791" y="1299"/>
                  <a:pt x="2790" y="1300"/>
                  <a:pt x="2790" y="1300"/>
                </a:cubicBezTo>
                <a:cubicBezTo>
                  <a:pt x="2790" y="1300"/>
                  <a:pt x="2790" y="1300"/>
                  <a:pt x="2790" y="1300"/>
                </a:cubicBezTo>
                <a:cubicBezTo>
                  <a:pt x="2789" y="1300"/>
                  <a:pt x="2789" y="1299"/>
                  <a:pt x="2788" y="1299"/>
                </a:cubicBezTo>
                <a:cubicBezTo>
                  <a:pt x="2788" y="1298"/>
                  <a:pt x="2788" y="1298"/>
                  <a:pt x="2788" y="1298"/>
                </a:cubicBezTo>
                <a:cubicBezTo>
                  <a:pt x="2788" y="1297"/>
                  <a:pt x="2788" y="1297"/>
                  <a:pt x="2788" y="1297"/>
                </a:cubicBezTo>
                <a:cubicBezTo>
                  <a:pt x="2789" y="1297"/>
                  <a:pt x="2789" y="1296"/>
                  <a:pt x="2789" y="1296"/>
                </a:cubicBezTo>
                <a:cubicBezTo>
                  <a:pt x="2789" y="1296"/>
                  <a:pt x="2789" y="1296"/>
                  <a:pt x="2789" y="1296"/>
                </a:cubicBezTo>
                <a:cubicBezTo>
                  <a:pt x="2789" y="1296"/>
                  <a:pt x="2789" y="1296"/>
                  <a:pt x="2789" y="1296"/>
                </a:cubicBezTo>
                <a:cubicBezTo>
                  <a:pt x="2789" y="1296"/>
                  <a:pt x="2788" y="1297"/>
                  <a:pt x="2788" y="1297"/>
                </a:cubicBezTo>
                <a:cubicBezTo>
                  <a:pt x="2788" y="1297"/>
                  <a:pt x="2788" y="1297"/>
                  <a:pt x="2788" y="1297"/>
                </a:cubicBezTo>
                <a:cubicBezTo>
                  <a:pt x="2787" y="1297"/>
                  <a:pt x="2787" y="1296"/>
                  <a:pt x="2786" y="1296"/>
                </a:cubicBezTo>
                <a:cubicBezTo>
                  <a:pt x="2786" y="1296"/>
                  <a:pt x="2786" y="1296"/>
                  <a:pt x="2786" y="1296"/>
                </a:cubicBezTo>
                <a:cubicBezTo>
                  <a:pt x="2786" y="1296"/>
                  <a:pt x="2786" y="1296"/>
                  <a:pt x="2785" y="1297"/>
                </a:cubicBezTo>
                <a:cubicBezTo>
                  <a:pt x="2785" y="1297"/>
                  <a:pt x="2785" y="1297"/>
                  <a:pt x="2785" y="1297"/>
                </a:cubicBezTo>
                <a:cubicBezTo>
                  <a:pt x="2786" y="1297"/>
                  <a:pt x="2786" y="1298"/>
                  <a:pt x="2786" y="1298"/>
                </a:cubicBezTo>
                <a:cubicBezTo>
                  <a:pt x="2786" y="1299"/>
                  <a:pt x="2785" y="1300"/>
                  <a:pt x="2785" y="1300"/>
                </a:cubicBezTo>
                <a:cubicBezTo>
                  <a:pt x="2785" y="1300"/>
                  <a:pt x="2785" y="1300"/>
                  <a:pt x="2785" y="1300"/>
                </a:cubicBezTo>
                <a:cubicBezTo>
                  <a:pt x="2784" y="1300"/>
                  <a:pt x="2783" y="1299"/>
                  <a:pt x="2783" y="1299"/>
                </a:cubicBezTo>
                <a:cubicBezTo>
                  <a:pt x="2783" y="1299"/>
                  <a:pt x="2782" y="1299"/>
                  <a:pt x="2782" y="1299"/>
                </a:cubicBezTo>
                <a:cubicBezTo>
                  <a:pt x="2782" y="1299"/>
                  <a:pt x="2782" y="1300"/>
                  <a:pt x="2782" y="1300"/>
                </a:cubicBezTo>
                <a:cubicBezTo>
                  <a:pt x="2782" y="1300"/>
                  <a:pt x="2781" y="1301"/>
                  <a:pt x="2780" y="1301"/>
                </a:cubicBezTo>
                <a:cubicBezTo>
                  <a:pt x="2779" y="1301"/>
                  <a:pt x="2779" y="1301"/>
                  <a:pt x="2778" y="1300"/>
                </a:cubicBezTo>
                <a:cubicBezTo>
                  <a:pt x="2778" y="1300"/>
                  <a:pt x="2778" y="1300"/>
                  <a:pt x="2778" y="1300"/>
                </a:cubicBezTo>
                <a:cubicBezTo>
                  <a:pt x="2778" y="1300"/>
                  <a:pt x="2778" y="1300"/>
                  <a:pt x="2777" y="1300"/>
                </a:cubicBezTo>
                <a:cubicBezTo>
                  <a:pt x="2777" y="1300"/>
                  <a:pt x="2776" y="1300"/>
                  <a:pt x="2776" y="1300"/>
                </a:cubicBezTo>
                <a:cubicBezTo>
                  <a:pt x="2776" y="1300"/>
                  <a:pt x="2776" y="1300"/>
                  <a:pt x="2776" y="1300"/>
                </a:cubicBezTo>
                <a:cubicBezTo>
                  <a:pt x="2775" y="1301"/>
                  <a:pt x="2775" y="1301"/>
                  <a:pt x="2775" y="1301"/>
                </a:cubicBezTo>
                <a:cubicBezTo>
                  <a:pt x="2775" y="1301"/>
                  <a:pt x="2774" y="1301"/>
                  <a:pt x="2773" y="1301"/>
                </a:cubicBezTo>
                <a:cubicBezTo>
                  <a:pt x="2773" y="1301"/>
                  <a:pt x="2773" y="1301"/>
                  <a:pt x="2773" y="1301"/>
                </a:cubicBezTo>
                <a:cubicBezTo>
                  <a:pt x="2772" y="1301"/>
                  <a:pt x="2772" y="1301"/>
                  <a:pt x="2772" y="1301"/>
                </a:cubicBezTo>
                <a:cubicBezTo>
                  <a:pt x="2772" y="1301"/>
                  <a:pt x="2771" y="1301"/>
                  <a:pt x="2771" y="1301"/>
                </a:cubicBezTo>
                <a:cubicBezTo>
                  <a:pt x="2771" y="1301"/>
                  <a:pt x="2771" y="1301"/>
                  <a:pt x="2771" y="1301"/>
                </a:cubicBezTo>
                <a:cubicBezTo>
                  <a:pt x="2770" y="1301"/>
                  <a:pt x="2770" y="1301"/>
                  <a:pt x="2770" y="1301"/>
                </a:cubicBezTo>
                <a:cubicBezTo>
                  <a:pt x="2770" y="1301"/>
                  <a:pt x="2770" y="1301"/>
                  <a:pt x="2769" y="1301"/>
                </a:cubicBezTo>
                <a:cubicBezTo>
                  <a:pt x="2769" y="1302"/>
                  <a:pt x="2767" y="1302"/>
                  <a:pt x="2766" y="1302"/>
                </a:cubicBezTo>
                <a:cubicBezTo>
                  <a:pt x="2766" y="1302"/>
                  <a:pt x="2766" y="1302"/>
                  <a:pt x="2766" y="1302"/>
                </a:cubicBezTo>
                <a:cubicBezTo>
                  <a:pt x="2765" y="1302"/>
                  <a:pt x="2765" y="1301"/>
                  <a:pt x="2765" y="1301"/>
                </a:cubicBezTo>
                <a:cubicBezTo>
                  <a:pt x="2765" y="1301"/>
                  <a:pt x="2764" y="1301"/>
                  <a:pt x="2764" y="1302"/>
                </a:cubicBezTo>
                <a:cubicBezTo>
                  <a:pt x="2764" y="1302"/>
                  <a:pt x="2763" y="1302"/>
                  <a:pt x="2763" y="1302"/>
                </a:cubicBezTo>
                <a:cubicBezTo>
                  <a:pt x="2762" y="1302"/>
                  <a:pt x="2762" y="1302"/>
                  <a:pt x="2761" y="1301"/>
                </a:cubicBezTo>
                <a:cubicBezTo>
                  <a:pt x="2760" y="1301"/>
                  <a:pt x="2760" y="1301"/>
                  <a:pt x="2760" y="1301"/>
                </a:cubicBezTo>
                <a:cubicBezTo>
                  <a:pt x="2760" y="1301"/>
                  <a:pt x="2760" y="1301"/>
                  <a:pt x="2760" y="1301"/>
                </a:cubicBezTo>
                <a:cubicBezTo>
                  <a:pt x="2760" y="1301"/>
                  <a:pt x="2759" y="1302"/>
                  <a:pt x="2759" y="1302"/>
                </a:cubicBezTo>
                <a:cubicBezTo>
                  <a:pt x="2759" y="1302"/>
                  <a:pt x="2759" y="1302"/>
                  <a:pt x="2758" y="1301"/>
                </a:cubicBezTo>
                <a:cubicBezTo>
                  <a:pt x="2758" y="1301"/>
                  <a:pt x="2758" y="1301"/>
                  <a:pt x="2757" y="1301"/>
                </a:cubicBezTo>
                <a:cubicBezTo>
                  <a:pt x="2757" y="1300"/>
                  <a:pt x="2757" y="1301"/>
                  <a:pt x="2757" y="1301"/>
                </a:cubicBezTo>
                <a:cubicBezTo>
                  <a:pt x="2756" y="1301"/>
                  <a:pt x="2756" y="1301"/>
                  <a:pt x="2756" y="1301"/>
                </a:cubicBezTo>
                <a:cubicBezTo>
                  <a:pt x="2755" y="1301"/>
                  <a:pt x="2754" y="1300"/>
                  <a:pt x="2754" y="1300"/>
                </a:cubicBezTo>
                <a:cubicBezTo>
                  <a:pt x="2754" y="1300"/>
                  <a:pt x="2754" y="1300"/>
                  <a:pt x="2754" y="1300"/>
                </a:cubicBezTo>
                <a:cubicBezTo>
                  <a:pt x="2754" y="1300"/>
                  <a:pt x="2753" y="1300"/>
                  <a:pt x="2753" y="1300"/>
                </a:cubicBezTo>
                <a:cubicBezTo>
                  <a:pt x="2753" y="1300"/>
                  <a:pt x="2753" y="1300"/>
                  <a:pt x="2753" y="1300"/>
                </a:cubicBezTo>
                <a:cubicBezTo>
                  <a:pt x="2752" y="1300"/>
                  <a:pt x="2752" y="1300"/>
                  <a:pt x="2752" y="1300"/>
                </a:cubicBezTo>
                <a:cubicBezTo>
                  <a:pt x="2752" y="1300"/>
                  <a:pt x="2752" y="1300"/>
                  <a:pt x="2751" y="1300"/>
                </a:cubicBezTo>
                <a:cubicBezTo>
                  <a:pt x="2751" y="1300"/>
                  <a:pt x="2751" y="1300"/>
                  <a:pt x="2751" y="1300"/>
                </a:cubicBezTo>
                <a:cubicBezTo>
                  <a:pt x="2750" y="1300"/>
                  <a:pt x="2750" y="1300"/>
                  <a:pt x="2749" y="1299"/>
                </a:cubicBezTo>
                <a:cubicBezTo>
                  <a:pt x="2749" y="1299"/>
                  <a:pt x="2749" y="1299"/>
                  <a:pt x="2749" y="1298"/>
                </a:cubicBezTo>
                <a:cubicBezTo>
                  <a:pt x="2749" y="1299"/>
                  <a:pt x="2749" y="1300"/>
                  <a:pt x="2748" y="1300"/>
                </a:cubicBezTo>
                <a:cubicBezTo>
                  <a:pt x="2748" y="1301"/>
                  <a:pt x="2747" y="1301"/>
                  <a:pt x="2746" y="1300"/>
                </a:cubicBezTo>
                <a:cubicBezTo>
                  <a:pt x="2746" y="1300"/>
                  <a:pt x="2746" y="1300"/>
                  <a:pt x="2746" y="1300"/>
                </a:cubicBezTo>
                <a:cubicBezTo>
                  <a:pt x="2746" y="1301"/>
                  <a:pt x="2745" y="1301"/>
                  <a:pt x="2745" y="1301"/>
                </a:cubicBezTo>
                <a:cubicBezTo>
                  <a:pt x="2744" y="1301"/>
                  <a:pt x="2744" y="1301"/>
                  <a:pt x="2744" y="1301"/>
                </a:cubicBezTo>
                <a:cubicBezTo>
                  <a:pt x="2743" y="1301"/>
                  <a:pt x="2742" y="1301"/>
                  <a:pt x="2742" y="1301"/>
                </a:cubicBezTo>
                <a:cubicBezTo>
                  <a:pt x="2741" y="1301"/>
                  <a:pt x="2741" y="1301"/>
                  <a:pt x="2741" y="1300"/>
                </a:cubicBezTo>
                <a:cubicBezTo>
                  <a:pt x="2741" y="1300"/>
                  <a:pt x="2740" y="1301"/>
                  <a:pt x="2740" y="1301"/>
                </a:cubicBezTo>
                <a:cubicBezTo>
                  <a:pt x="2740" y="1301"/>
                  <a:pt x="2740" y="1301"/>
                  <a:pt x="2740" y="1301"/>
                </a:cubicBezTo>
                <a:cubicBezTo>
                  <a:pt x="2739" y="1302"/>
                  <a:pt x="2738" y="1302"/>
                  <a:pt x="2738" y="1302"/>
                </a:cubicBezTo>
                <a:cubicBezTo>
                  <a:pt x="2738" y="1301"/>
                  <a:pt x="2737" y="1302"/>
                  <a:pt x="2737" y="1302"/>
                </a:cubicBezTo>
                <a:cubicBezTo>
                  <a:pt x="2737" y="1302"/>
                  <a:pt x="2737" y="1302"/>
                  <a:pt x="2737" y="1302"/>
                </a:cubicBezTo>
                <a:cubicBezTo>
                  <a:pt x="2736" y="1302"/>
                  <a:pt x="2735" y="1302"/>
                  <a:pt x="2734" y="1302"/>
                </a:cubicBezTo>
                <a:cubicBezTo>
                  <a:pt x="2734" y="1302"/>
                  <a:pt x="2734" y="1302"/>
                  <a:pt x="2734" y="1302"/>
                </a:cubicBezTo>
                <a:cubicBezTo>
                  <a:pt x="2734" y="1302"/>
                  <a:pt x="2734" y="1302"/>
                  <a:pt x="2734" y="1303"/>
                </a:cubicBezTo>
                <a:cubicBezTo>
                  <a:pt x="2733" y="1303"/>
                  <a:pt x="2733" y="1303"/>
                  <a:pt x="2733" y="1303"/>
                </a:cubicBezTo>
                <a:cubicBezTo>
                  <a:pt x="2732" y="1303"/>
                  <a:pt x="2732" y="1303"/>
                  <a:pt x="2732" y="1303"/>
                </a:cubicBezTo>
                <a:cubicBezTo>
                  <a:pt x="2731" y="1303"/>
                  <a:pt x="2731" y="1303"/>
                  <a:pt x="2731" y="1303"/>
                </a:cubicBezTo>
                <a:cubicBezTo>
                  <a:pt x="2731" y="1303"/>
                  <a:pt x="2730" y="1304"/>
                  <a:pt x="2730" y="1304"/>
                </a:cubicBezTo>
                <a:cubicBezTo>
                  <a:pt x="2730" y="1304"/>
                  <a:pt x="2729" y="1303"/>
                  <a:pt x="2729" y="1303"/>
                </a:cubicBezTo>
                <a:cubicBezTo>
                  <a:pt x="2729" y="1303"/>
                  <a:pt x="2729" y="1303"/>
                  <a:pt x="2729" y="1303"/>
                </a:cubicBezTo>
                <a:cubicBezTo>
                  <a:pt x="2728" y="1303"/>
                  <a:pt x="2728" y="1303"/>
                  <a:pt x="2727" y="1303"/>
                </a:cubicBezTo>
                <a:cubicBezTo>
                  <a:pt x="2727" y="1303"/>
                  <a:pt x="2727" y="1303"/>
                  <a:pt x="2726" y="1303"/>
                </a:cubicBezTo>
                <a:cubicBezTo>
                  <a:pt x="2726" y="1303"/>
                  <a:pt x="2726" y="1303"/>
                  <a:pt x="2725" y="1303"/>
                </a:cubicBezTo>
                <a:cubicBezTo>
                  <a:pt x="2724" y="1303"/>
                  <a:pt x="2723" y="1302"/>
                  <a:pt x="2723" y="1301"/>
                </a:cubicBezTo>
                <a:cubicBezTo>
                  <a:pt x="2723" y="1301"/>
                  <a:pt x="2723" y="1301"/>
                  <a:pt x="2723" y="1300"/>
                </a:cubicBezTo>
                <a:cubicBezTo>
                  <a:pt x="2723" y="1300"/>
                  <a:pt x="2723" y="1301"/>
                  <a:pt x="2723" y="1301"/>
                </a:cubicBezTo>
                <a:cubicBezTo>
                  <a:pt x="2723" y="1301"/>
                  <a:pt x="2722" y="1301"/>
                  <a:pt x="2722" y="1301"/>
                </a:cubicBezTo>
                <a:cubicBezTo>
                  <a:pt x="2722" y="1301"/>
                  <a:pt x="2722" y="1301"/>
                  <a:pt x="2722" y="1301"/>
                </a:cubicBezTo>
                <a:cubicBezTo>
                  <a:pt x="2721" y="1301"/>
                  <a:pt x="2720" y="1301"/>
                  <a:pt x="2719" y="1301"/>
                </a:cubicBezTo>
                <a:cubicBezTo>
                  <a:pt x="2718" y="1301"/>
                  <a:pt x="2718" y="1301"/>
                  <a:pt x="2718" y="1300"/>
                </a:cubicBezTo>
                <a:cubicBezTo>
                  <a:pt x="2718" y="1300"/>
                  <a:pt x="2717" y="1300"/>
                  <a:pt x="2717" y="1300"/>
                </a:cubicBezTo>
                <a:cubicBezTo>
                  <a:pt x="2716" y="1300"/>
                  <a:pt x="2715" y="1300"/>
                  <a:pt x="2715" y="1299"/>
                </a:cubicBezTo>
                <a:cubicBezTo>
                  <a:pt x="2715" y="1299"/>
                  <a:pt x="2715" y="1299"/>
                  <a:pt x="2715" y="1299"/>
                </a:cubicBezTo>
                <a:cubicBezTo>
                  <a:pt x="2715" y="1299"/>
                  <a:pt x="2714" y="1299"/>
                  <a:pt x="2714" y="1299"/>
                </a:cubicBezTo>
                <a:cubicBezTo>
                  <a:pt x="2714" y="1299"/>
                  <a:pt x="2714" y="1300"/>
                  <a:pt x="2714" y="1300"/>
                </a:cubicBezTo>
                <a:cubicBezTo>
                  <a:pt x="2714" y="1300"/>
                  <a:pt x="2713" y="1300"/>
                  <a:pt x="2713" y="1300"/>
                </a:cubicBezTo>
                <a:cubicBezTo>
                  <a:pt x="2713" y="1300"/>
                  <a:pt x="2713" y="1300"/>
                  <a:pt x="2712" y="1299"/>
                </a:cubicBezTo>
                <a:cubicBezTo>
                  <a:pt x="2712" y="1299"/>
                  <a:pt x="2712" y="1299"/>
                  <a:pt x="2712" y="1299"/>
                </a:cubicBezTo>
                <a:cubicBezTo>
                  <a:pt x="2712" y="1299"/>
                  <a:pt x="2712" y="1299"/>
                  <a:pt x="2712" y="1298"/>
                </a:cubicBezTo>
                <a:cubicBezTo>
                  <a:pt x="2712" y="1298"/>
                  <a:pt x="2712" y="1299"/>
                  <a:pt x="2712" y="1299"/>
                </a:cubicBezTo>
                <a:cubicBezTo>
                  <a:pt x="2711" y="1299"/>
                  <a:pt x="2711" y="1300"/>
                  <a:pt x="2710" y="1300"/>
                </a:cubicBezTo>
                <a:cubicBezTo>
                  <a:pt x="2710" y="1300"/>
                  <a:pt x="2709" y="1299"/>
                  <a:pt x="2709" y="1299"/>
                </a:cubicBezTo>
                <a:cubicBezTo>
                  <a:pt x="2709" y="1299"/>
                  <a:pt x="2708" y="1299"/>
                  <a:pt x="2708" y="1298"/>
                </a:cubicBezTo>
                <a:cubicBezTo>
                  <a:pt x="2708" y="1298"/>
                  <a:pt x="2708" y="1298"/>
                  <a:pt x="2707" y="1298"/>
                </a:cubicBezTo>
                <a:cubicBezTo>
                  <a:pt x="2707" y="1297"/>
                  <a:pt x="2707" y="1297"/>
                  <a:pt x="2707" y="1297"/>
                </a:cubicBezTo>
                <a:cubicBezTo>
                  <a:pt x="2707" y="1297"/>
                  <a:pt x="2707" y="1297"/>
                  <a:pt x="2707" y="1296"/>
                </a:cubicBezTo>
                <a:cubicBezTo>
                  <a:pt x="2706" y="1296"/>
                  <a:pt x="2706" y="1296"/>
                  <a:pt x="2705" y="1296"/>
                </a:cubicBezTo>
                <a:cubicBezTo>
                  <a:pt x="2705" y="1296"/>
                  <a:pt x="2704" y="1296"/>
                  <a:pt x="2703" y="1295"/>
                </a:cubicBezTo>
                <a:cubicBezTo>
                  <a:pt x="2703" y="1295"/>
                  <a:pt x="2703" y="1294"/>
                  <a:pt x="2703" y="1294"/>
                </a:cubicBezTo>
                <a:cubicBezTo>
                  <a:pt x="2703" y="1294"/>
                  <a:pt x="2703" y="1294"/>
                  <a:pt x="2703" y="1294"/>
                </a:cubicBezTo>
                <a:cubicBezTo>
                  <a:pt x="2702" y="1294"/>
                  <a:pt x="2702" y="1295"/>
                  <a:pt x="2702" y="1295"/>
                </a:cubicBezTo>
                <a:cubicBezTo>
                  <a:pt x="2702" y="1295"/>
                  <a:pt x="2702" y="1295"/>
                  <a:pt x="2702" y="1295"/>
                </a:cubicBezTo>
                <a:cubicBezTo>
                  <a:pt x="2702" y="1295"/>
                  <a:pt x="2703" y="1295"/>
                  <a:pt x="2703" y="1295"/>
                </a:cubicBezTo>
                <a:cubicBezTo>
                  <a:pt x="2704" y="1296"/>
                  <a:pt x="2703" y="1297"/>
                  <a:pt x="2703" y="1298"/>
                </a:cubicBezTo>
                <a:cubicBezTo>
                  <a:pt x="2703" y="1298"/>
                  <a:pt x="2703" y="1298"/>
                  <a:pt x="2704" y="1298"/>
                </a:cubicBezTo>
                <a:cubicBezTo>
                  <a:pt x="2704" y="1299"/>
                  <a:pt x="2704" y="1299"/>
                  <a:pt x="2704" y="1300"/>
                </a:cubicBezTo>
                <a:cubicBezTo>
                  <a:pt x="2703" y="1300"/>
                  <a:pt x="2703" y="1301"/>
                  <a:pt x="2702" y="1301"/>
                </a:cubicBezTo>
                <a:cubicBezTo>
                  <a:pt x="2702" y="1301"/>
                  <a:pt x="2702" y="1301"/>
                  <a:pt x="2702" y="1301"/>
                </a:cubicBezTo>
                <a:cubicBezTo>
                  <a:pt x="2701" y="1301"/>
                  <a:pt x="2700" y="1300"/>
                  <a:pt x="2700" y="1299"/>
                </a:cubicBezTo>
                <a:cubicBezTo>
                  <a:pt x="2700" y="1299"/>
                  <a:pt x="2700" y="1299"/>
                  <a:pt x="2700" y="1299"/>
                </a:cubicBezTo>
                <a:cubicBezTo>
                  <a:pt x="2699" y="1299"/>
                  <a:pt x="2698" y="1299"/>
                  <a:pt x="2698" y="1299"/>
                </a:cubicBezTo>
                <a:cubicBezTo>
                  <a:pt x="2697" y="1299"/>
                  <a:pt x="2697" y="1298"/>
                  <a:pt x="2696" y="1298"/>
                </a:cubicBezTo>
                <a:cubicBezTo>
                  <a:pt x="2696" y="1298"/>
                  <a:pt x="2696" y="1298"/>
                  <a:pt x="2696" y="1297"/>
                </a:cubicBezTo>
                <a:cubicBezTo>
                  <a:pt x="2696" y="1297"/>
                  <a:pt x="2696" y="1297"/>
                  <a:pt x="2696" y="1297"/>
                </a:cubicBezTo>
                <a:cubicBezTo>
                  <a:pt x="2696" y="1297"/>
                  <a:pt x="2695" y="1297"/>
                  <a:pt x="2695" y="1297"/>
                </a:cubicBezTo>
                <a:cubicBezTo>
                  <a:pt x="2695" y="1296"/>
                  <a:pt x="2695" y="1296"/>
                  <a:pt x="2694" y="1296"/>
                </a:cubicBezTo>
                <a:cubicBezTo>
                  <a:pt x="2694" y="1296"/>
                  <a:pt x="2694" y="1296"/>
                  <a:pt x="2694" y="1296"/>
                </a:cubicBezTo>
                <a:cubicBezTo>
                  <a:pt x="2693" y="1296"/>
                  <a:pt x="2693" y="1296"/>
                  <a:pt x="2692" y="1295"/>
                </a:cubicBezTo>
                <a:cubicBezTo>
                  <a:pt x="2692" y="1295"/>
                  <a:pt x="2692" y="1295"/>
                  <a:pt x="2691" y="1294"/>
                </a:cubicBezTo>
                <a:cubicBezTo>
                  <a:pt x="2691" y="1294"/>
                  <a:pt x="2691" y="1294"/>
                  <a:pt x="2691" y="1293"/>
                </a:cubicBezTo>
                <a:cubicBezTo>
                  <a:pt x="2691" y="1294"/>
                  <a:pt x="2690" y="1294"/>
                  <a:pt x="2690" y="1294"/>
                </a:cubicBezTo>
                <a:cubicBezTo>
                  <a:pt x="2690" y="1294"/>
                  <a:pt x="2690" y="1294"/>
                  <a:pt x="2690" y="1294"/>
                </a:cubicBezTo>
                <a:cubicBezTo>
                  <a:pt x="2689" y="1294"/>
                  <a:pt x="2689" y="1294"/>
                  <a:pt x="2689" y="1294"/>
                </a:cubicBezTo>
                <a:cubicBezTo>
                  <a:pt x="2689" y="1295"/>
                  <a:pt x="2688" y="1295"/>
                  <a:pt x="2688" y="1295"/>
                </a:cubicBezTo>
                <a:cubicBezTo>
                  <a:pt x="2686" y="1296"/>
                  <a:pt x="2684" y="1296"/>
                  <a:pt x="2683" y="1294"/>
                </a:cubicBezTo>
                <a:close/>
                <a:moveTo>
                  <a:pt x="2740" y="1293"/>
                </a:moveTo>
                <a:cubicBezTo>
                  <a:pt x="2740" y="1293"/>
                  <a:pt x="2740" y="1293"/>
                  <a:pt x="2740" y="1293"/>
                </a:cubicBezTo>
                <a:cubicBezTo>
                  <a:pt x="2740" y="1293"/>
                  <a:pt x="2740" y="1293"/>
                  <a:pt x="2740" y="1293"/>
                </a:cubicBezTo>
                <a:close/>
                <a:moveTo>
                  <a:pt x="2697" y="1288"/>
                </a:moveTo>
                <a:cubicBezTo>
                  <a:pt x="2697" y="1288"/>
                  <a:pt x="2697" y="1288"/>
                  <a:pt x="2697" y="1288"/>
                </a:cubicBezTo>
                <a:cubicBezTo>
                  <a:pt x="2697" y="1288"/>
                  <a:pt x="2697" y="1288"/>
                  <a:pt x="2697" y="1288"/>
                </a:cubicBezTo>
                <a:close/>
                <a:moveTo>
                  <a:pt x="2621" y="1278"/>
                </a:moveTo>
                <a:cubicBezTo>
                  <a:pt x="2621" y="1278"/>
                  <a:pt x="2621" y="1278"/>
                  <a:pt x="2621" y="1278"/>
                </a:cubicBezTo>
                <a:cubicBezTo>
                  <a:pt x="2621" y="1278"/>
                  <a:pt x="2621" y="1278"/>
                  <a:pt x="2621" y="1278"/>
                </a:cubicBezTo>
                <a:close/>
                <a:moveTo>
                  <a:pt x="2653" y="1225"/>
                </a:moveTo>
                <a:cubicBezTo>
                  <a:pt x="2652" y="1225"/>
                  <a:pt x="2651" y="1226"/>
                  <a:pt x="2652" y="1227"/>
                </a:cubicBezTo>
                <a:cubicBezTo>
                  <a:pt x="2652" y="1228"/>
                  <a:pt x="2653" y="1228"/>
                  <a:pt x="2653" y="1228"/>
                </a:cubicBezTo>
                <a:cubicBezTo>
                  <a:pt x="2653" y="1228"/>
                  <a:pt x="2654" y="1228"/>
                  <a:pt x="2654" y="1228"/>
                </a:cubicBezTo>
                <a:cubicBezTo>
                  <a:pt x="2654" y="1228"/>
                  <a:pt x="2654" y="1228"/>
                  <a:pt x="2654" y="1228"/>
                </a:cubicBezTo>
                <a:cubicBezTo>
                  <a:pt x="2655" y="1228"/>
                  <a:pt x="2656" y="1228"/>
                  <a:pt x="2656" y="1228"/>
                </a:cubicBezTo>
                <a:cubicBezTo>
                  <a:pt x="2656" y="1227"/>
                  <a:pt x="2656" y="1227"/>
                  <a:pt x="2656" y="1226"/>
                </a:cubicBezTo>
                <a:cubicBezTo>
                  <a:pt x="2656" y="1226"/>
                  <a:pt x="2656" y="1225"/>
                  <a:pt x="2656" y="1225"/>
                </a:cubicBezTo>
                <a:cubicBezTo>
                  <a:pt x="2656" y="1225"/>
                  <a:pt x="2655" y="1225"/>
                  <a:pt x="2655" y="1225"/>
                </a:cubicBezTo>
                <a:cubicBezTo>
                  <a:pt x="2655" y="1225"/>
                  <a:pt x="2655" y="1225"/>
                  <a:pt x="2655" y="1225"/>
                </a:cubicBezTo>
                <a:cubicBezTo>
                  <a:pt x="2654" y="1224"/>
                  <a:pt x="2653" y="1224"/>
                  <a:pt x="2653" y="1225"/>
                </a:cubicBezTo>
                <a:close/>
                <a:moveTo>
                  <a:pt x="2763" y="1311"/>
                </a:moveTo>
                <a:cubicBezTo>
                  <a:pt x="2763" y="1310"/>
                  <a:pt x="2763" y="1310"/>
                  <a:pt x="2762" y="1310"/>
                </a:cubicBezTo>
                <a:cubicBezTo>
                  <a:pt x="2762" y="1310"/>
                  <a:pt x="2762" y="1310"/>
                  <a:pt x="2762" y="1310"/>
                </a:cubicBezTo>
                <a:cubicBezTo>
                  <a:pt x="2762" y="1309"/>
                  <a:pt x="2762" y="1308"/>
                  <a:pt x="2761" y="1307"/>
                </a:cubicBezTo>
                <a:cubicBezTo>
                  <a:pt x="2761" y="1307"/>
                  <a:pt x="2760" y="1307"/>
                  <a:pt x="2760" y="1307"/>
                </a:cubicBezTo>
                <a:cubicBezTo>
                  <a:pt x="2760" y="1307"/>
                  <a:pt x="2759" y="1306"/>
                  <a:pt x="2759" y="1306"/>
                </a:cubicBezTo>
                <a:cubicBezTo>
                  <a:pt x="2758" y="1306"/>
                  <a:pt x="2758" y="1305"/>
                  <a:pt x="2758" y="1305"/>
                </a:cubicBezTo>
                <a:cubicBezTo>
                  <a:pt x="2757" y="1305"/>
                  <a:pt x="2757" y="1305"/>
                  <a:pt x="2757" y="1305"/>
                </a:cubicBezTo>
                <a:cubicBezTo>
                  <a:pt x="2757" y="1304"/>
                  <a:pt x="2756" y="1304"/>
                  <a:pt x="2756" y="1304"/>
                </a:cubicBezTo>
                <a:cubicBezTo>
                  <a:pt x="2756" y="1304"/>
                  <a:pt x="2755" y="1304"/>
                  <a:pt x="2755" y="1304"/>
                </a:cubicBezTo>
                <a:cubicBezTo>
                  <a:pt x="2755" y="1304"/>
                  <a:pt x="2754" y="1304"/>
                  <a:pt x="2754" y="1304"/>
                </a:cubicBezTo>
                <a:cubicBezTo>
                  <a:pt x="2753" y="1305"/>
                  <a:pt x="2753" y="1305"/>
                  <a:pt x="2752" y="1305"/>
                </a:cubicBezTo>
                <a:cubicBezTo>
                  <a:pt x="2752" y="1305"/>
                  <a:pt x="2752" y="1305"/>
                  <a:pt x="2752" y="1304"/>
                </a:cubicBezTo>
                <a:cubicBezTo>
                  <a:pt x="2752" y="1304"/>
                  <a:pt x="2752" y="1304"/>
                  <a:pt x="2751" y="1304"/>
                </a:cubicBezTo>
                <a:cubicBezTo>
                  <a:pt x="2751" y="1304"/>
                  <a:pt x="2751" y="1303"/>
                  <a:pt x="2750" y="1303"/>
                </a:cubicBezTo>
                <a:cubicBezTo>
                  <a:pt x="2750" y="1303"/>
                  <a:pt x="2750" y="1303"/>
                  <a:pt x="2750" y="1303"/>
                </a:cubicBezTo>
                <a:cubicBezTo>
                  <a:pt x="2749" y="1303"/>
                  <a:pt x="2749" y="1304"/>
                  <a:pt x="2748" y="1304"/>
                </a:cubicBezTo>
                <a:cubicBezTo>
                  <a:pt x="2748" y="1304"/>
                  <a:pt x="2748" y="1304"/>
                  <a:pt x="2748" y="1304"/>
                </a:cubicBezTo>
                <a:cubicBezTo>
                  <a:pt x="2747" y="1304"/>
                  <a:pt x="2747" y="1304"/>
                  <a:pt x="2747" y="1304"/>
                </a:cubicBezTo>
                <a:cubicBezTo>
                  <a:pt x="2747" y="1304"/>
                  <a:pt x="2746" y="1305"/>
                  <a:pt x="2746" y="1305"/>
                </a:cubicBezTo>
                <a:cubicBezTo>
                  <a:pt x="2745" y="1306"/>
                  <a:pt x="2744" y="1307"/>
                  <a:pt x="2744" y="1308"/>
                </a:cubicBezTo>
                <a:cubicBezTo>
                  <a:pt x="2744" y="1309"/>
                  <a:pt x="2745" y="1309"/>
                  <a:pt x="2745" y="1310"/>
                </a:cubicBezTo>
                <a:cubicBezTo>
                  <a:pt x="2746" y="1310"/>
                  <a:pt x="2746" y="1310"/>
                  <a:pt x="2746" y="1310"/>
                </a:cubicBezTo>
                <a:cubicBezTo>
                  <a:pt x="2746" y="1310"/>
                  <a:pt x="2747" y="1310"/>
                  <a:pt x="2747" y="1310"/>
                </a:cubicBezTo>
                <a:cubicBezTo>
                  <a:pt x="2748" y="1311"/>
                  <a:pt x="2748" y="1311"/>
                  <a:pt x="2749" y="1311"/>
                </a:cubicBezTo>
                <a:cubicBezTo>
                  <a:pt x="2749" y="1311"/>
                  <a:pt x="2749" y="1310"/>
                  <a:pt x="2750" y="1310"/>
                </a:cubicBezTo>
                <a:cubicBezTo>
                  <a:pt x="2750" y="1310"/>
                  <a:pt x="2750" y="1310"/>
                  <a:pt x="2750" y="1310"/>
                </a:cubicBezTo>
                <a:cubicBezTo>
                  <a:pt x="2750" y="1310"/>
                  <a:pt x="2750" y="1310"/>
                  <a:pt x="2751" y="1310"/>
                </a:cubicBezTo>
                <a:cubicBezTo>
                  <a:pt x="2751" y="1310"/>
                  <a:pt x="2751" y="1310"/>
                  <a:pt x="2751" y="1310"/>
                </a:cubicBezTo>
                <a:cubicBezTo>
                  <a:pt x="2751" y="1310"/>
                  <a:pt x="2751" y="1310"/>
                  <a:pt x="2751" y="1311"/>
                </a:cubicBezTo>
                <a:cubicBezTo>
                  <a:pt x="2751" y="1311"/>
                  <a:pt x="2752" y="1312"/>
                  <a:pt x="2752" y="1312"/>
                </a:cubicBezTo>
                <a:cubicBezTo>
                  <a:pt x="2753" y="1312"/>
                  <a:pt x="2753" y="1312"/>
                  <a:pt x="2753" y="1312"/>
                </a:cubicBezTo>
                <a:cubicBezTo>
                  <a:pt x="2754" y="1312"/>
                  <a:pt x="2754" y="1312"/>
                  <a:pt x="2754" y="1312"/>
                </a:cubicBezTo>
                <a:cubicBezTo>
                  <a:pt x="2754" y="1313"/>
                  <a:pt x="2754" y="1313"/>
                  <a:pt x="2754" y="1313"/>
                </a:cubicBezTo>
                <a:cubicBezTo>
                  <a:pt x="2755" y="1313"/>
                  <a:pt x="2755" y="1314"/>
                  <a:pt x="2755" y="1314"/>
                </a:cubicBezTo>
                <a:cubicBezTo>
                  <a:pt x="2755" y="1315"/>
                  <a:pt x="2756" y="1315"/>
                  <a:pt x="2757" y="1315"/>
                </a:cubicBezTo>
                <a:cubicBezTo>
                  <a:pt x="2758" y="1315"/>
                  <a:pt x="2758" y="1315"/>
                  <a:pt x="2758" y="1315"/>
                </a:cubicBezTo>
                <a:cubicBezTo>
                  <a:pt x="2758" y="1315"/>
                  <a:pt x="2758" y="1315"/>
                  <a:pt x="2758" y="1315"/>
                </a:cubicBezTo>
                <a:cubicBezTo>
                  <a:pt x="2759" y="1316"/>
                  <a:pt x="2759" y="1316"/>
                  <a:pt x="2760" y="1316"/>
                </a:cubicBezTo>
                <a:cubicBezTo>
                  <a:pt x="2761" y="1316"/>
                  <a:pt x="2761" y="1316"/>
                  <a:pt x="2762" y="1316"/>
                </a:cubicBezTo>
                <a:cubicBezTo>
                  <a:pt x="2762" y="1316"/>
                  <a:pt x="2762" y="1315"/>
                  <a:pt x="2762" y="1315"/>
                </a:cubicBezTo>
                <a:cubicBezTo>
                  <a:pt x="2763" y="1315"/>
                  <a:pt x="2764" y="1315"/>
                  <a:pt x="2764" y="1313"/>
                </a:cubicBezTo>
                <a:cubicBezTo>
                  <a:pt x="2765" y="1311"/>
                  <a:pt x="2764" y="1311"/>
                  <a:pt x="2763" y="1311"/>
                </a:cubicBezTo>
                <a:close/>
                <a:moveTo>
                  <a:pt x="2655" y="1201"/>
                </a:moveTo>
                <a:cubicBezTo>
                  <a:pt x="2655" y="1201"/>
                  <a:pt x="2655" y="1201"/>
                  <a:pt x="2655" y="1201"/>
                </a:cubicBezTo>
                <a:cubicBezTo>
                  <a:pt x="2654" y="1200"/>
                  <a:pt x="2654" y="1200"/>
                  <a:pt x="2654" y="1199"/>
                </a:cubicBezTo>
                <a:cubicBezTo>
                  <a:pt x="2654" y="1198"/>
                  <a:pt x="2654" y="1197"/>
                  <a:pt x="2655" y="1196"/>
                </a:cubicBezTo>
                <a:cubicBezTo>
                  <a:pt x="2655" y="1196"/>
                  <a:pt x="2655" y="1196"/>
                  <a:pt x="2655" y="1196"/>
                </a:cubicBezTo>
                <a:cubicBezTo>
                  <a:pt x="2655" y="1196"/>
                  <a:pt x="2655" y="1196"/>
                  <a:pt x="2656" y="1195"/>
                </a:cubicBezTo>
                <a:cubicBezTo>
                  <a:pt x="2656" y="1195"/>
                  <a:pt x="2656" y="1195"/>
                  <a:pt x="2656" y="1195"/>
                </a:cubicBezTo>
                <a:cubicBezTo>
                  <a:pt x="2656" y="1195"/>
                  <a:pt x="2657" y="1195"/>
                  <a:pt x="2657" y="1194"/>
                </a:cubicBezTo>
                <a:cubicBezTo>
                  <a:pt x="2657" y="1194"/>
                  <a:pt x="2657" y="1194"/>
                  <a:pt x="2657" y="1194"/>
                </a:cubicBezTo>
                <a:cubicBezTo>
                  <a:pt x="2658" y="1193"/>
                  <a:pt x="2658" y="1192"/>
                  <a:pt x="2659" y="1192"/>
                </a:cubicBezTo>
                <a:cubicBezTo>
                  <a:pt x="2659" y="1192"/>
                  <a:pt x="2659" y="1191"/>
                  <a:pt x="2659" y="1191"/>
                </a:cubicBezTo>
                <a:cubicBezTo>
                  <a:pt x="2660" y="1191"/>
                  <a:pt x="2660" y="1191"/>
                  <a:pt x="2660" y="1191"/>
                </a:cubicBezTo>
                <a:cubicBezTo>
                  <a:pt x="2660" y="1190"/>
                  <a:pt x="2660" y="1190"/>
                  <a:pt x="2660" y="1189"/>
                </a:cubicBezTo>
                <a:cubicBezTo>
                  <a:pt x="2661" y="1189"/>
                  <a:pt x="2662" y="1188"/>
                  <a:pt x="2663" y="1189"/>
                </a:cubicBezTo>
                <a:cubicBezTo>
                  <a:pt x="2663" y="1189"/>
                  <a:pt x="2663" y="1189"/>
                  <a:pt x="2663" y="1189"/>
                </a:cubicBezTo>
                <a:cubicBezTo>
                  <a:pt x="2663" y="1189"/>
                  <a:pt x="2663" y="1189"/>
                  <a:pt x="2663" y="1189"/>
                </a:cubicBezTo>
                <a:cubicBezTo>
                  <a:pt x="2664" y="1189"/>
                  <a:pt x="2665" y="1190"/>
                  <a:pt x="2666" y="1190"/>
                </a:cubicBezTo>
                <a:cubicBezTo>
                  <a:pt x="2666" y="1191"/>
                  <a:pt x="2667" y="1191"/>
                  <a:pt x="2667" y="1192"/>
                </a:cubicBezTo>
                <a:cubicBezTo>
                  <a:pt x="2667" y="1192"/>
                  <a:pt x="2667" y="1192"/>
                  <a:pt x="2667" y="1192"/>
                </a:cubicBezTo>
                <a:cubicBezTo>
                  <a:pt x="2668" y="1192"/>
                  <a:pt x="2668" y="1192"/>
                  <a:pt x="2669" y="1192"/>
                </a:cubicBezTo>
                <a:cubicBezTo>
                  <a:pt x="2670" y="1193"/>
                  <a:pt x="2670" y="1193"/>
                  <a:pt x="2670" y="1193"/>
                </a:cubicBezTo>
                <a:cubicBezTo>
                  <a:pt x="2670" y="1193"/>
                  <a:pt x="2671" y="1193"/>
                  <a:pt x="2672" y="1193"/>
                </a:cubicBezTo>
                <a:cubicBezTo>
                  <a:pt x="2672" y="1193"/>
                  <a:pt x="2672" y="1193"/>
                  <a:pt x="2673" y="1194"/>
                </a:cubicBezTo>
                <a:cubicBezTo>
                  <a:pt x="2673" y="1194"/>
                  <a:pt x="2673" y="1194"/>
                  <a:pt x="2673" y="1194"/>
                </a:cubicBezTo>
                <a:cubicBezTo>
                  <a:pt x="2675" y="1194"/>
                  <a:pt x="2675" y="1194"/>
                  <a:pt x="2675" y="1194"/>
                </a:cubicBezTo>
                <a:cubicBezTo>
                  <a:pt x="2675" y="1194"/>
                  <a:pt x="2675" y="1194"/>
                  <a:pt x="2675" y="1194"/>
                </a:cubicBezTo>
                <a:cubicBezTo>
                  <a:pt x="2675" y="1194"/>
                  <a:pt x="2675" y="1194"/>
                  <a:pt x="2675" y="1194"/>
                </a:cubicBezTo>
                <a:cubicBezTo>
                  <a:pt x="2676" y="1193"/>
                  <a:pt x="2676" y="1193"/>
                  <a:pt x="2676" y="1192"/>
                </a:cubicBezTo>
                <a:cubicBezTo>
                  <a:pt x="2676" y="1192"/>
                  <a:pt x="2676" y="1191"/>
                  <a:pt x="2677" y="1190"/>
                </a:cubicBezTo>
                <a:cubicBezTo>
                  <a:pt x="2677" y="1190"/>
                  <a:pt x="2677" y="1190"/>
                  <a:pt x="2677" y="1190"/>
                </a:cubicBezTo>
                <a:cubicBezTo>
                  <a:pt x="2677" y="1189"/>
                  <a:pt x="2677" y="1189"/>
                  <a:pt x="2677" y="1189"/>
                </a:cubicBezTo>
                <a:cubicBezTo>
                  <a:pt x="2677" y="1189"/>
                  <a:pt x="2677" y="1188"/>
                  <a:pt x="2677" y="1188"/>
                </a:cubicBezTo>
                <a:cubicBezTo>
                  <a:pt x="2677" y="1187"/>
                  <a:pt x="2677" y="1186"/>
                  <a:pt x="2678" y="1186"/>
                </a:cubicBezTo>
                <a:cubicBezTo>
                  <a:pt x="2678" y="1185"/>
                  <a:pt x="2679" y="1185"/>
                  <a:pt x="2679" y="1185"/>
                </a:cubicBezTo>
                <a:cubicBezTo>
                  <a:pt x="2679" y="1185"/>
                  <a:pt x="2680" y="1185"/>
                  <a:pt x="2680" y="1184"/>
                </a:cubicBezTo>
                <a:cubicBezTo>
                  <a:pt x="2680" y="1184"/>
                  <a:pt x="2680" y="1184"/>
                  <a:pt x="2680" y="1184"/>
                </a:cubicBezTo>
                <a:cubicBezTo>
                  <a:pt x="2680" y="1184"/>
                  <a:pt x="2680" y="1183"/>
                  <a:pt x="2680" y="1183"/>
                </a:cubicBezTo>
                <a:cubicBezTo>
                  <a:pt x="2680" y="1183"/>
                  <a:pt x="2681" y="1182"/>
                  <a:pt x="2681" y="1182"/>
                </a:cubicBezTo>
                <a:cubicBezTo>
                  <a:pt x="2681" y="1182"/>
                  <a:pt x="2682" y="1182"/>
                  <a:pt x="2683" y="1182"/>
                </a:cubicBezTo>
                <a:cubicBezTo>
                  <a:pt x="2683" y="1182"/>
                  <a:pt x="2683" y="1182"/>
                  <a:pt x="2683" y="1182"/>
                </a:cubicBezTo>
                <a:cubicBezTo>
                  <a:pt x="2684" y="1181"/>
                  <a:pt x="2684" y="1181"/>
                  <a:pt x="2684" y="1181"/>
                </a:cubicBezTo>
                <a:cubicBezTo>
                  <a:pt x="2685" y="1181"/>
                  <a:pt x="2686" y="1181"/>
                  <a:pt x="2687" y="1181"/>
                </a:cubicBezTo>
                <a:cubicBezTo>
                  <a:pt x="2688" y="1181"/>
                  <a:pt x="2688" y="1181"/>
                  <a:pt x="2688" y="1181"/>
                </a:cubicBezTo>
                <a:cubicBezTo>
                  <a:pt x="2689" y="1181"/>
                  <a:pt x="2690" y="1180"/>
                  <a:pt x="2690" y="1180"/>
                </a:cubicBezTo>
                <a:cubicBezTo>
                  <a:pt x="2691" y="1180"/>
                  <a:pt x="2691" y="1180"/>
                  <a:pt x="2692" y="1180"/>
                </a:cubicBezTo>
                <a:cubicBezTo>
                  <a:pt x="2693" y="1180"/>
                  <a:pt x="2693" y="1179"/>
                  <a:pt x="2694" y="1178"/>
                </a:cubicBezTo>
                <a:cubicBezTo>
                  <a:pt x="2694" y="1178"/>
                  <a:pt x="2694" y="1177"/>
                  <a:pt x="2695" y="1177"/>
                </a:cubicBezTo>
                <a:cubicBezTo>
                  <a:pt x="2695" y="1177"/>
                  <a:pt x="2695" y="1176"/>
                  <a:pt x="2695" y="1176"/>
                </a:cubicBezTo>
                <a:cubicBezTo>
                  <a:pt x="2695" y="1176"/>
                  <a:pt x="2696" y="1175"/>
                  <a:pt x="2696" y="1175"/>
                </a:cubicBezTo>
                <a:cubicBezTo>
                  <a:pt x="2696" y="1174"/>
                  <a:pt x="2696" y="1174"/>
                  <a:pt x="2697" y="1174"/>
                </a:cubicBezTo>
                <a:cubicBezTo>
                  <a:pt x="2697" y="1173"/>
                  <a:pt x="2697" y="1173"/>
                  <a:pt x="2697" y="1173"/>
                </a:cubicBezTo>
                <a:cubicBezTo>
                  <a:pt x="2698" y="1173"/>
                  <a:pt x="2698" y="1173"/>
                  <a:pt x="2698" y="1173"/>
                </a:cubicBezTo>
                <a:cubicBezTo>
                  <a:pt x="2698" y="1172"/>
                  <a:pt x="2698" y="1172"/>
                  <a:pt x="2699" y="1171"/>
                </a:cubicBezTo>
                <a:cubicBezTo>
                  <a:pt x="2699" y="1171"/>
                  <a:pt x="2699" y="1171"/>
                  <a:pt x="2700" y="1171"/>
                </a:cubicBezTo>
                <a:cubicBezTo>
                  <a:pt x="2700" y="1171"/>
                  <a:pt x="2700" y="1171"/>
                  <a:pt x="2700" y="1170"/>
                </a:cubicBezTo>
                <a:cubicBezTo>
                  <a:pt x="2700" y="1169"/>
                  <a:pt x="2701" y="1169"/>
                  <a:pt x="2701" y="1168"/>
                </a:cubicBezTo>
                <a:cubicBezTo>
                  <a:pt x="2701" y="1168"/>
                  <a:pt x="2701" y="1168"/>
                  <a:pt x="2702" y="1167"/>
                </a:cubicBezTo>
                <a:cubicBezTo>
                  <a:pt x="2702" y="1167"/>
                  <a:pt x="2702" y="1167"/>
                  <a:pt x="2702" y="1167"/>
                </a:cubicBezTo>
                <a:cubicBezTo>
                  <a:pt x="2702" y="1167"/>
                  <a:pt x="2702" y="1167"/>
                  <a:pt x="2702" y="1167"/>
                </a:cubicBezTo>
                <a:cubicBezTo>
                  <a:pt x="2702" y="1167"/>
                  <a:pt x="2702" y="1166"/>
                  <a:pt x="2702" y="1166"/>
                </a:cubicBezTo>
                <a:cubicBezTo>
                  <a:pt x="2702" y="1165"/>
                  <a:pt x="2703" y="1164"/>
                  <a:pt x="2704" y="1164"/>
                </a:cubicBezTo>
                <a:cubicBezTo>
                  <a:pt x="2704" y="1164"/>
                  <a:pt x="2704" y="1164"/>
                  <a:pt x="2704" y="1164"/>
                </a:cubicBezTo>
                <a:cubicBezTo>
                  <a:pt x="2704" y="1164"/>
                  <a:pt x="2704" y="1164"/>
                  <a:pt x="2704" y="1164"/>
                </a:cubicBezTo>
                <a:cubicBezTo>
                  <a:pt x="2704" y="1164"/>
                  <a:pt x="2705" y="1164"/>
                  <a:pt x="2705" y="1163"/>
                </a:cubicBezTo>
                <a:cubicBezTo>
                  <a:pt x="2705" y="1163"/>
                  <a:pt x="2705" y="1163"/>
                  <a:pt x="2705" y="1163"/>
                </a:cubicBezTo>
                <a:cubicBezTo>
                  <a:pt x="2705" y="1162"/>
                  <a:pt x="2706" y="1162"/>
                  <a:pt x="2707" y="1161"/>
                </a:cubicBezTo>
                <a:cubicBezTo>
                  <a:pt x="2707" y="1161"/>
                  <a:pt x="2707" y="1161"/>
                  <a:pt x="2707" y="1161"/>
                </a:cubicBezTo>
                <a:cubicBezTo>
                  <a:pt x="2707" y="1161"/>
                  <a:pt x="2708" y="1161"/>
                  <a:pt x="2708" y="1161"/>
                </a:cubicBezTo>
                <a:cubicBezTo>
                  <a:pt x="2708" y="1161"/>
                  <a:pt x="2708" y="1161"/>
                  <a:pt x="2709" y="1161"/>
                </a:cubicBezTo>
                <a:cubicBezTo>
                  <a:pt x="2709" y="1161"/>
                  <a:pt x="2710" y="1161"/>
                  <a:pt x="2710" y="1161"/>
                </a:cubicBezTo>
                <a:cubicBezTo>
                  <a:pt x="2710" y="1161"/>
                  <a:pt x="2710" y="1161"/>
                  <a:pt x="2710" y="1161"/>
                </a:cubicBezTo>
                <a:cubicBezTo>
                  <a:pt x="2710" y="1160"/>
                  <a:pt x="2710" y="1160"/>
                  <a:pt x="2711" y="1160"/>
                </a:cubicBezTo>
                <a:cubicBezTo>
                  <a:pt x="2711" y="1160"/>
                  <a:pt x="2712" y="1160"/>
                  <a:pt x="2712" y="1160"/>
                </a:cubicBezTo>
                <a:cubicBezTo>
                  <a:pt x="2712" y="1159"/>
                  <a:pt x="2712" y="1159"/>
                  <a:pt x="2713" y="1159"/>
                </a:cubicBezTo>
                <a:cubicBezTo>
                  <a:pt x="2713" y="1159"/>
                  <a:pt x="2713" y="1160"/>
                  <a:pt x="2714" y="1160"/>
                </a:cubicBezTo>
                <a:cubicBezTo>
                  <a:pt x="2714" y="1159"/>
                  <a:pt x="2714" y="1159"/>
                  <a:pt x="2714" y="1159"/>
                </a:cubicBezTo>
                <a:cubicBezTo>
                  <a:pt x="2715" y="1158"/>
                  <a:pt x="2715" y="1158"/>
                  <a:pt x="2715" y="1158"/>
                </a:cubicBezTo>
                <a:cubicBezTo>
                  <a:pt x="2715" y="1158"/>
                  <a:pt x="2716" y="1157"/>
                  <a:pt x="2717" y="1157"/>
                </a:cubicBezTo>
                <a:cubicBezTo>
                  <a:pt x="2717" y="1157"/>
                  <a:pt x="2717" y="1157"/>
                  <a:pt x="2718" y="1156"/>
                </a:cubicBezTo>
                <a:cubicBezTo>
                  <a:pt x="2718" y="1156"/>
                  <a:pt x="2719" y="1156"/>
                  <a:pt x="2719" y="1156"/>
                </a:cubicBezTo>
                <a:cubicBezTo>
                  <a:pt x="2719" y="1156"/>
                  <a:pt x="2719" y="1156"/>
                  <a:pt x="2719" y="1155"/>
                </a:cubicBezTo>
                <a:cubicBezTo>
                  <a:pt x="2720" y="1155"/>
                  <a:pt x="2720" y="1154"/>
                  <a:pt x="2720" y="1154"/>
                </a:cubicBezTo>
                <a:cubicBezTo>
                  <a:pt x="2721" y="1154"/>
                  <a:pt x="2721" y="1153"/>
                  <a:pt x="2721" y="1153"/>
                </a:cubicBezTo>
                <a:cubicBezTo>
                  <a:pt x="2721" y="1153"/>
                  <a:pt x="2721" y="1153"/>
                  <a:pt x="2721" y="1153"/>
                </a:cubicBezTo>
                <a:cubicBezTo>
                  <a:pt x="2721" y="1153"/>
                  <a:pt x="2721" y="1152"/>
                  <a:pt x="2721" y="1152"/>
                </a:cubicBezTo>
                <a:cubicBezTo>
                  <a:pt x="2721" y="1151"/>
                  <a:pt x="2722" y="1150"/>
                  <a:pt x="2722" y="1149"/>
                </a:cubicBezTo>
                <a:cubicBezTo>
                  <a:pt x="2722" y="1149"/>
                  <a:pt x="2723" y="1149"/>
                  <a:pt x="2723" y="1149"/>
                </a:cubicBezTo>
                <a:cubicBezTo>
                  <a:pt x="2723" y="1149"/>
                  <a:pt x="2723" y="1149"/>
                  <a:pt x="2723" y="1148"/>
                </a:cubicBezTo>
                <a:cubicBezTo>
                  <a:pt x="2723" y="1148"/>
                  <a:pt x="2723" y="1148"/>
                  <a:pt x="2723" y="1147"/>
                </a:cubicBezTo>
                <a:cubicBezTo>
                  <a:pt x="2723" y="1147"/>
                  <a:pt x="2724" y="1146"/>
                  <a:pt x="2725" y="1146"/>
                </a:cubicBezTo>
                <a:cubicBezTo>
                  <a:pt x="2725" y="1146"/>
                  <a:pt x="2725" y="1146"/>
                  <a:pt x="2725" y="1146"/>
                </a:cubicBezTo>
                <a:cubicBezTo>
                  <a:pt x="2725" y="1146"/>
                  <a:pt x="2726" y="1145"/>
                  <a:pt x="2726" y="1145"/>
                </a:cubicBezTo>
                <a:cubicBezTo>
                  <a:pt x="2726" y="1145"/>
                  <a:pt x="2726" y="1144"/>
                  <a:pt x="2726" y="1143"/>
                </a:cubicBezTo>
                <a:cubicBezTo>
                  <a:pt x="2726" y="1142"/>
                  <a:pt x="2727" y="1142"/>
                  <a:pt x="2727" y="1142"/>
                </a:cubicBezTo>
                <a:cubicBezTo>
                  <a:pt x="2728" y="1142"/>
                  <a:pt x="2729" y="1143"/>
                  <a:pt x="2730" y="1144"/>
                </a:cubicBezTo>
                <a:cubicBezTo>
                  <a:pt x="2730" y="1144"/>
                  <a:pt x="2730" y="1144"/>
                  <a:pt x="2730" y="1144"/>
                </a:cubicBezTo>
                <a:cubicBezTo>
                  <a:pt x="2730" y="1144"/>
                  <a:pt x="2730" y="1143"/>
                  <a:pt x="2730" y="1143"/>
                </a:cubicBezTo>
                <a:cubicBezTo>
                  <a:pt x="2730" y="1143"/>
                  <a:pt x="2730" y="1143"/>
                  <a:pt x="2730" y="1143"/>
                </a:cubicBezTo>
                <a:cubicBezTo>
                  <a:pt x="2730" y="1143"/>
                  <a:pt x="2729" y="1142"/>
                  <a:pt x="2730" y="1142"/>
                </a:cubicBezTo>
                <a:cubicBezTo>
                  <a:pt x="2730" y="1142"/>
                  <a:pt x="2730" y="1142"/>
                  <a:pt x="2730" y="1142"/>
                </a:cubicBezTo>
                <a:cubicBezTo>
                  <a:pt x="2729" y="1142"/>
                  <a:pt x="2729" y="1142"/>
                  <a:pt x="2729" y="1142"/>
                </a:cubicBezTo>
                <a:cubicBezTo>
                  <a:pt x="2728" y="1141"/>
                  <a:pt x="2728" y="1141"/>
                  <a:pt x="2728" y="1140"/>
                </a:cubicBezTo>
                <a:cubicBezTo>
                  <a:pt x="2728" y="1140"/>
                  <a:pt x="2728" y="1139"/>
                  <a:pt x="2728" y="1138"/>
                </a:cubicBezTo>
                <a:cubicBezTo>
                  <a:pt x="2728" y="1138"/>
                  <a:pt x="2729" y="1138"/>
                  <a:pt x="2729" y="1138"/>
                </a:cubicBezTo>
                <a:cubicBezTo>
                  <a:pt x="2729" y="1138"/>
                  <a:pt x="2729" y="1138"/>
                  <a:pt x="2730" y="1138"/>
                </a:cubicBezTo>
                <a:cubicBezTo>
                  <a:pt x="2730" y="1138"/>
                  <a:pt x="2730" y="1138"/>
                  <a:pt x="2730" y="1138"/>
                </a:cubicBezTo>
                <a:cubicBezTo>
                  <a:pt x="2730" y="1137"/>
                  <a:pt x="2731" y="1138"/>
                  <a:pt x="2731" y="1138"/>
                </a:cubicBezTo>
                <a:cubicBezTo>
                  <a:pt x="2731" y="1138"/>
                  <a:pt x="2731" y="1138"/>
                  <a:pt x="2731" y="1138"/>
                </a:cubicBezTo>
                <a:cubicBezTo>
                  <a:pt x="2732" y="1139"/>
                  <a:pt x="2732" y="1139"/>
                  <a:pt x="2732" y="1139"/>
                </a:cubicBezTo>
                <a:cubicBezTo>
                  <a:pt x="2732" y="1139"/>
                  <a:pt x="2732" y="1139"/>
                  <a:pt x="2732" y="1139"/>
                </a:cubicBezTo>
                <a:cubicBezTo>
                  <a:pt x="2733" y="1139"/>
                  <a:pt x="2733" y="1139"/>
                  <a:pt x="2733" y="1139"/>
                </a:cubicBezTo>
                <a:cubicBezTo>
                  <a:pt x="2734" y="1139"/>
                  <a:pt x="2734" y="1139"/>
                  <a:pt x="2735" y="1140"/>
                </a:cubicBezTo>
                <a:cubicBezTo>
                  <a:pt x="2735" y="1140"/>
                  <a:pt x="2735" y="1141"/>
                  <a:pt x="2735" y="1141"/>
                </a:cubicBezTo>
                <a:cubicBezTo>
                  <a:pt x="2735" y="1142"/>
                  <a:pt x="2734" y="1142"/>
                  <a:pt x="2734" y="1142"/>
                </a:cubicBezTo>
                <a:cubicBezTo>
                  <a:pt x="2734" y="1143"/>
                  <a:pt x="2733" y="1143"/>
                  <a:pt x="2733" y="1143"/>
                </a:cubicBezTo>
                <a:cubicBezTo>
                  <a:pt x="2734" y="1144"/>
                  <a:pt x="2734" y="1145"/>
                  <a:pt x="2734" y="1146"/>
                </a:cubicBezTo>
                <a:cubicBezTo>
                  <a:pt x="2734" y="1146"/>
                  <a:pt x="2734" y="1146"/>
                  <a:pt x="2734" y="1146"/>
                </a:cubicBezTo>
                <a:cubicBezTo>
                  <a:pt x="2734" y="1146"/>
                  <a:pt x="2735" y="1147"/>
                  <a:pt x="2735" y="1147"/>
                </a:cubicBezTo>
                <a:cubicBezTo>
                  <a:pt x="2735" y="1147"/>
                  <a:pt x="2735" y="1147"/>
                  <a:pt x="2735" y="1147"/>
                </a:cubicBezTo>
                <a:cubicBezTo>
                  <a:pt x="2735" y="1147"/>
                  <a:pt x="2735" y="1148"/>
                  <a:pt x="2735" y="1148"/>
                </a:cubicBezTo>
                <a:cubicBezTo>
                  <a:pt x="2737" y="1148"/>
                  <a:pt x="2738" y="1149"/>
                  <a:pt x="2738" y="1151"/>
                </a:cubicBezTo>
                <a:cubicBezTo>
                  <a:pt x="2738" y="1151"/>
                  <a:pt x="2738" y="1152"/>
                  <a:pt x="2737" y="1152"/>
                </a:cubicBezTo>
                <a:cubicBezTo>
                  <a:pt x="2737" y="1152"/>
                  <a:pt x="2737" y="1153"/>
                  <a:pt x="2737" y="1153"/>
                </a:cubicBezTo>
                <a:cubicBezTo>
                  <a:pt x="2737" y="1153"/>
                  <a:pt x="2737" y="1153"/>
                  <a:pt x="2737" y="1153"/>
                </a:cubicBezTo>
                <a:cubicBezTo>
                  <a:pt x="2738" y="1152"/>
                  <a:pt x="2739" y="1152"/>
                  <a:pt x="2740" y="1152"/>
                </a:cubicBezTo>
                <a:cubicBezTo>
                  <a:pt x="2740" y="1153"/>
                  <a:pt x="2740" y="1153"/>
                  <a:pt x="2740" y="1153"/>
                </a:cubicBezTo>
                <a:cubicBezTo>
                  <a:pt x="2740" y="1153"/>
                  <a:pt x="2741" y="1153"/>
                  <a:pt x="2741" y="1153"/>
                </a:cubicBezTo>
                <a:cubicBezTo>
                  <a:pt x="2741" y="1154"/>
                  <a:pt x="2741" y="1155"/>
                  <a:pt x="2741" y="1155"/>
                </a:cubicBezTo>
                <a:cubicBezTo>
                  <a:pt x="2741" y="1155"/>
                  <a:pt x="2741" y="1155"/>
                  <a:pt x="2741" y="1155"/>
                </a:cubicBezTo>
                <a:cubicBezTo>
                  <a:pt x="2741" y="1155"/>
                  <a:pt x="2742" y="1155"/>
                  <a:pt x="2743" y="1155"/>
                </a:cubicBezTo>
                <a:cubicBezTo>
                  <a:pt x="2744" y="1155"/>
                  <a:pt x="2744" y="1156"/>
                  <a:pt x="2744" y="1156"/>
                </a:cubicBezTo>
                <a:cubicBezTo>
                  <a:pt x="2744" y="1156"/>
                  <a:pt x="2744" y="1157"/>
                  <a:pt x="2744" y="1157"/>
                </a:cubicBezTo>
                <a:cubicBezTo>
                  <a:pt x="2745" y="1157"/>
                  <a:pt x="2745" y="1157"/>
                  <a:pt x="2745" y="1157"/>
                </a:cubicBezTo>
                <a:cubicBezTo>
                  <a:pt x="2745" y="1157"/>
                  <a:pt x="2745" y="1157"/>
                  <a:pt x="2745" y="1157"/>
                </a:cubicBezTo>
                <a:cubicBezTo>
                  <a:pt x="2746" y="1157"/>
                  <a:pt x="2746" y="1157"/>
                  <a:pt x="2747" y="1157"/>
                </a:cubicBezTo>
                <a:cubicBezTo>
                  <a:pt x="2747" y="1157"/>
                  <a:pt x="2747" y="1157"/>
                  <a:pt x="2747" y="1158"/>
                </a:cubicBezTo>
                <a:cubicBezTo>
                  <a:pt x="2747" y="1158"/>
                  <a:pt x="2747" y="1158"/>
                  <a:pt x="2748" y="1158"/>
                </a:cubicBezTo>
                <a:cubicBezTo>
                  <a:pt x="2748" y="1158"/>
                  <a:pt x="2748" y="1158"/>
                  <a:pt x="2749" y="1158"/>
                </a:cubicBezTo>
                <a:cubicBezTo>
                  <a:pt x="2749" y="1159"/>
                  <a:pt x="2749" y="1159"/>
                  <a:pt x="2750" y="1159"/>
                </a:cubicBezTo>
                <a:cubicBezTo>
                  <a:pt x="2750" y="1159"/>
                  <a:pt x="2750" y="1159"/>
                  <a:pt x="2750" y="1159"/>
                </a:cubicBezTo>
                <a:cubicBezTo>
                  <a:pt x="2750" y="1159"/>
                  <a:pt x="2751" y="1159"/>
                  <a:pt x="2751" y="1159"/>
                </a:cubicBezTo>
                <a:cubicBezTo>
                  <a:pt x="2751" y="1159"/>
                  <a:pt x="2752" y="1159"/>
                  <a:pt x="2752" y="1159"/>
                </a:cubicBezTo>
                <a:cubicBezTo>
                  <a:pt x="2753" y="1161"/>
                  <a:pt x="2752" y="1162"/>
                  <a:pt x="2751" y="1163"/>
                </a:cubicBezTo>
                <a:cubicBezTo>
                  <a:pt x="2750" y="1163"/>
                  <a:pt x="2749" y="1164"/>
                  <a:pt x="2747" y="1164"/>
                </a:cubicBezTo>
                <a:cubicBezTo>
                  <a:pt x="2747" y="1164"/>
                  <a:pt x="2747" y="1164"/>
                  <a:pt x="2747" y="1164"/>
                </a:cubicBezTo>
                <a:cubicBezTo>
                  <a:pt x="2747" y="1164"/>
                  <a:pt x="2746" y="1164"/>
                  <a:pt x="2746" y="1164"/>
                </a:cubicBezTo>
                <a:cubicBezTo>
                  <a:pt x="2746" y="1164"/>
                  <a:pt x="2746" y="1164"/>
                  <a:pt x="2745" y="1164"/>
                </a:cubicBezTo>
                <a:cubicBezTo>
                  <a:pt x="2744" y="1164"/>
                  <a:pt x="2744" y="1164"/>
                  <a:pt x="2743" y="1164"/>
                </a:cubicBezTo>
                <a:cubicBezTo>
                  <a:pt x="2742" y="1164"/>
                  <a:pt x="2742" y="1165"/>
                  <a:pt x="2743" y="1165"/>
                </a:cubicBezTo>
                <a:cubicBezTo>
                  <a:pt x="2743" y="1165"/>
                  <a:pt x="2743" y="1166"/>
                  <a:pt x="2743" y="1166"/>
                </a:cubicBezTo>
                <a:cubicBezTo>
                  <a:pt x="2743" y="1166"/>
                  <a:pt x="2743" y="1166"/>
                  <a:pt x="2744" y="1166"/>
                </a:cubicBezTo>
                <a:cubicBezTo>
                  <a:pt x="2744" y="1167"/>
                  <a:pt x="2745" y="1167"/>
                  <a:pt x="2745" y="1168"/>
                </a:cubicBezTo>
                <a:cubicBezTo>
                  <a:pt x="2745" y="1168"/>
                  <a:pt x="2745" y="1169"/>
                  <a:pt x="2745" y="1169"/>
                </a:cubicBezTo>
                <a:cubicBezTo>
                  <a:pt x="2745" y="1170"/>
                  <a:pt x="2744" y="1170"/>
                  <a:pt x="2744" y="1170"/>
                </a:cubicBezTo>
                <a:cubicBezTo>
                  <a:pt x="2743" y="1170"/>
                  <a:pt x="2743" y="1170"/>
                  <a:pt x="2743" y="1170"/>
                </a:cubicBezTo>
                <a:cubicBezTo>
                  <a:pt x="2743" y="1170"/>
                  <a:pt x="2743" y="1170"/>
                  <a:pt x="2743" y="1170"/>
                </a:cubicBezTo>
                <a:cubicBezTo>
                  <a:pt x="2742" y="1170"/>
                  <a:pt x="2742" y="1170"/>
                  <a:pt x="2741" y="1170"/>
                </a:cubicBezTo>
                <a:cubicBezTo>
                  <a:pt x="2741" y="1171"/>
                  <a:pt x="2741" y="1171"/>
                  <a:pt x="2740" y="1171"/>
                </a:cubicBezTo>
                <a:cubicBezTo>
                  <a:pt x="2739" y="1171"/>
                  <a:pt x="2738" y="1171"/>
                  <a:pt x="2737" y="1170"/>
                </a:cubicBezTo>
                <a:cubicBezTo>
                  <a:pt x="2737" y="1170"/>
                  <a:pt x="2737" y="1170"/>
                  <a:pt x="2737" y="1170"/>
                </a:cubicBezTo>
                <a:cubicBezTo>
                  <a:pt x="2737" y="1170"/>
                  <a:pt x="2737" y="1170"/>
                  <a:pt x="2737" y="1170"/>
                </a:cubicBezTo>
                <a:cubicBezTo>
                  <a:pt x="2737" y="1170"/>
                  <a:pt x="2736" y="1170"/>
                  <a:pt x="2736" y="1170"/>
                </a:cubicBezTo>
                <a:cubicBezTo>
                  <a:pt x="2736" y="1170"/>
                  <a:pt x="2736" y="1170"/>
                  <a:pt x="2736" y="1171"/>
                </a:cubicBezTo>
                <a:cubicBezTo>
                  <a:pt x="2736" y="1171"/>
                  <a:pt x="2736" y="1171"/>
                  <a:pt x="2736" y="1171"/>
                </a:cubicBezTo>
                <a:cubicBezTo>
                  <a:pt x="2736" y="1171"/>
                  <a:pt x="2737" y="1171"/>
                  <a:pt x="2737" y="1171"/>
                </a:cubicBezTo>
                <a:cubicBezTo>
                  <a:pt x="2738" y="1171"/>
                  <a:pt x="2738" y="1172"/>
                  <a:pt x="2739" y="1173"/>
                </a:cubicBezTo>
                <a:cubicBezTo>
                  <a:pt x="2739" y="1173"/>
                  <a:pt x="2739" y="1173"/>
                  <a:pt x="2739" y="1173"/>
                </a:cubicBezTo>
                <a:cubicBezTo>
                  <a:pt x="2739" y="1174"/>
                  <a:pt x="2739" y="1174"/>
                  <a:pt x="2739" y="1175"/>
                </a:cubicBezTo>
                <a:cubicBezTo>
                  <a:pt x="2739" y="1175"/>
                  <a:pt x="2739" y="1175"/>
                  <a:pt x="2738" y="1175"/>
                </a:cubicBezTo>
                <a:cubicBezTo>
                  <a:pt x="2738" y="1176"/>
                  <a:pt x="2737" y="1175"/>
                  <a:pt x="2736" y="1175"/>
                </a:cubicBezTo>
                <a:cubicBezTo>
                  <a:pt x="2735" y="1175"/>
                  <a:pt x="2735" y="1175"/>
                  <a:pt x="2735" y="1175"/>
                </a:cubicBezTo>
                <a:cubicBezTo>
                  <a:pt x="2735" y="1175"/>
                  <a:pt x="2735" y="1175"/>
                  <a:pt x="2735" y="1175"/>
                </a:cubicBezTo>
                <a:cubicBezTo>
                  <a:pt x="2736" y="1176"/>
                  <a:pt x="2736" y="1176"/>
                  <a:pt x="2736" y="1177"/>
                </a:cubicBezTo>
                <a:cubicBezTo>
                  <a:pt x="2736" y="1178"/>
                  <a:pt x="2737" y="1179"/>
                  <a:pt x="2736" y="1179"/>
                </a:cubicBezTo>
                <a:cubicBezTo>
                  <a:pt x="2736" y="1180"/>
                  <a:pt x="2735" y="1180"/>
                  <a:pt x="2735" y="1180"/>
                </a:cubicBezTo>
                <a:cubicBezTo>
                  <a:pt x="2735" y="1180"/>
                  <a:pt x="2736" y="1180"/>
                  <a:pt x="2736" y="1181"/>
                </a:cubicBezTo>
                <a:cubicBezTo>
                  <a:pt x="2737" y="1181"/>
                  <a:pt x="2737" y="1182"/>
                  <a:pt x="2737" y="1182"/>
                </a:cubicBezTo>
                <a:cubicBezTo>
                  <a:pt x="2738" y="1183"/>
                  <a:pt x="2738" y="1183"/>
                  <a:pt x="2738" y="1183"/>
                </a:cubicBezTo>
                <a:cubicBezTo>
                  <a:pt x="2738" y="1184"/>
                  <a:pt x="2738" y="1184"/>
                  <a:pt x="2738" y="1184"/>
                </a:cubicBezTo>
                <a:cubicBezTo>
                  <a:pt x="2739" y="1184"/>
                  <a:pt x="2739" y="1185"/>
                  <a:pt x="2739" y="1185"/>
                </a:cubicBezTo>
                <a:cubicBezTo>
                  <a:pt x="2740" y="1185"/>
                  <a:pt x="2741" y="1186"/>
                  <a:pt x="2741" y="1186"/>
                </a:cubicBezTo>
                <a:cubicBezTo>
                  <a:pt x="2742" y="1187"/>
                  <a:pt x="2742" y="1188"/>
                  <a:pt x="2741" y="1189"/>
                </a:cubicBezTo>
                <a:cubicBezTo>
                  <a:pt x="2741" y="1189"/>
                  <a:pt x="2740" y="1190"/>
                  <a:pt x="2740" y="1190"/>
                </a:cubicBezTo>
                <a:cubicBezTo>
                  <a:pt x="2740" y="1190"/>
                  <a:pt x="2739" y="1190"/>
                  <a:pt x="2739" y="1190"/>
                </a:cubicBezTo>
                <a:cubicBezTo>
                  <a:pt x="2739" y="1190"/>
                  <a:pt x="2738" y="1191"/>
                  <a:pt x="2738" y="1191"/>
                </a:cubicBezTo>
                <a:cubicBezTo>
                  <a:pt x="2738" y="1191"/>
                  <a:pt x="2738" y="1191"/>
                  <a:pt x="2738" y="1191"/>
                </a:cubicBezTo>
                <a:cubicBezTo>
                  <a:pt x="2738" y="1191"/>
                  <a:pt x="2739" y="1191"/>
                  <a:pt x="2739" y="1192"/>
                </a:cubicBezTo>
                <a:cubicBezTo>
                  <a:pt x="2739" y="1192"/>
                  <a:pt x="2740" y="1193"/>
                  <a:pt x="2740" y="1193"/>
                </a:cubicBezTo>
                <a:cubicBezTo>
                  <a:pt x="2740" y="1194"/>
                  <a:pt x="2740" y="1194"/>
                  <a:pt x="2741" y="1194"/>
                </a:cubicBezTo>
                <a:cubicBezTo>
                  <a:pt x="2741" y="1194"/>
                  <a:pt x="2742" y="1195"/>
                  <a:pt x="2743" y="1196"/>
                </a:cubicBezTo>
                <a:cubicBezTo>
                  <a:pt x="2743" y="1196"/>
                  <a:pt x="2743" y="1196"/>
                  <a:pt x="2743" y="1196"/>
                </a:cubicBezTo>
                <a:cubicBezTo>
                  <a:pt x="2744" y="1196"/>
                  <a:pt x="2744" y="1197"/>
                  <a:pt x="2744" y="1197"/>
                </a:cubicBezTo>
                <a:cubicBezTo>
                  <a:pt x="2744" y="1197"/>
                  <a:pt x="2744" y="1197"/>
                  <a:pt x="2744" y="1197"/>
                </a:cubicBezTo>
                <a:cubicBezTo>
                  <a:pt x="2745" y="1197"/>
                  <a:pt x="2745" y="1197"/>
                  <a:pt x="2745" y="1198"/>
                </a:cubicBezTo>
                <a:cubicBezTo>
                  <a:pt x="2745" y="1198"/>
                  <a:pt x="2745" y="1198"/>
                  <a:pt x="2745" y="1198"/>
                </a:cubicBezTo>
                <a:cubicBezTo>
                  <a:pt x="2745" y="1198"/>
                  <a:pt x="2746" y="1198"/>
                  <a:pt x="2747" y="1199"/>
                </a:cubicBezTo>
                <a:cubicBezTo>
                  <a:pt x="2747" y="1199"/>
                  <a:pt x="2747" y="1199"/>
                  <a:pt x="2747" y="1199"/>
                </a:cubicBezTo>
                <a:cubicBezTo>
                  <a:pt x="2747" y="1199"/>
                  <a:pt x="2747" y="1200"/>
                  <a:pt x="2747" y="1200"/>
                </a:cubicBezTo>
                <a:cubicBezTo>
                  <a:pt x="2747" y="1200"/>
                  <a:pt x="2747" y="1200"/>
                  <a:pt x="2747" y="1200"/>
                </a:cubicBezTo>
                <a:cubicBezTo>
                  <a:pt x="2748" y="1200"/>
                  <a:pt x="2749" y="1200"/>
                  <a:pt x="2749" y="1200"/>
                </a:cubicBezTo>
                <a:cubicBezTo>
                  <a:pt x="2750" y="1201"/>
                  <a:pt x="2750" y="1201"/>
                  <a:pt x="2750" y="1202"/>
                </a:cubicBezTo>
                <a:cubicBezTo>
                  <a:pt x="2750" y="1202"/>
                  <a:pt x="2750" y="1203"/>
                  <a:pt x="2749" y="1204"/>
                </a:cubicBezTo>
                <a:cubicBezTo>
                  <a:pt x="2749" y="1204"/>
                  <a:pt x="2748" y="1204"/>
                  <a:pt x="2747" y="1204"/>
                </a:cubicBezTo>
                <a:cubicBezTo>
                  <a:pt x="2747" y="1204"/>
                  <a:pt x="2746" y="1204"/>
                  <a:pt x="2746" y="1204"/>
                </a:cubicBezTo>
                <a:cubicBezTo>
                  <a:pt x="2745" y="1205"/>
                  <a:pt x="2745" y="1205"/>
                  <a:pt x="2744" y="1205"/>
                </a:cubicBezTo>
                <a:cubicBezTo>
                  <a:pt x="2744" y="1205"/>
                  <a:pt x="2743" y="1205"/>
                  <a:pt x="2743" y="1205"/>
                </a:cubicBezTo>
                <a:cubicBezTo>
                  <a:pt x="2742" y="1204"/>
                  <a:pt x="2742" y="1204"/>
                  <a:pt x="2741" y="1204"/>
                </a:cubicBezTo>
                <a:cubicBezTo>
                  <a:pt x="2741" y="1204"/>
                  <a:pt x="2741" y="1204"/>
                  <a:pt x="2740" y="1204"/>
                </a:cubicBezTo>
                <a:cubicBezTo>
                  <a:pt x="2740" y="1204"/>
                  <a:pt x="2740" y="1204"/>
                  <a:pt x="2740" y="1204"/>
                </a:cubicBezTo>
                <a:cubicBezTo>
                  <a:pt x="2740" y="1204"/>
                  <a:pt x="2740" y="1204"/>
                  <a:pt x="2740" y="1205"/>
                </a:cubicBezTo>
                <a:cubicBezTo>
                  <a:pt x="2740" y="1205"/>
                  <a:pt x="2739" y="1205"/>
                  <a:pt x="2739" y="1205"/>
                </a:cubicBezTo>
                <a:cubicBezTo>
                  <a:pt x="2738" y="1205"/>
                  <a:pt x="2738" y="1205"/>
                  <a:pt x="2738" y="1205"/>
                </a:cubicBezTo>
                <a:cubicBezTo>
                  <a:pt x="2738" y="1205"/>
                  <a:pt x="2737" y="1206"/>
                  <a:pt x="2737" y="1206"/>
                </a:cubicBezTo>
                <a:cubicBezTo>
                  <a:pt x="2737" y="1207"/>
                  <a:pt x="2737" y="1207"/>
                  <a:pt x="2737" y="1208"/>
                </a:cubicBezTo>
                <a:cubicBezTo>
                  <a:pt x="2737" y="1208"/>
                  <a:pt x="2737" y="1208"/>
                  <a:pt x="2736" y="1208"/>
                </a:cubicBezTo>
                <a:cubicBezTo>
                  <a:pt x="2736" y="1209"/>
                  <a:pt x="2736" y="1209"/>
                  <a:pt x="2736" y="1209"/>
                </a:cubicBezTo>
                <a:cubicBezTo>
                  <a:pt x="2736" y="1209"/>
                  <a:pt x="2736" y="1210"/>
                  <a:pt x="2736" y="1211"/>
                </a:cubicBezTo>
                <a:cubicBezTo>
                  <a:pt x="2736" y="1211"/>
                  <a:pt x="2736" y="1212"/>
                  <a:pt x="2735" y="1212"/>
                </a:cubicBezTo>
                <a:cubicBezTo>
                  <a:pt x="2735" y="1212"/>
                  <a:pt x="2735" y="1212"/>
                  <a:pt x="2735" y="1212"/>
                </a:cubicBezTo>
                <a:cubicBezTo>
                  <a:pt x="2735" y="1214"/>
                  <a:pt x="2735" y="1216"/>
                  <a:pt x="2733" y="1217"/>
                </a:cubicBezTo>
                <a:cubicBezTo>
                  <a:pt x="2733" y="1217"/>
                  <a:pt x="2732" y="1218"/>
                  <a:pt x="2732" y="1218"/>
                </a:cubicBezTo>
                <a:cubicBezTo>
                  <a:pt x="2732" y="1218"/>
                  <a:pt x="2732" y="1218"/>
                  <a:pt x="2732" y="1218"/>
                </a:cubicBezTo>
                <a:cubicBezTo>
                  <a:pt x="2732" y="1218"/>
                  <a:pt x="2732" y="1218"/>
                  <a:pt x="2732" y="1219"/>
                </a:cubicBezTo>
                <a:cubicBezTo>
                  <a:pt x="2732" y="1219"/>
                  <a:pt x="2733" y="1220"/>
                  <a:pt x="2733" y="1220"/>
                </a:cubicBezTo>
                <a:cubicBezTo>
                  <a:pt x="2733" y="1221"/>
                  <a:pt x="2732" y="1221"/>
                  <a:pt x="2732" y="1221"/>
                </a:cubicBezTo>
                <a:cubicBezTo>
                  <a:pt x="2732" y="1221"/>
                  <a:pt x="2732" y="1222"/>
                  <a:pt x="2732" y="1222"/>
                </a:cubicBezTo>
                <a:cubicBezTo>
                  <a:pt x="2731" y="1222"/>
                  <a:pt x="2731" y="1222"/>
                  <a:pt x="2731" y="1222"/>
                </a:cubicBezTo>
                <a:cubicBezTo>
                  <a:pt x="2731" y="1222"/>
                  <a:pt x="2731" y="1222"/>
                  <a:pt x="2731" y="1223"/>
                </a:cubicBezTo>
                <a:cubicBezTo>
                  <a:pt x="2731" y="1223"/>
                  <a:pt x="2730" y="1223"/>
                  <a:pt x="2730" y="1223"/>
                </a:cubicBezTo>
                <a:cubicBezTo>
                  <a:pt x="2730" y="1223"/>
                  <a:pt x="2730" y="1223"/>
                  <a:pt x="2730" y="1223"/>
                </a:cubicBezTo>
                <a:cubicBezTo>
                  <a:pt x="2729" y="1223"/>
                  <a:pt x="2729" y="1223"/>
                  <a:pt x="2728" y="1223"/>
                </a:cubicBezTo>
                <a:cubicBezTo>
                  <a:pt x="2728" y="1223"/>
                  <a:pt x="2728" y="1223"/>
                  <a:pt x="2728" y="1223"/>
                </a:cubicBezTo>
                <a:cubicBezTo>
                  <a:pt x="2728" y="1224"/>
                  <a:pt x="2728" y="1224"/>
                  <a:pt x="2728" y="1224"/>
                </a:cubicBezTo>
                <a:cubicBezTo>
                  <a:pt x="2728" y="1224"/>
                  <a:pt x="2728" y="1224"/>
                  <a:pt x="2728" y="1225"/>
                </a:cubicBezTo>
                <a:cubicBezTo>
                  <a:pt x="2728" y="1225"/>
                  <a:pt x="2728" y="1225"/>
                  <a:pt x="2728" y="1226"/>
                </a:cubicBezTo>
                <a:cubicBezTo>
                  <a:pt x="2728" y="1226"/>
                  <a:pt x="2727" y="1227"/>
                  <a:pt x="2727" y="1227"/>
                </a:cubicBezTo>
                <a:cubicBezTo>
                  <a:pt x="2727" y="1227"/>
                  <a:pt x="2727" y="1227"/>
                  <a:pt x="2727" y="1227"/>
                </a:cubicBezTo>
                <a:cubicBezTo>
                  <a:pt x="2727" y="1228"/>
                  <a:pt x="2726" y="1229"/>
                  <a:pt x="2726" y="1229"/>
                </a:cubicBezTo>
                <a:cubicBezTo>
                  <a:pt x="2725" y="1229"/>
                  <a:pt x="2724" y="1229"/>
                  <a:pt x="2724" y="1229"/>
                </a:cubicBezTo>
                <a:cubicBezTo>
                  <a:pt x="2724" y="1229"/>
                  <a:pt x="2724" y="1229"/>
                  <a:pt x="2724" y="1229"/>
                </a:cubicBezTo>
                <a:cubicBezTo>
                  <a:pt x="2724" y="1229"/>
                  <a:pt x="2724" y="1229"/>
                  <a:pt x="2724" y="1229"/>
                </a:cubicBezTo>
                <a:cubicBezTo>
                  <a:pt x="2724" y="1229"/>
                  <a:pt x="2724" y="1229"/>
                  <a:pt x="2724" y="1229"/>
                </a:cubicBezTo>
                <a:cubicBezTo>
                  <a:pt x="2725" y="1229"/>
                  <a:pt x="2726" y="1230"/>
                  <a:pt x="2726" y="1230"/>
                </a:cubicBezTo>
                <a:cubicBezTo>
                  <a:pt x="2726" y="1230"/>
                  <a:pt x="2726" y="1231"/>
                  <a:pt x="2726" y="1232"/>
                </a:cubicBezTo>
                <a:cubicBezTo>
                  <a:pt x="2726" y="1232"/>
                  <a:pt x="2726" y="1232"/>
                  <a:pt x="2726" y="1232"/>
                </a:cubicBezTo>
                <a:cubicBezTo>
                  <a:pt x="2726" y="1232"/>
                  <a:pt x="2726" y="1232"/>
                  <a:pt x="2726" y="1232"/>
                </a:cubicBezTo>
                <a:cubicBezTo>
                  <a:pt x="2727" y="1233"/>
                  <a:pt x="2727" y="1234"/>
                  <a:pt x="2726" y="1234"/>
                </a:cubicBezTo>
                <a:cubicBezTo>
                  <a:pt x="2726" y="1235"/>
                  <a:pt x="2726" y="1236"/>
                  <a:pt x="2725" y="1236"/>
                </a:cubicBezTo>
                <a:cubicBezTo>
                  <a:pt x="2725" y="1236"/>
                  <a:pt x="2725" y="1236"/>
                  <a:pt x="2725" y="1237"/>
                </a:cubicBezTo>
                <a:cubicBezTo>
                  <a:pt x="2725" y="1237"/>
                  <a:pt x="2725" y="1237"/>
                  <a:pt x="2725" y="1237"/>
                </a:cubicBezTo>
                <a:cubicBezTo>
                  <a:pt x="2726" y="1239"/>
                  <a:pt x="2723" y="1240"/>
                  <a:pt x="2723" y="1240"/>
                </a:cubicBezTo>
                <a:cubicBezTo>
                  <a:pt x="2723" y="1241"/>
                  <a:pt x="2723" y="1241"/>
                  <a:pt x="2722" y="1241"/>
                </a:cubicBezTo>
                <a:cubicBezTo>
                  <a:pt x="2722" y="1241"/>
                  <a:pt x="2722" y="1241"/>
                  <a:pt x="2722" y="1241"/>
                </a:cubicBezTo>
                <a:cubicBezTo>
                  <a:pt x="2722" y="1241"/>
                  <a:pt x="2722" y="1241"/>
                  <a:pt x="2722" y="1241"/>
                </a:cubicBezTo>
                <a:cubicBezTo>
                  <a:pt x="2722" y="1242"/>
                  <a:pt x="2722" y="1242"/>
                  <a:pt x="2722" y="1242"/>
                </a:cubicBezTo>
                <a:cubicBezTo>
                  <a:pt x="2722" y="1243"/>
                  <a:pt x="2721" y="1243"/>
                  <a:pt x="2721" y="1243"/>
                </a:cubicBezTo>
                <a:cubicBezTo>
                  <a:pt x="2722" y="1243"/>
                  <a:pt x="2722" y="1243"/>
                  <a:pt x="2722" y="1243"/>
                </a:cubicBezTo>
                <a:cubicBezTo>
                  <a:pt x="2723" y="1243"/>
                  <a:pt x="2724" y="1244"/>
                  <a:pt x="2725" y="1245"/>
                </a:cubicBezTo>
                <a:cubicBezTo>
                  <a:pt x="2725" y="1247"/>
                  <a:pt x="2725" y="1247"/>
                  <a:pt x="2724" y="1248"/>
                </a:cubicBezTo>
                <a:cubicBezTo>
                  <a:pt x="2724" y="1249"/>
                  <a:pt x="2724" y="1249"/>
                  <a:pt x="2723" y="1249"/>
                </a:cubicBezTo>
                <a:cubicBezTo>
                  <a:pt x="2723" y="1249"/>
                  <a:pt x="2723" y="1250"/>
                  <a:pt x="2723" y="1250"/>
                </a:cubicBezTo>
                <a:cubicBezTo>
                  <a:pt x="2723" y="1250"/>
                  <a:pt x="2723" y="1250"/>
                  <a:pt x="2723" y="1250"/>
                </a:cubicBezTo>
                <a:cubicBezTo>
                  <a:pt x="2722" y="1251"/>
                  <a:pt x="2722" y="1252"/>
                  <a:pt x="2721" y="1252"/>
                </a:cubicBezTo>
                <a:cubicBezTo>
                  <a:pt x="2721" y="1252"/>
                  <a:pt x="2721" y="1252"/>
                  <a:pt x="2721" y="1252"/>
                </a:cubicBezTo>
                <a:cubicBezTo>
                  <a:pt x="2720" y="1252"/>
                  <a:pt x="2720" y="1252"/>
                  <a:pt x="2720" y="1251"/>
                </a:cubicBezTo>
                <a:cubicBezTo>
                  <a:pt x="2719" y="1251"/>
                  <a:pt x="2719" y="1251"/>
                  <a:pt x="2719" y="1250"/>
                </a:cubicBezTo>
                <a:cubicBezTo>
                  <a:pt x="2719" y="1249"/>
                  <a:pt x="2719" y="1248"/>
                  <a:pt x="2719" y="1247"/>
                </a:cubicBezTo>
                <a:cubicBezTo>
                  <a:pt x="2719" y="1247"/>
                  <a:pt x="2719" y="1247"/>
                  <a:pt x="2719" y="1247"/>
                </a:cubicBezTo>
                <a:cubicBezTo>
                  <a:pt x="2719" y="1247"/>
                  <a:pt x="2718" y="1247"/>
                  <a:pt x="2718" y="1247"/>
                </a:cubicBezTo>
                <a:cubicBezTo>
                  <a:pt x="2718" y="1248"/>
                  <a:pt x="2718" y="1248"/>
                  <a:pt x="2717" y="1248"/>
                </a:cubicBezTo>
                <a:cubicBezTo>
                  <a:pt x="2717" y="1249"/>
                  <a:pt x="2716" y="1249"/>
                  <a:pt x="2715" y="1250"/>
                </a:cubicBezTo>
                <a:cubicBezTo>
                  <a:pt x="2715" y="1250"/>
                  <a:pt x="2715" y="1250"/>
                  <a:pt x="2714" y="1250"/>
                </a:cubicBezTo>
                <a:cubicBezTo>
                  <a:pt x="2713" y="1250"/>
                  <a:pt x="2712" y="1251"/>
                  <a:pt x="2712" y="1251"/>
                </a:cubicBezTo>
                <a:cubicBezTo>
                  <a:pt x="2712" y="1252"/>
                  <a:pt x="2710" y="1252"/>
                  <a:pt x="2709" y="1252"/>
                </a:cubicBezTo>
                <a:cubicBezTo>
                  <a:pt x="2709" y="1252"/>
                  <a:pt x="2709" y="1252"/>
                  <a:pt x="2709" y="1252"/>
                </a:cubicBezTo>
                <a:cubicBezTo>
                  <a:pt x="2708" y="1252"/>
                  <a:pt x="2707" y="1251"/>
                  <a:pt x="2706" y="1250"/>
                </a:cubicBezTo>
                <a:cubicBezTo>
                  <a:pt x="2706" y="1249"/>
                  <a:pt x="2706" y="1249"/>
                  <a:pt x="2706" y="1248"/>
                </a:cubicBezTo>
                <a:cubicBezTo>
                  <a:pt x="2706" y="1248"/>
                  <a:pt x="2706" y="1248"/>
                  <a:pt x="2706" y="1248"/>
                </a:cubicBezTo>
                <a:cubicBezTo>
                  <a:pt x="2706" y="1247"/>
                  <a:pt x="2706" y="1247"/>
                  <a:pt x="2706" y="1247"/>
                </a:cubicBezTo>
                <a:cubicBezTo>
                  <a:pt x="2706" y="1247"/>
                  <a:pt x="2706" y="1247"/>
                  <a:pt x="2706" y="1247"/>
                </a:cubicBezTo>
                <a:cubicBezTo>
                  <a:pt x="2706" y="1246"/>
                  <a:pt x="2706" y="1246"/>
                  <a:pt x="2705" y="1246"/>
                </a:cubicBezTo>
                <a:cubicBezTo>
                  <a:pt x="2705" y="1246"/>
                  <a:pt x="2705" y="1246"/>
                  <a:pt x="2705" y="1246"/>
                </a:cubicBezTo>
                <a:cubicBezTo>
                  <a:pt x="2705" y="1246"/>
                  <a:pt x="2704" y="1246"/>
                  <a:pt x="2704" y="1245"/>
                </a:cubicBezTo>
                <a:cubicBezTo>
                  <a:pt x="2703" y="1246"/>
                  <a:pt x="2702" y="1245"/>
                  <a:pt x="2702" y="1245"/>
                </a:cubicBezTo>
                <a:cubicBezTo>
                  <a:pt x="2702" y="1245"/>
                  <a:pt x="2701" y="1245"/>
                  <a:pt x="2701" y="1245"/>
                </a:cubicBezTo>
                <a:cubicBezTo>
                  <a:pt x="2701" y="1245"/>
                  <a:pt x="2701" y="1245"/>
                  <a:pt x="2701" y="1245"/>
                </a:cubicBezTo>
                <a:cubicBezTo>
                  <a:pt x="2701" y="1245"/>
                  <a:pt x="2700" y="1246"/>
                  <a:pt x="2700" y="1246"/>
                </a:cubicBezTo>
                <a:cubicBezTo>
                  <a:pt x="2698" y="1246"/>
                  <a:pt x="2697" y="1244"/>
                  <a:pt x="2697" y="1242"/>
                </a:cubicBezTo>
                <a:cubicBezTo>
                  <a:pt x="2696" y="1242"/>
                  <a:pt x="2695" y="1242"/>
                  <a:pt x="2695" y="1242"/>
                </a:cubicBezTo>
                <a:cubicBezTo>
                  <a:pt x="2694" y="1242"/>
                  <a:pt x="2694" y="1242"/>
                  <a:pt x="2694" y="1241"/>
                </a:cubicBezTo>
                <a:cubicBezTo>
                  <a:pt x="2694" y="1241"/>
                  <a:pt x="2694" y="1241"/>
                  <a:pt x="2694" y="1241"/>
                </a:cubicBezTo>
                <a:cubicBezTo>
                  <a:pt x="2693" y="1241"/>
                  <a:pt x="2693" y="1241"/>
                  <a:pt x="2693" y="1242"/>
                </a:cubicBezTo>
                <a:cubicBezTo>
                  <a:pt x="2693" y="1242"/>
                  <a:pt x="2693" y="1242"/>
                  <a:pt x="2693" y="1242"/>
                </a:cubicBezTo>
                <a:cubicBezTo>
                  <a:pt x="2692" y="1243"/>
                  <a:pt x="2692" y="1243"/>
                  <a:pt x="2691" y="1243"/>
                </a:cubicBezTo>
                <a:cubicBezTo>
                  <a:pt x="2691" y="1244"/>
                  <a:pt x="2690" y="1244"/>
                  <a:pt x="2689" y="1244"/>
                </a:cubicBezTo>
                <a:cubicBezTo>
                  <a:pt x="2689" y="1244"/>
                  <a:pt x="2689" y="1244"/>
                  <a:pt x="2689" y="1244"/>
                </a:cubicBezTo>
                <a:cubicBezTo>
                  <a:pt x="2689" y="1244"/>
                  <a:pt x="2688" y="1244"/>
                  <a:pt x="2688" y="1244"/>
                </a:cubicBezTo>
                <a:cubicBezTo>
                  <a:pt x="2687" y="1244"/>
                  <a:pt x="2687" y="1244"/>
                  <a:pt x="2686" y="1244"/>
                </a:cubicBezTo>
                <a:cubicBezTo>
                  <a:pt x="2686" y="1244"/>
                  <a:pt x="2686" y="1244"/>
                  <a:pt x="2685" y="1245"/>
                </a:cubicBezTo>
                <a:cubicBezTo>
                  <a:pt x="2685" y="1245"/>
                  <a:pt x="2685" y="1245"/>
                  <a:pt x="2685" y="1245"/>
                </a:cubicBezTo>
                <a:cubicBezTo>
                  <a:pt x="2685" y="1245"/>
                  <a:pt x="2685" y="1245"/>
                  <a:pt x="2685" y="1245"/>
                </a:cubicBezTo>
                <a:cubicBezTo>
                  <a:pt x="2684" y="1246"/>
                  <a:pt x="2683" y="1247"/>
                  <a:pt x="2682" y="1247"/>
                </a:cubicBezTo>
                <a:cubicBezTo>
                  <a:pt x="2682" y="1247"/>
                  <a:pt x="2682" y="1247"/>
                  <a:pt x="2681" y="1247"/>
                </a:cubicBezTo>
                <a:cubicBezTo>
                  <a:pt x="2680" y="1246"/>
                  <a:pt x="2681" y="1245"/>
                  <a:pt x="2681" y="1244"/>
                </a:cubicBezTo>
                <a:cubicBezTo>
                  <a:pt x="2681" y="1244"/>
                  <a:pt x="2681" y="1244"/>
                  <a:pt x="2681" y="1243"/>
                </a:cubicBezTo>
                <a:cubicBezTo>
                  <a:pt x="2681" y="1243"/>
                  <a:pt x="2681" y="1243"/>
                  <a:pt x="2680" y="1242"/>
                </a:cubicBezTo>
                <a:cubicBezTo>
                  <a:pt x="2680" y="1242"/>
                  <a:pt x="2681" y="1242"/>
                  <a:pt x="2681" y="1241"/>
                </a:cubicBezTo>
                <a:cubicBezTo>
                  <a:pt x="2681" y="1241"/>
                  <a:pt x="2681" y="1241"/>
                  <a:pt x="2681" y="1240"/>
                </a:cubicBezTo>
                <a:cubicBezTo>
                  <a:pt x="2681" y="1240"/>
                  <a:pt x="2681" y="1240"/>
                  <a:pt x="2680" y="1240"/>
                </a:cubicBezTo>
                <a:cubicBezTo>
                  <a:pt x="2680" y="1239"/>
                  <a:pt x="2680" y="1239"/>
                  <a:pt x="2680" y="1239"/>
                </a:cubicBezTo>
                <a:cubicBezTo>
                  <a:pt x="2680" y="1239"/>
                  <a:pt x="2679" y="1240"/>
                  <a:pt x="2678" y="1240"/>
                </a:cubicBezTo>
                <a:cubicBezTo>
                  <a:pt x="2678" y="1240"/>
                  <a:pt x="2678" y="1240"/>
                  <a:pt x="2678" y="1240"/>
                </a:cubicBezTo>
                <a:cubicBezTo>
                  <a:pt x="2677" y="1240"/>
                  <a:pt x="2677" y="1240"/>
                  <a:pt x="2677" y="1240"/>
                </a:cubicBezTo>
                <a:cubicBezTo>
                  <a:pt x="2676" y="1241"/>
                  <a:pt x="2675" y="1241"/>
                  <a:pt x="2674" y="1241"/>
                </a:cubicBezTo>
                <a:cubicBezTo>
                  <a:pt x="2673" y="1241"/>
                  <a:pt x="2673" y="1241"/>
                  <a:pt x="2672" y="1240"/>
                </a:cubicBezTo>
                <a:cubicBezTo>
                  <a:pt x="2672" y="1240"/>
                  <a:pt x="2672" y="1240"/>
                  <a:pt x="2672" y="1240"/>
                </a:cubicBezTo>
                <a:cubicBezTo>
                  <a:pt x="2671" y="1240"/>
                  <a:pt x="2671" y="1240"/>
                  <a:pt x="2671" y="1240"/>
                </a:cubicBezTo>
                <a:cubicBezTo>
                  <a:pt x="2671" y="1240"/>
                  <a:pt x="2671" y="1240"/>
                  <a:pt x="2671" y="1240"/>
                </a:cubicBezTo>
                <a:cubicBezTo>
                  <a:pt x="2670" y="1240"/>
                  <a:pt x="2670" y="1240"/>
                  <a:pt x="2669" y="1240"/>
                </a:cubicBezTo>
                <a:cubicBezTo>
                  <a:pt x="2669" y="1240"/>
                  <a:pt x="2669" y="1240"/>
                  <a:pt x="2669" y="1240"/>
                </a:cubicBezTo>
                <a:cubicBezTo>
                  <a:pt x="2669" y="1240"/>
                  <a:pt x="2669" y="1240"/>
                  <a:pt x="2669" y="1240"/>
                </a:cubicBezTo>
                <a:cubicBezTo>
                  <a:pt x="2669" y="1241"/>
                  <a:pt x="2668" y="1241"/>
                  <a:pt x="2668" y="1241"/>
                </a:cubicBezTo>
                <a:cubicBezTo>
                  <a:pt x="2666" y="1241"/>
                  <a:pt x="2665" y="1240"/>
                  <a:pt x="2665" y="1239"/>
                </a:cubicBezTo>
                <a:cubicBezTo>
                  <a:pt x="2665" y="1239"/>
                  <a:pt x="2665" y="1239"/>
                  <a:pt x="2665" y="1238"/>
                </a:cubicBezTo>
                <a:cubicBezTo>
                  <a:pt x="2665" y="1238"/>
                  <a:pt x="2665" y="1237"/>
                  <a:pt x="2665" y="1237"/>
                </a:cubicBezTo>
                <a:cubicBezTo>
                  <a:pt x="2665" y="1236"/>
                  <a:pt x="2665" y="1236"/>
                  <a:pt x="2665" y="1235"/>
                </a:cubicBezTo>
                <a:cubicBezTo>
                  <a:pt x="2665" y="1234"/>
                  <a:pt x="2665" y="1234"/>
                  <a:pt x="2665" y="1233"/>
                </a:cubicBezTo>
                <a:cubicBezTo>
                  <a:pt x="2665" y="1233"/>
                  <a:pt x="2665" y="1233"/>
                  <a:pt x="2664" y="1232"/>
                </a:cubicBezTo>
                <a:cubicBezTo>
                  <a:pt x="2664" y="1232"/>
                  <a:pt x="2664" y="1232"/>
                  <a:pt x="2664" y="1231"/>
                </a:cubicBezTo>
                <a:cubicBezTo>
                  <a:pt x="2664" y="1231"/>
                  <a:pt x="2664" y="1231"/>
                  <a:pt x="2664" y="1231"/>
                </a:cubicBezTo>
                <a:cubicBezTo>
                  <a:pt x="2664" y="1230"/>
                  <a:pt x="2664" y="1230"/>
                  <a:pt x="2664" y="1230"/>
                </a:cubicBezTo>
                <a:cubicBezTo>
                  <a:pt x="2663" y="1229"/>
                  <a:pt x="2663" y="1228"/>
                  <a:pt x="2663" y="1227"/>
                </a:cubicBezTo>
                <a:cubicBezTo>
                  <a:pt x="2663" y="1226"/>
                  <a:pt x="2664" y="1226"/>
                  <a:pt x="2664" y="1225"/>
                </a:cubicBezTo>
                <a:cubicBezTo>
                  <a:pt x="2664" y="1225"/>
                  <a:pt x="2665" y="1225"/>
                  <a:pt x="2665" y="1224"/>
                </a:cubicBezTo>
                <a:cubicBezTo>
                  <a:pt x="2665" y="1224"/>
                  <a:pt x="2665" y="1224"/>
                  <a:pt x="2665" y="1223"/>
                </a:cubicBezTo>
                <a:cubicBezTo>
                  <a:pt x="2665" y="1223"/>
                  <a:pt x="2665" y="1223"/>
                  <a:pt x="2665" y="1223"/>
                </a:cubicBezTo>
                <a:cubicBezTo>
                  <a:pt x="2665" y="1223"/>
                  <a:pt x="2665" y="1223"/>
                  <a:pt x="2665" y="1223"/>
                </a:cubicBezTo>
                <a:cubicBezTo>
                  <a:pt x="2665" y="1222"/>
                  <a:pt x="2665" y="1222"/>
                  <a:pt x="2665" y="1222"/>
                </a:cubicBezTo>
                <a:cubicBezTo>
                  <a:pt x="2664" y="1222"/>
                  <a:pt x="2664" y="1222"/>
                  <a:pt x="2664" y="1222"/>
                </a:cubicBezTo>
                <a:cubicBezTo>
                  <a:pt x="2664" y="1222"/>
                  <a:pt x="2664" y="1223"/>
                  <a:pt x="2664" y="1223"/>
                </a:cubicBezTo>
                <a:cubicBezTo>
                  <a:pt x="2664" y="1223"/>
                  <a:pt x="2663" y="1223"/>
                  <a:pt x="2663" y="1224"/>
                </a:cubicBezTo>
                <a:cubicBezTo>
                  <a:pt x="2663" y="1224"/>
                  <a:pt x="2663" y="1224"/>
                  <a:pt x="2662" y="1224"/>
                </a:cubicBezTo>
                <a:cubicBezTo>
                  <a:pt x="2662" y="1224"/>
                  <a:pt x="2662" y="1224"/>
                  <a:pt x="2662" y="1224"/>
                </a:cubicBezTo>
                <a:cubicBezTo>
                  <a:pt x="2661" y="1225"/>
                  <a:pt x="2660" y="1225"/>
                  <a:pt x="2659" y="1224"/>
                </a:cubicBezTo>
                <a:cubicBezTo>
                  <a:pt x="2658" y="1224"/>
                  <a:pt x="2658" y="1223"/>
                  <a:pt x="2659" y="1222"/>
                </a:cubicBezTo>
                <a:cubicBezTo>
                  <a:pt x="2659" y="1222"/>
                  <a:pt x="2659" y="1222"/>
                  <a:pt x="2659" y="1221"/>
                </a:cubicBezTo>
                <a:cubicBezTo>
                  <a:pt x="2659" y="1221"/>
                  <a:pt x="2659" y="1221"/>
                  <a:pt x="2659" y="1221"/>
                </a:cubicBezTo>
                <a:cubicBezTo>
                  <a:pt x="2659" y="1221"/>
                  <a:pt x="2659" y="1221"/>
                  <a:pt x="2659" y="1220"/>
                </a:cubicBezTo>
                <a:cubicBezTo>
                  <a:pt x="2659" y="1220"/>
                  <a:pt x="2658" y="1220"/>
                  <a:pt x="2658" y="1220"/>
                </a:cubicBezTo>
                <a:cubicBezTo>
                  <a:pt x="2657" y="1218"/>
                  <a:pt x="2657" y="1218"/>
                  <a:pt x="2657" y="1217"/>
                </a:cubicBezTo>
                <a:cubicBezTo>
                  <a:pt x="2657" y="1217"/>
                  <a:pt x="2657" y="1216"/>
                  <a:pt x="2657" y="1216"/>
                </a:cubicBezTo>
                <a:cubicBezTo>
                  <a:pt x="2657" y="1216"/>
                  <a:pt x="2657" y="1215"/>
                  <a:pt x="2657" y="1215"/>
                </a:cubicBezTo>
                <a:cubicBezTo>
                  <a:pt x="2657" y="1215"/>
                  <a:pt x="2657" y="1215"/>
                  <a:pt x="2657" y="1215"/>
                </a:cubicBezTo>
                <a:cubicBezTo>
                  <a:pt x="2656" y="1214"/>
                  <a:pt x="2656" y="1214"/>
                  <a:pt x="2656" y="1213"/>
                </a:cubicBezTo>
                <a:cubicBezTo>
                  <a:pt x="2656" y="1213"/>
                  <a:pt x="2657" y="1212"/>
                  <a:pt x="2657" y="1212"/>
                </a:cubicBezTo>
                <a:cubicBezTo>
                  <a:pt x="2656" y="1212"/>
                  <a:pt x="2656" y="1211"/>
                  <a:pt x="2656" y="1210"/>
                </a:cubicBezTo>
                <a:cubicBezTo>
                  <a:pt x="2656" y="1210"/>
                  <a:pt x="2656" y="1209"/>
                  <a:pt x="2657" y="1209"/>
                </a:cubicBezTo>
                <a:cubicBezTo>
                  <a:pt x="2656" y="1209"/>
                  <a:pt x="2656" y="1209"/>
                  <a:pt x="2656" y="1209"/>
                </a:cubicBezTo>
                <a:cubicBezTo>
                  <a:pt x="2655" y="1209"/>
                  <a:pt x="2654" y="1208"/>
                  <a:pt x="2654" y="1207"/>
                </a:cubicBezTo>
                <a:cubicBezTo>
                  <a:pt x="2654" y="1206"/>
                  <a:pt x="2654" y="1206"/>
                  <a:pt x="2654" y="1206"/>
                </a:cubicBezTo>
                <a:cubicBezTo>
                  <a:pt x="2654" y="1205"/>
                  <a:pt x="2654" y="1205"/>
                  <a:pt x="2654" y="1204"/>
                </a:cubicBezTo>
                <a:cubicBezTo>
                  <a:pt x="2654" y="1204"/>
                  <a:pt x="2654" y="1203"/>
                  <a:pt x="2654" y="1203"/>
                </a:cubicBezTo>
                <a:cubicBezTo>
                  <a:pt x="2654" y="1202"/>
                  <a:pt x="2654" y="1201"/>
                  <a:pt x="2655" y="1201"/>
                </a:cubicBezTo>
                <a:close/>
                <a:moveTo>
                  <a:pt x="2745" y="1158"/>
                </a:moveTo>
                <a:cubicBezTo>
                  <a:pt x="2745" y="1158"/>
                  <a:pt x="2745" y="1158"/>
                  <a:pt x="2745" y="1158"/>
                </a:cubicBezTo>
                <a:cubicBezTo>
                  <a:pt x="2745" y="1158"/>
                  <a:pt x="2745" y="1158"/>
                  <a:pt x="2745" y="1158"/>
                </a:cubicBezTo>
                <a:close/>
                <a:moveTo>
                  <a:pt x="2726" y="1227"/>
                </a:moveTo>
                <a:cubicBezTo>
                  <a:pt x="2726" y="1227"/>
                  <a:pt x="2726" y="1227"/>
                  <a:pt x="2726" y="1227"/>
                </a:cubicBezTo>
                <a:cubicBezTo>
                  <a:pt x="2726" y="1227"/>
                  <a:pt x="2726" y="1227"/>
                  <a:pt x="2726" y="1227"/>
                </a:cubicBezTo>
                <a:close/>
                <a:moveTo>
                  <a:pt x="2714" y="1162"/>
                </a:moveTo>
                <a:cubicBezTo>
                  <a:pt x="2714" y="1162"/>
                  <a:pt x="2714" y="1162"/>
                  <a:pt x="2714" y="1162"/>
                </a:cubicBezTo>
                <a:cubicBezTo>
                  <a:pt x="2714" y="1162"/>
                  <a:pt x="2714" y="1162"/>
                  <a:pt x="2714" y="1162"/>
                </a:cubicBezTo>
                <a:cubicBezTo>
                  <a:pt x="2714" y="1162"/>
                  <a:pt x="2714" y="1162"/>
                  <a:pt x="2714" y="1162"/>
                </a:cubicBezTo>
                <a:cubicBezTo>
                  <a:pt x="2714" y="1161"/>
                  <a:pt x="2714" y="1161"/>
                  <a:pt x="2714" y="1161"/>
                </a:cubicBezTo>
                <a:cubicBezTo>
                  <a:pt x="2714" y="1161"/>
                  <a:pt x="2714" y="1162"/>
                  <a:pt x="2714" y="1162"/>
                </a:cubicBezTo>
                <a:cubicBezTo>
                  <a:pt x="2714" y="1162"/>
                  <a:pt x="2714" y="1162"/>
                  <a:pt x="2714" y="1162"/>
                </a:cubicBezTo>
                <a:close/>
                <a:moveTo>
                  <a:pt x="2717" y="1285"/>
                </a:moveTo>
                <a:cubicBezTo>
                  <a:pt x="2717" y="1285"/>
                  <a:pt x="2717" y="1285"/>
                  <a:pt x="2717" y="1285"/>
                </a:cubicBezTo>
                <a:cubicBezTo>
                  <a:pt x="2718" y="1285"/>
                  <a:pt x="2719" y="1285"/>
                  <a:pt x="2720" y="1284"/>
                </a:cubicBezTo>
                <a:cubicBezTo>
                  <a:pt x="2720" y="1283"/>
                  <a:pt x="2719" y="1283"/>
                  <a:pt x="2719" y="1282"/>
                </a:cubicBezTo>
                <a:cubicBezTo>
                  <a:pt x="2719" y="1282"/>
                  <a:pt x="2718" y="1282"/>
                  <a:pt x="2718" y="1282"/>
                </a:cubicBezTo>
                <a:cubicBezTo>
                  <a:pt x="2717" y="1281"/>
                  <a:pt x="2716" y="1282"/>
                  <a:pt x="2715" y="1282"/>
                </a:cubicBezTo>
                <a:cubicBezTo>
                  <a:pt x="2715" y="1283"/>
                  <a:pt x="2715" y="1283"/>
                  <a:pt x="2715" y="1284"/>
                </a:cubicBezTo>
                <a:cubicBezTo>
                  <a:pt x="2716" y="1285"/>
                  <a:pt x="2716" y="1285"/>
                  <a:pt x="2717" y="1285"/>
                </a:cubicBezTo>
                <a:close/>
                <a:moveTo>
                  <a:pt x="2818" y="1231"/>
                </a:moveTo>
                <a:cubicBezTo>
                  <a:pt x="2818" y="1230"/>
                  <a:pt x="2818" y="1229"/>
                  <a:pt x="2817" y="1229"/>
                </a:cubicBezTo>
                <a:cubicBezTo>
                  <a:pt x="2816" y="1229"/>
                  <a:pt x="2816" y="1229"/>
                  <a:pt x="2815" y="1229"/>
                </a:cubicBezTo>
                <a:cubicBezTo>
                  <a:pt x="2815" y="1229"/>
                  <a:pt x="2814" y="1229"/>
                  <a:pt x="2814" y="1228"/>
                </a:cubicBezTo>
                <a:cubicBezTo>
                  <a:pt x="2813" y="1228"/>
                  <a:pt x="2813" y="1228"/>
                  <a:pt x="2813" y="1228"/>
                </a:cubicBezTo>
                <a:cubicBezTo>
                  <a:pt x="2813" y="1228"/>
                  <a:pt x="2813" y="1228"/>
                  <a:pt x="2813" y="1228"/>
                </a:cubicBezTo>
                <a:cubicBezTo>
                  <a:pt x="2813" y="1228"/>
                  <a:pt x="2812" y="1229"/>
                  <a:pt x="2812" y="1229"/>
                </a:cubicBezTo>
                <a:cubicBezTo>
                  <a:pt x="2812" y="1229"/>
                  <a:pt x="2812" y="1229"/>
                  <a:pt x="2811" y="1229"/>
                </a:cubicBezTo>
                <a:cubicBezTo>
                  <a:pt x="2811" y="1229"/>
                  <a:pt x="2810" y="1229"/>
                  <a:pt x="2810" y="1229"/>
                </a:cubicBezTo>
                <a:cubicBezTo>
                  <a:pt x="2809" y="1229"/>
                  <a:pt x="2809" y="1229"/>
                  <a:pt x="2809" y="1230"/>
                </a:cubicBezTo>
                <a:cubicBezTo>
                  <a:pt x="2809" y="1229"/>
                  <a:pt x="2808" y="1228"/>
                  <a:pt x="2806" y="1228"/>
                </a:cubicBezTo>
                <a:cubicBezTo>
                  <a:pt x="2806" y="1228"/>
                  <a:pt x="2805" y="1228"/>
                  <a:pt x="2805" y="1228"/>
                </a:cubicBezTo>
                <a:cubicBezTo>
                  <a:pt x="2805" y="1228"/>
                  <a:pt x="2804" y="1228"/>
                  <a:pt x="2803" y="1228"/>
                </a:cubicBezTo>
                <a:cubicBezTo>
                  <a:pt x="2802" y="1228"/>
                  <a:pt x="2802" y="1228"/>
                  <a:pt x="2802" y="1228"/>
                </a:cubicBezTo>
                <a:cubicBezTo>
                  <a:pt x="2801" y="1228"/>
                  <a:pt x="2800" y="1228"/>
                  <a:pt x="2800" y="1228"/>
                </a:cubicBezTo>
                <a:cubicBezTo>
                  <a:pt x="2799" y="1229"/>
                  <a:pt x="2799" y="1230"/>
                  <a:pt x="2799" y="1230"/>
                </a:cubicBezTo>
                <a:cubicBezTo>
                  <a:pt x="2799" y="1231"/>
                  <a:pt x="2799" y="1231"/>
                  <a:pt x="2799" y="1231"/>
                </a:cubicBezTo>
                <a:cubicBezTo>
                  <a:pt x="2798" y="1231"/>
                  <a:pt x="2799" y="1232"/>
                  <a:pt x="2799" y="1232"/>
                </a:cubicBezTo>
                <a:cubicBezTo>
                  <a:pt x="2799" y="1232"/>
                  <a:pt x="2799" y="1233"/>
                  <a:pt x="2800" y="1233"/>
                </a:cubicBezTo>
                <a:cubicBezTo>
                  <a:pt x="2800" y="1233"/>
                  <a:pt x="2800" y="1233"/>
                  <a:pt x="2801" y="1233"/>
                </a:cubicBezTo>
                <a:cubicBezTo>
                  <a:pt x="2802" y="1233"/>
                  <a:pt x="2803" y="1232"/>
                  <a:pt x="2804" y="1232"/>
                </a:cubicBezTo>
                <a:cubicBezTo>
                  <a:pt x="2804" y="1232"/>
                  <a:pt x="2804" y="1232"/>
                  <a:pt x="2804" y="1232"/>
                </a:cubicBezTo>
                <a:cubicBezTo>
                  <a:pt x="2804" y="1232"/>
                  <a:pt x="2805" y="1232"/>
                  <a:pt x="2805" y="1232"/>
                </a:cubicBezTo>
                <a:cubicBezTo>
                  <a:pt x="2806" y="1232"/>
                  <a:pt x="2806" y="1232"/>
                  <a:pt x="2807" y="1232"/>
                </a:cubicBezTo>
                <a:cubicBezTo>
                  <a:pt x="2807" y="1231"/>
                  <a:pt x="2807" y="1231"/>
                  <a:pt x="2807" y="1231"/>
                </a:cubicBezTo>
                <a:cubicBezTo>
                  <a:pt x="2808" y="1231"/>
                  <a:pt x="2808" y="1231"/>
                  <a:pt x="2808" y="1231"/>
                </a:cubicBezTo>
                <a:cubicBezTo>
                  <a:pt x="2809" y="1231"/>
                  <a:pt x="2809" y="1231"/>
                  <a:pt x="2809" y="1230"/>
                </a:cubicBezTo>
                <a:cubicBezTo>
                  <a:pt x="2809" y="1231"/>
                  <a:pt x="2809" y="1231"/>
                  <a:pt x="2809" y="1231"/>
                </a:cubicBezTo>
                <a:cubicBezTo>
                  <a:pt x="2809" y="1232"/>
                  <a:pt x="2810" y="1232"/>
                  <a:pt x="2811" y="1232"/>
                </a:cubicBezTo>
                <a:cubicBezTo>
                  <a:pt x="2812" y="1233"/>
                  <a:pt x="2813" y="1232"/>
                  <a:pt x="2813" y="1232"/>
                </a:cubicBezTo>
                <a:cubicBezTo>
                  <a:pt x="2814" y="1232"/>
                  <a:pt x="2814" y="1232"/>
                  <a:pt x="2815" y="1232"/>
                </a:cubicBezTo>
                <a:cubicBezTo>
                  <a:pt x="2815" y="1232"/>
                  <a:pt x="2815" y="1232"/>
                  <a:pt x="2815" y="1232"/>
                </a:cubicBezTo>
                <a:cubicBezTo>
                  <a:pt x="2815" y="1232"/>
                  <a:pt x="2815" y="1232"/>
                  <a:pt x="2816" y="1232"/>
                </a:cubicBezTo>
                <a:cubicBezTo>
                  <a:pt x="2816" y="1232"/>
                  <a:pt x="2816" y="1232"/>
                  <a:pt x="2816" y="1232"/>
                </a:cubicBezTo>
                <a:cubicBezTo>
                  <a:pt x="2816" y="1232"/>
                  <a:pt x="2816" y="1232"/>
                  <a:pt x="2817" y="1232"/>
                </a:cubicBezTo>
                <a:cubicBezTo>
                  <a:pt x="2817" y="1232"/>
                  <a:pt x="2818" y="1231"/>
                  <a:pt x="2818" y="1231"/>
                </a:cubicBezTo>
                <a:close/>
                <a:moveTo>
                  <a:pt x="2829" y="1217"/>
                </a:moveTo>
                <a:cubicBezTo>
                  <a:pt x="2828" y="1217"/>
                  <a:pt x="2828" y="1217"/>
                  <a:pt x="2827" y="1217"/>
                </a:cubicBezTo>
                <a:cubicBezTo>
                  <a:pt x="2827" y="1217"/>
                  <a:pt x="2827" y="1217"/>
                  <a:pt x="2827" y="1216"/>
                </a:cubicBezTo>
                <a:cubicBezTo>
                  <a:pt x="2827" y="1216"/>
                  <a:pt x="2826" y="1215"/>
                  <a:pt x="2826" y="1215"/>
                </a:cubicBezTo>
                <a:cubicBezTo>
                  <a:pt x="2825" y="1215"/>
                  <a:pt x="2824" y="1216"/>
                  <a:pt x="2824" y="1217"/>
                </a:cubicBezTo>
                <a:cubicBezTo>
                  <a:pt x="2824" y="1217"/>
                  <a:pt x="2824" y="1218"/>
                  <a:pt x="2824" y="1218"/>
                </a:cubicBezTo>
                <a:cubicBezTo>
                  <a:pt x="2824" y="1218"/>
                  <a:pt x="2824" y="1219"/>
                  <a:pt x="2824" y="1219"/>
                </a:cubicBezTo>
                <a:cubicBezTo>
                  <a:pt x="2824" y="1219"/>
                  <a:pt x="2825" y="1219"/>
                  <a:pt x="2825" y="1219"/>
                </a:cubicBezTo>
                <a:cubicBezTo>
                  <a:pt x="2824" y="1220"/>
                  <a:pt x="2824" y="1220"/>
                  <a:pt x="2824" y="1221"/>
                </a:cubicBezTo>
                <a:cubicBezTo>
                  <a:pt x="2824" y="1221"/>
                  <a:pt x="2824" y="1221"/>
                  <a:pt x="2824" y="1221"/>
                </a:cubicBezTo>
                <a:cubicBezTo>
                  <a:pt x="2824" y="1222"/>
                  <a:pt x="2825" y="1222"/>
                  <a:pt x="2826" y="1222"/>
                </a:cubicBezTo>
                <a:cubicBezTo>
                  <a:pt x="2826" y="1222"/>
                  <a:pt x="2827" y="1222"/>
                  <a:pt x="2827" y="1222"/>
                </a:cubicBezTo>
                <a:cubicBezTo>
                  <a:pt x="2827" y="1222"/>
                  <a:pt x="2827" y="1222"/>
                  <a:pt x="2827" y="1221"/>
                </a:cubicBezTo>
                <a:cubicBezTo>
                  <a:pt x="2828" y="1222"/>
                  <a:pt x="2828" y="1222"/>
                  <a:pt x="2829" y="1222"/>
                </a:cubicBezTo>
                <a:cubicBezTo>
                  <a:pt x="2829" y="1222"/>
                  <a:pt x="2829" y="1222"/>
                  <a:pt x="2829" y="1222"/>
                </a:cubicBezTo>
                <a:cubicBezTo>
                  <a:pt x="2830" y="1223"/>
                  <a:pt x="2830" y="1223"/>
                  <a:pt x="2831" y="1223"/>
                </a:cubicBezTo>
                <a:cubicBezTo>
                  <a:pt x="2831" y="1223"/>
                  <a:pt x="2831" y="1223"/>
                  <a:pt x="2831" y="1223"/>
                </a:cubicBezTo>
                <a:cubicBezTo>
                  <a:pt x="2832" y="1223"/>
                  <a:pt x="2833" y="1222"/>
                  <a:pt x="2833" y="1221"/>
                </a:cubicBezTo>
                <a:cubicBezTo>
                  <a:pt x="2833" y="1221"/>
                  <a:pt x="2832" y="1220"/>
                  <a:pt x="2831" y="1220"/>
                </a:cubicBezTo>
                <a:cubicBezTo>
                  <a:pt x="2831" y="1220"/>
                  <a:pt x="2831" y="1220"/>
                  <a:pt x="2831" y="1219"/>
                </a:cubicBezTo>
                <a:cubicBezTo>
                  <a:pt x="2831" y="1219"/>
                  <a:pt x="2831" y="1219"/>
                  <a:pt x="2830" y="1218"/>
                </a:cubicBezTo>
                <a:cubicBezTo>
                  <a:pt x="2830" y="1218"/>
                  <a:pt x="2830" y="1218"/>
                  <a:pt x="2830" y="1218"/>
                </a:cubicBezTo>
                <a:cubicBezTo>
                  <a:pt x="2831" y="1218"/>
                  <a:pt x="2831" y="1218"/>
                  <a:pt x="2832" y="1218"/>
                </a:cubicBezTo>
                <a:cubicBezTo>
                  <a:pt x="2832" y="1219"/>
                  <a:pt x="2832" y="1219"/>
                  <a:pt x="2832" y="1219"/>
                </a:cubicBezTo>
                <a:cubicBezTo>
                  <a:pt x="2832" y="1219"/>
                  <a:pt x="2832" y="1220"/>
                  <a:pt x="2833" y="1220"/>
                </a:cubicBezTo>
                <a:cubicBezTo>
                  <a:pt x="2833" y="1220"/>
                  <a:pt x="2833" y="1221"/>
                  <a:pt x="2833" y="1221"/>
                </a:cubicBezTo>
                <a:cubicBezTo>
                  <a:pt x="2833" y="1222"/>
                  <a:pt x="2834" y="1222"/>
                  <a:pt x="2834" y="1222"/>
                </a:cubicBezTo>
                <a:cubicBezTo>
                  <a:pt x="2834" y="1222"/>
                  <a:pt x="2834" y="1222"/>
                  <a:pt x="2835" y="1222"/>
                </a:cubicBezTo>
                <a:cubicBezTo>
                  <a:pt x="2835" y="1223"/>
                  <a:pt x="2835" y="1223"/>
                  <a:pt x="2836" y="1223"/>
                </a:cubicBezTo>
                <a:cubicBezTo>
                  <a:pt x="2836" y="1223"/>
                  <a:pt x="2837" y="1223"/>
                  <a:pt x="2837" y="1222"/>
                </a:cubicBezTo>
                <a:cubicBezTo>
                  <a:pt x="2838" y="1222"/>
                  <a:pt x="2838" y="1221"/>
                  <a:pt x="2837" y="1221"/>
                </a:cubicBezTo>
                <a:cubicBezTo>
                  <a:pt x="2837" y="1220"/>
                  <a:pt x="2837" y="1220"/>
                  <a:pt x="2837" y="1220"/>
                </a:cubicBezTo>
                <a:cubicBezTo>
                  <a:pt x="2837" y="1220"/>
                  <a:pt x="2837" y="1220"/>
                  <a:pt x="2836" y="1219"/>
                </a:cubicBezTo>
                <a:cubicBezTo>
                  <a:pt x="2836" y="1219"/>
                  <a:pt x="2836" y="1219"/>
                  <a:pt x="2836" y="1219"/>
                </a:cubicBezTo>
                <a:cubicBezTo>
                  <a:pt x="2835" y="1219"/>
                  <a:pt x="2835" y="1218"/>
                  <a:pt x="2835" y="1218"/>
                </a:cubicBezTo>
                <a:cubicBezTo>
                  <a:pt x="2835" y="1218"/>
                  <a:pt x="2835" y="1218"/>
                  <a:pt x="2835" y="1217"/>
                </a:cubicBezTo>
                <a:cubicBezTo>
                  <a:pt x="2835" y="1217"/>
                  <a:pt x="2835" y="1217"/>
                  <a:pt x="2835" y="1217"/>
                </a:cubicBezTo>
                <a:cubicBezTo>
                  <a:pt x="2835" y="1216"/>
                  <a:pt x="2834" y="1216"/>
                  <a:pt x="2834" y="1215"/>
                </a:cubicBezTo>
                <a:cubicBezTo>
                  <a:pt x="2834" y="1215"/>
                  <a:pt x="2834" y="1215"/>
                  <a:pt x="2834" y="1215"/>
                </a:cubicBezTo>
                <a:cubicBezTo>
                  <a:pt x="2834" y="1215"/>
                  <a:pt x="2834" y="1215"/>
                  <a:pt x="2834" y="1214"/>
                </a:cubicBezTo>
                <a:cubicBezTo>
                  <a:pt x="2833" y="1214"/>
                  <a:pt x="2833" y="1214"/>
                  <a:pt x="2833" y="1213"/>
                </a:cubicBezTo>
                <a:cubicBezTo>
                  <a:pt x="2833" y="1213"/>
                  <a:pt x="2833" y="1213"/>
                  <a:pt x="2832" y="1213"/>
                </a:cubicBezTo>
                <a:cubicBezTo>
                  <a:pt x="2832" y="1213"/>
                  <a:pt x="2832" y="1213"/>
                  <a:pt x="2832" y="1213"/>
                </a:cubicBezTo>
                <a:cubicBezTo>
                  <a:pt x="2832" y="1213"/>
                  <a:pt x="2832" y="1212"/>
                  <a:pt x="2832" y="1212"/>
                </a:cubicBezTo>
                <a:cubicBezTo>
                  <a:pt x="2832" y="1212"/>
                  <a:pt x="2832" y="1212"/>
                  <a:pt x="2832" y="1211"/>
                </a:cubicBezTo>
                <a:cubicBezTo>
                  <a:pt x="2832" y="1211"/>
                  <a:pt x="2832" y="1211"/>
                  <a:pt x="2832" y="1211"/>
                </a:cubicBezTo>
                <a:cubicBezTo>
                  <a:pt x="2832" y="1210"/>
                  <a:pt x="2833" y="1210"/>
                  <a:pt x="2833" y="1210"/>
                </a:cubicBezTo>
                <a:cubicBezTo>
                  <a:pt x="2833" y="1210"/>
                  <a:pt x="2833" y="1210"/>
                  <a:pt x="2833" y="1210"/>
                </a:cubicBezTo>
                <a:cubicBezTo>
                  <a:pt x="2833" y="1211"/>
                  <a:pt x="2834" y="1211"/>
                  <a:pt x="2835" y="1211"/>
                </a:cubicBezTo>
                <a:cubicBezTo>
                  <a:pt x="2835" y="1211"/>
                  <a:pt x="2835" y="1211"/>
                  <a:pt x="2836" y="1211"/>
                </a:cubicBezTo>
                <a:cubicBezTo>
                  <a:pt x="2836" y="1211"/>
                  <a:pt x="2836" y="1211"/>
                  <a:pt x="2837" y="1211"/>
                </a:cubicBezTo>
                <a:cubicBezTo>
                  <a:pt x="2837" y="1211"/>
                  <a:pt x="2837" y="1211"/>
                  <a:pt x="2837" y="1211"/>
                </a:cubicBezTo>
                <a:cubicBezTo>
                  <a:pt x="2837" y="1211"/>
                  <a:pt x="2837" y="1211"/>
                  <a:pt x="2837" y="1211"/>
                </a:cubicBezTo>
                <a:cubicBezTo>
                  <a:pt x="2838" y="1212"/>
                  <a:pt x="2839" y="1212"/>
                  <a:pt x="2840" y="1212"/>
                </a:cubicBezTo>
                <a:cubicBezTo>
                  <a:pt x="2840" y="1212"/>
                  <a:pt x="2841" y="1212"/>
                  <a:pt x="2841" y="1211"/>
                </a:cubicBezTo>
                <a:cubicBezTo>
                  <a:pt x="2841" y="1210"/>
                  <a:pt x="2840" y="1210"/>
                  <a:pt x="2840" y="1209"/>
                </a:cubicBezTo>
                <a:cubicBezTo>
                  <a:pt x="2840" y="1209"/>
                  <a:pt x="2840" y="1208"/>
                  <a:pt x="2839" y="1208"/>
                </a:cubicBezTo>
                <a:cubicBezTo>
                  <a:pt x="2839" y="1208"/>
                  <a:pt x="2839" y="1208"/>
                  <a:pt x="2839" y="1207"/>
                </a:cubicBezTo>
                <a:cubicBezTo>
                  <a:pt x="2838" y="1207"/>
                  <a:pt x="2838" y="1207"/>
                  <a:pt x="2838" y="1206"/>
                </a:cubicBezTo>
                <a:cubicBezTo>
                  <a:pt x="2837" y="1206"/>
                  <a:pt x="2837" y="1206"/>
                  <a:pt x="2836" y="1206"/>
                </a:cubicBezTo>
                <a:cubicBezTo>
                  <a:pt x="2836" y="1206"/>
                  <a:pt x="2836" y="1206"/>
                  <a:pt x="2836" y="1206"/>
                </a:cubicBezTo>
                <a:cubicBezTo>
                  <a:pt x="2836" y="1206"/>
                  <a:pt x="2836" y="1206"/>
                  <a:pt x="2836" y="1206"/>
                </a:cubicBezTo>
                <a:cubicBezTo>
                  <a:pt x="2836" y="1206"/>
                  <a:pt x="2836" y="1205"/>
                  <a:pt x="2836" y="1205"/>
                </a:cubicBezTo>
                <a:cubicBezTo>
                  <a:pt x="2836" y="1205"/>
                  <a:pt x="2836" y="1205"/>
                  <a:pt x="2836" y="1205"/>
                </a:cubicBezTo>
                <a:cubicBezTo>
                  <a:pt x="2836" y="1205"/>
                  <a:pt x="2836" y="1205"/>
                  <a:pt x="2837" y="1205"/>
                </a:cubicBezTo>
                <a:cubicBezTo>
                  <a:pt x="2837" y="1205"/>
                  <a:pt x="2837" y="1205"/>
                  <a:pt x="2837" y="1205"/>
                </a:cubicBezTo>
                <a:cubicBezTo>
                  <a:pt x="2838" y="1205"/>
                  <a:pt x="2839" y="1205"/>
                  <a:pt x="2840" y="1204"/>
                </a:cubicBezTo>
                <a:cubicBezTo>
                  <a:pt x="2840" y="1203"/>
                  <a:pt x="2840" y="1203"/>
                  <a:pt x="2840" y="1203"/>
                </a:cubicBezTo>
                <a:cubicBezTo>
                  <a:pt x="2840" y="1203"/>
                  <a:pt x="2840" y="1202"/>
                  <a:pt x="2841" y="1202"/>
                </a:cubicBezTo>
                <a:cubicBezTo>
                  <a:pt x="2841" y="1201"/>
                  <a:pt x="2841" y="1201"/>
                  <a:pt x="2841" y="1200"/>
                </a:cubicBezTo>
                <a:cubicBezTo>
                  <a:pt x="2841" y="1200"/>
                  <a:pt x="2841" y="1199"/>
                  <a:pt x="2841" y="1199"/>
                </a:cubicBezTo>
                <a:cubicBezTo>
                  <a:pt x="2841" y="1199"/>
                  <a:pt x="2841" y="1199"/>
                  <a:pt x="2841" y="1199"/>
                </a:cubicBezTo>
                <a:cubicBezTo>
                  <a:pt x="2841" y="1198"/>
                  <a:pt x="2841" y="1198"/>
                  <a:pt x="2841" y="1198"/>
                </a:cubicBezTo>
                <a:cubicBezTo>
                  <a:pt x="2840" y="1198"/>
                  <a:pt x="2840" y="1198"/>
                  <a:pt x="2840" y="1197"/>
                </a:cubicBezTo>
                <a:cubicBezTo>
                  <a:pt x="2840" y="1197"/>
                  <a:pt x="2840" y="1197"/>
                  <a:pt x="2839" y="1197"/>
                </a:cubicBezTo>
                <a:cubicBezTo>
                  <a:pt x="2839" y="1197"/>
                  <a:pt x="2839" y="1197"/>
                  <a:pt x="2838" y="1197"/>
                </a:cubicBezTo>
                <a:cubicBezTo>
                  <a:pt x="2838" y="1197"/>
                  <a:pt x="2838" y="1197"/>
                  <a:pt x="2838" y="1197"/>
                </a:cubicBezTo>
                <a:cubicBezTo>
                  <a:pt x="2837" y="1197"/>
                  <a:pt x="2836" y="1197"/>
                  <a:pt x="2836" y="1198"/>
                </a:cubicBezTo>
                <a:cubicBezTo>
                  <a:pt x="2836" y="1198"/>
                  <a:pt x="2836" y="1198"/>
                  <a:pt x="2835" y="1198"/>
                </a:cubicBezTo>
                <a:cubicBezTo>
                  <a:pt x="2835" y="1198"/>
                  <a:pt x="2834" y="1199"/>
                  <a:pt x="2834" y="1199"/>
                </a:cubicBezTo>
                <a:cubicBezTo>
                  <a:pt x="2834" y="1199"/>
                  <a:pt x="2834" y="1199"/>
                  <a:pt x="2834" y="1199"/>
                </a:cubicBezTo>
                <a:cubicBezTo>
                  <a:pt x="2834" y="1198"/>
                  <a:pt x="2834" y="1198"/>
                  <a:pt x="2834" y="1198"/>
                </a:cubicBezTo>
                <a:cubicBezTo>
                  <a:pt x="2834" y="1198"/>
                  <a:pt x="2834" y="1198"/>
                  <a:pt x="2834" y="1197"/>
                </a:cubicBezTo>
                <a:cubicBezTo>
                  <a:pt x="2834" y="1197"/>
                  <a:pt x="2834" y="1196"/>
                  <a:pt x="2833" y="1196"/>
                </a:cubicBezTo>
                <a:cubicBezTo>
                  <a:pt x="2833" y="1196"/>
                  <a:pt x="2833" y="1195"/>
                  <a:pt x="2832" y="1195"/>
                </a:cubicBezTo>
                <a:cubicBezTo>
                  <a:pt x="2832" y="1195"/>
                  <a:pt x="2832" y="1195"/>
                  <a:pt x="2832" y="1195"/>
                </a:cubicBezTo>
                <a:cubicBezTo>
                  <a:pt x="2832" y="1195"/>
                  <a:pt x="2833" y="1195"/>
                  <a:pt x="2833" y="1194"/>
                </a:cubicBezTo>
                <a:cubicBezTo>
                  <a:pt x="2833" y="1194"/>
                  <a:pt x="2833" y="1194"/>
                  <a:pt x="2833" y="1193"/>
                </a:cubicBezTo>
                <a:cubicBezTo>
                  <a:pt x="2833" y="1193"/>
                  <a:pt x="2833" y="1193"/>
                  <a:pt x="2833" y="1193"/>
                </a:cubicBezTo>
                <a:cubicBezTo>
                  <a:pt x="2833" y="1193"/>
                  <a:pt x="2833" y="1193"/>
                  <a:pt x="2833" y="1193"/>
                </a:cubicBezTo>
                <a:cubicBezTo>
                  <a:pt x="2833" y="1193"/>
                  <a:pt x="2834" y="1193"/>
                  <a:pt x="2834" y="1194"/>
                </a:cubicBezTo>
                <a:cubicBezTo>
                  <a:pt x="2834" y="1194"/>
                  <a:pt x="2834" y="1194"/>
                  <a:pt x="2834" y="1194"/>
                </a:cubicBezTo>
                <a:cubicBezTo>
                  <a:pt x="2834" y="1195"/>
                  <a:pt x="2834" y="1195"/>
                  <a:pt x="2834" y="1195"/>
                </a:cubicBezTo>
                <a:cubicBezTo>
                  <a:pt x="2835" y="1196"/>
                  <a:pt x="2836" y="1196"/>
                  <a:pt x="2836" y="1195"/>
                </a:cubicBezTo>
                <a:cubicBezTo>
                  <a:pt x="2837" y="1195"/>
                  <a:pt x="2837" y="1195"/>
                  <a:pt x="2837" y="1195"/>
                </a:cubicBezTo>
                <a:cubicBezTo>
                  <a:pt x="2837" y="1195"/>
                  <a:pt x="2838" y="1194"/>
                  <a:pt x="2838" y="1194"/>
                </a:cubicBezTo>
                <a:cubicBezTo>
                  <a:pt x="2839" y="1194"/>
                  <a:pt x="2839" y="1193"/>
                  <a:pt x="2839" y="1192"/>
                </a:cubicBezTo>
                <a:cubicBezTo>
                  <a:pt x="2839" y="1192"/>
                  <a:pt x="2839" y="1191"/>
                  <a:pt x="2839" y="1191"/>
                </a:cubicBezTo>
                <a:cubicBezTo>
                  <a:pt x="2839" y="1191"/>
                  <a:pt x="2839" y="1191"/>
                  <a:pt x="2838" y="1190"/>
                </a:cubicBezTo>
                <a:cubicBezTo>
                  <a:pt x="2838" y="1190"/>
                  <a:pt x="2838" y="1189"/>
                  <a:pt x="2837" y="1189"/>
                </a:cubicBezTo>
                <a:cubicBezTo>
                  <a:pt x="2837" y="1189"/>
                  <a:pt x="2837" y="1189"/>
                  <a:pt x="2837" y="1189"/>
                </a:cubicBezTo>
                <a:cubicBezTo>
                  <a:pt x="2836" y="1189"/>
                  <a:pt x="2835" y="1190"/>
                  <a:pt x="2835" y="1190"/>
                </a:cubicBezTo>
                <a:cubicBezTo>
                  <a:pt x="2835" y="1190"/>
                  <a:pt x="2835" y="1190"/>
                  <a:pt x="2835" y="1190"/>
                </a:cubicBezTo>
                <a:cubicBezTo>
                  <a:pt x="2835" y="1190"/>
                  <a:pt x="2835" y="1190"/>
                  <a:pt x="2835" y="1190"/>
                </a:cubicBezTo>
                <a:cubicBezTo>
                  <a:pt x="2834" y="1190"/>
                  <a:pt x="2834" y="1190"/>
                  <a:pt x="2834" y="1190"/>
                </a:cubicBezTo>
                <a:cubicBezTo>
                  <a:pt x="2834" y="1190"/>
                  <a:pt x="2833" y="1191"/>
                  <a:pt x="2833" y="1191"/>
                </a:cubicBezTo>
                <a:cubicBezTo>
                  <a:pt x="2833" y="1191"/>
                  <a:pt x="2833" y="1191"/>
                  <a:pt x="2833" y="1191"/>
                </a:cubicBezTo>
                <a:cubicBezTo>
                  <a:pt x="2833" y="1191"/>
                  <a:pt x="2833" y="1191"/>
                  <a:pt x="2833" y="1191"/>
                </a:cubicBezTo>
                <a:cubicBezTo>
                  <a:pt x="2832" y="1191"/>
                  <a:pt x="2832" y="1191"/>
                  <a:pt x="2831" y="1191"/>
                </a:cubicBezTo>
                <a:cubicBezTo>
                  <a:pt x="2831" y="1191"/>
                  <a:pt x="2830" y="1192"/>
                  <a:pt x="2830" y="1192"/>
                </a:cubicBezTo>
                <a:cubicBezTo>
                  <a:pt x="2830" y="1192"/>
                  <a:pt x="2829" y="1193"/>
                  <a:pt x="2829" y="1193"/>
                </a:cubicBezTo>
                <a:cubicBezTo>
                  <a:pt x="2829" y="1194"/>
                  <a:pt x="2829" y="1194"/>
                  <a:pt x="2829" y="1194"/>
                </a:cubicBezTo>
                <a:cubicBezTo>
                  <a:pt x="2828" y="1194"/>
                  <a:pt x="2828" y="1195"/>
                  <a:pt x="2828" y="1196"/>
                </a:cubicBezTo>
                <a:cubicBezTo>
                  <a:pt x="2828" y="1196"/>
                  <a:pt x="2827" y="1196"/>
                  <a:pt x="2827" y="1197"/>
                </a:cubicBezTo>
                <a:cubicBezTo>
                  <a:pt x="2827" y="1197"/>
                  <a:pt x="2827" y="1197"/>
                  <a:pt x="2827" y="1197"/>
                </a:cubicBezTo>
                <a:cubicBezTo>
                  <a:pt x="2827" y="1198"/>
                  <a:pt x="2827" y="1198"/>
                  <a:pt x="2827" y="1199"/>
                </a:cubicBezTo>
                <a:cubicBezTo>
                  <a:pt x="2827" y="1200"/>
                  <a:pt x="2827" y="1200"/>
                  <a:pt x="2827" y="1200"/>
                </a:cubicBezTo>
                <a:cubicBezTo>
                  <a:pt x="2827" y="1200"/>
                  <a:pt x="2827" y="1201"/>
                  <a:pt x="2827" y="1201"/>
                </a:cubicBezTo>
                <a:cubicBezTo>
                  <a:pt x="2827" y="1201"/>
                  <a:pt x="2826" y="1201"/>
                  <a:pt x="2826" y="1201"/>
                </a:cubicBezTo>
                <a:cubicBezTo>
                  <a:pt x="2826" y="1202"/>
                  <a:pt x="2826" y="1202"/>
                  <a:pt x="2826" y="1202"/>
                </a:cubicBezTo>
                <a:cubicBezTo>
                  <a:pt x="2826" y="1202"/>
                  <a:pt x="2826" y="1203"/>
                  <a:pt x="2826" y="1203"/>
                </a:cubicBezTo>
                <a:cubicBezTo>
                  <a:pt x="2826" y="1204"/>
                  <a:pt x="2827" y="1204"/>
                  <a:pt x="2827" y="1205"/>
                </a:cubicBezTo>
                <a:cubicBezTo>
                  <a:pt x="2827" y="1205"/>
                  <a:pt x="2827" y="1205"/>
                  <a:pt x="2828" y="1205"/>
                </a:cubicBezTo>
                <a:cubicBezTo>
                  <a:pt x="2828" y="1205"/>
                  <a:pt x="2828" y="1205"/>
                  <a:pt x="2828" y="1205"/>
                </a:cubicBezTo>
                <a:cubicBezTo>
                  <a:pt x="2828" y="1206"/>
                  <a:pt x="2828" y="1206"/>
                  <a:pt x="2828" y="1206"/>
                </a:cubicBezTo>
                <a:cubicBezTo>
                  <a:pt x="2828" y="1207"/>
                  <a:pt x="2828" y="1207"/>
                  <a:pt x="2828" y="1207"/>
                </a:cubicBezTo>
                <a:cubicBezTo>
                  <a:pt x="2828" y="1207"/>
                  <a:pt x="2827" y="1208"/>
                  <a:pt x="2827" y="1209"/>
                </a:cubicBezTo>
                <a:cubicBezTo>
                  <a:pt x="2828" y="1209"/>
                  <a:pt x="2828" y="1210"/>
                  <a:pt x="2828" y="1210"/>
                </a:cubicBezTo>
                <a:cubicBezTo>
                  <a:pt x="2828" y="1210"/>
                  <a:pt x="2829" y="1211"/>
                  <a:pt x="2829" y="1211"/>
                </a:cubicBezTo>
                <a:cubicBezTo>
                  <a:pt x="2829" y="1211"/>
                  <a:pt x="2829" y="1211"/>
                  <a:pt x="2829" y="1211"/>
                </a:cubicBezTo>
                <a:cubicBezTo>
                  <a:pt x="2829" y="1212"/>
                  <a:pt x="2829" y="1213"/>
                  <a:pt x="2829" y="1213"/>
                </a:cubicBezTo>
                <a:cubicBezTo>
                  <a:pt x="2829" y="1214"/>
                  <a:pt x="2828" y="1214"/>
                  <a:pt x="2829" y="1215"/>
                </a:cubicBezTo>
                <a:cubicBezTo>
                  <a:pt x="2829" y="1216"/>
                  <a:pt x="2829" y="1216"/>
                  <a:pt x="2830" y="1217"/>
                </a:cubicBezTo>
                <a:cubicBezTo>
                  <a:pt x="2830" y="1217"/>
                  <a:pt x="2829" y="1217"/>
                  <a:pt x="2829" y="1217"/>
                </a:cubicBezTo>
                <a:cubicBezTo>
                  <a:pt x="2829" y="1217"/>
                  <a:pt x="2829" y="1217"/>
                  <a:pt x="2829" y="1217"/>
                </a:cubicBezTo>
                <a:close/>
                <a:moveTo>
                  <a:pt x="2843" y="1214"/>
                </a:moveTo>
                <a:cubicBezTo>
                  <a:pt x="2843" y="1215"/>
                  <a:pt x="2843" y="1216"/>
                  <a:pt x="2844" y="1216"/>
                </a:cubicBezTo>
                <a:cubicBezTo>
                  <a:pt x="2844" y="1216"/>
                  <a:pt x="2845" y="1216"/>
                  <a:pt x="2845" y="1216"/>
                </a:cubicBezTo>
                <a:cubicBezTo>
                  <a:pt x="2845" y="1216"/>
                  <a:pt x="2846" y="1216"/>
                  <a:pt x="2846" y="1216"/>
                </a:cubicBezTo>
                <a:cubicBezTo>
                  <a:pt x="2846" y="1216"/>
                  <a:pt x="2846" y="1216"/>
                  <a:pt x="2846" y="1216"/>
                </a:cubicBezTo>
                <a:cubicBezTo>
                  <a:pt x="2847" y="1216"/>
                  <a:pt x="2848" y="1216"/>
                  <a:pt x="2848" y="1215"/>
                </a:cubicBezTo>
                <a:cubicBezTo>
                  <a:pt x="2848" y="1214"/>
                  <a:pt x="2847" y="1213"/>
                  <a:pt x="2847" y="1213"/>
                </a:cubicBezTo>
                <a:cubicBezTo>
                  <a:pt x="2846" y="1213"/>
                  <a:pt x="2846" y="1213"/>
                  <a:pt x="2846" y="1213"/>
                </a:cubicBezTo>
                <a:cubicBezTo>
                  <a:pt x="2846" y="1213"/>
                  <a:pt x="2845" y="1213"/>
                  <a:pt x="2845" y="1213"/>
                </a:cubicBezTo>
                <a:cubicBezTo>
                  <a:pt x="2844" y="1212"/>
                  <a:pt x="2844" y="1212"/>
                  <a:pt x="2843" y="1213"/>
                </a:cubicBezTo>
                <a:cubicBezTo>
                  <a:pt x="2843" y="1213"/>
                  <a:pt x="2843" y="1214"/>
                  <a:pt x="2843" y="1214"/>
                </a:cubicBezTo>
                <a:close/>
                <a:moveTo>
                  <a:pt x="2790" y="1318"/>
                </a:moveTo>
                <a:cubicBezTo>
                  <a:pt x="2791" y="1318"/>
                  <a:pt x="2791" y="1318"/>
                  <a:pt x="2791" y="1318"/>
                </a:cubicBezTo>
                <a:cubicBezTo>
                  <a:pt x="2791" y="1318"/>
                  <a:pt x="2791" y="1318"/>
                  <a:pt x="2792" y="1318"/>
                </a:cubicBezTo>
                <a:cubicBezTo>
                  <a:pt x="2792" y="1318"/>
                  <a:pt x="2792" y="1318"/>
                  <a:pt x="2793" y="1318"/>
                </a:cubicBezTo>
                <a:cubicBezTo>
                  <a:pt x="2793" y="1318"/>
                  <a:pt x="2794" y="1318"/>
                  <a:pt x="2795" y="1317"/>
                </a:cubicBezTo>
                <a:cubicBezTo>
                  <a:pt x="2795" y="1317"/>
                  <a:pt x="2795" y="1317"/>
                  <a:pt x="2795" y="1317"/>
                </a:cubicBezTo>
                <a:cubicBezTo>
                  <a:pt x="2795" y="1317"/>
                  <a:pt x="2796" y="1317"/>
                  <a:pt x="2796" y="1316"/>
                </a:cubicBezTo>
                <a:cubicBezTo>
                  <a:pt x="2796" y="1316"/>
                  <a:pt x="2796" y="1316"/>
                  <a:pt x="2796" y="1316"/>
                </a:cubicBezTo>
                <a:cubicBezTo>
                  <a:pt x="2797" y="1316"/>
                  <a:pt x="2798" y="1316"/>
                  <a:pt x="2798" y="1316"/>
                </a:cubicBezTo>
                <a:cubicBezTo>
                  <a:pt x="2798" y="1316"/>
                  <a:pt x="2798" y="1316"/>
                  <a:pt x="2799" y="1316"/>
                </a:cubicBezTo>
                <a:cubicBezTo>
                  <a:pt x="2799" y="1316"/>
                  <a:pt x="2800" y="1316"/>
                  <a:pt x="2800" y="1315"/>
                </a:cubicBezTo>
                <a:cubicBezTo>
                  <a:pt x="2801" y="1315"/>
                  <a:pt x="2801" y="1314"/>
                  <a:pt x="2802" y="1314"/>
                </a:cubicBezTo>
                <a:cubicBezTo>
                  <a:pt x="2802" y="1313"/>
                  <a:pt x="2802" y="1313"/>
                  <a:pt x="2802" y="1313"/>
                </a:cubicBezTo>
                <a:cubicBezTo>
                  <a:pt x="2802" y="1312"/>
                  <a:pt x="2802" y="1312"/>
                  <a:pt x="2803" y="1312"/>
                </a:cubicBezTo>
                <a:cubicBezTo>
                  <a:pt x="2803" y="1311"/>
                  <a:pt x="2803" y="1311"/>
                  <a:pt x="2804" y="1311"/>
                </a:cubicBezTo>
                <a:cubicBezTo>
                  <a:pt x="2804" y="1311"/>
                  <a:pt x="2804" y="1311"/>
                  <a:pt x="2805" y="1310"/>
                </a:cubicBezTo>
                <a:cubicBezTo>
                  <a:pt x="2805" y="1310"/>
                  <a:pt x="2805" y="1309"/>
                  <a:pt x="2806" y="1309"/>
                </a:cubicBezTo>
                <a:cubicBezTo>
                  <a:pt x="2806" y="1309"/>
                  <a:pt x="2806" y="1309"/>
                  <a:pt x="2806" y="1309"/>
                </a:cubicBezTo>
                <a:cubicBezTo>
                  <a:pt x="2806" y="1309"/>
                  <a:pt x="2806" y="1308"/>
                  <a:pt x="2806" y="1308"/>
                </a:cubicBezTo>
                <a:cubicBezTo>
                  <a:pt x="2806" y="1308"/>
                  <a:pt x="2807" y="1308"/>
                  <a:pt x="2807" y="1308"/>
                </a:cubicBezTo>
                <a:cubicBezTo>
                  <a:pt x="2807" y="1308"/>
                  <a:pt x="2808" y="1308"/>
                  <a:pt x="2808" y="1307"/>
                </a:cubicBezTo>
                <a:cubicBezTo>
                  <a:pt x="2808" y="1307"/>
                  <a:pt x="2808" y="1307"/>
                  <a:pt x="2808" y="1307"/>
                </a:cubicBezTo>
                <a:cubicBezTo>
                  <a:pt x="2808" y="1307"/>
                  <a:pt x="2809" y="1306"/>
                  <a:pt x="2810" y="1306"/>
                </a:cubicBezTo>
                <a:cubicBezTo>
                  <a:pt x="2810" y="1306"/>
                  <a:pt x="2810" y="1306"/>
                  <a:pt x="2810" y="1306"/>
                </a:cubicBezTo>
                <a:cubicBezTo>
                  <a:pt x="2811" y="1305"/>
                  <a:pt x="2812" y="1306"/>
                  <a:pt x="2813" y="1306"/>
                </a:cubicBezTo>
                <a:cubicBezTo>
                  <a:pt x="2814" y="1307"/>
                  <a:pt x="2815" y="1306"/>
                  <a:pt x="2816" y="1306"/>
                </a:cubicBezTo>
                <a:cubicBezTo>
                  <a:pt x="2817" y="1306"/>
                  <a:pt x="2817" y="1306"/>
                  <a:pt x="2817" y="1306"/>
                </a:cubicBezTo>
                <a:cubicBezTo>
                  <a:pt x="2818" y="1306"/>
                  <a:pt x="2818" y="1306"/>
                  <a:pt x="2819" y="1306"/>
                </a:cubicBezTo>
                <a:cubicBezTo>
                  <a:pt x="2820" y="1305"/>
                  <a:pt x="2821" y="1305"/>
                  <a:pt x="2822" y="1304"/>
                </a:cubicBezTo>
                <a:cubicBezTo>
                  <a:pt x="2823" y="1304"/>
                  <a:pt x="2824" y="1304"/>
                  <a:pt x="2824" y="1303"/>
                </a:cubicBezTo>
                <a:cubicBezTo>
                  <a:pt x="2825" y="1303"/>
                  <a:pt x="2825" y="1303"/>
                  <a:pt x="2825" y="1303"/>
                </a:cubicBezTo>
                <a:cubicBezTo>
                  <a:pt x="2825" y="1303"/>
                  <a:pt x="2825" y="1302"/>
                  <a:pt x="2826" y="1302"/>
                </a:cubicBezTo>
                <a:cubicBezTo>
                  <a:pt x="2826" y="1302"/>
                  <a:pt x="2826" y="1302"/>
                  <a:pt x="2826" y="1302"/>
                </a:cubicBezTo>
                <a:cubicBezTo>
                  <a:pt x="2826" y="1302"/>
                  <a:pt x="2827" y="1302"/>
                  <a:pt x="2827" y="1302"/>
                </a:cubicBezTo>
                <a:cubicBezTo>
                  <a:pt x="2828" y="1302"/>
                  <a:pt x="2829" y="1302"/>
                  <a:pt x="2829" y="1301"/>
                </a:cubicBezTo>
                <a:cubicBezTo>
                  <a:pt x="2830" y="1301"/>
                  <a:pt x="2830" y="1300"/>
                  <a:pt x="2831" y="1300"/>
                </a:cubicBezTo>
                <a:cubicBezTo>
                  <a:pt x="2831" y="1300"/>
                  <a:pt x="2832" y="1299"/>
                  <a:pt x="2832" y="1298"/>
                </a:cubicBezTo>
                <a:cubicBezTo>
                  <a:pt x="2832" y="1298"/>
                  <a:pt x="2831" y="1297"/>
                  <a:pt x="2830" y="1297"/>
                </a:cubicBezTo>
                <a:cubicBezTo>
                  <a:pt x="2830" y="1296"/>
                  <a:pt x="2828" y="1297"/>
                  <a:pt x="2827" y="1297"/>
                </a:cubicBezTo>
                <a:cubicBezTo>
                  <a:pt x="2827" y="1297"/>
                  <a:pt x="2827" y="1297"/>
                  <a:pt x="2827" y="1297"/>
                </a:cubicBezTo>
                <a:cubicBezTo>
                  <a:pt x="2825" y="1298"/>
                  <a:pt x="2823" y="1298"/>
                  <a:pt x="2821" y="1298"/>
                </a:cubicBezTo>
                <a:cubicBezTo>
                  <a:pt x="2820" y="1298"/>
                  <a:pt x="2820" y="1298"/>
                  <a:pt x="2820" y="1298"/>
                </a:cubicBezTo>
                <a:cubicBezTo>
                  <a:pt x="2819" y="1298"/>
                  <a:pt x="2818" y="1298"/>
                  <a:pt x="2818" y="1298"/>
                </a:cubicBezTo>
                <a:cubicBezTo>
                  <a:pt x="2817" y="1298"/>
                  <a:pt x="2817" y="1298"/>
                  <a:pt x="2817" y="1298"/>
                </a:cubicBezTo>
                <a:cubicBezTo>
                  <a:pt x="2816" y="1298"/>
                  <a:pt x="2816" y="1298"/>
                  <a:pt x="2815" y="1298"/>
                </a:cubicBezTo>
                <a:cubicBezTo>
                  <a:pt x="2814" y="1298"/>
                  <a:pt x="2813" y="1298"/>
                  <a:pt x="2812" y="1298"/>
                </a:cubicBezTo>
                <a:cubicBezTo>
                  <a:pt x="2812" y="1298"/>
                  <a:pt x="2812" y="1298"/>
                  <a:pt x="2811" y="1298"/>
                </a:cubicBezTo>
                <a:cubicBezTo>
                  <a:pt x="2811" y="1298"/>
                  <a:pt x="2810" y="1298"/>
                  <a:pt x="2810" y="1298"/>
                </a:cubicBezTo>
                <a:cubicBezTo>
                  <a:pt x="2808" y="1298"/>
                  <a:pt x="2807" y="1299"/>
                  <a:pt x="2807" y="1300"/>
                </a:cubicBezTo>
                <a:cubicBezTo>
                  <a:pt x="2806" y="1300"/>
                  <a:pt x="2806" y="1300"/>
                  <a:pt x="2806" y="1300"/>
                </a:cubicBezTo>
                <a:cubicBezTo>
                  <a:pt x="2805" y="1300"/>
                  <a:pt x="2805" y="1301"/>
                  <a:pt x="2804" y="1301"/>
                </a:cubicBezTo>
                <a:cubicBezTo>
                  <a:pt x="2803" y="1301"/>
                  <a:pt x="2803" y="1301"/>
                  <a:pt x="2802" y="1301"/>
                </a:cubicBezTo>
                <a:cubicBezTo>
                  <a:pt x="2802" y="1301"/>
                  <a:pt x="2802" y="1302"/>
                  <a:pt x="2802" y="1302"/>
                </a:cubicBezTo>
                <a:cubicBezTo>
                  <a:pt x="2802" y="1302"/>
                  <a:pt x="2801" y="1302"/>
                  <a:pt x="2801" y="1302"/>
                </a:cubicBezTo>
                <a:cubicBezTo>
                  <a:pt x="2801" y="1303"/>
                  <a:pt x="2801" y="1303"/>
                  <a:pt x="2800" y="1303"/>
                </a:cubicBezTo>
                <a:cubicBezTo>
                  <a:pt x="2800" y="1303"/>
                  <a:pt x="2800" y="1303"/>
                  <a:pt x="2799" y="1303"/>
                </a:cubicBezTo>
                <a:cubicBezTo>
                  <a:pt x="2799" y="1303"/>
                  <a:pt x="2799" y="1303"/>
                  <a:pt x="2798" y="1303"/>
                </a:cubicBezTo>
                <a:cubicBezTo>
                  <a:pt x="2798" y="1303"/>
                  <a:pt x="2797" y="1303"/>
                  <a:pt x="2796" y="1303"/>
                </a:cubicBezTo>
                <a:cubicBezTo>
                  <a:pt x="2795" y="1303"/>
                  <a:pt x="2795" y="1304"/>
                  <a:pt x="2794" y="1305"/>
                </a:cubicBezTo>
                <a:cubicBezTo>
                  <a:pt x="2794" y="1305"/>
                  <a:pt x="2794" y="1305"/>
                  <a:pt x="2793" y="1305"/>
                </a:cubicBezTo>
                <a:cubicBezTo>
                  <a:pt x="2793" y="1306"/>
                  <a:pt x="2792" y="1306"/>
                  <a:pt x="2792" y="1307"/>
                </a:cubicBezTo>
                <a:cubicBezTo>
                  <a:pt x="2792" y="1307"/>
                  <a:pt x="2791" y="1308"/>
                  <a:pt x="2791" y="1309"/>
                </a:cubicBezTo>
                <a:cubicBezTo>
                  <a:pt x="2791" y="1309"/>
                  <a:pt x="2791" y="1310"/>
                  <a:pt x="2790" y="1310"/>
                </a:cubicBezTo>
                <a:cubicBezTo>
                  <a:pt x="2789" y="1311"/>
                  <a:pt x="2789" y="1311"/>
                  <a:pt x="2789" y="1312"/>
                </a:cubicBezTo>
                <a:cubicBezTo>
                  <a:pt x="2789" y="1312"/>
                  <a:pt x="2789" y="1312"/>
                  <a:pt x="2789" y="1313"/>
                </a:cubicBezTo>
                <a:cubicBezTo>
                  <a:pt x="2789" y="1313"/>
                  <a:pt x="2789" y="1313"/>
                  <a:pt x="2789" y="1314"/>
                </a:cubicBezTo>
                <a:cubicBezTo>
                  <a:pt x="2789" y="1314"/>
                  <a:pt x="2789" y="1314"/>
                  <a:pt x="2789" y="1314"/>
                </a:cubicBezTo>
                <a:cubicBezTo>
                  <a:pt x="2788" y="1313"/>
                  <a:pt x="2787" y="1313"/>
                  <a:pt x="2787" y="1313"/>
                </a:cubicBezTo>
                <a:cubicBezTo>
                  <a:pt x="2786" y="1313"/>
                  <a:pt x="2785" y="1314"/>
                  <a:pt x="2785" y="1315"/>
                </a:cubicBezTo>
                <a:cubicBezTo>
                  <a:pt x="2785" y="1316"/>
                  <a:pt x="2785" y="1316"/>
                  <a:pt x="2786" y="1316"/>
                </a:cubicBezTo>
                <a:cubicBezTo>
                  <a:pt x="2786" y="1317"/>
                  <a:pt x="2786" y="1317"/>
                  <a:pt x="2787" y="1317"/>
                </a:cubicBezTo>
                <a:cubicBezTo>
                  <a:pt x="2787" y="1317"/>
                  <a:pt x="2788" y="1317"/>
                  <a:pt x="2788" y="1316"/>
                </a:cubicBezTo>
                <a:cubicBezTo>
                  <a:pt x="2788" y="1317"/>
                  <a:pt x="2789" y="1318"/>
                  <a:pt x="2790" y="1318"/>
                </a:cubicBezTo>
                <a:close/>
                <a:moveTo>
                  <a:pt x="1975" y="876"/>
                </a:moveTo>
                <a:cubicBezTo>
                  <a:pt x="1975" y="875"/>
                  <a:pt x="1976" y="875"/>
                  <a:pt x="1977" y="875"/>
                </a:cubicBezTo>
                <a:cubicBezTo>
                  <a:pt x="1977" y="874"/>
                  <a:pt x="1978" y="874"/>
                  <a:pt x="1979" y="873"/>
                </a:cubicBezTo>
                <a:cubicBezTo>
                  <a:pt x="1979" y="873"/>
                  <a:pt x="1979" y="872"/>
                  <a:pt x="1979" y="872"/>
                </a:cubicBezTo>
                <a:cubicBezTo>
                  <a:pt x="1979" y="872"/>
                  <a:pt x="1979" y="871"/>
                  <a:pt x="1979" y="871"/>
                </a:cubicBezTo>
                <a:cubicBezTo>
                  <a:pt x="1979" y="871"/>
                  <a:pt x="1978" y="871"/>
                  <a:pt x="1978" y="871"/>
                </a:cubicBezTo>
                <a:cubicBezTo>
                  <a:pt x="1978" y="871"/>
                  <a:pt x="1977" y="871"/>
                  <a:pt x="1977" y="871"/>
                </a:cubicBezTo>
                <a:cubicBezTo>
                  <a:pt x="1977" y="871"/>
                  <a:pt x="1977" y="871"/>
                  <a:pt x="1976" y="871"/>
                </a:cubicBezTo>
                <a:cubicBezTo>
                  <a:pt x="1976" y="871"/>
                  <a:pt x="1975" y="871"/>
                  <a:pt x="1975" y="871"/>
                </a:cubicBezTo>
                <a:cubicBezTo>
                  <a:pt x="1975" y="872"/>
                  <a:pt x="1974" y="872"/>
                  <a:pt x="1974" y="872"/>
                </a:cubicBezTo>
                <a:cubicBezTo>
                  <a:pt x="1973" y="872"/>
                  <a:pt x="1973" y="872"/>
                  <a:pt x="1972" y="873"/>
                </a:cubicBezTo>
                <a:cubicBezTo>
                  <a:pt x="1972" y="873"/>
                  <a:pt x="1972" y="873"/>
                  <a:pt x="1971" y="873"/>
                </a:cubicBezTo>
                <a:cubicBezTo>
                  <a:pt x="1971" y="873"/>
                  <a:pt x="1970" y="873"/>
                  <a:pt x="1970" y="873"/>
                </a:cubicBezTo>
                <a:cubicBezTo>
                  <a:pt x="1970" y="873"/>
                  <a:pt x="1969" y="873"/>
                  <a:pt x="1969" y="873"/>
                </a:cubicBezTo>
                <a:cubicBezTo>
                  <a:pt x="1969" y="873"/>
                  <a:pt x="1969" y="873"/>
                  <a:pt x="1969" y="873"/>
                </a:cubicBezTo>
                <a:cubicBezTo>
                  <a:pt x="1969" y="873"/>
                  <a:pt x="1968" y="873"/>
                  <a:pt x="1968" y="873"/>
                </a:cubicBezTo>
                <a:cubicBezTo>
                  <a:pt x="1968" y="873"/>
                  <a:pt x="1967" y="873"/>
                  <a:pt x="1967" y="873"/>
                </a:cubicBezTo>
                <a:cubicBezTo>
                  <a:pt x="1967" y="873"/>
                  <a:pt x="1967" y="873"/>
                  <a:pt x="1967" y="873"/>
                </a:cubicBezTo>
                <a:cubicBezTo>
                  <a:pt x="1966" y="873"/>
                  <a:pt x="1964" y="872"/>
                  <a:pt x="1962" y="873"/>
                </a:cubicBezTo>
                <a:cubicBezTo>
                  <a:pt x="1962" y="873"/>
                  <a:pt x="1962" y="873"/>
                  <a:pt x="1961" y="874"/>
                </a:cubicBezTo>
                <a:cubicBezTo>
                  <a:pt x="1961" y="875"/>
                  <a:pt x="1961" y="875"/>
                  <a:pt x="1961" y="875"/>
                </a:cubicBezTo>
                <a:cubicBezTo>
                  <a:pt x="1961" y="875"/>
                  <a:pt x="1960" y="875"/>
                  <a:pt x="1960" y="875"/>
                </a:cubicBezTo>
                <a:cubicBezTo>
                  <a:pt x="1960" y="875"/>
                  <a:pt x="1960" y="875"/>
                  <a:pt x="1960" y="875"/>
                </a:cubicBezTo>
                <a:cubicBezTo>
                  <a:pt x="1959" y="874"/>
                  <a:pt x="1959" y="874"/>
                  <a:pt x="1958" y="874"/>
                </a:cubicBezTo>
                <a:cubicBezTo>
                  <a:pt x="1957" y="875"/>
                  <a:pt x="1957" y="875"/>
                  <a:pt x="1956" y="876"/>
                </a:cubicBezTo>
                <a:cubicBezTo>
                  <a:pt x="1956" y="877"/>
                  <a:pt x="1956" y="877"/>
                  <a:pt x="1955" y="877"/>
                </a:cubicBezTo>
                <a:cubicBezTo>
                  <a:pt x="1955" y="878"/>
                  <a:pt x="1954" y="878"/>
                  <a:pt x="1954" y="879"/>
                </a:cubicBezTo>
                <a:cubicBezTo>
                  <a:pt x="1954" y="880"/>
                  <a:pt x="1955" y="880"/>
                  <a:pt x="1955" y="881"/>
                </a:cubicBezTo>
                <a:cubicBezTo>
                  <a:pt x="1955" y="881"/>
                  <a:pt x="1955" y="881"/>
                  <a:pt x="1956" y="881"/>
                </a:cubicBezTo>
                <a:cubicBezTo>
                  <a:pt x="1956" y="881"/>
                  <a:pt x="1956" y="881"/>
                  <a:pt x="1956" y="881"/>
                </a:cubicBezTo>
                <a:cubicBezTo>
                  <a:pt x="1956" y="882"/>
                  <a:pt x="1957" y="882"/>
                  <a:pt x="1957" y="883"/>
                </a:cubicBezTo>
                <a:cubicBezTo>
                  <a:pt x="1958" y="883"/>
                  <a:pt x="1958" y="883"/>
                  <a:pt x="1959" y="883"/>
                </a:cubicBezTo>
                <a:cubicBezTo>
                  <a:pt x="1959" y="883"/>
                  <a:pt x="1959" y="883"/>
                  <a:pt x="1959" y="883"/>
                </a:cubicBezTo>
                <a:cubicBezTo>
                  <a:pt x="1960" y="883"/>
                  <a:pt x="1960" y="883"/>
                  <a:pt x="1960" y="883"/>
                </a:cubicBezTo>
                <a:cubicBezTo>
                  <a:pt x="1960" y="883"/>
                  <a:pt x="1960" y="883"/>
                  <a:pt x="1960" y="883"/>
                </a:cubicBezTo>
                <a:cubicBezTo>
                  <a:pt x="1961" y="883"/>
                  <a:pt x="1961" y="884"/>
                  <a:pt x="1962" y="884"/>
                </a:cubicBezTo>
                <a:cubicBezTo>
                  <a:pt x="1962" y="884"/>
                  <a:pt x="1962" y="884"/>
                  <a:pt x="1962" y="884"/>
                </a:cubicBezTo>
                <a:cubicBezTo>
                  <a:pt x="1963" y="884"/>
                  <a:pt x="1963" y="884"/>
                  <a:pt x="1964" y="883"/>
                </a:cubicBezTo>
                <a:cubicBezTo>
                  <a:pt x="1964" y="883"/>
                  <a:pt x="1964" y="883"/>
                  <a:pt x="1965" y="883"/>
                </a:cubicBezTo>
                <a:cubicBezTo>
                  <a:pt x="1965" y="883"/>
                  <a:pt x="1965" y="883"/>
                  <a:pt x="1965" y="883"/>
                </a:cubicBezTo>
                <a:cubicBezTo>
                  <a:pt x="1966" y="883"/>
                  <a:pt x="1967" y="882"/>
                  <a:pt x="1968" y="882"/>
                </a:cubicBezTo>
                <a:cubicBezTo>
                  <a:pt x="1969" y="882"/>
                  <a:pt x="1969" y="881"/>
                  <a:pt x="1969" y="881"/>
                </a:cubicBezTo>
                <a:cubicBezTo>
                  <a:pt x="1969" y="881"/>
                  <a:pt x="1970" y="881"/>
                  <a:pt x="1970" y="881"/>
                </a:cubicBezTo>
                <a:cubicBezTo>
                  <a:pt x="1970" y="881"/>
                  <a:pt x="1970" y="881"/>
                  <a:pt x="1970" y="881"/>
                </a:cubicBezTo>
                <a:cubicBezTo>
                  <a:pt x="1971" y="881"/>
                  <a:pt x="1971" y="881"/>
                  <a:pt x="1972" y="881"/>
                </a:cubicBezTo>
                <a:cubicBezTo>
                  <a:pt x="1973" y="881"/>
                  <a:pt x="1973" y="881"/>
                  <a:pt x="1974" y="880"/>
                </a:cubicBezTo>
                <a:cubicBezTo>
                  <a:pt x="1974" y="880"/>
                  <a:pt x="1974" y="879"/>
                  <a:pt x="1974" y="878"/>
                </a:cubicBezTo>
                <a:cubicBezTo>
                  <a:pt x="1974" y="878"/>
                  <a:pt x="1974" y="878"/>
                  <a:pt x="1974" y="877"/>
                </a:cubicBezTo>
                <a:cubicBezTo>
                  <a:pt x="1974" y="877"/>
                  <a:pt x="1975" y="877"/>
                  <a:pt x="1975" y="876"/>
                </a:cubicBezTo>
                <a:close/>
                <a:moveTo>
                  <a:pt x="2497" y="1362"/>
                </a:moveTo>
                <a:cubicBezTo>
                  <a:pt x="2497" y="1362"/>
                  <a:pt x="2496" y="1362"/>
                  <a:pt x="2496" y="1362"/>
                </a:cubicBezTo>
                <a:cubicBezTo>
                  <a:pt x="2496" y="1362"/>
                  <a:pt x="2496" y="1361"/>
                  <a:pt x="2496" y="1361"/>
                </a:cubicBezTo>
                <a:cubicBezTo>
                  <a:pt x="2496" y="1361"/>
                  <a:pt x="2496" y="1361"/>
                  <a:pt x="2496" y="1361"/>
                </a:cubicBezTo>
                <a:cubicBezTo>
                  <a:pt x="2496" y="1361"/>
                  <a:pt x="2496" y="1360"/>
                  <a:pt x="2496" y="1360"/>
                </a:cubicBezTo>
                <a:cubicBezTo>
                  <a:pt x="2496" y="1360"/>
                  <a:pt x="2496" y="1360"/>
                  <a:pt x="2496" y="1359"/>
                </a:cubicBezTo>
                <a:cubicBezTo>
                  <a:pt x="2496" y="1359"/>
                  <a:pt x="2496" y="1359"/>
                  <a:pt x="2496" y="1359"/>
                </a:cubicBezTo>
                <a:cubicBezTo>
                  <a:pt x="2496" y="1359"/>
                  <a:pt x="2496" y="1359"/>
                  <a:pt x="2496" y="1359"/>
                </a:cubicBezTo>
                <a:cubicBezTo>
                  <a:pt x="2496" y="1359"/>
                  <a:pt x="2496" y="1358"/>
                  <a:pt x="2496" y="1358"/>
                </a:cubicBezTo>
                <a:cubicBezTo>
                  <a:pt x="2495" y="1358"/>
                  <a:pt x="2495" y="1358"/>
                  <a:pt x="2495" y="1358"/>
                </a:cubicBezTo>
                <a:cubicBezTo>
                  <a:pt x="2495" y="1358"/>
                  <a:pt x="2495" y="1358"/>
                  <a:pt x="2495" y="1357"/>
                </a:cubicBezTo>
                <a:cubicBezTo>
                  <a:pt x="2495" y="1357"/>
                  <a:pt x="2495" y="1357"/>
                  <a:pt x="2495" y="1357"/>
                </a:cubicBezTo>
                <a:cubicBezTo>
                  <a:pt x="2495" y="1357"/>
                  <a:pt x="2495" y="1357"/>
                  <a:pt x="2495" y="1357"/>
                </a:cubicBezTo>
                <a:cubicBezTo>
                  <a:pt x="2494" y="1357"/>
                  <a:pt x="2494" y="1357"/>
                  <a:pt x="2494" y="1356"/>
                </a:cubicBezTo>
                <a:cubicBezTo>
                  <a:pt x="2494" y="1356"/>
                  <a:pt x="2494" y="1356"/>
                  <a:pt x="2494" y="1356"/>
                </a:cubicBezTo>
                <a:cubicBezTo>
                  <a:pt x="2494" y="1356"/>
                  <a:pt x="2494" y="1356"/>
                  <a:pt x="2494" y="1356"/>
                </a:cubicBezTo>
                <a:cubicBezTo>
                  <a:pt x="2493" y="1356"/>
                  <a:pt x="2493" y="1356"/>
                  <a:pt x="2493" y="1356"/>
                </a:cubicBezTo>
                <a:cubicBezTo>
                  <a:pt x="2493" y="1355"/>
                  <a:pt x="2493" y="1355"/>
                  <a:pt x="2493" y="1355"/>
                </a:cubicBezTo>
                <a:cubicBezTo>
                  <a:pt x="2493" y="1355"/>
                  <a:pt x="2494" y="1354"/>
                  <a:pt x="2493" y="1354"/>
                </a:cubicBezTo>
                <a:cubicBezTo>
                  <a:pt x="2493" y="1353"/>
                  <a:pt x="2492" y="1353"/>
                  <a:pt x="2492" y="1353"/>
                </a:cubicBezTo>
                <a:cubicBezTo>
                  <a:pt x="2492" y="1353"/>
                  <a:pt x="2492" y="1353"/>
                  <a:pt x="2492" y="1353"/>
                </a:cubicBezTo>
                <a:cubicBezTo>
                  <a:pt x="2491" y="1353"/>
                  <a:pt x="2491" y="1354"/>
                  <a:pt x="2490" y="1354"/>
                </a:cubicBezTo>
                <a:cubicBezTo>
                  <a:pt x="2490" y="1355"/>
                  <a:pt x="2491" y="1355"/>
                  <a:pt x="2491" y="1355"/>
                </a:cubicBezTo>
                <a:cubicBezTo>
                  <a:pt x="2491" y="1355"/>
                  <a:pt x="2491" y="1355"/>
                  <a:pt x="2491" y="1355"/>
                </a:cubicBezTo>
                <a:cubicBezTo>
                  <a:pt x="2491" y="1355"/>
                  <a:pt x="2491" y="1355"/>
                  <a:pt x="2491" y="1355"/>
                </a:cubicBezTo>
                <a:cubicBezTo>
                  <a:pt x="2491" y="1355"/>
                  <a:pt x="2491" y="1355"/>
                  <a:pt x="2491" y="1355"/>
                </a:cubicBezTo>
                <a:cubicBezTo>
                  <a:pt x="2491" y="1355"/>
                  <a:pt x="2491" y="1355"/>
                  <a:pt x="2491" y="1355"/>
                </a:cubicBezTo>
                <a:cubicBezTo>
                  <a:pt x="2491" y="1355"/>
                  <a:pt x="2491" y="1355"/>
                  <a:pt x="2491" y="1355"/>
                </a:cubicBezTo>
                <a:cubicBezTo>
                  <a:pt x="2491" y="1356"/>
                  <a:pt x="2491" y="1356"/>
                  <a:pt x="2491" y="1356"/>
                </a:cubicBezTo>
                <a:cubicBezTo>
                  <a:pt x="2491" y="1356"/>
                  <a:pt x="2491" y="1356"/>
                  <a:pt x="2491" y="1356"/>
                </a:cubicBezTo>
                <a:cubicBezTo>
                  <a:pt x="2491" y="1356"/>
                  <a:pt x="2491" y="1356"/>
                  <a:pt x="2491" y="1356"/>
                </a:cubicBezTo>
                <a:cubicBezTo>
                  <a:pt x="2491" y="1356"/>
                  <a:pt x="2492" y="1356"/>
                  <a:pt x="2492" y="1356"/>
                </a:cubicBezTo>
                <a:cubicBezTo>
                  <a:pt x="2492" y="1356"/>
                  <a:pt x="2492" y="1356"/>
                  <a:pt x="2492" y="1356"/>
                </a:cubicBezTo>
                <a:cubicBezTo>
                  <a:pt x="2491" y="1357"/>
                  <a:pt x="2492" y="1357"/>
                  <a:pt x="2492" y="1357"/>
                </a:cubicBezTo>
                <a:cubicBezTo>
                  <a:pt x="2492" y="1357"/>
                  <a:pt x="2492" y="1357"/>
                  <a:pt x="2492" y="1357"/>
                </a:cubicBezTo>
                <a:cubicBezTo>
                  <a:pt x="2492" y="1358"/>
                  <a:pt x="2492" y="1358"/>
                  <a:pt x="2492" y="1358"/>
                </a:cubicBezTo>
                <a:cubicBezTo>
                  <a:pt x="2492" y="1358"/>
                  <a:pt x="2493" y="1359"/>
                  <a:pt x="2493" y="1359"/>
                </a:cubicBezTo>
                <a:cubicBezTo>
                  <a:pt x="2493" y="1359"/>
                  <a:pt x="2493" y="1359"/>
                  <a:pt x="2493" y="1359"/>
                </a:cubicBezTo>
                <a:cubicBezTo>
                  <a:pt x="2493" y="1360"/>
                  <a:pt x="2494" y="1360"/>
                  <a:pt x="2494" y="1360"/>
                </a:cubicBezTo>
                <a:cubicBezTo>
                  <a:pt x="2494" y="1360"/>
                  <a:pt x="2494" y="1360"/>
                  <a:pt x="2494" y="1360"/>
                </a:cubicBezTo>
                <a:cubicBezTo>
                  <a:pt x="2494" y="1360"/>
                  <a:pt x="2494" y="1360"/>
                  <a:pt x="2494" y="1360"/>
                </a:cubicBezTo>
                <a:cubicBezTo>
                  <a:pt x="2494" y="1361"/>
                  <a:pt x="2494" y="1361"/>
                  <a:pt x="2494" y="1361"/>
                </a:cubicBezTo>
                <a:cubicBezTo>
                  <a:pt x="2494" y="1361"/>
                  <a:pt x="2494" y="1361"/>
                  <a:pt x="2494" y="1361"/>
                </a:cubicBezTo>
                <a:cubicBezTo>
                  <a:pt x="2494" y="1362"/>
                  <a:pt x="2494" y="1362"/>
                  <a:pt x="2494" y="1362"/>
                </a:cubicBezTo>
                <a:cubicBezTo>
                  <a:pt x="2494" y="1362"/>
                  <a:pt x="2494" y="1362"/>
                  <a:pt x="2494" y="1363"/>
                </a:cubicBezTo>
                <a:cubicBezTo>
                  <a:pt x="2494" y="1363"/>
                  <a:pt x="2494" y="1363"/>
                  <a:pt x="2494" y="1363"/>
                </a:cubicBezTo>
                <a:cubicBezTo>
                  <a:pt x="2494" y="1364"/>
                  <a:pt x="2494" y="1364"/>
                  <a:pt x="2494" y="1364"/>
                </a:cubicBezTo>
                <a:cubicBezTo>
                  <a:pt x="2494" y="1364"/>
                  <a:pt x="2494" y="1364"/>
                  <a:pt x="2494" y="1364"/>
                </a:cubicBezTo>
                <a:cubicBezTo>
                  <a:pt x="2494" y="1364"/>
                  <a:pt x="2494" y="1364"/>
                  <a:pt x="2494" y="1364"/>
                </a:cubicBezTo>
                <a:cubicBezTo>
                  <a:pt x="2494" y="1364"/>
                  <a:pt x="2493" y="1364"/>
                  <a:pt x="2493" y="1364"/>
                </a:cubicBezTo>
                <a:cubicBezTo>
                  <a:pt x="2493" y="1364"/>
                  <a:pt x="2493" y="1364"/>
                  <a:pt x="2493" y="1365"/>
                </a:cubicBezTo>
                <a:cubicBezTo>
                  <a:pt x="2492" y="1365"/>
                  <a:pt x="2492" y="1365"/>
                  <a:pt x="2492" y="1365"/>
                </a:cubicBezTo>
                <a:cubicBezTo>
                  <a:pt x="2492" y="1365"/>
                  <a:pt x="2492" y="1365"/>
                  <a:pt x="2492" y="1365"/>
                </a:cubicBezTo>
                <a:cubicBezTo>
                  <a:pt x="2492" y="1365"/>
                  <a:pt x="2492" y="1365"/>
                  <a:pt x="2492" y="1365"/>
                </a:cubicBezTo>
                <a:cubicBezTo>
                  <a:pt x="2492" y="1365"/>
                  <a:pt x="2492" y="1365"/>
                  <a:pt x="2492" y="1365"/>
                </a:cubicBezTo>
                <a:cubicBezTo>
                  <a:pt x="2492" y="1364"/>
                  <a:pt x="2491" y="1364"/>
                  <a:pt x="2491" y="1364"/>
                </a:cubicBezTo>
                <a:cubicBezTo>
                  <a:pt x="2490" y="1364"/>
                  <a:pt x="2490" y="1364"/>
                  <a:pt x="2490" y="1364"/>
                </a:cubicBezTo>
                <a:cubicBezTo>
                  <a:pt x="2490" y="1364"/>
                  <a:pt x="2490" y="1364"/>
                  <a:pt x="2490" y="1364"/>
                </a:cubicBezTo>
                <a:cubicBezTo>
                  <a:pt x="2489" y="1364"/>
                  <a:pt x="2489" y="1364"/>
                  <a:pt x="2489" y="1364"/>
                </a:cubicBezTo>
                <a:cubicBezTo>
                  <a:pt x="2488" y="1364"/>
                  <a:pt x="2488" y="1364"/>
                  <a:pt x="2488" y="1365"/>
                </a:cubicBezTo>
                <a:cubicBezTo>
                  <a:pt x="2488" y="1365"/>
                  <a:pt x="2487" y="1365"/>
                  <a:pt x="2487" y="1365"/>
                </a:cubicBezTo>
                <a:cubicBezTo>
                  <a:pt x="2487" y="1365"/>
                  <a:pt x="2487" y="1364"/>
                  <a:pt x="2487" y="1364"/>
                </a:cubicBezTo>
                <a:cubicBezTo>
                  <a:pt x="2487" y="1364"/>
                  <a:pt x="2487" y="1364"/>
                  <a:pt x="2487" y="1364"/>
                </a:cubicBezTo>
                <a:cubicBezTo>
                  <a:pt x="2487" y="1364"/>
                  <a:pt x="2487" y="1363"/>
                  <a:pt x="2487" y="1363"/>
                </a:cubicBezTo>
                <a:cubicBezTo>
                  <a:pt x="2487" y="1363"/>
                  <a:pt x="2487" y="1362"/>
                  <a:pt x="2487" y="1361"/>
                </a:cubicBezTo>
                <a:cubicBezTo>
                  <a:pt x="2487" y="1361"/>
                  <a:pt x="2487" y="1361"/>
                  <a:pt x="2487" y="1361"/>
                </a:cubicBezTo>
                <a:cubicBezTo>
                  <a:pt x="2487" y="1361"/>
                  <a:pt x="2487" y="1361"/>
                  <a:pt x="2487" y="1361"/>
                </a:cubicBezTo>
                <a:cubicBezTo>
                  <a:pt x="2487" y="1361"/>
                  <a:pt x="2487" y="1360"/>
                  <a:pt x="2487" y="1360"/>
                </a:cubicBezTo>
                <a:cubicBezTo>
                  <a:pt x="2487" y="1360"/>
                  <a:pt x="2487" y="1360"/>
                  <a:pt x="2487" y="1359"/>
                </a:cubicBezTo>
                <a:cubicBezTo>
                  <a:pt x="2486" y="1359"/>
                  <a:pt x="2486" y="1359"/>
                  <a:pt x="2486" y="1359"/>
                </a:cubicBezTo>
                <a:cubicBezTo>
                  <a:pt x="2486" y="1359"/>
                  <a:pt x="2486" y="1359"/>
                  <a:pt x="2486" y="1359"/>
                </a:cubicBezTo>
                <a:cubicBezTo>
                  <a:pt x="2486" y="1358"/>
                  <a:pt x="2486" y="1358"/>
                  <a:pt x="2485" y="1358"/>
                </a:cubicBezTo>
                <a:cubicBezTo>
                  <a:pt x="2485" y="1358"/>
                  <a:pt x="2485" y="1358"/>
                  <a:pt x="2484" y="1359"/>
                </a:cubicBezTo>
                <a:cubicBezTo>
                  <a:pt x="2484" y="1359"/>
                  <a:pt x="2484" y="1359"/>
                  <a:pt x="2484" y="1360"/>
                </a:cubicBezTo>
                <a:cubicBezTo>
                  <a:pt x="2484" y="1360"/>
                  <a:pt x="2484" y="1360"/>
                  <a:pt x="2484" y="1361"/>
                </a:cubicBezTo>
                <a:cubicBezTo>
                  <a:pt x="2484" y="1361"/>
                  <a:pt x="2484" y="1361"/>
                  <a:pt x="2484" y="1361"/>
                </a:cubicBezTo>
                <a:cubicBezTo>
                  <a:pt x="2484" y="1361"/>
                  <a:pt x="2484" y="1362"/>
                  <a:pt x="2484" y="1362"/>
                </a:cubicBezTo>
                <a:cubicBezTo>
                  <a:pt x="2484" y="1362"/>
                  <a:pt x="2484" y="1362"/>
                  <a:pt x="2484" y="1362"/>
                </a:cubicBezTo>
                <a:cubicBezTo>
                  <a:pt x="2483" y="1363"/>
                  <a:pt x="2484" y="1364"/>
                  <a:pt x="2484" y="1364"/>
                </a:cubicBezTo>
                <a:cubicBezTo>
                  <a:pt x="2484" y="1365"/>
                  <a:pt x="2484" y="1365"/>
                  <a:pt x="2485" y="1365"/>
                </a:cubicBezTo>
                <a:cubicBezTo>
                  <a:pt x="2485" y="1365"/>
                  <a:pt x="2485" y="1365"/>
                  <a:pt x="2485" y="1365"/>
                </a:cubicBezTo>
                <a:cubicBezTo>
                  <a:pt x="2485" y="1366"/>
                  <a:pt x="2485" y="1366"/>
                  <a:pt x="2485" y="1366"/>
                </a:cubicBezTo>
                <a:cubicBezTo>
                  <a:pt x="2485" y="1366"/>
                  <a:pt x="2485" y="1366"/>
                  <a:pt x="2485" y="1366"/>
                </a:cubicBezTo>
                <a:cubicBezTo>
                  <a:pt x="2485" y="1366"/>
                  <a:pt x="2485" y="1366"/>
                  <a:pt x="2485" y="1366"/>
                </a:cubicBezTo>
                <a:cubicBezTo>
                  <a:pt x="2485" y="1366"/>
                  <a:pt x="2485" y="1366"/>
                  <a:pt x="2486" y="1366"/>
                </a:cubicBezTo>
                <a:cubicBezTo>
                  <a:pt x="2486" y="1367"/>
                  <a:pt x="2486" y="1367"/>
                  <a:pt x="2486" y="1367"/>
                </a:cubicBezTo>
                <a:cubicBezTo>
                  <a:pt x="2486" y="1367"/>
                  <a:pt x="2486" y="1367"/>
                  <a:pt x="2486" y="1367"/>
                </a:cubicBezTo>
                <a:cubicBezTo>
                  <a:pt x="2486" y="1367"/>
                  <a:pt x="2486" y="1367"/>
                  <a:pt x="2486" y="1367"/>
                </a:cubicBezTo>
                <a:cubicBezTo>
                  <a:pt x="2487" y="1367"/>
                  <a:pt x="2487" y="1367"/>
                  <a:pt x="2487" y="1367"/>
                </a:cubicBezTo>
                <a:cubicBezTo>
                  <a:pt x="2488" y="1367"/>
                  <a:pt x="2488" y="1367"/>
                  <a:pt x="2488" y="1367"/>
                </a:cubicBezTo>
                <a:cubicBezTo>
                  <a:pt x="2489" y="1367"/>
                  <a:pt x="2489" y="1367"/>
                  <a:pt x="2489" y="1366"/>
                </a:cubicBezTo>
                <a:cubicBezTo>
                  <a:pt x="2490" y="1366"/>
                  <a:pt x="2490" y="1366"/>
                  <a:pt x="2490" y="1366"/>
                </a:cubicBezTo>
                <a:cubicBezTo>
                  <a:pt x="2490" y="1366"/>
                  <a:pt x="2490" y="1367"/>
                  <a:pt x="2490" y="1367"/>
                </a:cubicBezTo>
                <a:cubicBezTo>
                  <a:pt x="2491" y="1367"/>
                  <a:pt x="2491" y="1367"/>
                  <a:pt x="2491" y="1367"/>
                </a:cubicBezTo>
                <a:cubicBezTo>
                  <a:pt x="2491" y="1367"/>
                  <a:pt x="2492" y="1367"/>
                  <a:pt x="2492" y="1367"/>
                </a:cubicBezTo>
                <a:cubicBezTo>
                  <a:pt x="2492" y="1367"/>
                  <a:pt x="2492" y="1368"/>
                  <a:pt x="2492" y="1368"/>
                </a:cubicBezTo>
                <a:cubicBezTo>
                  <a:pt x="2493" y="1368"/>
                  <a:pt x="2493" y="1367"/>
                  <a:pt x="2493" y="1367"/>
                </a:cubicBezTo>
                <a:cubicBezTo>
                  <a:pt x="2493" y="1367"/>
                  <a:pt x="2493" y="1367"/>
                  <a:pt x="2493" y="1367"/>
                </a:cubicBezTo>
                <a:cubicBezTo>
                  <a:pt x="2494" y="1367"/>
                  <a:pt x="2494" y="1367"/>
                  <a:pt x="2494" y="1367"/>
                </a:cubicBezTo>
                <a:cubicBezTo>
                  <a:pt x="2494" y="1367"/>
                  <a:pt x="2495" y="1367"/>
                  <a:pt x="2495" y="1366"/>
                </a:cubicBezTo>
                <a:cubicBezTo>
                  <a:pt x="2496" y="1366"/>
                  <a:pt x="2496" y="1365"/>
                  <a:pt x="2496" y="1365"/>
                </a:cubicBezTo>
                <a:cubicBezTo>
                  <a:pt x="2496" y="1365"/>
                  <a:pt x="2497" y="1364"/>
                  <a:pt x="2497" y="1364"/>
                </a:cubicBezTo>
                <a:cubicBezTo>
                  <a:pt x="2497" y="1363"/>
                  <a:pt x="2497" y="1363"/>
                  <a:pt x="2497" y="1363"/>
                </a:cubicBezTo>
                <a:cubicBezTo>
                  <a:pt x="2497" y="1363"/>
                  <a:pt x="2497" y="1362"/>
                  <a:pt x="2497" y="1362"/>
                </a:cubicBezTo>
                <a:close/>
                <a:moveTo>
                  <a:pt x="2487" y="1352"/>
                </a:moveTo>
                <a:cubicBezTo>
                  <a:pt x="2487" y="1352"/>
                  <a:pt x="2486" y="1352"/>
                  <a:pt x="2486" y="1353"/>
                </a:cubicBezTo>
                <a:cubicBezTo>
                  <a:pt x="2486" y="1353"/>
                  <a:pt x="2486" y="1354"/>
                  <a:pt x="2486" y="1354"/>
                </a:cubicBezTo>
                <a:cubicBezTo>
                  <a:pt x="2487" y="1354"/>
                  <a:pt x="2487" y="1354"/>
                  <a:pt x="2487" y="1354"/>
                </a:cubicBezTo>
                <a:cubicBezTo>
                  <a:pt x="2487" y="1354"/>
                  <a:pt x="2487" y="1354"/>
                  <a:pt x="2487" y="1354"/>
                </a:cubicBezTo>
                <a:cubicBezTo>
                  <a:pt x="2487" y="1354"/>
                  <a:pt x="2487" y="1354"/>
                  <a:pt x="2487" y="1354"/>
                </a:cubicBezTo>
                <a:cubicBezTo>
                  <a:pt x="2487" y="1355"/>
                  <a:pt x="2488" y="1355"/>
                  <a:pt x="2488" y="1355"/>
                </a:cubicBezTo>
                <a:cubicBezTo>
                  <a:pt x="2488" y="1355"/>
                  <a:pt x="2488" y="1355"/>
                  <a:pt x="2488" y="1355"/>
                </a:cubicBezTo>
                <a:cubicBezTo>
                  <a:pt x="2488" y="1355"/>
                  <a:pt x="2488" y="1355"/>
                  <a:pt x="2488" y="1355"/>
                </a:cubicBezTo>
                <a:cubicBezTo>
                  <a:pt x="2488" y="1355"/>
                  <a:pt x="2488" y="1355"/>
                  <a:pt x="2488" y="1355"/>
                </a:cubicBezTo>
                <a:cubicBezTo>
                  <a:pt x="2489" y="1355"/>
                  <a:pt x="2489" y="1354"/>
                  <a:pt x="2489" y="1354"/>
                </a:cubicBezTo>
                <a:cubicBezTo>
                  <a:pt x="2489" y="1353"/>
                  <a:pt x="2489" y="1353"/>
                  <a:pt x="2489" y="1352"/>
                </a:cubicBezTo>
                <a:cubicBezTo>
                  <a:pt x="2489" y="1352"/>
                  <a:pt x="2489" y="1352"/>
                  <a:pt x="2489" y="1352"/>
                </a:cubicBezTo>
                <a:cubicBezTo>
                  <a:pt x="2489" y="1352"/>
                  <a:pt x="2489" y="1352"/>
                  <a:pt x="2489" y="1352"/>
                </a:cubicBezTo>
                <a:cubicBezTo>
                  <a:pt x="2489" y="1352"/>
                  <a:pt x="2490" y="1352"/>
                  <a:pt x="2490" y="1352"/>
                </a:cubicBezTo>
                <a:cubicBezTo>
                  <a:pt x="2490" y="1351"/>
                  <a:pt x="2490" y="1351"/>
                  <a:pt x="2490" y="1351"/>
                </a:cubicBezTo>
                <a:cubicBezTo>
                  <a:pt x="2490" y="1351"/>
                  <a:pt x="2490" y="1350"/>
                  <a:pt x="2490" y="1350"/>
                </a:cubicBezTo>
                <a:cubicBezTo>
                  <a:pt x="2490" y="1350"/>
                  <a:pt x="2490" y="1350"/>
                  <a:pt x="2490" y="1350"/>
                </a:cubicBezTo>
                <a:cubicBezTo>
                  <a:pt x="2489" y="1350"/>
                  <a:pt x="2489" y="1350"/>
                  <a:pt x="2489" y="1350"/>
                </a:cubicBezTo>
                <a:cubicBezTo>
                  <a:pt x="2489" y="1350"/>
                  <a:pt x="2488" y="1350"/>
                  <a:pt x="2488" y="1350"/>
                </a:cubicBezTo>
                <a:cubicBezTo>
                  <a:pt x="2488" y="1350"/>
                  <a:pt x="2488" y="1350"/>
                  <a:pt x="2488" y="1350"/>
                </a:cubicBezTo>
                <a:cubicBezTo>
                  <a:pt x="2488" y="1350"/>
                  <a:pt x="2487" y="1350"/>
                  <a:pt x="2487" y="1350"/>
                </a:cubicBezTo>
                <a:cubicBezTo>
                  <a:pt x="2487" y="1350"/>
                  <a:pt x="2487" y="1351"/>
                  <a:pt x="2487" y="1351"/>
                </a:cubicBezTo>
                <a:cubicBezTo>
                  <a:pt x="2487" y="1351"/>
                  <a:pt x="2487" y="1351"/>
                  <a:pt x="2487" y="1351"/>
                </a:cubicBezTo>
                <a:cubicBezTo>
                  <a:pt x="2487" y="1351"/>
                  <a:pt x="2487" y="1351"/>
                  <a:pt x="2487" y="1352"/>
                </a:cubicBezTo>
                <a:cubicBezTo>
                  <a:pt x="2487" y="1352"/>
                  <a:pt x="2487" y="1352"/>
                  <a:pt x="2488" y="1352"/>
                </a:cubicBezTo>
                <a:cubicBezTo>
                  <a:pt x="2488" y="1352"/>
                  <a:pt x="2487" y="1352"/>
                  <a:pt x="2487" y="1352"/>
                </a:cubicBezTo>
                <a:cubicBezTo>
                  <a:pt x="2487" y="1352"/>
                  <a:pt x="2487" y="1352"/>
                  <a:pt x="2487" y="1352"/>
                </a:cubicBezTo>
                <a:close/>
                <a:moveTo>
                  <a:pt x="2609" y="1316"/>
                </a:moveTo>
                <a:cubicBezTo>
                  <a:pt x="2609" y="1316"/>
                  <a:pt x="2608" y="1316"/>
                  <a:pt x="2608" y="1316"/>
                </a:cubicBezTo>
                <a:cubicBezTo>
                  <a:pt x="2608" y="1317"/>
                  <a:pt x="2608" y="1317"/>
                  <a:pt x="2608" y="1317"/>
                </a:cubicBezTo>
                <a:cubicBezTo>
                  <a:pt x="2607" y="1317"/>
                  <a:pt x="2607" y="1317"/>
                  <a:pt x="2607" y="1317"/>
                </a:cubicBezTo>
                <a:cubicBezTo>
                  <a:pt x="2607" y="1316"/>
                  <a:pt x="2606" y="1316"/>
                  <a:pt x="2606" y="1317"/>
                </a:cubicBezTo>
                <a:cubicBezTo>
                  <a:pt x="2605" y="1317"/>
                  <a:pt x="2605" y="1317"/>
                  <a:pt x="2605" y="1318"/>
                </a:cubicBezTo>
                <a:cubicBezTo>
                  <a:pt x="2605" y="1318"/>
                  <a:pt x="2604" y="1318"/>
                  <a:pt x="2605" y="1319"/>
                </a:cubicBezTo>
                <a:cubicBezTo>
                  <a:pt x="2605" y="1319"/>
                  <a:pt x="2605" y="1320"/>
                  <a:pt x="2605" y="1320"/>
                </a:cubicBezTo>
                <a:cubicBezTo>
                  <a:pt x="2605" y="1320"/>
                  <a:pt x="2606" y="1320"/>
                  <a:pt x="2606" y="1320"/>
                </a:cubicBezTo>
                <a:cubicBezTo>
                  <a:pt x="2606" y="1320"/>
                  <a:pt x="2607" y="1320"/>
                  <a:pt x="2607" y="1320"/>
                </a:cubicBezTo>
                <a:cubicBezTo>
                  <a:pt x="2607" y="1320"/>
                  <a:pt x="2607" y="1321"/>
                  <a:pt x="2608" y="1321"/>
                </a:cubicBezTo>
                <a:cubicBezTo>
                  <a:pt x="2608" y="1321"/>
                  <a:pt x="2608" y="1321"/>
                  <a:pt x="2609" y="1321"/>
                </a:cubicBezTo>
                <a:cubicBezTo>
                  <a:pt x="2609" y="1320"/>
                  <a:pt x="2609" y="1320"/>
                  <a:pt x="2609" y="1319"/>
                </a:cubicBezTo>
                <a:cubicBezTo>
                  <a:pt x="2610" y="1319"/>
                  <a:pt x="2610" y="1318"/>
                  <a:pt x="2610" y="1318"/>
                </a:cubicBezTo>
                <a:cubicBezTo>
                  <a:pt x="2610" y="1318"/>
                  <a:pt x="2610" y="1317"/>
                  <a:pt x="2610" y="1317"/>
                </a:cubicBezTo>
                <a:cubicBezTo>
                  <a:pt x="2610" y="1316"/>
                  <a:pt x="2609" y="1316"/>
                  <a:pt x="2609" y="1316"/>
                </a:cubicBezTo>
                <a:close/>
                <a:moveTo>
                  <a:pt x="2664" y="1042"/>
                </a:moveTo>
                <a:cubicBezTo>
                  <a:pt x="2664" y="1043"/>
                  <a:pt x="2664" y="1043"/>
                  <a:pt x="2665" y="1043"/>
                </a:cubicBezTo>
                <a:cubicBezTo>
                  <a:pt x="2665" y="1044"/>
                  <a:pt x="2665" y="1044"/>
                  <a:pt x="2665" y="1044"/>
                </a:cubicBezTo>
                <a:cubicBezTo>
                  <a:pt x="2665" y="1044"/>
                  <a:pt x="2665" y="1044"/>
                  <a:pt x="2665" y="1045"/>
                </a:cubicBezTo>
                <a:cubicBezTo>
                  <a:pt x="2665" y="1045"/>
                  <a:pt x="2666" y="1046"/>
                  <a:pt x="2666" y="1046"/>
                </a:cubicBezTo>
                <a:cubicBezTo>
                  <a:pt x="2667" y="1047"/>
                  <a:pt x="2668" y="1047"/>
                  <a:pt x="2668" y="1047"/>
                </a:cubicBezTo>
                <a:cubicBezTo>
                  <a:pt x="2669" y="1047"/>
                  <a:pt x="2670" y="1046"/>
                  <a:pt x="2671" y="1046"/>
                </a:cubicBezTo>
                <a:cubicBezTo>
                  <a:pt x="2672" y="1046"/>
                  <a:pt x="2672" y="1046"/>
                  <a:pt x="2673" y="1046"/>
                </a:cubicBezTo>
                <a:cubicBezTo>
                  <a:pt x="2674" y="1046"/>
                  <a:pt x="2674" y="1046"/>
                  <a:pt x="2675" y="1046"/>
                </a:cubicBezTo>
                <a:cubicBezTo>
                  <a:pt x="2676" y="1045"/>
                  <a:pt x="2677" y="1045"/>
                  <a:pt x="2677" y="1045"/>
                </a:cubicBezTo>
                <a:cubicBezTo>
                  <a:pt x="2678" y="1045"/>
                  <a:pt x="2678" y="1045"/>
                  <a:pt x="2678" y="1045"/>
                </a:cubicBezTo>
                <a:cubicBezTo>
                  <a:pt x="2679" y="1044"/>
                  <a:pt x="2681" y="1043"/>
                  <a:pt x="2681" y="1042"/>
                </a:cubicBezTo>
                <a:cubicBezTo>
                  <a:pt x="2682" y="1041"/>
                  <a:pt x="2683" y="1040"/>
                  <a:pt x="2684" y="1040"/>
                </a:cubicBezTo>
                <a:cubicBezTo>
                  <a:pt x="2684" y="1039"/>
                  <a:pt x="2684" y="1038"/>
                  <a:pt x="2684" y="1037"/>
                </a:cubicBezTo>
                <a:cubicBezTo>
                  <a:pt x="2684" y="1037"/>
                  <a:pt x="2684" y="1037"/>
                  <a:pt x="2684" y="1037"/>
                </a:cubicBezTo>
                <a:cubicBezTo>
                  <a:pt x="2684" y="1037"/>
                  <a:pt x="2685" y="1036"/>
                  <a:pt x="2685" y="1036"/>
                </a:cubicBezTo>
                <a:cubicBezTo>
                  <a:pt x="2685" y="1036"/>
                  <a:pt x="2685" y="1036"/>
                  <a:pt x="2685" y="1035"/>
                </a:cubicBezTo>
                <a:cubicBezTo>
                  <a:pt x="2685" y="1035"/>
                  <a:pt x="2685" y="1035"/>
                  <a:pt x="2686" y="1034"/>
                </a:cubicBezTo>
                <a:cubicBezTo>
                  <a:pt x="2686" y="1033"/>
                  <a:pt x="2687" y="1033"/>
                  <a:pt x="2687" y="1032"/>
                </a:cubicBezTo>
                <a:cubicBezTo>
                  <a:pt x="2687" y="1031"/>
                  <a:pt x="2687" y="1030"/>
                  <a:pt x="2687" y="1030"/>
                </a:cubicBezTo>
                <a:cubicBezTo>
                  <a:pt x="2686" y="1030"/>
                  <a:pt x="2686" y="1029"/>
                  <a:pt x="2686" y="1029"/>
                </a:cubicBezTo>
                <a:cubicBezTo>
                  <a:pt x="2686" y="1029"/>
                  <a:pt x="2686" y="1029"/>
                  <a:pt x="2686" y="1029"/>
                </a:cubicBezTo>
                <a:cubicBezTo>
                  <a:pt x="2686" y="1028"/>
                  <a:pt x="2685" y="1028"/>
                  <a:pt x="2685" y="1028"/>
                </a:cubicBezTo>
                <a:cubicBezTo>
                  <a:pt x="2685" y="1028"/>
                  <a:pt x="2684" y="1027"/>
                  <a:pt x="2684" y="1027"/>
                </a:cubicBezTo>
                <a:cubicBezTo>
                  <a:pt x="2684" y="1027"/>
                  <a:pt x="2683" y="1027"/>
                  <a:pt x="2683" y="1027"/>
                </a:cubicBezTo>
                <a:cubicBezTo>
                  <a:pt x="2681" y="1028"/>
                  <a:pt x="2680" y="1028"/>
                  <a:pt x="2678" y="1028"/>
                </a:cubicBezTo>
                <a:cubicBezTo>
                  <a:pt x="2677" y="1028"/>
                  <a:pt x="2676" y="1028"/>
                  <a:pt x="2676" y="1029"/>
                </a:cubicBezTo>
                <a:cubicBezTo>
                  <a:pt x="2675" y="1029"/>
                  <a:pt x="2675" y="1029"/>
                  <a:pt x="2674" y="1029"/>
                </a:cubicBezTo>
                <a:cubicBezTo>
                  <a:pt x="2673" y="1029"/>
                  <a:pt x="2673" y="1029"/>
                  <a:pt x="2673" y="1029"/>
                </a:cubicBezTo>
                <a:cubicBezTo>
                  <a:pt x="2672" y="1029"/>
                  <a:pt x="2671" y="1029"/>
                  <a:pt x="2671" y="1030"/>
                </a:cubicBezTo>
                <a:cubicBezTo>
                  <a:pt x="2670" y="1030"/>
                  <a:pt x="2670" y="1031"/>
                  <a:pt x="2670" y="1031"/>
                </a:cubicBezTo>
                <a:cubicBezTo>
                  <a:pt x="2669" y="1032"/>
                  <a:pt x="2667" y="1033"/>
                  <a:pt x="2666" y="1034"/>
                </a:cubicBezTo>
                <a:cubicBezTo>
                  <a:pt x="2666" y="1034"/>
                  <a:pt x="2666" y="1034"/>
                  <a:pt x="2666" y="1034"/>
                </a:cubicBezTo>
                <a:cubicBezTo>
                  <a:pt x="2665" y="1034"/>
                  <a:pt x="2665" y="1034"/>
                  <a:pt x="2664" y="1035"/>
                </a:cubicBezTo>
                <a:cubicBezTo>
                  <a:pt x="2664" y="1035"/>
                  <a:pt x="2663" y="1035"/>
                  <a:pt x="2663" y="1036"/>
                </a:cubicBezTo>
                <a:cubicBezTo>
                  <a:pt x="2663" y="1036"/>
                  <a:pt x="2663" y="1037"/>
                  <a:pt x="2664" y="1037"/>
                </a:cubicBezTo>
                <a:cubicBezTo>
                  <a:pt x="2664" y="1037"/>
                  <a:pt x="2664" y="1038"/>
                  <a:pt x="2664" y="1038"/>
                </a:cubicBezTo>
                <a:cubicBezTo>
                  <a:pt x="2664" y="1039"/>
                  <a:pt x="2663" y="1041"/>
                  <a:pt x="2664" y="1042"/>
                </a:cubicBezTo>
                <a:close/>
                <a:moveTo>
                  <a:pt x="2821" y="985"/>
                </a:moveTo>
                <a:cubicBezTo>
                  <a:pt x="2820" y="985"/>
                  <a:pt x="2820" y="985"/>
                  <a:pt x="2820" y="985"/>
                </a:cubicBezTo>
                <a:cubicBezTo>
                  <a:pt x="2819" y="986"/>
                  <a:pt x="2819" y="986"/>
                  <a:pt x="2819" y="987"/>
                </a:cubicBezTo>
                <a:cubicBezTo>
                  <a:pt x="2819" y="987"/>
                  <a:pt x="2819" y="987"/>
                  <a:pt x="2819" y="987"/>
                </a:cubicBezTo>
                <a:cubicBezTo>
                  <a:pt x="2818" y="988"/>
                  <a:pt x="2819" y="988"/>
                  <a:pt x="2819" y="988"/>
                </a:cubicBezTo>
                <a:cubicBezTo>
                  <a:pt x="2819" y="989"/>
                  <a:pt x="2820" y="989"/>
                  <a:pt x="2820" y="989"/>
                </a:cubicBezTo>
                <a:cubicBezTo>
                  <a:pt x="2821" y="989"/>
                  <a:pt x="2822" y="989"/>
                  <a:pt x="2822" y="988"/>
                </a:cubicBezTo>
                <a:cubicBezTo>
                  <a:pt x="2822" y="988"/>
                  <a:pt x="2822" y="988"/>
                  <a:pt x="2823" y="987"/>
                </a:cubicBezTo>
                <a:cubicBezTo>
                  <a:pt x="2823" y="987"/>
                  <a:pt x="2824" y="986"/>
                  <a:pt x="2823" y="985"/>
                </a:cubicBezTo>
                <a:cubicBezTo>
                  <a:pt x="2823" y="984"/>
                  <a:pt x="2822" y="984"/>
                  <a:pt x="2821" y="985"/>
                </a:cubicBezTo>
                <a:close/>
                <a:moveTo>
                  <a:pt x="2809" y="990"/>
                </a:moveTo>
                <a:cubicBezTo>
                  <a:pt x="2808" y="990"/>
                  <a:pt x="2808" y="990"/>
                  <a:pt x="2808" y="990"/>
                </a:cubicBezTo>
                <a:cubicBezTo>
                  <a:pt x="2808" y="990"/>
                  <a:pt x="2807" y="990"/>
                  <a:pt x="2807" y="991"/>
                </a:cubicBezTo>
                <a:cubicBezTo>
                  <a:pt x="2806" y="991"/>
                  <a:pt x="2806" y="992"/>
                  <a:pt x="2806" y="992"/>
                </a:cubicBezTo>
                <a:cubicBezTo>
                  <a:pt x="2807" y="993"/>
                  <a:pt x="2807" y="993"/>
                  <a:pt x="2808" y="993"/>
                </a:cubicBezTo>
                <a:cubicBezTo>
                  <a:pt x="2808" y="993"/>
                  <a:pt x="2808" y="993"/>
                  <a:pt x="2808" y="993"/>
                </a:cubicBezTo>
                <a:cubicBezTo>
                  <a:pt x="2808" y="993"/>
                  <a:pt x="2809" y="993"/>
                  <a:pt x="2809" y="993"/>
                </a:cubicBezTo>
                <a:cubicBezTo>
                  <a:pt x="2809" y="993"/>
                  <a:pt x="2809" y="993"/>
                  <a:pt x="2810" y="993"/>
                </a:cubicBezTo>
                <a:cubicBezTo>
                  <a:pt x="2810" y="992"/>
                  <a:pt x="2811" y="992"/>
                  <a:pt x="2811" y="991"/>
                </a:cubicBezTo>
                <a:cubicBezTo>
                  <a:pt x="2811" y="991"/>
                  <a:pt x="2811" y="990"/>
                  <a:pt x="2811" y="990"/>
                </a:cubicBezTo>
                <a:cubicBezTo>
                  <a:pt x="2810" y="989"/>
                  <a:pt x="2809" y="989"/>
                  <a:pt x="2809" y="990"/>
                </a:cubicBezTo>
                <a:close/>
                <a:moveTo>
                  <a:pt x="2813" y="992"/>
                </a:moveTo>
                <a:cubicBezTo>
                  <a:pt x="2813" y="992"/>
                  <a:pt x="2814" y="992"/>
                  <a:pt x="2814" y="991"/>
                </a:cubicBezTo>
                <a:cubicBezTo>
                  <a:pt x="2815" y="991"/>
                  <a:pt x="2816" y="990"/>
                  <a:pt x="2816" y="990"/>
                </a:cubicBezTo>
                <a:cubicBezTo>
                  <a:pt x="2816" y="989"/>
                  <a:pt x="2815" y="988"/>
                  <a:pt x="2814" y="988"/>
                </a:cubicBezTo>
                <a:cubicBezTo>
                  <a:pt x="2814" y="988"/>
                  <a:pt x="2814" y="988"/>
                  <a:pt x="2814" y="988"/>
                </a:cubicBezTo>
                <a:cubicBezTo>
                  <a:pt x="2813" y="988"/>
                  <a:pt x="2813" y="988"/>
                  <a:pt x="2813" y="989"/>
                </a:cubicBezTo>
                <a:cubicBezTo>
                  <a:pt x="2813" y="989"/>
                  <a:pt x="2813" y="989"/>
                  <a:pt x="2812" y="989"/>
                </a:cubicBezTo>
                <a:cubicBezTo>
                  <a:pt x="2812" y="989"/>
                  <a:pt x="2812" y="989"/>
                  <a:pt x="2812" y="990"/>
                </a:cubicBezTo>
                <a:cubicBezTo>
                  <a:pt x="2812" y="990"/>
                  <a:pt x="2811" y="990"/>
                  <a:pt x="2811" y="990"/>
                </a:cubicBezTo>
                <a:cubicBezTo>
                  <a:pt x="2811" y="991"/>
                  <a:pt x="2811" y="991"/>
                  <a:pt x="2812" y="991"/>
                </a:cubicBezTo>
                <a:cubicBezTo>
                  <a:pt x="2812" y="992"/>
                  <a:pt x="2812" y="992"/>
                  <a:pt x="2813" y="992"/>
                </a:cubicBezTo>
                <a:cubicBezTo>
                  <a:pt x="2813" y="992"/>
                  <a:pt x="2813" y="992"/>
                  <a:pt x="2813" y="992"/>
                </a:cubicBezTo>
                <a:close/>
                <a:moveTo>
                  <a:pt x="2213" y="1238"/>
                </a:moveTo>
                <a:cubicBezTo>
                  <a:pt x="2213" y="1238"/>
                  <a:pt x="2212" y="1238"/>
                  <a:pt x="2212" y="1238"/>
                </a:cubicBezTo>
                <a:cubicBezTo>
                  <a:pt x="2212" y="1237"/>
                  <a:pt x="2212" y="1237"/>
                  <a:pt x="2212" y="1237"/>
                </a:cubicBezTo>
                <a:cubicBezTo>
                  <a:pt x="2212" y="1237"/>
                  <a:pt x="2211" y="1237"/>
                  <a:pt x="2211" y="1237"/>
                </a:cubicBezTo>
                <a:cubicBezTo>
                  <a:pt x="2211" y="1237"/>
                  <a:pt x="2211" y="1237"/>
                  <a:pt x="2211" y="1237"/>
                </a:cubicBezTo>
                <a:cubicBezTo>
                  <a:pt x="2211" y="1236"/>
                  <a:pt x="2210" y="1236"/>
                  <a:pt x="2210" y="1236"/>
                </a:cubicBezTo>
                <a:cubicBezTo>
                  <a:pt x="2209" y="1236"/>
                  <a:pt x="2209" y="1236"/>
                  <a:pt x="2209" y="1236"/>
                </a:cubicBezTo>
                <a:cubicBezTo>
                  <a:pt x="2208" y="1236"/>
                  <a:pt x="2208" y="1236"/>
                  <a:pt x="2208" y="1236"/>
                </a:cubicBezTo>
                <a:cubicBezTo>
                  <a:pt x="2207" y="1236"/>
                  <a:pt x="2207" y="1236"/>
                  <a:pt x="2206" y="1237"/>
                </a:cubicBezTo>
                <a:cubicBezTo>
                  <a:pt x="2206" y="1237"/>
                  <a:pt x="2206" y="1237"/>
                  <a:pt x="2205" y="1238"/>
                </a:cubicBezTo>
                <a:cubicBezTo>
                  <a:pt x="2205" y="1238"/>
                  <a:pt x="2205" y="1239"/>
                  <a:pt x="2205" y="1239"/>
                </a:cubicBezTo>
                <a:cubicBezTo>
                  <a:pt x="2206" y="1239"/>
                  <a:pt x="2206" y="1240"/>
                  <a:pt x="2207" y="1240"/>
                </a:cubicBezTo>
                <a:cubicBezTo>
                  <a:pt x="2207" y="1240"/>
                  <a:pt x="2207" y="1240"/>
                  <a:pt x="2207" y="1240"/>
                </a:cubicBezTo>
                <a:cubicBezTo>
                  <a:pt x="2207" y="1240"/>
                  <a:pt x="2207" y="1240"/>
                  <a:pt x="2207" y="1240"/>
                </a:cubicBezTo>
                <a:cubicBezTo>
                  <a:pt x="2207" y="1240"/>
                  <a:pt x="2208" y="1240"/>
                  <a:pt x="2208" y="1240"/>
                </a:cubicBezTo>
                <a:cubicBezTo>
                  <a:pt x="2208" y="1240"/>
                  <a:pt x="2209" y="1240"/>
                  <a:pt x="2209" y="1240"/>
                </a:cubicBezTo>
                <a:cubicBezTo>
                  <a:pt x="2209" y="1240"/>
                  <a:pt x="2209" y="1240"/>
                  <a:pt x="2209" y="1240"/>
                </a:cubicBezTo>
                <a:cubicBezTo>
                  <a:pt x="2209" y="1240"/>
                  <a:pt x="2209" y="1240"/>
                  <a:pt x="2209" y="1241"/>
                </a:cubicBezTo>
                <a:cubicBezTo>
                  <a:pt x="2209" y="1241"/>
                  <a:pt x="2209" y="1241"/>
                  <a:pt x="2210" y="1241"/>
                </a:cubicBezTo>
                <a:cubicBezTo>
                  <a:pt x="2210" y="1241"/>
                  <a:pt x="2210" y="1241"/>
                  <a:pt x="2210" y="1241"/>
                </a:cubicBezTo>
                <a:cubicBezTo>
                  <a:pt x="2210" y="1241"/>
                  <a:pt x="2210" y="1242"/>
                  <a:pt x="2210" y="1242"/>
                </a:cubicBezTo>
                <a:cubicBezTo>
                  <a:pt x="2210" y="1242"/>
                  <a:pt x="2210" y="1242"/>
                  <a:pt x="2211" y="1242"/>
                </a:cubicBezTo>
                <a:cubicBezTo>
                  <a:pt x="2211" y="1243"/>
                  <a:pt x="2211" y="1243"/>
                  <a:pt x="2212" y="1243"/>
                </a:cubicBezTo>
                <a:cubicBezTo>
                  <a:pt x="2212" y="1243"/>
                  <a:pt x="2212" y="1243"/>
                  <a:pt x="2213" y="1242"/>
                </a:cubicBezTo>
                <a:cubicBezTo>
                  <a:pt x="2213" y="1242"/>
                  <a:pt x="2214" y="1241"/>
                  <a:pt x="2214" y="1241"/>
                </a:cubicBezTo>
                <a:cubicBezTo>
                  <a:pt x="2214" y="1241"/>
                  <a:pt x="2214" y="1241"/>
                  <a:pt x="2214" y="1241"/>
                </a:cubicBezTo>
                <a:cubicBezTo>
                  <a:pt x="2214" y="1240"/>
                  <a:pt x="2215" y="1239"/>
                  <a:pt x="2214" y="1239"/>
                </a:cubicBezTo>
                <a:cubicBezTo>
                  <a:pt x="2214" y="1238"/>
                  <a:pt x="2214" y="1238"/>
                  <a:pt x="2213" y="1238"/>
                </a:cubicBezTo>
                <a:close/>
                <a:moveTo>
                  <a:pt x="2220" y="1219"/>
                </a:moveTo>
                <a:cubicBezTo>
                  <a:pt x="2219" y="1219"/>
                  <a:pt x="2218" y="1219"/>
                  <a:pt x="2218" y="1220"/>
                </a:cubicBezTo>
                <a:cubicBezTo>
                  <a:pt x="2218" y="1220"/>
                  <a:pt x="2218" y="1220"/>
                  <a:pt x="2218" y="1220"/>
                </a:cubicBezTo>
                <a:cubicBezTo>
                  <a:pt x="2218" y="1221"/>
                  <a:pt x="2217" y="1221"/>
                  <a:pt x="2218" y="1222"/>
                </a:cubicBezTo>
                <a:cubicBezTo>
                  <a:pt x="2218" y="1222"/>
                  <a:pt x="2218" y="1223"/>
                  <a:pt x="2219" y="1223"/>
                </a:cubicBezTo>
                <a:cubicBezTo>
                  <a:pt x="2219" y="1223"/>
                  <a:pt x="2219" y="1223"/>
                  <a:pt x="2219" y="1223"/>
                </a:cubicBezTo>
                <a:cubicBezTo>
                  <a:pt x="2219" y="1223"/>
                  <a:pt x="2219" y="1223"/>
                  <a:pt x="2219" y="1223"/>
                </a:cubicBezTo>
                <a:cubicBezTo>
                  <a:pt x="2219" y="1223"/>
                  <a:pt x="2220" y="1223"/>
                  <a:pt x="2220" y="1223"/>
                </a:cubicBezTo>
                <a:cubicBezTo>
                  <a:pt x="2221" y="1223"/>
                  <a:pt x="2222" y="1223"/>
                  <a:pt x="2222" y="1223"/>
                </a:cubicBezTo>
                <a:cubicBezTo>
                  <a:pt x="2222" y="1223"/>
                  <a:pt x="2222" y="1222"/>
                  <a:pt x="2222" y="1222"/>
                </a:cubicBezTo>
                <a:cubicBezTo>
                  <a:pt x="2222" y="1222"/>
                  <a:pt x="2222" y="1222"/>
                  <a:pt x="2222" y="1222"/>
                </a:cubicBezTo>
                <a:cubicBezTo>
                  <a:pt x="2223" y="1222"/>
                  <a:pt x="2223" y="1221"/>
                  <a:pt x="2223" y="1221"/>
                </a:cubicBezTo>
                <a:cubicBezTo>
                  <a:pt x="2223" y="1220"/>
                  <a:pt x="2222" y="1220"/>
                  <a:pt x="2222" y="1219"/>
                </a:cubicBezTo>
                <a:cubicBezTo>
                  <a:pt x="2221" y="1219"/>
                  <a:pt x="2221" y="1219"/>
                  <a:pt x="2220" y="1219"/>
                </a:cubicBezTo>
                <a:close/>
                <a:moveTo>
                  <a:pt x="2225" y="1212"/>
                </a:moveTo>
                <a:cubicBezTo>
                  <a:pt x="2225" y="1211"/>
                  <a:pt x="2225" y="1211"/>
                  <a:pt x="2224" y="1210"/>
                </a:cubicBezTo>
                <a:cubicBezTo>
                  <a:pt x="2224" y="1210"/>
                  <a:pt x="2224" y="1209"/>
                  <a:pt x="2223" y="1209"/>
                </a:cubicBezTo>
                <a:cubicBezTo>
                  <a:pt x="2223" y="1209"/>
                  <a:pt x="2223" y="1209"/>
                  <a:pt x="2223" y="1209"/>
                </a:cubicBezTo>
                <a:cubicBezTo>
                  <a:pt x="2222" y="1209"/>
                  <a:pt x="2221" y="1208"/>
                  <a:pt x="2220" y="1209"/>
                </a:cubicBezTo>
                <a:cubicBezTo>
                  <a:pt x="2220" y="1209"/>
                  <a:pt x="2220" y="1210"/>
                  <a:pt x="2220" y="1210"/>
                </a:cubicBezTo>
                <a:cubicBezTo>
                  <a:pt x="2220" y="1210"/>
                  <a:pt x="2220" y="1211"/>
                  <a:pt x="2220" y="1211"/>
                </a:cubicBezTo>
                <a:cubicBezTo>
                  <a:pt x="2220" y="1211"/>
                  <a:pt x="2220" y="1211"/>
                  <a:pt x="2220" y="1212"/>
                </a:cubicBezTo>
                <a:cubicBezTo>
                  <a:pt x="2220" y="1212"/>
                  <a:pt x="2220" y="1213"/>
                  <a:pt x="2221" y="1213"/>
                </a:cubicBezTo>
                <a:cubicBezTo>
                  <a:pt x="2221" y="1213"/>
                  <a:pt x="2221" y="1213"/>
                  <a:pt x="2221" y="1213"/>
                </a:cubicBezTo>
                <a:cubicBezTo>
                  <a:pt x="2221" y="1213"/>
                  <a:pt x="2221" y="1213"/>
                  <a:pt x="2221" y="1213"/>
                </a:cubicBezTo>
                <a:cubicBezTo>
                  <a:pt x="2222" y="1214"/>
                  <a:pt x="2222" y="1214"/>
                  <a:pt x="2222" y="1214"/>
                </a:cubicBezTo>
                <a:cubicBezTo>
                  <a:pt x="2223" y="1214"/>
                  <a:pt x="2223" y="1214"/>
                  <a:pt x="2223" y="1213"/>
                </a:cubicBezTo>
                <a:cubicBezTo>
                  <a:pt x="2223" y="1213"/>
                  <a:pt x="2223" y="1213"/>
                  <a:pt x="2224" y="1213"/>
                </a:cubicBezTo>
                <a:cubicBezTo>
                  <a:pt x="2224" y="1213"/>
                  <a:pt x="2224" y="1213"/>
                  <a:pt x="2224" y="1213"/>
                </a:cubicBezTo>
                <a:cubicBezTo>
                  <a:pt x="2225" y="1213"/>
                  <a:pt x="2225" y="1212"/>
                  <a:pt x="2225" y="1212"/>
                </a:cubicBezTo>
                <a:close/>
                <a:moveTo>
                  <a:pt x="2210" y="1231"/>
                </a:moveTo>
                <a:cubicBezTo>
                  <a:pt x="2210" y="1230"/>
                  <a:pt x="2210" y="1230"/>
                  <a:pt x="2210" y="1230"/>
                </a:cubicBezTo>
                <a:cubicBezTo>
                  <a:pt x="2210" y="1230"/>
                  <a:pt x="2210" y="1229"/>
                  <a:pt x="2210" y="1229"/>
                </a:cubicBezTo>
                <a:cubicBezTo>
                  <a:pt x="2210" y="1229"/>
                  <a:pt x="2210" y="1228"/>
                  <a:pt x="2210" y="1228"/>
                </a:cubicBezTo>
                <a:cubicBezTo>
                  <a:pt x="2210" y="1227"/>
                  <a:pt x="2208" y="1227"/>
                  <a:pt x="2207" y="1228"/>
                </a:cubicBezTo>
                <a:cubicBezTo>
                  <a:pt x="2207" y="1228"/>
                  <a:pt x="2207" y="1229"/>
                  <a:pt x="2207" y="1229"/>
                </a:cubicBezTo>
                <a:cubicBezTo>
                  <a:pt x="2207" y="1229"/>
                  <a:pt x="2207" y="1229"/>
                  <a:pt x="2207" y="1229"/>
                </a:cubicBezTo>
                <a:cubicBezTo>
                  <a:pt x="2207" y="1230"/>
                  <a:pt x="2207" y="1230"/>
                  <a:pt x="2207" y="1231"/>
                </a:cubicBezTo>
                <a:cubicBezTo>
                  <a:pt x="2207" y="1231"/>
                  <a:pt x="2208" y="1231"/>
                  <a:pt x="2208" y="1231"/>
                </a:cubicBezTo>
                <a:cubicBezTo>
                  <a:pt x="2209" y="1231"/>
                  <a:pt x="2209" y="1231"/>
                  <a:pt x="2210" y="1231"/>
                </a:cubicBezTo>
                <a:close/>
                <a:moveTo>
                  <a:pt x="2206" y="1236"/>
                </a:moveTo>
                <a:cubicBezTo>
                  <a:pt x="2206" y="1236"/>
                  <a:pt x="2207" y="1236"/>
                  <a:pt x="2207" y="1236"/>
                </a:cubicBezTo>
                <a:cubicBezTo>
                  <a:pt x="2207" y="1236"/>
                  <a:pt x="2208" y="1235"/>
                  <a:pt x="2208" y="1234"/>
                </a:cubicBezTo>
                <a:cubicBezTo>
                  <a:pt x="2208" y="1234"/>
                  <a:pt x="2208" y="1233"/>
                  <a:pt x="2207" y="1233"/>
                </a:cubicBezTo>
                <a:cubicBezTo>
                  <a:pt x="2207" y="1233"/>
                  <a:pt x="2206" y="1233"/>
                  <a:pt x="2206" y="1233"/>
                </a:cubicBezTo>
                <a:cubicBezTo>
                  <a:pt x="2205" y="1233"/>
                  <a:pt x="2205" y="1233"/>
                  <a:pt x="2204" y="1233"/>
                </a:cubicBezTo>
                <a:cubicBezTo>
                  <a:pt x="2204" y="1233"/>
                  <a:pt x="2204" y="1233"/>
                  <a:pt x="2204" y="1234"/>
                </a:cubicBezTo>
                <a:cubicBezTo>
                  <a:pt x="2203" y="1234"/>
                  <a:pt x="2203" y="1235"/>
                  <a:pt x="2203" y="1235"/>
                </a:cubicBezTo>
                <a:cubicBezTo>
                  <a:pt x="2204" y="1236"/>
                  <a:pt x="2204" y="1236"/>
                  <a:pt x="2205" y="1236"/>
                </a:cubicBezTo>
                <a:cubicBezTo>
                  <a:pt x="2205" y="1236"/>
                  <a:pt x="2205" y="1236"/>
                  <a:pt x="2205" y="1236"/>
                </a:cubicBezTo>
                <a:cubicBezTo>
                  <a:pt x="2205" y="1236"/>
                  <a:pt x="2206" y="1236"/>
                  <a:pt x="2206" y="1236"/>
                </a:cubicBezTo>
                <a:cubicBezTo>
                  <a:pt x="2206" y="1236"/>
                  <a:pt x="2206" y="1236"/>
                  <a:pt x="2206" y="1236"/>
                </a:cubicBezTo>
                <a:close/>
                <a:moveTo>
                  <a:pt x="2245" y="1175"/>
                </a:moveTo>
                <a:cubicBezTo>
                  <a:pt x="2245" y="1174"/>
                  <a:pt x="2245" y="1174"/>
                  <a:pt x="2246" y="1174"/>
                </a:cubicBezTo>
                <a:cubicBezTo>
                  <a:pt x="2246" y="1174"/>
                  <a:pt x="2246" y="1174"/>
                  <a:pt x="2246" y="1173"/>
                </a:cubicBezTo>
                <a:cubicBezTo>
                  <a:pt x="2246" y="1173"/>
                  <a:pt x="2246" y="1172"/>
                  <a:pt x="2245" y="1172"/>
                </a:cubicBezTo>
                <a:cubicBezTo>
                  <a:pt x="2245" y="1172"/>
                  <a:pt x="2245" y="1172"/>
                  <a:pt x="2245" y="1172"/>
                </a:cubicBezTo>
                <a:cubicBezTo>
                  <a:pt x="2244" y="1171"/>
                  <a:pt x="2243" y="1171"/>
                  <a:pt x="2242" y="1172"/>
                </a:cubicBezTo>
                <a:cubicBezTo>
                  <a:pt x="2242" y="1173"/>
                  <a:pt x="2242" y="1173"/>
                  <a:pt x="2242" y="1173"/>
                </a:cubicBezTo>
                <a:cubicBezTo>
                  <a:pt x="2242" y="1174"/>
                  <a:pt x="2242" y="1174"/>
                  <a:pt x="2242" y="1174"/>
                </a:cubicBezTo>
                <a:cubicBezTo>
                  <a:pt x="2242" y="1175"/>
                  <a:pt x="2242" y="1175"/>
                  <a:pt x="2243" y="1176"/>
                </a:cubicBezTo>
                <a:cubicBezTo>
                  <a:pt x="2243" y="1176"/>
                  <a:pt x="2243" y="1176"/>
                  <a:pt x="2243" y="1176"/>
                </a:cubicBezTo>
                <a:cubicBezTo>
                  <a:pt x="2243" y="1176"/>
                  <a:pt x="2243" y="1176"/>
                  <a:pt x="2243" y="1177"/>
                </a:cubicBezTo>
                <a:cubicBezTo>
                  <a:pt x="2243" y="1177"/>
                  <a:pt x="2242" y="1177"/>
                  <a:pt x="2242" y="1177"/>
                </a:cubicBezTo>
                <a:cubicBezTo>
                  <a:pt x="2242" y="1178"/>
                  <a:pt x="2242" y="1178"/>
                  <a:pt x="2242" y="1178"/>
                </a:cubicBezTo>
                <a:cubicBezTo>
                  <a:pt x="2242" y="1178"/>
                  <a:pt x="2242" y="1179"/>
                  <a:pt x="2242" y="1179"/>
                </a:cubicBezTo>
                <a:cubicBezTo>
                  <a:pt x="2242" y="1180"/>
                  <a:pt x="2243" y="1180"/>
                  <a:pt x="2243" y="1180"/>
                </a:cubicBezTo>
                <a:cubicBezTo>
                  <a:pt x="2244" y="1180"/>
                  <a:pt x="2245" y="1180"/>
                  <a:pt x="2245" y="1179"/>
                </a:cubicBezTo>
                <a:cubicBezTo>
                  <a:pt x="2245" y="1179"/>
                  <a:pt x="2245" y="1179"/>
                  <a:pt x="2245" y="1178"/>
                </a:cubicBezTo>
                <a:cubicBezTo>
                  <a:pt x="2245" y="1178"/>
                  <a:pt x="2245" y="1178"/>
                  <a:pt x="2245" y="1178"/>
                </a:cubicBezTo>
                <a:cubicBezTo>
                  <a:pt x="2246" y="1177"/>
                  <a:pt x="2246" y="1177"/>
                  <a:pt x="2245" y="1177"/>
                </a:cubicBezTo>
                <a:cubicBezTo>
                  <a:pt x="2245" y="1176"/>
                  <a:pt x="2245" y="1176"/>
                  <a:pt x="2244" y="1176"/>
                </a:cubicBezTo>
                <a:cubicBezTo>
                  <a:pt x="2245" y="1176"/>
                  <a:pt x="2245" y="1175"/>
                  <a:pt x="2245" y="1175"/>
                </a:cubicBezTo>
                <a:close/>
                <a:moveTo>
                  <a:pt x="2240" y="1181"/>
                </a:moveTo>
                <a:cubicBezTo>
                  <a:pt x="2240" y="1182"/>
                  <a:pt x="2240" y="1182"/>
                  <a:pt x="2240" y="1182"/>
                </a:cubicBezTo>
                <a:cubicBezTo>
                  <a:pt x="2239" y="1182"/>
                  <a:pt x="2239" y="1182"/>
                  <a:pt x="2239" y="1182"/>
                </a:cubicBezTo>
                <a:cubicBezTo>
                  <a:pt x="2239" y="1183"/>
                  <a:pt x="2239" y="1183"/>
                  <a:pt x="2239" y="1183"/>
                </a:cubicBezTo>
                <a:cubicBezTo>
                  <a:pt x="2239" y="1184"/>
                  <a:pt x="2239" y="1184"/>
                  <a:pt x="2239" y="1184"/>
                </a:cubicBezTo>
                <a:cubicBezTo>
                  <a:pt x="2239" y="1185"/>
                  <a:pt x="2239" y="1185"/>
                  <a:pt x="2239" y="1185"/>
                </a:cubicBezTo>
                <a:cubicBezTo>
                  <a:pt x="2239" y="1185"/>
                  <a:pt x="2238" y="1186"/>
                  <a:pt x="2238" y="1186"/>
                </a:cubicBezTo>
                <a:cubicBezTo>
                  <a:pt x="2238" y="1187"/>
                  <a:pt x="2238" y="1187"/>
                  <a:pt x="2238" y="1187"/>
                </a:cubicBezTo>
                <a:cubicBezTo>
                  <a:pt x="2237" y="1187"/>
                  <a:pt x="2237" y="1188"/>
                  <a:pt x="2237" y="1188"/>
                </a:cubicBezTo>
                <a:cubicBezTo>
                  <a:pt x="2237" y="1189"/>
                  <a:pt x="2238" y="1189"/>
                  <a:pt x="2238" y="1189"/>
                </a:cubicBezTo>
                <a:cubicBezTo>
                  <a:pt x="2239" y="1190"/>
                  <a:pt x="2239" y="1190"/>
                  <a:pt x="2239" y="1190"/>
                </a:cubicBezTo>
                <a:cubicBezTo>
                  <a:pt x="2239" y="1190"/>
                  <a:pt x="2240" y="1190"/>
                  <a:pt x="2240" y="1190"/>
                </a:cubicBezTo>
                <a:cubicBezTo>
                  <a:pt x="2241" y="1190"/>
                  <a:pt x="2241" y="1190"/>
                  <a:pt x="2242" y="1189"/>
                </a:cubicBezTo>
                <a:cubicBezTo>
                  <a:pt x="2242" y="1189"/>
                  <a:pt x="2242" y="1189"/>
                  <a:pt x="2242" y="1189"/>
                </a:cubicBezTo>
                <a:cubicBezTo>
                  <a:pt x="2242" y="1188"/>
                  <a:pt x="2243" y="1188"/>
                  <a:pt x="2242" y="1187"/>
                </a:cubicBezTo>
                <a:cubicBezTo>
                  <a:pt x="2242" y="1187"/>
                  <a:pt x="2242" y="1186"/>
                  <a:pt x="2241" y="1186"/>
                </a:cubicBezTo>
                <a:cubicBezTo>
                  <a:pt x="2241" y="1186"/>
                  <a:pt x="2241" y="1185"/>
                  <a:pt x="2241" y="1185"/>
                </a:cubicBezTo>
                <a:cubicBezTo>
                  <a:pt x="2241" y="1185"/>
                  <a:pt x="2241" y="1185"/>
                  <a:pt x="2241" y="1185"/>
                </a:cubicBezTo>
                <a:cubicBezTo>
                  <a:pt x="2241" y="1185"/>
                  <a:pt x="2242" y="1184"/>
                  <a:pt x="2242" y="1184"/>
                </a:cubicBezTo>
                <a:cubicBezTo>
                  <a:pt x="2242" y="1183"/>
                  <a:pt x="2242" y="1183"/>
                  <a:pt x="2242" y="1183"/>
                </a:cubicBezTo>
                <a:cubicBezTo>
                  <a:pt x="2243" y="1182"/>
                  <a:pt x="2243" y="1182"/>
                  <a:pt x="2242" y="1181"/>
                </a:cubicBezTo>
                <a:cubicBezTo>
                  <a:pt x="2242" y="1180"/>
                  <a:pt x="2240" y="1180"/>
                  <a:pt x="2240" y="1181"/>
                </a:cubicBezTo>
                <a:close/>
                <a:moveTo>
                  <a:pt x="2238" y="1192"/>
                </a:moveTo>
                <a:cubicBezTo>
                  <a:pt x="2238" y="1192"/>
                  <a:pt x="2237" y="1192"/>
                  <a:pt x="2237" y="1192"/>
                </a:cubicBezTo>
                <a:cubicBezTo>
                  <a:pt x="2236" y="1192"/>
                  <a:pt x="2236" y="1192"/>
                  <a:pt x="2235" y="1193"/>
                </a:cubicBezTo>
                <a:cubicBezTo>
                  <a:pt x="2235" y="1193"/>
                  <a:pt x="2235" y="1193"/>
                  <a:pt x="2235" y="1193"/>
                </a:cubicBezTo>
                <a:cubicBezTo>
                  <a:pt x="2234" y="1194"/>
                  <a:pt x="2234" y="1194"/>
                  <a:pt x="2234" y="1195"/>
                </a:cubicBezTo>
                <a:cubicBezTo>
                  <a:pt x="2235" y="1195"/>
                  <a:pt x="2235" y="1195"/>
                  <a:pt x="2236" y="1195"/>
                </a:cubicBezTo>
                <a:cubicBezTo>
                  <a:pt x="2236" y="1195"/>
                  <a:pt x="2236" y="1195"/>
                  <a:pt x="2236" y="1195"/>
                </a:cubicBezTo>
                <a:cubicBezTo>
                  <a:pt x="2236" y="1195"/>
                  <a:pt x="2236" y="1195"/>
                  <a:pt x="2236" y="1195"/>
                </a:cubicBezTo>
                <a:cubicBezTo>
                  <a:pt x="2237" y="1195"/>
                  <a:pt x="2237" y="1195"/>
                  <a:pt x="2237" y="1195"/>
                </a:cubicBezTo>
                <a:cubicBezTo>
                  <a:pt x="2237" y="1195"/>
                  <a:pt x="2237" y="1195"/>
                  <a:pt x="2237" y="1195"/>
                </a:cubicBezTo>
                <a:cubicBezTo>
                  <a:pt x="2237" y="1195"/>
                  <a:pt x="2238" y="1195"/>
                  <a:pt x="2238" y="1195"/>
                </a:cubicBezTo>
                <a:cubicBezTo>
                  <a:pt x="2239" y="1195"/>
                  <a:pt x="2239" y="1195"/>
                  <a:pt x="2239" y="1194"/>
                </a:cubicBezTo>
                <a:cubicBezTo>
                  <a:pt x="2239" y="1193"/>
                  <a:pt x="2239" y="1193"/>
                  <a:pt x="2238" y="1192"/>
                </a:cubicBezTo>
                <a:close/>
                <a:moveTo>
                  <a:pt x="2230" y="1210"/>
                </a:moveTo>
                <a:cubicBezTo>
                  <a:pt x="2230" y="1210"/>
                  <a:pt x="2229" y="1210"/>
                  <a:pt x="2229" y="1210"/>
                </a:cubicBezTo>
                <a:cubicBezTo>
                  <a:pt x="2228" y="1210"/>
                  <a:pt x="2228" y="1210"/>
                  <a:pt x="2228" y="1210"/>
                </a:cubicBezTo>
                <a:cubicBezTo>
                  <a:pt x="2227" y="1210"/>
                  <a:pt x="2227" y="1210"/>
                  <a:pt x="2226" y="1211"/>
                </a:cubicBezTo>
                <a:cubicBezTo>
                  <a:pt x="2225" y="1211"/>
                  <a:pt x="2225" y="1212"/>
                  <a:pt x="2225" y="1212"/>
                </a:cubicBezTo>
                <a:cubicBezTo>
                  <a:pt x="2225" y="1213"/>
                  <a:pt x="2225" y="1213"/>
                  <a:pt x="2225" y="1213"/>
                </a:cubicBezTo>
                <a:cubicBezTo>
                  <a:pt x="2225" y="1213"/>
                  <a:pt x="2225" y="1213"/>
                  <a:pt x="2225" y="1213"/>
                </a:cubicBezTo>
                <a:cubicBezTo>
                  <a:pt x="2225" y="1213"/>
                  <a:pt x="2225" y="1213"/>
                  <a:pt x="2225" y="1213"/>
                </a:cubicBezTo>
                <a:cubicBezTo>
                  <a:pt x="2225" y="1214"/>
                  <a:pt x="2225" y="1214"/>
                  <a:pt x="2225" y="1214"/>
                </a:cubicBezTo>
                <a:cubicBezTo>
                  <a:pt x="2225" y="1215"/>
                  <a:pt x="2225" y="1215"/>
                  <a:pt x="2225" y="1215"/>
                </a:cubicBezTo>
                <a:cubicBezTo>
                  <a:pt x="2225" y="1215"/>
                  <a:pt x="2225" y="1215"/>
                  <a:pt x="2225" y="1216"/>
                </a:cubicBezTo>
                <a:cubicBezTo>
                  <a:pt x="2225" y="1216"/>
                  <a:pt x="2225" y="1216"/>
                  <a:pt x="2225" y="1216"/>
                </a:cubicBezTo>
                <a:cubicBezTo>
                  <a:pt x="2225" y="1217"/>
                  <a:pt x="2225" y="1217"/>
                  <a:pt x="2225" y="1218"/>
                </a:cubicBezTo>
                <a:cubicBezTo>
                  <a:pt x="2226" y="1218"/>
                  <a:pt x="2226" y="1218"/>
                  <a:pt x="2227" y="1219"/>
                </a:cubicBezTo>
                <a:cubicBezTo>
                  <a:pt x="2227" y="1219"/>
                  <a:pt x="2227" y="1219"/>
                  <a:pt x="2227" y="1219"/>
                </a:cubicBezTo>
                <a:cubicBezTo>
                  <a:pt x="2228" y="1219"/>
                  <a:pt x="2228" y="1219"/>
                  <a:pt x="2228" y="1219"/>
                </a:cubicBezTo>
                <a:cubicBezTo>
                  <a:pt x="2228" y="1219"/>
                  <a:pt x="2229" y="1218"/>
                  <a:pt x="2229" y="1218"/>
                </a:cubicBezTo>
                <a:cubicBezTo>
                  <a:pt x="2229" y="1217"/>
                  <a:pt x="2229" y="1217"/>
                  <a:pt x="2229" y="1216"/>
                </a:cubicBezTo>
                <a:cubicBezTo>
                  <a:pt x="2229" y="1216"/>
                  <a:pt x="2229" y="1216"/>
                  <a:pt x="2229" y="1216"/>
                </a:cubicBezTo>
                <a:cubicBezTo>
                  <a:pt x="2229" y="1216"/>
                  <a:pt x="2229" y="1216"/>
                  <a:pt x="2229" y="1216"/>
                </a:cubicBezTo>
                <a:cubicBezTo>
                  <a:pt x="2229" y="1216"/>
                  <a:pt x="2229" y="1216"/>
                  <a:pt x="2229" y="1216"/>
                </a:cubicBezTo>
                <a:cubicBezTo>
                  <a:pt x="2229" y="1215"/>
                  <a:pt x="2229" y="1215"/>
                  <a:pt x="2228" y="1215"/>
                </a:cubicBezTo>
                <a:cubicBezTo>
                  <a:pt x="2229" y="1215"/>
                  <a:pt x="2229" y="1215"/>
                  <a:pt x="2229" y="1215"/>
                </a:cubicBezTo>
                <a:cubicBezTo>
                  <a:pt x="2229" y="1215"/>
                  <a:pt x="2230" y="1214"/>
                  <a:pt x="2230" y="1214"/>
                </a:cubicBezTo>
                <a:cubicBezTo>
                  <a:pt x="2230" y="1214"/>
                  <a:pt x="2230" y="1214"/>
                  <a:pt x="2230" y="1214"/>
                </a:cubicBezTo>
                <a:cubicBezTo>
                  <a:pt x="2230" y="1214"/>
                  <a:pt x="2230" y="1214"/>
                  <a:pt x="2230" y="1214"/>
                </a:cubicBezTo>
                <a:cubicBezTo>
                  <a:pt x="2230" y="1214"/>
                  <a:pt x="2230" y="1213"/>
                  <a:pt x="2231" y="1213"/>
                </a:cubicBezTo>
                <a:cubicBezTo>
                  <a:pt x="2231" y="1213"/>
                  <a:pt x="2231" y="1213"/>
                  <a:pt x="2231" y="1212"/>
                </a:cubicBezTo>
                <a:cubicBezTo>
                  <a:pt x="2231" y="1212"/>
                  <a:pt x="2231" y="1212"/>
                  <a:pt x="2231" y="1212"/>
                </a:cubicBezTo>
                <a:cubicBezTo>
                  <a:pt x="2231" y="1211"/>
                  <a:pt x="2231" y="1211"/>
                  <a:pt x="2230" y="1210"/>
                </a:cubicBezTo>
                <a:close/>
                <a:moveTo>
                  <a:pt x="2222" y="1208"/>
                </a:moveTo>
                <a:cubicBezTo>
                  <a:pt x="2223" y="1209"/>
                  <a:pt x="2223" y="1209"/>
                  <a:pt x="2223" y="1209"/>
                </a:cubicBezTo>
                <a:cubicBezTo>
                  <a:pt x="2223" y="1209"/>
                  <a:pt x="2224" y="1209"/>
                  <a:pt x="2224" y="1209"/>
                </a:cubicBezTo>
                <a:cubicBezTo>
                  <a:pt x="2224" y="1209"/>
                  <a:pt x="2225" y="1209"/>
                  <a:pt x="2225" y="1209"/>
                </a:cubicBezTo>
                <a:cubicBezTo>
                  <a:pt x="2225" y="1208"/>
                  <a:pt x="2226" y="1208"/>
                  <a:pt x="2226" y="1207"/>
                </a:cubicBezTo>
                <a:cubicBezTo>
                  <a:pt x="2226" y="1207"/>
                  <a:pt x="2226" y="1206"/>
                  <a:pt x="2225" y="1206"/>
                </a:cubicBezTo>
                <a:cubicBezTo>
                  <a:pt x="2225" y="1206"/>
                  <a:pt x="2225" y="1206"/>
                  <a:pt x="2225" y="1206"/>
                </a:cubicBezTo>
                <a:cubicBezTo>
                  <a:pt x="2225" y="1206"/>
                  <a:pt x="2224" y="1206"/>
                  <a:pt x="2224" y="1206"/>
                </a:cubicBezTo>
                <a:cubicBezTo>
                  <a:pt x="2224" y="1206"/>
                  <a:pt x="2224" y="1206"/>
                  <a:pt x="2224" y="1206"/>
                </a:cubicBezTo>
                <a:cubicBezTo>
                  <a:pt x="2224" y="1205"/>
                  <a:pt x="2222" y="1205"/>
                  <a:pt x="2222" y="1206"/>
                </a:cubicBezTo>
                <a:cubicBezTo>
                  <a:pt x="2222" y="1206"/>
                  <a:pt x="2221" y="1207"/>
                  <a:pt x="2222" y="1207"/>
                </a:cubicBezTo>
                <a:cubicBezTo>
                  <a:pt x="2222" y="1208"/>
                  <a:pt x="2222" y="1208"/>
                  <a:pt x="2222" y="1208"/>
                </a:cubicBezTo>
                <a:close/>
                <a:moveTo>
                  <a:pt x="2142" y="259"/>
                </a:moveTo>
                <a:cubicBezTo>
                  <a:pt x="2143" y="259"/>
                  <a:pt x="2143" y="259"/>
                  <a:pt x="2143" y="260"/>
                </a:cubicBezTo>
                <a:cubicBezTo>
                  <a:pt x="2144" y="260"/>
                  <a:pt x="2144" y="261"/>
                  <a:pt x="2143" y="261"/>
                </a:cubicBezTo>
                <a:cubicBezTo>
                  <a:pt x="2143" y="261"/>
                  <a:pt x="2143" y="261"/>
                  <a:pt x="2143" y="261"/>
                </a:cubicBezTo>
                <a:cubicBezTo>
                  <a:pt x="2144" y="260"/>
                  <a:pt x="2144" y="260"/>
                  <a:pt x="2144" y="260"/>
                </a:cubicBezTo>
                <a:cubicBezTo>
                  <a:pt x="2144" y="260"/>
                  <a:pt x="2145" y="260"/>
                  <a:pt x="2145" y="260"/>
                </a:cubicBezTo>
                <a:cubicBezTo>
                  <a:pt x="2145" y="259"/>
                  <a:pt x="2145" y="259"/>
                  <a:pt x="2145" y="259"/>
                </a:cubicBezTo>
                <a:cubicBezTo>
                  <a:pt x="2145" y="259"/>
                  <a:pt x="2145" y="257"/>
                  <a:pt x="2146" y="256"/>
                </a:cubicBezTo>
                <a:cubicBezTo>
                  <a:pt x="2146" y="256"/>
                  <a:pt x="2146" y="256"/>
                  <a:pt x="2146" y="256"/>
                </a:cubicBezTo>
                <a:cubicBezTo>
                  <a:pt x="2146" y="256"/>
                  <a:pt x="2147" y="256"/>
                  <a:pt x="2147" y="256"/>
                </a:cubicBezTo>
                <a:cubicBezTo>
                  <a:pt x="2147" y="255"/>
                  <a:pt x="2147" y="255"/>
                  <a:pt x="2147" y="255"/>
                </a:cubicBezTo>
                <a:cubicBezTo>
                  <a:pt x="2147" y="255"/>
                  <a:pt x="2147" y="255"/>
                  <a:pt x="2147" y="255"/>
                </a:cubicBezTo>
                <a:cubicBezTo>
                  <a:pt x="2148" y="255"/>
                  <a:pt x="2148" y="254"/>
                  <a:pt x="2148" y="254"/>
                </a:cubicBezTo>
                <a:cubicBezTo>
                  <a:pt x="2149" y="254"/>
                  <a:pt x="2149" y="254"/>
                  <a:pt x="2150" y="254"/>
                </a:cubicBezTo>
                <a:cubicBezTo>
                  <a:pt x="2150" y="254"/>
                  <a:pt x="2151" y="254"/>
                  <a:pt x="2151" y="254"/>
                </a:cubicBezTo>
                <a:cubicBezTo>
                  <a:pt x="2151" y="254"/>
                  <a:pt x="2151" y="254"/>
                  <a:pt x="2151" y="254"/>
                </a:cubicBezTo>
                <a:cubicBezTo>
                  <a:pt x="2151" y="254"/>
                  <a:pt x="2151" y="253"/>
                  <a:pt x="2150" y="253"/>
                </a:cubicBezTo>
                <a:cubicBezTo>
                  <a:pt x="2150" y="251"/>
                  <a:pt x="2151" y="250"/>
                  <a:pt x="2151" y="249"/>
                </a:cubicBezTo>
                <a:cubicBezTo>
                  <a:pt x="2152" y="249"/>
                  <a:pt x="2154" y="248"/>
                  <a:pt x="2155" y="248"/>
                </a:cubicBezTo>
                <a:cubicBezTo>
                  <a:pt x="2155" y="249"/>
                  <a:pt x="2155" y="249"/>
                  <a:pt x="2155" y="249"/>
                </a:cubicBezTo>
                <a:cubicBezTo>
                  <a:pt x="2155" y="248"/>
                  <a:pt x="2155" y="248"/>
                  <a:pt x="2155" y="248"/>
                </a:cubicBezTo>
                <a:cubicBezTo>
                  <a:pt x="2155" y="248"/>
                  <a:pt x="2156" y="248"/>
                  <a:pt x="2156" y="248"/>
                </a:cubicBezTo>
                <a:cubicBezTo>
                  <a:pt x="2157" y="248"/>
                  <a:pt x="2158" y="248"/>
                  <a:pt x="2159" y="248"/>
                </a:cubicBezTo>
                <a:cubicBezTo>
                  <a:pt x="2159" y="248"/>
                  <a:pt x="2159" y="248"/>
                  <a:pt x="2159" y="248"/>
                </a:cubicBezTo>
                <a:cubicBezTo>
                  <a:pt x="2160" y="247"/>
                  <a:pt x="2160" y="247"/>
                  <a:pt x="2161" y="247"/>
                </a:cubicBezTo>
                <a:cubicBezTo>
                  <a:pt x="2162" y="247"/>
                  <a:pt x="2162" y="247"/>
                  <a:pt x="2162" y="248"/>
                </a:cubicBezTo>
                <a:cubicBezTo>
                  <a:pt x="2163" y="248"/>
                  <a:pt x="2164" y="249"/>
                  <a:pt x="2164" y="249"/>
                </a:cubicBezTo>
                <a:cubicBezTo>
                  <a:pt x="2164" y="249"/>
                  <a:pt x="2164" y="249"/>
                  <a:pt x="2164" y="249"/>
                </a:cubicBezTo>
                <a:cubicBezTo>
                  <a:pt x="2164" y="249"/>
                  <a:pt x="2164" y="248"/>
                  <a:pt x="2164" y="248"/>
                </a:cubicBezTo>
                <a:cubicBezTo>
                  <a:pt x="2164" y="247"/>
                  <a:pt x="2165" y="247"/>
                  <a:pt x="2166" y="247"/>
                </a:cubicBezTo>
                <a:cubicBezTo>
                  <a:pt x="2166" y="247"/>
                  <a:pt x="2167" y="247"/>
                  <a:pt x="2167" y="247"/>
                </a:cubicBezTo>
                <a:cubicBezTo>
                  <a:pt x="2167" y="247"/>
                  <a:pt x="2167" y="248"/>
                  <a:pt x="2168" y="248"/>
                </a:cubicBezTo>
                <a:cubicBezTo>
                  <a:pt x="2168" y="247"/>
                  <a:pt x="2168" y="247"/>
                  <a:pt x="2169" y="247"/>
                </a:cubicBezTo>
                <a:cubicBezTo>
                  <a:pt x="2169" y="247"/>
                  <a:pt x="2170" y="247"/>
                  <a:pt x="2170" y="246"/>
                </a:cubicBezTo>
                <a:cubicBezTo>
                  <a:pt x="2170" y="246"/>
                  <a:pt x="2171" y="245"/>
                  <a:pt x="2172" y="245"/>
                </a:cubicBezTo>
                <a:cubicBezTo>
                  <a:pt x="2172" y="244"/>
                  <a:pt x="2173" y="244"/>
                  <a:pt x="2173" y="244"/>
                </a:cubicBezTo>
                <a:cubicBezTo>
                  <a:pt x="2174" y="245"/>
                  <a:pt x="2174" y="245"/>
                  <a:pt x="2175" y="245"/>
                </a:cubicBezTo>
                <a:cubicBezTo>
                  <a:pt x="2175" y="245"/>
                  <a:pt x="2175" y="245"/>
                  <a:pt x="2175" y="245"/>
                </a:cubicBezTo>
                <a:cubicBezTo>
                  <a:pt x="2175" y="245"/>
                  <a:pt x="2175" y="245"/>
                  <a:pt x="2175" y="245"/>
                </a:cubicBezTo>
                <a:cubicBezTo>
                  <a:pt x="2176" y="245"/>
                  <a:pt x="2177" y="244"/>
                  <a:pt x="2178" y="243"/>
                </a:cubicBezTo>
                <a:cubicBezTo>
                  <a:pt x="2179" y="243"/>
                  <a:pt x="2179" y="243"/>
                  <a:pt x="2179" y="243"/>
                </a:cubicBezTo>
                <a:cubicBezTo>
                  <a:pt x="2179" y="242"/>
                  <a:pt x="2180" y="242"/>
                  <a:pt x="2180" y="242"/>
                </a:cubicBezTo>
                <a:cubicBezTo>
                  <a:pt x="2181" y="241"/>
                  <a:pt x="2181" y="241"/>
                  <a:pt x="2182" y="240"/>
                </a:cubicBezTo>
                <a:cubicBezTo>
                  <a:pt x="2183" y="240"/>
                  <a:pt x="2183" y="239"/>
                  <a:pt x="2183" y="239"/>
                </a:cubicBezTo>
                <a:cubicBezTo>
                  <a:pt x="2183" y="239"/>
                  <a:pt x="2183" y="238"/>
                  <a:pt x="2184" y="238"/>
                </a:cubicBezTo>
                <a:cubicBezTo>
                  <a:pt x="2184" y="238"/>
                  <a:pt x="2184" y="237"/>
                  <a:pt x="2183" y="237"/>
                </a:cubicBezTo>
                <a:cubicBezTo>
                  <a:pt x="2183" y="236"/>
                  <a:pt x="2183" y="234"/>
                  <a:pt x="2184" y="233"/>
                </a:cubicBezTo>
                <a:cubicBezTo>
                  <a:pt x="2184" y="233"/>
                  <a:pt x="2185" y="233"/>
                  <a:pt x="2185" y="233"/>
                </a:cubicBezTo>
                <a:cubicBezTo>
                  <a:pt x="2185" y="232"/>
                  <a:pt x="2186" y="232"/>
                  <a:pt x="2186" y="232"/>
                </a:cubicBezTo>
                <a:cubicBezTo>
                  <a:pt x="2187" y="231"/>
                  <a:pt x="2187" y="231"/>
                  <a:pt x="2187" y="230"/>
                </a:cubicBezTo>
                <a:cubicBezTo>
                  <a:pt x="2188" y="230"/>
                  <a:pt x="2188" y="230"/>
                  <a:pt x="2188" y="230"/>
                </a:cubicBezTo>
                <a:cubicBezTo>
                  <a:pt x="2188" y="230"/>
                  <a:pt x="2188" y="229"/>
                  <a:pt x="2189" y="229"/>
                </a:cubicBezTo>
                <a:cubicBezTo>
                  <a:pt x="2189" y="229"/>
                  <a:pt x="2190" y="229"/>
                  <a:pt x="2190" y="229"/>
                </a:cubicBezTo>
                <a:cubicBezTo>
                  <a:pt x="2190" y="229"/>
                  <a:pt x="2190" y="229"/>
                  <a:pt x="2191" y="228"/>
                </a:cubicBezTo>
                <a:cubicBezTo>
                  <a:pt x="2191" y="228"/>
                  <a:pt x="2191" y="228"/>
                  <a:pt x="2192" y="227"/>
                </a:cubicBezTo>
                <a:cubicBezTo>
                  <a:pt x="2192" y="226"/>
                  <a:pt x="2194" y="225"/>
                  <a:pt x="2195" y="225"/>
                </a:cubicBezTo>
                <a:cubicBezTo>
                  <a:pt x="2195" y="225"/>
                  <a:pt x="2195" y="225"/>
                  <a:pt x="2195" y="225"/>
                </a:cubicBezTo>
                <a:cubicBezTo>
                  <a:pt x="2196" y="225"/>
                  <a:pt x="2196" y="225"/>
                  <a:pt x="2196" y="225"/>
                </a:cubicBezTo>
                <a:cubicBezTo>
                  <a:pt x="2196" y="225"/>
                  <a:pt x="2196" y="225"/>
                  <a:pt x="2196" y="225"/>
                </a:cubicBezTo>
                <a:cubicBezTo>
                  <a:pt x="2196" y="225"/>
                  <a:pt x="2197" y="225"/>
                  <a:pt x="2198" y="225"/>
                </a:cubicBezTo>
                <a:cubicBezTo>
                  <a:pt x="2198" y="225"/>
                  <a:pt x="2198" y="225"/>
                  <a:pt x="2198" y="225"/>
                </a:cubicBezTo>
                <a:cubicBezTo>
                  <a:pt x="2199" y="225"/>
                  <a:pt x="2199" y="225"/>
                  <a:pt x="2200" y="225"/>
                </a:cubicBezTo>
                <a:cubicBezTo>
                  <a:pt x="2200" y="225"/>
                  <a:pt x="2200" y="224"/>
                  <a:pt x="2201" y="224"/>
                </a:cubicBezTo>
                <a:cubicBezTo>
                  <a:pt x="2202" y="224"/>
                  <a:pt x="2202" y="224"/>
                  <a:pt x="2203" y="224"/>
                </a:cubicBezTo>
                <a:cubicBezTo>
                  <a:pt x="2203" y="224"/>
                  <a:pt x="2204" y="224"/>
                  <a:pt x="2204" y="224"/>
                </a:cubicBezTo>
                <a:cubicBezTo>
                  <a:pt x="2204" y="224"/>
                  <a:pt x="2204" y="224"/>
                  <a:pt x="2204" y="224"/>
                </a:cubicBezTo>
                <a:cubicBezTo>
                  <a:pt x="2205" y="224"/>
                  <a:pt x="2206" y="225"/>
                  <a:pt x="2206" y="226"/>
                </a:cubicBezTo>
                <a:cubicBezTo>
                  <a:pt x="2206" y="226"/>
                  <a:pt x="2206" y="226"/>
                  <a:pt x="2206" y="226"/>
                </a:cubicBezTo>
                <a:cubicBezTo>
                  <a:pt x="2206" y="226"/>
                  <a:pt x="2206" y="226"/>
                  <a:pt x="2206" y="226"/>
                </a:cubicBezTo>
                <a:cubicBezTo>
                  <a:pt x="2206" y="227"/>
                  <a:pt x="2207" y="227"/>
                  <a:pt x="2207" y="228"/>
                </a:cubicBezTo>
                <a:cubicBezTo>
                  <a:pt x="2207" y="228"/>
                  <a:pt x="2207" y="228"/>
                  <a:pt x="2208" y="228"/>
                </a:cubicBezTo>
                <a:cubicBezTo>
                  <a:pt x="2208" y="228"/>
                  <a:pt x="2208" y="228"/>
                  <a:pt x="2209" y="228"/>
                </a:cubicBezTo>
                <a:cubicBezTo>
                  <a:pt x="2209" y="228"/>
                  <a:pt x="2209" y="228"/>
                  <a:pt x="2209" y="228"/>
                </a:cubicBezTo>
                <a:cubicBezTo>
                  <a:pt x="2210" y="228"/>
                  <a:pt x="2210" y="229"/>
                  <a:pt x="2210" y="230"/>
                </a:cubicBezTo>
                <a:cubicBezTo>
                  <a:pt x="2210" y="230"/>
                  <a:pt x="2211" y="230"/>
                  <a:pt x="2211" y="230"/>
                </a:cubicBezTo>
                <a:cubicBezTo>
                  <a:pt x="2211" y="230"/>
                  <a:pt x="2211" y="230"/>
                  <a:pt x="2211" y="231"/>
                </a:cubicBezTo>
                <a:cubicBezTo>
                  <a:pt x="2212" y="231"/>
                  <a:pt x="2212" y="232"/>
                  <a:pt x="2211" y="232"/>
                </a:cubicBezTo>
                <a:cubicBezTo>
                  <a:pt x="2211" y="233"/>
                  <a:pt x="2211" y="233"/>
                  <a:pt x="2211" y="234"/>
                </a:cubicBezTo>
                <a:cubicBezTo>
                  <a:pt x="2211" y="234"/>
                  <a:pt x="2211" y="234"/>
                  <a:pt x="2211" y="235"/>
                </a:cubicBezTo>
                <a:cubicBezTo>
                  <a:pt x="2211" y="235"/>
                  <a:pt x="2211" y="236"/>
                  <a:pt x="2211" y="236"/>
                </a:cubicBezTo>
                <a:cubicBezTo>
                  <a:pt x="2212" y="236"/>
                  <a:pt x="2212" y="237"/>
                  <a:pt x="2212" y="237"/>
                </a:cubicBezTo>
                <a:cubicBezTo>
                  <a:pt x="2213" y="239"/>
                  <a:pt x="2212" y="240"/>
                  <a:pt x="2211" y="241"/>
                </a:cubicBezTo>
                <a:cubicBezTo>
                  <a:pt x="2211" y="242"/>
                  <a:pt x="2211" y="243"/>
                  <a:pt x="2211" y="243"/>
                </a:cubicBezTo>
                <a:cubicBezTo>
                  <a:pt x="2210" y="244"/>
                  <a:pt x="2210" y="244"/>
                  <a:pt x="2210" y="244"/>
                </a:cubicBezTo>
                <a:cubicBezTo>
                  <a:pt x="2210" y="245"/>
                  <a:pt x="2210" y="245"/>
                  <a:pt x="2210" y="245"/>
                </a:cubicBezTo>
                <a:cubicBezTo>
                  <a:pt x="2210" y="245"/>
                  <a:pt x="2210" y="245"/>
                  <a:pt x="2209" y="245"/>
                </a:cubicBezTo>
                <a:cubicBezTo>
                  <a:pt x="2210" y="246"/>
                  <a:pt x="2209" y="247"/>
                  <a:pt x="2209" y="248"/>
                </a:cubicBezTo>
                <a:cubicBezTo>
                  <a:pt x="2209" y="248"/>
                  <a:pt x="2208" y="249"/>
                  <a:pt x="2208" y="249"/>
                </a:cubicBezTo>
                <a:cubicBezTo>
                  <a:pt x="2207" y="249"/>
                  <a:pt x="2207" y="248"/>
                  <a:pt x="2207" y="248"/>
                </a:cubicBezTo>
                <a:cubicBezTo>
                  <a:pt x="2207" y="248"/>
                  <a:pt x="2207" y="248"/>
                  <a:pt x="2206" y="248"/>
                </a:cubicBezTo>
                <a:cubicBezTo>
                  <a:pt x="2206" y="248"/>
                  <a:pt x="2206" y="248"/>
                  <a:pt x="2206" y="248"/>
                </a:cubicBezTo>
                <a:cubicBezTo>
                  <a:pt x="2204" y="248"/>
                  <a:pt x="2202" y="251"/>
                  <a:pt x="2201" y="252"/>
                </a:cubicBezTo>
                <a:cubicBezTo>
                  <a:pt x="2200" y="253"/>
                  <a:pt x="2199" y="254"/>
                  <a:pt x="2198" y="254"/>
                </a:cubicBezTo>
                <a:cubicBezTo>
                  <a:pt x="2197" y="254"/>
                  <a:pt x="2197" y="254"/>
                  <a:pt x="2196" y="254"/>
                </a:cubicBezTo>
                <a:cubicBezTo>
                  <a:pt x="2196" y="255"/>
                  <a:pt x="2195" y="255"/>
                  <a:pt x="2195" y="255"/>
                </a:cubicBezTo>
                <a:cubicBezTo>
                  <a:pt x="2194" y="256"/>
                  <a:pt x="2193" y="256"/>
                  <a:pt x="2193" y="256"/>
                </a:cubicBezTo>
                <a:cubicBezTo>
                  <a:pt x="2192" y="256"/>
                  <a:pt x="2192" y="256"/>
                  <a:pt x="2192" y="256"/>
                </a:cubicBezTo>
                <a:cubicBezTo>
                  <a:pt x="2192" y="256"/>
                  <a:pt x="2191" y="256"/>
                  <a:pt x="2191" y="257"/>
                </a:cubicBezTo>
                <a:cubicBezTo>
                  <a:pt x="2190" y="257"/>
                  <a:pt x="2190" y="258"/>
                  <a:pt x="2190" y="258"/>
                </a:cubicBezTo>
                <a:cubicBezTo>
                  <a:pt x="2189" y="258"/>
                  <a:pt x="2189" y="259"/>
                  <a:pt x="2188" y="259"/>
                </a:cubicBezTo>
                <a:cubicBezTo>
                  <a:pt x="2187" y="259"/>
                  <a:pt x="2186" y="260"/>
                  <a:pt x="2186" y="261"/>
                </a:cubicBezTo>
                <a:cubicBezTo>
                  <a:pt x="2185" y="261"/>
                  <a:pt x="2184" y="262"/>
                  <a:pt x="2183" y="263"/>
                </a:cubicBezTo>
                <a:cubicBezTo>
                  <a:pt x="2183" y="263"/>
                  <a:pt x="2182" y="264"/>
                  <a:pt x="2181" y="264"/>
                </a:cubicBezTo>
                <a:cubicBezTo>
                  <a:pt x="2181" y="264"/>
                  <a:pt x="2181" y="264"/>
                  <a:pt x="2180" y="265"/>
                </a:cubicBezTo>
                <a:cubicBezTo>
                  <a:pt x="2180" y="265"/>
                  <a:pt x="2180" y="265"/>
                  <a:pt x="2180" y="265"/>
                </a:cubicBezTo>
                <a:cubicBezTo>
                  <a:pt x="2179" y="265"/>
                  <a:pt x="2179" y="266"/>
                  <a:pt x="2178" y="266"/>
                </a:cubicBezTo>
                <a:cubicBezTo>
                  <a:pt x="2177" y="267"/>
                  <a:pt x="2177" y="267"/>
                  <a:pt x="2176" y="267"/>
                </a:cubicBezTo>
                <a:cubicBezTo>
                  <a:pt x="2175" y="268"/>
                  <a:pt x="2175" y="269"/>
                  <a:pt x="2175" y="269"/>
                </a:cubicBezTo>
                <a:cubicBezTo>
                  <a:pt x="2175" y="270"/>
                  <a:pt x="2175" y="270"/>
                  <a:pt x="2174" y="271"/>
                </a:cubicBezTo>
                <a:cubicBezTo>
                  <a:pt x="2174" y="272"/>
                  <a:pt x="2173" y="273"/>
                  <a:pt x="2172" y="273"/>
                </a:cubicBezTo>
                <a:cubicBezTo>
                  <a:pt x="2172" y="273"/>
                  <a:pt x="2171" y="273"/>
                  <a:pt x="2171" y="274"/>
                </a:cubicBezTo>
                <a:cubicBezTo>
                  <a:pt x="2171" y="274"/>
                  <a:pt x="2170" y="274"/>
                  <a:pt x="2170" y="274"/>
                </a:cubicBezTo>
                <a:cubicBezTo>
                  <a:pt x="2170" y="274"/>
                  <a:pt x="2170" y="274"/>
                  <a:pt x="2170" y="275"/>
                </a:cubicBezTo>
                <a:cubicBezTo>
                  <a:pt x="2170" y="275"/>
                  <a:pt x="2170" y="275"/>
                  <a:pt x="2170" y="275"/>
                </a:cubicBezTo>
                <a:cubicBezTo>
                  <a:pt x="2170" y="275"/>
                  <a:pt x="2170" y="275"/>
                  <a:pt x="2170" y="275"/>
                </a:cubicBezTo>
                <a:cubicBezTo>
                  <a:pt x="2169" y="276"/>
                  <a:pt x="2169" y="276"/>
                  <a:pt x="2169" y="276"/>
                </a:cubicBezTo>
                <a:cubicBezTo>
                  <a:pt x="2169" y="276"/>
                  <a:pt x="2169" y="276"/>
                  <a:pt x="2169" y="276"/>
                </a:cubicBezTo>
                <a:cubicBezTo>
                  <a:pt x="2169" y="277"/>
                  <a:pt x="2169" y="277"/>
                  <a:pt x="2168" y="278"/>
                </a:cubicBezTo>
                <a:cubicBezTo>
                  <a:pt x="2168" y="278"/>
                  <a:pt x="2168" y="278"/>
                  <a:pt x="2168" y="278"/>
                </a:cubicBezTo>
                <a:cubicBezTo>
                  <a:pt x="2168" y="279"/>
                  <a:pt x="2168" y="279"/>
                  <a:pt x="2167" y="280"/>
                </a:cubicBezTo>
                <a:cubicBezTo>
                  <a:pt x="2167" y="280"/>
                  <a:pt x="2166" y="280"/>
                  <a:pt x="2166" y="280"/>
                </a:cubicBezTo>
                <a:cubicBezTo>
                  <a:pt x="2166" y="281"/>
                  <a:pt x="2166" y="281"/>
                  <a:pt x="2166" y="281"/>
                </a:cubicBezTo>
                <a:cubicBezTo>
                  <a:pt x="2166" y="281"/>
                  <a:pt x="2166" y="282"/>
                  <a:pt x="2166" y="282"/>
                </a:cubicBezTo>
                <a:cubicBezTo>
                  <a:pt x="2165" y="283"/>
                  <a:pt x="2164" y="284"/>
                  <a:pt x="2164" y="284"/>
                </a:cubicBezTo>
                <a:cubicBezTo>
                  <a:pt x="2163" y="284"/>
                  <a:pt x="2163" y="284"/>
                  <a:pt x="2162" y="284"/>
                </a:cubicBezTo>
                <a:cubicBezTo>
                  <a:pt x="2162" y="284"/>
                  <a:pt x="2162" y="284"/>
                  <a:pt x="2161" y="284"/>
                </a:cubicBezTo>
                <a:cubicBezTo>
                  <a:pt x="2161" y="284"/>
                  <a:pt x="2161" y="284"/>
                  <a:pt x="2161" y="284"/>
                </a:cubicBezTo>
                <a:cubicBezTo>
                  <a:pt x="2161" y="284"/>
                  <a:pt x="2161" y="284"/>
                  <a:pt x="2161" y="284"/>
                </a:cubicBezTo>
                <a:cubicBezTo>
                  <a:pt x="2162" y="285"/>
                  <a:pt x="2162" y="285"/>
                  <a:pt x="2163" y="285"/>
                </a:cubicBezTo>
                <a:cubicBezTo>
                  <a:pt x="2163" y="286"/>
                  <a:pt x="2163" y="287"/>
                  <a:pt x="2162" y="287"/>
                </a:cubicBezTo>
                <a:cubicBezTo>
                  <a:pt x="2162" y="287"/>
                  <a:pt x="2162" y="287"/>
                  <a:pt x="2162" y="287"/>
                </a:cubicBezTo>
                <a:cubicBezTo>
                  <a:pt x="2162" y="288"/>
                  <a:pt x="2162" y="288"/>
                  <a:pt x="2161" y="289"/>
                </a:cubicBezTo>
                <a:cubicBezTo>
                  <a:pt x="2160" y="289"/>
                  <a:pt x="2160" y="289"/>
                  <a:pt x="2159" y="289"/>
                </a:cubicBezTo>
                <a:cubicBezTo>
                  <a:pt x="2159" y="289"/>
                  <a:pt x="2159" y="290"/>
                  <a:pt x="2159" y="290"/>
                </a:cubicBezTo>
                <a:cubicBezTo>
                  <a:pt x="2159" y="290"/>
                  <a:pt x="2159" y="290"/>
                  <a:pt x="2159" y="290"/>
                </a:cubicBezTo>
                <a:cubicBezTo>
                  <a:pt x="2159" y="291"/>
                  <a:pt x="2159" y="292"/>
                  <a:pt x="2158" y="292"/>
                </a:cubicBezTo>
                <a:cubicBezTo>
                  <a:pt x="2158" y="292"/>
                  <a:pt x="2158" y="292"/>
                  <a:pt x="2158" y="293"/>
                </a:cubicBezTo>
                <a:cubicBezTo>
                  <a:pt x="2158" y="293"/>
                  <a:pt x="2157" y="293"/>
                  <a:pt x="2157" y="293"/>
                </a:cubicBezTo>
                <a:cubicBezTo>
                  <a:pt x="2156" y="293"/>
                  <a:pt x="2156" y="293"/>
                  <a:pt x="2156" y="293"/>
                </a:cubicBezTo>
                <a:cubicBezTo>
                  <a:pt x="2156" y="293"/>
                  <a:pt x="2156" y="293"/>
                  <a:pt x="2156" y="293"/>
                </a:cubicBezTo>
                <a:cubicBezTo>
                  <a:pt x="2156" y="294"/>
                  <a:pt x="2156" y="294"/>
                  <a:pt x="2156" y="295"/>
                </a:cubicBezTo>
                <a:cubicBezTo>
                  <a:pt x="2156" y="295"/>
                  <a:pt x="2155" y="296"/>
                  <a:pt x="2154" y="296"/>
                </a:cubicBezTo>
                <a:cubicBezTo>
                  <a:pt x="2154" y="296"/>
                  <a:pt x="2154" y="296"/>
                  <a:pt x="2154" y="296"/>
                </a:cubicBezTo>
                <a:cubicBezTo>
                  <a:pt x="2153" y="296"/>
                  <a:pt x="2153" y="296"/>
                  <a:pt x="2153" y="296"/>
                </a:cubicBezTo>
                <a:cubicBezTo>
                  <a:pt x="2152" y="295"/>
                  <a:pt x="2152" y="295"/>
                  <a:pt x="2152" y="295"/>
                </a:cubicBezTo>
                <a:cubicBezTo>
                  <a:pt x="2151" y="295"/>
                  <a:pt x="2151" y="295"/>
                  <a:pt x="2150" y="295"/>
                </a:cubicBezTo>
                <a:cubicBezTo>
                  <a:pt x="2150" y="295"/>
                  <a:pt x="2149" y="294"/>
                  <a:pt x="2149" y="294"/>
                </a:cubicBezTo>
                <a:cubicBezTo>
                  <a:pt x="2149" y="294"/>
                  <a:pt x="2149" y="294"/>
                  <a:pt x="2149" y="294"/>
                </a:cubicBezTo>
                <a:cubicBezTo>
                  <a:pt x="2149" y="294"/>
                  <a:pt x="2149" y="294"/>
                  <a:pt x="2149" y="294"/>
                </a:cubicBezTo>
                <a:cubicBezTo>
                  <a:pt x="2149" y="294"/>
                  <a:pt x="2149" y="294"/>
                  <a:pt x="2149" y="294"/>
                </a:cubicBezTo>
                <a:cubicBezTo>
                  <a:pt x="2150" y="295"/>
                  <a:pt x="2151" y="297"/>
                  <a:pt x="2150" y="298"/>
                </a:cubicBezTo>
                <a:cubicBezTo>
                  <a:pt x="2149" y="299"/>
                  <a:pt x="2149" y="299"/>
                  <a:pt x="2148" y="299"/>
                </a:cubicBezTo>
                <a:cubicBezTo>
                  <a:pt x="2148" y="299"/>
                  <a:pt x="2147" y="299"/>
                  <a:pt x="2147" y="299"/>
                </a:cubicBezTo>
                <a:cubicBezTo>
                  <a:pt x="2146" y="299"/>
                  <a:pt x="2146" y="299"/>
                  <a:pt x="2146" y="299"/>
                </a:cubicBezTo>
                <a:cubicBezTo>
                  <a:pt x="2146" y="299"/>
                  <a:pt x="2146" y="299"/>
                  <a:pt x="2146" y="299"/>
                </a:cubicBezTo>
                <a:cubicBezTo>
                  <a:pt x="2147" y="300"/>
                  <a:pt x="2147" y="300"/>
                  <a:pt x="2147" y="301"/>
                </a:cubicBezTo>
                <a:cubicBezTo>
                  <a:pt x="2148" y="302"/>
                  <a:pt x="2148" y="304"/>
                  <a:pt x="2148" y="304"/>
                </a:cubicBezTo>
                <a:cubicBezTo>
                  <a:pt x="2148" y="305"/>
                  <a:pt x="2147" y="305"/>
                  <a:pt x="2147" y="306"/>
                </a:cubicBezTo>
                <a:cubicBezTo>
                  <a:pt x="2147" y="306"/>
                  <a:pt x="2147" y="306"/>
                  <a:pt x="2147" y="306"/>
                </a:cubicBezTo>
                <a:cubicBezTo>
                  <a:pt x="2147" y="306"/>
                  <a:pt x="2147" y="306"/>
                  <a:pt x="2147" y="306"/>
                </a:cubicBezTo>
                <a:cubicBezTo>
                  <a:pt x="2147" y="307"/>
                  <a:pt x="2148" y="308"/>
                  <a:pt x="2147" y="310"/>
                </a:cubicBezTo>
                <a:cubicBezTo>
                  <a:pt x="2147" y="311"/>
                  <a:pt x="2146" y="311"/>
                  <a:pt x="2145" y="311"/>
                </a:cubicBezTo>
                <a:cubicBezTo>
                  <a:pt x="2145" y="311"/>
                  <a:pt x="2145" y="311"/>
                  <a:pt x="2144" y="311"/>
                </a:cubicBezTo>
                <a:cubicBezTo>
                  <a:pt x="2143" y="310"/>
                  <a:pt x="2143" y="309"/>
                  <a:pt x="2142" y="308"/>
                </a:cubicBezTo>
                <a:cubicBezTo>
                  <a:pt x="2142" y="309"/>
                  <a:pt x="2142" y="309"/>
                  <a:pt x="2142" y="309"/>
                </a:cubicBezTo>
                <a:cubicBezTo>
                  <a:pt x="2142" y="309"/>
                  <a:pt x="2142" y="309"/>
                  <a:pt x="2142" y="309"/>
                </a:cubicBezTo>
                <a:cubicBezTo>
                  <a:pt x="2142" y="310"/>
                  <a:pt x="2142" y="310"/>
                  <a:pt x="2142" y="311"/>
                </a:cubicBezTo>
                <a:cubicBezTo>
                  <a:pt x="2142" y="311"/>
                  <a:pt x="2142" y="311"/>
                  <a:pt x="2142" y="311"/>
                </a:cubicBezTo>
                <a:cubicBezTo>
                  <a:pt x="2143" y="311"/>
                  <a:pt x="2143" y="311"/>
                  <a:pt x="2143" y="311"/>
                </a:cubicBezTo>
                <a:cubicBezTo>
                  <a:pt x="2144" y="312"/>
                  <a:pt x="2144" y="312"/>
                  <a:pt x="2144" y="312"/>
                </a:cubicBezTo>
                <a:cubicBezTo>
                  <a:pt x="2144" y="312"/>
                  <a:pt x="2144" y="312"/>
                  <a:pt x="2144" y="313"/>
                </a:cubicBezTo>
                <a:cubicBezTo>
                  <a:pt x="2144" y="313"/>
                  <a:pt x="2144" y="313"/>
                  <a:pt x="2144" y="314"/>
                </a:cubicBezTo>
                <a:cubicBezTo>
                  <a:pt x="2144" y="315"/>
                  <a:pt x="2143" y="317"/>
                  <a:pt x="2142" y="317"/>
                </a:cubicBezTo>
                <a:cubicBezTo>
                  <a:pt x="2142" y="318"/>
                  <a:pt x="2143" y="319"/>
                  <a:pt x="2143" y="319"/>
                </a:cubicBezTo>
                <a:cubicBezTo>
                  <a:pt x="2143" y="321"/>
                  <a:pt x="2142" y="322"/>
                  <a:pt x="2141" y="322"/>
                </a:cubicBezTo>
                <a:cubicBezTo>
                  <a:pt x="2141" y="322"/>
                  <a:pt x="2141" y="322"/>
                  <a:pt x="2141" y="322"/>
                </a:cubicBezTo>
                <a:cubicBezTo>
                  <a:pt x="2141" y="323"/>
                  <a:pt x="2141" y="323"/>
                  <a:pt x="2141" y="324"/>
                </a:cubicBezTo>
                <a:cubicBezTo>
                  <a:pt x="2141" y="325"/>
                  <a:pt x="2141" y="325"/>
                  <a:pt x="2140" y="326"/>
                </a:cubicBezTo>
                <a:cubicBezTo>
                  <a:pt x="2140" y="327"/>
                  <a:pt x="2139" y="328"/>
                  <a:pt x="2137" y="329"/>
                </a:cubicBezTo>
                <a:cubicBezTo>
                  <a:pt x="2137" y="329"/>
                  <a:pt x="2137" y="329"/>
                  <a:pt x="2137" y="329"/>
                </a:cubicBezTo>
                <a:cubicBezTo>
                  <a:pt x="2137" y="329"/>
                  <a:pt x="2136" y="330"/>
                  <a:pt x="2135" y="330"/>
                </a:cubicBezTo>
                <a:cubicBezTo>
                  <a:pt x="2136" y="330"/>
                  <a:pt x="2136" y="331"/>
                  <a:pt x="2136" y="331"/>
                </a:cubicBezTo>
                <a:cubicBezTo>
                  <a:pt x="2136" y="331"/>
                  <a:pt x="2135" y="332"/>
                  <a:pt x="2135" y="332"/>
                </a:cubicBezTo>
                <a:cubicBezTo>
                  <a:pt x="2135" y="332"/>
                  <a:pt x="2135" y="332"/>
                  <a:pt x="2135" y="332"/>
                </a:cubicBezTo>
                <a:cubicBezTo>
                  <a:pt x="2137" y="333"/>
                  <a:pt x="2136" y="335"/>
                  <a:pt x="2136" y="336"/>
                </a:cubicBezTo>
                <a:cubicBezTo>
                  <a:pt x="2136" y="336"/>
                  <a:pt x="2136" y="336"/>
                  <a:pt x="2136" y="336"/>
                </a:cubicBezTo>
                <a:cubicBezTo>
                  <a:pt x="2136" y="336"/>
                  <a:pt x="2136" y="337"/>
                  <a:pt x="2136" y="337"/>
                </a:cubicBezTo>
                <a:cubicBezTo>
                  <a:pt x="2136" y="337"/>
                  <a:pt x="2136" y="339"/>
                  <a:pt x="2134" y="340"/>
                </a:cubicBezTo>
                <a:cubicBezTo>
                  <a:pt x="2134" y="340"/>
                  <a:pt x="2134" y="340"/>
                  <a:pt x="2134" y="340"/>
                </a:cubicBezTo>
                <a:cubicBezTo>
                  <a:pt x="2134" y="341"/>
                  <a:pt x="2134" y="341"/>
                  <a:pt x="2134" y="343"/>
                </a:cubicBezTo>
                <a:cubicBezTo>
                  <a:pt x="2134" y="343"/>
                  <a:pt x="2134" y="344"/>
                  <a:pt x="2134" y="344"/>
                </a:cubicBezTo>
                <a:cubicBezTo>
                  <a:pt x="2134" y="345"/>
                  <a:pt x="2134" y="345"/>
                  <a:pt x="2133" y="345"/>
                </a:cubicBezTo>
                <a:cubicBezTo>
                  <a:pt x="2133" y="345"/>
                  <a:pt x="2133" y="346"/>
                  <a:pt x="2133" y="346"/>
                </a:cubicBezTo>
                <a:cubicBezTo>
                  <a:pt x="2134" y="347"/>
                  <a:pt x="2134" y="348"/>
                  <a:pt x="2134" y="349"/>
                </a:cubicBezTo>
                <a:cubicBezTo>
                  <a:pt x="2133" y="350"/>
                  <a:pt x="2134" y="350"/>
                  <a:pt x="2134" y="351"/>
                </a:cubicBezTo>
                <a:cubicBezTo>
                  <a:pt x="2134" y="352"/>
                  <a:pt x="2135" y="352"/>
                  <a:pt x="2135" y="353"/>
                </a:cubicBezTo>
                <a:cubicBezTo>
                  <a:pt x="2135" y="354"/>
                  <a:pt x="2135" y="355"/>
                  <a:pt x="2134" y="356"/>
                </a:cubicBezTo>
                <a:cubicBezTo>
                  <a:pt x="2134" y="357"/>
                  <a:pt x="2134" y="357"/>
                  <a:pt x="2134" y="358"/>
                </a:cubicBezTo>
                <a:cubicBezTo>
                  <a:pt x="2134" y="358"/>
                  <a:pt x="2134" y="358"/>
                  <a:pt x="2134" y="358"/>
                </a:cubicBezTo>
                <a:cubicBezTo>
                  <a:pt x="2135" y="359"/>
                  <a:pt x="2135" y="360"/>
                  <a:pt x="2135" y="360"/>
                </a:cubicBezTo>
                <a:cubicBezTo>
                  <a:pt x="2135" y="361"/>
                  <a:pt x="2135" y="363"/>
                  <a:pt x="2136" y="363"/>
                </a:cubicBezTo>
                <a:cubicBezTo>
                  <a:pt x="2136" y="364"/>
                  <a:pt x="2137" y="365"/>
                  <a:pt x="2136" y="366"/>
                </a:cubicBezTo>
                <a:cubicBezTo>
                  <a:pt x="2136" y="366"/>
                  <a:pt x="2136" y="366"/>
                  <a:pt x="2136" y="366"/>
                </a:cubicBezTo>
                <a:cubicBezTo>
                  <a:pt x="2136" y="366"/>
                  <a:pt x="2136" y="367"/>
                  <a:pt x="2136" y="367"/>
                </a:cubicBezTo>
                <a:cubicBezTo>
                  <a:pt x="2137" y="367"/>
                  <a:pt x="2137" y="367"/>
                  <a:pt x="2137" y="367"/>
                </a:cubicBezTo>
                <a:cubicBezTo>
                  <a:pt x="2137" y="368"/>
                  <a:pt x="2138" y="368"/>
                  <a:pt x="2138" y="368"/>
                </a:cubicBezTo>
                <a:cubicBezTo>
                  <a:pt x="2138" y="368"/>
                  <a:pt x="2139" y="368"/>
                  <a:pt x="2139" y="369"/>
                </a:cubicBezTo>
                <a:cubicBezTo>
                  <a:pt x="2140" y="370"/>
                  <a:pt x="2140" y="370"/>
                  <a:pt x="2140" y="370"/>
                </a:cubicBezTo>
                <a:cubicBezTo>
                  <a:pt x="2140" y="371"/>
                  <a:pt x="2140" y="371"/>
                  <a:pt x="2140" y="371"/>
                </a:cubicBezTo>
                <a:cubicBezTo>
                  <a:pt x="2140" y="372"/>
                  <a:pt x="2140" y="372"/>
                  <a:pt x="2140" y="372"/>
                </a:cubicBezTo>
                <a:cubicBezTo>
                  <a:pt x="2140" y="372"/>
                  <a:pt x="2141" y="373"/>
                  <a:pt x="2141" y="373"/>
                </a:cubicBezTo>
                <a:cubicBezTo>
                  <a:pt x="2141" y="373"/>
                  <a:pt x="2141" y="373"/>
                  <a:pt x="2142" y="373"/>
                </a:cubicBezTo>
                <a:cubicBezTo>
                  <a:pt x="2142" y="373"/>
                  <a:pt x="2142" y="373"/>
                  <a:pt x="2142" y="373"/>
                </a:cubicBezTo>
                <a:cubicBezTo>
                  <a:pt x="2142" y="373"/>
                  <a:pt x="2142" y="373"/>
                  <a:pt x="2142" y="373"/>
                </a:cubicBezTo>
                <a:cubicBezTo>
                  <a:pt x="2143" y="373"/>
                  <a:pt x="2143" y="374"/>
                  <a:pt x="2143" y="374"/>
                </a:cubicBezTo>
                <a:cubicBezTo>
                  <a:pt x="2144" y="374"/>
                  <a:pt x="2144" y="375"/>
                  <a:pt x="2144" y="375"/>
                </a:cubicBezTo>
                <a:cubicBezTo>
                  <a:pt x="2144" y="375"/>
                  <a:pt x="2144" y="375"/>
                  <a:pt x="2144" y="375"/>
                </a:cubicBezTo>
                <a:cubicBezTo>
                  <a:pt x="2144" y="375"/>
                  <a:pt x="2144" y="375"/>
                  <a:pt x="2144" y="375"/>
                </a:cubicBezTo>
                <a:cubicBezTo>
                  <a:pt x="2144" y="376"/>
                  <a:pt x="2145" y="376"/>
                  <a:pt x="2145" y="377"/>
                </a:cubicBezTo>
                <a:cubicBezTo>
                  <a:pt x="2145" y="377"/>
                  <a:pt x="2146" y="378"/>
                  <a:pt x="2146" y="378"/>
                </a:cubicBezTo>
                <a:cubicBezTo>
                  <a:pt x="2147" y="378"/>
                  <a:pt x="2147" y="378"/>
                  <a:pt x="2147" y="378"/>
                </a:cubicBezTo>
                <a:cubicBezTo>
                  <a:pt x="2147" y="378"/>
                  <a:pt x="2147" y="378"/>
                  <a:pt x="2147" y="378"/>
                </a:cubicBezTo>
                <a:cubicBezTo>
                  <a:pt x="2148" y="378"/>
                  <a:pt x="2149" y="378"/>
                  <a:pt x="2149" y="379"/>
                </a:cubicBezTo>
                <a:cubicBezTo>
                  <a:pt x="2150" y="379"/>
                  <a:pt x="2150" y="380"/>
                  <a:pt x="2149" y="380"/>
                </a:cubicBezTo>
                <a:cubicBezTo>
                  <a:pt x="2150" y="381"/>
                  <a:pt x="2150" y="381"/>
                  <a:pt x="2150" y="381"/>
                </a:cubicBezTo>
                <a:cubicBezTo>
                  <a:pt x="2150" y="381"/>
                  <a:pt x="2151" y="381"/>
                  <a:pt x="2152" y="381"/>
                </a:cubicBezTo>
                <a:cubicBezTo>
                  <a:pt x="2152" y="381"/>
                  <a:pt x="2152" y="381"/>
                  <a:pt x="2153" y="382"/>
                </a:cubicBezTo>
                <a:cubicBezTo>
                  <a:pt x="2154" y="382"/>
                  <a:pt x="2155" y="384"/>
                  <a:pt x="2155" y="385"/>
                </a:cubicBezTo>
                <a:cubicBezTo>
                  <a:pt x="2155" y="386"/>
                  <a:pt x="2155" y="387"/>
                  <a:pt x="2154" y="387"/>
                </a:cubicBezTo>
                <a:cubicBezTo>
                  <a:pt x="2154" y="387"/>
                  <a:pt x="2154" y="387"/>
                  <a:pt x="2154" y="387"/>
                </a:cubicBezTo>
                <a:cubicBezTo>
                  <a:pt x="2154" y="388"/>
                  <a:pt x="2153" y="388"/>
                  <a:pt x="2152" y="388"/>
                </a:cubicBezTo>
                <a:cubicBezTo>
                  <a:pt x="2153" y="389"/>
                  <a:pt x="2153" y="390"/>
                  <a:pt x="2153" y="391"/>
                </a:cubicBezTo>
                <a:cubicBezTo>
                  <a:pt x="2152" y="392"/>
                  <a:pt x="2151" y="393"/>
                  <a:pt x="2150" y="393"/>
                </a:cubicBezTo>
                <a:cubicBezTo>
                  <a:pt x="2150" y="393"/>
                  <a:pt x="2150" y="393"/>
                  <a:pt x="2150" y="393"/>
                </a:cubicBezTo>
                <a:cubicBezTo>
                  <a:pt x="2149" y="393"/>
                  <a:pt x="2148" y="393"/>
                  <a:pt x="2148" y="392"/>
                </a:cubicBezTo>
                <a:cubicBezTo>
                  <a:pt x="2147" y="391"/>
                  <a:pt x="2147" y="391"/>
                  <a:pt x="2147" y="391"/>
                </a:cubicBezTo>
                <a:cubicBezTo>
                  <a:pt x="2147" y="391"/>
                  <a:pt x="2147" y="391"/>
                  <a:pt x="2147" y="391"/>
                </a:cubicBezTo>
                <a:cubicBezTo>
                  <a:pt x="2147" y="391"/>
                  <a:pt x="2147" y="391"/>
                  <a:pt x="2147" y="391"/>
                </a:cubicBezTo>
                <a:cubicBezTo>
                  <a:pt x="2147" y="391"/>
                  <a:pt x="2147" y="391"/>
                  <a:pt x="2147" y="391"/>
                </a:cubicBezTo>
                <a:cubicBezTo>
                  <a:pt x="2147" y="392"/>
                  <a:pt x="2146" y="393"/>
                  <a:pt x="2145" y="393"/>
                </a:cubicBezTo>
                <a:cubicBezTo>
                  <a:pt x="2145" y="393"/>
                  <a:pt x="2145" y="393"/>
                  <a:pt x="2145" y="393"/>
                </a:cubicBezTo>
                <a:cubicBezTo>
                  <a:pt x="2144" y="393"/>
                  <a:pt x="2143" y="393"/>
                  <a:pt x="2143" y="392"/>
                </a:cubicBezTo>
                <a:cubicBezTo>
                  <a:pt x="2142" y="391"/>
                  <a:pt x="2142" y="391"/>
                  <a:pt x="2142" y="391"/>
                </a:cubicBezTo>
                <a:cubicBezTo>
                  <a:pt x="2142" y="391"/>
                  <a:pt x="2142" y="391"/>
                  <a:pt x="2142" y="391"/>
                </a:cubicBezTo>
                <a:cubicBezTo>
                  <a:pt x="2142" y="391"/>
                  <a:pt x="2142" y="391"/>
                  <a:pt x="2142" y="391"/>
                </a:cubicBezTo>
                <a:cubicBezTo>
                  <a:pt x="2141" y="391"/>
                  <a:pt x="2141" y="392"/>
                  <a:pt x="2140" y="392"/>
                </a:cubicBezTo>
                <a:cubicBezTo>
                  <a:pt x="2140" y="392"/>
                  <a:pt x="2140" y="392"/>
                  <a:pt x="2140" y="392"/>
                </a:cubicBezTo>
                <a:cubicBezTo>
                  <a:pt x="2140" y="392"/>
                  <a:pt x="2140" y="392"/>
                  <a:pt x="2139" y="391"/>
                </a:cubicBezTo>
                <a:cubicBezTo>
                  <a:pt x="2139" y="391"/>
                  <a:pt x="2139" y="391"/>
                  <a:pt x="2139" y="391"/>
                </a:cubicBezTo>
                <a:cubicBezTo>
                  <a:pt x="2139" y="391"/>
                  <a:pt x="2139" y="391"/>
                  <a:pt x="2139" y="391"/>
                </a:cubicBezTo>
                <a:cubicBezTo>
                  <a:pt x="2139" y="391"/>
                  <a:pt x="2138" y="390"/>
                  <a:pt x="2138" y="390"/>
                </a:cubicBezTo>
                <a:cubicBezTo>
                  <a:pt x="2138" y="390"/>
                  <a:pt x="2138" y="390"/>
                  <a:pt x="2138" y="390"/>
                </a:cubicBezTo>
                <a:cubicBezTo>
                  <a:pt x="2138" y="391"/>
                  <a:pt x="2137" y="391"/>
                  <a:pt x="2136" y="392"/>
                </a:cubicBezTo>
                <a:cubicBezTo>
                  <a:pt x="2136" y="392"/>
                  <a:pt x="2136" y="392"/>
                  <a:pt x="2136" y="392"/>
                </a:cubicBezTo>
                <a:cubicBezTo>
                  <a:pt x="2136" y="392"/>
                  <a:pt x="2134" y="393"/>
                  <a:pt x="2133" y="393"/>
                </a:cubicBezTo>
                <a:cubicBezTo>
                  <a:pt x="2132" y="393"/>
                  <a:pt x="2131" y="392"/>
                  <a:pt x="2131" y="391"/>
                </a:cubicBezTo>
                <a:cubicBezTo>
                  <a:pt x="2131" y="390"/>
                  <a:pt x="2131" y="390"/>
                  <a:pt x="2131" y="389"/>
                </a:cubicBezTo>
                <a:cubicBezTo>
                  <a:pt x="2131" y="389"/>
                  <a:pt x="2131" y="388"/>
                  <a:pt x="2131" y="387"/>
                </a:cubicBezTo>
                <a:cubicBezTo>
                  <a:pt x="2130" y="388"/>
                  <a:pt x="2130" y="388"/>
                  <a:pt x="2129" y="388"/>
                </a:cubicBezTo>
                <a:cubicBezTo>
                  <a:pt x="2129" y="388"/>
                  <a:pt x="2129" y="388"/>
                  <a:pt x="2129" y="388"/>
                </a:cubicBezTo>
                <a:cubicBezTo>
                  <a:pt x="2128" y="388"/>
                  <a:pt x="2128" y="388"/>
                  <a:pt x="2128" y="388"/>
                </a:cubicBezTo>
                <a:cubicBezTo>
                  <a:pt x="2127" y="388"/>
                  <a:pt x="2127" y="388"/>
                  <a:pt x="2127" y="388"/>
                </a:cubicBezTo>
                <a:cubicBezTo>
                  <a:pt x="2127" y="388"/>
                  <a:pt x="2127" y="388"/>
                  <a:pt x="2127" y="388"/>
                </a:cubicBezTo>
                <a:cubicBezTo>
                  <a:pt x="2125" y="388"/>
                  <a:pt x="2125" y="388"/>
                  <a:pt x="2125" y="388"/>
                </a:cubicBezTo>
                <a:cubicBezTo>
                  <a:pt x="2125" y="388"/>
                  <a:pt x="2125" y="388"/>
                  <a:pt x="2125" y="388"/>
                </a:cubicBezTo>
                <a:cubicBezTo>
                  <a:pt x="2124" y="388"/>
                  <a:pt x="2124" y="388"/>
                  <a:pt x="2124" y="388"/>
                </a:cubicBezTo>
                <a:cubicBezTo>
                  <a:pt x="2123" y="388"/>
                  <a:pt x="2123" y="388"/>
                  <a:pt x="2123" y="388"/>
                </a:cubicBezTo>
                <a:cubicBezTo>
                  <a:pt x="2123" y="388"/>
                  <a:pt x="2122" y="388"/>
                  <a:pt x="2121" y="387"/>
                </a:cubicBezTo>
                <a:cubicBezTo>
                  <a:pt x="2121" y="387"/>
                  <a:pt x="2121" y="387"/>
                  <a:pt x="2121" y="386"/>
                </a:cubicBezTo>
                <a:cubicBezTo>
                  <a:pt x="2121" y="386"/>
                  <a:pt x="2121" y="386"/>
                  <a:pt x="2121" y="386"/>
                </a:cubicBezTo>
                <a:cubicBezTo>
                  <a:pt x="2120" y="386"/>
                  <a:pt x="2120" y="386"/>
                  <a:pt x="2120" y="386"/>
                </a:cubicBezTo>
                <a:cubicBezTo>
                  <a:pt x="2120" y="385"/>
                  <a:pt x="2120" y="385"/>
                  <a:pt x="2120" y="385"/>
                </a:cubicBezTo>
                <a:cubicBezTo>
                  <a:pt x="2120" y="386"/>
                  <a:pt x="2120" y="386"/>
                  <a:pt x="2120" y="386"/>
                </a:cubicBezTo>
                <a:cubicBezTo>
                  <a:pt x="2119" y="386"/>
                  <a:pt x="2118" y="385"/>
                  <a:pt x="2118" y="385"/>
                </a:cubicBezTo>
                <a:cubicBezTo>
                  <a:pt x="2118" y="384"/>
                  <a:pt x="2118" y="384"/>
                  <a:pt x="2118" y="384"/>
                </a:cubicBezTo>
                <a:cubicBezTo>
                  <a:pt x="2118" y="384"/>
                  <a:pt x="2117" y="384"/>
                  <a:pt x="2117" y="384"/>
                </a:cubicBezTo>
                <a:cubicBezTo>
                  <a:pt x="2117" y="384"/>
                  <a:pt x="2116" y="384"/>
                  <a:pt x="2116" y="384"/>
                </a:cubicBezTo>
                <a:cubicBezTo>
                  <a:pt x="2115" y="383"/>
                  <a:pt x="2115" y="383"/>
                  <a:pt x="2115" y="383"/>
                </a:cubicBezTo>
                <a:cubicBezTo>
                  <a:pt x="2115" y="383"/>
                  <a:pt x="2115" y="382"/>
                  <a:pt x="2115" y="382"/>
                </a:cubicBezTo>
                <a:cubicBezTo>
                  <a:pt x="2114" y="382"/>
                  <a:pt x="2113" y="382"/>
                  <a:pt x="2113" y="381"/>
                </a:cubicBezTo>
                <a:cubicBezTo>
                  <a:pt x="2112" y="381"/>
                  <a:pt x="2112" y="380"/>
                  <a:pt x="2112" y="379"/>
                </a:cubicBezTo>
                <a:cubicBezTo>
                  <a:pt x="2112" y="379"/>
                  <a:pt x="2112" y="379"/>
                  <a:pt x="2111" y="379"/>
                </a:cubicBezTo>
                <a:cubicBezTo>
                  <a:pt x="2109" y="379"/>
                  <a:pt x="2109" y="378"/>
                  <a:pt x="2109" y="377"/>
                </a:cubicBezTo>
                <a:cubicBezTo>
                  <a:pt x="2108" y="375"/>
                  <a:pt x="2110" y="374"/>
                  <a:pt x="2111" y="373"/>
                </a:cubicBezTo>
                <a:cubicBezTo>
                  <a:pt x="2111" y="373"/>
                  <a:pt x="2112" y="373"/>
                  <a:pt x="2113" y="373"/>
                </a:cubicBezTo>
                <a:cubicBezTo>
                  <a:pt x="2113" y="373"/>
                  <a:pt x="2113" y="372"/>
                  <a:pt x="2112" y="372"/>
                </a:cubicBezTo>
                <a:cubicBezTo>
                  <a:pt x="2112" y="372"/>
                  <a:pt x="2112" y="372"/>
                  <a:pt x="2112" y="372"/>
                </a:cubicBezTo>
                <a:cubicBezTo>
                  <a:pt x="2112" y="372"/>
                  <a:pt x="2112" y="372"/>
                  <a:pt x="2112" y="373"/>
                </a:cubicBezTo>
                <a:cubicBezTo>
                  <a:pt x="2111" y="374"/>
                  <a:pt x="2109" y="374"/>
                  <a:pt x="2107" y="374"/>
                </a:cubicBezTo>
                <a:cubicBezTo>
                  <a:pt x="2107" y="374"/>
                  <a:pt x="2107" y="374"/>
                  <a:pt x="2107" y="374"/>
                </a:cubicBezTo>
                <a:cubicBezTo>
                  <a:pt x="2107" y="374"/>
                  <a:pt x="2107" y="375"/>
                  <a:pt x="2107" y="375"/>
                </a:cubicBezTo>
                <a:cubicBezTo>
                  <a:pt x="2107" y="375"/>
                  <a:pt x="2106" y="375"/>
                  <a:pt x="2106" y="375"/>
                </a:cubicBezTo>
                <a:cubicBezTo>
                  <a:pt x="2105" y="375"/>
                  <a:pt x="2105" y="375"/>
                  <a:pt x="2104" y="375"/>
                </a:cubicBezTo>
                <a:cubicBezTo>
                  <a:pt x="2103" y="374"/>
                  <a:pt x="2103" y="373"/>
                  <a:pt x="2103" y="372"/>
                </a:cubicBezTo>
                <a:cubicBezTo>
                  <a:pt x="2103" y="372"/>
                  <a:pt x="2103" y="372"/>
                  <a:pt x="2103" y="372"/>
                </a:cubicBezTo>
                <a:cubicBezTo>
                  <a:pt x="2103" y="372"/>
                  <a:pt x="2103" y="372"/>
                  <a:pt x="2103" y="372"/>
                </a:cubicBezTo>
                <a:cubicBezTo>
                  <a:pt x="2101" y="372"/>
                  <a:pt x="2101" y="371"/>
                  <a:pt x="2100" y="370"/>
                </a:cubicBezTo>
                <a:cubicBezTo>
                  <a:pt x="2100" y="370"/>
                  <a:pt x="2100" y="369"/>
                  <a:pt x="2100" y="369"/>
                </a:cubicBezTo>
                <a:cubicBezTo>
                  <a:pt x="2099" y="369"/>
                  <a:pt x="2099" y="368"/>
                  <a:pt x="2099" y="368"/>
                </a:cubicBezTo>
                <a:cubicBezTo>
                  <a:pt x="2098" y="367"/>
                  <a:pt x="2098" y="366"/>
                  <a:pt x="2099" y="364"/>
                </a:cubicBezTo>
                <a:cubicBezTo>
                  <a:pt x="2099" y="364"/>
                  <a:pt x="2099" y="364"/>
                  <a:pt x="2099" y="363"/>
                </a:cubicBezTo>
                <a:cubicBezTo>
                  <a:pt x="2099" y="363"/>
                  <a:pt x="2099" y="363"/>
                  <a:pt x="2099" y="363"/>
                </a:cubicBezTo>
                <a:cubicBezTo>
                  <a:pt x="2099" y="362"/>
                  <a:pt x="2099" y="362"/>
                  <a:pt x="2099" y="361"/>
                </a:cubicBezTo>
                <a:cubicBezTo>
                  <a:pt x="2099" y="360"/>
                  <a:pt x="2099" y="359"/>
                  <a:pt x="2099" y="358"/>
                </a:cubicBezTo>
                <a:cubicBezTo>
                  <a:pt x="2100" y="358"/>
                  <a:pt x="2100" y="358"/>
                  <a:pt x="2100" y="358"/>
                </a:cubicBezTo>
                <a:cubicBezTo>
                  <a:pt x="2100" y="357"/>
                  <a:pt x="2101" y="356"/>
                  <a:pt x="2102" y="356"/>
                </a:cubicBezTo>
                <a:cubicBezTo>
                  <a:pt x="2102" y="356"/>
                  <a:pt x="2103" y="356"/>
                  <a:pt x="2103" y="356"/>
                </a:cubicBezTo>
                <a:cubicBezTo>
                  <a:pt x="2104" y="356"/>
                  <a:pt x="2105" y="356"/>
                  <a:pt x="2105" y="356"/>
                </a:cubicBezTo>
                <a:cubicBezTo>
                  <a:pt x="2105" y="356"/>
                  <a:pt x="2105" y="356"/>
                  <a:pt x="2105" y="356"/>
                </a:cubicBezTo>
                <a:cubicBezTo>
                  <a:pt x="2105" y="356"/>
                  <a:pt x="2105" y="357"/>
                  <a:pt x="2105" y="357"/>
                </a:cubicBezTo>
                <a:cubicBezTo>
                  <a:pt x="2106" y="356"/>
                  <a:pt x="2106" y="356"/>
                  <a:pt x="2107" y="356"/>
                </a:cubicBezTo>
                <a:cubicBezTo>
                  <a:pt x="2107" y="357"/>
                  <a:pt x="2107" y="357"/>
                  <a:pt x="2107" y="357"/>
                </a:cubicBezTo>
                <a:cubicBezTo>
                  <a:pt x="2107" y="356"/>
                  <a:pt x="2107" y="356"/>
                  <a:pt x="2107" y="356"/>
                </a:cubicBezTo>
                <a:cubicBezTo>
                  <a:pt x="2107" y="356"/>
                  <a:pt x="2107" y="356"/>
                  <a:pt x="2107" y="356"/>
                </a:cubicBezTo>
                <a:cubicBezTo>
                  <a:pt x="2107" y="356"/>
                  <a:pt x="2107" y="356"/>
                  <a:pt x="2107" y="356"/>
                </a:cubicBezTo>
                <a:cubicBezTo>
                  <a:pt x="2107" y="356"/>
                  <a:pt x="2107" y="355"/>
                  <a:pt x="2107" y="355"/>
                </a:cubicBezTo>
                <a:cubicBezTo>
                  <a:pt x="2107" y="354"/>
                  <a:pt x="2107" y="353"/>
                  <a:pt x="2108" y="353"/>
                </a:cubicBezTo>
                <a:cubicBezTo>
                  <a:pt x="2108" y="352"/>
                  <a:pt x="2109" y="352"/>
                  <a:pt x="2110" y="352"/>
                </a:cubicBezTo>
                <a:cubicBezTo>
                  <a:pt x="2109" y="351"/>
                  <a:pt x="2109" y="350"/>
                  <a:pt x="2109" y="350"/>
                </a:cubicBezTo>
                <a:cubicBezTo>
                  <a:pt x="2109" y="350"/>
                  <a:pt x="2109" y="350"/>
                  <a:pt x="2108" y="350"/>
                </a:cubicBezTo>
                <a:cubicBezTo>
                  <a:pt x="2108" y="350"/>
                  <a:pt x="2108" y="350"/>
                  <a:pt x="2107" y="350"/>
                </a:cubicBezTo>
                <a:cubicBezTo>
                  <a:pt x="2107" y="350"/>
                  <a:pt x="2106" y="349"/>
                  <a:pt x="2106" y="349"/>
                </a:cubicBezTo>
                <a:cubicBezTo>
                  <a:pt x="2106" y="348"/>
                  <a:pt x="2106" y="348"/>
                  <a:pt x="2106" y="348"/>
                </a:cubicBezTo>
                <a:cubicBezTo>
                  <a:pt x="2106" y="347"/>
                  <a:pt x="2106" y="347"/>
                  <a:pt x="2106" y="347"/>
                </a:cubicBezTo>
                <a:cubicBezTo>
                  <a:pt x="2106" y="347"/>
                  <a:pt x="2105" y="347"/>
                  <a:pt x="2105" y="347"/>
                </a:cubicBezTo>
                <a:cubicBezTo>
                  <a:pt x="2104" y="347"/>
                  <a:pt x="2104" y="347"/>
                  <a:pt x="2104" y="347"/>
                </a:cubicBezTo>
                <a:cubicBezTo>
                  <a:pt x="2103" y="346"/>
                  <a:pt x="2103" y="346"/>
                  <a:pt x="2103" y="346"/>
                </a:cubicBezTo>
                <a:cubicBezTo>
                  <a:pt x="2103" y="345"/>
                  <a:pt x="2103" y="345"/>
                  <a:pt x="2103" y="345"/>
                </a:cubicBezTo>
                <a:cubicBezTo>
                  <a:pt x="2103" y="344"/>
                  <a:pt x="2103" y="344"/>
                  <a:pt x="2103" y="343"/>
                </a:cubicBezTo>
                <a:cubicBezTo>
                  <a:pt x="2103" y="343"/>
                  <a:pt x="2104" y="343"/>
                  <a:pt x="2104" y="342"/>
                </a:cubicBezTo>
                <a:cubicBezTo>
                  <a:pt x="2104" y="342"/>
                  <a:pt x="2104" y="342"/>
                  <a:pt x="2104" y="342"/>
                </a:cubicBezTo>
                <a:cubicBezTo>
                  <a:pt x="2104" y="341"/>
                  <a:pt x="2104" y="340"/>
                  <a:pt x="2105" y="340"/>
                </a:cubicBezTo>
                <a:cubicBezTo>
                  <a:pt x="2105" y="339"/>
                  <a:pt x="2106" y="339"/>
                  <a:pt x="2107" y="339"/>
                </a:cubicBezTo>
                <a:cubicBezTo>
                  <a:pt x="2108" y="339"/>
                  <a:pt x="2108" y="339"/>
                  <a:pt x="2108" y="339"/>
                </a:cubicBezTo>
                <a:cubicBezTo>
                  <a:pt x="2109" y="339"/>
                  <a:pt x="2109" y="339"/>
                  <a:pt x="2109" y="339"/>
                </a:cubicBezTo>
                <a:cubicBezTo>
                  <a:pt x="2109" y="339"/>
                  <a:pt x="2109" y="339"/>
                  <a:pt x="2109" y="339"/>
                </a:cubicBezTo>
                <a:cubicBezTo>
                  <a:pt x="2108" y="338"/>
                  <a:pt x="2107" y="337"/>
                  <a:pt x="2108" y="336"/>
                </a:cubicBezTo>
                <a:cubicBezTo>
                  <a:pt x="2108" y="335"/>
                  <a:pt x="2108" y="335"/>
                  <a:pt x="2108" y="335"/>
                </a:cubicBezTo>
                <a:cubicBezTo>
                  <a:pt x="2108" y="334"/>
                  <a:pt x="2108" y="334"/>
                  <a:pt x="2108" y="334"/>
                </a:cubicBezTo>
                <a:cubicBezTo>
                  <a:pt x="2108" y="334"/>
                  <a:pt x="2108" y="333"/>
                  <a:pt x="2109" y="332"/>
                </a:cubicBezTo>
                <a:cubicBezTo>
                  <a:pt x="2109" y="332"/>
                  <a:pt x="2110" y="331"/>
                  <a:pt x="2110" y="331"/>
                </a:cubicBezTo>
                <a:cubicBezTo>
                  <a:pt x="2110" y="331"/>
                  <a:pt x="2110" y="331"/>
                  <a:pt x="2110" y="331"/>
                </a:cubicBezTo>
                <a:cubicBezTo>
                  <a:pt x="2111" y="331"/>
                  <a:pt x="2111" y="331"/>
                  <a:pt x="2111" y="330"/>
                </a:cubicBezTo>
                <a:cubicBezTo>
                  <a:pt x="2111" y="330"/>
                  <a:pt x="2111" y="330"/>
                  <a:pt x="2112" y="330"/>
                </a:cubicBezTo>
                <a:cubicBezTo>
                  <a:pt x="2112" y="329"/>
                  <a:pt x="2113" y="329"/>
                  <a:pt x="2114" y="329"/>
                </a:cubicBezTo>
                <a:cubicBezTo>
                  <a:pt x="2114" y="329"/>
                  <a:pt x="2114" y="329"/>
                  <a:pt x="2115" y="329"/>
                </a:cubicBezTo>
                <a:cubicBezTo>
                  <a:pt x="2115" y="329"/>
                  <a:pt x="2115" y="329"/>
                  <a:pt x="2115" y="329"/>
                </a:cubicBezTo>
                <a:cubicBezTo>
                  <a:pt x="2114" y="329"/>
                  <a:pt x="2114" y="328"/>
                  <a:pt x="2114" y="328"/>
                </a:cubicBezTo>
                <a:cubicBezTo>
                  <a:pt x="2113" y="328"/>
                  <a:pt x="2113" y="327"/>
                  <a:pt x="2114" y="327"/>
                </a:cubicBezTo>
                <a:cubicBezTo>
                  <a:pt x="2114" y="327"/>
                  <a:pt x="2114" y="327"/>
                  <a:pt x="2113" y="327"/>
                </a:cubicBezTo>
                <a:cubicBezTo>
                  <a:pt x="2113" y="326"/>
                  <a:pt x="2113" y="325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3" y="323"/>
                  <a:pt x="2112" y="324"/>
                  <a:pt x="2112" y="324"/>
                </a:cubicBezTo>
                <a:cubicBezTo>
                  <a:pt x="2111" y="324"/>
                  <a:pt x="2111" y="324"/>
                  <a:pt x="2111" y="324"/>
                </a:cubicBezTo>
                <a:cubicBezTo>
                  <a:pt x="2110" y="324"/>
                  <a:pt x="2109" y="323"/>
                  <a:pt x="2108" y="322"/>
                </a:cubicBezTo>
                <a:cubicBezTo>
                  <a:pt x="2107" y="322"/>
                  <a:pt x="2107" y="321"/>
                  <a:pt x="2107" y="321"/>
                </a:cubicBezTo>
                <a:cubicBezTo>
                  <a:pt x="2107" y="320"/>
                  <a:pt x="2108" y="319"/>
                  <a:pt x="2109" y="318"/>
                </a:cubicBezTo>
                <a:cubicBezTo>
                  <a:pt x="2109" y="318"/>
                  <a:pt x="2109" y="318"/>
                  <a:pt x="2110" y="318"/>
                </a:cubicBezTo>
                <a:cubicBezTo>
                  <a:pt x="2110" y="317"/>
                  <a:pt x="2110" y="317"/>
                  <a:pt x="2110" y="316"/>
                </a:cubicBezTo>
                <a:cubicBezTo>
                  <a:pt x="2111" y="315"/>
                  <a:pt x="2112" y="315"/>
                  <a:pt x="2113" y="314"/>
                </a:cubicBezTo>
                <a:cubicBezTo>
                  <a:pt x="2113" y="314"/>
                  <a:pt x="2113" y="313"/>
                  <a:pt x="2113" y="313"/>
                </a:cubicBezTo>
                <a:cubicBezTo>
                  <a:pt x="2114" y="313"/>
                  <a:pt x="2114" y="313"/>
                  <a:pt x="2114" y="313"/>
                </a:cubicBezTo>
                <a:cubicBezTo>
                  <a:pt x="2114" y="312"/>
                  <a:pt x="2114" y="312"/>
                  <a:pt x="2114" y="311"/>
                </a:cubicBezTo>
                <a:cubicBezTo>
                  <a:pt x="2114" y="310"/>
                  <a:pt x="2116" y="308"/>
                  <a:pt x="2117" y="307"/>
                </a:cubicBezTo>
                <a:cubicBezTo>
                  <a:pt x="2117" y="307"/>
                  <a:pt x="2117" y="307"/>
                  <a:pt x="2118" y="307"/>
                </a:cubicBezTo>
                <a:cubicBezTo>
                  <a:pt x="2118" y="307"/>
                  <a:pt x="2118" y="307"/>
                  <a:pt x="2118" y="307"/>
                </a:cubicBezTo>
                <a:cubicBezTo>
                  <a:pt x="2118" y="307"/>
                  <a:pt x="2119" y="307"/>
                  <a:pt x="2119" y="307"/>
                </a:cubicBezTo>
                <a:cubicBezTo>
                  <a:pt x="2119" y="307"/>
                  <a:pt x="2119" y="307"/>
                  <a:pt x="2119" y="307"/>
                </a:cubicBezTo>
                <a:cubicBezTo>
                  <a:pt x="2119" y="307"/>
                  <a:pt x="2119" y="306"/>
                  <a:pt x="2119" y="306"/>
                </a:cubicBezTo>
                <a:cubicBezTo>
                  <a:pt x="2119" y="306"/>
                  <a:pt x="2119" y="305"/>
                  <a:pt x="2119" y="305"/>
                </a:cubicBezTo>
                <a:cubicBezTo>
                  <a:pt x="2119" y="305"/>
                  <a:pt x="2118" y="305"/>
                  <a:pt x="2118" y="305"/>
                </a:cubicBezTo>
                <a:cubicBezTo>
                  <a:pt x="2117" y="304"/>
                  <a:pt x="2117" y="304"/>
                  <a:pt x="2117" y="303"/>
                </a:cubicBezTo>
                <a:cubicBezTo>
                  <a:pt x="2117" y="302"/>
                  <a:pt x="2118" y="301"/>
                  <a:pt x="2120" y="301"/>
                </a:cubicBezTo>
                <a:cubicBezTo>
                  <a:pt x="2121" y="301"/>
                  <a:pt x="2121" y="301"/>
                  <a:pt x="2121" y="301"/>
                </a:cubicBezTo>
                <a:cubicBezTo>
                  <a:pt x="2121" y="301"/>
                  <a:pt x="2121" y="300"/>
                  <a:pt x="2122" y="300"/>
                </a:cubicBezTo>
                <a:cubicBezTo>
                  <a:pt x="2122" y="300"/>
                  <a:pt x="2122" y="300"/>
                  <a:pt x="2122" y="300"/>
                </a:cubicBezTo>
                <a:cubicBezTo>
                  <a:pt x="2120" y="299"/>
                  <a:pt x="2120" y="298"/>
                  <a:pt x="2120" y="297"/>
                </a:cubicBezTo>
                <a:cubicBezTo>
                  <a:pt x="2120" y="296"/>
                  <a:pt x="2120" y="296"/>
                  <a:pt x="2120" y="296"/>
                </a:cubicBezTo>
                <a:cubicBezTo>
                  <a:pt x="2120" y="296"/>
                  <a:pt x="2120" y="296"/>
                  <a:pt x="2120" y="295"/>
                </a:cubicBezTo>
                <a:cubicBezTo>
                  <a:pt x="2119" y="294"/>
                  <a:pt x="2120" y="292"/>
                  <a:pt x="2121" y="290"/>
                </a:cubicBezTo>
                <a:cubicBezTo>
                  <a:pt x="2120" y="290"/>
                  <a:pt x="2120" y="290"/>
                  <a:pt x="2120" y="290"/>
                </a:cubicBezTo>
                <a:cubicBezTo>
                  <a:pt x="2119" y="290"/>
                  <a:pt x="2119" y="290"/>
                  <a:pt x="2119" y="290"/>
                </a:cubicBezTo>
                <a:cubicBezTo>
                  <a:pt x="2118" y="290"/>
                  <a:pt x="2117" y="289"/>
                  <a:pt x="2117" y="289"/>
                </a:cubicBezTo>
                <a:cubicBezTo>
                  <a:pt x="2117" y="289"/>
                  <a:pt x="2117" y="289"/>
                  <a:pt x="2117" y="288"/>
                </a:cubicBezTo>
                <a:cubicBezTo>
                  <a:pt x="2117" y="288"/>
                  <a:pt x="2117" y="288"/>
                  <a:pt x="2117" y="288"/>
                </a:cubicBezTo>
                <a:cubicBezTo>
                  <a:pt x="2117" y="288"/>
                  <a:pt x="2117" y="288"/>
                  <a:pt x="2116" y="288"/>
                </a:cubicBezTo>
                <a:cubicBezTo>
                  <a:pt x="2115" y="287"/>
                  <a:pt x="2116" y="285"/>
                  <a:pt x="2117" y="284"/>
                </a:cubicBezTo>
                <a:cubicBezTo>
                  <a:pt x="2117" y="283"/>
                  <a:pt x="2118" y="282"/>
                  <a:pt x="2119" y="282"/>
                </a:cubicBezTo>
                <a:cubicBezTo>
                  <a:pt x="2120" y="282"/>
                  <a:pt x="2120" y="282"/>
                  <a:pt x="2120" y="283"/>
                </a:cubicBezTo>
                <a:cubicBezTo>
                  <a:pt x="2121" y="283"/>
                  <a:pt x="2121" y="284"/>
                  <a:pt x="2121" y="284"/>
                </a:cubicBezTo>
                <a:cubicBezTo>
                  <a:pt x="2121" y="284"/>
                  <a:pt x="2121" y="284"/>
                  <a:pt x="2121" y="284"/>
                </a:cubicBezTo>
                <a:cubicBezTo>
                  <a:pt x="2122" y="285"/>
                  <a:pt x="2122" y="285"/>
                  <a:pt x="2122" y="285"/>
                </a:cubicBezTo>
                <a:cubicBezTo>
                  <a:pt x="2123" y="285"/>
                  <a:pt x="2123" y="285"/>
                  <a:pt x="2123" y="285"/>
                </a:cubicBezTo>
                <a:cubicBezTo>
                  <a:pt x="2123" y="285"/>
                  <a:pt x="2123" y="284"/>
                  <a:pt x="2124" y="284"/>
                </a:cubicBezTo>
                <a:cubicBezTo>
                  <a:pt x="2124" y="284"/>
                  <a:pt x="2124" y="283"/>
                  <a:pt x="2124" y="283"/>
                </a:cubicBezTo>
                <a:cubicBezTo>
                  <a:pt x="2126" y="283"/>
                  <a:pt x="2125" y="282"/>
                  <a:pt x="2125" y="282"/>
                </a:cubicBezTo>
                <a:cubicBezTo>
                  <a:pt x="2125" y="281"/>
                  <a:pt x="2126" y="279"/>
                  <a:pt x="2127" y="279"/>
                </a:cubicBezTo>
                <a:cubicBezTo>
                  <a:pt x="2128" y="278"/>
                  <a:pt x="2128" y="278"/>
                  <a:pt x="2129" y="278"/>
                </a:cubicBezTo>
                <a:cubicBezTo>
                  <a:pt x="2130" y="278"/>
                  <a:pt x="2131" y="279"/>
                  <a:pt x="2132" y="279"/>
                </a:cubicBezTo>
                <a:cubicBezTo>
                  <a:pt x="2132" y="279"/>
                  <a:pt x="2132" y="279"/>
                  <a:pt x="2132" y="279"/>
                </a:cubicBezTo>
                <a:cubicBezTo>
                  <a:pt x="2132" y="279"/>
                  <a:pt x="2132" y="279"/>
                  <a:pt x="2132" y="279"/>
                </a:cubicBezTo>
                <a:cubicBezTo>
                  <a:pt x="2133" y="279"/>
                  <a:pt x="2133" y="279"/>
                  <a:pt x="2133" y="279"/>
                </a:cubicBezTo>
                <a:cubicBezTo>
                  <a:pt x="2133" y="279"/>
                  <a:pt x="2133" y="278"/>
                  <a:pt x="2133" y="278"/>
                </a:cubicBezTo>
                <a:cubicBezTo>
                  <a:pt x="2133" y="277"/>
                  <a:pt x="2133" y="277"/>
                  <a:pt x="2133" y="277"/>
                </a:cubicBezTo>
                <a:cubicBezTo>
                  <a:pt x="2133" y="277"/>
                  <a:pt x="2133" y="277"/>
                  <a:pt x="2133" y="277"/>
                </a:cubicBezTo>
                <a:cubicBezTo>
                  <a:pt x="2133" y="277"/>
                  <a:pt x="2133" y="277"/>
                  <a:pt x="2133" y="277"/>
                </a:cubicBezTo>
                <a:cubicBezTo>
                  <a:pt x="2133" y="277"/>
                  <a:pt x="2133" y="277"/>
                  <a:pt x="2133" y="277"/>
                </a:cubicBezTo>
                <a:cubicBezTo>
                  <a:pt x="2132" y="277"/>
                  <a:pt x="2132" y="277"/>
                  <a:pt x="2132" y="277"/>
                </a:cubicBezTo>
                <a:cubicBezTo>
                  <a:pt x="2131" y="277"/>
                  <a:pt x="2131" y="276"/>
                  <a:pt x="2130" y="276"/>
                </a:cubicBezTo>
                <a:cubicBezTo>
                  <a:pt x="2130" y="275"/>
                  <a:pt x="2130" y="275"/>
                  <a:pt x="2130" y="274"/>
                </a:cubicBezTo>
                <a:cubicBezTo>
                  <a:pt x="2131" y="272"/>
                  <a:pt x="2131" y="272"/>
                  <a:pt x="2132" y="271"/>
                </a:cubicBezTo>
                <a:cubicBezTo>
                  <a:pt x="2133" y="270"/>
                  <a:pt x="2133" y="270"/>
                  <a:pt x="2134" y="270"/>
                </a:cubicBezTo>
                <a:cubicBezTo>
                  <a:pt x="2134" y="270"/>
                  <a:pt x="2134" y="270"/>
                  <a:pt x="2134" y="270"/>
                </a:cubicBezTo>
                <a:cubicBezTo>
                  <a:pt x="2135" y="270"/>
                  <a:pt x="2135" y="270"/>
                  <a:pt x="2135" y="270"/>
                </a:cubicBezTo>
                <a:cubicBezTo>
                  <a:pt x="2135" y="270"/>
                  <a:pt x="2135" y="270"/>
                  <a:pt x="2135" y="270"/>
                </a:cubicBezTo>
                <a:cubicBezTo>
                  <a:pt x="2135" y="270"/>
                  <a:pt x="2136" y="269"/>
                  <a:pt x="2136" y="269"/>
                </a:cubicBezTo>
                <a:cubicBezTo>
                  <a:pt x="2136" y="269"/>
                  <a:pt x="2136" y="269"/>
                  <a:pt x="2136" y="269"/>
                </a:cubicBezTo>
                <a:cubicBezTo>
                  <a:pt x="2136" y="269"/>
                  <a:pt x="2136" y="269"/>
                  <a:pt x="2136" y="269"/>
                </a:cubicBezTo>
                <a:cubicBezTo>
                  <a:pt x="2135" y="268"/>
                  <a:pt x="2135" y="267"/>
                  <a:pt x="2136" y="267"/>
                </a:cubicBezTo>
                <a:cubicBezTo>
                  <a:pt x="2136" y="266"/>
                  <a:pt x="2136" y="266"/>
                  <a:pt x="2137" y="265"/>
                </a:cubicBezTo>
                <a:cubicBezTo>
                  <a:pt x="2137" y="265"/>
                  <a:pt x="2137" y="265"/>
                  <a:pt x="2136" y="265"/>
                </a:cubicBezTo>
                <a:cubicBezTo>
                  <a:pt x="2136" y="265"/>
                  <a:pt x="2136" y="265"/>
                  <a:pt x="2136" y="265"/>
                </a:cubicBezTo>
                <a:cubicBezTo>
                  <a:pt x="2136" y="265"/>
                  <a:pt x="2136" y="265"/>
                  <a:pt x="2136" y="265"/>
                </a:cubicBezTo>
                <a:cubicBezTo>
                  <a:pt x="2136" y="265"/>
                  <a:pt x="2135" y="265"/>
                  <a:pt x="2135" y="265"/>
                </a:cubicBezTo>
                <a:cubicBezTo>
                  <a:pt x="2135" y="264"/>
                  <a:pt x="2135" y="264"/>
                  <a:pt x="2134" y="264"/>
                </a:cubicBezTo>
                <a:cubicBezTo>
                  <a:pt x="2134" y="264"/>
                  <a:pt x="2134" y="263"/>
                  <a:pt x="2134" y="263"/>
                </a:cubicBezTo>
                <a:cubicBezTo>
                  <a:pt x="2134" y="262"/>
                  <a:pt x="2134" y="262"/>
                  <a:pt x="2135" y="262"/>
                </a:cubicBezTo>
                <a:cubicBezTo>
                  <a:pt x="2135" y="262"/>
                  <a:pt x="2135" y="262"/>
                  <a:pt x="2135" y="261"/>
                </a:cubicBezTo>
                <a:cubicBezTo>
                  <a:pt x="2136" y="261"/>
                  <a:pt x="2136" y="261"/>
                  <a:pt x="2137" y="260"/>
                </a:cubicBezTo>
                <a:cubicBezTo>
                  <a:pt x="2137" y="260"/>
                  <a:pt x="2137" y="260"/>
                  <a:pt x="2138" y="260"/>
                </a:cubicBezTo>
                <a:cubicBezTo>
                  <a:pt x="2138" y="260"/>
                  <a:pt x="2138" y="260"/>
                  <a:pt x="2139" y="259"/>
                </a:cubicBezTo>
                <a:cubicBezTo>
                  <a:pt x="2139" y="259"/>
                  <a:pt x="2140" y="259"/>
                  <a:pt x="2140" y="259"/>
                </a:cubicBezTo>
                <a:cubicBezTo>
                  <a:pt x="2140" y="259"/>
                  <a:pt x="2141" y="259"/>
                  <a:pt x="2141" y="259"/>
                </a:cubicBezTo>
                <a:cubicBezTo>
                  <a:pt x="2141" y="259"/>
                  <a:pt x="2141" y="259"/>
                  <a:pt x="2141" y="259"/>
                </a:cubicBezTo>
                <a:cubicBezTo>
                  <a:pt x="2142" y="259"/>
                  <a:pt x="2142" y="259"/>
                  <a:pt x="2142" y="259"/>
                </a:cubicBezTo>
                <a:close/>
                <a:moveTo>
                  <a:pt x="2117" y="376"/>
                </a:moveTo>
                <a:cubicBezTo>
                  <a:pt x="2117" y="376"/>
                  <a:pt x="2117" y="376"/>
                  <a:pt x="2117" y="376"/>
                </a:cubicBezTo>
                <a:cubicBezTo>
                  <a:pt x="2117" y="376"/>
                  <a:pt x="2117" y="376"/>
                  <a:pt x="2117" y="376"/>
                </a:cubicBezTo>
                <a:close/>
                <a:moveTo>
                  <a:pt x="2117" y="375"/>
                </a:moveTo>
                <a:cubicBezTo>
                  <a:pt x="2117" y="374"/>
                  <a:pt x="2117" y="374"/>
                  <a:pt x="2117" y="373"/>
                </a:cubicBezTo>
                <a:cubicBezTo>
                  <a:pt x="2117" y="373"/>
                  <a:pt x="2117" y="372"/>
                  <a:pt x="2117" y="372"/>
                </a:cubicBezTo>
                <a:cubicBezTo>
                  <a:pt x="2116" y="372"/>
                  <a:pt x="2116" y="373"/>
                  <a:pt x="2115" y="373"/>
                </a:cubicBezTo>
                <a:cubicBezTo>
                  <a:pt x="2115" y="373"/>
                  <a:pt x="2115" y="373"/>
                  <a:pt x="2115" y="373"/>
                </a:cubicBezTo>
                <a:cubicBezTo>
                  <a:pt x="2115" y="373"/>
                  <a:pt x="2115" y="373"/>
                  <a:pt x="2115" y="373"/>
                </a:cubicBezTo>
                <a:cubicBezTo>
                  <a:pt x="2115" y="373"/>
                  <a:pt x="2116" y="373"/>
                  <a:pt x="2116" y="374"/>
                </a:cubicBezTo>
                <a:cubicBezTo>
                  <a:pt x="2116" y="374"/>
                  <a:pt x="2116" y="374"/>
                  <a:pt x="2116" y="374"/>
                </a:cubicBezTo>
                <a:cubicBezTo>
                  <a:pt x="2117" y="375"/>
                  <a:pt x="2117" y="375"/>
                  <a:pt x="2117" y="375"/>
                </a:cubicBezTo>
                <a:cubicBezTo>
                  <a:pt x="2117" y="376"/>
                  <a:pt x="2117" y="376"/>
                  <a:pt x="2117" y="376"/>
                </a:cubicBezTo>
                <a:cubicBezTo>
                  <a:pt x="2117" y="375"/>
                  <a:pt x="2117" y="375"/>
                  <a:pt x="2117" y="375"/>
                </a:cubicBezTo>
                <a:cubicBezTo>
                  <a:pt x="2117" y="375"/>
                  <a:pt x="2117" y="375"/>
                  <a:pt x="2117" y="375"/>
                </a:cubicBezTo>
                <a:close/>
                <a:moveTo>
                  <a:pt x="2120" y="378"/>
                </a:moveTo>
                <a:cubicBezTo>
                  <a:pt x="2120" y="378"/>
                  <a:pt x="2120" y="377"/>
                  <a:pt x="2120" y="377"/>
                </a:cubicBezTo>
                <a:cubicBezTo>
                  <a:pt x="2120" y="377"/>
                  <a:pt x="2120" y="377"/>
                  <a:pt x="2120" y="377"/>
                </a:cubicBezTo>
                <a:cubicBezTo>
                  <a:pt x="2120" y="378"/>
                  <a:pt x="2119" y="379"/>
                  <a:pt x="2118" y="380"/>
                </a:cubicBezTo>
                <a:cubicBezTo>
                  <a:pt x="2119" y="380"/>
                  <a:pt x="2119" y="380"/>
                  <a:pt x="2119" y="380"/>
                </a:cubicBezTo>
                <a:cubicBezTo>
                  <a:pt x="2119" y="380"/>
                  <a:pt x="2119" y="381"/>
                  <a:pt x="2119" y="381"/>
                </a:cubicBezTo>
                <a:cubicBezTo>
                  <a:pt x="2119" y="381"/>
                  <a:pt x="2119" y="382"/>
                  <a:pt x="2119" y="382"/>
                </a:cubicBezTo>
                <a:cubicBezTo>
                  <a:pt x="2119" y="382"/>
                  <a:pt x="2119" y="382"/>
                  <a:pt x="2119" y="382"/>
                </a:cubicBezTo>
                <a:cubicBezTo>
                  <a:pt x="2119" y="382"/>
                  <a:pt x="2120" y="382"/>
                  <a:pt x="2120" y="382"/>
                </a:cubicBezTo>
                <a:cubicBezTo>
                  <a:pt x="2120" y="382"/>
                  <a:pt x="2120" y="381"/>
                  <a:pt x="2120" y="381"/>
                </a:cubicBezTo>
                <a:cubicBezTo>
                  <a:pt x="2120" y="381"/>
                  <a:pt x="2119" y="380"/>
                  <a:pt x="2120" y="379"/>
                </a:cubicBezTo>
                <a:cubicBezTo>
                  <a:pt x="2120" y="379"/>
                  <a:pt x="2120" y="378"/>
                  <a:pt x="2120" y="378"/>
                </a:cubicBezTo>
                <a:close/>
                <a:moveTo>
                  <a:pt x="2124" y="328"/>
                </a:moveTo>
                <a:cubicBezTo>
                  <a:pt x="2124" y="328"/>
                  <a:pt x="2124" y="328"/>
                  <a:pt x="2124" y="328"/>
                </a:cubicBezTo>
                <a:cubicBezTo>
                  <a:pt x="2124" y="328"/>
                  <a:pt x="2123" y="327"/>
                  <a:pt x="2123" y="327"/>
                </a:cubicBezTo>
                <a:cubicBezTo>
                  <a:pt x="2123" y="327"/>
                  <a:pt x="2123" y="327"/>
                  <a:pt x="2123" y="327"/>
                </a:cubicBezTo>
                <a:cubicBezTo>
                  <a:pt x="2123" y="327"/>
                  <a:pt x="2123" y="327"/>
                  <a:pt x="2123" y="327"/>
                </a:cubicBezTo>
                <a:cubicBezTo>
                  <a:pt x="2123" y="327"/>
                  <a:pt x="2123" y="328"/>
                  <a:pt x="2123" y="328"/>
                </a:cubicBezTo>
                <a:cubicBezTo>
                  <a:pt x="2123" y="328"/>
                  <a:pt x="2123" y="328"/>
                  <a:pt x="2124" y="328"/>
                </a:cubicBezTo>
                <a:close/>
                <a:moveTo>
                  <a:pt x="2132" y="329"/>
                </a:moveTo>
                <a:cubicBezTo>
                  <a:pt x="2131" y="329"/>
                  <a:pt x="2131" y="328"/>
                  <a:pt x="2131" y="328"/>
                </a:cubicBezTo>
                <a:cubicBezTo>
                  <a:pt x="2131" y="328"/>
                  <a:pt x="2131" y="329"/>
                  <a:pt x="2131" y="329"/>
                </a:cubicBezTo>
                <a:cubicBezTo>
                  <a:pt x="2131" y="329"/>
                  <a:pt x="2131" y="329"/>
                  <a:pt x="2132" y="329"/>
                </a:cubicBezTo>
                <a:close/>
                <a:moveTo>
                  <a:pt x="2150" y="392"/>
                </a:moveTo>
                <a:cubicBezTo>
                  <a:pt x="2150" y="392"/>
                  <a:pt x="2150" y="392"/>
                  <a:pt x="2150" y="392"/>
                </a:cubicBezTo>
                <a:cubicBezTo>
                  <a:pt x="2150" y="392"/>
                  <a:pt x="2150" y="392"/>
                  <a:pt x="2150" y="392"/>
                </a:cubicBezTo>
                <a:close/>
                <a:moveTo>
                  <a:pt x="2094" y="131"/>
                </a:moveTo>
                <a:cubicBezTo>
                  <a:pt x="2093" y="131"/>
                  <a:pt x="2092" y="130"/>
                  <a:pt x="2092" y="129"/>
                </a:cubicBezTo>
                <a:cubicBezTo>
                  <a:pt x="2092" y="128"/>
                  <a:pt x="2092" y="127"/>
                  <a:pt x="2093" y="127"/>
                </a:cubicBezTo>
                <a:cubicBezTo>
                  <a:pt x="2093" y="127"/>
                  <a:pt x="2093" y="127"/>
                  <a:pt x="2093" y="127"/>
                </a:cubicBezTo>
                <a:cubicBezTo>
                  <a:pt x="2094" y="126"/>
                  <a:pt x="2094" y="126"/>
                  <a:pt x="2095" y="126"/>
                </a:cubicBezTo>
                <a:cubicBezTo>
                  <a:pt x="2095" y="125"/>
                  <a:pt x="2095" y="125"/>
                  <a:pt x="2096" y="124"/>
                </a:cubicBezTo>
                <a:cubicBezTo>
                  <a:pt x="2096" y="124"/>
                  <a:pt x="2096" y="124"/>
                  <a:pt x="2097" y="124"/>
                </a:cubicBezTo>
                <a:cubicBezTo>
                  <a:pt x="2097" y="124"/>
                  <a:pt x="2097" y="124"/>
                  <a:pt x="2097" y="124"/>
                </a:cubicBezTo>
                <a:cubicBezTo>
                  <a:pt x="2097" y="124"/>
                  <a:pt x="2098" y="124"/>
                  <a:pt x="2098" y="124"/>
                </a:cubicBezTo>
                <a:cubicBezTo>
                  <a:pt x="2099" y="124"/>
                  <a:pt x="2100" y="124"/>
                  <a:pt x="2100" y="124"/>
                </a:cubicBezTo>
                <a:cubicBezTo>
                  <a:pt x="2100" y="125"/>
                  <a:pt x="2101" y="125"/>
                  <a:pt x="2100" y="126"/>
                </a:cubicBezTo>
                <a:cubicBezTo>
                  <a:pt x="2100" y="128"/>
                  <a:pt x="2100" y="129"/>
                  <a:pt x="2099" y="129"/>
                </a:cubicBezTo>
                <a:cubicBezTo>
                  <a:pt x="2098" y="130"/>
                  <a:pt x="2097" y="130"/>
                  <a:pt x="2096" y="130"/>
                </a:cubicBezTo>
                <a:cubicBezTo>
                  <a:pt x="2096" y="130"/>
                  <a:pt x="2095" y="130"/>
                  <a:pt x="2095" y="131"/>
                </a:cubicBezTo>
                <a:cubicBezTo>
                  <a:pt x="2095" y="131"/>
                  <a:pt x="2094" y="131"/>
                  <a:pt x="2094" y="131"/>
                </a:cubicBezTo>
                <a:cubicBezTo>
                  <a:pt x="2094" y="131"/>
                  <a:pt x="2094" y="131"/>
                  <a:pt x="2094" y="131"/>
                </a:cubicBezTo>
                <a:close/>
                <a:moveTo>
                  <a:pt x="2094" y="130"/>
                </a:moveTo>
                <a:cubicBezTo>
                  <a:pt x="2094" y="130"/>
                  <a:pt x="2094" y="130"/>
                  <a:pt x="2094" y="130"/>
                </a:cubicBezTo>
                <a:cubicBezTo>
                  <a:pt x="2094" y="130"/>
                  <a:pt x="2094" y="130"/>
                  <a:pt x="2094" y="130"/>
                </a:cubicBezTo>
                <a:close/>
                <a:moveTo>
                  <a:pt x="2095" y="91"/>
                </a:moveTo>
                <a:cubicBezTo>
                  <a:pt x="2094" y="91"/>
                  <a:pt x="2094" y="92"/>
                  <a:pt x="2094" y="93"/>
                </a:cubicBezTo>
                <a:cubicBezTo>
                  <a:pt x="2094" y="93"/>
                  <a:pt x="2094" y="93"/>
                  <a:pt x="2094" y="93"/>
                </a:cubicBezTo>
                <a:cubicBezTo>
                  <a:pt x="2093" y="93"/>
                  <a:pt x="2093" y="94"/>
                  <a:pt x="2093" y="94"/>
                </a:cubicBezTo>
                <a:cubicBezTo>
                  <a:pt x="2093" y="94"/>
                  <a:pt x="2093" y="95"/>
                  <a:pt x="2093" y="95"/>
                </a:cubicBezTo>
                <a:cubicBezTo>
                  <a:pt x="2093" y="95"/>
                  <a:pt x="2093" y="95"/>
                  <a:pt x="2093" y="95"/>
                </a:cubicBezTo>
                <a:cubicBezTo>
                  <a:pt x="2093" y="97"/>
                  <a:pt x="2095" y="98"/>
                  <a:pt x="2095" y="98"/>
                </a:cubicBezTo>
                <a:cubicBezTo>
                  <a:pt x="2095" y="98"/>
                  <a:pt x="2096" y="98"/>
                  <a:pt x="2096" y="98"/>
                </a:cubicBezTo>
                <a:cubicBezTo>
                  <a:pt x="2096" y="98"/>
                  <a:pt x="2096" y="98"/>
                  <a:pt x="2096" y="98"/>
                </a:cubicBezTo>
                <a:cubicBezTo>
                  <a:pt x="2096" y="98"/>
                  <a:pt x="2096" y="98"/>
                  <a:pt x="2097" y="98"/>
                </a:cubicBezTo>
                <a:cubicBezTo>
                  <a:pt x="2097" y="98"/>
                  <a:pt x="2098" y="98"/>
                  <a:pt x="2098" y="97"/>
                </a:cubicBezTo>
                <a:cubicBezTo>
                  <a:pt x="2099" y="97"/>
                  <a:pt x="2099" y="95"/>
                  <a:pt x="2100" y="95"/>
                </a:cubicBezTo>
                <a:cubicBezTo>
                  <a:pt x="2100" y="94"/>
                  <a:pt x="2100" y="93"/>
                  <a:pt x="2099" y="92"/>
                </a:cubicBezTo>
                <a:cubicBezTo>
                  <a:pt x="2099" y="91"/>
                  <a:pt x="2098" y="91"/>
                  <a:pt x="2098" y="91"/>
                </a:cubicBezTo>
                <a:cubicBezTo>
                  <a:pt x="2098" y="91"/>
                  <a:pt x="2097" y="91"/>
                  <a:pt x="2097" y="91"/>
                </a:cubicBezTo>
                <a:cubicBezTo>
                  <a:pt x="2097" y="91"/>
                  <a:pt x="2096" y="91"/>
                  <a:pt x="2096" y="91"/>
                </a:cubicBezTo>
                <a:cubicBezTo>
                  <a:pt x="2096" y="91"/>
                  <a:pt x="2095" y="91"/>
                  <a:pt x="2095" y="91"/>
                </a:cubicBezTo>
                <a:close/>
                <a:moveTo>
                  <a:pt x="2108" y="120"/>
                </a:moveTo>
                <a:cubicBezTo>
                  <a:pt x="2108" y="120"/>
                  <a:pt x="2108" y="120"/>
                  <a:pt x="2108" y="120"/>
                </a:cubicBezTo>
                <a:cubicBezTo>
                  <a:pt x="2108" y="119"/>
                  <a:pt x="2108" y="119"/>
                  <a:pt x="2108" y="119"/>
                </a:cubicBezTo>
                <a:cubicBezTo>
                  <a:pt x="2108" y="118"/>
                  <a:pt x="2107" y="117"/>
                  <a:pt x="2108" y="115"/>
                </a:cubicBezTo>
                <a:cubicBezTo>
                  <a:pt x="2108" y="115"/>
                  <a:pt x="2109" y="114"/>
                  <a:pt x="2110" y="114"/>
                </a:cubicBezTo>
                <a:cubicBezTo>
                  <a:pt x="2110" y="114"/>
                  <a:pt x="2110" y="114"/>
                  <a:pt x="2111" y="114"/>
                </a:cubicBezTo>
                <a:cubicBezTo>
                  <a:pt x="2111" y="114"/>
                  <a:pt x="2112" y="114"/>
                  <a:pt x="2112" y="115"/>
                </a:cubicBezTo>
                <a:cubicBezTo>
                  <a:pt x="2112" y="115"/>
                  <a:pt x="2112" y="115"/>
                  <a:pt x="2112" y="114"/>
                </a:cubicBezTo>
                <a:cubicBezTo>
                  <a:pt x="2112" y="114"/>
                  <a:pt x="2112" y="114"/>
                  <a:pt x="2113" y="114"/>
                </a:cubicBezTo>
                <a:cubicBezTo>
                  <a:pt x="2113" y="114"/>
                  <a:pt x="2113" y="114"/>
                  <a:pt x="2113" y="114"/>
                </a:cubicBezTo>
                <a:cubicBezTo>
                  <a:pt x="2112" y="114"/>
                  <a:pt x="2111" y="113"/>
                  <a:pt x="2111" y="113"/>
                </a:cubicBezTo>
                <a:cubicBezTo>
                  <a:pt x="2111" y="112"/>
                  <a:pt x="2111" y="112"/>
                  <a:pt x="2110" y="112"/>
                </a:cubicBezTo>
                <a:cubicBezTo>
                  <a:pt x="2110" y="111"/>
                  <a:pt x="2110" y="111"/>
                  <a:pt x="2110" y="111"/>
                </a:cubicBezTo>
                <a:cubicBezTo>
                  <a:pt x="2110" y="111"/>
                  <a:pt x="2110" y="111"/>
                  <a:pt x="2110" y="111"/>
                </a:cubicBezTo>
                <a:cubicBezTo>
                  <a:pt x="2110" y="112"/>
                  <a:pt x="2110" y="112"/>
                  <a:pt x="2110" y="112"/>
                </a:cubicBezTo>
                <a:cubicBezTo>
                  <a:pt x="2109" y="112"/>
                  <a:pt x="2109" y="112"/>
                  <a:pt x="2108" y="112"/>
                </a:cubicBezTo>
                <a:cubicBezTo>
                  <a:pt x="2107" y="112"/>
                  <a:pt x="2107" y="111"/>
                  <a:pt x="2107" y="110"/>
                </a:cubicBezTo>
                <a:cubicBezTo>
                  <a:pt x="2107" y="109"/>
                  <a:pt x="2107" y="109"/>
                  <a:pt x="2107" y="109"/>
                </a:cubicBezTo>
                <a:cubicBezTo>
                  <a:pt x="2107" y="109"/>
                  <a:pt x="2107" y="108"/>
                  <a:pt x="2107" y="108"/>
                </a:cubicBezTo>
                <a:cubicBezTo>
                  <a:pt x="2107" y="108"/>
                  <a:pt x="2107" y="107"/>
                  <a:pt x="2107" y="106"/>
                </a:cubicBezTo>
                <a:cubicBezTo>
                  <a:pt x="2108" y="105"/>
                  <a:pt x="2111" y="104"/>
                  <a:pt x="2111" y="104"/>
                </a:cubicBezTo>
                <a:cubicBezTo>
                  <a:pt x="2111" y="104"/>
                  <a:pt x="2112" y="104"/>
                  <a:pt x="2113" y="104"/>
                </a:cubicBezTo>
                <a:cubicBezTo>
                  <a:pt x="2114" y="104"/>
                  <a:pt x="2115" y="104"/>
                  <a:pt x="2116" y="104"/>
                </a:cubicBezTo>
                <a:cubicBezTo>
                  <a:pt x="2116" y="104"/>
                  <a:pt x="2116" y="104"/>
                  <a:pt x="2117" y="104"/>
                </a:cubicBezTo>
                <a:cubicBezTo>
                  <a:pt x="2118" y="104"/>
                  <a:pt x="2120" y="104"/>
                  <a:pt x="2120" y="106"/>
                </a:cubicBezTo>
                <a:cubicBezTo>
                  <a:pt x="2121" y="108"/>
                  <a:pt x="2120" y="110"/>
                  <a:pt x="2119" y="111"/>
                </a:cubicBezTo>
                <a:cubicBezTo>
                  <a:pt x="2119" y="111"/>
                  <a:pt x="2120" y="111"/>
                  <a:pt x="2120" y="111"/>
                </a:cubicBezTo>
                <a:cubicBezTo>
                  <a:pt x="2122" y="111"/>
                  <a:pt x="2122" y="112"/>
                  <a:pt x="2123" y="113"/>
                </a:cubicBezTo>
                <a:cubicBezTo>
                  <a:pt x="2123" y="113"/>
                  <a:pt x="2123" y="113"/>
                  <a:pt x="2124" y="114"/>
                </a:cubicBezTo>
                <a:cubicBezTo>
                  <a:pt x="2124" y="114"/>
                  <a:pt x="2125" y="115"/>
                  <a:pt x="2125" y="115"/>
                </a:cubicBezTo>
                <a:cubicBezTo>
                  <a:pt x="2126" y="116"/>
                  <a:pt x="2127" y="117"/>
                  <a:pt x="2127" y="118"/>
                </a:cubicBezTo>
                <a:cubicBezTo>
                  <a:pt x="2126" y="120"/>
                  <a:pt x="2124" y="120"/>
                  <a:pt x="2123" y="120"/>
                </a:cubicBezTo>
                <a:cubicBezTo>
                  <a:pt x="2122" y="120"/>
                  <a:pt x="2122" y="120"/>
                  <a:pt x="2122" y="120"/>
                </a:cubicBezTo>
                <a:cubicBezTo>
                  <a:pt x="2122" y="121"/>
                  <a:pt x="2121" y="121"/>
                  <a:pt x="2121" y="121"/>
                </a:cubicBezTo>
                <a:cubicBezTo>
                  <a:pt x="2121" y="121"/>
                  <a:pt x="2121" y="121"/>
                  <a:pt x="2121" y="121"/>
                </a:cubicBezTo>
                <a:cubicBezTo>
                  <a:pt x="2121" y="121"/>
                  <a:pt x="2121" y="122"/>
                  <a:pt x="2121" y="122"/>
                </a:cubicBezTo>
                <a:cubicBezTo>
                  <a:pt x="2122" y="122"/>
                  <a:pt x="2122" y="123"/>
                  <a:pt x="2121" y="123"/>
                </a:cubicBezTo>
                <a:cubicBezTo>
                  <a:pt x="2123" y="124"/>
                  <a:pt x="2123" y="125"/>
                  <a:pt x="2124" y="125"/>
                </a:cubicBezTo>
                <a:cubicBezTo>
                  <a:pt x="2124" y="126"/>
                  <a:pt x="2125" y="127"/>
                  <a:pt x="2125" y="127"/>
                </a:cubicBezTo>
                <a:cubicBezTo>
                  <a:pt x="2126" y="127"/>
                  <a:pt x="2126" y="128"/>
                  <a:pt x="2127" y="128"/>
                </a:cubicBezTo>
                <a:cubicBezTo>
                  <a:pt x="2127" y="129"/>
                  <a:pt x="2127" y="130"/>
                  <a:pt x="2126" y="131"/>
                </a:cubicBezTo>
                <a:cubicBezTo>
                  <a:pt x="2125" y="132"/>
                  <a:pt x="2123" y="132"/>
                  <a:pt x="2121" y="132"/>
                </a:cubicBezTo>
                <a:cubicBezTo>
                  <a:pt x="2121" y="132"/>
                  <a:pt x="2121" y="132"/>
                  <a:pt x="2121" y="132"/>
                </a:cubicBezTo>
                <a:cubicBezTo>
                  <a:pt x="2121" y="132"/>
                  <a:pt x="2121" y="132"/>
                  <a:pt x="2120" y="132"/>
                </a:cubicBezTo>
                <a:cubicBezTo>
                  <a:pt x="2120" y="132"/>
                  <a:pt x="2120" y="132"/>
                  <a:pt x="2120" y="132"/>
                </a:cubicBezTo>
                <a:cubicBezTo>
                  <a:pt x="2119" y="133"/>
                  <a:pt x="2119" y="133"/>
                  <a:pt x="2118" y="133"/>
                </a:cubicBezTo>
                <a:cubicBezTo>
                  <a:pt x="2118" y="133"/>
                  <a:pt x="2117" y="134"/>
                  <a:pt x="2116" y="134"/>
                </a:cubicBezTo>
                <a:cubicBezTo>
                  <a:pt x="2116" y="134"/>
                  <a:pt x="2116" y="134"/>
                  <a:pt x="2116" y="134"/>
                </a:cubicBezTo>
                <a:cubicBezTo>
                  <a:pt x="2115" y="133"/>
                  <a:pt x="2114" y="134"/>
                  <a:pt x="2113" y="134"/>
                </a:cubicBezTo>
                <a:cubicBezTo>
                  <a:pt x="2113" y="134"/>
                  <a:pt x="2113" y="134"/>
                  <a:pt x="2112" y="134"/>
                </a:cubicBezTo>
                <a:cubicBezTo>
                  <a:pt x="2112" y="134"/>
                  <a:pt x="2112" y="134"/>
                  <a:pt x="2112" y="134"/>
                </a:cubicBezTo>
                <a:cubicBezTo>
                  <a:pt x="2112" y="134"/>
                  <a:pt x="2111" y="134"/>
                  <a:pt x="2111" y="134"/>
                </a:cubicBezTo>
                <a:cubicBezTo>
                  <a:pt x="2110" y="134"/>
                  <a:pt x="2110" y="133"/>
                  <a:pt x="2110" y="132"/>
                </a:cubicBezTo>
                <a:cubicBezTo>
                  <a:pt x="2110" y="132"/>
                  <a:pt x="2110" y="131"/>
                  <a:pt x="2109" y="131"/>
                </a:cubicBezTo>
                <a:cubicBezTo>
                  <a:pt x="2108" y="130"/>
                  <a:pt x="2107" y="129"/>
                  <a:pt x="2107" y="128"/>
                </a:cubicBezTo>
                <a:cubicBezTo>
                  <a:pt x="2106" y="127"/>
                  <a:pt x="2106" y="125"/>
                  <a:pt x="2107" y="124"/>
                </a:cubicBezTo>
                <a:cubicBezTo>
                  <a:pt x="2107" y="123"/>
                  <a:pt x="2107" y="122"/>
                  <a:pt x="2107" y="122"/>
                </a:cubicBezTo>
                <a:cubicBezTo>
                  <a:pt x="2107" y="121"/>
                  <a:pt x="2108" y="121"/>
                  <a:pt x="2108" y="120"/>
                </a:cubicBezTo>
                <a:close/>
                <a:moveTo>
                  <a:pt x="2117" y="113"/>
                </a:moveTo>
                <a:cubicBezTo>
                  <a:pt x="2117" y="113"/>
                  <a:pt x="2117" y="113"/>
                  <a:pt x="2118" y="113"/>
                </a:cubicBezTo>
                <a:cubicBezTo>
                  <a:pt x="2118" y="113"/>
                  <a:pt x="2118" y="113"/>
                  <a:pt x="2118" y="113"/>
                </a:cubicBezTo>
                <a:cubicBezTo>
                  <a:pt x="2118" y="113"/>
                  <a:pt x="2118" y="112"/>
                  <a:pt x="2118" y="112"/>
                </a:cubicBezTo>
                <a:cubicBezTo>
                  <a:pt x="2118" y="112"/>
                  <a:pt x="2118" y="112"/>
                  <a:pt x="2118" y="112"/>
                </a:cubicBezTo>
                <a:cubicBezTo>
                  <a:pt x="2118" y="112"/>
                  <a:pt x="2117" y="113"/>
                  <a:pt x="2117" y="113"/>
                </a:cubicBezTo>
                <a:close/>
                <a:moveTo>
                  <a:pt x="2114" y="113"/>
                </a:moveTo>
                <a:cubicBezTo>
                  <a:pt x="2114" y="113"/>
                  <a:pt x="2114" y="113"/>
                  <a:pt x="2114" y="113"/>
                </a:cubicBezTo>
                <a:cubicBezTo>
                  <a:pt x="2114" y="113"/>
                  <a:pt x="2114" y="113"/>
                  <a:pt x="2114" y="113"/>
                </a:cubicBezTo>
                <a:cubicBezTo>
                  <a:pt x="2114" y="113"/>
                  <a:pt x="2114" y="113"/>
                  <a:pt x="2114" y="113"/>
                </a:cubicBezTo>
                <a:close/>
                <a:moveTo>
                  <a:pt x="2084" y="83"/>
                </a:moveTo>
                <a:cubicBezTo>
                  <a:pt x="2083" y="82"/>
                  <a:pt x="2083" y="80"/>
                  <a:pt x="2084" y="79"/>
                </a:cubicBezTo>
                <a:cubicBezTo>
                  <a:pt x="2084" y="78"/>
                  <a:pt x="2085" y="78"/>
                  <a:pt x="2087" y="78"/>
                </a:cubicBezTo>
                <a:cubicBezTo>
                  <a:pt x="2087" y="78"/>
                  <a:pt x="2087" y="78"/>
                  <a:pt x="2087" y="78"/>
                </a:cubicBezTo>
                <a:cubicBezTo>
                  <a:pt x="2087" y="78"/>
                  <a:pt x="2087" y="78"/>
                  <a:pt x="2087" y="78"/>
                </a:cubicBezTo>
                <a:cubicBezTo>
                  <a:pt x="2088" y="78"/>
                  <a:pt x="2088" y="78"/>
                  <a:pt x="2088" y="78"/>
                </a:cubicBezTo>
                <a:cubicBezTo>
                  <a:pt x="2088" y="78"/>
                  <a:pt x="2088" y="78"/>
                  <a:pt x="2088" y="78"/>
                </a:cubicBezTo>
                <a:cubicBezTo>
                  <a:pt x="2089" y="78"/>
                  <a:pt x="2089" y="78"/>
                  <a:pt x="2090" y="77"/>
                </a:cubicBezTo>
                <a:cubicBezTo>
                  <a:pt x="2091" y="77"/>
                  <a:pt x="2091" y="77"/>
                  <a:pt x="2092" y="77"/>
                </a:cubicBezTo>
                <a:cubicBezTo>
                  <a:pt x="2093" y="77"/>
                  <a:pt x="2094" y="77"/>
                  <a:pt x="2094" y="78"/>
                </a:cubicBezTo>
                <a:cubicBezTo>
                  <a:pt x="2094" y="78"/>
                  <a:pt x="2094" y="79"/>
                  <a:pt x="2094" y="79"/>
                </a:cubicBezTo>
                <a:cubicBezTo>
                  <a:pt x="2095" y="79"/>
                  <a:pt x="2095" y="79"/>
                  <a:pt x="2095" y="80"/>
                </a:cubicBezTo>
                <a:cubicBezTo>
                  <a:pt x="2096" y="80"/>
                  <a:pt x="2096" y="81"/>
                  <a:pt x="2096" y="81"/>
                </a:cubicBezTo>
                <a:cubicBezTo>
                  <a:pt x="2096" y="82"/>
                  <a:pt x="2095" y="84"/>
                  <a:pt x="2094" y="84"/>
                </a:cubicBezTo>
                <a:cubicBezTo>
                  <a:pt x="2093" y="85"/>
                  <a:pt x="2092" y="85"/>
                  <a:pt x="2091" y="85"/>
                </a:cubicBezTo>
                <a:cubicBezTo>
                  <a:pt x="2091" y="85"/>
                  <a:pt x="2091" y="85"/>
                  <a:pt x="2091" y="85"/>
                </a:cubicBezTo>
                <a:cubicBezTo>
                  <a:pt x="2090" y="85"/>
                  <a:pt x="2090" y="85"/>
                  <a:pt x="2090" y="85"/>
                </a:cubicBezTo>
                <a:cubicBezTo>
                  <a:pt x="2090" y="85"/>
                  <a:pt x="2090" y="85"/>
                  <a:pt x="2090" y="85"/>
                </a:cubicBezTo>
                <a:cubicBezTo>
                  <a:pt x="2090" y="85"/>
                  <a:pt x="2089" y="86"/>
                  <a:pt x="2089" y="86"/>
                </a:cubicBezTo>
                <a:cubicBezTo>
                  <a:pt x="2089" y="86"/>
                  <a:pt x="2088" y="86"/>
                  <a:pt x="2087" y="86"/>
                </a:cubicBezTo>
                <a:cubicBezTo>
                  <a:pt x="2087" y="86"/>
                  <a:pt x="2087" y="86"/>
                  <a:pt x="2087" y="86"/>
                </a:cubicBezTo>
                <a:cubicBezTo>
                  <a:pt x="2086" y="86"/>
                  <a:pt x="2086" y="86"/>
                  <a:pt x="2085" y="86"/>
                </a:cubicBezTo>
                <a:cubicBezTo>
                  <a:pt x="2085" y="85"/>
                  <a:pt x="2085" y="84"/>
                  <a:pt x="2085" y="84"/>
                </a:cubicBezTo>
                <a:cubicBezTo>
                  <a:pt x="2085" y="84"/>
                  <a:pt x="2084" y="83"/>
                  <a:pt x="2084" y="83"/>
                </a:cubicBezTo>
                <a:close/>
                <a:moveTo>
                  <a:pt x="2087" y="85"/>
                </a:moveTo>
                <a:cubicBezTo>
                  <a:pt x="2087" y="85"/>
                  <a:pt x="2087" y="85"/>
                  <a:pt x="2087" y="85"/>
                </a:cubicBezTo>
                <a:cubicBezTo>
                  <a:pt x="2087" y="85"/>
                  <a:pt x="2087" y="85"/>
                  <a:pt x="2087" y="85"/>
                </a:cubicBezTo>
                <a:close/>
                <a:moveTo>
                  <a:pt x="2100" y="130"/>
                </a:moveTo>
                <a:cubicBezTo>
                  <a:pt x="2101" y="130"/>
                  <a:pt x="2102" y="130"/>
                  <a:pt x="2102" y="130"/>
                </a:cubicBezTo>
                <a:cubicBezTo>
                  <a:pt x="2103" y="131"/>
                  <a:pt x="2103" y="132"/>
                  <a:pt x="2103" y="132"/>
                </a:cubicBezTo>
                <a:cubicBezTo>
                  <a:pt x="2103" y="132"/>
                  <a:pt x="2103" y="133"/>
                  <a:pt x="2103" y="133"/>
                </a:cubicBezTo>
                <a:cubicBezTo>
                  <a:pt x="2103" y="133"/>
                  <a:pt x="2103" y="133"/>
                  <a:pt x="2103" y="134"/>
                </a:cubicBezTo>
                <a:cubicBezTo>
                  <a:pt x="2103" y="133"/>
                  <a:pt x="2104" y="134"/>
                  <a:pt x="2104" y="134"/>
                </a:cubicBezTo>
                <a:cubicBezTo>
                  <a:pt x="2104" y="134"/>
                  <a:pt x="2104" y="134"/>
                  <a:pt x="2104" y="134"/>
                </a:cubicBezTo>
                <a:cubicBezTo>
                  <a:pt x="2105" y="133"/>
                  <a:pt x="2105" y="133"/>
                  <a:pt x="2105" y="133"/>
                </a:cubicBezTo>
                <a:cubicBezTo>
                  <a:pt x="2105" y="133"/>
                  <a:pt x="2105" y="133"/>
                  <a:pt x="2105" y="133"/>
                </a:cubicBezTo>
                <a:cubicBezTo>
                  <a:pt x="2106" y="134"/>
                  <a:pt x="2107" y="134"/>
                  <a:pt x="2107" y="134"/>
                </a:cubicBezTo>
                <a:cubicBezTo>
                  <a:pt x="2108" y="135"/>
                  <a:pt x="2108" y="135"/>
                  <a:pt x="2108" y="136"/>
                </a:cubicBezTo>
                <a:cubicBezTo>
                  <a:pt x="2108" y="137"/>
                  <a:pt x="2107" y="138"/>
                  <a:pt x="2106" y="139"/>
                </a:cubicBezTo>
                <a:cubicBezTo>
                  <a:pt x="2106" y="140"/>
                  <a:pt x="2105" y="141"/>
                  <a:pt x="2104" y="142"/>
                </a:cubicBezTo>
                <a:cubicBezTo>
                  <a:pt x="2103" y="142"/>
                  <a:pt x="2103" y="142"/>
                  <a:pt x="2102" y="142"/>
                </a:cubicBezTo>
                <a:cubicBezTo>
                  <a:pt x="2103" y="143"/>
                  <a:pt x="2103" y="143"/>
                  <a:pt x="2103" y="144"/>
                </a:cubicBezTo>
                <a:cubicBezTo>
                  <a:pt x="2103" y="145"/>
                  <a:pt x="2102" y="145"/>
                  <a:pt x="2102" y="146"/>
                </a:cubicBezTo>
                <a:cubicBezTo>
                  <a:pt x="2101" y="146"/>
                  <a:pt x="2100" y="146"/>
                  <a:pt x="2100" y="146"/>
                </a:cubicBezTo>
                <a:cubicBezTo>
                  <a:pt x="2099" y="146"/>
                  <a:pt x="2098" y="145"/>
                  <a:pt x="2097" y="145"/>
                </a:cubicBezTo>
                <a:cubicBezTo>
                  <a:pt x="2097" y="145"/>
                  <a:pt x="2097" y="144"/>
                  <a:pt x="2097" y="144"/>
                </a:cubicBezTo>
                <a:cubicBezTo>
                  <a:pt x="2097" y="145"/>
                  <a:pt x="2097" y="145"/>
                  <a:pt x="2097" y="145"/>
                </a:cubicBezTo>
                <a:cubicBezTo>
                  <a:pt x="2097" y="146"/>
                  <a:pt x="2097" y="146"/>
                  <a:pt x="2096" y="146"/>
                </a:cubicBezTo>
                <a:cubicBezTo>
                  <a:pt x="2095" y="147"/>
                  <a:pt x="2094" y="148"/>
                  <a:pt x="2093" y="148"/>
                </a:cubicBezTo>
                <a:cubicBezTo>
                  <a:pt x="2092" y="148"/>
                  <a:pt x="2092" y="148"/>
                  <a:pt x="2092" y="148"/>
                </a:cubicBezTo>
                <a:cubicBezTo>
                  <a:pt x="2091" y="148"/>
                  <a:pt x="2091" y="148"/>
                  <a:pt x="2090" y="148"/>
                </a:cubicBezTo>
                <a:cubicBezTo>
                  <a:pt x="2090" y="148"/>
                  <a:pt x="2090" y="148"/>
                  <a:pt x="2090" y="148"/>
                </a:cubicBezTo>
                <a:cubicBezTo>
                  <a:pt x="2089" y="148"/>
                  <a:pt x="2088" y="148"/>
                  <a:pt x="2087" y="148"/>
                </a:cubicBezTo>
                <a:cubicBezTo>
                  <a:pt x="2087" y="148"/>
                  <a:pt x="2087" y="148"/>
                  <a:pt x="2086" y="148"/>
                </a:cubicBezTo>
                <a:cubicBezTo>
                  <a:pt x="2086" y="148"/>
                  <a:pt x="2085" y="147"/>
                  <a:pt x="2085" y="146"/>
                </a:cubicBezTo>
                <a:cubicBezTo>
                  <a:pt x="2085" y="146"/>
                  <a:pt x="2085" y="145"/>
                  <a:pt x="2085" y="145"/>
                </a:cubicBezTo>
                <a:cubicBezTo>
                  <a:pt x="2085" y="144"/>
                  <a:pt x="2085" y="144"/>
                  <a:pt x="2085" y="143"/>
                </a:cubicBezTo>
                <a:cubicBezTo>
                  <a:pt x="2085" y="143"/>
                  <a:pt x="2085" y="143"/>
                  <a:pt x="2085" y="143"/>
                </a:cubicBezTo>
                <a:cubicBezTo>
                  <a:pt x="2085" y="143"/>
                  <a:pt x="2085" y="142"/>
                  <a:pt x="2085" y="142"/>
                </a:cubicBezTo>
                <a:cubicBezTo>
                  <a:pt x="2085" y="143"/>
                  <a:pt x="2084" y="143"/>
                  <a:pt x="2084" y="144"/>
                </a:cubicBezTo>
                <a:cubicBezTo>
                  <a:pt x="2083" y="144"/>
                  <a:pt x="2083" y="145"/>
                  <a:pt x="2082" y="145"/>
                </a:cubicBezTo>
                <a:cubicBezTo>
                  <a:pt x="2082" y="145"/>
                  <a:pt x="2081" y="145"/>
                  <a:pt x="2081" y="145"/>
                </a:cubicBezTo>
                <a:cubicBezTo>
                  <a:pt x="2081" y="145"/>
                  <a:pt x="2081" y="144"/>
                  <a:pt x="2080" y="144"/>
                </a:cubicBezTo>
                <a:cubicBezTo>
                  <a:pt x="2080" y="144"/>
                  <a:pt x="2079" y="144"/>
                  <a:pt x="2079" y="144"/>
                </a:cubicBezTo>
                <a:cubicBezTo>
                  <a:pt x="2079" y="144"/>
                  <a:pt x="2079" y="144"/>
                  <a:pt x="2079" y="144"/>
                </a:cubicBezTo>
                <a:cubicBezTo>
                  <a:pt x="2078" y="144"/>
                  <a:pt x="2078" y="144"/>
                  <a:pt x="2077" y="143"/>
                </a:cubicBezTo>
                <a:cubicBezTo>
                  <a:pt x="2077" y="143"/>
                  <a:pt x="2077" y="142"/>
                  <a:pt x="2077" y="142"/>
                </a:cubicBezTo>
                <a:cubicBezTo>
                  <a:pt x="2077" y="141"/>
                  <a:pt x="2078" y="140"/>
                  <a:pt x="2079" y="140"/>
                </a:cubicBezTo>
                <a:cubicBezTo>
                  <a:pt x="2079" y="140"/>
                  <a:pt x="2079" y="140"/>
                  <a:pt x="2079" y="140"/>
                </a:cubicBezTo>
                <a:cubicBezTo>
                  <a:pt x="2079" y="140"/>
                  <a:pt x="2080" y="140"/>
                  <a:pt x="2080" y="140"/>
                </a:cubicBezTo>
                <a:cubicBezTo>
                  <a:pt x="2080" y="140"/>
                  <a:pt x="2080" y="140"/>
                  <a:pt x="2080" y="140"/>
                </a:cubicBezTo>
                <a:cubicBezTo>
                  <a:pt x="2080" y="140"/>
                  <a:pt x="2080" y="139"/>
                  <a:pt x="2081" y="139"/>
                </a:cubicBezTo>
                <a:cubicBezTo>
                  <a:pt x="2081" y="139"/>
                  <a:pt x="2081" y="139"/>
                  <a:pt x="2082" y="139"/>
                </a:cubicBezTo>
                <a:cubicBezTo>
                  <a:pt x="2082" y="139"/>
                  <a:pt x="2083" y="139"/>
                  <a:pt x="2083" y="140"/>
                </a:cubicBezTo>
                <a:cubicBezTo>
                  <a:pt x="2084" y="140"/>
                  <a:pt x="2084" y="140"/>
                  <a:pt x="2084" y="140"/>
                </a:cubicBezTo>
                <a:cubicBezTo>
                  <a:pt x="2084" y="141"/>
                  <a:pt x="2084" y="141"/>
                  <a:pt x="2084" y="141"/>
                </a:cubicBezTo>
                <a:cubicBezTo>
                  <a:pt x="2084" y="141"/>
                  <a:pt x="2084" y="141"/>
                  <a:pt x="2084" y="141"/>
                </a:cubicBezTo>
                <a:cubicBezTo>
                  <a:pt x="2084" y="140"/>
                  <a:pt x="2084" y="139"/>
                  <a:pt x="2085" y="138"/>
                </a:cubicBezTo>
                <a:cubicBezTo>
                  <a:pt x="2084" y="138"/>
                  <a:pt x="2084" y="138"/>
                  <a:pt x="2084" y="138"/>
                </a:cubicBezTo>
                <a:cubicBezTo>
                  <a:pt x="2083" y="137"/>
                  <a:pt x="2083" y="137"/>
                  <a:pt x="2083" y="136"/>
                </a:cubicBezTo>
                <a:cubicBezTo>
                  <a:pt x="2084" y="135"/>
                  <a:pt x="2084" y="134"/>
                  <a:pt x="2085" y="134"/>
                </a:cubicBezTo>
                <a:cubicBezTo>
                  <a:pt x="2085" y="134"/>
                  <a:pt x="2085" y="134"/>
                  <a:pt x="2085" y="134"/>
                </a:cubicBezTo>
                <a:cubicBezTo>
                  <a:pt x="2086" y="133"/>
                  <a:pt x="2086" y="133"/>
                  <a:pt x="2087" y="133"/>
                </a:cubicBezTo>
                <a:cubicBezTo>
                  <a:pt x="2087" y="133"/>
                  <a:pt x="2088" y="134"/>
                  <a:pt x="2088" y="134"/>
                </a:cubicBezTo>
                <a:cubicBezTo>
                  <a:pt x="2089" y="135"/>
                  <a:pt x="2089" y="135"/>
                  <a:pt x="2089" y="136"/>
                </a:cubicBezTo>
                <a:cubicBezTo>
                  <a:pt x="2089" y="136"/>
                  <a:pt x="2089" y="136"/>
                  <a:pt x="2088" y="137"/>
                </a:cubicBezTo>
                <a:cubicBezTo>
                  <a:pt x="2089" y="137"/>
                  <a:pt x="2089" y="137"/>
                  <a:pt x="2089" y="137"/>
                </a:cubicBezTo>
                <a:cubicBezTo>
                  <a:pt x="2090" y="137"/>
                  <a:pt x="2090" y="137"/>
                  <a:pt x="2090" y="137"/>
                </a:cubicBezTo>
                <a:cubicBezTo>
                  <a:pt x="2090" y="137"/>
                  <a:pt x="2090" y="136"/>
                  <a:pt x="2090" y="136"/>
                </a:cubicBezTo>
                <a:cubicBezTo>
                  <a:pt x="2090" y="135"/>
                  <a:pt x="2090" y="134"/>
                  <a:pt x="2091" y="134"/>
                </a:cubicBezTo>
                <a:cubicBezTo>
                  <a:pt x="2092" y="134"/>
                  <a:pt x="2092" y="133"/>
                  <a:pt x="2093" y="133"/>
                </a:cubicBezTo>
                <a:cubicBezTo>
                  <a:pt x="2095" y="134"/>
                  <a:pt x="2095" y="136"/>
                  <a:pt x="2096" y="137"/>
                </a:cubicBezTo>
                <a:cubicBezTo>
                  <a:pt x="2095" y="138"/>
                  <a:pt x="2095" y="138"/>
                  <a:pt x="2095" y="138"/>
                </a:cubicBezTo>
                <a:cubicBezTo>
                  <a:pt x="2095" y="138"/>
                  <a:pt x="2095" y="138"/>
                  <a:pt x="2095" y="138"/>
                </a:cubicBezTo>
                <a:cubicBezTo>
                  <a:pt x="2096" y="137"/>
                  <a:pt x="2096" y="137"/>
                  <a:pt x="2096" y="137"/>
                </a:cubicBezTo>
                <a:cubicBezTo>
                  <a:pt x="2096" y="137"/>
                  <a:pt x="2096" y="138"/>
                  <a:pt x="2096" y="138"/>
                </a:cubicBezTo>
                <a:cubicBezTo>
                  <a:pt x="2096" y="138"/>
                  <a:pt x="2096" y="138"/>
                  <a:pt x="2096" y="139"/>
                </a:cubicBezTo>
                <a:cubicBezTo>
                  <a:pt x="2096" y="139"/>
                  <a:pt x="2096" y="140"/>
                  <a:pt x="2096" y="140"/>
                </a:cubicBezTo>
                <a:cubicBezTo>
                  <a:pt x="2096" y="140"/>
                  <a:pt x="2096" y="139"/>
                  <a:pt x="2097" y="139"/>
                </a:cubicBezTo>
                <a:cubicBezTo>
                  <a:pt x="2097" y="139"/>
                  <a:pt x="2097" y="138"/>
                  <a:pt x="2097" y="138"/>
                </a:cubicBezTo>
                <a:cubicBezTo>
                  <a:pt x="2097" y="138"/>
                  <a:pt x="2097" y="138"/>
                  <a:pt x="2097" y="137"/>
                </a:cubicBezTo>
                <a:cubicBezTo>
                  <a:pt x="2096" y="136"/>
                  <a:pt x="2096" y="136"/>
                  <a:pt x="2096" y="136"/>
                </a:cubicBezTo>
                <a:cubicBezTo>
                  <a:pt x="2096" y="136"/>
                  <a:pt x="2096" y="135"/>
                  <a:pt x="2095" y="134"/>
                </a:cubicBezTo>
                <a:cubicBezTo>
                  <a:pt x="2095" y="134"/>
                  <a:pt x="2095" y="134"/>
                  <a:pt x="2095" y="134"/>
                </a:cubicBezTo>
                <a:cubicBezTo>
                  <a:pt x="2095" y="133"/>
                  <a:pt x="2094" y="131"/>
                  <a:pt x="2096" y="130"/>
                </a:cubicBezTo>
                <a:cubicBezTo>
                  <a:pt x="2096" y="130"/>
                  <a:pt x="2097" y="130"/>
                  <a:pt x="2097" y="130"/>
                </a:cubicBezTo>
                <a:cubicBezTo>
                  <a:pt x="2098" y="130"/>
                  <a:pt x="2098" y="130"/>
                  <a:pt x="2099" y="130"/>
                </a:cubicBezTo>
                <a:cubicBezTo>
                  <a:pt x="2099" y="130"/>
                  <a:pt x="2100" y="130"/>
                  <a:pt x="2100" y="130"/>
                </a:cubicBezTo>
                <a:close/>
                <a:moveTo>
                  <a:pt x="2082" y="144"/>
                </a:moveTo>
                <a:cubicBezTo>
                  <a:pt x="2082" y="144"/>
                  <a:pt x="2082" y="144"/>
                  <a:pt x="2082" y="144"/>
                </a:cubicBezTo>
                <a:cubicBezTo>
                  <a:pt x="2082" y="144"/>
                  <a:pt x="2082" y="144"/>
                  <a:pt x="2082" y="144"/>
                </a:cubicBezTo>
                <a:close/>
                <a:moveTo>
                  <a:pt x="2097" y="143"/>
                </a:moveTo>
                <a:cubicBezTo>
                  <a:pt x="2096" y="143"/>
                  <a:pt x="2096" y="142"/>
                  <a:pt x="2096" y="141"/>
                </a:cubicBezTo>
                <a:cubicBezTo>
                  <a:pt x="2096" y="142"/>
                  <a:pt x="2096" y="142"/>
                  <a:pt x="2096" y="142"/>
                </a:cubicBezTo>
                <a:cubicBezTo>
                  <a:pt x="2095" y="142"/>
                  <a:pt x="2095" y="142"/>
                  <a:pt x="2095" y="142"/>
                </a:cubicBezTo>
                <a:cubicBezTo>
                  <a:pt x="2095" y="142"/>
                  <a:pt x="2095" y="142"/>
                  <a:pt x="2095" y="142"/>
                </a:cubicBezTo>
                <a:cubicBezTo>
                  <a:pt x="2096" y="142"/>
                  <a:pt x="2096" y="142"/>
                  <a:pt x="2096" y="142"/>
                </a:cubicBezTo>
                <a:cubicBezTo>
                  <a:pt x="2096" y="142"/>
                  <a:pt x="2096" y="143"/>
                  <a:pt x="2096" y="143"/>
                </a:cubicBezTo>
                <a:cubicBezTo>
                  <a:pt x="2096" y="143"/>
                  <a:pt x="2096" y="143"/>
                  <a:pt x="2096" y="143"/>
                </a:cubicBezTo>
                <a:cubicBezTo>
                  <a:pt x="2096" y="143"/>
                  <a:pt x="2096" y="143"/>
                  <a:pt x="2097" y="143"/>
                </a:cubicBezTo>
                <a:close/>
                <a:moveTo>
                  <a:pt x="2100" y="145"/>
                </a:moveTo>
                <a:cubicBezTo>
                  <a:pt x="2100" y="145"/>
                  <a:pt x="2100" y="145"/>
                  <a:pt x="2100" y="145"/>
                </a:cubicBezTo>
                <a:cubicBezTo>
                  <a:pt x="2100" y="145"/>
                  <a:pt x="2100" y="145"/>
                  <a:pt x="2100" y="145"/>
                </a:cubicBezTo>
                <a:close/>
                <a:moveTo>
                  <a:pt x="2006" y="137"/>
                </a:moveTo>
                <a:cubicBezTo>
                  <a:pt x="2006" y="136"/>
                  <a:pt x="2006" y="136"/>
                  <a:pt x="2006" y="136"/>
                </a:cubicBezTo>
                <a:cubicBezTo>
                  <a:pt x="2006" y="135"/>
                  <a:pt x="2006" y="135"/>
                  <a:pt x="2006" y="134"/>
                </a:cubicBezTo>
                <a:cubicBezTo>
                  <a:pt x="2006" y="134"/>
                  <a:pt x="2006" y="134"/>
                  <a:pt x="2006" y="134"/>
                </a:cubicBezTo>
                <a:cubicBezTo>
                  <a:pt x="2006" y="134"/>
                  <a:pt x="2006" y="133"/>
                  <a:pt x="2007" y="132"/>
                </a:cubicBezTo>
                <a:cubicBezTo>
                  <a:pt x="2008" y="131"/>
                  <a:pt x="2009" y="130"/>
                  <a:pt x="2010" y="130"/>
                </a:cubicBezTo>
                <a:cubicBezTo>
                  <a:pt x="2010" y="130"/>
                  <a:pt x="2010" y="130"/>
                  <a:pt x="2010" y="130"/>
                </a:cubicBezTo>
                <a:cubicBezTo>
                  <a:pt x="2011" y="130"/>
                  <a:pt x="2011" y="130"/>
                  <a:pt x="2011" y="130"/>
                </a:cubicBezTo>
                <a:cubicBezTo>
                  <a:pt x="2012" y="130"/>
                  <a:pt x="2012" y="130"/>
                  <a:pt x="2012" y="130"/>
                </a:cubicBezTo>
                <a:cubicBezTo>
                  <a:pt x="2012" y="129"/>
                  <a:pt x="2012" y="128"/>
                  <a:pt x="2013" y="128"/>
                </a:cubicBezTo>
                <a:cubicBezTo>
                  <a:pt x="2014" y="127"/>
                  <a:pt x="2014" y="127"/>
                  <a:pt x="2015" y="126"/>
                </a:cubicBezTo>
                <a:cubicBezTo>
                  <a:pt x="2015" y="126"/>
                  <a:pt x="2015" y="126"/>
                  <a:pt x="2015" y="126"/>
                </a:cubicBezTo>
                <a:cubicBezTo>
                  <a:pt x="2016" y="126"/>
                  <a:pt x="2017" y="126"/>
                  <a:pt x="2017" y="125"/>
                </a:cubicBezTo>
                <a:cubicBezTo>
                  <a:pt x="2018" y="124"/>
                  <a:pt x="2020" y="124"/>
                  <a:pt x="2021" y="124"/>
                </a:cubicBezTo>
                <a:cubicBezTo>
                  <a:pt x="2021" y="124"/>
                  <a:pt x="2021" y="124"/>
                  <a:pt x="2021" y="124"/>
                </a:cubicBezTo>
                <a:cubicBezTo>
                  <a:pt x="2023" y="124"/>
                  <a:pt x="2024" y="124"/>
                  <a:pt x="2025" y="125"/>
                </a:cubicBezTo>
                <a:cubicBezTo>
                  <a:pt x="2025" y="125"/>
                  <a:pt x="2025" y="125"/>
                  <a:pt x="2025" y="125"/>
                </a:cubicBezTo>
                <a:cubicBezTo>
                  <a:pt x="2026" y="124"/>
                  <a:pt x="2027" y="124"/>
                  <a:pt x="2028" y="124"/>
                </a:cubicBezTo>
                <a:cubicBezTo>
                  <a:pt x="2028" y="124"/>
                  <a:pt x="2028" y="124"/>
                  <a:pt x="2028" y="124"/>
                </a:cubicBezTo>
                <a:cubicBezTo>
                  <a:pt x="2029" y="124"/>
                  <a:pt x="2029" y="124"/>
                  <a:pt x="2029" y="125"/>
                </a:cubicBezTo>
                <a:cubicBezTo>
                  <a:pt x="2031" y="125"/>
                  <a:pt x="2031" y="126"/>
                  <a:pt x="2031" y="127"/>
                </a:cubicBezTo>
                <a:cubicBezTo>
                  <a:pt x="2032" y="127"/>
                  <a:pt x="2032" y="127"/>
                  <a:pt x="2032" y="127"/>
                </a:cubicBezTo>
                <a:cubicBezTo>
                  <a:pt x="2033" y="127"/>
                  <a:pt x="2034" y="128"/>
                  <a:pt x="2034" y="128"/>
                </a:cubicBezTo>
                <a:cubicBezTo>
                  <a:pt x="2035" y="128"/>
                  <a:pt x="2035" y="128"/>
                  <a:pt x="2035" y="128"/>
                </a:cubicBezTo>
                <a:cubicBezTo>
                  <a:pt x="2036" y="128"/>
                  <a:pt x="2037" y="128"/>
                  <a:pt x="2037" y="129"/>
                </a:cubicBezTo>
                <a:cubicBezTo>
                  <a:pt x="2037" y="129"/>
                  <a:pt x="2037" y="129"/>
                  <a:pt x="2038" y="129"/>
                </a:cubicBezTo>
                <a:cubicBezTo>
                  <a:pt x="2038" y="129"/>
                  <a:pt x="2038" y="128"/>
                  <a:pt x="2039" y="128"/>
                </a:cubicBezTo>
                <a:cubicBezTo>
                  <a:pt x="2039" y="128"/>
                  <a:pt x="2039" y="128"/>
                  <a:pt x="2039" y="128"/>
                </a:cubicBezTo>
                <a:cubicBezTo>
                  <a:pt x="2039" y="128"/>
                  <a:pt x="2039" y="128"/>
                  <a:pt x="2040" y="128"/>
                </a:cubicBezTo>
                <a:cubicBezTo>
                  <a:pt x="2040" y="128"/>
                  <a:pt x="2040" y="127"/>
                  <a:pt x="2040" y="127"/>
                </a:cubicBezTo>
                <a:cubicBezTo>
                  <a:pt x="2040" y="127"/>
                  <a:pt x="2040" y="127"/>
                  <a:pt x="2040" y="127"/>
                </a:cubicBezTo>
                <a:cubicBezTo>
                  <a:pt x="2039" y="127"/>
                  <a:pt x="2039" y="127"/>
                  <a:pt x="2039" y="127"/>
                </a:cubicBezTo>
                <a:cubicBezTo>
                  <a:pt x="2038" y="126"/>
                  <a:pt x="2038" y="125"/>
                  <a:pt x="2038" y="124"/>
                </a:cubicBezTo>
                <a:cubicBezTo>
                  <a:pt x="2038" y="122"/>
                  <a:pt x="2041" y="121"/>
                  <a:pt x="2042" y="120"/>
                </a:cubicBezTo>
                <a:cubicBezTo>
                  <a:pt x="2042" y="120"/>
                  <a:pt x="2043" y="120"/>
                  <a:pt x="2043" y="120"/>
                </a:cubicBezTo>
                <a:cubicBezTo>
                  <a:pt x="2043" y="120"/>
                  <a:pt x="2044" y="120"/>
                  <a:pt x="2045" y="121"/>
                </a:cubicBezTo>
                <a:cubicBezTo>
                  <a:pt x="2045" y="121"/>
                  <a:pt x="2045" y="121"/>
                  <a:pt x="2045" y="121"/>
                </a:cubicBezTo>
                <a:cubicBezTo>
                  <a:pt x="2045" y="121"/>
                  <a:pt x="2045" y="121"/>
                  <a:pt x="2045" y="121"/>
                </a:cubicBezTo>
                <a:cubicBezTo>
                  <a:pt x="2044" y="121"/>
                  <a:pt x="2044" y="121"/>
                  <a:pt x="2044" y="121"/>
                </a:cubicBezTo>
                <a:cubicBezTo>
                  <a:pt x="2045" y="120"/>
                  <a:pt x="2046" y="118"/>
                  <a:pt x="2047" y="118"/>
                </a:cubicBezTo>
                <a:cubicBezTo>
                  <a:pt x="2048" y="118"/>
                  <a:pt x="2048" y="117"/>
                  <a:pt x="2048" y="117"/>
                </a:cubicBezTo>
                <a:cubicBezTo>
                  <a:pt x="2048" y="117"/>
                  <a:pt x="2049" y="118"/>
                  <a:pt x="2049" y="118"/>
                </a:cubicBezTo>
                <a:cubicBezTo>
                  <a:pt x="2049" y="118"/>
                  <a:pt x="2050" y="119"/>
                  <a:pt x="2049" y="119"/>
                </a:cubicBezTo>
                <a:cubicBezTo>
                  <a:pt x="2049" y="121"/>
                  <a:pt x="2049" y="122"/>
                  <a:pt x="2048" y="123"/>
                </a:cubicBezTo>
                <a:cubicBezTo>
                  <a:pt x="2049" y="123"/>
                  <a:pt x="2049" y="123"/>
                  <a:pt x="2050" y="123"/>
                </a:cubicBezTo>
                <a:cubicBezTo>
                  <a:pt x="2051" y="123"/>
                  <a:pt x="2052" y="123"/>
                  <a:pt x="2052" y="124"/>
                </a:cubicBezTo>
                <a:cubicBezTo>
                  <a:pt x="2053" y="124"/>
                  <a:pt x="2053" y="125"/>
                  <a:pt x="2053" y="126"/>
                </a:cubicBezTo>
                <a:cubicBezTo>
                  <a:pt x="2053" y="126"/>
                  <a:pt x="2053" y="126"/>
                  <a:pt x="2053" y="126"/>
                </a:cubicBezTo>
                <a:cubicBezTo>
                  <a:pt x="2053" y="127"/>
                  <a:pt x="2053" y="127"/>
                  <a:pt x="2053" y="127"/>
                </a:cubicBezTo>
                <a:cubicBezTo>
                  <a:pt x="2053" y="127"/>
                  <a:pt x="2053" y="127"/>
                  <a:pt x="2053" y="127"/>
                </a:cubicBezTo>
                <a:cubicBezTo>
                  <a:pt x="2054" y="127"/>
                  <a:pt x="2055" y="128"/>
                  <a:pt x="2055" y="128"/>
                </a:cubicBezTo>
                <a:cubicBezTo>
                  <a:pt x="2056" y="129"/>
                  <a:pt x="2056" y="129"/>
                  <a:pt x="2055" y="130"/>
                </a:cubicBezTo>
                <a:cubicBezTo>
                  <a:pt x="2055" y="130"/>
                  <a:pt x="2054" y="132"/>
                  <a:pt x="2053" y="133"/>
                </a:cubicBezTo>
                <a:cubicBezTo>
                  <a:pt x="2053" y="133"/>
                  <a:pt x="2052" y="133"/>
                  <a:pt x="2052" y="134"/>
                </a:cubicBezTo>
                <a:cubicBezTo>
                  <a:pt x="2052" y="134"/>
                  <a:pt x="2051" y="135"/>
                  <a:pt x="2051" y="135"/>
                </a:cubicBezTo>
                <a:cubicBezTo>
                  <a:pt x="2050" y="136"/>
                  <a:pt x="2048" y="137"/>
                  <a:pt x="2047" y="137"/>
                </a:cubicBezTo>
                <a:cubicBezTo>
                  <a:pt x="2046" y="137"/>
                  <a:pt x="2046" y="137"/>
                  <a:pt x="2046" y="137"/>
                </a:cubicBezTo>
                <a:cubicBezTo>
                  <a:pt x="2046" y="137"/>
                  <a:pt x="2047" y="137"/>
                  <a:pt x="2047" y="137"/>
                </a:cubicBezTo>
                <a:cubicBezTo>
                  <a:pt x="2048" y="137"/>
                  <a:pt x="2048" y="138"/>
                  <a:pt x="2048" y="138"/>
                </a:cubicBezTo>
                <a:cubicBezTo>
                  <a:pt x="2049" y="138"/>
                  <a:pt x="2049" y="139"/>
                  <a:pt x="2049" y="139"/>
                </a:cubicBezTo>
                <a:cubicBezTo>
                  <a:pt x="2048" y="141"/>
                  <a:pt x="2047" y="142"/>
                  <a:pt x="2046" y="142"/>
                </a:cubicBezTo>
                <a:cubicBezTo>
                  <a:pt x="2045" y="142"/>
                  <a:pt x="2045" y="142"/>
                  <a:pt x="2044" y="142"/>
                </a:cubicBezTo>
                <a:cubicBezTo>
                  <a:pt x="2044" y="142"/>
                  <a:pt x="2043" y="142"/>
                  <a:pt x="2042" y="142"/>
                </a:cubicBezTo>
                <a:cubicBezTo>
                  <a:pt x="2042" y="142"/>
                  <a:pt x="2041" y="142"/>
                  <a:pt x="2041" y="142"/>
                </a:cubicBezTo>
                <a:cubicBezTo>
                  <a:pt x="2041" y="142"/>
                  <a:pt x="2041" y="142"/>
                  <a:pt x="2040" y="142"/>
                </a:cubicBezTo>
                <a:cubicBezTo>
                  <a:pt x="2040" y="142"/>
                  <a:pt x="2040" y="142"/>
                  <a:pt x="2040" y="142"/>
                </a:cubicBezTo>
                <a:cubicBezTo>
                  <a:pt x="2040" y="142"/>
                  <a:pt x="2040" y="142"/>
                  <a:pt x="2039" y="142"/>
                </a:cubicBezTo>
                <a:cubicBezTo>
                  <a:pt x="2039" y="142"/>
                  <a:pt x="2040" y="142"/>
                  <a:pt x="2040" y="142"/>
                </a:cubicBezTo>
                <a:cubicBezTo>
                  <a:pt x="2041" y="143"/>
                  <a:pt x="2041" y="144"/>
                  <a:pt x="2040" y="145"/>
                </a:cubicBezTo>
                <a:cubicBezTo>
                  <a:pt x="2040" y="145"/>
                  <a:pt x="2040" y="145"/>
                  <a:pt x="2040" y="145"/>
                </a:cubicBezTo>
                <a:cubicBezTo>
                  <a:pt x="2041" y="147"/>
                  <a:pt x="2041" y="149"/>
                  <a:pt x="2040" y="150"/>
                </a:cubicBezTo>
                <a:cubicBezTo>
                  <a:pt x="2040" y="151"/>
                  <a:pt x="2039" y="152"/>
                  <a:pt x="2038" y="152"/>
                </a:cubicBezTo>
                <a:cubicBezTo>
                  <a:pt x="2038" y="152"/>
                  <a:pt x="2038" y="152"/>
                  <a:pt x="2038" y="152"/>
                </a:cubicBezTo>
                <a:cubicBezTo>
                  <a:pt x="2038" y="154"/>
                  <a:pt x="2037" y="155"/>
                  <a:pt x="2035" y="156"/>
                </a:cubicBezTo>
                <a:cubicBezTo>
                  <a:pt x="2035" y="156"/>
                  <a:pt x="2034" y="156"/>
                  <a:pt x="2034" y="156"/>
                </a:cubicBezTo>
                <a:cubicBezTo>
                  <a:pt x="2034" y="156"/>
                  <a:pt x="2034" y="156"/>
                  <a:pt x="2034" y="156"/>
                </a:cubicBezTo>
                <a:cubicBezTo>
                  <a:pt x="2033" y="156"/>
                  <a:pt x="2033" y="156"/>
                  <a:pt x="2032" y="155"/>
                </a:cubicBezTo>
                <a:cubicBezTo>
                  <a:pt x="2031" y="154"/>
                  <a:pt x="2032" y="153"/>
                  <a:pt x="2032" y="151"/>
                </a:cubicBezTo>
                <a:cubicBezTo>
                  <a:pt x="2032" y="151"/>
                  <a:pt x="2032" y="150"/>
                  <a:pt x="2032" y="150"/>
                </a:cubicBezTo>
                <a:cubicBezTo>
                  <a:pt x="2032" y="150"/>
                  <a:pt x="2032" y="150"/>
                  <a:pt x="2032" y="150"/>
                </a:cubicBezTo>
                <a:cubicBezTo>
                  <a:pt x="2032" y="150"/>
                  <a:pt x="2032" y="150"/>
                  <a:pt x="2032" y="150"/>
                </a:cubicBezTo>
                <a:cubicBezTo>
                  <a:pt x="2032" y="151"/>
                  <a:pt x="2031" y="151"/>
                  <a:pt x="2031" y="152"/>
                </a:cubicBezTo>
                <a:cubicBezTo>
                  <a:pt x="2030" y="153"/>
                  <a:pt x="2029" y="154"/>
                  <a:pt x="2027" y="154"/>
                </a:cubicBezTo>
                <a:cubicBezTo>
                  <a:pt x="2027" y="154"/>
                  <a:pt x="2027" y="154"/>
                  <a:pt x="2026" y="154"/>
                </a:cubicBezTo>
                <a:cubicBezTo>
                  <a:pt x="2025" y="153"/>
                  <a:pt x="2024" y="152"/>
                  <a:pt x="2024" y="150"/>
                </a:cubicBezTo>
                <a:cubicBezTo>
                  <a:pt x="2024" y="148"/>
                  <a:pt x="2024" y="146"/>
                  <a:pt x="2025" y="145"/>
                </a:cubicBezTo>
                <a:cubicBezTo>
                  <a:pt x="2025" y="144"/>
                  <a:pt x="2026" y="143"/>
                  <a:pt x="2027" y="142"/>
                </a:cubicBezTo>
                <a:cubicBezTo>
                  <a:pt x="2028" y="142"/>
                  <a:pt x="2028" y="142"/>
                  <a:pt x="2028" y="142"/>
                </a:cubicBezTo>
                <a:cubicBezTo>
                  <a:pt x="2029" y="142"/>
                  <a:pt x="2029" y="142"/>
                  <a:pt x="2029" y="141"/>
                </a:cubicBezTo>
                <a:cubicBezTo>
                  <a:pt x="2029" y="141"/>
                  <a:pt x="2029" y="141"/>
                  <a:pt x="2028" y="141"/>
                </a:cubicBezTo>
                <a:cubicBezTo>
                  <a:pt x="2028" y="140"/>
                  <a:pt x="2028" y="140"/>
                  <a:pt x="2027" y="139"/>
                </a:cubicBezTo>
                <a:cubicBezTo>
                  <a:pt x="2027" y="139"/>
                  <a:pt x="2027" y="140"/>
                  <a:pt x="2026" y="140"/>
                </a:cubicBezTo>
                <a:cubicBezTo>
                  <a:pt x="2026" y="140"/>
                  <a:pt x="2026" y="140"/>
                  <a:pt x="2026" y="140"/>
                </a:cubicBezTo>
                <a:cubicBezTo>
                  <a:pt x="2025" y="140"/>
                  <a:pt x="2024" y="139"/>
                  <a:pt x="2024" y="139"/>
                </a:cubicBezTo>
                <a:cubicBezTo>
                  <a:pt x="2024" y="139"/>
                  <a:pt x="2024" y="139"/>
                  <a:pt x="2023" y="139"/>
                </a:cubicBezTo>
                <a:cubicBezTo>
                  <a:pt x="2023" y="139"/>
                  <a:pt x="2023" y="139"/>
                  <a:pt x="2022" y="139"/>
                </a:cubicBezTo>
                <a:cubicBezTo>
                  <a:pt x="2022" y="138"/>
                  <a:pt x="2022" y="138"/>
                  <a:pt x="2022" y="137"/>
                </a:cubicBezTo>
                <a:cubicBezTo>
                  <a:pt x="2022" y="137"/>
                  <a:pt x="2022" y="136"/>
                  <a:pt x="2022" y="136"/>
                </a:cubicBezTo>
                <a:cubicBezTo>
                  <a:pt x="2023" y="135"/>
                  <a:pt x="2023" y="135"/>
                  <a:pt x="2023" y="135"/>
                </a:cubicBezTo>
                <a:cubicBezTo>
                  <a:pt x="2023" y="134"/>
                  <a:pt x="2024" y="133"/>
                  <a:pt x="2024" y="133"/>
                </a:cubicBezTo>
                <a:cubicBezTo>
                  <a:pt x="2025" y="133"/>
                  <a:pt x="2025" y="133"/>
                  <a:pt x="2026" y="134"/>
                </a:cubicBezTo>
                <a:cubicBezTo>
                  <a:pt x="2026" y="134"/>
                  <a:pt x="2026" y="134"/>
                  <a:pt x="2026" y="134"/>
                </a:cubicBezTo>
                <a:cubicBezTo>
                  <a:pt x="2026" y="134"/>
                  <a:pt x="2026" y="134"/>
                  <a:pt x="2027" y="134"/>
                </a:cubicBezTo>
                <a:cubicBezTo>
                  <a:pt x="2028" y="134"/>
                  <a:pt x="2028" y="134"/>
                  <a:pt x="2028" y="134"/>
                </a:cubicBezTo>
                <a:cubicBezTo>
                  <a:pt x="2029" y="134"/>
                  <a:pt x="2030" y="135"/>
                  <a:pt x="2030" y="135"/>
                </a:cubicBezTo>
                <a:cubicBezTo>
                  <a:pt x="2030" y="135"/>
                  <a:pt x="2030" y="135"/>
                  <a:pt x="2030" y="135"/>
                </a:cubicBezTo>
                <a:cubicBezTo>
                  <a:pt x="2031" y="135"/>
                  <a:pt x="2031" y="135"/>
                  <a:pt x="2031" y="135"/>
                </a:cubicBezTo>
                <a:cubicBezTo>
                  <a:pt x="2032" y="135"/>
                  <a:pt x="2032" y="135"/>
                  <a:pt x="2032" y="135"/>
                </a:cubicBezTo>
                <a:cubicBezTo>
                  <a:pt x="2033" y="135"/>
                  <a:pt x="2033" y="135"/>
                  <a:pt x="2034" y="134"/>
                </a:cubicBezTo>
                <a:cubicBezTo>
                  <a:pt x="2033" y="134"/>
                  <a:pt x="2033" y="134"/>
                  <a:pt x="2033" y="134"/>
                </a:cubicBezTo>
                <a:cubicBezTo>
                  <a:pt x="2032" y="135"/>
                  <a:pt x="2032" y="135"/>
                  <a:pt x="2032" y="135"/>
                </a:cubicBezTo>
                <a:cubicBezTo>
                  <a:pt x="2031" y="134"/>
                  <a:pt x="2030" y="134"/>
                  <a:pt x="2030" y="133"/>
                </a:cubicBezTo>
                <a:cubicBezTo>
                  <a:pt x="2029" y="132"/>
                  <a:pt x="2029" y="132"/>
                  <a:pt x="2029" y="132"/>
                </a:cubicBezTo>
                <a:cubicBezTo>
                  <a:pt x="2028" y="132"/>
                  <a:pt x="2028" y="132"/>
                  <a:pt x="2027" y="132"/>
                </a:cubicBezTo>
                <a:cubicBezTo>
                  <a:pt x="2027" y="131"/>
                  <a:pt x="2027" y="130"/>
                  <a:pt x="2027" y="130"/>
                </a:cubicBezTo>
                <a:cubicBezTo>
                  <a:pt x="2026" y="131"/>
                  <a:pt x="2025" y="131"/>
                  <a:pt x="2024" y="131"/>
                </a:cubicBezTo>
                <a:cubicBezTo>
                  <a:pt x="2024" y="131"/>
                  <a:pt x="2024" y="131"/>
                  <a:pt x="2024" y="131"/>
                </a:cubicBezTo>
                <a:cubicBezTo>
                  <a:pt x="2023" y="131"/>
                  <a:pt x="2023" y="131"/>
                  <a:pt x="2023" y="131"/>
                </a:cubicBezTo>
                <a:cubicBezTo>
                  <a:pt x="2023" y="131"/>
                  <a:pt x="2023" y="132"/>
                  <a:pt x="2023" y="132"/>
                </a:cubicBezTo>
                <a:cubicBezTo>
                  <a:pt x="2022" y="131"/>
                  <a:pt x="2022" y="131"/>
                  <a:pt x="2022" y="131"/>
                </a:cubicBezTo>
                <a:cubicBezTo>
                  <a:pt x="2023" y="132"/>
                  <a:pt x="2023" y="132"/>
                  <a:pt x="2023" y="132"/>
                </a:cubicBezTo>
                <a:cubicBezTo>
                  <a:pt x="2022" y="132"/>
                  <a:pt x="2022" y="133"/>
                  <a:pt x="2021" y="133"/>
                </a:cubicBezTo>
                <a:cubicBezTo>
                  <a:pt x="2021" y="133"/>
                  <a:pt x="2021" y="134"/>
                  <a:pt x="2020" y="134"/>
                </a:cubicBezTo>
                <a:cubicBezTo>
                  <a:pt x="2020" y="134"/>
                  <a:pt x="2020" y="134"/>
                  <a:pt x="2020" y="134"/>
                </a:cubicBezTo>
                <a:cubicBezTo>
                  <a:pt x="2020" y="134"/>
                  <a:pt x="2020" y="134"/>
                  <a:pt x="2020" y="135"/>
                </a:cubicBezTo>
                <a:cubicBezTo>
                  <a:pt x="2020" y="135"/>
                  <a:pt x="2020" y="135"/>
                  <a:pt x="2020" y="135"/>
                </a:cubicBezTo>
                <a:cubicBezTo>
                  <a:pt x="2020" y="135"/>
                  <a:pt x="2021" y="136"/>
                  <a:pt x="2021" y="136"/>
                </a:cubicBezTo>
                <a:cubicBezTo>
                  <a:pt x="2022" y="137"/>
                  <a:pt x="2022" y="138"/>
                  <a:pt x="2022" y="139"/>
                </a:cubicBezTo>
                <a:cubicBezTo>
                  <a:pt x="2022" y="139"/>
                  <a:pt x="2022" y="140"/>
                  <a:pt x="2022" y="140"/>
                </a:cubicBezTo>
                <a:cubicBezTo>
                  <a:pt x="2023" y="140"/>
                  <a:pt x="2023" y="141"/>
                  <a:pt x="2023" y="141"/>
                </a:cubicBezTo>
                <a:cubicBezTo>
                  <a:pt x="2023" y="142"/>
                  <a:pt x="2023" y="142"/>
                  <a:pt x="2023" y="142"/>
                </a:cubicBezTo>
                <a:cubicBezTo>
                  <a:pt x="2023" y="142"/>
                  <a:pt x="2023" y="143"/>
                  <a:pt x="2023" y="143"/>
                </a:cubicBezTo>
                <a:cubicBezTo>
                  <a:pt x="2023" y="144"/>
                  <a:pt x="2023" y="144"/>
                  <a:pt x="2022" y="144"/>
                </a:cubicBezTo>
                <a:cubicBezTo>
                  <a:pt x="2022" y="145"/>
                  <a:pt x="2021" y="145"/>
                  <a:pt x="2021" y="145"/>
                </a:cubicBezTo>
                <a:cubicBezTo>
                  <a:pt x="2021" y="145"/>
                  <a:pt x="2021" y="145"/>
                  <a:pt x="2021" y="145"/>
                </a:cubicBezTo>
                <a:cubicBezTo>
                  <a:pt x="2019" y="144"/>
                  <a:pt x="2018" y="144"/>
                  <a:pt x="2018" y="142"/>
                </a:cubicBezTo>
                <a:cubicBezTo>
                  <a:pt x="2018" y="142"/>
                  <a:pt x="2018" y="142"/>
                  <a:pt x="2018" y="142"/>
                </a:cubicBezTo>
                <a:cubicBezTo>
                  <a:pt x="2017" y="143"/>
                  <a:pt x="2016" y="143"/>
                  <a:pt x="2015" y="143"/>
                </a:cubicBezTo>
                <a:cubicBezTo>
                  <a:pt x="2013" y="143"/>
                  <a:pt x="2011" y="142"/>
                  <a:pt x="2011" y="141"/>
                </a:cubicBezTo>
                <a:cubicBezTo>
                  <a:pt x="2011" y="140"/>
                  <a:pt x="2011" y="140"/>
                  <a:pt x="2011" y="140"/>
                </a:cubicBezTo>
                <a:cubicBezTo>
                  <a:pt x="2011" y="140"/>
                  <a:pt x="2011" y="140"/>
                  <a:pt x="2011" y="140"/>
                </a:cubicBezTo>
                <a:cubicBezTo>
                  <a:pt x="2010" y="141"/>
                  <a:pt x="2009" y="141"/>
                  <a:pt x="2008" y="141"/>
                </a:cubicBezTo>
                <a:cubicBezTo>
                  <a:pt x="2008" y="141"/>
                  <a:pt x="2007" y="141"/>
                  <a:pt x="2007" y="141"/>
                </a:cubicBezTo>
                <a:cubicBezTo>
                  <a:pt x="2006" y="140"/>
                  <a:pt x="2005" y="139"/>
                  <a:pt x="2006" y="137"/>
                </a:cubicBezTo>
                <a:close/>
                <a:moveTo>
                  <a:pt x="2021" y="144"/>
                </a:moveTo>
                <a:cubicBezTo>
                  <a:pt x="2021" y="144"/>
                  <a:pt x="2021" y="144"/>
                  <a:pt x="2021" y="144"/>
                </a:cubicBezTo>
                <a:cubicBezTo>
                  <a:pt x="2021" y="144"/>
                  <a:pt x="2021" y="144"/>
                  <a:pt x="2021" y="144"/>
                </a:cubicBezTo>
                <a:cubicBezTo>
                  <a:pt x="2021" y="144"/>
                  <a:pt x="2021" y="144"/>
                  <a:pt x="2021" y="144"/>
                </a:cubicBezTo>
                <a:close/>
                <a:moveTo>
                  <a:pt x="2015" y="127"/>
                </a:moveTo>
                <a:cubicBezTo>
                  <a:pt x="2015" y="127"/>
                  <a:pt x="2015" y="127"/>
                  <a:pt x="2015" y="127"/>
                </a:cubicBezTo>
                <a:cubicBezTo>
                  <a:pt x="2015" y="127"/>
                  <a:pt x="2015" y="127"/>
                  <a:pt x="2015" y="127"/>
                </a:cubicBezTo>
                <a:close/>
                <a:moveTo>
                  <a:pt x="2042" y="114"/>
                </a:moveTo>
                <a:cubicBezTo>
                  <a:pt x="2041" y="112"/>
                  <a:pt x="2042" y="111"/>
                  <a:pt x="2043" y="111"/>
                </a:cubicBezTo>
                <a:cubicBezTo>
                  <a:pt x="2043" y="110"/>
                  <a:pt x="2043" y="109"/>
                  <a:pt x="2043" y="109"/>
                </a:cubicBezTo>
                <a:cubicBezTo>
                  <a:pt x="2044" y="107"/>
                  <a:pt x="2044" y="107"/>
                  <a:pt x="2045" y="107"/>
                </a:cubicBezTo>
                <a:cubicBezTo>
                  <a:pt x="2046" y="107"/>
                  <a:pt x="2046" y="107"/>
                  <a:pt x="2047" y="107"/>
                </a:cubicBezTo>
                <a:cubicBezTo>
                  <a:pt x="2047" y="108"/>
                  <a:pt x="2048" y="108"/>
                  <a:pt x="2047" y="109"/>
                </a:cubicBezTo>
                <a:cubicBezTo>
                  <a:pt x="2047" y="110"/>
                  <a:pt x="2047" y="110"/>
                  <a:pt x="2047" y="111"/>
                </a:cubicBezTo>
                <a:cubicBezTo>
                  <a:pt x="2047" y="111"/>
                  <a:pt x="2048" y="112"/>
                  <a:pt x="2048" y="112"/>
                </a:cubicBezTo>
                <a:cubicBezTo>
                  <a:pt x="2048" y="112"/>
                  <a:pt x="2049" y="114"/>
                  <a:pt x="2048" y="115"/>
                </a:cubicBezTo>
                <a:cubicBezTo>
                  <a:pt x="2048" y="115"/>
                  <a:pt x="2047" y="116"/>
                  <a:pt x="2046" y="116"/>
                </a:cubicBezTo>
                <a:cubicBezTo>
                  <a:pt x="2046" y="116"/>
                  <a:pt x="2046" y="116"/>
                  <a:pt x="2046" y="116"/>
                </a:cubicBezTo>
                <a:cubicBezTo>
                  <a:pt x="2046" y="115"/>
                  <a:pt x="2045" y="115"/>
                  <a:pt x="2045" y="115"/>
                </a:cubicBezTo>
                <a:cubicBezTo>
                  <a:pt x="2044" y="115"/>
                  <a:pt x="2044" y="115"/>
                  <a:pt x="2044" y="115"/>
                </a:cubicBezTo>
                <a:cubicBezTo>
                  <a:pt x="2043" y="115"/>
                  <a:pt x="2042" y="115"/>
                  <a:pt x="2042" y="114"/>
                </a:cubicBezTo>
                <a:close/>
                <a:moveTo>
                  <a:pt x="2046" y="115"/>
                </a:moveTo>
                <a:cubicBezTo>
                  <a:pt x="2046" y="115"/>
                  <a:pt x="2046" y="115"/>
                  <a:pt x="2046" y="115"/>
                </a:cubicBezTo>
                <a:cubicBezTo>
                  <a:pt x="2046" y="115"/>
                  <a:pt x="2046" y="115"/>
                  <a:pt x="2046" y="115"/>
                </a:cubicBezTo>
                <a:close/>
                <a:moveTo>
                  <a:pt x="2116" y="87"/>
                </a:moveTo>
                <a:cubicBezTo>
                  <a:pt x="2116" y="87"/>
                  <a:pt x="2116" y="87"/>
                  <a:pt x="2116" y="87"/>
                </a:cubicBezTo>
                <a:cubicBezTo>
                  <a:pt x="2117" y="87"/>
                  <a:pt x="2117" y="87"/>
                  <a:pt x="2118" y="86"/>
                </a:cubicBezTo>
                <a:cubicBezTo>
                  <a:pt x="2118" y="86"/>
                  <a:pt x="2118" y="86"/>
                  <a:pt x="2118" y="86"/>
                </a:cubicBezTo>
                <a:cubicBezTo>
                  <a:pt x="2119" y="86"/>
                  <a:pt x="2119" y="87"/>
                  <a:pt x="2120" y="87"/>
                </a:cubicBezTo>
                <a:cubicBezTo>
                  <a:pt x="2120" y="87"/>
                  <a:pt x="2120" y="87"/>
                  <a:pt x="2120" y="87"/>
                </a:cubicBezTo>
                <a:cubicBezTo>
                  <a:pt x="2121" y="87"/>
                  <a:pt x="2121" y="87"/>
                  <a:pt x="2121" y="86"/>
                </a:cubicBezTo>
                <a:cubicBezTo>
                  <a:pt x="2122" y="86"/>
                  <a:pt x="2122" y="86"/>
                  <a:pt x="2122" y="86"/>
                </a:cubicBezTo>
                <a:cubicBezTo>
                  <a:pt x="2122" y="86"/>
                  <a:pt x="2122" y="86"/>
                  <a:pt x="2122" y="86"/>
                </a:cubicBezTo>
                <a:cubicBezTo>
                  <a:pt x="2124" y="86"/>
                  <a:pt x="2125" y="86"/>
                  <a:pt x="2125" y="85"/>
                </a:cubicBezTo>
                <a:cubicBezTo>
                  <a:pt x="2126" y="84"/>
                  <a:pt x="2126" y="82"/>
                  <a:pt x="2126" y="81"/>
                </a:cubicBezTo>
                <a:cubicBezTo>
                  <a:pt x="2125" y="81"/>
                  <a:pt x="2125" y="80"/>
                  <a:pt x="2124" y="80"/>
                </a:cubicBezTo>
                <a:cubicBezTo>
                  <a:pt x="2124" y="80"/>
                  <a:pt x="2124" y="80"/>
                  <a:pt x="2124" y="80"/>
                </a:cubicBezTo>
                <a:cubicBezTo>
                  <a:pt x="2123" y="80"/>
                  <a:pt x="2123" y="80"/>
                  <a:pt x="2123" y="80"/>
                </a:cubicBezTo>
                <a:cubicBezTo>
                  <a:pt x="2123" y="80"/>
                  <a:pt x="2122" y="80"/>
                  <a:pt x="2121" y="79"/>
                </a:cubicBezTo>
                <a:cubicBezTo>
                  <a:pt x="2121" y="79"/>
                  <a:pt x="2120" y="80"/>
                  <a:pt x="2119" y="80"/>
                </a:cubicBezTo>
                <a:cubicBezTo>
                  <a:pt x="2119" y="80"/>
                  <a:pt x="2119" y="80"/>
                  <a:pt x="2119" y="80"/>
                </a:cubicBezTo>
                <a:cubicBezTo>
                  <a:pt x="2118" y="81"/>
                  <a:pt x="2117" y="81"/>
                  <a:pt x="2117" y="82"/>
                </a:cubicBezTo>
                <a:cubicBezTo>
                  <a:pt x="2116" y="82"/>
                  <a:pt x="2116" y="82"/>
                  <a:pt x="2115" y="82"/>
                </a:cubicBezTo>
                <a:cubicBezTo>
                  <a:pt x="2115" y="83"/>
                  <a:pt x="2115" y="83"/>
                  <a:pt x="2115" y="83"/>
                </a:cubicBezTo>
                <a:cubicBezTo>
                  <a:pt x="2114" y="83"/>
                  <a:pt x="2114" y="83"/>
                  <a:pt x="2114" y="83"/>
                </a:cubicBezTo>
                <a:cubicBezTo>
                  <a:pt x="2113" y="84"/>
                  <a:pt x="2113" y="84"/>
                  <a:pt x="2113" y="85"/>
                </a:cubicBezTo>
                <a:cubicBezTo>
                  <a:pt x="2114" y="86"/>
                  <a:pt x="2114" y="87"/>
                  <a:pt x="2116" y="87"/>
                </a:cubicBezTo>
                <a:close/>
                <a:moveTo>
                  <a:pt x="2055" y="149"/>
                </a:moveTo>
                <a:cubicBezTo>
                  <a:pt x="2055" y="149"/>
                  <a:pt x="2055" y="150"/>
                  <a:pt x="2056" y="150"/>
                </a:cubicBezTo>
                <a:cubicBezTo>
                  <a:pt x="2056" y="151"/>
                  <a:pt x="2056" y="151"/>
                  <a:pt x="2056" y="152"/>
                </a:cubicBezTo>
                <a:cubicBezTo>
                  <a:pt x="2056" y="152"/>
                  <a:pt x="2056" y="152"/>
                  <a:pt x="2056" y="152"/>
                </a:cubicBezTo>
                <a:cubicBezTo>
                  <a:pt x="2057" y="153"/>
                  <a:pt x="2058" y="153"/>
                  <a:pt x="2058" y="154"/>
                </a:cubicBezTo>
                <a:cubicBezTo>
                  <a:pt x="2058" y="155"/>
                  <a:pt x="2058" y="156"/>
                  <a:pt x="2057" y="157"/>
                </a:cubicBezTo>
                <a:cubicBezTo>
                  <a:pt x="2057" y="158"/>
                  <a:pt x="2056" y="158"/>
                  <a:pt x="2055" y="158"/>
                </a:cubicBezTo>
                <a:cubicBezTo>
                  <a:pt x="2055" y="158"/>
                  <a:pt x="2054" y="158"/>
                  <a:pt x="2053" y="159"/>
                </a:cubicBezTo>
                <a:cubicBezTo>
                  <a:pt x="2053" y="159"/>
                  <a:pt x="2053" y="159"/>
                  <a:pt x="2053" y="159"/>
                </a:cubicBezTo>
                <a:cubicBezTo>
                  <a:pt x="2052" y="159"/>
                  <a:pt x="2052" y="160"/>
                  <a:pt x="2051" y="160"/>
                </a:cubicBezTo>
                <a:cubicBezTo>
                  <a:pt x="2051" y="160"/>
                  <a:pt x="2051" y="160"/>
                  <a:pt x="2051" y="160"/>
                </a:cubicBezTo>
                <a:cubicBezTo>
                  <a:pt x="2050" y="160"/>
                  <a:pt x="2050" y="160"/>
                  <a:pt x="2050" y="159"/>
                </a:cubicBezTo>
                <a:cubicBezTo>
                  <a:pt x="2049" y="159"/>
                  <a:pt x="2048" y="157"/>
                  <a:pt x="2047" y="156"/>
                </a:cubicBezTo>
                <a:cubicBezTo>
                  <a:pt x="2047" y="155"/>
                  <a:pt x="2048" y="153"/>
                  <a:pt x="2049" y="153"/>
                </a:cubicBezTo>
                <a:cubicBezTo>
                  <a:pt x="2049" y="153"/>
                  <a:pt x="2049" y="153"/>
                  <a:pt x="2049" y="153"/>
                </a:cubicBezTo>
                <a:cubicBezTo>
                  <a:pt x="2050" y="153"/>
                  <a:pt x="2050" y="153"/>
                  <a:pt x="2050" y="153"/>
                </a:cubicBezTo>
                <a:cubicBezTo>
                  <a:pt x="2050" y="153"/>
                  <a:pt x="2050" y="153"/>
                  <a:pt x="2050" y="152"/>
                </a:cubicBezTo>
                <a:cubicBezTo>
                  <a:pt x="2051" y="151"/>
                  <a:pt x="2051" y="151"/>
                  <a:pt x="2051" y="151"/>
                </a:cubicBezTo>
                <a:cubicBezTo>
                  <a:pt x="2050" y="152"/>
                  <a:pt x="2049" y="153"/>
                  <a:pt x="2047" y="153"/>
                </a:cubicBezTo>
                <a:cubicBezTo>
                  <a:pt x="2047" y="153"/>
                  <a:pt x="2047" y="153"/>
                  <a:pt x="2047" y="153"/>
                </a:cubicBezTo>
                <a:cubicBezTo>
                  <a:pt x="2047" y="153"/>
                  <a:pt x="2047" y="153"/>
                  <a:pt x="2047" y="153"/>
                </a:cubicBezTo>
                <a:cubicBezTo>
                  <a:pt x="2045" y="152"/>
                  <a:pt x="2044" y="152"/>
                  <a:pt x="2044" y="150"/>
                </a:cubicBezTo>
                <a:cubicBezTo>
                  <a:pt x="2043" y="149"/>
                  <a:pt x="2044" y="149"/>
                  <a:pt x="2044" y="148"/>
                </a:cubicBezTo>
                <a:cubicBezTo>
                  <a:pt x="2044" y="147"/>
                  <a:pt x="2044" y="147"/>
                  <a:pt x="2044" y="147"/>
                </a:cubicBezTo>
                <a:cubicBezTo>
                  <a:pt x="2044" y="147"/>
                  <a:pt x="2044" y="147"/>
                  <a:pt x="2044" y="147"/>
                </a:cubicBezTo>
                <a:cubicBezTo>
                  <a:pt x="2044" y="146"/>
                  <a:pt x="2045" y="144"/>
                  <a:pt x="2047" y="144"/>
                </a:cubicBezTo>
                <a:cubicBezTo>
                  <a:pt x="2047" y="144"/>
                  <a:pt x="2047" y="144"/>
                  <a:pt x="2047" y="144"/>
                </a:cubicBezTo>
                <a:cubicBezTo>
                  <a:pt x="2047" y="144"/>
                  <a:pt x="2048" y="144"/>
                  <a:pt x="2048" y="144"/>
                </a:cubicBezTo>
                <a:cubicBezTo>
                  <a:pt x="2049" y="144"/>
                  <a:pt x="2049" y="144"/>
                  <a:pt x="2050" y="145"/>
                </a:cubicBezTo>
                <a:cubicBezTo>
                  <a:pt x="2050" y="145"/>
                  <a:pt x="2050" y="145"/>
                  <a:pt x="2050" y="145"/>
                </a:cubicBezTo>
                <a:cubicBezTo>
                  <a:pt x="2051" y="145"/>
                  <a:pt x="2051" y="145"/>
                  <a:pt x="2052" y="145"/>
                </a:cubicBezTo>
                <a:cubicBezTo>
                  <a:pt x="2052" y="146"/>
                  <a:pt x="2052" y="147"/>
                  <a:pt x="2052" y="148"/>
                </a:cubicBezTo>
                <a:cubicBezTo>
                  <a:pt x="2052" y="148"/>
                  <a:pt x="2053" y="148"/>
                  <a:pt x="2053" y="148"/>
                </a:cubicBezTo>
                <a:cubicBezTo>
                  <a:pt x="2054" y="148"/>
                  <a:pt x="2054" y="148"/>
                  <a:pt x="2054" y="149"/>
                </a:cubicBezTo>
                <a:cubicBezTo>
                  <a:pt x="2054" y="149"/>
                  <a:pt x="2055" y="149"/>
                  <a:pt x="2055" y="149"/>
                </a:cubicBezTo>
                <a:close/>
                <a:moveTo>
                  <a:pt x="2047" y="145"/>
                </a:moveTo>
                <a:cubicBezTo>
                  <a:pt x="2047" y="145"/>
                  <a:pt x="2047" y="145"/>
                  <a:pt x="2047" y="145"/>
                </a:cubicBezTo>
                <a:cubicBezTo>
                  <a:pt x="2047" y="145"/>
                  <a:pt x="2047" y="145"/>
                  <a:pt x="2047" y="145"/>
                </a:cubicBezTo>
                <a:close/>
                <a:moveTo>
                  <a:pt x="2072" y="120"/>
                </a:moveTo>
                <a:cubicBezTo>
                  <a:pt x="2072" y="120"/>
                  <a:pt x="2072" y="120"/>
                  <a:pt x="2072" y="120"/>
                </a:cubicBezTo>
                <a:cubicBezTo>
                  <a:pt x="2071" y="119"/>
                  <a:pt x="2071" y="119"/>
                  <a:pt x="2071" y="119"/>
                </a:cubicBezTo>
                <a:cubicBezTo>
                  <a:pt x="2072" y="119"/>
                  <a:pt x="2072" y="119"/>
                  <a:pt x="2073" y="119"/>
                </a:cubicBezTo>
                <a:cubicBezTo>
                  <a:pt x="2073" y="119"/>
                  <a:pt x="2074" y="119"/>
                  <a:pt x="2074" y="119"/>
                </a:cubicBezTo>
                <a:cubicBezTo>
                  <a:pt x="2074" y="119"/>
                  <a:pt x="2074" y="119"/>
                  <a:pt x="2075" y="119"/>
                </a:cubicBezTo>
                <a:cubicBezTo>
                  <a:pt x="2075" y="119"/>
                  <a:pt x="2075" y="119"/>
                  <a:pt x="2075" y="119"/>
                </a:cubicBezTo>
                <a:cubicBezTo>
                  <a:pt x="2075" y="120"/>
                  <a:pt x="2075" y="120"/>
                  <a:pt x="2075" y="120"/>
                </a:cubicBezTo>
                <a:cubicBezTo>
                  <a:pt x="2075" y="120"/>
                  <a:pt x="2075" y="120"/>
                  <a:pt x="2075" y="120"/>
                </a:cubicBezTo>
                <a:cubicBezTo>
                  <a:pt x="2075" y="119"/>
                  <a:pt x="2075" y="119"/>
                  <a:pt x="2075" y="119"/>
                </a:cubicBezTo>
                <a:cubicBezTo>
                  <a:pt x="2076" y="119"/>
                  <a:pt x="2076" y="119"/>
                  <a:pt x="2076" y="119"/>
                </a:cubicBezTo>
                <a:cubicBezTo>
                  <a:pt x="2076" y="119"/>
                  <a:pt x="2076" y="119"/>
                  <a:pt x="2076" y="119"/>
                </a:cubicBezTo>
                <a:cubicBezTo>
                  <a:pt x="2077" y="119"/>
                  <a:pt x="2077" y="120"/>
                  <a:pt x="2077" y="120"/>
                </a:cubicBezTo>
                <a:cubicBezTo>
                  <a:pt x="2078" y="120"/>
                  <a:pt x="2078" y="120"/>
                  <a:pt x="2078" y="121"/>
                </a:cubicBezTo>
                <a:cubicBezTo>
                  <a:pt x="2078" y="121"/>
                  <a:pt x="2079" y="121"/>
                  <a:pt x="2079" y="121"/>
                </a:cubicBezTo>
                <a:cubicBezTo>
                  <a:pt x="2079" y="121"/>
                  <a:pt x="2079" y="121"/>
                  <a:pt x="2079" y="121"/>
                </a:cubicBezTo>
                <a:cubicBezTo>
                  <a:pt x="2079" y="120"/>
                  <a:pt x="2079" y="120"/>
                  <a:pt x="2079" y="120"/>
                </a:cubicBezTo>
                <a:cubicBezTo>
                  <a:pt x="2079" y="120"/>
                  <a:pt x="2079" y="120"/>
                  <a:pt x="2080" y="120"/>
                </a:cubicBezTo>
                <a:cubicBezTo>
                  <a:pt x="2079" y="120"/>
                  <a:pt x="2079" y="120"/>
                  <a:pt x="2079" y="120"/>
                </a:cubicBezTo>
                <a:cubicBezTo>
                  <a:pt x="2079" y="120"/>
                  <a:pt x="2079" y="120"/>
                  <a:pt x="2079" y="119"/>
                </a:cubicBezTo>
                <a:cubicBezTo>
                  <a:pt x="2078" y="119"/>
                  <a:pt x="2078" y="119"/>
                  <a:pt x="2078" y="119"/>
                </a:cubicBezTo>
                <a:cubicBezTo>
                  <a:pt x="2078" y="119"/>
                  <a:pt x="2077" y="119"/>
                  <a:pt x="2077" y="119"/>
                </a:cubicBezTo>
                <a:cubicBezTo>
                  <a:pt x="2076" y="118"/>
                  <a:pt x="2076" y="117"/>
                  <a:pt x="2076" y="117"/>
                </a:cubicBezTo>
                <a:cubicBezTo>
                  <a:pt x="2075" y="117"/>
                  <a:pt x="2075" y="117"/>
                  <a:pt x="2075" y="118"/>
                </a:cubicBezTo>
                <a:cubicBezTo>
                  <a:pt x="2074" y="118"/>
                  <a:pt x="2073" y="118"/>
                  <a:pt x="2073" y="118"/>
                </a:cubicBezTo>
                <a:cubicBezTo>
                  <a:pt x="2072" y="118"/>
                  <a:pt x="2072" y="118"/>
                  <a:pt x="2071" y="118"/>
                </a:cubicBezTo>
                <a:cubicBezTo>
                  <a:pt x="2070" y="118"/>
                  <a:pt x="2070" y="117"/>
                  <a:pt x="2070" y="116"/>
                </a:cubicBezTo>
                <a:cubicBezTo>
                  <a:pt x="2070" y="116"/>
                  <a:pt x="2070" y="116"/>
                  <a:pt x="2070" y="116"/>
                </a:cubicBezTo>
                <a:cubicBezTo>
                  <a:pt x="2069" y="115"/>
                  <a:pt x="2069" y="114"/>
                  <a:pt x="2069" y="112"/>
                </a:cubicBezTo>
                <a:cubicBezTo>
                  <a:pt x="2069" y="112"/>
                  <a:pt x="2070" y="111"/>
                  <a:pt x="2071" y="111"/>
                </a:cubicBezTo>
                <a:cubicBezTo>
                  <a:pt x="2071" y="111"/>
                  <a:pt x="2071" y="111"/>
                  <a:pt x="2072" y="111"/>
                </a:cubicBezTo>
                <a:cubicBezTo>
                  <a:pt x="2072" y="111"/>
                  <a:pt x="2072" y="111"/>
                  <a:pt x="2073" y="111"/>
                </a:cubicBezTo>
                <a:cubicBezTo>
                  <a:pt x="2073" y="111"/>
                  <a:pt x="2073" y="110"/>
                  <a:pt x="2073" y="110"/>
                </a:cubicBezTo>
                <a:cubicBezTo>
                  <a:pt x="2074" y="110"/>
                  <a:pt x="2074" y="110"/>
                  <a:pt x="2075" y="110"/>
                </a:cubicBezTo>
                <a:cubicBezTo>
                  <a:pt x="2075" y="110"/>
                  <a:pt x="2075" y="110"/>
                  <a:pt x="2075" y="110"/>
                </a:cubicBezTo>
                <a:cubicBezTo>
                  <a:pt x="2075" y="110"/>
                  <a:pt x="2076" y="110"/>
                  <a:pt x="2076" y="110"/>
                </a:cubicBezTo>
                <a:cubicBezTo>
                  <a:pt x="2076" y="109"/>
                  <a:pt x="2075" y="109"/>
                  <a:pt x="2075" y="108"/>
                </a:cubicBezTo>
                <a:cubicBezTo>
                  <a:pt x="2075" y="106"/>
                  <a:pt x="2078" y="104"/>
                  <a:pt x="2078" y="104"/>
                </a:cubicBezTo>
                <a:cubicBezTo>
                  <a:pt x="2079" y="104"/>
                  <a:pt x="2079" y="104"/>
                  <a:pt x="2080" y="104"/>
                </a:cubicBezTo>
                <a:cubicBezTo>
                  <a:pt x="2080" y="104"/>
                  <a:pt x="2080" y="104"/>
                  <a:pt x="2080" y="104"/>
                </a:cubicBezTo>
                <a:cubicBezTo>
                  <a:pt x="2080" y="104"/>
                  <a:pt x="2079" y="104"/>
                  <a:pt x="2079" y="103"/>
                </a:cubicBezTo>
                <a:cubicBezTo>
                  <a:pt x="2077" y="102"/>
                  <a:pt x="2078" y="100"/>
                  <a:pt x="2078" y="99"/>
                </a:cubicBezTo>
                <a:cubicBezTo>
                  <a:pt x="2079" y="98"/>
                  <a:pt x="2080" y="97"/>
                  <a:pt x="2081" y="97"/>
                </a:cubicBezTo>
                <a:cubicBezTo>
                  <a:pt x="2081" y="97"/>
                  <a:pt x="2082" y="97"/>
                  <a:pt x="2082" y="97"/>
                </a:cubicBezTo>
                <a:cubicBezTo>
                  <a:pt x="2082" y="97"/>
                  <a:pt x="2082" y="97"/>
                  <a:pt x="2082" y="97"/>
                </a:cubicBezTo>
                <a:cubicBezTo>
                  <a:pt x="2082" y="97"/>
                  <a:pt x="2083" y="97"/>
                  <a:pt x="2083" y="97"/>
                </a:cubicBezTo>
                <a:cubicBezTo>
                  <a:pt x="2083" y="97"/>
                  <a:pt x="2083" y="97"/>
                  <a:pt x="2084" y="97"/>
                </a:cubicBezTo>
                <a:cubicBezTo>
                  <a:pt x="2084" y="97"/>
                  <a:pt x="2084" y="97"/>
                  <a:pt x="2084" y="97"/>
                </a:cubicBezTo>
                <a:cubicBezTo>
                  <a:pt x="2084" y="97"/>
                  <a:pt x="2084" y="97"/>
                  <a:pt x="2084" y="97"/>
                </a:cubicBezTo>
                <a:cubicBezTo>
                  <a:pt x="2084" y="97"/>
                  <a:pt x="2083" y="96"/>
                  <a:pt x="2083" y="96"/>
                </a:cubicBezTo>
                <a:cubicBezTo>
                  <a:pt x="2083" y="96"/>
                  <a:pt x="2083" y="96"/>
                  <a:pt x="2083" y="96"/>
                </a:cubicBezTo>
                <a:cubicBezTo>
                  <a:pt x="2083" y="96"/>
                  <a:pt x="2083" y="96"/>
                  <a:pt x="2083" y="96"/>
                </a:cubicBezTo>
                <a:cubicBezTo>
                  <a:pt x="2082" y="96"/>
                  <a:pt x="2082" y="96"/>
                  <a:pt x="2082" y="96"/>
                </a:cubicBezTo>
                <a:cubicBezTo>
                  <a:pt x="2081" y="96"/>
                  <a:pt x="2080" y="96"/>
                  <a:pt x="2080" y="94"/>
                </a:cubicBezTo>
                <a:cubicBezTo>
                  <a:pt x="2079" y="92"/>
                  <a:pt x="2081" y="91"/>
                  <a:pt x="2082" y="90"/>
                </a:cubicBezTo>
                <a:cubicBezTo>
                  <a:pt x="2083" y="90"/>
                  <a:pt x="2084" y="89"/>
                  <a:pt x="2086" y="89"/>
                </a:cubicBezTo>
                <a:cubicBezTo>
                  <a:pt x="2086" y="89"/>
                  <a:pt x="2086" y="89"/>
                  <a:pt x="2086" y="89"/>
                </a:cubicBezTo>
                <a:cubicBezTo>
                  <a:pt x="2087" y="89"/>
                  <a:pt x="2087" y="89"/>
                  <a:pt x="2087" y="89"/>
                </a:cubicBezTo>
                <a:cubicBezTo>
                  <a:pt x="2087" y="89"/>
                  <a:pt x="2088" y="89"/>
                  <a:pt x="2088" y="89"/>
                </a:cubicBezTo>
                <a:cubicBezTo>
                  <a:pt x="2088" y="89"/>
                  <a:pt x="2089" y="89"/>
                  <a:pt x="2089" y="89"/>
                </a:cubicBezTo>
                <a:cubicBezTo>
                  <a:pt x="2089" y="89"/>
                  <a:pt x="2089" y="89"/>
                  <a:pt x="2089" y="89"/>
                </a:cubicBezTo>
                <a:cubicBezTo>
                  <a:pt x="2090" y="88"/>
                  <a:pt x="2090" y="88"/>
                  <a:pt x="2090" y="88"/>
                </a:cubicBezTo>
                <a:cubicBezTo>
                  <a:pt x="2090" y="88"/>
                  <a:pt x="2091" y="88"/>
                  <a:pt x="2091" y="89"/>
                </a:cubicBezTo>
                <a:cubicBezTo>
                  <a:pt x="2091" y="89"/>
                  <a:pt x="2091" y="89"/>
                  <a:pt x="2091" y="89"/>
                </a:cubicBezTo>
                <a:cubicBezTo>
                  <a:pt x="2091" y="89"/>
                  <a:pt x="2092" y="89"/>
                  <a:pt x="2092" y="89"/>
                </a:cubicBezTo>
                <a:cubicBezTo>
                  <a:pt x="2093" y="89"/>
                  <a:pt x="2093" y="90"/>
                  <a:pt x="2094" y="90"/>
                </a:cubicBezTo>
                <a:cubicBezTo>
                  <a:pt x="2094" y="91"/>
                  <a:pt x="2093" y="93"/>
                  <a:pt x="2093" y="93"/>
                </a:cubicBezTo>
                <a:cubicBezTo>
                  <a:pt x="2093" y="93"/>
                  <a:pt x="2093" y="93"/>
                  <a:pt x="2093" y="93"/>
                </a:cubicBezTo>
                <a:cubicBezTo>
                  <a:pt x="2092" y="94"/>
                  <a:pt x="2092" y="94"/>
                  <a:pt x="2091" y="95"/>
                </a:cubicBezTo>
                <a:cubicBezTo>
                  <a:pt x="2091" y="95"/>
                  <a:pt x="2090" y="95"/>
                  <a:pt x="2090" y="96"/>
                </a:cubicBezTo>
                <a:cubicBezTo>
                  <a:pt x="2090" y="96"/>
                  <a:pt x="2089" y="96"/>
                  <a:pt x="2089" y="96"/>
                </a:cubicBezTo>
                <a:cubicBezTo>
                  <a:pt x="2089" y="96"/>
                  <a:pt x="2089" y="97"/>
                  <a:pt x="2088" y="97"/>
                </a:cubicBezTo>
                <a:cubicBezTo>
                  <a:pt x="2089" y="97"/>
                  <a:pt x="2090" y="97"/>
                  <a:pt x="2090" y="98"/>
                </a:cubicBezTo>
                <a:cubicBezTo>
                  <a:pt x="2091" y="98"/>
                  <a:pt x="2091" y="99"/>
                  <a:pt x="2090" y="100"/>
                </a:cubicBezTo>
                <a:cubicBezTo>
                  <a:pt x="2090" y="100"/>
                  <a:pt x="2089" y="101"/>
                  <a:pt x="2089" y="101"/>
                </a:cubicBezTo>
                <a:cubicBezTo>
                  <a:pt x="2089" y="102"/>
                  <a:pt x="2088" y="102"/>
                  <a:pt x="2088" y="102"/>
                </a:cubicBezTo>
                <a:cubicBezTo>
                  <a:pt x="2088" y="102"/>
                  <a:pt x="2088" y="103"/>
                  <a:pt x="2088" y="103"/>
                </a:cubicBezTo>
                <a:cubicBezTo>
                  <a:pt x="2089" y="102"/>
                  <a:pt x="2089" y="102"/>
                  <a:pt x="2090" y="102"/>
                </a:cubicBezTo>
                <a:cubicBezTo>
                  <a:pt x="2091" y="102"/>
                  <a:pt x="2092" y="103"/>
                  <a:pt x="2092" y="103"/>
                </a:cubicBezTo>
                <a:cubicBezTo>
                  <a:pt x="2092" y="104"/>
                  <a:pt x="2092" y="105"/>
                  <a:pt x="2092" y="105"/>
                </a:cubicBezTo>
                <a:cubicBezTo>
                  <a:pt x="2092" y="105"/>
                  <a:pt x="2093" y="105"/>
                  <a:pt x="2094" y="105"/>
                </a:cubicBezTo>
                <a:cubicBezTo>
                  <a:pt x="2095" y="105"/>
                  <a:pt x="2096" y="105"/>
                  <a:pt x="2096" y="105"/>
                </a:cubicBezTo>
                <a:cubicBezTo>
                  <a:pt x="2096" y="105"/>
                  <a:pt x="2097" y="106"/>
                  <a:pt x="2097" y="106"/>
                </a:cubicBezTo>
                <a:cubicBezTo>
                  <a:pt x="2097" y="106"/>
                  <a:pt x="2097" y="106"/>
                  <a:pt x="2098" y="106"/>
                </a:cubicBezTo>
                <a:cubicBezTo>
                  <a:pt x="2098" y="106"/>
                  <a:pt x="2098" y="106"/>
                  <a:pt x="2098" y="106"/>
                </a:cubicBezTo>
                <a:cubicBezTo>
                  <a:pt x="2098" y="106"/>
                  <a:pt x="2099" y="107"/>
                  <a:pt x="2099" y="107"/>
                </a:cubicBezTo>
                <a:cubicBezTo>
                  <a:pt x="2100" y="107"/>
                  <a:pt x="2100" y="108"/>
                  <a:pt x="2100" y="109"/>
                </a:cubicBezTo>
                <a:cubicBezTo>
                  <a:pt x="2100" y="110"/>
                  <a:pt x="2100" y="112"/>
                  <a:pt x="2099" y="112"/>
                </a:cubicBezTo>
                <a:cubicBezTo>
                  <a:pt x="2100" y="113"/>
                  <a:pt x="2100" y="113"/>
                  <a:pt x="2100" y="113"/>
                </a:cubicBezTo>
                <a:cubicBezTo>
                  <a:pt x="2100" y="113"/>
                  <a:pt x="2100" y="113"/>
                  <a:pt x="2100" y="113"/>
                </a:cubicBezTo>
                <a:cubicBezTo>
                  <a:pt x="2101" y="114"/>
                  <a:pt x="2102" y="114"/>
                  <a:pt x="2102" y="115"/>
                </a:cubicBezTo>
                <a:cubicBezTo>
                  <a:pt x="2102" y="115"/>
                  <a:pt x="2102" y="115"/>
                  <a:pt x="2102" y="115"/>
                </a:cubicBezTo>
                <a:cubicBezTo>
                  <a:pt x="2101" y="117"/>
                  <a:pt x="2101" y="118"/>
                  <a:pt x="2100" y="120"/>
                </a:cubicBezTo>
                <a:cubicBezTo>
                  <a:pt x="2099" y="120"/>
                  <a:pt x="2099" y="121"/>
                  <a:pt x="2097" y="121"/>
                </a:cubicBezTo>
                <a:cubicBezTo>
                  <a:pt x="2097" y="121"/>
                  <a:pt x="2097" y="121"/>
                  <a:pt x="2097" y="121"/>
                </a:cubicBezTo>
                <a:cubicBezTo>
                  <a:pt x="2097" y="121"/>
                  <a:pt x="2096" y="121"/>
                  <a:pt x="2096" y="121"/>
                </a:cubicBezTo>
                <a:cubicBezTo>
                  <a:pt x="2096" y="121"/>
                  <a:pt x="2095" y="120"/>
                  <a:pt x="2094" y="119"/>
                </a:cubicBezTo>
                <a:cubicBezTo>
                  <a:pt x="2094" y="118"/>
                  <a:pt x="2094" y="116"/>
                  <a:pt x="2094" y="116"/>
                </a:cubicBezTo>
                <a:cubicBezTo>
                  <a:pt x="2095" y="116"/>
                  <a:pt x="2095" y="116"/>
                  <a:pt x="2095" y="116"/>
                </a:cubicBezTo>
                <a:cubicBezTo>
                  <a:pt x="2094" y="116"/>
                  <a:pt x="2093" y="117"/>
                  <a:pt x="2092" y="117"/>
                </a:cubicBezTo>
                <a:cubicBezTo>
                  <a:pt x="2092" y="117"/>
                  <a:pt x="2092" y="117"/>
                  <a:pt x="2092" y="117"/>
                </a:cubicBezTo>
                <a:cubicBezTo>
                  <a:pt x="2091" y="117"/>
                  <a:pt x="2091" y="116"/>
                  <a:pt x="2090" y="116"/>
                </a:cubicBezTo>
                <a:cubicBezTo>
                  <a:pt x="2089" y="116"/>
                  <a:pt x="2089" y="115"/>
                  <a:pt x="2088" y="114"/>
                </a:cubicBezTo>
                <a:cubicBezTo>
                  <a:pt x="2089" y="113"/>
                  <a:pt x="2089" y="113"/>
                  <a:pt x="2089" y="113"/>
                </a:cubicBezTo>
                <a:cubicBezTo>
                  <a:pt x="2089" y="113"/>
                  <a:pt x="2089" y="113"/>
                  <a:pt x="2089" y="113"/>
                </a:cubicBezTo>
                <a:cubicBezTo>
                  <a:pt x="2088" y="114"/>
                  <a:pt x="2088" y="114"/>
                  <a:pt x="2088" y="114"/>
                </a:cubicBezTo>
                <a:cubicBezTo>
                  <a:pt x="2087" y="113"/>
                  <a:pt x="2085" y="113"/>
                  <a:pt x="2084" y="113"/>
                </a:cubicBezTo>
                <a:cubicBezTo>
                  <a:pt x="2084" y="113"/>
                  <a:pt x="2084" y="113"/>
                  <a:pt x="2084" y="113"/>
                </a:cubicBezTo>
                <a:cubicBezTo>
                  <a:pt x="2084" y="113"/>
                  <a:pt x="2084" y="113"/>
                  <a:pt x="2084" y="113"/>
                </a:cubicBezTo>
                <a:cubicBezTo>
                  <a:pt x="2085" y="113"/>
                  <a:pt x="2085" y="113"/>
                  <a:pt x="2085" y="114"/>
                </a:cubicBezTo>
                <a:cubicBezTo>
                  <a:pt x="2085" y="114"/>
                  <a:pt x="2086" y="114"/>
                  <a:pt x="2086" y="114"/>
                </a:cubicBezTo>
                <a:cubicBezTo>
                  <a:pt x="2087" y="114"/>
                  <a:pt x="2088" y="115"/>
                  <a:pt x="2089" y="116"/>
                </a:cubicBezTo>
                <a:cubicBezTo>
                  <a:pt x="2089" y="116"/>
                  <a:pt x="2089" y="116"/>
                  <a:pt x="2089" y="117"/>
                </a:cubicBezTo>
                <a:cubicBezTo>
                  <a:pt x="2090" y="117"/>
                  <a:pt x="2090" y="117"/>
                  <a:pt x="2090" y="117"/>
                </a:cubicBezTo>
                <a:cubicBezTo>
                  <a:pt x="2090" y="119"/>
                  <a:pt x="2090" y="119"/>
                  <a:pt x="2090" y="119"/>
                </a:cubicBezTo>
                <a:cubicBezTo>
                  <a:pt x="2090" y="118"/>
                  <a:pt x="2090" y="118"/>
                  <a:pt x="2090" y="118"/>
                </a:cubicBezTo>
                <a:cubicBezTo>
                  <a:pt x="2091" y="118"/>
                  <a:pt x="2091" y="118"/>
                  <a:pt x="2091" y="118"/>
                </a:cubicBezTo>
                <a:cubicBezTo>
                  <a:pt x="2091" y="118"/>
                  <a:pt x="2091" y="118"/>
                  <a:pt x="2091" y="118"/>
                </a:cubicBezTo>
                <a:cubicBezTo>
                  <a:pt x="2093" y="118"/>
                  <a:pt x="2094" y="119"/>
                  <a:pt x="2094" y="120"/>
                </a:cubicBezTo>
                <a:cubicBezTo>
                  <a:pt x="2094" y="121"/>
                  <a:pt x="2094" y="123"/>
                  <a:pt x="2093" y="124"/>
                </a:cubicBezTo>
                <a:cubicBezTo>
                  <a:pt x="2092" y="124"/>
                  <a:pt x="2092" y="124"/>
                  <a:pt x="2091" y="124"/>
                </a:cubicBezTo>
                <a:cubicBezTo>
                  <a:pt x="2091" y="124"/>
                  <a:pt x="2091" y="124"/>
                  <a:pt x="2091" y="124"/>
                </a:cubicBezTo>
                <a:cubicBezTo>
                  <a:pt x="2090" y="124"/>
                  <a:pt x="2090" y="124"/>
                  <a:pt x="2090" y="124"/>
                </a:cubicBezTo>
                <a:cubicBezTo>
                  <a:pt x="2089" y="124"/>
                  <a:pt x="2089" y="123"/>
                  <a:pt x="2088" y="123"/>
                </a:cubicBezTo>
                <a:cubicBezTo>
                  <a:pt x="2088" y="123"/>
                  <a:pt x="2088" y="123"/>
                  <a:pt x="2088" y="123"/>
                </a:cubicBezTo>
                <a:cubicBezTo>
                  <a:pt x="2088" y="123"/>
                  <a:pt x="2088" y="123"/>
                  <a:pt x="2088" y="123"/>
                </a:cubicBezTo>
                <a:cubicBezTo>
                  <a:pt x="2088" y="123"/>
                  <a:pt x="2088" y="124"/>
                  <a:pt x="2088" y="124"/>
                </a:cubicBezTo>
                <a:cubicBezTo>
                  <a:pt x="2089" y="124"/>
                  <a:pt x="2090" y="124"/>
                  <a:pt x="2090" y="124"/>
                </a:cubicBezTo>
                <a:cubicBezTo>
                  <a:pt x="2091" y="124"/>
                  <a:pt x="2091" y="124"/>
                  <a:pt x="2091" y="125"/>
                </a:cubicBezTo>
                <a:cubicBezTo>
                  <a:pt x="2092" y="125"/>
                  <a:pt x="2092" y="125"/>
                  <a:pt x="2092" y="126"/>
                </a:cubicBezTo>
                <a:cubicBezTo>
                  <a:pt x="2092" y="127"/>
                  <a:pt x="2091" y="129"/>
                  <a:pt x="2090" y="129"/>
                </a:cubicBezTo>
                <a:cubicBezTo>
                  <a:pt x="2089" y="129"/>
                  <a:pt x="2089" y="130"/>
                  <a:pt x="2088" y="130"/>
                </a:cubicBezTo>
                <a:cubicBezTo>
                  <a:pt x="2088" y="130"/>
                  <a:pt x="2088" y="130"/>
                  <a:pt x="2088" y="130"/>
                </a:cubicBezTo>
                <a:cubicBezTo>
                  <a:pt x="2088" y="130"/>
                  <a:pt x="2087" y="130"/>
                  <a:pt x="2087" y="129"/>
                </a:cubicBezTo>
                <a:cubicBezTo>
                  <a:pt x="2087" y="129"/>
                  <a:pt x="2086" y="129"/>
                  <a:pt x="2086" y="129"/>
                </a:cubicBezTo>
                <a:cubicBezTo>
                  <a:pt x="2086" y="129"/>
                  <a:pt x="2086" y="129"/>
                  <a:pt x="2085" y="129"/>
                </a:cubicBezTo>
                <a:cubicBezTo>
                  <a:pt x="2085" y="130"/>
                  <a:pt x="2085" y="130"/>
                  <a:pt x="2085" y="130"/>
                </a:cubicBezTo>
                <a:cubicBezTo>
                  <a:pt x="2085" y="130"/>
                  <a:pt x="2084" y="130"/>
                  <a:pt x="2084" y="130"/>
                </a:cubicBezTo>
                <a:cubicBezTo>
                  <a:pt x="2083" y="130"/>
                  <a:pt x="2083" y="131"/>
                  <a:pt x="2083" y="131"/>
                </a:cubicBezTo>
                <a:cubicBezTo>
                  <a:pt x="2083" y="131"/>
                  <a:pt x="2083" y="131"/>
                  <a:pt x="2083" y="131"/>
                </a:cubicBezTo>
                <a:cubicBezTo>
                  <a:pt x="2083" y="130"/>
                  <a:pt x="2082" y="130"/>
                  <a:pt x="2082" y="130"/>
                </a:cubicBezTo>
                <a:cubicBezTo>
                  <a:pt x="2082" y="130"/>
                  <a:pt x="2082" y="130"/>
                  <a:pt x="2082" y="130"/>
                </a:cubicBezTo>
                <a:cubicBezTo>
                  <a:pt x="2081" y="130"/>
                  <a:pt x="2081" y="130"/>
                  <a:pt x="2080" y="130"/>
                </a:cubicBezTo>
                <a:cubicBezTo>
                  <a:pt x="2080" y="129"/>
                  <a:pt x="2080" y="129"/>
                  <a:pt x="2080" y="128"/>
                </a:cubicBezTo>
                <a:cubicBezTo>
                  <a:pt x="2080" y="127"/>
                  <a:pt x="2080" y="126"/>
                  <a:pt x="2081" y="125"/>
                </a:cubicBezTo>
                <a:cubicBezTo>
                  <a:pt x="2080" y="125"/>
                  <a:pt x="2080" y="125"/>
                  <a:pt x="2080" y="125"/>
                </a:cubicBezTo>
                <a:cubicBezTo>
                  <a:pt x="2080" y="126"/>
                  <a:pt x="2080" y="126"/>
                  <a:pt x="2080" y="126"/>
                </a:cubicBezTo>
                <a:cubicBezTo>
                  <a:pt x="2080" y="126"/>
                  <a:pt x="2079" y="126"/>
                  <a:pt x="2079" y="126"/>
                </a:cubicBezTo>
                <a:cubicBezTo>
                  <a:pt x="2079" y="126"/>
                  <a:pt x="2079" y="126"/>
                  <a:pt x="2078" y="126"/>
                </a:cubicBezTo>
                <a:cubicBezTo>
                  <a:pt x="2078" y="126"/>
                  <a:pt x="2078" y="126"/>
                  <a:pt x="2078" y="126"/>
                </a:cubicBezTo>
                <a:cubicBezTo>
                  <a:pt x="2078" y="126"/>
                  <a:pt x="2078" y="126"/>
                  <a:pt x="2077" y="126"/>
                </a:cubicBezTo>
                <a:cubicBezTo>
                  <a:pt x="2077" y="127"/>
                  <a:pt x="2076" y="127"/>
                  <a:pt x="2076" y="127"/>
                </a:cubicBezTo>
                <a:cubicBezTo>
                  <a:pt x="2075" y="127"/>
                  <a:pt x="2074" y="126"/>
                  <a:pt x="2074" y="126"/>
                </a:cubicBezTo>
                <a:cubicBezTo>
                  <a:pt x="2074" y="125"/>
                  <a:pt x="2073" y="125"/>
                  <a:pt x="2073" y="125"/>
                </a:cubicBezTo>
                <a:cubicBezTo>
                  <a:pt x="2072" y="125"/>
                  <a:pt x="2072" y="125"/>
                  <a:pt x="2071" y="125"/>
                </a:cubicBezTo>
                <a:cubicBezTo>
                  <a:pt x="2070" y="125"/>
                  <a:pt x="2069" y="123"/>
                  <a:pt x="2069" y="122"/>
                </a:cubicBezTo>
                <a:cubicBezTo>
                  <a:pt x="2069" y="121"/>
                  <a:pt x="2070" y="120"/>
                  <a:pt x="2071" y="120"/>
                </a:cubicBezTo>
                <a:lnTo>
                  <a:pt x="2072" y="120"/>
                </a:lnTo>
                <a:close/>
                <a:moveTo>
                  <a:pt x="2091" y="123"/>
                </a:moveTo>
                <a:cubicBezTo>
                  <a:pt x="2091" y="123"/>
                  <a:pt x="2091" y="123"/>
                  <a:pt x="2091" y="123"/>
                </a:cubicBezTo>
                <a:cubicBezTo>
                  <a:pt x="2091" y="123"/>
                  <a:pt x="2091" y="123"/>
                  <a:pt x="2091" y="123"/>
                </a:cubicBezTo>
                <a:cubicBezTo>
                  <a:pt x="2091" y="123"/>
                  <a:pt x="2091" y="123"/>
                  <a:pt x="2091" y="123"/>
                </a:cubicBezTo>
                <a:close/>
                <a:moveTo>
                  <a:pt x="2097" y="120"/>
                </a:moveTo>
                <a:cubicBezTo>
                  <a:pt x="2097" y="120"/>
                  <a:pt x="2097" y="120"/>
                  <a:pt x="2097" y="120"/>
                </a:cubicBezTo>
                <a:cubicBezTo>
                  <a:pt x="2097" y="120"/>
                  <a:pt x="2097" y="120"/>
                  <a:pt x="2097" y="120"/>
                </a:cubicBezTo>
                <a:cubicBezTo>
                  <a:pt x="2097" y="120"/>
                  <a:pt x="2097" y="120"/>
                  <a:pt x="2097" y="120"/>
                </a:cubicBezTo>
                <a:close/>
                <a:moveTo>
                  <a:pt x="2092" y="116"/>
                </a:moveTo>
                <a:cubicBezTo>
                  <a:pt x="2092" y="116"/>
                  <a:pt x="2092" y="116"/>
                  <a:pt x="2092" y="116"/>
                </a:cubicBezTo>
                <a:cubicBezTo>
                  <a:pt x="2092" y="116"/>
                  <a:pt x="2092" y="116"/>
                  <a:pt x="2092" y="116"/>
                </a:cubicBezTo>
                <a:cubicBezTo>
                  <a:pt x="2092" y="116"/>
                  <a:pt x="2092" y="116"/>
                  <a:pt x="2092" y="116"/>
                </a:cubicBezTo>
                <a:close/>
                <a:moveTo>
                  <a:pt x="2090" y="109"/>
                </a:moveTo>
                <a:cubicBezTo>
                  <a:pt x="2090" y="109"/>
                  <a:pt x="2090" y="109"/>
                  <a:pt x="2091" y="109"/>
                </a:cubicBezTo>
                <a:cubicBezTo>
                  <a:pt x="2091" y="109"/>
                  <a:pt x="2091" y="108"/>
                  <a:pt x="2091" y="107"/>
                </a:cubicBezTo>
                <a:cubicBezTo>
                  <a:pt x="2091" y="107"/>
                  <a:pt x="2091" y="108"/>
                  <a:pt x="2091" y="108"/>
                </a:cubicBezTo>
                <a:cubicBezTo>
                  <a:pt x="2090" y="108"/>
                  <a:pt x="2090" y="108"/>
                  <a:pt x="2090" y="109"/>
                </a:cubicBezTo>
                <a:close/>
                <a:moveTo>
                  <a:pt x="2086" y="96"/>
                </a:moveTo>
                <a:cubicBezTo>
                  <a:pt x="2086" y="96"/>
                  <a:pt x="2086" y="96"/>
                  <a:pt x="2086" y="96"/>
                </a:cubicBezTo>
                <a:cubicBezTo>
                  <a:pt x="2086" y="96"/>
                  <a:pt x="2086" y="96"/>
                  <a:pt x="2086" y="96"/>
                </a:cubicBezTo>
                <a:cubicBezTo>
                  <a:pt x="2086" y="96"/>
                  <a:pt x="2086" y="96"/>
                  <a:pt x="2086" y="96"/>
                </a:cubicBezTo>
                <a:close/>
                <a:moveTo>
                  <a:pt x="2083" y="129"/>
                </a:moveTo>
                <a:cubicBezTo>
                  <a:pt x="2083" y="130"/>
                  <a:pt x="2083" y="130"/>
                  <a:pt x="2083" y="130"/>
                </a:cubicBezTo>
                <a:cubicBezTo>
                  <a:pt x="2083" y="129"/>
                  <a:pt x="2083" y="129"/>
                  <a:pt x="2083" y="129"/>
                </a:cubicBezTo>
                <a:cubicBezTo>
                  <a:pt x="2083" y="129"/>
                  <a:pt x="2083" y="129"/>
                  <a:pt x="2083" y="129"/>
                </a:cubicBezTo>
                <a:close/>
                <a:moveTo>
                  <a:pt x="2080" y="111"/>
                </a:moveTo>
                <a:cubicBezTo>
                  <a:pt x="2080" y="111"/>
                  <a:pt x="2081" y="111"/>
                  <a:pt x="2081" y="111"/>
                </a:cubicBezTo>
                <a:cubicBezTo>
                  <a:pt x="2081" y="111"/>
                  <a:pt x="2081" y="111"/>
                  <a:pt x="2081" y="111"/>
                </a:cubicBezTo>
                <a:cubicBezTo>
                  <a:pt x="2081" y="111"/>
                  <a:pt x="2080" y="111"/>
                  <a:pt x="2080" y="111"/>
                </a:cubicBezTo>
                <a:cubicBezTo>
                  <a:pt x="2080" y="110"/>
                  <a:pt x="2079" y="110"/>
                  <a:pt x="2079" y="110"/>
                </a:cubicBezTo>
                <a:cubicBezTo>
                  <a:pt x="2078" y="110"/>
                  <a:pt x="2078" y="110"/>
                  <a:pt x="2078" y="110"/>
                </a:cubicBezTo>
                <a:cubicBezTo>
                  <a:pt x="2078" y="110"/>
                  <a:pt x="2078" y="110"/>
                  <a:pt x="2078" y="110"/>
                </a:cubicBezTo>
                <a:cubicBezTo>
                  <a:pt x="2078" y="110"/>
                  <a:pt x="2078" y="110"/>
                  <a:pt x="2078" y="111"/>
                </a:cubicBezTo>
                <a:cubicBezTo>
                  <a:pt x="2078" y="111"/>
                  <a:pt x="2078" y="111"/>
                  <a:pt x="2079" y="111"/>
                </a:cubicBezTo>
                <a:cubicBezTo>
                  <a:pt x="2079" y="111"/>
                  <a:pt x="2079" y="111"/>
                  <a:pt x="2080" y="111"/>
                </a:cubicBezTo>
                <a:close/>
                <a:moveTo>
                  <a:pt x="2063" y="148"/>
                </a:moveTo>
                <a:cubicBezTo>
                  <a:pt x="2063" y="147"/>
                  <a:pt x="2063" y="146"/>
                  <a:pt x="2063" y="146"/>
                </a:cubicBezTo>
                <a:cubicBezTo>
                  <a:pt x="2063" y="145"/>
                  <a:pt x="2064" y="145"/>
                  <a:pt x="2064" y="145"/>
                </a:cubicBezTo>
                <a:cubicBezTo>
                  <a:pt x="2064" y="144"/>
                  <a:pt x="2064" y="144"/>
                  <a:pt x="2064" y="143"/>
                </a:cubicBezTo>
                <a:cubicBezTo>
                  <a:pt x="2064" y="143"/>
                  <a:pt x="2064" y="141"/>
                  <a:pt x="2066" y="140"/>
                </a:cubicBezTo>
                <a:cubicBezTo>
                  <a:pt x="2066" y="140"/>
                  <a:pt x="2067" y="140"/>
                  <a:pt x="2067" y="140"/>
                </a:cubicBezTo>
                <a:cubicBezTo>
                  <a:pt x="2068" y="140"/>
                  <a:pt x="2068" y="141"/>
                  <a:pt x="2069" y="141"/>
                </a:cubicBezTo>
                <a:cubicBezTo>
                  <a:pt x="2069" y="141"/>
                  <a:pt x="2069" y="141"/>
                  <a:pt x="2069" y="141"/>
                </a:cubicBezTo>
                <a:cubicBezTo>
                  <a:pt x="2070" y="140"/>
                  <a:pt x="2070" y="140"/>
                  <a:pt x="2071" y="140"/>
                </a:cubicBezTo>
                <a:cubicBezTo>
                  <a:pt x="2072" y="140"/>
                  <a:pt x="2072" y="140"/>
                  <a:pt x="2072" y="140"/>
                </a:cubicBezTo>
                <a:cubicBezTo>
                  <a:pt x="2072" y="140"/>
                  <a:pt x="2073" y="140"/>
                  <a:pt x="2073" y="141"/>
                </a:cubicBezTo>
                <a:cubicBezTo>
                  <a:pt x="2073" y="141"/>
                  <a:pt x="2073" y="141"/>
                  <a:pt x="2073" y="141"/>
                </a:cubicBezTo>
                <a:cubicBezTo>
                  <a:pt x="2073" y="141"/>
                  <a:pt x="2074" y="141"/>
                  <a:pt x="2074" y="141"/>
                </a:cubicBezTo>
                <a:cubicBezTo>
                  <a:pt x="2074" y="140"/>
                  <a:pt x="2074" y="140"/>
                  <a:pt x="2074" y="140"/>
                </a:cubicBezTo>
                <a:cubicBezTo>
                  <a:pt x="2073" y="140"/>
                  <a:pt x="2073" y="139"/>
                  <a:pt x="2073" y="139"/>
                </a:cubicBezTo>
                <a:cubicBezTo>
                  <a:pt x="2073" y="139"/>
                  <a:pt x="2073" y="138"/>
                  <a:pt x="2073" y="138"/>
                </a:cubicBezTo>
                <a:cubicBezTo>
                  <a:pt x="2071" y="138"/>
                  <a:pt x="2071" y="138"/>
                  <a:pt x="2071" y="138"/>
                </a:cubicBezTo>
                <a:cubicBezTo>
                  <a:pt x="2071" y="137"/>
                  <a:pt x="2071" y="137"/>
                  <a:pt x="2071" y="137"/>
                </a:cubicBezTo>
                <a:cubicBezTo>
                  <a:pt x="2071" y="137"/>
                  <a:pt x="2071" y="137"/>
                  <a:pt x="2071" y="137"/>
                </a:cubicBezTo>
                <a:cubicBezTo>
                  <a:pt x="2071" y="138"/>
                  <a:pt x="2071" y="138"/>
                  <a:pt x="2071" y="138"/>
                </a:cubicBezTo>
                <a:cubicBezTo>
                  <a:pt x="2071" y="138"/>
                  <a:pt x="2070" y="138"/>
                  <a:pt x="2070" y="138"/>
                </a:cubicBezTo>
                <a:cubicBezTo>
                  <a:pt x="2069" y="138"/>
                  <a:pt x="2068" y="138"/>
                  <a:pt x="2067" y="137"/>
                </a:cubicBezTo>
                <a:cubicBezTo>
                  <a:pt x="2067" y="136"/>
                  <a:pt x="2067" y="136"/>
                  <a:pt x="2067" y="135"/>
                </a:cubicBezTo>
                <a:cubicBezTo>
                  <a:pt x="2066" y="135"/>
                  <a:pt x="2066" y="134"/>
                  <a:pt x="2066" y="133"/>
                </a:cubicBezTo>
                <a:cubicBezTo>
                  <a:pt x="2066" y="132"/>
                  <a:pt x="2067" y="131"/>
                  <a:pt x="2068" y="131"/>
                </a:cubicBezTo>
                <a:cubicBezTo>
                  <a:pt x="2069" y="131"/>
                  <a:pt x="2070" y="131"/>
                  <a:pt x="2070" y="132"/>
                </a:cubicBezTo>
                <a:cubicBezTo>
                  <a:pt x="2070" y="132"/>
                  <a:pt x="2070" y="132"/>
                  <a:pt x="2070" y="132"/>
                </a:cubicBezTo>
                <a:cubicBezTo>
                  <a:pt x="2071" y="131"/>
                  <a:pt x="2071" y="131"/>
                  <a:pt x="2072" y="131"/>
                </a:cubicBezTo>
                <a:cubicBezTo>
                  <a:pt x="2073" y="131"/>
                  <a:pt x="2074" y="131"/>
                  <a:pt x="2074" y="132"/>
                </a:cubicBezTo>
                <a:cubicBezTo>
                  <a:pt x="2074" y="132"/>
                  <a:pt x="2075" y="132"/>
                  <a:pt x="2075" y="132"/>
                </a:cubicBezTo>
                <a:cubicBezTo>
                  <a:pt x="2075" y="131"/>
                  <a:pt x="2076" y="131"/>
                  <a:pt x="2076" y="131"/>
                </a:cubicBezTo>
                <a:cubicBezTo>
                  <a:pt x="2077" y="131"/>
                  <a:pt x="2077" y="131"/>
                  <a:pt x="2078" y="131"/>
                </a:cubicBezTo>
                <a:cubicBezTo>
                  <a:pt x="2078" y="131"/>
                  <a:pt x="2079" y="132"/>
                  <a:pt x="2079" y="132"/>
                </a:cubicBezTo>
                <a:cubicBezTo>
                  <a:pt x="2079" y="132"/>
                  <a:pt x="2079" y="132"/>
                  <a:pt x="2079" y="132"/>
                </a:cubicBezTo>
                <a:cubicBezTo>
                  <a:pt x="2079" y="132"/>
                  <a:pt x="2079" y="132"/>
                  <a:pt x="2079" y="133"/>
                </a:cubicBezTo>
                <a:cubicBezTo>
                  <a:pt x="2079" y="133"/>
                  <a:pt x="2079" y="133"/>
                  <a:pt x="2079" y="133"/>
                </a:cubicBezTo>
                <a:cubicBezTo>
                  <a:pt x="2080" y="133"/>
                  <a:pt x="2080" y="133"/>
                  <a:pt x="2081" y="133"/>
                </a:cubicBezTo>
                <a:cubicBezTo>
                  <a:pt x="2082" y="133"/>
                  <a:pt x="2083" y="135"/>
                  <a:pt x="2083" y="136"/>
                </a:cubicBezTo>
                <a:cubicBezTo>
                  <a:pt x="2083" y="137"/>
                  <a:pt x="2083" y="137"/>
                  <a:pt x="2082" y="138"/>
                </a:cubicBezTo>
                <a:cubicBezTo>
                  <a:pt x="2082" y="138"/>
                  <a:pt x="2081" y="138"/>
                  <a:pt x="2081" y="138"/>
                </a:cubicBezTo>
                <a:cubicBezTo>
                  <a:pt x="2080" y="138"/>
                  <a:pt x="2079" y="138"/>
                  <a:pt x="2079" y="137"/>
                </a:cubicBezTo>
                <a:cubicBezTo>
                  <a:pt x="2079" y="137"/>
                  <a:pt x="2079" y="137"/>
                  <a:pt x="2079" y="137"/>
                </a:cubicBezTo>
                <a:cubicBezTo>
                  <a:pt x="2078" y="137"/>
                  <a:pt x="2078" y="137"/>
                  <a:pt x="2078" y="137"/>
                </a:cubicBezTo>
                <a:cubicBezTo>
                  <a:pt x="2078" y="137"/>
                  <a:pt x="2078" y="137"/>
                  <a:pt x="2078" y="137"/>
                </a:cubicBezTo>
                <a:cubicBezTo>
                  <a:pt x="2078" y="137"/>
                  <a:pt x="2078" y="137"/>
                  <a:pt x="2078" y="137"/>
                </a:cubicBezTo>
                <a:cubicBezTo>
                  <a:pt x="2078" y="138"/>
                  <a:pt x="2078" y="138"/>
                  <a:pt x="2078" y="138"/>
                </a:cubicBezTo>
                <a:cubicBezTo>
                  <a:pt x="2078" y="139"/>
                  <a:pt x="2078" y="139"/>
                  <a:pt x="2078" y="139"/>
                </a:cubicBezTo>
                <a:cubicBezTo>
                  <a:pt x="2077" y="140"/>
                  <a:pt x="2077" y="141"/>
                  <a:pt x="2076" y="141"/>
                </a:cubicBezTo>
                <a:cubicBezTo>
                  <a:pt x="2076" y="141"/>
                  <a:pt x="2076" y="142"/>
                  <a:pt x="2076" y="142"/>
                </a:cubicBezTo>
                <a:cubicBezTo>
                  <a:pt x="2077" y="143"/>
                  <a:pt x="2077" y="143"/>
                  <a:pt x="2077" y="144"/>
                </a:cubicBezTo>
                <a:cubicBezTo>
                  <a:pt x="2077" y="145"/>
                  <a:pt x="2076" y="146"/>
                  <a:pt x="2075" y="146"/>
                </a:cubicBezTo>
                <a:cubicBezTo>
                  <a:pt x="2075" y="146"/>
                  <a:pt x="2075" y="146"/>
                  <a:pt x="2075" y="146"/>
                </a:cubicBezTo>
                <a:cubicBezTo>
                  <a:pt x="2074" y="146"/>
                  <a:pt x="2073" y="145"/>
                  <a:pt x="2073" y="145"/>
                </a:cubicBezTo>
                <a:cubicBezTo>
                  <a:pt x="2073" y="147"/>
                  <a:pt x="2072" y="148"/>
                  <a:pt x="2071" y="149"/>
                </a:cubicBezTo>
                <a:cubicBezTo>
                  <a:pt x="2070" y="150"/>
                  <a:pt x="2069" y="150"/>
                  <a:pt x="2069" y="150"/>
                </a:cubicBezTo>
                <a:cubicBezTo>
                  <a:pt x="2069" y="150"/>
                  <a:pt x="2068" y="150"/>
                  <a:pt x="2068" y="150"/>
                </a:cubicBezTo>
                <a:cubicBezTo>
                  <a:pt x="2068" y="150"/>
                  <a:pt x="2067" y="150"/>
                  <a:pt x="2067" y="150"/>
                </a:cubicBezTo>
                <a:cubicBezTo>
                  <a:pt x="2067" y="149"/>
                  <a:pt x="2066" y="149"/>
                  <a:pt x="2066" y="149"/>
                </a:cubicBezTo>
                <a:cubicBezTo>
                  <a:pt x="2066" y="149"/>
                  <a:pt x="2065" y="149"/>
                  <a:pt x="2065" y="149"/>
                </a:cubicBezTo>
                <a:cubicBezTo>
                  <a:pt x="2064" y="149"/>
                  <a:pt x="2063" y="148"/>
                  <a:pt x="2063" y="148"/>
                </a:cubicBezTo>
                <a:close/>
                <a:moveTo>
                  <a:pt x="2069" y="149"/>
                </a:moveTo>
                <a:cubicBezTo>
                  <a:pt x="2069" y="149"/>
                  <a:pt x="2069" y="149"/>
                  <a:pt x="2069" y="149"/>
                </a:cubicBezTo>
                <a:cubicBezTo>
                  <a:pt x="2069" y="149"/>
                  <a:pt x="2069" y="149"/>
                  <a:pt x="2069" y="149"/>
                </a:cubicBezTo>
                <a:cubicBezTo>
                  <a:pt x="2069" y="149"/>
                  <a:pt x="2069" y="149"/>
                  <a:pt x="2069" y="149"/>
                </a:cubicBezTo>
                <a:close/>
                <a:moveTo>
                  <a:pt x="2124" y="98"/>
                </a:moveTo>
                <a:cubicBezTo>
                  <a:pt x="2124" y="98"/>
                  <a:pt x="2124" y="98"/>
                  <a:pt x="2124" y="99"/>
                </a:cubicBezTo>
                <a:cubicBezTo>
                  <a:pt x="2123" y="100"/>
                  <a:pt x="2122" y="102"/>
                  <a:pt x="2123" y="104"/>
                </a:cubicBezTo>
                <a:cubicBezTo>
                  <a:pt x="2124" y="104"/>
                  <a:pt x="2124" y="104"/>
                  <a:pt x="2125" y="105"/>
                </a:cubicBezTo>
                <a:cubicBezTo>
                  <a:pt x="2125" y="105"/>
                  <a:pt x="2125" y="105"/>
                  <a:pt x="2125" y="105"/>
                </a:cubicBezTo>
                <a:cubicBezTo>
                  <a:pt x="2125" y="105"/>
                  <a:pt x="2125" y="106"/>
                  <a:pt x="2125" y="106"/>
                </a:cubicBezTo>
                <a:cubicBezTo>
                  <a:pt x="2124" y="106"/>
                  <a:pt x="2124" y="106"/>
                  <a:pt x="2124" y="107"/>
                </a:cubicBezTo>
                <a:cubicBezTo>
                  <a:pt x="2124" y="107"/>
                  <a:pt x="2124" y="108"/>
                  <a:pt x="2124" y="109"/>
                </a:cubicBezTo>
                <a:cubicBezTo>
                  <a:pt x="2125" y="110"/>
                  <a:pt x="2126" y="110"/>
                  <a:pt x="2126" y="110"/>
                </a:cubicBezTo>
                <a:cubicBezTo>
                  <a:pt x="2127" y="110"/>
                  <a:pt x="2127" y="111"/>
                  <a:pt x="2127" y="111"/>
                </a:cubicBezTo>
                <a:cubicBezTo>
                  <a:pt x="2128" y="111"/>
                  <a:pt x="2128" y="111"/>
                  <a:pt x="2128" y="111"/>
                </a:cubicBezTo>
                <a:cubicBezTo>
                  <a:pt x="2129" y="111"/>
                  <a:pt x="2129" y="111"/>
                  <a:pt x="2129" y="111"/>
                </a:cubicBezTo>
                <a:cubicBezTo>
                  <a:pt x="2129" y="111"/>
                  <a:pt x="2129" y="111"/>
                  <a:pt x="2129" y="111"/>
                </a:cubicBezTo>
                <a:cubicBezTo>
                  <a:pt x="2129" y="111"/>
                  <a:pt x="2129" y="111"/>
                  <a:pt x="2129" y="111"/>
                </a:cubicBezTo>
                <a:cubicBezTo>
                  <a:pt x="2129" y="111"/>
                  <a:pt x="2129" y="111"/>
                  <a:pt x="2129" y="112"/>
                </a:cubicBezTo>
                <a:cubicBezTo>
                  <a:pt x="2129" y="112"/>
                  <a:pt x="2129" y="113"/>
                  <a:pt x="2129" y="113"/>
                </a:cubicBezTo>
                <a:cubicBezTo>
                  <a:pt x="2129" y="114"/>
                  <a:pt x="2129" y="114"/>
                  <a:pt x="2130" y="114"/>
                </a:cubicBezTo>
                <a:cubicBezTo>
                  <a:pt x="2130" y="115"/>
                  <a:pt x="2130" y="115"/>
                  <a:pt x="2131" y="115"/>
                </a:cubicBezTo>
                <a:cubicBezTo>
                  <a:pt x="2131" y="116"/>
                  <a:pt x="2131" y="116"/>
                  <a:pt x="2132" y="116"/>
                </a:cubicBezTo>
                <a:cubicBezTo>
                  <a:pt x="2132" y="116"/>
                  <a:pt x="2132" y="116"/>
                  <a:pt x="2132" y="116"/>
                </a:cubicBezTo>
                <a:cubicBezTo>
                  <a:pt x="2132" y="116"/>
                  <a:pt x="2132" y="116"/>
                  <a:pt x="2133" y="115"/>
                </a:cubicBezTo>
                <a:cubicBezTo>
                  <a:pt x="2134" y="115"/>
                  <a:pt x="2134" y="113"/>
                  <a:pt x="2134" y="112"/>
                </a:cubicBezTo>
                <a:cubicBezTo>
                  <a:pt x="2134" y="112"/>
                  <a:pt x="2134" y="112"/>
                  <a:pt x="2134" y="112"/>
                </a:cubicBezTo>
                <a:cubicBezTo>
                  <a:pt x="2134" y="112"/>
                  <a:pt x="2134" y="112"/>
                  <a:pt x="2134" y="112"/>
                </a:cubicBezTo>
                <a:cubicBezTo>
                  <a:pt x="2134" y="111"/>
                  <a:pt x="2135" y="111"/>
                  <a:pt x="2135" y="110"/>
                </a:cubicBezTo>
                <a:cubicBezTo>
                  <a:pt x="2135" y="109"/>
                  <a:pt x="2136" y="109"/>
                  <a:pt x="2137" y="108"/>
                </a:cubicBezTo>
                <a:cubicBezTo>
                  <a:pt x="2137" y="107"/>
                  <a:pt x="2138" y="106"/>
                  <a:pt x="2139" y="106"/>
                </a:cubicBezTo>
                <a:cubicBezTo>
                  <a:pt x="2140" y="106"/>
                  <a:pt x="2140" y="106"/>
                  <a:pt x="2141" y="105"/>
                </a:cubicBezTo>
                <a:cubicBezTo>
                  <a:pt x="2141" y="105"/>
                  <a:pt x="2142" y="104"/>
                  <a:pt x="2143" y="103"/>
                </a:cubicBezTo>
                <a:cubicBezTo>
                  <a:pt x="2143" y="102"/>
                  <a:pt x="2142" y="102"/>
                  <a:pt x="2142" y="101"/>
                </a:cubicBezTo>
                <a:cubicBezTo>
                  <a:pt x="2141" y="101"/>
                  <a:pt x="2140" y="100"/>
                  <a:pt x="2139" y="100"/>
                </a:cubicBezTo>
                <a:cubicBezTo>
                  <a:pt x="2139" y="100"/>
                  <a:pt x="2138" y="99"/>
                  <a:pt x="2138" y="99"/>
                </a:cubicBezTo>
                <a:cubicBezTo>
                  <a:pt x="2137" y="99"/>
                  <a:pt x="2137" y="99"/>
                  <a:pt x="2136" y="99"/>
                </a:cubicBezTo>
                <a:cubicBezTo>
                  <a:pt x="2136" y="99"/>
                  <a:pt x="2136" y="99"/>
                  <a:pt x="2136" y="99"/>
                </a:cubicBezTo>
                <a:cubicBezTo>
                  <a:pt x="2136" y="99"/>
                  <a:pt x="2136" y="98"/>
                  <a:pt x="2136" y="98"/>
                </a:cubicBezTo>
                <a:cubicBezTo>
                  <a:pt x="2137" y="98"/>
                  <a:pt x="2137" y="98"/>
                  <a:pt x="2137" y="97"/>
                </a:cubicBezTo>
                <a:cubicBezTo>
                  <a:pt x="2138" y="96"/>
                  <a:pt x="2138" y="94"/>
                  <a:pt x="2137" y="93"/>
                </a:cubicBezTo>
                <a:cubicBezTo>
                  <a:pt x="2136" y="92"/>
                  <a:pt x="2135" y="92"/>
                  <a:pt x="2135" y="92"/>
                </a:cubicBezTo>
                <a:cubicBezTo>
                  <a:pt x="2135" y="92"/>
                  <a:pt x="2134" y="91"/>
                  <a:pt x="2134" y="91"/>
                </a:cubicBezTo>
                <a:cubicBezTo>
                  <a:pt x="2134" y="91"/>
                  <a:pt x="2133" y="91"/>
                  <a:pt x="2133" y="90"/>
                </a:cubicBezTo>
                <a:cubicBezTo>
                  <a:pt x="2133" y="90"/>
                  <a:pt x="2132" y="90"/>
                  <a:pt x="2132" y="90"/>
                </a:cubicBezTo>
                <a:cubicBezTo>
                  <a:pt x="2131" y="90"/>
                  <a:pt x="2130" y="90"/>
                  <a:pt x="2130" y="91"/>
                </a:cubicBezTo>
                <a:cubicBezTo>
                  <a:pt x="2129" y="92"/>
                  <a:pt x="2129" y="93"/>
                  <a:pt x="2129" y="93"/>
                </a:cubicBezTo>
                <a:cubicBezTo>
                  <a:pt x="2129" y="93"/>
                  <a:pt x="2129" y="93"/>
                  <a:pt x="2129" y="93"/>
                </a:cubicBezTo>
                <a:cubicBezTo>
                  <a:pt x="2129" y="94"/>
                  <a:pt x="2128" y="94"/>
                  <a:pt x="2128" y="94"/>
                </a:cubicBezTo>
                <a:cubicBezTo>
                  <a:pt x="2127" y="94"/>
                  <a:pt x="2127" y="95"/>
                  <a:pt x="2126" y="95"/>
                </a:cubicBezTo>
                <a:cubicBezTo>
                  <a:pt x="2126" y="95"/>
                  <a:pt x="2125" y="96"/>
                  <a:pt x="2125" y="97"/>
                </a:cubicBezTo>
                <a:cubicBezTo>
                  <a:pt x="2125" y="97"/>
                  <a:pt x="2125" y="97"/>
                  <a:pt x="2124" y="98"/>
                </a:cubicBezTo>
                <a:close/>
                <a:moveTo>
                  <a:pt x="2106" y="150"/>
                </a:moveTo>
                <a:cubicBezTo>
                  <a:pt x="2107" y="149"/>
                  <a:pt x="2107" y="149"/>
                  <a:pt x="2107" y="149"/>
                </a:cubicBezTo>
                <a:cubicBezTo>
                  <a:pt x="2107" y="149"/>
                  <a:pt x="2107" y="149"/>
                  <a:pt x="2107" y="148"/>
                </a:cubicBezTo>
                <a:cubicBezTo>
                  <a:pt x="2106" y="147"/>
                  <a:pt x="2107" y="146"/>
                  <a:pt x="2107" y="145"/>
                </a:cubicBezTo>
                <a:cubicBezTo>
                  <a:pt x="2108" y="144"/>
                  <a:pt x="2109" y="143"/>
                  <a:pt x="2111" y="143"/>
                </a:cubicBezTo>
                <a:cubicBezTo>
                  <a:pt x="2111" y="143"/>
                  <a:pt x="2112" y="142"/>
                  <a:pt x="2112" y="142"/>
                </a:cubicBezTo>
                <a:cubicBezTo>
                  <a:pt x="2113" y="142"/>
                  <a:pt x="2113" y="141"/>
                  <a:pt x="2114" y="141"/>
                </a:cubicBezTo>
                <a:cubicBezTo>
                  <a:pt x="2114" y="141"/>
                  <a:pt x="2114" y="141"/>
                  <a:pt x="2114" y="141"/>
                </a:cubicBezTo>
                <a:cubicBezTo>
                  <a:pt x="2116" y="142"/>
                  <a:pt x="2117" y="142"/>
                  <a:pt x="2118" y="143"/>
                </a:cubicBezTo>
                <a:cubicBezTo>
                  <a:pt x="2119" y="144"/>
                  <a:pt x="2119" y="146"/>
                  <a:pt x="2119" y="147"/>
                </a:cubicBezTo>
                <a:cubicBezTo>
                  <a:pt x="2119" y="147"/>
                  <a:pt x="2119" y="147"/>
                  <a:pt x="2119" y="147"/>
                </a:cubicBezTo>
                <a:cubicBezTo>
                  <a:pt x="2118" y="149"/>
                  <a:pt x="2117" y="150"/>
                  <a:pt x="2116" y="151"/>
                </a:cubicBezTo>
                <a:cubicBezTo>
                  <a:pt x="2116" y="151"/>
                  <a:pt x="2116" y="151"/>
                  <a:pt x="2116" y="152"/>
                </a:cubicBezTo>
                <a:cubicBezTo>
                  <a:pt x="2115" y="152"/>
                  <a:pt x="2114" y="153"/>
                  <a:pt x="2113" y="153"/>
                </a:cubicBezTo>
                <a:cubicBezTo>
                  <a:pt x="2113" y="153"/>
                  <a:pt x="2113" y="153"/>
                  <a:pt x="2113" y="153"/>
                </a:cubicBezTo>
                <a:cubicBezTo>
                  <a:pt x="2112" y="153"/>
                  <a:pt x="2112" y="153"/>
                  <a:pt x="2111" y="152"/>
                </a:cubicBezTo>
                <a:cubicBezTo>
                  <a:pt x="2111" y="153"/>
                  <a:pt x="2110" y="154"/>
                  <a:pt x="2109" y="154"/>
                </a:cubicBezTo>
                <a:cubicBezTo>
                  <a:pt x="2109" y="154"/>
                  <a:pt x="2109" y="154"/>
                  <a:pt x="2109" y="154"/>
                </a:cubicBezTo>
                <a:cubicBezTo>
                  <a:pt x="2108" y="154"/>
                  <a:pt x="2108" y="154"/>
                  <a:pt x="2108" y="154"/>
                </a:cubicBezTo>
                <a:cubicBezTo>
                  <a:pt x="2108" y="154"/>
                  <a:pt x="2107" y="154"/>
                  <a:pt x="2107" y="153"/>
                </a:cubicBezTo>
                <a:cubicBezTo>
                  <a:pt x="2107" y="153"/>
                  <a:pt x="2107" y="153"/>
                  <a:pt x="2106" y="153"/>
                </a:cubicBezTo>
                <a:cubicBezTo>
                  <a:pt x="2106" y="153"/>
                  <a:pt x="2106" y="152"/>
                  <a:pt x="2106" y="152"/>
                </a:cubicBezTo>
                <a:cubicBezTo>
                  <a:pt x="2106" y="151"/>
                  <a:pt x="2106" y="150"/>
                  <a:pt x="2106" y="150"/>
                </a:cubicBezTo>
                <a:close/>
                <a:moveTo>
                  <a:pt x="2113" y="152"/>
                </a:moveTo>
                <a:cubicBezTo>
                  <a:pt x="2113" y="152"/>
                  <a:pt x="2113" y="152"/>
                  <a:pt x="2113" y="152"/>
                </a:cubicBezTo>
                <a:cubicBezTo>
                  <a:pt x="2113" y="152"/>
                  <a:pt x="2113" y="152"/>
                  <a:pt x="2113" y="152"/>
                </a:cubicBezTo>
                <a:cubicBezTo>
                  <a:pt x="2113" y="152"/>
                  <a:pt x="2113" y="152"/>
                  <a:pt x="2113" y="152"/>
                </a:cubicBezTo>
                <a:close/>
                <a:moveTo>
                  <a:pt x="2109" y="153"/>
                </a:moveTo>
                <a:cubicBezTo>
                  <a:pt x="2109" y="153"/>
                  <a:pt x="2109" y="153"/>
                  <a:pt x="2109" y="153"/>
                </a:cubicBezTo>
                <a:cubicBezTo>
                  <a:pt x="2109" y="153"/>
                  <a:pt x="2109" y="153"/>
                  <a:pt x="2109" y="153"/>
                </a:cubicBezTo>
                <a:close/>
                <a:moveTo>
                  <a:pt x="2167" y="406"/>
                </a:moveTo>
                <a:cubicBezTo>
                  <a:pt x="2167" y="406"/>
                  <a:pt x="2167" y="406"/>
                  <a:pt x="2166" y="406"/>
                </a:cubicBezTo>
                <a:cubicBezTo>
                  <a:pt x="2166" y="406"/>
                  <a:pt x="2166" y="406"/>
                  <a:pt x="2165" y="406"/>
                </a:cubicBezTo>
                <a:cubicBezTo>
                  <a:pt x="2165" y="406"/>
                  <a:pt x="2165" y="407"/>
                  <a:pt x="2165" y="407"/>
                </a:cubicBezTo>
                <a:cubicBezTo>
                  <a:pt x="2164" y="407"/>
                  <a:pt x="2164" y="408"/>
                  <a:pt x="2164" y="408"/>
                </a:cubicBezTo>
                <a:cubicBezTo>
                  <a:pt x="2164" y="408"/>
                  <a:pt x="2164" y="408"/>
                  <a:pt x="2164" y="408"/>
                </a:cubicBezTo>
                <a:cubicBezTo>
                  <a:pt x="2164" y="409"/>
                  <a:pt x="2164" y="409"/>
                  <a:pt x="2165" y="410"/>
                </a:cubicBezTo>
                <a:cubicBezTo>
                  <a:pt x="2165" y="410"/>
                  <a:pt x="2165" y="410"/>
                  <a:pt x="2166" y="410"/>
                </a:cubicBezTo>
                <a:cubicBezTo>
                  <a:pt x="2166" y="410"/>
                  <a:pt x="2166" y="410"/>
                  <a:pt x="2166" y="410"/>
                </a:cubicBezTo>
                <a:cubicBezTo>
                  <a:pt x="2167" y="410"/>
                  <a:pt x="2168" y="410"/>
                  <a:pt x="2168" y="409"/>
                </a:cubicBezTo>
                <a:cubicBezTo>
                  <a:pt x="2168" y="409"/>
                  <a:pt x="2168" y="409"/>
                  <a:pt x="2168" y="409"/>
                </a:cubicBezTo>
                <a:cubicBezTo>
                  <a:pt x="2168" y="409"/>
                  <a:pt x="2168" y="408"/>
                  <a:pt x="2168" y="408"/>
                </a:cubicBezTo>
                <a:cubicBezTo>
                  <a:pt x="2169" y="407"/>
                  <a:pt x="2168" y="407"/>
                  <a:pt x="2168" y="406"/>
                </a:cubicBezTo>
                <a:cubicBezTo>
                  <a:pt x="2168" y="406"/>
                  <a:pt x="2167" y="406"/>
                  <a:pt x="2167" y="406"/>
                </a:cubicBezTo>
                <a:close/>
                <a:moveTo>
                  <a:pt x="2173" y="411"/>
                </a:moveTo>
                <a:cubicBezTo>
                  <a:pt x="2173" y="410"/>
                  <a:pt x="2173" y="410"/>
                  <a:pt x="2173" y="410"/>
                </a:cubicBezTo>
                <a:cubicBezTo>
                  <a:pt x="2173" y="410"/>
                  <a:pt x="2172" y="410"/>
                  <a:pt x="2172" y="410"/>
                </a:cubicBezTo>
                <a:cubicBezTo>
                  <a:pt x="2172" y="410"/>
                  <a:pt x="2172" y="410"/>
                  <a:pt x="2171" y="410"/>
                </a:cubicBezTo>
                <a:cubicBezTo>
                  <a:pt x="2171" y="409"/>
                  <a:pt x="2171" y="409"/>
                  <a:pt x="2170" y="409"/>
                </a:cubicBezTo>
                <a:cubicBezTo>
                  <a:pt x="2169" y="409"/>
                  <a:pt x="2169" y="409"/>
                  <a:pt x="2168" y="409"/>
                </a:cubicBezTo>
                <a:cubicBezTo>
                  <a:pt x="2168" y="410"/>
                  <a:pt x="2168" y="410"/>
                  <a:pt x="2168" y="411"/>
                </a:cubicBezTo>
                <a:cubicBezTo>
                  <a:pt x="2168" y="411"/>
                  <a:pt x="2168" y="411"/>
                  <a:pt x="2168" y="411"/>
                </a:cubicBezTo>
                <a:cubicBezTo>
                  <a:pt x="2168" y="411"/>
                  <a:pt x="2168" y="412"/>
                  <a:pt x="2168" y="412"/>
                </a:cubicBezTo>
                <a:cubicBezTo>
                  <a:pt x="2168" y="413"/>
                  <a:pt x="2169" y="413"/>
                  <a:pt x="2170" y="413"/>
                </a:cubicBezTo>
                <a:cubicBezTo>
                  <a:pt x="2170" y="413"/>
                  <a:pt x="2170" y="413"/>
                  <a:pt x="2170" y="413"/>
                </a:cubicBezTo>
                <a:cubicBezTo>
                  <a:pt x="2170" y="414"/>
                  <a:pt x="2170" y="414"/>
                  <a:pt x="2170" y="414"/>
                </a:cubicBezTo>
                <a:cubicBezTo>
                  <a:pt x="2171" y="414"/>
                  <a:pt x="2171" y="414"/>
                  <a:pt x="2171" y="414"/>
                </a:cubicBezTo>
                <a:cubicBezTo>
                  <a:pt x="2172" y="415"/>
                  <a:pt x="2173" y="415"/>
                  <a:pt x="2173" y="415"/>
                </a:cubicBezTo>
                <a:cubicBezTo>
                  <a:pt x="2173" y="415"/>
                  <a:pt x="2173" y="415"/>
                  <a:pt x="2174" y="415"/>
                </a:cubicBezTo>
                <a:cubicBezTo>
                  <a:pt x="2174" y="415"/>
                  <a:pt x="2175" y="415"/>
                  <a:pt x="2175" y="414"/>
                </a:cubicBezTo>
                <a:cubicBezTo>
                  <a:pt x="2176" y="414"/>
                  <a:pt x="2176" y="413"/>
                  <a:pt x="2175" y="413"/>
                </a:cubicBezTo>
                <a:cubicBezTo>
                  <a:pt x="2175" y="412"/>
                  <a:pt x="2175" y="411"/>
                  <a:pt x="2173" y="411"/>
                </a:cubicBezTo>
                <a:close/>
                <a:moveTo>
                  <a:pt x="2081" y="425"/>
                </a:moveTo>
                <a:cubicBezTo>
                  <a:pt x="2081" y="424"/>
                  <a:pt x="2081" y="423"/>
                  <a:pt x="2081" y="423"/>
                </a:cubicBezTo>
                <a:cubicBezTo>
                  <a:pt x="2081" y="423"/>
                  <a:pt x="2081" y="423"/>
                  <a:pt x="2081" y="423"/>
                </a:cubicBezTo>
                <a:cubicBezTo>
                  <a:pt x="2081" y="423"/>
                  <a:pt x="2080" y="423"/>
                  <a:pt x="2080" y="422"/>
                </a:cubicBezTo>
                <a:cubicBezTo>
                  <a:pt x="2080" y="422"/>
                  <a:pt x="2080" y="422"/>
                  <a:pt x="2080" y="422"/>
                </a:cubicBezTo>
                <a:cubicBezTo>
                  <a:pt x="2080" y="421"/>
                  <a:pt x="2079" y="421"/>
                  <a:pt x="2080" y="420"/>
                </a:cubicBezTo>
                <a:cubicBezTo>
                  <a:pt x="2080" y="419"/>
                  <a:pt x="2080" y="419"/>
                  <a:pt x="2081" y="418"/>
                </a:cubicBezTo>
                <a:cubicBezTo>
                  <a:pt x="2081" y="418"/>
                  <a:pt x="2081" y="417"/>
                  <a:pt x="2081" y="417"/>
                </a:cubicBezTo>
                <a:cubicBezTo>
                  <a:pt x="2081" y="417"/>
                  <a:pt x="2081" y="417"/>
                  <a:pt x="2081" y="416"/>
                </a:cubicBezTo>
                <a:cubicBezTo>
                  <a:pt x="2081" y="416"/>
                  <a:pt x="2081" y="415"/>
                  <a:pt x="2082" y="414"/>
                </a:cubicBezTo>
                <a:cubicBezTo>
                  <a:pt x="2083" y="413"/>
                  <a:pt x="2083" y="413"/>
                  <a:pt x="2084" y="413"/>
                </a:cubicBezTo>
                <a:cubicBezTo>
                  <a:pt x="2084" y="413"/>
                  <a:pt x="2084" y="413"/>
                  <a:pt x="2084" y="413"/>
                </a:cubicBezTo>
                <a:cubicBezTo>
                  <a:pt x="2085" y="412"/>
                  <a:pt x="2086" y="412"/>
                  <a:pt x="2087" y="412"/>
                </a:cubicBezTo>
                <a:cubicBezTo>
                  <a:pt x="2087" y="412"/>
                  <a:pt x="2087" y="412"/>
                  <a:pt x="2088" y="412"/>
                </a:cubicBezTo>
                <a:cubicBezTo>
                  <a:pt x="2088" y="412"/>
                  <a:pt x="2089" y="413"/>
                  <a:pt x="2089" y="413"/>
                </a:cubicBezTo>
                <a:cubicBezTo>
                  <a:pt x="2090" y="413"/>
                  <a:pt x="2090" y="414"/>
                  <a:pt x="2091" y="414"/>
                </a:cubicBezTo>
                <a:cubicBezTo>
                  <a:pt x="2091" y="414"/>
                  <a:pt x="2092" y="414"/>
                  <a:pt x="2092" y="414"/>
                </a:cubicBezTo>
                <a:cubicBezTo>
                  <a:pt x="2093" y="414"/>
                  <a:pt x="2093" y="414"/>
                  <a:pt x="2094" y="414"/>
                </a:cubicBezTo>
                <a:cubicBezTo>
                  <a:pt x="2094" y="414"/>
                  <a:pt x="2095" y="415"/>
                  <a:pt x="2095" y="415"/>
                </a:cubicBezTo>
                <a:cubicBezTo>
                  <a:pt x="2095" y="416"/>
                  <a:pt x="2095" y="416"/>
                  <a:pt x="2096" y="416"/>
                </a:cubicBezTo>
                <a:cubicBezTo>
                  <a:pt x="2097" y="416"/>
                  <a:pt x="2098" y="417"/>
                  <a:pt x="2098" y="417"/>
                </a:cubicBezTo>
                <a:cubicBezTo>
                  <a:pt x="2099" y="417"/>
                  <a:pt x="2099" y="418"/>
                  <a:pt x="2099" y="418"/>
                </a:cubicBezTo>
                <a:cubicBezTo>
                  <a:pt x="2099" y="418"/>
                  <a:pt x="2099" y="418"/>
                  <a:pt x="2099" y="418"/>
                </a:cubicBezTo>
                <a:cubicBezTo>
                  <a:pt x="2099" y="418"/>
                  <a:pt x="2100" y="419"/>
                  <a:pt x="2100" y="421"/>
                </a:cubicBezTo>
                <a:cubicBezTo>
                  <a:pt x="2100" y="422"/>
                  <a:pt x="2099" y="423"/>
                  <a:pt x="2099" y="424"/>
                </a:cubicBezTo>
                <a:cubicBezTo>
                  <a:pt x="2098" y="424"/>
                  <a:pt x="2098" y="424"/>
                  <a:pt x="2097" y="424"/>
                </a:cubicBezTo>
                <a:cubicBezTo>
                  <a:pt x="2097" y="424"/>
                  <a:pt x="2096" y="424"/>
                  <a:pt x="2096" y="424"/>
                </a:cubicBezTo>
                <a:cubicBezTo>
                  <a:pt x="2096" y="424"/>
                  <a:pt x="2096" y="425"/>
                  <a:pt x="2096" y="425"/>
                </a:cubicBezTo>
                <a:cubicBezTo>
                  <a:pt x="2095" y="426"/>
                  <a:pt x="2094" y="426"/>
                  <a:pt x="2094" y="427"/>
                </a:cubicBezTo>
                <a:cubicBezTo>
                  <a:pt x="2094" y="427"/>
                  <a:pt x="2093" y="427"/>
                  <a:pt x="2093" y="427"/>
                </a:cubicBezTo>
                <a:cubicBezTo>
                  <a:pt x="2092" y="428"/>
                  <a:pt x="2092" y="429"/>
                  <a:pt x="2091" y="429"/>
                </a:cubicBezTo>
                <a:cubicBezTo>
                  <a:pt x="2090" y="429"/>
                  <a:pt x="2089" y="430"/>
                  <a:pt x="2089" y="430"/>
                </a:cubicBezTo>
                <a:cubicBezTo>
                  <a:pt x="2088" y="430"/>
                  <a:pt x="2088" y="431"/>
                  <a:pt x="2088" y="431"/>
                </a:cubicBezTo>
                <a:cubicBezTo>
                  <a:pt x="2087" y="431"/>
                  <a:pt x="2087" y="431"/>
                  <a:pt x="2086" y="431"/>
                </a:cubicBezTo>
                <a:cubicBezTo>
                  <a:pt x="2086" y="431"/>
                  <a:pt x="2086" y="431"/>
                  <a:pt x="2086" y="431"/>
                </a:cubicBezTo>
                <a:cubicBezTo>
                  <a:pt x="2085" y="431"/>
                  <a:pt x="2085" y="431"/>
                  <a:pt x="2085" y="431"/>
                </a:cubicBezTo>
                <a:cubicBezTo>
                  <a:pt x="2084" y="431"/>
                  <a:pt x="2083" y="430"/>
                  <a:pt x="2083" y="429"/>
                </a:cubicBezTo>
                <a:cubicBezTo>
                  <a:pt x="2083" y="429"/>
                  <a:pt x="2083" y="429"/>
                  <a:pt x="2083" y="429"/>
                </a:cubicBezTo>
                <a:cubicBezTo>
                  <a:pt x="2083" y="428"/>
                  <a:pt x="2083" y="428"/>
                  <a:pt x="2083" y="428"/>
                </a:cubicBezTo>
                <a:cubicBezTo>
                  <a:pt x="2082" y="428"/>
                  <a:pt x="2082" y="428"/>
                  <a:pt x="2081" y="427"/>
                </a:cubicBezTo>
                <a:cubicBezTo>
                  <a:pt x="2080" y="426"/>
                  <a:pt x="2081" y="425"/>
                  <a:pt x="2081" y="425"/>
                </a:cubicBezTo>
                <a:close/>
                <a:moveTo>
                  <a:pt x="2086" y="430"/>
                </a:moveTo>
                <a:cubicBezTo>
                  <a:pt x="2086" y="430"/>
                  <a:pt x="2086" y="430"/>
                  <a:pt x="2086" y="430"/>
                </a:cubicBezTo>
                <a:cubicBezTo>
                  <a:pt x="2086" y="430"/>
                  <a:pt x="2086" y="430"/>
                  <a:pt x="2086" y="430"/>
                </a:cubicBezTo>
                <a:close/>
                <a:moveTo>
                  <a:pt x="2147" y="425"/>
                </a:moveTo>
                <a:cubicBezTo>
                  <a:pt x="2147" y="425"/>
                  <a:pt x="2148" y="426"/>
                  <a:pt x="2148" y="426"/>
                </a:cubicBezTo>
                <a:cubicBezTo>
                  <a:pt x="2148" y="426"/>
                  <a:pt x="2148" y="426"/>
                  <a:pt x="2148" y="426"/>
                </a:cubicBezTo>
                <a:cubicBezTo>
                  <a:pt x="2149" y="426"/>
                  <a:pt x="2149" y="426"/>
                  <a:pt x="2149" y="426"/>
                </a:cubicBezTo>
                <a:cubicBezTo>
                  <a:pt x="2149" y="426"/>
                  <a:pt x="2149" y="426"/>
                  <a:pt x="2149" y="426"/>
                </a:cubicBezTo>
                <a:cubicBezTo>
                  <a:pt x="2150" y="426"/>
                  <a:pt x="2151" y="426"/>
                  <a:pt x="2151" y="425"/>
                </a:cubicBezTo>
                <a:cubicBezTo>
                  <a:pt x="2151" y="424"/>
                  <a:pt x="2151" y="423"/>
                  <a:pt x="2151" y="423"/>
                </a:cubicBezTo>
                <a:cubicBezTo>
                  <a:pt x="2150" y="423"/>
                  <a:pt x="2150" y="422"/>
                  <a:pt x="2150" y="422"/>
                </a:cubicBezTo>
                <a:cubicBezTo>
                  <a:pt x="2150" y="422"/>
                  <a:pt x="2149" y="422"/>
                  <a:pt x="2149" y="422"/>
                </a:cubicBezTo>
                <a:cubicBezTo>
                  <a:pt x="2148" y="422"/>
                  <a:pt x="2148" y="422"/>
                  <a:pt x="2147" y="422"/>
                </a:cubicBezTo>
                <a:cubicBezTo>
                  <a:pt x="2147" y="423"/>
                  <a:pt x="2147" y="423"/>
                  <a:pt x="2147" y="424"/>
                </a:cubicBezTo>
                <a:cubicBezTo>
                  <a:pt x="2147" y="424"/>
                  <a:pt x="2147" y="424"/>
                  <a:pt x="2147" y="424"/>
                </a:cubicBezTo>
                <a:cubicBezTo>
                  <a:pt x="2146" y="424"/>
                  <a:pt x="2147" y="425"/>
                  <a:pt x="2147" y="425"/>
                </a:cubicBezTo>
                <a:close/>
                <a:moveTo>
                  <a:pt x="2174" y="416"/>
                </a:moveTo>
                <a:cubicBezTo>
                  <a:pt x="2174" y="416"/>
                  <a:pt x="2173" y="417"/>
                  <a:pt x="2174" y="417"/>
                </a:cubicBezTo>
                <a:cubicBezTo>
                  <a:pt x="2174" y="418"/>
                  <a:pt x="2174" y="419"/>
                  <a:pt x="2175" y="419"/>
                </a:cubicBezTo>
                <a:cubicBezTo>
                  <a:pt x="2175" y="419"/>
                  <a:pt x="2175" y="419"/>
                  <a:pt x="2175" y="419"/>
                </a:cubicBezTo>
                <a:cubicBezTo>
                  <a:pt x="2176" y="419"/>
                  <a:pt x="2177" y="418"/>
                  <a:pt x="2177" y="418"/>
                </a:cubicBezTo>
                <a:cubicBezTo>
                  <a:pt x="2177" y="418"/>
                  <a:pt x="2178" y="417"/>
                  <a:pt x="2178" y="417"/>
                </a:cubicBezTo>
                <a:cubicBezTo>
                  <a:pt x="2178" y="416"/>
                  <a:pt x="2178" y="416"/>
                  <a:pt x="2177" y="415"/>
                </a:cubicBezTo>
                <a:cubicBezTo>
                  <a:pt x="2177" y="415"/>
                  <a:pt x="2177" y="415"/>
                  <a:pt x="2176" y="415"/>
                </a:cubicBezTo>
                <a:cubicBezTo>
                  <a:pt x="2175" y="415"/>
                  <a:pt x="2175" y="415"/>
                  <a:pt x="2174" y="416"/>
                </a:cubicBezTo>
                <a:close/>
                <a:moveTo>
                  <a:pt x="1984" y="495"/>
                </a:moveTo>
                <a:cubicBezTo>
                  <a:pt x="1984" y="494"/>
                  <a:pt x="1983" y="493"/>
                  <a:pt x="1982" y="493"/>
                </a:cubicBezTo>
                <a:cubicBezTo>
                  <a:pt x="1982" y="493"/>
                  <a:pt x="1982" y="493"/>
                  <a:pt x="1982" y="493"/>
                </a:cubicBezTo>
                <a:cubicBezTo>
                  <a:pt x="1982" y="493"/>
                  <a:pt x="1982" y="493"/>
                  <a:pt x="1982" y="493"/>
                </a:cubicBezTo>
                <a:cubicBezTo>
                  <a:pt x="1981" y="493"/>
                  <a:pt x="1980" y="493"/>
                  <a:pt x="1980" y="494"/>
                </a:cubicBezTo>
                <a:cubicBezTo>
                  <a:pt x="1980" y="494"/>
                  <a:pt x="1980" y="494"/>
                  <a:pt x="1980" y="494"/>
                </a:cubicBezTo>
                <a:cubicBezTo>
                  <a:pt x="1980" y="494"/>
                  <a:pt x="1980" y="494"/>
                  <a:pt x="1979" y="494"/>
                </a:cubicBezTo>
                <a:cubicBezTo>
                  <a:pt x="1978" y="495"/>
                  <a:pt x="1978" y="496"/>
                  <a:pt x="1978" y="497"/>
                </a:cubicBezTo>
                <a:cubicBezTo>
                  <a:pt x="1979" y="498"/>
                  <a:pt x="1979" y="498"/>
                  <a:pt x="1979" y="499"/>
                </a:cubicBezTo>
                <a:cubicBezTo>
                  <a:pt x="1979" y="499"/>
                  <a:pt x="1980" y="500"/>
                  <a:pt x="1981" y="500"/>
                </a:cubicBezTo>
                <a:cubicBezTo>
                  <a:pt x="1981" y="500"/>
                  <a:pt x="1981" y="500"/>
                  <a:pt x="1981" y="500"/>
                </a:cubicBezTo>
                <a:cubicBezTo>
                  <a:pt x="1982" y="500"/>
                  <a:pt x="1983" y="500"/>
                  <a:pt x="1983" y="499"/>
                </a:cubicBezTo>
                <a:cubicBezTo>
                  <a:pt x="1984" y="498"/>
                  <a:pt x="1984" y="497"/>
                  <a:pt x="1983" y="497"/>
                </a:cubicBezTo>
                <a:cubicBezTo>
                  <a:pt x="1983" y="497"/>
                  <a:pt x="1983" y="496"/>
                  <a:pt x="1983" y="496"/>
                </a:cubicBezTo>
                <a:cubicBezTo>
                  <a:pt x="1984" y="496"/>
                  <a:pt x="1984" y="495"/>
                  <a:pt x="1984" y="495"/>
                </a:cubicBezTo>
                <a:close/>
                <a:moveTo>
                  <a:pt x="2039" y="465"/>
                </a:moveTo>
                <a:cubicBezTo>
                  <a:pt x="2039" y="466"/>
                  <a:pt x="2038" y="466"/>
                  <a:pt x="2038" y="466"/>
                </a:cubicBezTo>
                <a:cubicBezTo>
                  <a:pt x="2038" y="466"/>
                  <a:pt x="2038" y="467"/>
                  <a:pt x="2038" y="467"/>
                </a:cubicBezTo>
                <a:cubicBezTo>
                  <a:pt x="2038" y="467"/>
                  <a:pt x="2038" y="468"/>
                  <a:pt x="2038" y="468"/>
                </a:cubicBezTo>
                <a:cubicBezTo>
                  <a:pt x="2038" y="469"/>
                  <a:pt x="2038" y="469"/>
                  <a:pt x="2039" y="469"/>
                </a:cubicBezTo>
                <a:cubicBezTo>
                  <a:pt x="2039" y="470"/>
                  <a:pt x="2040" y="470"/>
                  <a:pt x="2040" y="470"/>
                </a:cubicBezTo>
                <a:cubicBezTo>
                  <a:pt x="2041" y="470"/>
                  <a:pt x="2041" y="470"/>
                  <a:pt x="2041" y="470"/>
                </a:cubicBezTo>
                <a:cubicBezTo>
                  <a:pt x="2041" y="470"/>
                  <a:pt x="2041" y="470"/>
                  <a:pt x="2041" y="470"/>
                </a:cubicBezTo>
                <a:cubicBezTo>
                  <a:pt x="2042" y="470"/>
                  <a:pt x="2043" y="469"/>
                  <a:pt x="2043" y="468"/>
                </a:cubicBezTo>
                <a:cubicBezTo>
                  <a:pt x="2043" y="468"/>
                  <a:pt x="2043" y="468"/>
                  <a:pt x="2043" y="468"/>
                </a:cubicBezTo>
                <a:cubicBezTo>
                  <a:pt x="2043" y="467"/>
                  <a:pt x="2043" y="466"/>
                  <a:pt x="2042" y="466"/>
                </a:cubicBezTo>
                <a:cubicBezTo>
                  <a:pt x="2042" y="466"/>
                  <a:pt x="2042" y="466"/>
                  <a:pt x="2042" y="466"/>
                </a:cubicBezTo>
                <a:cubicBezTo>
                  <a:pt x="2042" y="465"/>
                  <a:pt x="2041" y="465"/>
                  <a:pt x="2040" y="465"/>
                </a:cubicBezTo>
                <a:cubicBezTo>
                  <a:pt x="2040" y="465"/>
                  <a:pt x="2040" y="465"/>
                  <a:pt x="2039" y="465"/>
                </a:cubicBezTo>
                <a:cubicBezTo>
                  <a:pt x="2039" y="465"/>
                  <a:pt x="2039" y="465"/>
                  <a:pt x="2039" y="465"/>
                </a:cubicBezTo>
                <a:close/>
                <a:moveTo>
                  <a:pt x="2274" y="321"/>
                </a:moveTo>
                <a:cubicBezTo>
                  <a:pt x="2274" y="321"/>
                  <a:pt x="2274" y="321"/>
                  <a:pt x="2274" y="321"/>
                </a:cubicBezTo>
                <a:cubicBezTo>
                  <a:pt x="2274" y="321"/>
                  <a:pt x="2274" y="321"/>
                  <a:pt x="2274" y="321"/>
                </a:cubicBezTo>
                <a:cubicBezTo>
                  <a:pt x="2274" y="320"/>
                  <a:pt x="2273" y="319"/>
                  <a:pt x="2274" y="318"/>
                </a:cubicBezTo>
                <a:cubicBezTo>
                  <a:pt x="2274" y="317"/>
                  <a:pt x="2275" y="317"/>
                  <a:pt x="2276" y="317"/>
                </a:cubicBezTo>
                <a:cubicBezTo>
                  <a:pt x="2276" y="317"/>
                  <a:pt x="2276" y="317"/>
                  <a:pt x="2276" y="317"/>
                </a:cubicBezTo>
                <a:cubicBezTo>
                  <a:pt x="2277" y="317"/>
                  <a:pt x="2277" y="317"/>
                  <a:pt x="2277" y="317"/>
                </a:cubicBezTo>
                <a:cubicBezTo>
                  <a:pt x="2277" y="317"/>
                  <a:pt x="2278" y="317"/>
                  <a:pt x="2278" y="317"/>
                </a:cubicBezTo>
                <a:cubicBezTo>
                  <a:pt x="2278" y="317"/>
                  <a:pt x="2279" y="317"/>
                  <a:pt x="2279" y="317"/>
                </a:cubicBezTo>
                <a:cubicBezTo>
                  <a:pt x="2280" y="317"/>
                  <a:pt x="2281" y="318"/>
                  <a:pt x="2281" y="319"/>
                </a:cubicBezTo>
                <a:cubicBezTo>
                  <a:pt x="2281" y="320"/>
                  <a:pt x="2281" y="321"/>
                  <a:pt x="2281" y="321"/>
                </a:cubicBezTo>
                <a:cubicBezTo>
                  <a:pt x="2280" y="322"/>
                  <a:pt x="2280" y="322"/>
                  <a:pt x="2280" y="322"/>
                </a:cubicBezTo>
                <a:cubicBezTo>
                  <a:pt x="2280" y="322"/>
                  <a:pt x="2281" y="323"/>
                  <a:pt x="2281" y="323"/>
                </a:cubicBezTo>
                <a:cubicBezTo>
                  <a:pt x="2281" y="324"/>
                  <a:pt x="2281" y="325"/>
                  <a:pt x="2280" y="326"/>
                </a:cubicBezTo>
                <a:cubicBezTo>
                  <a:pt x="2280" y="326"/>
                  <a:pt x="2279" y="326"/>
                  <a:pt x="2279" y="326"/>
                </a:cubicBezTo>
                <a:cubicBezTo>
                  <a:pt x="2279" y="326"/>
                  <a:pt x="2279" y="326"/>
                  <a:pt x="2279" y="326"/>
                </a:cubicBezTo>
                <a:cubicBezTo>
                  <a:pt x="2278" y="326"/>
                  <a:pt x="2278" y="326"/>
                  <a:pt x="2278" y="326"/>
                </a:cubicBezTo>
                <a:cubicBezTo>
                  <a:pt x="2277" y="326"/>
                  <a:pt x="2277" y="325"/>
                  <a:pt x="2277" y="325"/>
                </a:cubicBezTo>
                <a:cubicBezTo>
                  <a:pt x="2276" y="325"/>
                  <a:pt x="2276" y="325"/>
                  <a:pt x="2275" y="324"/>
                </a:cubicBezTo>
                <a:cubicBezTo>
                  <a:pt x="2274" y="324"/>
                  <a:pt x="2273" y="323"/>
                  <a:pt x="2273" y="323"/>
                </a:cubicBezTo>
                <a:cubicBezTo>
                  <a:pt x="2273" y="322"/>
                  <a:pt x="2274" y="322"/>
                  <a:pt x="2274" y="321"/>
                </a:cubicBezTo>
                <a:close/>
                <a:moveTo>
                  <a:pt x="2276" y="318"/>
                </a:moveTo>
                <a:cubicBezTo>
                  <a:pt x="2276" y="318"/>
                  <a:pt x="2276" y="318"/>
                  <a:pt x="2276" y="318"/>
                </a:cubicBezTo>
                <a:cubicBezTo>
                  <a:pt x="2276" y="318"/>
                  <a:pt x="2276" y="318"/>
                  <a:pt x="2276" y="318"/>
                </a:cubicBezTo>
                <a:close/>
                <a:moveTo>
                  <a:pt x="2286" y="314"/>
                </a:moveTo>
                <a:cubicBezTo>
                  <a:pt x="2286" y="313"/>
                  <a:pt x="2286" y="313"/>
                  <a:pt x="2287" y="312"/>
                </a:cubicBezTo>
                <a:cubicBezTo>
                  <a:pt x="2287" y="312"/>
                  <a:pt x="2288" y="312"/>
                  <a:pt x="2288" y="312"/>
                </a:cubicBezTo>
                <a:cubicBezTo>
                  <a:pt x="2288" y="312"/>
                  <a:pt x="2288" y="312"/>
                  <a:pt x="2289" y="312"/>
                </a:cubicBezTo>
                <a:cubicBezTo>
                  <a:pt x="2289" y="312"/>
                  <a:pt x="2289" y="312"/>
                  <a:pt x="2289" y="312"/>
                </a:cubicBezTo>
                <a:cubicBezTo>
                  <a:pt x="2290" y="312"/>
                  <a:pt x="2290" y="312"/>
                  <a:pt x="2290" y="313"/>
                </a:cubicBezTo>
                <a:cubicBezTo>
                  <a:pt x="2290" y="313"/>
                  <a:pt x="2290" y="313"/>
                  <a:pt x="2290" y="313"/>
                </a:cubicBezTo>
                <a:cubicBezTo>
                  <a:pt x="2291" y="312"/>
                  <a:pt x="2291" y="312"/>
                  <a:pt x="2291" y="312"/>
                </a:cubicBezTo>
                <a:cubicBezTo>
                  <a:pt x="2292" y="312"/>
                  <a:pt x="2292" y="312"/>
                  <a:pt x="2292" y="312"/>
                </a:cubicBezTo>
                <a:cubicBezTo>
                  <a:pt x="2294" y="313"/>
                  <a:pt x="2294" y="315"/>
                  <a:pt x="2294" y="316"/>
                </a:cubicBezTo>
                <a:cubicBezTo>
                  <a:pt x="2294" y="316"/>
                  <a:pt x="2293" y="317"/>
                  <a:pt x="2292" y="317"/>
                </a:cubicBezTo>
                <a:cubicBezTo>
                  <a:pt x="2292" y="317"/>
                  <a:pt x="2292" y="317"/>
                  <a:pt x="2291" y="317"/>
                </a:cubicBezTo>
                <a:cubicBezTo>
                  <a:pt x="2291" y="317"/>
                  <a:pt x="2291" y="317"/>
                  <a:pt x="2291" y="317"/>
                </a:cubicBezTo>
                <a:cubicBezTo>
                  <a:pt x="2291" y="317"/>
                  <a:pt x="2291" y="317"/>
                  <a:pt x="2291" y="317"/>
                </a:cubicBezTo>
                <a:cubicBezTo>
                  <a:pt x="2290" y="317"/>
                  <a:pt x="2290" y="317"/>
                  <a:pt x="2290" y="317"/>
                </a:cubicBezTo>
                <a:cubicBezTo>
                  <a:pt x="2289" y="317"/>
                  <a:pt x="2289" y="317"/>
                  <a:pt x="2288" y="316"/>
                </a:cubicBezTo>
                <a:cubicBezTo>
                  <a:pt x="2288" y="316"/>
                  <a:pt x="2286" y="315"/>
                  <a:pt x="2286" y="314"/>
                </a:cubicBezTo>
                <a:close/>
                <a:moveTo>
                  <a:pt x="2291" y="316"/>
                </a:moveTo>
                <a:cubicBezTo>
                  <a:pt x="2291" y="316"/>
                  <a:pt x="2291" y="316"/>
                  <a:pt x="2291" y="316"/>
                </a:cubicBezTo>
                <a:cubicBezTo>
                  <a:pt x="2291" y="316"/>
                  <a:pt x="2291" y="316"/>
                  <a:pt x="2291" y="316"/>
                </a:cubicBezTo>
                <a:cubicBezTo>
                  <a:pt x="2291" y="316"/>
                  <a:pt x="2291" y="316"/>
                  <a:pt x="2291" y="316"/>
                </a:cubicBezTo>
                <a:close/>
                <a:moveTo>
                  <a:pt x="2279" y="311"/>
                </a:moveTo>
                <a:cubicBezTo>
                  <a:pt x="2279" y="311"/>
                  <a:pt x="2279" y="311"/>
                  <a:pt x="2279" y="311"/>
                </a:cubicBezTo>
                <a:cubicBezTo>
                  <a:pt x="2279" y="311"/>
                  <a:pt x="2279" y="311"/>
                  <a:pt x="2279" y="311"/>
                </a:cubicBezTo>
                <a:cubicBezTo>
                  <a:pt x="2279" y="311"/>
                  <a:pt x="2280" y="311"/>
                  <a:pt x="2281" y="311"/>
                </a:cubicBezTo>
                <a:cubicBezTo>
                  <a:pt x="2281" y="310"/>
                  <a:pt x="2282" y="310"/>
                  <a:pt x="2283" y="310"/>
                </a:cubicBezTo>
                <a:cubicBezTo>
                  <a:pt x="2283" y="310"/>
                  <a:pt x="2284" y="310"/>
                  <a:pt x="2285" y="309"/>
                </a:cubicBezTo>
                <a:cubicBezTo>
                  <a:pt x="2285" y="308"/>
                  <a:pt x="2285" y="308"/>
                  <a:pt x="2285" y="307"/>
                </a:cubicBezTo>
                <a:cubicBezTo>
                  <a:pt x="2285" y="307"/>
                  <a:pt x="2286" y="307"/>
                  <a:pt x="2286" y="306"/>
                </a:cubicBezTo>
                <a:cubicBezTo>
                  <a:pt x="2286" y="306"/>
                  <a:pt x="2286" y="305"/>
                  <a:pt x="2286" y="305"/>
                </a:cubicBezTo>
                <a:cubicBezTo>
                  <a:pt x="2286" y="304"/>
                  <a:pt x="2285" y="304"/>
                  <a:pt x="2285" y="304"/>
                </a:cubicBezTo>
                <a:cubicBezTo>
                  <a:pt x="2285" y="304"/>
                  <a:pt x="2284" y="304"/>
                  <a:pt x="2284" y="304"/>
                </a:cubicBezTo>
                <a:cubicBezTo>
                  <a:pt x="2284" y="304"/>
                  <a:pt x="2284" y="304"/>
                  <a:pt x="2284" y="304"/>
                </a:cubicBezTo>
                <a:cubicBezTo>
                  <a:pt x="2283" y="304"/>
                  <a:pt x="2282" y="304"/>
                  <a:pt x="2282" y="304"/>
                </a:cubicBezTo>
                <a:cubicBezTo>
                  <a:pt x="2281" y="304"/>
                  <a:pt x="2281" y="305"/>
                  <a:pt x="2281" y="306"/>
                </a:cubicBezTo>
                <a:cubicBezTo>
                  <a:pt x="2280" y="306"/>
                  <a:pt x="2280" y="306"/>
                  <a:pt x="2280" y="306"/>
                </a:cubicBezTo>
                <a:cubicBezTo>
                  <a:pt x="2280" y="306"/>
                  <a:pt x="2280" y="307"/>
                  <a:pt x="2279" y="307"/>
                </a:cubicBezTo>
                <a:cubicBezTo>
                  <a:pt x="2279" y="307"/>
                  <a:pt x="2279" y="307"/>
                  <a:pt x="2279" y="308"/>
                </a:cubicBezTo>
                <a:cubicBezTo>
                  <a:pt x="2278" y="308"/>
                  <a:pt x="2278" y="308"/>
                  <a:pt x="2278" y="308"/>
                </a:cubicBezTo>
                <a:cubicBezTo>
                  <a:pt x="2278" y="308"/>
                  <a:pt x="2277" y="309"/>
                  <a:pt x="2277" y="310"/>
                </a:cubicBezTo>
                <a:cubicBezTo>
                  <a:pt x="2277" y="310"/>
                  <a:pt x="2277" y="311"/>
                  <a:pt x="2277" y="311"/>
                </a:cubicBezTo>
                <a:cubicBezTo>
                  <a:pt x="2278" y="311"/>
                  <a:pt x="2278" y="311"/>
                  <a:pt x="2279" y="311"/>
                </a:cubicBezTo>
                <a:close/>
                <a:moveTo>
                  <a:pt x="2413" y="115"/>
                </a:moveTo>
                <a:cubicBezTo>
                  <a:pt x="2413" y="114"/>
                  <a:pt x="2413" y="114"/>
                  <a:pt x="2413" y="114"/>
                </a:cubicBezTo>
                <a:cubicBezTo>
                  <a:pt x="2413" y="114"/>
                  <a:pt x="2414" y="113"/>
                  <a:pt x="2414" y="112"/>
                </a:cubicBezTo>
                <a:cubicBezTo>
                  <a:pt x="2414" y="110"/>
                  <a:pt x="2415" y="109"/>
                  <a:pt x="2417" y="108"/>
                </a:cubicBezTo>
                <a:cubicBezTo>
                  <a:pt x="2416" y="108"/>
                  <a:pt x="2416" y="107"/>
                  <a:pt x="2416" y="106"/>
                </a:cubicBezTo>
                <a:cubicBezTo>
                  <a:pt x="2416" y="105"/>
                  <a:pt x="2416" y="104"/>
                  <a:pt x="2417" y="103"/>
                </a:cubicBezTo>
                <a:cubicBezTo>
                  <a:pt x="2417" y="103"/>
                  <a:pt x="2418" y="102"/>
                  <a:pt x="2418" y="102"/>
                </a:cubicBezTo>
                <a:cubicBezTo>
                  <a:pt x="2419" y="102"/>
                  <a:pt x="2419" y="102"/>
                  <a:pt x="2419" y="102"/>
                </a:cubicBezTo>
                <a:cubicBezTo>
                  <a:pt x="2420" y="102"/>
                  <a:pt x="2422" y="104"/>
                  <a:pt x="2422" y="104"/>
                </a:cubicBezTo>
                <a:cubicBezTo>
                  <a:pt x="2423" y="105"/>
                  <a:pt x="2423" y="105"/>
                  <a:pt x="2423" y="105"/>
                </a:cubicBezTo>
                <a:cubicBezTo>
                  <a:pt x="2423" y="105"/>
                  <a:pt x="2424" y="106"/>
                  <a:pt x="2425" y="106"/>
                </a:cubicBezTo>
                <a:cubicBezTo>
                  <a:pt x="2425" y="107"/>
                  <a:pt x="2425" y="107"/>
                  <a:pt x="2425" y="107"/>
                </a:cubicBezTo>
                <a:cubicBezTo>
                  <a:pt x="2426" y="107"/>
                  <a:pt x="2426" y="107"/>
                  <a:pt x="2427" y="108"/>
                </a:cubicBezTo>
                <a:cubicBezTo>
                  <a:pt x="2428" y="109"/>
                  <a:pt x="2427" y="111"/>
                  <a:pt x="2427" y="111"/>
                </a:cubicBezTo>
                <a:cubicBezTo>
                  <a:pt x="2427" y="112"/>
                  <a:pt x="2427" y="113"/>
                  <a:pt x="2427" y="113"/>
                </a:cubicBezTo>
                <a:cubicBezTo>
                  <a:pt x="2427" y="113"/>
                  <a:pt x="2427" y="113"/>
                  <a:pt x="2427" y="113"/>
                </a:cubicBezTo>
                <a:cubicBezTo>
                  <a:pt x="2428" y="113"/>
                  <a:pt x="2428" y="113"/>
                  <a:pt x="2428" y="113"/>
                </a:cubicBezTo>
                <a:cubicBezTo>
                  <a:pt x="2428" y="112"/>
                  <a:pt x="2428" y="111"/>
                  <a:pt x="2429" y="111"/>
                </a:cubicBezTo>
                <a:cubicBezTo>
                  <a:pt x="2429" y="110"/>
                  <a:pt x="2430" y="110"/>
                  <a:pt x="2431" y="110"/>
                </a:cubicBezTo>
                <a:cubicBezTo>
                  <a:pt x="2431" y="110"/>
                  <a:pt x="2431" y="110"/>
                  <a:pt x="2432" y="110"/>
                </a:cubicBezTo>
                <a:cubicBezTo>
                  <a:pt x="2432" y="110"/>
                  <a:pt x="2432" y="110"/>
                  <a:pt x="2432" y="110"/>
                </a:cubicBezTo>
                <a:cubicBezTo>
                  <a:pt x="2432" y="109"/>
                  <a:pt x="2433" y="109"/>
                  <a:pt x="2434" y="109"/>
                </a:cubicBezTo>
                <a:cubicBezTo>
                  <a:pt x="2435" y="109"/>
                  <a:pt x="2436" y="110"/>
                  <a:pt x="2437" y="112"/>
                </a:cubicBezTo>
                <a:cubicBezTo>
                  <a:pt x="2437" y="112"/>
                  <a:pt x="2437" y="112"/>
                  <a:pt x="2437" y="112"/>
                </a:cubicBezTo>
                <a:cubicBezTo>
                  <a:pt x="2437" y="112"/>
                  <a:pt x="2437" y="113"/>
                  <a:pt x="2437" y="113"/>
                </a:cubicBezTo>
                <a:cubicBezTo>
                  <a:pt x="2437" y="113"/>
                  <a:pt x="2437" y="113"/>
                  <a:pt x="2437" y="113"/>
                </a:cubicBezTo>
                <a:cubicBezTo>
                  <a:pt x="2438" y="112"/>
                  <a:pt x="2438" y="112"/>
                  <a:pt x="2439" y="112"/>
                </a:cubicBezTo>
                <a:cubicBezTo>
                  <a:pt x="2439" y="112"/>
                  <a:pt x="2440" y="112"/>
                  <a:pt x="2440" y="113"/>
                </a:cubicBezTo>
                <a:cubicBezTo>
                  <a:pt x="2440" y="113"/>
                  <a:pt x="2440" y="113"/>
                  <a:pt x="2441" y="113"/>
                </a:cubicBezTo>
                <a:cubicBezTo>
                  <a:pt x="2441" y="114"/>
                  <a:pt x="2442" y="114"/>
                  <a:pt x="2443" y="115"/>
                </a:cubicBezTo>
                <a:cubicBezTo>
                  <a:pt x="2443" y="116"/>
                  <a:pt x="2443" y="116"/>
                  <a:pt x="2443" y="116"/>
                </a:cubicBezTo>
                <a:cubicBezTo>
                  <a:pt x="2443" y="117"/>
                  <a:pt x="2443" y="117"/>
                  <a:pt x="2443" y="118"/>
                </a:cubicBezTo>
                <a:cubicBezTo>
                  <a:pt x="2443" y="118"/>
                  <a:pt x="2444" y="117"/>
                  <a:pt x="2444" y="117"/>
                </a:cubicBezTo>
                <a:cubicBezTo>
                  <a:pt x="2444" y="117"/>
                  <a:pt x="2445" y="117"/>
                  <a:pt x="2445" y="117"/>
                </a:cubicBezTo>
                <a:cubicBezTo>
                  <a:pt x="2446" y="117"/>
                  <a:pt x="2447" y="117"/>
                  <a:pt x="2447" y="118"/>
                </a:cubicBezTo>
                <a:cubicBezTo>
                  <a:pt x="2448" y="118"/>
                  <a:pt x="2448" y="118"/>
                  <a:pt x="2449" y="118"/>
                </a:cubicBezTo>
                <a:cubicBezTo>
                  <a:pt x="2449" y="118"/>
                  <a:pt x="2450" y="118"/>
                  <a:pt x="2450" y="118"/>
                </a:cubicBezTo>
                <a:cubicBezTo>
                  <a:pt x="2453" y="119"/>
                  <a:pt x="2453" y="121"/>
                  <a:pt x="2453" y="123"/>
                </a:cubicBezTo>
                <a:cubicBezTo>
                  <a:pt x="2453" y="124"/>
                  <a:pt x="2453" y="125"/>
                  <a:pt x="2453" y="125"/>
                </a:cubicBezTo>
                <a:cubicBezTo>
                  <a:pt x="2454" y="125"/>
                  <a:pt x="2455" y="127"/>
                  <a:pt x="2454" y="129"/>
                </a:cubicBezTo>
                <a:cubicBezTo>
                  <a:pt x="2454" y="129"/>
                  <a:pt x="2454" y="129"/>
                  <a:pt x="2454" y="129"/>
                </a:cubicBezTo>
                <a:cubicBezTo>
                  <a:pt x="2454" y="130"/>
                  <a:pt x="2454" y="131"/>
                  <a:pt x="2454" y="131"/>
                </a:cubicBezTo>
                <a:cubicBezTo>
                  <a:pt x="2455" y="134"/>
                  <a:pt x="2452" y="136"/>
                  <a:pt x="2450" y="137"/>
                </a:cubicBezTo>
                <a:cubicBezTo>
                  <a:pt x="2449" y="138"/>
                  <a:pt x="2449" y="138"/>
                  <a:pt x="2449" y="138"/>
                </a:cubicBezTo>
                <a:cubicBezTo>
                  <a:pt x="2448" y="139"/>
                  <a:pt x="2447" y="140"/>
                  <a:pt x="2446" y="140"/>
                </a:cubicBezTo>
                <a:cubicBezTo>
                  <a:pt x="2446" y="141"/>
                  <a:pt x="2444" y="142"/>
                  <a:pt x="2443" y="142"/>
                </a:cubicBezTo>
                <a:cubicBezTo>
                  <a:pt x="2443" y="142"/>
                  <a:pt x="2442" y="142"/>
                  <a:pt x="2442" y="142"/>
                </a:cubicBezTo>
                <a:cubicBezTo>
                  <a:pt x="2442" y="143"/>
                  <a:pt x="2442" y="143"/>
                  <a:pt x="2442" y="144"/>
                </a:cubicBezTo>
                <a:cubicBezTo>
                  <a:pt x="2441" y="145"/>
                  <a:pt x="2440" y="146"/>
                  <a:pt x="2438" y="146"/>
                </a:cubicBezTo>
                <a:cubicBezTo>
                  <a:pt x="2438" y="146"/>
                  <a:pt x="2437" y="147"/>
                  <a:pt x="2437" y="147"/>
                </a:cubicBezTo>
                <a:cubicBezTo>
                  <a:pt x="2436" y="146"/>
                  <a:pt x="2436" y="146"/>
                  <a:pt x="2435" y="146"/>
                </a:cubicBezTo>
                <a:cubicBezTo>
                  <a:pt x="2435" y="146"/>
                  <a:pt x="2435" y="146"/>
                  <a:pt x="2435" y="145"/>
                </a:cubicBezTo>
                <a:cubicBezTo>
                  <a:pt x="2434" y="146"/>
                  <a:pt x="2433" y="146"/>
                  <a:pt x="2432" y="147"/>
                </a:cubicBezTo>
                <a:cubicBezTo>
                  <a:pt x="2431" y="147"/>
                  <a:pt x="2430" y="148"/>
                  <a:pt x="2430" y="149"/>
                </a:cubicBezTo>
                <a:cubicBezTo>
                  <a:pt x="2429" y="150"/>
                  <a:pt x="2429" y="151"/>
                  <a:pt x="2428" y="152"/>
                </a:cubicBezTo>
                <a:cubicBezTo>
                  <a:pt x="2427" y="152"/>
                  <a:pt x="2427" y="152"/>
                  <a:pt x="2426" y="152"/>
                </a:cubicBezTo>
                <a:cubicBezTo>
                  <a:pt x="2426" y="152"/>
                  <a:pt x="2425" y="153"/>
                  <a:pt x="2425" y="153"/>
                </a:cubicBezTo>
                <a:cubicBezTo>
                  <a:pt x="2425" y="153"/>
                  <a:pt x="2425" y="153"/>
                  <a:pt x="2425" y="154"/>
                </a:cubicBezTo>
                <a:cubicBezTo>
                  <a:pt x="2425" y="154"/>
                  <a:pt x="2425" y="155"/>
                  <a:pt x="2425" y="155"/>
                </a:cubicBezTo>
                <a:cubicBezTo>
                  <a:pt x="2424" y="156"/>
                  <a:pt x="2424" y="157"/>
                  <a:pt x="2423" y="157"/>
                </a:cubicBezTo>
                <a:cubicBezTo>
                  <a:pt x="2422" y="158"/>
                  <a:pt x="2421" y="159"/>
                  <a:pt x="2420" y="159"/>
                </a:cubicBezTo>
                <a:cubicBezTo>
                  <a:pt x="2420" y="159"/>
                  <a:pt x="2419" y="159"/>
                  <a:pt x="2419" y="159"/>
                </a:cubicBezTo>
                <a:cubicBezTo>
                  <a:pt x="2419" y="159"/>
                  <a:pt x="2418" y="159"/>
                  <a:pt x="2418" y="159"/>
                </a:cubicBezTo>
                <a:cubicBezTo>
                  <a:pt x="2417" y="158"/>
                  <a:pt x="2417" y="158"/>
                  <a:pt x="2417" y="157"/>
                </a:cubicBezTo>
                <a:cubicBezTo>
                  <a:pt x="2418" y="155"/>
                  <a:pt x="2417" y="154"/>
                  <a:pt x="2417" y="152"/>
                </a:cubicBezTo>
                <a:cubicBezTo>
                  <a:pt x="2417" y="152"/>
                  <a:pt x="2417" y="152"/>
                  <a:pt x="2417" y="152"/>
                </a:cubicBezTo>
                <a:cubicBezTo>
                  <a:pt x="2416" y="151"/>
                  <a:pt x="2416" y="149"/>
                  <a:pt x="2416" y="148"/>
                </a:cubicBezTo>
                <a:cubicBezTo>
                  <a:pt x="2417" y="147"/>
                  <a:pt x="2417" y="147"/>
                  <a:pt x="2417" y="146"/>
                </a:cubicBezTo>
                <a:cubicBezTo>
                  <a:pt x="2417" y="146"/>
                  <a:pt x="2418" y="145"/>
                  <a:pt x="2418" y="144"/>
                </a:cubicBezTo>
                <a:cubicBezTo>
                  <a:pt x="2418" y="144"/>
                  <a:pt x="2418" y="144"/>
                  <a:pt x="2418" y="144"/>
                </a:cubicBezTo>
                <a:cubicBezTo>
                  <a:pt x="2418" y="144"/>
                  <a:pt x="2417" y="144"/>
                  <a:pt x="2417" y="144"/>
                </a:cubicBezTo>
                <a:cubicBezTo>
                  <a:pt x="2417" y="144"/>
                  <a:pt x="2417" y="144"/>
                  <a:pt x="2417" y="144"/>
                </a:cubicBezTo>
                <a:cubicBezTo>
                  <a:pt x="2417" y="143"/>
                  <a:pt x="2416" y="142"/>
                  <a:pt x="2416" y="142"/>
                </a:cubicBezTo>
                <a:cubicBezTo>
                  <a:pt x="2416" y="141"/>
                  <a:pt x="2417" y="140"/>
                  <a:pt x="2417" y="140"/>
                </a:cubicBezTo>
                <a:cubicBezTo>
                  <a:pt x="2417" y="139"/>
                  <a:pt x="2417" y="139"/>
                  <a:pt x="2417" y="138"/>
                </a:cubicBezTo>
                <a:cubicBezTo>
                  <a:pt x="2416" y="138"/>
                  <a:pt x="2416" y="136"/>
                  <a:pt x="2415" y="135"/>
                </a:cubicBezTo>
                <a:cubicBezTo>
                  <a:pt x="2415" y="134"/>
                  <a:pt x="2416" y="134"/>
                  <a:pt x="2416" y="133"/>
                </a:cubicBezTo>
                <a:cubicBezTo>
                  <a:pt x="2416" y="133"/>
                  <a:pt x="2416" y="132"/>
                  <a:pt x="2416" y="132"/>
                </a:cubicBezTo>
                <a:cubicBezTo>
                  <a:pt x="2417" y="132"/>
                  <a:pt x="2417" y="132"/>
                  <a:pt x="2417" y="132"/>
                </a:cubicBezTo>
                <a:cubicBezTo>
                  <a:pt x="2417" y="132"/>
                  <a:pt x="2417" y="132"/>
                  <a:pt x="2417" y="132"/>
                </a:cubicBezTo>
                <a:cubicBezTo>
                  <a:pt x="2416" y="132"/>
                  <a:pt x="2416" y="132"/>
                  <a:pt x="2416" y="132"/>
                </a:cubicBezTo>
                <a:cubicBezTo>
                  <a:pt x="2416" y="131"/>
                  <a:pt x="2416" y="131"/>
                  <a:pt x="2416" y="130"/>
                </a:cubicBezTo>
                <a:cubicBezTo>
                  <a:pt x="2417" y="129"/>
                  <a:pt x="2417" y="128"/>
                  <a:pt x="2418" y="128"/>
                </a:cubicBezTo>
                <a:cubicBezTo>
                  <a:pt x="2418" y="128"/>
                  <a:pt x="2418" y="127"/>
                  <a:pt x="2417" y="126"/>
                </a:cubicBezTo>
                <a:cubicBezTo>
                  <a:pt x="2417" y="126"/>
                  <a:pt x="2417" y="126"/>
                  <a:pt x="2417" y="126"/>
                </a:cubicBezTo>
                <a:cubicBezTo>
                  <a:pt x="2416" y="125"/>
                  <a:pt x="2415" y="124"/>
                  <a:pt x="2415" y="122"/>
                </a:cubicBezTo>
                <a:cubicBezTo>
                  <a:pt x="2415" y="121"/>
                  <a:pt x="2416" y="120"/>
                  <a:pt x="2416" y="120"/>
                </a:cubicBezTo>
                <a:cubicBezTo>
                  <a:pt x="2417" y="119"/>
                  <a:pt x="2417" y="119"/>
                  <a:pt x="2417" y="119"/>
                </a:cubicBezTo>
                <a:cubicBezTo>
                  <a:pt x="2417" y="119"/>
                  <a:pt x="2416" y="119"/>
                  <a:pt x="2416" y="119"/>
                </a:cubicBezTo>
                <a:cubicBezTo>
                  <a:pt x="2415" y="119"/>
                  <a:pt x="2415" y="118"/>
                  <a:pt x="2415" y="118"/>
                </a:cubicBezTo>
                <a:cubicBezTo>
                  <a:pt x="2414" y="118"/>
                  <a:pt x="2413" y="117"/>
                  <a:pt x="2413" y="115"/>
                </a:cubicBezTo>
                <a:close/>
                <a:moveTo>
                  <a:pt x="2420" y="158"/>
                </a:moveTo>
                <a:cubicBezTo>
                  <a:pt x="2420" y="158"/>
                  <a:pt x="2420" y="158"/>
                  <a:pt x="2420" y="158"/>
                </a:cubicBezTo>
                <a:cubicBezTo>
                  <a:pt x="2420" y="158"/>
                  <a:pt x="2420" y="158"/>
                  <a:pt x="2420" y="158"/>
                </a:cubicBezTo>
                <a:cubicBezTo>
                  <a:pt x="2420" y="158"/>
                  <a:pt x="2420" y="158"/>
                  <a:pt x="2420" y="158"/>
                </a:cubicBezTo>
                <a:close/>
                <a:moveTo>
                  <a:pt x="2420" y="197"/>
                </a:moveTo>
                <a:cubicBezTo>
                  <a:pt x="2420" y="198"/>
                  <a:pt x="2420" y="198"/>
                  <a:pt x="2421" y="199"/>
                </a:cubicBezTo>
                <a:cubicBezTo>
                  <a:pt x="2421" y="199"/>
                  <a:pt x="2422" y="200"/>
                  <a:pt x="2422" y="200"/>
                </a:cubicBezTo>
                <a:cubicBezTo>
                  <a:pt x="2422" y="200"/>
                  <a:pt x="2422" y="200"/>
                  <a:pt x="2422" y="200"/>
                </a:cubicBezTo>
                <a:cubicBezTo>
                  <a:pt x="2423" y="200"/>
                  <a:pt x="2424" y="199"/>
                  <a:pt x="2424" y="199"/>
                </a:cubicBezTo>
                <a:cubicBezTo>
                  <a:pt x="2424" y="199"/>
                  <a:pt x="2425" y="198"/>
                  <a:pt x="2425" y="198"/>
                </a:cubicBezTo>
                <a:cubicBezTo>
                  <a:pt x="2425" y="197"/>
                  <a:pt x="2425" y="196"/>
                  <a:pt x="2424" y="196"/>
                </a:cubicBezTo>
                <a:cubicBezTo>
                  <a:pt x="2424" y="196"/>
                  <a:pt x="2424" y="195"/>
                  <a:pt x="2424" y="195"/>
                </a:cubicBezTo>
                <a:cubicBezTo>
                  <a:pt x="2424" y="195"/>
                  <a:pt x="2423" y="194"/>
                  <a:pt x="2422" y="194"/>
                </a:cubicBezTo>
                <a:cubicBezTo>
                  <a:pt x="2422" y="194"/>
                  <a:pt x="2422" y="194"/>
                  <a:pt x="2423" y="194"/>
                </a:cubicBezTo>
                <a:cubicBezTo>
                  <a:pt x="2423" y="193"/>
                  <a:pt x="2422" y="192"/>
                  <a:pt x="2422" y="192"/>
                </a:cubicBezTo>
                <a:cubicBezTo>
                  <a:pt x="2422" y="192"/>
                  <a:pt x="2421" y="191"/>
                  <a:pt x="2420" y="191"/>
                </a:cubicBezTo>
                <a:cubicBezTo>
                  <a:pt x="2420" y="191"/>
                  <a:pt x="2420" y="191"/>
                  <a:pt x="2419" y="192"/>
                </a:cubicBezTo>
                <a:cubicBezTo>
                  <a:pt x="2418" y="192"/>
                  <a:pt x="2418" y="193"/>
                  <a:pt x="2418" y="194"/>
                </a:cubicBezTo>
                <a:cubicBezTo>
                  <a:pt x="2418" y="194"/>
                  <a:pt x="2418" y="195"/>
                  <a:pt x="2418" y="195"/>
                </a:cubicBezTo>
                <a:cubicBezTo>
                  <a:pt x="2418" y="196"/>
                  <a:pt x="2419" y="196"/>
                  <a:pt x="2419" y="196"/>
                </a:cubicBezTo>
                <a:cubicBezTo>
                  <a:pt x="2420" y="196"/>
                  <a:pt x="2420" y="196"/>
                  <a:pt x="2420" y="196"/>
                </a:cubicBezTo>
                <a:cubicBezTo>
                  <a:pt x="2420" y="196"/>
                  <a:pt x="2420" y="196"/>
                  <a:pt x="2420" y="196"/>
                </a:cubicBezTo>
                <a:cubicBezTo>
                  <a:pt x="2420" y="197"/>
                  <a:pt x="2420" y="197"/>
                  <a:pt x="2420" y="197"/>
                </a:cubicBezTo>
                <a:close/>
                <a:moveTo>
                  <a:pt x="2405" y="200"/>
                </a:moveTo>
                <a:cubicBezTo>
                  <a:pt x="2406" y="200"/>
                  <a:pt x="2406" y="201"/>
                  <a:pt x="2406" y="202"/>
                </a:cubicBezTo>
                <a:cubicBezTo>
                  <a:pt x="2406" y="202"/>
                  <a:pt x="2406" y="202"/>
                  <a:pt x="2406" y="202"/>
                </a:cubicBezTo>
                <a:cubicBezTo>
                  <a:pt x="2406" y="203"/>
                  <a:pt x="2405" y="203"/>
                  <a:pt x="2404" y="204"/>
                </a:cubicBezTo>
                <a:cubicBezTo>
                  <a:pt x="2404" y="204"/>
                  <a:pt x="2404" y="204"/>
                  <a:pt x="2404" y="204"/>
                </a:cubicBezTo>
                <a:cubicBezTo>
                  <a:pt x="2403" y="204"/>
                  <a:pt x="2403" y="204"/>
                  <a:pt x="2402" y="204"/>
                </a:cubicBezTo>
                <a:cubicBezTo>
                  <a:pt x="2402" y="204"/>
                  <a:pt x="2402" y="204"/>
                  <a:pt x="2402" y="204"/>
                </a:cubicBezTo>
                <a:cubicBezTo>
                  <a:pt x="2401" y="204"/>
                  <a:pt x="2401" y="204"/>
                  <a:pt x="2400" y="204"/>
                </a:cubicBezTo>
                <a:cubicBezTo>
                  <a:pt x="2400" y="203"/>
                  <a:pt x="2400" y="203"/>
                  <a:pt x="2400" y="202"/>
                </a:cubicBezTo>
                <a:cubicBezTo>
                  <a:pt x="2400" y="201"/>
                  <a:pt x="2401" y="200"/>
                  <a:pt x="2402" y="200"/>
                </a:cubicBezTo>
                <a:cubicBezTo>
                  <a:pt x="2402" y="200"/>
                  <a:pt x="2403" y="199"/>
                  <a:pt x="2404" y="199"/>
                </a:cubicBezTo>
                <a:cubicBezTo>
                  <a:pt x="2405" y="199"/>
                  <a:pt x="2405" y="199"/>
                  <a:pt x="2405" y="200"/>
                </a:cubicBezTo>
                <a:close/>
                <a:moveTo>
                  <a:pt x="2404" y="203"/>
                </a:moveTo>
                <a:cubicBezTo>
                  <a:pt x="2404" y="203"/>
                  <a:pt x="2404" y="203"/>
                  <a:pt x="2404" y="203"/>
                </a:cubicBezTo>
                <a:cubicBezTo>
                  <a:pt x="2404" y="203"/>
                  <a:pt x="2404" y="203"/>
                  <a:pt x="2404" y="203"/>
                </a:cubicBezTo>
                <a:close/>
                <a:moveTo>
                  <a:pt x="2368" y="89"/>
                </a:moveTo>
                <a:cubicBezTo>
                  <a:pt x="2369" y="89"/>
                  <a:pt x="2370" y="88"/>
                  <a:pt x="2371" y="88"/>
                </a:cubicBezTo>
                <a:cubicBezTo>
                  <a:pt x="2371" y="88"/>
                  <a:pt x="2371" y="88"/>
                  <a:pt x="2371" y="88"/>
                </a:cubicBezTo>
                <a:cubicBezTo>
                  <a:pt x="2372" y="88"/>
                  <a:pt x="2372" y="88"/>
                  <a:pt x="2372" y="88"/>
                </a:cubicBezTo>
                <a:cubicBezTo>
                  <a:pt x="2372" y="88"/>
                  <a:pt x="2372" y="88"/>
                  <a:pt x="2372" y="88"/>
                </a:cubicBezTo>
                <a:cubicBezTo>
                  <a:pt x="2373" y="87"/>
                  <a:pt x="2373" y="87"/>
                  <a:pt x="2374" y="86"/>
                </a:cubicBezTo>
                <a:cubicBezTo>
                  <a:pt x="2374" y="86"/>
                  <a:pt x="2375" y="86"/>
                  <a:pt x="2375" y="86"/>
                </a:cubicBezTo>
                <a:cubicBezTo>
                  <a:pt x="2377" y="86"/>
                  <a:pt x="2379" y="88"/>
                  <a:pt x="2379" y="90"/>
                </a:cubicBezTo>
                <a:cubicBezTo>
                  <a:pt x="2379" y="92"/>
                  <a:pt x="2380" y="93"/>
                  <a:pt x="2381" y="94"/>
                </a:cubicBezTo>
                <a:cubicBezTo>
                  <a:pt x="2381" y="94"/>
                  <a:pt x="2381" y="94"/>
                  <a:pt x="2381" y="94"/>
                </a:cubicBezTo>
                <a:cubicBezTo>
                  <a:pt x="2381" y="95"/>
                  <a:pt x="2382" y="95"/>
                  <a:pt x="2382" y="96"/>
                </a:cubicBezTo>
                <a:cubicBezTo>
                  <a:pt x="2382" y="96"/>
                  <a:pt x="2382" y="96"/>
                  <a:pt x="2382" y="96"/>
                </a:cubicBezTo>
                <a:cubicBezTo>
                  <a:pt x="2382" y="96"/>
                  <a:pt x="2382" y="96"/>
                  <a:pt x="2382" y="96"/>
                </a:cubicBezTo>
                <a:cubicBezTo>
                  <a:pt x="2382" y="95"/>
                  <a:pt x="2382" y="95"/>
                  <a:pt x="2382" y="95"/>
                </a:cubicBezTo>
                <a:cubicBezTo>
                  <a:pt x="2382" y="95"/>
                  <a:pt x="2381" y="94"/>
                  <a:pt x="2381" y="94"/>
                </a:cubicBezTo>
                <a:cubicBezTo>
                  <a:pt x="2381" y="93"/>
                  <a:pt x="2380" y="92"/>
                  <a:pt x="2381" y="91"/>
                </a:cubicBezTo>
                <a:cubicBezTo>
                  <a:pt x="2381" y="90"/>
                  <a:pt x="2382" y="89"/>
                  <a:pt x="2384" y="89"/>
                </a:cubicBezTo>
                <a:cubicBezTo>
                  <a:pt x="2384" y="89"/>
                  <a:pt x="2385" y="89"/>
                  <a:pt x="2386" y="89"/>
                </a:cubicBezTo>
                <a:cubicBezTo>
                  <a:pt x="2386" y="89"/>
                  <a:pt x="2387" y="89"/>
                  <a:pt x="2387" y="89"/>
                </a:cubicBezTo>
                <a:cubicBezTo>
                  <a:pt x="2388" y="89"/>
                  <a:pt x="2388" y="89"/>
                  <a:pt x="2389" y="89"/>
                </a:cubicBezTo>
                <a:cubicBezTo>
                  <a:pt x="2389" y="90"/>
                  <a:pt x="2389" y="90"/>
                  <a:pt x="2389" y="90"/>
                </a:cubicBezTo>
                <a:cubicBezTo>
                  <a:pt x="2389" y="90"/>
                  <a:pt x="2389" y="90"/>
                  <a:pt x="2389" y="90"/>
                </a:cubicBezTo>
                <a:cubicBezTo>
                  <a:pt x="2389" y="89"/>
                  <a:pt x="2389" y="89"/>
                  <a:pt x="2389" y="89"/>
                </a:cubicBezTo>
                <a:cubicBezTo>
                  <a:pt x="2389" y="89"/>
                  <a:pt x="2389" y="89"/>
                  <a:pt x="2389" y="89"/>
                </a:cubicBezTo>
                <a:cubicBezTo>
                  <a:pt x="2390" y="89"/>
                  <a:pt x="2392" y="89"/>
                  <a:pt x="2392" y="91"/>
                </a:cubicBezTo>
                <a:cubicBezTo>
                  <a:pt x="2393" y="92"/>
                  <a:pt x="2393" y="93"/>
                  <a:pt x="2394" y="94"/>
                </a:cubicBezTo>
                <a:cubicBezTo>
                  <a:pt x="2394" y="94"/>
                  <a:pt x="2395" y="94"/>
                  <a:pt x="2395" y="95"/>
                </a:cubicBezTo>
                <a:cubicBezTo>
                  <a:pt x="2396" y="95"/>
                  <a:pt x="2397" y="96"/>
                  <a:pt x="2397" y="97"/>
                </a:cubicBezTo>
                <a:cubicBezTo>
                  <a:pt x="2397" y="97"/>
                  <a:pt x="2397" y="98"/>
                  <a:pt x="2397" y="99"/>
                </a:cubicBezTo>
                <a:cubicBezTo>
                  <a:pt x="2397" y="99"/>
                  <a:pt x="2397" y="99"/>
                  <a:pt x="2397" y="99"/>
                </a:cubicBezTo>
                <a:cubicBezTo>
                  <a:pt x="2398" y="99"/>
                  <a:pt x="2398" y="99"/>
                  <a:pt x="2398" y="99"/>
                </a:cubicBezTo>
                <a:cubicBezTo>
                  <a:pt x="2399" y="99"/>
                  <a:pt x="2400" y="100"/>
                  <a:pt x="2400" y="101"/>
                </a:cubicBezTo>
                <a:cubicBezTo>
                  <a:pt x="2400" y="102"/>
                  <a:pt x="2400" y="103"/>
                  <a:pt x="2400" y="104"/>
                </a:cubicBezTo>
                <a:cubicBezTo>
                  <a:pt x="2400" y="105"/>
                  <a:pt x="2400" y="106"/>
                  <a:pt x="2400" y="106"/>
                </a:cubicBezTo>
                <a:cubicBezTo>
                  <a:pt x="2400" y="107"/>
                  <a:pt x="2400" y="107"/>
                  <a:pt x="2401" y="108"/>
                </a:cubicBezTo>
                <a:cubicBezTo>
                  <a:pt x="2401" y="108"/>
                  <a:pt x="2402" y="109"/>
                  <a:pt x="2402" y="109"/>
                </a:cubicBezTo>
                <a:cubicBezTo>
                  <a:pt x="2403" y="110"/>
                  <a:pt x="2403" y="111"/>
                  <a:pt x="2403" y="113"/>
                </a:cubicBezTo>
                <a:cubicBezTo>
                  <a:pt x="2403" y="113"/>
                  <a:pt x="2403" y="114"/>
                  <a:pt x="2402" y="114"/>
                </a:cubicBezTo>
                <a:cubicBezTo>
                  <a:pt x="2402" y="114"/>
                  <a:pt x="2402" y="114"/>
                  <a:pt x="2401" y="114"/>
                </a:cubicBezTo>
                <a:cubicBezTo>
                  <a:pt x="2401" y="114"/>
                  <a:pt x="2400" y="114"/>
                  <a:pt x="2400" y="114"/>
                </a:cubicBezTo>
                <a:cubicBezTo>
                  <a:pt x="2399" y="114"/>
                  <a:pt x="2399" y="114"/>
                  <a:pt x="2399" y="114"/>
                </a:cubicBezTo>
                <a:cubicBezTo>
                  <a:pt x="2398" y="114"/>
                  <a:pt x="2398" y="114"/>
                  <a:pt x="2398" y="114"/>
                </a:cubicBezTo>
                <a:cubicBezTo>
                  <a:pt x="2398" y="114"/>
                  <a:pt x="2399" y="114"/>
                  <a:pt x="2399" y="114"/>
                </a:cubicBezTo>
                <a:cubicBezTo>
                  <a:pt x="2399" y="114"/>
                  <a:pt x="2399" y="114"/>
                  <a:pt x="2399" y="115"/>
                </a:cubicBezTo>
                <a:cubicBezTo>
                  <a:pt x="2400" y="115"/>
                  <a:pt x="2400" y="116"/>
                  <a:pt x="2400" y="116"/>
                </a:cubicBezTo>
                <a:cubicBezTo>
                  <a:pt x="2400" y="116"/>
                  <a:pt x="2400" y="117"/>
                  <a:pt x="2400" y="117"/>
                </a:cubicBezTo>
                <a:cubicBezTo>
                  <a:pt x="2400" y="117"/>
                  <a:pt x="2400" y="117"/>
                  <a:pt x="2400" y="117"/>
                </a:cubicBezTo>
                <a:cubicBezTo>
                  <a:pt x="2401" y="117"/>
                  <a:pt x="2401" y="117"/>
                  <a:pt x="2401" y="117"/>
                </a:cubicBezTo>
                <a:cubicBezTo>
                  <a:pt x="2401" y="117"/>
                  <a:pt x="2401" y="117"/>
                  <a:pt x="2401" y="117"/>
                </a:cubicBezTo>
                <a:cubicBezTo>
                  <a:pt x="2402" y="117"/>
                  <a:pt x="2402" y="117"/>
                  <a:pt x="2402" y="117"/>
                </a:cubicBezTo>
                <a:cubicBezTo>
                  <a:pt x="2404" y="117"/>
                  <a:pt x="2405" y="118"/>
                  <a:pt x="2405" y="119"/>
                </a:cubicBezTo>
                <a:cubicBezTo>
                  <a:pt x="2405" y="119"/>
                  <a:pt x="2405" y="119"/>
                  <a:pt x="2405" y="120"/>
                </a:cubicBezTo>
                <a:cubicBezTo>
                  <a:pt x="2405" y="120"/>
                  <a:pt x="2406" y="120"/>
                  <a:pt x="2406" y="121"/>
                </a:cubicBezTo>
                <a:cubicBezTo>
                  <a:pt x="2406" y="121"/>
                  <a:pt x="2406" y="121"/>
                  <a:pt x="2407" y="122"/>
                </a:cubicBezTo>
                <a:cubicBezTo>
                  <a:pt x="2409" y="122"/>
                  <a:pt x="2409" y="123"/>
                  <a:pt x="2409" y="125"/>
                </a:cubicBezTo>
                <a:cubicBezTo>
                  <a:pt x="2408" y="125"/>
                  <a:pt x="2408" y="125"/>
                  <a:pt x="2408" y="125"/>
                </a:cubicBezTo>
                <a:cubicBezTo>
                  <a:pt x="2409" y="126"/>
                  <a:pt x="2409" y="126"/>
                  <a:pt x="2409" y="126"/>
                </a:cubicBezTo>
                <a:cubicBezTo>
                  <a:pt x="2409" y="126"/>
                  <a:pt x="2409" y="127"/>
                  <a:pt x="2408" y="127"/>
                </a:cubicBezTo>
                <a:cubicBezTo>
                  <a:pt x="2407" y="128"/>
                  <a:pt x="2407" y="128"/>
                  <a:pt x="2407" y="128"/>
                </a:cubicBezTo>
                <a:cubicBezTo>
                  <a:pt x="2406" y="128"/>
                  <a:pt x="2406" y="128"/>
                  <a:pt x="2406" y="128"/>
                </a:cubicBezTo>
                <a:cubicBezTo>
                  <a:pt x="2405" y="130"/>
                  <a:pt x="2403" y="130"/>
                  <a:pt x="2402" y="131"/>
                </a:cubicBezTo>
                <a:cubicBezTo>
                  <a:pt x="2402" y="131"/>
                  <a:pt x="2402" y="131"/>
                  <a:pt x="2401" y="131"/>
                </a:cubicBezTo>
                <a:cubicBezTo>
                  <a:pt x="2401" y="131"/>
                  <a:pt x="2401" y="131"/>
                  <a:pt x="2401" y="131"/>
                </a:cubicBezTo>
                <a:cubicBezTo>
                  <a:pt x="2401" y="131"/>
                  <a:pt x="2401" y="131"/>
                  <a:pt x="2401" y="131"/>
                </a:cubicBezTo>
                <a:cubicBezTo>
                  <a:pt x="2401" y="131"/>
                  <a:pt x="2401" y="131"/>
                  <a:pt x="2401" y="131"/>
                </a:cubicBezTo>
                <a:cubicBezTo>
                  <a:pt x="2400" y="131"/>
                  <a:pt x="2400" y="131"/>
                  <a:pt x="2400" y="131"/>
                </a:cubicBezTo>
                <a:cubicBezTo>
                  <a:pt x="2400" y="131"/>
                  <a:pt x="2400" y="132"/>
                  <a:pt x="2400" y="132"/>
                </a:cubicBezTo>
                <a:cubicBezTo>
                  <a:pt x="2400" y="132"/>
                  <a:pt x="2399" y="133"/>
                  <a:pt x="2399" y="133"/>
                </a:cubicBezTo>
                <a:cubicBezTo>
                  <a:pt x="2399" y="133"/>
                  <a:pt x="2399" y="134"/>
                  <a:pt x="2398" y="134"/>
                </a:cubicBezTo>
                <a:cubicBezTo>
                  <a:pt x="2398" y="135"/>
                  <a:pt x="2397" y="135"/>
                  <a:pt x="2397" y="135"/>
                </a:cubicBezTo>
                <a:cubicBezTo>
                  <a:pt x="2396" y="136"/>
                  <a:pt x="2396" y="136"/>
                  <a:pt x="2395" y="136"/>
                </a:cubicBezTo>
                <a:cubicBezTo>
                  <a:pt x="2395" y="136"/>
                  <a:pt x="2395" y="136"/>
                  <a:pt x="2395" y="136"/>
                </a:cubicBezTo>
                <a:cubicBezTo>
                  <a:pt x="2394" y="136"/>
                  <a:pt x="2393" y="136"/>
                  <a:pt x="2393" y="135"/>
                </a:cubicBezTo>
                <a:cubicBezTo>
                  <a:pt x="2392" y="134"/>
                  <a:pt x="2392" y="134"/>
                  <a:pt x="2391" y="133"/>
                </a:cubicBezTo>
                <a:cubicBezTo>
                  <a:pt x="2391" y="133"/>
                  <a:pt x="2391" y="133"/>
                  <a:pt x="2391" y="132"/>
                </a:cubicBezTo>
                <a:cubicBezTo>
                  <a:pt x="2391" y="132"/>
                  <a:pt x="2391" y="131"/>
                  <a:pt x="2391" y="131"/>
                </a:cubicBezTo>
                <a:cubicBezTo>
                  <a:pt x="2391" y="131"/>
                  <a:pt x="2390" y="131"/>
                  <a:pt x="2390" y="131"/>
                </a:cubicBezTo>
                <a:cubicBezTo>
                  <a:pt x="2390" y="131"/>
                  <a:pt x="2389" y="131"/>
                  <a:pt x="2389" y="130"/>
                </a:cubicBezTo>
                <a:cubicBezTo>
                  <a:pt x="2389" y="130"/>
                  <a:pt x="2389" y="130"/>
                  <a:pt x="2389" y="130"/>
                </a:cubicBezTo>
                <a:cubicBezTo>
                  <a:pt x="2388" y="130"/>
                  <a:pt x="2388" y="130"/>
                  <a:pt x="2388" y="131"/>
                </a:cubicBezTo>
                <a:cubicBezTo>
                  <a:pt x="2387" y="131"/>
                  <a:pt x="2387" y="132"/>
                  <a:pt x="2386" y="132"/>
                </a:cubicBezTo>
                <a:cubicBezTo>
                  <a:pt x="2385" y="132"/>
                  <a:pt x="2385" y="132"/>
                  <a:pt x="2384" y="132"/>
                </a:cubicBezTo>
                <a:cubicBezTo>
                  <a:pt x="2383" y="132"/>
                  <a:pt x="2383" y="132"/>
                  <a:pt x="2383" y="132"/>
                </a:cubicBezTo>
                <a:cubicBezTo>
                  <a:pt x="2383" y="132"/>
                  <a:pt x="2382" y="132"/>
                  <a:pt x="2381" y="132"/>
                </a:cubicBezTo>
                <a:cubicBezTo>
                  <a:pt x="2381" y="132"/>
                  <a:pt x="2381" y="132"/>
                  <a:pt x="2380" y="131"/>
                </a:cubicBezTo>
                <a:cubicBezTo>
                  <a:pt x="2380" y="131"/>
                  <a:pt x="2380" y="131"/>
                  <a:pt x="2380" y="131"/>
                </a:cubicBezTo>
                <a:cubicBezTo>
                  <a:pt x="2379" y="131"/>
                  <a:pt x="2379" y="131"/>
                  <a:pt x="2379" y="131"/>
                </a:cubicBezTo>
                <a:cubicBezTo>
                  <a:pt x="2377" y="131"/>
                  <a:pt x="2375" y="129"/>
                  <a:pt x="2374" y="127"/>
                </a:cubicBezTo>
                <a:cubicBezTo>
                  <a:pt x="2374" y="127"/>
                  <a:pt x="2374" y="127"/>
                  <a:pt x="2374" y="128"/>
                </a:cubicBezTo>
                <a:cubicBezTo>
                  <a:pt x="2373" y="128"/>
                  <a:pt x="2372" y="129"/>
                  <a:pt x="2371" y="130"/>
                </a:cubicBezTo>
                <a:cubicBezTo>
                  <a:pt x="2371" y="130"/>
                  <a:pt x="2371" y="130"/>
                  <a:pt x="2370" y="130"/>
                </a:cubicBezTo>
                <a:cubicBezTo>
                  <a:pt x="2370" y="130"/>
                  <a:pt x="2370" y="130"/>
                  <a:pt x="2370" y="130"/>
                </a:cubicBezTo>
                <a:cubicBezTo>
                  <a:pt x="2369" y="129"/>
                  <a:pt x="2369" y="129"/>
                  <a:pt x="2368" y="129"/>
                </a:cubicBezTo>
                <a:cubicBezTo>
                  <a:pt x="2368" y="129"/>
                  <a:pt x="2366" y="128"/>
                  <a:pt x="2366" y="127"/>
                </a:cubicBezTo>
                <a:cubicBezTo>
                  <a:pt x="2366" y="127"/>
                  <a:pt x="2366" y="127"/>
                  <a:pt x="2365" y="127"/>
                </a:cubicBezTo>
                <a:cubicBezTo>
                  <a:pt x="2365" y="126"/>
                  <a:pt x="2364" y="126"/>
                  <a:pt x="2364" y="126"/>
                </a:cubicBezTo>
                <a:cubicBezTo>
                  <a:pt x="2364" y="126"/>
                  <a:pt x="2363" y="126"/>
                  <a:pt x="2363" y="125"/>
                </a:cubicBezTo>
                <a:cubicBezTo>
                  <a:pt x="2362" y="124"/>
                  <a:pt x="2362" y="124"/>
                  <a:pt x="2363" y="123"/>
                </a:cubicBezTo>
                <a:cubicBezTo>
                  <a:pt x="2363" y="123"/>
                  <a:pt x="2363" y="122"/>
                  <a:pt x="2363" y="122"/>
                </a:cubicBezTo>
                <a:cubicBezTo>
                  <a:pt x="2363" y="121"/>
                  <a:pt x="2362" y="121"/>
                  <a:pt x="2362" y="121"/>
                </a:cubicBezTo>
                <a:cubicBezTo>
                  <a:pt x="2361" y="121"/>
                  <a:pt x="2361" y="121"/>
                  <a:pt x="2361" y="120"/>
                </a:cubicBezTo>
                <a:cubicBezTo>
                  <a:pt x="2361" y="120"/>
                  <a:pt x="2360" y="120"/>
                  <a:pt x="2361" y="119"/>
                </a:cubicBezTo>
                <a:cubicBezTo>
                  <a:pt x="2361" y="119"/>
                  <a:pt x="2361" y="119"/>
                  <a:pt x="2361" y="119"/>
                </a:cubicBezTo>
                <a:cubicBezTo>
                  <a:pt x="2359" y="119"/>
                  <a:pt x="2358" y="119"/>
                  <a:pt x="2357" y="119"/>
                </a:cubicBezTo>
                <a:cubicBezTo>
                  <a:pt x="2356" y="119"/>
                  <a:pt x="2356" y="118"/>
                  <a:pt x="2356" y="118"/>
                </a:cubicBezTo>
                <a:cubicBezTo>
                  <a:pt x="2356" y="118"/>
                  <a:pt x="2356" y="119"/>
                  <a:pt x="2355" y="119"/>
                </a:cubicBezTo>
                <a:cubicBezTo>
                  <a:pt x="2355" y="119"/>
                  <a:pt x="2355" y="120"/>
                  <a:pt x="2354" y="120"/>
                </a:cubicBezTo>
                <a:cubicBezTo>
                  <a:pt x="2354" y="120"/>
                  <a:pt x="2354" y="120"/>
                  <a:pt x="2354" y="120"/>
                </a:cubicBezTo>
                <a:cubicBezTo>
                  <a:pt x="2352" y="119"/>
                  <a:pt x="2350" y="118"/>
                  <a:pt x="2351" y="116"/>
                </a:cubicBezTo>
                <a:cubicBezTo>
                  <a:pt x="2351" y="114"/>
                  <a:pt x="2352" y="114"/>
                  <a:pt x="2353" y="113"/>
                </a:cubicBezTo>
                <a:cubicBezTo>
                  <a:pt x="2353" y="113"/>
                  <a:pt x="2354" y="112"/>
                  <a:pt x="2354" y="112"/>
                </a:cubicBezTo>
                <a:cubicBezTo>
                  <a:pt x="2354" y="112"/>
                  <a:pt x="2354" y="111"/>
                  <a:pt x="2354" y="110"/>
                </a:cubicBezTo>
                <a:cubicBezTo>
                  <a:pt x="2354" y="109"/>
                  <a:pt x="2354" y="108"/>
                  <a:pt x="2355" y="107"/>
                </a:cubicBezTo>
                <a:cubicBezTo>
                  <a:pt x="2355" y="106"/>
                  <a:pt x="2356" y="106"/>
                  <a:pt x="2356" y="105"/>
                </a:cubicBezTo>
                <a:cubicBezTo>
                  <a:pt x="2356" y="105"/>
                  <a:pt x="2356" y="105"/>
                  <a:pt x="2356" y="105"/>
                </a:cubicBezTo>
                <a:cubicBezTo>
                  <a:pt x="2356" y="105"/>
                  <a:pt x="2355" y="105"/>
                  <a:pt x="2354" y="105"/>
                </a:cubicBezTo>
                <a:cubicBezTo>
                  <a:pt x="2353" y="104"/>
                  <a:pt x="2353" y="104"/>
                  <a:pt x="2353" y="103"/>
                </a:cubicBezTo>
                <a:cubicBezTo>
                  <a:pt x="2354" y="102"/>
                  <a:pt x="2354" y="102"/>
                  <a:pt x="2354" y="101"/>
                </a:cubicBezTo>
                <a:cubicBezTo>
                  <a:pt x="2354" y="100"/>
                  <a:pt x="2355" y="97"/>
                  <a:pt x="2358" y="96"/>
                </a:cubicBezTo>
                <a:cubicBezTo>
                  <a:pt x="2358" y="96"/>
                  <a:pt x="2359" y="96"/>
                  <a:pt x="2359" y="96"/>
                </a:cubicBezTo>
                <a:cubicBezTo>
                  <a:pt x="2360" y="97"/>
                  <a:pt x="2360" y="97"/>
                  <a:pt x="2360" y="97"/>
                </a:cubicBezTo>
                <a:cubicBezTo>
                  <a:pt x="2360" y="97"/>
                  <a:pt x="2360" y="97"/>
                  <a:pt x="2360" y="97"/>
                </a:cubicBezTo>
                <a:cubicBezTo>
                  <a:pt x="2359" y="96"/>
                  <a:pt x="2359" y="96"/>
                  <a:pt x="2359" y="96"/>
                </a:cubicBezTo>
                <a:cubicBezTo>
                  <a:pt x="2360" y="96"/>
                  <a:pt x="2360" y="96"/>
                  <a:pt x="2360" y="96"/>
                </a:cubicBezTo>
                <a:cubicBezTo>
                  <a:pt x="2360" y="95"/>
                  <a:pt x="2360" y="94"/>
                  <a:pt x="2361" y="93"/>
                </a:cubicBezTo>
                <a:cubicBezTo>
                  <a:pt x="2362" y="92"/>
                  <a:pt x="2362" y="91"/>
                  <a:pt x="2364" y="91"/>
                </a:cubicBezTo>
                <a:cubicBezTo>
                  <a:pt x="2364" y="91"/>
                  <a:pt x="2364" y="91"/>
                  <a:pt x="2365" y="91"/>
                </a:cubicBezTo>
                <a:cubicBezTo>
                  <a:pt x="2365" y="91"/>
                  <a:pt x="2365" y="91"/>
                  <a:pt x="2365" y="91"/>
                </a:cubicBezTo>
                <a:cubicBezTo>
                  <a:pt x="2365" y="91"/>
                  <a:pt x="2365" y="91"/>
                  <a:pt x="2365" y="91"/>
                </a:cubicBezTo>
                <a:cubicBezTo>
                  <a:pt x="2366" y="91"/>
                  <a:pt x="2366" y="91"/>
                  <a:pt x="2367" y="90"/>
                </a:cubicBezTo>
                <a:cubicBezTo>
                  <a:pt x="2367" y="90"/>
                  <a:pt x="2368" y="90"/>
                  <a:pt x="2368" y="89"/>
                </a:cubicBezTo>
                <a:close/>
                <a:moveTo>
                  <a:pt x="2360" y="97"/>
                </a:moveTo>
                <a:cubicBezTo>
                  <a:pt x="2360" y="97"/>
                  <a:pt x="2360" y="97"/>
                  <a:pt x="2360" y="97"/>
                </a:cubicBezTo>
                <a:cubicBezTo>
                  <a:pt x="2360" y="97"/>
                  <a:pt x="2360" y="97"/>
                  <a:pt x="2360" y="97"/>
                </a:cubicBezTo>
                <a:close/>
                <a:moveTo>
                  <a:pt x="2395" y="135"/>
                </a:moveTo>
                <a:cubicBezTo>
                  <a:pt x="2395" y="135"/>
                  <a:pt x="2395" y="135"/>
                  <a:pt x="2395" y="135"/>
                </a:cubicBezTo>
                <a:cubicBezTo>
                  <a:pt x="2395" y="135"/>
                  <a:pt x="2395" y="135"/>
                  <a:pt x="2395" y="135"/>
                </a:cubicBezTo>
                <a:cubicBezTo>
                  <a:pt x="2395" y="135"/>
                  <a:pt x="2395" y="135"/>
                  <a:pt x="2395" y="135"/>
                </a:cubicBezTo>
                <a:close/>
                <a:moveTo>
                  <a:pt x="2380" y="102"/>
                </a:moveTo>
                <a:cubicBezTo>
                  <a:pt x="2380" y="102"/>
                  <a:pt x="2380" y="102"/>
                  <a:pt x="2381" y="102"/>
                </a:cubicBezTo>
                <a:cubicBezTo>
                  <a:pt x="2381" y="101"/>
                  <a:pt x="2381" y="101"/>
                  <a:pt x="2381" y="101"/>
                </a:cubicBezTo>
                <a:cubicBezTo>
                  <a:pt x="2381" y="101"/>
                  <a:pt x="2382" y="100"/>
                  <a:pt x="2382" y="100"/>
                </a:cubicBezTo>
                <a:cubicBezTo>
                  <a:pt x="2382" y="100"/>
                  <a:pt x="2382" y="99"/>
                  <a:pt x="2382" y="99"/>
                </a:cubicBezTo>
                <a:cubicBezTo>
                  <a:pt x="2382" y="99"/>
                  <a:pt x="2382" y="99"/>
                  <a:pt x="2382" y="99"/>
                </a:cubicBezTo>
                <a:cubicBezTo>
                  <a:pt x="2382" y="99"/>
                  <a:pt x="2382" y="99"/>
                  <a:pt x="2382" y="99"/>
                </a:cubicBezTo>
                <a:cubicBezTo>
                  <a:pt x="2382" y="99"/>
                  <a:pt x="2382" y="98"/>
                  <a:pt x="2382" y="98"/>
                </a:cubicBezTo>
                <a:cubicBezTo>
                  <a:pt x="2382" y="98"/>
                  <a:pt x="2382" y="98"/>
                  <a:pt x="2382" y="98"/>
                </a:cubicBezTo>
                <a:cubicBezTo>
                  <a:pt x="2382" y="99"/>
                  <a:pt x="2381" y="99"/>
                  <a:pt x="2381" y="99"/>
                </a:cubicBezTo>
                <a:cubicBezTo>
                  <a:pt x="2381" y="100"/>
                  <a:pt x="2381" y="100"/>
                  <a:pt x="2381" y="100"/>
                </a:cubicBezTo>
                <a:cubicBezTo>
                  <a:pt x="2380" y="101"/>
                  <a:pt x="2380" y="101"/>
                  <a:pt x="2380" y="101"/>
                </a:cubicBezTo>
                <a:cubicBezTo>
                  <a:pt x="2380" y="101"/>
                  <a:pt x="2380" y="102"/>
                  <a:pt x="2380" y="102"/>
                </a:cubicBezTo>
                <a:close/>
                <a:moveTo>
                  <a:pt x="2379" y="130"/>
                </a:moveTo>
                <a:cubicBezTo>
                  <a:pt x="2379" y="130"/>
                  <a:pt x="2379" y="130"/>
                  <a:pt x="2379" y="130"/>
                </a:cubicBezTo>
                <a:cubicBezTo>
                  <a:pt x="2379" y="130"/>
                  <a:pt x="2379" y="130"/>
                  <a:pt x="2379" y="130"/>
                </a:cubicBezTo>
                <a:close/>
                <a:moveTo>
                  <a:pt x="2484" y="161"/>
                </a:moveTo>
                <a:cubicBezTo>
                  <a:pt x="2484" y="161"/>
                  <a:pt x="2485" y="162"/>
                  <a:pt x="2485" y="162"/>
                </a:cubicBezTo>
                <a:cubicBezTo>
                  <a:pt x="2485" y="162"/>
                  <a:pt x="2485" y="162"/>
                  <a:pt x="2485" y="163"/>
                </a:cubicBezTo>
                <a:cubicBezTo>
                  <a:pt x="2485" y="163"/>
                  <a:pt x="2485" y="163"/>
                  <a:pt x="2485" y="163"/>
                </a:cubicBezTo>
                <a:cubicBezTo>
                  <a:pt x="2485" y="164"/>
                  <a:pt x="2485" y="164"/>
                  <a:pt x="2486" y="164"/>
                </a:cubicBezTo>
                <a:cubicBezTo>
                  <a:pt x="2486" y="165"/>
                  <a:pt x="2486" y="165"/>
                  <a:pt x="2487" y="165"/>
                </a:cubicBezTo>
                <a:cubicBezTo>
                  <a:pt x="2487" y="165"/>
                  <a:pt x="2487" y="165"/>
                  <a:pt x="2487" y="165"/>
                </a:cubicBezTo>
                <a:cubicBezTo>
                  <a:pt x="2487" y="165"/>
                  <a:pt x="2488" y="165"/>
                  <a:pt x="2488" y="164"/>
                </a:cubicBezTo>
                <a:cubicBezTo>
                  <a:pt x="2489" y="164"/>
                  <a:pt x="2489" y="164"/>
                  <a:pt x="2489" y="164"/>
                </a:cubicBezTo>
                <a:cubicBezTo>
                  <a:pt x="2489" y="163"/>
                  <a:pt x="2489" y="163"/>
                  <a:pt x="2489" y="163"/>
                </a:cubicBezTo>
                <a:cubicBezTo>
                  <a:pt x="2490" y="163"/>
                  <a:pt x="2490" y="163"/>
                  <a:pt x="2490" y="163"/>
                </a:cubicBezTo>
                <a:cubicBezTo>
                  <a:pt x="2490" y="162"/>
                  <a:pt x="2490" y="162"/>
                  <a:pt x="2490" y="162"/>
                </a:cubicBezTo>
                <a:cubicBezTo>
                  <a:pt x="2490" y="161"/>
                  <a:pt x="2490" y="160"/>
                  <a:pt x="2490" y="159"/>
                </a:cubicBezTo>
                <a:cubicBezTo>
                  <a:pt x="2490" y="158"/>
                  <a:pt x="2490" y="158"/>
                  <a:pt x="2490" y="158"/>
                </a:cubicBezTo>
                <a:cubicBezTo>
                  <a:pt x="2490" y="158"/>
                  <a:pt x="2490" y="157"/>
                  <a:pt x="2489" y="157"/>
                </a:cubicBezTo>
                <a:cubicBezTo>
                  <a:pt x="2489" y="157"/>
                  <a:pt x="2489" y="156"/>
                  <a:pt x="2489" y="156"/>
                </a:cubicBezTo>
                <a:cubicBezTo>
                  <a:pt x="2488" y="156"/>
                  <a:pt x="2488" y="156"/>
                  <a:pt x="2488" y="156"/>
                </a:cubicBezTo>
                <a:cubicBezTo>
                  <a:pt x="2488" y="156"/>
                  <a:pt x="2487" y="155"/>
                  <a:pt x="2487" y="155"/>
                </a:cubicBezTo>
                <a:cubicBezTo>
                  <a:pt x="2487" y="155"/>
                  <a:pt x="2486" y="155"/>
                  <a:pt x="2486" y="155"/>
                </a:cubicBezTo>
                <a:cubicBezTo>
                  <a:pt x="2485" y="155"/>
                  <a:pt x="2484" y="155"/>
                  <a:pt x="2484" y="156"/>
                </a:cubicBezTo>
                <a:cubicBezTo>
                  <a:pt x="2483" y="157"/>
                  <a:pt x="2483" y="158"/>
                  <a:pt x="2483" y="159"/>
                </a:cubicBezTo>
                <a:cubicBezTo>
                  <a:pt x="2483" y="160"/>
                  <a:pt x="2484" y="160"/>
                  <a:pt x="2484" y="161"/>
                </a:cubicBezTo>
                <a:cubicBezTo>
                  <a:pt x="2484" y="161"/>
                  <a:pt x="2484" y="161"/>
                  <a:pt x="2484" y="161"/>
                </a:cubicBezTo>
                <a:close/>
                <a:moveTo>
                  <a:pt x="2461" y="137"/>
                </a:moveTo>
                <a:cubicBezTo>
                  <a:pt x="2461" y="136"/>
                  <a:pt x="2462" y="134"/>
                  <a:pt x="2462" y="134"/>
                </a:cubicBezTo>
                <a:cubicBezTo>
                  <a:pt x="2462" y="133"/>
                  <a:pt x="2462" y="133"/>
                  <a:pt x="2462" y="133"/>
                </a:cubicBezTo>
                <a:cubicBezTo>
                  <a:pt x="2463" y="132"/>
                  <a:pt x="2463" y="131"/>
                  <a:pt x="2464" y="130"/>
                </a:cubicBezTo>
                <a:cubicBezTo>
                  <a:pt x="2465" y="130"/>
                  <a:pt x="2465" y="130"/>
                  <a:pt x="2465" y="130"/>
                </a:cubicBezTo>
                <a:cubicBezTo>
                  <a:pt x="2465" y="129"/>
                  <a:pt x="2465" y="129"/>
                  <a:pt x="2465" y="129"/>
                </a:cubicBezTo>
                <a:cubicBezTo>
                  <a:pt x="2465" y="128"/>
                  <a:pt x="2466" y="128"/>
                  <a:pt x="2467" y="128"/>
                </a:cubicBezTo>
                <a:cubicBezTo>
                  <a:pt x="2469" y="128"/>
                  <a:pt x="2469" y="128"/>
                  <a:pt x="2469" y="128"/>
                </a:cubicBezTo>
                <a:cubicBezTo>
                  <a:pt x="2470" y="128"/>
                  <a:pt x="2470" y="128"/>
                  <a:pt x="2470" y="128"/>
                </a:cubicBezTo>
                <a:cubicBezTo>
                  <a:pt x="2470" y="129"/>
                  <a:pt x="2471" y="129"/>
                  <a:pt x="2471" y="130"/>
                </a:cubicBezTo>
                <a:cubicBezTo>
                  <a:pt x="2470" y="130"/>
                  <a:pt x="2470" y="132"/>
                  <a:pt x="2469" y="133"/>
                </a:cubicBezTo>
                <a:cubicBezTo>
                  <a:pt x="2470" y="133"/>
                  <a:pt x="2471" y="133"/>
                  <a:pt x="2471" y="133"/>
                </a:cubicBezTo>
                <a:cubicBezTo>
                  <a:pt x="2471" y="133"/>
                  <a:pt x="2472" y="133"/>
                  <a:pt x="2472" y="133"/>
                </a:cubicBezTo>
                <a:cubicBezTo>
                  <a:pt x="2472" y="132"/>
                  <a:pt x="2472" y="132"/>
                  <a:pt x="2473" y="131"/>
                </a:cubicBezTo>
                <a:cubicBezTo>
                  <a:pt x="2474" y="131"/>
                  <a:pt x="2474" y="131"/>
                  <a:pt x="2475" y="131"/>
                </a:cubicBezTo>
                <a:cubicBezTo>
                  <a:pt x="2476" y="131"/>
                  <a:pt x="2477" y="131"/>
                  <a:pt x="2478" y="131"/>
                </a:cubicBezTo>
                <a:cubicBezTo>
                  <a:pt x="2478" y="132"/>
                  <a:pt x="2478" y="132"/>
                  <a:pt x="2478" y="133"/>
                </a:cubicBezTo>
                <a:cubicBezTo>
                  <a:pt x="2478" y="133"/>
                  <a:pt x="2478" y="133"/>
                  <a:pt x="2478" y="133"/>
                </a:cubicBezTo>
                <a:cubicBezTo>
                  <a:pt x="2479" y="133"/>
                  <a:pt x="2479" y="133"/>
                  <a:pt x="2479" y="133"/>
                </a:cubicBezTo>
                <a:cubicBezTo>
                  <a:pt x="2479" y="135"/>
                  <a:pt x="2478" y="137"/>
                  <a:pt x="2477" y="138"/>
                </a:cubicBezTo>
                <a:cubicBezTo>
                  <a:pt x="2476" y="139"/>
                  <a:pt x="2476" y="139"/>
                  <a:pt x="2475" y="139"/>
                </a:cubicBezTo>
                <a:cubicBezTo>
                  <a:pt x="2475" y="139"/>
                  <a:pt x="2475" y="139"/>
                  <a:pt x="2475" y="139"/>
                </a:cubicBezTo>
                <a:cubicBezTo>
                  <a:pt x="2474" y="139"/>
                  <a:pt x="2474" y="139"/>
                  <a:pt x="2474" y="139"/>
                </a:cubicBezTo>
                <a:cubicBezTo>
                  <a:pt x="2473" y="139"/>
                  <a:pt x="2473" y="139"/>
                  <a:pt x="2473" y="139"/>
                </a:cubicBezTo>
                <a:cubicBezTo>
                  <a:pt x="2472" y="139"/>
                  <a:pt x="2471" y="139"/>
                  <a:pt x="2469" y="139"/>
                </a:cubicBezTo>
                <a:cubicBezTo>
                  <a:pt x="2468" y="139"/>
                  <a:pt x="2468" y="139"/>
                  <a:pt x="2468" y="139"/>
                </a:cubicBezTo>
                <a:cubicBezTo>
                  <a:pt x="2468" y="139"/>
                  <a:pt x="2468" y="139"/>
                  <a:pt x="2468" y="139"/>
                </a:cubicBezTo>
                <a:cubicBezTo>
                  <a:pt x="2466" y="139"/>
                  <a:pt x="2466" y="137"/>
                  <a:pt x="2466" y="137"/>
                </a:cubicBezTo>
                <a:cubicBezTo>
                  <a:pt x="2465" y="137"/>
                  <a:pt x="2465" y="137"/>
                  <a:pt x="2465" y="137"/>
                </a:cubicBezTo>
                <a:cubicBezTo>
                  <a:pt x="2465" y="137"/>
                  <a:pt x="2464" y="138"/>
                  <a:pt x="2463" y="138"/>
                </a:cubicBezTo>
                <a:cubicBezTo>
                  <a:pt x="2463" y="138"/>
                  <a:pt x="2463" y="138"/>
                  <a:pt x="2463" y="138"/>
                </a:cubicBezTo>
                <a:cubicBezTo>
                  <a:pt x="2462" y="138"/>
                  <a:pt x="2462" y="138"/>
                  <a:pt x="2461" y="137"/>
                </a:cubicBezTo>
                <a:close/>
                <a:moveTo>
                  <a:pt x="2475" y="138"/>
                </a:moveTo>
                <a:cubicBezTo>
                  <a:pt x="2475" y="138"/>
                  <a:pt x="2475" y="138"/>
                  <a:pt x="2475" y="138"/>
                </a:cubicBezTo>
                <a:cubicBezTo>
                  <a:pt x="2475" y="138"/>
                  <a:pt x="2475" y="138"/>
                  <a:pt x="2475" y="138"/>
                </a:cubicBezTo>
                <a:cubicBezTo>
                  <a:pt x="2475" y="138"/>
                  <a:pt x="2475" y="138"/>
                  <a:pt x="2475" y="138"/>
                </a:cubicBezTo>
                <a:close/>
                <a:moveTo>
                  <a:pt x="2407" y="182"/>
                </a:moveTo>
                <a:cubicBezTo>
                  <a:pt x="2407" y="182"/>
                  <a:pt x="2406" y="182"/>
                  <a:pt x="2406" y="183"/>
                </a:cubicBezTo>
                <a:cubicBezTo>
                  <a:pt x="2406" y="183"/>
                  <a:pt x="2406" y="183"/>
                  <a:pt x="2405" y="183"/>
                </a:cubicBezTo>
                <a:cubicBezTo>
                  <a:pt x="2405" y="183"/>
                  <a:pt x="2404" y="184"/>
                  <a:pt x="2404" y="184"/>
                </a:cubicBezTo>
                <a:cubicBezTo>
                  <a:pt x="2404" y="184"/>
                  <a:pt x="2403" y="184"/>
                  <a:pt x="2403" y="184"/>
                </a:cubicBezTo>
                <a:cubicBezTo>
                  <a:pt x="2401" y="185"/>
                  <a:pt x="2398" y="188"/>
                  <a:pt x="2398" y="190"/>
                </a:cubicBezTo>
                <a:cubicBezTo>
                  <a:pt x="2397" y="191"/>
                  <a:pt x="2397" y="191"/>
                  <a:pt x="2398" y="191"/>
                </a:cubicBezTo>
                <a:cubicBezTo>
                  <a:pt x="2398" y="192"/>
                  <a:pt x="2398" y="192"/>
                  <a:pt x="2399" y="192"/>
                </a:cubicBezTo>
                <a:cubicBezTo>
                  <a:pt x="2399" y="192"/>
                  <a:pt x="2399" y="192"/>
                  <a:pt x="2399" y="192"/>
                </a:cubicBezTo>
                <a:cubicBezTo>
                  <a:pt x="2400" y="192"/>
                  <a:pt x="2400" y="192"/>
                  <a:pt x="2400" y="192"/>
                </a:cubicBezTo>
                <a:cubicBezTo>
                  <a:pt x="2401" y="192"/>
                  <a:pt x="2401" y="192"/>
                  <a:pt x="2402" y="192"/>
                </a:cubicBezTo>
                <a:cubicBezTo>
                  <a:pt x="2402" y="192"/>
                  <a:pt x="2403" y="192"/>
                  <a:pt x="2403" y="191"/>
                </a:cubicBezTo>
                <a:cubicBezTo>
                  <a:pt x="2403" y="191"/>
                  <a:pt x="2403" y="191"/>
                  <a:pt x="2404" y="191"/>
                </a:cubicBezTo>
                <a:cubicBezTo>
                  <a:pt x="2404" y="191"/>
                  <a:pt x="2404" y="191"/>
                  <a:pt x="2405" y="191"/>
                </a:cubicBezTo>
                <a:cubicBezTo>
                  <a:pt x="2405" y="191"/>
                  <a:pt x="2405" y="191"/>
                  <a:pt x="2405" y="191"/>
                </a:cubicBezTo>
                <a:cubicBezTo>
                  <a:pt x="2408" y="191"/>
                  <a:pt x="2410" y="189"/>
                  <a:pt x="2411" y="187"/>
                </a:cubicBezTo>
                <a:cubicBezTo>
                  <a:pt x="2411" y="187"/>
                  <a:pt x="2411" y="187"/>
                  <a:pt x="2411" y="187"/>
                </a:cubicBezTo>
                <a:cubicBezTo>
                  <a:pt x="2412" y="185"/>
                  <a:pt x="2414" y="183"/>
                  <a:pt x="2412" y="182"/>
                </a:cubicBezTo>
                <a:cubicBezTo>
                  <a:pt x="2412" y="181"/>
                  <a:pt x="2411" y="181"/>
                  <a:pt x="2410" y="181"/>
                </a:cubicBezTo>
                <a:cubicBezTo>
                  <a:pt x="2410" y="181"/>
                  <a:pt x="2409" y="181"/>
                  <a:pt x="2409" y="181"/>
                </a:cubicBezTo>
                <a:cubicBezTo>
                  <a:pt x="2408" y="181"/>
                  <a:pt x="2408" y="181"/>
                  <a:pt x="2407" y="182"/>
                </a:cubicBezTo>
                <a:close/>
                <a:moveTo>
                  <a:pt x="2411" y="198"/>
                </a:moveTo>
                <a:cubicBezTo>
                  <a:pt x="2412" y="197"/>
                  <a:pt x="2412" y="197"/>
                  <a:pt x="2413" y="197"/>
                </a:cubicBezTo>
                <a:cubicBezTo>
                  <a:pt x="2414" y="197"/>
                  <a:pt x="2414" y="197"/>
                  <a:pt x="2415" y="198"/>
                </a:cubicBezTo>
                <a:cubicBezTo>
                  <a:pt x="2415" y="198"/>
                  <a:pt x="2415" y="198"/>
                  <a:pt x="2415" y="198"/>
                </a:cubicBezTo>
                <a:cubicBezTo>
                  <a:pt x="2416" y="199"/>
                  <a:pt x="2416" y="199"/>
                  <a:pt x="2416" y="200"/>
                </a:cubicBezTo>
                <a:cubicBezTo>
                  <a:pt x="2417" y="200"/>
                  <a:pt x="2417" y="201"/>
                  <a:pt x="2416" y="202"/>
                </a:cubicBezTo>
                <a:cubicBezTo>
                  <a:pt x="2415" y="203"/>
                  <a:pt x="2414" y="203"/>
                  <a:pt x="2413" y="203"/>
                </a:cubicBezTo>
                <a:cubicBezTo>
                  <a:pt x="2413" y="203"/>
                  <a:pt x="2412" y="203"/>
                  <a:pt x="2412" y="203"/>
                </a:cubicBezTo>
                <a:cubicBezTo>
                  <a:pt x="2412" y="203"/>
                  <a:pt x="2411" y="204"/>
                  <a:pt x="2411" y="204"/>
                </a:cubicBezTo>
                <a:cubicBezTo>
                  <a:pt x="2411" y="204"/>
                  <a:pt x="2411" y="204"/>
                  <a:pt x="2410" y="204"/>
                </a:cubicBezTo>
                <a:cubicBezTo>
                  <a:pt x="2410" y="204"/>
                  <a:pt x="2410" y="204"/>
                  <a:pt x="2410" y="204"/>
                </a:cubicBezTo>
                <a:cubicBezTo>
                  <a:pt x="2409" y="204"/>
                  <a:pt x="2408" y="203"/>
                  <a:pt x="2408" y="202"/>
                </a:cubicBezTo>
                <a:cubicBezTo>
                  <a:pt x="2408" y="201"/>
                  <a:pt x="2409" y="201"/>
                  <a:pt x="2409" y="200"/>
                </a:cubicBezTo>
                <a:cubicBezTo>
                  <a:pt x="2409" y="200"/>
                  <a:pt x="2410" y="200"/>
                  <a:pt x="2410" y="200"/>
                </a:cubicBezTo>
                <a:cubicBezTo>
                  <a:pt x="2410" y="200"/>
                  <a:pt x="2410" y="199"/>
                  <a:pt x="2410" y="199"/>
                </a:cubicBezTo>
                <a:cubicBezTo>
                  <a:pt x="2411" y="199"/>
                  <a:pt x="2411" y="198"/>
                  <a:pt x="2411" y="198"/>
                </a:cubicBezTo>
                <a:close/>
                <a:moveTo>
                  <a:pt x="2410" y="203"/>
                </a:moveTo>
                <a:cubicBezTo>
                  <a:pt x="2410" y="203"/>
                  <a:pt x="2410" y="203"/>
                  <a:pt x="2410" y="203"/>
                </a:cubicBezTo>
                <a:cubicBezTo>
                  <a:pt x="2410" y="203"/>
                  <a:pt x="2410" y="203"/>
                  <a:pt x="2410" y="203"/>
                </a:cubicBezTo>
                <a:close/>
                <a:moveTo>
                  <a:pt x="2412" y="198"/>
                </a:moveTo>
                <a:cubicBezTo>
                  <a:pt x="2412" y="198"/>
                  <a:pt x="2412" y="198"/>
                  <a:pt x="2412" y="198"/>
                </a:cubicBezTo>
                <a:cubicBezTo>
                  <a:pt x="2412" y="198"/>
                  <a:pt x="2412" y="198"/>
                  <a:pt x="2412" y="198"/>
                </a:cubicBezTo>
                <a:close/>
                <a:moveTo>
                  <a:pt x="2346" y="285"/>
                </a:moveTo>
                <a:cubicBezTo>
                  <a:pt x="2346" y="285"/>
                  <a:pt x="2346" y="285"/>
                  <a:pt x="2346" y="285"/>
                </a:cubicBezTo>
                <a:cubicBezTo>
                  <a:pt x="2345" y="284"/>
                  <a:pt x="2345" y="284"/>
                  <a:pt x="2345" y="284"/>
                </a:cubicBezTo>
                <a:cubicBezTo>
                  <a:pt x="2344" y="284"/>
                  <a:pt x="2343" y="285"/>
                  <a:pt x="2343" y="286"/>
                </a:cubicBezTo>
                <a:cubicBezTo>
                  <a:pt x="2343" y="287"/>
                  <a:pt x="2343" y="287"/>
                  <a:pt x="2344" y="288"/>
                </a:cubicBezTo>
                <a:cubicBezTo>
                  <a:pt x="2344" y="288"/>
                  <a:pt x="2344" y="288"/>
                  <a:pt x="2345" y="288"/>
                </a:cubicBezTo>
                <a:cubicBezTo>
                  <a:pt x="2345" y="288"/>
                  <a:pt x="2345" y="288"/>
                  <a:pt x="2345" y="288"/>
                </a:cubicBezTo>
                <a:cubicBezTo>
                  <a:pt x="2346" y="288"/>
                  <a:pt x="2346" y="288"/>
                  <a:pt x="2346" y="288"/>
                </a:cubicBezTo>
                <a:cubicBezTo>
                  <a:pt x="2346" y="289"/>
                  <a:pt x="2347" y="289"/>
                  <a:pt x="2347" y="289"/>
                </a:cubicBezTo>
                <a:cubicBezTo>
                  <a:pt x="2347" y="289"/>
                  <a:pt x="2347" y="289"/>
                  <a:pt x="2347" y="289"/>
                </a:cubicBezTo>
                <a:cubicBezTo>
                  <a:pt x="2348" y="289"/>
                  <a:pt x="2349" y="288"/>
                  <a:pt x="2349" y="288"/>
                </a:cubicBezTo>
                <a:cubicBezTo>
                  <a:pt x="2350" y="287"/>
                  <a:pt x="2350" y="286"/>
                  <a:pt x="2350" y="286"/>
                </a:cubicBezTo>
                <a:cubicBezTo>
                  <a:pt x="2349" y="285"/>
                  <a:pt x="2348" y="284"/>
                  <a:pt x="2347" y="284"/>
                </a:cubicBezTo>
                <a:cubicBezTo>
                  <a:pt x="2346" y="284"/>
                  <a:pt x="2346" y="284"/>
                  <a:pt x="2346" y="284"/>
                </a:cubicBezTo>
                <a:cubicBezTo>
                  <a:pt x="2346" y="284"/>
                  <a:pt x="2346" y="284"/>
                  <a:pt x="2346" y="284"/>
                </a:cubicBezTo>
                <a:cubicBezTo>
                  <a:pt x="2346" y="285"/>
                  <a:pt x="2346" y="285"/>
                  <a:pt x="2346" y="285"/>
                </a:cubicBezTo>
                <a:cubicBezTo>
                  <a:pt x="2346" y="284"/>
                  <a:pt x="2346" y="284"/>
                  <a:pt x="2346" y="284"/>
                </a:cubicBezTo>
                <a:lnTo>
                  <a:pt x="2346" y="285"/>
                </a:lnTo>
                <a:close/>
                <a:moveTo>
                  <a:pt x="2306" y="69"/>
                </a:moveTo>
                <a:cubicBezTo>
                  <a:pt x="2305" y="69"/>
                  <a:pt x="2306" y="68"/>
                  <a:pt x="2306" y="68"/>
                </a:cubicBezTo>
                <a:cubicBezTo>
                  <a:pt x="2306" y="68"/>
                  <a:pt x="2306" y="67"/>
                  <a:pt x="2306" y="67"/>
                </a:cubicBezTo>
                <a:cubicBezTo>
                  <a:pt x="2306" y="67"/>
                  <a:pt x="2307" y="67"/>
                  <a:pt x="2307" y="66"/>
                </a:cubicBezTo>
                <a:cubicBezTo>
                  <a:pt x="2308" y="66"/>
                  <a:pt x="2308" y="65"/>
                  <a:pt x="2309" y="65"/>
                </a:cubicBezTo>
                <a:cubicBezTo>
                  <a:pt x="2309" y="65"/>
                  <a:pt x="2309" y="65"/>
                  <a:pt x="2309" y="65"/>
                </a:cubicBezTo>
                <a:cubicBezTo>
                  <a:pt x="2310" y="64"/>
                  <a:pt x="2310" y="64"/>
                  <a:pt x="2311" y="64"/>
                </a:cubicBezTo>
                <a:cubicBezTo>
                  <a:pt x="2311" y="64"/>
                  <a:pt x="2311" y="63"/>
                  <a:pt x="2311" y="63"/>
                </a:cubicBezTo>
                <a:cubicBezTo>
                  <a:pt x="2311" y="63"/>
                  <a:pt x="2312" y="63"/>
                  <a:pt x="2312" y="63"/>
                </a:cubicBezTo>
                <a:cubicBezTo>
                  <a:pt x="2312" y="63"/>
                  <a:pt x="2312" y="63"/>
                  <a:pt x="2313" y="63"/>
                </a:cubicBezTo>
                <a:cubicBezTo>
                  <a:pt x="2313" y="63"/>
                  <a:pt x="2313" y="63"/>
                  <a:pt x="2313" y="63"/>
                </a:cubicBezTo>
                <a:cubicBezTo>
                  <a:pt x="2316" y="63"/>
                  <a:pt x="2316" y="64"/>
                  <a:pt x="2316" y="65"/>
                </a:cubicBezTo>
                <a:cubicBezTo>
                  <a:pt x="2317" y="67"/>
                  <a:pt x="2316" y="68"/>
                  <a:pt x="2314" y="69"/>
                </a:cubicBezTo>
                <a:cubicBezTo>
                  <a:pt x="2314" y="70"/>
                  <a:pt x="2311" y="71"/>
                  <a:pt x="2309" y="71"/>
                </a:cubicBezTo>
                <a:cubicBezTo>
                  <a:pt x="2309" y="71"/>
                  <a:pt x="2309" y="71"/>
                  <a:pt x="2309" y="71"/>
                </a:cubicBezTo>
                <a:cubicBezTo>
                  <a:pt x="2308" y="71"/>
                  <a:pt x="2307" y="71"/>
                  <a:pt x="2307" y="70"/>
                </a:cubicBezTo>
                <a:cubicBezTo>
                  <a:pt x="2306" y="70"/>
                  <a:pt x="2306" y="70"/>
                  <a:pt x="2306" y="69"/>
                </a:cubicBezTo>
                <a:close/>
                <a:moveTo>
                  <a:pt x="2309" y="70"/>
                </a:moveTo>
                <a:cubicBezTo>
                  <a:pt x="2309" y="70"/>
                  <a:pt x="2309" y="70"/>
                  <a:pt x="2309" y="70"/>
                </a:cubicBezTo>
                <a:cubicBezTo>
                  <a:pt x="2309" y="70"/>
                  <a:pt x="2309" y="70"/>
                  <a:pt x="2309" y="70"/>
                </a:cubicBezTo>
                <a:cubicBezTo>
                  <a:pt x="2309" y="70"/>
                  <a:pt x="2309" y="70"/>
                  <a:pt x="2309" y="70"/>
                </a:cubicBezTo>
                <a:close/>
                <a:moveTo>
                  <a:pt x="2321" y="251"/>
                </a:moveTo>
                <a:cubicBezTo>
                  <a:pt x="2321" y="251"/>
                  <a:pt x="2321" y="250"/>
                  <a:pt x="2320" y="250"/>
                </a:cubicBezTo>
                <a:cubicBezTo>
                  <a:pt x="2320" y="250"/>
                  <a:pt x="2320" y="250"/>
                  <a:pt x="2320" y="250"/>
                </a:cubicBezTo>
                <a:cubicBezTo>
                  <a:pt x="2320" y="250"/>
                  <a:pt x="2320" y="250"/>
                  <a:pt x="2320" y="250"/>
                </a:cubicBezTo>
                <a:cubicBezTo>
                  <a:pt x="2320" y="249"/>
                  <a:pt x="2320" y="248"/>
                  <a:pt x="2320" y="248"/>
                </a:cubicBezTo>
                <a:cubicBezTo>
                  <a:pt x="2319" y="247"/>
                  <a:pt x="2319" y="247"/>
                  <a:pt x="2318" y="247"/>
                </a:cubicBezTo>
                <a:cubicBezTo>
                  <a:pt x="2316" y="247"/>
                  <a:pt x="2316" y="247"/>
                  <a:pt x="2316" y="247"/>
                </a:cubicBezTo>
                <a:cubicBezTo>
                  <a:pt x="2315" y="247"/>
                  <a:pt x="2314" y="248"/>
                  <a:pt x="2314" y="249"/>
                </a:cubicBezTo>
                <a:cubicBezTo>
                  <a:pt x="2314" y="249"/>
                  <a:pt x="2314" y="249"/>
                  <a:pt x="2314" y="249"/>
                </a:cubicBezTo>
                <a:cubicBezTo>
                  <a:pt x="2314" y="250"/>
                  <a:pt x="2314" y="250"/>
                  <a:pt x="2314" y="251"/>
                </a:cubicBezTo>
                <a:cubicBezTo>
                  <a:pt x="2314" y="251"/>
                  <a:pt x="2313" y="252"/>
                  <a:pt x="2313" y="252"/>
                </a:cubicBezTo>
                <a:cubicBezTo>
                  <a:pt x="2313" y="253"/>
                  <a:pt x="2313" y="253"/>
                  <a:pt x="2313" y="253"/>
                </a:cubicBezTo>
                <a:cubicBezTo>
                  <a:pt x="2313" y="254"/>
                  <a:pt x="2313" y="255"/>
                  <a:pt x="2313" y="255"/>
                </a:cubicBezTo>
                <a:cubicBezTo>
                  <a:pt x="2314" y="255"/>
                  <a:pt x="2314" y="256"/>
                  <a:pt x="2315" y="256"/>
                </a:cubicBezTo>
                <a:cubicBezTo>
                  <a:pt x="2315" y="256"/>
                  <a:pt x="2315" y="256"/>
                  <a:pt x="2315" y="256"/>
                </a:cubicBezTo>
                <a:cubicBezTo>
                  <a:pt x="2315" y="256"/>
                  <a:pt x="2315" y="256"/>
                  <a:pt x="2315" y="256"/>
                </a:cubicBezTo>
                <a:cubicBezTo>
                  <a:pt x="2315" y="256"/>
                  <a:pt x="2316" y="256"/>
                  <a:pt x="2316" y="257"/>
                </a:cubicBezTo>
                <a:cubicBezTo>
                  <a:pt x="2316" y="257"/>
                  <a:pt x="2317" y="258"/>
                  <a:pt x="2317" y="258"/>
                </a:cubicBezTo>
                <a:cubicBezTo>
                  <a:pt x="2317" y="258"/>
                  <a:pt x="2317" y="258"/>
                  <a:pt x="2317" y="258"/>
                </a:cubicBezTo>
                <a:cubicBezTo>
                  <a:pt x="2318" y="258"/>
                  <a:pt x="2319" y="257"/>
                  <a:pt x="2320" y="256"/>
                </a:cubicBezTo>
                <a:cubicBezTo>
                  <a:pt x="2320" y="256"/>
                  <a:pt x="2320" y="256"/>
                  <a:pt x="2320" y="255"/>
                </a:cubicBezTo>
                <a:cubicBezTo>
                  <a:pt x="2320" y="255"/>
                  <a:pt x="2320" y="255"/>
                  <a:pt x="2320" y="254"/>
                </a:cubicBezTo>
                <a:cubicBezTo>
                  <a:pt x="2320" y="254"/>
                  <a:pt x="2320" y="254"/>
                  <a:pt x="2320" y="254"/>
                </a:cubicBezTo>
                <a:cubicBezTo>
                  <a:pt x="2321" y="254"/>
                  <a:pt x="2321" y="253"/>
                  <a:pt x="2321" y="253"/>
                </a:cubicBezTo>
                <a:cubicBezTo>
                  <a:pt x="2322" y="252"/>
                  <a:pt x="2322" y="252"/>
                  <a:pt x="2321" y="251"/>
                </a:cubicBezTo>
                <a:close/>
                <a:moveTo>
                  <a:pt x="2309" y="238"/>
                </a:moveTo>
                <a:cubicBezTo>
                  <a:pt x="2309" y="237"/>
                  <a:pt x="2310" y="237"/>
                  <a:pt x="2310" y="236"/>
                </a:cubicBezTo>
                <a:cubicBezTo>
                  <a:pt x="2310" y="236"/>
                  <a:pt x="2311" y="236"/>
                  <a:pt x="2311" y="236"/>
                </a:cubicBezTo>
                <a:cubicBezTo>
                  <a:pt x="2313" y="236"/>
                  <a:pt x="2313" y="237"/>
                  <a:pt x="2314" y="237"/>
                </a:cubicBezTo>
                <a:cubicBezTo>
                  <a:pt x="2314" y="237"/>
                  <a:pt x="2314" y="238"/>
                  <a:pt x="2314" y="238"/>
                </a:cubicBezTo>
                <a:cubicBezTo>
                  <a:pt x="2314" y="238"/>
                  <a:pt x="2314" y="238"/>
                  <a:pt x="2315" y="238"/>
                </a:cubicBezTo>
                <a:cubicBezTo>
                  <a:pt x="2316" y="238"/>
                  <a:pt x="2316" y="240"/>
                  <a:pt x="2316" y="241"/>
                </a:cubicBezTo>
                <a:cubicBezTo>
                  <a:pt x="2315" y="242"/>
                  <a:pt x="2315" y="242"/>
                  <a:pt x="2314" y="242"/>
                </a:cubicBezTo>
                <a:cubicBezTo>
                  <a:pt x="2314" y="242"/>
                  <a:pt x="2313" y="242"/>
                  <a:pt x="2313" y="242"/>
                </a:cubicBezTo>
                <a:cubicBezTo>
                  <a:pt x="2313" y="242"/>
                  <a:pt x="2313" y="242"/>
                  <a:pt x="2313" y="242"/>
                </a:cubicBezTo>
                <a:cubicBezTo>
                  <a:pt x="2313" y="242"/>
                  <a:pt x="2312" y="242"/>
                  <a:pt x="2312" y="242"/>
                </a:cubicBezTo>
                <a:cubicBezTo>
                  <a:pt x="2310" y="240"/>
                  <a:pt x="2309" y="239"/>
                  <a:pt x="2309" y="238"/>
                </a:cubicBezTo>
                <a:close/>
                <a:moveTo>
                  <a:pt x="2314" y="241"/>
                </a:moveTo>
                <a:cubicBezTo>
                  <a:pt x="2314" y="241"/>
                  <a:pt x="2314" y="241"/>
                  <a:pt x="2314" y="241"/>
                </a:cubicBezTo>
                <a:cubicBezTo>
                  <a:pt x="2314" y="241"/>
                  <a:pt x="2314" y="241"/>
                  <a:pt x="2314" y="241"/>
                </a:cubicBezTo>
                <a:close/>
                <a:moveTo>
                  <a:pt x="2237" y="99"/>
                </a:moveTo>
                <a:cubicBezTo>
                  <a:pt x="2237" y="99"/>
                  <a:pt x="2237" y="99"/>
                  <a:pt x="2237" y="99"/>
                </a:cubicBezTo>
                <a:cubicBezTo>
                  <a:pt x="2238" y="99"/>
                  <a:pt x="2239" y="99"/>
                  <a:pt x="2240" y="100"/>
                </a:cubicBezTo>
                <a:cubicBezTo>
                  <a:pt x="2240" y="100"/>
                  <a:pt x="2240" y="100"/>
                  <a:pt x="2240" y="100"/>
                </a:cubicBezTo>
                <a:cubicBezTo>
                  <a:pt x="2241" y="100"/>
                  <a:pt x="2242" y="99"/>
                  <a:pt x="2243" y="99"/>
                </a:cubicBezTo>
                <a:cubicBezTo>
                  <a:pt x="2243" y="99"/>
                  <a:pt x="2243" y="99"/>
                  <a:pt x="2243" y="99"/>
                </a:cubicBezTo>
                <a:cubicBezTo>
                  <a:pt x="2244" y="98"/>
                  <a:pt x="2246" y="98"/>
                  <a:pt x="2246" y="96"/>
                </a:cubicBezTo>
                <a:cubicBezTo>
                  <a:pt x="2247" y="96"/>
                  <a:pt x="2247" y="95"/>
                  <a:pt x="2247" y="94"/>
                </a:cubicBezTo>
                <a:cubicBezTo>
                  <a:pt x="2247" y="93"/>
                  <a:pt x="2246" y="93"/>
                  <a:pt x="2246" y="92"/>
                </a:cubicBezTo>
                <a:cubicBezTo>
                  <a:pt x="2246" y="92"/>
                  <a:pt x="2246" y="92"/>
                  <a:pt x="2246" y="92"/>
                </a:cubicBezTo>
                <a:cubicBezTo>
                  <a:pt x="2246" y="92"/>
                  <a:pt x="2245" y="92"/>
                  <a:pt x="2244" y="92"/>
                </a:cubicBezTo>
                <a:cubicBezTo>
                  <a:pt x="2244" y="92"/>
                  <a:pt x="2244" y="92"/>
                  <a:pt x="2244" y="92"/>
                </a:cubicBezTo>
                <a:cubicBezTo>
                  <a:pt x="2243" y="92"/>
                  <a:pt x="2243" y="92"/>
                  <a:pt x="2243" y="92"/>
                </a:cubicBezTo>
                <a:cubicBezTo>
                  <a:pt x="2243" y="92"/>
                  <a:pt x="2243" y="92"/>
                  <a:pt x="2242" y="92"/>
                </a:cubicBezTo>
                <a:cubicBezTo>
                  <a:pt x="2242" y="92"/>
                  <a:pt x="2241" y="92"/>
                  <a:pt x="2241" y="92"/>
                </a:cubicBezTo>
                <a:cubicBezTo>
                  <a:pt x="2240" y="92"/>
                  <a:pt x="2239" y="92"/>
                  <a:pt x="2238" y="93"/>
                </a:cubicBezTo>
                <a:cubicBezTo>
                  <a:pt x="2238" y="93"/>
                  <a:pt x="2237" y="93"/>
                  <a:pt x="2237" y="93"/>
                </a:cubicBezTo>
                <a:cubicBezTo>
                  <a:pt x="2237" y="93"/>
                  <a:pt x="2236" y="93"/>
                  <a:pt x="2236" y="94"/>
                </a:cubicBezTo>
                <a:cubicBezTo>
                  <a:pt x="2234" y="94"/>
                  <a:pt x="2234" y="96"/>
                  <a:pt x="2234" y="97"/>
                </a:cubicBezTo>
                <a:cubicBezTo>
                  <a:pt x="2235" y="98"/>
                  <a:pt x="2236" y="99"/>
                  <a:pt x="2237" y="99"/>
                </a:cubicBezTo>
                <a:close/>
                <a:moveTo>
                  <a:pt x="2233" y="141"/>
                </a:moveTo>
                <a:cubicBezTo>
                  <a:pt x="2233" y="140"/>
                  <a:pt x="2234" y="139"/>
                  <a:pt x="2235" y="139"/>
                </a:cubicBezTo>
                <a:cubicBezTo>
                  <a:pt x="2236" y="139"/>
                  <a:pt x="2236" y="139"/>
                  <a:pt x="2236" y="139"/>
                </a:cubicBezTo>
                <a:cubicBezTo>
                  <a:pt x="2237" y="139"/>
                  <a:pt x="2237" y="139"/>
                  <a:pt x="2237" y="139"/>
                </a:cubicBezTo>
                <a:cubicBezTo>
                  <a:pt x="2238" y="139"/>
                  <a:pt x="2239" y="139"/>
                  <a:pt x="2239" y="140"/>
                </a:cubicBezTo>
                <a:cubicBezTo>
                  <a:pt x="2239" y="140"/>
                  <a:pt x="2239" y="140"/>
                  <a:pt x="2239" y="140"/>
                </a:cubicBezTo>
                <a:cubicBezTo>
                  <a:pt x="2239" y="140"/>
                  <a:pt x="2239" y="140"/>
                  <a:pt x="2240" y="140"/>
                </a:cubicBezTo>
                <a:cubicBezTo>
                  <a:pt x="2240" y="140"/>
                  <a:pt x="2240" y="140"/>
                  <a:pt x="2240" y="140"/>
                </a:cubicBezTo>
                <a:cubicBezTo>
                  <a:pt x="2240" y="140"/>
                  <a:pt x="2241" y="140"/>
                  <a:pt x="2241" y="140"/>
                </a:cubicBezTo>
                <a:cubicBezTo>
                  <a:pt x="2242" y="140"/>
                  <a:pt x="2243" y="141"/>
                  <a:pt x="2242" y="142"/>
                </a:cubicBezTo>
                <a:cubicBezTo>
                  <a:pt x="2242" y="143"/>
                  <a:pt x="2242" y="144"/>
                  <a:pt x="2241" y="144"/>
                </a:cubicBezTo>
                <a:cubicBezTo>
                  <a:pt x="2240" y="144"/>
                  <a:pt x="2239" y="144"/>
                  <a:pt x="2238" y="145"/>
                </a:cubicBezTo>
                <a:cubicBezTo>
                  <a:pt x="2238" y="145"/>
                  <a:pt x="2238" y="145"/>
                  <a:pt x="2237" y="145"/>
                </a:cubicBezTo>
                <a:cubicBezTo>
                  <a:pt x="2237" y="145"/>
                  <a:pt x="2237" y="145"/>
                  <a:pt x="2237" y="145"/>
                </a:cubicBezTo>
                <a:cubicBezTo>
                  <a:pt x="2236" y="145"/>
                  <a:pt x="2235" y="145"/>
                  <a:pt x="2235" y="144"/>
                </a:cubicBezTo>
                <a:cubicBezTo>
                  <a:pt x="2235" y="144"/>
                  <a:pt x="2235" y="144"/>
                  <a:pt x="2235" y="144"/>
                </a:cubicBezTo>
                <a:cubicBezTo>
                  <a:pt x="2234" y="143"/>
                  <a:pt x="2233" y="142"/>
                  <a:pt x="2233" y="141"/>
                </a:cubicBezTo>
                <a:close/>
                <a:moveTo>
                  <a:pt x="2237" y="140"/>
                </a:moveTo>
                <a:cubicBezTo>
                  <a:pt x="2237" y="140"/>
                  <a:pt x="2237" y="140"/>
                  <a:pt x="2237" y="140"/>
                </a:cubicBezTo>
                <a:cubicBezTo>
                  <a:pt x="2237" y="140"/>
                  <a:pt x="2237" y="140"/>
                  <a:pt x="2237" y="140"/>
                </a:cubicBezTo>
                <a:close/>
                <a:moveTo>
                  <a:pt x="2302" y="276"/>
                </a:moveTo>
                <a:cubicBezTo>
                  <a:pt x="2301" y="275"/>
                  <a:pt x="2301" y="275"/>
                  <a:pt x="2301" y="274"/>
                </a:cubicBezTo>
                <a:cubicBezTo>
                  <a:pt x="2301" y="274"/>
                  <a:pt x="2301" y="274"/>
                  <a:pt x="2301" y="273"/>
                </a:cubicBezTo>
                <a:cubicBezTo>
                  <a:pt x="2302" y="273"/>
                  <a:pt x="2303" y="272"/>
                  <a:pt x="2303" y="272"/>
                </a:cubicBezTo>
                <a:cubicBezTo>
                  <a:pt x="2304" y="272"/>
                  <a:pt x="2304" y="272"/>
                  <a:pt x="2304" y="272"/>
                </a:cubicBezTo>
                <a:cubicBezTo>
                  <a:pt x="2304" y="272"/>
                  <a:pt x="2304" y="272"/>
                  <a:pt x="2304" y="272"/>
                </a:cubicBezTo>
                <a:cubicBezTo>
                  <a:pt x="2305" y="272"/>
                  <a:pt x="2305" y="272"/>
                  <a:pt x="2305" y="272"/>
                </a:cubicBezTo>
                <a:cubicBezTo>
                  <a:pt x="2306" y="272"/>
                  <a:pt x="2307" y="272"/>
                  <a:pt x="2307" y="273"/>
                </a:cubicBezTo>
                <a:cubicBezTo>
                  <a:pt x="2308" y="273"/>
                  <a:pt x="2308" y="274"/>
                  <a:pt x="2307" y="275"/>
                </a:cubicBezTo>
                <a:cubicBezTo>
                  <a:pt x="2307" y="275"/>
                  <a:pt x="2307" y="275"/>
                  <a:pt x="2307" y="275"/>
                </a:cubicBezTo>
                <a:cubicBezTo>
                  <a:pt x="2307" y="276"/>
                  <a:pt x="2307" y="276"/>
                  <a:pt x="2307" y="276"/>
                </a:cubicBezTo>
                <a:cubicBezTo>
                  <a:pt x="2306" y="278"/>
                  <a:pt x="2305" y="278"/>
                  <a:pt x="2304" y="278"/>
                </a:cubicBezTo>
                <a:cubicBezTo>
                  <a:pt x="2304" y="278"/>
                  <a:pt x="2304" y="278"/>
                  <a:pt x="2304" y="278"/>
                </a:cubicBezTo>
                <a:cubicBezTo>
                  <a:pt x="2303" y="278"/>
                  <a:pt x="2303" y="278"/>
                  <a:pt x="2302" y="277"/>
                </a:cubicBezTo>
                <a:cubicBezTo>
                  <a:pt x="2302" y="277"/>
                  <a:pt x="2302" y="277"/>
                  <a:pt x="2302" y="277"/>
                </a:cubicBezTo>
                <a:cubicBezTo>
                  <a:pt x="2302" y="277"/>
                  <a:pt x="2302" y="277"/>
                  <a:pt x="2302" y="276"/>
                </a:cubicBezTo>
                <a:cubicBezTo>
                  <a:pt x="2302" y="276"/>
                  <a:pt x="2302" y="276"/>
                  <a:pt x="2302" y="276"/>
                </a:cubicBezTo>
                <a:close/>
                <a:moveTo>
                  <a:pt x="2304" y="273"/>
                </a:moveTo>
                <a:cubicBezTo>
                  <a:pt x="2304" y="273"/>
                  <a:pt x="2304" y="273"/>
                  <a:pt x="2304" y="273"/>
                </a:cubicBezTo>
                <a:cubicBezTo>
                  <a:pt x="2304" y="273"/>
                  <a:pt x="2304" y="273"/>
                  <a:pt x="2304" y="273"/>
                </a:cubicBezTo>
                <a:close/>
                <a:moveTo>
                  <a:pt x="2303" y="276"/>
                </a:moveTo>
                <a:cubicBezTo>
                  <a:pt x="2303" y="276"/>
                  <a:pt x="2303" y="276"/>
                  <a:pt x="2303" y="276"/>
                </a:cubicBezTo>
                <a:cubicBezTo>
                  <a:pt x="2303" y="276"/>
                  <a:pt x="2303" y="276"/>
                  <a:pt x="2303" y="276"/>
                </a:cubicBezTo>
                <a:close/>
                <a:moveTo>
                  <a:pt x="2310" y="321"/>
                </a:moveTo>
                <a:cubicBezTo>
                  <a:pt x="2310" y="321"/>
                  <a:pt x="2311" y="322"/>
                  <a:pt x="2312" y="322"/>
                </a:cubicBezTo>
                <a:cubicBezTo>
                  <a:pt x="2312" y="322"/>
                  <a:pt x="2312" y="322"/>
                  <a:pt x="2312" y="322"/>
                </a:cubicBezTo>
                <a:cubicBezTo>
                  <a:pt x="2312" y="322"/>
                  <a:pt x="2312" y="322"/>
                  <a:pt x="2312" y="322"/>
                </a:cubicBezTo>
                <a:cubicBezTo>
                  <a:pt x="2312" y="323"/>
                  <a:pt x="2313" y="323"/>
                  <a:pt x="2314" y="323"/>
                </a:cubicBezTo>
                <a:cubicBezTo>
                  <a:pt x="2314" y="323"/>
                  <a:pt x="2314" y="323"/>
                  <a:pt x="2314" y="323"/>
                </a:cubicBezTo>
                <a:cubicBezTo>
                  <a:pt x="2315" y="323"/>
                  <a:pt x="2315" y="323"/>
                  <a:pt x="2315" y="323"/>
                </a:cubicBezTo>
                <a:cubicBezTo>
                  <a:pt x="2315" y="323"/>
                  <a:pt x="2315" y="323"/>
                  <a:pt x="2315" y="323"/>
                </a:cubicBezTo>
                <a:cubicBezTo>
                  <a:pt x="2316" y="324"/>
                  <a:pt x="2316" y="324"/>
                  <a:pt x="2317" y="324"/>
                </a:cubicBezTo>
                <a:cubicBezTo>
                  <a:pt x="2317" y="324"/>
                  <a:pt x="2317" y="324"/>
                  <a:pt x="2317" y="324"/>
                </a:cubicBezTo>
                <a:cubicBezTo>
                  <a:pt x="2317" y="324"/>
                  <a:pt x="2317" y="324"/>
                  <a:pt x="2317" y="324"/>
                </a:cubicBezTo>
                <a:cubicBezTo>
                  <a:pt x="2318" y="324"/>
                  <a:pt x="2318" y="323"/>
                  <a:pt x="2318" y="323"/>
                </a:cubicBezTo>
                <a:cubicBezTo>
                  <a:pt x="2319" y="323"/>
                  <a:pt x="2319" y="323"/>
                  <a:pt x="2320" y="322"/>
                </a:cubicBezTo>
                <a:cubicBezTo>
                  <a:pt x="2321" y="321"/>
                  <a:pt x="2320" y="319"/>
                  <a:pt x="2319" y="318"/>
                </a:cubicBezTo>
                <a:cubicBezTo>
                  <a:pt x="2319" y="318"/>
                  <a:pt x="2319" y="318"/>
                  <a:pt x="2319" y="318"/>
                </a:cubicBezTo>
                <a:cubicBezTo>
                  <a:pt x="2319" y="318"/>
                  <a:pt x="2319" y="317"/>
                  <a:pt x="2319" y="317"/>
                </a:cubicBezTo>
                <a:cubicBezTo>
                  <a:pt x="2319" y="317"/>
                  <a:pt x="2319" y="316"/>
                  <a:pt x="2319" y="316"/>
                </a:cubicBezTo>
                <a:cubicBezTo>
                  <a:pt x="2319" y="315"/>
                  <a:pt x="2318" y="314"/>
                  <a:pt x="2318" y="314"/>
                </a:cubicBezTo>
                <a:cubicBezTo>
                  <a:pt x="2317" y="313"/>
                  <a:pt x="2317" y="312"/>
                  <a:pt x="2316" y="311"/>
                </a:cubicBezTo>
                <a:cubicBezTo>
                  <a:pt x="2316" y="311"/>
                  <a:pt x="2316" y="311"/>
                  <a:pt x="2316" y="311"/>
                </a:cubicBezTo>
                <a:cubicBezTo>
                  <a:pt x="2316" y="310"/>
                  <a:pt x="2315" y="310"/>
                  <a:pt x="2315" y="310"/>
                </a:cubicBezTo>
                <a:cubicBezTo>
                  <a:pt x="2315" y="310"/>
                  <a:pt x="2314" y="310"/>
                  <a:pt x="2314" y="310"/>
                </a:cubicBezTo>
                <a:cubicBezTo>
                  <a:pt x="2313" y="311"/>
                  <a:pt x="2311" y="312"/>
                  <a:pt x="2311" y="313"/>
                </a:cubicBezTo>
                <a:cubicBezTo>
                  <a:pt x="2310" y="314"/>
                  <a:pt x="2310" y="315"/>
                  <a:pt x="2310" y="315"/>
                </a:cubicBezTo>
                <a:cubicBezTo>
                  <a:pt x="2310" y="315"/>
                  <a:pt x="2310" y="316"/>
                  <a:pt x="2310" y="316"/>
                </a:cubicBezTo>
                <a:cubicBezTo>
                  <a:pt x="2310" y="316"/>
                  <a:pt x="2310" y="316"/>
                  <a:pt x="2309" y="317"/>
                </a:cubicBezTo>
                <a:cubicBezTo>
                  <a:pt x="2309" y="317"/>
                  <a:pt x="2308" y="319"/>
                  <a:pt x="2310" y="321"/>
                </a:cubicBezTo>
                <a:close/>
                <a:moveTo>
                  <a:pt x="2316" y="237"/>
                </a:moveTo>
                <a:cubicBezTo>
                  <a:pt x="2316" y="237"/>
                  <a:pt x="2316" y="238"/>
                  <a:pt x="2316" y="238"/>
                </a:cubicBezTo>
                <a:cubicBezTo>
                  <a:pt x="2317" y="239"/>
                  <a:pt x="2317" y="239"/>
                  <a:pt x="2318" y="239"/>
                </a:cubicBezTo>
                <a:cubicBezTo>
                  <a:pt x="2318" y="239"/>
                  <a:pt x="2318" y="239"/>
                  <a:pt x="2318" y="239"/>
                </a:cubicBezTo>
                <a:cubicBezTo>
                  <a:pt x="2318" y="239"/>
                  <a:pt x="2319" y="240"/>
                  <a:pt x="2320" y="240"/>
                </a:cubicBezTo>
                <a:cubicBezTo>
                  <a:pt x="2320" y="240"/>
                  <a:pt x="2320" y="240"/>
                  <a:pt x="2321" y="240"/>
                </a:cubicBezTo>
                <a:cubicBezTo>
                  <a:pt x="2321" y="240"/>
                  <a:pt x="2321" y="240"/>
                  <a:pt x="2322" y="240"/>
                </a:cubicBezTo>
                <a:cubicBezTo>
                  <a:pt x="2322" y="240"/>
                  <a:pt x="2322" y="240"/>
                  <a:pt x="2322" y="240"/>
                </a:cubicBezTo>
                <a:cubicBezTo>
                  <a:pt x="2323" y="240"/>
                  <a:pt x="2324" y="239"/>
                  <a:pt x="2324" y="238"/>
                </a:cubicBezTo>
                <a:cubicBezTo>
                  <a:pt x="2324" y="237"/>
                  <a:pt x="2324" y="237"/>
                  <a:pt x="2324" y="237"/>
                </a:cubicBezTo>
                <a:cubicBezTo>
                  <a:pt x="2324" y="237"/>
                  <a:pt x="2324" y="236"/>
                  <a:pt x="2324" y="236"/>
                </a:cubicBezTo>
                <a:cubicBezTo>
                  <a:pt x="2323" y="235"/>
                  <a:pt x="2323" y="235"/>
                  <a:pt x="2322" y="235"/>
                </a:cubicBezTo>
                <a:cubicBezTo>
                  <a:pt x="2322" y="235"/>
                  <a:pt x="2322" y="235"/>
                  <a:pt x="2322" y="235"/>
                </a:cubicBezTo>
                <a:cubicBezTo>
                  <a:pt x="2321" y="235"/>
                  <a:pt x="2321" y="235"/>
                  <a:pt x="2321" y="235"/>
                </a:cubicBezTo>
                <a:cubicBezTo>
                  <a:pt x="2320" y="236"/>
                  <a:pt x="2320" y="236"/>
                  <a:pt x="2320" y="236"/>
                </a:cubicBezTo>
                <a:cubicBezTo>
                  <a:pt x="2320" y="235"/>
                  <a:pt x="2320" y="235"/>
                  <a:pt x="2320" y="235"/>
                </a:cubicBezTo>
                <a:cubicBezTo>
                  <a:pt x="2321" y="235"/>
                  <a:pt x="2321" y="235"/>
                  <a:pt x="2321" y="235"/>
                </a:cubicBezTo>
                <a:cubicBezTo>
                  <a:pt x="2320" y="235"/>
                  <a:pt x="2320" y="235"/>
                  <a:pt x="2320" y="235"/>
                </a:cubicBezTo>
                <a:cubicBezTo>
                  <a:pt x="2320" y="235"/>
                  <a:pt x="2320" y="235"/>
                  <a:pt x="2320" y="235"/>
                </a:cubicBezTo>
                <a:cubicBezTo>
                  <a:pt x="2320" y="235"/>
                  <a:pt x="2320" y="235"/>
                  <a:pt x="2320" y="235"/>
                </a:cubicBezTo>
                <a:cubicBezTo>
                  <a:pt x="2320" y="234"/>
                  <a:pt x="2319" y="234"/>
                  <a:pt x="2319" y="234"/>
                </a:cubicBezTo>
                <a:cubicBezTo>
                  <a:pt x="2319" y="234"/>
                  <a:pt x="2318" y="234"/>
                  <a:pt x="2318" y="234"/>
                </a:cubicBezTo>
                <a:cubicBezTo>
                  <a:pt x="2318" y="234"/>
                  <a:pt x="2318" y="234"/>
                  <a:pt x="2318" y="234"/>
                </a:cubicBezTo>
                <a:cubicBezTo>
                  <a:pt x="2317" y="234"/>
                  <a:pt x="2316" y="235"/>
                  <a:pt x="2316" y="236"/>
                </a:cubicBezTo>
                <a:lnTo>
                  <a:pt x="2316" y="237"/>
                </a:lnTo>
                <a:close/>
                <a:moveTo>
                  <a:pt x="2357" y="190"/>
                </a:moveTo>
                <a:cubicBezTo>
                  <a:pt x="2357" y="190"/>
                  <a:pt x="2357" y="190"/>
                  <a:pt x="2357" y="190"/>
                </a:cubicBezTo>
                <a:cubicBezTo>
                  <a:pt x="2358" y="190"/>
                  <a:pt x="2358" y="190"/>
                  <a:pt x="2358" y="190"/>
                </a:cubicBezTo>
                <a:cubicBezTo>
                  <a:pt x="2358" y="191"/>
                  <a:pt x="2357" y="193"/>
                  <a:pt x="2356" y="194"/>
                </a:cubicBezTo>
                <a:cubicBezTo>
                  <a:pt x="2356" y="194"/>
                  <a:pt x="2355" y="195"/>
                  <a:pt x="2354" y="195"/>
                </a:cubicBezTo>
                <a:cubicBezTo>
                  <a:pt x="2354" y="195"/>
                  <a:pt x="2354" y="195"/>
                  <a:pt x="2354" y="195"/>
                </a:cubicBezTo>
                <a:cubicBezTo>
                  <a:pt x="2352" y="195"/>
                  <a:pt x="2351" y="194"/>
                  <a:pt x="2350" y="193"/>
                </a:cubicBezTo>
                <a:cubicBezTo>
                  <a:pt x="2350" y="191"/>
                  <a:pt x="2351" y="189"/>
                  <a:pt x="2351" y="188"/>
                </a:cubicBezTo>
                <a:cubicBezTo>
                  <a:pt x="2352" y="187"/>
                  <a:pt x="2353" y="186"/>
                  <a:pt x="2354" y="186"/>
                </a:cubicBezTo>
                <a:cubicBezTo>
                  <a:pt x="2354" y="186"/>
                  <a:pt x="2354" y="186"/>
                  <a:pt x="2355" y="186"/>
                </a:cubicBezTo>
                <a:cubicBezTo>
                  <a:pt x="2355" y="186"/>
                  <a:pt x="2355" y="185"/>
                  <a:pt x="2356" y="185"/>
                </a:cubicBezTo>
                <a:cubicBezTo>
                  <a:pt x="2356" y="185"/>
                  <a:pt x="2357" y="186"/>
                  <a:pt x="2357" y="186"/>
                </a:cubicBezTo>
                <a:cubicBezTo>
                  <a:pt x="2357" y="186"/>
                  <a:pt x="2357" y="186"/>
                  <a:pt x="2358" y="187"/>
                </a:cubicBezTo>
                <a:cubicBezTo>
                  <a:pt x="2358" y="187"/>
                  <a:pt x="2358" y="187"/>
                  <a:pt x="2358" y="188"/>
                </a:cubicBezTo>
                <a:cubicBezTo>
                  <a:pt x="2358" y="188"/>
                  <a:pt x="2358" y="188"/>
                  <a:pt x="2358" y="188"/>
                </a:cubicBezTo>
                <a:cubicBezTo>
                  <a:pt x="2358" y="189"/>
                  <a:pt x="2358" y="189"/>
                  <a:pt x="2358" y="190"/>
                </a:cubicBezTo>
                <a:lnTo>
                  <a:pt x="2357" y="190"/>
                </a:lnTo>
                <a:close/>
                <a:moveTo>
                  <a:pt x="2354" y="194"/>
                </a:moveTo>
                <a:cubicBezTo>
                  <a:pt x="2354" y="194"/>
                  <a:pt x="2354" y="194"/>
                  <a:pt x="2354" y="194"/>
                </a:cubicBezTo>
                <a:cubicBezTo>
                  <a:pt x="2354" y="194"/>
                  <a:pt x="2354" y="194"/>
                  <a:pt x="2354" y="194"/>
                </a:cubicBezTo>
                <a:close/>
                <a:moveTo>
                  <a:pt x="2368" y="172"/>
                </a:moveTo>
                <a:cubicBezTo>
                  <a:pt x="2367" y="172"/>
                  <a:pt x="2366" y="172"/>
                  <a:pt x="2365" y="173"/>
                </a:cubicBezTo>
                <a:cubicBezTo>
                  <a:pt x="2365" y="174"/>
                  <a:pt x="2365" y="175"/>
                  <a:pt x="2366" y="175"/>
                </a:cubicBezTo>
                <a:cubicBezTo>
                  <a:pt x="2366" y="176"/>
                  <a:pt x="2367" y="176"/>
                  <a:pt x="2367" y="176"/>
                </a:cubicBezTo>
                <a:cubicBezTo>
                  <a:pt x="2367" y="176"/>
                  <a:pt x="2368" y="176"/>
                  <a:pt x="2368" y="176"/>
                </a:cubicBezTo>
                <a:cubicBezTo>
                  <a:pt x="2369" y="176"/>
                  <a:pt x="2370" y="175"/>
                  <a:pt x="2370" y="174"/>
                </a:cubicBezTo>
                <a:cubicBezTo>
                  <a:pt x="2370" y="174"/>
                  <a:pt x="2370" y="173"/>
                  <a:pt x="2370" y="173"/>
                </a:cubicBezTo>
                <a:cubicBezTo>
                  <a:pt x="2369" y="172"/>
                  <a:pt x="2369" y="172"/>
                  <a:pt x="2368" y="172"/>
                </a:cubicBezTo>
                <a:close/>
                <a:moveTo>
                  <a:pt x="2344" y="117"/>
                </a:moveTo>
                <a:cubicBezTo>
                  <a:pt x="2343" y="117"/>
                  <a:pt x="2341" y="118"/>
                  <a:pt x="2340" y="118"/>
                </a:cubicBezTo>
                <a:cubicBezTo>
                  <a:pt x="2340" y="118"/>
                  <a:pt x="2340" y="118"/>
                  <a:pt x="2340" y="118"/>
                </a:cubicBezTo>
                <a:cubicBezTo>
                  <a:pt x="2340" y="118"/>
                  <a:pt x="2340" y="118"/>
                  <a:pt x="2339" y="118"/>
                </a:cubicBezTo>
                <a:cubicBezTo>
                  <a:pt x="2338" y="117"/>
                  <a:pt x="2337" y="117"/>
                  <a:pt x="2336" y="116"/>
                </a:cubicBezTo>
                <a:cubicBezTo>
                  <a:pt x="2335" y="116"/>
                  <a:pt x="2335" y="115"/>
                  <a:pt x="2335" y="114"/>
                </a:cubicBezTo>
                <a:cubicBezTo>
                  <a:pt x="2336" y="114"/>
                  <a:pt x="2336" y="113"/>
                  <a:pt x="2337" y="113"/>
                </a:cubicBezTo>
                <a:cubicBezTo>
                  <a:pt x="2337" y="113"/>
                  <a:pt x="2338" y="113"/>
                  <a:pt x="2339" y="113"/>
                </a:cubicBezTo>
                <a:cubicBezTo>
                  <a:pt x="2339" y="113"/>
                  <a:pt x="2339" y="113"/>
                  <a:pt x="2339" y="113"/>
                </a:cubicBezTo>
                <a:cubicBezTo>
                  <a:pt x="2338" y="112"/>
                  <a:pt x="2337" y="112"/>
                  <a:pt x="2336" y="111"/>
                </a:cubicBezTo>
                <a:cubicBezTo>
                  <a:pt x="2336" y="111"/>
                  <a:pt x="2336" y="111"/>
                  <a:pt x="2335" y="110"/>
                </a:cubicBezTo>
                <a:cubicBezTo>
                  <a:pt x="2335" y="110"/>
                  <a:pt x="2335" y="109"/>
                  <a:pt x="2335" y="109"/>
                </a:cubicBezTo>
                <a:cubicBezTo>
                  <a:pt x="2334" y="109"/>
                  <a:pt x="2334" y="109"/>
                  <a:pt x="2333" y="109"/>
                </a:cubicBezTo>
                <a:cubicBezTo>
                  <a:pt x="2332" y="108"/>
                  <a:pt x="2331" y="108"/>
                  <a:pt x="2331" y="107"/>
                </a:cubicBezTo>
                <a:cubicBezTo>
                  <a:pt x="2331" y="107"/>
                  <a:pt x="2330" y="107"/>
                  <a:pt x="2330" y="107"/>
                </a:cubicBezTo>
                <a:cubicBezTo>
                  <a:pt x="2330" y="107"/>
                  <a:pt x="2329" y="106"/>
                  <a:pt x="2329" y="106"/>
                </a:cubicBezTo>
                <a:cubicBezTo>
                  <a:pt x="2328" y="105"/>
                  <a:pt x="2329" y="104"/>
                  <a:pt x="2329" y="103"/>
                </a:cubicBezTo>
                <a:cubicBezTo>
                  <a:pt x="2330" y="102"/>
                  <a:pt x="2331" y="102"/>
                  <a:pt x="2332" y="102"/>
                </a:cubicBezTo>
                <a:cubicBezTo>
                  <a:pt x="2332" y="102"/>
                  <a:pt x="2333" y="102"/>
                  <a:pt x="2333" y="102"/>
                </a:cubicBezTo>
                <a:cubicBezTo>
                  <a:pt x="2333" y="102"/>
                  <a:pt x="2333" y="102"/>
                  <a:pt x="2334" y="102"/>
                </a:cubicBezTo>
                <a:cubicBezTo>
                  <a:pt x="2334" y="101"/>
                  <a:pt x="2336" y="100"/>
                  <a:pt x="2339" y="100"/>
                </a:cubicBezTo>
                <a:cubicBezTo>
                  <a:pt x="2340" y="100"/>
                  <a:pt x="2342" y="100"/>
                  <a:pt x="2343" y="100"/>
                </a:cubicBezTo>
                <a:cubicBezTo>
                  <a:pt x="2344" y="100"/>
                  <a:pt x="2345" y="100"/>
                  <a:pt x="2346" y="100"/>
                </a:cubicBezTo>
                <a:cubicBezTo>
                  <a:pt x="2347" y="100"/>
                  <a:pt x="2349" y="101"/>
                  <a:pt x="2349" y="102"/>
                </a:cubicBezTo>
                <a:cubicBezTo>
                  <a:pt x="2349" y="102"/>
                  <a:pt x="2349" y="102"/>
                  <a:pt x="2349" y="102"/>
                </a:cubicBezTo>
                <a:cubicBezTo>
                  <a:pt x="2350" y="103"/>
                  <a:pt x="2350" y="104"/>
                  <a:pt x="2351" y="104"/>
                </a:cubicBezTo>
                <a:cubicBezTo>
                  <a:pt x="2352" y="105"/>
                  <a:pt x="2352" y="105"/>
                  <a:pt x="2353" y="106"/>
                </a:cubicBezTo>
                <a:cubicBezTo>
                  <a:pt x="2353" y="107"/>
                  <a:pt x="2352" y="109"/>
                  <a:pt x="2351" y="110"/>
                </a:cubicBezTo>
                <a:cubicBezTo>
                  <a:pt x="2350" y="111"/>
                  <a:pt x="2350" y="111"/>
                  <a:pt x="2350" y="112"/>
                </a:cubicBezTo>
                <a:cubicBezTo>
                  <a:pt x="2349" y="113"/>
                  <a:pt x="2348" y="113"/>
                  <a:pt x="2348" y="114"/>
                </a:cubicBezTo>
                <a:cubicBezTo>
                  <a:pt x="2347" y="115"/>
                  <a:pt x="2345" y="116"/>
                  <a:pt x="2344" y="116"/>
                </a:cubicBezTo>
                <a:lnTo>
                  <a:pt x="2344" y="117"/>
                </a:lnTo>
                <a:close/>
                <a:moveTo>
                  <a:pt x="2340" y="117"/>
                </a:moveTo>
                <a:cubicBezTo>
                  <a:pt x="2340" y="117"/>
                  <a:pt x="2340" y="117"/>
                  <a:pt x="2340" y="117"/>
                </a:cubicBezTo>
                <a:cubicBezTo>
                  <a:pt x="2340" y="117"/>
                  <a:pt x="2340" y="117"/>
                  <a:pt x="2340" y="117"/>
                </a:cubicBezTo>
                <a:close/>
                <a:moveTo>
                  <a:pt x="2325" y="94"/>
                </a:moveTo>
                <a:cubicBezTo>
                  <a:pt x="2325" y="94"/>
                  <a:pt x="2325" y="93"/>
                  <a:pt x="2326" y="92"/>
                </a:cubicBezTo>
                <a:cubicBezTo>
                  <a:pt x="2326" y="92"/>
                  <a:pt x="2326" y="92"/>
                  <a:pt x="2326" y="92"/>
                </a:cubicBezTo>
                <a:cubicBezTo>
                  <a:pt x="2327" y="92"/>
                  <a:pt x="2328" y="91"/>
                  <a:pt x="2328" y="91"/>
                </a:cubicBezTo>
                <a:cubicBezTo>
                  <a:pt x="2329" y="90"/>
                  <a:pt x="2329" y="89"/>
                  <a:pt x="2329" y="89"/>
                </a:cubicBezTo>
                <a:cubicBezTo>
                  <a:pt x="2329" y="88"/>
                  <a:pt x="2329" y="87"/>
                  <a:pt x="2330" y="86"/>
                </a:cubicBezTo>
                <a:cubicBezTo>
                  <a:pt x="2330" y="86"/>
                  <a:pt x="2330" y="86"/>
                  <a:pt x="2331" y="85"/>
                </a:cubicBezTo>
                <a:cubicBezTo>
                  <a:pt x="2331" y="85"/>
                  <a:pt x="2332" y="84"/>
                  <a:pt x="2331" y="83"/>
                </a:cubicBezTo>
                <a:cubicBezTo>
                  <a:pt x="2331" y="82"/>
                  <a:pt x="2330" y="82"/>
                  <a:pt x="2329" y="82"/>
                </a:cubicBezTo>
                <a:cubicBezTo>
                  <a:pt x="2328" y="81"/>
                  <a:pt x="2327" y="81"/>
                  <a:pt x="2327" y="80"/>
                </a:cubicBezTo>
                <a:cubicBezTo>
                  <a:pt x="2327" y="80"/>
                  <a:pt x="2327" y="79"/>
                  <a:pt x="2327" y="79"/>
                </a:cubicBezTo>
                <a:cubicBezTo>
                  <a:pt x="2327" y="78"/>
                  <a:pt x="2327" y="78"/>
                  <a:pt x="2327" y="77"/>
                </a:cubicBezTo>
                <a:cubicBezTo>
                  <a:pt x="2327" y="77"/>
                  <a:pt x="2327" y="76"/>
                  <a:pt x="2327" y="76"/>
                </a:cubicBezTo>
                <a:cubicBezTo>
                  <a:pt x="2327" y="75"/>
                  <a:pt x="2327" y="75"/>
                  <a:pt x="2327" y="75"/>
                </a:cubicBezTo>
                <a:cubicBezTo>
                  <a:pt x="2328" y="74"/>
                  <a:pt x="2328" y="73"/>
                  <a:pt x="2328" y="71"/>
                </a:cubicBezTo>
                <a:cubicBezTo>
                  <a:pt x="2328" y="70"/>
                  <a:pt x="2328" y="68"/>
                  <a:pt x="2329" y="67"/>
                </a:cubicBezTo>
                <a:cubicBezTo>
                  <a:pt x="2330" y="66"/>
                  <a:pt x="2331" y="66"/>
                  <a:pt x="2331" y="66"/>
                </a:cubicBezTo>
                <a:cubicBezTo>
                  <a:pt x="2332" y="66"/>
                  <a:pt x="2332" y="66"/>
                  <a:pt x="2332" y="65"/>
                </a:cubicBezTo>
                <a:cubicBezTo>
                  <a:pt x="2333" y="65"/>
                  <a:pt x="2333" y="64"/>
                  <a:pt x="2334" y="63"/>
                </a:cubicBezTo>
                <a:cubicBezTo>
                  <a:pt x="2334" y="63"/>
                  <a:pt x="2334" y="63"/>
                  <a:pt x="2335" y="63"/>
                </a:cubicBezTo>
                <a:cubicBezTo>
                  <a:pt x="2335" y="62"/>
                  <a:pt x="2335" y="62"/>
                  <a:pt x="2335" y="62"/>
                </a:cubicBezTo>
                <a:cubicBezTo>
                  <a:pt x="2336" y="61"/>
                  <a:pt x="2336" y="60"/>
                  <a:pt x="2337" y="59"/>
                </a:cubicBezTo>
                <a:cubicBezTo>
                  <a:pt x="2337" y="59"/>
                  <a:pt x="2337" y="58"/>
                  <a:pt x="2337" y="58"/>
                </a:cubicBezTo>
                <a:cubicBezTo>
                  <a:pt x="2337" y="57"/>
                  <a:pt x="2337" y="55"/>
                  <a:pt x="2339" y="54"/>
                </a:cubicBezTo>
                <a:cubicBezTo>
                  <a:pt x="2339" y="53"/>
                  <a:pt x="2340" y="53"/>
                  <a:pt x="2340" y="53"/>
                </a:cubicBezTo>
                <a:cubicBezTo>
                  <a:pt x="2340" y="53"/>
                  <a:pt x="2341" y="53"/>
                  <a:pt x="2341" y="54"/>
                </a:cubicBezTo>
                <a:cubicBezTo>
                  <a:pt x="2341" y="54"/>
                  <a:pt x="2341" y="54"/>
                  <a:pt x="2342" y="54"/>
                </a:cubicBezTo>
                <a:cubicBezTo>
                  <a:pt x="2342" y="54"/>
                  <a:pt x="2343" y="54"/>
                  <a:pt x="2343" y="54"/>
                </a:cubicBezTo>
                <a:cubicBezTo>
                  <a:pt x="2344" y="54"/>
                  <a:pt x="2345" y="55"/>
                  <a:pt x="2345" y="56"/>
                </a:cubicBezTo>
                <a:cubicBezTo>
                  <a:pt x="2345" y="56"/>
                  <a:pt x="2346" y="57"/>
                  <a:pt x="2347" y="57"/>
                </a:cubicBezTo>
                <a:cubicBezTo>
                  <a:pt x="2348" y="58"/>
                  <a:pt x="2350" y="58"/>
                  <a:pt x="2350" y="61"/>
                </a:cubicBezTo>
                <a:cubicBezTo>
                  <a:pt x="2350" y="61"/>
                  <a:pt x="2350" y="61"/>
                  <a:pt x="2350" y="61"/>
                </a:cubicBezTo>
                <a:cubicBezTo>
                  <a:pt x="2351" y="62"/>
                  <a:pt x="2351" y="62"/>
                  <a:pt x="2351" y="63"/>
                </a:cubicBezTo>
                <a:cubicBezTo>
                  <a:pt x="2351" y="63"/>
                  <a:pt x="2351" y="63"/>
                  <a:pt x="2352" y="63"/>
                </a:cubicBezTo>
                <a:cubicBezTo>
                  <a:pt x="2352" y="64"/>
                  <a:pt x="2352" y="64"/>
                  <a:pt x="2353" y="64"/>
                </a:cubicBezTo>
                <a:cubicBezTo>
                  <a:pt x="2353" y="65"/>
                  <a:pt x="2354" y="65"/>
                  <a:pt x="2354" y="66"/>
                </a:cubicBezTo>
                <a:cubicBezTo>
                  <a:pt x="2354" y="67"/>
                  <a:pt x="2355" y="67"/>
                  <a:pt x="2356" y="67"/>
                </a:cubicBezTo>
                <a:cubicBezTo>
                  <a:pt x="2356" y="68"/>
                  <a:pt x="2356" y="68"/>
                  <a:pt x="2357" y="68"/>
                </a:cubicBezTo>
                <a:cubicBezTo>
                  <a:pt x="2358" y="68"/>
                  <a:pt x="2359" y="68"/>
                  <a:pt x="2359" y="68"/>
                </a:cubicBezTo>
                <a:cubicBezTo>
                  <a:pt x="2360" y="68"/>
                  <a:pt x="2360" y="68"/>
                  <a:pt x="2360" y="68"/>
                </a:cubicBezTo>
                <a:cubicBezTo>
                  <a:pt x="2361" y="68"/>
                  <a:pt x="2361" y="68"/>
                  <a:pt x="2361" y="68"/>
                </a:cubicBezTo>
                <a:cubicBezTo>
                  <a:pt x="2363" y="68"/>
                  <a:pt x="2363" y="69"/>
                  <a:pt x="2363" y="70"/>
                </a:cubicBezTo>
                <a:cubicBezTo>
                  <a:pt x="2363" y="70"/>
                  <a:pt x="2363" y="71"/>
                  <a:pt x="2362" y="72"/>
                </a:cubicBezTo>
                <a:cubicBezTo>
                  <a:pt x="2362" y="73"/>
                  <a:pt x="2362" y="73"/>
                  <a:pt x="2362" y="74"/>
                </a:cubicBezTo>
                <a:cubicBezTo>
                  <a:pt x="2361" y="76"/>
                  <a:pt x="2361" y="76"/>
                  <a:pt x="2361" y="76"/>
                </a:cubicBezTo>
                <a:cubicBezTo>
                  <a:pt x="2362" y="77"/>
                  <a:pt x="2362" y="77"/>
                  <a:pt x="2362" y="77"/>
                </a:cubicBezTo>
                <a:cubicBezTo>
                  <a:pt x="2362" y="76"/>
                  <a:pt x="2362" y="76"/>
                  <a:pt x="2362" y="76"/>
                </a:cubicBezTo>
                <a:cubicBezTo>
                  <a:pt x="2362" y="76"/>
                  <a:pt x="2362" y="76"/>
                  <a:pt x="2363" y="76"/>
                </a:cubicBezTo>
                <a:cubicBezTo>
                  <a:pt x="2364" y="77"/>
                  <a:pt x="2364" y="78"/>
                  <a:pt x="2364" y="79"/>
                </a:cubicBezTo>
                <a:cubicBezTo>
                  <a:pt x="2364" y="79"/>
                  <a:pt x="2364" y="79"/>
                  <a:pt x="2364" y="79"/>
                </a:cubicBezTo>
                <a:cubicBezTo>
                  <a:pt x="2364" y="80"/>
                  <a:pt x="2364" y="80"/>
                  <a:pt x="2365" y="80"/>
                </a:cubicBezTo>
                <a:cubicBezTo>
                  <a:pt x="2365" y="80"/>
                  <a:pt x="2365" y="80"/>
                  <a:pt x="2366" y="80"/>
                </a:cubicBezTo>
                <a:cubicBezTo>
                  <a:pt x="2366" y="81"/>
                  <a:pt x="2366" y="81"/>
                  <a:pt x="2366" y="81"/>
                </a:cubicBezTo>
                <a:cubicBezTo>
                  <a:pt x="2367" y="81"/>
                  <a:pt x="2368" y="82"/>
                  <a:pt x="2369" y="82"/>
                </a:cubicBezTo>
                <a:cubicBezTo>
                  <a:pt x="2369" y="83"/>
                  <a:pt x="2369" y="84"/>
                  <a:pt x="2369" y="85"/>
                </a:cubicBezTo>
                <a:cubicBezTo>
                  <a:pt x="2369" y="86"/>
                  <a:pt x="2368" y="88"/>
                  <a:pt x="2367" y="88"/>
                </a:cubicBezTo>
                <a:cubicBezTo>
                  <a:pt x="2366" y="89"/>
                  <a:pt x="2366" y="89"/>
                  <a:pt x="2366" y="89"/>
                </a:cubicBezTo>
                <a:cubicBezTo>
                  <a:pt x="2365" y="89"/>
                  <a:pt x="2365" y="89"/>
                  <a:pt x="2365" y="89"/>
                </a:cubicBezTo>
                <a:cubicBezTo>
                  <a:pt x="2365" y="89"/>
                  <a:pt x="2365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90"/>
                  <a:pt x="2364" y="90"/>
                  <a:pt x="2364" y="90"/>
                </a:cubicBezTo>
                <a:cubicBezTo>
                  <a:pt x="2364" y="90"/>
                  <a:pt x="2363" y="91"/>
                  <a:pt x="2363" y="91"/>
                </a:cubicBezTo>
                <a:cubicBezTo>
                  <a:pt x="2362" y="91"/>
                  <a:pt x="2361" y="91"/>
                  <a:pt x="2360" y="92"/>
                </a:cubicBezTo>
                <a:cubicBezTo>
                  <a:pt x="2359" y="92"/>
                  <a:pt x="2359" y="92"/>
                  <a:pt x="2359" y="92"/>
                </a:cubicBezTo>
                <a:cubicBezTo>
                  <a:pt x="2358" y="92"/>
                  <a:pt x="2357" y="93"/>
                  <a:pt x="2357" y="94"/>
                </a:cubicBezTo>
                <a:cubicBezTo>
                  <a:pt x="2356" y="96"/>
                  <a:pt x="2356" y="96"/>
                  <a:pt x="2355" y="97"/>
                </a:cubicBezTo>
                <a:cubicBezTo>
                  <a:pt x="2354" y="98"/>
                  <a:pt x="2353" y="98"/>
                  <a:pt x="2352" y="99"/>
                </a:cubicBezTo>
                <a:cubicBezTo>
                  <a:pt x="2352" y="99"/>
                  <a:pt x="2351" y="99"/>
                  <a:pt x="2351" y="99"/>
                </a:cubicBezTo>
                <a:cubicBezTo>
                  <a:pt x="2350" y="100"/>
                  <a:pt x="2349" y="100"/>
                  <a:pt x="2347" y="100"/>
                </a:cubicBezTo>
                <a:cubicBezTo>
                  <a:pt x="2347" y="100"/>
                  <a:pt x="2347" y="100"/>
                  <a:pt x="2347" y="100"/>
                </a:cubicBezTo>
                <a:cubicBezTo>
                  <a:pt x="2347" y="100"/>
                  <a:pt x="2347" y="100"/>
                  <a:pt x="2346" y="100"/>
                </a:cubicBezTo>
                <a:cubicBezTo>
                  <a:pt x="2346" y="100"/>
                  <a:pt x="2346" y="100"/>
                  <a:pt x="2345" y="100"/>
                </a:cubicBezTo>
                <a:cubicBezTo>
                  <a:pt x="2345" y="100"/>
                  <a:pt x="2345" y="100"/>
                  <a:pt x="2345" y="100"/>
                </a:cubicBezTo>
                <a:cubicBezTo>
                  <a:pt x="2343" y="100"/>
                  <a:pt x="2343" y="99"/>
                  <a:pt x="2343" y="99"/>
                </a:cubicBezTo>
                <a:cubicBezTo>
                  <a:pt x="2343" y="98"/>
                  <a:pt x="2342" y="98"/>
                  <a:pt x="2342" y="98"/>
                </a:cubicBezTo>
                <a:cubicBezTo>
                  <a:pt x="2342" y="99"/>
                  <a:pt x="2341" y="99"/>
                  <a:pt x="2339" y="99"/>
                </a:cubicBezTo>
                <a:cubicBezTo>
                  <a:pt x="2339" y="99"/>
                  <a:pt x="2339" y="99"/>
                  <a:pt x="2339" y="99"/>
                </a:cubicBezTo>
                <a:cubicBezTo>
                  <a:pt x="2339" y="99"/>
                  <a:pt x="2338" y="99"/>
                  <a:pt x="2338" y="99"/>
                </a:cubicBezTo>
                <a:cubicBezTo>
                  <a:pt x="2335" y="98"/>
                  <a:pt x="2334" y="96"/>
                  <a:pt x="2333" y="94"/>
                </a:cubicBezTo>
                <a:cubicBezTo>
                  <a:pt x="2333" y="94"/>
                  <a:pt x="2333" y="94"/>
                  <a:pt x="2333" y="94"/>
                </a:cubicBezTo>
                <a:cubicBezTo>
                  <a:pt x="2333" y="94"/>
                  <a:pt x="2332" y="94"/>
                  <a:pt x="2332" y="95"/>
                </a:cubicBezTo>
                <a:cubicBezTo>
                  <a:pt x="2332" y="95"/>
                  <a:pt x="2332" y="95"/>
                  <a:pt x="2331" y="95"/>
                </a:cubicBezTo>
                <a:cubicBezTo>
                  <a:pt x="2331" y="96"/>
                  <a:pt x="2329" y="97"/>
                  <a:pt x="2328" y="97"/>
                </a:cubicBezTo>
                <a:cubicBezTo>
                  <a:pt x="2328" y="97"/>
                  <a:pt x="2328" y="97"/>
                  <a:pt x="2328" y="97"/>
                </a:cubicBezTo>
                <a:cubicBezTo>
                  <a:pt x="2326" y="97"/>
                  <a:pt x="2325" y="96"/>
                  <a:pt x="2325" y="94"/>
                </a:cubicBezTo>
                <a:close/>
                <a:moveTo>
                  <a:pt x="2360" y="69"/>
                </a:moveTo>
                <a:cubicBezTo>
                  <a:pt x="2360" y="69"/>
                  <a:pt x="2360" y="69"/>
                  <a:pt x="2360" y="69"/>
                </a:cubicBezTo>
                <a:cubicBezTo>
                  <a:pt x="2360" y="69"/>
                  <a:pt x="2360" y="69"/>
                  <a:pt x="2360" y="69"/>
                </a:cubicBezTo>
                <a:close/>
                <a:moveTo>
                  <a:pt x="2347" y="99"/>
                </a:moveTo>
                <a:cubicBezTo>
                  <a:pt x="2347" y="99"/>
                  <a:pt x="2347" y="99"/>
                  <a:pt x="2347" y="99"/>
                </a:cubicBezTo>
                <a:cubicBezTo>
                  <a:pt x="2347" y="99"/>
                  <a:pt x="2347" y="99"/>
                  <a:pt x="2347" y="99"/>
                </a:cubicBezTo>
                <a:cubicBezTo>
                  <a:pt x="2347" y="99"/>
                  <a:pt x="2347" y="99"/>
                  <a:pt x="2347" y="99"/>
                </a:cubicBezTo>
                <a:close/>
                <a:moveTo>
                  <a:pt x="2329" y="284"/>
                </a:moveTo>
                <a:cubicBezTo>
                  <a:pt x="2328" y="285"/>
                  <a:pt x="2328" y="286"/>
                  <a:pt x="2328" y="287"/>
                </a:cubicBezTo>
                <a:cubicBezTo>
                  <a:pt x="2328" y="287"/>
                  <a:pt x="2329" y="288"/>
                  <a:pt x="2330" y="288"/>
                </a:cubicBezTo>
                <a:cubicBezTo>
                  <a:pt x="2330" y="288"/>
                  <a:pt x="2330" y="288"/>
                  <a:pt x="2330" y="288"/>
                </a:cubicBezTo>
                <a:cubicBezTo>
                  <a:pt x="2330" y="288"/>
                  <a:pt x="2331" y="288"/>
                  <a:pt x="2331" y="288"/>
                </a:cubicBezTo>
                <a:cubicBezTo>
                  <a:pt x="2332" y="288"/>
                  <a:pt x="2332" y="288"/>
                  <a:pt x="2332" y="288"/>
                </a:cubicBezTo>
                <a:cubicBezTo>
                  <a:pt x="2332" y="288"/>
                  <a:pt x="2332" y="288"/>
                  <a:pt x="2332" y="288"/>
                </a:cubicBezTo>
                <a:cubicBezTo>
                  <a:pt x="2334" y="288"/>
                  <a:pt x="2334" y="287"/>
                  <a:pt x="2335" y="286"/>
                </a:cubicBezTo>
                <a:cubicBezTo>
                  <a:pt x="2335" y="285"/>
                  <a:pt x="2335" y="284"/>
                  <a:pt x="2334" y="284"/>
                </a:cubicBezTo>
                <a:cubicBezTo>
                  <a:pt x="2334" y="284"/>
                  <a:pt x="2333" y="283"/>
                  <a:pt x="2332" y="283"/>
                </a:cubicBezTo>
                <a:cubicBezTo>
                  <a:pt x="2331" y="283"/>
                  <a:pt x="2330" y="284"/>
                  <a:pt x="2329" y="284"/>
                </a:cubicBezTo>
                <a:close/>
                <a:moveTo>
                  <a:pt x="2340" y="282"/>
                </a:moveTo>
                <a:cubicBezTo>
                  <a:pt x="2341" y="282"/>
                  <a:pt x="2342" y="284"/>
                  <a:pt x="2342" y="285"/>
                </a:cubicBezTo>
                <a:cubicBezTo>
                  <a:pt x="2341" y="286"/>
                  <a:pt x="2340" y="286"/>
                  <a:pt x="2339" y="286"/>
                </a:cubicBezTo>
                <a:cubicBezTo>
                  <a:pt x="2339" y="286"/>
                  <a:pt x="2339" y="286"/>
                  <a:pt x="2339" y="286"/>
                </a:cubicBezTo>
                <a:cubicBezTo>
                  <a:pt x="2339" y="286"/>
                  <a:pt x="2339" y="286"/>
                  <a:pt x="2339" y="286"/>
                </a:cubicBezTo>
                <a:cubicBezTo>
                  <a:pt x="2338" y="287"/>
                  <a:pt x="2338" y="287"/>
                  <a:pt x="2337" y="287"/>
                </a:cubicBezTo>
                <a:cubicBezTo>
                  <a:pt x="2337" y="287"/>
                  <a:pt x="2337" y="287"/>
                  <a:pt x="2337" y="287"/>
                </a:cubicBezTo>
                <a:cubicBezTo>
                  <a:pt x="2337" y="287"/>
                  <a:pt x="2336" y="287"/>
                  <a:pt x="2336" y="287"/>
                </a:cubicBezTo>
                <a:cubicBezTo>
                  <a:pt x="2336" y="287"/>
                  <a:pt x="2335" y="286"/>
                  <a:pt x="2335" y="286"/>
                </a:cubicBezTo>
                <a:cubicBezTo>
                  <a:pt x="2335" y="285"/>
                  <a:pt x="2335" y="285"/>
                  <a:pt x="2335" y="284"/>
                </a:cubicBezTo>
                <a:cubicBezTo>
                  <a:pt x="2335" y="283"/>
                  <a:pt x="2336" y="282"/>
                  <a:pt x="2337" y="282"/>
                </a:cubicBezTo>
                <a:cubicBezTo>
                  <a:pt x="2338" y="282"/>
                  <a:pt x="2338" y="282"/>
                  <a:pt x="2339" y="282"/>
                </a:cubicBezTo>
                <a:cubicBezTo>
                  <a:pt x="2339" y="282"/>
                  <a:pt x="2339" y="282"/>
                  <a:pt x="2339" y="282"/>
                </a:cubicBezTo>
                <a:cubicBezTo>
                  <a:pt x="2339" y="282"/>
                  <a:pt x="2340" y="282"/>
                  <a:pt x="2340" y="282"/>
                </a:cubicBezTo>
                <a:cubicBezTo>
                  <a:pt x="2340" y="282"/>
                  <a:pt x="2340" y="282"/>
                  <a:pt x="2340" y="282"/>
                </a:cubicBezTo>
                <a:close/>
                <a:moveTo>
                  <a:pt x="2337" y="286"/>
                </a:moveTo>
                <a:cubicBezTo>
                  <a:pt x="2337" y="286"/>
                  <a:pt x="2337" y="286"/>
                  <a:pt x="2337" y="286"/>
                </a:cubicBezTo>
                <a:cubicBezTo>
                  <a:pt x="2337" y="286"/>
                  <a:pt x="2337" y="286"/>
                  <a:pt x="2337" y="286"/>
                </a:cubicBezTo>
                <a:close/>
                <a:moveTo>
                  <a:pt x="2728" y="136"/>
                </a:moveTo>
                <a:cubicBezTo>
                  <a:pt x="2728" y="135"/>
                  <a:pt x="2728" y="134"/>
                  <a:pt x="2728" y="133"/>
                </a:cubicBezTo>
                <a:cubicBezTo>
                  <a:pt x="2729" y="133"/>
                  <a:pt x="2729" y="132"/>
                  <a:pt x="2730" y="132"/>
                </a:cubicBezTo>
                <a:cubicBezTo>
                  <a:pt x="2731" y="132"/>
                  <a:pt x="2731" y="132"/>
                  <a:pt x="2731" y="131"/>
                </a:cubicBezTo>
                <a:cubicBezTo>
                  <a:pt x="2732" y="130"/>
                  <a:pt x="2732" y="129"/>
                  <a:pt x="2733" y="128"/>
                </a:cubicBezTo>
                <a:cubicBezTo>
                  <a:pt x="2733" y="128"/>
                  <a:pt x="2733" y="128"/>
                  <a:pt x="2733" y="128"/>
                </a:cubicBezTo>
                <a:cubicBezTo>
                  <a:pt x="2733" y="127"/>
                  <a:pt x="2733" y="126"/>
                  <a:pt x="2733" y="125"/>
                </a:cubicBezTo>
                <a:cubicBezTo>
                  <a:pt x="2733" y="125"/>
                  <a:pt x="2734" y="125"/>
                  <a:pt x="2734" y="124"/>
                </a:cubicBezTo>
                <a:cubicBezTo>
                  <a:pt x="2735" y="124"/>
                  <a:pt x="2735" y="124"/>
                  <a:pt x="2735" y="124"/>
                </a:cubicBezTo>
                <a:cubicBezTo>
                  <a:pt x="2736" y="124"/>
                  <a:pt x="2736" y="124"/>
                  <a:pt x="2736" y="124"/>
                </a:cubicBezTo>
                <a:cubicBezTo>
                  <a:pt x="2736" y="123"/>
                  <a:pt x="2736" y="123"/>
                  <a:pt x="2736" y="123"/>
                </a:cubicBezTo>
                <a:cubicBezTo>
                  <a:pt x="2736" y="123"/>
                  <a:pt x="2736" y="123"/>
                  <a:pt x="2736" y="123"/>
                </a:cubicBezTo>
                <a:cubicBezTo>
                  <a:pt x="2736" y="123"/>
                  <a:pt x="2736" y="123"/>
                  <a:pt x="2736" y="122"/>
                </a:cubicBezTo>
                <a:cubicBezTo>
                  <a:pt x="2737" y="122"/>
                  <a:pt x="2738" y="122"/>
                  <a:pt x="2738" y="122"/>
                </a:cubicBezTo>
                <a:cubicBezTo>
                  <a:pt x="2739" y="122"/>
                  <a:pt x="2739" y="122"/>
                  <a:pt x="2739" y="122"/>
                </a:cubicBezTo>
                <a:cubicBezTo>
                  <a:pt x="2740" y="122"/>
                  <a:pt x="2741" y="123"/>
                  <a:pt x="2742" y="124"/>
                </a:cubicBezTo>
                <a:cubicBezTo>
                  <a:pt x="2742" y="124"/>
                  <a:pt x="2742" y="124"/>
                  <a:pt x="2743" y="124"/>
                </a:cubicBezTo>
                <a:cubicBezTo>
                  <a:pt x="2744" y="124"/>
                  <a:pt x="2744" y="124"/>
                  <a:pt x="2745" y="124"/>
                </a:cubicBezTo>
                <a:cubicBezTo>
                  <a:pt x="2746" y="125"/>
                  <a:pt x="2748" y="125"/>
                  <a:pt x="2749" y="126"/>
                </a:cubicBezTo>
                <a:cubicBezTo>
                  <a:pt x="2750" y="128"/>
                  <a:pt x="2749" y="129"/>
                  <a:pt x="2749" y="130"/>
                </a:cubicBezTo>
                <a:cubicBezTo>
                  <a:pt x="2749" y="130"/>
                  <a:pt x="2749" y="130"/>
                  <a:pt x="2749" y="130"/>
                </a:cubicBezTo>
                <a:cubicBezTo>
                  <a:pt x="2749" y="130"/>
                  <a:pt x="2749" y="131"/>
                  <a:pt x="2749" y="131"/>
                </a:cubicBezTo>
                <a:cubicBezTo>
                  <a:pt x="2749" y="131"/>
                  <a:pt x="2749" y="131"/>
                  <a:pt x="2749" y="131"/>
                </a:cubicBezTo>
                <a:cubicBezTo>
                  <a:pt x="2750" y="131"/>
                  <a:pt x="2750" y="130"/>
                  <a:pt x="2751" y="130"/>
                </a:cubicBezTo>
                <a:cubicBezTo>
                  <a:pt x="2752" y="130"/>
                  <a:pt x="2752" y="130"/>
                  <a:pt x="2752" y="130"/>
                </a:cubicBezTo>
                <a:cubicBezTo>
                  <a:pt x="2754" y="130"/>
                  <a:pt x="2755" y="131"/>
                  <a:pt x="2755" y="132"/>
                </a:cubicBezTo>
                <a:cubicBezTo>
                  <a:pt x="2755" y="132"/>
                  <a:pt x="2755" y="132"/>
                  <a:pt x="2755" y="133"/>
                </a:cubicBezTo>
                <a:cubicBezTo>
                  <a:pt x="2755" y="133"/>
                  <a:pt x="2756" y="133"/>
                  <a:pt x="2756" y="133"/>
                </a:cubicBezTo>
                <a:cubicBezTo>
                  <a:pt x="2756" y="133"/>
                  <a:pt x="2756" y="133"/>
                  <a:pt x="2756" y="134"/>
                </a:cubicBezTo>
                <a:cubicBezTo>
                  <a:pt x="2756" y="133"/>
                  <a:pt x="2756" y="133"/>
                  <a:pt x="2756" y="132"/>
                </a:cubicBezTo>
                <a:cubicBezTo>
                  <a:pt x="2756" y="132"/>
                  <a:pt x="2756" y="132"/>
                  <a:pt x="2756" y="132"/>
                </a:cubicBezTo>
                <a:cubicBezTo>
                  <a:pt x="2756" y="132"/>
                  <a:pt x="2756" y="131"/>
                  <a:pt x="2756" y="131"/>
                </a:cubicBezTo>
                <a:cubicBezTo>
                  <a:pt x="2756" y="130"/>
                  <a:pt x="2756" y="130"/>
                  <a:pt x="2756" y="129"/>
                </a:cubicBezTo>
                <a:cubicBezTo>
                  <a:pt x="2756" y="129"/>
                  <a:pt x="2756" y="129"/>
                  <a:pt x="2756" y="129"/>
                </a:cubicBezTo>
                <a:cubicBezTo>
                  <a:pt x="2755" y="128"/>
                  <a:pt x="2755" y="127"/>
                  <a:pt x="2755" y="125"/>
                </a:cubicBezTo>
                <a:cubicBezTo>
                  <a:pt x="2755" y="124"/>
                  <a:pt x="2756" y="124"/>
                  <a:pt x="2757" y="123"/>
                </a:cubicBezTo>
                <a:cubicBezTo>
                  <a:pt x="2756" y="122"/>
                  <a:pt x="2756" y="121"/>
                  <a:pt x="2757" y="120"/>
                </a:cubicBezTo>
                <a:cubicBezTo>
                  <a:pt x="2757" y="119"/>
                  <a:pt x="2758" y="118"/>
                  <a:pt x="2759" y="118"/>
                </a:cubicBezTo>
                <a:cubicBezTo>
                  <a:pt x="2760" y="118"/>
                  <a:pt x="2761" y="118"/>
                  <a:pt x="2761" y="119"/>
                </a:cubicBezTo>
                <a:cubicBezTo>
                  <a:pt x="2762" y="119"/>
                  <a:pt x="2762" y="119"/>
                  <a:pt x="2762" y="119"/>
                </a:cubicBezTo>
                <a:cubicBezTo>
                  <a:pt x="2763" y="119"/>
                  <a:pt x="2763" y="120"/>
                  <a:pt x="2764" y="120"/>
                </a:cubicBezTo>
                <a:cubicBezTo>
                  <a:pt x="2764" y="120"/>
                  <a:pt x="2764" y="120"/>
                  <a:pt x="2764" y="120"/>
                </a:cubicBezTo>
                <a:cubicBezTo>
                  <a:pt x="2765" y="120"/>
                  <a:pt x="2765" y="120"/>
                  <a:pt x="2765" y="120"/>
                </a:cubicBezTo>
                <a:cubicBezTo>
                  <a:pt x="2766" y="121"/>
                  <a:pt x="2766" y="121"/>
                  <a:pt x="2766" y="122"/>
                </a:cubicBezTo>
                <a:cubicBezTo>
                  <a:pt x="2768" y="122"/>
                  <a:pt x="2768" y="122"/>
                  <a:pt x="2768" y="122"/>
                </a:cubicBezTo>
                <a:cubicBezTo>
                  <a:pt x="2769" y="122"/>
                  <a:pt x="2769" y="122"/>
                  <a:pt x="2770" y="122"/>
                </a:cubicBezTo>
                <a:cubicBezTo>
                  <a:pt x="2770" y="122"/>
                  <a:pt x="2770" y="122"/>
                  <a:pt x="2770" y="122"/>
                </a:cubicBezTo>
                <a:cubicBezTo>
                  <a:pt x="2772" y="122"/>
                  <a:pt x="2773" y="123"/>
                  <a:pt x="2774" y="124"/>
                </a:cubicBezTo>
                <a:cubicBezTo>
                  <a:pt x="2774" y="124"/>
                  <a:pt x="2774" y="124"/>
                  <a:pt x="2774" y="124"/>
                </a:cubicBezTo>
                <a:cubicBezTo>
                  <a:pt x="2774" y="123"/>
                  <a:pt x="2774" y="123"/>
                  <a:pt x="2774" y="123"/>
                </a:cubicBezTo>
                <a:cubicBezTo>
                  <a:pt x="2774" y="123"/>
                  <a:pt x="2775" y="122"/>
                  <a:pt x="2775" y="122"/>
                </a:cubicBezTo>
                <a:cubicBezTo>
                  <a:pt x="2776" y="122"/>
                  <a:pt x="2776" y="122"/>
                  <a:pt x="2776" y="122"/>
                </a:cubicBezTo>
                <a:cubicBezTo>
                  <a:pt x="2777" y="122"/>
                  <a:pt x="2778" y="122"/>
                  <a:pt x="2779" y="122"/>
                </a:cubicBezTo>
                <a:cubicBezTo>
                  <a:pt x="2779" y="122"/>
                  <a:pt x="2779" y="122"/>
                  <a:pt x="2779" y="122"/>
                </a:cubicBezTo>
                <a:cubicBezTo>
                  <a:pt x="2779" y="122"/>
                  <a:pt x="2779" y="122"/>
                  <a:pt x="2780" y="122"/>
                </a:cubicBezTo>
                <a:cubicBezTo>
                  <a:pt x="2780" y="122"/>
                  <a:pt x="2781" y="122"/>
                  <a:pt x="2781" y="123"/>
                </a:cubicBezTo>
                <a:cubicBezTo>
                  <a:pt x="2782" y="123"/>
                  <a:pt x="2782" y="123"/>
                  <a:pt x="2782" y="123"/>
                </a:cubicBezTo>
                <a:cubicBezTo>
                  <a:pt x="2783" y="123"/>
                  <a:pt x="2783" y="123"/>
                  <a:pt x="2784" y="123"/>
                </a:cubicBezTo>
                <a:cubicBezTo>
                  <a:pt x="2785" y="123"/>
                  <a:pt x="2786" y="124"/>
                  <a:pt x="2786" y="124"/>
                </a:cubicBezTo>
                <a:cubicBezTo>
                  <a:pt x="2786" y="124"/>
                  <a:pt x="2786" y="125"/>
                  <a:pt x="2786" y="125"/>
                </a:cubicBezTo>
                <a:cubicBezTo>
                  <a:pt x="2786" y="125"/>
                  <a:pt x="2787" y="125"/>
                  <a:pt x="2787" y="125"/>
                </a:cubicBezTo>
                <a:cubicBezTo>
                  <a:pt x="2787" y="125"/>
                  <a:pt x="2787" y="125"/>
                  <a:pt x="2788" y="125"/>
                </a:cubicBezTo>
                <a:cubicBezTo>
                  <a:pt x="2788" y="125"/>
                  <a:pt x="2788" y="125"/>
                  <a:pt x="2788" y="125"/>
                </a:cubicBezTo>
                <a:cubicBezTo>
                  <a:pt x="2789" y="125"/>
                  <a:pt x="2789" y="125"/>
                  <a:pt x="2789" y="125"/>
                </a:cubicBezTo>
                <a:cubicBezTo>
                  <a:pt x="2789" y="125"/>
                  <a:pt x="2789" y="125"/>
                  <a:pt x="2789" y="125"/>
                </a:cubicBezTo>
                <a:cubicBezTo>
                  <a:pt x="2790" y="125"/>
                  <a:pt x="2791" y="125"/>
                  <a:pt x="2791" y="125"/>
                </a:cubicBezTo>
                <a:cubicBezTo>
                  <a:pt x="2792" y="125"/>
                  <a:pt x="2792" y="125"/>
                  <a:pt x="2793" y="125"/>
                </a:cubicBezTo>
                <a:cubicBezTo>
                  <a:pt x="2794" y="125"/>
                  <a:pt x="2794" y="125"/>
                  <a:pt x="2795" y="125"/>
                </a:cubicBezTo>
                <a:cubicBezTo>
                  <a:pt x="2796" y="125"/>
                  <a:pt x="2796" y="125"/>
                  <a:pt x="2797" y="125"/>
                </a:cubicBezTo>
                <a:cubicBezTo>
                  <a:pt x="2798" y="125"/>
                  <a:pt x="2798" y="125"/>
                  <a:pt x="2798" y="125"/>
                </a:cubicBezTo>
                <a:cubicBezTo>
                  <a:pt x="2799" y="126"/>
                  <a:pt x="2803" y="126"/>
                  <a:pt x="2803" y="129"/>
                </a:cubicBezTo>
                <a:cubicBezTo>
                  <a:pt x="2803" y="131"/>
                  <a:pt x="2802" y="132"/>
                  <a:pt x="2801" y="132"/>
                </a:cubicBezTo>
                <a:cubicBezTo>
                  <a:pt x="2800" y="133"/>
                  <a:pt x="2799" y="133"/>
                  <a:pt x="2799" y="133"/>
                </a:cubicBezTo>
                <a:cubicBezTo>
                  <a:pt x="2799" y="134"/>
                  <a:pt x="2800" y="135"/>
                  <a:pt x="2800" y="135"/>
                </a:cubicBezTo>
                <a:cubicBezTo>
                  <a:pt x="2801" y="135"/>
                  <a:pt x="2801" y="135"/>
                  <a:pt x="2801" y="136"/>
                </a:cubicBezTo>
                <a:cubicBezTo>
                  <a:pt x="2802" y="137"/>
                  <a:pt x="2802" y="138"/>
                  <a:pt x="2801" y="138"/>
                </a:cubicBezTo>
                <a:cubicBezTo>
                  <a:pt x="2801" y="139"/>
                  <a:pt x="2801" y="140"/>
                  <a:pt x="2801" y="141"/>
                </a:cubicBezTo>
                <a:cubicBezTo>
                  <a:pt x="2801" y="141"/>
                  <a:pt x="2801" y="142"/>
                  <a:pt x="2801" y="142"/>
                </a:cubicBezTo>
                <a:cubicBezTo>
                  <a:pt x="2801" y="144"/>
                  <a:pt x="2800" y="145"/>
                  <a:pt x="2799" y="146"/>
                </a:cubicBezTo>
                <a:cubicBezTo>
                  <a:pt x="2799" y="147"/>
                  <a:pt x="2798" y="147"/>
                  <a:pt x="2798" y="147"/>
                </a:cubicBezTo>
                <a:cubicBezTo>
                  <a:pt x="2798" y="147"/>
                  <a:pt x="2797" y="148"/>
                  <a:pt x="2797" y="148"/>
                </a:cubicBezTo>
                <a:cubicBezTo>
                  <a:pt x="2797" y="148"/>
                  <a:pt x="2797" y="148"/>
                  <a:pt x="2797" y="149"/>
                </a:cubicBezTo>
                <a:cubicBezTo>
                  <a:pt x="2796" y="149"/>
                  <a:pt x="2794" y="149"/>
                  <a:pt x="2794" y="149"/>
                </a:cubicBezTo>
                <a:cubicBezTo>
                  <a:pt x="2793" y="149"/>
                  <a:pt x="2792" y="149"/>
                  <a:pt x="2792" y="148"/>
                </a:cubicBezTo>
                <a:cubicBezTo>
                  <a:pt x="2792" y="148"/>
                  <a:pt x="2792" y="148"/>
                  <a:pt x="2792" y="149"/>
                </a:cubicBezTo>
                <a:cubicBezTo>
                  <a:pt x="2791" y="149"/>
                  <a:pt x="2791" y="149"/>
                  <a:pt x="2790" y="149"/>
                </a:cubicBezTo>
                <a:cubicBezTo>
                  <a:pt x="2791" y="149"/>
                  <a:pt x="2792" y="149"/>
                  <a:pt x="2792" y="150"/>
                </a:cubicBezTo>
                <a:cubicBezTo>
                  <a:pt x="2793" y="151"/>
                  <a:pt x="2792" y="152"/>
                  <a:pt x="2792" y="153"/>
                </a:cubicBezTo>
                <a:cubicBezTo>
                  <a:pt x="2791" y="153"/>
                  <a:pt x="2791" y="154"/>
                  <a:pt x="2790" y="154"/>
                </a:cubicBezTo>
                <a:cubicBezTo>
                  <a:pt x="2790" y="154"/>
                  <a:pt x="2790" y="154"/>
                  <a:pt x="2789" y="154"/>
                </a:cubicBezTo>
                <a:cubicBezTo>
                  <a:pt x="2788" y="155"/>
                  <a:pt x="2787" y="155"/>
                  <a:pt x="2787" y="156"/>
                </a:cubicBezTo>
                <a:cubicBezTo>
                  <a:pt x="2787" y="157"/>
                  <a:pt x="2786" y="158"/>
                  <a:pt x="2785" y="158"/>
                </a:cubicBezTo>
                <a:cubicBezTo>
                  <a:pt x="2784" y="158"/>
                  <a:pt x="2784" y="158"/>
                  <a:pt x="2784" y="158"/>
                </a:cubicBezTo>
                <a:cubicBezTo>
                  <a:pt x="2783" y="158"/>
                  <a:pt x="2783" y="157"/>
                  <a:pt x="2783" y="157"/>
                </a:cubicBezTo>
                <a:cubicBezTo>
                  <a:pt x="2783" y="157"/>
                  <a:pt x="2782" y="156"/>
                  <a:pt x="2782" y="156"/>
                </a:cubicBezTo>
                <a:cubicBezTo>
                  <a:pt x="2783" y="156"/>
                  <a:pt x="2783" y="155"/>
                  <a:pt x="2782" y="155"/>
                </a:cubicBezTo>
                <a:cubicBezTo>
                  <a:pt x="2782" y="155"/>
                  <a:pt x="2782" y="155"/>
                  <a:pt x="2782" y="155"/>
                </a:cubicBezTo>
                <a:cubicBezTo>
                  <a:pt x="2781" y="155"/>
                  <a:pt x="2780" y="155"/>
                  <a:pt x="2780" y="155"/>
                </a:cubicBezTo>
                <a:cubicBezTo>
                  <a:pt x="2779" y="156"/>
                  <a:pt x="2779" y="156"/>
                  <a:pt x="2779" y="156"/>
                </a:cubicBezTo>
                <a:cubicBezTo>
                  <a:pt x="2779" y="156"/>
                  <a:pt x="2779" y="156"/>
                  <a:pt x="2778" y="157"/>
                </a:cubicBezTo>
                <a:cubicBezTo>
                  <a:pt x="2778" y="157"/>
                  <a:pt x="2778" y="157"/>
                  <a:pt x="2778" y="157"/>
                </a:cubicBezTo>
                <a:cubicBezTo>
                  <a:pt x="2777" y="157"/>
                  <a:pt x="2776" y="157"/>
                  <a:pt x="2776" y="158"/>
                </a:cubicBezTo>
                <a:cubicBezTo>
                  <a:pt x="2775" y="159"/>
                  <a:pt x="2774" y="160"/>
                  <a:pt x="2773" y="161"/>
                </a:cubicBezTo>
                <a:cubicBezTo>
                  <a:pt x="2773" y="161"/>
                  <a:pt x="2773" y="162"/>
                  <a:pt x="2773" y="162"/>
                </a:cubicBezTo>
                <a:cubicBezTo>
                  <a:pt x="2772" y="162"/>
                  <a:pt x="2772" y="163"/>
                  <a:pt x="2772" y="163"/>
                </a:cubicBezTo>
                <a:cubicBezTo>
                  <a:pt x="2771" y="163"/>
                  <a:pt x="2771" y="163"/>
                  <a:pt x="2770" y="164"/>
                </a:cubicBezTo>
                <a:cubicBezTo>
                  <a:pt x="2770" y="164"/>
                  <a:pt x="2769" y="165"/>
                  <a:pt x="2769" y="165"/>
                </a:cubicBezTo>
                <a:cubicBezTo>
                  <a:pt x="2768" y="165"/>
                  <a:pt x="2768" y="165"/>
                  <a:pt x="2767" y="164"/>
                </a:cubicBezTo>
                <a:cubicBezTo>
                  <a:pt x="2767" y="164"/>
                  <a:pt x="2766" y="163"/>
                  <a:pt x="2766" y="163"/>
                </a:cubicBezTo>
                <a:cubicBezTo>
                  <a:pt x="2766" y="163"/>
                  <a:pt x="2766" y="163"/>
                  <a:pt x="2766" y="162"/>
                </a:cubicBezTo>
                <a:cubicBezTo>
                  <a:pt x="2766" y="162"/>
                  <a:pt x="2766" y="162"/>
                  <a:pt x="2766" y="162"/>
                </a:cubicBezTo>
                <a:cubicBezTo>
                  <a:pt x="2766" y="163"/>
                  <a:pt x="2766" y="163"/>
                  <a:pt x="2766" y="163"/>
                </a:cubicBezTo>
                <a:cubicBezTo>
                  <a:pt x="2767" y="164"/>
                  <a:pt x="2767" y="165"/>
                  <a:pt x="2767" y="166"/>
                </a:cubicBezTo>
                <a:cubicBezTo>
                  <a:pt x="2767" y="166"/>
                  <a:pt x="2767" y="166"/>
                  <a:pt x="2767" y="166"/>
                </a:cubicBezTo>
                <a:cubicBezTo>
                  <a:pt x="2767" y="166"/>
                  <a:pt x="2767" y="166"/>
                  <a:pt x="2767" y="167"/>
                </a:cubicBezTo>
                <a:cubicBezTo>
                  <a:pt x="2767" y="167"/>
                  <a:pt x="2767" y="168"/>
                  <a:pt x="2766" y="169"/>
                </a:cubicBezTo>
                <a:cubicBezTo>
                  <a:pt x="2766" y="170"/>
                  <a:pt x="2765" y="170"/>
                  <a:pt x="2764" y="170"/>
                </a:cubicBezTo>
                <a:cubicBezTo>
                  <a:pt x="2764" y="170"/>
                  <a:pt x="2764" y="170"/>
                  <a:pt x="2764" y="170"/>
                </a:cubicBezTo>
                <a:cubicBezTo>
                  <a:pt x="2763" y="170"/>
                  <a:pt x="2763" y="170"/>
                  <a:pt x="2763" y="170"/>
                </a:cubicBezTo>
                <a:cubicBezTo>
                  <a:pt x="2762" y="170"/>
                  <a:pt x="2762" y="170"/>
                  <a:pt x="2761" y="169"/>
                </a:cubicBezTo>
                <a:cubicBezTo>
                  <a:pt x="2761" y="169"/>
                  <a:pt x="2761" y="169"/>
                  <a:pt x="2761" y="169"/>
                </a:cubicBezTo>
                <a:cubicBezTo>
                  <a:pt x="2761" y="169"/>
                  <a:pt x="2760" y="169"/>
                  <a:pt x="2760" y="169"/>
                </a:cubicBezTo>
                <a:cubicBezTo>
                  <a:pt x="2760" y="169"/>
                  <a:pt x="2760" y="169"/>
                  <a:pt x="2759" y="169"/>
                </a:cubicBezTo>
                <a:cubicBezTo>
                  <a:pt x="2759" y="169"/>
                  <a:pt x="2759" y="169"/>
                  <a:pt x="2759" y="169"/>
                </a:cubicBezTo>
                <a:cubicBezTo>
                  <a:pt x="2758" y="170"/>
                  <a:pt x="2757" y="171"/>
                  <a:pt x="2755" y="171"/>
                </a:cubicBezTo>
                <a:cubicBezTo>
                  <a:pt x="2755" y="171"/>
                  <a:pt x="2755" y="171"/>
                  <a:pt x="2755" y="171"/>
                </a:cubicBezTo>
                <a:cubicBezTo>
                  <a:pt x="2751" y="170"/>
                  <a:pt x="2751" y="170"/>
                  <a:pt x="2751" y="170"/>
                </a:cubicBezTo>
                <a:cubicBezTo>
                  <a:pt x="2750" y="170"/>
                  <a:pt x="2750" y="170"/>
                  <a:pt x="2750" y="170"/>
                </a:cubicBezTo>
                <a:cubicBezTo>
                  <a:pt x="2749" y="170"/>
                  <a:pt x="2749" y="169"/>
                  <a:pt x="2749" y="169"/>
                </a:cubicBezTo>
                <a:cubicBezTo>
                  <a:pt x="2750" y="168"/>
                  <a:pt x="2749" y="167"/>
                  <a:pt x="2749" y="166"/>
                </a:cubicBezTo>
                <a:cubicBezTo>
                  <a:pt x="2749" y="166"/>
                  <a:pt x="2749" y="166"/>
                  <a:pt x="2748" y="166"/>
                </a:cubicBezTo>
                <a:cubicBezTo>
                  <a:pt x="2748" y="165"/>
                  <a:pt x="2748" y="165"/>
                  <a:pt x="2748" y="165"/>
                </a:cubicBezTo>
                <a:cubicBezTo>
                  <a:pt x="2747" y="165"/>
                  <a:pt x="2747" y="164"/>
                  <a:pt x="2747" y="164"/>
                </a:cubicBezTo>
                <a:cubicBezTo>
                  <a:pt x="2746" y="164"/>
                  <a:pt x="2746" y="164"/>
                  <a:pt x="2746" y="164"/>
                </a:cubicBezTo>
                <a:cubicBezTo>
                  <a:pt x="2746" y="164"/>
                  <a:pt x="2746" y="164"/>
                  <a:pt x="2745" y="164"/>
                </a:cubicBezTo>
                <a:cubicBezTo>
                  <a:pt x="2745" y="164"/>
                  <a:pt x="2744" y="164"/>
                  <a:pt x="2744" y="164"/>
                </a:cubicBezTo>
                <a:cubicBezTo>
                  <a:pt x="2744" y="164"/>
                  <a:pt x="2744" y="164"/>
                  <a:pt x="2744" y="164"/>
                </a:cubicBezTo>
                <a:cubicBezTo>
                  <a:pt x="2743" y="164"/>
                  <a:pt x="2743" y="164"/>
                  <a:pt x="2743" y="164"/>
                </a:cubicBezTo>
                <a:cubicBezTo>
                  <a:pt x="2741" y="164"/>
                  <a:pt x="2740" y="163"/>
                  <a:pt x="2739" y="162"/>
                </a:cubicBezTo>
                <a:cubicBezTo>
                  <a:pt x="2739" y="162"/>
                  <a:pt x="2739" y="162"/>
                  <a:pt x="2739" y="162"/>
                </a:cubicBezTo>
                <a:cubicBezTo>
                  <a:pt x="2738" y="161"/>
                  <a:pt x="2738" y="161"/>
                  <a:pt x="2737" y="160"/>
                </a:cubicBezTo>
                <a:cubicBezTo>
                  <a:pt x="2736" y="160"/>
                  <a:pt x="2736" y="160"/>
                  <a:pt x="2736" y="160"/>
                </a:cubicBezTo>
                <a:cubicBezTo>
                  <a:pt x="2735" y="159"/>
                  <a:pt x="2732" y="158"/>
                  <a:pt x="2733" y="155"/>
                </a:cubicBezTo>
                <a:cubicBezTo>
                  <a:pt x="2733" y="154"/>
                  <a:pt x="2735" y="153"/>
                  <a:pt x="2735" y="153"/>
                </a:cubicBezTo>
                <a:cubicBezTo>
                  <a:pt x="2734" y="153"/>
                  <a:pt x="2734" y="152"/>
                  <a:pt x="2733" y="151"/>
                </a:cubicBezTo>
                <a:cubicBezTo>
                  <a:pt x="2733" y="151"/>
                  <a:pt x="2733" y="150"/>
                  <a:pt x="2733" y="150"/>
                </a:cubicBezTo>
                <a:cubicBezTo>
                  <a:pt x="2733" y="150"/>
                  <a:pt x="2733" y="150"/>
                  <a:pt x="2733" y="150"/>
                </a:cubicBezTo>
                <a:cubicBezTo>
                  <a:pt x="2732" y="149"/>
                  <a:pt x="2732" y="149"/>
                  <a:pt x="2732" y="149"/>
                </a:cubicBezTo>
                <a:cubicBezTo>
                  <a:pt x="2731" y="148"/>
                  <a:pt x="2731" y="148"/>
                  <a:pt x="2731" y="147"/>
                </a:cubicBezTo>
                <a:cubicBezTo>
                  <a:pt x="2731" y="147"/>
                  <a:pt x="2731" y="147"/>
                  <a:pt x="2731" y="146"/>
                </a:cubicBezTo>
                <a:cubicBezTo>
                  <a:pt x="2731" y="146"/>
                  <a:pt x="2730" y="146"/>
                  <a:pt x="2730" y="146"/>
                </a:cubicBezTo>
                <a:cubicBezTo>
                  <a:pt x="2729" y="145"/>
                  <a:pt x="2728" y="145"/>
                  <a:pt x="2728" y="144"/>
                </a:cubicBezTo>
                <a:cubicBezTo>
                  <a:pt x="2728" y="143"/>
                  <a:pt x="2730" y="141"/>
                  <a:pt x="2731" y="141"/>
                </a:cubicBezTo>
                <a:cubicBezTo>
                  <a:pt x="2730" y="141"/>
                  <a:pt x="2730" y="140"/>
                  <a:pt x="2729" y="140"/>
                </a:cubicBezTo>
                <a:cubicBezTo>
                  <a:pt x="2728" y="139"/>
                  <a:pt x="2728" y="138"/>
                  <a:pt x="2728" y="138"/>
                </a:cubicBezTo>
                <a:cubicBezTo>
                  <a:pt x="2728" y="137"/>
                  <a:pt x="2728" y="137"/>
                  <a:pt x="2728" y="136"/>
                </a:cubicBezTo>
                <a:close/>
                <a:moveTo>
                  <a:pt x="2789" y="148"/>
                </a:moveTo>
                <a:cubicBezTo>
                  <a:pt x="2789" y="149"/>
                  <a:pt x="2789" y="149"/>
                  <a:pt x="2789" y="149"/>
                </a:cubicBezTo>
                <a:cubicBezTo>
                  <a:pt x="2789" y="148"/>
                  <a:pt x="2789" y="148"/>
                  <a:pt x="2789" y="148"/>
                </a:cubicBezTo>
                <a:close/>
                <a:moveTo>
                  <a:pt x="2773" y="128"/>
                </a:moveTo>
                <a:cubicBezTo>
                  <a:pt x="2773" y="128"/>
                  <a:pt x="2773" y="128"/>
                  <a:pt x="2773" y="128"/>
                </a:cubicBezTo>
                <a:cubicBezTo>
                  <a:pt x="2773" y="129"/>
                  <a:pt x="2773" y="129"/>
                  <a:pt x="2773" y="130"/>
                </a:cubicBezTo>
                <a:cubicBezTo>
                  <a:pt x="2773" y="131"/>
                  <a:pt x="2773" y="131"/>
                  <a:pt x="2773" y="131"/>
                </a:cubicBezTo>
                <a:cubicBezTo>
                  <a:pt x="2773" y="131"/>
                  <a:pt x="2773" y="131"/>
                  <a:pt x="2773" y="131"/>
                </a:cubicBezTo>
                <a:cubicBezTo>
                  <a:pt x="2773" y="132"/>
                  <a:pt x="2774" y="132"/>
                  <a:pt x="2774" y="133"/>
                </a:cubicBezTo>
                <a:cubicBezTo>
                  <a:pt x="2774" y="133"/>
                  <a:pt x="2774" y="134"/>
                  <a:pt x="2773" y="134"/>
                </a:cubicBezTo>
                <a:cubicBezTo>
                  <a:pt x="2773" y="135"/>
                  <a:pt x="2773" y="135"/>
                  <a:pt x="2773" y="135"/>
                </a:cubicBezTo>
                <a:cubicBezTo>
                  <a:pt x="2773" y="135"/>
                  <a:pt x="2773" y="136"/>
                  <a:pt x="2774" y="136"/>
                </a:cubicBezTo>
                <a:cubicBezTo>
                  <a:pt x="2774" y="136"/>
                  <a:pt x="2774" y="136"/>
                  <a:pt x="2774" y="137"/>
                </a:cubicBezTo>
                <a:cubicBezTo>
                  <a:pt x="2774" y="138"/>
                  <a:pt x="2774" y="138"/>
                  <a:pt x="2774" y="139"/>
                </a:cubicBezTo>
                <a:cubicBezTo>
                  <a:pt x="2774" y="139"/>
                  <a:pt x="2774" y="139"/>
                  <a:pt x="2774" y="140"/>
                </a:cubicBezTo>
                <a:cubicBezTo>
                  <a:pt x="2774" y="140"/>
                  <a:pt x="2774" y="141"/>
                  <a:pt x="2774" y="141"/>
                </a:cubicBezTo>
                <a:cubicBezTo>
                  <a:pt x="2774" y="141"/>
                  <a:pt x="2775" y="141"/>
                  <a:pt x="2775" y="141"/>
                </a:cubicBezTo>
                <a:cubicBezTo>
                  <a:pt x="2776" y="142"/>
                  <a:pt x="2776" y="142"/>
                  <a:pt x="2777" y="143"/>
                </a:cubicBezTo>
                <a:cubicBezTo>
                  <a:pt x="2777" y="143"/>
                  <a:pt x="2777" y="144"/>
                  <a:pt x="2778" y="144"/>
                </a:cubicBezTo>
                <a:cubicBezTo>
                  <a:pt x="2778" y="145"/>
                  <a:pt x="2778" y="145"/>
                  <a:pt x="2778" y="145"/>
                </a:cubicBezTo>
                <a:cubicBezTo>
                  <a:pt x="2778" y="146"/>
                  <a:pt x="2779" y="146"/>
                  <a:pt x="2780" y="146"/>
                </a:cubicBezTo>
                <a:cubicBezTo>
                  <a:pt x="2780" y="147"/>
                  <a:pt x="2780" y="147"/>
                  <a:pt x="2780" y="147"/>
                </a:cubicBezTo>
                <a:cubicBezTo>
                  <a:pt x="2781" y="147"/>
                  <a:pt x="2781" y="147"/>
                  <a:pt x="2781" y="147"/>
                </a:cubicBezTo>
                <a:cubicBezTo>
                  <a:pt x="2782" y="147"/>
                  <a:pt x="2782" y="147"/>
                  <a:pt x="2782" y="147"/>
                </a:cubicBezTo>
                <a:cubicBezTo>
                  <a:pt x="2782" y="147"/>
                  <a:pt x="2783" y="147"/>
                  <a:pt x="2783" y="148"/>
                </a:cubicBezTo>
                <a:cubicBezTo>
                  <a:pt x="2783" y="148"/>
                  <a:pt x="2783" y="148"/>
                  <a:pt x="2784" y="148"/>
                </a:cubicBezTo>
                <a:cubicBezTo>
                  <a:pt x="2784" y="148"/>
                  <a:pt x="2784" y="148"/>
                  <a:pt x="2784" y="148"/>
                </a:cubicBezTo>
                <a:cubicBezTo>
                  <a:pt x="2784" y="148"/>
                  <a:pt x="2784" y="149"/>
                  <a:pt x="2785" y="149"/>
                </a:cubicBezTo>
                <a:cubicBezTo>
                  <a:pt x="2785" y="149"/>
                  <a:pt x="2786" y="149"/>
                  <a:pt x="2786" y="149"/>
                </a:cubicBezTo>
                <a:cubicBezTo>
                  <a:pt x="2787" y="149"/>
                  <a:pt x="2788" y="149"/>
                  <a:pt x="2788" y="149"/>
                </a:cubicBezTo>
                <a:cubicBezTo>
                  <a:pt x="2788" y="149"/>
                  <a:pt x="2788" y="149"/>
                  <a:pt x="2787" y="149"/>
                </a:cubicBezTo>
                <a:cubicBezTo>
                  <a:pt x="2787" y="149"/>
                  <a:pt x="2787" y="149"/>
                  <a:pt x="2787" y="149"/>
                </a:cubicBezTo>
                <a:cubicBezTo>
                  <a:pt x="2786" y="149"/>
                  <a:pt x="2785" y="149"/>
                  <a:pt x="2785" y="148"/>
                </a:cubicBezTo>
                <a:cubicBezTo>
                  <a:pt x="2784" y="148"/>
                  <a:pt x="2783" y="146"/>
                  <a:pt x="2783" y="146"/>
                </a:cubicBezTo>
                <a:cubicBezTo>
                  <a:pt x="2782" y="145"/>
                  <a:pt x="2782" y="145"/>
                  <a:pt x="2782" y="145"/>
                </a:cubicBezTo>
                <a:cubicBezTo>
                  <a:pt x="2782" y="145"/>
                  <a:pt x="2782" y="145"/>
                  <a:pt x="2782" y="145"/>
                </a:cubicBezTo>
                <a:cubicBezTo>
                  <a:pt x="2782" y="145"/>
                  <a:pt x="2781" y="145"/>
                  <a:pt x="2781" y="144"/>
                </a:cubicBezTo>
                <a:cubicBezTo>
                  <a:pt x="2780" y="144"/>
                  <a:pt x="2779" y="143"/>
                  <a:pt x="2778" y="142"/>
                </a:cubicBezTo>
                <a:cubicBezTo>
                  <a:pt x="2777" y="142"/>
                  <a:pt x="2777" y="141"/>
                  <a:pt x="2777" y="141"/>
                </a:cubicBezTo>
                <a:cubicBezTo>
                  <a:pt x="2777" y="141"/>
                  <a:pt x="2776" y="140"/>
                  <a:pt x="2776" y="140"/>
                </a:cubicBezTo>
                <a:cubicBezTo>
                  <a:pt x="2776" y="140"/>
                  <a:pt x="2776" y="140"/>
                  <a:pt x="2776" y="140"/>
                </a:cubicBezTo>
                <a:cubicBezTo>
                  <a:pt x="2775" y="139"/>
                  <a:pt x="2773" y="137"/>
                  <a:pt x="2775" y="135"/>
                </a:cubicBezTo>
                <a:cubicBezTo>
                  <a:pt x="2775" y="135"/>
                  <a:pt x="2776" y="134"/>
                  <a:pt x="2776" y="134"/>
                </a:cubicBezTo>
                <a:cubicBezTo>
                  <a:pt x="2777" y="134"/>
                  <a:pt x="2777" y="133"/>
                  <a:pt x="2777" y="133"/>
                </a:cubicBezTo>
                <a:cubicBezTo>
                  <a:pt x="2778" y="132"/>
                  <a:pt x="2778" y="132"/>
                  <a:pt x="2778" y="131"/>
                </a:cubicBezTo>
                <a:cubicBezTo>
                  <a:pt x="2778" y="131"/>
                  <a:pt x="2778" y="131"/>
                  <a:pt x="2778" y="131"/>
                </a:cubicBezTo>
                <a:cubicBezTo>
                  <a:pt x="2777" y="130"/>
                  <a:pt x="2777" y="130"/>
                  <a:pt x="2777" y="129"/>
                </a:cubicBezTo>
                <a:cubicBezTo>
                  <a:pt x="2777" y="129"/>
                  <a:pt x="2777" y="128"/>
                  <a:pt x="2777" y="128"/>
                </a:cubicBezTo>
                <a:cubicBezTo>
                  <a:pt x="2777" y="128"/>
                  <a:pt x="2776" y="127"/>
                  <a:pt x="2775" y="127"/>
                </a:cubicBezTo>
                <a:cubicBezTo>
                  <a:pt x="2775" y="127"/>
                  <a:pt x="2774" y="126"/>
                  <a:pt x="2774" y="126"/>
                </a:cubicBezTo>
                <a:cubicBezTo>
                  <a:pt x="2774" y="127"/>
                  <a:pt x="2774" y="127"/>
                  <a:pt x="2773" y="128"/>
                </a:cubicBezTo>
                <a:cubicBezTo>
                  <a:pt x="2773" y="128"/>
                  <a:pt x="2773" y="128"/>
                  <a:pt x="2773" y="128"/>
                </a:cubicBezTo>
                <a:close/>
                <a:moveTo>
                  <a:pt x="2758" y="135"/>
                </a:moveTo>
                <a:cubicBezTo>
                  <a:pt x="2758" y="136"/>
                  <a:pt x="2758" y="136"/>
                  <a:pt x="2759" y="136"/>
                </a:cubicBezTo>
                <a:cubicBezTo>
                  <a:pt x="2759" y="136"/>
                  <a:pt x="2759" y="136"/>
                  <a:pt x="2760" y="136"/>
                </a:cubicBezTo>
                <a:cubicBezTo>
                  <a:pt x="2760" y="136"/>
                  <a:pt x="2760" y="136"/>
                  <a:pt x="2759" y="136"/>
                </a:cubicBezTo>
                <a:cubicBezTo>
                  <a:pt x="2759" y="136"/>
                  <a:pt x="2759" y="136"/>
                  <a:pt x="2759" y="136"/>
                </a:cubicBezTo>
                <a:cubicBezTo>
                  <a:pt x="2759" y="136"/>
                  <a:pt x="2758" y="136"/>
                  <a:pt x="2758" y="135"/>
                </a:cubicBezTo>
                <a:close/>
                <a:moveTo>
                  <a:pt x="2755" y="170"/>
                </a:moveTo>
                <a:cubicBezTo>
                  <a:pt x="2755" y="170"/>
                  <a:pt x="2755" y="170"/>
                  <a:pt x="2755" y="170"/>
                </a:cubicBezTo>
                <a:cubicBezTo>
                  <a:pt x="2755" y="170"/>
                  <a:pt x="2755" y="170"/>
                  <a:pt x="2755" y="170"/>
                </a:cubicBezTo>
                <a:cubicBezTo>
                  <a:pt x="2755" y="170"/>
                  <a:pt x="2755" y="170"/>
                  <a:pt x="2755" y="170"/>
                </a:cubicBezTo>
                <a:close/>
                <a:moveTo>
                  <a:pt x="2715" y="146"/>
                </a:moveTo>
                <a:cubicBezTo>
                  <a:pt x="2715" y="147"/>
                  <a:pt x="2715" y="147"/>
                  <a:pt x="2716" y="147"/>
                </a:cubicBezTo>
                <a:cubicBezTo>
                  <a:pt x="2716" y="147"/>
                  <a:pt x="2716" y="147"/>
                  <a:pt x="2716" y="147"/>
                </a:cubicBezTo>
                <a:cubicBezTo>
                  <a:pt x="2716" y="148"/>
                  <a:pt x="2717" y="148"/>
                  <a:pt x="2717" y="149"/>
                </a:cubicBezTo>
                <a:cubicBezTo>
                  <a:pt x="2718" y="149"/>
                  <a:pt x="2718" y="149"/>
                  <a:pt x="2718" y="149"/>
                </a:cubicBezTo>
                <a:cubicBezTo>
                  <a:pt x="2718" y="150"/>
                  <a:pt x="2719" y="150"/>
                  <a:pt x="2719" y="151"/>
                </a:cubicBezTo>
                <a:cubicBezTo>
                  <a:pt x="2719" y="151"/>
                  <a:pt x="2719" y="151"/>
                  <a:pt x="2719" y="151"/>
                </a:cubicBezTo>
                <a:cubicBezTo>
                  <a:pt x="2719" y="152"/>
                  <a:pt x="2719" y="153"/>
                  <a:pt x="2720" y="154"/>
                </a:cubicBezTo>
                <a:cubicBezTo>
                  <a:pt x="2720" y="154"/>
                  <a:pt x="2721" y="155"/>
                  <a:pt x="2721" y="155"/>
                </a:cubicBezTo>
                <a:cubicBezTo>
                  <a:pt x="2721" y="155"/>
                  <a:pt x="2722" y="155"/>
                  <a:pt x="2722" y="156"/>
                </a:cubicBezTo>
                <a:cubicBezTo>
                  <a:pt x="2722" y="156"/>
                  <a:pt x="2722" y="156"/>
                  <a:pt x="2722" y="157"/>
                </a:cubicBezTo>
                <a:cubicBezTo>
                  <a:pt x="2722" y="157"/>
                  <a:pt x="2723" y="157"/>
                  <a:pt x="2723" y="157"/>
                </a:cubicBezTo>
                <a:cubicBezTo>
                  <a:pt x="2723" y="157"/>
                  <a:pt x="2723" y="158"/>
                  <a:pt x="2723" y="158"/>
                </a:cubicBezTo>
                <a:cubicBezTo>
                  <a:pt x="2724" y="159"/>
                  <a:pt x="2725" y="160"/>
                  <a:pt x="2726" y="160"/>
                </a:cubicBezTo>
                <a:cubicBezTo>
                  <a:pt x="2726" y="160"/>
                  <a:pt x="2726" y="160"/>
                  <a:pt x="2726" y="160"/>
                </a:cubicBezTo>
                <a:cubicBezTo>
                  <a:pt x="2726" y="160"/>
                  <a:pt x="2727" y="159"/>
                  <a:pt x="2728" y="158"/>
                </a:cubicBezTo>
                <a:cubicBezTo>
                  <a:pt x="2728" y="157"/>
                  <a:pt x="2728" y="156"/>
                  <a:pt x="2728" y="155"/>
                </a:cubicBezTo>
                <a:cubicBezTo>
                  <a:pt x="2728" y="155"/>
                  <a:pt x="2728" y="155"/>
                  <a:pt x="2728" y="155"/>
                </a:cubicBezTo>
                <a:cubicBezTo>
                  <a:pt x="2728" y="155"/>
                  <a:pt x="2728" y="154"/>
                  <a:pt x="2728" y="154"/>
                </a:cubicBezTo>
                <a:cubicBezTo>
                  <a:pt x="2728" y="154"/>
                  <a:pt x="2728" y="153"/>
                  <a:pt x="2728" y="153"/>
                </a:cubicBezTo>
                <a:cubicBezTo>
                  <a:pt x="2728" y="152"/>
                  <a:pt x="2727" y="152"/>
                  <a:pt x="2727" y="152"/>
                </a:cubicBezTo>
                <a:cubicBezTo>
                  <a:pt x="2727" y="152"/>
                  <a:pt x="2727" y="152"/>
                  <a:pt x="2727" y="151"/>
                </a:cubicBezTo>
                <a:cubicBezTo>
                  <a:pt x="2727" y="151"/>
                  <a:pt x="2727" y="151"/>
                  <a:pt x="2727" y="151"/>
                </a:cubicBezTo>
                <a:cubicBezTo>
                  <a:pt x="2728" y="150"/>
                  <a:pt x="2728" y="149"/>
                  <a:pt x="2727" y="148"/>
                </a:cubicBezTo>
                <a:cubicBezTo>
                  <a:pt x="2727" y="147"/>
                  <a:pt x="2726" y="146"/>
                  <a:pt x="2725" y="146"/>
                </a:cubicBezTo>
                <a:cubicBezTo>
                  <a:pt x="2725" y="146"/>
                  <a:pt x="2724" y="146"/>
                  <a:pt x="2724" y="146"/>
                </a:cubicBezTo>
                <a:cubicBezTo>
                  <a:pt x="2724" y="146"/>
                  <a:pt x="2723" y="146"/>
                  <a:pt x="2723" y="146"/>
                </a:cubicBezTo>
                <a:cubicBezTo>
                  <a:pt x="2723" y="146"/>
                  <a:pt x="2723" y="146"/>
                  <a:pt x="2722" y="146"/>
                </a:cubicBezTo>
                <a:cubicBezTo>
                  <a:pt x="2722" y="146"/>
                  <a:pt x="2722" y="146"/>
                  <a:pt x="2721" y="146"/>
                </a:cubicBezTo>
                <a:cubicBezTo>
                  <a:pt x="2721" y="146"/>
                  <a:pt x="2721" y="145"/>
                  <a:pt x="2721" y="145"/>
                </a:cubicBezTo>
                <a:cubicBezTo>
                  <a:pt x="2721" y="145"/>
                  <a:pt x="2721" y="145"/>
                  <a:pt x="2720" y="144"/>
                </a:cubicBezTo>
                <a:cubicBezTo>
                  <a:pt x="2720" y="144"/>
                  <a:pt x="2720" y="144"/>
                  <a:pt x="2720" y="144"/>
                </a:cubicBezTo>
                <a:cubicBezTo>
                  <a:pt x="2720" y="143"/>
                  <a:pt x="2719" y="143"/>
                  <a:pt x="2719" y="142"/>
                </a:cubicBezTo>
                <a:cubicBezTo>
                  <a:pt x="2718" y="142"/>
                  <a:pt x="2718" y="142"/>
                  <a:pt x="2717" y="142"/>
                </a:cubicBezTo>
                <a:cubicBezTo>
                  <a:pt x="2717" y="142"/>
                  <a:pt x="2717" y="142"/>
                  <a:pt x="2717" y="142"/>
                </a:cubicBezTo>
                <a:cubicBezTo>
                  <a:pt x="2716" y="142"/>
                  <a:pt x="2716" y="142"/>
                  <a:pt x="2716" y="142"/>
                </a:cubicBezTo>
                <a:cubicBezTo>
                  <a:pt x="2715" y="142"/>
                  <a:pt x="2715" y="142"/>
                  <a:pt x="2714" y="142"/>
                </a:cubicBezTo>
                <a:cubicBezTo>
                  <a:pt x="2714" y="142"/>
                  <a:pt x="2714" y="143"/>
                  <a:pt x="2714" y="143"/>
                </a:cubicBezTo>
                <a:cubicBezTo>
                  <a:pt x="2714" y="144"/>
                  <a:pt x="2714" y="145"/>
                  <a:pt x="2714" y="146"/>
                </a:cubicBezTo>
                <a:cubicBezTo>
                  <a:pt x="2714" y="146"/>
                  <a:pt x="2715" y="146"/>
                  <a:pt x="2715" y="146"/>
                </a:cubicBezTo>
                <a:close/>
                <a:moveTo>
                  <a:pt x="2749" y="200"/>
                </a:moveTo>
                <a:cubicBezTo>
                  <a:pt x="2749" y="200"/>
                  <a:pt x="2749" y="200"/>
                  <a:pt x="2750" y="201"/>
                </a:cubicBezTo>
                <a:cubicBezTo>
                  <a:pt x="2750" y="201"/>
                  <a:pt x="2750" y="201"/>
                  <a:pt x="2751" y="201"/>
                </a:cubicBezTo>
                <a:cubicBezTo>
                  <a:pt x="2751" y="201"/>
                  <a:pt x="2751" y="201"/>
                  <a:pt x="2751" y="201"/>
                </a:cubicBezTo>
                <a:cubicBezTo>
                  <a:pt x="2752" y="202"/>
                  <a:pt x="2752" y="202"/>
                  <a:pt x="2752" y="202"/>
                </a:cubicBezTo>
                <a:cubicBezTo>
                  <a:pt x="2752" y="202"/>
                  <a:pt x="2752" y="202"/>
                  <a:pt x="2753" y="202"/>
                </a:cubicBezTo>
                <a:cubicBezTo>
                  <a:pt x="2753" y="202"/>
                  <a:pt x="2753" y="202"/>
                  <a:pt x="2753" y="202"/>
                </a:cubicBezTo>
                <a:cubicBezTo>
                  <a:pt x="2753" y="202"/>
                  <a:pt x="2753" y="202"/>
                  <a:pt x="2754" y="201"/>
                </a:cubicBezTo>
                <a:cubicBezTo>
                  <a:pt x="2754" y="201"/>
                  <a:pt x="2754" y="201"/>
                  <a:pt x="2754" y="200"/>
                </a:cubicBezTo>
                <a:cubicBezTo>
                  <a:pt x="2754" y="200"/>
                  <a:pt x="2754" y="200"/>
                  <a:pt x="2754" y="200"/>
                </a:cubicBezTo>
                <a:cubicBezTo>
                  <a:pt x="2754" y="199"/>
                  <a:pt x="2754" y="199"/>
                  <a:pt x="2754" y="199"/>
                </a:cubicBezTo>
                <a:cubicBezTo>
                  <a:pt x="2754" y="199"/>
                  <a:pt x="2754" y="198"/>
                  <a:pt x="2754" y="198"/>
                </a:cubicBezTo>
                <a:cubicBezTo>
                  <a:pt x="2754" y="198"/>
                  <a:pt x="2753" y="198"/>
                  <a:pt x="2753" y="197"/>
                </a:cubicBezTo>
                <a:cubicBezTo>
                  <a:pt x="2753" y="197"/>
                  <a:pt x="2753" y="197"/>
                  <a:pt x="2753" y="196"/>
                </a:cubicBezTo>
                <a:cubicBezTo>
                  <a:pt x="2752" y="195"/>
                  <a:pt x="2750" y="194"/>
                  <a:pt x="2749" y="194"/>
                </a:cubicBezTo>
                <a:cubicBezTo>
                  <a:pt x="2748" y="194"/>
                  <a:pt x="2748" y="194"/>
                  <a:pt x="2748" y="194"/>
                </a:cubicBezTo>
                <a:cubicBezTo>
                  <a:pt x="2747" y="194"/>
                  <a:pt x="2747" y="193"/>
                  <a:pt x="2747" y="193"/>
                </a:cubicBezTo>
                <a:cubicBezTo>
                  <a:pt x="2747" y="192"/>
                  <a:pt x="2747" y="192"/>
                  <a:pt x="2746" y="191"/>
                </a:cubicBezTo>
                <a:cubicBezTo>
                  <a:pt x="2746" y="191"/>
                  <a:pt x="2745" y="190"/>
                  <a:pt x="2744" y="190"/>
                </a:cubicBezTo>
                <a:cubicBezTo>
                  <a:pt x="2744" y="190"/>
                  <a:pt x="2744" y="190"/>
                  <a:pt x="2744" y="190"/>
                </a:cubicBezTo>
                <a:cubicBezTo>
                  <a:pt x="2743" y="190"/>
                  <a:pt x="2743" y="190"/>
                  <a:pt x="2742" y="190"/>
                </a:cubicBezTo>
                <a:cubicBezTo>
                  <a:pt x="2742" y="190"/>
                  <a:pt x="2741" y="191"/>
                  <a:pt x="2740" y="191"/>
                </a:cubicBezTo>
                <a:cubicBezTo>
                  <a:pt x="2740" y="192"/>
                  <a:pt x="2740" y="192"/>
                  <a:pt x="2740" y="193"/>
                </a:cubicBezTo>
                <a:cubicBezTo>
                  <a:pt x="2740" y="194"/>
                  <a:pt x="2741" y="194"/>
                  <a:pt x="2741" y="195"/>
                </a:cubicBezTo>
                <a:cubicBezTo>
                  <a:pt x="2741" y="195"/>
                  <a:pt x="2742" y="196"/>
                  <a:pt x="2742" y="196"/>
                </a:cubicBezTo>
                <a:cubicBezTo>
                  <a:pt x="2742" y="196"/>
                  <a:pt x="2742" y="197"/>
                  <a:pt x="2743" y="197"/>
                </a:cubicBezTo>
                <a:cubicBezTo>
                  <a:pt x="2743" y="197"/>
                  <a:pt x="2744" y="198"/>
                  <a:pt x="2744" y="198"/>
                </a:cubicBezTo>
                <a:cubicBezTo>
                  <a:pt x="2745" y="198"/>
                  <a:pt x="2745" y="198"/>
                  <a:pt x="2745" y="198"/>
                </a:cubicBezTo>
                <a:cubicBezTo>
                  <a:pt x="2746" y="198"/>
                  <a:pt x="2746" y="198"/>
                  <a:pt x="2746" y="199"/>
                </a:cubicBezTo>
                <a:cubicBezTo>
                  <a:pt x="2747" y="199"/>
                  <a:pt x="2747" y="199"/>
                  <a:pt x="2748" y="199"/>
                </a:cubicBezTo>
                <a:cubicBezTo>
                  <a:pt x="2748" y="199"/>
                  <a:pt x="2748" y="199"/>
                  <a:pt x="2748" y="199"/>
                </a:cubicBezTo>
                <a:cubicBezTo>
                  <a:pt x="2749" y="199"/>
                  <a:pt x="2749" y="199"/>
                  <a:pt x="2749" y="199"/>
                </a:cubicBezTo>
                <a:cubicBezTo>
                  <a:pt x="2749" y="199"/>
                  <a:pt x="2749" y="199"/>
                  <a:pt x="2749" y="199"/>
                </a:cubicBezTo>
                <a:cubicBezTo>
                  <a:pt x="2750" y="198"/>
                  <a:pt x="2750" y="198"/>
                  <a:pt x="2750" y="198"/>
                </a:cubicBezTo>
                <a:cubicBezTo>
                  <a:pt x="2750" y="199"/>
                  <a:pt x="2750" y="199"/>
                  <a:pt x="2750" y="199"/>
                </a:cubicBezTo>
                <a:cubicBezTo>
                  <a:pt x="2750" y="199"/>
                  <a:pt x="2750" y="199"/>
                  <a:pt x="2750" y="199"/>
                </a:cubicBezTo>
                <a:cubicBezTo>
                  <a:pt x="2750" y="199"/>
                  <a:pt x="2749" y="199"/>
                  <a:pt x="2749" y="200"/>
                </a:cubicBezTo>
                <a:close/>
                <a:moveTo>
                  <a:pt x="3005" y="224"/>
                </a:moveTo>
                <a:cubicBezTo>
                  <a:pt x="3005" y="224"/>
                  <a:pt x="3005" y="224"/>
                  <a:pt x="3005" y="224"/>
                </a:cubicBezTo>
                <a:cubicBezTo>
                  <a:pt x="3006" y="224"/>
                  <a:pt x="3007" y="223"/>
                  <a:pt x="3007" y="222"/>
                </a:cubicBezTo>
                <a:cubicBezTo>
                  <a:pt x="3007" y="221"/>
                  <a:pt x="3007" y="221"/>
                  <a:pt x="3007" y="220"/>
                </a:cubicBezTo>
                <a:cubicBezTo>
                  <a:pt x="3007" y="220"/>
                  <a:pt x="3006" y="219"/>
                  <a:pt x="3005" y="219"/>
                </a:cubicBezTo>
                <a:cubicBezTo>
                  <a:pt x="3004" y="219"/>
                  <a:pt x="3003" y="220"/>
                  <a:pt x="3003" y="221"/>
                </a:cubicBezTo>
                <a:cubicBezTo>
                  <a:pt x="3003" y="222"/>
                  <a:pt x="3003" y="222"/>
                  <a:pt x="3003" y="223"/>
                </a:cubicBezTo>
                <a:cubicBezTo>
                  <a:pt x="3004" y="223"/>
                  <a:pt x="3004" y="224"/>
                  <a:pt x="3005" y="224"/>
                </a:cubicBezTo>
                <a:close/>
                <a:moveTo>
                  <a:pt x="2997" y="221"/>
                </a:moveTo>
                <a:cubicBezTo>
                  <a:pt x="2998" y="221"/>
                  <a:pt x="2998" y="222"/>
                  <a:pt x="2999" y="222"/>
                </a:cubicBezTo>
                <a:cubicBezTo>
                  <a:pt x="2999" y="222"/>
                  <a:pt x="2999" y="222"/>
                  <a:pt x="2999" y="222"/>
                </a:cubicBezTo>
                <a:cubicBezTo>
                  <a:pt x="3000" y="222"/>
                  <a:pt x="3001" y="221"/>
                  <a:pt x="3001" y="220"/>
                </a:cubicBezTo>
                <a:cubicBezTo>
                  <a:pt x="3001" y="219"/>
                  <a:pt x="3001" y="219"/>
                  <a:pt x="3001" y="219"/>
                </a:cubicBezTo>
                <a:cubicBezTo>
                  <a:pt x="3002" y="218"/>
                  <a:pt x="3001" y="218"/>
                  <a:pt x="3001" y="217"/>
                </a:cubicBezTo>
                <a:cubicBezTo>
                  <a:pt x="3001" y="217"/>
                  <a:pt x="3001" y="217"/>
                  <a:pt x="3000" y="217"/>
                </a:cubicBezTo>
                <a:cubicBezTo>
                  <a:pt x="3000" y="216"/>
                  <a:pt x="2999" y="216"/>
                  <a:pt x="2999" y="216"/>
                </a:cubicBezTo>
                <a:cubicBezTo>
                  <a:pt x="2998" y="216"/>
                  <a:pt x="2998" y="216"/>
                  <a:pt x="2997" y="217"/>
                </a:cubicBezTo>
                <a:cubicBezTo>
                  <a:pt x="2997" y="217"/>
                  <a:pt x="2997" y="217"/>
                  <a:pt x="2997" y="218"/>
                </a:cubicBezTo>
                <a:cubicBezTo>
                  <a:pt x="2996" y="219"/>
                  <a:pt x="2997" y="219"/>
                  <a:pt x="2997" y="220"/>
                </a:cubicBezTo>
                <a:cubicBezTo>
                  <a:pt x="2997" y="220"/>
                  <a:pt x="2997" y="221"/>
                  <a:pt x="2997" y="221"/>
                </a:cubicBezTo>
                <a:close/>
                <a:moveTo>
                  <a:pt x="2782" y="188"/>
                </a:moveTo>
                <a:cubicBezTo>
                  <a:pt x="2782" y="188"/>
                  <a:pt x="2782" y="188"/>
                  <a:pt x="2782" y="188"/>
                </a:cubicBezTo>
                <a:cubicBezTo>
                  <a:pt x="2782" y="188"/>
                  <a:pt x="2781" y="187"/>
                  <a:pt x="2781" y="187"/>
                </a:cubicBezTo>
                <a:cubicBezTo>
                  <a:pt x="2781" y="187"/>
                  <a:pt x="2779" y="186"/>
                  <a:pt x="2779" y="185"/>
                </a:cubicBezTo>
                <a:cubicBezTo>
                  <a:pt x="2780" y="184"/>
                  <a:pt x="2780" y="184"/>
                  <a:pt x="2780" y="183"/>
                </a:cubicBezTo>
                <a:cubicBezTo>
                  <a:pt x="2780" y="183"/>
                  <a:pt x="2780" y="182"/>
                  <a:pt x="2780" y="182"/>
                </a:cubicBezTo>
                <a:cubicBezTo>
                  <a:pt x="2780" y="182"/>
                  <a:pt x="2780" y="182"/>
                  <a:pt x="2780" y="182"/>
                </a:cubicBezTo>
                <a:cubicBezTo>
                  <a:pt x="2780" y="181"/>
                  <a:pt x="2779" y="181"/>
                  <a:pt x="2780" y="180"/>
                </a:cubicBezTo>
                <a:cubicBezTo>
                  <a:pt x="2780" y="179"/>
                  <a:pt x="2781" y="176"/>
                  <a:pt x="2783" y="176"/>
                </a:cubicBezTo>
                <a:cubicBezTo>
                  <a:pt x="2783" y="176"/>
                  <a:pt x="2784" y="176"/>
                  <a:pt x="2784" y="176"/>
                </a:cubicBezTo>
                <a:cubicBezTo>
                  <a:pt x="2785" y="176"/>
                  <a:pt x="2785" y="176"/>
                  <a:pt x="2785" y="176"/>
                </a:cubicBezTo>
                <a:cubicBezTo>
                  <a:pt x="2786" y="176"/>
                  <a:pt x="2787" y="177"/>
                  <a:pt x="2788" y="177"/>
                </a:cubicBezTo>
                <a:cubicBezTo>
                  <a:pt x="2788" y="178"/>
                  <a:pt x="2789" y="179"/>
                  <a:pt x="2788" y="179"/>
                </a:cubicBezTo>
                <a:cubicBezTo>
                  <a:pt x="2788" y="179"/>
                  <a:pt x="2788" y="180"/>
                  <a:pt x="2789" y="181"/>
                </a:cubicBezTo>
                <a:cubicBezTo>
                  <a:pt x="2790" y="181"/>
                  <a:pt x="2791" y="183"/>
                  <a:pt x="2790" y="184"/>
                </a:cubicBezTo>
                <a:cubicBezTo>
                  <a:pt x="2790" y="185"/>
                  <a:pt x="2789" y="186"/>
                  <a:pt x="2789" y="186"/>
                </a:cubicBezTo>
                <a:cubicBezTo>
                  <a:pt x="2789" y="186"/>
                  <a:pt x="2789" y="186"/>
                  <a:pt x="2789" y="186"/>
                </a:cubicBezTo>
                <a:cubicBezTo>
                  <a:pt x="2789" y="187"/>
                  <a:pt x="2789" y="187"/>
                  <a:pt x="2789" y="188"/>
                </a:cubicBezTo>
                <a:cubicBezTo>
                  <a:pt x="2789" y="188"/>
                  <a:pt x="2788" y="189"/>
                  <a:pt x="2787" y="189"/>
                </a:cubicBezTo>
                <a:cubicBezTo>
                  <a:pt x="2787" y="189"/>
                  <a:pt x="2787" y="189"/>
                  <a:pt x="2787" y="189"/>
                </a:cubicBezTo>
                <a:cubicBezTo>
                  <a:pt x="2786" y="190"/>
                  <a:pt x="2785" y="191"/>
                  <a:pt x="2784" y="191"/>
                </a:cubicBezTo>
                <a:cubicBezTo>
                  <a:pt x="2784" y="191"/>
                  <a:pt x="2784" y="191"/>
                  <a:pt x="2784" y="191"/>
                </a:cubicBezTo>
                <a:cubicBezTo>
                  <a:pt x="2784" y="190"/>
                  <a:pt x="2783" y="190"/>
                  <a:pt x="2783" y="190"/>
                </a:cubicBezTo>
                <a:cubicBezTo>
                  <a:pt x="2782" y="190"/>
                  <a:pt x="2782" y="188"/>
                  <a:pt x="2782" y="188"/>
                </a:cubicBezTo>
                <a:close/>
                <a:moveTo>
                  <a:pt x="2784" y="190"/>
                </a:moveTo>
                <a:cubicBezTo>
                  <a:pt x="2784" y="190"/>
                  <a:pt x="2784" y="190"/>
                  <a:pt x="2784" y="190"/>
                </a:cubicBezTo>
                <a:cubicBezTo>
                  <a:pt x="2784" y="190"/>
                  <a:pt x="2784" y="190"/>
                  <a:pt x="2784" y="190"/>
                </a:cubicBezTo>
                <a:close/>
                <a:moveTo>
                  <a:pt x="2803" y="184"/>
                </a:moveTo>
                <a:cubicBezTo>
                  <a:pt x="2802" y="184"/>
                  <a:pt x="2802" y="185"/>
                  <a:pt x="2802" y="185"/>
                </a:cubicBezTo>
                <a:cubicBezTo>
                  <a:pt x="2801" y="185"/>
                  <a:pt x="2801" y="184"/>
                  <a:pt x="2801" y="184"/>
                </a:cubicBezTo>
                <a:cubicBezTo>
                  <a:pt x="2801" y="184"/>
                  <a:pt x="2800" y="184"/>
                  <a:pt x="2799" y="184"/>
                </a:cubicBezTo>
                <a:cubicBezTo>
                  <a:pt x="2799" y="184"/>
                  <a:pt x="2799" y="184"/>
                  <a:pt x="2798" y="184"/>
                </a:cubicBezTo>
                <a:cubicBezTo>
                  <a:pt x="2797" y="184"/>
                  <a:pt x="2796" y="185"/>
                  <a:pt x="2795" y="186"/>
                </a:cubicBezTo>
                <a:cubicBezTo>
                  <a:pt x="2795" y="186"/>
                  <a:pt x="2795" y="186"/>
                  <a:pt x="2795" y="186"/>
                </a:cubicBezTo>
                <a:cubicBezTo>
                  <a:pt x="2794" y="187"/>
                  <a:pt x="2794" y="187"/>
                  <a:pt x="2794" y="187"/>
                </a:cubicBezTo>
                <a:cubicBezTo>
                  <a:pt x="2793" y="187"/>
                  <a:pt x="2792" y="188"/>
                  <a:pt x="2792" y="189"/>
                </a:cubicBezTo>
                <a:cubicBezTo>
                  <a:pt x="2791" y="190"/>
                  <a:pt x="2792" y="191"/>
                  <a:pt x="2792" y="192"/>
                </a:cubicBezTo>
                <a:cubicBezTo>
                  <a:pt x="2792" y="192"/>
                  <a:pt x="2792" y="192"/>
                  <a:pt x="2792" y="192"/>
                </a:cubicBezTo>
                <a:cubicBezTo>
                  <a:pt x="2792" y="192"/>
                  <a:pt x="2792" y="192"/>
                  <a:pt x="2792" y="193"/>
                </a:cubicBezTo>
                <a:cubicBezTo>
                  <a:pt x="2792" y="193"/>
                  <a:pt x="2792" y="193"/>
                  <a:pt x="2792" y="194"/>
                </a:cubicBezTo>
                <a:cubicBezTo>
                  <a:pt x="2792" y="194"/>
                  <a:pt x="2792" y="194"/>
                  <a:pt x="2791" y="195"/>
                </a:cubicBezTo>
                <a:cubicBezTo>
                  <a:pt x="2791" y="195"/>
                  <a:pt x="2791" y="195"/>
                  <a:pt x="2791" y="195"/>
                </a:cubicBezTo>
                <a:cubicBezTo>
                  <a:pt x="2791" y="196"/>
                  <a:pt x="2790" y="196"/>
                  <a:pt x="2790" y="197"/>
                </a:cubicBezTo>
                <a:cubicBezTo>
                  <a:pt x="2790" y="197"/>
                  <a:pt x="2790" y="197"/>
                  <a:pt x="2790" y="197"/>
                </a:cubicBezTo>
                <a:cubicBezTo>
                  <a:pt x="2790" y="198"/>
                  <a:pt x="2790" y="199"/>
                  <a:pt x="2789" y="200"/>
                </a:cubicBezTo>
                <a:cubicBezTo>
                  <a:pt x="2789" y="200"/>
                  <a:pt x="2789" y="200"/>
                  <a:pt x="2788" y="200"/>
                </a:cubicBezTo>
                <a:cubicBezTo>
                  <a:pt x="2788" y="200"/>
                  <a:pt x="2787" y="201"/>
                  <a:pt x="2787" y="201"/>
                </a:cubicBezTo>
                <a:cubicBezTo>
                  <a:pt x="2786" y="202"/>
                  <a:pt x="2786" y="203"/>
                  <a:pt x="2786" y="204"/>
                </a:cubicBezTo>
                <a:cubicBezTo>
                  <a:pt x="2786" y="204"/>
                  <a:pt x="2786" y="204"/>
                  <a:pt x="2786" y="205"/>
                </a:cubicBezTo>
                <a:cubicBezTo>
                  <a:pt x="2786" y="205"/>
                  <a:pt x="2786" y="205"/>
                  <a:pt x="2786" y="206"/>
                </a:cubicBezTo>
                <a:cubicBezTo>
                  <a:pt x="2786" y="206"/>
                  <a:pt x="2787" y="206"/>
                  <a:pt x="2787" y="206"/>
                </a:cubicBezTo>
                <a:cubicBezTo>
                  <a:pt x="2787" y="206"/>
                  <a:pt x="2787" y="206"/>
                  <a:pt x="2787" y="206"/>
                </a:cubicBezTo>
                <a:cubicBezTo>
                  <a:pt x="2788" y="206"/>
                  <a:pt x="2788" y="206"/>
                  <a:pt x="2788" y="206"/>
                </a:cubicBezTo>
                <a:cubicBezTo>
                  <a:pt x="2789" y="205"/>
                  <a:pt x="2789" y="205"/>
                  <a:pt x="2790" y="204"/>
                </a:cubicBezTo>
                <a:cubicBezTo>
                  <a:pt x="2791" y="203"/>
                  <a:pt x="2793" y="202"/>
                  <a:pt x="2794" y="201"/>
                </a:cubicBezTo>
                <a:cubicBezTo>
                  <a:pt x="2795" y="202"/>
                  <a:pt x="2795" y="202"/>
                  <a:pt x="2796" y="202"/>
                </a:cubicBezTo>
                <a:cubicBezTo>
                  <a:pt x="2796" y="202"/>
                  <a:pt x="2797" y="203"/>
                  <a:pt x="2797" y="203"/>
                </a:cubicBezTo>
                <a:cubicBezTo>
                  <a:pt x="2797" y="203"/>
                  <a:pt x="2798" y="203"/>
                  <a:pt x="2798" y="203"/>
                </a:cubicBezTo>
                <a:cubicBezTo>
                  <a:pt x="2799" y="203"/>
                  <a:pt x="2799" y="202"/>
                  <a:pt x="2800" y="202"/>
                </a:cubicBezTo>
                <a:cubicBezTo>
                  <a:pt x="2801" y="202"/>
                  <a:pt x="2801" y="202"/>
                  <a:pt x="2802" y="202"/>
                </a:cubicBezTo>
                <a:cubicBezTo>
                  <a:pt x="2802" y="202"/>
                  <a:pt x="2802" y="202"/>
                  <a:pt x="2802" y="202"/>
                </a:cubicBezTo>
                <a:cubicBezTo>
                  <a:pt x="2802" y="202"/>
                  <a:pt x="2803" y="202"/>
                  <a:pt x="2803" y="202"/>
                </a:cubicBezTo>
                <a:cubicBezTo>
                  <a:pt x="2804" y="202"/>
                  <a:pt x="2804" y="201"/>
                  <a:pt x="2805" y="201"/>
                </a:cubicBezTo>
                <a:cubicBezTo>
                  <a:pt x="2805" y="201"/>
                  <a:pt x="2806" y="201"/>
                  <a:pt x="2806" y="201"/>
                </a:cubicBezTo>
                <a:cubicBezTo>
                  <a:pt x="2807" y="202"/>
                  <a:pt x="2807" y="202"/>
                  <a:pt x="2808" y="202"/>
                </a:cubicBezTo>
                <a:cubicBezTo>
                  <a:pt x="2808" y="202"/>
                  <a:pt x="2808" y="202"/>
                  <a:pt x="2808" y="202"/>
                </a:cubicBezTo>
                <a:cubicBezTo>
                  <a:pt x="2808" y="202"/>
                  <a:pt x="2809" y="202"/>
                  <a:pt x="2810" y="202"/>
                </a:cubicBezTo>
                <a:cubicBezTo>
                  <a:pt x="2810" y="202"/>
                  <a:pt x="2811" y="202"/>
                  <a:pt x="2812" y="202"/>
                </a:cubicBezTo>
                <a:cubicBezTo>
                  <a:pt x="2813" y="201"/>
                  <a:pt x="2813" y="201"/>
                  <a:pt x="2814" y="201"/>
                </a:cubicBezTo>
                <a:cubicBezTo>
                  <a:pt x="2814" y="201"/>
                  <a:pt x="2814" y="201"/>
                  <a:pt x="2814" y="202"/>
                </a:cubicBezTo>
                <a:cubicBezTo>
                  <a:pt x="2815" y="202"/>
                  <a:pt x="2815" y="203"/>
                  <a:pt x="2816" y="203"/>
                </a:cubicBezTo>
                <a:cubicBezTo>
                  <a:pt x="2817" y="203"/>
                  <a:pt x="2817" y="202"/>
                  <a:pt x="2818" y="202"/>
                </a:cubicBezTo>
                <a:cubicBezTo>
                  <a:pt x="2819" y="201"/>
                  <a:pt x="2819" y="199"/>
                  <a:pt x="2819" y="198"/>
                </a:cubicBezTo>
                <a:cubicBezTo>
                  <a:pt x="2818" y="197"/>
                  <a:pt x="2818" y="197"/>
                  <a:pt x="2818" y="196"/>
                </a:cubicBezTo>
                <a:cubicBezTo>
                  <a:pt x="2817" y="196"/>
                  <a:pt x="2817" y="196"/>
                  <a:pt x="2817" y="196"/>
                </a:cubicBezTo>
                <a:cubicBezTo>
                  <a:pt x="2817" y="196"/>
                  <a:pt x="2817" y="195"/>
                  <a:pt x="2816" y="194"/>
                </a:cubicBezTo>
                <a:cubicBezTo>
                  <a:pt x="2816" y="194"/>
                  <a:pt x="2816" y="194"/>
                  <a:pt x="2816" y="194"/>
                </a:cubicBezTo>
                <a:cubicBezTo>
                  <a:pt x="2816" y="192"/>
                  <a:pt x="2815" y="191"/>
                  <a:pt x="2813" y="190"/>
                </a:cubicBezTo>
                <a:cubicBezTo>
                  <a:pt x="2813" y="190"/>
                  <a:pt x="2812" y="190"/>
                  <a:pt x="2812" y="189"/>
                </a:cubicBezTo>
                <a:cubicBezTo>
                  <a:pt x="2812" y="189"/>
                  <a:pt x="2811" y="188"/>
                  <a:pt x="2810" y="187"/>
                </a:cubicBezTo>
                <a:cubicBezTo>
                  <a:pt x="2810" y="187"/>
                  <a:pt x="2809" y="187"/>
                  <a:pt x="2809" y="187"/>
                </a:cubicBezTo>
                <a:cubicBezTo>
                  <a:pt x="2808" y="187"/>
                  <a:pt x="2808" y="187"/>
                  <a:pt x="2808" y="186"/>
                </a:cubicBezTo>
                <a:cubicBezTo>
                  <a:pt x="2807" y="186"/>
                  <a:pt x="2807" y="186"/>
                  <a:pt x="2806" y="185"/>
                </a:cubicBezTo>
                <a:cubicBezTo>
                  <a:pt x="2806" y="184"/>
                  <a:pt x="2805" y="184"/>
                  <a:pt x="2804" y="184"/>
                </a:cubicBezTo>
                <a:cubicBezTo>
                  <a:pt x="2804" y="184"/>
                  <a:pt x="2803" y="184"/>
                  <a:pt x="2803" y="184"/>
                </a:cubicBezTo>
                <a:close/>
                <a:moveTo>
                  <a:pt x="2799" y="91"/>
                </a:moveTo>
                <a:cubicBezTo>
                  <a:pt x="2799" y="91"/>
                  <a:pt x="2799" y="91"/>
                  <a:pt x="2799" y="91"/>
                </a:cubicBezTo>
                <a:cubicBezTo>
                  <a:pt x="2799" y="91"/>
                  <a:pt x="2800" y="90"/>
                  <a:pt x="2800" y="90"/>
                </a:cubicBezTo>
                <a:cubicBezTo>
                  <a:pt x="2801" y="90"/>
                  <a:pt x="2802" y="90"/>
                  <a:pt x="2802" y="89"/>
                </a:cubicBezTo>
                <a:cubicBezTo>
                  <a:pt x="2802" y="89"/>
                  <a:pt x="2802" y="89"/>
                  <a:pt x="2802" y="89"/>
                </a:cubicBezTo>
                <a:cubicBezTo>
                  <a:pt x="2803" y="89"/>
                  <a:pt x="2803" y="88"/>
                  <a:pt x="2803" y="88"/>
                </a:cubicBezTo>
                <a:cubicBezTo>
                  <a:pt x="2805" y="87"/>
                  <a:pt x="2805" y="85"/>
                  <a:pt x="2805" y="83"/>
                </a:cubicBezTo>
                <a:cubicBezTo>
                  <a:pt x="2805" y="82"/>
                  <a:pt x="2804" y="82"/>
                  <a:pt x="2803" y="82"/>
                </a:cubicBezTo>
                <a:cubicBezTo>
                  <a:pt x="2803" y="82"/>
                  <a:pt x="2803" y="82"/>
                  <a:pt x="2802" y="82"/>
                </a:cubicBezTo>
                <a:cubicBezTo>
                  <a:pt x="2801" y="82"/>
                  <a:pt x="2800" y="83"/>
                  <a:pt x="2800" y="84"/>
                </a:cubicBezTo>
                <a:cubicBezTo>
                  <a:pt x="2799" y="84"/>
                  <a:pt x="2799" y="85"/>
                  <a:pt x="2799" y="85"/>
                </a:cubicBezTo>
                <a:cubicBezTo>
                  <a:pt x="2798" y="85"/>
                  <a:pt x="2798" y="86"/>
                  <a:pt x="2798" y="86"/>
                </a:cubicBezTo>
                <a:cubicBezTo>
                  <a:pt x="2798" y="87"/>
                  <a:pt x="2798" y="87"/>
                  <a:pt x="2797" y="87"/>
                </a:cubicBezTo>
                <a:cubicBezTo>
                  <a:pt x="2797" y="88"/>
                  <a:pt x="2797" y="89"/>
                  <a:pt x="2797" y="89"/>
                </a:cubicBezTo>
                <a:cubicBezTo>
                  <a:pt x="2798" y="90"/>
                  <a:pt x="2798" y="90"/>
                  <a:pt x="2799" y="91"/>
                </a:cubicBezTo>
                <a:close/>
                <a:moveTo>
                  <a:pt x="2562" y="229"/>
                </a:moveTo>
                <a:cubicBezTo>
                  <a:pt x="2562" y="229"/>
                  <a:pt x="2562" y="229"/>
                  <a:pt x="2562" y="229"/>
                </a:cubicBezTo>
                <a:cubicBezTo>
                  <a:pt x="2562" y="229"/>
                  <a:pt x="2562" y="228"/>
                  <a:pt x="2562" y="228"/>
                </a:cubicBezTo>
                <a:cubicBezTo>
                  <a:pt x="2562" y="228"/>
                  <a:pt x="2562" y="228"/>
                  <a:pt x="2562" y="228"/>
                </a:cubicBezTo>
                <a:cubicBezTo>
                  <a:pt x="2563" y="226"/>
                  <a:pt x="2566" y="225"/>
                  <a:pt x="2567" y="225"/>
                </a:cubicBezTo>
                <a:cubicBezTo>
                  <a:pt x="2568" y="225"/>
                  <a:pt x="2568" y="225"/>
                  <a:pt x="2568" y="225"/>
                </a:cubicBezTo>
                <a:cubicBezTo>
                  <a:pt x="2568" y="225"/>
                  <a:pt x="2569" y="225"/>
                  <a:pt x="2570" y="225"/>
                </a:cubicBezTo>
                <a:cubicBezTo>
                  <a:pt x="2570" y="225"/>
                  <a:pt x="2570" y="225"/>
                  <a:pt x="2570" y="225"/>
                </a:cubicBezTo>
                <a:cubicBezTo>
                  <a:pt x="2571" y="225"/>
                  <a:pt x="2571" y="225"/>
                  <a:pt x="2572" y="226"/>
                </a:cubicBezTo>
                <a:cubicBezTo>
                  <a:pt x="2572" y="226"/>
                  <a:pt x="2572" y="227"/>
                  <a:pt x="2572" y="227"/>
                </a:cubicBezTo>
                <a:cubicBezTo>
                  <a:pt x="2572" y="228"/>
                  <a:pt x="2572" y="228"/>
                  <a:pt x="2572" y="229"/>
                </a:cubicBezTo>
                <a:cubicBezTo>
                  <a:pt x="2573" y="229"/>
                  <a:pt x="2574" y="229"/>
                  <a:pt x="2574" y="230"/>
                </a:cubicBezTo>
                <a:cubicBezTo>
                  <a:pt x="2574" y="230"/>
                  <a:pt x="2574" y="230"/>
                  <a:pt x="2574" y="230"/>
                </a:cubicBezTo>
                <a:cubicBezTo>
                  <a:pt x="2574" y="231"/>
                  <a:pt x="2574" y="231"/>
                  <a:pt x="2574" y="231"/>
                </a:cubicBezTo>
                <a:cubicBezTo>
                  <a:pt x="2575" y="231"/>
                  <a:pt x="2575" y="231"/>
                  <a:pt x="2575" y="232"/>
                </a:cubicBezTo>
                <a:cubicBezTo>
                  <a:pt x="2575" y="232"/>
                  <a:pt x="2575" y="232"/>
                  <a:pt x="2575" y="233"/>
                </a:cubicBezTo>
                <a:cubicBezTo>
                  <a:pt x="2575" y="233"/>
                  <a:pt x="2575" y="233"/>
                  <a:pt x="2575" y="234"/>
                </a:cubicBezTo>
                <a:cubicBezTo>
                  <a:pt x="2575" y="234"/>
                  <a:pt x="2575" y="234"/>
                  <a:pt x="2575" y="234"/>
                </a:cubicBezTo>
                <a:cubicBezTo>
                  <a:pt x="2575" y="234"/>
                  <a:pt x="2575" y="234"/>
                  <a:pt x="2575" y="235"/>
                </a:cubicBezTo>
                <a:cubicBezTo>
                  <a:pt x="2575" y="235"/>
                  <a:pt x="2576" y="235"/>
                  <a:pt x="2576" y="236"/>
                </a:cubicBezTo>
                <a:cubicBezTo>
                  <a:pt x="2576" y="237"/>
                  <a:pt x="2576" y="238"/>
                  <a:pt x="2575" y="238"/>
                </a:cubicBezTo>
                <a:cubicBezTo>
                  <a:pt x="2574" y="240"/>
                  <a:pt x="2572" y="240"/>
                  <a:pt x="2571" y="240"/>
                </a:cubicBezTo>
                <a:cubicBezTo>
                  <a:pt x="2571" y="240"/>
                  <a:pt x="2571" y="240"/>
                  <a:pt x="2571" y="240"/>
                </a:cubicBezTo>
                <a:cubicBezTo>
                  <a:pt x="2570" y="241"/>
                  <a:pt x="2570" y="242"/>
                  <a:pt x="2569" y="242"/>
                </a:cubicBezTo>
                <a:cubicBezTo>
                  <a:pt x="2568" y="242"/>
                  <a:pt x="2568" y="242"/>
                  <a:pt x="2568" y="242"/>
                </a:cubicBezTo>
                <a:cubicBezTo>
                  <a:pt x="2568" y="242"/>
                  <a:pt x="2568" y="242"/>
                  <a:pt x="2568" y="242"/>
                </a:cubicBezTo>
                <a:cubicBezTo>
                  <a:pt x="2567" y="242"/>
                  <a:pt x="2566" y="241"/>
                  <a:pt x="2565" y="241"/>
                </a:cubicBezTo>
                <a:cubicBezTo>
                  <a:pt x="2565" y="240"/>
                  <a:pt x="2565" y="240"/>
                  <a:pt x="2565" y="240"/>
                </a:cubicBezTo>
                <a:cubicBezTo>
                  <a:pt x="2565" y="240"/>
                  <a:pt x="2564" y="240"/>
                  <a:pt x="2564" y="240"/>
                </a:cubicBezTo>
                <a:cubicBezTo>
                  <a:pt x="2564" y="240"/>
                  <a:pt x="2564" y="240"/>
                  <a:pt x="2563" y="240"/>
                </a:cubicBezTo>
                <a:cubicBezTo>
                  <a:pt x="2563" y="240"/>
                  <a:pt x="2563" y="240"/>
                  <a:pt x="2563" y="240"/>
                </a:cubicBezTo>
                <a:cubicBezTo>
                  <a:pt x="2562" y="240"/>
                  <a:pt x="2562" y="240"/>
                  <a:pt x="2562" y="240"/>
                </a:cubicBezTo>
                <a:cubicBezTo>
                  <a:pt x="2562" y="240"/>
                  <a:pt x="2562" y="240"/>
                  <a:pt x="2562" y="240"/>
                </a:cubicBezTo>
                <a:cubicBezTo>
                  <a:pt x="2560" y="240"/>
                  <a:pt x="2560" y="240"/>
                  <a:pt x="2559" y="239"/>
                </a:cubicBezTo>
                <a:cubicBezTo>
                  <a:pt x="2559" y="239"/>
                  <a:pt x="2559" y="239"/>
                  <a:pt x="2559" y="239"/>
                </a:cubicBezTo>
                <a:cubicBezTo>
                  <a:pt x="2558" y="239"/>
                  <a:pt x="2557" y="238"/>
                  <a:pt x="2558" y="237"/>
                </a:cubicBezTo>
                <a:cubicBezTo>
                  <a:pt x="2558" y="236"/>
                  <a:pt x="2558" y="236"/>
                  <a:pt x="2559" y="235"/>
                </a:cubicBezTo>
                <a:cubicBezTo>
                  <a:pt x="2559" y="235"/>
                  <a:pt x="2559" y="235"/>
                  <a:pt x="2560" y="235"/>
                </a:cubicBezTo>
                <a:cubicBezTo>
                  <a:pt x="2560" y="235"/>
                  <a:pt x="2560" y="235"/>
                  <a:pt x="2560" y="235"/>
                </a:cubicBezTo>
                <a:cubicBezTo>
                  <a:pt x="2560" y="234"/>
                  <a:pt x="2559" y="234"/>
                  <a:pt x="2559" y="234"/>
                </a:cubicBezTo>
                <a:cubicBezTo>
                  <a:pt x="2558" y="233"/>
                  <a:pt x="2557" y="232"/>
                  <a:pt x="2557" y="231"/>
                </a:cubicBezTo>
                <a:cubicBezTo>
                  <a:pt x="2558" y="230"/>
                  <a:pt x="2559" y="229"/>
                  <a:pt x="2560" y="229"/>
                </a:cubicBezTo>
                <a:cubicBezTo>
                  <a:pt x="2560" y="229"/>
                  <a:pt x="2560" y="229"/>
                  <a:pt x="2561" y="229"/>
                </a:cubicBezTo>
                <a:cubicBezTo>
                  <a:pt x="2561" y="229"/>
                  <a:pt x="2561" y="229"/>
                  <a:pt x="2561" y="229"/>
                </a:cubicBezTo>
                <a:cubicBezTo>
                  <a:pt x="2561" y="229"/>
                  <a:pt x="2561" y="229"/>
                  <a:pt x="2562" y="229"/>
                </a:cubicBezTo>
                <a:close/>
                <a:moveTo>
                  <a:pt x="2568" y="241"/>
                </a:moveTo>
                <a:cubicBezTo>
                  <a:pt x="2568" y="241"/>
                  <a:pt x="2568" y="241"/>
                  <a:pt x="2568" y="241"/>
                </a:cubicBezTo>
                <a:cubicBezTo>
                  <a:pt x="2568" y="241"/>
                  <a:pt x="2568" y="241"/>
                  <a:pt x="2568" y="241"/>
                </a:cubicBezTo>
                <a:cubicBezTo>
                  <a:pt x="2568" y="241"/>
                  <a:pt x="2568" y="241"/>
                  <a:pt x="2568" y="241"/>
                </a:cubicBezTo>
                <a:close/>
                <a:moveTo>
                  <a:pt x="2566" y="240"/>
                </a:moveTo>
                <a:cubicBezTo>
                  <a:pt x="2566" y="240"/>
                  <a:pt x="2566" y="240"/>
                  <a:pt x="2566" y="240"/>
                </a:cubicBezTo>
                <a:cubicBezTo>
                  <a:pt x="2566" y="240"/>
                  <a:pt x="2566" y="240"/>
                  <a:pt x="2566" y="240"/>
                </a:cubicBezTo>
                <a:close/>
                <a:moveTo>
                  <a:pt x="2811" y="130"/>
                </a:moveTo>
                <a:cubicBezTo>
                  <a:pt x="2810" y="129"/>
                  <a:pt x="2810" y="127"/>
                  <a:pt x="2810" y="126"/>
                </a:cubicBezTo>
                <a:cubicBezTo>
                  <a:pt x="2811" y="125"/>
                  <a:pt x="2812" y="124"/>
                  <a:pt x="2813" y="124"/>
                </a:cubicBezTo>
                <a:cubicBezTo>
                  <a:pt x="2813" y="124"/>
                  <a:pt x="2813" y="124"/>
                  <a:pt x="2813" y="124"/>
                </a:cubicBezTo>
                <a:cubicBezTo>
                  <a:pt x="2814" y="124"/>
                  <a:pt x="2814" y="124"/>
                  <a:pt x="2814" y="124"/>
                </a:cubicBezTo>
                <a:cubicBezTo>
                  <a:pt x="2814" y="125"/>
                  <a:pt x="2814" y="125"/>
                  <a:pt x="2814" y="125"/>
                </a:cubicBezTo>
                <a:cubicBezTo>
                  <a:pt x="2815" y="125"/>
                  <a:pt x="2815" y="125"/>
                  <a:pt x="2815" y="125"/>
                </a:cubicBezTo>
                <a:cubicBezTo>
                  <a:pt x="2815" y="125"/>
                  <a:pt x="2815" y="125"/>
                  <a:pt x="2815" y="125"/>
                </a:cubicBezTo>
                <a:cubicBezTo>
                  <a:pt x="2816" y="126"/>
                  <a:pt x="2816" y="126"/>
                  <a:pt x="2816" y="126"/>
                </a:cubicBezTo>
                <a:cubicBezTo>
                  <a:pt x="2816" y="127"/>
                  <a:pt x="2816" y="127"/>
                  <a:pt x="2816" y="127"/>
                </a:cubicBezTo>
                <a:cubicBezTo>
                  <a:pt x="2816" y="127"/>
                  <a:pt x="2816" y="127"/>
                  <a:pt x="2816" y="127"/>
                </a:cubicBezTo>
                <a:cubicBezTo>
                  <a:pt x="2817" y="127"/>
                  <a:pt x="2817" y="127"/>
                  <a:pt x="2817" y="127"/>
                </a:cubicBezTo>
                <a:cubicBezTo>
                  <a:pt x="2818" y="127"/>
                  <a:pt x="2818" y="127"/>
                  <a:pt x="2818" y="127"/>
                </a:cubicBezTo>
                <a:cubicBezTo>
                  <a:pt x="2818" y="127"/>
                  <a:pt x="2818" y="127"/>
                  <a:pt x="2818" y="127"/>
                </a:cubicBezTo>
                <a:cubicBezTo>
                  <a:pt x="2818" y="127"/>
                  <a:pt x="2818" y="127"/>
                  <a:pt x="2818" y="127"/>
                </a:cubicBezTo>
                <a:cubicBezTo>
                  <a:pt x="2819" y="127"/>
                  <a:pt x="2820" y="126"/>
                  <a:pt x="2821" y="126"/>
                </a:cubicBezTo>
                <a:cubicBezTo>
                  <a:pt x="2821" y="126"/>
                  <a:pt x="2821" y="126"/>
                  <a:pt x="2821" y="126"/>
                </a:cubicBezTo>
                <a:cubicBezTo>
                  <a:pt x="2822" y="126"/>
                  <a:pt x="2822" y="126"/>
                  <a:pt x="2822" y="126"/>
                </a:cubicBezTo>
                <a:cubicBezTo>
                  <a:pt x="2823" y="126"/>
                  <a:pt x="2823" y="127"/>
                  <a:pt x="2823" y="127"/>
                </a:cubicBezTo>
                <a:cubicBezTo>
                  <a:pt x="2823" y="127"/>
                  <a:pt x="2823" y="127"/>
                  <a:pt x="2823" y="127"/>
                </a:cubicBezTo>
                <a:cubicBezTo>
                  <a:pt x="2824" y="127"/>
                  <a:pt x="2826" y="126"/>
                  <a:pt x="2827" y="126"/>
                </a:cubicBezTo>
                <a:cubicBezTo>
                  <a:pt x="2827" y="126"/>
                  <a:pt x="2828" y="126"/>
                  <a:pt x="2828" y="126"/>
                </a:cubicBezTo>
                <a:cubicBezTo>
                  <a:pt x="2829" y="126"/>
                  <a:pt x="2829" y="126"/>
                  <a:pt x="2829" y="126"/>
                </a:cubicBezTo>
                <a:cubicBezTo>
                  <a:pt x="2830" y="126"/>
                  <a:pt x="2830" y="127"/>
                  <a:pt x="2830" y="128"/>
                </a:cubicBezTo>
                <a:cubicBezTo>
                  <a:pt x="2831" y="129"/>
                  <a:pt x="2831" y="129"/>
                  <a:pt x="2831" y="129"/>
                </a:cubicBezTo>
                <a:cubicBezTo>
                  <a:pt x="2831" y="129"/>
                  <a:pt x="2831" y="129"/>
                  <a:pt x="2831" y="129"/>
                </a:cubicBezTo>
                <a:cubicBezTo>
                  <a:pt x="2832" y="129"/>
                  <a:pt x="2832" y="128"/>
                  <a:pt x="2832" y="128"/>
                </a:cubicBezTo>
                <a:cubicBezTo>
                  <a:pt x="2832" y="128"/>
                  <a:pt x="2833" y="128"/>
                  <a:pt x="2833" y="127"/>
                </a:cubicBezTo>
                <a:cubicBezTo>
                  <a:pt x="2834" y="127"/>
                  <a:pt x="2835" y="127"/>
                  <a:pt x="2836" y="127"/>
                </a:cubicBezTo>
                <a:cubicBezTo>
                  <a:pt x="2836" y="127"/>
                  <a:pt x="2836" y="127"/>
                  <a:pt x="2837" y="127"/>
                </a:cubicBezTo>
                <a:cubicBezTo>
                  <a:pt x="2838" y="127"/>
                  <a:pt x="2838" y="127"/>
                  <a:pt x="2838" y="127"/>
                </a:cubicBezTo>
                <a:cubicBezTo>
                  <a:pt x="2838" y="127"/>
                  <a:pt x="2839" y="127"/>
                  <a:pt x="2839" y="127"/>
                </a:cubicBezTo>
                <a:cubicBezTo>
                  <a:pt x="2840" y="126"/>
                  <a:pt x="2841" y="126"/>
                  <a:pt x="2842" y="126"/>
                </a:cubicBezTo>
                <a:cubicBezTo>
                  <a:pt x="2843" y="126"/>
                  <a:pt x="2843" y="126"/>
                  <a:pt x="2843" y="126"/>
                </a:cubicBezTo>
                <a:cubicBezTo>
                  <a:pt x="2844" y="125"/>
                  <a:pt x="2845" y="125"/>
                  <a:pt x="2846" y="125"/>
                </a:cubicBezTo>
                <a:cubicBezTo>
                  <a:pt x="2846" y="125"/>
                  <a:pt x="2847" y="125"/>
                  <a:pt x="2847" y="126"/>
                </a:cubicBezTo>
                <a:cubicBezTo>
                  <a:pt x="2848" y="126"/>
                  <a:pt x="2848" y="127"/>
                  <a:pt x="2848" y="128"/>
                </a:cubicBezTo>
                <a:cubicBezTo>
                  <a:pt x="2848" y="128"/>
                  <a:pt x="2848" y="128"/>
                  <a:pt x="2848" y="129"/>
                </a:cubicBezTo>
                <a:cubicBezTo>
                  <a:pt x="2849" y="129"/>
                  <a:pt x="2851" y="129"/>
                  <a:pt x="2852" y="131"/>
                </a:cubicBezTo>
                <a:cubicBezTo>
                  <a:pt x="2852" y="132"/>
                  <a:pt x="2852" y="133"/>
                  <a:pt x="2851" y="134"/>
                </a:cubicBezTo>
                <a:cubicBezTo>
                  <a:pt x="2851" y="134"/>
                  <a:pt x="2851" y="134"/>
                  <a:pt x="2851" y="134"/>
                </a:cubicBezTo>
                <a:cubicBezTo>
                  <a:pt x="2851" y="134"/>
                  <a:pt x="2851" y="134"/>
                  <a:pt x="2851" y="135"/>
                </a:cubicBezTo>
                <a:cubicBezTo>
                  <a:pt x="2851" y="135"/>
                  <a:pt x="2851" y="136"/>
                  <a:pt x="2850" y="137"/>
                </a:cubicBezTo>
                <a:cubicBezTo>
                  <a:pt x="2849" y="138"/>
                  <a:pt x="2848" y="138"/>
                  <a:pt x="2848" y="139"/>
                </a:cubicBezTo>
                <a:cubicBezTo>
                  <a:pt x="2847" y="139"/>
                  <a:pt x="2847" y="139"/>
                  <a:pt x="2847" y="140"/>
                </a:cubicBezTo>
                <a:cubicBezTo>
                  <a:pt x="2847" y="140"/>
                  <a:pt x="2847" y="140"/>
                  <a:pt x="2847" y="140"/>
                </a:cubicBezTo>
                <a:cubicBezTo>
                  <a:pt x="2846" y="142"/>
                  <a:pt x="2844" y="142"/>
                  <a:pt x="2843" y="143"/>
                </a:cubicBezTo>
                <a:cubicBezTo>
                  <a:pt x="2842" y="143"/>
                  <a:pt x="2842" y="143"/>
                  <a:pt x="2842" y="143"/>
                </a:cubicBezTo>
                <a:cubicBezTo>
                  <a:pt x="2841" y="143"/>
                  <a:pt x="2840" y="143"/>
                  <a:pt x="2839" y="143"/>
                </a:cubicBezTo>
                <a:cubicBezTo>
                  <a:pt x="2839" y="143"/>
                  <a:pt x="2838" y="143"/>
                  <a:pt x="2838" y="143"/>
                </a:cubicBezTo>
                <a:cubicBezTo>
                  <a:pt x="2838" y="143"/>
                  <a:pt x="2838" y="143"/>
                  <a:pt x="2838" y="143"/>
                </a:cubicBezTo>
                <a:cubicBezTo>
                  <a:pt x="2837" y="143"/>
                  <a:pt x="2836" y="143"/>
                  <a:pt x="2836" y="142"/>
                </a:cubicBezTo>
                <a:cubicBezTo>
                  <a:pt x="2835" y="143"/>
                  <a:pt x="2835" y="143"/>
                  <a:pt x="2835" y="143"/>
                </a:cubicBezTo>
                <a:cubicBezTo>
                  <a:pt x="2834" y="143"/>
                  <a:pt x="2834" y="143"/>
                  <a:pt x="2834" y="143"/>
                </a:cubicBezTo>
                <a:cubicBezTo>
                  <a:pt x="2833" y="143"/>
                  <a:pt x="2833" y="143"/>
                  <a:pt x="2832" y="143"/>
                </a:cubicBezTo>
                <a:cubicBezTo>
                  <a:pt x="2832" y="143"/>
                  <a:pt x="2832" y="142"/>
                  <a:pt x="2831" y="142"/>
                </a:cubicBezTo>
                <a:cubicBezTo>
                  <a:pt x="2831" y="142"/>
                  <a:pt x="2831" y="142"/>
                  <a:pt x="2831" y="142"/>
                </a:cubicBezTo>
                <a:cubicBezTo>
                  <a:pt x="2831" y="142"/>
                  <a:pt x="2830" y="142"/>
                  <a:pt x="2830" y="142"/>
                </a:cubicBezTo>
                <a:cubicBezTo>
                  <a:pt x="2829" y="142"/>
                  <a:pt x="2829" y="142"/>
                  <a:pt x="2828" y="141"/>
                </a:cubicBezTo>
                <a:cubicBezTo>
                  <a:pt x="2827" y="141"/>
                  <a:pt x="2826" y="141"/>
                  <a:pt x="2824" y="141"/>
                </a:cubicBezTo>
                <a:cubicBezTo>
                  <a:pt x="2824" y="141"/>
                  <a:pt x="2824" y="141"/>
                  <a:pt x="2823" y="141"/>
                </a:cubicBezTo>
                <a:cubicBezTo>
                  <a:pt x="2823" y="141"/>
                  <a:pt x="2823" y="141"/>
                  <a:pt x="2823" y="141"/>
                </a:cubicBezTo>
                <a:cubicBezTo>
                  <a:pt x="2823" y="141"/>
                  <a:pt x="2823" y="141"/>
                  <a:pt x="2823" y="141"/>
                </a:cubicBezTo>
                <a:cubicBezTo>
                  <a:pt x="2821" y="140"/>
                  <a:pt x="2819" y="140"/>
                  <a:pt x="2818" y="139"/>
                </a:cubicBezTo>
                <a:cubicBezTo>
                  <a:pt x="2817" y="138"/>
                  <a:pt x="2817" y="138"/>
                  <a:pt x="2817" y="138"/>
                </a:cubicBezTo>
                <a:cubicBezTo>
                  <a:pt x="2817" y="138"/>
                  <a:pt x="2817" y="137"/>
                  <a:pt x="2816" y="137"/>
                </a:cubicBezTo>
                <a:cubicBezTo>
                  <a:pt x="2816" y="137"/>
                  <a:pt x="2816" y="137"/>
                  <a:pt x="2816" y="137"/>
                </a:cubicBezTo>
                <a:cubicBezTo>
                  <a:pt x="2815" y="136"/>
                  <a:pt x="2815" y="136"/>
                  <a:pt x="2815" y="136"/>
                </a:cubicBezTo>
                <a:cubicBezTo>
                  <a:pt x="2815" y="136"/>
                  <a:pt x="2814" y="136"/>
                  <a:pt x="2814" y="136"/>
                </a:cubicBezTo>
                <a:cubicBezTo>
                  <a:pt x="2814" y="135"/>
                  <a:pt x="2813" y="135"/>
                  <a:pt x="2813" y="134"/>
                </a:cubicBezTo>
                <a:cubicBezTo>
                  <a:pt x="2813" y="134"/>
                  <a:pt x="2813" y="133"/>
                  <a:pt x="2813" y="132"/>
                </a:cubicBezTo>
                <a:cubicBezTo>
                  <a:pt x="2813" y="132"/>
                  <a:pt x="2813" y="132"/>
                  <a:pt x="2813" y="132"/>
                </a:cubicBezTo>
                <a:cubicBezTo>
                  <a:pt x="2813" y="131"/>
                  <a:pt x="2813" y="131"/>
                  <a:pt x="2813" y="131"/>
                </a:cubicBezTo>
                <a:cubicBezTo>
                  <a:pt x="2813" y="131"/>
                  <a:pt x="2813" y="131"/>
                  <a:pt x="2813" y="131"/>
                </a:cubicBezTo>
                <a:cubicBezTo>
                  <a:pt x="2812" y="131"/>
                  <a:pt x="2812" y="130"/>
                  <a:pt x="2811" y="130"/>
                </a:cubicBezTo>
                <a:close/>
                <a:moveTo>
                  <a:pt x="2838" y="142"/>
                </a:moveTo>
                <a:cubicBezTo>
                  <a:pt x="2838" y="142"/>
                  <a:pt x="2838" y="142"/>
                  <a:pt x="2838" y="142"/>
                </a:cubicBezTo>
                <a:cubicBezTo>
                  <a:pt x="2838" y="142"/>
                  <a:pt x="2838" y="142"/>
                  <a:pt x="2838" y="142"/>
                </a:cubicBezTo>
                <a:cubicBezTo>
                  <a:pt x="2838" y="142"/>
                  <a:pt x="2838" y="142"/>
                  <a:pt x="2838" y="142"/>
                </a:cubicBezTo>
                <a:close/>
                <a:moveTo>
                  <a:pt x="2988" y="222"/>
                </a:moveTo>
                <a:cubicBezTo>
                  <a:pt x="2988" y="222"/>
                  <a:pt x="2988" y="222"/>
                  <a:pt x="2988" y="222"/>
                </a:cubicBezTo>
                <a:cubicBezTo>
                  <a:pt x="2988" y="222"/>
                  <a:pt x="2988" y="222"/>
                  <a:pt x="2988" y="222"/>
                </a:cubicBezTo>
                <a:cubicBezTo>
                  <a:pt x="2988" y="222"/>
                  <a:pt x="2988" y="222"/>
                  <a:pt x="2988" y="222"/>
                </a:cubicBezTo>
                <a:cubicBezTo>
                  <a:pt x="2988" y="222"/>
                  <a:pt x="2988" y="222"/>
                  <a:pt x="2988" y="222"/>
                </a:cubicBezTo>
                <a:cubicBezTo>
                  <a:pt x="2988" y="222"/>
                  <a:pt x="2988" y="223"/>
                  <a:pt x="2988" y="224"/>
                </a:cubicBezTo>
                <a:cubicBezTo>
                  <a:pt x="2989" y="224"/>
                  <a:pt x="2989" y="224"/>
                  <a:pt x="2990" y="224"/>
                </a:cubicBezTo>
                <a:cubicBezTo>
                  <a:pt x="2990" y="224"/>
                  <a:pt x="2990" y="224"/>
                  <a:pt x="2990" y="224"/>
                </a:cubicBezTo>
                <a:cubicBezTo>
                  <a:pt x="2991" y="224"/>
                  <a:pt x="2991" y="224"/>
                  <a:pt x="2991" y="224"/>
                </a:cubicBezTo>
                <a:cubicBezTo>
                  <a:pt x="2991" y="224"/>
                  <a:pt x="2991" y="224"/>
                  <a:pt x="2991" y="224"/>
                </a:cubicBezTo>
                <a:cubicBezTo>
                  <a:pt x="2992" y="224"/>
                  <a:pt x="2993" y="224"/>
                  <a:pt x="2993" y="223"/>
                </a:cubicBezTo>
                <a:cubicBezTo>
                  <a:pt x="2994" y="221"/>
                  <a:pt x="2994" y="221"/>
                  <a:pt x="2994" y="221"/>
                </a:cubicBezTo>
                <a:cubicBezTo>
                  <a:pt x="2994" y="220"/>
                  <a:pt x="2994" y="220"/>
                  <a:pt x="2993" y="219"/>
                </a:cubicBezTo>
                <a:cubicBezTo>
                  <a:pt x="2993" y="219"/>
                  <a:pt x="2993" y="219"/>
                  <a:pt x="2992" y="219"/>
                </a:cubicBezTo>
                <a:cubicBezTo>
                  <a:pt x="2990" y="219"/>
                  <a:pt x="2990" y="219"/>
                  <a:pt x="2990" y="219"/>
                </a:cubicBezTo>
                <a:cubicBezTo>
                  <a:pt x="2990" y="219"/>
                  <a:pt x="2989" y="219"/>
                  <a:pt x="2989" y="220"/>
                </a:cubicBezTo>
                <a:cubicBezTo>
                  <a:pt x="2988" y="220"/>
                  <a:pt x="2988" y="221"/>
                  <a:pt x="2988" y="222"/>
                </a:cubicBezTo>
                <a:close/>
                <a:moveTo>
                  <a:pt x="3127" y="499"/>
                </a:moveTo>
                <a:cubicBezTo>
                  <a:pt x="3127" y="499"/>
                  <a:pt x="3127" y="500"/>
                  <a:pt x="3128" y="500"/>
                </a:cubicBezTo>
                <a:cubicBezTo>
                  <a:pt x="3128" y="500"/>
                  <a:pt x="3128" y="500"/>
                  <a:pt x="3128" y="500"/>
                </a:cubicBezTo>
                <a:cubicBezTo>
                  <a:pt x="3128" y="500"/>
                  <a:pt x="3128" y="501"/>
                  <a:pt x="3128" y="501"/>
                </a:cubicBezTo>
                <a:cubicBezTo>
                  <a:pt x="3128" y="502"/>
                  <a:pt x="3129" y="502"/>
                  <a:pt x="3130" y="502"/>
                </a:cubicBezTo>
                <a:cubicBezTo>
                  <a:pt x="3130" y="502"/>
                  <a:pt x="3130" y="502"/>
                  <a:pt x="3130" y="502"/>
                </a:cubicBezTo>
                <a:cubicBezTo>
                  <a:pt x="3130" y="502"/>
                  <a:pt x="3131" y="502"/>
                  <a:pt x="3132" y="501"/>
                </a:cubicBezTo>
                <a:cubicBezTo>
                  <a:pt x="3132" y="501"/>
                  <a:pt x="3132" y="500"/>
                  <a:pt x="3132" y="499"/>
                </a:cubicBezTo>
                <a:cubicBezTo>
                  <a:pt x="3132" y="499"/>
                  <a:pt x="3132" y="498"/>
                  <a:pt x="3132" y="498"/>
                </a:cubicBezTo>
                <a:cubicBezTo>
                  <a:pt x="3132" y="498"/>
                  <a:pt x="3133" y="498"/>
                  <a:pt x="3133" y="497"/>
                </a:cubicBezTo>
                <a:cubicBezTo>
                  <a:pt x="3133" y="496"/>
                  <a:pt x="3133" y="495"/>
                  <a:pt x="3134" y="495"/>
                </a:cubicBezTo>
                <a:cubicBezTo>
                  <a:pt x="3134" y="494"/>
                  <a:pt x="3135" y="494"/>
                  <a:pt x="3135" y="493"/>
                </a:cubicBezTo>
                <a:cubicBezTo>
                  <a:pt x="3136" y="493"/>
                  <a:pt x="3136" y="493"/>
                  <a:pt x="3137" y="493"/>
                </a:cubicBezTo>
                <a:cubicBezTo>
                  <a:pt x="3138" y="491"/>
                  <a:pt x="3139" y="490"/>
                  <a:pt x="3139" y="488"/>
                </a:cubicBezTo>
                <a:cubicBezTo>
                  <a:pt x="3139" y="486"/>
                  <a:pt x="3139" y="485"/>
                  <a:pt x="3138" y="484"/>
                </a:cubicBezTo>
                <a:cubicBezTo>
                  <a:pt x="3138" y="483"/>
                  <a:pt x="3137" y="483"/>
                  <a:pt x="3136" y="483"/>
                </a:cubicBezTo>
                <a:cubicBezTo>
                  <a:pt x="3136" y="483"/>
                  <a:pt x="3135" y="483"/>
                  <a:pt x="3135" y="483"/>
                </a:cubicBezTo>
                <a:cubicBezTo>
                  <a:pt x="3135" y="483"/>
                  <a:pt x="3133" y="483"/>
                  <a:pt x="3132" y="484"/>
                </a:cubicBezTo>
                <a:cubicBezTo>
                  <a:pt x="3131" y="484"/>
                  <a:pt x="3129" y="485"/>
                  <a:pt x="3128" y="486"/>
                </a:cubicBezTo>
                <a:cubicBezTo>
                  <a:pt x="3128" y="486"/>
                  <a:pt x="3127" y="487"/>
                  <a:pt x="3126" y="487"/>
                </a:cubicBezTo>
                <a:cubicBezTo>
                  <a:pt x="3126" y="487"/>
                  <a:pt x="3125" y="488"/>
                  <a:pt x="3125" y="488"/>
                </a:cubicBezTo>
                <a:cubicBezTo>
                  <a:pt x="3124" y="488"/>
                  <a:pt x="3124" y="489"/>
                  <a:pt x="3124" y="489"/>
                </a:cubicBezTo>
                <a:cubicBezTo>
                  <a:pt x="3124" y="490"/>
                  <a:pt x="3124" y="491"/>
                  <a:pt x="3125" y="491"/>
                </a:cubicBezTo>
                <a:cubicBezTo>
                  <a:pt x="3126" y="492"/>
                  <a:pt x="3126" y="492"/>
                  <a:pt x="3126" y="492"/>
                </a:cubicBezTo>
                <a:cubicBezTo>
                  <a:pt x="3126" y="492"/>
                  <a:pt x="3126" y="492"/>
                  <a:pt x="3126" y="492"/>
                </a:cubicBezTo>
                <a:cubicBezTo>
                  <a:pt x="3126" y="492"/>
                  <a:pt x="3126" y="492"/>
                  <a:pt x="3126" y="492"/>
                </a:cubicBezTo>
                <a:cubicBezTo>
                  <a:pt x="3126" y="493"/>
                  <a:pt x="3127" y="493"/>
                  <a:pt x="3127" y="494"/>
                </a:cubicBezTo>
                <a:cubicBezTo>
                  <a:pt x="3127" y="494"/>
                  <a:pt x="3128" y="494"/>
                  <a:pt x="3128" y="494"/>
                </a:cubicBezTo>
                <a:cubicBezTo>
                  <a:pt x="3128" y="495"/>
                  <a:pt x="3127" y="496"/>
                  <a:pt x="3127" y="496"/>
                </a:cubicBezTo>
                <a:cubicBezTo>
                  <a:pt x="3127" y="497"/>
                  <a:pt x="3127" y="498"/>
                  <a:pt x="3127" y="499"/>
                </a:cubicBezTo>
                <a:close/>
                <a:moveTo>
                  <a:pt x="3067" y="697"/>
                </a:moveTo>
                <a:cubicBezTo>
                  <a:pt x="3067" y="698"/>
                  <a:pt x="3067" y="698"/>
                  <a:pt x="3066" y="699"/>
                </a:cubicBezTo>
                <a:cubicBezTo>
                  <a:pt x="3066" y="699"/>
                  <a:pt x="3066" y="699"/>
                  <a:pt x="3066" y="699"/>
                </a:cubicBezTo>
                <a:cubicBezTo>
                  <a:pt x="3066" y="700"/>
                  <a:pt x="3066" y="700"/>
                  <a:pt x="3066" y="701"/>
                </a:cubicBezTo>
                <a:cubicBezTo>
                  <a:pt x="3066" y="701"/>
                  <a:pt x="3066" y="701"/>
                  <a:pt x="3066" y="701"/>
                </a:cubicBezTo>
                <a:cubicBezTo>
                  <a:pt x="3065" y="702"/>
                  <a:pt x="3065" y="703"/>
                  <a:pt x="3065" y="703"/>
                </a:cubicBezTo>
                <a:cubicBezTo>
                  <a:pt x="3064" y="703"/>
                  <a:pt x="3063" y="704"/>
                  <a:pt x="3063" y="704"/>
                </a:cubicBezTo>
                <a:cubicBezTo>
                  <a:pt x="3063" y="705"/>
                  <a:pt x="3063" y="705"/>
                  <a:pt x="3063" y="706"/>
                </a:cubicBezTo>
                <a:cubicBezTo>
                  <a:pt x="3063" y="706"/>
                  <a:pt x="3064" y="707"/>
                  <a:pt x="3064" y="707"/>
                </a:cubicBezTo>
                <a:cubicBezTo>
                  <a:pt x="3065" y="707"/>
                  <a:pt x="3065" y="707"/>
                  <a:pt x="3065" y="707"/>
                </a:cubicBezTo>
                <a:cubicBezTo>
                  <a:pt x="3065" y="707"/>
                  <a:pt x="3065" y="707"/>
                  <a:pt x="3065" y="707"/>
                </a:cubicBezTo>
                <a:cubicBezTo>
                  <a:pt x="3066" y="707"/>
                  <a:pt x="3068" y="706"/>
                  <a:pt x="3069" y="704"/>
                </a:cubicBezTo>
                <a:cubicBezTo>
                  <a:pt x="3069" y="703"/>
                  <a:pt x="3069" y="703"/>
                  <a:pt x="3069" y="702"/>
                </a:cubicBezTo>
                <a:cubicBezTo>
                  <a:pt x="3069" y="702"/>
                  <a:pt x="3070" y="701"/>
                  <a:pt x="3070" y="701"/>
                </a:cubicBezTo>
                <a:cubicBezTo>
                  <a:pt x="3071" y="700"/>
                  <a:pt x="3071" y="699"/>
                  <a:pt x="3071" y="698"/>
                </a:cubicBezTo>
                <a:cubicBezTo>
                  <a:pt x="3071" y="697"/>
                  <a:pt x="3071" y="697"/>
                  <a:pt x="3071" y="697"/>
                </a:cubicBezTo>
                <a:cubicBezTo>
                  <a:pt x="3071" y="697"/>
                  <a:pt x="3071" y="696"/>
                  <a:pt x="3071" y="696"/>
                </a:cubicBezTo>
                <a:cubicBezTo>
                  <a:pt x="3072" y="696"/>
                  <a:pt x="3072" y="695"/>
                  <a:pt x="3073" y="694"/>
                </a:cubicBezTo>
                <a:cubicBezTo>
                  <a:pt x="3073" y="694"/>
                  <a:pt x="3073" y="694"/>
                  <a:pt x="3073" y="693"/>
                </a:cubicBezTo>
                <a:cubicBezTo>
                  <a:pt x="3073" y="693"/>
                  <a:pt x="3074" y="693"/>
                  <a:pt x="3074" y="692"/>
                </a:cubicBezTo>
                <a:cubicBezTo>
                  <a:pt x="3074" y="691"/>
                  <a:pt x="3074" y="691"/>
                  <a:pt x="3073" y="690"/>
                </a:cubicBezTo>
                <a:cubicBezTo>
                  <a:pt x="3073" y="690"/>
                  <a:pt x="3073" y="690"/>
                  <a:pt x="3072" y="690"/>
                </a:cubicBezTo>
                <a:cubicBezTo>
                  <a:pt x="3071" y="690"/>
                  <a:pt x="3070" y="690"/>
                  <a:pt x="3070" y="691"/>
                </a:cubicBezTo>
                <a:cubicBezTo>
                  <a:pt x="3070" y="692"/>
                  <a:pt x="3069" y="692"/>
                  <a:pt x="3069" y="692"/>
                </a:cubicBezTo>
                <a:cubicBezTo>
                  <a:pt x="3069" y="693"/>
                  <a:pt x="3069" y="693"/>
                  <a:pt x="3069" y="694"/>
                </a:cubicBezTo>
                <a:cubicBezTo>
                  <a:pt x="3068" y="694"/>
                  <a:pt x="3068" y="695"/>
                  <a:pt x="3069" y="695"/>
                </a:cubicBezTo>
                <a:cubicBezTo>
                  <a:pt x="3068" y="695"/>
                  <a:pt x="3067" y="696"/>
                  <a:pt x="3067" y="697"/>
                </a:cubicBezTo>
                <a:close/>
                <a:moveTo>
                  <a:pt x="3077" y="678"/>
                </a:moveTo>
                <a:cubicBezTo>
                  <a:pt x="3077" y="679"/>
                  <a:pt x="3076" y="679"/>
                  <a:pt x="3076" y="679"/>
                </a:cubicBezTo>
                <a:cubicBezTo>
                  <a:pt x="3075" y="680"/>
                  <a:pt x="3074" y="680"/>
                  <a:pt x="3074" y="681"/>
                </a:cubicBezTo>
                <a:cubicBezTo>
                  <a:pt x="3074" y="682"/>
                  <a:pt x="3075" y="683"/>
                  <a:pt x="3076" y="683"/>
                </a:cubicBezTo>
                <a:cubicBezTo>
                  <a:pt x="3076" y="683"/>
                  <a:pt x="3076" y="683"/>
                  <a:pt x="3076" y="683"/>
                </a:cubicBezTo>
                <a:cubicBezTo>
                  <a:pt x="3077" y="683"/>
                  <a:pt x="3077" y="683"/>
                  <a:pt x="3077" y="683"/>
                </a:cubicBezTo>
                <a:cubicBezTo>
                  <a:pt x="3079" y="682"/>
                  <a:pt x="3080" y="681"/>
                  <a:pt x="3081" y="679"/>
                </a:cubicBezTo>
                <a:cubicBezTo>
                  <a:pt x="3081" y="678"/>
                  <a:pt x="3081" y="678"/>
                  <a:pt x="3080" y="677"/>
                </a:cubicBezTo>
                <a:cubicBezTo>
                  <a:pt x="3080" y="677"/>
                  <a:pt x="3080" y="677"/>
                  <a:pt x="3079" y="677"/>
                </a:cubicBezTo>
                <a:cubicBezTo>
                  <a:pt x="3078" y="677"/>
                  <a:pt x="3077" y="677"/>
                  <a:pt x="3077" y="678"/>
                </a:cubicBezTo>
                <a:close/>
                <a:moveTo>
                  <a:pt x="3083" y="655"/>
                </a:moveTo>
                <a:cubicBezTo>
                  <a:pt x="3082" y="656"/>
                  <a:pt x="3081" y="657"/>
                  <a:pt x="3081" y="659"/>
                </a:cubicBezTo>
                <a:cubicBezTo>
                  <a:pt x="3081" y="660"/>
                  <a:pt x="3081" y="660"/>
                  <a:pt x="3081" y="660"/>
                </a:cubicBezTo>
                <a:cubicBezTo>
                  <a:pt x="3082" y="661"/>
                  <a:pt x="3082" y="661"/>
                  <a:pt x="3083" y="661"/>
                </a:cubicBezTo>
                <a:cubicBezTo>
                  <a:pt x="3083" y="661"/>
                  <a:pt x="3083" y="661"/>
                  <a:pt x="3083" y="661"/>
                </a:cubicBezTo>
                <a:cubicBezTo>
                  <a:pt x="3083" y="661"/>
                  <a:pt x="3083" y="661"/>
                  <a:pt x="3084" y="661"/>
                </a:cubicBezTo>
                <a:cubicBezTo>
                  <a:pt x="3085" y="660"/>
                  <a:pt x="3086" y="659"/>
                  <a:pt x="3087" y="658"/>
                </a:cubicBezTo>
                <a:cubicBezTo>
                  <a:pt x="3088" y="657"/>
                  <a:pt x="3089" y="655"/>
                  <a:pt x="3090" y="654"/>
                </a:cubicBezTo>
                <a:cubicBezTo>
                  <a:pt x="3091" y="654"/>
                  <a:pt x="3091" y="653"/>
                  <a:pt x="3091" y="652"/>
                </a:cubicBezTo>
                <a:cubicBezTo>
                  <a:pt x="3091" y="652"/>
                  <a:pt x="3092" y="652"/>
                  <a:pt x="3092" y="652"/>
                </a:cubicBezTo>
                <a:cubicBezTo>
                  <a:pt x="3092" y="651"/>
                  <a:pt x="3092" y="651"/>
                  <a:pt x="3092" y="651"/>
                </a:cubicBezTo>
                <a:cubicBezTo>
                  <a:pt x="3092" y="650"/>
                  <a:pt x="3093" y="650"/>
                  <a:pt x="3093" y="650"/>
                </a:cubicBezTo>
                <a:cubicBezTo>
                  <a:pt x="3093" y="650"/>
                  <a:pt x="3094" y="650"/>
                  <a:pt x="3095" y="650"/>
                </a:cubicBezTo>
                <a:cubicBezTo>
                  <a:pt x="3095" y="650"/>
                  <a:pt x="3095" y="650"/>
                  <a:pt x="3095" y="650"/>
                </a:cubicBezTo>
                <a:cubicBezTo>
                  <a:pt x="3096" y="650"/>
                  <a:pt x="3096" y="650"/>
                  <a:pt x="3096" y="649"/>
                </a:cubicBezTo>
                <a:cubicBezTo>
                  <a:pt x="3097" y="649"/>
                  <a:pt x="3097" y="648"/>
                  <a:pt x="3097" y="648"/>
                </a:cubicBezTo>
                <a:cubicBezTo>
                  <a:pt x="3097" y="647"/>
                  <a:pt x="3097" y="647"/>
                  <a:pt x="3097" y="647"/>
                </a:cubicBezTo>
                <a:cubicBezTo>
                  <a:pt x="3097" y="647"/>
                  <a:pt x="3097" y="646"/>
                  <a:pt x="3097" y="646"/>
                </a:cubicBezTo>
                <a:cubicBezTo>
                  <a:pt x="3097" y="645"/>
                  <a:pt x="3096" y="645"/>
                  <a:pt x="3095" y="644"/>
                </a:cubicBezTo>
                <a:cubicBezTo>
                  <a:pt x="3095" y="644"/>
                  <a:pt x="3095" y="644"/>
                  <a:pt x="3095" y="644"/>
                </a:cubicBezTo>
                <a:cubicBezTo>
                  <a:pt x="3094" y="644"/>
                  <a:pt x="3094" y="644"/>
                  <a:pt x="3094" y="645"/>
                </a:cubicBezTo>
                <a:cubicBezTo>
                  <a:pt x="3094" y="644"/>
                  <a:pt x="3093" y="644"/>
                  <a:pt x="3093" y="644"/>
                </a:cubicBezTo>
                <a:cubicBezTo>
                  <a:pt x="3092" y="644"/>
                  <a:pt x="3091" y="644"/>
                  <a:pt x="3091" y="644"/>
                </a:cubicBezTo>
                <a:cubicBezTo>
                  <a:pt x="3090" y="645"/>
                  <a:pt x="3090" y="645"/>
                  <a:pt x="3090" y="646"/>
                </a:cubicBezTo>
                <a:cubicBezTo>
                  <a:pt x="3090" y="647"/>
                  <a:pt x="3090" y="647"/>
                  <a:pt x="3090" y="647"/>
                </a:cubicBezTo>
                <a:cubicBezTo>
                  <a:pt x="3090" y="647"/>
                  <a:pt x="3090" y="647"/>
                  <a:pt x="3089" y="647"/>
                </a:cubicBezTo>
                <a:cubicBezTo>
                  <a:pt x="3089" y="647"/>
                  <a:pt x="3089" y="647"/>
                  <a:pt x="3089" y="647"/>
                </a:cubicBezTo>
                <a:cubicBezTo>
                  <a:pt x="3089" y="647"/>
                  <a:pt x="3088" y="647"/>
                  <a:pt x="3088" y="647"/>
                </a:cubicBezTo>
                <a:cubicBezTo>
                  <a:pt x="3088" y="647"/>
                  <a:pt x="3088" y="646"/>
                  <a:pt x="3088" y="646"/>
                </a:cubicBezTo>
                <a:cubicBezTo>
                  <a:pt x="3088" y="646"/>
                  <a:pt x="3088" y="646"/>
                  <a:pt x="3087" y="645"/>
                </a:cubicBezTo>
                <a:cubicBezTo>
                  <a:pt x="3087" y="645"/>
                  <a:pt x="3087" y="645"/>
                  <a:pt x="3087" y="644"/>
                </a:cubicBezTo>
                <a:cubicBezTo>
                  <a:pt x="3087" y="644"/>
                  <a:pt x="3086" y="644"/>
                  <a:pt x="3086" y="644"/>
                </a:cubicBezTo>
                <a:cubicBezTo>
                  <a:pt x="3084" y="644"/>
                  <a:pt x="3084" y="644"/>
                  <a:pt x="3083" y="645"/>
                </a:cubicBezTo>
                <a:cubicBezTo>
                  <a:pt x="3083" y="646"/>
                  <a:pt x="3083" y="646"/>
                  <a:pt x="3083" y="646"/>
                </a:cubicBezTo>
                <a:cubicBezTo>
                  <a:pt x="3083" y="646"/>
                  <a:pt x="3083" y="646"/>
                  <a:pt x="3083" y="646"/>
                </a:cubicBezTo>
                <a:cubicBezTo>
                  <a:pt x="3083" y="646"/>
                  <a:pt x="3083" y="646"/>
                  <a:pt x="3083" y="646"/>
                </a:cubicBezTo>
                <a:cubicBezTo>
                  <a:pt x="3083" y="646"/>
                  <a:pt x="3083" y="647"/>
                  <a:pt x="3083" y="647"/>
                </a:cubicBezTo>
                <a:cubicBezTo>
                  <a:pt x="3083" y="647"/>
                  <a:pt x="3083" y="647"/>
                  <a:pt x="3082" y="647"/>
                </a:cubicBezTo>
                <a:cubicBezTo>
                  <a:pt x="3082" y="647"/>
                  <a:pt x="3082" y="647"/>
                  <a:pt x="3082" y="647"/>
                </a:cubicBezTo>
                <a:cubicBezTo>
                  <a:pt x="3081" y="648"/>
                  <a:pt x="3081" y="649"/>
                  <a:pt x="3081" y="650"/>
                </a:cubicBezTo>
                <a:cubicBezTo>
                  <a:pt x="3081" y="650"/>
                  <a:pt x="3082" y="651"/>
                  <a:pt x="3082" y="651"/>
                </a:cubicBezTo>
                <a:cubicBezTo>
                  <a:pt x="3082" y="651"/>
                  <a:pt x="3083" y="651"/>
                  <a:pt x="3083" y="651"/>
                </a:cubicBezTo>
                <a:cubicBezTo>
                  <a:pt x="3083" y="651"/>
                  <a:pt x="3084" y="651"/>
                  <a:pt x="3085" y="650"/>
                </a:cubicBezTo>
                <a:cubicBezTo>
                  <a:pt x="3085" y="651"/>
                  <a:pt x="3085" y="651"/>
                  <a:pt x="3085" y="651"/>
                </a:cubicBezTo>
                <a:cubicBezTo>
                  <a:pt x="3085" y="651"/>
                  <a:pt x="3085" y="651"/>
                  <a:pt x="3085" y="651"/>
                </a:cubicBezTo>
                <a:cubicBezTo>
                  <a:pt x="3085" y="652"/>
                  <a:pt x="3085" y="652"/>
                  <a:pt x="3085" y="652"/>
                </a:cubicBezTo>
                <a:cubicBezTo>
                  <a:pt x="3085" y="653"/>
                  <a:pt x="3084" y="654"/>
                  <a:pt x="3083" y="655"/>
                </a:cubicBezTo>
                <a:close/>
                <a:moveTo>
                  <a:pt x="3079" y="669"/>
                </a:moveTo>
                <a:cubicBezTo>
                  <a:pt x="3078" y="670"/>
                  <a:pt x="3079" y="671"/>
                  <a:pt x="3079" y="672"/>
                </a:cubicBezTo>
                <a:cubicBezTo>
                  <a:pt x="3079" y="673"/>
                  <a:pt x="3079" y="673"/>
                  <a:pt x="3079" y="673"/>
                </a:cubicBezTo>
                <a:cubicBezTo>
                  <a:pt x="3079" y="673"/>
                  <a:pt x="3079" y="674"/>
                  <a:pt x="3079" y="674"/>
                </a:cubicBezTo>
                <a:cubicBezTo>
                  <a:pt x="3079" y="675"/>
                  <a:pt x="3080" y="675"/>
                  <a:pt x="3080" y="675"/>
                </a:cubicBezTo>
                <a:cubicBezTo>
                  <a:pt x="3080" y="675"/>
                  <a:pt x="3081" y="675"/>
                  <a:pt x="3081" y="675"/>
                </a:cubicBezTo>
                <a:cubicBezTo>
                  <a:pt x="3082" y="675"/>
                  <a:pt x="3083" y="674"/>
                  <a:pt x="3083" y="673"/>
                </a:cubicBezTo>
                <a:cubicBezTo>
                  <a:pt x="3083" y="672"/>
                  <a:pt x="3083" y="672"/>
                  <a:pt x="3083" y="672"/>
                </a:cubicBezTo>
                <a:cubicBezTo>
                  <a:pt x="3083" y="671"/>
                  <a:pt x="3083" y="670"/>
                  <a:pt x="3083" y="670"/>
                </a:cubicBezTo>
                <a:cubicBezTo>
                  <a:pt x="3083" y="669"/>
                  <a:pt x="3083" y="668"/>
                  <a:pt x="3082" y="668"/>
                </a:cubicBezTo>
                <a:cubicBezTo>
                  <a:pt x="3082" y="668"/>
                  <a:pt x="3082" y="667"/>
                  <a:pt x="3081" y="667"/>
                </a:cubicBezTo>
                <a:cubicBezTo>
                  <a:pt x="3080" y="667"/>
                  <a:pt x="3080" y="667"/>
                  <a:pt x="3079" y="668"/>
                </a:cubicBezTo>
                <a:cubicBezTo>
                  <a:pt x="3079" y="668"/>
                  <a:pt x="3079" y="669"/>
                  <a:pt x="3079" y="669"/>
                </a:cubicBezTo>
                <a:close/>
                <a:moveTo>
                  <a:pt x="3176" y="567"/>
                </a:moveTo>
                <a:cubicBezTo>
                  <a:pt x="3176" y="567"/>
                  <a:pt x="3176" y="567"/>
                  <a:pt x="3176" y="567"/>
                </a:cubicBezTo>
                <a:cubicBezTo>
                  <a:pt x="3177" y="567"/>
                  <a:pt x="3178" y="566"/>
                  <a:pt x="3179" y="565"/>
                </a:cubicBezTo>
                <a:cubicBezTo>
                  <a:pt x="3179" y="564"/>
                  <a:pt x="3179" y="563"/>
                  <a:pt x="3178" y="563"/>
                </a:cubicBezTo>
                <a:cubicBezTo>
                  <a:pt x="3177" y="563"/>
                  <a:pt x="3177" y="562"/>
                  <a:pt x="3177" y="562"/>
                </a:cubicBezTo>
                <a:cubicBezTo>
                  <a:pt x="3176" y="561"/>
                  <a:pt x="3176" y="561"/>
                  <a:pt x="3175" y="561"/>
                </a:cubicBezTo>
                <a:cubicBezTo>
                  <a:pt x="3174" y="560"/>
                  <a:pt x="3174" y="560"/>
                  <a:pt x="3173" y="559"/>
                </a:cubicBezTo>
                <a:cubicBezTo>
                  <a:pt x="3172" y="559"/>
                  <a:pt x="3172" y="559"/>
                  <a:pt x="3171" y="558"/>
                </a:cubicBezTo>
                <a:cubicBezTo>
                  <a:pt x="3171" y="558"/>
                  <a:pt x="3171" y="558"/>
                  <a:pt x="3171" y="558"/>
                </a:cubicBezTo>
                <a:cubicBezTo>
                  <a:pt x="3171" y="557"/>
                  <a:pt x="3170" y="557"/>
                  <a:pt x="3170" y="557"/>
                </a:cubicBezTo>
                <a:cubicBezTo>
                  <a:pt x="3170" y="556"/>
                  <a:pt x="3170" y="556"/>
                  <a:pt x="3170" y="556"/>
                </a:cubicBezTo>
                <a:cubicBezTo>
                  <a:pt x="3170" y="555"/>
                  <a:pt x="3169" y="555"/>
                  <a:pt x="3169" y="555"/>
                </a:cubicBezTo>
                <a:cubicBezTo>
                  <a:pt x="3169" y="555"/>
                  <a:pt x="3168" y="555"/>
                  <a:pt x="3168" y="555"/>
                </a:cubicBezTo>
                <a:cubicBezTo>
                  <a:pt x="3168" y="554"/>
                  <a:pt x="3167" y="554"/>
                  <a:pt x="3167" y="554"/>
                </a:cubicBezTo>
                <a:cubicBezTo>
                  <a:pt x="3167" y="554"/>
                  <a:pt x="3166" y="554"/>
                  <a:pt x="3166" y="554"/>
                </a:cubicBezTo>
                <a:cubicBezTo>
                  <a:pt x="3166" y="554"/>
                  <a:pt x="3165" y="554"/>
                  <a:pt x="3165" y="555"/>
                </a:cubicBezTo>
                <a:cubicBezTo>
                  <a:pt x="3164" y="555"/>
                  <a:pt x="3164" y="555"/>
                  <a:pt x="3163" y="556"/>
                </a:cubicBezTo>
                <a:cubicBezTo>
                  <a:pt x="3162" y="556"/>
                  <a:pt x="3162" y="557"/>
                  <a:pt x="3162" y="558"/>
                </a:cubicBezTo>
                <a:cubicBezTo>
                  <a:pt x="3163" y="558"/>
                  <a:pt x="3163" y="559"/>
                  <a:pt x="3164" y="559"/>
                </a:cubicBezTo>
                <a:cubicBezTo>
                  <a:pt x="3165" y="559"/>
                  <a:pt x="3165" y="559"/>
                  <a:pt x="3166" y="559"/>
                </a:cubicBezTo>
                <a:cubicBezTo>
                  <a:pt x="3166" y="559"/>
                  <a:pt x="3166" y="559"/>
                  <a:pt x="3166" y="559"/>
                </a:cubicBezTo>
                <a:cubicBezTo>
                  <a:pt x="3167" y="560"/>
                  <a:pt x="3167" y="560"/>
                  <a:pt x="3167" y="561"/>
                </a:cubicBezTo>
                <a:cubicBezTo>
                  <a:pt x="3168" y="562"/>
                  <a:pt x="3168" y="562"/>
                  <a:pt x="3168" y="563"/>
                </a:cubicBezTo>
                <a:cubicBezTo>
                  <a:pt x="3169" y="564"/>
                  <a:pt x="3171" y="564"/>
                  <a:pt x="3173" y="565"/>
                </a:cubicBezTo>
                <a:cubicBezTo>
                  <a:pt x="3173" y="565"/>
                  <a:pt x="3173" y="565"/>
                  <a:pt x="3173" y="565"/>
                </a:cubicBezTo>
                <a:cubicBezTo>
                  <a:pt x="3174" y="565"/>
                  <a:pt x="3174" y="566"/>
                  <a:pt x="3175" y="566"/>
                </a:cubicBezTo>
                <a:cubicBezTo>
                  <a:pt x="3176" y="567"/>
                  <a:pt x="3176" y="567"/>
                  <a:pt x="3176" y="567"/>
                </a:cubicBezTo>
                <a:close/>
                <a:moveTo>
                  <a:pt x="3190" y="568"/>
                </a:moveTo>
                <a:cubicBezTo>
                  <a:pt x="3190" y="568"/>
                  <a:pt x="3190" y="568"/>
                  <a:pt x="3191" y="568"/>
                </a:cubicBezTo>
                <a:cubicBezTo>
                  <a:pt x="3191" y="568"/>
                  <a:pt x="3191" y="568"/>
                  <a:pt x="3191" y="568"/>
                </a:cubicBezTo>
                <a:cubicBezTo>
                  <a:pt x="3191" y="567"/>
                  <a:pt x="3191" y="567"/>
                  <a:pt x="3191" y="567"/>
                </a:cubicBezTo>
                <a:cubicBezTo>
                  <a:pt x="3191" y="567"/>
                  <a:pt x="3191" y="567"/>
                  <a:pt x="3191" y="567"/>
                </a:cubicBezTo>
                <a:cubicBezTo>
                  <a:pt x="3192" y="568"/>
                  <a:pt x="3192" y="568"/>
                  <a:pt x="3192" y="568"/>
                </a:cubicBezTo>
                <a:cubicBezTo>
                  <a:pt x="3193" y="568"/>
                  <a:pt x="3194" y="568"/>
                  <a:pt x="3194" y="567"/>
                </a:cubicBezTo>
                <a:cubicBezTo>
                  <a:pt x="3194" y="566"/>
                  <a:pt x="3194" y="565"/>
                  <a:pt x="3194" y="565"/>
                </a:cubicBezTo>
                <a:cubicBezTo>
                  <a:pt x="3193" y="565"/>
                  <a:pt x="3193" y="564"/>
                  <a:pt x="3192" y="564"/>
                </a:cubicBezTo>
                <a:cubicBezTo>
                  <a:pt x="3190" y="564"/>
                  <a:pt x="3190" y="564"/>
                  <a:pt x="3190" y="564"/>
                </a:cubicBezTo>
                <a:cubicBezTo>
                  <a:pt x="3190" y="564"/>
                  <a:pt x="3190" y="564"/>
                  <a:pt x="3190" y="564"/>
                </a:cubicBezTo>
                <a:cubicBezTo>
                  <a:pt x="3188" y="562"/>
                  <a:pt x="3187" y="561"/>
                  <a:pt x="3185" y="561"/>
                </a:cubicBezTo>
                <a:cubicBezTo>
                  <a:pt x="3185" y="561"/>
                  <a:pt x="3185" y="561"/>
                  <a:pt x="3185" y="561"/>
                </a:cubicBezTo>
                <a:cubicBezTo>
                  <a:pt x="3184" y="561"/>
                  <a:pt x="3183" y="562"/>
                  <a:pt x="3182" y="563"/>
                </a:cubicBezTo>
                <a:cubicBezTo>
                  <a:pt x="3182" y="563"/>
                  <a:pt x="3182" y="564"/>
                  <a:pt x="3183" y="564"/>
                </a:cubicBezTo>
                <a:cubicBezTo>
                  <a:pt x="3183" y="565"/>
                  <a:pt x="3183" y="565"/>
                  <a:pt x="3184" y="565"/>
                </a:cubicBezTo>
                <a:cubicBezTo>
                  <a:pt x="3184" y="565"/>
                  <a:pt x="3184" y="565"/>
                  <a:pt x="3185" y="565"/>
                </a:cubicBezTo>
                <a:cubicBezTo>
                  <a:pt x="3185" y="566"/>
                  <a:pt x="3185" y="566"/>
                  <a:pt x="3186" y="566"/>
                </a:cubicBezTo>
                <a:cubicBezTo>
                  <a:pt x="3186" y="566"/>
                  <a:pt x="3186" y="566"/>
                  <a:pt x="3186" y="566"/>
                </a:cubicBezTo>
                <a:cubicBezTo>
                  <a:pt x="3186" y="566"/>
                  <a:pt x="3186" y="567"/>
                  <a:pt x="3186" y="567"/>
                </a:cubicBezTo>
                <a:cubicBezTo>
                  <a:pt x="3187" y="568"/>
                  <a:pt x="3188" y="568"/>
                  <a:pt x="3189" y="568"/>
                </a:cubicBezTo>
                <a:lnTo>
                  <a:pt x="3190" y="568"/>
                </a:lnTo>
                <a:close/>
                <a:moveTo>
                  <a:pt x="3024" y="738"/>
                </a:moveTo>
                <a:cubicBezTo>
                  <a:pt x="3021" y="739"/>
                  <a:pt x="3019" y="741"/>
                  <a:pt x="3018" y="744"/>
                </a:cubicBezTo>
                <a:cubicBezTo>
                  <a:pt x="3017" y="744"/>
                  <a:pt x="3017" y="745"/>
                  <a:pt x="3017" y="745"/>
                </a:cubicBezTo>
                <a:cubicBezTo>
                  <a:pt x="3017" y="745"/>
                  <a:pt x="3017" y="746"/>
                  <a:pt x="3017" y="746"/>
                </a:cubicBezTo>
                <a:cubicBezTo>
                  <a:pt x="3017" y="746"/>
                  <a:pt x="3017" y="747"/>
                  <a:pt x="3017" y="747"/>
                </a:cubicBezTo>
                <a:cubicBezTo>
                  <a:pt x="3018" y="748"/>
                  <a:pt x="3018" y="748"/>
                  <a:pt x="3019" y="748"/>
                </a:cubicBezTo>
                <a:cubicBezTo>
                  <a:pt x="3019" y="748"/>
                  <a:pt x="3019" y="748"/>
                  <a:pt x="3019" y="748"/>
                </a:cubicBezTo>
                <a:cubicBezTo>
                  <a:pt x="3020" y="748"/>
                  <a:pt x="3020" y="748"/>
                  <a:pt x="3021" y="747"/>
                </a:cubicBezTo>
                <a:cubicBezTo>
                  <a:pt x="3021" y="747"/>
                  <a:pt x="3022" y="747"/>
                  <a:pt x="3022" y="746"/>
                </a:cubicBezTo>
                <a:cubicBezTo>
                  <a:pt x="3023" y="745"/>
                  <a:pt x="3024" y="744"/>
                  <a:pt x="3024" y="743"/>
                </a:cubicBezTo>
                <a:cubicBezTo>
                  <a:pt x="3025" y="743"/>
                  <a:pt x="3025" y="742"/>
                  <a:pt x="3026" y="742"/>
                </a:cubicBezTo>
                <a:cubicBezTo>
                  <a:pt x="3026" y="742"/>
                  <a:pt x="3026" y="742"/>
                  <a:pt x="3026" y="741"/>
                </a:cubicBezTo>
                <a:cubicBezTo>
                  <a:pt x="3026" y="741"/>
                  <a:pt x="3027" y="741"/>
                  <a:pt x="3027" y="741"/>
                </a:cubicBezTo>
                <a:cubicBezTo>
                  <a:pt x="3028" y="741"/>
                  <a:pt x="3029" y="740"/>
                  <a:pt x="3029" y="739"/>
                </a:cubicBezTo>
                <a:cubicBezTo>
                  <a:pt x="3029" y="739"/>
                  <a:pt x="3029" y="739"/>
                  <a:pt x="3029" y="739"/>
                </a:cubicBezTo>
                <a:cubicBezTo>
                  <a:pt x="3029" y="738"/>
                  <a:pt x="3029" y="738"/>
                  <a:pt x="3029" y="738"/>
                </a:cubicBezTo>
                <a:cubicBezTo>
                  <a:pt x="3030" y="738"/>
                  <a:pt x="3030" y="737"/>
                  <a:pt x="3031" y="736"/>
                </a:cubicBezTo>
                <a:cubicBezTo>
                  <a:pt x="3032" y="736"/>
                  <a:pt x="3032" y="736"/>
                  <a:pt x="3032" y="736"/>
                </a:cubicBezTo>
                <a:cubicBezTo>
                  <a:pt x="3032" y="736"/>
                  <a:pt x="3032" y="736"/>
                  <a:pt x="3032" y="736"/>
                </a:cubicBezTo>
                <a:cubicBezTo>
                  <a:pt x="3033" y="736"/>
                  <a:pt x="3033" y="736"/>
                  <a:pt x="3033" y="736"/>
                </a:cubicBezTo>
                <a:cubicBezTo>
                  <a:pt x="3033" y="736"/>
                  <a:pt x="3033" y="736"/>
                  <a:pt x="3034" y="736"/>
                </a:cubicBezTo>
                <a:cubicBezTo>
                  <a:pt x="3035" y="736"/>
                  <a:pt x="3035" y="735"/>
                  <a:pt x="3036" y="735"/>
                </a:cubicBezTo>
                <a:cubicBezTo>
                  <a:pt x="3037" y="734"/>
                  <a:pt x="3038" y="734"/>
                  <a:pt x="3038" y="733"/>
                </a:cubicBezTo>
                <a:cubicBezTo>
                  <a:pt x="3037" y="732"/>
                  <a:pt x="3037" y="731"/>
                  <a:pt x="3036" y="731"/>
                </a:cubicBezTo>
                <a:cubicBezTo>
                  <a:pt x="3035" y="731"/>
                  <a:pt x="3035" y="731"/>
                  <a:pt x="3034" y="731"/>
                </a:cubicBezTo>
                <a:cubicBezTo>
                  <a:pt x="3034" y="732"/>
                  <a:pt x="3033" y="732"/>
                  <a:pt x="3033" y="732"/>
                </a:cubicBezTo>
                <a:cubicBezTo>
                  <a:pt x="3033" y="732"/>
                  <a:pt x="3033" y="732"/>
                  <a:pt x="3033" y="732"/>
                </a:cubicBezTo>
                <a:cubicBezTo>
                  <a:pt x="3032" y="732"/>
                  <a:pt x="3032" y="732"/>
                  <a:pt x="3032" y="732"/>
                </a:cubicBezTo>
                <a:cubicBezTo>
                  <a:pt x="3032" y="732"/>
                  <a:pt x="3031" y="732"/>
                  <a:pt x="3031" y="732"/>
                </a:cubicBezTo>
                <a:cubicBezTo>
                  <a:pt x="3030" y="732"/>
                  <a:pt x="3029" y="733"/>
                  <a:pt x="3029" y="733"/>
                </a:cubicBezTo>
                <a:cubicBezTo>
                  <a:pt x="3029" y="733"/>
                  <a:pt x="3028" y="733"/>
                  <a:pt x="3028" y="732"/>
                </a:cubicBezTo>
                <a:cubicBezTo>
                  <a:pt x="3028" y="732"/>
                  <a:pt x="3027" y="732"/>
                  <a:pt x="3027" y="732"/>
                </a:cubicBezTo>
                <a:cubicBezTo>
                  <a:pt x="3026" y="732"/>
                  <a:pt x="3025" y="733"/>
                  <a:pt x="3025" y="734"/>
                </a:cubicBezTo>
                <a:cubicBezTo>
                  <a:pt x="3025" y="734"/>
                  <a:pt x="3025" y="735"/>
                  <a:pt x="3025" y="735"/>
                </a:cubicBezTo>
                <a:cubicBezTo>
                  <a:pt x="3025" y="736"/>
                  <a:pt x="3025" y="736"/>
                  <a:pt x="3025" y="736"/>
                </a:cubicBezTo>
                <a:cubicBezTo>
                  <a:pt x="3024" y="737"/>
                  <a:pt x="3024" y="737"/>
                  <a:pt x="3024" y="738"/>
                </a:cubicBezTo>
                <a:close/>
                <a:moveTo>
                  <a:pt x="3017" y="756"/>
                </a:moveTo>
                <a:cubicBezTo>
                  <a:pt x="3017" y="756"/>
                  <a:pt x="3017" y="756"/>
                  <a:pt x="3017" y="756"/>
                </a:cubicBezTo>
                <a:cubicBezTo>
                  <a:pt x="3015" y="756"/>
                  <a:pt x="3015" y="757"/>
                  <a:pt x="3015" y="758"/>
                </a:cubicBezTo>
                <a:cubicBezTo>
                  <a:pt x="3014" y="759"/>
                  <a:pt x="3015" y="759"/>
                  <a:pt x="3015" y="760"/>
                </a:cubicBezTo>
                <a:cubicBezTo>
                  <a:pt x="3015" y="760"/>
                  <a:pt x="3016" y="760"/>
                  <a:pt x="3016" y="760"/>
                </a:cubicBezTo>
                <a:cubicBezTo>
                  <a:pt x="3016" y="760"/>
                  <a:pt x="3016" y="760"/>
                  <a:pt x="3016" y="760"/>
                </a:cubicBezTo>
                <a:cubicBezTo>
                  <a:pt x="3017" y="760"/>
                  <a:pt x="3018" y="760"/>
                  <a:pt x="3019" y="759"/>
                </a:cubicBezTo>
                <a:cubicBezTo>
                  <a:pt x="3019" y="759"/>
                  <a:pt x="3019" y="759"/>
                  <a:pt x="3020" y="759"/>
                </a:cubicBezTo>
                <a:cubicBezTo>
                  <a:pt x="3020" y="759"/>
                  <a:pt x="3020" y="758"/>
                  <a:pt x="3020" y="758"/>
                </a:cubicBezTo>
                <a:cubicBezTo>
                  <a:pt x="3021" y="758"/>
                  <a:pt x="3021" y="757"/>
                  <a:pt x="3021" y="756"/>
                </a:cubicBezTo>
                <a:cubicBezTo>
                  <a:pt x="3021" y="755"/>
                  <a:pt x="3020" y="755"/>
                  <a:pt x="3019" y="755"/>
                </a:cubicBezTo>
                <a:cubicBezTo>
                  <a:pt x="3019" y="755"/>
                  <a:pt x="3019" y="755"/>
                  <a:pt x="3019" y="755"/>
                </a:cubicBezTo>
                <a:cubicBezTo>
                  <a:pt x="3018" y="755"/>
                  <a:pt x="3018" y="755"/>
                  <a:pt x="3017" y="755"/>
                </a:cubicBezTo>
                <a:cubicBezTo>
                  <a:pt x="3017" y="756"/>
                  <a:pt x="3017" y="756"/>
                  <a:pt x="3017" y="756"/>
                </a:cubicBezTo>
                <a:close/>
                <a:moveTo>
                  <a:pt x="3061" y="708"/>
                </a:moveTo>
                <a:cubicBezTo>
                  <a:pt x="3060" y="709"/>
                  <a:pt x="3060" y="709"/>
                  <a:pt x="3060" y="709"/>
                </a:cubicBezTo>
                <a:cubicBezTo>
                  <a:pt x="3060" y="710"/>
                  <a:pt x="3060" y="710"/>
                  <a:pt x="3061" y="711"/>
                </a:cubicBezTo>
                <a:cubicBezTo>
                  <a:pt x="3061" y="711"/>
                  <a:pt x="3061" y="712"/>
                  <a:pt x="3062" y="712"/>
                </a:cubicBezTo>
                <a:cubicBezTo>
                  <a:pt x="3062" y="712"/>
                  <a:pt x="3062" y="712"/>
                  <a:pt x="3062" y="712"/>
                </a:cubicBezTo>
                <a:cubicBezTo>
                  <a:pt x="3063" y="712"/>
                  <a:pt x="3064" y="711"/>
                  <a:pt x="3064" y="710"/>
                </a:cubicBezTo>
                <a:cubicBezTo>
                  <a:pt x="3065" y="709"/>
                  <a:pt x="3065" y="709"/>
                  <a:pt x="3065" y="709"/>
                </a:cubicBezTo>
                <a:cubicBezTo>
                  <a:pt x="3065" y="708"/>
                  <a:pt x="3065" y="708"/>
                  <a:pt x="3064" y="707"/>
                </a:cubicBezTo>
                <a:cubicBezTo>
                  <a:pt x="3064" y="707"/>
                  <a:pt x="3063" y="707"/>
                  <a:pt x="3063" y="707"/>
                </a:cubicBezTo>
                <a:cubicBezTo>
                  <a:pt x="3062" y="707"/>
                  <a:pt x="3061" y="707"/>
                  <a:pt x="3061" y="708"/>
                </a:cubicBezTo>
                <a:close/>
                <a:moveTo>
                  <a:pt x="3048" y="719"/>
                </a:moveTo>
                <a:cubicBezTo>
                  <a:pt x="3048" y="719"/>
                  <a:pt x="3047" y="720"/>
                  <a:pt x="3046" y="721"/>
                </a:cubicBezTo>
                <a:cubicBezTo>
                  <a:pt x="3046" y="721"/>
                  <a:pt x="3046" y="721"/>
                  <a:pt x="3046" y="722"/>
                </a:cubicBezTo>
                <a:cubicBezTo>
                  <a:pt x="3045" y="722"/>
                  <a:pt x="3044" y="723"/>
                  <a:pt x="3044" y="724"/>
                </a:cubicBezTo>
                <a:cubicBezTo>
                  <a:pt x="3044" y="724"/>
                  <a:pt x="3044" y="724"/>
                  <a:pt x="3044" y="724"/>
                </a:cubicBezTo>
                <a:cubicBezTo>
                  <a:pt x="3042" y="724"/>
                  <a:pt x="3042" y="726"/>
                  <a:pt x="3041" y="727"/>
                </a:cubicBezTo>
                <a:cubicBezTo>
                  <a:pt x="3041" y="727"/>
                  <a:pt x="3040" y="728"/>
                  <a:pt x="3040" y="728"/>
                </a:cubicBezTo>
                <a:cubicBezTo>
                  <a:pt x="3039" y="728"/>
                  <a:pt x="3038" y="729"/>
                  <a:pt x="3038" y="730"/>
                </a:cubicBezTo>
                <a:cubicBezTo>
                  <a:pt x="3038" y="730"/>
                  <a:pt x="3038" y="731"/>
                  <a:pt x="3038" y="731"/>
                </a:cubicBezTo>
                <a:cubicBezTo>
                  <a:pt x="3039" y="732"/>
                  <a:pt x="3039" y="732"/>
                  <a:pt x="3040" y="732"/>
                </a:cubicBezTo>
                <a:cubicBezTo>
                  <a:pt x="3040" y="732"/>
                  <a:pt x="3040" y="732"/>
                  <a:pt x="3040" y="732"/>
                </a:cubicBezTo>
                <a:cubicBezTo>
                  <a:pt x="3040" y="732"/>
                  <a:pt x="3040" y="732"/>
                  <a:pt x="3040" y="732"/>
                </a:cubicBezTo>
                <a:cubicBezTo>
                  <a:pt x="3041" y="732"/>
                  <a:pt x="3042" y="731"/>
                  <a:pt x="3043" y="730"/>
                </a:cubicBezTo>
                <a:cubicBezTo>
                  <a:pt x="3043" y="730"/>
                  <a:pt x="3044" y="730"/>
                  <a:pt x="3044" y="730"/>
                </a:cubicBezTo>
                <a:cubicBezTo>
                  <a:pt x="3045" y="729"/>
                  <a:pt x="3045" y="729"/>
                  <a:pt x="3045" y="729"/>
                </a:cubicBezTo>
                <a:cubicBezTo>
                  <a:pt x="3046" y="728"/>
                  <a:pt x="3048" y="727"/>
                  <a:pt x="3048" y="725"/>
                </a:cubicBezTo>
                <a:cubicBezTo>
                  <a:pt x="3048" y="725"/>
                  <a:pt x="3048" y="724"/>
                  <a:pt x="3049" y="724"/>
                </a:cubicBezTo>
                <a:cubicBezTo>
                  <a:pt x="3049" y="723"/>
                  <a:pt x="3050" y="723"/>
                  <a:pt x="3050" y="722"/>
                </a:cubicBezTo>
                <a:cubicBezTo>
                  <a:pt x="3050" y="721"/>
                  <a:pt x="3050" y="721"/>
                  <a:pt x="3050" y="720"/>
                </a:cubicBezTo>
                <a:cubicBezTo>
                  <a:pt x="3050" y="720"/>
                  <a:pt x="3049" y="719"/>
                  <a:pt x="3048" y="719"/>
                </a:cubicBezTo>
                <a:close/>
                <a:moveTo>
                  <a:pt x="3007" y="755"/>
                </a:moveTo>
                <a:cubicBezTo>
                  <a:pt x="3006" y="755"/>
                  <a:pt x="3005" y="756"/>
                  <a:pt x="3005" y="757"/>
                </a:cubicBezTo>
                <a:cubicBezTo>
                  <a:pt x="3005" y="757"/>
                  <a:pt x="3005" y="758"/>
                  <a:pt x="3005" y="758"/>
                </a:cubicBezTo>
                <a:cubicBezTo>
                  <a:pt x="3006" y="759"/>
                  <a:pt x="3006" y="759"/>
                  <a:pt x="3007" y="759"/>
                </a:cubicBezTo>
                <a:cubicBezTo>
                  <a:pt x="3007" y="759"/>
                  <a:pt x="3007" y="759"/>
                  <a:pt x="3007" y="759"/>
                </a:cubicBezTo>
                <a:cubicBezTo>
                  <a:pt x="3007" y="759"/>
                  <a:pt x="3007" y="759"/>
                  <a:pt x="3007" y="759"/>
                </a:cubicBezTo>
                <a:cubicBezTo>
                  <a:pt x="3008" y="759"/>
                  <a:pt x="3008" y="759"/>
                  <a:pt x="3008" y="759"/>
                </a:cubicBezTo>
                <a:cubicBezTo>
                  <a:pt x="3008" y="758"/>
                  <a:pt x="3008" y="758"/>
                  <a:pt x="3008" y="758"/>
                </a:cubicBezTo>
                <a:cubicBezTo>
                  <a:pt x="3008" y="758"/>
                  <a:pt x="3008" y="758"/>
                  <a:pt x="3008" y="758"/>
                </a:cubicBezTo>
                <a:cubicBezTo>
                  <a:pt x="3008" y="758"/>
                  <a:pt x="3008" y="758"/>
                  <a:pt x="3008" y="758"/>
                </a:cubicBezTo>
                <a:cubicBezTo>
                  <a:pt x="3009" y="758"/>
                  <a:pt x="3010" y="758"/>
                  <a:pt x="3010" y="757"/>
                </a:cubicBezTo>
                <a:cubicBezTo>
                  <a:pt x="3010" y="757"/>
                  <a:pt x="3011" y="756"/>
                  <a:pt x="3011" y="756"/>
                </a:cubicBezTo>
                <a:cubicBezTo>
                  <a:pt x="3011" y="755"/>
                  <a:pt x="3012" y="755"/>
                  <a:pt x="3012" y="754"/>
                </a:cubicBezTo>
                <a:cubicBezTo>
                  <a:pt x="3012" y="754"/>
                  <a:pt x="3012" y="753"/>
                  <a:pt x="3012" y="753"/>
                </a:cubicBezTo>
                <a:cubicBezTo>
                  <a:pt x="3013" y="752"/>
                  <a:pt x="3015" y="751"/>
                  <a:pt x="3015" y="749"/>
                </a:cubicBezTo>
                <a:cubicBezTo>
                  <a:pt x="3015" y="749"/>
                  <a:pt x="3015" y="748"/>
                  <a:pt x="3015" y="748"/>
                </a:cubicBezTo>
                <a:cubicBezTo>
                  <a:pt x="3015" y="747"/>
                  <a:pt x="3014" y="747"/>
                  <a:pt x="3013" y="747"/>
                </a:cubicBezTo>
                <a:cubicBezTo>
                  <a:pt x="3013" y="747"/>
                  <a:pt x="3012" y="747"/>
                  <a:pt x="3012" y="747"/>
                </a:cubicBezTo>
                <a:cubicBezTo>
                  <a:pt x="3012" y="747"/>
                  <a:pt x="3012" y="747"/>
                  <a:pt x="3012" y="747"/>
                </a:cubicBezTo>
                <a:cubicBezTo>
                  <a:pt x="3011" y="747"/>
                  <a:pt x="3010" y="748"/>
                  <a:pt x="3009" y="749"/>
                </a:cubicBezTo>
                <a:cubicBezTo>
                  <a:pt x="3008" y="750"/>
                  <a:pt x="3008" y="751"/>
                  <a:pt x="3008" y="751"/>
                </a:cubicBezTo>
                <a:cubicBezTo>
                  <a:pt x="3008" y="752"/>
                  <a:pt x="3008" y="752"/>
                  <a:pt x="3007" y="752"/>
                </a:cubicBezTo>
                <a:cubicBezTo>
                  <a:pt x="3007" y="753"/>
                  <a:pt x="3007" y="754"/>
                  <a:pt x="3007" y="754"/>
                </a:cubicBezTo>
                <a:cubicBezTo>
                  <a:pt x="3007" y="754"/>
                  <a:pt x="3007" y="754"/>
                  <a:pt x="3007" y="754"/>
                </a:cubicBezTo>
                <a:cubicBezTo>
                  <a:pt x="3007" y="755"/>
                  <a:pt x="3007" y="755"/>
                  <a:pt x="3007" y="755"/>
                </a:cubicBezTo>
                <a:close/>
                <a:moveTo>
                  <a:pt x="3126" y="579"/>
                </a:moveTo>
                <a:cubicBezTo>
                  <a:pt x="3125" y="579"/>
                  <a:pt x="3124" y="580"/>
                  <a:pt x="3123" y="580"/>
                </a:cubicBezTo>
                <a:cubicBezTo>
                  <a:pt x="3123" y="580"/>
                  <a:pt x="3123" y="580"/>
                  <a:pt x="3123" y="580"/>
                </a:cubicBezTo>
                <a:cubicBezTo>
                  <a:pt x="3123" y="580"/>
                  <a:pt x="3122" y="580"/>
                  <a:pt x="3122" y="579"/>
                </a:cubicBezTo>
                <a:cubicBezTo>
                  <a:pt x="3122" y="579"/>
                  <a:pt x="3122" y="579"/>
                  <a:pt x="3122" y="579"/>
                </a:cubicBezTo>
                <a:cubicBezTo>
                  <a:pt x="3122" y="579"/>
                  <a:pt x="3122" y="580"/>
                  <a:pt x="3122" y="580"/>
                </a:cubicBezTo>
                <a:cubicBezTo>
                  <a:pt x="3121" y="580"/>
                  <a:pt x="3121" y="581"/>
                  <a:pt x="3121" y="581"/>
                </a:cubicBezTo>
                <a:cubicBezTo>
                  <a:pt x="3121" y="581"/>
                  <a:pt x="3121" y="581"/>
                  <a:pt x="3121" y="581"/>
                </a:cubicBezTo>
                <a:cubicBezTo>
                  <a:pt x="3121" y="582"/>
                  <a:pt x="3120" y="583"/>
                  <a:pt x="3120" y="584"/>
                </a:cubicBezTo>
                <a:cubicBezTo>
                  <a:pt x="3119" y="584"/>
                  <a:pt x="3119" y="584"/>
                  <a:pt x="3119" y="585"/>
                </a:cubicBezTo>
                <a:cubicBezTo>
                  <a:pt x="3118" y="585"/>
                  <a:pt x="3118" y="585"/>
                  <a:pt x="3118" y="585"/>
                </a:cubicBezTo>
                <a:cubicBezTo>
                  <a:pt x="3118" y="585"/>
                  <a:pt x="3118" y="585"/>
                  <a:pt x="3118" y="585"/>
                </a:cubicBezTo>
                <a:cubicBezTo>
                  <a:pt x="3118" y="586"/>
                  <a:pt x="3119" y="586"/>
                  <a:pt x="3119" y="586"/>
                </a:cubicBezTo>
                <a:cubicBezTo>
                  <a:pt x="3119" y="587"/>
                  <a:pt x="3118" y="588"/>
                  <a:pt x="3118" y="589"/>
                </a:cubicBezTo>
                <a:cubicBezTo>
                  <a:pt x="3118" y="589"/>
                  <a:pt x="3118" y="589"/>
                  <a:pt x="3118" y="589"/>
                </a:cubicBezTo>
                <a:cubicBezTo>
                  <a:pt x="3118" y="590"/>
                  <a:pt x="3118" y="590"/>
                  <a:pt x="3118" y="591"/>
                </a:cubicBezTo>
                <a:cubicBezTo>
                  <a:pt x="3118" y="591"/>
                  <a:pt x="3118" y="592"/>
                  <a:pt x="3118" y="592"/>
                </a:cubicBezTo>
                <a:cubicBezTo>
                  <a:pt x="3118" y="593"/>
                  <a:pt x="3117" y="593"/>
                  <a:pt x="3117" y="594"/>
                </a:cubicBezTo>
                <a:cubicBezTo>
                  <a:pt x="3117" y="594"/>
                  <a:pt x="3117" y="595"/>
                  <a:pt x="3117" y="595"/>
                </a:cubicBezTo>
                <a:cubicBezTo>
                  <a:pt x="3117" y="596"/>
                  <a:pt x="3117" y="596"/>
                  <a:pt x="3117" y="596"/>
                </a:cubicBezTo>
                <a:cubicBezTo>
                  <a:pt x="3117" y="596"/>
                  <a:pt x="3117" y="596"/>
                  <a:pt x="3117" y="596"/>
                </a:cubicBezTo>
                <a:cubicBezTo>
                  <a:pt x="3117" y="596"/>
                  <a:pt x="3117" y="596"/>
                  <a:pt x="3117" y="596"/>
                </a:cubicBezTo>
                <a:cubicBezTo>
                  <a:pt x="3117" y="597"/>
                  <a:pt x="3118" y="597"/>
                  <a:pt x="3118" y="597"/>
                </a:cubicBezTo>
                <a:cubicBezTo>
                  <a:pt x="3118" y="598"/>
                  <a:pt x="3118" y="598"/>
                  <a:pt x="3118" y="598"/>
                </a:cubicBezTo>
                <a:cubicBezTo>
                  <a:pt x="3117" y="599"/>
                  <a:pt x="3117" y="599"/>
                  <a:pt x="3117" y="599"/>
                </a:cubicBezTo>
                <a:cubicBezTo>
                  <a:pt x="3118" y="598"/>
                  <a:pt x="3118" y="598"/>
                  <a:pt x="3118" y="598"/>
                </a:cubicBezTo>
                <a:cubicBezTo>
                  <a:pt x="3118" y="598"/>
                  <a:pt x="3119" y="599"/>
                  <a:pt x="3119" y="599"/>
                </a:cubicBezTo>
                <a:cubicBezTo>
                  <a:pt x="3119" y="600"/>
                  <a:pt x="3119" y="601"/>
                  <a:pt x="3119" y="601"/>
                </a:cubicBezTo>
                <a:cubicBezTo>
                  <a:pt x="3119" y="601"/>
                  <a:pt x="3119" y="601"/>
                  <a:pt x="3119" y="601"/>
                </a:cubicBezTo>
                <a:cubicBezTo>
                  <a:pt x="3119" y="602"/>
                  <a:pt x="3119" y="602"/>
                  <a:pt x="3120" y="602"/>
                </a:cubicBezTo>
                <a:cubicBezTo>
                  <a:pt x="3120" y="603"/>
                  <a:pt x="3120" y="603"/>
                  <a:pt x="3120" y="603"/>
                </a:cubicBezTo>
                <a:cubicBezTo>
                  <a:pt x="3120" y="603"/>
                  <a:pt x="3120" y="604"/>
                  <a:pt x="3120" y="605"/>
                </a:cubicBezTo>
                <a:cubicBezTo>
                  <a:pt x="3120" y="605"/>
                  <a:pt x="3119" y="605"/>
                  <a:pt x="3118" y="605"/>
                </a:cubicBezTo>
                <a:cubicBezTo>
                  <a:pt x="3118" y="605"/>
                  <a:pt x="3118" y="605"/>
                  <a:pt x="3118" y="605"/>
                </a:cubicBezTo>
                <a:cubicBezTo>
                  <a:pt x="3117" y="605"/>
                  <a:pt x="3117" y="605"/>
                  <a:pt x="3116" y="606"/>
                </a:cubicBezTo>
                <a:cubicBezTo>
                  <a:pt x="3116" y="606"/>
                  <a:pt x="3116" y="606"/>
                  <a:pt x="3116" y="606"/>
                </a:cubicBezTo>
                <a:cubicBezTo>
                  <a:pt x="3115" y="606"/>
                  <a:pt x="3114" y="607"/>
                  <a:pt x="3113" y="607"/>
                </a:cubicBezTo>
                <a:cubicBezTo>
                  <a:pt x="3112" y="607"/>
                  <a:pt x="3112" y="608"/>
                  <a:pt x="3111" y="608"/>
                </a:cubicBezTo>
                <a:cubicBezTo>
                  <a:pt x="3111" y="609"/>
                  <a:pt x="3111" y="609"/>
                  <a:pt x="3110" y="609"/>
                </a:cubicBezTo>
                <a:cubicBezTo>
                  <a:pt x="3110" y="610"/>
                  <a:pt x="3110" y="610"/>
                  <a:pt x="3109" y="610"/>
                </a:cubicBezTo>
                <a:cubicBezTo>
                  <a:pt x="3109" y="610"/>
                  <a:pt x="3109" y="610"/>
                  <a:pt x="3109" y="610"/>
                </a:cubicBezTo>
                <a:cubicBezTo>
                  <a:pt x="3109" y="610"/>
                  <a:pt x="3108" y="610"/>
                  <a:pt x="3108" y="609"/>
                </a:cubicBezTo>
                <a:cubicBezTo>
                  <a:pt x="3108" y="609"/>
                  <a:pt x="3108" y="610"/>
                  <a:pt x="3108" y="610"/>
                </a:cubicBezTo>
                <a:cubicBezTo>
                  <a:pt x="3108" y="610"/>
                  <a:pt x="3108" y="610"/>
                  <a:pt x="3108" y="610"/>
                </a:cubicBezTo>
                <a:cubicBezTo>
                  <a:pt x="3109" y="611"/>
                  <a:pt x="3109" y="611"/>
                  <a:pt x="3109" y="613"/>
                </a:cubicBezTo>
                <a:cubicBezTo>
                  <a:pt x="3109" y="613"/>
                  <a:pt x="3109" y="613"/>
                  <a:pt x="3109" y="613"/>
                </a:cubicBezTo>
                <a:cubicBezTo>
                  <a:pt x="3109" y="613"/>
                  <a:pt x="3109" y="613"/>
                  <a:pt x="3109" y="613"/>
                </a:cubicBezTo>
                <a:cubicBezTo>
                  <a:pt x="3109" y="614"/>
                  <a:pt x="3109" y="615"/>
                  <a:pt x="3109" y="616"/>
                </a:cubicBezTo>
                <a:cubicBezTo>
                  <a:pt x="3109" y="616"/>
                  <a:pt x="3109" y="616"/>
                  <a:pt x="3109" y="617"/>
                </a:cubicBezTo>
                <a:cubicBezTo>
                  <a:pt x="3109" y="617"/>
                  <a:pt x="3109" y="617"/>
                  <a:pt x="3109" y="617"/>
                </a:cubicBezTo>
                <a:cubicBezTo>
                  <a:pt x="3109" y="617"/>
                  <a:pt x="3109" y="617"/>
                  <a:pt x="3109" y="617"/>
                </a:cubicBezTo>
                <a:cubicBezTo>
                  <a:pt x="3110" y="618"/>
                  <a:pt x="3110" y="618"/>
                  <a:pt x="3111" y="618"/>
                </a:cubicBezTo>
                <a:cubicBezTo>
                  <a:pt x="3111" y="618"/>
                  <a:pt x="3111" y="619"/>
                  <a:pt x="3111" y="619"/>
                </a:cubicBezTo>
                <a:cubicBezTo>
                  <a:pt x="3111" y="619"/>
                  <a:pt x="3111" y="620"/>
                  <a:pt x="3111" y="620"/>
                </a:cubicBezTo>
                <a:cubicBezTo>
                  <a:pt x="3111" y="621"/>
                  <a:pt x="3111" y="621"/>
                  <a:pt x="3111" y="622"/>
                </a:cubicBezTo>
                <a:cubicBezTo>
                  <a:pt x="3111" y="622"/>
                  <a:pt x="3110" y="622"/>
                  <a:pt x="3110" y="622"/>
                </a:cubicBezTo>
                <a:cubicBezTo>
                  <a:pt x="3109" y="622"/>
                  <a:pt x="3108" y="624"/>
                  <a:pt x="3108" y="625"/>
                </a:cubicBezTo>
                <a:cubicBezTo>
                  <a:pt x="3108" y="625"/>
                  <a:pt x="3108" y="625"/>
                  <a:pt x="3108" y="625"/>
                </a:cubicBezTo>
                <a:cubicBezTo>
                  <a:pt x="3108" y="626"/>
                  <a:pt x="3108" y="626"/>
                  <a:pt x="3108" y="627"/>
                </a:cubicBezTo>
                <a:cubicBezTo>
                  <a:pt x="3108" y="628"/>
                  <a:pt x="3107" y="628"/>
                  <a:pt x="3107" y="629"/>
                </a:cubicBezTo>
                <a:cubicBezTo>
                  <a:pt x="3107" y="629"/>
                  <a:pt x="3107" y="630"/>
                  <a:pt x="3107" y="630"/>
                </a:cubicBezTo>
                <a:cubicBezTo>
                  <a:pt x="3107" y="631"/>
                  <a:pt x="3107" y="632"/>
                  <a:pt x="3106" y="634"/>
                </a:cubicBezTo>
                <a:cubicBezTo>
                  <a:pt x="3105" y="634"/>
                  <a:pt x="3105" y="634"/>
                  <a:pt x="3105" y="634"/>
                </a:cubicBezTo>
                <a:cubicBezTo>
                  <a:pt x="3105" y="635"/>
                  <a:pt x="3105" y="635"/>
                  <a:pt x="3105" y="635"/>
                </a:cubicBezTo>
                <a:cubicBezTo>
                  <a:pt x="3104" y="636"/>
                  <a:pt x="3104" y="636"/>
                  <a:pt x="3104" y="636"/>
                </a:cubicBezTo>
                <a:cubicBezTo>
                  <a:pt x="3104" y="636"/>
                  <a:pt x="3103" y="636"/>
                  <a:pt x="3103" y="636"/>
                </a:cubicBezTo>
                <a:cubicBezTo>
                  <a:pt x="3103" y="637"/>
                  <a:pt x="3102" y="637"/>
                  <a:pt x="3101" y="638"/>
                </a:cubicBezTo>
                <a:cubicBezTo>
                  <a:pt x="3101" y="638"/>
                  <a:pt x="3101" y="638"/>
                  <a:pt x="3101" y="638"/>
                </a:cubicBezTo>
                <a:cubicBezTo>
                  <a:pt x="3100" y="638"/>
                  <a:pt x="3100" y="639"/>
                  <a:pt x="3100" y="639"/>
                </a:cubicBezTo>
                <a:cubicBezTo>
                  <a:pt x="3100" y="639"/>
                  <a:pt x="3100" y="640"/>
                  <a:pt x="3099" y="640"/>
                </a:cubicBezTo>
                <a:cubicBezTo>
                  <a:pt x="3099" y="641"/>
                  <a:pt x="3099" y="641"/>
                  <a:pt x="3098" y="642"/>
                </a:cubicBezTo>
                <a:cubicBezTo>
                  <a:pt x="3098" y="642"/>
                  <a:pt x="3098" y="642"/>
                  <a:pt x="3098" y="643"/>
                </a:cubicBezTo>
                <a:cubicBezTo>
                  <a:pt x="3098" y="643"/>
                  <a:pt x="3098" y="643"/>
                  <a:pt x="3098" y="643"/>
                </a:cubicBezTo>
                <a:cubicBezTo>
                  <a:pt x="3098" y="644"/>
                  <a:pt x="3097" y="645"/>
                  <a:pt x="3096" y="645"/>
                </a:cubicBezTo>
                <a:cubicBezTo>
                  <a:pt x="3096" y="645"/>
                  <a:pt x="3096" y="645"/>
                  <a:pt x="3096" y="645"/>
                </a:cubicBezTo>
                <a:cubicBezTo>
                  <a:pt x="3096" y="645"/>
                  <a:pt x="3096" y="645"/>
                  <a:pt x="3096" y="645"/>
                </a:cubicBezTo>
                <a:cubicBezTo>
                  <a:pt x="3096" y="645"/>
                  <a:pt x="3095" y="644"/>
                  <a:pt x="3095" y="644"/>
                </a:cubicBezTo>
                <a:cubicBezTo>
                  <a:pt x="3095" y="644"/>
                  <a:pt x="3095" y="643"/>
                  <a:pt x="3095" y="643"/>
                </a:cubicBezTo>
                <a:cubicBezTo>
                  <a:pt x="3095" y="643"/>
                  <a:pt x="3095" y="642"/>
                  <a:pt x="3094" y="642"/>
                </a:cubicBezTo>
                <a:cubicBezTo>
                  <a:pt x="3094" y="641"/>
                  <a:pt x="3094" y="641"/>
                  <a:pt x="3094" y="641"/>
                </a:cubicBezTo>
                <a:cubicBezTo>
                  <a:pt x="3094" y="641"/>
                  <a:pt x="3094" y="640"/>
                  <a:pt x="3094" y="640"/>
                </a:cubicBezTo>
                <a:cubicBezTo>
                  <a:pt x="3094" y="640"/>
                  <a:pt x="3094" y="640"/>
                  <a:pt x="3094" y="640"/>
                </a:cubicBezTo>
                <a:cubicBezTo>
                  <a:pt x="3094" y="639"/>
                  <a:pt x="3093" y="639"/>
                  <a:pt x="3093" y="639"/>
                </a:cubicBezTo>
                <a:cubicBezTo>
                  <a:pt x="3092" y="639"/>
                  <a:pt x="3091" y="639"/>
                  <a:pt x="3091" y="638"/>
                </a:cubicBezTo>
                <a:cubicBezTo>
                  <a:pt x="3090" y="637"/>
                  <a:pt x="3089" y="636"/>
                  <a:pt x="3089" y="634"/>
                </a:cubicBezTo>
                <a:cubicBezTo>
                  <a:pt x="3089" y="634"/>
                  <a:pt x="3089" y="633"/>
                  <a:pt x="3089" y="633"/>
                </a:cubicBezTo>
                <a:cubicBezTo>
                  <a:pt x="3089" y="632"/>
                  <a:pt x="3089" y="631"/>
                  <a:pt x="3090" y="630"/>
                </a:cubicBezTo>
                <a:cubicBezTo>
                  <a:pt x="3090" y="629"/>
                  <a:pt x="3090" y="629"/>
                  <a:pt x="3089" y="628"/>
                </a:cubicBezTo>
                <a:cubicBezTo>
                  <a:pt x="3089" y="628"/>
                  <a:pt x="3089" y="628"/>
                  <a:pt x="3089" y="628"/>
                </a:cubicBezTo>
                <a:cubicBezTo>
                  <a:pt x="3089" y="628"/>
                  <a:pt x="3088" y="627"/>
                  <a:pt x="3088" y="627"/>
                </a:cubicBezTo>
                <a:cubicBezTo>
                  <a:pt x="3088" y="626"/>
                  <a:pt x="3088" y="626"/>
                  <a:pt x="3088" y="626"/>
                </a:cubicBezTo>
                <a:cubicBezTo>
                  <a:pt x="3088" y="625"/>
                  <a:pt x="3088" y="625"/>
                  <a:pt x="3088" y="625"/>
                </a:cubicBezTo>
                <a:cubicBezTo>
                  <a:pt x="3088" y="625"/>
                  <a:pt x="3088" y="625"/>
                  <a:pt x="3088" y="624"/>
                </a:cubicBezTo>
                <a:cubicBezTo>
                  <a:pt x="3087" y="624"/>
                  <a:pt x="3087" y="623"/>
                  <a:pt x="3088" y="621"/>
                </a:cubicBezTo>
                <a:cubicBezTo>
                  <a:pt x="3088" y="621"/>
                  <a:pt x="3088" y="621"/>
                  <a:pt x="3089" y="621"/>
                </a:cubicBezTo>
                <a:cubicBezTo>
                  <a:pt x="3088" y="621"/>
                  <a:pt x="3088" y="621"/>
                  <a:pt x="3087" y="621"/>
                </a:cubicBezTo>
                <a:cubicBezTo>
                  <a:pt x="3086" y="620"/>
                  <a:pt x="3085" y="619"/>
                  <a:pt x="3084" y="618"/>
                </a:cubicBezTo>
                <a:cubicBezTo>
                  <a:pt x="3083" y="617"/>
                  <a:pt x="3083" y="615"/>
                  <a:pt x="3083" y="614"/>
                </a:cubicBezTo>
                <a:cubicBezTo>
                  <a:pt x="3083" y="613"/>
                  <a:pt x="3083" y="612"/>
                  <a:pt x="3082" y="612"/>
                </a:cubicBezTo>
                <a:cubicBezTo>
                  <a:pt x="3082" y="611"/>
                  <a:pt x="3082" y="611"/>
                  <a:pt x="3082" y="610"/>
                </a:cubicBezTo>
                <a:cubicBezTo>
                  <a:pt x="3082" y="610"/>
                  <a:pt x="3082" y="610"/>
                  <a:pt x="3081" y="610"/>
                </a:cubicBezTo>
                <a:cubicBezTo>
                  <a:pt x="3081" y="609"/>
                  <a:pt x="3081" y="608"/>
                  <a:pt x="3081" y="608"/>
                </a:cubicBezTo>
                <a:cubicBezTo>
                  <a:pt x="3081" y="607"/>
                  <a:pt x="3081" y="606"/>
                  <a:pt x="3081" y="606"/>
                </a:cubicBezTo>
                <a:cubicBezTo>
                  <a:pt x="3081" y="605"/>
                  <a:pt x="3080" y="605"/>
                  <a:pt x="3079" y="605"/>
                </a:cubicBezTo>
                <a:cubicBezTo>
                  <a:pt x="3079" y="604"/>
                  <a:pt x="3078" y="604"/>
                  <a:pt x="3078" y="603"/>
                </a:cubicBezTo>
                <a:cubicBezTo>
                  <a:pt x="3077" y="602"/>
                  <a:pt x="3077" y="602"/>
                  <a:pt x="3077" y="602"/>
                </a:cubicBezTo>
                <a:cubicBezTo>
                  <a:pt x="3077" y="601"/>
                  <a:pt x="3077" y="601"/>
                  <a:pt x="3077" y="601"/>
                </a:cubicBezTo>
                <a:cubicBezTo>
                  <a:pt x="3077" y="601"/>
                  <a:pt x="3077" y="601"/>
                  <a:pt x="3077" y="601"/>
                </a:cubicBezTo>
                <a:cubicBezTo>
                  <a:pt x="3077" y="600"/>
                  <a:pt x="3077" y="600"/>
                  <a:pt x="3077" y="599"/>
                </a:cubicBezTo>
                <a:cubicBezTo>
                  <a:pt x="3077" y="599"/>
                  <a:pt x="3077" y="599"/>
                  <a:pt x="3076" y="599"/>
                </a:cubicBezTo>
                <a:cubicBezTo>
                  <a:pt x="3076" y="599"/>
                  <a:pt x="3076" y="599"/>
                  <a:pt x="3076" y="599"/>
                </a:cubicBezTo>
                <a:cubicBezTo>
                  <a:pt x="3075" y="598"/>
                  <a:pt x="3075" y="597"/>
                  <a:pt x="3075" y="597"/>
                </a:cubicBezTo>
                <a:cubicBezTo>
                  <a:pt x="3076" y="596"/>
                  <a:pt x="3076" y="595"/>
                  <a:pt x="3076" y="595"/>
                </a:cubicBezTo>
                <a:cubicBezTo>
                  <a:pt x="3076" y="594"/>
                  <a:pt x="3076" y="594"/>
                  <a:pt x="3076" y="594"/>
                </a:cubicBezTo>
                <a:cubicBezTo>
                  <a:pt x="3077" y="594"/>
                  <a:pt x="3077" y="594"/>
                  <a:pt x="3076" y="593"/>
                </a:cubicBezTo>
                <a:cubicBezTo>
                  <a:pt x="3076" y="592"/>
                  <a:pt x="3076" y="592"/>
                  <a:pt x="3076" y="592"/>
                </a:cubicBezTo>
                <a:cubicBezTo>
                  <a:pt x="3075" y="591"/>
                  <a:pt x="3074" y="590"/>
                  <a:pt x="3074" y="589"/>
                </a:cubicBezTo>
                <a:cubicBezTo>
                  <a:pt x="3074" y="588"/>
                  <a:pt x="3073" y="587"/>
                  <a:pt x="3073" y="587"/>
                </a:cubicBezTo>
                <a:cubicBezTo>
                  <a:pt x="3073" y="586"/>
                  <a:pt x="3072" y="585"/>
                  <a:pt x="3072" y="584"/>
                </a:cubicBezTo>
                <a:cubicBezTo>
                  <a:pt x="3072" y="584"/>
                  <a:pt x="3072" y="583"/>
                  <a:pt x="3072" y="583"/>
                </a:cubicBezTo>
                <a:cubicBezTo>
                  <a:pt x="3071" y="582"/>
                  <a:pt x="3071" y="581"/>
                  <a:pt x="3071" y="580"/>
                </a:cubicBezTo>
                <a:cubicBezTo>
                  <a:pt x="3071" y="580"/>
                  <a:pt x="3071" y="580"/>
                  <a:pt x="3070" y="580"/>
                </a:cubicBezTo>
                <a:cubicBezTo>
                  <a:pt x="3070" y="580"/>
                  <a:pt x="3070" y="579"/>
                  <a:pt x="3069" y="579"/>
                </a:cubicBezTo>
                <a:cubicBezTo>
                  <a:pt x="3069" y="578"/>
                  <a:pt x="3069" y="578"/>
                  <a:pt x="3069" y="577"/>
                </a:cubicBezTo>
                <a:cubicBezTo>
                  <a:pt x="3069" y="577"/>
                  <a:pt x="3069" y="576"/>
                  <a:pt x="3068" y="576"/>
                </a:cubicBezTo>
                <a:cubicBezTo>
                  <a:pt x="3068" y="576"/>
                  <a:pt x="3068" y="575"/>
                  <a:pt x="3068" y="575"/>
                </a:cubicBezTo>
                <a:cubicBezTo>
                  <a:pt x="3068" y="574"/>
                  <a:pt x="3068" y="574"/>
                  <a:pt x="3068" y="573"/>
                </a:cubicBezTo>
                <a:cubicBezTo>
                  <a:pt x="3068" y="573"/>
                  <a:pt x="3068" y="573"/>
                  <a:pt x="3068" y="573"/>
                </a:cubicBezTo>
                <a:cubicBezTo>
                  <a:pt x="3068" y="572"/>
                  <a:pt x="3068" y="572"/>
                  <a:pt x="3067" y="572"/>
                </a:cubicBezTo>
                <a:cubicBezTo>
                  <a:pt x="3067" y="571"/>
                  <a:pt x="3067" y="571"/>
                  <a:pt x="3067" y="570"/>
                </a:cubicBezTo>
                <a:cubicBezTo>
                  <a:pt x="3067" y="570"/>
                  <a:pt x="3067" y="569"/>
                  <a:pt x="3067" y="569"/>
                </a:cubicBezTo>
                <a:cubicBezTo>
                  <a:pt x="3067" y="569"/>
                  <a:pt x="3067" y="568"/>
                  <a:pt x="3067" y="568"/>
                </a:cubicBezTo>
                <a:cubicBezTo>
                  <a:pt x="3067" y="568"/>
                  <a:pt x="3067" y="568"/>
                  <a:pt x="3067" y="568"/>
                </a:cubicBezTo>
                <a:cubicBezTo>
                  <a:pt x="3067" y="568"/>
                  <a:pt x="3067" y="567"/>
                  <a:pt x="3067" y="567"/>
                </a:cubicBezTo>
                <a:cubicBezTo>
                  <a:pt x="3066" y="566"/>
                  <a:pt x="3067" y="565"/>
                  <a:pt x="3067" y="565"/>
                </a:cubicBezTo>
                <a:cubicBezTo>
                  <a:pt x="3067" y="564"/>
                  <a:pt x="3067" y="564"/>
                  <a:pt x="3067" y="563"/>
                </a:cubicBezTo>
                <a:cubicBezTo>
                  <a:pt x="3068" y="562"/>
                  <a:pt x="3069" y="561"/>
                  <a:pt x="3068" y="560"/>
                </a:cubicBezTo>
                <a:cubicBezTo>
                  <a:pt x="3068" y="560"/>
                  <a:pt x="3068" y="560"/>
                  <a:pt x="3068" y="560"/>
                </a:cubicBezTo>
                <a:cubicBezTo>
                  <a:pt x="3067" y="559"/>
                  <a:pt x="3067" y="558"/>
                  <a:pt x="3067" y="557"/>
                </a:cubicBezTo>
                <a:cubicBezTo>
                  <a:pt x="3067" y="556"/>
                  <a:pt x="3067" y="556"/>
                  <a:pt x="3067" y="556"/>
                </a:cubicBezTo>
                <a:cubicBezTo>
                  <a:pt x="3067" y="555"/>
                  <a:pt x="3067" y="555"/>
                  <a:pt x="3067" y="554"/>
                </a:cubicBezTo>
                <a:cubicBezTo>
                  <a:pt x="3068" y="553"/>
                  <a:pt x="3068" y="553"/>
                  <a:pt x="3068" y="553"/>
                </a:cubicBezTo>
                <a:cubicBezTo>
                  <a:pt x="3067" y="552"/>
                  <a:pt x="3066" y="551"/>
                  <a:pt x="3066" y="550"/>
                </a:cubicBezTo>
                <a:cubicBezTo>
                  <a:pt x="3066" y="549"/>
                  <a:pt x="3066" y="549"/>
                  <a:pt x="3066" y="549"/>
                </a:cubicBezTo>
                <a:cubicBezTo>
                  <a:pt x="3066" y="549"/>
                  <a:pt x="3067" y="549"/>
                  <a:pt x="3067" y="549"/>
                </a:cubicBezTo>
                <a:cubicBezTo>
                  <a:pt x="3066" y="548"/>
                  <a:pt x="3066" y="548"/>
                  <a:pt x="3066" y="548"/>
                </a:cubicBezTo>
                <a:cubicBezTo>
                  <a:pt x="3066" y="547"/>
                  <a:pt x="3065" y="547"/>
                  <a:pt x="3066" y="546"/>
                </a:cubicBezTo>
                <a:cubicBezTo>
                  <a:pt x="3066" y="545"/>
                  <a:pt x="3067" y="544"/>
                  <a:pt x="3068" y="543"/>
                </a:cubicBezTo>
                <a:cubicBezTo>
                  <a:pt x="3069" y="543"/>
                  <a:pt x="3069" y="542"/>
                  <a:pt x="3069" y="541"/>
                </a:cubicBezTo>
                <a:cubicBezTo>
                  <a:pt x="3070" y="541"/>
                  <a:pt x="3070" y="540"/>
                  <a:pt x="3071" y="540"/>
                </a:cubicBezTo>
                <a:cubicBezTo>
                  <a:pt x="3071" y="539"/>
                  <a:pt x="3071" y="539"/>
                  <a:pt x="3071" y="539"/>
                </a:cubicBezTo>
                <a:cubicBezTo>
                  <a:pt x="3072" y="539"/>
                  <a:pt x="3072" y="539"/>
                  <a:pt x="3072" y="539"/>
                </a:cubicBezTo>
                <a:cubicBezTo>
                  <a:pt x="3072" y="538"/>
                  <a:pt x="3072" y="538"/>
                  <a:pt x="3072" y="538"/>
                </a:cubicBezTo>
                <a:cubicBezTo>
                  <a:pt x="3072" y="538"/>
                  <a:pt x="3072" y="538"/>
                  <a:pt x="3072" y="538"/>
                </a:cubicBezTo>
                <a:cubicBezTo>
                  <a:pt x="3072" y="537"/>
                  <a:pt x="3072" y="536"/>
                  <a:pt x="3073" y="535"/>
                </a:cubicBezTo>
                <a:cubicBezTo>
                  <a:pt x="3073" y="535"/>
                  <a:pt x="3074" y="535"/>
                  <a:pt x="3074" y="535"/>
                </a:cubicBezTo>
                <a:cubicBezTo>
                  <a:pt x="3074" y="535"/>
                  <a:pt x="3075" y="535"/>
                  <a:pt x="3075" y="534"/>
                </a:cubicBezTo>
                <a:cubicBezTo>
                  <a:pt x="3075" y="534"/>
                  <a:pt x="3075" y="534"/>
                  <a:pt x="3075" y="534"/>
                </a:cubicBezTo>
                <a:cubicBezTo>
                  <a:pt x="3075" y="533"/>
                  <a:pt x="3075" y="533"/>
                  <a:pt x="3075" y="533"/>
                </a:cubicBezTo>
                <a:cubicBezTo>
                  <a:pt x="3075" y="533"/>
                  <a:pt x="3075" y="533"/>
                  <a:pt x="3075" y="533"/>
                </a:cubicBezTo>
                <a:cubicBezTo>
                  <a:pt x="3075" y="532"/>
                  <a:pt x="3075" y="532"/>
                  <a:pt x="3075" y="532"/>
                </a:cubicBezTo>
                <a:cubicBezTo>
                  <a:pt x="3075" y="532"/>
                  <a:pt x="3075" y="532"/>
                  <a:pt x="3075" y="531"/>
                </a:cubicBezTo>
                <a:cubicBezTo>
                  <a:pt x="3075" y="531"/>
                  <a:pt x="3074" y="530"/>
                  <a:pt x="3074" y="530"/>
                </a:cubicBezTo>
                <a:cubicBezTo>
                  <a:pt x="3074" y="529"/>
                  <a:pt x="3074" y="528"/>
                  <a:pt x="3074" y="527"/>
                </a:cubicBezTo>
                <a:cubicBezTo>
                  <a:pt x="3074" y="527"/>
                  <a:pt x="3074" y="527"/>
                  <a:pt x="3074" y="527"/>
                </a:cubicBezTo>
                <a:cubicBezTo>
                  <a:pt x="3074" y="527"/>
                  <a:pt x="3074" y="527"/>
                  <a:pt x="3074" y="527"/>
                </a:cubicBezTo>
                <a:cubicBezTo>
                  <a:pt x="3073" y="527"/>
                  <a:pt x="3073" y="527"/>
                  <a:pt x="3073" y="527"/>
                </a:cubicBezTo>
                <a:cubicBezTo>
                  <a:pt x="3073" y="527"/>
                  <a:pt x="3073" y="527"/>
                  <a:pt x="3073" y="527"/>
                </a:cubicBezTo>
                <a:cubicBezTo>
                  <a:pt x="3073" y="527"/>
                  <a:pt x="3072" y="527"/>
                  <a:pt x="3072" y="527"/>
                </a:cubicBezTo>
                <a:cubicBezTo>
                  <a:pt x="3072" y="527"/>
                  <a:pt x="3072" y="527"/>
                  <a:pt x="3072" y="527"/>
                </a:cubicBezTo>
                <a:cubicBezTo>
                  <a:pt x="3071" y="527"/>
                  <a:pt x="3071" y="527"/>
                  <a:pt x="3070" y="526"/>
                </a:cubicBezTo>
                <a:cubicBezTo>
                  <a:pt x="3070" y="526"/>
                  <a:pt x="3069" y="525"/>
                  <a:pt x="3070" y="525"/>
                </a:cubicBezTo>
                <a:cubicBezTo>
                  <a:pt x="3070" y="524"/>
                  <a:pt x="3070" y="523"/>
                  <a:pt x="3071" y="523"/>
                </a:cubicBezTo>
                <a:cubicBezTo>
                  <a:pt x="3071" y="523"/>
                  <a:pt x="3072" y="523"/>
                  <a:pt x="3072" y="523"/>
                </a:cubicBezTo>
                <a:cubicBezTo>
                  <a:pt x="3073" y="523"/>
                  <a:pt x="3073" y="522"/>
                  <a:pt x="3073" y="522"/>
                </a:cubicBezTo>
                <a:cubicBezTo>
                  <a:pt x="3073" y="522"/>
                  <a:pt x="3074" y="522"/>
                  <a:pt x="3074" y="522"/>
                </a:cubicBezTo>
                <a:cubicBezTo>
                  <a:pt x="3074" y="522"/>
                  <a:pt x="3075" y="522"/>
                  <a:pt x="3075" y="522"/>
                </a:cubicBezTo>
                <a:cubicBezTo>
                  <a:pt x="3075" y="522"/>
                  <a:pt x="3076" y="522"/>
                  <a:pt x="3076" y="522"/>
                </a:cubicBezTo>
                <a:cubicBezTo>
                  <a:pt x="3077" y="522"/>
                  <a:pt x="3077" y="522"/>
                  <a:pt x="3077" y="522"/>
                </a:cubicBezTo>
                <a:cubicBezTo>
                  <a:pt x="3077" y="522"/>
                  <a:pt x="3077" y="522"/>
                  <a:pt x="3078" y="522"/>
                </a:cubicBezTo>
                <a:cubicBezTo>
                  <a:pt x="3078" y="522"/>
                  <a:pt x="3079" y="521"/>
                  <a:pt x="3079" y="520"/>
                </a:cubicBezTo>
                <a:cubicBezTo>
                  <a:pt x="3079" y="520"/>
                  <a:pt x="3079" y="519"/>
                  <a:pt x="3079" y="519"/>
                </a:cubicBezTo>
                <a:cubicBezTo>
                  <a:pt x="3079" y="518"/>
                  <a:pt x="3079" y="518"/>
                  <a:pt x="3080" y="517"/>
                </a:cubicBezTo>
                <a:cubicBezTo>
                  <a:pt x="3080" y="517"/>
                  <a:pt x="3081" y="517"/>
                  <a:pt x="3082" y="517"/>
                </a:cubicBezTo>
                <a:cubicBezTo>
                  <a:pt x="3082" y="517"/>
                  <a:pt x="3082" y="517"/>
                  <a:pt x="3082" y="517"/>
                </a:cubicBezTo>
                <a:cubicBezTo>
                  <a:pt x="3082" y="517"/>
                  <a:pt x="3082" y="517"/>
                  <a:pt x="3082" y="517"/>
                </a:cubicBezTo>
                <a:cubicBezTo>
                  <a:pt x="3082" y="517"/>
                  <a:pt x="3083" y="517"/>
                  <a:pt x="3083" y="517"/>
                </a:cubicBezTo>
                <a:cubicBezTo>
                  <a:pt x="3083" y="517"/>
                  <a:pt x="3083" y="517"/>
                  <a:pt x="3083" y="517"/>
                </a:cubicBezTo>
                <a:cubicBezTo>
                  <a:pt x="3083" y="517"/>
                  <a:pt x="3083" y="517"/>
                  <a:pt x="3083" y="516"/>
                </a:cubicBezTo>
                <a:cubicBezTo>
                  <a:pt x="3083" y="516"/>
                  <a:pt x="3083" y="515"/>
                  <a:pt x="3084" y="515"/>
                </a:cubicBezTo>
                <a:cubicBezTo>
                  <a:pt x="3084" y="514"/>
                  <a:pt x="3084" y="514"/>
                  <a:pt x="3084" y="514"/>
                </a:cubicBezTo>
                <a:cubicBezTo>
                  <a:pt x="3084" y="514"/>
                  <a:pt x="3084" y="514"/>
                  <a:pt x="3084" y="513"/>
                </a:cubicBezTo>
                <a:cubicBezTo>
                  <a:pt x="3084" y="513"/>
                  <a:pt x="3084" y="513"/>
                  <a:pt x="3085" y="512"/>
                </a:cubicBezTo>
                <a:cubicBezTo>
                  <a:pt x="3085" y="511"/>
                  <a:pt x="3086" y="510"/>
                  <a:pt x="3087" y="510"/>
                </a:cubicBezTo>
                <a:cubicBezTo>
                  <a:pt x="3087" y="510"/>
                  <a:pt x="3087" y="510"/>
                  <a:pt x="3087" y="510"/>
                </a:cubicBezTo>
                <a:cubicBezTo>
                  <a:pt x="3087" y="510"/>
                  <a:pt x="3087" y="510"/>
                  <a:pt x="3087" y="510"/>
                </a:cubicBezTo>
                <a:cubicBezTo>
                  <a:pt x="3088" y="509"/>
                  <a:pt x="3088" y="508"/>
                  <a:pt x="3087" y="508"/>
                </a:cubicBezTo>
                <a:cubicBezTo>
                  <a:pt x="3087" y="507"/>
                  <a:pt x="3087" y="507"/>
                  <a:pt x="3087" y="506"/>
                </a:cubicBezTo>
                <a:cubicBezTo>
                  <a:pt x="3088" y="505"/>
                  <a:pt x="3088" y="504"/>
                  <a:pt x="3088" y="504"/>
                </a:cubicBezTo>
                <a:cubicBezTo>
                  <a:pt x="3088" y="503"/>
                  <a:pt x="3088" y="503"/>
                  <a:pt x="3088" y="503"/>
                </a:cubicBezTo>
                <a:cubicBezTo>
                  <a:pt x="3087" y="503"/>
                  <a:pt x="3087" y="502"/>
                  <a:pt x="3087" y="501"/>
                </a:cubicBezTo>
                <a:cubicBezTo>
                  <a:pt x="3088" y="501"/>
                  <a:pt x="3088" y="500"/>
                  <a:pt x="3089" y="500"/>
                </a:cubicBezTo>
                <a:cubicBezTo>
                  <a:pt x="3089" y="500"/>
                  <a:pt x="3089" y="500"/>
                  <a:pt x="3089" y="500"/>
                </a:cubicBezTo>
                <a:cubicBezTo>
                  <a:pt x="3089" y="499"/>
                  <a:pt x="3089" y="499"/>
                  <a:pt x="3089" y="499"/>
                </a:cubicBezTo>
                <a:cubicBezTo>
                  <a:pt x="3089" y="499"/>
                  <a:pt x="3089" y="498"/>
                  <a:pt x="3089" y="498"/>
                </a:cubicBezTo>
                <a:cubicBezTo>
                  <a:pt x="3089" y="497"/>
                  <a:pt x="3089" y="497"/>
                  <a:pt x="3089" y="496"/>
                </a:cubicBezTo>
                <a:cubicBezTo>
                  <a:pt x="3089" y="495"/>
                  <a:pt x="3090" y="495"/>
                  <a:pt x="3091" y="494"/>
                </a:cubicBezTo>
                <a:cubicBezTo>
                  <a:pt x="3091" y="494"/>
                  <a:pt x="3091" y="494"/>
                  <a:pt x="3092" y="494"/>
                </a:cubicBezTo>
                <a:cubicBezTo>
                  <a:pt x="3092" y="494"/>
                  <a:pt x="3092" y="494"/>
                  <a:pt x="3092" y="494"/>
                </a:cubicBezTo>
                <a:cubicBezTo>
                  <a:pt x="3092" y="494"/>
                  <a:pt x="3091" y="494"/>
                  <a:pt x="3091" y="493"/>
                </a:cubicBezTo>
                <a:cubicBezTo>
                  <a:pt x="3091" y="493"/>
                  <a:pt x="3091" y="493"/>
                  <a:pt x="3091" y="493"/>
                </a:cubicBezTo>
                <a:cubicBezTo>
                  <a:pt x="3091" y="492"/>
                  <a:pt x="3091" y="492"/>
                  <a:pt x="3091" y="491"/>
                </a:cubicBezTo>
                <a:cubicBezTo>
                  <a:pt x="3091" y="490"/>
                  <a:pt x="3092" y="490"/>
                  <a:pt x="3092" y="490"/>
                </a:cubicBezTo>
                <a:cubicBezTo>
                  <a:pt x="3092" y="490"/>
                  <a:pt x="3092" y="489"/>
                  <a:pt x="3093" y="488"/>
                </a:cubicBezTo>
                <a:cubicBezTo>
                  <a:pt x="3093" y="488"/>
                  <a:pt x="3093" y="488"/>
                  <a:pt x="3093" y="488"/>
                </a:cubicBezTo>
                <a:cubicBezTo>
                  <a:pt x="3093" y="487"/>
                  <a:pt x="3093" y="487"/>
                  <a:pt x="3093" y="486"/>
                </a:cubicBezTo>
                <a:cubicBezTo>
                  <a:pt x="3093" y="486"/>
                  <a:pt x="3093" y="485"/>
                  <a:pt x="3094" y="485"/>
                </a:cubicBezTo>
                <a:cubicBezTo>
                  <a:pt x="3094" y="485"/>
                  <a:pt x="3094" y="485"/>
                  <a:pt x="3094" y="485"/>
                </a:cubicBezTo>
                <a:cubicBezTo>
                  <a:pt x="3094" y="484"/>
                  <a:pt x="3094" y="484"/>
                  <a:pt x="3094" y="484"/>
                </a:cubicBezTo>
                <a:cubicBezTo>
                  <a:pt x="3094" y="483"/>
                  <a:pt x="3094" y="483"/>
                  <a:pt x="3094" y="483"/>
                </a:cubicBezTo>
                <a:cubicBezTo>
                  <a:pt x="3094" y="481"/>
                  <a:pt x="3095" y="481"/>
                  <a:pt x="3097" y="480"/>
                </a:cubicBezTo>
                <a:cubicBezTo>
                  <a:pt x="3097" y="480"/>
                  <a:pt x="3097" y="479"/>
                  <a:pt x="3098" y="478"/>
                </a:cubicBezTo>
                <a:cubicBezTo>
                  <a:pt x="3098" y="477"/>
                  <a:pt x="3098" y="476"/>
                  <a:pt x="3098" y="476"/>
                </a:cubicBezTo>
                <a:cubicBezTo>
                  <a:pt x="3098" y="475"/>
                  <a:pt x="3099" y="474"/>
                  <a:pt x="3099" y="474"/>
                </a:cubicBezTo>
                <a:cubicBezTo>
                  <a:pt x="3099" y="474"/>
                  <a:pt x="3099" y="474"/>
                  <a:pt x="3099" y="473"/>
                </a:cubicBezTo>
                <a:cubicBezTo>
                  <a:pt x="3098" y="472"/>
                  <a:pt x="3097" y="471"/>
                  <a:pt x="3098" y="470"/>
                </a:cubicBezTo>
                <a:cubicBezTo>
                  <a:pt x="3098" y="470"/>
                  <a:pt x="3099" y="469"/>
                  <a:pt x="3099" y="469"/>
                </a:cubicBezTo>
                <a:cubicBezTo>
                  <a:pt x="3099" y="469"/>
                  <a:pt x="3100" y="469"/>
                  <a:pt x="3100" y="468"/>
                </a:cubicBezTo>
                <a:cubicBezTo>
                  <a:pt x="3100" y="468"/>
                  <a:pt x="3100" y="467"/>
                  <a:pt x="3101" y="467"/>
                </a:cubicBezTo>
                <a:cubicBezTo>
                  <a:pt x="3101" y="467"/>
                  <a:pt x="3101" y="467"/>
                  <a:pt x="3101" y="467"/>
                </a:cubicBezTo>
                <a:cubicBezTo>
                  <a:pt x="3101" y="467"/>
                  <a:pt x="3101" y="467"/>
                  <a:pt x="3101" y="467"/>
                </a:cubicBezTo>
                <a:cubicBezTo>
                  <a:pt x="3100" y="466"/>
                  <a:pt x="3099" y="466"/>
                  <a:pt x="3099" y="464"/>
                </a:cubicBezTo>
                <a:cubicBezTo>
                  <a:pt x="3099" y="463"/>
                  <a:pt x="3101" y="462"/>
                  <a:pt x="3102" y="461"/>
                </a:cubicBezTo>
                <a:cubicBezTo>
                  <a:pt x="3102" y="461"/>
                  <a:pt x="3102" y="461"/>
                  <a:pt x="3103" y="461"/>
                </a:cubicBezTo>
                <a:cubicBezTo>
                  <a:pt x="3103" y="460"/>
                  <a:pt x="3104" y="459"/>
                  <a:pt x="3106" y="458"/>
                </a:cubicBezTo>
                <a:cubicBezTo>
                  <a:pt x="3106" y="458"/>
                  <a:pt x="3106" y="458"/>
                  <a:pt x="3107" y="458"/>
                </a:cubicBezTo>
                <a:cubicBezTo>
                  <a:pt x="3107" y="458"/>
                  <a:pt x="3107" y="458"/>
                  <a:pt x="3107" y="458"/>
                </a:cubicBezTo>
                <a:cubicBezTo>
                  <a:pt x="3107" y="458"/>
                  <a:pt x="3107" y="458"/>
                  <a:pt x="3107" y="457"/>
                </a:cubicBezTo>
                <a:cubicBezTo>
                  <a:pt x="3107" y="457"/>
                  <a:pt x="3107" y="456"/>
                  <a:pt x="3108" y="456"/>
                </a:cubicBezTo>
                <a:cubicBezTo>
                  <a:pt x="3109" y="455"/>
                  <a:pt x="3109" y="455"/>
                  <a:pt x="3110" y="455"/>
                </a:cubicBezTo>
                <a:cubicBezTo>
                  <a:pt x="3110" y="455"/>
                  <a:pt x="3110" y="454"/>
                  <a:pt x="3111" y="454"/>
                </a:cubicBezTo>
                <a:cubicBezTo>
                  <a:pt x="3111" y="454"/>
                  <a:pt x="3111" y="454"/>
                  <a:pt x="3111" y="453"/>
                </a:cubicBezTo>
                <a:cubicBezTo>
                  <a:pt x="3112" y="453"/>
                  <a:pt x="3113" y="453"/>
                  <a:pt x="3113" y="453"/>
                </a:cubicBezTo>
                <a:cubicBezTo>
                  <a:pt x="3113" y="452"/>
                  <a:pt x="3113" y="452"/>
                  <a:pt x="3113" y="452"/>
                </a:cubicBezTo>
                <a:cubicBezTo>
                  <a:pt x="3113" y="452"/>
                  <a:pt x="3113" y="452"/>
                  <a:pt x="3112" y="452"/>
                </a:cubicBezTo>
                <a:cubicBezTo>
                  <a:pt x="3112" y="451"/>
                  <a:pt x="3111" y="451"/>
                  <a:pt x="3111" y="450"/>
                </a:cubicBezTo>
                <a:cubicBezTo>
                  <a:pt x="3111" y="450"/>
                  <a:pt x="3111" y="449"/>
                  <a:pt x="3111" y="448"/>
                </a:cubicBezTo>
                <a:cubicBezTo>
                  <a:pt x="3111" y="448"/>
                  <a:pt x="3111" y="448"/>
                  <a:pt x="3111" y="448"/>
                </a:cubicBezTo>
                <a:cubicBezTo>
                  <a:pt x="3112" y="447"/>
                  <a:pt x="3113" y="446"/>
                  <a:pt x="3113" y="445"/>
                </a:cubicBezTo>
                <a:cubicBezTo>
                  <a:pt x="3113" y="445"/>
                  <a:pt x="3113" y="444"/>
                  <a:pt x="3113" y="444"/>
                </a:cubicBezTo>
                <a:cubicBezTo>
                  <a:pt x="3113" y="444"/>
                  <a:pt x="3113" y="444"/>
                  <a:pt x="3113" y="444"/>
                </a:cubicBezTo>
                <a:cubicBezTo>
                  <a:pt x="3112" y="444"/>
                  <a:pt x="3111" y="443"/>
                  <a:pt x="3111" y="441"/>
                </a:cubicBezTo>
                <a:cubicBezTo>
                  <a:pt x="3111" y="441"/>
                  <a:pt x="3111" y="441"/>
                  <a:pt x="3111" y="441"/>
                </a:cubicBezTo>
                <a:cubicBezTo>
                  <a:pt x="3111" y="440"/>
                  <a:pt x="3110" y="439"/>
                  <a:pt x="3111" y="438"/>
                </a:cubicBezTo>
                <a:cubicBezTo>
                  <a:pt x="3111" y="438"/>
                  <a:pt x="3111" y="437"/>
                  <a:pt x="3112" y="437"/>
                </a:cubicBezTo>
                <a:cubicBezTo>
                  <a:pt x="3112" y="437"/>
                  <a:pt x="3112" y="437"/>
                  <a:pt x="3112" y="437"/>
                </a:cubicBezTo>
                <a:cubicBezTo>
                  <a:pt x="3112" y="436"/>
                  <a:pt x="3112" y="436"/>
                  <a:pt x="3112" y="436"/>
                </a:cubicBezTo>
                <a:cubicBezTo>
                  <a:pt x="3112" y="435"/>
                  <a:pt x="3112" y="435"/>
                  <a:pt x="3112" y="435"/>
                </a:cubicBezTo>
                <a:cubicBezTo>
                  <a:pt x="3112" y="435"/>
                  <a:pt x="3112" y="435"/>
                  <a:pt x="3112" y="434"/>
                </a:cubicBezTo>
                <a:cubicBezTo>
                  <a:pt x="3112" y="434"/>
                  <a:pt x="3112" y="434"/>
                  <a:pt x="3112" y="434"/>
                </a:cubicBezTo>
                <a:cubicBezTo>
                  <a:pt x="3110" y="433"/>
                  <a:pt x="3110" y="432"/>
                  <a:pt x="3111" y="431"/>
                </a:cubicBezTo>
                <a:cubicBezTo>
                  <a:pt x="3111" y="431"/>
                  <a:pt x="3111" y="431"/>
                  <a:pt x="3111" y="431"/>
                </a:cubicBezTo>
                <a:cubicBezTo>
                  <a:pt x="3111" y="430"/>
                  <a:pt x="3111" y="430"/>
                  <a:pt x="3111" y="430"/>
                </a:cubicBezTo>
                <a:cubicBezTo>
                  <a:pt x="3110" y="430"/>
                  <a:pt x="3110" y="429"/>
                  <a:pt x="3110" y="429"/>
                </a:cubicBezTo>
                <a:cubicBezTo>
                  <a:pt x="3109" y="428"/>
                  <a:pt x="3109" y="427"/>
                  <a:pt x="3109" y="426"/>
                </a:cubicBezTo>
                <a:cubicBezTo>
                  <a:pt x="3109" y="426"/>
                  <a:pt x="3109" y="426"/>
                  <a:pt x="3109" y="426"/>
                </a:cubicBezTo>
                <a:cubicBezTo>
                  <a:pt x="3109" y="425"/>
                  <a:pt x="3109" y="425"/>
                  <a:pt x="3109" y="425"/>
                </a:cubicBezTo>
                <a:cubicBezTo>
                  <a:pt x="3109" y="425"/>
                  <a:pt x="3108" y="424"/>
                  <a:pt x="3108" y="423"/>
                </a:cubicBezTo>
                <a:cubicBezTo>
                  <a:pt x="3108" y="422"/>
                  <a:pt x="3108" y="421"/>
                  <a:pt x="3109" y="420"/>
                </a:cubicBezTo>
                <a:cubicBezTo>
                  <a:pt x="3109" y="420"/>
                  <a:pt x="3110" y="419"/>
                  <a:pt x="3110" y="419"/>
                </a:cubicBezTo>
                <a:cubicBezTo>
                  <a:pt x="3110" y="419"/>
                  <a:pt x="3111" y="419"/>
                  <a:pt x="3111" y="419"/>
                </a:cubicBezTo>
                <a:cubicBezTo>
                  <a:pt x="3111" y="418"/>
                  <a:pt x="3112" y="417"/>
                  <a:pt x="3113" y="416"/>
                </a:cubicBezTo>
                <a:cubicBezTo>
                  <a:pt x="3113" y="416"/>
                  <a:pt x="3113" y="416"/>
                  <a:pt x="3114" y="416"/>
                </a:cubicBezTo>
                <a:cubicBezTo>
                  <a:pt x="3113" y="415"/>
                  <a:pt x="3113" y="415"/>
                  <a:pt x="3113" y="415"/>
                </a:cubicBezTo>
                <a:cubicBezTo>
                  <a:pt x="3113" y="416"/>
                  <a:pt x="3113" y="416"/>
                  <a:pt x="3113" y="416"/>
                </a:cubicBezTo>
                <a:cubicBezTo>
                  <a:pt x="3113" y="416"/>
                  <a:pt x="3112" y="416"/>
                  <a:pt x="3112" y="416"/>
                </a:cubicBezTo>
                <a:cubicBezTo>
                  <a:pt x="3111" y="415"/>
                  <a:pt x="3111" y="414"/>
                  <a:pt x="3111" y="413"/>
                </a:cubicBezTo>
                <a:cubicBezTo>
                  <a:pt x="3110" y="413"/>
                  <a:pt x="3110" y="413"/>
                  <a:pt x="3110" y="413"/>
                </a:cubicBezTo>
                <a:cubicBezTo>
                  <a:pt x="3110" y="413"/>
                  <a:pt x="3110" y="413"/>
                  <a:pt x="3109" y="413"/>
                </a:cubicBezTo>
                <a:cubicBezTo>
                  <a:pt x="3108" y="414"/>
                  <a:pt x="3108" y="414"/>
                  <a:pt x="3108" y="414"/>
                </a:cubicBezTo>
                <a:cubicBezTo>
                  <a:pt x="3107" y="415"/>
                  <a:pt x="3107" y="415"/>
                  <a:pt x="3106" y="415"/>
                </a:cubicBezTo>
                <a:cubicBezTo>
                  <a:pt x="3106" y="415"/>
                  <a:pt x="3106" y="415"/>
                  <a:pt x="3106" y="415"/>
                </a:cubicBezTo>
                <a:cubicBezTo>
                  <a:pt x="3105" y="415"/>
                  <a:pt x="3105" y="415"/>
                  <a:pt x="3105" y="415"/>
                </a:cubicBezTo>
                <a:cubicBezTo>
                  <a:pt x="3105" y="415"/>
                  <a:pt x="3104" y="415"/>
                  <a:pt x="3104" y="415"/>
                </a:cubicBezTo>
                <a:cubicBezTo>
                  <a:pt x="3104" y="416"/>
                  <a:pt x="3103" y="416"/>
                  <a:pt x="3103" y="416"/>
                </a:cubicBezTo>
                <a:cubicBezTo>
                  <a:pt x="3103" y="416"/>
                  <a:pt x="3103" y="416"/>
                  <a:pt x="3102" y="416"/>
                </a:cubicBezTo>
                <a:cubicBezTo>
                  <a:pt x="3102" y="416"/>
                  <a:pt x="3102" y="416"/>
                  <a:pt x="3102" y="416"/>
                </a:cubicBezTo>
                <a:cubicBezTo>
                  <a:pt x="3102" y="416"/>
                  <a:pt x="3102" y="417"/>
                  <a:pt x="3102" y="417"/>
                </a:cubicBezTo>
                <a:cubicBezTo>
                  <a:pt x="3102" y="417"/>
                  <a:pt x="3101" y="417"/>
                  <a:pt x="3101" y="417"/>
                </a:cubicBezTo>
                <a:cubicBezTo>
                  <a:pt x="3101" y="418"/>
                  <a:pt x="3101" y="418"/>
                  <a:pt x="3101" y="418"/>
                </a:cubicBezTo>
                <a:cubicBezTo>
                  <a:pt x="3101" y="419"/>
                  <a:pt x="3101" y="419"/>
                  <a:pt x="3101" y="419"/>
                </a:cubicBezTo>
                <a:cubicBezTo>
                  <a:pt x="3101" y="419"/>
                  <a:pt x="3101" y="419"/>
                  <a:pt x="3102" y="419"/>
                </a:cubicBezTo>
                <a:cubicBezTo>
                  <a:pt x="3102" y="420"/>
                  <a:pt x="3102" y="420"/>
                  <a:pt x="3102" y="420"/>
                </a:cubicBezTo>
                <a:cubicBezTo>
                  <a:pt x="3104" y="421"/>
                  <a:pt x="3104" y="422"/>
                  <a:pt x="3103" y="423"/>
                </a:cubicBezTo>
                <a:cubicBezTo>
                  <a:pt x="3103" y="423"/>
                  <a:pt x="3103" y="423"/>
                  <a:pt x="3103" y="424"/>
                </a:cubicBezTo>
                <a:cubicBezTo>
                  <a:pt x="3102" y="424"/>
                  <a:pt x="3102" y="424"/>
                  <a:pt x="3102" y="425"/>
                </a:cubicBezTo>
                <a:cubicBezTo>
                  <a:pt x="3103" y="425"/>
                  <a:pt x="3103" y="425"/>
                  <a:pt x="3103" y="425"/>
                </a:cubicBezTo>
                <a:cubicBezTo>
                  <a:pt x="3103" y="425"/>
                  <a:pt x="3103" y="426"/>
                  <a:pt x="3103" y="426"/>
                </a:cubicBezTo>
                <a:cubicBezTo>
                  <a:pt x="3103" y="426"/>
                  <a:pt x="3103" y="427"/>
                  <a:pt x="3103" y="427"/>
                </a:cubicBezTo>
                <a:cubicBezTo>
                  <a:pt x="3103" y="427"/>
                  <a:pt x="3103" y="428"/>
                  <a:pt x="3103" y="428"/>
                </a:cubicBezTo>
                <a:cubicBezTo>
                  <a:pt x="3104" y="428"/>
                  <a:pt x="3105" y="428"/>
                  <a:pt x="3105" y="430"/>
                </a:cubicBezTo>
                <a:cubicBezTo>
                  <a:pt x="3106" y="430"/>
                  <a:pt x="3106" y="431"/>
                  <a:pt x="3106" y="431"/>
                </a:cubicBezTo>
                <a:cubicBezTo>
                  <a:pt x="3105" y="431"/>
                  <a:pt x="3105" y="431"/>
                  <a:pt x="3105" y="431"/>
                </a:cubicBezTo>
                <a:cubicBezTo>
                  <a:pt x="3105" y="432"/>
                  <a:pt x="3106" y="432"/>
                  <a:pt x="3106" y="432"/>
                </a:cubicBezTo>
                <a:cubicBezTo>
                  <a:pt x="3106" y="432"/>
                  <a:pt x="3106" y="433"/>
                  <a:pt x="3106" y="433"/>
                </a:cubicBezTo>
                <a:cubicBezTo>
                  <a:pt x="3107" y="434"/>
                  <a:pt x="3107" y="434"/>
                  <a:pt x="3107" y="436"/>
                </a:cubicBezTo>
                <a:cubicBezTo>
                  <a:pt x="3107" y="436"/>
                  <a:pt x="3107" y="436"/>
                  <a:pt x="3107" y="436"/>
                </a:cubicBezTo>
                <a:cubicBezTo>
                  <a:pt x="3107" y="437"/>
                  <a:pt x="3108" y="437"/>
                  <a:pt x="3107" y="438"/>
                </a:cubicBezTo>
                <a:cubicBezTo>
                  <a:pt x="3107" y="440"/>
                  <a:pt x="3105" y="441"/>
                  <a:pt x="3104" y="441"/>
                </a:cubicBezTo>
                <a:cubicBezTo>
                  <a:pt x="3104" y="441"/>
                  <a:pt x="3104" y="441"/>
                  <a:pt x="3104" y="441"/>
                </a:cubicBezTo>
                <a:cubicBezTo>
                  <a:pt x="3103" y="441"/>
                  <a:pt x="3103" y="440"/>
                  <a:pt x="3102" y="440"/>
                </a:cubicBezTo>
                <a:cubicBezTo>
                  <a:pt x="3102" y="439"/>
                  <a:pt x="3102" y="439"/>
                  <a:pt x="3102" y="438"/>
                </a:cubicBezTo>
                <a:cubicBezTo>
                  <a:pt x="3102" y="438"/>
                  <a:pt x="3102" y="438"/>
                  <a:pt x="3101" y="438"/>
                </a:cubicBezTo>
                <a:cubicBezTo>
                  <a:pt x="3101" y="438"/>
                  <a:pt x="3101" y="438"/>
                  <a:pt x="3101" y="438"/>
                </a:cubicBezTo>
                <a:cubicBezTo>
                  <a:pt x="3101" y="438"/>
                  <a:pt x="3100" y="438"/>
                  <a:pt x="3100" y="439"/>
                </a:cubicBezTo>
                <a:cubicBezTo>
                  <a:pt x="3099" y="439"/>
                  <a:pt x="3099" y="439"/>
                  <a:pt x="3099" y="439"/>
                </a:cubicBezTo>
                <a:cubicBezTo>
                  <a:pt x="3099" y="439"/>
                  <a:pt x="3099" y="439"/>
                  <a:pt x="3099" y="439"/>
                </a:cubicBezTo>
                <a:cubicBezTo>
                  <a:pt x="3099" y="439"/>
                  <a:pt x="3099" y="439"/>
                  <a:pt x="3099" y="439"/>
                </a:cubicBezTo>
                <a:cubicBezTo>
                  <a:pt x="3098" y="440"/>
                  <a:pt x="3099" y="440"/>
                  <a:pt x="3099" y="441"/>
                </a:cubicBezTo>
                <a:cubicBezTo>
                  <a:pt x="3099" y="441"/>
                  <a:pt x="3099" y="442"/>
                  <a:pt x="3099" y="442"/>
                </a:cubicBezTo>
                <a:cubicBezTo>
                  <a:pt x="3099" y="443"/>
                  <a:pt x="3099" y="444"/>
                  <a:pt x="3099" y="445"/>
                </a:cubicBezTo>
                <a:cubicBezTo>
                  <a:pt x="3098" y="445"/>
                  <a:pt x="3098" y="445"/>
                  <a:pt x="3098" y="445"/>
                </a:cubicBezTo>
                <a:cubicBezTo>
                  <a:pt x="3098" y="446"/>
                  <a:pt x="3098" y="446"/>
                  <a:pt x="3097" y="446"/>
                </a:cubicBezTo>
                <a:cubicBezTo>
                  <a:pt x="3097" y="446"/>
                  <a:pt x="3097" y="446"/>
                  <a:pt x="3097" y="446"/>
                </a:cubicBezTo>
                <a:cubicBezTo>
                  <a:pt x="3097" y="446"/>
                  <a:pt x="3097" y="446"/>
                  <a:pt x="3097" y="446"/>
                </a:cubicBezTo>
                <a:cubicBezTo>
                  <a:pt x="3097" y="447"/>
                  <a:pt x="3097" y="449"/>
                  <a:pt x="3096" y="450"/>
                </a:cubicBezTo>
                <a:cubicBezTo>
                  <a:pt x="3096" y="450"/>
                  <a:pt x="3096" y="450"/>
                  <a:pt x="3096" y="450"/>
                </a:cubicBezTo>
                <a:cubicBezTo>
                  <a:pt x="3096" y="450"/>
                  <a:pt x="3096" y="451"/>
                  <a:pt x="3096" y="451"/>
                </a:cubicBezTo>
                <a:cubicBezTo>
                  <a:pt x="3096" y="452"/>
                  <a:pt x="3095" y="453"/>
                  <a:pt x="3094" y="454"/>
                </a:cubicBezTo>
                <a:cubicBezTo>
                  <a:pt x="3094" y="454"/>
                  <a:pt x="3094" y="454"/>
                  <a:pt x="3094" y="454"/>
                </a:cubicBezTo>
                <a:cubicBezTo>
                  <a:pt x="3094" y="456"/>
                  <a:pt x="3093" y="457"/>
                  <a:pt x="3092" y="459"/>
                </a:cubicBezTo>
                <a:cubicBezTo>
                  <a:pt x="3091" y="459"/>
                  <a:pt x="3091" y="459"/>
                  <a:pt x="3091" y="460"/>
                </a:cubicBezTo>
                <a:cubicBezTo>
                  <a:pt x="3091" y="460"/>
                  <a:pt x="3091" y="460"/>
                  <a:pt x="3090" y="461"/>
                </a:cubicBezTo>
                <a:cubicBezTo>
                  <a:pt x="3090" y="461"/>
                  <a:pt x="3090" y="461"/>
                  <a:pt x="3089" y="462"/>
                </a:cubicBezTo>
                <a:cubicBezTo>
                  <a:pt x="3089" y="462"/>
                  <a:pt x="3089" y="462"/>
                  <a:pt x="3089" y="462"/>
                </a:cubicBezTo>
                <a:cubicBezTo>
                  <a:pt x="3088" y="462"/>
                  <a:pt x="3087" y="463"/>
                  <a:pt x="3087" y="463"/>
                </a:cubicBezTo>
                <a:cubicBezTo>
                  <a:pt x="3086" y="463"/>
                  <a:pt x="3085" y="462"/>
                  <a:pt x="3085" y="462"/>
                </a:cubicBezTo>
                <a:cubicBezTo>
                  <a:pt x="3085" y="461"/>
                  <a:pt x="3085" y="461"/>
                  <a:pt x="3085" y="460"/>
                </a:cubicBezTo>
                <a:cubicBezTo>
                  <a:pt x="3085" y="460"/>
                  <a:pt x="3085" y="460"/>
                  <a:pt x="3085" y="460"/>
                </a:cubicBezTo>
                <a:cubicBezTo>
                  <a:pt x="3085" y="460"/>
                  <a:pt x="3085" y="460"/>
                  <a:pt x="3085" y="460"/>
                </a:cubicBezTo>
                <a:cubicBezTo>
                  <a:pt x="3084" y="460"/>
                  <a:pt x="3084" y="459"/>
                  <a:pt x="3084" y="459"/>
                </a:cubicBezTo>
                <a:cubicBezTo>
                  <a:pt x="3084" y="458"/>
                  <a:pt x="3084" y="458"/>
                  <a:pt x="3084" y="458"/>
                </a:cubicBezTo>
                <a:cubicBezTo>
                  <a:pt x="3084" y="458"/>
                  <a:pt x="3083" y="458"/>
                  <a:pt x="3083" y="458"/>
                </a:cubicBezTo>
                <a:cubicBezTo>
                  <a:pt x="3083" y="458"/>
                  <a:pt x="3082" y="458"/>
                  <a:pt x="3082" y="458"/>
                </a:cubicBezTo>
                <a:cubicBezTo>
                  <a:pt x="3082" y="458"/>
                  <a:pt x="3080" y="458"/>
                  <a:pt x="3080" y="456"/>
                </a:cubicBezTo>
                <a:cubicBezTo>
                  <a:pt x="3080" y="455"/>
                  <a:pt x="3080" y="455"/>
                  <a:pt x="3080" y="455"/>
                </a:cubicBezTo>
                <a:cubicBezTo>
                  <a:pt x="3080" y="455"/>
                  <a:pt x="3079" y="455"/>
                  <a:pt x="3079" y="455"/>
                </a:cubicBezTo>
                <a:cubicBezTo>
                  <a:pt x="3078" y="455"/>
                  <a:pt x="3078" y="455"/>
                  <a:pt x="3077" y="455"/>
                </a:cubicBezTo>
                <a:cubicBezTo>
                  <a:pt x="3077" y="455"/>
                  <a:pt x="3077" y="455"/>
                  <a:pt x="3077" y="455"/>
                </a:cubicBezTo>
                <a:cubicBezTo>
                  <a:pt x="3077" y="455"/>
                  <a:pt x="3077" y="455"/>
                  <a:pt x="3077" y="455"/>
                </a:cubicBezTo>
                <a:cubicBezTo>
                  <a:pt x="3076" y="455"/>
                  <a:pt x="3076" y="455"/>
                  <a:pt x="3076" y="454"/>
                </a:cubicBezTo>
                <a:cubicBezTo>
                  <a:pt x="3076" y="454"/>
                  <a:pt x="3076" y="453"/>
                  <a:pt x="3076" y="453"/>
                </a:cubicBezTo>
                <a:cubicBezTo>
                  <a:pt x="3077" y="452"/>
                  <a:pt x="3077" y="452"/>
                  <a:pt x="3077" y="452"/>
                </a:cubicBezTo>
                <a:cubicBezTo>
                  <a:pt x="3078" y="453"/>
                  <a:pt x="3078" y="453"/>
                  <a:pt x="3078" y="453"/>
                </a:cubicBezTo>
                <a:cubicBezTo>
                  <a:pt x="3078" y="453"/>
                  <a:pt x="3078" y="453"/>
                  <a:pt x="3078" y="453"/>
                </a:cubicBezTo>
                <a:cubicBezTo>
                  <a:pt x="3078" y="452"/>
                  <a:pt x="3078" y="452"/>
                  <a:pt x="3078" y="452"/>
                </a:cubicBezTo>
                <a:cubicBezTo>
                  <a:pt x="3078" y="451"/>
                  <a:pt x="3078" y="451"/>
                  <a:pt x="3078" y="451"/>
                </a:cubicBezTo>
                <a:cubicBezTo>
                  <a:pt x="3078" y="450"/>
                  <a:pt x="3078" y="450"/>
                  <a:pt x="3078" y="450"/>
                </a:cubicBezTo>
                <a:cubicBezTo>
                  <a:pt x="3079" y="449"/>
                  <a:pt x="3079" y="448"/>
                  <a:pt x="3078" y="448"/>
                </a:cubicBezTo>
                <a:cubicBezTo>
                  <a:pt x="3078" y="446"/>
                  <a:pt x="3079" y="446"/>
                  <a:pt x="3079" y="445"/>
                </a:cubicBezTo>
                <a:cubicBezTo>
                  <a:pt x="3079" y="445"/>
                  <a:pt x="3080" y="445"/>
                  <a:pt x="3080" y="445"/>
                </a:cubicBezTo>
                <a:cubicBezTo>
                  <a:pt x="3080" y="445"/>
                  <a:pt x="3080" y="445"/>
                  <a:pt x="3080" y="445"/>
                </a:cubicBezTo>
                <a:cubicBezTo>
                  <a:pt x="3080" y="445"/>
                  <a:pt x="3080" y="445"/>
                  <a:pt x="3080" y="444"/>
                </a:cubicBezTo>
                <a:cubicBezTo>
                  <a:pt x="3080" y="444"/>
                  <a:pt x="3080" y="444"/>
                  <a:pt x="3080" y="444"/>
                </a:cubicBezTo>
                <a:cubicBezTo>
                  <a:pt x="3079" y="443"/>
                  <a:pt x="3079" y="442"/>
                  <a:pt x="3079" y="441"/>
                </a:cubicBezTo>
                <a:cubicBezTo>
                  <a:pt x="3080" y="441"/>
                  <a:pt x="3080" y="440"/>
                  <a:pt x="3080" y="440"/>
                </a:cubicBezTo>
                <a:cubicBezTo>
                  <a:pt x="3080" y="440"/>
                  <a:pt x="3080" y="440"/>
                  <a:pt x="3079" y="440"/>
                </a:cubicBezTo>
                <a:cubicBezTo>
                  <a:pt x="3079" y="440"/>
                  <a:pt x="3079" y="440"/>
                  <a:pt x="3079" y="440"/>
                </a:cubicBezTo>
                <a:cubicBezTo>
                  <a:pt x="3079" y="440"/>
                  <a:pt x="3079" y="440"/>
                  <a:pt x="3078" y="441"/>
                </a:cubicBezTo>
                <a:cubicBezTo>
                  <a:pt x="3078" y="441"/>
                  <a:pt x="3078" y="441"/>
                  <a:pt x="3078" y="442"/>
                </a:cubicBezTo>
                <a:cubicBezTo>
                  <a:pt x="3077" y="443"/>
                  <a:pt x="3076" y="444"/>
                  <a:pt x="3076" y="444"/>
                </a:cubicBezTo>
                <a:cubicBezTo>
                  <a:pt x="3075" y="444"/>
                  <a:pt x="3075" y="444"/>
                  <a:pt x="3075" y="444"/>
                </a:cubicBezTo>
                <a:cubicBezTo>
                  <a:pt x="3074" y="444"/>
                  <a:pt x="3073" y="443"/>
                  <a:pt x="3073" y="443"/>
                </a:cubicBezTo>
                <a:cubicBezTo>
                  <a:pt x="3073" y="443"/>
                  <a:pt x="3073" y="443"/>
                  <a:pt x="3073" y="443"/>
                </a:cubicBezTo>
                <a:cubicBezTo>
                  <a:pt x="3073" y="442"/>
                  <a:pt x="3072" y="442"/>
                  <a:pt x="3072" y="442"/>
                </a:cubicBezTo>
                <a:cubicBezTo>
                  <a:pt x="3071" y="442"/>
                  <a:pt x="3071" y="442"/>
                  <a:pt x="3071" y="442"/>
                </a:cubicBezTo>
                <a:cubicBezTo>
                  <a:pt x="3070" y="442"/>
                  <a:pt x="3070" y="441"/>
                  <a:pt x="3070" y="441"/>
                </a:cubicBezTo>
                <a:cubicBezTo>
                  <a:pt x="3069" y="441"/>
                  <a:pt x="3069" y="441"/>
                  <a:pt x="3069" y="441"/>
                </a:cubicBezTo>
                <a:cubicBezTo>
                  <a:pt x="3068" y="441"/>
                  <a:pt x="3068" y="441"/>
                  <a:pt x="3068" y="441"/>
                </a:cubicBezTo>
                <a:cubicBezTo>
                  <a:pt x="3068" y="441"/>
                  <a:pt x="3068" y="441"/>
                  <a:pt x="3068" y="441"/>
                </a:cubicBezTo>
                <a:cubicBezTo>
                  <a:pt x="3068" y="442"/>
                  <a:pt x="3067" y="442"/>
                  <a:pt x="3067" y="443"/>
                </a:cubicBezTo>
                <a:cubicBezTo>
                  <a:pt x="3066" y="443"/>
                  <a:pt x="3065" y="444"/>
                  <a:pt x="3065" y="444"/>
                </a:cubicBezTo>
                <a:cubicBezTo>
                  <a:pt x="3064" y="444"/>
                  <a:pt x="3063" y="444"/>
                  <a:pt x="3063" y="445"/>
                </a:cubicBezTo>
                <a:cubicBezTo>
                  <a:pt x="3062" y="445"/>
                  <a:pt x="3062" y="445"/>
                  <a:pt x="3061" y="446"/>
                </a:cubicBezTo>
                <a:cubicBezTo>
                  <a:pt x="3061" y="446"/>
                  <a:pt x="3060" y="446"/>
                  <a:pt x="3060" y="446"/>
                </a:cubicBezTo>
                <a:cubicBezTo>
                  <a:pt x="3060" y="446"/>
                  <a:pt x="3060" y="446"/>
                  <a:pt x="3060" y="446"/>
                </a:cubicBezTo>
                <a:cubicBezTo>
                  <a:pt x="3060" y="446"/>
                  <a:pt x="3060" y="446"/>
                  <a:pt x="3060" y="446"/>
                </a:cubicBezTo>
                <a:cubicBezTo>
                  <a:pt x="3059" y="446"/>
                  <a:pt x="3058" y="447"/>
                  <a:pt x="3057" y="447"/>
                </a:cubicBezTo>
                <a:cubicBezTo>
                  <a:pt x="3057" y="447"/>
                  <a:pt x="3057" y="447"/>
                  <a:pt x="3057" y="447"/>
                </a:cubicBezTo>
                <a:cubicBezTo>
                  <a:pt x="3056" y="447"/>
                  <a:pt x="3056" y="446"/>
                  <a:pt x="3056" y="446"/>
                </a:cubicBezTo>
                <a:cubicBezTo>
                  <a:pt x="3056" y="446"/>
                  <a:pt x="3055" y="446"/>
                  <a:pt x="3055" y="446"/>
                </a:cubicBezTo>
                <a:cubicBezTo>
                  <a:pt x="3055" y="446"/>
                  <a:pt x="3054" y="447"/>
                  <a:pt x="3054" y="447"/>
                </a:cubicBezTo>
                <a:cubicBezTo>
                  <a:pt x="3054" y="448"/>
                  <a:pt x="3053" y="449"/>
                  <a:pt x="3052" y="450"/>
                </a:cubicBezTo>
                <a:cubicBezTo>
                  <a:pt x="3052" y="450"/>
                  <a:pt x="3052" y="450"/>
                  <a:pt x="3052" y="451"/>
                </a:cubicBezTo>
                <a:cubicBezTo>
                  <a:pt x="3052" y="451"/>
                  <a:pt x="3052" y="451"/>
                  <a:pt x="3052" y="452"/>
                </a:cubicBezTo>
                <a:cubicBezTo>
                  <a:pt x="3051" y="452"/>
                  <a:pt x="3051" y="453"/>
                  <a:pt x="3050" y="453"/>
                </a:cubicBezTo>
                <a:cubicBezTo>
                  <a:pt x="3050" y="453"/>
                  <a:pt x="3050" y="453"/>
                  <a:pt x="3050" y="454"/>
                </a:cubicBezTo>
                <a:cubicBezTo>
                  <a:pt x="3050" y="454"/>
                  <a:pt x="3050" y="454"/>
                  <a:pt x="3050" y="454"/>
                </a:cubicBezTo>
                <a:cubicBezTo>
                  <a:pt x="3050" y="454"/>
                  <a:pt x="3050" y="455"/>
                  <a:pt x="3050" y="455"/>
                </a:cubicBezTo>
                <a:cubicBezTo>
                  <a:pt x="3050" y="455"/>
                  <a:pt x="3050" y="456"/>
                  <a:pt x="3050" y="456"/>
                </a:cubicBezTo>
                <a:cubicBezTo>
                  <a:pt x="3050" y="456"/>
                  <a:pt x="3050" y="456"/>
                  <a:pt x="3050" y="457"/>
                </a:cubicBezTo>
                <a:cubicBezTo>
                  <a:pt x="3050" y="457"/>
                  <a:pt x="3050" y="457"/>
                  <a:pt x="3051" y="457"/>
                </a:cubicBezTo>
                <a:cubicBezTo>
                  <a:pt x="3051" y="457"/>
                  <a:pt x="3051" y="458"/>
                  <a:pt x="3051" y="458"/>
                </a:cubicBezTo>
                <a:cubicBezTo>
                  <a:pt x="3051" y="458"/>
                  <a:pt x="3051" y="459"/>
                  <a:pt x="3051" y="459"/>
                </a:cubicBezTo>
                <a:cubicBezTo>
                  <a:pt x="3051" y="459"/>
                  <a:pt x="3051" y="459"/>
                  <a:pt x="3051" y="460"/>
                </a:cubicBezTo>
                <a:cubicBezTo>
                  <a:pt x="3051" y="461"/>
                  <a:pt x="3050" y="462"/>
                  <a:pt x="3049" y="462"/>
                </a:cubicBezTo>
                <a:cubicBezTo>
                  <a:pt x="3049" y="462"/>
                  <a:pt x="3049" y="462"/>
                  <a:pt x="3049" y="462"/>
                </a:cubicBezTo>
                <a:cubicBezTo>
                  <a:pt x="3048" y="462"/>
                  <a:pt x="3048" y="462"/>
                  <a:pt x="3048" y="462"/>
                </a:cubicBezTo>
                <a:cubicBezTo>
                  <a:pt x="3048" y="462"/>
                  <a:pt x="3048" y="463"/>
                  <a:pt x="3048" y="464"/>
                </a:cubicBezTo>
                <a:cubicBezTo>
                  <a:pt x="3048" y="464"/>
                  <a:pt x="3048" y="464"/>
                  <a:pt x="3048" y="464"/>
                </a:cubicBezTo>
                <a:cubicBezTo>
                  <a:pt x="3047" y="464"/>
                  <a:pt x="3047" y="464"/>
                  <a:pt x="3047" y="465"/>
                </a:cubicBezTo>
                <a:cubicBezTo>
                  <a:pt x="3047" y="465"/>
                  <a:pt x="3047" y="466"/>
                  <a:pt x="3047" y="467"/>
                </a:cubicBezTo>
                <a:cubicBezTo>
                  <a:pt x="3047" y="467"/>
                  <a:pt x="3047" y="467"/>
                  <a:pt x="3047" y="467"/>
                </a:cubicBezTo>
                <a:cubicBezTo>
                  <a:pt x="3047" y="468"/>
                  <a:pt x="3047" y="468"/>
                  <a:pt x="3047" y="468"/>
                </a:cubicBezTo>
                <a:cubicBezTo>
                  <a:pt x="3047" y="468"/>
                  <a:pt x="3048" y="468"/>
                  <a:pt x="3048" y="469"/>
                </a:cubicBezTo>
                <a:cubicBezTo>
                  <a:pt x="3047" y="470"/>
                  <a:pt x="3047" y="471"/>
                  <a:pt x="3046" y="472"/>
                </a:cubicBezTo>
                <a:cubicBezTo>
                  <a:pt x="3046" y="473"/>
                  <a:pt x="3046" y="473"/>
                  <a:pt x="3045" y="473"/>
                </a:cubicBezTo>
                <a:cubicBezTo>
                  <a:pt x="3045" y="473"/>
                  <a:pt x="3045" y="473"/>
                  <a:pt x="3045" y="474"/>
                </a:cubicBezTo>
                <a:cubicBezTo>
                  <a:pt x="3044" y="474"/>
                  <a:pt x="3044" y="474"/>
                  <a:pt x="3044" y="474"/>
                </a:cubicBezTo>
                <a:cubicBezTo>
                  <a:pt x="3045" y="474"/>
                  <a:pt x="3045" y="474"/>
                  <a:pt x="3045" y="474"/>
                </a:cubicBezTo>
                <a:cubicBezTo>
                  <a:pt x="3045" y="475"/>
                  <a:pt x="3044" y="475"/>
                  <a:pt x="3044" y="476"/>
                </a:cubicBezTo>
                <a:cubicBezTo>
                  <a:pt x="3044" y="476"/>
                  <a:pt x="3044" y="477"/>
                  <a:pt x="3043" y="477"/>
                </a:cubicBezTo>
                <a:cubicBezTo>
                  <a:pt x="3043" y="477"/>
                  <a:pt x="3043" y="477"/>
                  <a:pt x="3043" y="477"/>
                </a:cubicBezTo>
                <a:cubicBezTo>
                  <a:pt x="3043" y="478"/>
                  <a:pt x="3042" y="478"/>
                  <a:pt x="3042" y="479"/>
                </a:cubicBezTo>
                <a:cubicBezTo>
                  <a:pt x="3042" y="479"/>
                  <a:pt x="3042" y="480"/>
                  <a:pt x="3041" y="481"/>
                </a:cubicBezTo>
                <a:cubicBezTo>
                  <a:pt x="3041" y="481"/>
                  <a:pt x="3041" y="482"/>
                  <a:pt x="3040" y="482"/>
                </a:cubicBezTo>
                <a:cubicBezTo>
                  <a:pt x="3040" y="482"/>
                  <a:pt x="3040" y="482"/>
                  <a:pt x="3040" y="482"/>
                </a:cubicBezTo>
                <a:cubicBezTo>
                  <a:pt x="3040" y="482"/>
                  <a:pt x="3040" y="482"/>
                  <a:pt x="3040" y="483"/>
                </a:cubicBezTo>
                <a:cubicBezTo>
                  <a:pt x="3040" y="483"/>
                  <a:pt x="3040" y="484"/>
                  <a:pt x="3039" y="484"/>
                </a:cubicBezTo>
                <a:cubicBezTo>
                  <a:pt x="3039" y="484"/>
                  <a:pt x="3039" y="484"/>
                  <a:pt x="3039" y="485"/>
                </a:cubicBezTo>
                <a:cubicBezTo>
                  <a:pt x="3039" y="485"/>
                  <a:pt x="3039" y="485"/>
                  <a:pt x="3039" y="486"/>
                </a:cubicBezTo>
                <a:cubicBezTo>
                  <a:pt x="3039" y="486"/>
                  <a:pt x="3040" y="487"/>
                  <a:pt x="3039" y="488"/>
                </a:cubicBezTo>
                <a:cubicBezTo>
                  <a:pt x="3039" y="488"/>
                  <a:pt x="3039" y="489"/>
                  <a:pt x="3039" y="489"/>
                </a:cubicBezTo>
                <a:cubicBezTo>
                  <a:pt x="3039" y="489"/>
                  <a:pt x="3039" y="489"/>
                  <a:pt x="3039" y="489"/>
                </a:cubicBezTo>
                <a:cubicBezTo>
                  <a:pt x="3040" y="490"/>
                  <a:pt x="3040" y="491"/>
                  <a:pt x="3040" y="491"/>
                </a:cubicBezTo>
                <a:cubicBezTo>
                  <a:pt x="3040" y="492"/>
                  <a:pt x="3040" y="492"/>
                  <a:pt x="3039" y="493"/>
                </a:cubicBezTo>
                <a:cubicBezTo>
                  <a:pt x="3040" y="493"/>
                  <a:pt x="3040" y="493"/>
                  <a:pt x="3040" y="493"/>
                </a:cubicBezTo>
                <a:cubicBezTo>
                  <a:pt x="3040" y="492"/>
                  <a:pt x="3041" y="492"/>
                  <a:pt x="3042" y="491"/>
                </a:cubicBezTo>
                <a:cubicBezTo>
                  <a:pt x="3042" y="491"/>
                  <a:pt x="3042" y="491"/>
                  <a:pt x="3043" y="491"/>
                </a:cubicBezTo>
                <a:cubicBezTo>
                  <a:pt x="3043" y="491"/>
                  <a:pt x="3043" y="490"/>
                  <a:pt x="3044" y="490"/>
                </a:cubicBezTo>
                <a:cubicBezTo>
                  <a:pt x="3044" y="490"/>
                  <a:pt x="3045" y="490"/>
                  <a:pt x="3045" y="490"/>
                </a:cubicBezTo>
                <a:cubicBezTo>
                  <a:pt x="3047" y="490"/>
                  <a:pt x="3048" y="491"/>
                  <a:pt x="3048" y="492"/>
                </a:cubicBezTo>
                <a:cubicBezTo>
                  <a:pt x="3049" y="492"/>
                  <a:pt x="3048" y="493"/>
                  <a:pt x="3048" y="494"/>
                </a:cubicBezTo>
                <a:cubicBezTo>
                  <a:pt x="3048" y="494"/>
                  <a:pt x="3048" y="495"/>
                  <a:pt x="3048" y="495"/>
                </a:cubicBezTo>
                <a:cubicBezTo>
                  <a:pt x="3049" y="495"/>
                  <a:pt x="3049" y="496"/>
                  <a:pt x="3050" y="496"/>
                </a:cubicBezTo>
                <a:cubicBezTo>
                  <a:pt x="3050" y="497"/>
                  <a:pt x="3050" y="498"/>
                  <a:pt x="3049" y="498"/>
                </a:cubicBezTo>
                <a:cubicBezTo>
                  <a:pt x="3049" y="499"/>
                  <a:pt x="3048" y="500"/>
                  <a:pt x="3047" y="500"/>
                </a:cubicBezTo>
                <a:cubicBezTo>
                  <a:pt x="3046" y="500"/>
                  <a:pt x="3046" y="500"/>
                  <a:pt x="3046" y="500"/>
                </a:cubicBezTo>
                <a:cubicBezTo>
                  <a:pt x="3046" y="500"/>
                  <a:pt x="3045" y="500"/>
                  <a:pt x="3045" y="500"/>
                </a:cubicBezTo>
                <a:cubicBezTo>
                  <a:pt x="3045" y="500"/>
                  <a:pt x="3044" y="499"/>
                  <a:pt x="3044" y="499"/>
                </a:cubicBezTo>
                <a:cubicBezTo>
                  <a:pt x="3044" y="500"/>
                  <a:pt x="3044" y="500"/>
                  <a:pt x="3044" y="500"/>
                </a:cubicBezTo>
                <a:cubicBezTo>
                  <a:pt x="3043" y="502"/>
                  <a:pt x="3042" y="503"/>
                  <a:pt x="3041" y="503"/>
                </a:cubicBezTo>
                <a:cubicBezTo>
                  <a:pt x="3041" y="504"/>
                  <a:pt x="3041" y="504"/>
                  <a:pt x="3041" y="504"/>
                </a:cubicBezTo>
                <a:cubicBezTo>
                  <a:pt x="3040" y="504"/>
                  <a:pt x="3040" y="504"/>
                  <a:pt x="3040" y="504"/>
                </a:cubicBezTo>
                <a:cubicBezTo>
                  <a:pt x="3039" y="504"/>
                  <a:pt x="3039" y="504"/>
                  <a:pt x="3038" y="503"/>
                </a:cubicBezTo>
                <a:cubicBezTo>
                  <a:pt x="3038" y="503"/>
                  <a:pt x="3038" y="503"/>
                  <a:pt x="3038" y="503"/>
                </a:cubicBezTo>
                <a:cubicBezTo>
                  <a:pt x="3037" y="502"/>
                  <a:pt x="3036" y="502"/>
                  <a:pt x="3036" y="501"/>
                </a:cubicBezTo>
                <a:cubicBezTo>
                  <a:pt x="3035" y="501"/>
                  <a:pt x="3035" y="501"/>
                  <a:pt x="3035" y="501"/>
                </a:cubicBezTo>
                <a:cubicBezTo>
                  <a:pt x="3035" y="501"/>
                  <a:pt x="3035" y="501"/>
                  <a:pt x="3035" y="501"/>
                </a:cubicBezTo>
                <a:cubicBezTo>
                  <a:pt x="3035" y="502"/>
                  <a:pt x="3035" y="503"/>
                  <a:pt x="3035" y="503"/>
                </a:cubicBezTo>
                <a:cubicBezTo>
                  <a:pt x="3034" y="504"/>
                  <a:pt x="3034" y="504"/>
                  <a:pt x="3033" y="504"/>
                </a:cubicBezTo>
                <a:cubicBezTo>
                  <a:pt x="3033" y="505"/>
                  <a:pt x="3033" y="505"/>
                  <a:pt x="3033" y="505"/>
                </a:cubicBezTo>
                <a:cubicBezTo>
                  <a:pt x="3033" y="505"/>
                  <a:pt x="3033" y="505"/>
                  <a:pt x="3033" y="505"/>
                </a:cubicBezTo>
                <a:cubicBezTo>
                  <a:pt x="3032" y="505"/>
                  <a:pt x="3032" y="505"/>
                  <a:pt x="3032" y="505"/>
                </a:cubicBezTo>
                <a:cubicBezTo>
                  <a:pt x="3032" y="505"/>
                  <a:pt x="3032" y="505"/>
                  <a:pt x="3032" y="505"/>
                </a:cubicBezTo>
                <a:cubicBezTo>
                  <a:pt x="3033" y="506"/>
                  <a:pt x="3033" y="506"/>
                  <a:pt x="3033" y="506"/>
                </a:cubicBezTo>
                <a:cubicBezTo>
                  <a:pt x="3033" y="506"/>
                  <a:pt x="3033" y="508"/>
                  <a:pt x="3032" y="509"/>
                </a:cubicBezTo>
                <a:cubicBezTo>
                  <a:pt x="3031" y="509"/>
                  <a:pt x="3031" y="509"/>
                  <a:pt x="3031" y="509"/>
                </a:cubicBezTo>
                <a:cubicBezTo>
                  <a:pt x="3030" y="509"/>
                  <a:pt x="3030" y="509"/>
                  <a:pt x="3030" y="509"/>
                </a:cubicBezTo>
                <a:cubicBezTo>
                  <a:pt x="3030" y="509"/>
                  <a:pt x="3029" y="509"/>
                  <a:pt x="3029" y="508"/>
                </a:cubicBezTo>
                <a:cubicBezTo>
                  <a:pt x="3029" y="508"/>
                  <a:pt x="3028" y="508"/>
                  <a:pt x="3028" y="508"/>
                </a:cubicBezTo>
                <a:cubicBezTo>
                  <a:pt x="3027" y="508"/>
                  <a:pt x="3027" y="507"/>
                  <a:pt x="3026" y="507"/>
                </a:cubicBezTo>
                <a:cubicBezTo>
                  <a:pt x="3026" y="507"/>
                  <a:pt x="3026" y="508"/>
                  <a:pt x="3025" y="508"/>
                </a:cubicBezTo>
                <a:cubicBezTo>
                  <a:pt x="3025" y="508"/>
                  <a:pt x="3025" y="509"/>
                  <a:pt x="3025" y="509"/>
                </a:cubicBezTo>
                <a:cubicBezTo>
                  <a:pt x="3024" y="509"/>
                  <a:pt x="3024" y="510"/>
                  <a:pt x="3023" y="510"/>
                </a:cubicBezTo>
                <a:cubicBezTo>
                  <a:pt x="3023" y="510"/>
                  <a:pt x="3023" y="510"/>
                  <a:pt x="3022" y="510"/>
                </a:cubicBezTo>
                <a:cubicBezTo>
                  <a:pt x="3022" y="510"/>
                  <a:pt x="3022" y="510"/>
                  <a:pt x="3022" y="510"/>
                </a:cubicBezTo>
                <a:cubicBezTo>
                  <a:pt x="3022" y="511"/>
                  <a:pt x="3022" y="511"/>
                  <a:pt x="3021" y="511"/>
                </a:cubicBezTo>
                <a:cubicBezTo>
                  <a:pt x="3021" y="511"/>
                  <a:pt x="3021" y="511"/>
                  <a:pt x="3021" y="511"/>
                </a:cubicBezTo>
                <a:cubicBezTo>
                  <a:pt x="3020" y="512"/>
                  <a:pt x="3019" y="512"/>
                  <a:pt x="3018" y="512"/>
                </a:cubicBezTo>
                <a:cubicBezTo>
                  <a:pt x="3018" y="512"/>
                  <a:pt x="3018" y="512"/>
                  <a:pt x="3018" y="512"/>
                </a:cubicBezTo>
                <a:cubicBezTo>
                  <a:pt x="3017" y="512"/>
                  <a:pt x="3016" y="511"/>
                  <a:pt x="3016" y="511"/>
                </a:cubicBezTo>
                <a:cubicBezTo>
                  <a:pt x="3016" y="510"/>
                  <a:pt x="3015" y="510"/>
                  <a:pt x="3015" y="510"/>
                </a:cubicBezTo>
                <a:cubicBezTo>
                  <a:pt x="3015" y="510"/>
                  <a:pt x="3015" y="509"/>
                  <a:pt x="3015" y="509"/>
                </a:cubicBezTo>
                <a:cubicBezTo>
                  <a:pt x="3015" y="509"/>
                  <a:pt x="3015" y="509"/>
                  <a:pt x="3015" y="509"/>
                </a:cubicBezTo>
                <a:cubicBezTo>
                  <a:pt x="3014" y="509"/>
                  <a:pt x="3014" y="509"/>
                  <a:pt x="3013" y="508"/>
                </a:cubicBezTo>
                <a:cubicBezTo>
                  <a:pt x="3013" y="508"/>
                  <a:pt x="3013" y="507"/>
                  <a:pt x="3013" y="506"/>
                </a:cubicBezTo>
                <a:cubicBezTo>
                  <a:pt x="3013" y="506"/>
                  <a:pt x="3013" y="505"/>
                  <a:pt x="3014" y="505"/>
                </a:cubicBezTo>
                <a:cubicBezTo>
                  <a:pt x="3014" y="505"/>
                  <a:pt x="3014" y="505"/>
                  <a:pt x="3014" y="505"/>
                </a:cubicBezTo>
                <a:cubicBezTo>
                  <a:pt x="3014" y="505"/>
                  <a:pt x="3014" y="504"/>
                  <a:pt x="3014" y="504"/>
                </a:cubicBezTo>
                <a:cubicBezTo>
                  <a:pt x="3015" y="502"/>
                  <a:pt x="3017" y="502"/>
                  <a:pt x="3019" y="502"/>
                </a:cubicBezTo>
                <a:cubicBezTo>
                  <a:pt x="3019" y="501"/>
                  <a:pt x="3020" y="501"/>
                  <a:pt x="3020" y="501"/>
                </a:cubicBezTo>
                <a:cubicBezTo>
                  <a:pt x="3021" y="502"/>
                  <a:pt x="3021" y="502"/>
                  <a:pt x="3021" y="502"/>
                </a:cubicBezTo>
                <a:cubicBezTo>
                  <a:pt x="3021" y="502"/>
                  <a:pt x="3021" y="502"/>
                  <a:pt x="3021" y="502"/>
                </a:cubicBezTo>
                <a:cubicBezTo>
                  <a:pt x="3019" y="501"/>
                  <a:pt x="3018" y="500"/>
                  <a:pt x="3018" y="499"/>
                </a:cubicBezTo>
                <a:cubicBezTo>
                  <a:pt x="3018" y="499"/>
                  <a:pt x="3018" y="500"/>
                  <a:pt x="3018" y="500"/>
                </a:cubicBezTo>
                <a:cubicBezTo>
                  <a:pt x="3018" y="499"/>
                  <a:pt x="3018" y="499"/>
                  <a:pt x="3018" y="499"/>
                </a:cubicBezTo>
                <a:cubicBezTo>
                  <a:pt x="3017" y="500"/>
                  <a:pt x="3017" y="500"/>
                  <a:pt x="3017" y="500"/>
                </a:cubicBezTo>
                <a:cubicBezTo>
                  <a:pt x="3016" y="500"/>
                  <a:pt x="3016" y="500"/>
                  <a:pt x="3016" y="500"/>
                </a:cubicBezTo>
                <a:cubicBezTo>
                  <a:pt x="3016" y="500"/>
                  <a:pt x="3016" y="500"/>
                  <a:pt x="3016" y="500"/>
                </a:cubicBezTo>
                <a:cubicBezTo>
                  <a:pt x="3016" y="500"/>
                  <a:pt x="3015" y="500"/>
                  <a:pt x="3014" y="499"/>
                </a:cubicBezTo>
                <a:cubicBezTo>
                  <a:pt x="3014" y="499"/>
                  <a:pt x="3014" y="498"/>
                  <a:pt x="3014" y="498"/>
                </a:cubicBezTo>
                <a:cubicBezTo>
                  <a:pt x="3014" y="498"/>
                  <a:pt x="3014" y="498"/>
                  <a:pt x="3014" y="498"/>
                </a:cubicBezTo>
                <a:cubicBezTo>
                  <a:pt x="3014" y="498"/>
                  <a:pt x="3014" y="498"/>
                  <a:pt x="3013" y="498"/>
                </a:cubicBezTo>
                <a:cubicBezTo>
                  <a:pt x="3013" y="498"/>
                  <a:pt x="3013" y="498"/>
                  <a:pt x="3013" y="499"/>
                </a:cubicBezTo>
                <a:cubicBezTo>
                  <a:pt x="3012" y="499"/>
                  <a:pt x="3012" y="500"/>
                  <a:pt x="3011" y="500"/>
                </a:cubicBezTo>
                <a:cubicBezTo>
                  <a:pt x="3011" y="500"/>
                  <a:pt x="3010" y="500"/>
                  <a:pt x="3010" y="500"/>
                </a:cubicBezTo>
                <a:cubicBezTo>
                  <a:pt x="3010" y="500"/>
                  <a:pt x="3010" y="500"/>
                  <a:pt x="3010" y="500"/>
                </a:cubicBezTo>
                <a:cubicBezTo>
                  <a:pt x="3009" y="500"/>
                  <a:pt x="3008" y="500"/>
                  <a:pt x="3007" y="499"/>
                </a:cubicBezTo>
                <a:cubicBezTo>
                  <a:pt x="3007" y="499"/>
                  <a:pt x="3007" y="498"/>
                  <a:pt x="3007" y="498"/>
                </a:cubicBezTo>
                <a:cubicBezTo>
                  <a:pt x="3007" y="498"/>
                  <a:pt x="3006" y="498"/>
                  <a:pt x="3006" y="498"/>
                </a:cubicBezTo>
                <a:cubicBezTo>
                  <a:pt x="3006" y="498"/>
                  <a:pt x="3006" y="498"/>
                  <a:pt x="3006" y="498"/>
                </a:cubicBezTo>
                <a:cubicBezTo>
                  <a:pt x="3004" y="497"/>
                  <a:pt x="3004" y="497"/>
                  <a:pt x="3004" y="497"/>
                </a:cubicBezTo>
                <a:cubicBezTo>
                  <a:pt x="3004" y="497"/>
                  <a:pt x="3004" y="497"/>
                  <a:pt x="3003" y="497"/>
                </a:cubicBezTo>
                <a:cubicBezTo>
                  <a:pt x="3003" y="497"/>
                  <a:pt x="3003" y="497"/>
                  <a:pt x="3003" y="497"/>
                </a:cubicBezTo>
                <a:cubicBezTo>
                  <a:pt x="3002" y="497"/>
                  <a:pt x="3002" y="497"/>
                  <a:pt x="3002" y="497"/>
                </a:cubicBezTo>
                <a:cubicBezTo>
                  <a:pt x="3002" y="498"/>
                  <a:pt x="3001" y="498"/>
                  <a:pt x="3000" y="498"/>
                </a:cubicBezTo>
                <a:cubicBezTo>
                  <a:pt x="3000" y="498"/>
                  <a:pt x="3000" y="498"/>
                  <a:pt x="3000" y="498"/>
                </a:cubicBezTo>
                <a:cubicBezTo>
                  <a:pt x="2999" y="498"/>
                  <a:pt x="2999" y="497"/>
                  <a:pt x="2999" y="497"/>
                </a:cubicBezTo>
                <a:cubicBezTo>
                  <a:pt x="2998" y="497"/>
                  <a:pt x="2998" y="497"/>
                  <a:pt x="2998" y="497"/>
                </a:cubicBezTo>
                <a:cubicBezTo>
                  <a:pt x="2997" y="498"/>
                  <a:pt x="2996" y="499"/>
                  <a:pt x="2995" y="499"/>
                </a:cubicBezTo>
                <a:cubicBezTo>
                  <a:pt x="2996" y="499"/>
                  <a:pt x="2996" y="500"/>
                  <a:pt x="2996" y="500"/>
                </a:cubicBezTo>
                <a:cubicBezTo>
                  <a:pt x="2996" y="501"/>
                  <a:pt x="2996" y="502"/>
                  <a:pt x="2995" y="502"/>
                </a:cubicBezTo>
                <a:cubicBezTo>
                  <a:pt x="2995" y="502"/>
                  <a:pt x="2995" y="503"/>
                  <a:pt x="2994" y="503"/>
                </a:cubicBezTo>
                <a:cubicBezTo>
                  <a:pt x="2995" y="503"/>
                  <a:pt x="2995" y="504"/>
                  <a:pt x="2995" y="505"/>
                </a:cubicBezTo>
                <a:cubicBezTo>
                  <a:pt x="2995" y="505"/>
                  <a:pt x="2995" y="506"/>
                  <a:pt x="2995" y="506"/>
                </a:cubicBezTo>
                <a:cubicBezTo>
                  <a:pt x="2995" y="506"/>
                  <a:pt x="2994" y="507"/>
                  <a:pt x="2994" y="507"/>
                </a:cubicBezTo>
                <a:cubicBezTo>
                  <a:pt x="2994" y="507"/>
                  <a:pt x="2993" y="507"/>
                  <a:pt x="2993" y="507"/>
                </a:cubicBezTo>
                <a:cubicBezTo>
                  <a:pt x="2993" y="507"/>
                  <a:pt x="2992" y="507"/>
                  <a:pt x="2992" y="507"/>
                </a:cubicBezTo>
                <a:cubicBezTo>
                  <a:pt x="2992" y="508"/>
                  <a:pt x="2991" y="508"/>
                  <a:pt x="2991" y="508"/>
                </a:cubicBezTo>
                <a:cubicBezTo>
                  <a:pt x="2990" y="508"/>
                  <a:pt x="2990" y="508"/>
                  <a:pt x="2990" y="507"/>
                </a:cubicBezTo>
                <a:cubicBezTo>
                  <a:pt x="2989" y="507"/>
                  <a:pt x="2988" y="507"/>
                  <a:pt x="2988" y="507"/>
                </a:cubicBezTo>
                <a:cubicBezTo>
                  <a:pt x="2987" y="506"/>
                  <a:pt x="2987" y="506"/>
                  <a:pt x="2987" y="506"/>
                </a:cubicBezTo>
                <a:cubicBezTo>
                  <a:pt x="2986" y="506"/>
                  <a:pt x="2986" y="507"/>
                  <a:pt x="2985" y="507"/>
                </a:cubicBezTo>
                <a:cubicBezTo>
                  <a:pt x="2985" y="507"/>
                  <a:pt x="2985" y="507"/>
                  <a:pt x="2985" y="507"/>
                </a:cubicBezTo>
                <a:cubicBezTo>
                  <a:pt x="2985" y="508"/>
                  <a:pt x="2984" y="508"/>
                  <a:pt x="2983" y="508"/>
                </a:cubicBezTo>
                <a:cubicBezTo>
                  <a:pt x="2983" y="508"/>
                  <a:pt x="2983" y="508"/>
                  <a:pt x="2982" y="508"/>
                </a:cubicBezTo>
                <a:cubicBezTo>
                  <a:pt x="2982" y="508"/>
                  <a:pt x="2982" y="508"/>
                  <a:pt x="2982" y="508"/>
                </a:cubicBezTo>
                <a:cubicBezTo>
                  <a:pt x="2981" y="508"/>
                  <a:pt x="2981" y="508"/>
                  <a:pt x="2981" y="508"/>
                </a:cubicBezTo>
                <a:cubicBezTo>
                  <a:pt x="2980" y="508"/>
                  <a:pt x="2980" y="508"/>
                  <a:pt x="2980" y="508"/>
                </a:cubicBezTo>
                <a:cubicBezTo>
                  <a:pt x="2979" y="508"/>
                  <a:pt x="2978" y="508"/>
                  <a:pt x="2977" y="507"/>
                </a:cubicBezTo>
                <a:cubicBezTo>
                  <a:pt x="2977" y="507"/>
                  <a:pt x="2977" y="508"/>
                  <a:pt x="2976" y="508"/>
                </a:cubicBezTo>
                <a:cubicBezTo>
                  <a:pt x="2976" y="508"/>
                  <a:pt x="2976" y="508"/>
                  <a:pt x="2976" y="508"/>
                </a:cubicBezTo>
                <a:cubicBezTo>
                  <a:pt x="2976" y="508"/>
                  <a:pt x="2976" y="508"/>
                  <a:pt x="2976" y="508"/>
                </a:cubicBezTo>
                <a:cubicBezTo>
                  <a:pt x="2976" y="508"/>
                  <a:pt x="2976" y="508"/>
                  <a:pt x="2976" y="508"/>
                </a:cubicBezTo>
                <a:cubicBezTo>
                  <a:pt x="2975" y="508"/>
                  <a:pt x="2975" y="508"/>
                  <a:pt x="2975" y="508"/>
                </a:cubicBezTo>
                <a:cubicBezTo>
                  <a:pt x="2975" y="508"/>
                  <a:pt x="2974" y="508"/>
                  <a:pt x="2974" y="508"/>
                </a:cubicBezTo>
                <a:cubicBezTo>
                  <a:pt x="2974" y="508"/>
                  <a:pt x="2973" y="508"/>
                  <a:pt x="2973" y="508"/>
                </a:cubicBezTo>
                <a:cubicBezTo>
                  <a:pt x="2973" y="508"/>
                  <a:pt x="2973" y="508"/>
                  <a:pt x="2973" y="508"/>
                </a:cubicBezTo>
                <a:cubicBezTo>
                  <a:pt x="2972" y="508"/>
                  <a:pt x="2972" y="508"/>
                  <a:pt x="2972" y="508"/>
                </a:cubicBezTo>
                <a:cubicBezTo>
                  <a:pt x="2971" y="508"/>
                  <a:pt x="2971" y="508"/>
                  <a:pt x="2971" y="508"/>
                </a:cubicBezTo>
                <a:cubicBezTo>
                  <a:pt x="2971" y="508"/>
                  <a:pt x="2970" y="508"/>
                  <a:pt x="2970" y="508"/>
                </a:cubicBezTo>
                <a:cubicBezTo>
                  <a:pt x="2970" y="509"/>
                  <a:pt x="2970" y="509"/>
                  <a:pt x="2970" y="509"/>
                </a:cubicBezTo>
                <a:cubicBezTo>
                  <a:pt x="2970" y="510"/>
                  <a:pt x="2970" y="510"/>
                  <a:pt x="2970" y="510"/>
                </a:cubicBezTo>
                <a:cubicBezTo>
                  <a:pt x="2971" y="510"/>
                  <a:pt x="2971" y="511"/>
                  <a:pt x="2971" y="511"/>
                </a:cubicBezTo>
                <a:cubicBezTo>
                  <a:pt x="2971" y="512"/>
                  <a:pt x="2970" y="512"/>
                  <a:pt x="2970" y="512"/>
                </a:cubicBezTo>
                <a:cubicBezTo>
                  <a:pt x="2970" y="513"/>
                  <a:pt x="2969" y="513"/>
                  <a:pt x="2969" y="513"/>
                </a:cubicBezTo>
                <a:cubicBezTo>
                  <a:pt x="2969" y="514"/>
                  <a:pt x="2968" y="515"/>
                  <a:pt x="2967" y="515"/>
                </a:cubicBezTo>
                <a:cubicBezTo>
                  <a:pt x="2967" y="515"/>
                  <a:pt x="2966" y="515"/>
                  <a:pt x="2966" y="515"/>
                </a:cubicBezTo>
                <a:cubicBezTo>
                  <a:pt x="2965" y="514"/>
                  <a:pt x="2964" y="514"/>
                  <a:pt x="2963" y="513"/>
                </a:cubicBezTo>
                <a:cubicBezTo>
                  <a:pt x="2963" y="512"/>
                  <a:pt x="2963" y="512"/>
                  <a:pt x="2963" y="511"/>
                </a:cubicBezTo>
                <a:cubicBezTo>
                  <a:pt x="2963" y="511"/>
                  <a:pt x="2963" y="511"/>
                  <a:pt x="2963" y="511"/>
                </a:cubicBezTo>
                <a:cubicBezTo>
                  <a:pt x="2963" y="511"/>
                  <a:pt x="2963" y="511"/>
                  <a:pt x="2963" y="511"/>
                </a:cubicBezTo>
                <a:cubicBezTo>
                  <a:pt x="2962" y="511"/>
                  <a:pt x="2962" y="511"/>
                  <a:pt x="2962" y="511"/>
                </a:cubicBezTo>
                <a:cubicBezTo>
                  <a:pt x="2962" y="511"/>
                  <a:pt x="2962" y="511"/>
                  <a:pt x="2961" y="511"/>
                </a:cubicBezTo>
                <a:cubicBezTo>
                  <a:pt x="2961" y="511"/>
                  <a:pt x="2961" y="511"/>
                  <a:pt x="2961" y="511"/>
                </a:cubicBezTo>
                <a:cubicBezTo>
                  <a:pt x="2960" y="511"/>
                  <a:pt x="2960" y="511"/>
                  <a:pt x="2959" y="511"/>
                </a:cubicBezTo>
                <a:cubicBezTo>
                  <a:pt x="2959" y="511"/>
                  <a:pt x="2958" y="511"/>
                  <a:pt x="2957" y="511"/>
                </a:cubicBezTo>
                <a:cubicBezTo>
                  <a:pt x="2957" y="511"/>
                  <a:pt x="2957" y="511"/>
                  <a:pt x="2957" y="511"/>
                </a:cubicBezTo>
                <a:cubicBezTo>
                  <a:pt x="2957" y="511"/>
                  <a:pt x="2957" y="511"/>
                  <a:pt x="2957" y="511"/>
                </a:cubicBezTo>
                <a:cubicBezTo>
                  <a:pt x="2956" y="511"/>
                  <a:pt x="2956" y="512"/>
                  <a:pt x="2956" y="512"/>
                </a:cubicBezTo>
                <a:cubicBezTo>
                  <a:pt x="2956" y="512"/>
                  <a:pt x="2955" y="512"/>
                  <a:pt x="2955" y="513"/>
                </a:cubicBezTo>
                <a:cubicBezTo>
                  <a:pt x="2954" y="513"/>
                  <a:pt x="2953" y="513"/>
                  <a:pt x="2952" y="513"/>
                </a:cubicBezTo>
                <a:cubicBezTo>
                  <a:pt x="2952" y="513"/>
                  <a:pt x="2952" y="513"/>
                  <a:pt x="2951" y="513"/>
                </a:cubicBezTo>
                <a:cubicBezTo>
                  <a:pt x="2951" y="513"/>
                  <a:pt x="2951" y="513"/>
                  <a:pt x="2951" y="513"/>
                </a:cubicBezTo>
                <a:cubicBezTo>
                  <a:pt x="2951" y="513"/>
                  <a:pt x="2951" y="513"/>
                  <a:pt x="2951" y="513"/>
                </a:cubicBezTo>
                <a:cubicBezTo>
                  <a:pt x="2950" y="513"/>
                  <a:pt x="2950" y="513"/>
                  <a:pt x="2950" y="513"/>
                </a:cubicBezTo>
                <a:cubicBezTo>
                  <a:pt x="2949" y="513"/>
                  <a:pt x="2949" y="513"/>
                  <a:pt x="2948" y="514"/>
                </a:cubicBezTo>
                <a:cubicBezTo>
                  <a:pt x="2948" y="514"/>
                  <a:pt x="2948" y="514"/>
                  <a:pt x="2947" y="514"/>
                </a:cubicBezTo>
                <a:cubicBezTo>
                  <a:pt x="2946" y="515"/>
                  <a:pt x="2945" y="516"/>
                  <a:pt x="2944" y="516"/>
                </a:cubicBezTo>
                <a:cubicBezTo>
                  <a:pt x="2944" y="516"/>
                  <a:pt x="2944" y="516"/>
                  <a:pt x="2944" y="516"/>
                </a:cubicBezTo>
                <a:cubicBezTo>
                  <a:pt x="2943" y="516"/>
                  <a:pt x="2942" y="516"/>
                  <a:pt x="2942" y="515"/>
                </a:cubicBezTo>
                <a:cubicBezTo>
                  <a:pt x="2942" y="515"/>
                  <a:pt x="2942" y="515"/>
                  <a:pt x="2942" y="515"/>
                </a:cubicBezTo>
                <a:cubicBezTo>
                  <a:pt x="2942" y="515"/>
                  <a:pt x="2941" y="516"/>
                  <a:pt x="2941" y="516"/>
                </a:cubicBezTo>
                <a:cubicBezTo>
                  <a:pt x="2941" y="516"/>
                  <a:pt x="2941" y="516"/>
                  <a:pt x="2940" y="517"/>
                </a:cubicBezTo>
                <a:cubicBezTo>
                  <a:pt x="2939" y="518"/>
                  <a:pt x="2938" y="518"/>
                  <a:pt x="2937" y="518"/>
                </a:cubicBezTo>
                <a:cubicBezTo>
                  <a:pt x="2937" y="518"/>
                  <a:pt x="2937" y="518"/>
                  <a:pt x="2937" y="519"/>
                </a:cubicBezTo>
                <a:cubicBezTo>
                  <a:pt x="2937" y="519"/>
                  <a:pt x="2936" y="520"/>
                  <a:pt x="2936" y="520"/>
                </a:cubicBezTo>
                <a:cubicBezTo>
                  <a:pt x="2936" y="520"/>
                  <a:pt x="2935" y="521"/>
                  <a:pt x="2935" y="521"/>
                </a:cubicBezTo>
                <a:cubicBezTo>
                  <a:pt x="2935" y="521"/>
                  <a:pt x="2935" y="521"/>
                  <a:pt x="2935" y="521"/>
                </a:cubicBezTo>
                <a:cubicBezTo>
                  <a:pt x="2933" y="522"/>
                  <a:pt x="2933" y="522"/>
                  <a:pt x="2933" y="522"/>
                </a:cubicBezTo>
                <a:cubicBezTo>
                  <a:pt x="2933" y="522"/>
                  <a:pt x="2933" y="522"/>
                  <a:pt x="2933" y="523"/>
                </a:cubicBezTo>
                <a:cubicBezTo>
                  <a:pt x="2932" y="523"/>
                  <a:pt x="2932" y="523"/>
                  <a:pt x="2932" y="524"/>
                </a:cubicBezTo>
                <a:cubicBezTo>
                  <a:pt x="2932" y="524"/>
                  <a:pt x="2932" y="524"/>
                  <a:pt x="2932" y="524"/>
                </a:cubicBezTo>
                <a:cubicBezTo>
                  <a:pt x="2932" y="524"/>
                  <a:pt x="2932" y="524"/>
                  <a:pt x="2933" y="524"/>
                </a:cubicBezTo>
                <a:cubicBezTo>
                  <a:pt x="2933" y="524"/>
                  <a:pt x="2934" y="525"/>
                  <a:pt x="2934" y="525"/>
                </a:cubicBezTo>
                <a:cubicBezTo>
                  <a:pt x="2935" y="526"/>
                  <a:pt x="2935" y="528"/>
                  <a:pt x="2934" y="529"/>
                </a:cubicBezTo>
                <a:cubicBezTo>
                  <a:pt x="2934" y="530"/>
                  <a:pt x="2932" y="532"/>
                  <a:pt x="2931" y="533"/>
                </a:cubicBezTo>
                <a:cubicBezTo>
                  <a:pt x="2931" y="533"/>
                  <a:pt x="2931" y="533"/>
                  <a:pt x="2930" y="533"/>
                </a:cubicBezTo>
                <a:cubicBezTo>
                  <a:pt x="2930" y="533"/>
                  <a:pt x="2930" y="534"/>
                  <a:pt x="2929" y="534"/>
                </a:cubicBezTo>
                <a:cubicBezTo>
                  <a:pt x="2929" y="534"/>
                  <a:pt x="2929" y="535"/>
                  <a:pt x="2928" y="536"/>
                </a:cubicBezTo>
                <a:cubicBezTo>
                  <a:pt x="2928" y="536"/>
                  <a:pt x="2928" y="536"/>
                  <a:pt x="2928" y="536"/>
                </a:cubicBezTo>
                <a:cubicBezTo>
                  <a:pt x="2928" y="537"/>
                  <a:pt x="2928" y="538"/>
                  <a:pt x="2928" y="539"/>
                </a:cubicBezTo>
                <a:cubicBezTo>
                  <a:pt x="2928" y="539"/>
                  <a:pt x="2927" y="539"/>
                  <a:pt x="2927" y="540"/>
                </a:cubicBezTo>
                <a:cubicBezTo>
                  <a:pt x="2927" y="540"/>
                  <a:pt x="2927" y="540"/>
                  <a:pt x="2927" y="540"/>
                </a:cubicBezTo>
                <a:cubicBezTo>
                  <a:pt x="2927" y="542"/>
                  <a:pt x="2927" y="543"/>
                  <a:pt x="2926" y="545"/>
                </a:cubicBezTo>
                <a:cubicBezTo>
                  <a:pt x="2926" y="545"/>
                  <a:pt x="2925" y="546"/>
                  <a:pt x="2925" y="546"/>
                </a:cubicBezTo>
                <a:cubicBezTo>
                  <a:pt x="2924" y="547"/>
                  <a:pt x="2924" y="547"/>
                  <a:pt x="2924" y="547"/>
                </a:cubicBezTo>
                <a:cubicBezTo>
                  <a:pt x="2924" y="547"/>
                  <a:pt x="2924" y="547"/>
                  <a:pt x="2924" y="547"/>
                </a:cubicBezTo>
                <a:cubicBezTo>
                  <a:pt x="2924" y="548"/>
                  <a:pt x="2924" y="548"/>
                  <a:pt x="2923" y="549"/>
                </a:cubicBezTo>
                <a:cubicBezTo>
                  <a:pt x="2923" y="549"/>
                  <a:pt x="2923" y="549"/>
                  <a:pt x="2923" y="550"/>
                </a:cubicBezTo>
                <a:cubicBezTo>
                  <a:pt x="2923" y="550"/>
                  <a:pt x="2923" y="550"/>
                  <a:pt x="2923" y="551"/>
                </a:cubicBezTo>
                <a:cubicBezTo>
                  <a:pt x="2923" y="551"/>
                  <a:pt x="2923" y="551"/>
                  <a:pt x="2923" y="551"/>
                </a:cubicBezTo>
                <a:cubicBezTo>
                  <a:pt x="2922" y="552"/>
                  <a:pt x="2922" y="553"/>
                  <a:pt x="2922" y="553"/>
                </a:cubicBezTo>
                <a:cubicBezTo>
                  <a:pt x="2921" y="554"/>
                  <a:pt x="2921" y="554"/>
                  <a:pt x="2921" y="554"/>
                </a:cubicBezTo>
                <a:cubicBezTo>
                  <a:pt x="2920" y="554"/>
                  <a:pt x="2920" y="555"/>
                  <a:pt x="2920" y="555"/>
                </a:cubicBezTo>
                <a:cubicBezTo>
                  <a:pt x="2919" y="555"/>
                  <a:pt x="2919" y="556"/>
                  <a:pt x="2919" y="557"/>
                </a:cubicBezTo>
                <a:cubicBezTo>
                  <a:pt x="2918" y="557"/>
                  <a:pt x="2918" y="558"/>
                  <a:pt x="2917" y="559"/>
                </a:cubicBezTo>
                <a:cubicBezTo>
                  <a:pt x="2916" y="560"/>
                  <a:pt x="2916" y="560"/>
                  <a:pt x="2916" y="561"/>
                </a:cubicBezTo>
                <a:cubicBezTo>
                  <a:pt x="2916" y="561"/>
                  <a:pt x="2915" y="562"/>
                  <a:pt x="2915" y="562"/>
                </a:cubicBezTo>
                <a:cubicBezTo>
                  <a:pt x="2915" y="563"/>
                  <a:pt x="2915" y="563"/>
                  <a:pt x="2914" y="563"/>
                </a:cubicBezTo>
                <a:cubicBezTo>
                  <a:pt x="2914" y="563"/>
                  <a:pt x="2914" y="563"/>
                  <a:pt x="2914" y="564"/>
                </a:cubicBezTo>
                <a:cubicBezTo>
                  <a:pt x="2914" y="565"/>
                  <a:pt x="2913" y="566"/>
                  <a:pt x="2912" y="567"/>
                </a:cubicBezTo>
                <a:cubicBezTo>
                  <a:pt x="2912" y="568"/>
                  <a:pt x="2912" y="568"/>
                  <a:pt x="2912" y="568"/>
                </a:cubicBezTo>
                <a:cubicBezTo>
                  <a:pt x="2911" y="569"/>
                  <a:pt x="2911" y="570"/>
                  <a:pt x="2911" y="570"/>
                </a:cubicBezTo>
                <a:cubicBezTo>
                  <a:pt x="2911" y="571"/>
                  <a:pt x="2911" y="572"/>
                  <a:pt x="2911" y="572"/>
                </a:cubicBezTo>
                <a:cubicBezTo>
                  <a:pt x="2910" y="572"/>
                  <a:pt x="2910" y="572"/>
                  <a:pt x="2910" y="572"/>
                </a:cubicBezTo>
                <a:cubicBezTo>
                  <a:pt x="2910" y="573"/>
                  <a:pt x="2910" y="573"/>
                  <a:pt x="2910" y="573"/>
                </a:cubicBezTo>
                <a:cubicBezTo>
                  <a:pt x="2910" y="573"/>
                  <a:pt x="2910" y="574"/>
                  <a:pt x="2910" y="574"/>
                </a:cubicBezTo>
                <a:cubicBezTo>
                  <a:pt x="2910" y="574"/>
                  <a:pt x="2910" y="574"/>
                  <a:pt x="2910" y="574"/>
                </a:cubicBezTo>
                <a:cubicBezTo>
                  <a:pt x="2910" y="575"/>
                  <a:pt x="2910" y="575"/>
                  <a:pt x="2910" y="575"/>
                </a:cubicBezTo>
                <a:cubicBezTo>
                  <a:pt x="2910" y="576"/>
                  <a:pt x="2910" y="577"/>
                  <a:pt x="2909" y="577"/>
                </a:cubicBezTo>
                <a:cubicBezTo>
                  <a:pt x="2909" y="578"/>
                  <a:pt x="2909" y="578"/>
                  <a:pt x="2909" y="578"/>
                </a:cubicBezTo>
                <a:cubicBezTo>
                  <a:pt x="2908" y="578"/>
                  <a:pt x="2908" y="578"/>
                  <a:pt x="2908" y="579"/>
                </a:cubicBezTo>
                <a:cubicBezTo>
                  <a:pt x="2907" y="579"/>
                  <a:pt x="2907" y="579"/>
                  <a:pt x="2907" y="579"/>
                </a:cubicBezTo>
                <a:cubicBezTo>
                  <a:pt x="2907" y="581"/>
                  <a:pt x="2906" y="582"/>
                  <a:pt x="2905" y="583"/>
                </a:cubicBezTo>
                <a:cubicBezTo>
                  <a:pt x="2905" y="584"/>
                  <a:pt x="2904" y="584"/>
                  <a:pt x="2903" y="585"/>
                </a:cubicBezTo>
                <a:cubicBezTo>
                  <a:pt x="2903" y="585"/>
                  <a:pt x="2902" y="585"/>
                  <a:pt x="2902" y="586"/>
                </a:cubicBezTo>
                <a:cubicBezTo>
                  <a:pt x="2902" y="586"/>
                  <a:pt x="2901" y="586"/>
                  <a:pt x="2901" y="586"/>
                </a:cubicBezTo>
                <a:cubicBezTo>
                  <a:pt x="2901" y="587"/>
                  <a:pt x="2900" y="587"/>
                  <a:pt x="2900" y="588"/>
                </a:cubicBezTo>
                <a:cubicBezTo>
                  <a:pt x="2900" y="588"/>
                  <a:pt x="2900" y="588"/>
                  <a:pt x="2900" y="588"/>
                </a:cubicBezTo>
                <a:cubicBezTo>
                  <a:pt x="2899" y="589"/>
                  <a:pt x="2899" y="589"/>
                  <a:pt x="2899" y="590"/>
                </a:cubicBezTo>
                <a:cubicBezTo>
                  <a:pt x="2898" y="590"/>
                  <a:pt x="2898" y="590"/>
                  <a:pt x="2898" y="590"/>
                </a:cubicBezTo>
                <a:cubicBezTo>
                  <a:pt x="2898" y="590"/>
                  <a:pt x="2898" y="590"/>
                  <a:pt x="2898" y="591"/>
                </a:cubicBezTo>
                <a:cubicBezTo>
                  <a:pt x="2898" y="591"/>
                  <a:pt x="2898" y="592"/>
                  <a:pt x="2898" y="592"/>
                </a:cubicBezTo>
                <a:cubicBezTo>
                  <a:pt x="2897" y="593"/>
                  <a:pt x="2897" y="593"/>
                  <a:pt x="2896" y="594"/>
                </a:cubicBezTo>
                <a:cubicBezTo>
                  <a:pt x="2896" y="594"/>
                  <a:pt x="2896" y="594"/>
                  <a:pt x="2896" y="594"/>
                </a:cubicBezTo>
                <a:cubicBezTo>
                  <a:pt x="2895" y="595"/>
                  <a:pt x="2894" y="596"/>
                  <a:pt x="2893" y="597"/>
                </a:cubicBezTo>
                <a:cubicBezTo>
                  <a:pt x="2891" y="597"/>
                  <a:pt x="2891" y="598"/>
                  <a:pt x="2891" y="598"/>
                </a:cubicBezTo>
                <a:cubicBezTo>
                  <a:pt x="2891" y="599"/>
                  <a:pt x="2891" y="599"/>
                  <a:pt x="2890" y="600"/>
                </a:cubicBezTo>
                <a:cubicBezTo>
                  <a:pt x="2890" y="600"/>
                  <a:pt x="2890" y="600"/>
                  <a:pt x="2890" y="600"/>
                </a:cubicBezTo>
                <a:cubicBezTo>
                  <a:pt x="2891" y="600"/>
                  <a:pt x="2891" y="601"/>
                  <a:pt x="2892" y="601"/>
                </a:cubicBezTo>
                <a:cubicBezTo>
                  <a:pt x="2892" y="602"/>
                  <a:pt x="2892" y="602"/>
                  <a:pt x="2892" y="602"/>
                </a:cubicBezTo>
                <a:cubicBezTo>
                  <a:pt x="2892" y="602"/>
                  <a:pt x="2893" y="602"/>
                  <a:pt x="2893" y="602"/>
                </a:cubicBezTo>
                <a:cubicBezTo>
                  <a:pt x="2893" y="602"/>
                  <a:pt x="2893" y="602"/>
                  <a:pt x="2893" y="602"/>
                </a:cubicBezTo>
                <a:cubicBezTo>
                  <a:pt x="2894" y="602"/>
                  <a:pt x="2895" y="603"/>
                  <a:pt x="2895" y="603"/>
                </a:cubicBezTo>
                <a:cubicBezTo>
                  <a:pt x="2895" y="603"/>
                  <a:pt x="2895" y="603"/>
                  <a:pt x="2895" y="604"/>
                </a:cubicBezTo>
                <a:cubicBezTo>
                  <a:pt x="2895" y="603"/>
                  <a:pt x="2896" y="603"/>
                  <a:pt x="2896" y="603"/>
                </a:cubicBezTo>
                <a:cubicBezTo>
                  <a:pt x="2897" y="604"/>
                  <a:pt x="2897" y="604"/>
                  <a:pt x="2897" y="604"/>
                </a:cubicBezTo>
                <a:cubicBezTo>
                  <a:pt x="2896" y="603"/>
                  <a:pt x="2896" y="603"/>
                  <a:pt x="2896" y="603"/>
                </a:cubicBezTo>
                <a:cubicBezTo>
                  <a:pt x="2897" y="603"/>
                  <a:pt x="2898" y="602"/>
                  <a:pt x="2899" y="602"/>
                </a:cubicBezTo>
                <a:cubicBezTo>
                  <a:pt x="2900" y="601"/>
                  <a:pt x="2901" y="601"/>
                  <a:pt x="2902" y="601"/>
                </a:cubicBezTo>
                <a:cubicBezTo>
                  <a:pt x="2902" y="601"/>
                  <a:pt x="2902" y="601"/>
                  <a:pt x="2902" y="601"/>
                </a:cubicBezTo>
                <a:cubicBezTo>
                  <a:pt x="2901" y="601"/>
                  <a:pt x="2900" y="600"/>
                  <a:pt x="2900" y="599"/>
                </a:cubicBezTo>
                <a:cubicBezTo>
                  <a:pt x="2900" y="599"/>
                  <a:pt x="2900" y="598"/>
                  <a:pt x="2900" y="598"/>
                </a:cubicBezTo>
                <a:cubicBezTo>
                  <a:pt x="2900" y="598"/>
                  <a:pt x="2900" y="597"/>
                  <a:pt x="2900" y="597"/>
                </a:cubicBezTo>
                <a:cubicBezTo>
                  <a:pt x="2900" y="596"/>
                  <a:pt x="2901" y="595"/>
                  <a:pt x="2902" y="595"/>
                </a:cubicBezTo>
                <a:cubicBezTo>
                  <a:pt x="2902" y="595"/>
                  <a:pt x="2902" y="595"/>
                  <a:pt x="2902" y="595"/>
                </a:cubicBezTo>
                <a:cubicBezTo>
                  <a:pt x="2902" y="595"/>
                  <a:pt x="2903" y="595"/>
                  <a:pt x="2903" y="595"/>
                </a:cubicBezTo>
                <a:cubicBezTo>
                  <a:pt x="2903" y="595"/>
                  <a:pt x="2903" y="594"/>
                  <a:pt x="2904" y="594"/>
                </a:cubicBezTo>
                <a:cubicBezTo>
                  <a:pt x="2904" y="594"/>
                  <a:pt x="2904" y="594"/>
                  <a:pt x="2905" y="594"/>
                </a:cubicBezTo>
                <a:cubicBezTo>
                  <a:pt x="2905" y="594"/>
                  <a:pt x="2905" y="594"/>
                  <a:pt x="2905" y="594"/>
                </a:cubicBezTo>
                <a:cubicBezTo>
                  <a:pt x="2906" y="594"/>
                  <a:pt x="2907" y="594"/>
                  <a:pt x="2907" y="595"/>
                </a:cubicBezTo>
                <a:cubicBezTo>
                  <a:pt x="2907" y="595"/>
                  <a:pt x="2907" y="595"/>
                  <a:pt x="2907" y="596"/>
                </a:cubicBezTo>
                <a:cubicBezTo>
                  <a:pt x="2908" y="595"/>
                  <a:pt x="2908" y="595"/>
                  <a:pt x="2908" y="594"/>
                </a:cubicBezTo>
                <a:cubicBezTo>
                  <a:pt x="2909" y="594"/>
                  <a:pt x="2910" y="593"/>
                  <a:pt x="2911" y="593"/>
                </a:cubicBezTo>
                <a:cubicBezTo>
                  <a:pt x="2911" y="593"/>
                  <a:pt x="2911" y="593"/>
                  <a:pt x="2911" y="593"/>
                </a:cubicBezTo>
                <a:cubicBezTo>
                  <a:pt x="2912" y="593"/>
                  <a:pt x="2912" y="593"/>
                  <a:pt x="2912" y="593"/>
                </a:cubicBezTo>
                <a:cubicBezTo>
                  <a:pt x="2913" y="593"/>
                  <a:pt x="2913" y="593"/>
                  <a:pt x="2913" y="593"/>
                </a:cubicBezTo>
                <a:cubicBezTo>
                  <a:pt x="2913" y="593"/>
                  <a:pt x="2913" y="593"/>
                  <a:pt x="2913" y="593"/>
                </a:cubicBezTo>
                <a:cubicBezTo>
                  <a:pt x="2913" y="593"/>
                  <a:pt x="2913" y="593"/>
                  <a:pt x="2913" y="593"/>
                </a:cubicBezTo>
                <a:cubicBezTo>
                  <a:pt x="2913" y="593"/>
                  <a:pt x="2913" y="593"/>
                  <a:pt x="2913" y="593"/>
                </a:cubicBezTo>
                <a:cubicBezTo>
                  <a:pt x="2913" y="593"/>
                  <a:pt x="2913" y="593"/>
                  <a:pt x="2913" y="593"/>
                </a:cubicBezTo>
                <a:cubicBezTo>
                  <a:pt x="2914" y="593"/>
                  <a:pt x="2914" y="593"/>
                  <a:pt x="2914" y="593"/>
                </a:cubicBezTo>
                <a:cubicBezTo>
                  <a:pt x="2915" y="593"/>
                  <a:pt x="2915" y="594"/>
                  <a:pt x="2916" y="594"/>
                </a:cubicBezTo>
                <a:cubicBezTo>
                  <a:pt x="2916" y="594"/>
                  <a:pt x="2916" y="595"/>
                  <a:pt x="2916" y="595"/>
                </a:cubicBezTo>
                <a:cubicBezTo>
                  <a:pt x="2916" y="595"/>
                  <a:pt x="2917" y="595"/>
                  <a:pt x="2917" y="595"/>
                </a:cubicBezTo>
                <a:cubicBezTo>
                  <a:pt x="2917" y="596"/>
                  <a:pt x="2917" y="596"/>
                  <a:pt x="2917" y="597"/>
                </a:cubicBezTo>
                <a:cubicBezTo>
                  <a:pt x="2917" y="598"/>
                  <a:pt x="2916" y="598"/>
                  <a:pt x="2916" y="599"/>
                </a:cubicBezTo>
                <a:cubicBezTo>
                  <a:pt x="2916" y="599"/>
                  <a:pt x="2916" y="600"/>
                  <a:pt x="2916" y="601"/>
                </a:cubicBezTo>
                <a:cubicBezTo>
                  <a:pt x="2916" y="601"/>
                  <a:pt x="2915" y="601"/>
                  <a:pt x="2915" y="602"/>
                </a:cubicBezTo>
                <a:cubicBezTo>
                  <a:pt x="2915" y="602"/>
                  <a:pt x="2914" y="603"/>
                  <a:pt x="2914" y="603"/>
                </a:cubicBezTo>
                <a:cubicBezTo>
                  <a:pt x="2913" y="603"/>
                  <a:pt x="2913" y="603"/>
                  <a:pt x="2913" y="603"/>
                </a:cubicBezTo>
                <a:cubicBezTo>
                  <a:pt x="2913" y="603"/>
                  <a:pt x="2913" y="603"/>
                  <a:pt x="2913" y="603"/>
                </a:cubicBezTo>
                <a:cubicBezTo>
                  <a:pt x="2913" y="603"/>
                  <a:pt x="2913" y="604"/>
                  <a:pt x="2913" y="604"/>
                </a:cubicBezTo>
                <a:cubicBezTo>
                  <a:pt x="2914" y="603"/>
                  <a:pt x="2914" y="603"/>
                  <a:pt x="2915" y="603"/>
                </a:cubicBezTo>
                <a:cubicBezTo>
                  <a:pt x="2915" y="603"/>
                  <a:pt x="2915" y="603"/>
                  <a:pt x="2915" y="603"/>
                </a:cubicBezTo>
                <a:cubicBezTo>
                  <a:pt x="2916" y="603"/>
                  <a:pt x="2916" y="604"/>
                  <a:pt x="2916" y="604"/>
                </a:cubicBezTo>
                <a:cubicBezTo>
                  <a:pt x="2917" y="605"/>
                  <a:pt x="2917" y="606"/>
                  <a:pt x="2916" y="606"/>
                </a:cubicBezTo>
                <a:cubicBezTo>
                  <a:pt x="2916" y="606"/>
                  <a:pt x="2916" y="607"/>
                  <a:pt x="2916" y="607"/>
                </a:cubicBezTo>
                <a:cubicBezTo>
                  <a:pt x="2916" y="607"/>
                  <a:pt x="2916" y="607"/>
                  <a:pt x="2915" y="607"/>
                </a:cubicBezTo>
                <a:cubicBezTo>
                  <a:pt x="2915" y="607"/>
                  <a:pt x="2915" y="608"/>
                  <a:pt x="2915" y="608"/>
                </a:cubicBezTo>
                <a:cubicBezTo>
                  <a:pt x="2915" y="608"/>
                  <a:pt x="2915" y="608"/>
                  <a:pt x="2915" y="609"/>
                </a:cubicBezTo>
                <a:cubicBezTo>
                  <a:pt x="2915" y="609"/>
                  <a:pt x="2915" y="609"/>
                  <a:pt x="2915" y="610"/>
                </a:cubicBezTo>
                <a:cubicBezTo>
                  <a:pt x="2915" y="610"/>
                  <a:pt x="2915" y="610"/>
                  <a:pt x="2915" y="610"/>
                </a:cubicBezTo>
                <a:cubicBezTo>
                  <a:pt x="2914" y="611"/>
                  <a:pt x="2913" y="612"/>
                  <a:pt x="2913" y="612"/>
                </a:cubicBezTo>
                <a:cubicBezTo>
                  <a:pt x="2913" y="612"/>
                  <a:pt x="2912" y="612"/>
                  <a:pt x="2912" y="612"/>
                </a:cubicBezTo>
                <a:cubicBezTo>
                  <a:pt x="2913" y="612"/>
                  <a:pt x="2913" y="612"/>
                  <a:pt x="2913" y="612"/>
                </a:cubicBezTo>
                <a:cubicBezTo>
                  <a:pt x="2913" y="612"/>
                  <a:pt x="2913" y="612"/>
                  <a:pt x="2913" y="612"/>
                </a:cubicBezTo>
                <a:cubicBezTo>
                  <a:pt x="2914" y="611"/>
                  <a:pt x="2915" y="611"/>
                  <a:pt x="2916" y="611"/>
                </a:cubicBezTo>
                <a:cubicBezTo>
                  <a:pt x="2916" y="611"/>
                  <a:pt x="2917" y="611"/>
                  <a:pt x="2917" y="612"/>
                </a:cubicBezTo>
                <a:cubicBezTo>
                  <a:pt x="2918" y="613"/>
                  <a:pt x="2917" y="614"/>
                  <a:pt x="2916" y="615"/>
                </a:cubicBezTo>
                <a:cubicBezTo>
                  <a:pt x="2916" y="616"/>
                  <a:pt x="2916" y="616"/>
                  <a:pt x="2915" y="616"/>
                </a:cubicBezTo>
                <a:cubicBezTo>
                  <a:pt x="2915" y="617"/>
                  <a:pt x="2915" y="617"/>
                  <a:pt x="2915" y="617"/>
                </a:cubicBezTo>
                <a:cubicBezTo>
                  <a:pt x="2915" y="617"/>
                  <a:pt x="2915" y="617"/>
                  <a:pt x="2915" y="617"/>
                </a:cubicBezTo>
                <a:cubicBezTo>
                  <a:pt x="2915" y="617"/>
                  <a:pt x="2916" y="617"/>
                  <a:pt x="2916" y="617"/>
                </a:cubicBezTo>
                <a:cubicBezTo>
                  <a:pt x="2916" y="617"/>
                  <a:pt x="2916" y="616"/>
                  <a:pt x="2917" y="616"/>
                </a:cubicBezTo>
                <a:cubicBezTo>
                  <a:pt x="2917" y="616"/>
                  <a:pt x="2917" y="616"/>
                  <a:pt x="2918" y="616"/>
                </a:cubicBezTo>
                <a:cubicBezTo>
                  <a:pt x="2918" y="615"/>
                  <a:pt x="2919" y="615"/>
                  <a:pt x="2919" y="615"/>
                </a:cubicBezTo>
                <a:cubicBezTo>
                  <a:pt x="2919" y="614"/>
                  <a:pt x="2919" y="614"/>
                  <a:pt x="2919" y="614"/>
                </a:cubicBezTo>
                <a:cubicBezTo>
                  <a:pt x="2919" y="613"/>
                  <a:pt x="2919" y="613"/>
                  <a:pt x="2920" y="612"/>
                </a:cubicBezTo>
                <a:cubicBezTo>
                  <a:pt x="2920" y="612"/>
                  <a:pt x="2921" y="611"/>
                  <a:pt x="2921" y="611"/>
                </a:cubicBezTo>
                <a:cubicBezTo>
                  <a:pt x="2921" y="611"/>
                  <a:pt x="2922" y="611"/>
                  <a:pt x="2922" y="612"/>
                </a:cubicBezTo>
                <a:cubicBezTo>
                  <a:pt x="2922" y="611"/>
                  <a:pt x="2922" y="611"/>
                  <a:pt x="2922" y="611"/>
                </a:cubicBezTo>
                <a:cubicBezTo>
                  <a:pt x="2922" y="611"/>
                  <a:pt x="2922" y="610"/>
                  <a:pt x="2922" y="610"/>
                </a:cubicBezTo>
                <a:cubicBezTo>
                  <a:pt x="2922" y="609"/>
                  <a:pt x="2922" y="609"/>
                  <a:pt x="2922" y="609"/>
                </a:cubicBezTo>
                <a:cubicBezTo>
                  <a:pt x="2922" y="609"/>
                  <a:pt x="2922" y="608"/>
                  <a:pt x="2921" y="608"/>
                </a:cubicBezTo>
                <a:cubicBezTo>
                  <a:pt x="2921" y="607"/>
                  <a:pt x="2921" y="606"/>
                  <a:pt x="2922" y="606"/>
                </a:cubicBezTo>
                <a:cubicBezTo>
                  <a:pt x="2922" y="605"/>
                  <a:pt x="2923" y="605"/>
                  <a:pt x="2923" y="605"/>
                </a:cubicBezTo>
                <a:cubicBezTo>
                  <a:pt x="2924" y="605"/>
                  <a:pt x="2924" y="605"/>
                  <a:pt x="2924" y="605"/>
                </a:cubicBezTo>
                <a:cubicBezTo>
                  <a:pt x="2925" y="605"/>
                  <a:pt x="2927" y="605"/>
                  <a:pt x="2928" y="606"/>
                </a:cubicBezTo>
                <a:cubicBezTo>
                  <a:pt x="2928" y="606"/>
                  <a:pt x="2928" y="607"/>
                  <a:pt x="2928" y="607"/>
                </a:cubicBezTo>
                <a:cubicBezTo>
                  <a:pt x="2928" y="607"/>
                  <a:pt x="2928" y="607"/>
                  <a:pt x="2928" y="607"/>
                </a:cubicBezTo>
                <a:cubicBezTo>
                  <a:pt x="2928" y="607"/>
                  <a:pt x="2929" y="607"/>
                  <a:pt x="2929" y="607"/>
                </a:cubicBezTo>
                <a:cubicBezTo>
                  <a:pt x="2929" y="607"/>
                  <a:pt x="2929" y="607"/>
                  <a:pt x="2929" y="607"/>
                </a:cubicBezTo>
                <a:cubicBezTo>
                  <a:pt x="2929" y="606"/>
                  <a:pt x="2930" y="606"/>
                  <a:pt x="2930" y="606"/>
                </a:cubicBezTo>
                <a:cubicBezTo>
                  <a:pt x="2930" y="606"/>
                  <a:pt x="2930" y="606"/>
                  <a:pt x="2931" y="605"/>
                </a:cubicBezTo>
                <a:cubicBezTo>
                  <a:pt x="2931" y="605"/>
                  <a:pt x="2932" y="605"/>
                  <a:pt x="2932" y="605"/>
                </a:cubicBezTo>
                <a:cubicBezTo>
                  <a:pt x="2933" y="605"/>
                  <a:pt x="2934" y="605"/>
                  <a:pt x="2935" y="606"/>
                </a:cubicBezTo>
                <a:cubicBezTo>
                  <a:pt x="2935" y="606"/>
                  <a:pt x="2935" y="606"/>
                  <a:pt x="2935" y="606"/>
                </a:cubicBezTo>
                <a:cubicBezTo>
                  <a:pt x="2935" y="607"/>
                  <a:pt x="2935" y="607"/>
                  <a:pt x="2935" y="607"/>
                </a:cubicBezTo>
                <a:cubicBezTo>
                  <a:pt x="2935" y="607"/>
                  <a:pt x="2936" y="607"/>
                  <a:pt x="2936" y="607"/>
                </a:cubicBezTo>
                <a:cubicBezTo>
                  <a:pt x="2937" y="607"/>
                  <a:pt x="2937" y="607"/>
                  <a:pt x="2937" y="607"/>
                </a:cubicBezTo>
                <a:cubicBezTo>
                  <a:pt x="2938" y="607"/>
                  <a:pt x="2939" y="608"/>
                  <a:pt x="2939" y="609"/>
                </a:cubicBezTo>
                <a:cubicBezTo>
                  <a:pt x="2939" y="609"/>
                  <a:pt x="2939" y="610"/>
                  <a:pt x="2939" y="610"/>
                </a:cubicBezTo>
                <a:cubicBezTo>
                  <a:pt x="2939" y="611"/>
                  <a:pt x="2939" y="611"/>
                  <a:pt x="2939" y="611"/>
                </a:cubicBezTo>
                <a:cubicBezTo>
                  <a:pt x="2939" y="612"/>
                  <a:pt x="2940" y="612"/>
                  <a:pt x="2940" y="612"/>
                </a:cubicBezTo>
                <a:cubicBezTo>
                  <a:pt x="2940" y="612"/>
                  <a:pt x="2941" y="612"/>
                  <a:pt x="2942" y="612"/>
                </a:cubicBezTo>
                <a:cubicBezTo>
                  <a:pt x="2942" y="613"/>
                  <a:pt x="2942" y="613"/>
                  <a:pt x="2943" y="613"/>
                </a:cubicBezTo>
                <a:cubicBezTo>
                  <a:pt x="2943" y="613"/>
                  <a:pt x="2943" y="613"/>
                  <a:pt x="2943" y="613"/>
                </a:cubicBezTo>
                <a:cubicBezTo>
                  <a:pt x="2943" y="613"/>
                  <a:pt x="2943" y="613"/>
                  <a:pt x="2943" y="613"/>
                </a:cubicBezTo>
                <a:cubicBezTo>
                  <a:pt x="2944" y="614"/>
                  <a:pt x="2945" y="614"/>
                  <a:pt x="2946" y="615"/>
                </a:cubicBezTo>
                <a:cubicBezTo>
                  <a:pt x="2946" y="615"/>
                  <a:pt x="2946" y="615"/>
                  <a:pt x="2946" y="615"/>
                </a:cubicBezTo>
                <a:cubicBezTo>
                  <a:pt x="2946" y="615"/>
                  <a:pt x="2946" y="615"/>
                  <a:pt x="2946" y="615"/>
                </a:cubicBezTo>
                <a:cubicBezTo>
                  <a:pt x="2947" y="615"/>
                  <a:pt x="2948" y="616"/>
                  <a:pt x="2948" y="616"/>
                </a:cubicBezTo>
                <a:cubicBezTo>
                  <a:pt x="2949" y="616"/>
                  <a:pt x="2949" y="617"/>
                  <a:pt x="2949" y="617"/>
                </a:cubicBezTo>
                <a:cubicBezTo>
                  <a:pt x="2949" y="617"/>
                  <a:pt x="2949" y="618"/>
                  <a:pt x="2950" y="618"/>
                </a:cubicBezTo>
                <a:cubicBezTo>
                  <a:pt x="2950" y="618"/>
                  <a:pt x="2950" y="618"/>
                  <a:pt x="2950" y="618"/>
                </a:cubicBezTo>
                <a:cubicBezTo>
                  <a:pt x="2951" y="618"/>
                  <a:pt x="2953" y="619"/>
                  <a:pt x="2952" y="621"/>
                </a:cubicBezTo>
                <a:cubicBezTo>
                  <a:pt x="2952" y="622"/>
                  <a:pt x="2952" y="622"/>
                  <a:pt x="2951" y="623"/>
                </a:cubicBezTo>
                <a:cubicBezTo>
                  <a:pt x="2951" y="623"/>
                  <a:pt x="2951" y="623"/>
                  <a:pt x="2951" y="623"/>
                </a:cubicBezTo>
                <a:cubicBezTo>
                  <a:pt x="2951" y="624"/>
                  <a:pt x="2950" y="625"/>
                  <a:pt x="2950" y="625"/>
                </a:cubicBezTo>
                <a:cubicBezTo>
                  <a:pt x="2949" y="625"/>
                  <a:pt x="2949" y="625"/>
                  <a:pt x="2949" y="625"/>
                </a:cubicBezTo>
                <a:cubicBezTo>
                  <a:pt x="2950" y="625"/>
                  <a:pt x="2950" y="625"/>
                  <a:pt x="2950" y="625"/>
                </a:cubicBezTo>
                <a:cubicBezTo>
                  <a:pt x="2950" y="625"/>
                  <a:pt x="2950" y="625"/>
                  <a:pt x="2951" y="625"/>
                </a:cubicBezTo>
                <a:cubicBezTo>
                  <a:pt x="2952" y="626"/>
                  <a:pt x="2952" y="627"/>
                  <a:pt x="2952" y="627"/>
                </a:cubicBezTo>
                <a:cubicBezTo>
                  <a:pt x="2952" y="628"/>
                  <a:pt x="2952" y="628"/>
                  <a:pt x="2952" y="628"/>
                </a:cubicBezTo>
                <a:cubicBezTo>
                  <a:pt x="2953" y="629"/>
                  <a:pt x="2954" y="631"/>
                  <a:pt x="2953" y="632"/>
                </a:cubicBezTo>
                <a:cubicBezTo>
                  <a:pt x="2953" y="633"/>
                  <a:pt x="2953" y="633"/>
                  <a:pt x="2952" y="633"/>
                </a:cubicBezTo>
                <a:cubicBezTo>
                  <a:pt x="2952" y="633"/>
                  <a:pt x="2952" y="634"/>
                  <a:pt x="2952" y="634"/>
                </a:cubicBezTo>
                <a:cubicBezTo>
                  <a:pt x="2952" y="634"/>
                  <a:pt x="2952" y="635"/>
                  <a:pt x="2952" y="635"/>
                </a:cubicBezTo>
                <a:cubicBezTo>
                  <a:pt x="2952" y="636"/>
                  <a:pt x="2952" y="636"/>
                  <a:pt x="2952" y="636"/>
                </a:cubicBezTo>
                <a:cubicBezTo>
                  <a:pt x="2952" y="636"/>
                  <a:pt x="2952" y="636"/>
                  <a:pt x="2953" y="636"/>
                </a:cubicBezTo>
                <a:cubicBezTo>
                  <a:pt x="2953" y="636"/>
                  <a:pt x="2954" y="636"/>
                  <a:pt x="2954" y="637"/>
                </a:cubicBezTo>
                <a:cubicBezTo>
                  <a:pt x="2954" y="636"/>
                  <a:pt x="2954" y="636"/>
                  <a:pt x="2954" y="636"/>
                </a:cubicBezTo>
                <a:cubicBezTo>
                  <a:pt x="2954" y="636"/>
                  <a:pt x="2954" y="636"/>
                  <a:pt x="2954" y="636"/>
                </a:cubicBezTo>
                <a:cubicBezTo>
                  <a:pt x="2954" y="636"/>
                  <a:pt x="2954" y="635"/>
                  <a:pt x="2954" y="635"/>
                </a:cubicBezTo>
                <a:cubicBezTo>
                  <a:pt x="2954" y="635"/>
                  <a:pt x="2954" y="635"/>
                  <a:pt x="2954" y="634"/>
                </a:cubicBezTo>
                <a:cubicBezTo>
                  <a:pt x="2954" y="634"/>
                  <a:pt x="2954" y="633"/>
                  <a:pt x="2954" y="633"/>
                </a:cubicBezTo>
                <a:cubicBezTo>
                  <a:pt x="2954" y="633"/>
                  <a:pt x="2954" y="633"/>
                  <a:pt x="2954" y="633"/>
                </a:cubicBezTo>
                <a:cubicBezTo>
                  <a:pt x="2954" y="632"/>
                  <a:pt x="2954" y="632"/>
                  <a:pt x="2954" y="632"/>
                </a:cubicBezTo>
                <a:cubicBezTo>
                  <a:pt x="2954" y="631"/>
                  <a:pt x="2954" y="630"/>
                  <a:pt x="2954" y="630"/>
                </a:cubicBezTo>
                <a:cubicBezTo>
                  <a:pt x="2954" y="630"/>
                  <a:pt x="2954" y="629"/>
                  <a:pt x="2954" y="629"/>
                </a:cubicBezTo>
                <a:cubicBezTo>
                  <a:pt x="2954" y="629"/>
                  <a:pt x="2954" y="629"/>
                  <a:pt x="2954" y="629"/>
                </a:cubicBezTo>
                <a:cubicBezTo>
                  <a:pt x="2954" y="629"/>
                  <a:pt x="2954" y="629"/>
                  <a:pt x="2954" y="628"/>
                </a:cubicBezTo>
                <a:cubicBezTo>
                  <a:pt x="2954" y="628"/>
                  <a:pt x="2954" y="628"/>
                  <a:pt x="2953" y="628"/>
                </a:cubicBezTo>
                <a:cubicBezTo>
                  <a:pt x="2953" y="628"/>
                  <a:pt x="2953" y="627"/>
                  <a:pt x="2953" y="627"/>
                </a:cubicBezTo>
                <a:cubicBezTo>
                  <a:pt x="2954" y="625"/>
                  <a:pt x="2953" y="624"/>
                  <a:pt x="2952" y="623"/>
                </a:cubicBezTo>
                <a:cubicBezTo>
                  <a:pt x="2952" y="622"/>
                  <a:pt x="2952" y="621"/>
                  <a:pt x="2952" y="620"/>
                </a:cubicBezTo>
                <a:cubicBezTo>
                  <a:pt x="2952" y="620"/>
                  <a:pt x="2952" y="620"/>
                  <a:pt x="2952" y="620"/>
                </a:cubicBezTo>
                <a:cubicBezTo>
                  <a:pt x="2952" y="619"/>
                  <a:pt x="2952" y="619"/>
                  <a:pt x="2952" y="618"/>
                </a:cubicBezTo>
                <a:cubicBezTo>
                  <a:pt x="2952" y="618"/>
                  <a:pt x="2952" y="617"/>
                  <a:pt x="2952" y="616"/>
                </a:cubicBezTo>
                <a:cubicBezTo>
                  <a:pt x="2953" y="616"/>
                  <a:pt x="2953" y="616"/>
                  <a:pt x="2954" y="616"/>
                </a:cubicBezTo>
                <a:cubicBezTo>
                  <a:pt x="2954" y="615"/>
                  <a:pt x="2954" y="615"/>
                  <a:pt x="2955" y="615"/>
                </a:cubicBezTo>
                <a:cubicBezTo>
                  <a:pt x="2955" y="614"/>
                  <a:pt x="2956" y="614"/>
                  <a:pt x="2956" y="614"/>
                </a:cubicBezTo>
                <a:cubicBezTo>
                  <a:pt x="2957" y="614"/>
                  <a:pt x="2957" y="614"/>
                  <a:pt x="2958" y="615"/>
                </a:cubicBezTo>
                <a:cubicBezTo>
                  <a:pt x="2958" y="615"/>
                  <a:pt x="2958" y="615"/>
                  <a:pt x="2958" y="614"/>
                </a:cubicBezTo>
                <a:cubicBezTo>
                  <a:pt x="2958" y="614"/>
                  <a:pt x="2958" y="614"/>
                  <a:pt x="2958" y="614"/>
                </a:cubicBezTo>
                <a:cubicBezTo>
                  <a:pt x="2957" y="614"/>
                  <a:pt x="2957" y="614"/>
                  <a:pt x="2957" y="613"/>
                </a:cubicBezTo>
                <a:cubicBezTo>
                  <a:pt x="2957" y="613"/>
                  <a:pt x="2957" y="612"/>
                  <a:pt x="2958" y="611"/>
                </a:cubicBezTo>
                <a:cubicBezTo>
                  <a:pt x="2958" y="611"/>
                  <a:pt x="2957" y="611"/>
                  <a:pt x="2957" y="611"/>
                </a:cubicBezTo>
                <a:cubicBezTo>
                  <a:pt x="2957" y="611"/>
                  <a:pt x="2957" y="610"/>
                  <a:pt x="2957" y="610"/>
                </a:cubicBezTo>
                <a:cubicBezTo>
                  <a:pt x="2957" y="609"/>
                  <a:pt x="2957" y="608"/>
                  <a:pt x="2957" y="608"/>
                </a:cubicBezTo>
                <a:cubicBezTo>
                  <a:pt x="2957" y="607"/>
                  <a:pt x="2957" y="607"/>
                  <a:pt x="2956" y="607"/>
                </a:cubicBezTo>
                <a:cubicBezTo>
                  <a:pt x="2956" y="607"/>
                  <a:pt x="2955" y="607"/>
                  <a:pt x="2955" y="607"/>
                </a:cubicBezTo>
                <a:cubicBezTo>
                  <a:pt x="2954" y="606"/>
                  <a:pt x="2954" y="606"/>
                  <a:pt x="2954" y="606"/>
                </a:cubicBezTo>
                <a:cubicBezTo>
                  <a:pt x="2954" y="606"/>
                  <a:pt x="2954" y="606"/>
                  <a:pt x="2953" y="605"/>
                </a:cubicBezTo>
                <a:cubicBezTo>
                  <a:pt x="2953" y="604"/>
                  <a:pt x="2953" y="603"/>
                  <a:pt x="2953" y="603"/>
                </a:cubicBezTo>
                <a:cubicBezTo>
                  <a:pt x="2953" y="602"/>
                  <a:pt x="2954" y="602"/>
                  <a:pt x="2954" y="601"/>
                </a:cubicBezTo>
                <a:cubicBezTo>
                  <a:pt x="2955" y="601"/>
                  <a:pt x="2955" y="601"/>
                  <a:pt x="2955" y="601"/>
                </a:cubicBezTo>
                <a:cubicBezTo>
                  <a:pt x="2956" y="601"/>
                  <a:pt x="2956" y="601"/>
                  <a:pt x="2957" y="602"/>
                </a:cubicBezTo>
                <a:cubicBezTo>
                  <a:pt x="2957" y="602"/>
                  <a:pt x="2957" y="602"/>
                  <a:pt x="2957" y="602"/>
                </a:cubicBezTo>
                <a:cubicBezTo>
                  <a:pt x="2957" y="601"/>
                  <a:pt x="2957" y="601"/>
                  <a:pt x="2957" y="601"/>
                </a:cubicBezTo>
                <a:cubicBezTo>
                  <a:pt x="2957" y="600"/>
                  <a:pt x="2957" y="599"/>
                  <a:pt x="2958" y="599"/>
                </a:cubicBezTo>
                <a:cubicBezTo>
                  <a:pt x="2958" y="599"/>
                  <a:pt x="2959" y="599"/>
                  <a:pt x="2959" y="599"/>
                </a:cubicBezTo>
                <a:cubicBezTo>
                  <a:pt x="2960" y="599"/>
                  <a:pt x="2961" y="600"/>
                  <a:pt x="2961" y="601"/>
                </a:cubicBezTo>
                <a:cubicBezTo>
                  <a:pt x="2961" y="602"/>
                  <a:pt x="2961" y="602"/>
                  <a:pt x="2961" y="603"/>
                </a:cubicBezTo>
                <a:cubicBezTo>
                  <a:pt x="2962" y="603"/>
                  <a:pt x="2962" y="603"/>
                  <a:pt x="2962" y="604"/>
                </a:cubicBezTo>
                <a:cubicBezTo>
                  <a:pt x="2962" y="604"/>
                  <a:pt x="2962" y="604"/>
                  <a:pt x="2962" y="604"/>
                </a:cubicBezTo>
                <a:cubicBezTo>
                  <a:pt x="2962" y="604"/>
                  <a:pt x="2962" y="604"/>
                  <a:pt x="2962" y="604"/>
                </a:cubicBezTo>
                <a:cubicBezTo>
                  <a:pt x="2963" y="604"/>
                  <a:pt x="2964" y="605"/>
                  <a:pt x="2964" y="606"/>
                </a:cubicBezTo>
                <a:cubicBezTo>
                  <a:pt x="2964" y="606"/>
                  <a:pt x="2964" y="607"/>
                  <a:pt x="2963" y="608"/>
                </a:cubicBezTo>
                <a:cubicBezTo>
                  <a:pt x="2962" y="608"/>
                  <a:pt x="2962" y="608"/>
                  <a:pt x="2962" y="608"/>
                </a:cubicBezTo>
                <a:cubicBezTo>
                  <a:pt x="2963" y="608"/>
                  <a:pt x="2963" y="608"/>
                  <a:pt x="2963" y="608"/>
                </a:cubicBezTo>
                <a:cubicBezTo>
                  <a:pt x="2963" y="608"/>
                  <a:pt x="2963" y="608"/>
                  <a:pt x="2963" y="609"/>
                </a:cubicBezTo>
                <a:cubicBezTo>
                  <a:pt x="2964" y="609"/>
                  <a:pt x="2964" y="609"/>
                  <a:pt x="2964" y="609"/>
                </a:cubicBezTo>
                <a:cubicBezTo>
                  <a:pt x="2964" y="610"/>
                  <a:pt x="2964" y="611"/>
                  <a:pt x="2964" y="611"/>
                </a:cubicBezTo>
                <a:cubicBezTo>
                  <a:pt x="2964" y="611"/>
                  <a:pt x="2964" y="611"/>
                  <a:pt x="2964" y="612"/>
                </a:cubicBezTo>
                <a:cubicBezTo>
                  <a:pt x="2964" y="612"/>
                  <a:pt x="2965" y="612"/>
                  <a:pt x="2965" y="612"/>
                </a:cubicBezTo>
                <a:cubicBezTo>
                  <a:pt x="2965" y="612"/>
                  <a:pt x="2965" y="612"/>
                  <a:pt x="2966" y="612"/>
                </a:cubicBezTo>
                <a:cubicBezTo>
                  <a:pt x="2966" y="613"/>
                  <a:pt x="2967" y="613"/>
                  <a:pt x="2967" y="614"/>
                </a:cubicBezTo>
                <a:cubicBezTo>
                  <a:pt x="2967" y="614"/>
                  <a:pt x="2967" y="615"/>
                  <a:pt x="2967" y="615"/>
                </a:cubicBezTo>
                <a:cubicBezTo>
                  <a:pt x="2967" y="615"/>
                  <a:pt x="2967" y="615"/>
                  <a:pt x="2967" y="616"/>
                </a:cubicBezTo>
                <a:cubicBezTo>
                  <a:pt x="2967" y="616"/>
                  <a:pt x="2968" y="617"/>
                  <a:pt x="2969" y="618"/>
                </a:cubicBezTo>
                <a:cubicBezTo>
                  <a:pt x="2969" y="618"/>
                  <a:pt x="2970" y="618"/>
                  <a:pt x="2970" y="619"/>
                </a:cubicBezTo>
                <a:cubicBezTo>
                  <a:pt x="2971" y="620"/>
                  <a:pt x="2971" y="621"/>
                  <a:pt x="2971" y="623"/>
                </a:cubicBezTo>
                <a:cubicBezTo>
                  <a:pt x="2971" y="624"/>
                  <a:pt x="2971" y="624"/>
                  <a:pt x="2971" y="624"/>
                </a:cubicBezTo>
                <a:cubicBezTo>
                  <a:pt x="2971" y="625"/>
                  <a:pt x="2971" y="625"/>
                  <a:pt x="2971" y="625"/>
                </a:cubicBezTo>
                <a:cubicBezTo>
                  <a:pt x="2971" y="626"/>
                  <a:pt x="2971" y="627"/>
                  <a:pt x="2971" y="628"/>
                </a:cubicBezTo>
                <a:cubicBezTo>
                  <a:pt x="2971" y="628"/>
                  <a:pt x="2971" y="628"/>
                  <a:pt x="2971" y="629"/>
                </a:cubicBezTo>
                <a:cubicBezTo>
                  <a:pt x="2971" y="629"/>
                  <a:pt x="2971" y="629"/>
                  <a:pt x="2971" y="630"/>
                </a:cubicBezTo>
                <a:cubicBezTo>
                  <a:pt x="2971" y="630"/>
                  <a:pt x="2971" y="631"/>
                  <a:pt x="2971" y="631"/>
                </a:cubicBezTo>
                <a:cubicBezTo>
                  <a:pt x="2971" y="631"/>
                  <a:pt x="2971" y="631"/>
                  <a:pt x="2971" y="631"/>
                </a:cubicBezTo>
                <a:cubicBezTo>
                  <a:pt x="2971" y="631"/>
                  <a:pt x="2972" y="632"/>
                  <a:pt x="2971" y="634"/>
                </a:cubicBezTo>
                <a:cubicBezTo>
                  <a:pt x="2971" y="634"/>
                  <a:pt x="2970" y="635"/>
                  <a:pt x="2969" y="636"/>
                </a:cubicBezTo>
                <a:cubicBezTo>
                  <a:pt x="2969" y="636"/>
                  <a:pt x="2969" y="636"/>
                  <a:pt x="2969" y="636"/>
                </a:cubicBezTo>
                <a:cubicBezTo>
                  <a:pt x="2970" y="637"/>
                  <a:pt x="2970" y="637"/>
                  <a:pt x="2970" y="638"/>
                </a:cubicBezTo>
                <a:cubicBezTo>
                  <a:pt x="2970" y="638"/>
                  <a:pt x="2970" y="638"/>
                  <a:pt x="2970" y="639"/>
                </a:cubicBezTo>
                <a:cubicBezTo>
                  <a:pt x="2970" y="639"/>
                  <a:pt x="2970" y="639"/>
                  <a:pt x="2970" y="639"/>
                </a:cubicBezTo>
                <a:cubicBezTo>
                  <a:pt x="2970" y="639"/>
                  <a:pt x="2970" y="639"/>
                  <a:pt x="2970" y="639"/>
                </a:cubicBezTo>
                <a:cubicBezTo>
                  <a:pt x="2970" y="640"/>
                  <a:pt x="2970" y="640"/>
                  <a:pt x="2970" y="640"/>
                </a:cubicBezTo>
                <a:cubicBezTo>
                  <a:pt x="2971" y="641"/>
                  <a:pt x="2971" y="641"/>
                  <a:pt x="2971" y="641"/>
                </a:cubicBezTo>
                <a:cubicBezTo>
                  <a:pt x="2971" y="641"/>
                  <a:pt x="2971" y="641"/>
                  <a:pt x="2971" y="641"/>
                </a:cubicBezTo>
                <a:cubicBezTo>
                  <a:pt x="2971" y="641"/>
                  <a:pt x="2972" y="641"/>
                  <a:pt x="2973" y="642"/>
                </a:cubicBezTo>
                <a:cubicBezTo>
                  <a:pt x="2973" y="642"/>
                  <a:pt x="2974" y="643"/>
                  <a:pt x="2973" y="644"/>
                </a:cubicBezTo>
                <a:cubicBezTo>
                  <a:pt x="2973" y="644"/>
                  <a:pt x="2973" y="645"/>
                  <a:pt x="2973" y="645"/>
                </a:cubicBezTo>
                <a:cubicBezTo>
                  <a:pt x="2973" y="645"/>
                  <a:pt x="2973" y="645"/>
                  <a:pt x="2973" y="646"/>
                </a:cubicBezTo>
                <a:cubicBezTo>
                  <a:pt x="2973" y="645"/>
                  <a:pt x="2973" y="645"/>
                  <a:pt x="2974" y="645"/>
                </a:cubicBezTo>
                <a:cubicBezTo>
                  <a:pt x="2974" y="645"/>
                  <a:pt x="2975" y="646"/>
                  <a:pt x="2975" y="646"/>
                </a:cubicBezTo>
                <a:cubicBezTo>
                  <a:pt x="2976" y="647"/>
                  <a:pt x="2976" y="648"/>
                  <a:pt x="2976" y="648"/>
                </a:cubicBezTo>
                <a:cubicBezTo>
                  <a:pt x="2976" y="649"/>
                  <a:pt x="2976" y="649"/>
                  <a:pt x="2976" y="649"/>
                </a:cubicBezTo>
                <a:cubicBezTo>
                  <a:pt x="2976" y="649"/>
                  <a:pt x="2976" y="650"/>
                  <a:pt x="2976" y="650"/>
                </a:cubicBezTo>
                <a:cubicBezTo>
                  <a:pt x="2976" y="650"/>
                  <a:pt x="2976" y="650"/>
                  <a:pt x="2976" y="650"/>
                </a:cubicBezTo>
                <a:cubicBezTo>
                  <a:pt x="2976" y="650"/>
                  <a:pt x="2976" y="651"/>
                  <a:pt x="2976" y="651"/>
                </a:cubicBezTo>
                <a:cubicBezTo>
                  <a:pt x="2977" y="652"/>
                  <a:pt x="2977" y="653"/>
                  <a:pt x="2977" y="653"/>
                </a:cubicBezTo>
                <a:cubicBezTo>
                  <a:pt x="2977" y="654"/>
                  <a:pt x="2977" y="654"/>
                  <a:pt x="2977" y="654"/>
                </a:cubicBezTo>
                <a:cubicBezTo>
                  <a:pt x="2977" y="654"/>
                  <a:pt x="2977" y="654"/>
                  <a:pt x="2977" y="654"/>
                </a:cubicBezTo>
                <a:cubicBezTo>
                  <a:pt x="2978" y="654"/>
                  <a:pt x="2978" y="655"/>
                  <a:pt x="2979" y="655"/>
                </a:cubicBezTo>
                <a:cubicBezTo>
                  <a:pt x="2979" y="655"/>
                  <a:pt x="2979" y="655"/>
                  <a:pt x="2979" y="655"/>
                </a:cubicBezTo>
                <a:cubicBezTo>
                  <a:pt x="2979" y="656"/>
                  <a:pt x="2979" y="656"/>
                  <a:pt x="2979" y="656"/>
                </a:cubicBezTo>
                <a:cubicBezTo>
                  <a:pt x="2979" y="656"/>
                  <a:pt x="2980" y="657"/>
                  <a:pt x="2980" y="657"/>
                </a:cubicBezTo>
                <a:cubicBezTo>
                  <a:pt x="2980" y="658"/>
                  <a:pt x="2980" y="658"/>
                  <a:pt x="2980" y="658"/>
                </a:cubicBezTo>
                <a:cubicBezTo>
                  <a:pt x="2980" y="658"/>
                  <a:pt x="2980" y="658"/>
                  <a:pt x="2980" y="658"/>
                </a:cubicBezTo>
                <a:cubicBezTo>
                  <a:pt x="2980" y="658"/>
                  <a:pt x="2980" y="659"/>
                  <a:pt x="2980" y="659"/>
                </a:cubicBezTo>
                <a:cubicBezTo>
                  <a:pt x="2981" y="659"/>
                  <a:pt x="2981" y="660"/>
                  <a:pt x="2981" y="661"/>
                </a:cubicBezTo>
                <a:cubicBezTo>
                  <a:pt x="2981" y="661"/>
                  <a:pt x="2981" y="661"/>
                  <a:pt x="2981" y="661"/>
                </a:cubicBezTo>
                <a:cubicBezTo>
                  <a:pt x="2981" y="661"/>
                  <a:pt x="2981" y="661"/>
                  <a:pt x="2981" y="662"/>
                </a:cubicBezTo>
                <a:cubicBezTo>
                  <a:pt x="2981" y="661"/>
                  <a:pt x="2981" y="662"/>
                  <a:pt x="2981" y="662"/>
                </a:cubicBezTo>
                <a:cubicBezTo>
                  <a:pt x="2981" y="662"/>
                  <a:pt x="2981" y="662"/>
                  <a:pt x="2981" y="662"/>
                </a:cubicBezTo>
                <a:cubicBezTo>
                  <a:pt x="2982" y="662"/>
                  <a:pt x="2982" y="663"/>
                  <a:pt x="2982" y="664"/>
                </a:cubicBezTo>
                <a:cubicBezTo>
                  <a:pt x="2982" y="664"/>
                  <a:pt x="2982" y="664"/>
                  <a:pt x="2982" y="664"/>
                </a:cubicBezTo>
                <a:cubicBezTo>
                  <a:pt x="2982" y="664"/>
                  <a:pt x="2982" y="664"/>
                  <a:pt x="2982" y="664"/>
                </a:cubicBezTo>
                <a:cubicBezTo>
                  <a:pt x="2982" y="665"/>
                  <a:pt x="2982" y="665"/>
                  <a:pt x="2982" y="666"/>
                </a:cubicBezTo>
                <a:cubicBezTo>
                  <a:pt x="2982" y="666"/>
                  <a:pt x="2982" y="666"/>
                  <a:pt x="2983" y="667"/>
                </a:cubicBezTo>
                <a:cubicBezTo>
                  <a:pt x="2983" y="667"/>
                  <a:pt x="2983" y="667"/>
                  <a:pt x="2983" y="668"/>
                </a:cubicBezTo>
                <a:cubicBezTo>
                  <a:pt x="2983" y="668"/>
                  <a:pt x="2983" y="669"/>
                  <a:pt x="2983" y="669"/>
                </a:cubicBezTo>
                <a:cubicBezTo>
                  <a:pt x="2983" y="669"/>
                  <a:pt x="2983" y="669"/>
                  <a:pt x="2984" y="669"/>
                </a:cubicBezTo>
                <a:cubicBezTo>
                  <a:pt x="2984" y="670"/>
                  <a:pt x="2985" y="670"/>
                  <a:pt x="2985" y="672"/>
                </a:cubicBezTo>
                <a:cubicBezTo>
                  <a:pt x="2985" y="673"/>
                  <a:pt x="2985" y="674"/>
                  <a:pt x="2986" y="675"/>
                </a:cubicBezTo>
                <a:cubicBezTo>
                  <a:pt x="2986" y="675"/>
                  <a:pt x="2986" y="676"/>
                  <a:pt x="2986" y="676"/>
                </a:cubicBezTo>
                <a:cubicBezTo>
                  <a:pt x="2986" y="677"/>
                  <a:pt x="2986" y="677"/>
                  <a:pt x="2986" y="677"/>
                </a:cubicBezTo>
                <a:cubicBezTo>
                  <a:pt x="2986" y="678"/>
                  <a:pt x="2987" y="678"/>
                  <a:pt x="2987" y="678"/>
                </a:cubicBezTo>
                <a:cubicBezTo>
                  <a:pt x="2987" y="679"/>
                  <a:pt x="2987" y="679"/>
                  <a:pt x="2987" y="679"/>
                </a:cubicBezTo>
                <a:cubicBezTo>
                  <a:pt x="2987" y="680"/>
                  <a:pt x="2987" y="681"/>
                  <a:pt x="2987" y="681"/>
                </a:cubicBezTo>
                <a:cubicBezTo>
                  <a:pt x="2988" y="682"/>
                  <a:pt x="2988" y="682"/>
                  <a:pt x="2988" y="683"/>
                </a:cubicBezTo>
                <a:cubicBezTo>
                  <a:pt x="2988" y="683"/>
                  <a:pt x="2988" y="683"/>
                  <a:pt x="2989" y="683"/>
                </a:cubicBezTo>
                <a:cubicBezTo>
                  <a:pt x="2989" y="684"/>
                  <a:pt x="2989" y="684"/>
                  <a:pt x="2990" y="684"/>
                </a:cubicBezTo>
                <a:cubicBezTo>
                  <a:pt x="2990" y="685"/>
                  <a:pt x="2990" y="685"/>
                  <a:pt x="2991" y="685"/>
                </a:cubicBezTo>
                <a:cubicBezTo>
                  <a:pt x="2991" y="686"/>
                  <a:pt x="2991" y="686"/>
                  <a:pt x="2991" y="686"/>
                </a:cubicBezTo>
                <a:cubicBezTo>
                  <a:pt x="2992" y="687"/>
                  <a:pt x="2993" y="688"/>
                  <a:pt x="2992" y="690"/>
                </a:cubicBezTo>
                <a:cubicBezTo>
                  <a:pt x="2992" y="691"/>
                  <a:pt x="2991" y="691"/>
                  <a:pt x="2990" y="691"/>
                </a:cubicBezTo>
                <a:cubicBezTo>
                  <a:pt x="2990" y="691"/>
                  <a:pt x="2989" y="691"/>
                  <a:pt x="2989" y="691"/>
                </a:cubicBezTo>
                <a:cubicBezTo>
                  <a:pt x="2988" y="690"/>
                  <a:pt x="2988" y="690"/>
                  <a:pt x="2988" y="689"/>
                </a:cubicBezTo>
                <a:cubicBezTo>
                  <a:pt x="2988" y="689"/>
                  <a:pt x="2988" y="688"/>
                  <a:pt x="2988" y="688"/>
                </a:cubicBezTo>
                <a:cubicBezTo>
                  <a:pt x="2988" y="688"/>
                  <a:pt x="2987" y="688"/>
                  <a:pt x="2987" y="688"/>
                </a:cubicBezTo>
                <a:cubicBezTo>
                  <a:pt x="2987" y="688"/>
                  <a:pt x="2986" y="688"/>
                  <a:pt x="2986" y="687"/>
                </a:cubicBezTo>
                <a:cubicBezTo>
                  <a:pt x="2985" y="687"/>
                  <a:pt x="2985" y="686"/>
                  <a:pt x="2985" y="686"/>
                </a:cubicBezTo>
                <a:cubicBezTo>
                  <a:pt x="2985" y="685"/>
                  <a:pt x="2985" y="685"/>
                  <a:pt x="2985" y="684"/>
                </a:cubicBezTo>
                <a:cubicBezTo>
                  <a:pt x="2985" y="684"/>
                  <a:pt x="2985" y="683"/>
                  <a:pt x="2985" y="683"/>
                </a:cubicBezTo>
                <a:cubicBezTo>
                  <a:pt x="2984" y="683"/>
                  <a:pt x="2983" y="683"/>
                  <a:pt x="2983" y="682"/>
                </a:cubicBezTo>
                <a:cubicBezTo>
                  <a:pt x="2982" y="682"/>
                  <a:pt x="2982" y="682"/>
                  <a:pt x="2982" y="682"/>
                </a:cubicBezTo>
                <a:cubicBezTo>
                  <a:pt x="2982" y="682"/>
                  <a:pt x="2981" y="682"/>
                  <a:pt x="2981" y="682"/>
                </a:cubicBezTo>
                <a:cubicBezTo>
                  <a:pt x="2981" y="683"/>
                  <a:pt x="2980" y="683"/>
                  <a:pt x="2980" y="683"/>
                </a:cubicBezTo>
                <a:cubicBezTo>
                  <a:pt x="2980" y="683"/>
                  <a:pt x="2980" y="683"/>
                  <a:pt x="2980" y="683"/>
                </a:cubicBezTo>
                <a:cubicBezTo>
                  <a:pt x="2979" y="683"/>
                  <a:pt x="2979" y="683"/>
                  <a:pt x="2979" y="683"/>
                </a:cubicBezTo>
                <a:cubicBezTo>
                  <a:pt x="2978" y="683"/>
                  <a:pt x="2978" y="684"/>
                  <a:pt x="2977" y="685"/>
                </a:cubicBezTo>
                <a:cubicBezTo>
                  <a:pt x="2977" y="685"/>
                  <a:pt x="2977" y="685"/>
                  <a:pt x="2977" y="685"/>
                </a:cubicBezTo>
                <a:cubicBezTo>
                  <a:pt x="2977" y="686"/>
                  <a:pt x="2977" y="686"/>
                  <a:pt x="2977" y="687"/>
                </a:cubicBezTo>
                <a:cubicBezTo>
                  <a:pt x="2977" y="687"/>
                  <a:pt x="2977" y="688"/>
                  <a:pt x="2977" y="688"/>
                </a:cubicBezTo>
                <a:cubicBezTo>
                  <a:pt x="2977" y="689"/>
                  <a:pt x="2977" y="690"/>
                  <a:pt x="2976" y="691"/>
                </a:cubicBezTo>
                <a:cubicBezTo>
                  <a:pt x="2976" y="691"/>
                  <a:pt x="2976" y="691"/>
                  <a:pt x="2976" y="691"/>
                </a:cubicBezTo>
                <a:cubicBezTo>
                  <a:pt x="2976" y="691"/>
                  <a:pt x="2976" y="691"/>
                  <a:pt x="2977" y="692"/>
                </a:cubicBezTo>
                <a:cubicBezTo>
                  <a:pt x="2977" y="692"/>
                  <a:pt x="2977" y="693"/>
                  <a:pt x="2977" y="694"/>
                </a:cubicBezTo>
                <a:cubicBezTo>
                  <a:pt x="2977" y="695"/>
                  <a:pt x="2977" y="696"/>
                  <a:pt x="2976" y="697"/>
                </a:cubicBezTo>
                <a:cubicBezTo>
                  <a:pt x="2976" y="697"/>
                  <a:pt x="2976" y="697"/>
                  <a:pt x="2976" y="698"/>
                </a:cubicBezTo>
                <a:cubicBezTo>
                  <a:pt x="2976" y="698"/>
                  <a:pt x="2976" y="699"/>
                  <a:pt x="2975" y="699"/>
                </a:cubicBezTo>
                <a:cubicBezTo>
                  <a:pt x="2975" y="700"/>
                  <a:pt x="2975" y="700"/>
                  <a:pt x="2975" y="700"/>
                </a:cubicBezTo>
                <a:cubicBezTo>
                  <a:pt x="2975" y="700"/>
                  <a:pt x="2975" y="700"/>
                  <a:pt x="2975" y="700"/>
                </a:cubicBezTo>
                <a:cubicBezTo>
                  <a:pt x="2975" y="701"/>
                  <a:pt x="2975" y="701"/>
                  <a:pt x="2975" y="701"/>
                </a:cubicBezTo>
                <a:cubicBezTo>
                  <a:pt x="2976" y="701"/>
                  <a:pt x="2976" y="702"/>
                  <a:pt x="2976" y="703"/>
                </a:cubicBezTo>
                <a:cubicBezTo>
                  <a:pt x="2976" y="703"/>
                  <a:pt x="2976" y="703"/>
                  <a:pt x="2976" y="704"/>
                </a:cubicBezTo>
                <a:cubicBezTo>
                  <a:pt x="2976" y="704"/>
                  <a:pt x="2976" y="704"/>
                  <a:pt x="2976" y="704"/>
                </a:cubicBezTo>
                <a:cubicBezTo>
                  <a:pt x="2977" y="705"/>
                  <a:pt x="2977" y="706"/>
                  <a:pt x="2977" y="707"/>
                </a:cubicBezTo>
                <a:cubicBezTo>
                  <a:pt x="2977" y="707"/>
                  <a:pt x="2977" y="707"/>
                  <a:pt x="2977" y="708"/>
                </a:cubicBezTo>
                <a:cubicBezTo>
                  <a:pt x="2977" y="708"/>
                  <a:pt x="2977" y="708"/>
                  <a:pt x="2977" y="708"/>
                </a:cubicBezTo>
                <a:cubicBezTo>
                  <a:pt x="2978" y="708"/>
                  <a:pt x="2978" y="708"/>
                  <a:pt x="2978" y="708"/>
                </a:cubicBezTo>
                <a:cubicBezTo>
                  <a:pt x="2979" y="708"/>
                  <a:pt x="2979" y="708"/>
                  <a:pt x="2979" y="708"/>
                </a:cubicBezTo>
                <a:cubicBezTo>
                  <a:pt x="2980" y="709"/>
                  <a:pt x="2980" y="710"/>
                  <a:pt x="2980" y="710"/>
                </a:cubicBezTo>
                <a:cubicBezTo>
                  <a:pt x="2980" y="710"/>
                  <a:pt x="2980" y="710"/>
                  <a:pt x="2980" y="710"/>
                </a:cubicBezTo>
                <a:cubicBezTo>
                  <a:pt x="2980" y="711"/>
                  <a:pt x="2981" y="711"/>
                  <a:pt x="2981" y="711"/>
                </a:cubicBezTo>
                <a:cubicBezTo>
                  <a:pt x="2982" y="712"/>
                  <a:pt x="2981" y="714"/>
                  <a:pt x="2981" y="715"/>
                </a:cubicBezTo>
                <a:cubicBezTo>
                  <a:pt x="2981" y="715"/>
                  <a:pt x="2981" y="715"/>
                  <a:pt x="2981" y="715"/>
                </a:cubicBezTo>
                <a:cubicBezTo>
                  <a:pt x="2981" y="716"/>
                  <a:pt x="2982" y="716"/>
                  <a:pt x="2982" y="716"/>
                </a:cubicBezTo>
                <a:cubicBezTo>
                  <a:pt x="2982" y="716"/>
                  <a:pt x="2982" y="717"/>
                  <a:pt x="2982" y="717"/>
                </a:cubicBezTo>
                <a:cubicBezTo>
                  <a:pt x="2983" y="716"/>
                  <a:pt x="2984" y="716"/>
                  <a:pt x="2984" y="716"/>
                </a:cubicBezTo>
                <a:cubicBezTo>
                  <a:pt x="2984" y="716"/>
                  <a:pt x="2984" y="716"/>
                  <a:pt x="2985" y="715"/>
                </a:cubicBezTo>
                <a:cubicBezTo>
                  <a:pt x="2985" y="715"/>
                  <a:pt x="2985" y="715"/>
                  <a:pt x="2985" y="715"/>
                </a:cubicBezTo>
                <a:cubicBezTo>
                  <a:pt x="2986" y="715"/>
                  <a:pt x="2986" y="715"/>
                  <a:pt x="2986" y="716"/>
                </a:cubicBezTo>
                <a:cubicBezTo>
                  <a:pt x="2987" y="716"/>
                  <a:pt x="2987" y="716"/>
                  <a:pt x="2987" y="717"/>
                </a:cubicBezTo>
                <a:cubicBezTo>
                  <a:pt x="2987" y="717"/>
                  <a:pt x="2987" y="717"/>
                  <a:pt x="2987" y="717"/>
                </a:cubicBezTo>
                <a:cubicBezTo>
                  <a:pt x="2987" y="717"/>
                  <a:pt x="2987" y="718"/>
                  <a:pt x="2987" y="718"/>
                </a:cubicBezTo>
                <a:cubicBezTo>
                  <a:pt x="2987" y="719"/>
                  <a:pt x="2987" y="719"/>
                  <a:pt x="2987" y="719"/>
                </a:cubicBezTo>
                <a:cubicBezTo>
                  <a:pt x="2987" y="719"/>
                  <a:pt x="2987" y="720"/>
                  <a:pt x="2987" y="720"/>
                </a:cubicBezTo>
                <a:cubicBezTo>
                  <a:pt x="2987" y="720"/>
                  <a:pt x="2987" y="720"/>
                  <a:pt x="2987" y="720"/>
                </a:cubicBezTo>
                <a:cubicBezTo>
                  <a:pt x="2987" y="720"/>
                  <a:pt x="2988" y="721"/>
                  <a:pt x="2988" y="722"/>
                </a:cubicBezTo>
                <a:cubicBezTo>
                  <a:pt x="2988" y="723"/>
                  <a:pt x="2988" y="724"/>
                  <a:pt x="2987" y="724"/>
                </a:cubicBezTo>
                <a:cubicBezTo>
                  <a:pt x="2987" y="725"/>
                  <a:pt x="2987" y="725"/>
                  <a:pt x="2987" y="725"/>
                </a:cubicBezTo>
                <a:cubicBezTo>
                  <a:pt x="2987" y="725"/>
                  <a:pt x="2987" y="725"/>
                  <a:pt x="2987" y="725"/>
                </a:cubicBezTo>
                <a:cubicBezTo>
                  <a:pt x="2987" y="726"/>
                  <a:pt x="2986" y="727"/>
                  <a:pt x="2987" y="727"/>
                </a:cubicBezTo>
                <a:cubicBezTo>
                  <a:pt x="2987" y="727"/>
                  <a:pt x="2987" y="728"/>
                  <a:pt x="2987" y="728"/>
                </a:cubicBezTo>
                <a:cubicBezTo>
                  <a:pt x="2987" y="728"/>
                  <a:pt x="2986" y="729"/>
                  <a:pt x="2986" y="729"/>
                </a:cubicBezTo>
                <a:cubicBezTo>
                  <a:pt x="2986" y="729"/>
                  <a:pt x="2985" y="730"/>
                  <a:pt x="2985" y="730"/>
                </a:cubicBezTo>
                <a:cubicBezTo>
                  <a:pt x="2984" y="729"/>
                  <a:pt x="2984" y="729"/>
                  <a:pt x="2984" y="728"/>
                </a:cubicBezTo>
                <a:cubicBezTo>
                  <a:pt x="2983" y="728"/>
                  <a:pt x="2983" y="728"/>
                  <a:pt x="2983" y="728"/>
                </a:cubicBezTo>
                <a:cubicBezTo>
                  <a:pt x="2983" y="728"/>
                  <a:pt x="2983" y="728"/>
                  <a:pt x="2983" y="727"/>
                </a:cubicBezTo>
                <a:cubicBezTo>
                  <a:pt x="2983" y="727"/>
                  <a:pt x="2983" y="726"/>
                  <a:pt x="2983" y="726"/>
                </a:cubicBezTo>
                <a:cubicBezTo>
                  <a:pt x="2983" y="726"/>
                  <a:pt x="2983" y="726"/>
                  <a:pt x="2982" y="726"/>
                </a:cubicBezTo>
                <a:cubicBezTo>
                  <a:pt x="2982" y="726"/>
                  <a:pt x="2982" y="726"/>
                  <a:pt x="2982" y="726"/>
                </a:cubicBezTo>
                <a:cubicBezTo>
                  <a:pt x="2982" y="725"/>
                  <a:pt x="2982" y="724"/>
                  <a:pt x="2982" y="724"/>
                </a:cubicBezTo>
                <a:cubicBezTo>
                  <a:pt x="2982" y="724"/>
                  <a:pt x="2982" y="724"/>
                  <a:pt x="2982" y="724"/>
                </a:cubicBezTo>
                <a:cubicBezTo>
                  <a:pt x="2981" y="724"/>
                  <a:pt x="2981" y="724"/>
                  <a:pt x="2981" y="724"/>
                </a:cubicBezTo>
                <a:cubicBezTo>
                  <a:pt x="2980" y="724"/>
                  <a:pt x="2980" y="724"/>
                  <a:pt x="2979" y="724"/>
                </a:cubicBezTo>
                <a:cubicBezTo>
                  <a:pt x="2978" y="724"/>
                  <a:pt x="2977" y="723"/>
                  <a:pt x="2976" y="722"/>
                </a:cubicBezTo>
                <a:cubicBezTo>
                  <a:pt x="2976" y="722"/>
                  <a:pt x="2976" y="721"/>
                  <a:pt x="2976" y="721"/>
                </a:cubicBezTo>
                <a:cubicBezTo>
                  <a:pt x="2976" y="721"/>
                  <a:pt x="2976" y="721"/>
                  <a:pt x="2976" y="721"/>
                </a:cubicBezTo>
                <a:cubicBezTo>
                  <a:pt x="2976" y="721"/>
                  <a:pt x="2976" y="722"/>
                  <a:pt x="2975" y="722"/>
                </a:cubicBezTo>
                <a:cubicBezTo>
                  <a:pt x="2975" y="723"/>
                  <a:pt x="2975" y="723"/>
                  <a:pt x="2974" y="723"/>
                </a:cubicBezTo>
                <a:cubicBezTo>
                  <a:pt x="2974" y="723"/>
                  <a:pt x="2974" y="723"/>
                  <a:pt x="2974" y="723"/>
                </a:cubicBezTo>
                <a:cubicBezTo>
                  <a:pt x="2974" y="724"/>
                  <a:pt x="2974" y="724"/>
                  <a:pt x="2974" y="724"/>
                </a:cubicBezTo>
                <a:cubicBezTo>
                  <a:pt x="2975" y="724"/>
                  <a:pt x="2975" y="725"/>
                  <a:pt x="2975" y="725"/>
                </a:cubicBezTo>
                <a:cubicBezTo>
                  <a:pt x="2976" y="726"/>
                  <a:pt x="2976" y="727"/>
                  <a:pt x="2975" y="728"/>
                </a:cubicBezTo>
                <a:cubicBezTo>
                  <a:pt x="2974" y="729"/>
                  <a:pt x="2974" y="730"/>
                  <a:pt x="2974" y="730"/>
                </a:cubicBezTo>
                <a:cubicBezTo>
                  <a:pt x="2974" y="730"/>
                  <a:pt x="2974" y="731"/>
                  <a:pt x="2973" y="732"/>
                </a:cubicBezTo>
                <a:cubicBezTo>
                  <a:pt x="2973" y="732"/>
                  <a:pt x="2972" y="732"/>
                  <a:pt x="2972" y="732"/>
                </a:cubicBezTo>
                <a:cubicBezTo>
                  <a:pt x="2972" y="732"/>
                  <a:pt x="2972" y="732"/>
                  <a:pt x="2972" y="732"/>
                </a:cubicBezTo>
                <a:cubicBezTo>
                  <a:pt x="2971" y="732"/>
                  <a:pt x="2970" y="732"/>
                  <a:pt x="2970" y="731"/>
                </a:cubicBezTo>
                <a:cubicBezTo>
                  <a:pt x="2969" y="730"/>
                  <a:pt x="2969" y="729"/>
                  <a:pt x="2969" y="729"/>
                </a:cubicBezTo>
                <a:cubicBezTo>
                  <a:pt x="2969" y="729"/>
                  <a:pt x="2969" y="729"/>
                  <a:pt x="2969" y="728"/>
                </a:cubicBezTo>
                <a:cubicBezTo>
                  <a:pt x="2969" y="728"/>
                  <a:pt x="2968" y="728"/>
                  <a:pt x="2968" y="728"/>
                </a:cubicBezTo>
                <a:cubicBezTo>
                  <a:pt x="2967" y="727"/>
                  <a:pt x="2967" y="725"/>
                  <a:pt x="2967" y="725"/>
                </a:cubicBezTo>
                <a:cubicBezTo>
                  <a:pt x="2967" y="724"/>
                  <a:pt x="2968" y="723"/>
                  <a:pt x="2968" y="723"/>
                </a:cubicBezTo>
                <a:cubicBezTo>
                  <a:pt x="2968" y="723"/>
                  <a:pt x="2967" y="723"/>
                  <a:pt x="2967" y="722"/>
                </a:cubicBezTo>
                <a:cubicBezTo>
                  <a:pt x="2967" y="722"/>
                  <a:pt x="2967" y="721"/>
                  <a:pt x="2967" y="721"/>
                </a:cubicBezTo>
                <a:cubicBezTo>
                  <a:pt x="2967" y="719"/>
                  <a:pt x="2968" y="719"/>
                  <a:pt x="2969" y="718"/>
                </a:cubicBezTo>
                <a:cubicBezTo>
                  <a:pt x="2969" y="717"/>
                  <a:pt x="2970" y="716"/>
                  <a:pt x="2970" y="715"/>
                </a:cubicBezTo>
                <a:cubicBezTo>
                  <a:pt x="2970" y="715"/>
                  <a:pt x="2970" y="715"/>
                  <a:pt x="2969" y="714"/>
                </a:cubicBezTo>
                <a:cubicBezTo>
                  <a:pt x="2969" y="714"/>
                  <a:pt x="2969" y="714"/>
                  <a:pt x="2969" y="714"/>
                </a:cubicBezTo>
                <a:cubicBezTo>
                  <a:pt x="2969" y="714"/>
                  <a:pt x="2969" y="714"/>
                  <a:pt x="2968" y="714"/>
                </a:cubicBezTo>
                <a:cubicBezTo>
                  <a:pt x="2968" y="713"/>
                  <a:pt x="2968" y="712"/>
                  <a:pt x="2968" y="712"/>
                </a:cubicBezTo>
                <a:cubicBezTo>
                  <a:pt x="2968" y="711"/>
                  <a:pt x="2968" y="711"/>
                  <a:pt x="2968" y="711"/>
                </a:cubicBezTo>
                <a:cubicBezTo>
                  <a:pt x="2968" y="711"/>
                  <a:pt x="2968" y="711"/>
                  <a:pt x="2967" y="711"/>
                </a:cubicBezTo>
                <a:cubicBezTo>
                  <a:pt x="2967" y="710"/>
                  <a:pt x="2967" y="709"/>
                  <a:pt x="2967" y="709"/>
                </a:cubicBezTo>
                <a:cubicBezTo>
                  <a:pt x="2967" y="708"/>
                  <a:pt x="2967" y="708"/>
                  <a:pt x="2967" y="707"/>
                </a:cubicBezTo>
                <a:cubicBezTo>
                  <a:pt x="2967" y="706"/>
                  <a:pt x="2967" y="705"/>
                  <a:pt x="2967" y="705"/>
                </a:cubicBezTo>
                <a:cubicBezTo>
                  <a:pt x="2967" y="704"/>
                  <a:pt x="2967" y="704"/>
                  <a:pt x="2967" y="704"/>
                </a:cubicBezTo>
                <a:cubicBezTo>
                  <a:pt x="2967" y="703"/>
                  <a:pt x="2967" y="703"/>
                  <a:pt x="2968" y="702"/>
                </a:cubicBezTo>
                <a:cubicBezTo>
                  <a:pt x="2968" y="702"/>
                  <a:pt x="2968" y="702"/>
                  <a:pt x="2968" y="702"/>
                </a:cubicBezTo>
                <a:cubicBezTo>
                  <a:pt x="2968" y="701"/>
                  <a:pt x="2968" y="701"/>
                  <a:pt x="2968" y="701"/>
                </a:cubicBezTo>
                <a:cubicBezTo>
                  <a:pt x="2968" y="700"/>
                  <a:pt x="2968" y="699"/>
                  <a:pt x="2968" y="699"/>
                </a:cubicBezTo>
                <a:cubicBezTo>
                  <a:pt x="2968" y="698"/>
                  <a:pt x="2968" y="697"/>
                  <a:pt x="2968" y="697"/>
                </a:cubicBezTo>
                <a:cubicBezTo>
                  <a:pt x="2968" y="697"/>
                  <a:pt x="2967" y="697"/>
                  <a:pt x="2967" y="697"/>
                </a:cubicBezTo>
                <a:cubicBezTo>
                  <a:pt x="2967" y="696"/>
                  <a:pt x="2967" y="696"/>
                  <a:pt x="2966" y="695"/>
                </a:cubicBezTo>
                <a:cubicBezTo>
                  <a:pt x="2966" y="694"/>
                  <a:pt x="2966" y="694"/>
                  <a:pt x="2966" y="694"/>
                </a:cubicBezTo>
                <a:cubicBezTo>
                  <a:pt x="2966" y="693"/>
                  <a:pt x="2965" y="693"/>
                  <a:pt x="2965" y="692"/>
                </a:cubicBezTo>
                <a:cubicBezTo>
                  <a:pt x="2963" y="690"/>
                  <a:pt x="2964" y="689"/>
                  <a:pt x="2964" y="688"/>
                </a:cubicBezTo>
                <a:cubicBezTo>
                  <a:pt x="2964" y="688"/>
                  <a:pt x="2964" y="688"/>
                  <a:pt x="2964" y="688"/>
                </a:cubicBezTo>
                <a:cubicBezTo>
                  <a:pt x="2964" y="687"/>
                  <a:pt x="2964" y="687"/>
                  <a:pt x="2965" y="687"/>
                </a:cubicBezTo>
                <a:cubicBezTo>
                  <a:pt x="2965" y="686"/>
                  <a:pt x="2965" y="686"/>
                  <a:pt x="2965" y="686"/>
                </a:cubicBezTo>
                <a:cubicBezTo>
                  <a:pt x="2965" y="686"/>
                  <a:pt x="2965" y="686"/>
                  <a:pt x="2965" y="686"/>
                </a:cubicBezTo>
                <a:cubicBezTo>
                  <a:pt x="2965" y="686"/>
                  <a:pt x="2965" y="686"/>
                  <a:pt x="2965" y="686"/>
                </a:cubicBezTo>
                <a:cubicBezTo>
                  <a:pt x="2965" y="685"/>
                  <a:pt x="2965" y="685"/>
                  <a:pt x="2965" y="685"/>
                </a:cubicBezTo>
                <a:cubicBezTo>
                  <a:pt x="2964" y="684"/>
                  <a:pt x="2965" y="684"/>
                  <a:pt x="2965" y="684"/>
                </a:cubicBezTo>
                <a:cubicBezTo>
                  <a:pt x="2965" y="683"/>
                  <a:pt x="2965" y="683"/>
                  <a:pt x="2965" y="683"/>
                </a:cubicBezTo>
                <a:cubicBezTo>
                  <a:pt x="2965" y="683"/>
                  <a:pt x="2965" y="683"/>
                  <a:pt x="2965" y="682"/>
                </a:cubicBezTo>
                <a:cubicBezTo>
                  <a:pt x="2965" y="682"/>
                  <a:pt x="2965" y="681"/>
                  <a:pt x="2965" y="681"/>
                </a:cubicBezTo>
                <a:cubicBezTo>
                  <a:pt x="2965" y="680"/>
                  <a:pt x="2965" y="680"/>
                  <a:pt x="2965" y="680"/>
                </a:cubicBezTo>
                <a:cubicBezTo>
                  <a:pt x="2965" y="679"/>
                  <a:pt x="2965" y="679"/>
                  <a:pt x="2965" y="678"/>
                </a:cubicBezTo>
                <a:cubicBezTo>
                  <a:pt x="2966" y="677"/>
                  <a:pt x="2966" y="676"/>
                  <a:pt x="2966" y="675"/>
                </a:cubicBezTo>
                <a:cubicBezTo>
                  <a:pt x="2965" y="674"/>
                  <a:pt x="2966" y="674"/>
                  <a:pt x="2966" y="673"/>
                </a:cubicBezTo>
                <a:cubicBezTo>
                  <a:pt x="2966" y="672"/>
                  <a:pt x="2966" y="672"/>
                  <a:pt x="2966" y="671"/>
                </a:cubicBezTo>
                <a:cubicBezTo>
                  <a:pt x="2966" y="671"/>
                  <a:pt x="2966" y="671"/>
                  <a:pt x="2966" y="671"/>
                </a:cubicBezTo>
                <a:cubicBezTo>
                  <a:pt x="2966" y="670"/>
                  <a:pt x="2965" y="670"/>
                  <a:pt x="2965" y="670"/>
                </a:cubicBezTo>
                <a:cubicBezTo>
                  <a:pt x="2964" y="670"/>
                  <a:pt x="2964" y="669"/>
                  <a:pt x="2964" y="669"/>
                </a:cubicBezTo>
                <a:cubicBezTo>
                  <a:pt x="2964" y="668"/>
                  <a:pt x="2964" y="667"/>
                  <a:pt x="2964" y="666"/>
                </a:cubicBezTo>
                <a:cubicBezTo>
                  <a:pt x="2965" y="666"/>
                  <a:pt x="2965" y="666"/>
                  <a:pt x="2965" y="666"/>
                </a:cubicBezTo>
                <a:cubicBezTo>
                  <a:pt x="2965" y="666"/>
                  <a:pt x="2965" y="666"/>
                  <a:pt x="2965" y="665"/>
                </a:cubicBezTo>
                <a:cubicBezTo>
                  <a:pt x="2964" y="665"/>
                  <a:pt x="2964" y="664"/>
                  <a:pt x="2963" y="664"/>
                </a:cubicBezTo>
                <a:cubicBezTo>
                  <a:pt x="2962" y="664"/>
                  <a:pt x="2962" y="663"/>
                  <a:pt x="2962" y="662"/>
                </a:cubicBezTo>
                <a:cubicBezTo>
                  <a:pt x="2962" y="662"/>
                  <a:pt x="2963" y="662"/>
                  <a:pt x="2963" y="662"/>
                </a:cubicBezTo>
                <a:cubicBezTo>
                  <a:pt x="2963" y="662"/>
                  <a:pt x="2963" y="661"/>
                  <a:pt x="2963" y="661"/>
                </a:cubicBezTo>
                <a:cubicBezTo>
                  <a:pt x="2963" y="661"/>
                  <a:pt x="2963" y="661"/>
                  <a:pt x="2963" y="661"/>
                </a:cubicBezTo>
                <a:cubicBezTo>
                  <a:pt x="2962" y="661"/>
                  <a:pt x="2962" y="661"/>
                  <a:pt x="2962" y="660"/>
                </a:cubicBezTo>
                <a:cubicBezTo>
                  <a:pt x="2962" y="659"/>
                  <a:pt x="2962" y="658"/>
                  <a:pt x="2962" y="658"/>
                </a:cubicBezTo>
                <a:cubicBezTo>
                  <a:pt x="2962" y="657"/>
                  <a:pt x="2962" y="657"/>
                  <a:pt x="2962" y="657"/>
                </a:cubicBezTo>
                <a:cubicBezTo>
                  <a:pt x="2962" y="656"/>
                  <a:pt x="2962" y="656"/>
                  <a:pt x="2962" y="655"/>
                </a:cubicBezTo>
                <a:cubicBezTo>
                  <a:pt x="2962" y="655"/>
                  <a:pt x="2963" y="655"/>
                  <a:pt x="2963" y="655"/>
                </a:cubicBezTo>
                <a:cubicBezTo>
                  <a:pt x="2962" y="655"/>
                  <a:pt x="2962" y="654"/>
                  <a:pt x="2962" y="654"/>
                </a:cubicBezTo>
                <a:cubicBezTo>
                  <a:pt x="2962" y="653"/>
                  <a:pt x="2962" y="653"/>
                  <a:pt x="2962" y="653"/>
                </a:cubicBezTo>
                <a:cubicBezTo>
                  <a:pt x="2962" y="653"/>
                  <a:pt x="2962" y="652"/>
                  <a:pt x="2962" y="652"/>
                </a:cubicBezTo>
                <a:cubicBezTo>
                  <a:pt x="2961" y="652"/>
                  <a:pt x="2961" y="651"/>
                  <a:pt x="2961" y="651"/>
                </a:cubicBezTo>
                <a:cubicBezTo>
                  <a:pt x="2961" y="651"/>
                  <a:pt x="2960" y="651"/>
                  <a:pt x="2959" y="650"/>
                </a:cubicBezTo>
                <a:cubicBezTo>
                  <a:pt x="2959" y="650"/>
                  <a:pt x="2959" y="650"/>
                  <a:pt x="2959" y="650"/>
                </a:cubicBezTo>
                <a:cubicBezTo>
                  <a:pt x="2959" y="650"/>
                  <a:pt x="2959" y="650"/>
                  <a:pt x="2959" y="649"/>
                </a:cubicBezTo>
                <a:cubicBezTo>
                  <a:pt x="2958" y="649"/>
                  <a:pt x="2958" y="649"/>
                  <a:pt x="2958" y="648"/>
                </a:cubicBezTo>
                <a:cubicBezTo>
                  <a:pt x="2958" y="648"/>
                  <a:pt x="2958" y="648"/>
                  <a:pt x="2958" y="648"/>
                </a:cubicBezTo>
                <a:cubicBezTo>
                  <a:pt x="2957" y="647"/>
                  <a:pt x="2957" y="647"/>
                  <a:pt x="2957" y="647"/>
                </a:cubicBezTo>
                <a:cubicBezTo>
                  <a:pt x="2956" y="646"/>
                  <a:pt x="2956" y="645"/>
                  <a:pt x="2956" y="645"/>
                </a:cubicBezTo>
                <a:cubicBezTo>
                  <a:pt x="2956" y="644"/>
                  <a:pt x="2956" y="644"/>
                  <a:pt x="2957" y="644"/>
                </a:cubicBezTo>
                <a:cubicBezTo>
                  <a:pt x="2957" y="644"/>
                  <a:pt x="2957" y="644"/>
                  <a:pt x="2957" y="644"/>
                </a:cubicBezTo>
                <a:cubicBezTo>
                  <a:pt x="2956" y="644"/>
                  <a:pt x="2956" y="643"/>
                  <a:pt x="2956" y="643"/>
                </a:cubicBezTo>
                <a:cubicBezTo>
                  <a:pt x="2955" y="643"/>
                  <a:pt x="2955" y="642"/>
                  <a:pt x="2955" y="642"/>
                </a:cubicBezTo>
                <a:cubicBezTo>
                  <a:pt x="2955" y="641"/>
                  <a:pt x="2955" y="641"/>
                  <a:pt x="2955" y="641"/>
                </a:cubicBezTo>
                <a:cubicBezTo>
                  <a:pt x="2955" y="640"/>
                  <a:pt x="2955" y="640"/>
                  <a:pt x="2955" y="640"/>
                </a:cubicBezTo>
                <a:cubicBezTo>
                  <a:pt x="2954" y="641"/>
                  <a:pt x="2954" y="641"/>
                  <a:pt x="2954" y="641"/>
                </a:cubicBezTo>
                <a:cubicBezTo>
                  <a:pt x="2954" y="641"/>
                  <a:pt x="2955" y="642"/>
                  <a:pt x="2954" y="643"/>
                </a:cubicBezTo>
                <a:cubicBezTo>
                  <a:pt x="2954" y="644"/>
                  <a:pt x="2954" y="644"/>
                  <a:pt x="2954" y="645"/>
                </a:cubicBezTo>
                <a:cubicBezTo>
                  <a:pt x="2954" y="645"/>
                  <a:pt x="2954" y="646"/>
                  <a:pt x="2953" y="646"/>
                </a:cubicBezTo>
                <a:cubicBezTo>
                  <a:pt x="2953" y="646"/>
                  <a:pt x="2953" y="647"/>
                  <a:pt x="2953" y="647"/>
                </a:cubicBezTo>
                <a:cubicBezTo>
                  <a:pt x="2953" y="647"/>
                  <a:pt x="2953" y="647"/>
                  <a:pt x="2953" y="647"/>
                </a:cubicBezTo>
                <a:cubicBezTo>
                  <a:pt x="2953" y="648"/>
                  <a:pt x="2953" y="648"/>
                  <a:pt x="2953" y="648"/>
                </a:cubicBezTo>
                <a:cubicBezTo>
                  <a:pt x="2953" y="649"/>
                  <a:pt x="2953" y="649"/>
                  <a:pt x="2953" y="650"/>
                </a:cubicBezTo>
                <a:cubicBezTo>
                  <a:pt x="2953" y="650"/>
                  <a:pt x="2953" y="650"/>
                  <a:pt x="2953" y="650"/>
                </a:cubicBezTo>
                <a:cubicBezTo>
                  <a:pt x="2953" y="650"/>
                  <a:pt x="2953" y="650"/>
                  <a:pt x="2953" y="651"/>
                </a:cubicBezTo>
                <a:cubicBezTo>
                  <a:pt x="2953" y="651"/>
                  <a:pt x="2953" y="653"/>
                  <a:pt x="2952" y="654"/>
                </a:cubicBezTo>
                <a:cubicBezTo>
                  <a:pt x="2952" y="654"/>
                  <a:pt x="2952" y="654"/>
                  <a:pt x="2952" y="654"/>
                </a:cubicBezTo>
                <a:cubicBezTo>
                  <a:pt x="2951" y="654"/>
                  <a:pt x="2951" y="655"/>
                  <a:pt x="2951" y="655"/>
                </a:cubicBezTo>
                <a:cubicBezTo>
                  <a:pt x="2952" y="655"/>
                  <a:pt x="2952" y="656"/>
                  <a:pt x="2952" y="656"/>
                </a:cubicBezTo>
                <a:cubicBezTo>
                  <a:pt x="2953" y="657"/>
                  <a:pt x="2952" y="658"/>
                  <a:pt x="2952" y="659"/>
                </a:cubicBezTo>
                <a:cubicBezTo>
                  <a:pt x="2951" y="660"/>
                  <a:pt x="2951" y="661"/>
                  <a:pt x="2951" y="662"/>
                </a:cubicBezTo>
                <a:cubicBezTo>
                  <a:pt x="2951" y="662"/>
                  <a:pt x="2951" y="662"/>
                  <a:pt x="2951" y="662"/>
                </a:cubicBezTo>
                <a:cubicBezTo>
                  <a:pt x="2951" y="663"/>
                  <a:pt x="2951" y="664"/>
                  <a:pt x="2950" y="665"/>
                </a:cubicBezTo>
                <a:cubicBezTo>
                  <a:pt x="2950" y="665"/>
                  <a:pt x="2950" y="665"/>
                  <a:pt x="2950" y="665"/>
                </a:cubicBezTo>
                <a:cubicBezTo>
                  <a:pt x="2950" y="666"/>
                  <a:pt x="2950" y="667"/>
                  <a:pt x="2950" y="667"/>
                </a:cubicBezTo>
                <a:cubicBezTo>
                  <a:pt x="2951" y="668"/>
                  <a:pt x="2951" y="668"/>
                  <a:pt x="2951" y="669"/>
                </a:cubicBezTo>
                <a:cubicBezTo>
                  <a:pt x="2951" y="669"/>
                  <a:pt x="2951" y="669"/>
                  <a:pt x="2951" y="669"/>
                </a:cubicBezTo>
                <a:cubicBezTo>
                  <a:pt x="2952" y="669"/>
                  <a:pt x="2953" y="670"/>
                  <a:pt x="2953" y="671"/>
                </a:cubicBezTo>
                <a:cubicBezTo>
                  <a:pt x="2953" y="671"/>
                  <a:pt x="2953" y="672"/>
                  <a:pt x="2953" y="672"/>
                </a:cubicBezTo>
                <a:cubicBezTo>
                  <a:pt x="2953" y="672"/>
                  <a:pt x="2953" y="672"/>
                  <a:pt x="2953" y="673"/>
                </a:cubicBezTo>
                <a:cubicBezTo>
                  <a:pt x="2952" y="673"/>
                  <a:pt x="2952" y="673"/>
                  <a:pt x="2952" y="673"/>
                </a:cubicBezTo>
                <a:cubicBezTo>
                  <a:pt x="2951" y="673"/>
                  <a:pt x="2951" y="673"/>
                  <a:pt x="2951" y="673"/>
                </a:cubicBezTo>
                <a:cubicBezTo>
                  <a:pt x="2951" y="674"/>
                  <a:pt x="2951" y="674"/>
                  <a:pt x="2951" y="674"/>
                </a:cubicBezTo>
                <a:cubicBezTo>
                  <a:pt x="2951" y="674"/>
                  <a:pt x="2951" y="674"/>
                  <a:pt x="2951" y="674"/>
                </a:cubicBezTo>
                <a:cubicBezTo>
                  <a:pt x="2951" y="674"/>
                  <a:pt x="2951" y="674"/>
                  <a:pt x="2951" y="674"/>
                </a:cubicBezTo>
                <a:cubicBezTo>
                  <a:pt x="2951" y="674"/>
                  <a:pt x="2952" y="675"/>
                  <a:pt x="2952" y="676"/>
                </a:cubicBezTo>
                <a:cubicBezTo>
                  <a:pt x="2952" y="676"/>
                  <a:pt x="2952" y="676"/>
                  <a:pt x="2952" y="676"/>
                </a:cubicBezTo>
                <a:cubicBezTo>
                  <a:pt x="2952" y="676"/>
                  <a:pt x="2952" y="676"/>
                  <a:pt x="2952" y="676"/>
                </a:cubicBezTo>
                <a:cubicBezTo>
                  <a:pt x="2952" y="677"/>
                  <a:pt x="2952" y="677"/>
                  <a:pt x="2952" y="677"/>
                </a:cubicBezTo>
                <a:cubicBezTo>
                  <a:pt x="2953" y="677"/>
                  <a:pt x="2953" y="678"/>
                  <a:pt x="2954" y="679"/>
                </a:cubicBezTo>
                <a:cubicBezTo>
                  <a:pt x="2954" y="679"/>
                  <a:pt x="2954" y="680"/>
                  <a:pt x="2953" y="681"/>
                </a:cubicBezTo>
                <a:cubicBezTo>
                  <a:pt x="2953" y="681"/>
                  <a:pt x="2953" y="681"/>
                  <a:pt x="2953" y="682"/>
                </a:cubicBezTo>
                <a:cubicBezTo>
                  <a:pt x="2953" y="682"/>
                  <a:pt x="2953" y="682"/>
                  <a:pt x="2953" y="682"/>
                </a:cubicBezTo>
                <a:cubicBezTo>
                  <a:pt x="2953" y="683"/>
                  <a:pt x="2953" y="683"/>
                  <a:pt x="2953" y="684"/>
                </a:cubicBezTo>
                <a:cubicBezTo>
                  <a:pt x="2953" y="684"/>
                  <a:pt x="2953" y="685"/>
                  <a:pt x="2953" y="685"/>
                </a:cubicBezTo>
                <a:cubicBezTo>
                  <a:pt x="2953" y="686"/>
                  <a:pt x="2953" y="686"/>
                  <a:pt x="2953" y="687"/>
                </a:cubicBezTo>
                <a:cubicBezTo>
                  <a:pt x="2953" y="687"/>
                  <a:pt x="2953" y="687"/>
                  <a:pt x="2953" y="687"/>
                </a:cubicBezTo>
                <a:cubicBezTo>
                  <a:pt x="2953" y="687"/>
                  <a:pt x="2953" y="688"/>
                  <a:pt x="2953" y="688"/>
                </a:cubicBezTo>
                <a:cubicBezTo>
                  <a:pt x="2953" y="688"/>
                  <a:pt x="2953" y="688"/>
                  <a:pt x="2954" y="688"/>
                </a:cubicBezTo>
                <a:cubicBezTo>
                  <a:pt x="2954" y="689"/>
                  <a:pt x="2954" y="689"/>
                  <a:pt x="2954" y="690"/>
                </a:cubicBezTo>
                <a:cubicBezTo>
                  <a:pt x="2954" y="690"/>
                  <a:pt x="2953" y="691"/>
                  <a:pt x="2953" y="692"/>
                </a:cubicBezTo>
                <a:cubicBezTo>
                  <a:pt x="2953" y="692"/>
                  <a:pt x="2952" y="693"/>
                  <a:pt x="2952" y="693"/>
                </a:cubicBezTo>
                <a:cubicBezTo>
                  <a:pt x="2953" y="694"/>
                  <a:pt x="2953" y="694"/>
                  <a:pt x="2953" y="695"/>
                </a:cubicBezTo>
                <a:cubicBezTo>
                  <a:pt x="2953" y="696"/>
                  <a:pt x="2953" y="697"/>
                  <a:pt x="2952" y="699"/>
                </a:cubicBezTo>
                <a:cubicBezTo>
                  <a:pt x="2952" y="699"/>
                  <a:pt x="2952" y="699"/>
                  <a:pt x="2952" y="699"/>
                </a:cubicBezTo>
                <a:cubicBezTo>
                  <a:pt x="2951" y="700"/>
                  <a:pt x="2951" y="700"/>
                  <a:pt x="2950" y="700"/>
                </a:cubicBezTo>
                <a:cubicBezTo>
                  <a:pt x="2950" y="701"/>
                  <a:pt x="2950" y="701"/>
                  <a:pt x="2950" y="701"/>
                </a:cubicBezTo>
                <a:cubicBezTo>
                  <a:pt x="2949" y="701"/>
                  <a:pt x="2949" y="701"/>
                  <a:pt x="2949" y="701"/>
                </a:cubicBezTo>
                <a:cubicBezTo>
                  <a:pt x="2949" y="702"/>
                  <a:pt x="2949" y="702"/>
                  <a:pt x="2949" y="702"/>
                </a:cubicBezTo>
                <a:cubicBezTo>
                  <a:pt x="2948" y="702"/>
                  <a:pt x="2948" y="703"/>
                  <a:pt x="2948" y="703"/>
                </a:cubicBezTo>
                <a:cubicBezTo>
                  <a:pt x="2946" y="705"/>
                  <a:pt x="2946" y="705"/>
                  <a:pt x="2946" y="705"/>
                </a:cubicBezTo>
                <a:cubicBezTo>
                  <a:pt x="2946" y="706"/>
                  <a:pt x="2946" y="706"/>
                  <a:pt x="2946" y="706"/>
                </a:cubicBezTo>
                <a:cubicBezTo>
                  <a:pt x="2946" y="707"/>
                  <a:pt x="2946" y="707"/>
                  <a:pt x="2946" y="708"/>
                </a:cubicBezTo>
                <a:cubicBezTo>
                  <a:pt x="2946" y="708"/>
                  <a:pt x="2946" y="708"/>
                  <a:pt x="2945" y="709"/>
                </a:cubicBezTo>
                <a:cubicBezTo>
                  <a:pt x="2945" y="709"/>
                  <a:pt x="2945" y="709"/>
                  <a:pt x="2945" y="709"/>
                </a:cubicBezTo>
                <a:cubicBezTo>
                  <a:pt x="2945" y="710"/>
                  <a:pt x="2945" y="710"/>
                  <a:pt x="2945" y="711"/>
                </a:cubicBezTo>
                <a:cubicBezTo>
                  <a:pt x="2945" y="711"/>
                  <a:pt x="2945" y="711"/>
                  <a:pt x="2945" y="712"/>
                </a:cubicBezTo>
                <a:cubicBezTo>
                  <a:pt x="2945" y="712"/>
                  <a:pt x="2945" y="712"/>
                  <a:pt x="2945" y="712"/>
                </a:cubicBezTo>
                <a:cubicBezTo>
                  <a:pt x="2945" y="712"/>
                  <a:pt x="2945" y="712"/>
                  <a:pt x="2945" y="712"/>
                </a:cubicBezTo>
                <a:cubicBezTo>
                  <a:pt x="2945" y="712"/>
                  <a:pt x="2945" y="712"/>
                  <a:pt x="2945" y="712"/>
                </a:cubicBezTo>
                <a:cubicBezTo>
                  <a:pt x="2944" y="713"/>
                  <a:pt x="2944" y="713"/>
                  <a:pt x="2943" y="714"/>
                </a:cubicBezTo>
                <a:cubicBezTo>
                  <a:pt x="2943" y="714"/>
                  <a:pt x="2943" y="714"/>
                  <a:pt x="2943" y="714"/>
                </a:cubicBezTo>
                <a:cubicBezTo>
                  <a:pt x="2942" y="715"/>
                  <a:pt x="2942" y="715"/>
                  <a:pt x="2942" y="715"/>
                </a:cubicBezTo>
                <a:cubicBezTo>
                  <a:pt x="2942" y="716"/>
                  <a:pt x="2942" y="716"/>
                  <a:pt x="2942" y="716"/>
                </a:cubicBezTo>
                <a:cubicBezTo>
                  <a:pt x="2942" y="716"/>
                  <a:pt x="2942" y="717"/>
                  <a:pt x="2942" y="717"/>
                </a:cubicBezTo>
                <a:cubicBezTo>
                  <a:pt x="2942" y="717"/>
                  <a:pt x="2942" y="717"/>
                  <a:pt x="2941" y="717"/>
                </a:cubicBezTo>
                <a:cubicBezTo>
                  <a:pt x="2942" y="718"/>
                  <a:pt x="2942" y="718"/>
                  <a:pt x="2942" y="719"/>
                </a:cubicBezTo>
                <a:cubicBezTo>
                  <a:pt x="2942" y="720"/>
                  <a:pt x="2941" y="720"/>
                  <a:pt x="2941" y="721"/>
                </a:cubicBezTo>
                <a:cubicBezTo>
                  <a:pt x="2940" y="721"/>
                  <a:pt x="2940" y="722"/>
                  <a:pt x="2939" y="722"/>
                </a:cubicBezTo>
                <a:cubicBezTo>
                  <a:pt x="2939" y="723"/>
                  <a:pt x="2939" y="723"/>
                  <a:pt x="2939" y="723"/>
                </a:cubicBezTo>
                <a:cubicBezTo>
                  <a:pt x="2939" y="723"/>
                  <a:pt x="2939" y="723"/>
                  <a:pt x="2939" y="724"/>
                </a:cubicBezTo>
                <a:cubicBezTo>
                  <a:pt x="2939" y="724"/>
                  <a:pt x="2939" y="725"/>
                  <a:pt x="2939" y="725"/>
                </a:cubicBezTo>
                <a:cubicBezTo>
                  <a:pt x="2939" y="727"/>
                  <a:pt x="2937" y="727"/>
                  <a:pt x="2937" y="728"/>
                </a:cubicBezTo>
                <a:cubicBezTo>
                  <a:pt x="2936" y="728"/>
                  <a:pt x="2936" y="728"/>
                  <a:pt x="2936" y="728"/>
                </a:cubicBezTo>
                <a:cubicBezTo>
                  <a:pt x="2936" y="728"/>
                  <a:pt x="2936" y="728"/>
                  <a:pt x="2936" y="728"/>
                </a:cubicBezTo>
                <a:cubicBezTo>
                  <a:pt x="2937" y="728"/>
                  <a:pt x="2937" y="728"/>
                  <a:pt x="2937" y="728"/>
                </a:cubicBezTo>
                <a:cubicBezTo>
                  <a:pt x="2938" y="728"/>
                  <a:pt x="2938" y="729"/>
                  <a:pt x="2938" y="731"/>
                </a:cubicBezTo>
                <a:cubicBezTo>
                  <a:pt x="2938" y="731"/>
                  <a:pt x="2937" y="732"/>
                  <a:pt x="2937" y="732"/>
                </a:cubicBezTo>
                <a:cubicBezTo>
                  <a:pt x="2937" y="732"/>
                  <a:pt x="2936" y="732"/>
                  <a:pt x="2936" y="733"/>
                </a:cubicBezTo>
                <a:cubicBezTo>
                  <a:pt x="2936" y="733"/>
                  <a:pt x="2936" y="733"/>
                  <a:pt x="2935" y="734"/>
                </a:cubicBezTo>
                <a:cubicBezTo>
                  <a:pt x="2935" y="734"/>
                  <a:pt x="2935" y="734"/>
                  <a:pt x="2935" y="734"/>
                </a:cubicBezTo>
                <a:cubicBezTo>
                  <a:pt x="2934" y="734"/>
                  <a:pt x="2934" y="734"/>
                  <a:pt x="2934" y="734"/>
                </a:cubicBezTo>
                <a:cubicBezTo>
                  <a:pt x="2934" y="735"/>
                  <a:pt x="2934" y="735"/>
                  <a:pt x="2934" y="735"/>
                </a:cubicBezTo>
                <a:cubicBezTo>
                  <a:pt x="2933" y="736"/>
                  <a:pt x="2933" y="736"/>
                  <a:pt x="2932" y="736"/>
                </a:cubicBezTo>
                <a:cubicBezTo>
                  <a:pt x="2932" y="737"/>
                  <a:pt x="2932" y="737"/>
                  <a:pt x="2931" y="737"/>
                </a:cubicBezTo>
                <a:cubicBezTo>
                  <a:pt x="2931" y="737"/>
                  <a:pt x="2931" y="738"/>
                  <a:pt x="2931" y="738"/>
                </a:cubicBezTo>
                <a:cubicBezTo>
                  <a:pt x="2930" y="738"/>
                  <a:pt x="2930" y="738"/>
                  <a:pt x="2930" y="738"/>
                </a:cubicBezTo>
                <a:cubicBezTo>
                  <a:pt x="2930" y="738"/>
                  <a:pt x="2929" y="739"/>
                  <a:pt x="2929" y="739"/>
                </a:cubicBezTo>
                <a:cubicBezTo>
                  <a:pt x="2929" y="739"/>
                  <a:pt x="2929" y="740"/>
                  <a:pt x="2929" y="740"/>
                </a:cubicBezTo>
                <a:cubicBezTo>
                  <a:pt x="2929" y="740"/>
                  <a:pt x="2929" y="741"/>
                  <a:pt x="2928" y="742"/>
                </a:cubicBezTo>
                <a:cubicBezTo>
                  <a:pt x="2928" y="742"/>
                  <a:pt x="2927" y="742"/>
                  <a:pt x="2927" y="743"/>
                </a:cubicBezTo>
                <a:cubicBezTo>
                  <a:pt x="2927" y="743"/>
                  <a:pt x="2927" y="743"/>
                  <a:pt x="2926" y="743"/>
                </a:cubicBezTo>
                <a:cubicBezTo>
                  <a:pt x="2926" y="743"/>
                  <a:pt x="2926" y="744"/>
                  <a:pt x="2926" y="744"/>
                </a:cubicBezTo>
                <a:cubicBezTo>
                  <a:pt x="2926" y="744"/>
                  <a:pt x="2926" y="745"/>
                  <a:pt x="2925" y="746"/>
                </a:cubicBezTo>
                <a:cubicBezTo>
                  <a:pt x="2925" y="746"/>
                  <a:pt x="2925" y="746"/>
                  <a:pt x="2925" y="746"/>
                </a:cubicBezTo>
                <a:cubicBezTo>
                  <a:pt x="2925" y="747"/>
                  <a:pt x="2925" y="747"/>
                  <a:pt x="2925" y="747"/>
                </a:cubicBezTo>
                <a:cubicBezTo>
                  <a:pt x="2925" y="747"/>
                  <a:pt x="2925" y="747"/>
                  <a:pt x="2925" y="747"/>
                </a:cubicBezTo>
                <a:cubicBezTo>
                  <a:pt x="2925" y="747"/>
                  <a:pt x="2925" y="747"/>
                  <a:pt x="2925" y="748"/>
                </a:cubicBezTo>
                <a:cubicBezTo>
                  <a:pt x="2924" y="749"/>
                  <a:pt x="2923" y="749"/>
                  <a:pt x="2923" y="749"/>
                </a:cubicBezTo>
                <a:cubicBezTo>
                  <a:pt x="2923" y="749"/>
                  <a:pt x="2922" y="749"/>
                  <a:pt x="2922" y="750"/>
                </a:cubicBezTo>
                <a:cubicBezTo>
                  <a:pt x="2922" y="750"/>
                  <a:pt x="2922" y="750"/>
                  <a:pt x="2922" y="750"/>
                </a:cubicBezTo>
                <a:cubicBezTo>
                  <a:pt x="2923" y="751"/>
                  <a:pt x="2923" y="752"/>
                  <a:pt x="2922" y="753"/>
                </a:cubicBezTo>
                <a:cubicBezTo>
                  <a:pt x="2922" y="754"/>
                  <a:pt x="2921" y="754"/>
                  <a:pt x="2921" y="755"/>
                </a:cubicBezTo>
                <a:cubicBezTo>
                  <a:pt x="2921" y="755"/>
                  <a:pt x="2920" y="755"/>
                  <a:pt x="2920" y="755"/>
                </a:cubicBezTo>
                <a:cubicBezTo>
                  <a:pt x="2920" y="755"/>
                  <a:pt x="2919" y="756"/>
                  <a:pt x="2919" y="756"/>
                </a:cubicBezTo>
                <a:cubicBezTo>
                  <a:pt x="2918" y="756"/>
                  <a:pt x="2918" y="756"/>
                  <a:pt x="2918" y="756"/>
                </a:cubicBezTo>
                <a:cubicBezTo>
                  <a:pt x="2918" y="756"/>
                  <a:pt x="2918" y="756"/>
                  <a:pt x="2918" y="757"/>
                </a:cubicBezTo>
                <a:cubicBezTo>
                  <a:pt x="2918" y="758"/>
                  <a:pt x="2917" y="759"/>
                  <a:pt x="2916" y="759"/>
                </a:cubicBezTo>
                <a:cubicBezTo>
                  <a:pt x="2916" y="759"/>
                  <a:pt x="2916" y="759"/>
                  <a:pt x="2916" y="759"/>
                </a:cubicBezTo>
                <a:cubicBezTo>
                  <a:pt x="2916" y="760"/>
                  <a:pt x="2916" y="761"/>
                  <a:pt x="2916" y="761"/>
                </a:cubicBezTo>
                <a:cubicBezTo>
                  <a:pt x="2916" y="762"/>
                  <a:pt x="2915" y="763"/>
                  <a:pt x="2914" y="764"/>
                </a:cubicBezTo>
                <a:cubicBezTo>
                  <a:pt x="2913" y="765"/>
                  <a:pt x="2912" y="765"/>
                  <a:pt x="2912" y="765"/>
                </a:cubicBezTo>
                <a:cubicBezTo>
                  <a:pt x="2912" y="765"/>
                  <a:pt x="2912" y="765"/>
                  <a:pt x="2912" y="765"/>
                </a:cubicBezTo>
                <a:cubicBezTo>
                  <a:pt x="2912" y="765"/>
                  <a:pt x="2912" y="765"/>
                  <a:pt x="2912" y="765"/>
                </a:cubicBezTo>
                <a:cubicBezTo>
                  <a:pt x="2912" y="766"/>
                  <a:pt x="2911" y="768"/>
                  <a:pt x="2910" y="769"/>
                </a:cubicBezTo>
                <a:cubicBezTo>
                  <a:pt x="2910" y="769"/>
                  <a:pt x="2910" y="769"/>
                  <a:pt x="2909" y="770"/>
                </a:cubicBezTo>
                <a:cubicBezTo>
                  <a:pt x="2909" y="770"/>
                  <a:pt x="2909" y="770"/>
                  <a:pt x="2909" y="770"/>
                </a:cubicBezTo>
                <a:cubicBezTo>
                  <a:pt x="2909" y="771"/>
                  <a:pt x="2908" y="771"/>
                  <a:pt x="2908" y="771"/>
                </a:cubicBezTo>
                <a:cubicBezTo>
                  <a:pt x="2908" y="771"/>
                  <a:pt x="2908" y="771"/>
                  <a:pt x="2908" y="771"/>
                </a:cubicBezTo>
                <a:cubicBezTo>
                  <a:pt x="2907" y="772"/>
                  <a:pt x="2907" y="772"/>
                  <a:pt x="2906" y="773"/>
                </a:cubicBezTo>
                <a:cubicBezTo>
                  <a:pt x="2906" y="773"/>
                  <a:pt x="2905" y="774"/>
                  <a:pt x="2904" y="775"/>
                </a:cubicBezTo>
                <a:cubicBezTo>
                  <a:pt x="2903" y="775"/>
                  <a:pt x="2902" y="776"/>
                  <a:pt x="2901" y="776"/>
                </a:cubicBezTo>
                <a:cubicBezTo>
                  <a:pt x="2901" y="776"/>
                  <a:pt x="2901" y="776"/>
                  <a:pt x="2901" y="776"/>
                </a:cubicBezTo>
                <a:cubicBezTo>
                  <a:pt x="2900" y="777"/>
                  <a:pt x="2899" y="777"/>
                  <a:pt x="2899" y="777"/>
                </a:cubicBezTo>
                <a:cubicBezTo>
                  <a:pt x="2899" y="777"/>
                  <a:pt x="2898" y="777"/>
                  <a:pt x="2898" y="777"/>
                </a:cubicBezTo>
                <a:cubicBezTo>
                  <a:pt x="2898" y="777"/>
                  <a:pt x="2898" y="777"/>
                  <a:pt x="2898" y="777"/>
                </a:cubicBezTo>
                <a:cubicBezTo>
                  <a:pt x="2897" y="778"/>
                  <a:pt x="2897" y="778"/>
                  <a:pt x="2896" y="778"/>
                </a:cubicBezTo>
                <a:cubicBezTo>
                  <a:pt x="2896" y="779"/>
                  <a:pt x="2895" y="779"/>
                  <a:pt x="2894" y="779"/>
                </a:cubicBezTo>
                <a:cubicBezTo>
                  <a:pt x="2893" y="779"/>
                  <a:pt x="2893" y="779"/>
                  <a:pt x="2892" y="778"/>
                </a:cubicBezTo>
                <a:cubicBezTo>
                  <a:pt x="2892" y="778"/>
                  <a:pt x="2892" y="778"/>
                  <a:pt x="2892" y="778"/>
                </a:cubicBezTo>
                <a:cubicBezTo>
                  <a:pt x="2891" y="778"/>
                  <a:pt x="2891" y="778"/>
                  <a:pt x="2891" y="778"/>
                </a:cubicBezTo>
                <a:cubicBezTo>
                  <a:pt x="2891" y="778"/>
                  <a:pt x="2890" y="778"/>
                  <a:pt x="2890" y="778"/>
                </a:cubicBezTo>
                <a:cubicBezTo>
                  <a:pt x="2889" y="777"/>
                  <a:pt x="2889" y="777"/>
                  <a:pt x="2889" y="777"/>
                </a:cubicBezTo>
                <a:cubicBezTo>
                  <a:pt x="2889" y="777"/>
                  <a:pt x="2889" y="777"/>
                  <a:pt x="2889" y="777"/>
                </a:cubicBezTo>
                <a:cubicBezTo>
                  <a:pt x="2888" y="776"/>
                  <a:pt x="2888" y="776"/>
                  <a:pt x="2888" y="776"/>
                </a:cubicBezTo>
                <a:cubicBezTo>
                  <a:pt x="2887" y="776"/>
                  <a:pt x="2887" y="775"/>
                  <a:pt x="2886" y="775"/>
                </a:cubicBezTo>
                <a:cubicBezTo>
                  <a:pt x="2886" y="774"/>
                  <a:pt x="2886" y="774"/>
                  <a:pt x="2886" y="773"/>
                </a:cubicBezTo>
                <a:cubicBezTo>
                  <a:pt x="2886" y="773"/>
                  <a:pt x="2886" y="773"/>
                  <a:pt x="2886" y="773"/>
                </a:cubicBezTo>
                <a:cubicBezTo>
                  <a:pt x="2886" y="773"/>
                  <a:pt x="2886" y="773"/>
                  <a:pt x="2885" y="773"/>
                </a:cubicBezTo>
                <a:cubicBezTo>
                  <a:pt x="2885" y="773"/>
                  <a:pt x="2884" y="773"/>
                  <a:pt x="2884" y="773"/>
                </a:cubicBezTo>
                <a:cubicBezTo>
                  <a:pt x="2884" y="773"/>
                  <a:pt x="2884" y="773"/>
                  <a:pt x="2884" y="773"/>
                </a:cubicBezTo>
                <a:cubicBezTo>
                  <a:pt x="2883" y="773"/>
                  <a:pt x="2883" y="773"/>
                  <a:pt x="2883" y="774"/>
                </a:cubicBezTo>
                <a:cubicBezTo>
                  <a:pt x="2883" y="774"/>
                  <a:pt x="2883" y="774"/>
                  <a:pt x="2883" y="774"/>
                </a:cubicBezTo>
                <a:cubicBezTo>
                  <a:pt x="2883" y="775"/>
                  <a:pt x="2882" y="775"/>
                  <a:pt x="2881" y="775"/>
                </a:cubicBezTo>
                <a:cubicBezTo>
                  <a:pt x="2881" y="775"/>
                  <a:pt x="2880" y="776"/>
                  <a:pt x="2881" y="776"/>
                </a:cubicBezTo>
                <a:cubicBezTo>
                  <a:pt x="2881" y="777"/>
                  <a:pt x="2881" y="778"/>
                  <a:pt x="2880" y="778"/>
                </a:cubicBezTo>
                <a:cubicBezTo>
                  <a:pt x="2880" y="779"/>
                  <a:pt x="2880" y="779"/>
                  <a:pt x="2879" y="780"/>
                </a:cubicBezTo>
                <a:cubicBezTo>
                  <a:pt x="2878" y="780"/>
                  <a:pt x="2878" y="781"/>
                  <a:pt x="2878" y="781"/>
                </a:cubicBezTo>
                <a:cubicBezTo>
                  <a:pt x="2877" y="782"/>
                  <a:pt x="2877" y="782"/>
                  <a:pt x="2876" y="782"/>
                </a:cubicBezTo>
                <a:cubicBezTo>
                  <a:pt x="2876" y="782"/>
                  <a:pt x="2876" y="782"/>
                  <a:pt x="2876" y="782"/>
                </a:cubicBezTo>
                <a:cubicBezTo>
                  <a:pt x="2875" y="782"/>
                  <a:pt x="2875" y="782"/>
                  <a:pt x="2875" y="782"/>
                </a:cubicBezTo>
                <a:cubicBezTo>
                  <a:pt x="2875" y="783"/>
                  <a:pt x="2874" y="784"/>
                  <a:pt x="2873" y="785"/>
                </a:cubicBezTo>
                <a:cubicBezTo>
                  <a:pt x="2873" y="785"/>
                  <a:pt x="2873" y="785"/>
                  <a:pt x="2873" y="785"/>
                </a:cubicBezTo>
                <a:cubicBezTo>
                  <a:pt x="2873" y="785"/>
                  <a:pt x="2873" y="785"/>
                  <a:pt x="2872" y="785"/>
                </a:cubicBezTo>
                <a:cubicBezTo>
                  <a:pt x="2872" y="785"/>
                  <a:pt x="2872" y="785"/>
                  <a:pt x="2872" y="785"/>
                </a:cubicBezTo>
                <a:cubicBezTo>
                  <a:pt x="2872" y="785"/>
                  <a:pt x="2872" y="785"/>
                  <a:pt x="2872" y="785"/>
                </a:cubicBezTo>
                <a:cubicBezTo>
                  <a:pt x="2872" y="785"/>
                  <a:pt x="2871" y="785"/>
                  <a:pt x="2871" y="785"/>
                </a:cubicBezTo>
                <a:cubicBezTo>
                  <a:pt x="2871" y="785"/>
                  <a:pt x="2871" y="785"/>
                  <a:pt x="2871" y="785"/>
                </a:cubicBezTo>
                <a:cubicBezTo>
                  <a:pt x="2870" y="786"/>
                  <a:pt x="2870" y="786"/>
                  <a:pt x="2869" y="787"/>
                </a:cubicBezTo>
                <a:cubicBezTo>
                  <a:pt x="2869" y="787"/>
                  <a:pt x="2868" y="788"/>
                  <a:pt x="2867" y="788"/>
                </a:cubicBezTo>
                <a:cubicBezTo>
                  <a:pt x="2867" y="788"/>
                  <a:pt x="2867" y="789"/>
                  <a:pt x="2866" y="789"/>
                </a:cubicBezTo>
                <a:cubicBezTo>
                  <a:pt x="2866" y="790"/>
                  <a:pt x="2866" y="790"/>
                  <a:pt x="2866" y="790"/>
                </a:cubicBezTo>
                <a:cubicBezTo>
                  <a:pt x="2866" y="791"/>
                  <a:pt x="2865" y="791"/>
                  <a:pt x="2865" y="791"/>
                </a:cubicBezTo>
                <a:cubicBezTo>
                  <a:pt x="2865" y="791"/>
                  <a:pt x="2865" y="791"/>
                  <a:pt x="2865" y="792"/>
                </a:cubicBezTo>
                <a:cubicBezTo>
                  <a:pt x="2864" y="792"/>
                  <a:pt x="2864" y="792"/>
                  <a:pt x="2864" y="792"/>
                </a:cubicBezTo>
                <a:cubicBezTo>
                  <a:pt x="2865" y="793"/>
                  <a:pt x="2865" y="793"/>
                  <a:pt x="2865" y="793"/>
                </a:cubicBezTo>
                <a:cubicBezTo>
                  <a:pt x="2865" y="794"/>
                  <a:pt x="2865" y="794"/>
                  <a:pt x="2864" y="795"/>
                </a:cubicBezTo>
                <a:cubicBezTo>
                  <a:pt x="2864" y="795"/>
                  <a:pt x="2864" y="795"/>
                  <a:pt x="2864" y="795"/>
                </a:cubicBezTo>
                <a:cubicBezTo>
                  <a:pt x="2865" y="796"/>
                  <a:pt x="2865" y="796"/>
                  <a:pt x="2865" y="796"/>
                </a:cubicBezTo>
                <a:cubicBezTo>
                  <a:pt x="2865" y="797"/>
                  <a:pt x="2865" y="797"/>
                  <a:pt x="2865" y="798"/>
                </a:cubicBezTo>
                <a:cubicBezTo>
                  <a:pt x="2865" y="798"/>
                  <a:pt x="2865" y="799"/>
                  <a:pt x="2865" y="799"/>
                </a:cubicBezTo>
                <a:cubicBezTo>
                  <a:pt x="2865" y="799"/>
                  <a:pt x="2865" y="799"/>
                  <a:pt x="2865" y="800"/>
                </a:cubicBezTo>
                <a:cubicBezTo>
                  <a:pt x="2865" y="800"/>
                  <a:pt x="2865" y="801"/>
                  <a:pt x="2865" y="801"/>
                </a:cubicBezTo>
                <a:cubicBezTo>
                  <a:pt x="2865" y="802"/>
                  <a:pt x="2865" y="802"/>
                  <a:pt x="2865" y="802"/>
                </a:cubicBezTo>
                <a:cubicBezTo>
                  <a:pt x="2865" y="804"/>
                  <a:pt x="2865" y="805"/>
                  <a:pt x="2864" y="805"/>
                </a:cubicBezTo>
                <a:cubicBezTo>
                  <a:pt x="2863" y="806"/>
                  <a:pt x="2863" y="806"/>
                  <a:pt x="2863" y="806"/>
                </a:cubicBezTo>
                <a:cubicBezTo>
                  <a:pt x="2863" y="806"/>
                  <a:pt x="2863" y="807"/>
                  <a:pt x="2862" y="807"/>
                </a:cubicBezTo>
                <a:cubicBezTo>
                  <a:pt x="2862" y="807"/>
                  <a:pt x="2862" y="808"/>
                  <a:pt x="2862" y="808"/>
                </a:cubicBezTo>
                <a:cubicBezTo>
                  <a:pt x="2861" y="809"/>
                  <a:pt x="2861" y="809"/>
                  <a:pt x="2860" y="809"/>
                </a:cubicBezTo>
                <a:cubicBezTo>
                  <a:pt x="2860" y="809"/>
                  <a:pt x="2860" y="809"/>
                  <a:pt x="2859" y="809"/>
                </a:cubicBezTo>
                <a:cubicBezTo>
                  <a:pt x="2859" y="809"/>
                  <a:pt x="2859" y="810"/>
                  <a:pt x="2859" y="810"/>
                </a:cubicBezTo>
                <a:cubicBezTo>
                  <a:pt x="2858" y="810"/>
                  <a:pt x="2858" y="810"/>
                  <a:pt x="2857" y="811"/>
                </a:cubicBezTo>
                <a:cubicBezTo>
                  <a:pt x="2857" y="811"/>
                  <a:pt x="2857" y="811"/>
                  <a:pt x="2857" y="811"/>
                </a:cubicBezTo>
                <a:cubicBezTo>
                  <a:pt x="2856" y="812"/>
                  <a:pt x="2856" y="813"/>
                  <a:pt x="2855" y="814"/>
                </a:cubicBezTo>
                <a:cubicBezTo>
                  <a:pt x="2855" y="814"/>
                  <a:pt x="2854" y="814"/>
                  <a:pt x="2853" y="815"/>
                </a:cubicBezTo>
                <a:cubicBezTo>
                  <a:pt x="2853" y="815"/>
                  <a:pt x="2853" y="815"/>
                  <a:pt x="2853" y="815"/>
                </a:cubicBezTo>
                <a:cubicBezTo>
                  <a:pt x="2852" y="816"/>
                  <a:pt x="2851" y="816"/>
                  <a:pt x="2851" y="817"/>
                </a:cubicBezTo>
                <a:cubicBezTo>
                  <a:pt x="2850" y="817"/>
                  <a:pt x="2849" y="818"/>
                  <a:pt x="2848" y="818"/>
                </a:cubicBezTo>
                <a:cubicBezTo>
                  <a:pt x="2848" y="819"/>
                  <a:pt x="2848" y="819"/>
                  <a:pt x="2848" y="819"/>
                </a:cubicBezTo>
                <a:cubicBezTo>
                  <a:pt x="2847" y="819"/>
                  <a:pt x="2846" y="819"/>
                  <a:pt x="2845" y="819"/>
                </a:cubicBezTo>
                <a:cubicBezTo>
                  <a:pt x="2846" y="820"/>
                  <a:pt x="2846" y="820"/>
                  <a:pt x="2846" y="821"/>
                </a:cubicBezTo>
                <a:cubicBezTo>
                  <a:pt x="2846" y="821"/>
                  <a:pt x="2846" y="822"/>
                  <a:pt x="2845" y="823"/>
                </a:cubicBezTo>
                <a:cubicBezTo>
                  <a:pt x="2845" y="823"/>
                  <a:pt x="2845" y="823"/>
                  <a:pt x="2845" y="823"/>
                </a:cubicBezTo>
                <a:cubicBezTo>
                  <a:pt x="2845" y="824"/>
                  <a:pt x="2845" y="824"/>
                  <a:pt x="2845" y="824"/>
                </a:cubicBezTo>
                <a:cubicBezTo>
                  <a:pt x="2845" y="824"/>
                  <a:pt x="2845" y="824"/>
                  <a:pt x="2844" y="825"/>
                </a:cubicBezTo>
                <a:cubicBezTo>
                  <a:pt x="2845" y="825"/>
                  <a:pt x="2845" y="825"/>
                  <a:pt x="2845" y="825"/>
                </a:cubicBezTo>
                <a:cubicBezTo>
                  <a:pt x="2846" y="824"/>
                  <a:pt x="2847" y="824"/>
                  <a:pt x="2847" y="825"/>
                </a:cubicBezTo>
                <a:cubicBezTo>
                  <a:pt x="2847" y="825"/>
                  <a:pt x="2848" y="825"/>
                  <a:pt x="2849" y="827"/>
                </a:cubicBezTo>
                <a:cubicBezTo>
                  <a:pt x="2849" y="827"/>
                  <a:pt x="2849" y="827"/>
                  <a:pt x="2850" y="828"/>
                </a:cubicBezTo>
                <a:cubicBezTo>
                  <a:pt x="2850" y="828"/>
                  <a:pt x="2850" y="828"/>
                  <a:pt x="2850" y="828"/>
                </a:cubicBezTo>
                <a:cubicBezTo>
                  <a:pt x="2851" y="829"/>
                  <a:pt x="2851" y="829"/>
                  <a:pt x="2852" y="830"/>
                </a:cubicBezTo>
                <a:cubicBezTo>
                  <a:pt x="2853" y="830"/>
                  <a:pt x="2854" y="830"/>
                  <a:pt x="2854" y="831"/>
                </a:cubicBezTo>
                <a:cubicBezTo>
                  <a:pt x="2854" y="831"/>
                  <a:pt x="2855" y="832"/>
                  <a:pt x="2855" y="832"/>
                </a:cubicBezTo>
                <a:cubicBezTo>
                  <a:pt x="2855" y="833"/>
                  <a:pt x="2855" y="833"/>
                  <a:pt x="2855" y="833"/>
                </a:cubicBezTo>
                <a:cubicBezTo>
                  <a:pt x="2855" y="834"/>
                  <a:pt x="2855" y="834"/>
                  <a:pt x="2855" y="834"/>
                </a:cubicBezTo>
                <a:cubicBezTo>
                  <a:pt x="2855" y="834"/>
                  <a:pt x="2855" y="834"/>
                  <a:pt x="2855" y="834"/>
                </a:cubicBezTo>
                <a:cubicBezTo>
                  <a:pt x="2855" y="834"/>
                  <a:pt x="2855" y="834"/>
                  <a:pt x="2855" y="834"/>
                </a:cubicBezTo>
                <a:cubicBezTo>
                  <a:pt x="2855" y="834"/>
                  <a:pt x="2855" y="834"/>
                  <a:pt x="2855" y="834"/>
                </a:cubicBezTo>
                <a:cubicBezTo>
                  <a:pt x="2855" y="834"/>
                  <a:pt x="2855" y="834"/>
                  <a:pt x="2855" y="834"/>
                </a:cubicBezTo>
                <a:cubicBezTo>
                  <a:pt x="2855" y="834"/>
                  <a:pt x="2855" y="834"/>
                  <a:pt x="2855" y="834"/>
                </a:cubicBezTo>
                <a:cubicBezTo>
                  <a:pt x="2855" y="835"/>
                  <a:pt x="2855" y="835"/>
                  <a:pt x="2855" y="835"/>
                </a:cubicBezTo>
                <a:cubicBezTo>
                  <a:pt x="2856" y="836"/>
                  <a:pt x="2857" y="838"/>
                  <a:pt x="2858" y="839"/>
                </a:cubicBezTo>
                <a:cubicBezTo>
                  <a:pt x="2858" y="840"/>
                  <a:pt x="2858" y="840"/>
                  <a:pt x="2859" y="841"/>
                </a:cubicBezTo>
                <a:cubicBezTo>
                  <a:pt x="2859" y="841"/>
                  <a:pt x="2859" y="841"/>
                  <a:pt x="2859" y="841"/>
                </a:cubicBezTo>
                <a:cubicBezTo>
                  <a:pt x="2860" y="842"/>
                  <a:pt x="2860" y="842"/>
                  <a:pt x="2860" y="843"/>
                </a:cubicBezTo>
                <a:cubicBezTo>
                  <a:pt x="2860" y="843"/>
                  <a:pt x="2860" y="843"/>
                  <a:pt x="2860" y="844"/>
                </a:cubicBezTo>
                <a:cubicBezTo>
                  <a:pt x="2860" y="844"/>
                  <a:pt x="2861" y="845"/>
                  <a:pt x="2862" y="845"/>
                </a:cubicBezTo>
                <a:cubicBezTo>
                  <a:pt x="2863" y="845"/>
                  <a:pt x="2863" y="846"/>
                  <a:pt x="2863" y="847"/>
                </a:cubicBezTo>
                <a:cubicBezTo>
                  <a:pt x="2863" y="847"/>
                  <a:pt x="2863" y="847"/>
                  <a:pt x="2864" y="848"/>
                </a:cubicBezTo>
                <a:cubicBezTo>
                  <a:pt x="2864" y="848"/>
                  <a:pt x="2865" y="849"/>
                  <a:pt x="2865" y="849"/>
                </a:cubicBezTo>
                <a:cubicBezTo>
                  <a:pt x="2865" y="851"/>
                  <a:pt x="2865" y="852"/>
                  <a:pt x="2865" y="854"/>
                </a:cubicBezTo>
                <a:cubicBezTo>
                  <a:pt x="2865" y="854"/>
                  <a:pt x="2865" y="854"/>
                  <a:pt x="2865" y="854"/>
                </a:cubicBezTo>
                <a:cubicBezTo>
                  <a:pt x="2864" y="855"/>
                  <a:pt x="2865" y="856"/>
                  <a:pt x="2865" y="856"/>
                </a:cubicBezTo>
                <a:cubicBezTo>
                  <a:pt x="2866" y="857"/>
                  <a:pt x="2867" y="859"/>
                  <a:pt x="2867" y="861"/>
                </a:cubicBezTo>
                <a:cubicBezTo>
                  <a:pt x="2866" y="862"/>
                  <a:pt x="2866" y="864"/>
                  <a:pt x="2866" y="865"/>
                </a:cubicBezTo>
                <a:cubicBezTo>
                  <a:pt x="2866" y="867"/>
                  <a:pt x="2865" y="868"/>
                  <a:pt x="2865" y="869"/>
                </a:cubicBezTo>
                <a:cubicBezTo>
                  <a:pt x="2865" y="870"/>
                  <a:pt x="2865" y="870"/>
                  <a:pt x="2864" y="870"/>
                </a:cubicBezTo>
                <a:cubicBezTo>
                  <a:pt x="2864" y="872"/>
                  <a:pt x="2863" y="873"/>
                  <a:pt x="2862" y="874"/>
                </a:cubicBezTo>
                <a:cubicBezTo>
                  <a:pt x="2861" y="874"/>
                  <a:pt x="2861" y="874"/>
                  <a:pt x="2861" y="875"/>
                </a:cubicBezTo>
                <a:cubicBezTo>
                  <a:pt x="2860" y="875"/>
                  <a:pt x="2859" y="876"/>
                  <a:pt x="2858" y="876"/>
                </a:cubicBezTo>
                <a:cubicBezTo>
                  <a:pt x="2858" y="876"/>
                  <a:pt x="2857" y="876"/>
                  <a:pt x="2857" y="876"/>
                </a:cubicBezTo>
                <a:cubicBezTo>
                  <a:pt x="2857" y="876"/>
                  <a:pt x="2856" y="876"/>
                  <a:pt x="2856" y="876"/>
                </a:cubicBezTo>
                <a:cubicBezTo>
                  <a:pt x="2856" y="877"/>
                  <a:pt x="2856" y="877"/>
                  <a:pt x="2856" y="878"/>
                </a:cubicBezTo>
                <a:cubicBezTo>
                  <a:pt x="2854" y="879"/>
                  <a:pt x="2853" y="879"/>
                  <a:pt x="2852" y="878"/>
                </a:cubicBezTo>
                <a:cubicBezTo>
                  <a:pt x="2852" y="877"/>
                  <a:pt x="2851" y="877"/>
                  <a:pt x="2851" y="877"/>
                </a:cubicBezTo>
                <a:cubicBezTo>
                  <a:pt x="2851" y="877"/>
                  <a:pt x="2851" y="877"/>
                  <a:pt x="2850" y="877"/>
                </a:cubicBezTo>
                <a:cubicBezTo>
                  <a:pt x="2850" y="878"/>
                  <a:pt x="2849" y="878"/>
                  <a:pt x="2849" y="878"/>
                </a:cubicBezTo>
                <a:cubicBezTo>
                  <a:pt x="2849" y="878"/>
                  <a:pt x="2849" y="878"/>
                  <a:pt x="2849" y="878"/>
                </a:cubicBezTo>
                <a:cubicBezTo>
                  <a:pt x="2847" y="879"/>
                  <a:pt x="2846" y="879"/>
                  <a:pt x="2845" y="879"/>
                </a:cubicBezTo>
                <a:cubicBezTo>
                  <a:pt x="2845" y="879"/>
                  <a:pt x="2844" y="880"/>
                  <a:pt x="2844" y="880"/>
                </a:cubicBezTo>
                <a:cubicBezTo>
                  <a:pt x="2844" y="880"/>
                  <a:pt x="2844" y="880"/>
                  <a:pt x="2844" y="880"/>
                </a:cubicBezTo>
                <a:cubicBezTo>
                  <a:pt x="2843" y="880"/>
                  <a:pt x="2843" y="880"/>
                  <a:pt x="2843" y="881"/>
                </a:cubicBezTo>
                <a:cubicBezTo>
                  <a:pt x="2843" y="881"/>
                  <a:pt x="2842" y="881"/>
                  <a:pt x="2842" y="882"/>
                </a:cubicBezTo>
                <a:cubicBezTo>
                  <a:pt x="2842" y="882"/>
                  <a:pt x="2841" y="882"/>
                  <a:pt x="2841" y="882"/>
                </a:cubicBezTo>
                <a:cubicBezTo>
                  <a:pt x="2841" y="882"/>
                  <a:pt x="2840" y="883"/>
                  <a:pt x="2840" y="883"/>
                </a:cubicBezTo>
                <a:cubicBezTo>
                  <a:pt x="2840" y="883"/>
                  <a:pt x="2840" y="883"/>
                  <a:pt x="2840" y="883"/>
                </a:cubicBezTo>
                <a:cubicBezTo>
                  <a:pt x="2839" y="883"/>
                  <a:pt x="2839" y="884"/>
                  <a:pt x="2839" y="884"/>
                </a:cubicBezTo>
                <a:cubicBezTo>
                  <a:pt x="2838" y="884"/>
                  <a:pt x="2838" y="884"/>
                  <a:pt x="2838" y="884"/>
                </a:cubicBezTo>
                <a:cubicBezTo>
                  <a:pt x="2838" y="884"/>
                  <a:pt x="2837" y="884"/>
                  <a:pt x="2837" y="884"/>
                </a:cubicBezTo>
                <a:cubicBezTo>
                  <a:pt x="2836" y="883"/>
                  <a:pt x="2836" y="883"/>
                  <a:pt x="2836" y="882"/>
                </a:cubicBezTo>
                <a:cubicBezTo>
                  <a:pt x="2836" y="882"/>
                  <a:pt x="2836" y="881"/>
                  <a:pt x="2835" y="881"/>
                </a:cubicBezTo>
                <a:cubicBezTo>
                  <a:pt x="2835" y="881"/>
                  <a:pt x="2835" y="881"/>
                  <a:pt x="2835" y="881"/>
                </a:cubicBezTo>
                <a:cubicBezTo>
                  <a:pt x="2835" y="881"/>
                  <a:pt x="2834" y="880"/>
                  <a:pt x="2834" y="879"/>
                </a:cubicBezTo>
                <a:cubicBezTo>
                  <a:pt x="2834" y="878"/>
                  <a:pt x="2834" y="878"/>
                  <a:pt x="2835" y="877"/>
                </a:cubicBezTo>
                <a:cubicBezTo>
                  <a:pt x="2835" y="877"/>
                  <a:pt x="2835" y="877"/>
                  <a:pt x="2835" y="876"/>
                </a:cubicBezTo>
                <a:cubicBezTo>
                  <a:pt x="2835" y="876"/>
                  <a:pt x="2835" y="876"/>
                  <a:pt x="2835" y="876"/>
                </a:cubicBezTo>
                <a:cubicBezTo>
                  <a:pt x="2834" y="875"/>
                  <a:pt x="2835" y="874"/>
                  <a:pt x="2835" y="873"/>
                </a:cubicBezTo>
                <a:cubicBezTo>
                  <a:pt x="2835" y="872"/>
                  <a:pt x="2835" y="872"/>
                  <a:pt x="2835" y="872"/>
                </a:cubicBezTo>
                <a:cubicBezTo>
                  <a:pt x="2835" y="872"/>
                  <a:pt x="2835" y="871"/>
                  <a:pt x="2835" y="871"/>
                </a:cubicBezTo>
                <a:cubicBezTo>
                  <a:pt x="2836" y="871"/>
                  <a:pt x="2836" y="870"/>
                  <a:pt x="2836" y="870"/>
                </a:cubicBezTo>
                <a:cubicBezTo>
                  <a:pt x="2836" y="870"/>
                  <a:pt x="2836" y="870"/>
                  <a:pt x="2836" y="870"/>
                </a:cubicBezTo>
                <a:cubicBezTo>
                  <a:pt x="2835" y="869"/>
                  <a:pt x="2835" y="869"/>
                  <a:pt x="2835" y="868"/>
                </a:cubicBezTo>
                <a:cubicBezTo>
                  <a:pt x="2835" y="867"/>
                  <a:pt x="2836" y="867"/>
                  <a:pt x="2837" y="866"/>
                </a:cubicBezTo>
                <a:cubicBezTo>
                  <a:pt x="2837" y="866"/>
                  <a:pt x="2837" y="866"/>
                  <a:pt x="2837" y="866"/>
                </a:cubicBezTo>
                <a:cubicBezTo>
                  <a:pt x="2838" y="866"/>
                  <a:pt x="2838" y="865"/>
                  <a:pt x="2839" y="865"/>
                </a:cubicBezTo>
                <a:cubicBezTo>
                  <a:pt x="2839" y="865"/>
                  <a:pt x="2839" y="865"/>
                  <a:pt x="2839" y="865"/>
                </a:cubicBezTo>
                <a:cubicBezTo>
                  <a:pt x="2837" y="865"/>
                  <a:pt x="2837" y="865"/>
                  <a:pt x="2837" y="865"/>
                </a:cubicBezTo>
                <a:cubicBezTo>
                  <a:pt x="2837" y="865"/>
                  <a:pt x="2836" y="864"/>
                  <a:pt x="2836" y="864"/>
                </a:cubicBezTo>
                <a:cubicBezTo>
                  <a:pt x="2836" y="864"/>
                  <a:pt x="2836" y="864"/>
                  <a:pt x="2836" y="863"/>
                </a:cubicBezTo>
                <a:cubicBezTo>
                  <a:pt x="2836" y="863"/>
                  <a:pt x="2836" y="862"/>
                  <a:pt x="2836" y="862"/>
                </a:cubicBezTo>
                <a:cubicBezTo>
                  <a:pt x="2836" y="861"/>
                  <a:pt x="2836" y="860"/>
                  <a:pt x="2837" y="859"/>
                </a:cubicBezTo>
                <a:cubicBezTo>
                  <a:pt x="2837" y="859"/>
                  <a:pt x="2837" y="859"/>
                  <a:pt x="2837" y="859"/>
                </a:cubicBezTo>
                <a:cubicBezTo>
                  <a:pt x="2837" y="859"/>
                  <a:pt x="2837" y="859"/>
                  <a:pt x="2837" y="858"/>
                </a:cubicBezTo>
                <a:cubicBezTo>
                  <a:pt x="2837" y="858"/>
                  <a:pt x="2837" y="858"/>
                  <a:pt x="2837" y="858"/>
                </a:cubicBezTo>
                <a:cubicBezTo>
                  <a:pt x="2836" y="858"/>
                  <a:pt x="2835" y="857"/>
                  <a:pt x="2833" y="857"/>
                </a:cubicBezTo>
                <a:cubicBezTo>
                  <a:pt x="2833" y="857"/>
                  <a:pt x="2832" y="857"/>
                  <a:pt x="2832" y="857"/>
                </a:cubicBezTo>
                <a:cubicBezTo>
                  <a:pt x="2832" y="856"/>
                  <a:pt x="2832" y="856"/>
                  <a:pt x="2832" y="855"/>
                </a:cubicBezTo>
                <a:cubicBezTo>
                  <a:pt x="2832" y="854"/>
                  <a:pt x="2834" y="853"/>
                  <a:pt x="2834" y="853"/>
                </a:cubicBezTo>
                <a:cubicBezTo>
                  <a:pt x="2835" y="853"/>
                  <a:pt x="2835" y="853"/>
                  <a:pt x="2835" y="853"/>
                </a:cubicBezTo>
                <a:cubicBezTo>
                  <a:pt x="2836" y="852"/>
                  <a:pt x="2837" y="852"/>
                  <a:pt x="2838" y="852"/>
                </a:cubicBezTo>
                <a:cubicBezTo>
                  <a:pt x="2838" y="852"/>
                  <a:pt x="2838" y="852"/>
                  <a:pt x="2839" y="852"/>
                </a:cubicBezTo>
                <a:cubicBezTo>
                  <a:pt x="2839" y="852"/>
                  <a:pt x="2839" y="852"/>
                  <a:pt x="2839" y="851"/>
                </a:cubicBezTo>
                <a:cubicBezTo>
                  <a:pt x="2839" y="851"/>
                  <a:pt x="2839" y="851"/>
                  <a:pt x="2839" y="850"/>
                </a:cubicBezTo>
                <a:cubicBezTo>
                  <a:pt x="2839" y="850"/>
                  <a:pt x="2839" y="850"/>
                  <a:pt x="2839" y="850"/>
                </a:cubicBezTo>
                <a:cubicBezTo>
                  <a:pt x="2838" y="850"/>
                  <a:pt x="2838" y="850"/>
                  <a:pt x="2838" y="850"/>
                </a:cubicBezTo>
                <a:cubicBezTo>
                  <a:pt x="2837" y="849"/>
                  <a:pt x="2837" y="848"/>
                  <a:pt x="2837" y="848"/>
                </a:cubicBezTo>
                <a:cubicBezTo>
                  <a:pt x="2837" y="848"/>
                  <a:pt x="2837" y="847"/>
                  <a:pt x="2836" y="847"/>
                </a:cubicBezTo>
                <a:cubicBezTo>
                  <a:pt x="2836" y="847"/>
                  <a:pt x="2835" y="847"/>
                  <a:pt x="2835" y="846"/>
                </a:cubicBezTo>
                <a:cubicBezTo>
                  <a:pt x="2834" y="846"/>
                  <a:pt x="2834" y="846"/>
                  <a:pt x="2834" y="845"/>
                </a:cubicBezTo>
                <a:cubicBezTo>
                  <a:pt x="2834" y="845"/>
                  <a:pt x="2833" y="845"/>
                  <a:pt x="2833" y="844"/>
                </a:cubicBezTo>
                <a:cubicBezTo>
                  <a:pt x="2833" y="844"/>
                  <a:pt x="2833" y="844"/>
                  <a:pt x="2833" y="844"/>
                </a:cubicBezTo>
                <a:cubicBezTo>
                  <a:pt x="2832" y="844"/>
                  <a:pt x="2832" y="844"/>
                  <a:pt x="2832" y="844"/>
                </a:cubicBezTo>
                <a:cubicBezTo>
                  <a:pt x="2832" y="844"/>
                  <a:pt x="2832" y="844"/>
                  <a:pt x="2832" y="844"/>
                </a:cubicBezTo>
                <a:cubicBezTo>
                  <a:pt x="2831" y="844"/>
                  <a:pt x="2831" y="844"/>
                  <a:pt x="2831" y="844"/>
                </a:cubicBezTo>
                <a:cubicBezTo>
                  <a:pt x="2831" y="844"/>
                  <a:pt x="2831" y="844"/>
                  <a:pt x="2831" y="844"/>
                </a:cubicBezTo>
                <a:cubicBezTo>
                  <a:pt x="2831" y="844"/>
                  <a:pt x="2831" y="844"/>
                  <a:pt x="2831" y="844"/>
                </a:cubicBezTo>
                <a:cubicBezTo>
                  <a:pt x="2831" y="844"/>
                  <a:pt x="2831" y="844"/>
                  <a:pt x="2831" y="844"/>
                </a:cubicBezTo>
                <a:cubicBezTo>
                  <a:pt x="2831" y="844"/>
                  <a:pt x="2830" y="843"/>
                  <a:pt x="2830" y="843"/>
                </a:cubicBezTo>
                <a:cubicBezTo>
                  <a:pt x="2829" y="844"/>
                  <a:pt x="2829" y="845"/>
                  <a:pt x="2828" y="845"/>
                </a:cubicBezTo>
                <a:cubicBezTo>
                  <a:pt x="2827" y="846"/>
                  <a:pt x="2827" y="846"/>
                  <a:pt x="2826" y="846"/>
                </a:cubicBezTo>
                <a:cubicBezTo>
                  <a:pt x="2825" y="846"/>
                  <a:pt x="2825" y="846"/>
                  <a:pt x="2825" y="846"/>
                </a:cubicBezTo>
                <a:cubicBezTo>
                  <a:pt x="2824" y="846"/>
                  <a:pt x="2822" y="846"/>
                  <a:pt x="2822" y="844"/>
                </a:cubicBezTo>
                <a:cubicBezTo>
                  <a:pt x="2822" y="844"/>
                  <a:pt x="2822" y="844"/>
                  <a:pt x="2823" y="843"/>
                </a:cubicBezTo>
                <a:cubicBezTo>
                  <a:pt x="2822" y="843"/>
                  <a:pt x="2820" y="843"/>
                  <a:pt x="2820" y="842"/>
                </a:cubicBezTo>
                <a:cubicBezTo>
                  <a:pt x="2820" y="841"/>
                  <a:pt x="2820" y="840"/>
                  <a:pt x="2821" y="840"/>
                </a:cubicBezTo>
                <a:cubicBezTo>
                  <a:pt x="2821" y="840"/>
                  <a:pt x="2821" y="840"/>
                  <a:pt x="2821" y="840"/>
                </a:cubicBezTo>
                <a:cubicBezTo>
                  <a:pt x="2821" y="840"/>
                  <a:pt x="2821" y="839"/>
                  <a:pt x="2821" y="839"/>
                </a:cubicBezTo>
                <a:cubicBezTo>
                  <a:pt x="2822" y="839"/>
                  <a:pt x="2822" y="838"/>
                  <a:pt x="2822" y="838"/>
                </a:cubicBezTo>
                <a:cubicBezTo>
                  <a:pt x="2822" y="837"/>
                  <a:pt x="2822" y="837"/>
                  <a:pt x="2822" y="837"/>
                </a:cubicBezTo>
                <a:cubicBezTo>
                  <a:pt x="2823" y="836"/>
                  <a:pt x="2823" y="835"/>
                  <a:pt x="2824" y="834"/>
                </a:cubicBezTo>
                <a:cubicBezTo>
                  <a:pt x="2823" y="834"/>
                  <a:pt x="2823" y="834"/>
                  <a:pt x="2822" y="834"/>
                </a:cubicBezTo>
                <a:cubicBezTo>
                  <a:pt x="2822" y="833"/>
                  <a:pt x="2822" y="833"/>
                  <a:pt x="2822" y="832"/>
                </a:cubicBezTo>
                <a:cubicBezTo>
                  <a:pt x="2822" y="832"/>
                  <a:pt x="2822" y="831"/>
                  <a:pt x="2823" y="831"/>
                </a:cubicBezTo>
                <a:cubicBezTo>
                  <a:pt x="2823" y="830"/>
                  <a:pt x="2823" y="829"/>
                  <a:pt x="2823" y="829"/>
                </a:cubicBezTo>
                <a:cubicBezTo>
                  <a:pt x="2824" y="828"/>
                  <a:pt x="2824" y="828"/>
                  <a:pt x="2824" y="828"/>
                </a:cubicBezTo>
                <a:cubicBezTo>
                  <a:pt x="2824" y="827"/>
                  <a:pt x="2824" y="826"/>
                  <a:pt x="2825" y="826"/>
                </a:cubicBezTo>
                <a:cubicBezTo>
                  <a:pt x="2825" y="825"/>
                  <a:pt x="2826" y="824"/>
                  <a:pt x="2826" y="823"/>
                </a:cubicBezTo>
                <a:cubicBezTo>
                  <a:pt x="2825" y="824"/>
                  <a:pt x="2824" y="824"/>
                  <a:pt x="2823" y="823"/>
                </a:cubicBezTo>
                <a:cubicBezTo>
                  <a:pt x="2823" y="823"/>
                  <a:pt x="2822" y="823"/>
                  <a:pt x="2822" y="822"/>
                </a:cubicBezTo>
                <a:cubicBezTo>
                  <a:pt x="2822" y="822"/>
                  <a:pt x="2821" y="822"/>
                  <a:pt x="2821" y="822"/>
                </a:cubicBezTo>
                <a:cubicBezTo>
                  <a:pt x="2821" y="822"/>
                  <a:pt x="2821" y="823"/>
                  <a:pt x="2821" y="823"/>
                </a:cubicBezTo>
                <a:cubicBezTo>
                  <a:pt x="2820" y="823"/>
                  <a:pt x="2819" y="823"/>
                  <a:pt x="2819" y="822"/>
                </a:cubicBezTo>
                <a:cubicBezTo>
                  <a:pt x="2818" y="822"/>
                  <a:pt x="2818" y="821"/>
                  <a:pt x="2818" y="821"/>
                </a:cubicBezTo>
                <a:cubicBezTo>
                  <a:pt x="2818" y="820"/>
                  <a:pt x="2818" y="820"/>
                  <a:pt x="2818" y="820"/>
                </a:cubicBezTo>
                <a:cubicBezTo>
                  <a:pt x="2818" y="820"/>
                  <a:pt x="2818" y="820"/>
                  <a:pt x="2818" y="819"/>
                </a:cubicBezTo>
                <a:cubicBezTo>
                  <a:pt x="2818" y="820"/>
                  <a:pt x="2817" y="820"/>
                  <a:pt x="2817" y="820"/>
                </a:cubicBezTo>
                <a:cubicBezTo>
                  <a:pt x="2817" y="820"/>
                  <a:pt x="2816" y="821"/>
                  <a:pt x="2816" y="821"/>
                </a:cubicBezTo>
                <a:cubicBezTo>
                  <a:pt x="2816" y="821"/>
                  <a:pt x="2815" y="821"/>
                  <a:pt x="2815" y="821"/>
                </a:cubicBezTo>
                <a:cubicBezTo>
                  <a:pt x="2814" y="821"/>
                  <a:pt x="2813" y="821"/>
                  <a:pt x="2812" y="821"/>
                </a:cubicBezTo>
                <a:cubicBezTo>
                  <a:pt x="2811" y="820"/>
                  <a:pt x="2811" y="820"/>
                  <a:pt x="2810" y="820"/>
                </a:cubicBezTo>
                <a:cubicBezTo>
                  <a:pt x="2810" y="821"/>
                  <a:pt x="2809" y="821"/>
                  <a:pt x="2809" y="821"/>
                </a:cubicBezTo>
                <a:cubicBezTo>
                  <a:pt x="2809" y="821"/>
                  <a:pt x="2809" y="822"/>
                  <a:pt x="2809" y="822"/>
                </a:cubicBezTo>
                <a:cubicBezTo>
                  <a:pt x="2808" y="822"/>
                  <a:pt x="2807" y="822"/>
                  <a:pt x="2807" y="822"/>
                </a:cubicBezTo>
                <a:cubicBezTo>
                  <a:pt x="2807" y="821"/>
                  <a:pt x="2807" y="821"/>
                  <a:pt x="2807" y="821"/>
                </a:cubicBezTo>
                <a:cubicBezTo>
                  <a:pt x="2807" y="821"/>
                  <a:pt x="2807" y="821"/>
                  <a:pt x="2807" y="821"/>
                </a:cubicBezTo>
                <a:cubicBezTo>
                  <a:pt x="2807" y="822"/>
                  <a:pt x="2807" y="822"/>
                  <a:pt x="2807" y="822"/>
                </a:cubicBezTo>
                <a:cubicBezTo>
                  <a:pt x="2806" y="822"/>
                  <a:pt x="2806" y="822"/>
                  <a:pt x="2806" y="823"/>
                </a:cubicBezTo>
                <a:cubicBezTo>
                  <a:pt x="2806" y="823"/>
                  <a:pt x="2806" y="824"/>
                  <a:pt x="2806" y="824"/>
                </a:cubicBezTo>
                <a:cubicBezTo>
                  <a:pt x="2806" y="824"/>
                  <a:pt x="2805" y="825"/>
                  <a:pt x="2805" y="825"/>
                </a:cubicBezTo>
                <a:cubicBezTo>
                  <a:pt x="2804" y="825"/>
                  <a:pt x="2803" y="825"/>
                  <a:pt x="2802" y="825"/>
                </a:cubicBezTo>
                <a:cubicBezTo>
                  <a:pt x="2802" y="826"/>
                  <a:pt x="2802" y="826"/>
                  <a:pt x="2802" y="826"/>
                </a:cubicBezTo>
                <a:cubicBezTo>
                  <a:pt x="2801" y="826"/>
                  <a:pt x="2801" y="826"/>
                  <a:pt x="2801" y="826"/>
                </a:cubicBezTo>
                <a:cubicBezTo>
                  <a:pt x="2800" y="827"/>
                  <a:pt x="2800" y="827"/>
                  <a:pt x="2800" y="827"/>
                </a:cubicBezTo>
                <a:cubicBezTo>
                  <a:pt x="2799" y="828"/>
                  <a:pt x="2798" y="828"/>
                  <a:pt x="2798" y="828"/>
                </a:cubicBezTo>
                <a:cubicBezTo>
                  <a:pt x="2797" y="828"/>
                  <a:pt x="2797" y="829"/>
                  <a:pt x="2797" y="829"/>
                </a:cubicBezTo>
                <a:cubicBezTo>
                  <a:pt x="2797" y="829"/>
                  <a:pt x="2797" y="829"/>
                  <a:pt x="2797" y="829"/>
                </a:cubicBezTo>
                <a:cubicBezTo>
                  <a:pt x="2797" y="830"/>
                  <a:pt x="2797" y="830"/>
                  <a:pt x="2796" y="830"/>
                </a:cubicBezTo>
                <a:cubicBezTo>
                  <a:pt x="2796" y="831"/>
                  <a:pt x="2796" y="831"/>
                  <a:pt x="2795" y="831"/>
                </a:cubicBezTo>
                <a:cubicBezTo>
                  <a:pt x="2795" y="831"/>
                  <a:pt x="2795" y="831"/>
                  <a:pt x="2795" y="831"/>
                </a:cubicBezTo>
                <a:cubicBezTo>
                  <a:pt x="2795" y="832"/>
                  <a:pt x="2794" y="832"/>
                  <a:pt x="2793" y="832"/>
                </a:cubicBezTo>
                <a:cubicBezTo>
                  <a:pt x="2793" y="832"/>
                  <a:pt x="2793" y="833"/>
                  <a:pt x="2793" y="833"/>
                </a:cubicBezTo>
                <a:cubicBezTo>
                  <a:pt x="2792" y="833"/>
                  <a:pt x="2792" y="833"/>
                  <a:pt x="2792" y="833"/>
                </a:cubicBezTo>
                <a:cubicBezTo>
                  <a:pt x="2792" y="833"/>
                  <a:pt x="2791" y="834"/>
                  <a:pt x="2791" y="834"/>
                </a:cubicBezTo>
                <a:cubicBezTo>
                  <a:pt x="2790" y="835"/>
                  <a:pt x="2788" y="836"/>
                  <a:pt x="2787" y="836"/>
                </a:cubicBezTo>
                <a:cubicBezTo>
                  <a:pt x="2786" y="836"/>
                  <a:pt x="2786" y="835"/>
                  <a:pt x="2785" y="835"/>
                </a:cubicBezTo>
                <a:cubicBezTo>
                  <a:pt x="2785" y="835"/>
                  <a:pt x="2785" y="834"/>
                  <a:pt x="2785" y="834"/>
                </a:cubicBezTo>
                <a:cubicBezTo>
                  <a:pt x="2785" y="833"/>
                  <a:pt x="2785" y="833"/>
                  <a:pt x="2786" y="832"/>
                </a:cubicBezTo>
                <a:cubicBezTo>
                  <a:pt x="2786" y="832"/>
                  <a:pt x="2786" y="832"/>
                  <a:pt x="2786" y="832"/>
                </a:cubicBezTo>
                <a:cubicBezTo>
                  <a:pt x="2786" y="831"/>
                  <a:pt x="2787" y="831"/>
                  <a:pt x="2787" y="831"/>
                </a:cubicBezTo>
                <a:cubicBezTo>
                  <a:pt x="2787" y="830"/>
                  <a:pt x="2788" y="829"/>
                  <a:pt x="2790" y="829"/>
                </a:cubicBezTo>
                <a:cubicBezTo>
                  <a:pt x="2790" y="829"/>
                  <a:pt x="2791" y="829"/>
                  <a:pt x="2791" y="829"/>
                </a:cubicBezTo>
                <a:cubicBezTo>
                  <a:pt x="2791" y="829"/>
                  <a:pt x="2791" y="829"/>
                  <a:pt x="2791" y="829"/>
                </a:cubicBezTo>
                <a:cubicBezTo>
                  <a:pt x="2792" y="829"/>
                  <a:pt x="2792" y="829"/>
                  <a:pt x="2792" y="829"/>
                </a:cubicBezTo>
                <a:cubicBezTo>
                  <a:pt x="2792" y="828"/>
                  <a:pt x="2792" y="828"/>
                  <a:pt x="2792" y="828"/>
                </a:cubicBezTo>
                <a:cubicBezTo>
                  <a:pt x="2792" y="827"/>
                  <a:pt x="2792" y="827"/>
                  <a:pt x="2792" y="827"/>
                </a:cubicBezTo>
                <a:cubicBezTo>
                  <a:pt x="2792" y="827"/>
                  <a:pt x="2792" y="827"/>
                  <a:pt x="2792" y="827"/>
                </a:cubicBezTo>
                <a:cubicBezTo>
                  <a:pt x="2792" y="827"/>
                  <a:pt x="2791" y="827"/>
                  <a:pt x="2791" y="827"/>
                </a:cubicBezTo>
                <a:cubicBezTo>
                  <a:pt x="2790" y="827"/>
                  <a:pt x="2790" y="827"/>
                  <a:pt x="2790" y="826"/>
                </a:cubicBezTo>
                <a:cubicBezTo>
                  <a:pt x="2790" y="826"/>
                  <a:pt x="2790" y="826"/>
                  <a:pt x="2790" y="825"/>
                </a:cubicBezTo>
                <a:cubicBezTo>
                  <a:pt x="2790" y="825"/>
                  <a:pt x="2790" y="824"/>
                  <a:pt x="2791" y="824"/>
                </a:cubicBezTo>
                <a:cubicBezTo>
                  <a:pt x="2791" y="824"/>
                  <a:pt x="2791" y="824"/>
                  <a:pt x="2791" y="824"/>
                </a:cubicBezTo>
                <a:cubicBezTo>
                  <a:pt x="2791" y="824"/>
                  <a:pt x="2791" y="824"/>
                  <a:pt x="2791" y="824"/>
                </a:cubicBezTo>
                <a:cubicBezTo>
                  <a:pt x="2790" y="824"/>
                  <a:pt x="2790" y="824"/>
                  <a:pt x="2790" y="824"/>
                </a:cubicBezTo>
                <a:cubicBezTo>
                  <a:pt x="2790" y="823"/>
                  <a:pt x="2789" y="823"/>
                  <a:pt x="2789" y="821"/>
                </a:cubicBezTo>
                <a:cubicBezTo>
                  <a:pt x="2789" y="821"/>
                  <a:pt x="2789" y="821"/>
                  <a:pt x="2790" y="820"/>
                </a:cubicBezTo>
                <a:cubicBezTo>
                  <a:pt x="2790" y="819"/>
                  <a:pt x="2790" y="817"/>
                  <a:pt x="2793" y="817"/>
                </a:cubicBezTo>
                <a:cubicBezTo>
                  <a:pt x="2793" y="817"/>
                  <a:pt x="2793" y="817"/>
                  <a:pt x="2794" y="816"/>
                </a:cubicBezTo>
                <a:cubicBezTo>
                  <a:pt x="2794" y="815"/>
                  <a:pt x="2794" y="815"/>
                  <a:pt x="2794" y="814"/>
                </a:cubicBezTo>
                <a:cubicBezTo>
                  <a:pt x="2794" y="813"/>
                  <a:pt x="2795" y="812"/>
                  <a:pt x="2796" y="812"/>
                </a:cubicBezTo>
                <a:cubicBezTo>
                  <a:pt x="2796" y="812"/>
                  <a:pt x="2796" y="812"/>
                  <a:pt x="2797" y="812"/>
                </a:cubicBezTo>
                <a:cubicBezTo>
                  <a:pt x="2797" y="811"/>
                  <a:pt x="2797" y="811"/>
                  <a:pt x="2797" y="811"/>
                </a:cubicBezTo>
                <a:cubicBezTo>
                  <a:pt x="2797" y="810"/>
                  <a:pt x="2796" y="810"/>
                  <a:pt x="2796" y="810"/>
                </a:cubicBezTo>
                <a:cubicBezTo>
                  <a:pt x="2795" y="809"/>
                  <a:pt x="2795" y="809"/>
                  <a:pt x="2794" y="808"/>
                </a:cubicBezTo>
                <a:cubicBezTo>
                  <a:pt x="2794" y="808"/>
                  <a:pt x="2793" y="808"/>
                  <a:pt x="2793" y="807"/>
                </a:cubicBezTo>
                <a:cubicBezTo>
                  <a:pt x="2793" y="808"/>
                  <a:pt x="2793" y="808"/>
                  <a:pt x="2792" y="808"/>
                </a:cubicBezTo>
                <a:cubicBezTo>
                  <a:pt x="2792" y="808"/>
                  <a:pt x="2792" y="808"/>
                  <a:pt x="2792" y="808"/>
                </a:cubicBezTo>
                <a:cubicBezTo>
                  <a:pt x="2792" y="808"/>
                  <a:pt x="2791" y="808"/>
                  <a:pt x="2791" y="808"/>
                </a:cubicBezTo>
                <a:cubicBezTo>
                  <a:pt x="2791" y="808"/>
                  <a:pt x="2791" y="808"/>
                  <a:pt x="2791" y="807"/>
                </a:cubicBezTo>
                <a:cubicBezTo>
                  <a:pt x="2790" y="807"/>
                  <a:pt x="2790" y="807"/>
                  <a:pt x="2789" y="806"/>
                </a:cubicBezTo>
                <a:cubicBezTo>
                  <a:pt x="2789" y="807"/>
                  <a:pt x="2789" y="807"/>
                  <a:pt x="2789" y="807"/>
                </a:cubicBezTo>
                <a:cubicBezTo>
                  <a:pt x="2788" y="807"/>
                  <a:pt x="2788" y="807"/>
                  <a:pt x="2788" y="807"/>
                </a:cubicBezTo>
                <a:cubicBezTo>
                  <a:pt x="2787" y="807"/>
                  <a:pt x="2786" y="807"/>
                  <a:pt x="2786" y="808"/>
                </a:cubicBezTo>
                <a:cubicBezTo>
                  <a:pt x="2786" y="808"/>
                  <a:pt x="2786" y="808"/>
                  <a:pt x="2786" y="808"/>
                </a:cubicBezTo>
                <a:cubicBezTo>
                  <a:pt x="2786" y="809"/>
                  <a:pt x="2785" y="809"/>
                  <a:pt x="2785" y="810"/>
                </a:cubicBezTo>
                <a:cubicBezTo>
                  <a:pt x="2785" y="810"/>
                  <a:pt x="2784" y="810"/>
                  <a:pt x="2784" y="810"/>
                </a:cubicBezTo>
                <a:cubicBezTo>
                  <a:pt x="2784" y="810"/>
                  <a:pt x="2784" y="811"/>
                  <a:pt x="2783" y="811"/>
                </a:cubicBezTo>
                <a:cubicBezTo>
                  <a:pt x="2783" y="811"/>
                  <a:pt x="2783" y="811"/>
                  <a:pt x="2782" y="811"/>
                </a:cubicBezTo>
                <a:cubicBezTo>
                  <a:pt x="2782" y="812"/>
                  <a:pt x="2782" y="812"/>
                  <a:pt x="2782" y="812"/>
                </a:cubicBezTo>
                <a:cubicBezTo>
                  <a:pt x="2782" y="812"/>
                  <a:pt x="2782" y="812"/>
                  <a:pt x="2782" y="812"/>
                </a:cubicBezTo>
                <a:cubicBezTo>
                  <a:pt x="2782" y="813"/>
                  <a:pt x="2782" y="813"/>
                  <a:pt x="2782" y="814"/>
                </a:cubicBezTo>
                <a:cubicBezTo>
                  <a:pt x="2782" y="815"/>
                  <a:pt x="2781" y="815"/>
                  <a:pt x="2781" y="816"/>
                </a:cubicBezTo>
                <a:cubicBezTo>
                  <a:pt x="2781" y="816"/>
                  <a:pt x="2781" y="816"/>
                  <a:pt x="2781" y="816"/>
                </a:cubicBezTo>
                <a:cubicBezTo>
                  <a:pt x="2780" y="816"/>
                  <a:pt x="2780" y="816"/>
                  <a:pt x="2780" y="817"/>
                </a:cubicBezTo>
                <a:cubicBezTo>
                  <a:pt x="2779" y="817"/>
                  <a:pt x="2779" y="817"/>
                  <a:pt x="2779" y="818"/>
                </a:cubicBezTo>
                <a:cubicBezTo>
                  <a:pt x="2779" y="818"/>
                  <a:pt x="2779" y="818"/>
                  <a:pt x="2779" y="818"/>
                </a:cubicBezTo>
                <a:cubicBezTo>
                  <a:pt x="2779" y="818"/>
                  <a:pt x="2779" y="818"/>
                  <a:pt x="2779" y="818"/>
                </a:cubicBezTo>
                <a:cubicBezTo>
                  <a:pt x="2778" y="818"/>
                  <a:pt x="2777" y="819"/>
                  <a:pt x="2776" y="819"/>
                </a:cubicBezTo>
                <a:cubicBezTo>
                  <a:pt x="2776" y="819"/>
                  <a:pt x="2776" y="819"/>
                  <a:pt x="2776" y="819"/>
                </a:cubicBezTo>
                <a:cubicBezTo>
                  <a:pt x="2776" y="819"/>
                  <a:pt x="2776" y="819"/>
                  <a:pt x="2776" y="819"/>
                </a:cubicBezTo>
                <a:cubicBezTo>
                  <a:pt x="2775" y="819"/>
                  <a:pt x="2775" y="819"/>
                  <a:pt x="2775" y="820"/>
                </a:cubicBezTo>
                <a:cubicBezTo>
                  <a:pt x="2774" y="820"/>
                  <a:pt x="2773" y="820"/>
                  <a:pt x="2773" y="820"/>
                </a:cubicBezTo>
                <a:cubicBezTo>
                  <a:pt x="2772" y="820"/>
                  <a:pt x="2772" y="820"/>
                  <a:pt x="2772" y="820"/>
                </a:cubicBezTo>
                <a:cubicBezTo>
                  <a:pt x="2772" y="820"/>
                  <a:pt x="2772" y="821"/>
                  <a:pt x="2772" y="821"/>
                </a:cubicBezTo>
                <a:cubicBezTo>
                  <a:pt x="2771" y="822"/>
                  <a:pt x="2771" y="822"/>
                  <a:pt x="2771" y="822"/>
                </a:cubicBezTo>
                <a:cubicBezTo>
                  <a:pt x="2770" y="823"/>
                  <a:pt x="2770" y="824"/>
                  <a:pt x="2769" y="824"/>
                </a:cubicBezTo>
                <a:cubicBezTo>
                  <a:pt x="2769" y="824"/>
                  <a:pt x="2769" y="824"/>
                  <a:pt x="2769" y="824"/>
                </a:cubicBezTo>
                <a:cubicBezTo>
                  <a:pt x="2769" y="824"/>
                  <a:pt x="2770" y="825"/>
                  <a:pt x="2770" y="825"/>
                </a:cubicBezTo>
                <a:cubicBezTo>
                  <a:pt x="2770" y="825"/>
                  <a:pt x="2770" y="825"/>
                  <a:pt x="2770" y="825"/>
                </a:cubicBezTo>
                <a:cubicBezTo>
                  <a:pt x="2770" y="825"/>
                  <a:pt x="2770" y="825"/>
                  <a:pt x="2770" y="825"/>
                </a:cubicBezTo>
                <a:cubicBezTo>
                  <a:pt x="2770" y="826"/>
                  <a:pt x="2771" y="826"/>
                  <a:pt x="2770" y="826"/>
                </a:cubicBezTo>
                <a:cubicBezTo>
                  <a:pt x="2770" y="827"/>
                  <a:pt x="2770" y="827"/>
                  <a:pt x="2770" y="827"/>
                </a:cubicBezTo>
                <a:cubicBezTo>
                  <a:pt x="2770" y="827"/>
                  <a:pt x="2770" y="828"/>
                  <a:pt x="2769" y="828"/>
                </a:cubicBezTo>
                <a:cubicBezTo>
                  <a:pt x="2769" y="829"/>
                  <a:pt x="2769" y="829"/>
                  <a:pt x="2769" y="829"/>
                </a:cubicBezTo>
                <a:cubicBezTo>
                  <a:pt x="2769" y="829"/>
                  <a:pt x="2769" y="830"/>
                  <a:pt x="2768" y="830"/>
                </a:cubicBezTo>
                <a:cubicBezTo>
                  <a:pt x="2768" y="831"/>
                  <a:pt x="2765" y="831"/>
                  <a:pt x="2764" y="831"/>
                </a:cubicBezTo>
                <a:cubicBezTo>
                  <a:pt x="2764" y="831"/>
                  <a:pt x="2764" y="831"/>
                  <a:pt x="2764" y="831"/>
                </a:cubicBezTo>
                <a:cubicBezTo>
                  <a:pt x="2764" y="831"/>
                  <a:pt x="2763" y="831"/>
                  <a:pt x="2763" y="831"/>
                </a:cubicBezTo>
                <a:cubicBezTo>
                  <a:pt x="2762" y="831"/>
                  <a:pt x="2762" y="831"/>
                  <a:pt x="2762" y="831"/>
                </a:cubicBezTo>
                <a:cubicBezTo>
                  <a:pt x="2761" y="831"/>
                  <a:pt x="2760" y="831"/>
                  <a:pt x="2760" y="830"/>
                </a:cubicBezTo>
                <a:cubicBezTo>
                  <a:pt x="2759" y="830"/>
                  <a:pt x="2759" y="830"/>
                  <a:pt x="2759" y="830"/>
                </a:cubicBezTo>
                <a:cubicBezTo>
                  <a:pt x="2759" y="830"/>
                  <a:pt x="2759" y="830"/>
                  <a:pt x="2759" y="830"/>
                </a:cubicBezTo>
                <a:cubicBezTo>
                  <a:pt x="2758" y="830"/>
                  <a:pt x="2758" y="831"/>
                  <a:pt x="2758" y="831"/>
                </a:cubicBezTo>
                <a:cubicBezTo>
                  <a:pt x="2758" y="832"/>
                  <a:pt x="2757" y="833"/>
                  <a:pt x="2756" y="833"/>
                </a:cubicBezTo>
                <a:cubicBezTo>
                  <a:pt x="2756" y="833"/>
                  <a:pt x="2756" y="833"/>
                  <a:pt x="2756" y="834"/>
                </a:cubicBezTo>
                <a:cubicBezTo>
                  <a:pt x="2756" y="834"/>
                  <a:pt x="2756" y="834"/>
                  <a:pt x="2756" y="835"/>
                </a:cubicBezTo>
                <a:cubicBezTo>
                  <a:pt x="2756" y="835"/>
                  <a:pt x="2756" y="835"/>
                  <a:pt x="2755" y="836"/>
                </a:cubicBezTo>
                <a:cubicBezTo>
                  <a:pt x="2755" y="836"/>
                  <a:pt x="2755" y="836"/>
                  <a:pt x="2755" y="836"/>
                </a:cubicBezTo>
                <a:cubicBezTo>
                  <a:pt x="2755" y="837"/>
                  <a:pt x="2755" y="837"/>
                  <a:pt x="2755" y="837"/>
                </a:cubicBezTo>
                <a:cubicBezTo>
                  <a:pt x="2755" y="837"/>
                  <a:pt x="2756" y="838"/>
                  <a:pt x="2756" y="838"/>
                </a:cubicBezTo>
                <a:cubicBezTo>
                  <a:pt x="2756" y="838"/>
                  <a:pt x="2756" y="838"/>
                  <a:pt x="2756" y="838"/>
                </a:cubicBezTo>
                <a:cubicBezTo>
                  <a:pt x="2756" y="838"/>
                  <a:pt x="2756" y="838"/>
                  <a:pt x="2756" y="838"/>
                </a:cubicBezTo>
                <a:cubicBezTo>
                  <a:pt x="2756" y="838"/>
                  <a:pt x="2756" y="838"/>
                  <a:pt x="2756" y="838"/>
                </a:cubicBezTo>
                <a:cubicBezTo>
                  <a:pt x="2756" y="838"/>
                  <a:pt x="2756" y="838"/>
                  <a:pt x="2756" y="838"/>
                </a:cubicBezTo>
                <a:cubicBezTo>
                  <a:pt x="2756" y="839"/>
                  <a:pt x="2756" y="839"/>
                  <a:pt x="2756" y="839"/>
                </a:cubicBezTo>
                <a:cubicBezTo>
                  <a:pt x="2756" y="839"/>
                  <a:pt x="2757" y="839"/>
                  <a:pt x="2757" y="839"/>
                </a:cubicBezTo>
                <a:cubicBezTo>
                  <a:pt x="2757" y="840"/>
                  <a:pt x="2758" y="840"/>
                  <a:pt x="2758" y="840"/>
                </a:cubicBezTo>
                <a:cubicBezTo>
                  <a:pt x="2759" y="840"/>
                  <a:pt x="2759" y="840"/>
                  <a:pt x="2759" y="840"/>
                </a:cubicBezTo>
                <a:cubicBezTo>
                  <a:pt x="2759" y="840"/>
                  <a:pt x="2759" y="840"/>
                  <a:pt x="2759" y="840"/>
                </a:cubicBezTo>
                <a:cubicBezTo>
                  <a:pt x="2759" y="841"/>
                  <a:pt x="2760" y="841"/>
                  <a:pt x="2760" y="842"/>
                </a:cubicBezTo>
                <a:cubicBezTo>
                  <a:pt x="2760" y="843"/>
                  <a:pt x="2760" y="843"/>
                  <a:pt x="2760" y="843"/>
                </a:cubicBezTo>
                <a:cubicBezTo>
                  <a:pt x="2761" y="843"/>
                  <a:pt x="2762" y="843"/>
                  <a:pt x="2762" y="843"/>
                </a:cubicBezTo>
                <a:cubicBezTo>
                  <a:pt x="2762" y="843"/>
                  <a:pt x="2763" y="843"/>
                  <a:pt x="2763" y="843"/>
                </a:cubicBezTo>
                <a:cubicBezTo>
                  <a:pt x="2763" y="843"/>
                  <a:pt x="2763" y="843"/>
                  <a:pt x="2764" y="843"/>
                </a:cubicBezTo>
                <a:cubicBezTo>
                  <a:pt x="2765" y="843"/>
                  <a:pt x="2765" y="844"/>
                  <a:pt x="2766" y="844"/>
                </a:cubicBezTo>
                <a:cubicBezTo>
                  <a:pt x="2767" y="845"/>
                  <a:pt x="2767" y="846"/>
                  <a:pt x="2767" y="847"/>
                </a:cubicBezTo>
                <a:cubicBezTo>
                  <a:pt x="2766" y="848"/>
                  <a:pt x="2766" y="848"/>
                  <a:pt x="2766" y="848"/>
                </a:cubicBezTo>
                <a:cubicBezTo>
                  <a:pt x="2766" y="848"/>
                  <a:pt x="2766" y="848"/>
                  <a:pt x="2766" y="848"/>
                </a:cubicBezTo>
                <a:cubicBezTo>
                  <a:pt x="2766" y="849"/>
                  <a:pt x="2766" y="849"/>
                  <a:pt x="2767" y="850"/>
                </a:cubicBezTo>
                <a:cubicBezTo>
                  <a:pt x="2767" y="850"/>
                  <a:pt x="2767" y="850"/>
                  <a:pt x="2767" y="850"/>
                </a:cubicBezTo>
                <a:cubicBezTo>
                  <a:pt x="2767" y="850"/>
                  <a:pt x="2768" y="851"/>
                  <a:pt x="2768" y="851"/>
                </a:cubicBezTo>
                <a:cubicBezTo>
                  <a:pt x="2768" y="852"/>
                  <a:pt x="2768" y="852"/>
                  <a:pt x="2768" y="852"/>
                </a:cubicBezTo>
                <a:cubicBezTo>
                  <a:pt x="2768" y="852"/>
                  <a:pt x="2768" y="852"/>
                  <a:pt x="2768" y="852"/>
                </a:cubicBezTo>
                <a:cubicBezTo>
                  <a:pt x="2769" y="852"/>
                  <a:pt x="2769" y="852"/>
                  <a:pt x="2769" y="852"/>
                </a:cubicBezTo>
                <a:cubicBezTo>
                  <a:pt x="2769" y="852"/>
                  <a:pt x="2770" y="852"/>
                  <a:pt x="2770" y="851"/>
                </a:cubicBezTo>
                <a:cubicBezTo>
                  <a:pt x="2770" y="851"/>
                  <a:pt x="2770" y="851"/>
                  <a:pt x="2771" y="851"/>
                </a:cubicBezTo>
                <a:cubicBezTo>
                  <a:pt x="2771" y="851"/>
                  <a:pt x="2772" y="852"/>
                  <a:pt x="2772" y="852"/>
                </a:cubicBezTo>
                <a:cubicBezTo>
                  <a:pt x="2772" y="853"/>
                  <a:pt x="2773" y="852"/>
                  <a:pt x="2774" y="851"/>
                </a:cubicBezTo>
                <a:cubicBezTo>
                  <a:pt x="2774" y="851"/>
                  <a:pt x="2774" y="851"/>
                  <a:pt x="2774" y="851"/>
                </a:cubicBezTo>
                <a:cubicBezTo>
                  <a:pt x="2774" y="850"/>
                  <a:pt x="2774" y="850"/>
                  <a:pt x="2774" y="850"/>
                </a:cubicBezTo>
                <a:cubicBezTo>
                  <a:pt x="2774" y="850"/>
                  <a:pt x="2774" y="849"/>
                  <a:pt x="2775" y="848"/>
                </a:cubicBezTo>
                <a:cubicBezTo>
                  <a:pt x="2776" y="848"/>
                  <a:pt x="2777" y="847"/>
                  <a:pt x="2777" y="847"/>
                </a:cubicBezTo>
                <a:cubicBezTo>
                  <a:pt x="2778" y="847"/>
                  <a:pt x="2778" y="847"/>
                  <a:pt x="2778" y="847"/>
                </a:cubicBezTo>
                <a:cubicBezTo>
                  <a:pt x="2778" y="847"/>
                  <a:pt x="2778" y="847"/>
                  <a:pt x="2778" y="847"/>
                </a:cubicBezTo>
                <a:cubicBezTo>
                  <a:pt x="2778" y="847"/>
                  <a:pt x="2779" y="846"/>
                  <a:pt x="2779" y="846"/>
                </a:cubicBezTo>
                <a:cubicBezTo>
                  <a:pt x="2780" y="845"/>
                  <a:pt x="2780" y="845"/>
                  <a:pt x="2781" y="845"/>
                </a:cubicBezTo>
                <a:cubicBezTo>
                  <a:pt x="2781" y="845"/>
                  <a:pt x="2781" y="845"/>
                  <a:pt x="2782" y="845"/>
                </a:cubicBezTo>
                <a:cubicBezTo>
                  <a:pt x="2782" y="845"/>
                  <a:pt x="2782" y="844"/>
                  <a:pt x="2782" y="844"/>
                </a:cubicBezTo>
                <a:cubicBezTo>
                  <a:pt x="2783" y="843"/>
                  <a:pt x="2784" y="843"/>
                  <a:pt x="2786" y="843"/>
                </a:cubicBezTo>
                <a:cubicBezTo>
                  <a:pt x="2786" y="844"/>
                  <a:pt x="2786" y="844"/>
                  <a:pt x="2786" y="844"/>
                </a:cubicBezTo>
                <a:cubicBezTo>
                  <a:pt x="2786" y="844"/>
                  <a:pt x="2787" y="844"/>
                  <a:pt x="2788" y="845"/>
                </a:cubicBezTo>
                <a:cubicBezTo>
                  <a:pt x="2788" y="845"/>
                  <a:pt x="2788" y="845"/>
                  <a:pt x="2788" y="845"/>
                </a:cubicBezTo>
                <a:cubicBezTo>
                  <a:pt x="2788" y="845"/>
                  <a:pt x="2788" y="845"/>
                  <a:pt x="2789" y="845"/>
                </a:cubicBezTo>
                <a:cubicBezTo>
                  <a:pt x="2789" y="845"/>
                  <a:pt x="2789" y="846"/>
                  <a:pt x="2789" y="846"/>
                </a:cubicBezTo>
                <a:cubicBezTo>
                  <a:pt x="2790" y="847"/>
                  <a:pt x="2791" y="847"/>
                  <a:pt x="2792" y="847"/>
                </a:cubicBezTo>
                <a:cubicBezTo>
                  <a:pt x="2794" y="847"/>
                  <a:pt x="2794" y="847"/>
                  <a:pt x="2794" y="847"/>
                </a:cubicBezTo>
                <a:cubicBezTo>
                  <a:pt x="2794" y="847"/>
                  <a:pt x="2795" y="847"/>
                  <a:pt x="2795" y="847"/>
                </a:cubicBezTo>
                <a:cubicBezTo>
                  <a:pt x="2795" y="846"/>
                  <a:pt x="2796" y="846"/>
                  <a:pt x="2796" y="846"/>
                </a:cubicBezTo>
                <a:cubicBezTo>
                  <a:pt x="2796" y="846"/>
                  <a:pt x="2796" y="846"/>
                  <a:pt x="2796" y="846"/>
                </a:cubicBezTo>
                <a:cubicBezTo>
                  <a:pt x="2797" y="846"/>
                  <a:pt x="2798" y="846"/>
                  <a:pt x="2798" y="846"/>
                </a:cubicBezTo>
                <a:cubicBezTo>
                  <a:pt x="2799" y="846"/>
                  <a:pt x="2799" y="846"/>
                  <a:pt x="2799" y="846"/>
                </a:cubicBezTo>
                <a:cubicBezTo>
                  <a:pt x="2799" y="846"/>
                  <a:pt x="2799" y="847"/>
                  <a:pt x="2800" y="847"/>
                </a:cubicBezTo>
                <a:cubicBezTo>
                  <a:pt x="2801" y="847"/>
                  <a:pt x="2802" y="847"/>
                  <a:pt x="2803" y="848"/>
                </a:cubicBezTo>
                <a:cubicBezTo>
                  <a:pt x="2803" y="849"/>
                  <a:pt x="2803" y="849"/>
                  <a:pt x="2802" y="850"/>
                </a:cubicBezTo>
                <a:cubicBezTo>
                  <a:pt x="2803" y="850"/>
                  <a:pt x="2803" y="850"/>
                  <a:pt x="2803" y="850"/>
                </a:cubicBezTo>
                <a:cubicBezTo>
                  <a:pt x="2803" y="851"/>
                  <a:pt x="2802" y="852"/>
                  <a:pt x="2801" y="853"/>
                </a:cubicBezTo>
                <a:cubicBezTo>
                  <a:pt x="2801" y="853"/>
                  <a:pt x="2801" y="853"/>
                  <a:pt x="2801" y="853"/>
                </a:cubicBezTo>
                <a:cubicBezTo>
                  <a:pt x="2802" y="854"/>
                  <a:pt x="2802" y="855"/>
                  <a:pt x="2801" y="856"/>
                </a:cubicBezTo>
                <a:cubicBezTo>
                  <a:pt x="2801" y="857"/>
                  <a:pt x="2799" y="857"/>
                  <a:pt x="2798" y="857"/>
                </a:cubicBezTo>
                <a:cubicBezTo>
                  <a:pt x="2797" y="857"/>
                  <a:pt x="2796" y="857"/>
                  <a:pt x="2795" y="856"/>
                </a:cubicBezTo>
                <a:cubicBezTo>
                  <a:pt x="2795" y="856"/>
                  <a:pt x="2794" y="856"/>
                  <a:pt x="2794" y="856"/>
                </a:cubicBezTo>
                <a:cubicBezTo>
                  <a:pt x="2794" y="856"/>
                  <a:pt x="2793" y="857"/>
                  <a:pt x="2793" y="857"/>
                </a:cubicBezTo>
                <a:cubicBezTo>
                  <a:pt x="2793" y="857"/>
                  <a:pt x="2793" y="857"/>
                  <a:pt x="2793" y="857"/>
                </a:cubicBezTo>
                <a:cubicBezTo>
                  <a:pt x="2793" y="857"/>
                  <a:pt x="2792" y="857"/>
                  <a:pt x="2792" y="857"/>
                </a:cubicBezTo>
                <a:cubicBezTo>
                  <a:pt x="2792" y="858"/>
                  <a:pt x="2792" y="858"/>
                  <a:pt x="2791" y="858"/>
                </a:cubicBezTo>
                <a:cubicBezTo>
                  <a:pt x="2790" y="858"/>
                  <a:pt x="2790" y="858"/>
                  <a:pt x="2789" y="858"/>
                </a:cubicBezTo>
                <a:cubicBezTo>
                  <a:pt x="2789" y="858"/>
                  <a:pt x="2789" y="858"/>
                  <a:pt x="2789" y="858"/>
                </a:cubicBezTo>
                <a:cubicBezTo>
                  <a:pt x="2789" y="858"/>
                  <a:pt x="2788" y="858"/>
                  <a:pt x="2788" y="858"/>
                </a:cubicBezTo>
                <a:cubicBezTo>
                  <a:pt x="2788" y="858"/>
                  <a:pt x="2787" y="858"/>
                  <a:pt x="2786" y="858"/>
                </a:cubicBezTo>
                <a:cubicBezTo>
                  <a:pt x="2786" y="858"/>
                  <a:pt x="2786" y="858"/>
                  <a:pt x="2786" y="858"/>
                </a:cubicBezTo>
                <a:cubicBezTo>
                  <a:pt x="2786" y="858"/>
                  <a:pt x="2786" y="858"/>
                  <a:pt x="2786" y="858"/>
                </a:cubicBezTo>
                <a:cubicBezTo>
                  <a:pt x="2786" y="859"/>
                  <a:pt x="2786" y="860"/>
                  <a:pt x="2785" y="860"/>
                </a:cubicBezTo>
                <a:cubicBezTo>
                  <a:pt x="2785" y="861"/>
                  <a:pt x="2784" y="861"/>
                  <a:pt x="2784" y="861"/>
                </a:cubicBezTo>
                <a:cubicBezTo>
                  <a:pt x="2784" y="861"/>
                  <a:pt x="2783" y="862"/>
                  <a:pt x="2783" y="862"/>
                </a:cubicBezTo>
                <a:cubicBezTo>
                  <a:pt x="2783" y="862"/>
                  <a:pt x="2782" y="862"/>
                  <a:pt x="2782" y="863"/>
                </a:cubicBezTo>
                <a:cubicBezTo>
                  <a:pt x="2781" y="863"/>
                  <a:pt x="2781" y="863"/>
                  <a:pt x="2780" y="863"/>
                </a:cubicBezTo>
                <a:cubicBezTo>
                  <a:pt x="2780" y="863"/>
                  <a:pt x="2780" y="863"/>
                  <a:pt x="2780" y="863"/>
                </a:cubicBezTo>
                <a:cubicBezTo>
                  <a:pt x="2780" y="863"/>
                  <a:pt x="2780" y="863"/>
                  <a:pt x="2780" y="863"/>
                </a:cubicBezTo>
                <a:cubicBezTo>
                  <a:pt x="2780" y="863"/>
                  <a:pt x="2780" y="863"/>
                  <a:pt x="2780" y="863"/>
                </a:cubicBezTo>
                <a:cubicBezTo>
                  <a:pt x="2780" y="863"/>
                  <a:pt x="2780" y="864"/>
                  <a:pt x="2780" y="864"/>
                </a:cubicBezTo>
                <a:cubicBezTo>
                  <a:pt x="2781" y="864"/>
                  <a:pt x="2781" y="865"/>
                  <a:pt x="2781" y="866"/>
                </a:cubicBezTo>
                <a:cubicBezTo>
                  <a:pt x="2781" y="866"/>
                  <a:pt x="2780" y="867"/>
                  <a:pt x="2780" y="867"/>
                </a:cubicBezTo>
                <a:cubicBezTo>
                  <a:pt x="2780" y="868"/>
                  <a:pt x="2779" y="868"/>
                  <a:pt x="2779" y="868"/>
                </a:cubicBezTo>
                <a:cubicBezTo>
                  <a:pt x="2779" y="868"/>
                  <a:pt x="2778" y="868"/>
                  <a:pt x="2778" y="868"/>
                </a:cubicBezTo>
                <a:cubicBezTo>
                  <a:pt x="2777" y="868"/>
                  <a:pt x="2777" y="868"/>
                  <a:pt x="2777" y="868"/>
                </a:cubicBezTo>
                <a:cubicBezTo>
                  <a:pt x="2776" y="869"/>
                  <a:pt x="2776" y="869"/>
                  <a:pt x="2775" y="869"/>
                </a:cubicBezTo>
                <a:cubicBezTo>
                  <a:pt x="2775" y="869"/>
                  <a:pt x="2774" y="869"/>
                  <a:pt x="2774" y="870"/>
                </a:cubicBezTo>
                <a:cubicBezTo>
                  <a:pt x="2774" y="870"/>
                  <a:pt x="2773" y="870"/>
                  <a:pt x="2773" y="870"/>
                </a:cubicBezTo>
                <a:cubicBezTo>
                  <a:pt x="2773" y="870"/>
                  <a:pt x="2773" y="871"/>
                  <a:pt x="2773" y="871"/>
                </a:cubicBezTo>
                <a:cubicBezTo>
                  <a:pt x="2773" y="871"/>
                  <a:pt x="2773" y="872"/>
                  <a:pt x="2773" y="872"/>
                </a:cubicBezTo>
                <a:cubicBezTo>
                  <a:pt x="2773" y="872"/>
                  <a:pt x="2773" y="872"/>
                  <a:pt x="2773" y="873"/>
                </a:cubicBezTo>
                <a:cubicBezTo>
                  <a:pt x="2773" y="873"/>
                  <a:pt x="2773" y="874"/>
                  <a:pt x="2773" y="875"/>
                </a:cubicBezTo>
                <a:cubicBezTo>
                  <a:pt x="2772" y="878"/>
                  <a:pt x="2772" y="878"/>
                  <a:pt x="2772" y="878"/>
                </a:cubicBezTo>
                <a:cubicBezTo>
                  <a:pt x="2772" y="878"/>
                  <a:pt x="2772" y="878"/>
                  <a:pt x="2772" y="878"/>
                </a:cubicBezTo>
                <a:cubicBezTo>
                  <a:pt x="2772" y="878"/>
                  <a:pt x="2772" y="878"/>
                  <a:pt x="2772" y="878"/>
                </a:cubicBezTo>
                <a:cubicBezTo>
                  <a:pt x="2772" y="879"/>
                  <a:pt x="2771" y="880"/>
                  <a:pt x="2771" y="880"/>
                </a:cubicBezTo>
                <a:cubicBezTo>
                  <a:pt x="2771" y="880"/>
                  <a:pt x="2772" y="880"/>
                  <a:pt x="2772" y="880"/>
                </a:cubicBezTo>
                <a:cubicBezTo>
                  <a:pt x="2772" y="880"/>
                  <a:pt x="2773" y="880"/>
                  <a:pt x="2773" y="881"/>
                </a:cubicBezTo>
                <a:cubicBezTo>
                  <a:pt x="2774" y="881"/>
                  <a:pt x="2774" y="882"/>
                  <a:pt x="2774" y="882"/>
                </a:cubicBezTo>
                <a:cubicBezTo>
                  <a:pt x="2774" y="882"/>
                  <a:pt x="2775" y="882"/>
                  <a:pt x="2775" y="882"/>
                </a:cubicBezTo>
                <a:cubicBezTo>
                  <a:pt x="2776" y="883"/>
                  <a:pt x="2776" y="883"/>
                  <a:pt x="2776" y="883"/>
                </a:cubicBezTo>
                <a:cubicBezTo>
                  <a:pt x="2777" y="883"/>
                  <a:pt x="2777" y="883"/>
                  <a:pt x="2777" y="883"/>
                </a:cubicBezTo>
                <a:cubicBezTo>
                  <a:pt x="2777" y="883"/>
                  <a:pt x="2777" y="883"/>
                  <a:pt x="2777" y="883"/>
                </a:cubicBezTo>
                <a:cubicBezTo>
                  <a:pt x="2778" y="883"/>
                  <a:pt x="2778" y="884"/>
                  <a:pt x="2779" y="884"/>
                </a:cubicBezTo>
                <a:cubicBezTo>
                  <a:pt x="2779" y="884"/>
                  <a:pt x="2779" y="884"/>
                  <a:pt x="2779" y="884"/>
                </a:cubicBezTo>
                <a:cubicBezTo>
                  <a:pt x="2780" y="884"/>
                  <a:pt x="2780" y="884"/>
                  <a:pt x="2781" y="884"/>
                </a:cubicBezTo>
                <a:cubicBezTo>
                  <a:pt x="2781" y="885"/>
                  <a:pt x="2781" y="885"/>
                  <a:pt x="2781" y="885"/>
                </a:cubicBezTo>
                <a:cubicBezTo>
                  <a:pt x="2781" y="885"/>
                  <a:pt x="2781" y="885"/>
                  <a:pt x="2781" y="885"/>
                </a:cubicBezTo>
                <a:cubicBezTo>
                  <a:pt x="2782" y="886"/>
                  <a:pt x="2782" y="886"/>
                  <a:pt x="2783" y="886"/>
                </a:cubicBezTo>
                <a:cubicBezTo>
                  <a:pt x="2783" y="887"/>
                  <a:pt x="2783" y="888"/>
                  <a:pt x="2783" y="888"/>
                </a:cubicBezTo>
                <a:cubicBezTo>
                  <a:pt x="2782" y="889"/>
                  <a:pt x="2783" y="890"/>
                  <a:pt x="2783" y="890"/>
                </a:cubicBezTo>
                <a:cubicBezTo>
                  <a:pt x="2783" y="891"/>
                  <a:pt x="2784" y="891"/>
                  <a:pt x="2783" y="892"/>
                </a:cubicBezTo>
                <a:cubicBezTo>
                  <a:pt x="2783" y="893"/>
                  <a:pt x="2783" y="894"/>
                  <a:pt x="2784" y="895"/>
                </a:cubicBezTo>
                <a:cubicBezTo>
                  <a:pt x="2785" y="895"/>
                  <a:pt x="2786" y="895"/>
                  <a:pt x="2786" y="897"/>
                </a:cubicBezTo>
                <a:cubicBezTo>
                  <a:pt x="2786" y="897"/>
                  <a:pt x="2786" y="897"/>
                  <a:pt x="2786" y="897"/>
                </a:cubicBezTo>
                <a:cubicBezTo>
                  <a:pt x="2787" y="898"/>
                  <a:pt x="2787" y="898"/>
                  <a:pt x="2787" y="898"/>
                </a:cubicBezTo>
                <a:cubicBezTo>
                  <a:pt x="2787" y="898"/>
                  <a:pt x="2787" y="898"/>
                  <a:pt x="2787" y="898"/>
                </a:cubicBezTo>
                <a:cubicBezTo>
                  <a:pt x="2787" y="898"/>
                  <a:pt x="2787" y="898"/>
                  <a:pt x="2787" y="898"/>
                </a:cubicBezTo>
                <a:cubicBezTo>
                  <a:pt x="2788" y="899"/>
                  <a:pt x="2788" y="899"/>
                  <a:pt x="2788" y="899"/>
                </a:cubicBezTo>
                <a:cubicBezTo>
                  <a:pt x="2788" y="899"/>
                  <a:pt x="2788" y="900"/>
                  <a:pt x="2788" y="901"/>
                </a:cubicBezTo>
                <a:cubicBezTo>
                  <a:pt x="2788" y="901"/>
                  <a:pt x="2788" y="902"/>
                  <a:pt x="2788" y="903"/>
                </a:cubicBezTo>
                <a:cubicBezTo>
                  <a:pt x="2788" y="904"/>
                  <a:pt x="2789" y="904"/>
                  <a:pt x="2791" y="904"/>
                </a:cubicBezTo>
                <a:cubicBezTo>
                  <a:pt x="2792" y="905"/>
                  <a:pt x="2793" y="906"/>
                  <a:pt x="2793" y="907"/>
                </a:cubicBezTo>
                <a:cubicBezTo>
                  <a:pt x="2793" y="908"/>
                  <a:pt x="2793" y="908"/>
                  <a:pt x="2793" y="909"/>
                </a:cubicBezTo>
                <a:cubicBezTo>
                  <a:pt x="2793" y="909"/>
                  <a:pt x="2793" y="909"/>
                  <a:pt x="2794" y="909"/>
                </a:cubicBezTo>
                <a:cubicBezTo>
                  <a:pt x="2794" y="909"/>
                  <a:pt x="2794" y="909"/>
                  <a:pt x="2794" y="910"/>
                </a:cubicBezTo>
                <a:cubicBezTo>
                  <a:pt x="2795" y="910"/>
                  <a:pt x="2795" y="911"/>
                  <a:pt x="2795" y="911"/>
                </a:cubicBezTo>
                <a:cubicBezTo>
                  <a:pt x="2795" y="911"/>
                  <a:pt x="2795" y="912"/>
                  <a:pt x="2795" y="912"/>
                </a:cubicBezTo>
                <a:cubicBezTo>
                  <a:pt x="2795" y="912"/>
                  <a:pt x="2795" y="912"/>
                  <a:pt x="2795" y="912"/>
                </a:cubicBezTo>
                <a:cubicBezTo>
                  <a:pt x="2795" y="912"/>
                  <a:pt x="2796" y="913"/>
                  <a:pt x="2795" y="913"/>
                </a:cubicBezTo>
                <a:cubicBezTo>
                  <a:pt x="2795" y="913"/>
                  <a:pt x="2795" y="914"/>
                  <a:pt x="2795" y="914"/>
                </a:cubicBezTo>
                <a:cubicBezTo>
                  <a:pt x="2794" y="915"/>
                  <a:pt x="2792" y="914"/>
                  <a:pt x="2792" y="914"/>
                </a:cubicBezTo>
                <a:cubicBezTo>
                  <a:pt x="2791" y="914"/>
                  <a:pt x="2790" y="913"/>
                  <a:pt x="2789" y="913"/>
                </a:cubicBezTo>
                <a:cubicBezTo>
                  <a:pt x="2788" y="913"/>
                  <a:pt x="2788" y="913"/>
                  <a:pt x="2788" y="913"/>
                </a:cubicBezTo>
                <a:cubicBezTo>
                  <a:pt x="2788" y="913"/>
                  <a:pt x="2787" y="913"/>
                  <a:pt x="2787" y="913"/>
                </a:cubicBezTo>
                <a:cubicBezTo>
                  <a:pt x="2787" y="913"/>
                  <a:pt x="2787" y="913"/>
                  <a:pt x="2786" y="913"/>
                </a:cubicBezTo>
                <a:cubicBezTo>
                  <a:pt x="2786" y="913"/>
                  <a:pt x="2786" y="913"/>
                  <a:pt x="2787" y="913"/>
                </a:cubicBezTo>
                <a:cubicBezTo>
                  <a:pt x="2787" y="913"/>
                  <a:pt x="2787" y="914"/>
                  <a:pt x="2787" y="914"/>
                </a:cubicBezTo>
                <a:cubicBezTo>
                  <a:pt x="2787" y="914"/>
                  <a:pt x="2788" y="915"/>
                  <a:pt x="2789" y="915"/>
                </a:cubicBezTo>
                <a:cubicBezTo>
                  <a:pt x="2789" y="916"/>
                  <a:pt x="2789" y="916"/>
                  <a:pt x="2790" y="916"/>
                </a:cubicBezTo>
                <a:cubicBezTo>
                  <a:pt x="2790" y="916"/>
                  <a:pt x="2790" y="916"/>
                  <a:pt x="2790" y="916"/>
                </a:cubicBezTo>
                <a:cubicBezTo>
                  <a:pt x="2790" y="916"/>
                  <a:pt x="2790" y="916"/>
                  <a:pt x="2790" y="916"/>
                </a:cubicBezTo>
                <a:cubicBezTo>
                  <a:pt x="2790" y="916"/>
                  <a:pt x="2790" y="916"/>
                  <a:pt x="2790" y="916"/>
                </a:cubicBezTo>
                <a:cubicBezTo>
                  <a:pt x="2790" y="916"/>
                  <a:pt x="2790" y="916"/>
                  <a:pt x="2790" y="916"/>
                </a:cubicBezTo>
                <a:cubicBezTo>
                  <a:pt x="2790" y="916"/>
                  <a:pt x="2790" y="916"/>
                  <a:pt x="2790" y="916"/>
                </a:cubicBezTo>
                <a:cubicBezTo>
                  <a:pt x="2790" y="917"/>
                  <a:pt x="2791" y="917"/>
                  <a:pt x="2791" y="917"/>
                </a:cubicBezTo>
                <a:cubicBezTo>
                  <a:pt x="2792" y="918"/>
                  <a:pt x="2792" y="918"/>
                  <a:pt x="2793" y="919"/>
                </a:cubicBezTo>
                <a:cubicBezTo>
                  <a:pt x="2793" y="919"/>
                  <a:pt x="2793" y="919"/>
                  <a:pt x="2793" y="919"/>
                </a:cubicBezTo>
                <a:cubicBezTo>
                  <a:pt x="2793" y="919"/>
                  <a:pt x="2793" y="919"/>
                  <a:pt x="2793" y="919"/>
                </a:cubicBezTo>
                <a:cubicBezTo>
                  <a:pt x="2793" y="920"/>
                  <a:pt x="2794" y="920"/>
                  <a:pt x="2794" y="920"/>
                </a:cubicBezTo>
                <a:cubicBezTo>
                  <a:pt x="2794" y="921"/>
                  <a:pt x="2794" y="922"/>
                  <a:pt x="2794" y="923"/>
                </a:cubicBezTo>
                <a:cubicBezTo>
                  <a:pt x="2794" y="923"/>
                  <a:pt x="2794" y="923"/>
                  <a:pt x="2794" y="923"/>
                </a:cubicBezTo>
                <a:cubicBezTo>
                  <a:pt x="2794" y="924"/>
                  <a:pt x="2793" y="924"/>
                  <a:pt x="2793" y="924"/>
                </a:cubicBezTo>
                <a:cubicBezTo>
                  <a:pt x="2793" y="924"/>
                  <a:pt x="2793" y="924"/>
                  <a:pt x="2793" y="924"/>
                </a:cubicBezTo>
                <a:cubicBezTo>
                  <a:pt x="2792" y="924"/>
                  <a:pt x="2792" y="924"/>
                  <a:pt x="2792" y="924"/>
                </a:cubicBezTo>
                <a:cubicBezTo>
                  <a:pt x="2792" y="924"/>
                  <a:pt x="2792" y="924"/>
                  <a:pt x="2791" y="925"/>
                </a:cubicBezTo>
                <a:cubicBezTo>
                  <a:pt x="2791" y="925"/>
                  <a:pt x="2791" y="925"/>
                  <a:pt x="2791" y="925"/>
                </a:cubicBezTo>
                <a:cubicBezTo>
                  <a:pt x="2791" y="925"/>
                  <a:pt x="2791" y="925"/>
                  <a:pt x="2790" y="926"/>
                </a:cubicBezTo>
                <a:cubicBezTo>
                  <a:pt x="2790" y="926"/>
                  <a:pt x="2789" y="926"/>
                  <a:pt x="2788" y="926"/>
                </a:cubicBezTo>
                <a:cubicBezTo>
                  <a:pt x="2788" y="926"/>
                  <a:pt x="2788" y="926"/>
                  <a:pt x="2788" y="926"/>
                </a:cubicBezTo>
                <a:cubicBezTo>
                  <a:pt x="2787" y="926"/>
                  <a:pt x="2787" y="927"/>
                  <a:pt x="2786" y="927"/>
                </a:cubicBezTo>
                <a:cubicBezTo>
                  <a:pt x="2786" y="927"/>
                  <a:pt x="2786" y="928"/>
                  <a:pt x="2785" y="928"/>
                </a:cubicBezTo>
                <a:cubicBezTo>
                  <a:pt x="2785" y="928"/>
                  <a:pt x="2785" y="928"/>
                  <a:pt x="2785" y="928"/>
                </a:cubicBezTo>
                <a:cubicBezTo>
                  <a:pt x="2785" y="928"/>
                  <a:pt x="2785" y="928"/>
                  <a:pt x="2785" y="928"/>
                </a:cubicBezTo>
                <a:cubicBezTo>
                  <a:pt x="2785" y="928"/>
                  <a:pt x="2785" y="928"/>
                  <a:pt x="2785" y="928"/>
                </a:cubicBezTo>
                <a:cubicBezTo>
                  <a:pt x="2785" y="928"/>
                  <a:pt x="2785" y="928"/>
                  <a:pt x="2785" y="928"/>
                </a:cubicBezTo>
                <a:cubicBezTo>
                  <a:pt x="2785" y="928"/>
                  <a:pt x="2784" y="928"/>
                  <a:pt x="2784" y="928"/>
                </a:cubicBezTo>
                <a:cubicBezTo>
                  <a:pt x="2784" y="928"/>
                  <a:pt x="2784" y="928"/>
                  <a:pt x="2784" y="928"/>
                </a:cubicBezTo>
                <a:cubicBezTo>
                  <a:pt x="2784" y="928"/>
                  <a:pt x="2783" y="928"/>
                  <a:pt x="2782" y="928"/>
                </a:cubicBezTo>
                <a:cubicBezTo>
                  <a:pt x="2783" y="928"/>
                  <a:pt x="2783" y="928"/>
                  <a:pt x="2783" y="929"/>
                </a:cubicBezTo>
                <a:cubicBezTo>
                  <a:pt x="2783" y="929"/>
                  <a:pt x="2783" y="929"/>
                  <a:pt x="2783" y="930"/>
                </a:cubicBezTo>
                <a:cubicBezTo>
                  <a:pt x="2784" y="930"/>
                  <a:pt x="2784" y="930"/>
                  <a:pt x="2784" y="930"/>
                </a:cubicBezTo>
                <a:cubicBezTo>
                  <a:pt x="2785" y="930"/>
                  <a:pt x="2786" y="929"/>
                  <a:pt x="2786" y="929"/>
                </a:cubicBezTo>
                <a:cubicBezTo>
                  <a:pt x="2786" y="929"/>
                  <a:pt x="2786" y="929"/>
                  <a:pt x="2787" y="928"/>
                </a:cubicBezTo>
                <a:cubicBezTo>
                  <a:pt x="2787" y="928"/>
                  <a:pt x="2788" y="928"/>
                  <a:pt x="2789" y="928"/>
                </a:cubicBezTo>
                <a:cubicBezTo>
                  <a:pt x="2790" y="928"/>
                  <a:pt x="2790" y="929"/>
                  <a:pt x="2791" y="930"/>
                </a:cubicBezTo>
                <a:cubicBezTo>
                  <a:pt x="2791" y="930"/>
                  <a:pt x="2791" y="930"/>
                  <a:pt x="2791" y="930"/>
                </a:cubicBezTo>
                <a:cubicBezTo>
                  <a:pt x="2791" y="930"/>
                  <a:pt x="2792" y="931"/>
                  <a:pt x="2792" y="931"/>
                </a:cubicBezTo>
                <a:cubicBezTo>
                  <a:pt x="2792" y="931"/>
                  <a:pt x="2792" y="932"/>
                  <a:pt x="2793" y="932"/>
                </a:cubicBezTo>
                <a:cubicBezTo>
                  <a:pt x="2793" y="932"/>
                  <a:pt x="2793" y="932"/>
                  <a:pt x="2793" y="932"/>
                </a:cubicBezTo>
                <a:cubicBezTo>
                  <a:pt x="2793" y="932"/>
                  <a:pt x="2793" y="932"/>
                  <a:pt x="2794" y="932"/>
                </a:cubicBezTo>
                <a:cubicBezTo>
                  <a:pt x="2794" y="932"/>
                  <a:pt x="2795" y="933"/>
                  <a:pt x="2795" y="933"/>
                </a:cubicBezTo>
                <a:cubicBezTo>
                  <a:pt x="2795" y="934"/>
                  <a:pt x="2795" y="934"/>
                  <a:pt x="2795" y="935"/>
                </a:cubicBezTo>
                <a:cubicBezTo>
                  <a:pt x="2795" y="935"/>
                  <a:pt x="2795" y="935"/>
                  <a:pt x="2795" y="935"/>
                </a:cubicBezTo>
                <a:cubicBezTo>
                  <a:pt x="2796" y="935"/>
                  <a:pt x="2796" y="936"/>
                  <a:pt x="2796" y="936"/>
                </a:cubicBezTo>
                <a:cubicBezTo>
                  <a:pt x="2795" y="937"/>
                  <a:pt x="2796" y="937"/>
                  <a:pt x="2796" y="937"/>
                </a:cubicBezTo>
                <a:cubicBezTo>
                  <a:pt x="2796" y="938"/>
                  <a:pt x="2796" y="938"/>
                  <a:pt x="2796" y="939"/>
                </a:cubicBezTo>
                <a:cubicBezTo>
                  <a:pt x="2796" y="940"/>
                  <a:pt x="2794" y="941"/>
                  <a:pt x="2794" y="941"/>
                </a:cubicBezTo>
                <a:cubicBezTo>
                  <a:pt x="2794" y="941"/>
                  <a:pt x="2793" y="941"/>
                  <a:pt x="2793" y="941"/>
                </a:cubicBezTo>
                <a:cubicBezTo>
                  <a:pt x="2792" y="941"/>
                  <a:pt x="2791" y="942"/>
                  <a:pt x="2791" y="941"/>
                </a:cubicBezTo>
                <a:cubicBezTo>
                  <a:pt x="2790" y="941"/>
                  <a:pt x="2790" y="942"/>
                  <a:pt x="2790" y="942"/>
                </a:cubicBezTo>
                <a:cubicBezTo>
                  <a:pt x="2790" y="942"/>
                  <a:pt x="2790" y="942"/>
                  <a:pt x="2790" y="942"/>
                </a:cubicBezTo>
                <a:cubicBezTo>
                  <a:pt x="2789" y="942"/>
                  <a:pt x="2789" y="942"/>
                  <a:pt x="2789" y="942"/>
                </a:cubicBezTo>
                <a:cubicBezTo>
                  <a:pt x="2790" y="942"/>
                  <a:pt x="2790" y="942"/>
                  <a:pt x="2790" y="943"/>
                </a:cubicBezTo>
                <a:cubicBezTo>
                  <a:pt x="2790" y="944"/>
                  <a:pt x="2790" y="944"/>
                  <a:pt x="2790" y="944"/>
                </a:cubicBezTo>
                <a:cubicBezTo>
                  <a:pt x="2790" y="945"/>
                  <a:pt x="2790" y="946"/>
                  <a:pt x="2790" y="946"/>
                </a:cubicBezTo>
                <a:cubicBezTo>
                  <a:pt x="2789" y="947"/>
                  <a:pt x="2789" y="947"/>
                  <a:pt x="2789" y="947"/>
                </a:cubicBezTo>
                <a:cubicBezTo>
                  <a:pt x="2788" y="947"/>
                  <a:pt x="2788" y="947"/>
                  <a:pt x="2788" y="947"/>
                </a:cubicBezTo>
                <a:cubicBezTo>
                  <a:pt x="2788" y="947"/>
                  <a:pt x="2788" y="947"/>
                  <a:pt x="2788" y="947"/>
                </a:cubicBezTo>
                <a:cubicBezTo>
                  <a:pt x="2788" y="947"/>
                  <a:pt x="2788" y="947"/>
                  <a:pt x="2788" y="947"/>
                </a:cubicBezTo>
                <a:cubicBezTo>
                  <a:pt x="2788" y="947"/>
                  <a:pt x="2788" y="947"/>
                  <a:pt x="2788" y="947"/>
                </a:cubicBezTo>
                <a:cubicBezTo>
                  <a:pt x="2788" y="947"/>
                  <a:pt x="2789" y="948"/>
                  <a:pt x="2789" y="949"/>
                </a:cubicBezTo>
                <a:cubicBezTo>
                  <a:pt x="2789" y="950"/>
                  <a:pt x="2788" y="950"/>
                  <a:pt x="2788" y="951"/>
                </a:cubicBezTo>
                <a:cubicBezTo>
                  <a:pt x="2788" y="951"/>
                  <a:pt x="2787" y="951"/>
                  <a:pt x="2787" y="951"/>
                </a:cubicBezTo>
                <a:cubicBezTo>
                  <a:pt x="2787" y="951"/>
                  <a:pt x="2786" y="952"/>
                  <a:pt x="2786" y="952"/>
                </a:cubicBezTo>
                <a:cubicBezTo>
                  <a:pt x="2785" y="952"/>
                  <a:pt x="2784" y="952"/>
                  <a:pt x="2784" y="952"/>
                </a:cubicBezTo>
                <a:cubicBezTo>
                  <a:pt x="2784" y="952"/>
                  <a:pt x="2784" y="952"/>
                  <a:pt x="2784" y="952"/>
                </a:cubicBezTo>
                <a:cubicBezTo>
                  <a:pt x="2784" y="952"/>
                  <a:pt x="2784" y="952"/>
                  <a:pt x="2784" y="952"/>
                </a:cubicBezTo>
                <a:cubicBezTo>
                  <a:pt x="2783" y="952"/>
                  <a:pt x="2783" y="952"/>
                  <a:pt x="2783" y="952"/>
                </a:cubicBezTo>
                <a:cubicBezTo>
                  <a:pt x="2783" y="952"/>
                  <a:pt x="2783" y="952"/>
                  <a:pt x="2783" y="952"/>
                </a:cubicBezTo>
                <a:cubicBezTo>
                  <a:pt x="2783" y="952"/>
                  <a:pt x="2783" y="953"/>
                  <a:pt x="2783" y="953"/>
                </a:cubicBezTo>
                <a:cubicBezTo>
                  <a:pt x="2783" y="953"/>
                  <a:pt x="2783" y="953"/>
                  <a:pt x="2783" y="954"/>
                </a:cubicBezTo>
                <a:cubicBezTo>
                  <a:pt x="2783" y="954"/>
                  <a:pt x="2783" y="955"/>
                  <a:pt x="2782" y="955"/>
                </a:cubicBezTo>
                <a:cubicBezTo>
                  <a:pt x="2782" y="956"/>
                  <a:pt x="2782" y="956"/>
                  <a:pt x="2782" y="956"/>
                </a:cubicBezTo>
                <a:cubicBezTo>
                  <a:pt x="2782" y="956"/>
                  <a:pt x="2782" y="956"/>
                  <a:pt x="2782" y="956"/>
                </a:cubicBezTo>
                <a:cubicBezTo>
                  <a:pt x="2782" y="957"/>
                  <a:pt x="2782" y="957"/>
                  <a:pt x="2782" y="957"/>
                </a:cubicBezTo>
                <a:cubicBezTo>
                  <a:pt x="2781" y="958"/>
                  <a:pt x="2781" y="958"/>
                  <a:pt x="2780" y="959"/>
                </a:cubicBezTo>
                <a:cubicBezTo>
                  <a:pt x="2780" y="959"/>
                  <a:pt x="2780" y="959"/>
                  <a:pt x="2780" y="959"/>
                </a:cubicBezTo>
                <a:cubicBezTo>
                  <a:pt x="2780" y="959"/>
                  <a:pt x="2780" y="959"/>
                  <a:pt x="2780" y="960"/>
                </a:cubicBezTo>
                <a:cubicBezTo>
                  <a:pt x="2779" y="960"/>
                  <a:pt x="2779" y="960"/>
                  <a:pt x="2778" y="960"/>
                </a:cubicBezTo>
                <a:cubicBezTo>
                  <a:pt x="2778" y="960"/>
                  <a:pt x="2778" y="961"/>
                  <a:pt x="2778" y="961"/>
                </a:cubicBezTo>
                <a:cubicBezTo>
                  <a:pt x="2778" y="961"/>
                  <a:pt x="2778" y="961"/>
                  <a:pt x="2778" y="961"/>
                </a:cubicBezTo>
                <a:cubicBezTo>
                  <a:pt x="2778" y="961"/>
                  <a:pt x="2778" y="961"/>
                  <a:pt x="2778" y="961"/>
                </a:cubicBezTo>
                <a:cubicBezTo>
                  <a:pt x="2779" y="961"/>
                  <a:pt x="2779" y="962"/>
                  <a:pt x="2779" y="962"/>
                </a:cubicBezTo>
                <a:cubicBezTo>
                  <a:pt x="2779" y="963"/>
                  <a:pt x="2778" y="963"/>
                  <a:pt x="2778" y="963"/>
                </a:cubicBezTo>
                <a:cubicBezTo>
                  <a:pt x="2777" y="963"/>
                  <a:pt x="2777" y="964"/>
                  <a:pt x="2776" y="965"/>
                </a:cubicBezTo>
                <a:cubicBezTo>
                  <a:pt x="2776" y="965"/>
                  <a:pt x="2775" y="965"/>
                  <a:pt x="2775" y="966"/>
                </a:cubicBezTo>
                <a:cubicBezTo>
                  <a:pt x="2775" y="966"/>
                  <a:pt x="2774" y="966"/>
                  <a:pt x="2774" y="966"/>
                </a:cubicBezTo>
                <a:cubicBezTo>
                  <a:pt x="2774" y="966"/>
                  <a:pt x="2774" y="966"/>
                  <a:pt x="2774" y="966"/>
                </a:cubicBezTo>
                <a:cubicBezTo>
                  <a:pt x="2773" y="967"/>
                  <a:pt x="2773" y="967"/>
                  <a:pt x="2772" y="967"/>
                </a:cubicBezTo>
                <a:cubicBezTo>
                  <a:pt x="2772" y="967"/>
                  <a:pt x="2771" y="967"/>
                  <a:pt x="2771" y="967"/>
                </a:cubicBezTo>
                <a:cubicBezTo>
                  <a:pt x="2771" y="967"/>
                  <a:pt x="2771" y="966"/>
                  <a:pt x="2771" y="966"/>
                </a:cubicBezTo>
                <a:cubicBezTo>
                  <a:pt x="2771" y="966"/>
                  <a:pt x="2770" y="966"/>
                  <a:pt x="2770" y="966"/>
                </a:cubicBezTo>
                <a:cubicBezTo>
                  <a:pt x="2771" y="967"/>
                  <a:pt x="2771" y="968"/>
                  <a:pt x="2771" y="969"/>
                </a:cubicBezTo>
                <a:cubicBezTo>
                  <a:pt x="2771" y="969"/>
                  <a:pt x="2771" y="969"/>
                  <a:pt x="2771" y="969"/>
                </a:cubicBezTo>
                <a:cubicBezTo>
                  <a:pt x="2771" y="969"/>
                  <a:pt x="2771" y="969"/>
                  <a:pt x="2771" y="969"/>
                </a:cubicBezTo>
                <a:cubicBezTo>
                  <a:pt x="2772" y="969"/>
                  <a:pt x="2772" y="969"/>
                  <a:pt x="2773" y="970"/>
                </a:cubicBezTo>
                <a:cubicBezTo>
                  <a:pt x="2773" y="970"/>
                  <a:pt x="2773" y="971"/>
                  <a:pt x="2772" y="971"/>
                </a:cubicBezTo>
                <a:cubicBezTo>
                  <a:pt x="2772" y="972"/>
                  <a:pt x="2771" y="972"/>
                  <a:pt x="2770" y="972"/>
                </a:cubicBezTo>
                <a:cubicBezTo>
                  <a:pt x="2770" y="973"/>
                  <a:pt x="2770" y="973"/>
                  <a:pt x="2770" y="973"/>
                </a:cubicBezTo>
                <a:cubicBezTo>
                  <a:pt x="2770" y="974"/>
                  <a:pt x="2770" y="975"/>
                  <a:pt x="2769" y="975"/>
                </a:cubicBezTo>
                <a:cubicBezTo>
                  <a:pt x="2770" y="975"/>
                  <a:pt x="2770" y="975"/>
                  <a:pt x="2770" y="975"/>
                </a:cubicBezTo>
                <a:cubicBezTo>
                  <a:pt x="2770" y="976"/>
                  <a:pt x="2770" y="976"/>
                  <a:pt x="2769" y="977"/>
                </a:cubicBezTo>
                <a:cubicBezTo>
                  <a:pt x="2769" y="977"/>
                  <a:pt x="2769" y="977"/>
                  <a:pt x="2769" y="977"/>
                </a:cubicBezTo>
                <a:cubicBezTo>
                  <a:pt x="2769" y="977"/>
                  <a:pt x="2769" y="977"/>
                  <a:pt x="2769" y="977"/>
                </a:cubicBezTo>
                <a:cubicBezTo>
                  <a:pt x="2769" y="978"/>
                  <a:pt x="2769" y="978"/>
                  <a:pt x="2769" y="978"/>
                </a:cubicBezTo>
                <a:cubicBezTo>
                  <a:pt x="2769" y="978"/>
                  <a:pt x="2769" y="979"/>
                  <a:pt x="2769" y="980"/>
                </a:cubicBezTo>
                <a:cubicBezTo>
                  <a:pt x="2769" y="980"/>
                  <a:pt x="2769" y="980"/>
                  <a:pt x="2769" y="980"/>
                </a:cubicBezTo>
                <a:cubicBezTo>
                  <a:pt x="2768" y="981"/>
                  <a:pt x="2768" y="982"/>
                  <a:pt x="2766" y="982"/>
                </a:cubicBezTo>
                <a:cubicBezTo>
                  <a:pt x="2766" y="982"/>
                  <a:pt x="2766" y="982"/>
                  <a:pt x="2766" y="982"/>
                </a:cubicBezTo>
                <a:cubicBezTo>
                  <a:pt x="2766" y="982"/>
                  <a:pt x="2765" y="982"/>
                  <a:pt x="2765" y="981"/>
                </a:cubicBezTo>
                <a:cubicBezTo>
                  <a:pt x="2765" y="982"/>
                  <a:pt x="2765" y="982"/>
                  <a:pt x="2765" y="983"/>
                </a:cubicBezTo>
                <a:cubicBezTo>
                  <a:pt x="2765" y="983"/>
                  <a:pt x="2764" y="983"/>
                  <a:pt x="2764" y="983"/>
                </a:cubicBezTo>
                <a:cubicBezTo>
                  <a:pt x="2764" y="983"/>
                  <a:pt x="2764" y="983"/>
                  <a:pt x="2764" y="983"/>
                </a:cubicBezTo>
                <a:cubicBezTo>
                  <a:pt x="2764" y="984"/>
                  <a:pt x="2764" y="985"/>
                  <a:pt x="2763" y="986"/>
                </a:cubicBezTo>
                <a:cubicBezTo>
                  <a:pt x="2763" y="986"/>
                  <a:pt x="2762" y="986"/>
                  <a:pt x="2761" y="986"/>
                </a:cubicBezTo>
                <a:cubicBezTo>
                  <a:pt x="2761" y="986"/>
                  <a:pt x="2761" y="986"/>
                  <a:pt x="2761" y="986"/>
                </a:cubicBezTo>
                <a:cubicBezTo>
                  <a:pt x="2761" y="986"/>
                  <a:pt x="2761" y="987"/>
                  <a:pt x="2761" y="987"/>
                </a:cubicBezTo>
                <a:cubicBezTo>
                  <a:pt x="2762" y="987"/>
                  <a:pt x="2761" y="988"/>
                  <a:pt x="2761" y="988"/>
                </a:cubicBezTo>
                <a:cubicBezTo>
                  <a:pt x="2760" y="989"/>
                  <a:pt x="2759" y="989"/>
                  <a:pt x="2758" y="989"/>
                </a:cubicBezTo>
                <a:cubicBezTo>
                  <a:pt x="2758" y="989"/>
                  <a:pt x="2757" y="988"/>
                  <a:pt x="2757" y="988"/>
                </a:cubicBezTo>
                <a:cubicBezTo>
                  <a:pt x="2757" y="988"/>
                  <a:pt x="2757" y="988"/>
                  <a:pt x="2757" y="988"/>
                </a:cubicBezTo>
                <a:cubicBezTo>
                  <a:pt x="2756" y="988"/>
                  <a:pt x="2756" y="989"/>
                  <a:pt x="2755" y="989"/>
                </a:cubicBezTo>
                <a:cubicBezTo>
                  <a:pt x="2755" y="989"/>
                  <a:pt x="2755" y="989"/>
                  <a:pt x="2755" y="989"/>
                </a:cubicBezTo>
                <a:cubicBezTo>
                  <a:pt x="2754" y="989"/>
                  <a:pt x="2754" y="989"/>
                  <a:pt x="2754" y="989"/>
                </a:cubicBezTo>
                <a:cubicBezTo>
                  <a:pt x="2754" y="989"/>
                  <a:pt x="2754" y="989"/>
                  <a:pt x="2754" y="989"/>
                </a:cubicBezTo>
                <a:cubicBezTo>
                  <a:pt x="2754" y="989"/>
                  <a:pt x="2755" y="989"/>
                  <a:pt x="2756" y="989"/>
                </a:cubicBezTo>
                <a:cubicBezTo>
                  <a:pt x="2757" y="989"/>
                  <a:pt x="2758" y="989"/>
                  <a:pt x="2758" y="990"/>
                </a:cubicBezTo>
                <a:cubicBezTo>
                  <a:pt x="2758" y="990"/>
                  <a:pt x="2758" y="991"/>
                  <a:pt x="2757" y="991"/>
                </a:cubicBezTo>
                <a:cubicBezTo>
                  <a:pt x="2757" y="991"/>
                  <a:pt x="2757" y="991"/>
                  <a:pt x="2757" y="991"/>
                </a:cubicBezTo>
                <a:cubicBezTo>
                  <a:pt x="2756" y="992"/>
                  <a:pt x="2756" y="993"/>
                  <a:pt x="2754" y="992"/>
                </a:cubicBezTo>
                <a:cubicBezTo>
                  <a:pt x="2754" y="992"/>
                  <a:pt x="2754" y="993"/>
                  <a:pt x="2754" y="993"/>
                </a:cubicBezTo>
                <a:cubicBezTo>
                  <a:pt x="2754" y="993"/>
                  <a:pt x="2754" y="993"/>
                  <a:pt x="2753" y="993"/>
                </a:cubicBezTo>
                <a:cubicBezTo>
                  <a:pt x="2753" y="993"/>
                  <a:pt x="2753" y="994"/>
                  <a:pt x="2753" y="994"/>
                </a:cubicBezTo>
                <a:cubicBezTo>
                  <a:pt x="2753" y="994"/>
                  <a:pt x="2753" y="994"/>
                  <a:pt x="2753" y="994"/>
                </a:cubicBezTo>
                <a:cubicBezTo>
                  <a:pt x="2752" y="994"/>
                  <a:pt x="2751" y="995"/>
                  <a:pt x="2750" y="995"/>
                </a:cubicBezTo>
                <a:cubicBezTo>
                  <a:pt x="2750" y="995"/>
                  <a:pt x="2750" y="995"/>
                  <a:pt x="2750" y="995"/>
                </a:cubicBezTo>
                <a:cubicBezTo>
                  <a:pt x="2750" y="995"/>
                  <a:pt x="2750" y="995"/>
                  <a:pt x="2750" y="995"/>
                </a:cubicBezTo>
                <a:cubicBezTo>
                  <a:pt x="2749" y="996"/>
                  <a:pt x="2748" y="996"/>
                  <a:pt x="2747" y="997"/>
                </a:cubicBezTo>
                <a:cubicBezTo>
                  <a:pt x="2747" y="997"/>
                  <a:pt x="2746" y="997"/>
                  <a:pt x="2746" y="997"/>
                </a:cubicBezTo>
                <a:cubicBezTo>
                  <a:pt x="2745" y="997"/>
                  <a:pt x="2745" y="996"/>
                  <a:pt x="2744" y="996"/>
                </a:cubicBezTo>
                <a:cubicBezTo>
                  <a:pt x="2744" y="996"/>
                  <a:pt x="2744" y="996"/>
                  <a:pt x="2743" y="996"/>
                </a:cubicBezTo>
                <a:cubicBezTo>
                  <a:pt x="2743" y="996"/>
                  <a:pt x="2743" y="996"/>
                  <a:pt x="2743" y="997"/>
                </a:cubicBezTo>
                <a:cubicBezTo>
                  <a:pt x="2743" y="997"/>
                  <a:pt x="2743" y="997"/>
                  <a:pt x="2743" y="998"/>
                </a:cubicBezTo>
                <a:cubicBezTo>
                  <a:pt x="2743" y="998"/>
                  <a:pt x="2743" y="998"/>
                  <a:pt x="2743" y="999"/>
                </a:cubicBezTo>
                <a:cubicBezTo>
                  <a:pt x="2743" y="999"/>
                  <a:pt x="2743" y="999"/>
                  <a:pt x="2742" y="1000"/>
                </a:cubicBezTo>
                <a:cubicBezTo>
                  <a:pt x="2742" y="1000"/>
                  <a:pt x="2742" y="1000"/>
                  <a:pt x="2742" y="1001"/>
                </a:cubicBezTo>
                <a:cubicBezTo>
                  <a:pt x="2742" y="1001"/>
                  <a:pt x="2742" y="1001"/>
                  <a:pt x="2742" y="1001"/>
                </a:cubicBezTo>
                <a:cubicBezTo>
                  <a:pt x="2742" y="1001"/>
                  <a:pt x="2741" y="1001"/>
                  <a:pt x="2741" y="1002"/>
                </a:cubicBezTo>
                <a:cubicBezTo>
                  <a:pt x="2741" y="1002"/>
                  <a:pt x="2740" y="1004"/>
                  <a:pt x="2737" y="1004"/>
                </a:cubicBezTo>
                <a:cubicBezTo>
                  <a:pt x="2735" y="1004"/>
                  <a:pt x="2735" y="1004"/>
                  <a:pt x="2735" y="1004"/>
                </a:cubicBezTo>
                <a:cubicBezTo>
                  <a:pt x="2735" y="1004"/>
                  <a:pt x="2735" y="1004"/>
                  <a:pt x="2734" y="1004"/>
                </a:cubicBezTo>
                <a:cubicBezTo>
                  <a:pt x="2734" y="1004"/>
                  <a:pt x="2734" y="1004"/>
                  <a:pt x="2734" y="1004"/>
                </a:cubicBezTo>
                <a:cubicBezTo>
                  <a:pt x="2733" y="1004"/>
                  <a:pt x="2733" y="1004"/>
                  <a:pt x="2733" y="1005"/>
                </a:cubicBezTo>
                <a:cubicBezTo>
                  <a:pt x="2733" y="1005"/>
                  <a:pt x="2733" y="1005"/>
                  <a:pt x="2732" y="1005"/>
                </a:cubicBezTo>
                <a:cubicBezTo>
                  <a:pt x="2732" y="1005"/>
                  <a:pt x="2731" y="1006"/>
                  <a:pt x="2730" y="1006"/>
                </a:cubicBezTo>
                <a:cubicBezTo>
                  <a:pt x="2730" y="1006"/>
                  <a:pt x="2729" y="1006"/>
                  <a:pt x="2729" y="1006"/>
                </a:cubicBezTo>
                <a:cubicBezTo>
                  <a:pt x="2728" y="1006"/>
                  <a:pt x="2728" y="1006"/>
                  <a:pt x="2728" y="1006"/>
                </a:cubicBezTo>
                <a:cubicBezTo>
                  <a:pt x="2727" y="1006"/>
                  <a:pt x="2726" y="1006"/>
                  <a:pt x="2726" y="1006"/>
                </a:cubicBezTo>
                <a:cubicBezTo>
                  <a:pt x="2726" y="1006"/>
                  <a:pt x="2726" y="1006"/>
                  <a:pt x="2726" y="1006"/>
                </a:cubicBezTo>
                <a:cubicBezTo>
                  <a:pt x="2726" y="1006"/>
                  <a:pt x="2725" y="1006"/>
                  <a:pt x="2725" y="1006"/>
                </a:cubicBezTo>
                <a:cubicBezTo>
                  <a:pt x="2725" y="1007"/>
                  <a:pt x="2724" y="1007"/>
                  <a:pt x="2724" y="1007"/>
                </a:cubicBezTo>
                <a:cubicBezTo>
                  <a:pt x="2723" y="1007"/>
                  <a:pt x="2723" y="1007"/>
                  <a:pt x="2723" y="1007"/>
                </a:cubicBezTo>
                <a:cubicBezTo>
                  <a:pt x="2723" y="1007"/>
                  <a:pt x="2723" y="1007"/>
                  <a:pt x="2723" y="1007"/>
                </a:cubicBezTo>
                <a:cubicBezTo>
                  <a:pt x="2723" y="1007"/>
                  <a:pt x="2722" y="1007"/>
                  <a:pt x="2722" y="1007"/>
                </a:cubicBezTo>
                <a:cubicBezTo>
                  <a:pt x="2722" y="1007"/>
                  <a:pt x="2722" y="1007"/>
                  <a:pt x="2721" y="1007"/>
                </a:cubicBezTo>
                <a:cubicBezTo>
                  <a:pt x="2721" y="1007"/>
                  <a:pt x="2721" y="1007"/>
                  <a:pt x="2720" y="1007"/>
                </a:cubicBezTo>
                <a:cubicBezTo>
                  <a:pt x="2720" y="1007"/>
                  <a:pt x="2719" y="1007"/>
                  <a:pt x="2719" y="1007"/>
                </a:cubicBezTo>
                <a:cubicBezTo>
                  <a:pt x="2719" y="1007"/>
                  <a:pt x="2719" y="1007"/>
                  <a:pt x="2719" y="1007"/>
                </a:cubicBezTo>
                <a:cubicBezTo>
                  <a:pt x="2719" y="1008"/>
                  <a:pt x="2718" y="1009"/>
                  <a:pt x="2717" y="1009"/>
                </a:cubicBezTo>
                <a:cubicBezTo>
                  <a:pt x="2717" y="1010"/>
                  <a:pt x="2716" y="1010"/>
                  <a:pt x="2715" y="1010"/>
                </a:cubicBezTo>
                <a:cubicBezTo>
                  <a:pt x="2714" y="1010"/>
                  <a:pt x="2714" y="1010"/>
                  <a:pt x="2714" y="1009"/>
                </a:cubicBezTo>
                <a:cubicBezTo>
                  <a:pt x="2714" y="1009"/>
                  <a:pt x="2714" y="1008"/>
                  <a:pt x="2714" y="1008"/>
                </a:cubicBezTo>
                <a:cubicBezTo>
                  <a:pt x="2714" y="1007"/>
                  <a:pt x="2714" y="1007"/>
                  <a:pt x="2715" y="1007"/>
                </a:cubicBezTo>
                <a:cubicBezTo>
                  <a:pt x="2714" y="1007"/>
                  <a:pt x="2714" y="1007"/>
                  <a:pt x="2714" y="1007"/>
                </a:cubicBezTo>
                <a:cubicBezTo>
                  <a:pt x="2714" y="1007"/>
                  <a:pt x="2714" y="1006"/>
                  <a:pt x="2714" y="1006"/>
                </a:cubicBezTo>
                <a:cubicBezTo>
                  <a:pt x="2713" y="1006"/>
                  <a:pt x="2713" y="1006"/>
                  <a:pt x="2713" y="1006"/>
                </a:cubicBezTo>
                <a:cubicBezTo>
                  <a:pt x="2712" y="1006"/>
                  <a:pt x="2712" y="1006"/>
                  <a:pt x="2712" y="1006"/>
                </a:cubicBezTo>
                <a:cubicBezTo>
                  <a:pt x="2712" y="1006"/>
                  <a:pt x="2712" y="1006"/>
                  <a:pt x="2712" y="1006"/>
                </a:cubicBezTo>
                <a:cubicBezTo>
                  <a:pt x="2712" y="1006"/>
                  <a:pt x="2712" y="1007"/>
                  <a:pt x="2712" y="1007"/>
                </a:cubicBezTo>
                <a:cubicBezTo>
                  <a:pt x="2712" y="1007"/>
                  <a:pt x="2712" y="1007"/>
                  <a:pt x="2712" y="1007"/>
                </a:cubicBezTo>
                <a:cubicBezTo>
                  <a:pt x="2712" y="1007"/>
                  <a:pt x="2712" y="1007"/>
                  <a:pt x="2712" y="1007"/>
                </a:cubicBezTo>
                <a:cubicBezTo>
                  <a:pt x="2712" y="1007"/>
                  <a:pt x="2712" y="1007"/>
                  <a:pt x="2712" y="1007"/>
                </a:cubicBezTo>
                <a:cubicBezTo>
                  <a:pt x="2712" y="1007"/>
                  <a:pt x="2712" y="1007"/>
                  <a:pt x="2712" y="1007"/>
                </a:cubicBezTo>
                <a:cubicBezTo>
                  <a:pt x="2712" y="1008"/>
                  <a:pt x="2712" y="1008"/>
                  <a:pt x="2712" y="1008"/>
                </a:cubicBezTo>
                <a:cubicBezTo>
                  <a:pt x="2712" y="1009"/>
                  <a:pt x="2711" y="1009"/>
                  <a:pt x="2710" y="1010"/>
                </a:cubicBezTo>
                <a:cubicBezTo>
                  <a:pt x="2710" y="1010"/>
                  <a:pt x="2710" y="1010"/>
                  <a:pt x="2710" y="1010"/>
                </a:cubicBezTo>
                <a:cubicBezTo>
                  <a:pt x="2710" y="1010"/>
                  <a:pt x="2710" y="1010"/>
                  <a:pt x="2710" y="1010"/>
                </a:cubicBezTo>
                <a:cubicBezTo>
                  <a:pt x="2710" y="1010"/>
                  <a:pt x="2710" y="1010"/>
                  <a:pt x="2709" y="1010"/>
                </a:cubicBezTo>
                <a:cubicBezTo>
                  <a:pt x="2709" y="1011"/>
                  <a:pt x="2709" y="1011"/>
                  <a:pt x="2709" y="1011"/>
                </a:cubicBezTo>
                <a:cubicBezTo>
                  <a:pt x="2708" y="1011"/>
                  <a:pt x="2708" y="1012"/>
                  <a:pt x="2706" y="1012"/>
                </a:cubicBezTo>
                <a:cubicBezTo>
                  <a:pt x="2706" y="1012"/>
                  <a:pt x="2706" y="1012"/>
                  <a:pt x="2706" y="1012"/>
                </a:cubicBezTo>
                <a:cubicBezTo>
                  <a:pt x="2706" y="1012"/>
                  <a:pt x="2706" y="1012"/>
                  <a:pt x="2706" y="1012"/>
                </a:cubicBezTo>
                <a:cubicBezTo>
                  <a:pt x="2706" y="1013"/>
                  <a:pt x="2705" y="1013"/>
                  <a:pt x="2705" y="1013"/>
                </a:cubicBezTo>
                <a:cubicBezTo>
                  <a:pt x="2705" y="1013"/>
                  <a:pt x="2704" y="1013"/>
                  <a:pt x="2704" y="1013"/>
                </a:cubicBezTo>
                <a:cubicBezTo>
                  <a:pt x="2703" y="1014"/>
                  <a:pt x="2703" y="1014"/>
                  <a:pt x="2703" y="1014"/>
                </a:cubicBezTo>
                <a:cubicBezTo>
                  <a:pt x="2702" y="1014"/>
                  <a:pt x="2702" y="1014"/>
                  <a:pt x="2702" y="1014"/>
                </a:cubicBezTo>
                <a:cubicBezTo>
                  <a:pt x="2701" y="1015"/>
                  <a:pt x="2699" y="1016"/>
                  <a:pt x="2698" y="1015"/>
                </a:cubicBezTo>
                <a:cubicBezTo>
                  <a:pt x="2697" y="1015"/>
                  <a:pt x="2696" y="1015"/>
                  <a:pt x="2696" y="1015"/>
                </a:cubicBezTo>
                <a:cubicBezTo>
                  <a:pt x="2696" y="1016"/>
                  <a:pt x="2695" y="1016"/>
                  <a:pt x="2694" y="1017"/>
                </a:cubicBezTo>
                <a:cubicBezTo>
                  <a:pt x="2693" y="1017"/>
                  <a:pt x="2693" y="1017"/>
                  <a:pt x="2692" y="1017"/>
                </a:cubicBezTo>
                <a:cubicBezTo>
                  <a:pt x="2691" y="1017"/>
                  <a:pt x="2691" y="1017"/>
                  <a:pt x="2691" y="1018"/>
                </a:cubicBezTo>
                <a:cubicBezTo>
                  <a:pt x="2690" y="1018"/>
                  <a:pt x="2690" y="1018"/>
                  <a:pt x="2690" y="1018"/>
                </a:cubicBezTo>
                <a:cubicBezTo>
                  <a:pt x="2689" y="1018"/>
                  <a:pt x="2689" y="1018"/>
                  <a:pt x="2689" y="1018"/>
                </a:cubicBezTo>
                <a:cubicBezTo>
                  <a:pt x="2688" y="1018"/>
                  <a:pt x="2687" y="1019"/>
                  <a:pt x="2686" y="1019"/>
                </a:cubicBezTo>
                <a:cubicBezTo>
                  <a:pt x="2686" y="1019"/>
                  <a:pt x="2686" y="1019"/>
                  <a:pt x="2686" y="1019"/>
                </a:cubicBezTo>
                <a:cubicBezTo>
                  <a:pt x="2685" y="1019"/>
                  <a:pt x="2684" y="1019"/>
                  <a:pt x="2683" y="1019"/>
                </a:cubicBezTo>
                <a:cubicBezTo>
                  <a:pt x="2683" y="1019"/>
                  <a:pt x="2682" y="1020"/>
                  <a:pt x="2682" y="1020"/>
                </a:cubicBezTo>
                <a:cubicBezTo>
                  <a:pt x="2682" y="1020"/>
                  <a:pt x="2682" y="1020"/>
                  <a:pt x="2682" y="1021"/>
                </a:cubicBezTo>
                <a:cubicBezTo>
                  <a:pt x="2682" y="1021"/>
                  <a:pt x="2682" y="1021"/>
                  <a:pt x="2682" y="1021"/>
                </a:cubicBezTo>
                <a:cubicBezTo>
                  <a:pt x="2683" y="1021"/>
                  <a:pt x="2683" y="1021"/>
                  <a:pt x="2684" y="1022"/>
                </a:cubicBezTo>
                <a:cubicBezTo>
                  <a:pt x="2684" y="1023"/>
                  <a:pt x="2684" y="1023"/>
                  <a:pt x="2684" y="1024"/>
                </a:cubicBezTo>
                <a:cubicBezTo>
                  <a:pt x="2684" y="1024"/>
                  <a:pt x="2684" y="1025"/>
                  <a:pt x="2684" y="1025"/>
                </a:cubicBezTo>
                <a:cubicBezTo>
                  <a:pt x="2684" y="1026"/>
                  <a:pt x="2683" y="1027"/>
                  <a:pt x="2682" y="1027"/>
                </a:cubicBezTo>
                <a:cubicBezTo>
                  <a:pt x="2682" y="1027"/>
                  <a:pt x="2682" y="1027"/>
                  <a:pt x="2682" y="1027"/>
                </a:cubicBezTo>
                <a:cubicBezTo>
                  <a:pt x="2681" y="1027"/>
                  <a:pt x="2681" y="1027"/>
                  <a:pt x="2681" y="1027"/>
                </a:cubicBezTo>
                <a:cubicBezTo>
                  <a:pt x="2681" y="1027"/>
                  <a:pt x="2681" y="1027"/>
                  <a:pt x="2681" y="1027"/>
                </a:cubicBezTo>
                <a:cubicBezTo>
                  <a:pt x="2681" y="1027"/>
                  <a:pt x="2680" y="1027"/>
                  <a:pt x="2680" y="1027"/>
                </a:cubicBezTo>
                <a:cubicBezTo>
                  <a:pt x="2680" y="1027"/>
                  <a:pt x="2679" y="1027"/>
                  <a:pt x="2679" y="1027"/>
                </a:cubicBezTo>
                <a:cubicBezTo>
                  <a:pt x="2678" y="1027"/>
                  <a:pt x="2678" y="1027"/>
                  <a:pt x="2678" y="1027"/>
                </a:cubicBezTo>
                <a:cubicBezTo>
                  <a:pt x="2678" y="1027"/>
                  <a:pt x="2677" y="1027"/>
                  <a:pt x="2677" y="1027"/>
                </a:cubicBezTo>
                <a:cubicBezTo>
                  <a:pt x="2676" y="1027"/>
                  <a:pt x="2676" y="1027"/>
                  <a:pt x="2676" y="1027"/>
                </a:cubicBezTo>
                <a:cubicBezTo>
                  <a:pt x="2675" y="1026"/>
                  <a:pt x="2675" y="1025"/>
                  <a:pt x="2675" y="1024"/>
                </a:cubicBezTo>
                <a:cubicBezTo>
                  <a:pt x="2675" y="1024"/>
                  <a:pt x="2675" y="1024"/>
                  <a:pt x="2675" y="1024"/>
                </a:cubicBezTo>
                <a:cubicBezTo>
                  <a:pt x="2675" y="1024"/>
                  <a:pt x="2675" y="1024"/>
                  <a:pt x="2675" y="1024"/>
                </a:cubicBezTo>
                <a:cubicBezTo>
                  <a:pt x="2674" y="1024"/>
                  <a:pt x="2673" y="1024"/>
                  <a:pt x="2673" y="1023"/>
                </a:cubicBezTo>
                <a:cubicBezTo>
                  <a:pt x="2673" y="1023"/>
                  <a:pt x="2673" y="1022"/>
                  <a:pt x="2673" y="1022"/>
                </a:cubicBezTo>
                <a:cubicBezTo>
                  <a:pt x="2673" y="1022"/>
                  <a:pt x="2673" y="1022"/>
                  <a:pt x="2673" y="1022"/>
                </a:cubicBezTo>
                <a:cubicBezTo>
                  <a:pt x="2673" y="1021"/>
                  <a:pt x="2673" y="1020"/>
                  <a:pt x="2673" y="1020"/>
                </a:cubicBezTo>
                <a:cubicBezTo>
                  <a:pt x="2673" y="1020"/>
                  <a:pt x="2674" y="1019"/>
                  <a:pt x="2674" y="1019"/>
                </a:cubicBezTo>
                <a:cubicBezTo>
                  <a:pt x="2674" y="1019"/>
                  <a:pt x="2675" y="1019"/>
                  <a:pt x="2675" y="1019"/>
                </a:cubicBezTo>
                <a:cubicBezTo>
                  <a:pt x="2675" y="1018"/>
                  <a:pt x="2675" y="1018"/>
                  <a:pt x="2675" y="1018"/>
                </a:cubicBezTo>
                <a:cubicBezTo>
                  <a:pt x="2675" y="1017"/>
                  <a:pt x="2676" y="1017"/>
                  <a:pt x="2676" y="1017"/>
                </a:cubicBezTo>
                <a:cubicBezTo>
                  <a:pt x="2676" y="1017"/>
                  <a:pt x="2676" y="1017"/>
                  <a:pt x="2676" y="1017"/>
                </a:cubicBezTo>
                <a:cubicBezTo>
                  <a:pt x="2675" y="1017"/>
                  <a:pt x="2675" y="1017"/>
                  <a:pt x="2675" y="1017"/>
                </a:cubicBezTo>
                <a:cubicBezTo>
                  <a:pt x="2675" y="1017"/>
                  <a:pt x="2675" y="1017"/>
                  <a:pt x="2675" y="1017"/>
                </a:cubicBezTo>
                <a:cubicBezTo>
                  <a:pt x="2675" y="1017"/>
                  <a:pt x="2675" y="1017"/>
                  <a:pt x="2675" y="1017"/>
                </a:cubicBezTo>
                <a:cubicBezTo>
                  <a:pt x="2674" y="1017"/>
                  <a:pt x="2674" y="1018"/>
                  <a:pt x="2673" y="1018"/>
                </a:cubicBezTo>
                <a:cubicBezTo>
                  <a:pt x="2673" y="1018"/>
                  <a:pt x="2673" y="1018"/>
                  <a:pt x="2673" y="1018"/>
                </a:cubicBezTo>
                <a:cubicBezTo>
                  <a:pt x="2672" y="1018"/>
                  <a:pt x="2670" y="1017"/>
                  <a:pt x="2669" y="1017"/>
                </a:cubicBezTo>
                <a:cubicBezTo>
                  <a:pt x="2669" y="1017"/>
                  <a:pt x="2669" y="1016"/>
                  <a:pt x="2669" y="1016"/>
                </a:cubicBezTo>
                <a:cubicBezTo>
                  <a:pt x="2669" y="1016"/>
                  <a:pt x="2669" y="1016"/>
                  <a:pt x="2668" y="1016"/>
                </a:cubicBezTo>
                <a:cubicBezTo>
                  <a:pt x="2667" y="1016"/>
                  <a:pt x="2667" y="1016"/>
                  <a:pt x="2667" y="1016"/>
                </a:cubicBezTo>
                <a:cubicBezTo>
                  <a:pt x="2666" y="1016"/>
                  <a:pt x="2666" y="1015"/>
                  <a:pt x="2666" y="1015"/>
                </a:cubicBezTo>
                <a:cubicBezTo>
                  <a:pt x="2666" y="1015"/>
                  <a:pt x="2666" y="1015"/>
                  <a:pt x="2665" y="1015"/>
                </a:cubicBezTo>
                <a:cubicBezTo>
                  <a:pt x="2665" y="1015"/>
                  <a:pt x="2665" y="1015"/>
                  <a:pt x="2665" y="1015"/>
                </a:cubicBezTo>
                <a:cubicBezTo>
                  <a:pt x="2665" y="1016"/>
                  <a:pt x="2664" y="1016"/>
                  <a:pt x="2664" y="1016"/>
                </a:cubicBezTo>
                <a:cubicBezTo>
                  <a:pt x="2664" y="1016"/>
                  <a:pt x="2663" y="1016"/>
                  <a:pt x="2663" y="1016"/>
                </a:cubicBezTo>
                <a:cubicBezTo>
                  <a:pt x="2663" y="1016"/>
                  <a:pt x="2662" y="1016"/>
                  <a:pt x="2662" y="1016"/>
                </a:cubicBezTo>
                <a:cubicBezTo>
                  <a:pt x="2662" y="1016"/>
                  <a:pt x="2662" y="1016"/>
                  <a:pt x="2662" y="1016"/>
                </a:cubicBezTo>
                <a:cubicBezTo>
                  <a:pt x="2662" y="1017"/>
                  <a:pt x="2662" y="1017"/>
                  <a:pt x="2661" y="1017"/>
                </a:cubicBezTo>
                <a:cubicBezTo>
                  <a:pt x="2661" y="1018"/>
                  <a:pt x="2660" y="1018"/>
                  <a:pt x="2659" y="1018"/>
                </a:cubicBezTo>
                <a:cubicBezTo>
                  <a:pt x="2659" y="1018"/>
                  <a:pt x="2659" y="1018"/>
                  <a:pt x="2658" y="1018"/>
                </a:cubicBezTo>
                <a:cubicBezTo>
                  <a:pt x="2658" y="1019"/>
                  <a:pt x="2658" y="1019"/>
                  <a:pt x="2657" y="1019"/>
                </a:cubicBezTo>
                <a:cubicBezTo>
                  <a:pt x="2656" y="1019"/>
                  <a:pt x="2656" y="1019"/>
                  <a:pt x="2655" y="1019"/>
                </a:cubicBezTo>
                <a:cubicBezTo>
                  <a:pt x="2655" y="1020"/>
                  <a:pt x="2655" y="1020"/>
                  <a:pt x="2654" y="1021"/>
                </a:cubicBezTo>
                <a:cubicBezTo>
                  <a:pt x="2654" y="1021"/>
                  <a:pt x="2654" y="1021"/>
                  <a:pt x="2654" y="1021"/>
                </a:cubicBezTo>
                <a:cubicBezTo>
                  <a:pt x="2654" y="1022"/>
                  <a:pt x="2653" y="1022"/>
                  <a:pt x="2653" y="1022"/>
                </a:cubicBezTo>
                <a:cubicBezTo>
                  <a:pt x="2652" y="1022"/>
                  <a:pt x="2652" y="1022"/>
                  <a:pt x="2652" y="1022"/>
                </a:cubicBezTo>
                <a:cubicBezTo>
                  <a:pt x="2651" y="1022"/>
                  <a:pt x="2651" y="1022"/>
                  <a:pt x="2650" y="1022"/>
                </a:cubicBezTo>
                <a:cubicBezTo>
                  <a:pt x="2650" y="1022"/>
                  <a:pt x="2650" y="1022"/>
                  <a:pt x="2650" y="1022"/>
                </a:cubicBezTo>
                <a:cubicBezTo>
                  <a:pt x="2649" y="1022"/>
                  <a:pt x="2649" y="1022"/>
                  <a:pt x="2649" y="1022"/>
                </a:cubicBezTo>
                <a:cubicBezTo>
                  <a:pt x="2649" y="1022"/>
                  <a:pt x="2648" y="1022"/>
                  <a:pt x="2648" y="1022"/>
                </a:cubicBezTo>
                <a:cubicBezTo>
                  <a:pt x="2648" y="1022"/>
                  <a:pt x="2648" y="1022"/>
                  <a:pt x="2647" y="1022"/>
                </a:cubicBezTo>
                <a:cubicBezTo>
                  <a:pt x="2647" y="1022"/>
                  <a:pt x="2647" y="1023"/>
                  <a:pt x="2647" y="1023"/>
                </a:cubicBezTo>
                <a:cubicBezTo>
                  <a:pt x="2647" y="1024"/>
                  <a:pt x="2647" y="1024"/>
                  <a:pt x="2647" y="1025"/>
                </a:cubicBezTo>
                <a:cubicBezTo>
                  <a:pt x="2647" y="1025"/>
                  <a:pt x="2647" y="1025"/>
                  <a:pt x="2647" y="1025"/>
                </a:cubicBezTo>
                <a:cubicBezTo>
                  <a:pt x="2647" y="1026"/>
                  <a:pt x="2647" y="1027"/>
                  <a:pt x="2646" y="1027"/>
                </a:cubicBezTo>
                <a:cubicBezTo>
                  <a:pt x="2646" y="1028"/>
                  <a:pt x="2646" y="1028"/>
                  <a:pt x="2646" y="1028"/>
                </a:cubicBezTo>
                <a:cubicBezTo>
                  <a:pt x="2645" y="1029"/>
                  <a:pt x="2645" y="1029"/>
                  <a:pt x="2645" y="1029"/>
                </a:cubicBezTo>
                <a:cubicBezTo>
                  <a:pt x="2645" y="1029"/>
                  <a:pt x="2644" y="1029"/>
                  <a:pt x="2644" y="1029"/>
                </a:cubicBezTo>
                <a:cubicBezTo>
                  <a:pt x="2644" y="1030"/>
                  <a:pt x="2644" y="1030"/>
                  <a:pt x="2644" y="1030"/>
                </a:cubicBezTo>
                <a:cubicBezTo>
                  <a:pt x="2643" y="1030"/>
                  <a:pt x="2643" y="1030"/>
                  <a:pt x="2642" y="1031"/>
                </a:cubicBezTo>
                <a:cubicBezTo>
                  <a:pt x="2642" y="1031"/>
                  <a:pt x="2641" y="1031"/>
                  <a:pt x="2641" y="1031"/>
                </a:cubicBezTo>
                <a:cubicBezTo>
                  <a:pt x="2640" y="1031"/>
                  <a:pt x="2640" y="1031"/>
                  <a:pt x="2640" y="1031"/>
                </a:cubicBezTo>
                <a:cubicBezTo>
                  <a:pt x="2640" y="1031"/>
                  <a:pt x="2640" y="1031"/>
                  <a:pt x="2640" y="1032"/>
                </a:cubicBezTo>
                <a:cubicBezTo>
                  <a:pt x="2639" y="1032"/>
                  <a:pt x="2639" y="1032"/>
                  <a:pt x="2639" y="1033"/>
                </a:cubicBezTo>
                <a:cubicBezTo>
                  <a:pt x="2639" y="1033"/>
                  <a:pt x="2638" y="1033"/>
                  <a:pt x="2638" y="1033"/>
                </a:cubicBezTo>
                <a:cubicBezTo>
                  <a:pt x="2639" y="1033"/>
                  <a:pt x="2639" y="1033"/>
                  <a:pt x="2639" y="1033"/>
                </a:cubicBezTo>
                <a:cubicBezTo>
                  <a:pt x="2639" y="1034"/>
                  <a:pt x="2639" y="1034"/>
                  <a:pt x="2639" y="1034"/>
                </a:cubicBezTo>
                <a:cubicBezTo>
                  <a:pt x="2639" y="1035"/>
                  <a:pt x="2639" y="1035"/>
                  <a:pt x="2639" y="1036"/>
                </a:cubicBezTo>
                <a:cubicBezTo>
                  <a:pt x="2639" y="1036"/>
                  <a:pt x="2639" y="1037"/>
                  <a:pt x="2638" y="1037"/>
                </a:cubicBezTo>
                <a:cubicBezTo>
                  <a:pt x="2638" y="1037"/>
                  <a:pt x="2638" y="1037"/>
                  <a:pt x="2638" y="1037"/>
                </a:cubicBezTo>
                <a:cubicBezTo>
                  <a:pt x="2638" y="1038"/>
                  <a:pt x="2638" y="1038"/>
                  <a:pt x="2637" y="1039"/>
                </a:cubicBezTo>
                <a:cubicBezTo>
                  <a:pt x="2637" y="1039"/>
                  <a:pt x="2637" y="1039"/>
                  <a:pt x="2637" y="1039"/>
                </a:cubicBezTo>
                <a:cubicBezTo>
                  <a:pt x="2637" y="1040"/>
                  <a:pt x="2637" y="1040"/>
                  <a:pt x="2637" y="1040"/>
                </a:cubicBezTo>
                <a:cubicBezTo>
                  <a:pt x="2637" y="1040"/>
                  <a:pt x="2638" y="1041"/>
                  <a:pt x="2638" y="1041"/>
                </a:cubicBezTo>
                <a:cubicBezTo>
                  <a:pt x="2639" y="1041"/>
                  <a:pt x="2639" y="1042"/>
                  <a:pt x="2640" y="1042"/>
                </a:cubicBezTo>
                <a:cubicBezTo>
                  <a:pt x="2640" y="1043"/>
                  <a:pt x="2640" y="1043"/>
                  <a:pt x="2640" y="1043"/>
                </a:cubicBezTo>
                <a:cubicBezTo>
                  <a:pt x="2640" y="1043"/>
                  <a:pt x="2640" y="1043"/>
                  <a:pt x="2641" y="1043"/>
                </a:cubicBezTo>
                <a:cubicBezTo>
                  <a:pt x="2641" y="1043"/>
                  <a:pt x="2642" y="1043"/>
                  <a:pt x="2642" y="1043"/>
                </a:cubicBezTo>
                <a:cubicBezTo>
                  <a:pt x="2642" y="1044"/>
                  <a:pt x="2643" y="1044"/>
                  <a:pt x="2643" y="1044"/>
                </a:cubicBezTo>
                <a:cubicBezTo>
                  <a:pt x="2643" y="1045"/>
                  <a:pt x="2644" y="1045"/>
                  <a:pt x="2644" y="1045"/>
                </a:cubicBezTo>
                <a:cubicBezTo>
                  <a:pt x="2644" y="1045"/>
                  <a:pt x="2645" y="1046"/>
                  <a:pt x="2645" y="1047"/>
                </a:cubicBezTo>
                <a:cubicBezTo>
                  <a:pt x="2644" y="1050"/>
                  <a:pt x="2644" y="1050"/>
                  <a:pt x="2644" y="1050"/>
                </a:cubicBezTo>
                <a:cubicBezTo>
                  <a:pt x="2644" y="1051"/>
                  <a:pt x="2644" y="1051"/>
                  <a:pt x="2645" y="1052"/>
                </a:cubicBezTo>
                <a:cubicBezTo>
                  <a:pt x="2645" y="1052"/>
                  <a:pt x="2645" y="1052"/>
                  <a:pt x="2645" y="1052"/>
                </a:cubicBezTo>
                <a:cubicBezTo>
                  <a:pt x="2645" y="1053"/>
                  <a:pt x="2645" y="1053"/>
                  <a:pt x="2646" y="1053"/>
                </a:cubicBezTo>
                <a:cubicBezTo>
                  <a:pt x="2646" y="1053"/>
                  <a:pt x="2647" y="1053"/>
                  <a:pt x="2647" y="1054"/>
                </a:cubicBezTo>
                <a:cubicBezTo>
                  <a:pt x="2648" y="1054"/>
                  <a:pt x="2648" y="1055"/>
                  <a:pt x="2649" y="1055"/>
                </a:cubicBezTo>
                <a:cubicBezTo>
                  <a:pt x="2649" y="1056"/>
                  <a:pt x="2650" y="1056"/>
                  <a:pt x="2650" y="1056"/>
                </a:cubicBezTo>
                <a:cubicBezTo>
                  <a:pt x="2650" y="1056"/>
                  <a:pt x="2650" y="1057"/>
                  <a:pt x="2650" y="1057"/>
                </a:cubicBezTo>
                <a:cubicBezTo>
                  <a:pt x="2651" y="1057"/>
                  <a:pt x="2651" y="1057"/>
                  <a:pt x="2651" y="1057"/>
                </a:cubicBezTo>
                <a:cubicBezTo>
                  <a:pt x="2653" y="1058"/>
                  <a:pt x="2654" y="1059"/>
                  <a:pt x="2656" y="1060"/>
                </a:cubicBezTo>
                <a:cubicBezTo>
                  <a:pt x="2656" y="1060"/>
                  <a:pt x="2656" y="1061"/>
                  <a:pt x="2656" y="1061"/>
                </a:cubicBezTo>
                <a:cubicBezTo>
                  <a:pt x="2657" y="1061"/>
                  <a:pt x="2657" y="1061"/>
                  <a:pt x="2657" y="1061"/>
                </a:cubicBezTo>
                <a:cubicBezTo>
                  <a:pt x="2658" y="1062"/>
                  <a:pt x="2658" y="1062"/>
                  <a:pt x="2658" y="1062"/>
                </a:cubicBezTo>
                <a:cubicBezTo>
                  <a:pt x="2658" y="1063"/>
                  <a:pt x="2658" y="1063"/>
                  <a:pt x="2659" y="1063"/>
                </a:cubicBezTo>
                <a:cubicBezTo>
                  <a:pt x="2660" y="1064"/>
                  <a:pt x="2660" y="1065"/>
                  <a:pt x="2661" y="1066"/>
                </a:cubicBezTo>
                <a:cubicBezTo>
                  <a:pt x="2661" y="1066"/>
                  <a:pt x="2662" y="1066"/>
                  <a:pt x="2662" y="1066"/>
                </a:cubicBezTo>
                <a:cubicBezTo>
                  <a:pt x="2662" y="1067"/>
                  <a:pt x="2662" y="1068"/>
                  <a:pt x="2662" y="1069"/>
                </a:cubicBezTo>
                <a:cubicBezTo>
                  <a:pt x="2662" y="1069"/>
                  <a:pt x="2662" y="1069"/>
                  <a:pt x="2662" y="1070"/>
                </a:cubicBezTo>
                <a:cubicBezTo>
                  <a:pt x="2663" y="1070"/>
                  <a:pt x="2664" y="1071"/>
                  <a:pt x="2664" y="1073"/>
                </a:cubicBezTo>
                <a:cubicBezTo>
                  <a:pt x="2664" y="1073"/>
                  <a:pt x="2664" y="1073"/>
                  <a:pt x="2664" y="1074"/>
                </a:cubicBezTo>
                <a:cubicBezTo>
                  <a:pt x="2664" y="1074"/>
                  <a:pt x="2664" y="1074"/>
                  <a:pt x="2664" y="1074"/>
                </a:cubicBezTo>
                <a:cubicBezTo>
                  <a:pt x="2664" y="1075"/>
                  <a:pt x="2664" y="1075"/>
                  <a:pt x="2665" y="1075"/>
                </a:cubicBezTo>
                <a:cubicBezTo>
                  <a:pt x="2665" y="1076"/>
                  <a:pt x="2665" y="1076"/>
                  <a:pt x="2665" y="1076"/>
                </a:cubicBezTo>
                <a:cubicBezTo>
                  <a:pt x="2666" y="1077"/>
                  <a:pt x="2666" y="1078"/>
                  <a:pt x="2665" y="1080"/>
                </a:cubicBezTo>
                <a:cubicBezTo>
                  <a:pt x="2665" y="1080"/>
                  <a:pt x="2665" y="1080"/>
                  <a:pt x="2665" y="1081"/>
                </a:cubicBezTo>
                <a:cubicBezTo>
                  <a:pt x="2665" y="1081"/>
                  <a:pt x="2665" y="1082"/>
                  <a:pt x="2665" y="1082"/>
                </a:cubicBezTo>
                <a:cubicBezTo>
                  <a:pt x="2665" y="1083"/>
                  <a:pt x="2665" y="1083"/>
                  <a:pt x="2665" y="1083"/>
                </a:cubicBezTo>
                <a:cubicBezTo>
                  <a:pt x="2665" y="1083"/>
                  <a:pt x="2665" y="1083"/>
                  <a:pt x="2666" y="1084"/>
                </a:cubicBezTo>
                <a:cubicBezTo>
                  <a:pt x="2666" y="1084"/>
                  <a:pt x="2666" y="1085"/>
                  <a:pt x="2666" y="1086"/>
                </a:cubicBezTo>
                <a:cubicBezTo>
                  <a:pt x="2666" y="1086"/>
                  <a:pt x="2666" y="1087"/>
                  <a:pt x="2666" y="1087"/>
                </a:cubicBezTo>
                <a:cubicBezTo>
                  <a:pt x="2666" y="1088"/>
                  <a:pt x="2666" y="1088"/>
                  <a:pt x="2665" y="1088"/>
                </a:cubicBezTo>
                <a:cubicBezTo>
                  <a:pt x="2665" y="1089"/>
                  <a:pt x="2665" y="1089"/>
                  <a:pt x="2665" y="1089"/>
                </a:cubicBezTo>
                <a:cubicBezTo>
                  <a:pt x="2665" y="1089"/>
                  <a:pt x="2665" y="1090"/>
                  <a:pt x="2665" y="1090"/>
                </a:cubicBezTo>
                <a:cubicBezTo>
                  <a:pt x="2666" y="1091"/>
                  <a:pt x="2666" y="1091"/>
                  <a:pt x="2666" y="1092"/>
                </a:cubicBezTo>
                <a:cubicBezTo>
                  <a:pt x="2666" y="1093"/>
                  <a:pt x="2666" y="1094"/>
                  <a:pt x="2665" y="1095"/>
                </a:cubicBezTo>
                <a:cubicBezTo>
                  <a:pt x="2665" y="1095"/>
                  <a:pt x="2664" y="1095"/>
                  <a:pt x="2664" y="1095"/>
                </a:cubicBezTo>
                <a:cubicBezTo>
                  <a:pt x="2664" y="1095"/>
                  <a:pt x="2664" y="1095"/>
                  <a:pt x="2664" y="1096"/>
                </a:cubicBezTo>
                <a:cubicBezTo>
                  <a:pt x="2664" y="1096"/>
                  <a:pt x="2664" y="1097"/>
                  <a:pt x="2664" y="1097"/>
                </a:cubicBezTo>
                <a:cubicBezTo>
                  <a:pt x="2664" y="1098"/>
                  <a:pt x="2663" y="1098"/>
                  <a:pt x="2663" y="1099"/>
                </a:cubicBezTo>
                <a:cubicBezTo>
                  <a:pt x="2662" y="1099"/>
                  <a:pt x="2662" y="1099"/>
                  <a:pt x="2662" y="1099"/>
                </a:cubicBezTo>
                <a:cubicBezTo>
                  <a:pt x="2662" y="1100"/>
                  <a:pt x="2662" y="1101"/>
                  <a:pt x="2662" y="1101"/>
                </a:cubicBezTo>
                <a:cubicBezTo>
                  <a:pt x="2662" y="1101"/>
                  <a:pt x="2662" y="1102"/>
                  <a:pt x="2661" y="1102"/>
                </a:cubicBezTo>
                <a:cubicBezTo>
                  <a:pt x="2661" y="1102"/>
                  <a:pt x="2661" y="1102"/>
                  <a:pt x="2661" y="1103"/>
                </a:cubicBezTo>
                <a:cubicBezTo>
                  <a:pt x="2661" y="1103"/>
                  <a:pt x="2660" y="1103"/>
                  <a:pt x="2660" y="1104"/>
                </a:cubicBezTo>
                <a:cubicBezTo>
                  <a:pt x="2660" y="1104"/>
                  <a:pt x="2660" y="1104"/>
                  <a:pt x="2659" y="1104"/>
                </a:cubicBezTo>
                <a:cubicBezTo>
                  <a:pt x="2659" y="1104"/>
                  <a:pt x="2659" y="1104"/>
                  <a:pt x="2659" y="1105"/>
                </a:cubicBezTo>
                <a:cubicBezTo>
                  <a:pt x="2659" y="1105"/>
                  <a:pt x="2659" y="1105"/>
                  <a:pt x="2659" y="1105"/>
                </a:cubicBezTo>
                <a:cubicBezTo>
                  <a:pt x="2658" y="1106"/>
                  <a:pt x="2658" y="1107"/>
                  <a:pt x="2657" y="1108"/>
                </a:cubicBezTo>
                <a:cubicBezTo>
                  <a:pt x="2656" y="1108"/>
                  <a:pt x="2656" y="1109"/>
                  <a:pt x="2655" y="1109"/>
                </a:cubicBezTo>
                <a:cubicBezTo>
                  <a:pt x="2655" y="1109"/>
                  <a:pt x="2655" y="1109"/>
                  <a:pt x="2655" y="1109"/>
                </a:cubicBezTo>
                <a:cubicBezTo>
                  <a:pt x="2654" y="1110"/>
                  <a:pt x="2654" y="1110"/>
                  <a:pt x="2653" y="1110"/>
                </a:cubicBezTo>
                <a:cubicBezTo>
                  <a:pt x="2653" y="1110"/>
                  <a:pt x="2653" y="1110"/>
                  <a:pt x="2653" y="1110"/>
                </a:cubicBezTo>
                <a:cubicBezTo>
                  <a:pt x="2653" y="1110"/>
                  <a:pt x="2652" y="1111"/>
                  <a:pt x="2652" y="1111"/>
                </a:cubicBezTo>
                <a:cubicBezTo>
                  <a:pt x="2652" y="1111"/>
                  <a:pt x="2652" y="1112"/>
                  <a:pt x="2652" y="1112"/>
                </a:cubicBezTo>
                <a:cubicBezTo>
                  <a:pt x="2651" y="1112"/>
                  <a:pt x="2651" y="1112"/>
                  <a:pt x="2650" y="1112"/>
                </a:cubicBezTo>
                <a:cubicBezTo>
                  <a:pt x="2650" y="1112"/>
                  <a:pt x="2650" y="1112"/>
                  <a:pt x="2649" y="1113"/>
                </a:cubicBezTo>
                <a:cubicBezTo>
                  <a:pt x="2649" y="1113"/>
                  <a:pt x="2648" y="1113"/>
                  <a:pt x="2647" y="1114"/>
                </a:cubicBezTo>
                <a:cubicBezTo>
                  <a:pt x="2647" y="1114"/>
                  <a:pt x="2647" y="1114"/>
                  <a:pt x="2647" y="1114"/>
                </a:cubicBezTo>
                <a:cubicBezTo>
                  <a:pt x="2646" y="1114"/>
                  <a:pt x="2646" y="1114"/>
                  <a:pt x="2645" y="1114"/>
                </a:cubicBezTo>
                <a:cubicBezTo>
                  <a:pt x="2645" y="1114"/>
                  <a:pt x="2645" y="1114"/>
                  <a:pt x="2644" y="1115"/>
                </a:cubicBezTo>
                <a:cubicBezTo>
                  <a:pt x="2644" y="1115"/>
                  <a:pt x="2644" y="1115"/>
                  <a:pt x="2644" y="1115"/>
                </a:cubicBezTo>
                <a:cubicBezTo>
                  <a:pt x="2643" y="1115"/>
                  <a:pt x="2642" y="1115"/>
                  <a:pt x="2641" y="1115"/>
                </a:cubicBezTo>
                <a:cubicBezTo>
                  <a:pt x="2640" y="1115"/>
                  <a:pt x="2640" y="1115"/>
                  <a:pt x="2639" y="1115"/>
                </a:cubicBezTo>
                <a:cubicBezTo>
                  <a:pt x="2639" y="1115"/>
                  <a:pt x="2638" y="1115"/>
                  <a:pt x="2638" y="1115"/>
                </a:cubicBezTo>
                <a:cubicBezTo>
                  <a:pt x="2637" y="1115"/>
                  <a:pt x="2637" y="1115"/>
                  <a:pt x="2637" y="1115"/>
                </a:cubicBezTo>
                <a:cubicBezTo>
                  <a:pt x="2637" y="1115"/>
                  <a:pt x="2638" y="1116"/>
                  <a:pt x="2637" y="1117"/>
                </a:cubicBezTo>
                <a:cubicBezTo>
                  <a:pt x="2637" y="1117"/>
                  <a:pt x="2637" y="1117"/>
                  <a:pt x="2636" y="1117"/>
                </a:cubicBezTo>
                <a:cubicBezTo>
                  <a:pt x="2636" y="1118"/>
                  <a:pt x="2636" y="1118"/>
                  <a:pt x="2636" y="1118"/>
                </a:cubicBezTo>
                <a:cubicBezTo>
                  <a:pt x="2636" y="1119"/>
                  <a:pt x="2636" y="1119"/>
                  <a:pt x="2635" y="1119"/>
                </a:cubicBezTo>
                <a:cubicBezTo>
                  <a:pt x="2635" y="1119"/>
                  <a:pt x="2635" y="1119"/>
                  <a:pt x="2634" y="1119"/>
                </a:cubicBezTo>
                <a:cubicBezTo>
                  <a:pt x="2634" y="1120"/>
                  <a:pt x="2634" y="1120"/>
                  <a:pt x="2633" y="1120"/>
                </a:cubicBezTo>
                <a:cubicBezTo>
                  <a:pt x="2633" y="1120"/>
                  <a:pt x="2633" y="1120"/>
                  <a:pt x="2632" y="1120"/>
                </a:cubicBezTo>
                <a:cubicBezTo>
                  <a:pt x="2632" y="1121"/>
                  <a:pt x="2632" y="1121"/>
                  <a:pt x="2632" y="1122"/>
                </a:cubicBezTo>
                <a:cubicBezTo>
                  <a:pt x="2632" y="1122"/>
                  <a:pt x="2631" y="1122"/>
                  <a:pt x="2631" y="1123"/>
                </a:cubicBezTo>
                <a:cubicBezTo>
                  <a:pt x="2630" y="1123"/>
                  <a:pt x="2630" y="1123"/>
                  <a:pt x="2630" y="1123"/>
                </a:cubicBezTo>
                <a:cubicBezTo>
                  <a:pt x="2629" y="1124"/>
                  <a:pt x="2629" y="1124"/>
                  <a:pt x="2628" y="1124"/>
                </a:cubicBezTo>
                <a:cubicBezTo>
                  <a:pt x="2628" y="1124"/>
                  <a:pt x="2627" y="1124"/>
                  <a:pt x="2627" y="1125"/>
                </a:cubicBezTo>
                <a:cubicBezTo>
                  <a:pt x="2626" y="1125"/>
                  <a:pt x="2626" y="1125"/>
                  <a:pt x="2625" y="1125"/>
                </a:cubicBezTo>
                <a:cubicBezTo>
                  <a:pt x="2625" y="1125"/>
                  <a:pt x="2625" y="1125"/>
                  <a:pt x="2625" y="1126"/>
                </a:cubicBezTo>
                <a:cubicBezTo>
                  <a:pt x="2625" y="1126"/>
                  <a:pt x="2624" y="1127"/>
                  <a:pt x="2624" y="1127"/>
                </a:cubicBezTo>
                <a:cubicBezTo>
                  <a:pt x="2623" y="1128"/>
                  <a:pt x="2622" y="1128"/>
                  <a:pt x="2622" y="1128"/>
                </a:cubicBezTo>
                <a:cubicBezTo>
                  <a:pt x="2622" y="1128"/>
                  <a:pt x="2621" y="1128"/>
                  <a:pt x="2621" y="1129"/>
                </a:cubicBezTo>
                <a:cubicBezTo>
                  <a:pt x="2620" y="1129"/>
                  <a:pt x="2620" y="1129"/>
                  <a:pt x="2619" y="1129"/>
                </a:cubicBezTo>
                <a:cubicBezTo>
                  <a:pt x="2618" y="1129"/>
                  <a:pt x="2618" y="1129"/>
                  <a:pt x="2618" y="1129"/>
                </a:cubicBezTo>
                <a:cubicBezTo>
                  <a:pt x="2617" y="1129"/>
                  <a:pt x="2617" y="1129"/>
                  <a:pt x="2617" y="1129"/>
                </a:cubicBezTo>
                <a:cubicBezTo>
                  <a:pt x="2616" y="1129"/>
                  <a:pt x="2616" y="1129"/>
                  <a:pt x="2616" y="1129"/>
                </a:cubicBezTo>
                <a:cubicBezTo>
                  <a:pt x="2616" y="1129"/>
                  <a:pt x="2615" y="1129"/>
                  <a:pt x="2615" y="1128"/>
                </a:cubicBezTo>
                <a:cubicBezTo>
                  <a:pt x="2615" y="1128"/>
                  <a:pt x="2615" y="1128"/>
                  <a:pt x="2615" y="1127"/>
                </a:cubicBezTo>
                <a:cubicBezTo>
                  <a:pt x="2615" y="1127"/>
                  <a:pt x="2616" y="1126"/>
                  <a:pt x="2616" y="1126"/>
                </a:cubicBezTo>
                <a:cubicBezTo>
                  <a:pt x="2617" y="1126"/>
                  <a:pt x="2617" y="1126"/>
                  <a:pt x="2617" y="1125"/>
                </a:cubicBezTo>
                <a:cubicBezTo>
                  <a:pt x="2617" y="1125"/>
                  <a:pt x="2617" y="1125"/>
                  <a:pt x="2617" y="1124"/>
                </a:cubicBezTo>
                <a:cubicBezTo>
                  <a:pt x="2617" y="1124"/>
                  <a:pt x="2617" y="1123"/>
                  <a:pt x="2617" y="1123"/>
                </a:cubicBezTo>
                <a:cubicBezTo>
                  <a:pt x="2618" y="1122"/>
                  <a:pt x="2618" y="1121"/>
                  <a:pt x="2618" y="1120"/>
                </a:cubicBezTo>
                <a:cubicBezTo>
                  <a:pt x="2619" y="1119"/>
                  <a:pt x="2619" y="1119"/>
                  <a:pt x="2619" y="1119"/>
                </a:cubicBezTo>
                <a:cubicBezTo>
                  <a:pt x="2619" y="1118"/>
                  <a:pt x="2619" y="1118"/>
                  <a:pt x="2620" y="1117"/>
                </a:cubicBezTo>
                <a:cubicBezTo>
                  <a:pt x="2620" y="1117"/>
                  <a:pt x="2621" y="1117"/>
                  <a:pt x="2621" y="1117"/>
                </a:cubicBezTo>
                <a:cubicBezTo>
                  <a:pt x="2621" y="1117"/>
                  <a:pt x="2621" y="1116"/>
                  <a:pt x="2621" y="1116"/>
                </a:cubicBezTo>
                <a:cubicBezTo>
                  <a:pt x="2621" y="1116"/>
                  <a:pt x="2621" y="1116"/>
                  <a:pt x="2621" y="1116"/>
                </a:cubicBezTo>
                <a:cubicBezTo>
                  <a:pt x="2620" y="1116"/>
                  <a:pt x="2620" y="1116"/>
                  <a:pt x="2619" y="1116"/>
                </a:cubicBezTo>
                <a:cubicBezTo>
                  <a:pt x="2618" y="1116"/>
                  <a:pt x="2618" y="1116"/>
                  <a:pt x="2618" y="1116"/>
                </a:cubicBezTo>
                <a:cubicBezTo>
                  <a:pt x="2618" y="1116"/>
                  <a:pt x="2617" y="1116"/>
                  <a:pt x="2617" y="1116"/>
                </a:cubicBezTo>
                <a:cubicBezTo>
                  <a:pt x="2616" y="1115"/>
                  <a:pt x="2616" y="1115"/>
                  <a:pt x="2616" y="1114"/>
                </a:cubicBezTo>
                <a:cubicBezTo>
                  <a:pt x="2616" y="1114"/>
                  <a:pt x="2616" y="1114"/>
                  <a:pt x="2616" y="1114"/>
                </a:cubicBezTo>
                <a:cubicBezTo>
                  <a:pt x="2616" y="1114"/>
                  <a:pt x="2616" y="1113"/>
                  <a:pt x="2617" y="1113"/>
                </a:cubicBezTo>
                <a:cubicBezTo>
                  <a:pt x="2616" y="1113"/>
                  <a:pt x="2616" y="1113"/>
                  <a:pt x="2616" y="1113"/>
                </a:cubicBezTo>
                <a:cubicBezTo>
                  <a:pt x="2616" y="1113"/>
                  <a:pt x="2616" y="1113"/>
                  <a:pt x="2616" y="1113"/>
                </a:cubicBezTo>
                <a:cubicBezTo>
                  <a:pt x="2615" y="1113"/>
                  <a:pt x="2615" y="1113"/>
                  <a:pt x="2615" y="1113"/>
                </a:cubicBezTo>
                <a:cubicBezTo>
                  <a:pt x="2615" y="1113"/>
                  <a:pt x="2615" y="1113"/>
                  <a:pt x="2615" y="1113"/>
                </a:cubicBezTo>
                <a:cubicBezTo>
                  <a:pt x="2614" y="1113"/>
                  <a:pt x="2614" y="1113"/>
                  <a:pt x="2613" y="1112"/>
                </a:cubicBezTo>
                <a:cubicBezTo>
                  <a:pt x="2613" y="1113"/>
                  <a:pt x="2614" y="1113"/>
                  <a:pt x="2614" y="1113"/>
                </a:cubicBezTo>
                <a:cubicBezTo>
                  <a:pt x="2614" y="1114"/>
                  <a:pt x="2615" y="1115"/>
                  <a:pt x="2614" y="1117"/>
                </a:cubicBezTo>
                <a:cubicBezTo>
                  <a:pt x="2614" y="1117"/>
                  <a:pt x="2614" y="1117"/>
                  <a:pt x="2614" y="1117"/>
                </a:cubicBezTo>
                <a:cubicBezTo>
                  <a:pt x="2614" y="1118"/>
                  <a:pt x="2613" y="1118"/>
                  <a:pt x="2612" y="1118"/>
                </a:cubicBezTo>
                <a:cubicBezTo>
                  <a:pt x="2612" y="1118"/>
                  <a:pt x="2611" y="1118"/>
                  <a:pt x="2611" y="1118"/>
                </a:cubicBezTo>
                <a:cubicBezTo>
                  <a:pt x="2611" y="1117"/>
                  <a:pt x="2611" y="1117"/>
                  <a:pt x="2611" y="1117"/>
                </a:cubicBezTo>
                <a:cubicBezTo>
                  <a:pt x="2611" y="1116"/>
                  <a:pt x="2611" y="1116"/>
                  <a:pt x="2611" y="1116"/>
                </a:cubicBezTo>
                <a:cubicBezTo>
                  <a:pt x="2611" y="1116"/>
                  <a:pt x="2610" y="1115"/>
                  <a:pt x="2610" y="1114"/>
                </a:cubicBezTo>
                <a:cubicBezTo>
                  <a:pt x="2610" y="1114"/>
                  <a:pt x="2611" y="1113"/>
                  <a:pt x="2612" y="1112"/>
                </a:cubicBezTo>
                <a:cubicBezTo>
                  <a:pt x="2612" y="1112"/>
                  <a:pt x="2613" y="1112"/>
                  <a:pt x="2613" y="1112"/>
                </a:cubicBezTo>
                <a:cubicBezTo>
                  <a:pt x="2613" y="1112"/>
                  <a:pt x="2612" y="1112"/>
                  <a:pt x="2612" y="1112"/>
                </a:cubicBezTo>
                <a:cubicBezTo>
                  <a:pt x="2612" y="1112"/>
                  <a:pt x="2612" y="1112"/>
                  <a:pt x="2612" y="1112"/>
                </a:cubicBezTo>
                <a:cubicBezTo>
                  <a:pt x="2612" y="1112"/>
                  <a:pt x="2612" y="1112"/>
                  <a:pt x="2611" y="1112"/>
                </a:cubicBezTo>
                <a:cubicBezTo>
                  <a:pt x="2611" y="1112"/>
                  <a:pt x="2610" y="1113"/>
                  <a:pt x="2610" y="1113"/>
                </a:cubicBezTo>
                <a:cubicBezTo>
                  <a:pt x="2609" y="1113"/>
                  <a:pt x="2608" y="1112"/>
                  <a:pt x="2608" y="1112"/>
                </a:cubicBezTo>
                <a:cubicBezTo>
                  <a:pt x="2608" y="1112"/>
                  <a:pt x="2608" y="1111"/>
                  <a:pt x="2608" y="1111"/>
                </a:cubicBezTo>
                <a:cubicBezTo>
                  <a:pt x="2608" y="1110"/>
                  <a:pt x="2608" y="1110"/>
                  <a:pt x="2609" y="1109"/>
                </a:cubicBezTo>
                <a:cubicBezTo>
                  <a:pt x="2608" y="1110"/>
                  <a:pt x="2606" y="1110"/>
                  <a:pt x="2605" y="1109"/>
                </a:cubicBezTo>
                <a:cubicBezTo>
                  <a:pt x="2605" y="1109"/>
                  <a:pt x="2604" y="1108"/>
                  <a:pt x="2604" y="1108"/>
                </a:cubicBezTo>
                <a:cubicBezTo>
                  <a:pt x="2604" y="1108"/>
                  <a:pt x="2604" y="1108"/>
                  <a:pt x="2604" y="1108"/>
                </a:cubicBezTo>
                <a:cubicBezTo>
                  <a:pt x="2604" y="1107"/>
                  <a:pt x="2604" y="1107"/>
                  <a:pt x="2604" y="1107"/>
                </a:cubicBezTo>
                <a:cubicBezTo>
                  <a:pt x="2604" y="1106"/>
                  <a:pt x="2604" y="1106"/>
                  <a:pt x="2604" y="1106"/>
                </a:cubicBezTo>
                <a:cubicBezTo>
                  <a:pt x="2604" y="1106"/>
                  <a:pt x="2604" y="1106"/>
                  <a:pt x="2604" y="1106"/>
                </a:cubicBezTo>
                <a:cubicBezTo>
                  <a:pt x="2604" y="1105"/>
                  <a:pt x="2603" y="1105"/>
                  <a:pt x="2603" y="1105"/>
                </a:cubicBezTo>
                <a:cubicBezTo>
                  <a:pt x="2603" y="1105"/>
                  <a:pt x="2603" y="1105"/>
                  <a:pt x="2603" y="1105"/>
                </a:cubicBezTo>
                <a:cubicBezTo>
                  <a:pt x="2603" y="1105"/>
                  <a:pt x="2603" y="1104"/>
                  <a:pt x="2603" y="1104"/>
                </a:cubicBezTo>
                <a:cubicBezTo>
                  <a:pt x="2603" y="1104"/>
                  <a:pt x="2603" y="1104"/>
                  <a:pt x="2602" y="1104"/>
                </a:cubicBezTo>
                <a:cubicBezTo>
                  <a:pt x="2602" y="1103"/>
                  <a:pt x="2602" y="1103"/>
                  <a:pt x="2602" y="1103"/>
                </a:cubicBezTo>
                <a:cubicBezTo>
                  <a:pt x="2602" y="1102"/>
                  <a:pt x="2602" y="1101"/>
                  <a:pt x="2602" y="1101"/>
                </a:cubicBezTo>
                <a:cubicBezTo>
                  <a:pt x="2602" y="1101"/>
                  <a:pt x="2602" y="1101"/>
                  <a:pt x="2602" y="1101"/>
                </a:cubicBezTo>
                <a:cubicBezTo>
                  <a:pt x="2602" y="1101"/>
                  <a:pt x="2602" y="1100"/>
                  <a:pt x="2602" y="1100"/>
                </a:cubicBezTo>
                <a:cubicBezTo>
                  <a:pt x="2601" y="1100"/>
                  <a:pt x="2601" y="1100"/>
                  <a:pt x="2601" y="1100"/>
                </a:cubicBezTo>
                <a:cubicBezTo>
                  <a:pt x="2601" y="1100"/>
                  <a:pt x="2601" y="1099"/>
                  <a:pt x="2601" y="1099"/>
                </a:cubicBezTo>
                <a:cubicBezTo>
                  <a:pt x="2600" y="1099"/>
                  <a:pt x="2600" y="1099"/>
                  <a:pt x="2600" y="1099"/>
                </a:cubicBezTo>
                <a:cubicBezTo>
                  <a:pt x="2600" y="1099"/>
                  <a:pt x="2599" y="1099"/>
                  <a:pt x="2599" y="1099"/>
                </a:cubicBezTo>
                <a:cubicBezTo>
                  <a:pt x="2598" y="1099"/>
                  <a:pt x="2597" y="1098"/>
                  <a:pt x="2596" y="1097"/>
                </a:cubicBezTo>
                <a:cubicBezTo>
                  <a:pt x="2596" y="1096"/>
                  <a:pt x="2596" y="1096"/>
                  <a:pt x="2595" y="1096"/>
                </a:cubicBezTo>
                <a:cubicBezTo>
                  <a:pt x="2594" y="1096"/>
                  <a:pt x="2594" y="1095"/>
                  <a:pt x="2594" y="1095"/>
                </a:cubicBezTo>
                <a:cubicBezTo>
                  <a:pt x="2594" y="1094"/>
                  <a:pt x="2594" y="1094"/>
                  <a:pt x="2594" y="1094"/>
                </a:cubicBezTo>
                <a:cubicBezTo>
                  <a:pt x="2593" y="1094"/>
                  <a:pt x="2593" y="1094"/>
                  <a:pt x="2593" y="1094"/>
                </a:cubicBezTo>
                <a:cubicBezTo>
                  <a:pt x="2593" y="1094"/>
                  <a:pt x="2593" y="1094"/>
                  <a:pt x="2593" y="1094"/>
                </a:cubicBezTo>
                <a:cubicBezTo>
                  <a:pt x="2593" y="1095"/>
                  <a:pt x="2592" y="1095"/>
                  <a:pt x="2591" y="1095"/>
                </a:cubicBezTo>
                <a:cubicBezTo>
                  <a:pt x="2591" y="1095"/>
                  <a:pt x="2590" y="1095"/>
                  <a:pt x="2590" y="1095"/>
                </a:cubicBezTo>
                <a:cubicBezTo>
                  <a:pt x="2590" y="1095"/>
                  <a:pt x="2589" y="1095"/>
                  <a:pt x="2589" y="1094"/>
                </a:cubicBezTo>
                <a:cubicBezTo>
                  <a:pt x="2588" y="1094"/>
                  <a:pt x="2588" y="1094"/>
                  <a:pt x="2588" y="1094"/>
                </a:cubicBezTo>
                <a:cubicBezTo>
                  <a:pt x="2587" y="1094"/>
                  <a:pt x="2586" y="1094"/>
                  <a:pt x="2585" y="1094"/>
                </a:cubicBezTo>
                <a:cubicBezTo>
                  <a:pt x="2585" y="1094"/>
                  <a:pt x="2584" y="1093"/>
                  <a:pt x="2584" y="1093"/>
                </a:cubicBezTo>
                <a:cubicBezTo>
                  <a:pt x="2584" y="1093"/>
                  <a:pt x="2584" y="1092"/>
                  <a:pt x="2584" y="1092"/>
                </a:cubicBezTo>
                <a:cubicBezTo>
                  <a:pt x="2585" y="1091"/>
                  <a:pt x="2585" y="1091"/>
                  <a:pt x="2585" y="1091"/>
                </a:cubicBezTo>
                <a:cubicBezTo>
                  <a:pt x="2585" y="1091"/>
                  <a:pt x="2585" y="1091"/>
                  <a:pt x="2585" y="1091"/>
                </a:cubicBezTo>
                <a:cubicBezTo>
                  <a:pt x="2585" y="1090"/>
                  <a:pt x="2586" y="1090"/>
                  <a:pt x="2586" y="1090"/>
                </a:cubicBezTo>
                <a:cubicBezTo>
                  <a:pt x="2586" y="1090"/>
                  <a:pt x="2586" y="1090"/>
                  <a:pt x="2586" y="1090"/>
                </a:cubicBezTo>
                <a:cubicBezTo>
                  <a:pt x="2586" y="1089"/>
                  <a:pt x="2586" y="1088"/>
                  <a:pt x="2587" y="1088"/>
                </a:cubicBezTo>
                <a:cubicBezTo>
                  <a:pt x="2587" y="1087"/>
                  <a:pt x="2587" y="1087"/>
                  <a:pt x="2587" y="1087"/>
                </a:cubicBezTo>
                <a:cubicBezTo>
                  <a:pt x="2587" y="1087"/>
                  <a:pt x="2587" y="1087"/>
                  <a:pt x="2586" y="1087"/>
                </a:cubicBezTo>
                <a:cubicBezTo>
                  <a:pt x="2586" y="1087"/>
                  <a:pt x="2586" y="1087"/>
                  <a:pt x="2585" y="1087"/>
                </a:cubicBezTo>
                <a:cubicBezTo>
                  <a:pt x="2584" y="1087"/>
                  <a:pt x="2584" y="1087"/>
                  <a:pt x="2584" y="1087"/>
                </a:cubicBezTo>
                <a:cubicBezTo>
                  <a:pt x="2584" y="1087"/>
                  <a:pt x="2584" y="1087"/>
                  <a:pt x="2584" y="1087"/>
                </a:cubicBezTo>
                <a:cubicBezTo>
                  <a:pt x="2583" y="1087"/>
                  <a:pt x="2582" y="1087"/>
                  <a:pt x="2582" y="1087"/>
                </a:cubicBezTo>
                <a:cubicBezTo>
                  <a:pt x="2582" y="1087"/>
                  <a:pt x="2581" y="1087"/>
                  <a:pt x="2581" y="1087"/>
                </a:cubicBezTo>
                <a:cubicBezTo>
                  <a:pt x="2581" y="1088"/>
                  <a:pt x="2581" y="1088"/>
                  <a:pt x="2580" y="1088"/>
                </a:cubicBezTo>
                <a:cubicBezTo>
                  <a:pt x="2580" y="1088"/>
                  <a:pt x="2580" y="1088"/>
                  <a:pt x="2579" y="1088"/>
                </a:cubicBezTo>
                <a:cubicBezTo>
                  <a:pt x="2579" y="1088"/>
                  <a:pt x="2579" y="1088"/>
                  <a:pt x="2579" y="1088"/>
                </a:cubicBezTo>
                <a:cubicBezTo>
                  <a:pt x="2579" y="1088"/>
                  <a:pt x="2579" y="1088"/>
                  <a:pt x="2579" y="1088"/>
                </a:cubicBezTo>
                <a:cubicBezTo>
                  <a:pt x="2580" y="1088"/>
                  <a:pt x="2581" y="1089"/>
                  <a:pt x="2581" y="1090"/>
                </a:cubicBezTo>
                <a:cubicBezTo>
                  <a:pt x="2581" y="1090"/>
                  <a:pt x="2580" y="1091"/>
                  <a:pt x="2580" y="1091"/>
                </a:cubicBezTo>
                <a:cubicBezTo>
                  <a:pt x="2580" y="1091"/>
                  <a:pt x="2580" y="1091"/>
                  <a:pt x="2580" y="1092"/>
                </a:cubicBezTo>
                <a:cubicBezTo>
                  <a:pt x="2580" y="1092"/>
                  <a:pt x="2580" y="1092"/>
                  <a:pt x="2580" y="1093"/>
                </a:cubicBezTo>
                <a:cubicBezTo>
                  <a:pt x="2579" y="1094"/>
                  <a:pt x="2579" y="1095"/>
                  <a:pt x="2578" y="1096"/>
                </a:cubicBezTo>
                <a:cubicBezTo>
                  <a:pt x="2578" y="1096"/>
                  <a:pt x="2578" y="1096"/>
                  <a:pt x="2578" y="1096"/>
                </a:cubicBezTo>
                <a:cubicBezTo>
                  <a:pt x="2578" y="1097"/>
                  <a:pt x="2578" y="1097"/>
                  <a:pt x="2577" y="1098"/>
                </a:cubicBezTo>
                <a:cubicBezTo>
                  <a:pt x="2577" y="1098"/>
                  <a:pt x="2577" y="1098"/>
                  <a:pt x="2576" y="1098"/>
                </a:cubicBezTo>
                <a:cubicBezTo>
                  <a:pt x="2576" y="1099"/>
                  <a:pt x="2576" y="1099"/>
                  <a:pt x="2576" y="1099"/>
                </a:cubicBezTo>
                <a:cubicBezTo>
                  <a:pt x="2576" y="1099"/>
                  <a:pt x="2576" y="1099"/>
                  <a:pt x="2576" y="1100"/>
                </a:cubicBezTo>
                <a:cubicBezTo>
                  <a:pt x="2576" y="1100"/>
                  <a:pt x="2576" y="1100"/>
                  <a:pt x="2576" y="1100"/>
                </a:cubicBezTo>
                <a:cubicBezTo>
                  <a:pt x="2576" y="1100"/>
                  <a:pt x="2575" y="1101"/>
                  <a:pt x="2575" y="1101"/>
                </a:cubicBezTo>
                <a:cubicBezTo>
                  <a:pt x="2575" y="1102"/>
                  <a:pt x="2575" y="1102"/>
                  <a:pt x="2574" y="1102"/>
                </a:cubicBezTo>
                <a:cubicBezTo>
                  <a:pt x="2574" y="1103"/>
                  <a:pt x="2574" y="1103"/>
                  <a:pt x="2573" y="1104"/>
                </a:cubicBezTo>
                <a:cubicBezTo>
                  <a:pt x="2573" y="1105"/>
                  <a:pt x="2573" y="1105"/>
                  <a:pt x="2573" y="1105"/>
                </a:cubicBezTo>
                <a:cubicBezTo>
                  <a:pt x="2573" y="1106"/>
                  <a:pt x="2573" y="1106"/>
                  <a:pt x="2572" y="1107"/>
                </a:cubicBezTo>
                <a:cubicBezTo>
                  <a:pt x="2572" y="1107"/>
                  <a:pt x="2572" y="1107"/>
                  <a:pt x="2572" y="1107"/>
                </a:cubicBezTo>
                <a:cubicBezTo>
                  <a:pt x="2572" y="1107"/>
                  <a:pt x="2572" y="1107"/>
                  <a:pt x="2572" y="1108"/>
                </a:cubicBezTo>
                <a:cubicBezTo>
                  <a:pt x="2572" y="1108"/>
                  <a:pt x="2572" y="1109"/>
                  <a:pt x="2571" y="1110"/>
                </a:cubicBezTo>
                <a:cubicBezTo>
                  <a:pt x="2571" y="1110"/>
                  <a:pt x="2570" y="1111"/>
                  <a:pt x="2569" y="1111"/>
                </a:cubicBezTo>
                <a:cubicBezTo>
                  <a:pt x="2569" y="1111"/>
                  <a:pt x="2569" y="1112"/>
                  <a:pt x="2569" y="1112"/>
                </a:cubicBezTo>
                <a:cubicBezTo>
                  <a:pt x="2569" y="1112"/>
                  <a:pt x="2569" y="1112"/>
                  <a:pt x="2569" y="1113"/>
                </a:cubicBezTo>
                <a:cubicBezTo>
                  <a:pt x="2569" y="1113"/>
                  <a:pt x="2568" y="1113"/>
                  <a:pt x="2568" y="1113"/>
                </a:cubicBezTo>
                <a:cubicBezTo>
                  <a:pt x="2569" y="1114"/>
                  <a:pt x="2568" y="1114"/>
                  <a:pt x="2568" y="1115"/>
                </a:cubicBezTo>
                <a:cubicBezTo>
                  <a:pt x="2568" y="1115"/>
                  <a:pt x="2568" y="1115"/>
                  <a:pt x="2568" y="1115"/>
                </a:cubicBezTo>
                <a:cubicBezTo>
                  <a:pt x="2568" y="1116"/>
                  <a:pt x="2569" y="1116"/>
                  <a:pt x="2568" y="1117"/>
                </a:cubicBezTo>
                <a:cubicBezTo>
                  <a:pt x="2568" y="1117"/>
                  <a:pt x="2568" y="1118"/>
                  <a:pt x="2568" y="1118"/>
                </a:cubicBezTo>
                <a:cubicBezTo>
                  <a:pt x="2568" y="1118"/>
                  <a:pt x="2568" y="1118"/>
                  <a:pt x="2567" y="1118"/>
                </a:cubicBezTo>
                <a:cubicBezTo>
                  <a:pt x="2568" y="1118"/>
                  <a:pt x="2568" y="1118"/>
                  <a:pt x="2568" y="1118"/>
                </a:cubicBezTo>
                <a:cubicBezTo>
                  <a:pt x="2568" y="1119"/>
                  <a:pt x="2569" y="1120"/>
                  <a:pt x="2569" y="1120"/>
                </a:cubicBezTo>
                <a:cubicBezTo>
                  <a:pt x="2570" y="1120"/>
                  <a:pt x="2571" y="1121"/>
                  <a:pt x="2572" y="1122"/>
                </a:cubicBezTo>
                <a:cubicBezTo>
                  <a:pt x="2572" y="1122"/>
                  <a:pt x="2572" y="1123"/>
                  <a:pt x="2572" y="1123"/>
                </a:cubicBezTo>
                <a:cubicBezTo>
                  <a:pt x="2573" y="1124"/>
                  <a:pt x="2573" y="1124"/>
                  <a:pt x="2573" y="1124"/>
                </a:cubicBezTo>
                <a:cubicBezTo>
                  <a:pt x="2573" y="1125"/>
                  <a:pt x="2573" y="1125"/>
                  <a:pt x="2573" y="1125"/>
                </a:cubicBezTo>
                <a:cubicBezTo>
                  <a:pt x="2573" y="1125"/>
                  <a:pt x="2573" y="1126"/>
                  <a:pt x="2573" y="1126"/>
                </a:cubicBezTo>
                <a:cubicBezTo>
                  <a:pt x="2573" y="1126"/>
                  <a:pt x="2574" y="1127"/>
                  <a:pt x="2574" y="1127"/>
                </a:cubicBezTo>
                <a:cubicBezTo>
                  <a:pt x="2574" y="1127"/>
                  <a:pt x="2574" y="1128"/>
                  <a:pt x="2574" y="1128"/>
                </a:cubicBezTo>
                <a:cubicBezTo>
                  <a:pt x="2574" y="1128"/>
                  <a:pt x="2574" y="1128"/>
                  <a:pt x="2574" y="1128"/>
                </a:cubicBezTo>
                <a:cubicBezTo>
                  <a:pt x="2575" y="1128"/>
                  <a:pt x="2576" y="1128"/>
                  <a:pt x="2576" y="1128"/>
                </a:cubicBezTo>
                <a:cubicBezTo>
                  <a:pt x="2577" y="1129"/>
                  <a:pt x="2577" y="1131"/>
                  <a:pt x="2577" y="1132"/>
                </a:cubicBezTo>
                <a:cubicBezTo>
                  <a:pt x="2577" y="1132"/>
                  <a:pt x="2577" y="1132"/>
                  <a:pt x="2577" y="1132"/>
                </a:cubicBezTo>
                <a:cubicBezTo>
                  <a:pt x="2577" y="1132"/>
                  <a:pt x="2577" y="1133"/>
                  <a:pt x="2577" y="1133"/>
                </a:cubicBezTo>
                <a:cubicBezTo>
                  <a:pt x="2577" y="1133"/>
                  <a:pt x="2578" y="1133"/>
                  <a:pt x="2578" y="1134"/>
                </a:cubicBezTo>
                <a:cubicBezTo>
                  <a:pt x="2578" y="1135"/>
                  <a:pt x="2578" y="1135"/>
                  <a:pt x="2577" y="1136"/>
                </a:cubicBezTo>
                <a:cubicBezTo>
                  <a:pt x="2577" y="1136"/>
                  <a:pt x="2577" y="1137"/>
                  <a:pt x="2577" y="1137"/>
                </a:cubicBezTo>
                <a:cubicBezTo>
                  <a:pt x="2577" y="1137"/>
                  <a:pt x="2576" y="1137"/>
                  <a:pt x="2576" y="1137"/>
                </a:cubicBezTo>
                <a:cubicBezTo>
                  <a:pt x="2577" y="1137"/>
                  <a:pt x="2577" y="1138"/>
                  <a:pt x="2577" y="1138"/>
                </a:cubicBezTo>
                <a:cubicBezTo>
                  <a:pt x="2578" y="1138"/>
                  <a:pt x="2579" y="1139"/>
                  <a:pt x="2578" y="1140"/>
                </a:cubicBezTo>
                <a:cubicBezTo>
                  <a:pt x="2578" y="1140"/>
                  <a:pt x="2578" y="1140"/>
                  <a:pt x="2578" y="1140"/>
                </a:cubicBezTo>
                <a:cubicBezTo>
                  <a:pt x="2578" y="1140"/>
                  <a:pt x="2578" y="1140"/>
                  <a:pt x="2579" y="1140"/>
                </a:cubicBezTo>
                <a:cubicBezTo>
                  <a:pt x="2579" y="1140"/>
                  <a:pt x="2579" y="1140"/>
                  <a:pt x="2579" y="1140"/>
                </a:cubicBezTo>
                <a:cubicBezTo>
                  <a:pt x="2580" y="1141"/>
                  <a:pt x="2580" y="1141"/>
                  <a:pt x="2580" y="1141"/>
                </a:cubicBezTo>
                <a:cubicBezTo>
                  <a:pt x="2580" y="1141"/>
                  <a:pt x="2580" y="1141"/>
                  <a:pt x="2581" y="1141"/>
                </a:cubicBezTo>
                <a:cubicBezTo>
                  <a:pt x="2581" y="1141"/>
                  <a:pt x="2581" y="1141"/>
                  <a:pt x="2581" y="1141"/>
                </a:cubicBezTo>
                <a:cubicBezTo>
                  <a:pt x="2582" y="1141"/>
                  <a:pt x="2583" y="1142"/>
                  <a:pt x="2583" y="1142"/>
                </a:cubicBezTo>
                <a:cubicBezTo>
                  <a:pt x="2582" y="1143"/>
                  <a:pt x="2582" y="1143"/>
                  <a:pt x="2582" y="1143"/>
                </a:cubicBezTo>
                <a:cubicBezTo>
                  <a:pt x="2582" y="1143"/>
                  <a:pt x="2582" y="1143"/>
                  <a:pt x="2582" y="1143"/>
                </a:cubicBezTo>
                <a:cubicBezTo>
                  <a:pt x="2583" y="1143"/>
                  <a:pt x="2583" y="1143"/>
                  <a:pt x="2583" y="1143"/>
                </a:cubicBezTo>
                <a:cubicBezTo>
                  <a:pt x="2583" y="1143"/>
                  <a:pt x="2583" y="1142"/>
                  <a:pt x="2583" y="1142"/>
                </a:cubicBezTo>
                <a:cubicBezTo>
                  <a:pt x="2583" y="1142"/>
                  <a:pt x="2583" y="1143"/>
                  <a:pt x="2584" y="1143"/>
                </a:cubicBezTo>
                <a:cubicBezTo>
                  <a:pt x="2583" y="1143"/>
                  <a:pt x="2584" y="1143"/>
                  <a:pt x="2584" y="1143"/>
                </a:cubicBezTo>
                <a:cubicBezTo>
                  <a:pt x="2584" y="1143"/>
                  <a:pt x="2585" y="1143"/>
                  <a:pt x="2585" y="1143"/>
                </a:cubicBezTo>
                <a:cubicBezTo>
                  <a:pt x="2585" y="1143"/>
                  <a:pt x="2585" y="1143"/>
                  <a:pt x="2585" y="1143"/>
                </a:cubicBezTo>
                <a:cubicBezTo>
                  <a:pt x="2586" y="1143"/>
                  <a:pt x="2587" y="1143"/>
                  <a:pt x="2587" y="1144"/>
                </a:cubicBezTo>
                <a:cubicBezTo>
                  <a:pt x="2587" y="1144"/>
                  <a:pt x="2587" y="1144"/>
                  <a:pt x="2587" y="1144"/>
                </a:cubicBezTo>
                <a:cubicBezTo>
                  <a:pt x="2587" y="1144"/>
                  <a:pt x="2587" y="1145"/>
                  <a:pt x="2588" y="1145"/>
                </a:cubicBezTo>
                <a:cubicBezTo>
                  <a:pt x="2588" y="1145"/>
                  <a:pt x="2588" y="1146"/>
                  <a:pt x="2588" y="1146"/>
                </a:cubicBezTo>
                <a:cubicBezTo>
                  <a:pt x="2588" y="1146"/>
                  <a:pt x="2588" y="1146"/>
                  <a:pt x="2588" y="1146"/>
                </a:cubicBezTo>
                <a:cubicBezTo>
                  <a:pt x="2588" y="1146"/>
                  <a:pt x="2588" y="1146"/>
                  <a:pt x="2588" y="1146"/>
                </a:cubicBezTo>
                <a:cubicBezTo>
                  <a:pt x="2589" y="1147"/>
                  <a:pt x="2589" y="1147"/>
                  <a:pt x="2589" y="1147"/>
                </a:cubicBezTo>
                <a:cubicBezTo>
                  <a:pt x="2589" y="1147"/>
                  <a:pt x="2589" y="1147"/>
                  <a:pt x="2589" y="1147"/>
                </a:cubicBezTo>
                <a:cubicBezTo>
                  <a:pt x="2590" y="1147"/>
                  <a:pt x="2590" y="1147"/>
                  <a:pt x="2590" y="1147"/>
                </a:cubicBezTo>
                <a:cubicBezTo>
                  <a:pt x="2591" y="1147"/>
                  <a:pt x="2591" y="1147"/>
                  <a:pt x="2591" y="1147"/>
                </a:cubicBezTo>
                <a:cubicBezTo>
                  <a:pt x="2591" y="1147"/>
                  <a:pt x="2591" y="1147"/>
                  <a:pt x="2591" y="1147"/>
                </a:cubicBezTo>
                <a:cubicBezTo>
                  <a:pt x="2591" y="1147"/>
                  <a:pt x="2592" y="1148"/>
                  <a:pt x="2592" y="1148"/>
                </a:cubicBezTo>
                <a:cubicBezTo>
                  <a:pt x="2592" y="1149"/>
                  <a:pt x="2593" y="1149"/>
                  <a:pt x="2593" y="1150"/>
                </a:cubicBezTo>
                <a:cubicBezTo>
                  <a:pt x="2593" y="1150"/>
                  <a:pt x="2594" y="1150"/>
                  <a:pt x="2594" y="1151"/>
                </a:cubicBezTo>
                <a:cubicBezTo>
                  <a:pt x="2594" y="1151"/>
                  <a:pt x="2594" y="1151"/>
                  <a:pt x="2594" y="1151"/>
                </a:cubicBezTo>
                <a:cubicBezTo>
                  <a:pt x="2595" y="1152"/>
                  <a:pt x="2595" y="1152"/>
                  <a:pt x="2596" y="1153"/>
                </a:cubicBezTo>
                <a:cubicBezTo>
                  <a:pt x="2596" y="1153"/>
                  <a:pt x="2596" y="1153"/>
                  <a:pt x="2596" y="1153"/>
                </a:cubicBezTo>
                <a:cubicBezTo>
                  <a:pt x="2597" y="1153"/>
                  <a:pt x="2598" y="1154"/>
                  <a:pt x="2598" y="1154"/>
                </a:cubicBezTo>
                <a:cubicBezTo>
                  <a:pt x="2598" y="1155"/>
                  <a:pt x="2598" y="1155"/>
                  <a:pt x="2599" y="1155"/>
                </a:cubicBezTo>
                <a:cubicBezTo>
                  <a:pt x="2599" y="1155"/>
                  <a:pt x="2599" y="1156"/>
                  <a:pt x="2599" y="1156"/>
                </a:cubicBezTo>
                <a:cubicBezTo>
                  <a:pt x="2599" y="1157"/>
                  <a:pt x="2600" y="1157"/>
                  <a:pt x="2600" y="1158"/>
                </a:cubicBezTo>
                <a:cubicBezTo>
                  <a:pt x="2600" y="1159"/>
                  <a:pt x="2600" y="1159"/>
                  <a:pt x="2600" y="1160"/>
                </a:cubicBezTo>
                <a:cubicBezTo>
                  <a:pt x="2601" y="1160"/>
                  <a:pt x="2601" y="1161"/>
                  <a:pt x="2600" y="1162"/>
                </a:cubicBezTo>
                <a:cubicBezTo>
                  <a:pt x="2600" y="1162"/>
                  <a:pt x="2600" y="1162"/>
                  <a:pt x="2600" y="1163"/>
                </a:cubicBezTo>
                <a:cubicBezTo>
                  <a:pt x="2600" y="1163"/>
                  <a:pt x="2599" y="1163"/>
                  <a:pt x="2599" y="1163"/>
                </a:cubicBezTo>
                <a:cubicBezTo>
                  <a:pt x="2599" y="1164"/>
                  <a:pt x="2599" y="1164"/>
                  <a:pt x="2599" y="1165"/>
                </a:cubicBezTo>
                <a:cubicBezTo>
                  <a:pt x="2599" y="1165"/>
                  <a:pt x="2599" y="1165"/>
                  <a:pt x="2599" y="1165"/>
                </a:cubicBezTo>
                <a:cubicBezTo>
                  <a:pt x="2599" y="1166"/>
                  <a:pt x="2599" y="1167"/>
                  <a:pt x="2598" y="1168"/>
                </a:cubicBezTo>
                <a:cubicBezTo>
                  <a:pt x="2598" y="1168"/>
                  <a:pt x="2598" y="1169"/>
                  <a:pt x="2598" y="1169"/>
                </a:cubicBezTo>
                <a:cubicBezTo>
                  <a:pt x="2598" y="1169"/>
                  <a:pt x="2598" y="1170"/>
                  <a:pt x="2598" y="1170"/>
                </a:cubicBezTo>
                <a:cubicBezTo>
                  <a:pt x="2599" y="1171"/>
                  <a:pt x="2599" y="1172"/>
                  <a:pt x="2598" y="1172"/>
                </a:cubicBezTo>
                <a:cubicBezTo>
                  <a:pt x="2598" y="1173"/>
                  <a:pt x="2598" y="1173"/>
                  <a:pt x="2598" y="1173"/>
                </a:cubicBezTo>
                <a:cubicBezTo>
                  <a:pt x="2598" y="1174"/>
                  <a:pt x="2598" y="1174"/>
                  <a:pt x="2598" y="1174"/>
                </a:cubicBezTo>
                <a:cubicBezTo>
                  <a:pt x="2597" y="1175"/>
                  <a:pt x="2597" y="1175"/>
                  <a:pt x="2597" y="1175"/>
                </a:cubicBezTo>
                <a:cubicBezTo>
                  <a:pt x="2597" y="1175"/>
                  <a:pt x="2597" y="1175"/>
                  <a:pt x="2597" y="1176"/>
                </a:cubicBezTo>
                <a:cubicBezTo>
                  <a:pt x="2598" y="1176"/>
                  <a:pt x="2599" y="1176"/>
                  <a:pt x="2599" y="1177"/>
                </a:cubicBezTo>
                <a:cubicBezTo>
                  <a:pt x="2599" y="1177"/>
                  <a:pt x="2599" y="1178"/>
                  <a:pt x="2599" y="1178"/>
                </a:cubicBezTo>
                <a:cubicBezTo>
                  <a:pt x="2599" y="1178"/>
                  <a:pt x="2599" y="1178"/>
                  <a:pt x="2599" y="1178"/>
                </a:cubicBezTo>
                <a:cubicBezTo>
                  <a:pt x="2599" y="1178"/>
                  <a:pt x="2599" y="1178"/>
                  <a:pt x="2600" y="1179"/>
                </a:cubicBezTo>
                <a:cubicBezTo>
                  <a:pt x="2600" y="1179"/>
                  <a:pt x="2600" y="1180"/>
                  <a:pt x="2600" y="1181"/>
                </a:cubicBezTo>
                <a:cubicBezTo>
                  <a:pt x="2600" y="1181"/>
                  <a:pt x="2600" y="1181"/>
                  <a:pt x="2600" y="1181"/>
                </a:cubicBezTo>
                <a:cubicBezTo>
                  <a:pt x="2600" y="1182"/>
                  <a:pt x="2600" y="1182"/>
                  <a:pt x="2600" y="1182"/>
                </a:cubicBezTo>
                <a:cubicBezTo>
                  <a:pt x="2600" y="1182"/>
                  <a:pt x="2600" y="1182"/>
                  <a:pt x="2601" y="1183"/>
                </a:cubicBezTo>
                <a:cubicBezTo>
                  <a:pt x="2601" y="1183"/>
                  <a:pt x="2601" y="1183"/>
                  <a:pt x="2601" y="1183"/>
                </a:cubicBezTo>
                <a:cubicBezTo>
                  <a:pt x="2601" y="1183"/>
                  <a:pt x="2602" y="1183"/>
                  <a:pt x="2602" y="1184"/>
                </a:cubicBezTo>
                <a:cubicBezTo>
                  <a:pt x="2602" y="1184"/>
                  <a:pt x="2602" y="1185"/>
                  <a:pt x="2602" y="1185"/>
                </a:cubicBezTo>
                <a:cubicBezTo>
                  <a:pt x="2602" y="1186"/>
                  <a:pt x="2602" y="1186"/>
                  <a:pt x="2602" y="1186"/>
                </a:cubicBezTo>
                <a:cubicBezTo>
                  <a:pt x="2602" y="1186"/>
                  <a:pt x="2602" y="1186"/>
                  <a:pt x="2603" y="1187"/>
                </a:cubicBezTo>
                <a:cubicBezTo>
                  <a:pt x="2603" y="1187"/>
                  <a:pt x="2603" y="1188"/>
                  <a:pt x="2602" y="1189"/>
                </a:cubicBezTo>
                <a:cubicBezTo>
                  <a:pt x="2602" y="1190"/>
                  <a:pt x="2601" y="1190"/>
                  <a:pt x="2600" y="1190"/>
                </a:cubicBezTo>
                <a:cubicBezTo>
                  <a:pt x="2600" y="1190"/>
                  <a:pt x="2600" y="1190"/>
                  <a:pt x="2599" y="1190"/>
                </a:cubicBezTo>
                <a:cubicBezTo>
                  <a:pt x="2599" y="1190"/>
                  <a:pt x="2599" y="1190"/>
                  <a:pt x="2599" y="1190"/>
                </a:cubicBezTo>
                <a:cubicBezTo>
                  <a:pt x="2598" y="1190"/>
                  <a:pt x="2597" y="1190"/>
                  <a:pt x="2597" y="1190"/>
                </a:cubicBezTo>
                <a:cubicBezTo>
                  <a:pt x="2596" y="1190"/>
                  <a:pt x="2595" y="1190"/>
                  <a:pt x="2595" y="1190"/>
                </a:cubicBezTo>
                <a:cubicBezTo>
                  <a:pt x="2594" y="1189"/>
                  <a:pt x="2594" y="1189"/>
                  <a:pt x="2593" y="1188"/>
                </a:cubicBezTo>
                <a:cubicBezTo>
                  <a:pt x="2593" y="1188"/>
                  <a:pt x="2593" y="1188"/>
                  <a:pt x="2593" y="1188"/>
                </a:cubicBezTo>
                <a:cubicBezTo>
                  <a:pt x="2593" y="1188"/>
                  <a:pt x="2593" y="1188"/>
                  <a:pt x="2593" y="1188"/>
                </a:cubicBezTo>
                <a:cubicBezTo>
                  <a:pt x="2592" y="1188"/>
                  <a:pt x="2592" y="1188"/>
                  <a:pt x="2592" y="1188"/>
                </a:cubicBezTo>
                <a:cubicBezTo>
                  <a:pt x="2591" y="1188"/>
                  <a:pt x="2591" y="1187"/>
                  <a:pt x="2590" y="1187"/>
                </a:cubicBezTo>
                <a:cubicBezTo>
                  <a:pt x="2590" y="1187"/>
                  <a:pt x="2590" y="1187"/>
                  <a:pt x="2590" y="1186"/>
                </a:cubicBezTo>
                <a:cubicBezTo>
                  <a:pt x="2589" y="1186"/>
                  <a:pt x="2589" y="1186"/>
                  <a:pt x="2589" y="1186"/>
                </a:cubicBezTo>
                <a:cubicBezTo>
                  <a:pt x="2588" y="1186"/>
                  <a:pt x="2587" y="1185"/>
                  <a:pt x="2587" y="1184"/>
                </a:cubicBezTo>
                <a:cubicBezTo>
                  <a:pt x="2587" y="1184"/>
                  <a:pt x="2586" y="1185"/>
                  <a:pt x="2586" y="1185"/>
                </a:cubicBezTo>
                <a:cubicBezTo>
                  <a:pt x="2586" y="1185"/>
                  <a:pt x="2586" y="1185"/>
                  <a:pt x="2586" y="1185"/>
                </a:cubicBezTo>
                <a:cubicBezTo>
                  <a:pt x="2585" y="1185"/>
                  <a:pt x="2584" y="1185"/>
                  <a:pt x="2584" y="1184"/>
                </a:cubicBezTo>
                <a:cubicBezTo>
                  <a:pt x="2584" y="1184"/>
                  <a:pt x="2583" y="1184"/>
                  <a:pt x="2583" y="1184"/>
                </a:cubicBezTo>
                <a:cubicBezTo>
                  <a:pt x="2583" y="1184"/>
                  <a:pt x="2583" y="1184"/>
                  <a:pt x="2583" y="1184"/>
                </a:cubicBezTo>
                <a:cubicBezTo>
                  <a:pt x="2583" y="1183"/>
                  <a:pt x="2582" y="1183"/>
                  <a:pt x="2582" y="1182"/>
                </a:cubicBezTo>
                <a:cubicBezTo>
                  <a:pt x="2582" y="1182"/>
                  <a:pt x="2582" y="1182"/>
                  <a:pt x="2582" y="1182"/>
                </a:cubicBezTo>
                <a:cubicBezTo>
                  <a:pt x="2581" y="1182"/>
                  <a:pt x="2581" y="1181"/>
                  <a:pt x="2581" y="1181"/>
                </a:cubicBezTo>
                <a:cubicBezTo>
                  <a:pt x="2581" y="1179"/>
                  <a:pt x="2581" y="1179"/>
                  <a:pt x="2581" y="1179"/>
                </a:cubicBezTo>
                <a:cubicBezTo>
                  <a:pt x="2581" y="1179"/>
                  <a:pt x="2581" y="1179"/>
                  <a:pt x="2580" y="1179"/>
                </a:cubicBezTo>
                <a:cubicBezTo>
                  <a:pt x="2580" y="1179"/>
                  <a:pt x="2580" y="1179"/>
                  <a:pt x="2579" y="1179"/>
                </a:cubicBezTo>
                <a:cubicBezTo>
                  <a:pt x="2579" y="1178"/>
                  <a:pt x="2579" y="1178"/>
                  <a:pt x="2579" y="1178"/>
                </a:cubicBezTo>
                <a:cubicBezTo>
                  <a:pt x="2578" y="1177"/>
                  <a:pt x="2578" y="1177"/>
                  <a:pt x="2578" y="1177"/>
                </a:cubicBezTo>
                <a:cubicBezTo>
                  <a:pt x="2577" y="1177"/>
                  <a:pt x="2577" y="1177"/>
                  <a:pt x="2576" y="1177"/>
                </a:cubicBezTo>
                <a:cubicBezTo>
                  <a:pt x="2576" y="1176"/>
                  <a:pt x="2576" y="1176"/>
                  <a:pt x="2576" y="1175"/>
                </a:cubicBezTo>
                <a:cubicBezTo>
                  <a:pt x="2576" y="1175"/>
                  <a:pt x="2576" y="1174"/>
                  <a:pt x="2577" y="1174"/>
                </a:cubicBezTo>
                <a:cubicBezTo>
                  <a:pt x="2576" y="1173"/>
                  <a:pt x="2576" y="1173"/>
                  <a:pt x="2576" y="1173"/>
                </a:cubicBezTo>
                <a:cubicBezTo>
                  <a:pt x="2576" y="1172"/>
                  <a:pt x="2575" y="1171"/>
                  <a:pt x="2575" y="1171"/>
                </a:cubicBezTo>
                <a:cubicBezTo>
                  <a:pt x="2575" y="1171"/>
                  <a:pt x="2574" y="1170"/>
                  <a:pt x="2574" y="1170"/>
                </a:cubicBezTo>
                <a:cubicBezTo>
                  <a:pt x="2573" y="1170"/>
                  <a:pt x="2573" y="1169"/>
                  <a:pt x="2572" y="1169"/>
                </a:cubicBezTo>
                <a:cubicBezTo>
                  <a:pt x="2572" y="1168"/>
                  <a:pt x="2573" y="1168"/>
                  <a:pt x="2573" y="1167"/>
                </a:cubicBezTo>
                <a:cubicBezTo>
                  <a:pt x="2573" y="1167"/>
                  <a:pt x="2573" y="1167"/>
                  <a:pt x="2573" y="1167"/>
                </a:cubicBezTo>
                <a:cubicBezTo>
                  <a:pt x="2573" y="1167"/>
                  <a:pt x="2573" y="1167"/>
                  <a:pt x="2573" y="1167"/>
                </a:cubicBezTo>
                <a:cubicBezTo>
                  <a:pt x="2572" y="1167"/>
                  <a:pt x="2572" y="1166"/>
                  <a:pt x="2572" y="1166"/>
                </a:cubicBezTo>
                <a:cubicBezTo>
                  <a:pt x="2572" y="1165"/>
                  <a:pt x="2572" y="1165"/>
                  <a:pt x="2571" y="1164"/>
                </a:cubicBezTo>
                <a:cubicBezTo>
                  <a:pt x="2571" y="1163"/>
                  <a:pt x="2571" y="1163"/>
                  <a:pt x="2571" y="1162"/>
                </a:cubicBezTo>
                <a:cubicBezTo>
                  <a:pt x="2571" y="1161"/>
                  <a:pt x="2573" y="1160"/>
                  <a:pt x="2574" y="1160"/>
                </a:cubicBezTo>
                <a:cubicBezTo>
                  <a:pt x="2573" y="1159"/>
                  <a:pt x="2573" y="1158"/>
                  <a:pt x="2572" y="1157"/>
                </a:cubicBezTo>
                <a:cubicBezTo>
                  <a:pt x="2572" y="1157"/>
                  <a:pt x="2572" y="1157"/>
                  <a:pt x="2572" y="1156"/>
                </a:cubicBezTo>
                <a:cubicBezTo>
                  <a:pt x="2571" y="1157"/>
                  <a:pt x="2571" y="1157"/>
                  <a:pt x="2570" y="1157"/>
                </a:cubicBezTo>
                <a:cubicBezTo>
                  <a:pt x="2570" y="1157"/>
                  <a:pt x="2570" y="1157"/>
                  <a:pt x="2570" y="1157"/>
                </a:cubicBezTo>
                <a:cubicBezTo>
                  <a:pt x="2569" y="1157"/>
                  <a:pt x="2569" y="1157"/>
                  <a:pt x="2569" y="1157"/>
                </a:cubicBezTo>
                <a:cubicBezTo>
                  <a:pt x="2568" y="1156"/>
                  <a:pt x="2568" y="1154"/>
                  <a:pt x="2569" y="1154"/>
                </a:cubicBezTo>
                <a:cubicBezTo>
                  <a:pt x="2569" y="1152"/>
                  <a:pt x="2571" y="1152"/>
                  <a:pt x="2571" y="1153"/>
                </a:cubicBezTo>
                <a:cubicBezTo>
                  <a:pt x="2572" y="1153"/>
                  <a:pt x="2572" y="1154"/>
                  <a:pt x="2572" y="1154"/>
                </a:cubicBezTo>
                <a:cubicBezTo>
                  <a:pt x="2572" y="1154"/>
                  <a:pt x="2572" y="1154"/>
                  <a:pt x="2572" y="1154"/>
                </a:cubicBezTo>
                <a:cubicBezTo>
                  <a:pt x="2572" y="1154"/>
                  <a:pt x="2572" y="1154"/>
                  <a:pt x="2572" y="1154"/>
                </a:cubicBezTo>
                <a:cubicBezTo>
                  <a:pt x="2572" y="1154"/>
                  <a:pt x="2572" y="1154"/>
                  <a:pt x="2572" y="1154"/>
                </a:cubicBezTo>
                <a:cubicBezTo>
                  <a:pt x="2572" y="1153"/>
                  <a:pt x="2572" y="1153"/>
                  <a:pt x="2572" y="1153"/>
                </a:cubicBezTo>
                <a:cubicBezTo>
                  <a:pt x="2571" y="1152"/>
                  <a:pt x="2571" y="1151"/>
                  <a:pt x="2571" y="1151"/>
                </a:cubicBezTo>
                <a:cubicBezTo>
                  <a:pt x="2571" y="1151"/>
                  <a:pt x="2571" y="1151"/>
                  <a:pt x="2571" y="1151"/>
                </a:cubicBezTo>
                <a:cubicBezTo>
                  <a:pt x="2571" y="1150"/>
                  <a:pt x="2571" y="1150"/>
                  <a:pt x="2571" y="1150"/>
                </a:cubicBezTo>
                <a:cubicBezTo>
                  <a:pt x="2571" y="1149"/>
                  <a:pt x="2571" y="1149"/>
                  <a:pt x="2571" y="1148"/>
                </a:cubicBezTo>
                <a:cubicBezTo>
                  <a:pt x="2570" y="1148"/>
                  <a:pt x="2570" y="1148"/>
                  <a:pt x="2569" y="1147"/>
                </a:cubicBezTo>
                <a:cubicBezTo>
                  <a:pt x="2569" y="1147"/>
                  <a:pt x="2569" y="1147"/>
                  <a:pt x="2569" y="1147"/>
                </a:cubicBezTo>
                <a:cubicBezTo>
                  <a:pt x="2569" y="1147"/>
                  <a:pt x="2569" y="1147"/>
                  <a:pt x="2569" y="1147"/>
                </a:cubicBezTo>
                <a:cubicBezTo>
                  <a:pt x="2569" y="1147"/>
                  <a:pt x="2569" y="1147"/>
                  <a:pt x="2569" y="1147"/>
                </a:cubicBezTo>
                <a:cubicBezTo>
                  <a:pt x="2568" y="1145"/>
                  <a:pt x="2568" y="1145"/>
                  <a:pt x="2568" y="1145"/>
                </a:cubicBezTo>
                <a:cubicBezTo>
                  <a:pt x="2568" y="1145"/>
                  <a:pt x="2568" y="1145"/>
                  <a:pt x="2568" y="1145"/>
                </a:cubicBezTo>
                <a:cubicBezTo>
                  <a:pt x="2567" y="1144"/>
                  <a:pt x="2566" y="1143"/>
                  <a:pt x="2567" y="1142"/>
                </a:cubicBezTo>
                <a:cubicBezTo>
                  <a:pt x="2567" y="1141"/>
                  <a:pt x="2567" y="1141"/>
                  <a:pt x="2567" y="1141"/>
                </a:cubicBezTo>
                <a:cubicBezTo>
                  <a:pt x="2567" y="1141"/>
                  <a:pt x="2567" y="1141"/>
                  <a:pt x="2567" y="1141"/>
                </a:cubicBezTo>
                <a:cubicBezTo>
                  <a:pt x="2567" y="1141"/>
                  <a:pt x="2567" y="1141"/>
                  <a:pt x="2567" y="1140"/>
                </a:cubicBezTo>
                <a:cubicBezTo>
                  <a:pt x="2567" y="1140"/>
                  <a:pt x="2567" y="1140"/>
                  <a:pt x="2567" y="1140"/>
                </a:cubicBezTo>
                <a:cubicBezTo>
                  <a:pt x="2566" y="1140"/>
                  <a:pt x="2566" y="1140"/>
                  <a:pt x="2565" y="1140"/>
                </a:cubicBezTo>
                <a:cubicBezTo>
                  <a:pt x="2565" y="1139"/>
                  <a:pt x="2565" y="1139"/>
                  <a:pt x="2565" y="1139"/>
                </a:cubicBezTo>
                <a:cubicBezTo>
                  <a:pt x="2565" y="1139"/>
                  <a:pt x="2565" y="1139"/>
                  <a:pt x="2565" y="1139"/>
                </a:cubicBezTo>
                <a:cubicBezTo>
                  <a:pt x="2564" y="1138"/>
                  <a:pt x="2564" y="1138"/>
                  <a:pt x="2564" y="1138"/>
                </a:cubicBezTo>
                <a:cubicBezTo>
                  <a:pt x="2564" y="1138"/>
                  <a:pt x="2564" y="1137"/>
                  <a:pt x="2564" y="1136"/>
                </a:cubicBezTo>
                <a:cubicBezTo>
                  <a:pt x="2564" y="1136"/>
                  <a:pt x="2564" y="1136"/>
                  <a:pt x="2564" y="1136"/>
                </a:cubicBezTo>
                <a:cubicBezTo>
                  <a:pt x="2564" y="1136"/>
                  <a:pt x="2564" y="1136"/>
                  <a:pt x="2563" y="1136"/>
                </a:cubicBezTo>
                <a:cubicBezTo>
                  <a:pt x="2563" y="1136"/>
                  <a:pt x="2562" y="1136"/>
                  <a:pt x="2561" y="1135"/>
                </a:cubicBezTo>
                <a:cubicBezTo>
                  <a:pt x="2561" y="1135"/>
                  <a:pt x="2561" y="1134"/>
                  <a:pt x="2561" y="1134"/>
                </a:cubicBezTo>
                <a:cubicBezTo>
                  <a:pt x="2561" y="1133"/>
                  <a:pt x="2561" y="1133"/>
                  <a:pt x="2561" y="1133"/>
                </a:cubicBezTo>
                <a:cubicBezTo>
                  <a:pt x="2561" y="1133"/>
                  <a:pt x="2561" y="1132"/>
                  <a:pt x="2561" y="1132"/>
                </a:cubicBezTo>
                <a:cubicBezTo>
                  <a:pt x="2561" y="1132"/>
                  <a:pt x="2561" y="1132"/>
                  <a:pt x="2561" y="1132"/>
                </a:cubicBezTo>
                <a:cubicBezTo>
                  <a:pt x="2561" y="1132"/>
                  <a:pt x="2561" y="1132"/>
                  <a:pt x="2561" y="1132"/>
                </a:cubicBezTo>
                <a:cubicBezTo>
                  <a:pt x="2560" y="1132"/>
                  <a:pt x="2560" y="1131"/>
                  <a:pt x="2559" y="1131"/>
                </a:cubicBezTo>
                <a:cubicBezTo>
                  <a:pt x="2559" y="1131"/>
                  <a:pt x="2559" y="1131"/>
                  <a:pt x="2559" y="1131"/>
                </a:cubicBezTo>
                <a:cubicBezTo>
                  <a:pt x="2559" y="1131"/>
                  <a:pt x="2559" y="1131"/>
                  <a:pt x="2559" y="1132"/>
                </a:cubicBezTo>
                <a:cubicBezTo>
                  <a:pt x="2559" y="1132"/>
                  <a:pt x="2558" y="1132"/>
                  <a:pt x="2558" y="1133"/>
                </a:cubicBezTo>
                <a:cubicBezTo>
                  <a:pt x="2558" y="1133"/>
                  <a:pt x="2557" y="1134"/>
                  <a:pt x="2555" y="1134"/>
                </a:cubicBezTo>
                <a:cubicBezTo>
                  <a:pt x="2555" y="1134"/>
                  <a:pt x="2555" y="1134"/>
                  <a:pt x="2555" y="1134"/>
                </a:cubicBezTo>
                <a:cubicBezTo>
                  <a:pt x="2554" y="1134"/>
                  <a:pt x="2554" y="1134"/>
                  <a:pt x="2554" y="1133"/>
                </a:cubicBezTo>
                <a:cubicBezTo>
                  <a:pt x="2554" y="1132"/>
                  <a:pt x="2554" y="1131"/>
                  <a:pt x="2554" y="1130"/>
                </a:cubicBezTo>
                <a:cubicBezTo>
                  <a:pt x="2555" y="1130"/>
                  <a:pt x="2555" y="1130"/>
                  <a:pt x="2555" y="1129"/>
                </a:cubicBezTo>
                <a:cubicBezTo>
                  <a:pt x="2555" y="1129"/>
                  <a:pt x="2555" y="1128"/>
                  <a:pt x="2555" y="1128"/>
                </a:cubicBezTo>
                <a:cubicBezTo>
                  <a:pt x="2555" y="1127"/>
                  <a:pt x="2555" y="1127"/>
                  <a:pt x="2555" y="1126"/>
                </a:cubicBezTo>
                <a:cubicBezTo>
                  <a:pt x="2555" y="1125"/>
                  <a:pt x="2556" y="1124"/>
                  <a:pt x="2556" y="1124"/>
                </a:cubicBezTo>
                <a:cubicBezTo>
                  <a:pt x="2556" y="1123"/>
                  <a:pt x="2557" y="1123"/>
                  <a:pt x="2557" y="1123"/>
                </a:cubicBezTo>
                <a:cubicBezTo>
                  <a:pt x="2557" y="1122"/>
                  <a:pt x="2558" y="1122"/>
                  <a:pt x="2558" y="1121"/>
                </a:cubicBezTo>
                <a:cubicBezTo>
                  <a:pt x="2558" y="1121"/>
                  <a:pt x="2559" y="1120"/>
                  <a:pt x="2559" y="1120"/>
                </a:cubicBezTo>
                <a:cubicBezTo>
                  <a:pt x="2559" y="1120"/>
                  <a:pt x="2559" y="1120"/>
                  <a:pt x="2559" y="1119"/>
                </a:cubicBezTo>
                <a:cubicBezTo>
                  <a:pt x="2560" y="1119"/>
                  <a:pt x="2560" y="1119"/>
                  <a:pt x="2560" y="1119"/>
                </a:cubicBezTo>
                <a:cubicBezTo>
                  <a:pt x="2560" y="1118"/>
                  <a:pt x="2560" y="1117"/>
                  <a:pt x="2561" y="1117"/>
                </a:cubicBezTo>
                <a:cubicBezTo>
                  <a:pt x="2561" y="1116"/>
                  <a:pt x="2561" y="1116"/>
                  <a:pt x="2561" y="1116"/>
                </a:cubicBezTo>
                <a:cubicBezTo>
                  <a:pt x="2561" y="1116"/>
                  <a:pt x="2561" y="1116"/>
                  <a:pt x="2561" y="1116"/>
                </a:cubicBezTo>
                <a:cubicBezTo>
                  <a:pt x="2561" y="1116"/>
                  <a:pt x="2561" y="1116"/>
                  <a:pt x="2561" y="1116"/>
                </a:cubicBezTo>
                <a:cubicBezTo>
                  <a:pt x="2561" y="1116"/>
                  <a:pt x="2560" y="1116"/>
                  <a:pt x="2560" y="1116"/>
                </a:cubicBezTo>
                <a:cubicBezTo>
                  <a:pt x="2560" y="1116"/>
                  <a:pt x="2559" y="1116"/>
                  <a:pt x="2559" y="1116"/>
                </a:cubicBezTo>
                <a:cubicBezTo>
                  <a:pt x="2559" y="1116"/>
                  <a:pt x="2559" y="1115"/>
                  <a:pt x="2559" y="1115"/>
                </a:cubicBezTo>
                <a:cubicBezTo>
                  <a:pt x="2560" y="1112"/>
                  <a:pt x="2560" y="1112"/>
                  <a:pt x="2560" y="1112"/>
                </a:cubicBezTo>
                <a:cubicBezTo>
                  <a:pt x="2560" y="1111"/>
                  <a:pt x="2560" y="1110"/>
                  <a:pt x="2561" y="1110"/>
                </a:cubicBezTo>
                <a:cubicBezTo>
                  <a:pt x="2561" y="1109"/>
                  <a:pt x="2562" y="1109"/>
                  <a:pt x="2562" y="1109"/>
                </a:cubicBezTo>
                <a:cubicBezTo>
                  <a:pt x="2562" y="1108"/>
                  <a:pt x="2562" y="1108"/>
                  <a:pt x="2562" y="1108"/>
                </a:cubicBezTo>
                <a:cubicBezTo>
                  <a:pt x="2562" y="1108"/>
                  <a:pt x="2562" y="1107"/>
                  <a:pt x="2562" y="1107"/>
                </a:cubicBezTo>
                <a:cubicBezTo>
                  <a:pt x="2562" y="1106"/>
                  <a:pt x="2562" y="1106"/>
                  <a:pt x="2563" y="1105"/>
                </a:cubicBezTo>
                <a:cubicBezTo>
                  <a:pt x="2563" y="1105"/>
                  <a:pt x="2564" y="1104"/>
                  <a:pt x="2564" y="1104"/>
                </a:cubicBezTo>
                <a:cubicBezTo>
                  <a:pt x="2564" y="1103"/>
                  <a:pt x="2564" y="1103"/>
                  <a:pt x="2564" y="1102"/>
                </a:cubicBezTo>
                <a:cubicBezTo>
                  <a:pt x="2564" y="1102"/>
                  <a:pt x="2564" y="1102"/>
                  <a:pt x="2564" y="1101"/>
                </a:cubicBezTo>
                <a:cubicBezTo>
                  <a:pt x="2565" y="1101"/>
                  <a:pt x="2565" y="1101"/>
                  <a:pt x="2565" y="1101"/>
                </a:cubicBezTo>
                <a:cubicBezTo>
                  <a:pt x="2565" y="1101"/>
                  <a:pt x="2565" y="1101"/>
                  <a:pt x="2565" y="1101"/>
                </a:cubicBezTo>
                <a:cubicBezTo>
                  <a:pt x="2565" y="1101"/>
                  <a:pt x="2564" y="1101"/>
                  <a:pt x="2564" y="1101"/>
                </a:cubicBezTo>
                <a:cubicBezTo>
                  <a:pt x="2564" y="1100"/>
                  <a:pt x="2564" y="1100"/>
                  <a:pt x="2564" y="1099"/>
                </a:cubicBezTo>
                <a:cubicBezTo>
                  <a:pt x="2564" y="1098"/>
                  <a:pt x="2564" y="1098"/>
                  <a:pt x="2564" y="1098"/>
                </a:cubicBezTo>
                <a:cubicBezTo>
                  <a:pt x="2564" y="1097"/>
                  <a:pt x="2564" y="1097"/>
                  <a:pt x="2564" y="1096"/>
                </a:cubicBezTo>
                <a:cubicBezTo>
                  <a:pt x="2564" y="1096"/>
                  <a:pt x="2564" y="1096"/>
                  <a:pt x="2565" y="1095"/>
                </a:cubicBezTo>
                <a:cubicBezTo>
                  <a:pt x="2565" y="1095"/>
                  <a:pt x="2565" y="1095"/>
                  <a:pt x="2565" y="1095"/>
                </a:cubicBezTo>
                <a:cubicBezTo>
                  <a:pt x="2565" y="1094"/>
                  <a:pt x="2564" y="1093"/>
                  <a:pt x="2564" y="1092"/>
                </a:cubicBezTo>
                <a:cubicBezTo>
                  <a:pt x="2564" y="1092"/>
                  <a:pt x="2564" y="1092"/>
                  <a:pt x="2564" y="1092"/>
                </a:cubicBezTo>
                <a:cubicBezTo>
                  <a:pt x="2563" y="1091"/>
                  <a:pt x="2563" y="1090"/>
                  <a:pt x="2564" y="1089"/>
                </a:cubicBezTo>
                <a:cubicBezTo>
                  <a:pt x="2564" y="1089"/>
                  <a:pt x="2564" y="1089"/>
                  <a:pt x="2564" y="1088"/>
                </a:cubicBezTo>
                <a:cubicBezTo>
                  <a:pt x="2563" y="1088"/>
                  <a:pt x="2563" y="1088"/>
                  <a:pt x="2563" y="1087"/>
                </a:cubicBezTo>
                <a:cubicBezTo>
                  <a:pt x="2563" y="1087"/>
                  <a:pt x="2563" y="1087"/>
                  <a:pt x="2563" y="1087"/>
                </a:cubicBezTo>
                <a:cubicBezTo>
                  <a:pt x="2563" y="1087"/>
                  <a:pt x="2563" y="1087"/>
                  <a:pt x="2563" y="1087"/>
                </a:cubicBezTo>
                <a:cubicBezTo>
                  <a:pt x="2563" y="1088"/>
                  <a:pt x="2562" y="1088"/>
                  <a:pt x="2562" y="1088"/>
                </a:cubicBezTo>
                <a:cubicBezTo>
                  <a:pt x="2562" y="1088"/>
                  <a:pt x="2561" y="1088"/>
                  <a:pt x="2561" y="1087"/>
                </a:cubicBezTo>
                <a:cubicBezTo>
                  <a:pt x="2560" y="1086"/>
                  <a:pt x="2560" y="1085"/>
                  <a:pt x="2561" y="1083"/>
                </a:cubicBezTo>
                <a:cubicBezTo>
                  <a:pt x="2561" y="1083"/>
                  <a:pt x="2561" y="1082"/>
                  <a:pt x="2561" y="1082"/>
                </a:cubicBezTo>
                <a:cubicBezTo>
                  <a:pt x="2561" y="1082"/>
                  <a:pt x="2561" y="1082"/>
                  <a:pt x="2561" y="1082"/>
                </a:cubicBezTo>
                <a:cubicBezTo>
                  <a:pt x="2562" y="1081"/>
                  <a:pt x="2562" y="1081"/>
                  <a:pt x="2562" y="1081"/>
                </a:cubicBezTo>
                <a:cubicBezTo>
                  <a:pt x="2562" y="1081"/>
                  <a:pt x="2562" y="1080"/>
                  <a:pt x="2562" y="1080"/>
                </a:cubicBezTo>
                <a:cubicBezTo>
                  <a:pt x="2562" y="1080"/>
                  <a:pt x="2561" y="1080"/>
                  <a:pt x="2561" y="1080"/>
                </a:cubicBezTo>
                <a:cubicBezTo>
                  <a:pt x="2561" y="1079"/>
                  <a:pt x="2561" y="1079"/>
                  <a:pt x="2561" y="1079"/>
                </a:cubicBezTo>
                <a:cubicBezTo>
                  <a:pt x="2561" y="1079"/>
                  <a:pt x="2560" y="1078"/>
                  <a:pt x="2561" y="1077"/>
                </a:cubicBezTo>
                <a:cubicBezTo>
                  <a:pt x="2561" y="1077"/>
                  <a:pt x="2561" y="1076"/>
                  <a:pt x="2561" y="1076"/>
                </a:cubicBezTo>
                <a:cubicBezTo>
                  <a:pt x="2561" y="1076"/>
                  <a:pt x="2561" y="1076"/>
                  <a:pt x="2561" y="1076"/>
                </a:cubicBezTo>
                <a:cubicBezTo>
                  <a:pt x="2561" y="1076"/>
                  <a:pt x="2561" y="1076"/>
                  <a:pt x="2561" y="1076"/>
                </a:cubicBezTo>
                <a:cubicBezTo>
                  <a:pt x="2560" y="1075"/>
                  <a:pt x="2558" y="1074"/>
                  <a:pt x="2559" y="1073"/>
                </a:cubicBezTo>
                <a:cubicBezTo>
                  <a:pt x="2560" y="1072"/>
                  <a:pt x="2560" y="1071"/>
                  <a:pt x="2560" y="1071"/>
                </a:cubicBezTo>
                <a:cubicBezTo>
                  <a:pt x="2560" y="1070"/>
                  <a:pt x="2560" y="1070"/>
                  <a:pt x="2560" y="1070"/>
                </a:cubicBezTo>
                <a:cubicBezTo>
                  <a:pt x="2560" y="1070"/>
                  <a:pt x="2560" y="1069"/>
                  <a:pt x="2560" y="1069"/>
                </a:cubicBezTo>
                <a:cubicBezTo>
                  <a:pt x="2560" y="1069"/>
                  <a:pt x="2560" y="1069"/>
                  <a:pt x="2560" y="1069"/>
                </a:cubicBezTo>
                <a:cubicBezTo>
                  <a:pt x="2560" y="1069"/>
                  <a:pt x="2560" y="1068"/>
                  <a:pt x="2560" y="1068"/>
                </a:cubicBezTo>
                <a:cubicBezTo>
                  <a:pt x="2560" y="1068"/>
                  <a:pt x="2560" y="1067"/>
                  <a:pt x="2560" y="1067"/>
                </a:cubicBezTo>
                <a:cubicBezTo>
                  <a:pt x="2559" y="1067"/>
                  <a:pt x="2559" y="1066"/>
                  <a:pt x="2558" y="1065"/>
                </a:cubicBezTo>
                <a:cubicBezTo>
                  <a:pt x="2558" y="1064"/>
                  <a:pt x="2559" y="1063"/>
                  <a:pt x="2559" y="1063"/>
                </a:cubicBezTo>
                <a:cubicBezTo>
                  <a:pt x="2559" y="1063"/>
                  <a:pt x="2559" y="1063"/>
                  <a:pt x="2559" y="1063"/>
                </a:cubicBezTo>
                <a:cubicBezTo>
                  <a:pt x="2559" y="1062"/>
                  <a:pt x="2559" y="1061"/>
                  <a:pt x="2559" y="1061"/>
                </a:cubicBezTo>
                <a:cubicBezTo>
                  <a:pt x="2558" y="1061"/>
                  <a:pt x="2557" y="1060"/>
                  <a:pt x="2557" y="1059"/>
                </a:cubicBezTo>
                <a:cubicBezTo>
                  <a:pt x="2557" y="1059"/>
                  <a:pt x="2557" y="1059"/>
                  <a:pt x="2557" y="1059"/>
                </a:cubicBezTo>
                <a:cubicBezTo>
                  <a:pt x="2556" y="1058"/>
                  <a:pt x="2556" y="1057"/>
                  <a:pt x="2556" y="1056"/>
                </a:cubicBezTo>
                <a:cubicBezTo>
                  <a:pt x="2556" y="1056"/>
                  <a:pt x="2556" y="1055"/>
                  <a:pt x="2556" y="1055"/>
                </a:cubicBezTo>
                <a:cubicBezTo>
                  <a:pt x="2556" y="1055"/>
                  <a:pt x="2555" y="1055"/>
                  <a:pt x="2555" y="1054"/>
                </a:cubicBezTo>
                <a:cubicBezTo>
                  <a:pt x="2555" y="1054"/>
                  <a:pt x="2555" y="1054"/>
                  <a:pt x="2555" y="1054"/>
                </a:cubicBezTo>
                <a:cubicBezTo>
                  <a:pt x="2555" y="1055"/>
                  <a:pt x="2555" y="1056"/>
                  <a:pt x="2555" y="1056"/>
                </a:cubicBezTo>
                <a:cubicBezTo>
                  <a:pt x="2554" y="1056"/>
                  <a:pt x="2554" y="1056"/>
                  <a:pt x="2554" y="1057"/>
                </a:cubicBezTo>
                <a:cubicBezTo>
                  <a:pt x="2554" y="1057"/>
                  <a:pt x="2554" y="1058"/>
                  <a:pt x="2553" y="1058"/>
                </a:cubicBezTo>
                <a:cubicBezTo>
                  <a:pt x="2553" y="1058"/>
                  <a:pt x="2552" y="1058"/>
                  <a:pt x="2552" y="1059"/>
                </a:cubicBezTo>
                <a:cubicBezTo>
                  <a:pt x="2552" y="1059"/>
                  <a:pt x="2551" y="1059"/>
                  <a:pt x="2551" y="1059"/>
                </a:cubicBezTo>
                <a:cubicBezTo>
                  <a:pt x="2551" y="1060"/>
                  <a:pt x="2550" y="1060"/>
                  <a:pt x="2550" y="1060"/>
                </a:cubicBezTo>
                <a:cubicBezTo>
                  <a:pt x="2550" y="1060"/>
                  <a:pt x="2550" y="1060"/>
                  <a:pt x="2549" y="1060"/>
                </a:cubicBezTo>
                <a:cubicBezTo>
                  <a:pt x="2549" y="1060"/>
                  <a:pt x="2549" y="1061"/>
                  <a:pt x="2549" y="1061"/>
                </a:cubicBezTo>
                <a:cubicBezTo>
                  <a:pt x="2549" y="1061"/>
                  <a:pt x="2549" y="1062"/>
                  <a:pt x="2549" y="1062"/>
                </a:cubicBezTo>
                <a:cubicBezTo>
                  <a:pt x="2548" y="1062"/>
                  <a:pt x="2548" y="1063"/>
                  <a:pt x="2547" y="1063"/>
                </a:cubicBezTo>
                <a:cubicBezTo>
                  <a:pt x="2547" y="1063"/>
                  <a:pt x="2546" y="1063"/>
                  <a:pt x="2546" y="1063"/>
                </a:cubicBezTo>
                <a:cubicBezTo>
                  <a:pt x="2545" y="1063"/>
                  <a:pt x="2545" y="1063"/>
                  <a:pt x="2544" y="1063"/>
                </a:cubicBezTo>
                <a:cubicBezTo>
                  <a:pt x="2544" y="1063"/>
                  <a:pt x="2543" y="1063"/>
                  <a:pt x="2543" y="1064"/>
                </a:cubicBezTo>
                <a:cubicBezTo>
                  <a:pt x="2543" y="1064"/>
                  <a:pt x="2543" y="1064"/>
                  <a:pt x="2543" y="1064"/>
                </a:cubicBezTo>
                <a:cubicBezTo>
                  <a:pt x="2542" y="1064"/>
                  <a:pt x="2542" y="1065"/>
                  <a:pt x="2542" y="1065"/>
                </a:cubicBezTo>
                <a:cubicBezTo>
                  <a:pt x="2541" y="1065"/>
                  <a:pt x="2540" y="1065"/>
                  <a:pt x="2540" y="1065"/>
                </a:cubicBezTo>
                <a:cubicBezTo>
                  <a:pt x="2540" y="1065"/>
                  <a:pt x="2539" y="1065"/>
                  <a:pt x="2539" y="1065"/>
                </a:cubicBezTo>
                <a:cubicBezTo>
                  <a:pt x="2539" y="1065"/>
                  <a:pt x="2539" y="1065"/>
                  <a:pt x="2538" y="1066"/>
                </a:cubicBezTo>
                <a:cubicBezTo>
                  <a:pt x="2537" y="1066"/>
                  <a:pt x="2536" y="1065"/>
                  <a:pt x="2536" y="1065"/>
                </a:cubicBezTo>
                <a:cubicBezTo>
                  <a:pt x="2535" y="1065"/>
                  <a:pt x="2534" y="1065"/>
                  <a:pt x="2533" y="1065"/>
                </a:cubicBezTo>
                <a:cubicBezTo>
                  <a:pt x="2532" y="1065"/>
                  <a:pt x="2531" y="1066"/>
                  <a:pt x="2530" y="1066"/>
                </a:cubicBezTo>
                <a:cubicBezTo>
                  <a:pt x="2530" y="1065"/>
                  <a:pt x="2529" y="1065"/>
                  <a:pt x="2529" y="1065"/>
                </a:cubicBezTo>
                <a:cubicBezTo>
                  <a:pt x="2529" y="1065"/>
                  <a:pt x="2529" y="1064"/>
                  <a:pt x="2529" y="1064"/>
                </a:cubicBezTo>
                <a:cubicBezTo>
                  <a:pt x="2529" y="1064"/>
                  <a:pt x="2528" y="1064"/>
                  <a:pt x="2528" y="1064"/>
                </a:cubicBezTo>
                <a:cubicBezTo>
                  <a:pt x="2528" y="1064"/>
                  <a:pt x="2527" y="1064"/>
                  <a:pt x="2527" y="1064"/>
                </a:cubicBezTo>
                <a:cubicBezTo>
                  <a:pt x="2526" y="1064"/>
                  <a:pt x="2526" y="1063"/>
                  <a:pt x="2526" y="1063"/>
                </a:cubicBezTo>
                <a:cubicBezTo>
                  <a:pt x="2526" y="1063"/>
                  <a:pt x="2526" y="1063"/>
                  <a:pt x="2526" y="1063"/>
                </a:cubicBezTo>
                <a:cubicBezTo>
                  <a:pt x="2526" y="1062"/>
                  <a:pt x="2527" y="1062"/>
                  <a:pt x="2527" y="1061"/>
                </a:cubicBezTo>
                <a:cubicBezTo>
                  <a:pt x="2527" y="1061"/>
                  <a:pt x="2527" y="1061"/>
                  <a:pt x="2527" y="1061"/>
                </a:cubicBezTo>
                <a:cubicBezTo>
                  <a:pt x="2527" y="1060"/>
                  <a:pt x="2528" y="1060"/>
                  <a:pt x="2528" y="1060"/>
                </a:cubicBezTo>
                <a:cubicBezTo>
                  <a:pt x="2528" y="1060"/>
                  <a:pt x="2528" y="1059"/>
                  <a:pt x="2528" y="1059"/>
                </a:cubicBezTo>
                <a:cubicBezTo>
                  <a:pt x="2528" y="1059"/>
                  <a:pt x="2528" y="1058"/>
                  <a:pt x="2529" y="1058"/>
                </a:cubicBezTo>
                <a:cubicBezTo>
                  <a:pt x="2529" y="1057"/>
                  <a:pt x="2529" y="1057"/>
                  <a:pt x="2529" y="1056"/>
                </a:cubicBezTo>
                <a:cubicBezTo>
                  <a:pt x="2529" y="1056"/>
                  <a:pt x="2529" y="1056"/>
                  <a:pt x="2529" y="1056"/>
                </a:cubicBezTo>
                <a:cubicBezTo>
                  <a:pt x="2529" y="1055"/>
                  <a:pt x="2530" y="1054"/>
                  <a:pt x="2530" y="1053"/>
                </a:cubicBezTo>
                <a:cubicBezTo>
                  <a:pt x="2530" y="1053"/>
                  <a:pt x="2531" y="1052"/>
                  <a:pt x="2531" y="1052"/>
                </a:cubicBezTo>
                <a:cubicBezTo>
                  <a:pt x="2531" y="1052"/>
                  <a:pt x="2532" y="1052"/>
                  <a:pt x="2533" y="1052"/>
                </a:cubicBezTo>
                <a:cubicBezTo>
                  <a:pt x="2532" y="1052"/>
                  <a:pt x="2532" y="1052"/>
                  <a:pt x="2532" y="1051"/>
                </a:cubicBezTo>
                <a:cubicBezTo>
                  <a:pt x="2531" y="1051"/>
                  <a:pt x="2531" y="1050"/>
                  <a:pt x="2531" y="1049"/>
                </a:cubicBezTo>
                <a:cubicBezTo>
                  <a:pt x="2531" y="1049"/>
                  <a:pt x="2531" y="1048"/>
                  <a:pt x="2531" y="1048"/>
                </a:cubicBezTo>
                <a:cubicBezTo>
                  <a:pt x="2531" y="1047"/>
                  <a:pt x="2531" y="1047"/>
                  <a:pt x="2532" y="1047"/>
                </a:cubicBezTo>
                <a:cubicBezTo>
                  <a:pt x="2531" y="1046"/>
                  <a:pt x="2530" y="1045"/>
                  <a:pt x="2530" y="1043"/>
                </a:cubicBezTo>
                <a:cubicBezTo>
                  <a:pt x="2530" y="1043"/>
                  <a:pt x="2530" y="1042"/>
                  <a:pt x="2530" y="1042"/>
                </a:cubicBezTo>
                <a:cubicBezTo>
                  <a:pt x="2530" y="1042"/>
                  <a:pt x="2530" y="1042"/>
                  <a:pt x="2530" y="1042"/>
                </a:cubicBezTo>
                <a:cubicBezTo>
                  <a:pt x="2529" y="1041"/>
                  <a:pt x="2529" y="1041"/>
                  <a:pt x="2528" y="1040"/>
                </a:cubicBezTo>
                <a:cubicBezTo>
                  <a:pt x="2528" y="1040"/>
                  <a:pt x="2528" y="1040"/>
                  <a:pt x="2528" y="1040"/>
                </a:cubicBezTo>
                <a:cubicBezTo>
                  <a:pt x="2528" y="1040"/>
                  <a:pt x="2528" y="1039"/>
                  <a:pt x="2528" y="1039"/>
                </a:cubicBezTo>
                <a:cubicBezTo>
                  <a:pt x="2528" y="1039"/>
                  <a:pt x="2528" y="1038"/>
                  <a:pt x="2528" y="1037"/>
                </a:cubicBezTo>
                <a:cubicBezTo>
                  <a:pt x="2528" y="1037"/>
                  <a:pt x="2528" y="1037"/>
                  <a:pt x="2528" y="1037"/>
                </a:cubicBezTo>
                <a:cubicBezTo>
                  <a:pt x="2528" y="1037"/>
                  <a:pt x="2528" y="1037"/>
                  <a:pt x="2528" y="1037"/>
                </a:cubicBezTo>
                <a:cubicBezTo>
                  <a:pt x="2528" y="1037"/>
                  <a:pt x="2527" y="1037"/>
                  <a:pt x="2527" y="1038"/>
                </a:cubicBezTo>
                <a:cubicBezTo>
                  <a:pt x="2527" y="1038"/>
                  <a:pt x="2526" y="1039"/>
                  <a:pt x="2525" y="1039"/>
                </a:cubicBezTo>
                <a:cubicBezTo>
                  <a:pt x="2525" y="1039"/>
                  <a:pt x="2524" y="1039"/>
                  <a:pt x="2524" y="1039"/>
                </a:cubicBezTo>
                <a:cubicBezTo>
                  <a:pt x="2523" y="1038"/>
                  <a:pt x="2523" y="1037"/>
                  <a:pt x="2523" y="1037"/>
                </a:cubicBezTo>
                <a:cubicBezTo>
                  <a:pt x="2523" y="1036"/>
                  <a:pt x="2522" y="1035"/>
                  <a:pt x="2522" y="1034"/>
                </a:cubicBezTo>
                <a:cubicBezTo>
                  <a:pt x="2522" y="1034"/>
                  <a:pt x="2522" y="1033"/>
                  <a:pt x="2522" y="1032"/>
                </a:cubicBezTo>
                <a:cubicBezTo>
                  <a:pt x="2522" y="1032"/>
                  <a:pt x="2523" y="1032"/>
                  <a:pt x="2523" y="1032"/>
                </a:cubicBezTo>
                <a:cubicBezTo>
                  <a:pt x="2524" y="1031"/>
                  <a:pt x="2525" y="1031"/>
                  <a:pt x="2525" y="1031"/>
                </a:cubicBezTo>
                <a:cubicBezTo>
                  <a:pt x="2525" y="1031"/>
                  <a:pt x="2525" y="1031"/>
                  <a:pt x="2525" y="1031"/>
                </a:cubicBezTo>
                <a:cubicBezTo>
                  <a:pt x="2526" y="1031"/>
                  <a:pt x="2526" y="1031"/>
                  <a:pt x="2526" y="1031"/>
                </a:cubicBezTo>
                <a:cubicBezTo>
                  <a:pt x="2526" y="1031"/>
                  <a:pt x="2526" y="1031"/>
                  <a:pt x="2526" y="1031"/>
                </a:cubicBezTo>
                <a:cubicBezTo>
                  <a:pt x="2526" y="1031"/>
                  <a:pt x="2526" y="1030"/>
                  <a:pt x="2525" y="1030"/>
                </a:cubicBezTo>
                <a:cubicBezTo>
                  <a:pt x="2525" y="1030"/>
                  <a:pt x="2525" y="1030"/>
                  <a:pt x="2525" y="1029"/>
                </a:cubicBezTo>
                <a:cubicBezTo>
                  <a:pt x="2525" y="1029"/>
                  <a:pt x="2524" y="1029"/>
                  <a:pt x="2524" y="1028"/>
                </a:cubicBezTo>
                <a:cubicBezTo>
                  <a:pt x="2524" y="1028"/>
                  <a:pt x="2524" y="1028"/>
                  <a:pt x="2523" y="1028"/>
                </a:cubicBezTo>
                <a:cubicBezTo>
                  <a:pt x="2523" y="1028"/>
                  <a:pt x="2523" y="1028"/>
                  <a:pt x="2523" y="1028"/>
                </a:cubicBezTo>
                <a:cubicBezTo>
                  <a:pt x="2521" y="1028"/>
                  <a:pt x="2520" y="1027"/>
                  <a:pt x="2519" y="1027"/>
                </a:cubicBezTo>
                <a:cubicBezTo>
                  <a:pt x="2519" y="1026"/>
                  <a:pt x="2519" y="1026"/>
                  <a:pt x="2519" y="1025"/>
                </a:cubicBezTo>
                <a:cubicBezTo>
                  <a:pt x="2518" y="1025"/>
                  <a:pt x="2518" y="1025"/>
                  <a:pt x="2518" y="1025"/>
                </a:cubicBezTo>
                <a:cubicBezTo>
                  <a:pt x="2516" y="1025"/>
                  <a:pt x="2515" y="1025"/>
                  <a:pt x="2514" y="1024"/>
                </a:cubicBezTo>
                <a:cubicBezTo>
                  <a:pt x="2514" y="1023"/>
                  <a:pt x="2514" y="1023"/>
                  <a:pt x="2514" y="1023"/>
                </a:cubicBezTo>
                <a:cubicBezTo>
                  <a:pt x="2513" y="1022"/>
                  <a:pt x="2513" y="1022"/>
                  <a:pt x="2513" y="1022"/>
                </a:cubicBezTo>
                <a:cubicBezTo>
                  <a:pt x="2513" y="1022"/>
                  <a:pt x="2513" y="1022"/>
                  <a:pt x="2513" y="1022"/>
                </a:cubicBezTo>
                <a:cubicBezTo>
                  <a:pt x="2513" y="1022"/>
                  <a:pt x="2512" y="1021"/>
                  <a:pt x="2512" y="1020"/>
                </a:cubicBezTo>
                <a:cubicBezTo>
                  <a:pt x="2512" y="1020"/>
                  <a:pt x="2513" y="1019"/>
                  <a:pt x="2513" y="1019"/>
                </a:cubicBezTo>
                <a:cubicBezTo>
                  <a:pt x="2513" y="1019"/>
                  <a:pt x="2513" y="1019"/>
                  <a:pt x="2513" y="1019"/>
                </a:cubicBezTo>
                <a:cubicBezTo>
                  <a:pt x="2513" y="1019"/>
                  <a:pt x="2512" y="1018"/>
                  <a:pt x="2512" y="1018"/>
                </a:cubicBezTo>
                <a:cubicBezTo>
                  <a:pt x="2511" y="1018"/>
                  <a:pt x="2511" y="1018"/>
                  <a:pt x="2511" y="1018"/>
                </a:cubicBezTo>
                <a:cubicBezTo>
                  <a:pt x="2511" y="1018"/>
                  <a:pt x="2510" y="1017"/>
                  <a:pt x="2510" y="1016"/>
                </a:cubicBezTo>
                <a:cubicBezTo>
                  <a:pt x="2510" y="1016"/>
                  <a:pt x="2511" y="1016"/>
                  <a:pt x="2511" y="1015"/>
                </a:cubicBezTo>
                <a:cubicBezTo>
                  <a:pt x="2510" y="1015"/>
                  <a:pt x="2510" y="1015"/>
                  <a:pt x="2510" y="1014"/>
                </a:cubicBezTo>
                <a:cubicBezTo>
                  <a:pt x="2510" y="1014"/>
                  <a:pt x="2510" y="1014"/>
                  <a:pt x="2510" y="1014"/>
                </a:cubicBezTo>
                <a:cubicBezTo>
                  <a:pt x="2510" y="1014"/>
                  <a:pt x="2510" y="1013"/>
                  <a:pt x="2509" y="1013"/>
                </a:cubicBezTo>
                <a:cubicBezTo>
                  <a:pt x="2508" y="1012"/>
                  <a:pt x="2508" y="1011"/>
                  <a:pt x="2509" y="1010"/>
                </a:cubicBezTo>
                <a:cubicBezTo>
                  <a:pt x="2509" y="1009"/>
                  <a:pt x="2510" y="1009"/>
                  <a:pt x="2510" y="1008"/>
                </a:cubicBezTo>
                <a:cubicBezTo>
                  <a:pt x="2510" y="1008"/>
                  <a:pt x="2510" y="1008"/>
                  <a:pt x="2510" y="1008"/>
                </a:cubicBezTo>
                <a:cubicBezTo>
                  <a:pt x="2510" y="1008"/>
                  <a:pt x="2510" y="1007"/>
                  <a:pt x="2510" y="1007"/>
                </a:cubicBezTo>
                <a:cubicBezTo>
                  <a:pt x="2510" y="1007"/>
                  <a:pt x="2510" y="1007"/>
                  <a:pt x="2510" y="1006"/>
                </a:cubicBezTo>
                <a:cubicBezTo>
                  <a:pt x="2510" y="1006"/>
                  <a:pt x="2510" y="1006"/>
                  <a:pt x="2509" y="1006"/>
                </a:cubicBezTo>
                <a:cubicBezTo>
                  <a:pt x="2509" y="1006"/>
                  <a:pt x="2509" y="1006"/>
                  <a:pt x="2509" y="1006"/>
                </a:cubicBezTo>
                <a:cubicBezTo>
                  <a:pt x="2509" y="1005"/>
                  <a:pt x="2508" y="1005"/>
                  <a:pt x="2508" y="1005"/>
                </a:cubicBezTo>
                <a:cubicBezTo>
                  <a:pt x="2507" y="1005"/>
                  <a:pt x="2507" y="1004"/>
                  <a:pt x="2507" y="1003"/>
                </a:cubicBezTo>
                <a:cubicBezTo>
                  <a:pt x="2507" y="1003"/>
                  <a:pt x="2506" y="1003"/>
                  <a:pt x="2506" y="1004"/>
                </a:cubicBezTo>
                <a:cubicBezTo>
                  <a:pt x="2505" y="1004"/>
                  <a:pt x="2503" y="1004"/>
                  <a:pt x="2502" y="1004"/>
                </a:cubicBezTo>
                <a:cubicBezTo>
                  <a:pt x="2501" y="1003"/>
                  <a:pt x="2501" y="1003"/>
                  <a:pt x="2501" y="1002"/>
                </a:cubicBezTo>
                <a:cubicBezTo>
                  <a:pt x="2501" y="1002"/>
                  <a:pt x="2501" y="1002"/>
                  <a:pt x="2500" y="1002"/>
                </a:cubicBezTo>
                <a:cubicBezTo>
                  <a:pt x="2500" y="1003"/>
                  <a:pt x="2500" y="1003"/>
                  <a:pt x="2500" y="1004"/>
                </a:cubicBezTo>
                <a:cubicBezTo>
                  <a:pt x="2500" y="1004"/>
                  <a:pt x="2500" y="1004"/>
                  <a:pt x="2500" y="1004"/>
                </a:cubicBezTo>
                <a:cubicBezTo>
                  <a:pt x="2501" y="1006"/>
                  <a:pt x="2500" y="1007"/>
                  <a:pt x="2499" y="1008"/>
                </a:cubicBezTo>
                <a:cubicBezTo>
                  <a:pt x="2499" y="1008"/>
                  <a:pt x="2499" y="1008"/>
                  <a:pt x="2498" y="1009"/>
                </a:cubicBezTo>
                <a:cubicBezTo>
                  <a:pt x="2497" y="1009"/>
                  <a:pt x="2497" y="1010"/>
                  <a:pt x="2496" y="1010"/>
                </a:cubicBezTo>
                <a:cubicBezTo>
                  <a:pt x="2496" y="1011"/>
                  <a:pt x="2495" y="1011"/>
                  <a:pt x="2494" y="1010"/>
                </a:cubicBezTo>
                <a:cubicBezTo>
                  <a:pt x="2494" y="1010"/>
                  <a:pt x="2494" y="1010"/>
                  <a:pt x="2494" y="1010"/>
                </a:cubicBezTo>
                <a:cubicBezTo>
                  <a:pt x="2494" y="1010"/>
                  <a:pt x="2494" y="1010"/>
                  <a:pt x="2493" y="1010"/>
                </a:cubicBezTo>
                <a:cubicBezTo>
                  <a:pt x="2493" y="1011"/>
                  <a:pt x="2492" y="1011"/>
                  <a:pt x="2492" y="1011"/>
                </a:cubicBezTo>
                <a:cubicBezTo>
                  <a:pt x="2492" y="1012"/>
                  <a:pt x="2491" y="1012"/>
                  <a:pt x="2491" y="1012"/>
                </a:cubicBezTo>
                <a:cubicBezTo>
                  <a:pt x="2490" y="1012"/>
                  <a:pt x="2490" y="1012"/>
                  <a:pt x="2490" y="1012"/>
                </a:cubicBezTo>
                <a:cubicBezTo>
                  <a:pt x="2489" y="1012"/>
                  <a:pt x="2488" y="1012"/>
                  <a:pt x="2488" y="1012"/>
                </a:cubicBezTo>
                <a:cubicBezTo>
                  <a:pt x="2488" y="1012"/>
                  <a:pt x="2487" y="1012"/>
                  <a:pt x="2487" y="1011"/>
                </a:cubicBezTo>
                <a:cubicBezTo>
                  <a:pt x="2487" y="1012"/>
                  <a:pt x="2486" y="1012"/>
                  <a:pt x="2486" y="1012"/>
                </a:cubicBezTo>
                <a:cubicBezTo>
                  <a:pt x="2485" y="1013"/>
                  <a:pt x="2484" y="1013"/>
                  <a:pt x="2483" y="1012"/>
                </a:cubicBezTo>
                <a:cubicBezTo>
                  <a:pt x="2482" y="1012"/>
                  <a:pt x="2482" y="1012"/>
                  <a:pt x="2482" y="1012"/>
                </a:cubicBezTo>
                <a:cubicBezTo>
                  <a:pt x="2482" y="1012"/>
                  <a:pt x="2481" y="1011"/>
                  <a:pt x="2481" y="1011"/>
                </a:cubicBezTo>
                <a:cubicBezTo>
                  <a:pt x="2481" y="1011"/>
                  <a:pt x="2481" y="1011"/>
                  <a:pt x="2481" y="1011"/>
                </a:cubicBezTo>
                <a:cubicBezTo>
                  <a:pt x="2480" y="1011"/>
                  <a:pt x="2480" y="1011"/>
                  <a:pt x="2479" y="1011"/>
                </a:cubicBezTo>
                <a:cubicBezTo>
                  <a:pt x="2479" y="1011"/>
                  <a:pt x="2478" y="1011"/>
                  <a:pt x="2478" y="1010"/>
                </a:cubicBezTo>
                <a:cubicBezTo>
                  <a:pt x="2478" y="1011"/>
                  <a:pt x="2477" y="1011"/>
                  <a:pt x="2477" y="1011"/>
                </a:cubicBezTo>
                <a:cubicBezTo>
                  <a:pt x="2477" y="1011"/>
                  <a:pt x="2476" y="1012"/>
                  <a:pt x="2476" y="1012"/>
                </a:cubicBezTo>
                <a:cubicBezTo>
                  <a:pt x="2476" y="1012"/>
                  <a:pt x="2475" y="1012"/>
                  <a:pt x="2475" y="1012"/>
                </a:cubicBezTo>
                <a:cubicBezTo>
                  <a:pt x="2475" y="1013"/>
                  <a:pt x="2474" y="1013"/>
                  <a:pt x="2473" y="1013"/>
                </a:cubicBezTo>
                <a:cubicBezTo>
                  <a:pt x="2473" y="1014"/>
                  <a:pt x="2472" y="1014"/>
                  <a:pt x="2471" y="1014"/>
                </a:cubicBezTo>
                <a:cubicBezTo>
                  <a:pt x="2471" y="1014"/>
                  <a:pt x="2470" y="1014"/>
                  <a:pt x="2470" y="1014"/>
                </a:cubicBezTo>
                <a:cubicBezTo>
                  <a:pt x="2469" y="1015"/>
                  <a:pt x="2469" y="1015"/>
                  <a:pt x="2467" y="1016"/>
                </a:cubicBezTo>
                <a:cubicBezTo>
                  <a:pt x="2467" y="1016"/>
                  <a:pt x="2466" y="1016"/>
                  <a:pt x="2466" y="1017"/>
                </a:cubicBezTo>
                <a:cubicBezTo>
                  <a:pt x="2466" y="1017"/>
                  <a:pt x="2466" y="1017"/>
                  <a:pt x="2466" y="1018"/>
                </a:cubicBezTo>
                <a:cubicBezTo>
                  <a:pt x="2466" y="1018"/>
                  <a:pt x="2466" y="1019"/>
                  <a:pt x="2466" y="1019"/>
                </a:cubicBezTo>
                <a:cubicBezTo>
                  <a:pt x="2466" y="1020"/>
                  <a:pt x="2466" y="1021"/>
                  <a:pt x="2465" y="1023"/>
                </a:cubicBezTo>
                <a:cubicBezTo>
                  <a:pt x="2465" y="1023"/>
                  <a:pt x="2464" y="1023"/>
                  <a:pt x="2464" y="1024"/>
                </a:cubicBezTo>
                <a:cubicBezTo>
                  <a:pt x="2464" y="1024"/>
                  <a:pt x="2464" y="1024"/>
                  <a:pt x="2463" y="1024"/>
                </a:cubicBezTo>
                <a:cubicBezTo>
                  <a:pt x="2463" y="1024"/>
                  <a:pt x="2463" y="1025"/>
                  <a:pt x="2463" y="1025"/>
                </a:cubicBezTo>
                <a:cubicBezTo>
                  <a:pt x="2462" y="1025"/>
                  <a:pt x="2462" y="1025"/>
                  <a:pt x="2462" y="1025"/>
                </a:cubicBezTo>
                <a:cubicBezTo>
                  <a:pt x="2462" y="1026"/>
                  <a:pt x="2461" y="1027"/>
                  <a:pt x="2460" y="1028"/>
                </a:cubicBezTo>
                <a:cubicBezTo>
                  <a:pt x="2460" y="1028"/>
                  <a:pt x="2459" y="1028"/>
                  <a:pt x="2459" y="1029"/>
                </a:cubicBezTo>
                <a:cubicBezTo>
                  <a:pt x="2458" y="1029"/>
                  <a:pt x="2458" y="1029"/>
                  <a:pt x="2457" y="1029"/>
                </a:cubicBezTo>
                <a:cubicBezTo>
                  <a:pt x="2457" y="1030"/>
                  <a:pt x="2456" y="1030"/>
                  <a:pt x="2455" y="1031"/>
                </a:cubicBezTo>
                <a:cubicBezTo>
                  <a:pt x="2454" y="1031"/>
                  <a:pt x="2452" y="1031"/>
                  <a:pt x="2451" y="1031"/>
                </a:cubicBezTo>
                <a:cubicBezTo>
                  <a:pt x="2451" y="1031"/>
                  <a:pt x="2451" y="1030"/>
                  <a:pt x="2451" y="1030"/>
                </a:cubicBezTo>
                <a:cubicBezTo>
                  <a:pt x="2451" y="1030"/>
                  <a:pt x="2450" y="1030"/>
                  <a:pt x="2450" y="1030"/>
                </a:cubicBezTo>
                <a:cubicBezTo>
                  <a:pt x="2450" y="1030"/>
                  <a:pt x="2450" y="1030"/>
                  <a:pt x="2450" y="1030"/>
                </a:cubicBezTo>
                <a:cubicBezTo>
                  <a:pt x="2450" y="1031"/>
                  <a:pt x="2450" y="1031"/>
                  <a:pt x="2450" y="1031"/>
                </a:cubicBezTo>
                <a:cubicBezTo>
                  <a:pt x="2450" y="1032"/>
                  <a:pt x="2450" y="1033"/>
                  <a:pt x="2449" y="1033"/>
                </a:cubicBezTo>
                <a:cubicBezTo>
                  <a:pt x="2448" y="1034"/>
                  <a:pt x="2448" y="1034"/>
                  <a:pt x="2448" y="1034"/>
                </a:cubicBezTo>
                <a:cubicBezTo>
                  <a:pt x="2447" y="1034"/>
                  <a:pt x="2447" y="1034"/>
                  <a:pt x="2446" y="1034"/>
                </a:cubicBezTo>
                <a:cubicBezTo>
                  <a:pt x="2446" y="1035"/>
                  <a:pt x="2446" y="1035"/>
                  <a:pt x="2446" y="1035"/>
                </a:cubicBezTo>
                <a:cubicBezTo>
                  <a:pt x="2446" y="1035"/>
                  <a:pt x="2446" y="1036"/>
                  <a:pt x="2445" y="1036"/>
                </a:cubicBezTo>
                <a:cubicBezTo>
                  <a:pt x="2445" y="1036"/>
                  <a:pt x="2445" y="1036"/>
                  <a:pt x="2444" y="1036"/>
                </a:cubicBezTo>
                <a:cubicBezTo>
                  <a:pt x="2444" y="1036"/>
                  <a:pt x="2444" y="1037"/>
                  <a:pt x="2444" y="1037"/>
                </a:cubicBezTo>
                <a:cubicBezTo>
                  <a:pt x="2444" y="1037"/>
                  <a:pt x="2443" y="1037"/>
                  <a:pt x="2443" y="1037"/>
                </a:cubicBezTo>
                <a:cubicBezTo>
                  <a:pt x="2443" y="1037"/>
                  <a:pt x="2442" y="1038"/>
                  <a:pt x="2442" y="1038"/>
                </a:cubicBezTo>
                <a:cubicBezTo>
                  <a:pt x="2442" y="1039"/>
                  <a:pt x="2442" y="1039"/>
                  <a:pt x="2441" y="1039"/>
                </a:cubicBezTo>
                <a:cubicBezTo>
                  <a:pt x="2441" y="1040"/>
                  <a:pt x="2441" y="1041"/>
                  <a:pt x="2440" y="1042"/>
                </a:cubicBezTo>
                <a:cubicBezTo>
                  <a:pt x="2439" y="1042"/>
                  <a:pt x="2438" y="1043"/>
                  <a:pt x="2436" y="1044"/>
                </a:cubicBezTo>
                <a:cubicBezTo>
                  <a:pt x="2436" y="1044"/>
                  <a:pt x="2436" y="1044"/>
                  <a:pt x="2435" y="1044"/>
                </a:cubicBezTo>
                <a:cubicBezTo>
                  <a:pt x="2435" y="1044"/>
                  <a:pt x="2434" y="1045"/>
                  <a:pt x="2433" y="1045"/>
                </a:cubicBezTo>
                <a:cubicBezTo>
                  <a:pt x="2433" y="1045"/>
                  <a:pt x="2433" y="1045"/>
                  <a:pt x="2432" y="1046"/>
                </a:cubicBezTo>
                <a:cubicBezTo>
                  <a:pt x="2432" y="1046"/>
                  <a:pt x="2432" y="1046"/>
                  <a:pt x="2432" y="1046"/>
                </a:cubicBezTo>
                <a:cubicBezTo>
                  <a:pt x="2432" y="1046"/>
                  <a:pt x="2431" y="1047"/>
                  <a:pt x="2431" y="1047"/>
                </a:cubicBezTo>
                <a:cubicBezTo>
                  <a:pt x="2430" y="1047"/>
                  <a:pt x="2429" y="1047"/>
                  <a:pt x="2429" y="1048"/>
                </a:cubicBezTo>
                <a:cubicBezTo>
                  <a:pt x="2429" y="1049"/>
                  <a:pt x="2428" y="1050"/>
                  <a:pt x="2427" y="1051"/>
                </a:cubicBezTo>
                <a:cubicBezTo>
                  <a:pt x="2426" y="1051"/>
                  <a:pt x="2426" y="1051"/>
                  <a:pt x="2425" y="1051"/>
                </a:cubicBezTo>
                <a:cubicBezTo>
                  <a:pt x="2425" y="1051"/>
                  <a:pt x="2425" y="1051"/>
                  <a:pt x="2425" y="1051"/>
                </a:cubicBezTo>
                <a:cubicBezTo>
                  <a:pt x="2424" y="1051"/>
                  <a:pt x="2424" y="1051"/>
                  <a:pt x="2424" y="1051"/>
                </a:cubicBezTo>
                <a:cubicBezTo>
                  <a:pt x="2424" y="1051"/>
                  <a:pt x="2424" y="1051"/>
                  <a:pt x="2424" y="1051"/>
                </a:cubicBezTo>
                <a:cubicBezTo>
                  <a:pt x="2422" y="1052"/>
                  <a:pt x="2422" y="1052"/>
                  <a:pt x="2422" y="1052"/>
                </a:cubicBezTo>
                <a:cubicBezTo>
                  <a:pt x="2422" y="1052"/>
                  <a:pt x="2422" y="1053"/>
                  <a:pt x="2421" y="1053"/>
                </a:cubicBezTo>
                <a:cubicBezTo>
                  <a:pt x="2421" y="1053"/>
                  <a:pt x="2420" y="1053"/>
                  <a:pt x="2420" y="1054"/>
                </a:cubicBezTo>
                <a:cubicBezTo>
                  <a:pt x="2420" y="1054"/>
                  <a:pt x="2420" y="1054"/>
                  <a:pt x="2420" y="1054"/>
                </a:cubicBezTo>
                <a:cubicBezTo>
                  <a:pt x="2420" y="1054"/>
                  <a:pt x="2420" y="1055"/>
                  <a:pt x="2420" y="1055"/>
                </a:cubicBezTo>
                <a:cubicBezTo>
                  <a:pt x="2420" y="1056"/>
                  <a:pt x="2420" y="1057"/>
                  <a:pt x="2419" y="1058"/>
                </a:cubicBezTo>
                <a:cubicBezTo>
                  <a:pt x="2418" y="1059"/>
                  <a:pt x="2417" y="1059"/>
                  <a:pt x="2416" y="1059"/>
                </a:cubicBezTo>
                <a:cubicBezTo>
                  <a:pt x="2415" y="1060"/>
                  <a:pt x="2414" y="1059"/>
                  <a:pt x="2414" y="1059"/>
                </a:cubicBezTo>
                <a:cubicBezTo>
                  <a:pt x="2413" y="1059"/>
                  <a:pt x="2413" y="1059"/>
                  <a:pt x="2412" y="1059"/>
                </a:cubicBezTo>
                <a:cubicBezTo>
                  <a:pt x="2412" y="1059"/>
                  <a:pt x="2411" y="1059"/>
                  <a:pt x="2411" y="1060"/>
                </a:cubicBezTo>
                <a:cubicBezTo>
                  <a:pt x="2411" y="1060"/>
                  <a:pt x="2410" y="1060"/>
                  <a:pt x="2410" y="1060"/>
                </a:cubicBezTo>
                <a:cubicBezTo>
                  <a:pt x="2410" y="1060"/>
                  <a:pt x="2410" y="1061"/>
                  <a:pt x="2410" y="1061"/>
                </a:cubicBezTo>
                <a:cubicBezTo>
                  <a:pt x="2409" y="1062"/>
                  <a:pt x="2408" y="1062"/>
                  <a:pt x="2408" y="1063"/>
                </a:cubicBezTo>
                <a:cubicBezTo>
                  <a:pt x="2407" y="1063"/>
                  <a:pt x="2406" y="1064"/>
                  <a:pt x="2405" y="1064"/>
                </a:cubicBezTo>
                <a:cubicBezTo>
                  <a:pt x="2405" y="1064"/>
                  <a:pt x="2405" y="1064"/>
                  <a:pt x="2405" y="1064"/>
                </a:cubicBezTo>
                <a:cubicBezTo>
                  <a:pt x="2404" y="1064"/>
                  <a:pt x="2404" y="1064"/>
                  <a:pt x="2404" y="1064"/>
                </a:cubicBezTo>
                <a:cubicBezTo>
                  <a:pt x="2404" y="1064"/>
                  <a:pt x="2404" y="1064"/>
                  <a:pt x="2404" y="1064"/>
                </a:cubicBezTo>
                <a:cubicBezTo>
                  <a:pt x="2404" y="1064"/>
                  <a:pt x="2403" y="1064"/>
                  <a:pt x="2403" y="1064"/>
                </a:cubicBezTo>
                <a:cubicBezTo>
                  <a:pt x="2402" y="1064"/>
                  <a:pt x="2401" y="1065"/>
                  <a:pt x="2400" y="1066"/>
                </a:cubicBezTo>
                <a:cubicBezTo>
                  <a:pt x="2400" y="1066"/>
                  <a:pt x="2400" y="1067"/>
                  <a:pt x="2399" y="1068"/>
                </a:cubicBezTo>
                <a:cubicBezTo>
                  <a:pt x="2399" y="1070"/>
                  <a:pt x="2398" y="1070"/>
                  <a:pt x="2399" y="1071"/>
                </a:cubicBezTo>
                <a:cubicBezTo>
                  <a:pt x="2400" y="1072"/>
                  <a:pt x="2400" y="1073"/>
                  <a:pt x="2400" y="1074"/>
                </a:cubicBezTo>
                <a:cubicBezTo>
                  <a:pt x="2399" y="1075"/>
                  <a:pt x="2399" y="1075"/>
                  <a:pt x="2399" y="1075"/>
                </a:cubicBezTo>
                <a:cubicBezTo>
                  <a:pt x="2399" y="1076"/>
                  <a:pt x="2399" y="1076"/>
                  <a:pt x="2398" y="1077"/>
                </a:cubicBezTo>
                <a:cubicBezTo>
                  <a:pt x="2397" y="1077"/>
                  <a:pt x="2397" y="1078"/>
                  <a:pt x="2397" y="1079"/>
                </a:cubicBezTo>
                <a:cubicBezTo>
                  <a:pt x="2397" y="1080"/>
                  <a:pt x="2397" y="1080"/>
                  <a:pt x="2397" y="1080"/>
                </a:cubicBezTo>
                <a:cubicBezTo>
                  <a:pt x="2397" y="1081"/>
                  <a:pt x="2397" y="1081"/>
                  <a:pt x="2397" y="1081"/>
                </a:cubicBezTo>
                <a:cubicBezTo>
                  <a:pt x="2396" y="1082"/>
                  <a:pt x="2396" y="1082"/>
                  <a:pt x="2396" y="1083"/>
                </a:cubicBezTo>
                <a:cubicBezTo>
                  <a:pt x="2396" y="1083"/>
                  <a:pt x="2396" y="1083"/>
                  <a:pt x="2396" y="1083"/>
                </a:cubicBezTo>
                <a:cubicBezTo>
                  <a:pt x="2396" y="1083"/>
                  <a:pt x="2397" y="1083"/>
                  <a:pt x="2397" y="1083"/>
                </a:cubicBezTo>
                <a:cubicBezTo>
                  <a:pt x="2397" y="1083"/>
                  <a:pt x="2398" y="1083"/>
                  <a:pt x="2398" y="1084"/>
                </a:cubicBezTo>
                <a:cubicBezTo>
                  <a:pt x="2399" y="1085"/>
                  <a:pt x="2399" y="1085"/>
                  <a:pt x="2399" y="1086"/>
                </a:cubicBezTo>
                <a:cubicBezTo>
                  <a:pt x="2399" y="1086"/>
                  <a:pt x="2399" y="1086"/>
                  <a:pt x="2399" y="1086"/>
                </a:cubicBezTo>
                <a:cubicBezTo>
                  <a:pt x="2399" y="1087"/>
                  <a:pt x="2399" y="1088"/>
                  <a:pt x="2398" y="1089"/>
                </a:cubicBezTo>
                <a:cubicBezTo>
                  <a:pt x="2398" y="1090"/>
                  <a:pt x="2397" y="1090"/>
                  <a:pt x="2397" y="1091"/>
                </a:cubicBezTo>
                <a:cubicBezTo>
                  <a:pt x="2397" y="1091"/>
                  <a:pt x="2397" y="1091"/>
                  <a:pt x="2397" y="1091"/>
                </a:cubicBezTo>
                <a:cubicBezTo>
                  <a:pt x="2396" y="1092"/>
                  <a:pt x="2396" y="1093"/>
                  <a:pt x="2396" y="1093"/>
                </a:cubicBezTo>
                <a:cubicBezTo>
                  <a:pt x="2396" y="1094"/>
                  <a:pt x="2396" y="1094"/>
                  <a:pt x="2395" y="1094"/>
                </a:cubicBezTo>
                <a:cubicBezTo>
                  <a:pt x="2395" y="1095"/>
                  <a:pt x="2395" y="1096"/>
                  <a:pt x="2394" y="1097"/>
                </a:cubicBezTo>
                <a:cubicBezTo>
                  <a:pt x="2393" y="1097"/>
                  <a:pt x="2393" y="1098"/>
                  <a:pt x="2393" y="1098"/>
                </a:cubicBezTo>
                <a:cubicBezTo>
                  <a:pt x="2393" y="1099"/>
                  <a:pt x="2393" y="1099"/>
                  <a:pt x="2393" y="1099"/>
                </a:cubicBezTo>
                <a:cubicBezTo>
                  <a:pt x="2393" y="1100"/>
                  <a:pt x="2393" y="1101"/>
                  <a:pt x="2393" y="1102"/>
                </a:cubicBezTo>
                <a:cubicBezTo>
                  <a:pt x="2393" y="1102"/>
                  <a:pt x="2393" y="1102"/>
                  <a:pt x="2393" y="1102"/>
                </a:cubicBezTo>
                <a:cubicBezTo>
                  <a:pt x="2393" y="1103"/>
                  <a:pt x="2393" y="1103"/>
                  <a:pt x="2393" y="1103"/>
                </a:cubicBezTo>
                <a:cubicBezTo>
                  <a:pt x="2393" y="1103"/>
                  <a:pt x="2393" y="1103"/>
                  <a:pt x="2393" y="1103"/>
                </a:cubicBezTo>
                <a:cubicBezTo>
                  <a:pt x="2393" y="1103"/>
                  <a:pt x="2393" y="1103"/>
                  <a:pt x="2393" y="1104"/>
                </a:cubicBezTo>
                <a:cubicBezTo>
                  <a:pt x="2393" y="1104"/>
                  <a:pt x="2393" y="1106"/>
                  <a:pt x="2393" y="1107"/>
                </a:cubicBezTo>
                <a:cubicBezTo>
                  <a:pt x="2392" y="1107"/>
                  <a:pt x="2392" y="1108"/>
                  <a:pt x="2392" y="1108"/>
                </a:cubicBezTo>
                <a:cubicBezTo>
                  <a:pt x="2392" y="1109"/>
                  <a:pt x="2392" y="1109"/>
                  <a:pt x="2392" y="1109"/>
                </a:cubicBezTo>
                <a:cubicBezTo>
                  <a:pt x="2392" y="1111"/>
                  <a:pt x="2390" y="1112"/>
                  <a:pt x="2389" y="1112"/>
                </a:cubicBezTo>
                <a:cubicBezTo>
                  <a:pt x="2388" y="1112"/>
                  <a:pt x="2388" y="1112"/>
                  <a:pt x="2388" y="1112"/>
                </a:cubicBezTo>
                <a:cubicBezTo>
                  <a:pt x="2387" y="1112"/>
                  <a:pt x="2387" y="1112"/>
                  <a:pt x="2386" y="1112"/>
                </a:cubicBezTo>
                <a:cubicBezTo>
                  <a:pt x="2386" y="1112"/>
                  <a:pt x="2386" y="1112"/>
                  <a:pt x="2386" y="1112"/>
                </a:cubicBezTo>
                <a:cubicBezTo>
                  <a:pt x="2386" y="1112"/>
                  <a:pt x="2386" y="1113"/>
                  <a:pt x="2386" y="1113"/>
                </a:cubicBezTo>
                <a:cubicBezTo>
                  <a:pt x="2385" y="1114"/>
                  <a:pt x="2385" y="1114"/>
                  <a:pt x="2384" y="1115"/>
                </a:cubicBezTo>
                <a:cubicBezTo>
                  <a:pt x="2384" y="1115"/>
                  <a:pt x="2383" y="1116"/>
                  <a:pt x="2383" y="1116"/>
                </a:cubicBezTo>
                <a:cubicBezTo>
                  <a:pt x="2382" y="1117"/>
                  <a:pt x="2382" y="1118"/>
                  <a:pt x="2382" y="1118"/>
                </a:cubicBezTo>
                <a:cubicBezTo>
                  <a:pt x="2381" y="1118"/>
                  <a:pt x="2381" y="1119"/>
                  <a:pt x="2381" y="1119"/>
                </a:cubicBezTo>
                <a:cubicBezTo>
                  <a:pt x="2381" y="1119"/>
                  <a:pt x="2381" y="1120"/>
                  <a:pt x="2381" y="1120"/>
                </a:cubicBezTo>
                <a:cubicBezTo>
                  <a:pt x="2380" y="1121"/>
                  <a:pt x="2378" y="1121"/>
                  <a:pt x="2377" y="1121"/>
                </a:cubicBezTo>
                <a:cubicBezTo>
                  <a:pt x="2377" y="1122"/>
                  <a:pt x="2377" y="1122"/>
                  <a:pt x="2377" y="1122"/>
                </a:cubicBezTo>
                <a:cubicBezTo>
                  <a:pt x="2376" y="1122"/>
                  <a:pt x="2376" y="1122"/>
                  <a:pt x="2375" y="1122"/>
                </a:cubicBezTo>
                <a:cubicBezTo>
                  <a:pt x="2375" y="1122"/>
                  <a:pt x="2375" y="1122"/>
                  <a:pt x="2374" y="1122"/>
                </a:cubicBezTo>
                <a:cubicBezTo>
                  <a:pt x="2374" y="1122"/>
                  <a:pt x="2374" y="1123"/>
                  <a:pt x="2374" y="1123"/>
                </a:cubicBezTo>
                <a:cubicBezTo>
                  <a:pt x="2373" y="1123"/>
                  <a:pt x="2373" y="1123"/>
                  <a:pt x="2373" y="1124"/>
                </a:cubicBezTo>
                <a:cubicBezTo>
                  <a:pt x="2373" y="1125"/>
                  <a:pt x="2373" y="1125"/>
                  <a:pt x="2373" y="1125"/>
                </a:cubicBezTo>
                <a:cubicBezTo>
                  <a:pt x="2372" y="1126"/>
                  <a:pt x="2372" y="1126"/>
                  <a:pt x="2372" y="1127"/>
                </a:cubicBezTo>
                <a:cubicBezTo>
                  <a:pt x="2371" y="1127"/>
                  <a:pt x="2371" y="1127"/>
                  <a:pt x="2370" y="1127"/>
                </a:cubicBezTo>
                <a:cubicBezTo>
                  <a:pt x="2370" y="1128"/>
                  <a:pt x="2370" y="1128"/>
                  <a:pt x="2369" y="1128"/>
                </a:cubicBezTo>
                <a:cubicBezTo>
                  <a:pt x="2369" y="1128"/>
                  <a:pt x="2369" y="1128"/>
                  <a:pt x="2369" y="1128"/>
                </a:cubicBezTo>
                <a:cubicBezTo>
                  <a:pt x="2368" y="1129"/>
                  <a:pt x="2367" y="1130"/>
                  <a:pt x="2366" y="1130"/>
                </a:cubicBezTo>
                <a:cubicBezTo>
                  <a:pt x="2364" y="1130"/>
                  <a:pt x="2363" y="1129"/>
                  <a:pt x="2362" y="1128"/>
                </a:cubicBezTo>
                <a:cubicBezTo>
                  <a:pt x="2362" y="1127"/>
                  <a:pt x="2362" y="1127"/>
                  <a:pt x="2361" y="1127"/>
                </a:cubicBezTo>
                <a:cubicBezTo>
                  <a:pt x="2360" y="1127"/>
                  <a:pt x="2360" y="1127"/>
                  <a:pt x="2359" y="1127"/>
                </a:cubicBezTo>
                <a:cubicBezTo>
                  <a:pt x="2358" y="1126"/>
                  <a:pt x="2357" y="1125"/>
                  <a:pt x="2357" y="1124"/>
                </a:cubicBezTo>
                <a:cubicBezTo>
                  <a:pt x="2357" y="1124"/>
                  <a:pt x="2357" y="1123"/>
                  <a:pt x="2357" y="1123"/>
                </a:cubicBezTo>
                <a:cubicBezTo>
                  <a:pt x="2356" y="1123"/>
                  <a:pt x="2356" y="1122"/>
                  <a:pt x="2356" y="1121"/>
                </a:cubicBezTo>
                <a:cubicBezTo>
                  <a:pt x="2355" y="1121"/>
                  <a:pt x="2355" y="1121"/>
                  <a:pt x="2355" y="1121"/>
                </a:cubicBezTo>
                <a:cubicBezTo>
                  <a:pt x="2355" y="1120"/>
                  <a:pt x="2355" y="1120"/>
                  <a:pt x="2355" y="1119"/>
                </a:cubicBezTo>
                <a:cubicBezTo>
                  <a:pt x="2355" y="1118"/>
                  <a:pt x="2355" y="1117"/>
                  <a:pt x="2355" y="1116"/>
                </a:cubicBezTo>
                <a:cubicBezTo>
                  <a:pt x="2355" y="1115"/>
                  <a:pt x="2355" y="1115"/>
                  <a:pt x="2355" y="1114"/>
                </a:cubicBezTo>
                <a:cubicBezTo>
                  <a:pt x="2355" y="1114"/>
                  <a:pt x="2355" y="1114"/>
                  <a:pt x="2355" y="1114"/>
                </a:cubicBezTo>
                <a:cubicBezTo>
                  <a:pt x="2355" y="1113"/>
                  <a:pt x="2355" y="1113"/>
                  <a:pt x="2355" y="1113"/>
                </a:cubicBezTo>
                <a:cubicBezTo>
                  <a:pt x="2355" y="1112"/>
                  <a:pt x="2354" y="1112"/>
                  <a:pt x="2354" y="1112"/>
                </a:cubicBezTo>
                <a:cubicBezTo>
                  <a:pt x="2354" y="1112"/>
                  <a:pt x="2354" y="1111"/>
                  <a:pt x="2354" y="1111"/>
                </a:cubicBezTo>
                <a:cubicBezTo>
                  <a:pt x="2354" y="1111"/>
                  <a:pt x="2354" y="1110"/>
                  <a:pt x="2354" y="1110"/>
                </a:cubicBezTo>
                <a:cubicBezTo>
                  <a:pt x="2354" y="1110"/>
                  <a:pt x="2354" y="1109"/>
                  <a:pt x="2353" y="1109"/>
                </a:cubicBezTo>
                <a:cubicBezTo>
                  <a:pt x="2353" y="1109"/>
                  <a:pt x="2353" y="1108"/>
                  <a:pt x="2353" y="1108"/>
                </a:cubicBezTo>
                <a:cubicBezTo>
                  <a:pt x="2352" y="1107"/>
                  <a:pt x="2352" y="1105"/>
                  <a:pt x="2352" y="1104"/>
                </a:cubicBezTo>
                <a:cubicBezTo>
                  <a:pt x="2353" y="1103"/>
                  <a:pt x="2353" y="1102"/>
                  <a:pt x="2353" y="1101"/>
                </a:cubicBezTo>
                <a:cubicBezTo>
                  <a:pt x="2353" y="1101"/>
                  <a:pt x="2352" y="1100"/>
                  <a:pt x="2352" y="1100"/>
                </a:cubicBezTo>
                <a:cubicBezTo>
                  <a:pt x="2352" y="1100"/>
                  <a:pt x="2352" y="1100"/>
                  <a:pt x="2352" y="1099"/>
                </a:cubicBezTo>
                <a:cubicBezTo>
                  <a:pt x="2351" y="1099"/>
                  <a:pt x="2351" y="1099"/>
                  <a:pt x="2351" y="1099"/>
                </a:cubicBezTo>
                <a:cubicBezTo>
                  <a:pt x="2351" y="1099"/>
                  <a:pt x="2351" y="1099"/>
                  <a:pt x="2351" y="1098"/>
                </a:cubicBezTo>
                <a:cubicBezTo>
                  <a:pt x="2350" y="1098"/>
                  <a:pt x="2350" y="1098"/>
                  <a:pt x="2350" y="1098"/>
                </a:cubicBezTo>
                <a:cubicBezTo>
                  <a:pt x="2350" y="1097"/>
                  <a:pt x="2349" y="1097"/>
                  <a:pt x="2349" y="1096"/>
                </a:cubicBezTo>
                <a:cubicBezTo>
                  <a:pt x="2349" y="1096"/>
                  <a:pt x="2349" y="1096"/>
                  <a:pt x="2349" y="1096"/>
                </a:cubicBezTo>
                <a:cubicBezTo>
                  <a:pt x="2349" y="1096"/>
                  <a:pt x="2349" y="1096"/>
                  <a:pt x="2349" y="1096"/>
                </a:cubicBezTo>
                <a:cubicBezTo>
                  <a:pt x="2349" y="1096"/>
                  <a:pt x="2349" y="1096"/>
                  <a:pt x="2349" y="1096"/>
                </a:cubicBezTo>
                <a:cubicBezTo>
                  <a:pt x="2349" y="1095"/>
                  <a:pt x="2349" y="1095"/>
                  <a:pt x="2348" y="1095"/>
                </a:cubicBezTo>
                <a:cubicBezTo>
                  <a:pt x="2348" y="1095"/>
                  <a:pt x="2347" y="1094"/>
                  <a:pt x="2347" y="1093"/>
                </a:cubicBezTo>
                <a:cubicBezTo>
                  <a:pt x="2347" y="1093"/>
                  <a:pt x="2347" y="1093"/>
                  <a:pt x="2346" y="1093"/>
                </a:cubicBezTo>
                <a:cubicBezTo>
                  <a:pt x="2346" y="1093"/>
                  <a:pt x="2346" y="1093"/>
                  <a:pt x="2346" y="1092"/>
                </a:cubicBezTo>
                <a:cubicBezTo>
                  <a:pt x="2345" y="1091"/>
                  <a:pt x="2345" y="1090"/>
                  <a:pt x="2345" y="1089"/>
                </a:cubicBezTo>
                <a:cubicBezTo>
                  <a:pt x="2345" y="1089"/>
                  <a:pt x="2345" y="1088"/>
                  <a:pt x="2345" y="1088"/>
                </a:cubicBezTo>
                <a:cubicBezTo>
                  <a:pt x="2345" y="1088"/>
                  <a:pt x="2345" y="1087"/>
                  <a:pt x="2345" y="1087"/>
                </a:cubicBezTo>
                <a:cubicBezTo>
                  <a:pt x="2345" y="1087"/>
                  <a:pt x="2344" y="1086"/>
                  <a:pt x="2344" y="1086"/>
                </a:cubicBezTo>
                <a:cubicBezTo>
                  <a:pt x="2344" y="1085"/>
                  <a:pt x="2344" y="1085"/>
                  <a:pt x="2344" y="1085"/>
                </a:cubicBezTo>
                <a:cubicBezTo>
                  <a:pt x="2344" y="1085"/>
                  <a:pt x="2344" y="1084"/>
                  <a:pt x="2344" y="1084"/>
                </a:cubicBezTo>
                <a:cubicBezTo>
                  <a:pt x="2344" y="1083"/>
                  <a:pt x="2344" y="1083"/>
                  <a:pt x="2344" y="1082"/>
                </a:cubicBezTo>
                <a:cubicBezTo>
                  <a:pt x="2344" y="1082"/>
                  <a:pt x="2344" y="1082"/>
                  <a:pt x="2344" y="1081"/>
                </a:cubicBezTo>
                <a:cubicBezTo>
                  <a:pt x="2344" y="1081"/>
                  <a:pt x="2344" y="1081"/>
                  <a:pt x="2344" y="1080"/>
                </a:cubicBezTo>
                <a:cubicBezTo>
                  <a:pt x="2344" y="1080"/>
                  <a:pt x="2344" y="1080"/>
                  <a:pt x="2344" y="1080"/>
                </a:cubicBezTo>
                <a:cubicBezTo>
                  <a:pt x="2344" y="1079"/>
                  <a:pt x="2344" y="1079"/>
                  <a:pt x="2343" y="1078"/>
                </a:cubicBezTo>
                <a:cubicBezTo>
                  <a:pt x="2343" y="1078"/>
                  <a:pt x="2342" y="1077"/>
                  <a:pt x="2342" y="1076"/>
                </a:cubicBezTo>
                <a:cubicBezTo>
                  <a:pt x="2342" y="1076"/>
                  <a:pt x="2342" y="1076"/>
                  <a:pt x="2342" y="1076"/>
                </a:cubicBezTo>
                <a:cubicBezTo>
                  <a:pt x="2342" y="1075"/>
                  <a:pt x="2342" y="1075"/>
                  <a:pt x="2341" y="1074"/>
                </a:cubicBezTo>
                <a:cubicBezTo>
                  <a:pt x="2341" y="1074"/>
                  <a:pt x="2341" y="1074"/>
                  <a:pt x="2341" y="1074"/>
                </a:cubicBezTo>
                <a:cubicBezTo>
                  <a:pt x="2341" y="1073"/>
                  <a:pt x="2341" y="1073"/>
                  <a:pt x="2341" y="1072"/>
                </a:cubicBezTo>
                <a:cubicBezTo>
                  <a:pt x="2340" y="1072"/>
                  <a:pt x="2340" y="1072"/>
                  <a:pt x="2340" y="1072"/>
                </a:cubicBezTo>
                <a:cubicBezTo>
                  <a:pt x="2340" y="1071"/>
                  <a:pt x="2340" y="1071"/>
                  <a:pt x="2340" y="1070"/>
                </a:cubicBezTo>
                <a:cubicBezTo>
                  <a:pt x="2340" y="1070"/>
                  <a:pt x="2340" y="1070"/>
                  <a:pt x="2340" y="1070"/>
                </a:cubicBezTo>
                <a:cubicBezTo>
                  <a:pt x="2339" y="1070"/>
                  <a:pt x="2339" y="1069"/>
                  <a:pt x="2339" y="1069"/>
                </a:cubicBezTo>
                <a:cubicBezTo>
                  <a:pt x="2339" y="1068"/>
                  <a:pt x="2339" y="1068"/>
                  <a:pt x="2339" y="1068"/>
                </a:cubicBezTo>
                <a:cubicBezTo>
                  <a:pt x="2339" y="1067"/>
                  <a:pt x="2338" y="1067"/>
                  <a:pt x="2338" y="1067"/>
                </a:cubicBezTo>
                <a:cubicBezTo>
                  <a:pt x="2338" y="1066"/>
                  <a:pt x="2338" y="1066"/>
                  <a:pt x="2337" y="1065"/>
                </a:cubicBezTo>
                <a:cubicBezTo>
                  <a:pt x="2337" y="1065"/>
                  <a:pt x="2337" y="1065"/>
                  <a:pt x="2337" y="1065"/>
                </a:cubicBezTo>
                <a:cubicBezTo>
                  <a:pt x="2337" y="1065"/>
                  <a:pt x="2337" y="1065"/>
                  <a:pt x="2337" y="1064"/>
                </a:cubicBezTo>
                <a:cubicBezTo>
                  <a:pt x="2336" y="1064"/>
                  <a:pt x="2337" y="1063"/>
                  <a:pt x="2337" y="1063"/>
                </a:cubicBezTo>
                <a:cubicBezTo>
                  <a:pt x="2337" y="1063"/>
                  <a:pt x="2337" y="1063"/>
                  <a:pt x="2336" y="1063"/>
                </a:cubicBezTo>
                <a:cubicBezTo>
                  <a:pt x="2335" y="1062"/>
                  <a:pt x="2334" y="1061"/>
                  <a:pt x="2334" y="1060"/>
                </a:cubicBezTo>
                <a:cubicBezTo>
                  <a:pt x="2334" y="1058"/>
                  <a:pt x="2335" y="1058"/>
                  <a:pt x="2335" y="1057"/>
                </a:cubicBezTo>
                <a:cubicBezTo>
                  <a:pt x="2335" y="1056"/>
                  <a:pt x="2335" y="1056"/>
                  <a:pt x="2335" y="1056"/>
                </a:cubicBezTo>
                <a:cubicBezTo>
                  <a:pt x="2335" y="1056"/>
                  <a:pt x="2335" y="1056"/>
                  <a:pt x="2335" y="1055"/>
                </a:cubicBezTo>
                <a:cubicBezTo>
                  <a:pt x="2335" y="1055"/>
                  <a:pt x="2335" y="1055"/>
                  <a:pt x="2335" y="1055"/>
                </a:cubicBezTo>
                <a:cubicBezTo>
                  <a:pt x="2335" y="1054"/>
                  <a:pt x="2335" y="1053"/>
                  <a:pt x="2335" y="1053"/>
                </a:cubicBezTo>
                <a:cubicBezTo>
                  <a:pt x="2335" y="1052"/>
                  <a:pt x="2335" y="1051"/>
                  <a:pt x="2334" y="1050"/>
                </a:cubicBezTo>
                <a:cubicBezTo>
                  <a:pt x="2334" y="1050"/>
                  <a:pt x="2334" y="1049"/>
                  <a:pt x="2334" y="1049"/>
                </a:cubicBezTo>
                <a:cubicBezTo>
                  <a:pt x="2333" y="1048"/>
                  <a:pt x="2333" y="1047"/>
                  <a:pt x="2333" y="1046"/>
                </a:cubicBezTo>
                <a:cubicBezTo>
                  <a:pt x="2333" y="1046"/>
                  <a:pt x="2333" y="1045"/>
                  <a:pt x="2333" y="1045"/>
                </a:cubicBezTo>
                <a:cubicBezTo>
                  <a:pt x="2332" y="1044"/>
                  <a:pt x="2332" y="1044"/>
                  <a:pt x="2332" y="1044"/>
                </a:cubicBezTo>
                <a:cubicBezTo>
                  <a:pt x="2332" y="1043"/>
                  <a:pt x="2332" y="1042"/>
                  <a:pt x="2333" y="1041"/>
                </a:cubicBezTo>
                <a:cubicBezTo>
                  <a:pt x="2334" y="1040"/>
                  <a:pt x="2334" y="1040"/>
                  <a:pt x="2333" y="1039"/>
                </a:cubicBezTo>
                <a:cubicBezTo>
                  <a:pt x="2333" y="1039"/>
                  <a:pt x="2332" y="1038"/>
                  <a:pt x="2332" y="1038"/>
                </a:cubicBezTo>
                <a:cubicBezTo>
                  <a:pt x="2332" y="1037"/>
                  <a:pt x="2332" y="1036"/>
                  <a:pt x="2333" y="1035"/>
                </a:cubicBezTo>
                <a:cubicBezTo>
                  <a:pt x="2333" y="1035"/>
                  <a:pt x="2333" y="1035"/>
                  <a:pt x="2333" y="1034"/>
                </a:cubicBezTo>
                <a:cubicBezTo>
                  <a:pt x="2333" y="1034"/>
                  <a:pt x="2333" y="1034"/>
                  <a:pt x="2333" y="1033"/>
                </a:cubicBezTo>
                <a:cubicBezTo>
                  <a:pt x="2333" y="1033"/>
                  <a:pt x="2333" y="1033"/>
                  <a:pt x="2333" y="1033"/>
                </a:cubicBezTo>
                <a:cubicBezTo>
                  <a:pt x="2333" y="1033"/>
                  <a:pt x="2333" y="1033"/>
                  <a:pt x="2333" y="1033"/>
                </a:cubicBezTo>
                <a:cubicBezTo>
                  <a:pt x="2333" y="1033"/>
                  <a:pt x="2333" y="1032"/>
                  <a:pt x="2333" y="1032"/>
                </a:cubicBezTo>
                <a:cubicBezTo>
                  <a:pt x="2333" y="1032"/>
                  <a:pt x="2332" y="1032"/>
                  <a:pt x="2332" y="1031"/>
                </a:cubicBezTo>
                <a:cubicBezTo>
                  <a:pt x="2332" y="1031"/>
                  <a:pt x="2332" y="1031"/>
                  <a:pt x="2332" y="1031"/>
                </a:cubicBezTo>
                <a:cubicBezTo>
                  <a:pt x="2332" y="1031"/>
                  <a:pt x="2332" y="1031"/>
                  <a:pt x="2332" y="1031"/>
                </a:cubicBezTo>
                <a:cubicBezTo>
                  <a:pt x="2331" y="1030"/>
                  <a:pt x="2331" y="1029"/>
                  <a:pt x="2332" y="1028"/>
                </a:cubicBezTo>
                <a:cubicBezTo>
                  <a:pt x="2332" y="1028"/>
                  <a:pt x="2332" y="1027"/>
                  <a:pt x="2332" y="1027"/>
                </a:cubicBezTo>
                <a:cubicBezTo>
                  <a:pt x="2331" y="1026"/>
                  <a:pt x="2332" y="1025"/>
                  <a:pt x="2332" y="1025"/>
                </a:cubicBezTo>
                <a:cubicBezTo>
                  <a:pt x="2332" y="1025"/>
                  <a:pt x="2332" y="1025"/>
                  <a:pt x="2332" y="1024"/>
                </a:cubicBezTo>
                <a:cubicBezTo>
                  <a:pt x="2331" y="1024"/>
                  <a:pt x="2331" y="1024"/>
                  <a:pt x="2331" y="1023"/>
                </a:cubicBezTo>
                <a:cubicBezTo>
                  <a:pt x="2331" y="1022"/>
                  <a:pt x="2332" y="1021"/>
                  <a:pt x="2332" y="1020"/>
                </a:cubicBezTo>
                <a:cubicBezTo>
                  <a:pt x="2333" y="1020"/>
                  <a:pt x="2333" y="1020"/>
                  <a:pt x="2333" y="1020"/>
                </a:cubicBezTo>
                <a:cubicBezTo>
                  <a:pt x="2333" y="1020"/>
                  <a:pt x="2333" y="1019"/>
                  <a:pt x="2333" y="1019"/>
                </a:cubicBezTo>
                <a:cubicBezTo>
                  <a:pt x="2333" y="1019"/>
                  <a:pt x="2333" y="1019"/>
                  <a:pt x="2333" y="1019"/>
                </a:cubicBezTo>
                <a:cubicBezTo>
                  <a:pt x="2333" y="1019"/>
                  <a:pt x="2333" y="1019"/>
                  <a:pt x="2333" y="1019"/>
                </a:cubicBezTo>
                <a:cubicBezTo>
                  <a:pt x="2332" y="1019"/>
                  <a:pt x="2332" y="1019"/>
                  <a:pt x="2331" y="1018"/>
                </a:cubicBezTo>
                <a:cubicBezTo>
                  <a:pt x="2331" y="1018"/>
                  <a:pt x="2331" y="1017"/>
                  <a:pt x="2331" y="1017"/>
                </a:cubicBezTo>
                <a:cubicBezTo>
                  <a:pt x="2331" y="1016"/>
                  <a:pt x="2331" y="1016"/>
                  <a:pt x="2331" y="1016"/>
                </a:cubicBezTo>
                <a:cubicBezTo>
                  <a:pt x="2331" y="1015"/>
                  <a:pt x="2331" y="1015"/>
                  <a:pt x="2330" y="1014"/>
                </a:cubicBezTo>
                <a:cubicBezTo>
                  <a:pt x="2330" y="1014"/>
                  <a:pt x="2330" y="1013"/>
                  <a:pt x="2330" y="1013"/>
                </a:cubicBezTo>
                <a:cubicBezTo>
                  <a:pt x="2330" y="1012"/>
                  <a:pt x="2330" y="1012"/>
                  <a:pt x="2330" y="1011"/>
                </a:cubicBezTo>
                <a:cubicBezTo>
                  <a:pt x="2330" y="1011"/>
                  <a:pt x="2331" y="1010"/>
                  <a:pt x="2331" y="1010"/>
                </a:cubicBezTo>
                <a:cubicBezTo>
                  <a:pt x="2331" y="1010"/>
                  <a:pt x="2331" y="1010"/>
                  <a:pt x="2331" y="1009"/>
                </a:cubicBezTo>
                <a:cubicBezTo>
                  <a:pt x="2331" y="1009"/>
                  <a:pt x="2331" y="1008"/>
                  <a:pt x="2331" y="1008"/>
                </a:cubicBezTo>
                <a:cubicBezTo>
                  <a:pt x="2331" y="1007"/>
                  <a:pt x="2331" y="1007"/>
                  <a:pt x="2331" y="1007"/>
                </a:cubicBezTo>
                <a:cubicBezTo>
                  <a:pt x="2331" y="1006"/>
                  <a:pt x="2331" y="1005"/>
                  <a:pt x="2332" y="1004"/>
                </a:cubicBezTo>
                <a:cubicBezTo>
                  <a:pt x="2332" y="1004"/>
                  <a:pt x="2332" y="1004"/>
                  <a:pt x="2332" y="1004"/>
                </a:cubicBezTo>
                <a:cubicBezTo>
                  <a:pt x="2332" y="1004"/>
                  <a:pt x="2331" y="1004"/>
                  <a:pt x="2331" y="1003"/>
                </a:cubicBezTo>
                <a:cubicBezTo>
                  <a:pt x="2331" y="1004"/>
                  <a:pt x="2331" y="1004"/>
                  <a:pt x="2331" y="1004"/>
                </a:cubicBezTo>
                <a:cubicBezTo>
                  <a:pt x="2331" y="1005"/>
                  <a:pt x="2331" y="1005"/>
                  <a:pt x="2331" y="1006"/>
                </a:cubicBezTo>
                <a:cubicBezTo>
                  <a:pt x="2330" y="1006"/>
                  <a:pt x="2330" y="1006"/>
                  <a:pt x="2330" y="1006"/>
                </a:cubicBezTo>
                <a:cubicBezTo>
                  <a:pt x="2330" y="1007"/>
                  <a:pt x="2330" y="1007"/>
                  <a:pt x="2330" y="1007"/>
                </a:cubicBezTo>
                <a:cubicBezTo>
                  <a:pt x="2330" y="1007"/>
                  <a:pt x="2330" y="1007"/>
                  <a:pt x="2330" y="1008"/>
                </a:cubicBezTo>
                <a:cubicBezTo>
                  <a:pt x="2331" y="1011"/>
                  <a:pt x="2328" y="1014"/>
                  <a:pt x="2327" y="1015"/>
                </a:cubicBezTo>
                <a:cubicBezTo>
                  <a:pt x="2326" y="1016"/>
                  <a:pt x="2325" y="1016"/>
                  <a:pt x="2325" y="1016"/>
                </a:cubicBezTo>
                <a:cubicBezTo>
                  <a:pt x="2324" y="1016"/>
                  <a:pt x="2324" y="1016"/>
                  <a:pt x="2324" y="1017"/>
                </a:cubicBezTo>
                <a:cubicBezTo>
                  <a:pt x="2323" y="1017"/>
                  <a:pt x="2323" y="1017"/>
                  <a:pt x="2323" y="1017"/>
                </a:cubicBezTo>
                <a:cubicBezTo>
                  <a:pt x="2322" y="1018"/>
                  <a:pt x="2321" y="1018"/>
                  <a:pt x="2319" y="1018"/>
                </a:cubicBezTo>
                <a:cubicBezTo>
                  <a:pt x="2319" y="1018"/>
                  <a:pt x="2318" y="1018"/>
                  <a:pt x="2317" y="1019"/>
                </a:cubicBezTo>
                <a:cubicBezTo>
                  <a:pt x="2316" y="1019"/>
                  <a:pt x="2316" y="1019"/>
                  <a:pt x="2316" y="1019"/>
                </a:cubicBezTo>
                <a:cubicBezTo>
                  <a:pt x="2316" y="1019"/>
                  <a:pt x="2315" y="1020"/>
                  <a:pt x="2315" y="1020"/>
                </a:cubicBezTo>
                <a:cubicBezTo>
                  <a:pt x="2314" y="1019"/>
                  <a:pt x="2313" y="1019"/>
                  <a:pt x="2312" y="1019"/>
                </a:cubicBezTo>
                <a:cubicBezTo>
                  <a:pt x="2312" y="1018"/>
                  <a:pt x="2311" y="1018"/>
                  <a:pt x="2310" y="1018"/>
                </a:cubicBezTo>
                <a:cubicBezTo>
                  <a:pt x="2309" y="1017"/>
                  <a:pt x="2308" y="1016"/>
                  <a:pt x="2307" y="1016"/>
                </a:cubicBezTo>
                <a:cubicBezTo>
                  <a:pt x="2307" y="1015"/>
                  <a:pt x="2307" y="1015"/>
                  <a:pt x="2307" y="1015"/>
                </a:cubicBezTo>
                <a:cubicBezTo>
                  <a:pt x="2306" y="1015"/>
                  <a:pt x="2306" y="1014"/>
                  <a:pt x="2306" y="1014"/>
                </a:cubicBezTo>
                <a:cubicBezTo>
                  <a:pt x="2305" y="1014"/>
                  <a:pt x="2305" y="1014"/>
                  <a:pt x="2305" y="1014"/>
                </a:cubicBezTo>
                <a:cubicBezTo>
                  <a:pt x="2304" y="1014"/>
                  <a:pt x="2304" y="1013"/>
                  <a:pt x="2304" y="1012"/>
                </a:cubicBezTo>
                <a:cubicBezTo>
                  <a:pt x="2303" y="1011"/>
                  <a:pt x="2303" y="1011"/>
                  <a:pt x="2302" y="1011"/>
                </a:cubicBezTo>
                <a:cubicBezTo>
                  <a:pt x="2302" y="1010"/>
                  <a:pt x="2301" y="1010"/>
                  <a:pt x="2301" y="1010"/>
                </a:cubicBezTo>
                <a:cubicBezTo>
                  <a:pt x="2301" y="1009"/>
                  <a:pt x="2300" y="1009"/>
                  <a:pt x="2300" y="1008"/>
                </a:cubicBezTo>
                <a:cubicBezTo>
                  <a:pt x="2300" y="1008"/>
                  <a:pt x="2300" y="1008"/>
                  <a:pt x="2300" y="1008"/>
                </a:cubicBezTo>
                <a:cubicBezTo>
                  <a:pt x="2300" y="1007"/>
                  <a:pt x="2300" y="1007"/>
                  <a:pt x="2299" y="1006"/>
                </a:cubicBezTo>
                <a:cubicBezTo>
                  <a:pt x="2299" y="1006"/>
                  <a:pt x="2299" y="1006"/>
                  <a:pt x="2298" y="1006"/>
                </a:cubicBezTo>
                <a:cubicBezTo>
                  <a:pt x="2298" y="1005"/>
                  <a:pt x="2297" y="1005"/>
                  <a:pt x="2297" y="1004"/>
                </a:cubicBezTo>
                <a:cubicBezTo>
                  <a:pt x="2297" y="1003"/>
                  <a:pt x="2297" y="1002"/>
                  <a:pt x="2298" y="1002"/>
                </a:cubicBezTo>
                <a:cubicBezTo>
                  <a:pt x="2299" y="1001"/>
                  <a:pt x="2300" y="1002"/>
                  <a:pt x="2301" y="1002"/>
                </a:cubicBezTo>
                <a:cubicBezTo>
                  <a:pt x="2301" y="1002"/>
                  <a:pt x="2301" y="1003"/>
                  <a:pt x="2302" y="1003"/>
                </a:cubicBezTo>
                <a:cubicBezTo>
                  <a:pt x="2303" y="1002"/>
                  <a:pt x="2304" y="1002"/>
                  <a:pt x="2305" y="1003"/>
                </a:cubicBezTo>
                <a:cubicBezTo>
                  <a:pt x="2305" y="1002"/>
                  <a:pt x="2305" y="1002"/>
                  <a:pt x="2306" y="1001"/>
                </a:cubicBezTo>
                <a:cubicBezTo>
                  <a:pt x="2306" y="1001"/>
                  <a:pt x="2306" y="1001"/>
                  <a:pt x="2306" y="1001"/>
                </a:cubicBezTo>
                <a:cubicBezTo>
                  <a:pt x="2307" y="1001"/>
                  <a:pt x="2307" y="1001"/>
                  <a:pt x="2307" y="1000"/>
                </a:cubicBezTo>
                <a:cubicBezTo>
                  <a:pt x="2307" y="1000"/>
                  <a:pt x="2307" y="1000"/>
                  <a:pt x="2307" y="1000"/>
                </a:cubicBezTo>
                <a:cubicBezTo>
                  <a:pt x="2307" y="1000"/>
                  <a:pt x="2307" y="1000"/>
                  <a:pt x="2307" y="1000"/>
                </a:cubicBezTo>
                <a:cubicBezTo>
                  <a:pt x="2306" y="1000"/>
                  <a:pt x="2305" y="1000"/>
                  <a:pt x="2304" y="1000"/>
                </a:cubicBezTo>
                <a:cubicBezTo>
                  <a:pt x="2304" y="1000"/>
                  <a:pt x="2302" y="1001"/>
                  <a:pt x="2301" y="1000"/>
                </a:cubicBezTo>
                <a:cubicBezTo>
                  <a:pt x="2300" y="1000"/>
                  <a:pt x="2300" y="1000"/>
                  <a:pt x="2299" y="999"/>
                </a:cubicBezTo>
                <a:cubicBezTo>
                  <a:pt x="2299" y="999"/>
                  <a:pt x="2298" y="999"/>
                  <a:pt x="2298" y="999"/>
                </a:cubicBezTo>
                <a:cubicBezTo>
                  <a:pt x="2297" y="999"/>
                  <a:pt x="2296" y="998"/>
                  <a:pt x="2295" y="997"/>
                </a:cubicBezTo>
                <a:cubicBezTo>
                  <a:pt x="2295" y="997"/>
                  <a:pt x="2295" y="996"/>
                  <a:pt x="2295" y="996"/>
                </a:cubicBezTo>
                <a:cubicBezTo>
                  <a:pt x="2295" y="996"/>
                  <a:pt x="2295" y="996"/>
                  <a:pt x="2294" y="996"/>
                </a:cubicBezTo>
                <a:cubicBezTo>
                  <a:pt x="2294" y="996"/>
                  <a:pt x="2294" y="996"/>
                  <a:pt x="2293" y="995"/>
                </a:cubicBezTo>
                <a:cubicBezTo>
                  <a:pt x="2293" y="995"/>
                  <a:pt x="2292" y="995"/>
                  <a:pt x="2292" y="994"/>
                </a:cubicBezTo>
                <a:cubicBezTo>
                  <a:pt x="2293" y="993"/>
                  <a:pt x="2293" y="993"/>
                  <a:pt x="2293" y="992"/>
                </a:cubicBezTo>
                <a:cubicBezTo>
                  <a:pt x="2293" y="992"/>
                  <a:pt x="2293" y="992"/>
                  <a:pt x="2293" y="992"/>
                </a:cubicBezTo>
                <a:cubicBezTo>
                  <a:pt x="2293" y="992"/>
                  <a:pt x="2292" y="992"/>
                  <a:pt x="2292" y="992"/>
                </a:cubicBezTo>
                <a:cubicBezTo>
                  <a:pt x="2291" y="992"/>
                  <a:pt x="2291" y="992"/>
                  <a:pt x="2290" y="992"/>
                </a:cubicBezTo>
                <a:cubicBezTo>
                  <a:pt x="2290" y="991"/>
                  <a:pt x="2290" y="991"/>
                  <a:pt x="2290" y="991"/>
                </a:cubicBezTo>
                <a:cubicBezTo>
                  <a:pt x="2289" y="991"/>
                  <a:pt x="2288" y="991"/>
                  <a:pt x="2287" y="991"/>
                </a:cubicBezTo>
                <a:cubicBezTo>
                  <a:pt x="2287" y="991"/>
                  <a:pt x="2286" y="991"/>
                  <a:pt x="2286" y="991"/>
                </a:cubicBezTo>
                <a:cubicBezTo>
                  <a:pt x="2284" y="991"/>
                  <a:pt x="2284" y="990"/>
                  <a:pt x="2283" y="989"/>
                </a:cubicBezTo>
                <a:cubicBezTo>
                  <a:pt x="2283" y="988"/>
                  <a:pt x="2283" y="987"/>
                  <a:pt x="2283" y="987"/>
                </a:cubicBezTo>
                <a:cubicBezTo>
                  <a:pt x="2283" y="986"/>
                  <a:pt x="2283" y="986"/>
                  <a:pt x="2283" y="986"/>
                </a:cubicBezTo>
                <a:cubicBezTo>
                  <a:pt x="2283" y="986"/>
                  <a:pt x="2283" y="986"/>
                  <a:pt x="2283" y="986"/>
                </a:cubicBezTo>
                <a:cubicBezTo>
                  <a:pt x="2282" y="985"/>
                  <a:pt x="2282" y="985"/>
                  <a:pt x="2282" y="984"/>
                </a:cubicBezTo>
                <a:cubicBezTo>
                  <a:pt x="2282" y="984"/>
                  <a:pt x="2282" y="983"/>
                  <a:pt x="2282" y="983"/>
                </a:cubicBezTo>
                <a:cubicBezTo>
                  <a:pt x="2282" y="982"/>
                  <a:pt x="2282" y="981"/>
                  <a:pt x="2281" y="981"/>
                </a:cubicBezTo>
                <a:cubicBezTo>
                  <a:pt x="2281" y="981"/>
                  <a:pt x="2281" y="980"/>
                  <a:pt x="2281" y="980"/>
                </a:cubicBezTo>
                <a:cubicBezTo>
                  <a:pt x="2281" y="980"/>
                  <a:pt x="2280" y="980"/>
                  <a:pt x="2280" y="980"/>
                </a:cubicBezTo>
                <a:cubicBezTo>
                  <a:pt x="2280" y="980"/>
                  <a:pt x="2280" y="980"/>
                  <a:pt x="2280" y="980"/>
                </a:cubicBezTo>
                <a:cubicBezTo>
                  <a:pt x="2279" y="980"/>
                  <a:pt x="2279" y="980"/>
                  <a:pt x="2279" y="980"/>
                </a:cubicBezTo>
                <a:cubicBezTo>
                  <a:pt x="2279" y="980"/>
                  <a:pt x="2278" y="980"/>
                  <a:pt x="2277" y="979"/>
                </a:cubicBezTo>
                <a:cubicBezTo>
                  <a:pt x="2277" y="979"/>
                  <a:pt x="2276" y="978"/>
                  <a:pt x="2277" y="978"/>
                </a:cubicBezTo>
                <a:cubicBezTo>
                  <a:pt x="2277" y="977"/>
                  <a:pt x="2277" y="977"/>
                  <a:pt x="2277" y="977"/>
                </a:cubicBezTo>
                <a:cubicBezTo>
                  <a:pt x="2277" y="977"/>
                  <a:pt x="2277" y="977"/>
                  <a:pt x="2276" y="977"/>
                </a:cubicBezTo>
                <a:cubicBezTo>
                  <a:pt x="2276" y="976"/>
                  <a:pt x="2276" y="975"/>
                  <a:pt x="2276" y="975"/>
                </a:cubicBezTo>
                <a:cubicBezTo>
                  <a:pt x="2276" y="975"/>
                  <a:pt x="2276" y="975"/>
                  <a:pt x="2276" y="975"/>
                </a:cubicBezTo>
                <a:cubicBezTo>
                  <a:pt x="2276" y="975"/>
                  <a:pt x="2276" y="975"/>
                  <a:pt x="2276" y="975"/>
                </a:cubicBezTo>
                <a:cubicBezTo>
                  <a:pt x="2275" y="975"/>
                  <a:pt x="2274" y="974"/>
                  <a:pt x="2273" y="974"/>
                </a:cubicBezTo>
                <a:cubicBezTo>
                  <a:pt x="2273" y="975"/>
                  <a:pt x="2273" y="975"/>
                  <a:pt x="2272" y="975"/>
                </a:cubicBezTo>
                <a:cubicBezTo>
                  <a:pt x="2272" y="975"/>
                  <a:pt x="2272" y="975"/>
                  <a:pt x="2271" y="975"/>
                </a:cubicBezTo>
                <a:cubicBezTo>
                  <a:pt x="2270" y="976"/>
                  <a:pt x="2270" y="975"/>
                  <a:pt x="2269" y="975"/>
                </a:cubicBezTo>
                <a:cubicBezTo>
                  <a:pt x="2268" y="975"/>
                  <a:pt x="2267" y="975"/>
                  <a:pt x="2267" y="975"/>
                </a:cubicBezTo>
                <a:cubicBezTo>
                  <a:pt x="2266" y="976"/>
                  <a:pt x="2265" y="976"/>
                  <a:pt x="2264" y="976"/>
                </a:cubicBezTo>
                <a:cubicBezTo>
                  <a:pt x="2263" y="976"/>
                  <a:pt x="2263" y="976"/>
                  <a:pt x="2263" y="976"/>
                </a:cubicBezTo>
                <a:cubicBezTo>
                  <a:pt x="2262" y="976"/>
                  <a:pt x="2262" y="976"/>
                  <a:pt x="2261" y="976"/>
                </a:cubicBezTo>
                <a:cubicBezTo>
                  <a:pt x="2261" y="976"/>
                  <a:pt x="2261" y="976"/>
                  <a:pt x="2260" y="976"/>
                </a:cubicBezTo>
                <a:cubicBezTo>
                  <a:pt x="2260" y="976"/>
                  <a:pt x="2260" y="976"/>
                  <a:pt x="2259" y="977"/>
                </a:cubicBezTo>
                <a:cubicBezTo>
                  <a:pt x="2259" y="977"/>
                  <a:pt x="2258" y="977"/>
                  <a:pt x="2257" y="977"/>
                </a:cubicBezTo>
                <a:cubicBezTo>
                  <a:pt x="2257" y="977"/>
                  <a:pt x="2257" y="977"/>
                  <a:pt x="2257" y="977"/>
                </a:cubicBezTo>
                <a:cubicBezTo>
                  <a:pt x="2256" y="977"/>
                  <a:pt x="2256" y="977"/>
                  <a:pt x="2256" y="977"/>
                </a:cubicBezTo>
                <a:cubicBezTo>
                  <a:pt x="2255" y="977"/>
                  <a:pt x="2255" y="977"/>
                  <a:pt x="2254" y="976"/>
                </a:cubicBezTo>
                <a:cubicBezTo>
                  <a:pt x="2254" y="976"/>
                  <a:pt x="2253" y="976"/>
                  <a:pt x="2253" y="976"/>
                </a:cubicBezTo>
                <a:cubicBezTo>
                  <a:pt x="2252" y="975"/>
                  <a:pt x="2253" y="975"/>
                  <a:pt x="2252" y="975"/>
                </a:cubicBezTo>
                <a:cubicBezTo>
                  <a:pt x="2251" y="976"/>
                  <a:pt x="2250" y="976"/>
                  <a:pt x="2250" y="975"/>
                </a:cubicBezTo>
                <a:cubicBezTo>
                  <a:pt x="2250" y="975"/>
                  <a:pt x="2250" y="975"/>
                  <a:pt x="2250" y="975"/>
                </a:cubicBezTo>
                <a:cubicBezTo>
                  <a:pt x="2249" y="976"/>
                  <a:pt x="2249" y="976"/>
                  <a:pt x="2249" y="976"/>
                </a:cubicBezTo>
                <a:cubicBezTo>
                  <a:pt x="2248" y="976"/>
                  <a:pt x="2248" y="976"/>
                  <a:pt x="2248" y="976"/>
                </a:cubicBezTo>
                <a:cubicBezTo>
                  <a:pt x="2248" y="976"/>
                  <a:pt x="2247" y="976"/>
                  <a:pt x="2247" y="976"/>
                </a:cubicBezTo>
                <a:cubicBezTo>
                  <a:pt x="2247" y="976"/>
                  <a:pt x="2246" y="976"/>
                  <a:pt x="2246" y="976"/>
                </a:cubicBezTo>
                <a:cubicBezTo>
                  <a:pt x="2245" y="976"/>
                  <a:pt x="2244" y="976"/>
                  <a:pt x="2243" y="977"/>
                </a:cubicBezTo>
                <a:cubicBezTo>
                  <a:pt x="2242" y="977"/>
                  <a:pt x="2240" y="977"/>
                  <a:pt x="2240" y="977"/>
                </a:cubicBezTo>
                <a:cubicBezTo>
                  <a:pt x="2239" y="977"/>
                  <a:pt x="2239" y="977"/>
                  <a:pt x="2239" y="977"/>
                </a:cubicBezTo>
                <a:cubicBezTo>
                  <a:pt x="2238" y="976"/>
                  <a:pt x="2238" y="976"/>
                  <a:pt x="2238" y="976"/>
                </a:cubicBezTo>
                <a:cubicBezTo>
                  <a:pt x="2239" y="977"/>
                  <a:pt x="2239" y="977"/>
                  <a:pt x="2239" y="977"/>
                </a:cubicBezTo>
                <a:cubicBezTo>
                  <a:pt x="2238" y="977"/>
                  <a:pt x="2237" y="977"/>
                  <a:pt x="2237" y="977"/>
                </a:cubicBezTo>
                <a:cubicBezTo>
                  <a:pt x="2236" y="977"/>
                  <a:pt x="2235" y="977"/>
                  <a:pt x="2234" y="977"/>
                </a:cubicBezTo>
                <a:cubicBezTo>
                  <a:pt x="2234" y="977"/>
                  <a:pt x="2233" y="976"/>
                  <a:pt x="2233" y="976"/>
                </a:cubicBezTo>
                <a:cubicBezTo>
                  <a:pt x="2233" y="976"/>
                  <a:pt x="2233" y="976"/>
                  <a:pt x="2232" y="977"/>
                </a:cubicBezTo>
                <a:cubicBezTo>
                  <a:pt x="2232" y="977"/>
                  <a:pt x="2232" y="977"/>
                  <a:pt x="2232" y="977"/>
                </a:cubicBezTo>
                <a:cubicBezTo>
                  <a:pt x="2231" y="978"/>
                  <a:pt x="2231" y="978"/>
                  <a:pt x="2230" y="978"/>
                </a:cubicBezTo>
                <a:cubicBezTo>
                  <a:pt x="2229" y="978"/>
                  <a:pt x="2229" y="978"/>
                  <a:pt x="2228" y="978"/>
                </a:cubicBezTo>
                <a:cubicBezTo>
                  <a:pt x="2228" y="978"/>
                  <a:pt x="2227" y="978"/>
                  <a:pt x="2227" y="978"/>
                </a:cubicBezTo>
                <a:cubicBezTo>
                  <a:pt x="2225" y="978"/>
                  <a:pt x="2223" y="978"/>
                  <a:pt x="2223" y="975"/>
                </a:cubicBezTo>
                <a:cubicBezTo>
                  <a:pt x="2223" y="975"/>
                  <a:pt x="2223" y="975"/>
                  <a:pt x="2223" y="975"/>
                </a:cubicBezTo>
                <a:cubicBezTo>
                  <a:pt x="2223" y="975"/>
                  <a:pt x="2223" y="975"/>
                  <a:pt x="2223" y="975"/>
                </a:cubicBezTo>
                <a:cubicBezTo>
                  <a:pt x="2222" y="975"/>
                  <a:pt x="2222" y="975"/>
                  <a:pt x="2222" y="976"/>
                </a:cubicBezTo>
                <a:cubicBezTo>
                  <a:pt x="2221" y="976"/>
                  <a:pt x="2221" y="977"/>
                  <a:pt x="2220" y="977"/>
                </a:cubicBezTo>
                <a:cubicBezTo>
                  <a:pt x="2219" y="977"/>
                  <a:pt x="2218" y="976"/>
                  <a:pt x="2218" y="976"/>
                </a:cubicBezTo>
                <a:cubicBezTo>
                  <a:pt x="2218" y="976"/>
                  <a:pt x="2217" y="976"/>
                  <a:pt x="2217" y="976"/>
                </a:cubicBezTo>
                <a:cubicBezTo>
                  <a:pt x="2217" y="976"/>
                  <a:pt x="2217" y="976"/>
                  <a:pt x="2217" y="976"/>
                </a:cubicBezTo>
                <a:cubicBezTo>
                  <a:pt x="2217" y="975"/>
                  <a:pt x="2217" y="975"/>
                  <a:pt x="2216" y="975"/>
                </a:cubicBezTo>
                <a:cubicBezTo>
                  <a:pt x="2215" y="975"/>
                  <a:pt x="2215" y="975"/>
                  <a:pt x="2215" y="975"/>
                </a:cubicBezTo>
                <a:cubicBezTo>
                  <a:pt x="2215" y="975"/>
                  <a:pt x="2214" y="975"/>
                  <a:pt x="2213" y="975"/>
                </a:cubicBezTo>
                <a:cubicBezTo>
                  <a:pt x="2212" y="975"/>
                  <a:pt x="2211" y="975"/>
                  <a:pt x="2210" y="974"/>
                </a:cubicBezTo>
                <a:cubicBezTo>
                  <a:pt x="2209" y="974"/>
                  <a:pt x="2209" y="974"/>
                  <a:pt x="2209" y="974"/>
                </a:cubicBezTo>
                <a:cubicBezTo>
                  <a:pt x="2209" y="973"/>
                  <a:pt x="2209" y="973"/>
                  <a:pt x="2209" y="973"/>
                </a:cubicBezTo>
                <a:cubicBezTo>
                  <a:pt x="2209" y="973"/>
                  <a:pt x="2209" y="973"/>
                  <a:pt x="2209" y="973"/>
                </a:cubicBezTo>
                <a:cubicBezTo>
                  <a:pt x="2208" y="973"/>
                  <a:pt x="2208" y="973"/>
                  <a:pt x="2208" y="973"/>
                </a:cubicBezTo>
                <a:cubicBezTo>
                  <a:pt x="2207" y="973"/>
                  <a:pt x="2207" y="973"/>
                  <a:pt x="2207" y="973"/>
                </a:cubicBezTo>
                <a:cubicBezTo>
                  <a:pt x="2207" y="973"/>
                  <a:pt x="2207" y="973"/>
                  <a:pt x="2207" y="973"/>
                </a:cubicBezTo>
                <a:cubicBezTo>
                  <a:pt x="2207" y="974"/>
                  <a:pt x="2206" y="974"/>
                  <a:pt x="2206" y="974"/>
                </a:cubicBezTo>
                <a:cubicBezTo>
                  <a:pt x="2204" y="974"/>
                  <a:pt x="2203" y="973"/>
                  <a:pt x="2203" y="973"/>
                </a:cubicBezTo>
                <a:cubicBezTo>
                  <a:pt x="2202" y="972"/>
                  <a:pt x="2202" y="972"/>
                  <a:pt x="2202" y="972"/>
                </a:cubicBezTo>
                <a:cubicBezTo>
                  <a:pt x="2202" y="972"/>
                  <a:pt x="2202" y="972"/>
                  <a:pt x="2202" y="972"/>
                </a:cubicBezTo>
                <a:cubicBezTo>
                  <a:pt x="2202" y="972"/>
                  <a:pt x="2201" y="971"/>
                  <a:pt x="2201" y="971"/>
                </a:cubicBezTo>
                <a:cubicBezTo>
                  <a:pt x="2201" y="972"/>
                  <a:pt x="2200" y="972"/>
                  <a:pt x="2199" y="972"/>
                </a:cubicBezTo>
                <a:cubicBezTo>
                  <a:pt x="2198" y="973"/>
                  <a:pt x="2198" y="973"/>
                  <a:pt x="2197" y="973"/>
                </a:cubicBezTo>
                <a:cubicBezTo>
                  <a:pt x="2196" y="973"/>
                  <a:pt x="2196" y="972"/>
                  <a:pt x="2196" y="972"/>
                </a:cubicBezTo>
                <a:cubicBezTo>
                  <a:pt x="2196" y="972"/>
                  <a:pt x="2196" y="972"/>
                  <a:pt x="2196" y="972"/>
                </a:cubicBezTo>
                <a:cubicBezTo>
                  <a:pt x="2195" y="972"/>
                  <a:pt x="2195" y="972"/>
                  <a:pt x="2194" y="972"/>
                </a:cubicBezTo>
                <a:cubicBezTo>
                  <a:pt x="2194" y="972"/>
                  <a:pt x="2193" y="972"/>
                  <a:pt x="2193" y="972"/>
                </a:cubicBezTo>
                <a:cubicBezTo>
                  <a:pt x="2192" y="972"/>
                  <a:pt x="2192" y="972"/>
                  <a:pt x="2191" y="972"/>
                </a:cubicBezTo>
                <a:cubicBezTo>
                  <a:pt x="2189" y="971"/>
                  <a:pt x="2189" y="970"/>
                  <a:pt x="2189" y="969"/>
                </a:cubicBezTo>
                <a:cubicBezTo>
                  <a:pt x="2188" y="969"/>
                  <a:pt x="2188" y="968"/>
                  <a:pt x="2188" y="968"/>
                </a:cubicBezTo>
                <a:cubicBezTo>
                  <a:pt x="2188" y="968"/>
                  <a:pt x="2188" y="967"/>
                  <a:pt x="2188" y="967"/>
                </a:cubicBezTo>
                <a:cubicBezTo>
                  <a:pt x="2188" y="967"/>
                  <a:pt x="2188" y="966"/>
                  <a:pt x="2188" y="966"/>
                </a:cubicBezTo>
                <a:cubicBezTo>
                  <a:pt x="2188" y="966"/>
                  <a:pt x="2188" y="966"/>
                  <a:pt x="2188" y="966"/>
                </a:cubicBezTo>
                <a:cubicBezTo>
                  <a:pt x="2187" y="965"/>
                  <a:pt x="2187" y="964"/>
                  <a:pt x="2187" y="963"/>
                </a:cubicBezTo>
                <a:cubicBezTo>
                  <a:pt x="2187" y="962"/>
                  <a:pt x="2187" y="962"/>
                  <a:pt x="2187" y="962"/>
                </a:cubicBezTo>
                <a:cubicBezTo>
                  <a:pt x="2187" y="962"/>
                  <a:pt x="2187" y="962"/>
                  <a:pt x="2187" y="961"/>
                </a:cubicBezTo>
                <a:cubicBezTo>
                  <a:pt x="2186" y="961"/>
                  <a:pt x="2186" y="961"/>
                  <a:pt x="2186" y="961"/>
                </a:cubicBezTo>
                <a:cubicBezTo>
                  <a:pt x="2186" y="960"/>
                  <a:pt x="2185" y="960"/>
                  <a:pt x="2185" y="960"/>
                </a:cubicBezTo>
                <a:cubicBezTo>
                  <a:pt x="2185" y="959"/>
                  <a:pt x="2185" y="959"/>
                  <a:pt x="2184" y="959"/>
                </a:cubicBezTo>
                <a:cubicBezTo>
                  <a:pt x="2184" y="959"/>
                  <a:pt x="2184" y="959"/>
                  <a:pt x="2184" y="959"/>
                </a:cubicBezTo>
                <a:cubicBezTo>
                  <a:pt x="2184" y="958"/>
                  <a:pt x="2184" y="958"/>
                  <a:pt x="2183" y="958"/>
                </a:cubicBezTo>
                <a:cubicBezTo>
                  <a:pt x="2183" y="958"/>
                  <a:pt x="2183" y="958"/>
                  <a:pt x="2183" y="958"/>
                </a:cubicBezTo>
                <a:cubicBezTo>
                  <a:pt x="2182" y="958"/>
                  <a:pt x="2182" y="958"/>
                  <a:pt x="2182" y="958"/>
                </a:cubicBezTo>
                <a:cubicBezTo>
                  <a:pt x="2182" y="958"/>
                  <a:pt x="2181" y="957"/>
                  <a:pt x="2181" y="957"/>
                </a:cubicBezTo>
                <a:cubicBezTo>
                  <a:pt x="2180" y="957"/>
                  <a:pt x="2180" y="958"/>
                  <a:pt x="2179" y="958"/>
                </a:cubicBezTo>
                <a:cubicBezTo>
                  <a:pt x="2179" y="959"/>
                  <a:pt x="2178" y="959"/>
                  <a:pt x="2177" y="959"/>
                </a:cubicBezTo>
                <a:cubicBezTo>
                  <a:pt x="2177" y="959"/>
                  <a:pt x="2177" y="959"/>
                  <a:pt x="2177" y="959"/>
                </a:cubicBezTo>
                <a:cubicBezTo>
                  <a:pt x="2176" y="959"/>
                  <a:pt x="2176" y="959"/>
                  <a:pt x="2176" y="959"/>
                </a:cubicBezTo>
                <a:cubicBezTo>
                  <a:pt x="2176" y="959"/>
                  <a:pt x="2175" y="959"/>
                  <a:pt x="2175" y="960"/>
                </a:cubicBezTo>
                <a:cubicBezTo>
                  <a:pt x="2173" y="960"/>
                  <a:pt x="2172" y="960"/>
                  <a:pt x="2171" y="961"/>
                </a:cubicBezTo>
                <a:cubicBezTo>
                  <a:pt x="2170" y="962"/>
                  <a:pt x="2169" y="963"/>
                  <a:pt x="2168" y="963"/>
                </a:cubicBezTo>
                <a:cubicBezTo>
                  <a:pt x="2167" y="963"/>
                  <a:pt x="2166" y="963"/>
                  <a:pt x="2166" y="962"/>
                </a:cubicBezTo>
                <a:cubicBezTo>
                  <a:pt x="2165" y="962"/>
                  <a:pt x="2165" y="962"/>
                  <a:pt x="2165" y="962"/>
                </a:cubicBezTo>
                <a:cubicBezTo>
                  <a:pt x="2164" y="962"/>
                  <a:pt x="2164" y="962"/>
                  <a:pt x="2163" y="962"/>
                </a:cubicBezTo>
                <a:cubicBezTo>
                  <a:pt x="2162" y="961"/>
                  <a:pt x="2162" y="961"/>
                  <a:pt x="2161" y="961"/>
                </a:cubicBezTo>
                <a:cubicBezTo>
                  <a:pt x="2161" y="961"/>
                  <a:pt x="2161" y="961"/>
                  <a:pt x="2161" y="961"/>
                </a:cubicBezTo>
                <a:cubicBezTo>
                  <a:pt x="2160" y="961"/>
                  <a:pt x="2160" y="961"/>
                  <a:pt x="2160" y="961"/>
                </a:cubicBezTo>
                <a:cubicBezTo>
                  <a:pt x="2160" y="961"/>
                  <a:pt x="2160" y="961"/>
                  <a:pt x="2159" y="961"/>
                </a:cubicBezTo>
                <a:cubicBezTo>
                  <a:pt x="2159" y="961"/>
                  <a:pt x="2159" y="961"/>
                  <a:pt x="2158" y="961"/>
                </a:cubicBezTo>
                <a:cubicBezTo>
                  <a:pt x="2158" y="961"/>
                  <a:pt x="2158" y="961"/>
                  <a:pt x="2158" y="961"/>
                </a:cubicBezTo>
                <a:cubicBezTo>
                  <a:pt x="2157" y="961"/>
                  <a:pt x="2155" y="961"/>
                  <a:pt x="2154" y="960"/>
                </a:cubicBezTo>
                <a:cubicBezTo>
                  <a:pt x="2153" y="960"/>
                  <a:pt x="2153" y="959"/>
                  <a:pt x="2152" y="959"/>
                </a:cubicBezTo>
                <a:cubicBezTo>
                  <a:pt x="2152" y="958"/>
                  <a:pt x="2152" y="958"/>
                  <a:pt x="2151" y="958"/>
                </a:cubicBezTo>
                <a:cubicBezTo>
                  <a:pt x="2150" y="957"/>
                  <a:pt x="2149" y="957"/>
                  <a:pt x="2149" y="956"/>
                </a:cubicBezTo>
                <a:cubicBezTo>
                  <a:pt x="2149" y="956"/>
                  <a:pt x="2148" y="955"/>
                  <a:pt x="2147" y="955"/>
                </a:cubicBezTo>
                <a:cubicBezTo>
                  <a:pt x="2146" y="955"/>
                  <a:pt x="2145" y="954"/>
                  <a:pt x="2146" y="952"/>
                </a:cubicBezTo>
                <a:cubicBezTo>
                  <a:pt x="2146" y="952"/>
                  <a:pt x="2146" y="952"/>
                  <a:pt x="2146" y="952"/>
                </a:cubicBezTo>
                <a:cubicBezTo>
                  <a:pt x="2146" y="952"/>
                  <a:pt x="2146" y="952"/>
                  <a:pt x="2146" y="952"/>
                </a:cubicBezTo>
                <a:cubicBezTo>
                  <a:pt x="2143" y="952"/>
                  <a:pt x="2143" y="952"/>
                  <a:pt x="2143" y="952"/>
                </a:cubicBezTo>
                <a:cubicBezTo>
                  <a:pt x="2142" y="952"/>
                  <a:pt x="2142" y="952"/>
                  <a:pt x="2142" y="951"/>
                </a:cubicBezTo>
                <a:cubicBezTo>
                  <a:pt x="2142" y="951"/>
                  <a:pt x="2142" y="951"/>
                  <a:pt x="2141" y="951"/>
                </a:cubicBezTo>
                <a:cubicBezTo>
                  <a:pt x="2141" y="951"/>
                  <a:pt x="2140" y="951"/>
                  <a:pt x="2140" y="951"/>
                </a:cubicBezTo>
                <a:cubicBezTo>
                  <a:pt x="2139" y="951"/>
                  <a:pt x="2139" y="950"/>
                  <a:pt x="2139" y="950"/>
                </a:cubicBezTo>
                <a:cubicBezTo>
                  <a:pt x="2139" y="950"/>
                  <a:pt x="2139" y="950"/>
                  <a:pt x="2138" y="950"/>
                </a:cubicBezTo>
                <a:cubicBezTo>
                  <a:pt x="2138" y="950"/>
                  <a:pt x="2138" y="950"/>
                  <a:pt x="2138" y="950"/>
                </a:cubicBezTo>
                <a:cubicBezTo>
                  <a:pt x="2137" y="950"/>
                  <a:pt x="2136" y="950"/>
                  <a:pt x="2136" y="950"/>
                </a:cubicBezTo>
                <a:cubicBezTo>
                  <a:pt x="2135" y="950"/>
                  <a:pt x="2133" y="949"/>
                  <a:pt x="2132" y="948"/>
                </a:cubicBezTo>
                <a:cubicBezTo>
                  <a:pt x="2131" y="947"/>
                  <a:pt x="2131" y="946"/>
                  <a:pt x="2131" y="945"/>
                </a:cubicBezTo>
                <a:cubicBezTo>
                  <a:pt x="2131" y="945"/>
                  <a:pt x="2131" y="944"/>
                  <a:pt x="2131" y="944"/>
                </a:cubicBezTo>
                <a:cubicBezTo>
                  <a:pt x="2130" y="943"/>
                  <a:pt x="2130" y="943"/>
                  <a:pt x="2130" y="942"/>
                </a:cubicBezTo>
                <a:cubicBezTo>
                  <a:pt x="2130" y="942"/>
                  <a:pt x="2130" y="942"/>
                  <a:pt x="2130" y="942"/>
                </a:cubicBezTo>
                <a:cubicBezTo>
                  <a:pt x="2130" y="942"/>
                  <a:pt x="2130" y="941"/>
                  <a:pt x="2130" y="941"/>
                </a:cubicBezTo>
                <a:cubicBezTo>
                  <a:pt x="2130" y="941"/>
                  <a:pt x="2129" y="941"/>
                  <a:pt x="2129" y="941"/>
                </a:cubicBezTo>
                <a:cubicBezTo>
                  <a:pt x="2129" y="940"/>
                  <a:pt x="2129" y="939"/>
                  <a:pt x="2129" y="939"/>
                </a:cubicBezTo>
                <a:cubicBezTo>
                  <a:pt x="2129" y="939"/>
                  <a:pt x="2129" y="939"/>
                  <a:pt x="2129" y="938"/>
                </a:cubicBezTo>
                <a:cubicBezTo>
                  <a:pt x="2128" y="938"/>
                  <a:pt x="2128" y="938"/>
                  <a:pt x="2127" y="938"/>
                </a:cubicBezTo>
                <a:cubicBezTo>
                  <a:pt x="2127" y="937"/>
                  <a:pt x="2127" y="936"/>
                  <a:pt x="2127" y="936"/>
                </a:cubicBezTo>
                <a:cubicBezTo>
                  <a:pt x="2127" y="935"/>
                  <a:pt x="2126" y="934"/>
                  <a:pt x="2125" y="933"/>
                </a:cubicBezTo>
                <a:cubicBezTo>
                  <a:pt x="2125" y="933"/>
                  <a:pt x="2125" y="933"/>
                  <a:pt x="2125" y="933"/>
                </a:cubicBezTo>
                <a:cubicBezTo>
                  <a:pt x="2124" y="932"/>
                  <a:pt x="2124" y="931"/>
                  <a:pt x="2124" y="931"/>
                </a:cubicBezTo>
                <a:cubicBezTo>
                  <a:pt x="2124" y="931"/>
                  <a:pt x="2124" y="930"/>
                  <a:pt x="2124" y="930"/>
                </a:cubicBezTo>
                <a:cubicBezTo>
                  <a:pt x="2124" y="930"/>
                  <a:pt x="2124" y="930"/>
                  <a:pt x="2123" y="930"/>
                </a:cubicBezTo>
                <a:cubicBezTo>
                  <a:pt x="2123" y="930"/>
                  <a:pt x="2123" y="929"/>
                  <a:pt x="2123" y="928"/>
                </a:cubicBezTo>
                <a:cubicBezTo>
                  <a:pt x="2123" y="928"/>
                  <a:pt x="2123" y="928"/>
                  <a:pt x="2123" y="928"/>
                </a:cubicBezTo>
                <a:cubicBezTo>
                  <a:pt x="2123" y="928"/>
                  <a:pt x="2123" y="928"/>
                  <a:pt x="2123" y="928"/>
                </a:cubicBezTo>
                <a:cubicBezTo>
                  <a:pt x="2123" y="928"/>
                  <a:pt x="2122" y="928"/>
                  <a:pt x="2122" y="928"/>
                </a:cubicBezTo>
                <a:cubicBezTo>
                  <a:pt x="2121" y="928"/>
                  <a:pt x="2120" y="929"/>
                  <a:pt x="2119" y="929"/>
                </a:cubicBezTo>
                <a:cubicBezTo>
                  <a:pt x="2119" y="929"/>
                  <a:pt x="2118" y="929"/>
                  <a:pt x="2118" y="929"/>
                </a:cubicBezTo>
                <a:cubicBezTo>
                  <a:pt x="2118" y="929"/>
                  <a:pt x="2117" y="928"/>
                  <a:pt x="2117" y="928"/>
                </a:cubicBezTo>
                <a:cubicBezTo>
                  <a:pt x="2117" y="928"/>
                  <a:pt x="2116" y="928"/>
                  <a:pt x="2116" y="928"/>
                </a:cubicBezTo>
                <a:cubicBezTo>
                  <a:pt x="2115" y="928"/>
                  <a:pt x="2114" y="928"/>
                  <a:pt x="2114" y="927"/>
                </a:cubicBezTo>
                <a:cubicBezTo>
                  <a:pt x="2114" y="927"/>
                  <a:pt x="2114" y="927"/>
                  <a:pt x="2114" y="927"/>
                </a:cubicBezTo>
                <a:cubicBezTo>
                  <a:pt x="2114" y="927"/>
                  <a:pt x="2114" y="927"/>
                  <a:pt x="2114" y="927"/>
                </a:cubicBezTo>
                <a:cubicBezTo>
                  <a:pt x="2113" y="928"/>
                  <a:pt x="2113" y="929"/>
                  <a:pt x="2112" y="929"/>
                </a:cubicBezTo>
                <a:cubicBezTo>
                  <a:pt x="2111" y="929"/>
                  <a:pt x="2110" y="929"/>
                  <a:pt x="2109" y="929"/>
                </a:cubicBezTo>
                <a:cubicBezTo>
                  <a:pt x="2109" y="929"/>
                  <a:pt x="2109" y="929"/>
                  <a:pt x="2109" y="929"/>
                </a:cubicBezTo>
                <a:cubicBezTo>
                  <a:pt x="2109" y="929"/>
                  <a:pt x="2108" y="928"/>
                  <a:pt x="2108" y="928"/>
                </a:cubicBezTo>
                <a:cubicBezTo>
                  <a:pt x="2108" y="928"/>
                  <a:pt x="2108" y="929"/>
                  <a:pt x="2108" y="929"/>
                </a:cubicBezTo>
                <a:cubicBezTo>
                  <a:pt x="2108" y="929"/>
                  <a:pt x="2108" y="929"/>
                  <a:pt x="2108" y="929"/>
                </a:cubicBezTo>
                <a:cubicBezTo>
                  <a:pt x="2108" y="929"/>
                  <a:pt x="2108" y="929"/>
                  <a:pt x="2108" y="929"/>
                </a:cubicBezTo>
                <a:cubicBezTo>
                  <a:pt x="2108" y="929"/>
                  <a:pt x="2108" y="929"/>
                  <a:pt x="2108" y="930"/>
                </a:cubicBezTo>
                <a:cubicBezTo>
                  <a:pt x="2108" y="930"/>
                  <a:pt x="2108" y="931"/>
                  <a:pt x="2108" y="932"/>
                </a:cubicBezTo>
                <a:cubicBezTo>
                  <a:pt x="2108" y="932"/>
                  <a:pt x="2107" y="932"/>
                  <a:pt x="2107" y="932"/>
                </a:cubicBezTo>
                <a:cubicBezTo>
                  <a:pt x="2107" y="933"/>
                  <a:pt x="2107" y="933"/>
                  <a:pt x="2107" y="933"/>
                </a:cubicBezTo>
                <a:cubicBezTo>
                  <a:pt x="2107" y="933"/>
                  <a:pt x="2107" y="934"/>
                  <a:pt x="2107" y="934"/>
                </a:cubicBezTo>
                <a:cubicBezTo>
                  <a:pt x="2107" y="935"/>
                  <a:pt x="2106" y="935"/>
                  <a:pt x="2105" y="935"/>
                </a:cubicBezTo>
                <a:cubicBezTo>
                  <a:pt x="2105" y="935"/>
                  <a:pt x="2106" y="935"/>
                  <a:pt x="2106" y="935"/>
                </a:cubicBezTo>
                <a:cubicBezTo>
                  <a:pt x="2107" y="936"/>
                  <a:pt x="2106" y="937"/>
                  <a:pt x="2106" y="938"/>
                </a:cubicBezTo>
                <a:cubicBezTo>
                  <a:pt x="2106" y="939"/>
                  <a:pt x="2106" y="939"/>
                  <a:pt x="2107" y="940"/>
                </a:cubicBezTo>
                <a:cubicBezTo>
                  <a:pt x="2107" y="940"/>
                  <a:pt x="2107" y="940"/>
                  <a:pt x="2107" y="940"/>
                </a:cubicBezTo>
                <a:cubicBezTo>
                  <a:pt x="2107" y="940"/>
                  <a:pt x="2107" y="940"/>
                  <a:pt x="2107" y="940"/>
                </a:cubicBezTo>
                <a:cubicBezTo>
                  <a:pt x="2107" y="940"/>
                  <a:pt x="2107" y="940"/>
                  <a:pt x="2107" y="941"/>
                </a:cubicBezTo>
                <a:cubicBezTo>
                  <a:pt x="2108" y="941"/>
                  <a:pt x="2108" y="941"/>
                  <a:pt x="2108" y="942"/>
                </a:cubicBezTo>
                <a:cubicBezTo>
                  <a:pt x="2108" y="942"/>
                  <a:pt x="2109" y="942"/>
                  <a:pt x="2109" y="942"/>
                </a:cubicBezTo>
                <a:cubicBezTo>
                  <a:pt x="2110" y="943"/>
                  <a:pt x="2112" y="944"/>
                  <a:pt x="2112" y="946"/>
                </a:cubicBezTo>
                <a:cubicBezTo>
                  <a:pt x="2112" y="946"/>
                  <a:pt x="2112" y="946"/>
                  <a:pt x="2112" y="946"/>
                </a:cubicBezTo>
                <a:cubicBezTo>
                  <a:pt x="2112" y="947"/>
                  <a:pt x="2111" y="948"/>
                  <a:pt x="2112" y="948"/>
                </a:cubicBezTo>
                <a:cubicBezTo>
                  <a:pt x="2112" y="948"/>
                  <a:pt x="2112" y="949"/>
                  <a:pt x="2112" y="949"/>
                </a:cubicBezTo>
                <a:cubicBezTo>
                  <a:pt x="2112" y="949"/>
                  <a:pt x="2113" y="949"/>
                  <a:pt x="2113" y="949"/>
                </a:cubicBezTo>
                <a:cubicBezTo>
                  <a:pt x="2114" y="949"/>
                  <a:pt x="2114" y="949"/>
                  <a:pt x="2115" y="950"/>
                </a:cubicBezTo>
                <a:cubicBezTo>
                  <a:pt x="2115" y="950"/>
                  <a:pt x="2115" y="950"/>
                  <a:pt x="2115" y="950"/>
                </a:cubicBezTo>
                <a:cubicBezTo>
                  <a:pt x="2116" y="950"/>
                  <a:pt x="2116" y="950"/>
                  <a:pt x="2117" y="951"/>
                </a:cubicBezTo>
                <a:cubicBezTo>
                  <a:pt x="2117" y="951"/>
                  <a:pt x="2117" y="952"/>
                  <a:pt x="2117" y="953"/>
                </a:cubicBezTo>
                <a:cubicBezTo>
                  <a:pt x="2117" y="953"/>
                  <a:pt x="2117" y="953"/>
                  <a:pt x="2117" y="953"/>
                </a:cubicBezTo>
                <a:cubicBezTo>
                  <a:pt x="2118" y="953"/>
                  <a:pt x="2118" y="953"/>
                  <a:pt x="2119" y="954"/>
                </a:cubicBezTo>
                <a:cubicBezTo>
                  <a:pt x="2119" y="954"/>
                  <a:pt x="2119" y="954"/>
                  <a:pt x="2119" y="954"/>
                </a:cubicBezTo>
                <a:cubicBezTo>
                  <a:pt x="2120" y="955"/>
                  <a:pt x="2120" y="956"/>
                  <a:pt x="2121" y="956"/>
                </a:cubicBezTo>
                <a:cubicBezTo>
                  <a:pt x="2121" y="956"/>
                  <a:pt x="2121" y="956"/>
                  <a:pt x="2121" y="956"/>
                </a:cubicBezTo>
                <a:cubicBezTo>
                  <a:pt x="2122" y="957"/>
                  <a:pt x="2122" y="957"/>
                  <a:pt x="2123" y="958"/>
                </a:cubicBezTo>
                <a:cubicBezTo>
                  <a:pt x="2123" y="958"/>
                  <a:pt x="2123" y="959"/>
                  <a:pt x="2123" y="960"/>
                </a:cubicBezTo>
                <a:cubicBezTo>
                  <a:pt x="2123" y="960"/>
                  <a:pt x="2123" y="960"/>
                  <a:pt x="2123" y="961"/>
                </a:cubicBezTo>
                <a:cubicBezTo>
                  <a:pt x="2124" y="961"/>
                  <a:pt x="2124" y="961"/>
                  <a:pt x="2124" y="962"/>
                </a:cubicBezTo>
                <a:cubicBezTo>
                  <a:pt x="2124" y="962"/>
                  <a:pt x="2124" y="962"/>
                  <a:pt x="2124" y="962"/>
                </a:cubicBezTo>
                <a:cubicBezTo>
                  <a:pt x="2125" y="963"/>
                  <a:pt x="2125" y="963"/>
                  <a:pt x="2125" y="964"/>
                </a:cubicBezTo>
                <a:cubicBezTo>
                  <a:pt x="2126" y="963"/>
                  <a:pt x="2126" y="963"/>
                  <a:pt x="2127" y="963"/>
                </a:cubicBezTo>
                <a:cubicBezTo>
                  <a:pt x="2128" y="963"/>
                  <a:pt x="2128" y="962"/>
                  <a:pt x="2128" y="962"/>
                </a:cubicBezTo>
                <a:cubicBezTo>
                  <a:pt x="2128" y="962"/>
                  <a:pt x="2129" y="962"/>
                  <a:pt x="2129" y="962"/>
                </a:cubicBezTo>
                <a:cubicBezTo>
                  <a:pt x="2130" y="963"/>
                  <a:pt x="2130" y="963"/>
                  <a:pt x="2130" y="964"/>
                </a:cubicBezTo>
                <a:cubicBezTo>
                  <a:pt x="2131" y="965"/>
                  <a:pt x="2130" y="965"/>
                  <a:pt x="2130" y="966"/>
                </a:cubicBezTo>
                <a:cubicBezTo>
                  <a:pt x="2130" y="966"/>
                  <a:pt x="2130" y="966"/>
                  <a:pt x="2130" y="966"/>
                </a:cubicBezTo>
                <a:cubicBezTo>
                  <a:pt x="2130" y="966"/>
                  <a:pt x="2130" y="967"/>
                  <a:pt x="2129" y="968"/>
                </a:cubicBezTo>
                <a:cubicBezTo>
                  <a:pt x="2129" y="968"/>
                  <a:pt x="2128" y="968"/>
                  <a:pt x="2128" y="968"/>
                </a:cubicBezTo>
                <a:cubicBezTo>
                  <a:pt x="2128" y="968"/>
                  <a:pt x="2128" y="968"/>
                  <a:pt x="2128" y="968"/>
                </a:cubicBezTo>
                <a:cubicBezTo>
                  <a:pt x="2127" y="968"/>
                  <a:pt x="2127" y="968"/>
                  <a:pt x="2126" y="967"/>
                </a:cubicBezTo>
                <a:cubicBezTo>
                  <a:pt x="2126" y="967"/>
                  <a:pt x="2126" y="967"/>
                  <a:pt x="2126" y="967"/>
                </a:cubicBezTo>
                <a:cubicBezTo>
                  <a:pt x="2126" y="967"/>
                  <a:pt x="2126" y="966"/>
                  <a:pt x="2125" y="966"/>
                </a:cubicBezTo>
                <a:cubicBezTo>
                  <a:pt x="2125" y="966"/>
                  <a:pt x="2125" y="966"/>
                  <a:pt x="2125" y="966"/>
                </a:cubicBezTo>
                <a:cubicBezTo>
                  <a:pt x="2125" y="966"/>
                  <a:pt x="2125" y="966"/>
                  <a:pt x="2125" y="966"/>
                </a:cubicBezTo>
                <a:cubicBezTo>
                  <a:pt x="2125" y="967"/>
                  <a:pt x="2125" y="967"/>
                  <a:pt x="2125" y="967"/>
                </a:cubicBezTo>
                <a:cubicBezTo>
                  <a:pt x="2126" y="967"/>
                  <a:pt x="2126" y="967"/>
                  <a:pt x="2126" y="968"/>
                </a:cubicBezTo>
                <a:cubicBezTo>
                  <a:pt x="2126" y="968"/>
                  <a:pt x="2126" y="969"/>
                  <a:pt x="2126" y="969"/>
                </a:cubicBezTo>
                <a:cubicBezTo>
                  <a:pt x="2128" y="969"/>
                  <a:pt x="2129" y="970"/>
                  <a:pt x="2129" y="972"/>
                </a:cubicBezTo>
                <a:cubicBezTo>
                  <a:pt x="2130" y="972"/>
                  <a:pt x="2130" y="971"/>
                  <a:pt x="2130" y="971"/>
                </a:cubicBezTo>
                <a:cubicBezTo>
                  <a:pt x="2131" y="970"/>
                  <a:pt x="2131" y="970"/>
                  <a:pt x="2131" y="969"/>
                </a:cubicBezTo>
                <a:cubicBezTo>
                  <a:pt x="2131" y="968"/>
                  <a:pt x="2131" y="968"/>
                  <a:pt x="2132" y="967"/>
                </a:cubicBezTo>
                <a:cubicBezTo>
                  <a:pt x="2132" y="967"/>
                  <a:pt x="2132" y="967"/>
                  <a:pt x="2132" y="967"/>
                </a:cubicBezTo>
                <a:cubicBezTo>
                  <a:pt x="2132" y="966"/>
                  <a:pt x="2133" y="965"/>
                  <a:pt x="2134" y="964"/>
                </a:cubicBezTo>
                <a:cubicBezTo>
                  <a:pt x="2134" y="964"/>
                  <a:pt x="2134" y="964"/>
                  <a:pt x="2134" y="964"/>
                </a:cubicBezTo>
                <a:cubicBezTo>
                  <a:pt x="2135" y="964"/>
                  <a:pt x="2135" y="964"/>
                  <a:pt x="2135" y="965"/>
                </a:cubicBezTo>
                <a:cubicBezTo>
                  <a:pt x="2136" y="965"/>
                  <a:pt x="2136" y="965"/>
                  <a:pt x="2136" y="966"/>
                </a:cubicBezTo>
                <a:cubicBezTo>
                  <a:pt x="2136" y="966"/>
                  <a:pt x="2136" y="966"/>
                  <a:pt x="2136" y="967"/>
                </a:cubicBezTo>
                <a:cubicBezTo>
                  <a:pt x="2137" y="967"/>
                  <a:pt x="2137" y="968"/>
                  <a:pt x="2138" y="968"/>
                </a:cubicBezTo>
                <a:cubicBezTo>
                  <a:pt x="2138" y="969"/>
                  <a:pt x="2138" y="970"/>
                  <a:pt x="2138" y="971"/>
                </a:cubicBezTo>
                <a:cubicBezTo>
                  <a:pt x="2137" y="971"/>
                  <a:pt x="2137" y="971"/>
                  <a:pt x="2137" y="972"/>
                </a:cubicBezTo>
                <a:cubicBezTo>
                  <a:pt x="2137" y="972"/>
                  <a:pt x="2137" y="973"/>
                  <a:pt x="2137" y="973"/>
                </a:cubicBezTo>
                <a:cubicBezTo>
                  <a:pt x="2137" y="973"/>
                  <a:pt x="2137" y="973"/>
                  <a:pt x="2137" y="973"/>
                </a:cubicBezTo>
                <a:cubicBezTo>
                  <a:pt x="2138" y="974"/>
                  <a:pt x="2139" y="974"/>
                  <a:pt x="2139" y="976"/>
                </a:cubicBezTo>
                <a:cubicBezTo>
                  <a:pt x="2139" y="976"/>
                  <a:pt x="2139" y="977"/>
                  <a:pt x="2138" y="977"/>
                </a:cubicBezTo>
                <a:cubicBezTo>
                  <a:pt x="2138" y="977"/>
                  <a:pt x="2138" y="977"/>
                  <a:pt x="2138" y="978"/>
                </a:cubicBezTo>
                <a:cubicBezTo>
                  <a:pt x="2138" y="978"/>
                  <a:pt x="2138" y="978"/>
                  <a:pt x="2138" y="978"/>
                </a:cubicBezTo>
                <a:cubicBezTo>
                  <a:pt x="2137" y="979"/>
                  <a:pt x="2137" y="979"/>
                  <a:pt x="2137" y="979"/>
                </a:cubicBezTo>
                <a:cubicBezTo>
                  <a:pt x="2137" y="980"/>
                  <a:pt x="2137" y="980"/>
                  <a:pt x="2137" y="981"/>
                </a:cubicBezTo>
                <a:cubicBezTo>
                  <a:pt x="2137" y="981"/>
                  <a:pt x="2137" y="981"/>
                  <a:pt x="2137" y="981"/>
                </a:cubicBezTo>
                <a:cubicBezTo>
                  <a:pt x="2137" y="981"/>
                  <a:pt x="2137" y="981"/>
                  <a:pt x="2137" y="981"/>
                </a:cubicBezTo>
                <a:cubicBezTo>
                  <a:pt x="2137" y="981"/>
                  <a:pt x="2137" y="982"/>
                  <a:pt x="2137" y="982"/>
                </a:cubicBezTo>
                <a:cubicBezTo>
                  <a:pt x="2137" y="983"/>
                  <a:pt x="2137" y="983"/>
                  <a:pt x="2137" y="983"/>
                </a:cubicBezTo>
                <a:cubicBezTo>
                  <a:pt x="2137" y="983"/>
                  <a:pt x="2137" y="983"/>
                  <a:pt x="2137" y="983"/>
                </a:cubicBezTo>
                <a:cubicBezTo>
                  <a:pt x="2137" y="983"/>
                  <a:pt x="2137" y="983"/>
                  <a:pt x="2137" y="983"/>
                </a:cubicBezTo>
                <a:cubicBezTo>
                  <a:pt x="2138" y="983"/>
                  <a:pt x="2138" y="983"/>
                  <a:pt x="2138" y="983"/>
                </a:cubicBezTo>
                <a:cubicBezTo>
                  <a:pt x="2138" y="983"/>
                  <a:pt x="2139" y="983"/>
                  <a:pt x="2139" y="984"/>
                </a:cubicBezTo>
                <a:cubicBezTo>
                  <a:pt x="2140" y="984"/>
                  <a:pt x="2140" y="985"/>
                  <a:pt x="2140" y="985"/>
                </a:cubicBezTo>
                <a:cubicBezTo>
                  <a:pt x="2140" y="985"/>
                  <a:pt x="2140" y="985"/>
                  <a:pt x="2140" y="985"/>
                </a:cubicBezTo>
                <a:cubicBezTo>
                  <a:pt x="2140" y="986"/>
                  <a:pt x="2140" y="986"/>
                  <a:pt x="2141" y="986"/>
                </a:cubicBezTo>
                <a:cubicBezTo>
                  <a:pt x="2141" y="986"/>
                  <a:pt x="2141" y="986"/>
                  <a:pt x="2141" y="986"/>
                </a:cubicBezTo>
                <a:cubicBezTo>
                  <a:pt x="2142" y="985"/>
                  <a:pt x="2143" y="985"/>
                  <a:pt x="2144" y="986"/>
                </a:cubicBezTo>
                <a:cubicBezTo>
                  <a:pt x="2144" y="986"/>
                  <a:pt x="2144" y="986"/>
                  <a:pt x="2145" y="986"/>
                </a:cubicBezTo>
                <a:cubicBezTo>
                  <a:pt x="2145" y="986"/>
                  <a:pt x="2145" y="986"/>
                  <a:pt x="2146" y="986"/>
                </a:cubicBezTo>
                <a:cubicBezTo>
                  <a:pt x="2146" y="985"/>
                  <a:pt x="2147" y="985"/>
                  <a:pt x="2147" y="984"/>
                </a:cubicBezTo>
                <a:cubicBezTo>
                  <a:pt x="2148" y="984"/>
                  <a:pt x="2148" y="983"/>
                  <a:pt x="2149" y="983"/>
                </a:cubicBezTo>
                <a:cubicBezTo>
                  <a:pt x="2149" y="983"/>
                  <a:pt x="2149" y="984"/>
                  <a:pt x="2149" y="984"/>
                </a:cubicBezTo>
                <a:cubicBezTo>
                  <a:pt x="2150" y="984"/>
                  <a:pt x="2150" y="984"/>
                  <a:pt x="2151" y="984"/>
                </a:cubicBezTo>
                <a:cubicBezTo>
                  <a:pt x="2151" y="984"/>
                  <a:pt x="2152" y="984"/>
                  <a:pt x="2152" y="984"/>
                </a:cubicBezTo>
                <a:cubicBezTo>
                  <a:pt x="2152" y="984"/>
                  <a:pt x="2153" y="984"/>
                  <a:pt x="2153" y="984"/>
                </a:cubicBezTo>
                <a:cubicBezTo>
                  <a:pt x="2154" y="985"/>
                  <a:pt x="2155" y="985"/>
                  <a:pt x="2155" y="986"/>
                </a:cubicBezTo>
                <a:cubicBezTo>
                  <a:pt x="2156" y="986"/>
                  <a:pt x="2156" y="986"/>
                  <a:pt x="2156" y="986"/>
                </a:cubicBezTo>
                <a:cubicBezTo>
                  <a:pt x="2156" y="986"/>
                  <a:pt x="2157" y="986"/>
                  <a:pt x="2157" y="986"/>
                </a:cubicBezTo>
                <a:cubicBezTo>
                  <a:pt x="2157" y="986"/>
                  <a:pt x="2158" y="986"/>
                  <a:pt x="2158" y="986"/>
                </a:cubicBezTo>
                <a:cubicBezTo>
                  <a:pt x="2158" y="986"/>
                  <a:pt x="2158" y="986"/>
                  <a:pt x="2158" y="985"/>
                </a:cubicBezTo>
                <a:cubicBezTo>
                  <a:pt x="2159" y="985"/>
                  <a:pt x="2159" y="985"/>
                  <a:pt x="2160" y="984"/>
                </a:cubicBezTo>
                <a:cubicBezTo>
                  <a:pt x="2160" y="984"/>
                  <a:pt x="2160" y="984"/>
                  <a:pt x="2160" y="983"/>
                </a:cubicBezTo>
                <a:cubicBezTo>
                  <a:pt x="2161" y="983"/>
                  <a:pt x="2161" y="983"/>
                  <a:pt x="2161" y="983"/>
                </a:cubicBezTo>
                <a:cubicBezTo>
                  <a:pt x="2162" y="983"/>
                  <a:pt x="2162" y="983"/>
                  <a:pt x="2162" y="983"/>
                </a:cubicBezTo>
                <a:cubicBezTo>
                  <a:pt x="2162" y="983"/>
                  <a:pt x="2162" y="983"/>
                  <a:pt x="2162" y="983"/>
                </a:cubicBezTo>
                <a:cubicBezTo>
                  <a:pt x="2162" y="983"/>
                  <a:pt x="2163" y="983"/>
                  <a:pt x="2163" y="983"/>
                </a:cubicBezTo>
                <a:cubicBezTo>
                  <a:pt x="2163" y="983"/>
                  <a:pt x="2163" y="982"/>
                  <a:pt x="2164" y="982"/>
                </a:cubicBezTo>
                <a:cubicBezTo>
                  <a:pt x="2164" y="982"/>
                  <a:pt x="2164" y="982"/>
                  <a:pt x="2164" y="982"/>
                </a:cubicBezTo>
                <a:cubicBezTo>
                  <a:pt x="2164" y="982"/>
                  <a:pt x="2165" y="981"/>
                  <a:pt x="2165" y="981"/>
                </a:cubicBezTo>
                <a:cubicBezTo>
                  <a:pt x="2165" y="981"/>
                  <a:pt x="2165" y="981"/>
                  <a:pt x="2164" y="980"/>
                </a:cubicBezTo>
                <a:cubicBezTo>
                  <a:pt x="2164" y="980"/>
                  <a:pt x="2164" y="980"/>
                  <a:pt x="2164" y="979"/>
                </a:cubicBezTo>
                <a:cubicBezTo>
                  <a:pt x="2164" y="979"/>
                  <a:pt x="2165" y="979"/>
                  <a:pt x="2165" y="978"/>
                </a:cubicBezTo>
                <a:cubicBezTo>
                  <a:pt x="2165" y="978"/>
                  <a:pt x="2166" y="978"/>
                  <a:pt x="2166" y="978"/>
                </a:cubicBezTo>
                <a:cubicBezTo>
                  <a:pt x="2167" y="977"/>
                  <a:pt x="2167" y="977"/>
                  <a:pt x="2168" y="976"/>
                </a:cubicBezTo>
                <a:cubicBezTo>
                  <a:pt x="2168" y="976"/>
                  <a:pt x="2168" y="976"/>
                  <a:pt x="2168" y="976"/>
                </a:cubicBezTo>
                <a:cubicBezTo>
                  <a:pt x="2168" y="976"/>
                  <a:pt x="2169" y="976"/>
                  <a:pt x="2169" y="976"/>
                </a:cubicBezTo>
                <a:cubicBezTo>
                  <a:pt x="2169" y="976"/>
                  <a:pt x="2169" y="976"/>
                  <a:pt x="2169" y="975"/>
                </a:cubicBezTo>
                <a:cubicBezTo>
                  <a:pt x="2170" y="975"/>
                  <a:pt x="2170" y="974"/>
                  <a:pt x="2170" y="974"/>
                </a:cubicBezTo>
                <a:cubicBezTo>
                  <a:pt x="2171" y="974"/>
                  <a:pt x="2171" y="974"/>
                  <a:pt x="2171" y="974"/>
                </a:cubicBezTo>
                <a:cubicBezTo>
                  <a:pt x="2171" y="974"/>
                  <a:pt x="2171" y="974"/>
                  <a:pt x="2171" y="974"/>
                </a:cubicBezTo>
                <a:cubicBezTo>
                  <a:pt x="2171" y="974"/>
                  <a:pt x="2171" y="973"/>
                  <a:pt x="2171" y="973"/>
                </a:cubicBezTo>
                <a:cubicBezTo>
                  <a:pt x="2171" y="972"/>
                  <a:pt x="2172" y="971"/>
                  <a:pt x="2173" y="971"/>
                </a:cubicBezTo>
                <a:cubicBezTo>
                  <a:pt x="2173" y="970"/>
                  <a:pt x="2174" y="970"/>
                  <a:pt x="2175" y="969"/>
                </a:cubicBezTo>
                <a:cubicBezTo>
                  <a:pt x="2175" y="969"/>
                  <a:pt x="2176" y="969"/>
                  <a:pt x="2176" y="969"/>
                </a:cubicBezTo>
                <a:cubicBezTo>
                  <a:pt x="2176" y="969"/>
                  <a:pt x="2176" y="969"/>
                  <a:pt x="2176" y="969"/>
                </a:cubicBezTo>
                <a:cubicBezTo>
                  <a:pt x="2176" y="969"/>
                  <a:pt x="2177" y="968"/>
                  <a:pt x="2177" y="968"/>
                </a:cubicBezTo>
                <a:cubicBezTo>
                  <a:pt x="2177" y="968"/>
                  <a:pt x="2177" y="968"/>
                  <a:pt x="2177" y="968"/>
                </a:cubicBezTo>
                <a:cubicBezTo>
                  <a:pt x="2177" y="968"/>
                  <a:pt x="2177" y="968"/>
                  <a:pt x="2177" y="968"/>
                </a:cubicBezTo>
                <a:cubicBezTo>
                  <a:pt x="2178" y="967"/>
                  <a:pt x="2178" y="967"/>
                  <a:pt x="2178" y="967"/>
                </a:cubicBezTo>
                <a:cubicBezTo>
                  <a:pt x="2178" y="966"/>
                  <a:pt x="2179" y="965"/>
                  <a:pt x="2180" y="965"/>
                </a:cubicBezTo>
                <a:cubicBezTo>
                  <a:pt x="2180" y="965"/>
                  <a:pt x="2180" y="965"/>
                  <a:pt x="2180" y="965"/>
                </a:cubicBezTo>
                <a:cubicBezTo>
                  <a:pt x="2180" y="965"/>
                  <a:pt x="2181" y="964"/>
                  <a:pt x="2181" y="963"/>
                </a:cubicBezTo>
                <a:cubicBezTo>
                  <a:pt x="2181" y="963"/>
                  <a:pt x="2181" y="962"/>
                  <a:pt x="2182" y="962"/>
                </a:cubicBezTo>
                <a:cubicBezTo>
                  <a:pt x="2182" y="962"/>
                  <a:pt x="2183" y="962"/>
                  <a:pt x="2183" y="963"/>
                </a:cubicBezTo>
                <a:cubicBezTo>
                  <a:pt x="2184" y="964"/>
                  <a:pt x="2185" y="966"/>
                  <a:pt x="2184" y="968"/>
                </a:cubicBezTo>
                <a:cubicBezTo>
                  <a:pt x="2184" y="969"/>
                  <a:pt x="2184" y="970"/>
                  <a:pt x="2183" y="970"/>
                </a:cubicBezTo>
                <a:cubicBezTo>
                  <a:pt x="2183" y="970"/>
                  <a:pt x="2183" y="970"/>
                  <a:pt x="2183" y="971"/>
                </a:cubicBezTo>
                <a:cubicBezTo>
                  <a:pt x="2183" y="971"/>
                  <a:pt x="2183" y="971"/>
                  <a:pt x="2183" y="971"/>
                </a:cubicBezTo>
                <a:cubicBezTo>
                  <a:pt x="2183" y="971"/>
                  <a:pt x="2183" y="971"/>
                  <a:pt x="2184" y="971"/>
                </a:cubicBezTo>
                <a:cubicBezTo>
                  <a:pt x="2184" y="972"/>
                  <a:pt x="2184" y="972"/>
                  <a:pt x="2184" y="973"/>
                </a:cubicBezTo>
                <a:cubicBezTo>
                  <a:pt x="2184" y="973"/>
                  <a:pt x="2184" y="974"/>
                  <a:pt x="2184" y="975"/>
                </a:cubicBezTo>
                <a:cubicBezTo>
                  <a:pt x="2184" y="975"/>
                  <a:pt x="2184" y="975"/>
                  <a:pt x="2183" y="975"/>
                </a:cubicBezTo>
                <a:cubicBezTo>
                  <a:pt x="2183" y="976"/>
                  <a:pt x="2183" y="976"/>
                  <a:pt x="2183" y="976"/>
                </a:cubicBezTo>
                <a:cubicBezTo>
                  <a:pt x="2183" y="977"/>
                  <a:pt x="2183" y="978"/>
                  <a:pt x="2183" y="978"/>
                </a:cubicBezTo>
                <a:cubicBezTo>
                  <a:pt x="2182" y="979"/>
                  <a:pt x="2182" y="979"/>
                  <a:pt x="2182" y="979"/>
                </a:cubicBezTo>
                <a:cubicBezTo>
                  <a:pt x="2182" y="979"/>
                  <a:pt x="2182" y="979"/>
                  <a:pt x="2182" y="979"/>
                </a:cubicBezTo>
                <a:cubicBezTo>
                  <a:pt x="2182" y="980"/>
                  <a:pt x="2182" y="980"/>
                  <a:pt x="2183" y="980"/>
                </a:cubicBezTo>
                <a:cubicBezTo>
                  <a:pt x="2185" y="981"/>
                  <a:pt x="2185" y="981"/>
                  <a:pt x="2185" y="981"/>
                </a:cubicBezTo>
                <a:cubicBezTo>
                  <a:pt x="2185" y="982"/>
                  <a:pt x="2186" y="982"/>
                  <a:pt x="2186" y="983"/>
                </a:cubicBezTo>
                <a:cubicBezTo>
                  <a:pt x="2186" y="983"/>
                  <a:pt x="2186" y="983"/>
                  <a:pt x="2186" y="983"/>
                </a:cubicBezTo>
                <a:cubicBezTo>
                  <a:pt x="2187" y="984"/>
                  <a:pt x="2187" y="984"/>
                  <a:pt x="2188" y="985"/>
                </a:cubicBezTo>
                <a:cubicBezTo>
                  <a:pt x="2189" y="985"/>
                  <a:pt x="2189" y="985"/>
                  <a:pt x="2189" y="986"/>
                </a:cubicBezTo>
                <a:cubicBezTo>
                  <a:pt x="2189" y="986"/>
                  <a:pt x="2189" y="986"/>
                  <a:pt x="2189" y="986"/>
                </a:cubicBezTo>
                <a:cubicBezTo>
                  <a:pt x="2189" y="986"/>
                  <a:pt x="2190" y="986"/>
                  <a:pt x="2190" y="986"/>
                </a:cubicBezTo>
                <a:cubicBezTo>
                  <a:pt x="2190" y="986"/>
                  <a:pt x="2191" y="986"/>
                  <a:pt x="2191" y="986"/>
                </a:cubicBezTo>
                <a:cubicBezTo>
                  <a:pt x="2191" y="986"/>
                  <a:pt x="2192" y="987"/>
                  <a:pt x="2193" y="987"/>
                </a:cubicBezTo>
                <a:cubicBezTo>
                  <a:pt x="2193" y="987"/>
                  <a:pt x="2193" y="987"/>
                  <a:pt x="2193" y="987"/>
                </a:cubicBezTo>
                <a:cubicBezTo>
                  <a:pt x="2193" y="988"/>
                  <a:pt x="2193" y="988"/>
                  <a:pt x="2193" y="988"/>
                </a:cubicBezTo>
                <a:cubicBezTo>
                  <a:pt x="2194" y="988"/>
                  <a:pt x="2194" y="987"/>
                  <a:pt x="2194" y="987"/>
                </a:cubicBezTo>
                <a:cubicBezTo>
                  <a:pt x="2195" y="987"/>
                  <a:pt x="2196" y="988"/>
                  <a:pt x="2196" y="988"/>
                </a:cubicBezTo>
                <a:cubicBezTo>
                  <a:pt x="2197" y="988"/>
                  <a:pt x="2197" y="988"/>
                  <a:pt x="2197" y="988"/>
                </a:cubicBezTo>
                <a:cubicBezTo>
                  <a:pt x="2199" y="988"/>
                  <a:pt x="2200" y="989"/>
                  <a:pt x="2201" y="988"/>
                </a:cubicBezTo>
                <a:cubicBezTo>
                  <a:pt x="2202" y="988"/>
                  <a:pt x="2202" y="988"/>
                  <a:pt x="2202" y="988"/>
                </a:cubicBezTo>
                <a:cubicBezTo>
                  <a:pt x="2203" y="988"/>
                  <a:pt x="2203" y="987"/>
                  <a:pt x="2204" y="987"/>
                </a:cubicBezTo>
                <a:cubicBezTo>
                  <a:pt x="2204" y="987"/>
                  <a:pt x="2205" y="987"/>
                  <a:pt x="2205" y="988"/>
                </a:cubicBezTo>
                <a:cubicBezTo>
                  <a:pt x="2206" y="990"/>
                  <a:pt x="2207" y="992"/>
                  <a:pt x="2207" y="993"/>
                </a:cubicBezTo>
                <a:cubicBezTo>
                  <a:pt x="2207" y="993"/>
                  <a:pt x="2208" y="994"/>
                  <a:pt x="2208" y="994"/>
                </a:cubicBezTo>
                <a:cubicBezTo>
                  <a:pt x="2208" y="995"/>
                  <a:pt x="2209" y="995"/>
                  <a:pt x="2209" y="996"/>
                </a:cubicBezTo>
                <a:cubicBezTo>
                  <a:pt x="2209" y="996"/>
                  <a:pt x="2209" y="996"/>
                  <a:pt x="2209" y="996"/>
                </a:cubicBezTo>
                <a:cubicBezTo>
                  <a:pt x="2209" y="997"/>
                  <a:pt x="2209" y="997"/>
                  <a:pt x="2209" y="997"/>
                </a:cubicBezTo>
                <a:cubicBezTo>
                  <a:pt x="2209" y="998"/>
                  <a:pt x="2209" y="998"/>
                  <a:pt x="2209" y="998"/>
                </a:cubicBezTo>
                <a:cubicBezTo>
                  <a:pt x="2210" y="998"/>
                  <a:pt x="2210" y="998"/>
                  <a:pt x="2210" y="999"/>
                </a:cubicBezTo>
                <a:cubicBezTo>
                  <a:pt x="2210" y="999"/>
                  <a:pt x="2210" y="999"/>
                  <a:pt x="2210" y="999"/>
                </a:cubicBezTo>
                <a:cubicBezTo>
                  <a:pt x="2210" y="999"/>
                  <a:pt x="2210" y="999"/>
                  <a:pt x="2210" y="999"/>
                </a:cubicBezTo>
                <a:cubicBezTo>
                  <a:pt x="2210" y="999"/>
                  <a:pt x="2211" y="1000"/>
                  <a:pt x="2211" y="1000"/>
                </a:cubicBezTo>
                <a:cubicBezTo>
                  <a:pt x="2212" y="1000"/>
                  <a:pt x="2213" y="1001"/>
                  <a:pt x="2213" y="1001"/>
                </a:cubicBezTo>
                <a:cubicBezTo>
                  <a:pt x="2214" y="1002"/>
                  <a:pt x="2214" y="1002"/>
                  <a:pt x="2214" y="1002"/>
                </a:cubicBezTo>
                <a:cubicBezTo>
                  <a:pt x="2214" y="1002"/>
                  <a:pt x="2214" y="1003"/>
                  <a:pt x="2214" y="1003"/>
                </a:cubicBezTo>
                <a:cubicBezTo>
                  <a:pt x="2214" y="1003"/>
                  <a:pt x="2214" y="1003"/>
                  <a:pt x="2214" y="1003"/>
                </a:cubicBezTo>
                <a:cubicBezTo>
                  <a:pt x="2214" y="1003"/>
                  <a:pt x="2214" y="1004"/>
                  <a:pt x="2214" y="1004"/>
                </a:cubicBezTo>
                <a:cubicBezTo>
                  <a:pt x="2214" y="1004"/>
                  <a:pt x="2214" y="1005"/>
                  <a:pt x="2213" y="1005"/>
                </a:cubicBezTo>
                <a:cubicBezTo>
                  <a:pt x="2213" y="1005"/>
                  <a:pt x="2213" y="1005"/>
                  <a:pt x="2213" y="1006"/>
                </a:cubicBezTo>
                <a:cubicBezTo>
                  <a:pt x="2213" y="1006"/>
                  <a:pt x="2213" y="1007"/>
                  <a:pt x="2213" y="1007"/>
                </a:cubicBezTo>
                <a:cubicBezTo>
                  <a:pt x="2213" y="1008"/>
                  <a:pt x="2213" y="1008"/>
                  <a:pt x="2213" y="1009"/>
                </a:cubicBezTo>
                <a:cubicBezTo>
                  <a:pt x="2213" y="1010"/>
                  <a:pt x="2212" y="1010"/>
                  <a:pt x="2211" y="1011"/>
                </a:cubicBezTo>
                <a:cubicBezTo>
                  <a:pt x="2211" y="1011"/>
                  <a:pt x="2211" y="1011"/>
                  <a:pt x="2211" y="1011"/>
                </a:cubicBezTo>
                <a:cubicBezTo>
                  <a:pt x="2210" y="1011"/>
                  <a:pt x="2210" y="1011"/>
                  <a:pt x="2210" y="1012"/>
                </a:cubicBezTo>
                <a:cubicBezTo>
                  <a:pt x="2210" y="1012"/>
                  <a:pt x="2210" y="1012"/>
                  <a:pt x="2210" y="1012"/>
                </a:cubicBezTo>
                <a:cubicBezTo>
                  <a:pt x="2210" y="1012"/>
                  <a:pt x="2210" y="1013"/>
                  <a:pt x="2209" y="1013"/>
                </a:cubicBezTo>
                <a:cubicBezTo>
                  <a:pt x="2209" y="1014"/>
                  <a:pt x="2207" y="1015"/>
                  <a:pt x="2206" y="1016"/>
                </a:cubicBezTo>
                <a:cubicBezTo>
                  <a:pt x="2206" y="1016"/>
                  <a:pt x="2206" y="1016"/>
                  <a:pt x="2205" y="1016"/>
                </a:cubicBezTo>
                <a:cubicBezTo>
                  <a:pt x="2205" y="1017"/>
                  <a:pt x="2204" y="1017"/>
                  <a:pt x="2204" y="1017"/>
                </a:cubicBezTo>
                <a:cubicBezTo>
                  <a:pt x="2204" y="1017"/>
                  <a:pt x="2204" y="1017"/>
                  <a:pt x="2204" y="1018"/>
                </a:cubicBezTo>
                <a:cubicBezTo>
                  <a:pt x="2204" y="1018"/>
                  <a:pt x="2204" y="1018"/>
                  <a:pt x="2203" y="1019"/>
                </a:cubicBezTo>
                <a:cubicBezTo>
                  <a:pt x="2203" y="1019"/>
                  <a:pt x="2202" y="1021"/>
                  <a:pt x="2201" y="1021"/>
                </a:cubicBezTo>
                <a:cubicBezTo>
                  <a:pt x="2201" y="1021"/>
                  <a:pt x="2200" y="1021"/>
                  <a:pt x="2200" y="1021"/>
                </a:cubicBezTo>
                <a:cubicBezTo>
                  <a:pt x="2200" y="1021"/>
                  <a:pt x="2199" y="1021"/>
                  <a:pt x="2199" y="1020"/>
                </a:cubicBezTo>
                <a:cubicBezTo>
                  <a:pt x="2199" y="1021"/>
                  <a:pt x="2199" y="1021"/>
                  <a:pt x="2199" y="1022"/>
                </a:cubicBezTo>
                <a:cubicBezTo>
                  <a:pt x="2199" y="1022"/>
                  <a:pt x="2199" y="1023"/>
                  <a:pt x="2198" y="1023"/>
                </a:cubicBezTo>
                <a:cubicBezTo>
                  <a:pt x="2198" y="1024"/>
                  <a:pt x="2197" y="1024"/>
                  <a:pt x="2197" y="1024"/>
                </a:cubicBezTo>
                <a:cubicBezTo>
                  <a:pt x="2197" y="1024"/>
                  <a:pt x="2197" y="1024"/>
                  <a:pt x="2197" y="1024"/>
                </a:cubicBezTo>
                <a:cubicBezTo>
                  <a:pt x="2196" y="1024"/>
                  <a:pt x="2196" y="1025"/>
                  <a:pt x="2196" y="1025"/>
                </a:cubicBezTo>
                <a:cubicBezTo>
                  <a:pt x="2196" y="1026"/>
                  <a:pt x="2196" y="1026"/>
                  <a:pt x="2195" y="1027"/>
                </a:cubicBezTo>
                <a:cubicBezTo>
                  <a:pt x="2195" y="1027"/>
                  <a:pt x="2195" y="1027"/>
                  <a:pt x="2196" y="1028"/>
                </a:cubicBezTo>
                <a:cubicBezTo>
                  <a:pt x="2196" y="1028"/>
                  <a:pt x="2196" y="1029"/>
                  <a:pt x="2196" y="1029"/>
                </a:cubicBezTo>
                <a:cubicBezTo>
                  <a:pt x="2196" y="1030"/>
                  <a:pt x="2196" y="1030"/>
                  <a:pt x="2196" y="1031"/>
                </a:cubicBezTo>
                <a:cubicBezTo>
                  <a:pt x="2196" y="1031"/>
                  <a:pt x="2196" y="1031"/>
                  <a:pt x="2196" y="1032"/>
                </a:cubicBezTo>
                <a:cubicBezTo>
                  <a:pt x="2196" y="1032"/>
                  <a:pt x="2196" y="1032"/>
                  <a:pt x="2196" y="1033"/>
                </a:cubicBezTo>
                <a:cubicBezTo>
                  <a:pt x="2197" y="1034"/>
                  <a:pt x="2197" y="1034"/>
                  <a:pt x="2197" y="1035"/>
                </a:cubicBezTo>
                <a:cubicBezTo>
                  <a:pt x="2196" y="1035"/>
                  <a:pt x="2196" y="1035"/>
                  <a:pt x="2196" y="1036"/>
                </a:cubicBezTo>
                <a:cubicBezTo>
                  <a:pt x="2194" y="1036"/>
                  <a:pt x="2193" y="1037"/>
                  <a:pt x="2192" y="1036"/>
                </a:cubicBezTo>
                <a:cubicBezTo>
                  <a:pt x="2192" y="1036"/>
                  <a:pt x="2191" y="1036"/>
                  <a:pt x="2191" y="1036"/>
                </a:cubicBezTo>
                <a:cubicBezTo>
                  <a:pt x="2191" y="1036"/>
                  <a:pt x="2190" y="1036"/>
                  <a:pt x="2190" y="1036"/>
                </a:cubicBezTo>
                <a:cubicBezTo>
                  <a:pt x="2190" y="1036"/>
                  <a:pt x="2189" y="1036"/>
                  <a:pt x="2189" y="1036"/>
                </a:cubicBezTo>
                <a:cubicBezTo>
                  <a:pt x="2189" y="1036"/>
                  <a:pt x="2189" y="1036"/>
                  <a:pt x="2189" y="1036"/>
                </a:cubicBezTo>
                <a:cubicBezTo>
                  <a:pt x="2189" y="1037"/>
                  <a:pt x="2188" y="1037"/>
                  <a:pt x="2188" y="1037"/>
                </a:cubicBezTo>
                <a:cubicBezTo>
                  <a:pt x="2187" y="1037"/>
                  <a:pt x="2187" y="1037"/>
                  <a:pt x="2187" y="1038"/>
                </a:cubicBezTo>
                <a:cubicBezTo>
                  <a:pt x="2187" y="1038"/>
                  <a:pt x="2186" y="1038"/>
                  <a:pt x="2186" y="1039"/>
                </a:cubicBezTo>
                <a:cubicBezTo>
                  <a:pt x="2185" y="1039"/>
                  <a:pt x="2185" y="1039"/>
                  <a:pt x="2185" y="1039"/>
                </a:cubicBezTo>
                <a:cubicBezTo>
                  <a:pt x="2185" y="1039"/>
                  <a:pt x="2185" y="1039"/>
                  <a:pt x="2185" y="1040"/>
                </a:cubicBezTo>
                <a:cubicBezTo>
                  <a:pt x="2185" y="1041"/>
                  <a:pt x="2185" y="1041"/>
                  <a:pt x="2185" y="1042"/>
                </a:cubicBezTo>
                <a:cubicBezTo>
                  <a:pt x="2184" y="1042"/>
                  <a:pt x="2183" y="1043"/>
                  <a:pt x="2183" y="1044"/>
                </a:cubicBezTo>
                <a:cubicBezTo>
                  <a:pt x="2183" y="1044"/>
                  <a:pt x="2183" y="1044"/>
                  <a:pt x="2183" y="1044"/>
                </a:cubicBezTo>
                <a:cubicBezTo>
                  <a:pt x="2183" y="1044"/>
                  <a:pt x="2182" y="1045"/>
                  <a:pt x="2182" y="1045"/>
                </a:cubicBezTo>
                <a:cubicBezTo>
                  <a:pt x="2181" y="1045"/>
                  <a:pt x="2181" y="1045"/>
                  <a:pt x="2181" y="1045"/>
                </a:cubicBezTo>
                <a:cubicBezTo>
                  <a:pt x="2181" y="1045"/>
                  <a:pt x="2181" y="1045"/>
                  <a:pt x="2181" y="1045"/>
                </a:cubicBezTo>
                <a:cubicBezTo>
                  <a:pt x="2180" y="1045"/>
                  <a:pt x="2179" y="1045"/>
                  <a:pt x="2179" y="1046"/>
                </a:cubicBezTo>
                <a:cubicBezTo>
                  <a:pt x="2178" y="1046"/>
                  <a:pt x="2178" y="1046"/>
                  <a:pt x="2177" y="1046"/>
                </a:cubicBezTo>
                <a:cubicBezTo>
                  <a:pt x="2176" y="1046"/>
                  <a:pt x="2176" y="1046"/>
                  <a:pt x="2176" y="1046"/>
                </a:cubicBezTo>
                <a:cubicBezTo>
                  <a:pt x="2176" y="1045"/>
                  <a:pt x="2176" y="1045"/>
                  <a:pt x="2176" y="1045"/>
                </a:cubicBezTo>
                <a:cubicBezTo>
                  <a:pt x="2176" y="1045"/>
                  <a:pt x="2176" y="1045"/>
                  <a:pt x="2176" y="1045"/>
                </a:cubicBezTo>
                <a:cubicBezTo>
                  <a:pt x="2176" y="1046"/>
                  <a:pt x="2176" y="1046"/>
                  <a:pt x="2176" y="1046"/>
                </a:cubicBezTo>
                <a:cubicBezTo>
                  <a:pt x="2175" y="1046"/>
                  <a:pt x="2175" y="1046"/>
                  <a:pt x="2175" y="1046"/>
                </a:cubicBezTo>
                <a:cubicBezTo>
                  <a:pt x="2175" y="1046"/>
                  <a:pt x="2175" y="1046"/>
                  <a:pt x="2174" y="1047"/>
                </a:cubicBezTo>
                <a:cubicBezTo>
                  <a:pt x="2174" y="1047"/>
                  <a:pt x="2174" y="1047"/>
                  <a:pt x="2174" y="1047"/>
                </a:cubicBezTo>
                <a:cubicBezTo>
                  <a:pt x="2174" y="1048"/>
                  <a:pt x="2174" y="1048"/>
                  <a:pt x="2173" y="1048"/>
                </a:cubicBezTo>
                <a:cubicBezTo>
                  <a:pt x="2173" y="1049"/>
                  <a:pt x="2173" y="1049"/>
                  <a:pt x="2173" y="1049"/>
                </a:cubicBezTo>
                <a:cubicBezTo>
                  <a:pt x="2173" y="1050"/>
                  <a:pt x="2173" y="1051"/>
                  <a:pt x="2173" y="1052"/>
                </a:cubicBezTo>
                <a:cubicBezTo>
                  <a:pt x="2172" y="1053"/>
                  <a:pt x="2172" y="1054"/>
                  <a:pt x="2171" y="1054"/>
                </a:cubicBezTo>
                <a:cubicBezTo>
                  <a:pt x="2171" y="1055"/>
                  <a:pt x="2170" y="1055"/>
                  <a:pt x="2170" y="1055"/>
                </a:cubicBezTo>
                <a:cubicBezTo>
                  <a:pt x="2170" y="1055"/>
                  <a:pt x="2170" y="1055"/>
                  <a:pt x="2169" y="1055"/>
                </a:cubicBezTo>
                <a:cubicBezTo>
                  <a:pt x="2169" y="1055"/>
                  <a:pt x="2169" y="1054"/>
                  <a:pt x="2168" y="1054"/>
                </a:cubicBezTo>
                <a:cubicBezTo>
                  <a:pt x="2167" y="1054"/>
                  <a:pt x="2167" y="1054"/>
                  <a:pt x="2166" y="1054"/>
                </a:cubicBezTo>
                <a:cubicBezTo>
                  <a:pt x="2165" y="1054"/>
                  <a:pt x="2164" y="1054"/>
                  <a:pt x="2163" y="1054"/>
                </a:cubicBezTo>
                <a:cubicBezTo>
                  <a:pt x="2163" y="1055"/>
                  <a:pt x="2162" y="1056"/>
                  <a:pt x="2161" y="1056"/>
                </a:cubicBezTo>
                <a:cubicBezTo>
                  <a:pt x="2160" y="1056"/>
                  <a:pt x="2160" y="1056"/>
                  <a:pt x="2160" y="1056"/>
                </a:cubicBezTo>
                <a:cubicBezTo>
                  <a:pt x="2160" y="1056"/>
                  <a:pt x="2160" y="1056"/>
                  <a:pt x="2160" y="1056"/>
                </a:cubicBezTo>
                <a:cubicBezTo>
                  <a:pt x="2160" y="1056"/>
                  <a:pt x="2159" y="1057"/>
                  <a:pt x="2159" y="1057"/>
                </a:cubicBezTo>
                <a:cubicBezTo>
                  <a:pt x="2158" y="1057"/>
                  <a:pt x="2157" y="1058"/>
                  <a:pt x="2155" y="1058"/>
                </a:cubicBezTo>
                <a:cubicBezTo>
                  <a:pt x="2155" y="1058"/>
                  <a:pt x="2155" y="1058"/>
                  <a:pt x="2155" y="1058"/>
                </a:cubicBezTo>
                <a:cubicBezTo>
                  <a:pt x="2155" y="1058"/>
                  <a:pt x="2155" y="1058"/>
                  <a:pt x="2155" y="1058"/>
                </a:cubicBezTo>
                <a:cubicBezTo>
                  <a:pt x="2155" y="1058"/>
                  <a:pt x="2155" y="1058"/>
                  <a:pt x="2155" y="1058"/>
                </a:cubicBezTo>
                <a:cubicBezTo>
                  <a:pt x="2155" y="1058"/>
                  <a:pt x="2155" y="1058"/>
                  <a:pt x="2155" y="1058"/>
                </a:cubicBezTo>
                <a:cubicBezTo>
                  <a:pt x="2154" y="1059"/>
                  <a:pt x="2154" y="1059"/>
                  <a:pt x="2153" y="1059"/>
                </a:cubicBezTo>
                <a:cubicBezTo>
                  <a:pt x="2152" y="1059"/>
                  <a:pt x="2150" y="1060"/>
                  <a:pt x="2149" y="1060"/>
                </a:cubicBezTo>
                <a:cubicBezTo>
                  <a:pt x="2149" y="1061"/>
                  <a:pt x="2148" y="1061"/>
                  <a:pt x="2148" y="1062"/>
                </a:cubicBezTo>
                <a:cubicBezTo>
                  <a:pt x="2147" y="1062"/>
                  <a:pt x="2147" y="1062"/>
                  <a:pt x="2147" y="1063"/>
                </a:cubicBezTo>
                <a:cubicBezTo>
                  <a:pt x="2147" y="1064"/>
                  <a:pt x="2147" y="1064"/>
                  <a:pt x="2147" y="1065"/>
                </a:cubicBezTo>
                <a:cubicBezTo>
                  <a:pt x="2147" y="1065"/>
                  <a:pt x="2147" y="1065"/>
                  <a:pt x="2147" y="1065"/>
                </a:cubicBezTo>
                <a:cubicBezTo>
                  <a:pt x="2146" y="1066"/>
                  <a:pt x="2146" y="1066"/>
                  <a:pt x="2146" y="1068"/>
                </a:cubicBezTo>
                <a:cubicBezTo>
                  <a:pt x="2146" y="1068"/>
                  <a:pt x="2146" y="1068"/>
                  <a:pt x="2146" y="1069"/>
                </a:cubicBezTo>
                <a:cubicBezTo>
                  <a:pt x="2145" y="1069"/>
                  <a:pt x="2145" y="1069"/>
                  <a:pt x="2145" y="1069"/>
                </a:cubicBezTo>
                <a:cubicBezTo>
                  <a:pt x="2145" y="1069"/>
                  <a:pt x="2145" y="1069"/>
                  <a:pt x="2144" y="1069"/>
                </a:cubicBezTo>
                <a:cubicBezTo>
                  <a:pt x="2144" y="1070"/>
                  <a:pt x="2144" y="1070"/>
                  <a:pt x="2144" y="1070"/>
                </a:cubicBezTo>
                <a:cubicBezTo>
                  <a:pt x="2143" y="1070"/>
                  <a:pt x="2143" y="1070"/>
                  <a:pt x="2143" y="1070"/>
                </a:cubicBezTo>
                <a:cubicBezTo>
                  <a:pt x="2143" y="1070"/>
                  <a:pt x="2143" y="1070"/>
                  <a:pt x="2143" y="1070"/>
                </a:cubicBezTo>
                <a:cubicBezTo>
                  <a:pt x="2142" y="1070"/>
                  <a:pt x="2142" y="1070"/>
                  <a:pt x="2142" y="1070"/>
                </a:cubicBezTo>
                <a:cubicBezTo>
                  <a:pt x="2142" y="1072"/>
                  <a:pt x="2140" y="1073"/>
                  <a:pt x="2139" y="1073"/>
                </a:cubicBezTo>
                <a:cubicBezTo>
                  <a:pt x="2139" y="1073"/>
                  <a:pt x="2138" y="1073"/>
                  <a:pt x="2137" y="1073"/>
                </a:cubicBezTo>
                <a:cubicBezTo>
                  <a:pt x="2137" y="1074"/>
                  <a:pt x="2136" y="1074"/>
                  <a:pt x="2134" y="1074"/>
                </a:cubicBezTo>
                <a:cubicBezTo>
                  <a:pt x="2134" y="1074"/>
                  <a:pt x="2134" y="1074"/>
                  <a:pt x="2134" y="1074"/>
                </a:cubicBezTo>
                <a:cubicBezTo>
                  <a:pt x="2133" y="1074"/>
                  <a:pt x="2133" y="1074"/>
                  <a:pt x="2133" y="1074"/>
                </a:cubicBezTo>
                <a:cubicBezTo>
                  <a:pt x="2133" y="1074"/>
                  <a:pt x="2132" y="1075"/>
                  <a:pt x="2132" y="1075"/>
                </a:cubicBezTo>
                <a:cubicBezTo>
                  <a:pt x="2131" y="1076"/>
                  <a:pt x="2130" y="1076"/>
                  <a:pt x="2128" y="1076"/>
                </a:cubicBezTo>
                <a:cubicBezTo>
                  <a:pt x="2127" y="1076"/>
                  <a:pt x="2125" y="1077"/>
                  <a:pt x="2124" y="1078"/>
                </a:cubicBezTo>
                <a:cubicBezTo>
                  <a:pt x="2123" y="1078"/>
                  <a:pt x="2123" y="1078"/>
                  <a:pt x="2123" y="1078"/>
                </a:cubicBezTo>
                <a:cubicBezTo>
                  <a:pt x="2122" y="1078"/>
                  <a:pt x="2122" y="1078"/>
                  <a:pt x="2122" y="1079"/>
                </a:cubicBezTo>
                <a:cubicBezTo>
                  <a:pt x="2121" y="1079"/>
                  <a:pt x="2121" y="1079"/>
                  <a:pt x="2120" y="1079"/>
                </a:cubicBezTo>
                <a:cubicBezTo>
                  <a:pt x="2120" y="1079"/>
                  <a:pt x="2120" y="1079"/>
                  <a:pt x="2120" y="1079"/>
                </a:cubicBezTo>
                <a:cubicBezTo>
                  <a:pt x="2119" y="1079"/>
                  <a:pt x="2118" y="1079"/>
                  <a:pt x="2118" y="1080"/>
                </a:cubicBezTo>
                <a:cubicBezTo>
                  <a:pt x="2118" y="1080"/>
                  <a:pt x="2118" y="1080"/>
                  <a:pt x="2118" y="1080"/>
                </a:cubicBezTo>
                <a:cubicBezTo>
                  <a:pt x="2118" y="1082"/>
                  <a:pt x="2116" y="1084"/>
                  <a:pt x="2115" y="1085"/>
                </a:cubicBezTo>
                <a:cubicBezTo>
                  <a:pt x="2115" y="1085"/>
                  <a:pt x="2114" y="1086"/>
                  <a:pt x="2114" y="1086"/>
                </a:cubicBezTo>
                <a:cubicBezTo>
                  <a:pt x="2113" y="1086"/>
                  <a:pt x="2113" y="1086"/>
                  <a:pt x="2113" y="1086"/>
                </a:cubicBezTo>
                <a:cubicBezTo>
                  <a:pt x="2112" y="1086"/>
                  <a:pt x="2112" y="1086"/>
                  <a:pt x="2111" y="1086"/>
                </a:cubicBezTo>
                <a:cubicBezTo>
                  <a:pt x="2110" y="1086"/>
                  <a:pt x="2110" y="1087"/>
                  <a:pt x="2109" y="1087"/>
                </a:cubicBezTo>
                <a:cubicBezTo>
                  <a:pt x="2109" y="1087"/>
                  <a:pt x="2109" y="1087"/>
                  <a:pt x="2109" y="1087"/>
                </a:cubicBezTo>
                <a:cubicBezTo>
                  <a:pt x="2108" y="1087"/>
                  <a:pt x="2108" y="1087"/>
                  <a:pt x="2107" y="1087"/>
                </a:cubicBezTo>
                <a:cubicBezTo>
                  <a:pt x="2107" y="1086"/>
                  <a:pt x="2107" y="1087"/>
                  <a:pt x="2107" y="1087"/>
                </a:cubicBezTo>
                <a:cubicBezTo>
                  <a:pt x="2106" y="1087"/>
                  <a:pt x="2106" y="1087"/>
                  <a:pt x="2106" y="1087"/>
                </a:cubicBezTo>
                <a:cubicBezTo>
                  <a:pt x="2105" y="1088"/>
                  <a:pt x="2104" y="1088"/>
                  <a:pt x="2104" y="1088"/>
                </a:cubicBezTo>
                <a:cubicBezTo>
                  <a:pt x="2104" y="1089"/>
                  <a:pt x="2104" y="1089"/>
                  <a:pt x="2104" y="1090"/>
                </a:cubicBezTo>
                <a:cubicBezTo>
                  <a:pt x="2103" y="1091"/>
                  <a:pt x="2102" y="1092"/>
                  <a:pt x="2101" y="1092"/>
                </a:cubicBezTo>
                <a:cubicBezTo>
                  <a:pt x="2100" y="1092"/>
                  <a:pt x="2099" y="1092"/>
                  <a:pt x="2098" y="1093"/>
                </a:cubicBezTo>
                <a:cubicBezTo>
                  <a:pt x="2098" y="1093"/>
                  <a:pt x="2098" y="1093"/>
                  <a:pt x="2098" y="1093"/>
                </a:cubicBezTo>
                <a:cubicBezTo>
                  <a:pt x="2097" y="1093"/>
                  <a:pt x="2097" y="1094"/>
                  <a:pt x="2096" y="1093"/>
                </a:cubicBezTo>
                <a:cubicBezTo>
                  <a:pt x="2096" y="1094"/>
                  <a:pt x="2095" y="1094"/>
                  <a:pt x="2095" y="1094"/>
                </a:cubicBezTo>
                <a:cubicBezTo>
                  <a:pt x="2095" y="1095"/>
                  <a:pt x="2094" y="1096"/>
                  <a:pt x="2093" y="1097"/>
                </a:cubicBezTo>
                <a:cubicBezTo>
                  <a:pt x="2093" y="1097"/>
                  <a:pt x="2093" y="1098"/>
                  <a:pt x="2092" y="1099"/>
                </a:cubicBezTo>
                <a:cubicBezTo>
                  <a:pt x="2092" y="1100"/>
                  <a:pt x="2092" y="1102"/>
                  <a:pt x="2091" y="1102"/>
                </a:cubicBezTo>
                <a:cubicBezTo>
                  <a:pt x="2090" y="1102"/>
                  <a:pt x="2090" y="1102"/>
                  <a:pt x="2090" y="1102"/>
                </a:cubicBezTo>
                <a:cubicBezTo>
                  <a:pt x="2089" y="1102"/>
                  <a:pt x="2088" y="1102"/>
                  <a:pt x="2086" y="1102"/>
                </a:cubicBezTo>
                <a:cubicBezTo>
                  <a:pt x="2086" y="1102"/>
                  <a:pt x="2086" y="1102"/>
                  <a:pt x="2085" y="1102"/>
                </a:cubicBezTo>
                <a:cubicBezTo>
                  <a:pt x="2086" y="1103"/>
                  <a:pt x="2086" y="1103"/>
                  <a:pt x="2085" y="1104"/>
                </a:cubicBezTo>
                <a:cubicBezTo>
                  <a:pt x="2085" y="1104"/>
                  <a:pt x="2085" y="1105"/>
                  <a:pt x="2085" y="1105"/>
                </a:cubicBezTo>
                <a:cubicBezTo>
                  <a:pt x="2085" y="1107"/>
                  <a:pt x="2085" y="1109"/>
                  <a:pt x="2084" y="1109"/>
                </a:cubicBezTo>
                <a:cubicBezTo>
                  <a:pt x="2083" y="1109"/>
                  <a:pt x="2083" y="1109"/>
                  <a:pt x="2083" y="1109"/>
                </a:cubicBezTo>
                <a:cubicBezTo>
                  <a:pt x="2083" y="1110"/>
                  <a:pt x="2082" y="1110"/>
                  <a:pt x="2082" y="1110"/>
                </a:cubicBezTo>
                <a:cubicBezTo>
                  <a:pt x="2082" y="1111"/>
                  <a:pt x="2081" y="1111"/>
                  <a:pt x="2081" y="1111"/>
                </a:cubicBezTo>
                <a:cubicBezTo>
                  <a:pt x="2081" y="1111"/>
                  <a:pt x="2081" y="1111"/>
                  <a:pt x="2081" y="1111"/>
                </a:cubicBezTo>
                <a:cubicBezTo>
                  <a:pt x="2081" y="1111"/>
                  <a:pt x="2080" y="1111"/>
                  <a:pt x="2080" y="1110"/>
                </a:cubicBezTo>
                <a:cubicBezTo>
                  <a:pt x="2080" y="1110"/>
                  <a:pt x="2079" y="1110"/>
                  <a:pt x="2079" y="1110"/>
                </a:cubicBezTo>
                <a:cubicBezTo>
                  <a:pt x="2079" y="1110"/>
                  <a:pt x="2078" y="1109"/>
                  <a:pt x="2078" y="1109"/>
                </a:cubicBezTo>
                <a:cubicBezTo>
                  <a:pt x="2078" y="1110"/>
                  <a:pt x="2078" y="1110"/>
                  <a:pt x="2078" y="1110"/>
                </a:cubicBezTo>
                <a:cubicBezTo>
                  <a:pt x="2076" y="1111"/>
                  <a:pt x="2075" y="1111"/>
                  <a:pt x="2074" y="1111"/>
                </a:cubicBezTo>
                <a:cubicBezTo>
                  <a:pt x="2074" y="1111"/>
                  <a:pt x="2074" y="1111"/>
                  <a:pt x="2074" y="1111"/>
                </a:cubicBezTo>
                <a:cubicBezTo>
                  <a:pt x="2074" y="1111"/>
                  <a:pt x="2074" y="1111"/>
                  <a:pt x="2074" y="1111"/>
                </a:cubicBezTo>
                <a:cubicBezTo>
                  <a:pt x="2074" y="1111"/>
                  <a:pt x="2073" y="1111"/>
                  <a:pt x="2073" y="1111"/>
                </a:cubicBezTo>
                <a:cubicBezTo>
                  <a:pt x="2073" y="1111"/>
                  <a:pt x="2073" y="1111"/>
                  <a:pt x="2072" y="1110"/>
                </a:cubicBezTo>
                <a:cubicBezTo>
                  <a:pt x="2072" y="1110"/>
                  <a:pt x="2072" y="1110"/>
                  <a:pt x="2072" y="1110"/>
                </a:cubicBezTo>
                <a:cubicBezTo>
                  <a:pt x="2072" y="1110"/>
                  <a:pt x="2072" y="1110"/>
                  <a:pt x="2071" y="1110"/>
                </a:cubicBezTo>
                <a:cubicBezTo>
                  <a:pt x="2071" y="1110"/>
                  <a:pt x="2070" y="1109"/>
                  <a:pt x="2070" y="1109"/>
                </a:cubicBezTo>
                <a:cubicBezTo>
                  <a:pt x="2070" y="1109"/>
                  <a:pt x="2070" y="1108"/>
                  <a:pt x="2070" y="1108"/>
                </a:cubicBezTo>
                <a:cubicBezTo>
                  <a:pt x="2069" y="1109"/>
                  <a:pt x="2066" y="1110"/>
                  <a:pt x="2065" y="1109"/>
                </a:cubicBezTo>
                <a:cubicBezTo>
                  <a:pt x="2065" y="1108"/>
                  <a:pt x="2064" y="1108"/>
                  <a:pt x="2063" y="1100"/>
                </a:cubicBezTo>
                <a:cubicBezTo>
                  <a:pt x="2063" y="1100"/>
                  <a:pt x="2063" y="1099"/>
                  <a:pt x="2063" y="1099"/>
                </a:cubicBezTo>
                <a:cubicBezTo>
                  <a:pt x="2063" y="1099"/>
                  <a:pt x="2063" y="1098"/>
                  <a:pt x="2063" y="1097"/>
                </a:cubicBezTo>
                <a:cubicBezTo>
                  <a:pt x="2062" y="1097"/>
                  <a:pt x="2062" y="1097"/>
                  <a:pt x="2062" y="1097"/>
                </a:cubicBezTo>
                <a:cubicBezTo>
                  <a:pt x="2062" y="1097"/>
                  <a:pt x="2061" y="1097"/>
                  <a:pt x="2061" y="1096"/>
                </a:cubicBezTo>
                <a:cubicBezTo>
                  <a:pt x="2060" y="1095"/>
                  <a:pt x="2060" y="1094"/>
                  <a:pt x="2060" y="1093"/>
                </a:cubicBezTo>
                <a:cubicBezTo>
                  <a:pt x="2061" y="1093"/>
                  <a:pt x="2061" y="1092"/>
                  <a:pt x="2061" y="1092"/>
                </a:cubicBezTo>
                <a:cubicBezTo>
                  <a:pt x="2062" y="1091"/>
                  <a:pt x="2062" y="1090"/>
                  <a:pt x="2062" y="1090"/>
                </a:cubicBezTo>
                <a:cubicBezTo>
                  <a:pt x="2062" y="1090"/>
                  <a:pt x="2062" y="1090"/>
                  <a:pt x="2061" y="1089"/>
                </a:cubicBezTo>
                <a:cubicBezTo>
                  <a:pt x="2061" y="1089"/>
                  <a:pt x="2060" y="1089"/>
                  <a:pt x="2060" y="1088"/>
                </a:cubicBezTo>
                <a:cubicBezTo>
                  <a:pt x="2059" y="1088"/>
                  <a:pt x="2059" y="1088"/>
                  <a:pt x="2059" y="1087"/>
                </a:cubicBezTo>
                <a:cubicBezTo>
                  <a:pt x="2059" y="1087"/>
                  <a:pt x="2059" y="1086"/>
                  <a:pt x="2059" y="1085"/>
                </a:cubicBezTo>
                <a:cubicBezTo>
                  <a:pt x="2059" y="1084"/>
                  <a:pt x="2059" y="1084"/>
                  <a:pt x="2059" y="1083"/>
                </a:cubicBezTo>
                <a:cubicBezTo>
                  <a:pt x="2059" y="1083"/>
                  <a:pt x="2059" y="1083"/>
                  <a:pt x="2059" y="1083"/>
                </a:cubicBezTo>
                <a:cubicBezTo>
                  <a:pt x="2059" y="1082"/>
                  <a:pt x="2058" y="1082"/>
                  <a:pt x="2058" y="1081"/>
                </a:cubicBezTo>
                <a:cubicBezTo>
                  <a:pt x="2058" y="1081"/>
                  <a:pt x="2057" y="1080"/>
                  <a:pt x="2057" y="1079"/>
                </a:cubicBezTo>
                <a:cubicBezTo>
                  <a:pt x="2057" y="1078"/>
                  <a:pt x="2057" y="1078"/>
                  <a:pt x="2057" y="1077"/>
                </a:cubicBezTo>
                <a:cubicBezTo>
                  <a:pt x="2057" y="1077"/>
                  <a:pt x="2057" y="1076"/>
                  <a:pt x="2057" y="1076"/>
                </a:cubicBezTo>
                <a:cubicBezTo>
                  <a:pt x="2057" y="1075"/>
                  <a:pt x="2057" y="1075"/>
                  <a:pt x="2056" y="1075"/>
                </a:cubicBezTo>
                <a:cubicBezTo>
                  <a:pt x="2056" y="1074"/>
                  <a:pt x="2055" y="1074"/>
                  <a:pt x="2055" y="1072"/>
                </a:cubicBezTo>
                <a:cubicBezTo>
                  <a:pt x="2055" y="1072"/>
                  <a:pt x="2056" y="1070"/>
                  <a:pt x="2056" y="1070"/>
                </a:cubicBezTo>
                <a:cubicBezTo>
                  <a:pt x="2057" y="1070"/>
                  <a:pt x="2057" y="1070"/>
                  <a:pt x="2057" y="1069"/>
                </a:cubicBezTo>
                <a:cubicBezTo>
                  <a:pt x="2057" y="1069"/>
                  <a:pt x="2057" y="1069"/>
                  <a:pt x="2057" y="1068"/>
                </a:cubicBezTo>
                <a:cubicBezTo>
                  <a:pt x="2057" y="1068"/>
                  <a:pt x="2057" y="1068"/>
                  <a:pt x="2057" y="1068"/>
                </a:cubicBezTo>
                <a:cubicBezTo>
                  <a:pt x="2057" y="1068"/>
                  <a:pt x="2057" y="1067"/>
                  <a:pt x="2057" y="1067"/>
                </a:cubicBezTo>
                <a:cubicBezTo>
                  <a:pt x="2057" y="1067"/>
                  <a:pt x="2057" y="1066"/>
                  <a:pt x="2057" y="1066"/>
                </a:cubicBezTo>
                <a:cubicBezTo>
                  <a:pt x="2057" y="1066"/>
                  <a:pt x="2057" y="1065"/>
                  <a:pt x="2057" y="1065"/>
                </a:cubicBezTo>
                <a:cubicBezTo>
                  <a:pt x="2057" y="1065"/>
                  <a:pt x="2057" y="1065"/>
                  <a:pt x="2057" y="1065"/>
                </a:cubicBezTo>
                <a:cubicBezTo>
                  <a:pt x="2056" y="1064"/>
                  <a:pt x="2056" y="1063"/>
                  <a:pt x="2056" y="1062"/>
                </a:cubicBezTo>
                <a:cubicBezTo>
                  <a:pt x="2056" y="1062"/>
                  <a:pt x="2056" y="1061"/>
                  <a:pt x="2056" y="1061"/>
                </a:cubicBezTo>
                <a:cubicBezTo>
                  <a:pt x="2056" y="1060"/>
                  <a:pt x="2056" y="1059"/>
                  <a:pt x="2056" y="1059"/>
                </a:cubicBezTo>
                <a:cubicBezTo>
                  <a:pt x="2056" y="1059"/>
                  <a:pt x="2056" y="1059"/>
                  <a:pt x="2056" y="1059"/>
                </a:cubicBezTo>
                <a:cubicBezTo>
                  <a:pt x="2055" y="1058"/>
                  <a:pt x="2055" y="1058"/>
                  <a:pt x="2055" y="1057"/>
                </a:cubicBezTo>
                <a:cubicBezTo>
                  <a:pt x="2054" y="1057"/>
                  <a:pt x="2054" y="1057"/>
                  <a:pt x="2054" y="1056"/>
                </a:cubicBezTo>
                <a:cubicBezTo>
                  <a:pt x="2053" y="1056"/>
                  <a:pt x="2052" y="1056"/>
                  <a:pt x="2052" y="1055"/>
                </a:cubicBezTo>
                <a:cubicBezTo>
                  <a:pt x="2052" y="1055"/>
                  <a:pt x="2052" y="1055"/>
                  <a:pt x="2052" y="1055"/>
                </a:cubicBezTo>
                <a:cubicBezTo>
                  <a:pt x="2051" y="1054"/>
                  <a:pt x="2051" y="1054"/>
                  <a:pt x="2051" y="1053"/>
                </a:cubicBezTo>
                <a:cubicBezTo>
                  <a:pt x="2051" y="1052"/>
                  <a:pt x="2051" y="1052"/>
                  <a:pt x="2051" y="1051"/>
                </a:cubicBezTo>
                <a:cubicBezTo>
                  <a:pt x="2050" y="1050"/>
                  <a:pt x="2049" y="1050"/>
                  <a:pt x="2048" y="1049"/>
                </a:cubicBezTo>
                <a:cubicBezTo>
                  <a:pt x="2048" y="1049"/>
                  <a:pt x="2048" y="1049"/>
                  <a:pt x="2048" y="1049"/>
                </a:cubicBezTo>
                <a:cubicBezTo>
                  <a:pt x="2047" y="1048"/>
                  <a:pt x="2047" y="1048"/>
                  <a:pt x="2047" y="1047"/>
                </a:cubicBezTo>
                <a:cubicBezTo>
                  <a:pt x="2046" y="1047"/>
                  <a:pt x="2046" y="1047"/>
                  <a:pt x="2046" y="1047"/>
                </a:cubicBezTo>
                <a:cubicBezTo>
                  <a:pt x="2046" y="1046"/>
                  <a:pt x="2046" y="1046"/>
                  <a:pt x="2046" y="1046"/>
                </a:cubicBezTo>
                <a:cubicBezTo>
                  <a:pt x="2045" y="1046"/>
                  <a:pt x="2043" y="1045"/>
                  <a:pt x="2043" y="1044"/>
                </a:cubicBezTo>
                <a:cubicBezTo>
                  <a:pt x="2043" y="1043"/>
                  <a:pt x="2043" y="1042"/>
                  <a:pt x="2043" y="1041"/>
                </a:cubicBezTo>
                <a:cubicBezTo>
                  <a:pt x="2043" y="1041"/>
                  <a:pt x="2042" y="1040"/>
                  <a:pt x="2042" y="1040"/>
                </a:cubicBezTo>
                <a:cubicBezTo>
                  <a:pt x="2041" y="1040"/>
                  <a:pt x="2040" y="1039"/>
                  <a:pt x="2040" y="1038"/>
                </a:cubicBezTo>
                <a:cubicBezTo>
                  <a:pt x="2040" y="1037"/>
                  <a:pt x="2040" y="1036"/>
                  <a:pt x="2039" y="1035"/>
                </a:cubicBezTo>
                <a:cubicBezTo>
                  <a:pt x="2039" y="1035"/>
                  <a:pt x="2039" y="1035"/>
                  <a:pt x="2039" y="1034"/>
                </a:cubicBezTo>
                <a:cubicBezTo>
                  <a:pt x="2038" y="1034"/>
                  <a:pt x="2038" y="1033"/>
                  <a:pt x="2038" y="1033"/>
                </a:cubicBezTo>
                <a:cubicBezTo>
                  <a:pt x="2038" y="1032"/>
                  <a:pt x="2038" y="1032"/>
                  <a:pt x="2038" y="1032"/>
                </a:cubicBezTo>
                <a:cubicBezTo>
                  <a:pt x="2038" y="1031"/>
                  <a:pt x="2038" y="1031"/>
                  <a:pt x="2038" y="1031"/>
                </a:cubicBezTo>
                <a:cubicBezTo>
                  <a:pt x="2037" y="1031"/>
                  <a:pt x="2037" y="1030"/>
                  <a:pt x="2037" y="1030"/>
                </a:cubicBezTo>
                <a:cubicBezTo>
                  <a:pt x="2037" y="1029"/>
                  <a:pt x="2036" y="1029"/>
                  <a:pt x="2036" y="1028"/>
                </a:cubicBezTo>
                <a:cubicBezTo>
                  <a:pt x="2035" y="1028"/>
                  <a:pt x="2035" y="1028"/>
                  <a:pt x="2035" y="1028"/>
                </a:cubicBezTo>
                <a:cubicBezTo>
                  <a:pt x="2034" y="1027"/>
                  <a:pt x="2034" y="1027"/>
                  <a:pt x="2034" y="1026"/>
                </a:cubicBezTo>
                <a:cubicBezTo>
                  <a:pt x="2034" y="1026"/>
                  <a:pt x="2033" y="1026"/>
                  <a:pt x="2033" y="1026"/>
                </a:cubicBezTo>
                <a:cubicBezTo>
                  <a:pt x="2032" y="1026"/>
                  <a:pt x="2031" y="1026"/>
                  <a:pt x="2031" y="1025"/>
                </a:cubicBezTo>
                <a:cubicBezTo>
                  <a:pt x="2030" y="1025"/>
                  <a:pt x="2030" y="1025"/>
                  <a:pt x="2030" y="1024"/>
                </a:cubicBezTo>
                <a:cubicBezTo>
                  <a:pt x="2030" y="1024"/>
                  <a:pt x="2029" y="1024"/>
                  <a:pt x="2028" y="1024"/>
                </a:cubicBezTo>
                <a:cubicBezTo>
                  <a:pt x="2028" y="1024"/>
                  <a:pt x="2028" y="1024"/>
                  <a:pt x="2028" y="1024"/>
                </a:cubicBezTo>
                <a:cubicBezTo>
                  <a:pt x="2027" y="1023"/>
                  <a:pt x="2025" y="1022"/>
                  <a:pt x="2025" y="1021"/>
                </a:cubicBezTo>
                <a:cubicBezTo>
                  <a:pt x="2025" y="1020"/>
                  <a:pt x="2024" y="1020"/>
                  <a:pt x="2024" y="1020"/>
                </a:cubicBezTo>
                <a:cubicBezTo>
                  <a:pt x="2023" y="1019"/>
                  <a:pt x="2023" y="1019"/>
                  <a:pt x="2023" y="1019"/>
                </a:cubicBezTo>
                <a:cubicBezTo>
                  <a:pt x="2022" y="1018"/>
                  <a:pt x="2022" y="1018"/>
                  <a:pt x="2022" y="1017"/>
                </a:cubicBezTo>
                <a:cubicBezTo>
                  <a:pt x="2022" y="1017"/>
                  <a:pt x="2022" y="1017"/>
                  <a:pt x="2021" y="1016"/>
                </a:cubicBezTo>
                <a:cubicBezTo>
                  <a:pt x="2021" y="1016"/>
                  <a:pt x="2021" y="1016"/>
                  <a:pt x="2021" y="1016"/>
                </a:cubicBezTo>
                <a:cubicBezTo>
                  <a:pt x="2020" y="1016"/>
                  <a:pt x="2020" y="1016"/>
                  <a:pt x="2020" y="1016"/>
                </a:cubicBezTo>
                <a:cubicBezTo>
                  <a:pt x="2020" y="1015"/>
                  <a:pt x="2019" y="1015"/>
                  <a:pt x="2019" y="1015"/>
                </a:cubicBezTo>
                <a:cubicBezTo>
                  <a:pt x="2019" y="1014"/>
                  <a:pt x="2019" y="1013"/>
                  <a:pt x="2019" y="1013"/>
                </a:cubicBezTo>
                <a:cubicBezTo>
                  <a:pt x="2019" y="1013"/>
                  <a:pt x="2019" y="1013"/>
                  <a:pt x="2019" y="1012"/>
                </a:cubicBezTo>
                <a:cubicBezTo>
                  <a:pt x="2018" y="1012"/>
                  <a:pt x="2018" y="1011"/>
                  <a:pt x="2018" y="1010"/>
                </a:cubicBezTo>
                <a:cubicBezTo>
                  <a:pt x="2018" y="1009"/>
                  <a:pt x="2018" y="1009"/>
                  <a:pt x="2018" y="1008"/>
                </a:cubicBezTo>
                <a:cubicBezTo>
                  <a:pt x="2018" y="1008"/>
                  <a:pt x="2018" y="1008"/>
                  <a:pt x="2018" y="1008"/>
                </a:cubicBezTo>
                <a:cubicBezTo>
                  <a:pt x="2017" y="1007"/>
                  <a:pt x="2017" y="1005"/>
                  <a:pt x="2017" y="1004"/>
                </a:cubicBezTo>
                <a:cubicBezTo>
                  <a:pt x="2018" y="1004"/>
                  <a:pt x="2018" y="1004"/>
                  <a:pt x="2018" y="1003"/>
                </a:cubicBezTo>
                <a:cubicBezTo>
                  <a:pt x="2018" y="1003"/>
                  <a:pt x="2019" y="1003"/>
                  <a:pt x="2019" y="1003"/>
                </a:cubicBezTo>
                <a:cubicBezTo>
                  <a:pt x="2019" y="1002"/>
                  <a:pt x="2019" y="1002"/>
                  <a:pt x="2019" y="1001"/>
                </a:cubicBezTo>
                <a:cubicBezTo>
                  <a:pt x="2019" y="1001"/>
                  <a:pt x="2019" y="1000"/>
                  <a:pt x="2018" y="1000"/>
                </a:cubicBezTo>
                <a:cubicBezTo>
                  <a:pt x="2018" y="998"/>
                  <a:pt x="2018" y="998"/>
                  <a:pt x="2018" y="998"/>
                </a:cubicBezTo>
                <a:cubicBezTo>
                  <a:pt x="2017" y="997"/>
                  <a:pt x="2017" y="997"/>
                  <a:pt x="2017" y="997"/>
                </a:cubicBezTo>
                <a:cubicBezTo>
                  <a:pt x="2017" y="997"/>
                  <a:pt x="2016" y="997"/>
                  <a:pt x="2016" y="997"/>
                </a:cubicBezTo>
                <a:cubicBezTo>
                  <a:pt x="2016" y="997"/>
                  <a:pt x="2015" y="996"/>
                  <a:pt x="2015" y="996"/>
                </a:cubicBezTo>
                <a:cubicBezTo>
                  <a:pt x="2014" y="995"/>
                  <a:pt x="2015" y="994"/>
                  <a:pt x="2015" y="993"/>
                </a:cubicBezTo>
                <a:cubicBezTo>
                  <a:pt x="2015" y="993"/>
                  <a:pt x="2015" y="992"/>
                  <a:pt x="2015" y="992"/>
                </a:cubicBezTo>
                <a:cubicBezTo>
                  <a:pt x="2015" y="992"/>
                  <a:pt x="2015" y="992"/>
                  <a:pt x="2015" y="992"/>
                </a:cubicBezTo>
                <a:cubicBezTo>
                  <a:pt x="2014" y="992"/>
                  <a:pt x="2014" y="992"/>
                  <a:pt x="2014" y="991"/>
                </a:cubicBezTo>
                <a:cubicBezTo>
                  <a:pt x="2014" y="991"/>
                  <a:pt x="2014" y="991"/>
                  <a:pt x="2014" y="991"/>
                </a:cubicBezTo>
                <a:cubicBezTo>
                  <a:pt x="2013" y="990"/>
                  <a:pt x="2013" y="990"/>
                  <a:pt x="2013" y="989"/>
                </a:cubicBezTo>
                <a:cubicBezTo>
                  <a:pt x="2013" y="989"/>
                  <a:pt x="2012" y="988"/>
                  <a:pt x="2012" y="988"/>
                </a:cubicBezTo>
                <a:cubicBezTo>
                  <a:pt x="2012" y="987"/>
                  <a:pt x="2011" y="987"/>
                  <a:pt x="2011" y="986"/>
                </a:cubicBezTo>
                <a:cubicBezTo>
                  <a:pt x="2011" y="986"/>
                  <a:pt x="2011" y="986"/>
                  <a:pt x="2010" y="986"/>
                </a:cubicBezTo>
                <a:cubicBezTo>
                  <a:pt x="2010" y="986"/>
                  <a:pt x="2010" y="986"/>
                  <a:pt x="2010" y="986"/>
                </a:cubicBezTo>
                <a:cubicBezTo>
                  <a:pt x="2010" y="986"/>
                  <a:pt x="2010" y="986"/>
                  <a:pt x="2010" y="986"/>
                </a:cubicBezTo>
                <a:cubicBezTo>
                  <a:pt x="2009" y="985"/>
                  <a:pt x="2009" y="985"/>
                  <a:pt x="2008" y="985"/>
                </a:cubicBezTo>
                <a:cubicBezTo>
                  <a:pt x="2007" y="984"/>
                  <a:pt x="2007" y="984"/>
                  <a:pt x="2007" y="983"/>
                </a:cubicBezTo>
                <a:cubicBezTo>
                  <a:pt x="2007" y="983"/>
                  <a:pt x="2006" y="983"/>
                  <a:pt x="2006" y="983"/>
                </a:cubicBezTo>
                <a:cubicBezTo>
                  <a:pt x="2006" y="983"/>
                  <a:pt x="2006" y="983"/>
                  <a:pt x="2006" y="983"/>
                </a:cubicBezTo>
                <a:cubicBezTo>
                  <a:pt x="2006" y="983"/>
                  <a:pt x="2005" y="984"/>
                  <a:pt x="2005" y="984"/>
                </a:cubicBezTo>
                <a:cubicBezTo>
                  <a:pt x="2005" y="984"/>
                  <a:pt x="2004" y="984"/>
                  <a:pt x="2003" y="984"/>
                </a:cubicBezTo>
                <a:cubicBezTo>
                  <a:pt x="2003" y="984"/>
                  <a:pt x="2003" y="984"/>
                  <a:pt x="2003" y="984"/>
                </a:cubicBezTo>
                <a:cubicBezTo>
                  <a:pt x="2002" y="984"/>
                  <a:pt x="2002" y="983"/>
                  <a:pt x="2002" y="983"/>
                </a:cubicBezTo>
                <a:cubicBezTo>
                  <a:pt x="2002" y="982"/>
                  <a:pt x="2001" y="982"/>
                  <a:pt x="2001" y="982"/>
                </a:cubicBezTo>
                <a:cubicBezTo>
                  <a:pt x="2001" y="981"/>
                  <a:pt x="2001" y="981"/>
                  <a:pt x="2001" y="981"/>
                </a:cubicBezTo>
                <a:cubicBezTo>
                  <a:pt x="2001" y="981"/>
                  <a:pt x="2001" y="981"/>
                  <a:pt x="2001" y="981"/>
                </a:cubicBezTo>
                <a:cubicBezTo>
                  <a:pt x="2000" y="981"/>
                  <a:pt x="2000" y="980"/>
                  <a:pt x="2000" y="980"/>
                </a:cubicBezTo>
                <a:cubicBezTo>
                  <a:pt x="1999" y="979"/>
                  <a:pt x="2000" y="978"/>
                  <a:pt x="2000" y="977"/>
                </a:cubicBezTo>
                <a:cubicBezTo>
                  <a:pt x="2000" y="977"/>
                  <a:pt x="2000" y="976"/>
                  <a:pt x="2000" y="976"/>
                </a:cubicBezTo>
                <a:cubicBezTo>
                  <a:pt x="2000" y="975"/>
                  <a:pt x="1999" y="973"/>
                  <a:pt x="1998" y="972"/>
                </a:cubicBezTo>
                <a:cubicBezTo>
                  <a:pt x="1998" y="972"/>
                  <a:pt x="1998" y="972"/>
                  <a:pt x="1998" y="972"/>
                </a:cubicBezTo>
                <a:cubicBezTo>
                  <a:pt x="1997" y="971"/>
                  <a:pt x="1997" y="970"/>
                  <a:pt x="1997" y="970"/>
                </a:cubicBezTo>
                <a:cubicBezTo>
                  <a:pt x="1997" y="970"/>
                  <a:pt x="1997" y="970"/>
                  <a:pt x="1997" y="970"/>
                </a:cubicBezTo>
                <a:cubicBezTo>
                  <a:pt x="1997" y="969"/>
                  <a:pt x="1997" y="969"/>
                  <a:pt x="1996" y="969"/>
                </a:cubicBezTo>
                <a:cubicBezTo>
                  <a:pt x="1996" y="969"/>
                  <a:pt x="1996" y="969"/>
                  <a:pt x="1995" y="969"/>
                </a:cubicBezTo>
                <a:cubicBezTo>
                  <a:pt x="1995" y="969"/>
                  <a:pt x="1994" y="968"/>
                  <a:pt x="1994" y="968"/>
                </a:cubicBezTo>
                <a:cubicBezTo>
                  <a:pt x="1994" y="967"/>
                  <a:pt x="1994" y="967"/>
                  <a:pt x="1994" y="967"/>
                </a:cubicBezTo>
                <a:cubicBezTo>
                  <a:pt x="1994" y="966"/>
                  <a:pt x="1994" y="966"/>
                  <a:pt x="1994" y="965"/>
                </a:cubicBezTo>
                <a:cubicBezTo>
                  <a:pt x="1994" y="964"/>
                  <a:pt x="1993" y="964"/>
                  <a:pt x="1993" y="964"/>
                </a:cubicBezTo>
                <a:cubicBezTo>
                  <a:pt x="1993" y="964"/>
                  <a:pt x="1992" y="964"/>
                  <a:pt x="1992" y="964"/>
                </a:cubicBezTo>
                <a:cubicBezTo>
                  <a:pt x="1991" y="963"/>
                  <a:pt x="1991" y="962"/>
                  <a:pt x="1991" y="961"/>
                </a:cubicBezTo>
                <a:cubicBezTo>
                  <a:pt x="1991" y="961"/>
                  <a:pt x="1990" y="960"/>
                  <a:pt x="1990" y="960"/>
                </a:cubicBezTo>
                <a:cubicBezTo>
                  <a:pt x="1990" y="960"/>
                  <a:pt x="1990" y="960"/>
                  <a:pt x="1990" y="959"/>
                </a:cubicBezTo>
                <a:cubicBezTo>
                  <a:pt x="1990" y="959"/>
                  <a:pt x="1990" y="959"/>
                  <a:pt x="1990" y="959"/>
                </a:cubicBezTo>
                <a:cubicBezTo>
                  <a:pt x="1989" y="959"/>
                  <a:pt x="1989" y="959"/>
                  <a:pt x="1989" y="958"/>
                </a:cubicBezTo>
                <a:cubicBezTo>
                  <a:pt x="1989" y="958"/>
                  <a:pt x="1989" y="958"/>
                  <a:pt x="1989" y="958"/>
                </a:cubicBezTo>
                <a:cubicBezTo>
                  <a:pt x="1989" y="957"/>
                  <a:pt x="1989" y="957"/>
                  <a:pt x="1989" y="957"/>
                </a:cubicBezTo>
                <a:cubicBezTo>
                  <a:pt x="1988" y="956"/>
                  <a:pt x="1988" y="956"/>
                  <a:pt x="1988" y="956"/>
                </a:cubicBezTo>
                <a:cubicBezTo>
                  <a:pt x="1988" y="956"/>
                  <a:pt x="1987" y="956"/>
                  <a:pt x="1986" y="955"/>
                </a:cubicBezTo>
                <a:cubicBezTo>
                  <a:pt x="1986" y="955"/>
                  <a:pt x="1986" y="954"/>
                  <a:pt x="1986" y="954"/>
                </a:cubicBezTo>
                <a:cubicBezTo>
                  <a:pt x="1986" y="954"/>
                  <a:pt x="1986" y="954"/>
                  <a:pt x="1986" y="954"/>
                </a:cubicBezTo>
                <a:cubicBezTo>
                  <a:pt x="1985" y="953"/>
                  <a:pt x="1985" y="952"/>
                  <a:pt x="1985" y="952"/>
                </a:cubicBezTo>
                <a:cubicBezTo>
                  <a:pt x="1984" y="951"/>
                  <a:pt x="1984" y="951"/>
                  <a:pt x="1984" y="950"/>
                </a:cubicBezTo>
                <a:cubicBezTo>
                  <a:pt x="1984" y="949"/>
                  <a:pt x="1984" y="949"/>
                  <a:pt x="1983" y="949"/>
                </a:cubicBezTo>
                <a:cubicBezTo>
                  <a:pt x="1983" y="948"/>
                  <a:pt x="1983" y="948"/>
                  <a:pt x="1983" y="947"/>
                </a:cubicBezTo>
                <a:cubicBezTo>
                  <a:pt x="1983" y="947"/>
                  <a:pt x="1982" y="947"/>
                  <a:pt x="1982" y="947"/>
                </a:cubicBezTo>
                <a:cubicBezTo>
                  <a:pt x="1982" y="946"/>
                  <a:pt x="1981" y="946"/>
                  <a:pt x="1981" y="946"/>
                </a:cubicBezTo>
                <a:cubicBezTo>
                  <a:pt x="1981" y="946"/>
                  <a:pt x="1981" y="945"/>
                  <a:pt x="1981" y="945"/>
                </a:cubicBezTo>
                <a:cubicBezTo>
                  <a:pt x="1980" y="946"/>
                  <a:pt x="1980" y="946"/>
                  <a:pt x="1979" y="946"/>
                </a:cubicBezTo>
                <a:cubicBezTo>
                  <a:pt x="1979" y="946"/>
                  <a:pt x="1979" y="946"/>
                  <a:pt x="1979" y="946"/>
                </a:cubicBezTo>
                <a:cubicBezTo>
                  <a:pt x="1978" y="946"/>
                  <a:pt x="1978" y="946"/>
                  <a:pt x="1977" y="945"/>
                </a:cubicBezTo>
                <a:cubicBezTo>
                  <a:pt x="1977" y="945"/>
                  <a:pt x="1977" y="945"/>
                  <a:pt x="1977" y="944"/>
                </a:cubicBezTo>
                <a:cubicBezTo>
                  <a:pt x="1977" y="944"/>
                  <a:pt x="1977" y="944"/>
                  <a:pt x="1977" y="943"/>
                </a:cubicBezTo>
                <a:cubicBezTo>
                  <a:pt x="1977" y="943"/>
                  <a:pt x="1978" y="942"/>
                  <a:pt x="1978" y="942"/>
                </a:cubicBezTo>
                <a:cubicBezTo>
                  <a:pt x="1978" y="941"/>
                  <a:pt x="1978" y="941"/>
                  <a:pt x="1978" y="941"/>
                </a:cubicBezTo>
                <a:cubicBezTo>
                  <a:pt x="1977" y="942"/>
                  <a:pt x="1977" y="942"/>
                  <a:pt x="1977" y="942"/>
                </a:cubicBezTo>
                <a:cubicBezTo>
                  <a:pt x="1976" y="943"/>
                  <a:pt x="1976" y="945"/>
                  <a:pt x="1977" y="946"/>
                </a:cubicBezTo>
                <a:cubicBezTo>
                  <a:pt x="1978" y="947"/>
                  <a:pt x="1978" y="948"/>
                  <a:pt x="1978" y="950"/>
                </a:cubicBezTo>
                <a:cubicBezTo>
                  <a:pt x="1978" y="950"/>
                  <a:pt x="1978" y="950"/>
                  <a:pt x="1978" y="950"/>
                </a:cubicBezTo>
                <a:cubicBezTo>
                  <a:pt x="1978" y="951"/>
                  <a:pt x="1979" y="953"/>
                  <a:pt x="1978" y="953"/>
                </a:cubicBezTo>
                <a:cubicBezTo>
                  <a:pt x="1978" y="953"/>
                  <a:pt x="1977" y="954"/>
                  <a:pt x="1976" y="954"/>
                </a:cubicBezTo>
                <a:cubicBezTo>
                  <a:pt x="1976" y="954"/>
                  <a:pt x="1976" y="954"/>
                  <a:pt x="1975" y="954"/>
                </a:cubicBezTo>
                <a:cubicBezTo>
                  <a:pt x="1975" y="953"/>
                  <a:pt x="1975" y="953"/>
                  <a:pt x="1975" y="953"/>
                </a:cubicBezTo>
                <a:cubicBezTo>
                  <a:pt x="1975" y="953"/>
                  <a:pt x="1974" y="953"/>
                  <a:pt x="1974" y="953"/>
                </a:cubicBezTo>
                <a:cubicBezTo>
                  <a:pt x="1974" y="953"/>
                  <a:pt x="1974" y="953"/>
                  <a:pt x="1974" y="953"/>
                </a:cubicBezTo>
                <a:cubicBezTo>
                  <a:pt x="1973" y="953"/>
                  <a:pt x="1973" y="953"/>
                  <a:pt x="1973" y="953"/>
                </a:cubicBezTo>
                <a:cubicBezTo>
                  <a:pt x="1972" y="952"/>
                  <a:pt x="1971" y="951"/>
                  <a:pt x="1971" y="951"/>
                </a:cubicBezTo>
                <a:cubicBezTo>
                  <a:pt x="1971" y="950"/>
                  <a:pt x="1970" y="949"/>
                  <a:pt x="1970" y="949"/>
                </a:cubicBezTo>
                <a:cubicBezTo>
                  <a:pt x="1969" y="949"/>
                  <a:pt x="1969" y="948"/>
                  <a:pt x="1969" y="948"/>
                </a:cubicBezTo>
                <a:cubicBezTo>
                  <a:pt x="1968" y="948"/>
                  <a:pt x="1968" y="948"/>
                  <a:pt x="1968" y="948"/>
                </a:cubicBezTo>
                <a:cubicBezTo>
                  <a:pt x="1968" y="947"/>
                  <a:pt x="1967" y="946"/>
                  <a:pt x="1967" y="946"/>
                </a:cubicBezTo>
                <a:cubicBezTo>
                  <a:pt x="1967" y="946"/>
                  <a:pt x="1966" y="946"/>
                  <a:pt x="1965" y="945"/>
                </a:cubicBezTo>
                <a:cubicBezTo>
                  <a:pt x="1964" y="945"/>
                  <a:pt x="1964" y="944"/>
                  <a:pt x="1964" y="943"/>
                </a:cubicBezTo>
                <a:cubicBezTo>
                  <a:pt x="1965" y="943"/>
                  <a:pt x="1965" y="943"/>
                  <a:pt x="1965" y="943"/>
                </a:cubicBezTo>
                <a:cubicBezTo>
                  <a:pt x="1965" y="942"/>
                  <a:pt x="1965" y="942"/>
                  <a:pt x="1964" y="942"/>
                </a:cubicBezTo>
                <a:cubicBezTo>
                  <a:pt x="1964" y="942"/>
                  <a:pt x="1964" y="942"/>
                  <a:pt x="1963" y="941"/>
                </a:cubicBezTo>
                <a:cubicBezTo>
                  <a:pt x="1963" y="941"/>
                  <a:pt x="1963" y="941"/>
                  <a:pt x="1963" y="940"/>
                </a:cubicBezTo>
                <a:cubicBezTo>
                  <a:pt x="1963" y="940"/>
                  <a:pt x="1963" y="940"/>
                  <a:pt x="1963" y="940"/>
                </a:cubicBezTo>
                <a:cubicBezTo>
                  <a:pt x="1963" y="940"/>
                  <a:pt x="1962" y="939"/>
                  <a:pt x="1962" y="939"/>
                </a:cubicBezTo>
                <a:cubicBezTo>
                  <a:pt x="1962" y="939"/>
                  <a:pt x="1961" y="938"/>
                  <a:pt x="1961" y="938"/>
                </a:cubicBezTo>
                <a:cubicBezTo>
                  <a:pt x="1961" y="938"/>
                  <a:pt x="1961" y="938"/>
                  <a:pt x="1960" y="937"/>
                </a:cubicBezTo>
                <a:cubicBezTo>
                  <a:pt x="1960" y="937"/>
                  <a:pt x="1959" y="937"/>
                  <a:pt x="1959" y="936"/>
                </a:cubicBezTo>
                <a:cubicBezTo>
                  <a:pt x="1959" y="935"/>
                  <a:pt x="1959" y="935"/>
                  <a:pt x="1959" y="934"/>
                </a:cubicBezTo>
                <a:cubicBezTo>
                  <a:pt x="1959" y="933"/>
                  <a:pt x="1959" y="933"/>
                  <a:pt x="1959" y="932"/>
                </a:cubicBezTo>
                <a:cubicBezTo>
                  <a:pt x="1959" y="932"/>
                  <a:pt x="1959" y="932"/>
                  <a:pt x="1958" y="932"/>
                </a:cubicBezTo>
                <a:cubicBezTo>
                  <a:pt x="1958" y="932"/>
                  <a:pt x="1958" y="932"/>
                  <a:pt x="1958" y="933"/>
                </a:cubicBezTo>
                <a:cubicBezTo>
                  <a:pt x="1958" y="933"/>
                  <a:pt x="1958" y="934"/>
                  <a:pt x="1959" y="934"/>
                </a:cubicBezTo>
                <a:cubicBezTo>
                  <a:pt x="1959" y="935"/>
                  <a:pt x="1959" y="936"/>
                  <a:pt x="1959" y="936"/>
                </a:cubicBezTo>
                <a:cubicBezTo>
                  <a:pt x="1959" y="937"/>
                  <a:pt x="1959" y="937"/>
                  <a:pt x="1959" y="937"/>
                </a:cubicBezTo>
                <a:cubicBezTo>
                  <a:pt x="1959" y="937"/>
                  <a:pt x="1959" y="938"/>
                  <a:pt x="1959" y="938"/>
                </a:cubicBezTo>
                <a:cubicBezTo>
                  <a:pt x="1960" y="939"/>
                  <a:pt x="1960" y="939"/>
                  <a:pt x="1960" y="940"/>
                </a:cubicBezTo>
                <a:cubicBezTo>
                  <a:pt x="1960" y="940"/>
                  <a:pt x="1961" y="941"/>
                  <a:pt x="1961" y="941"/>
                </a:cubicBezTo>
                <a:cubicBezTo>
                  <a:pt x="1961" y="941"/>
                  <a:pt x="1961" y="941"/>
                  <a:pt x="1961" y="941"/>
                </a:cubicBezTo>
                <a:cubicBezTo>
                  <a:pt x="1961" y="942"/>
                  <a:pt x="1962" y="942"/>
                  <a:pt x="1962" y="942"/>
                </a:cubicBezTo>
                <a:cubicBezTo>
                  <a:pt x="1962" y="943"/>
                  <a:pt x="1962" y="943"/>
                  <a:pt x="1962" y="943"/>
                </a:cubicBezTo>
                <a:cubicBezTo>
                  <a:pt x="1963" y="943"/>
                  <a:pt x="1963" y="944"/>
                  <a:pt x="1963" y="944"/>
                </a:cubicBezTo>
                <a:cubicBezTo>
                  <a:pt x="1964" y="945"/>
                  <a:pt x="1964" y="945"/>
                  <a:pt x="1964" y="945"/>
                </a:cubicBezTo>
                <a:cubicBezTo>
                  <a:pt x="1964" y="946"/>
                  <a:pt x="1964" y="946"/>
                  <a:pt x="1964" y="946"/>
                </a:cubicBezTo>
                <a:cubicBezTo>
                  <a:pt x="1964" y="946"/>
                  <a:pt x="1964" y="946"/>
                  <a:pt x="1964" y="946"/>
                </a:cubicBezTo>
                <a:cubicBezTo>
                  <a:pt x="1965" y="946"/>
                  <a:pt x="1965" y="947"/>
                  <a:pt x="1966" y="947"/>
                </a:cubicBezTo>
                <a:cubicBezTo>
                  <a:pt x="1966" y="948"/>
                  <a:pt x="1967" y="948"/>
                  <a:pt x="1968" y="949"/>
                </a:cubicBezTo>
                <a:cubicBezTo>
                  <a:pt x="1968" y="950"/>
                  <a:pt x="1968" y="950"/>
                  <a:pt x="1969" y="951"/>
                </a:cubicBezTo>
                <a:cubicBezTo>
                  <a:pt x="1970" y="951"/>
                  <a:pt x="1970" y="952"/>
                  <a:pt x="1970" y="953"/>
                </a:cubicBezTo>
                <a:cubicBezTo>
                  <a:pt x="1970" y="954"/>
                  <a:pt x="1970" y="954"/>
                  <a:pt x="1971" y="955"/>
                </a:cubicBezTo>
                <a:cubicBezTo>
                  <a:pt x="1971" y="955"/>
                  <a:pt x="1972" y="956"/>
                  <a:pt x="1972" y="957"/>
                </a:cubicBezTo>
                <a:cubicBezTo>
                  <a:pt x="1972" y="957"/>
                  <a:pt x="1972" y="957"/>
                  <a:pt x="1972" y="958"/>
                </a:cubicBezTo>
                <a:cubicBezTo>
                  <a:pt x="1972" y="958"/>
                  <a:pt x="1972" y="958"/>
                  <a:pt x="1972" y="958"/>
                </a:cubicBezTo>
                <a:cubicBezTo>
                  <a:pt x="1973" y="959"/>
                  <a:pt x="1974" y="960"/>
                  <a:pt x="1974" y="961"/>
                </a:cubicBezTo>
                <a:cubicBezTo>
                  <a:pt x="1975" y="962"/>
                  <a:pt x="1975" y="963"/>
                  <a:pt x="1975" y="964"/>
                </a:cubicBezTo>
                <a:cubicBezTo>
                  <a:pt x="1975" y="965"/>
                  <a:pt x="1975" y="966"/>
                  <a:pt x="1975" y="966"/>
                </a:cubicBezTo>
                <a:cubicBezTo>
                  <a:pt x="1975" y="967"/>
                  <a:pt x="1975" y="968"/>
                  <a:pt x="1975" y="969"/>
                </a:cubicBezTo>
                <a:cubicBezTo>
                  <a:pt x="1975" y="970"/>
                  <a:pt x="1975" y="970"/>
                  <a:pt x="1975" y="971"/>
                </a:cubicBezTo>
                <a:cubicBezTo>
                  <a:pt x="1976" y="971"/>
                  <a:pt x="1976" y="972"/>
                  <a:pt x="1976" y="973"/>
                </a:cubicBezTo>
                <a:cubicBezTo>
                  <a:pt x="1977" y="973"/>
                  <a:pt x="1977" y="973"/>
                  <a:pt x="1977" y="974"/>
                </a:cubicBezTo>
                <a:cubicBezTo>
                  <a:pt x="1977" y="974"/>
                  <a:pt x="1977" y="974"/>
                  <a:pt x="1977" y="975"/>
                </a:cubicBezTo>
                <a:cubicBezTo>
                  <a:pt x="1977" y="975"/>
                  <a:pt x="1978" y="976"/>
                  <a:pt x="1978" y="976"/>
                </a:cubicBezTo>
                <a:cubicBezTo>
                  <a:pt x="1979" y="977"/>
                  <a:pt x="1979" y="977"/>
                  <a:pt x="1979" y="977"/>
                </a:cubicBezTo>
                <a:cubicBezTo>
                  <a:pt x="1979" y="977"/>
                  <a:pt x="1980" y="977"/>
                  <a:pt x="1980" y="978"/>
                </a:cubicBezTo>
                <a:cubicBezTo>
                  <a:pt x="1980" y="978"/>
                  <a:pt x="1980" y="978"/>
                  <a:pt x="1980" y="978"/>
                </a:cubicBezTo>
                <a:cubicBezTo>
                  <a:pt x="1981" y="979"/>
                  <a:pt x="1981" y="980"/>
                  <a:pt x="1981" y="981"/>
                </a:cubicBezTo>
                <a:cubicBezTo>
                  <a:pt x="1981" y="982"/>
                  <a:pt x="1981" y="982"/>
                  <a:pt x="1981" y="982"/>
                </a:cubicBezTo>
                <a:cubicBezTo>
                  <a:pt x="1981" y="983"/>
                  <a:pt x="1982" y="983"/>
                  <a:pt x="1982" y="983"/>
                </a:cubicBezTo>
                <a:cubicBezTo>
                  <a:pt x="1983" y="984"/>
                  <a:pt x="1984" y="984"/>
                  <a:pt x="1984" y="985"/>
                </a:cubicBezTo>
                <a:cubicBezTo>
                  <a:pt x="1984" y="986"/>
                  <a:pt x="1985" y="986"/>
                  <a:pt x="1985" y="987"/>
                </a:cubicBezTo>
                <a:cubicBezTo>
                  <a:pt x="1985" y="988"/>
                  <a:pt x="1986" y="988"/>
                  <a:pt x="1986" y="990"/>
                </a:cubicBezTo>
                <a:cubicBezTo>
                  <a:pt x="1986" y="990"/>
                  <a:pt x="1986" y="991"/>
                  <a:pt x="1986" y="991"/>
                </a:cubicBezTo>
                <a:cubicBezTo>
                  <a:pt x="1986" y="992"/>
                  <a:pt x="1986" y="992"/>
                  <a:pt x="1986" y="992"/>
                </a:cubicBezTo>
                <a:cubicBezTo>
                  <a:pt x="1986" y="992"/>
                  <a:pt x="1986" y="992"/>
                  <a:pt x="1986" y="992"/>
                </a:cubicBezTo>
                <a:cubicBezTo>
                  <a:pt x="1986" y="992"/>
                  <a:pt x="1986" y="992"/>
                  <a:pt x="1987" y="992"/>
                </a:cubicBezTo>
                <a:cubicBezTo>
                  <a:pt x="1987" y="992"/>
                  <a:pt x="1987" y="993"/>
                  <a:pt x="1988" y="993"/>
                </a:cubicBezTo>
                <a:cubicBezTo>
                  <a:pt x="1988" y="994"/>
                  <a:pt x="1988" y="994"/>
                  <a:pt x="1989" y="994"/>
                </a:cubicBezTo>
                <a:cubicBezTo>
                  <a:pt x="1989" y="995"/>
                  <a:pt x="1989" y="995"/>
                  <a:pt x="1989" y="995"/>
                </a:cubicBezTo>
                <a:cubicBezTo>
                  <a:pt x="1990" y="996"/>
                  <a:pt x="1990" y="996"/>
                  <a:pt x="1991" y="996"/>
                </a:cubicBezTo>
                <a:cubicBezTo>
                  <a:pt x="1991" y="997"/>
                  <a:pt x="1991" y="997"/>
                  <a:pt x="1991" y="997"/>
                </a:cubicBezTo>
                <a:cubicBezTo>
                  <a:pt x="1992" y="997"/>
                  <a:pt x="1992" y="998"/>
                  <a:pt x="1991" y="999"/>
                </a:cubicBezTo>
                <a:cubicBezTo>
                  <a:pt x="1991" y="999"/>
                  <a:pt x="1990" y="1000"/>
                  <a:pt x="1990" y="1000"/>
                </a:cubicBezTo>
                <a:cubicBezTo>
                  <a:pt x="1990" y="1001"/>
                  <a:pt x="1990" y="1001"/>
                  <a:pt x="1990" y="1002"/>
                </a:cubicBezTo>
                <a:cubicBezTo>
                  <a:pt x="1990" y="1003"/>
                  <a:pt x="1989" y="1003"/>
                  <a:pt x="1989" y="1003"/>
                </a:cubicBezTo>
                <a:cubicBezTo>
                  <a:pt x="1989" y="1003"/>
                  <a:pt x="1989" y="1003"/>
                  <a:pt x="1989" y="1003"/>
                </a:cubicBezTo>
                <a:cubicBezTo>
                  <a:pt x="1989" y="1003"/>
                  <a:pt x="1989" y="1004"/>
                  <a:pt x="1989" y="1004"/>
                </a:cubicBezTo>
                <a:cubicBezTo>
                  <a:pt x="1989" y="1004"/>
                  <a:pt x="1990" y="1004"/>
                  <a:pt x="1990" y="1004"/>
                </a:cubicBezTo>
                <a:cubicBezTo>
                  <a:pt x="1990" y="1005"/>
                  <a:pt x="1990" y="1007"/>
                  <a:pt x="1990" y="1008"/>
                </a:cubicBezTo>
                <a:cubicBezTo>
                  <a:pt x="1990" y="1008"/>
                  <a:pt x="1990" y="1008"/>
                  <a:pt x="1990" y="1008"/>
                </a:cubicBezTo>
                <a:cubicBezTo>
                  <a:pt x="1990" y="1008"/>
                  <a:pt x="1990" y="1008"/>
                  <a:pt x="1990" y="1008"/>
                </a:cubicBezTo>
                <a:cubicBezTo>
                  <a:pt x="1990" y="1008"/>
                  <a:pt x="1991" y="1008"/>
                  <a:pt x="1991" y="1009"/>
                </a:cubicBezTo>
                <a:cubicBezTo>
                  <a:pt x="1992" y="1009"/>
                  <a:pt x="1992" y="1009"/>
                  <a:pt x="1992" y="1010"/>
                </a:cubicBezTo>
                <a:cubicBezTo>
                  <a:pt x="1992" y="1010"/>
                  <a:pt x="1993" y="1010"/>
                  <a:pt x="1993" y="1010"/>
                </a:cubicBezTo>
                <a:cubicBezTo>
                  <a:pt x="1993" y="1010"/>
                  <a:pt x="1993" y="1010"/>
                  <a:pt x="1993" y="1010"/>
                </a:cubicBezTo>
                <a:cubicBezTo>
                  <a:pt x="1994" y="1010"/>
                  <a:pt x="1995" y="1010"/>
                  <a:pt x="1996" y="1010"/>
                </a:cubicBezTo>
                <a:cubicBezTo>
                  <a:pt x="1996" y="1011"/>
                  <a:pt x="1997" y="1011"/>
                  <a:pt x="1997" y="1012"/>
                </a:cubicBezTo>
                <a:cubicBezTo>
                  <a:pt x="1997" y="1012"/>
                  <a:pt x="1998" y="1013"/>
                  <a:pt x="1998" y="1013"/>
                </a:cubicBezTo>
                <a:cubicBezTo>
                  <a:pt x="1998" y="1013"/>
                  <a:pt x="1998" y="1013"/>
                  <a:pt x="1998" y="1013"/>
                </a:cubicBezTo>
                <a:cubicBezTo>
                  <a:pt x="1999" y="1014"/>
                  <a:pt x="2000" y="1014"/>
                  <a:pt x="2000" y="1015"/>
                </a:cubicBezTo>
                <a:cubicBezTo>
                  <a:pt x="2000" y="1015"/>
                  <a:pt x="2000" y="1015"/>
                  <a:pt x="2000" y="1015"/>
                </a:cubicBezTo>
                <a:cubicBezTo>
                  <a:pt x="2000" y="1015"/>
                  <a:pt x="2000" y="1015"/>
                  <a:pt x="2000" y="1015"/>
                </a:cubicBezTo>
                <a:cubicBezTo>
                  <a:pt x="2001" y="1015"/>
                  <a:pt x="2001" y="1016"/>
                  <a:pt x="2002" y="1016"/>
                </a:cubicBezTo>
                <a:cubicBezTo>
                  <a:pt x="2003" y="1017"/>
                  <a:pt x="2003" y="1017"/>
                  <a:pt x="2003" y="1017"/>
                </a:cubicBezTo>
                <a:cubicBezTo>
                  <a:pt x="2003" y="1018"/>
                  <a:pt x="2003" y="1018"/>
                  <a:pt x="2003" y="1019"/>
                </a:cubicBezTo>
                <a:cubicBezTo>
                  <a:pt x="2003" y="1019"/>
                  <a:pt x="2003" y="1019"/>
                  <a:pt x="2003" y="1019"/>
                </a:cubicBezTo>
                <a:cubicBezTo>
                  <a:pt x="2003" y="1020"/>
                  <a:pt x="2003" y="1020"/>
                  <a:pt x="2003" y="1020"/>
                </a:cubicBezTo>
                <a:cubicBezTo>
                  <a:pt x="2003" y="1020"/>
                  <a:pt x="2004" y="1020"/>
                  <a:pt x="2004" y="1020"/>
                </a:cubicBezTo>
                <a:cubicBezTo>
                  <a:pt x="2004" y="1021"/>
                  <a:pt x="2004" y="1021"/>
                  <a:pt x="2004" y="1022"/>
                </a:cubicBezTo>
                <a:cubicBezTo>
                  <a:pt x="2004" y="1022"/>
                  <a:pt x="2004" y="1023"/>
                  <a:pt x="2004" y="1023"/>
                </a:cubicBezTo>
                <a:cubicBezTo>
                  <a:pt x="2004" y="1023"/>
                  <a:pt x="2004" y="1023"/>
                  <a:pt x="2004" y="1024"/>
                </a:cubicBezTo>
                <a:cubicBezTo>
                  <a:pt x="2004" y="1024"/>
                  <a:pt x="2004" y="1024"/>
                  <a:pt x="2004" y="1024"/>
                </a:cubicBezTo>
                <a:cubicBezTo>
                  <a:pt x="2005" y="1024"/>
                  <a:pt x="2005" y="1025"/>
                  <a:pt x="2005" y="1026"/>
                </a:cubicBezTo>
                <a:cubicBezTo>
                  <a:pt x="2005" y="1027"/>
                  <a:pt x="2005" y="1027"/>
                  <a:pt x="2005" y="1028"/>
                </a:cubicBezTo>
                <a:cubicBezTo>
                  <a:pt x="2005" y="1028"/>
                  <a:pt x="2005" y="1029"/>
                  <a:pt x="2005" y="1029"/>
                </a:cubicBezTo>
                <a:cubicBezTo>
                  <a:pt x="2005" y="1030"/>
                  <a:pt x="2005" y="1030"/>
                  <a:pt x="2004" y="1030"/>
                </a:cubicBezTo>
                <a:cubicBezTo>
                  <a:pt x="2004" y="1031"/>
                  <a:pt x="2004" y="1031"/>
                  <a:pt x="2005" y="1031"/>
                </a:cubicBezTo>
                <a:cubicBezTo>
                  <a:pt x="2005" y="1032"/>
                  <a:pt x="2005" y="1033"/>
                  <a:pt x="2005" y="1033"/>
                </a:cubicBezTo>
                <a:cubicBezTo>
                  <a:pt x="2005" y="1034"/>
                  <a:pt x="2006" y="1035"/>
                  <a:pt x="2006" y="1035"/>
                </a:cubicBezTo>
                <a:cubicBezTo>
                  <a:pt x="2007" y="1036"/>
                  <a:pt x="2007" y="1036"/>
                  <a:pt x="2007" y="1037"/>
                </a:cubicBezTo>
                <a:cubicBezTo>
                  <a:pt x="2008" y="1039"/>
                  <a:pt x="2008" y="1040"/>
                  <a:pt x="2008" y="1041"/>
                </a:cubicBezTo>
                <a:cubicBezTo>
                  <a:pt x="2007" y="1042"/>
                  <a:pt x="2007" y="1042"/>
                  <a:pt x="2007" y="1042"/>
                </a:cubicBezTo>
                <a:cubicBezTo>
                  <a:pt x="2007" y="1043"/>
                  <a:pt x="2007" y="1043"/>
                  <a:pt x="2007" y="1043"/>
                </a:cubicBezTo>
                <a:cubicBezTo>
                  <a:pt x="2007" y="1043"/>
                  <a:pt x="2007" y="1044"/>
                  <a:pt x="2007" y="1045"/>
                </a:cubicBezTo>
                <a:cubicBezTo>
                  <a:pt x="2007" y="1045"/>
                  <a:pt x="2007" y="1045"/>
                  <a:pt x="2007" y="1046"/>
                </a:cubicBezTo>
                <a:cubicBezTo>
                  <a:pt x="2007" y="1046"/>
                  <a:pt x="2006" y="1046"/>
                  <a:pt x="2006" y="1046"/>
                </a:cubicBezTo>
                <a:cubicBezTo>
                  <a:pt x="2007" y="1047"/>
                  <a:pt x="2007" y="1047"/>
                  <a:pt x="2007" y="1047"/>
                </a:cubicBezTo>
                <a:cubicBezTo>
                  <a:pt x="2007" y="1047"/>
                  <a:pt x="2007" y="1048"/>
                  <a:pt x="2007" y="1048"/>
                </a:cubicBezTo>
                <a:cubicBezTo>
                  <a:pt x="2008" y="1048"/>
                  <a:pt x="2008" y="1049"/>
                  <a:pt x="2008" y="1049"/>
                </a:cubicBezTo>
                <a:cubicBezTo>
                  <a:pt x="2008" y="1049"/>
                  <a:pt x="2008" y="1050"/>
                  <a:pt x="2008" y="1050"/>
                </a:cubicBezTo>
                <a:cubicBezTo>
                  <a:pt x="2009" y="1051"/>
                  <a:pt x="2009" y="1051"/>
                  <a:pt x="2009" y="1051"/>
                </a:cubicBezTo>
                <a:cubicBezTo>
                  <a:pt x="2009" y="1051"/>
                  <a:pt x="2010" y="1051"/>
                  <a:pt x="2011" y="1051"/>
                </a:cubicBezTo>
                <a:cubicBezTo>
                  <a:pt x="2011" y="1052"/>
                  <a:pt x="2011" y="1052"/>
                  <a:pt x="2011" y="1052"/>
                </a:cubicBezTo>
                <a:cubicBezTo>
                  <a:pt x="2011" y="1052"/>
                  <a:pt x="2011" y="1052"/>
                  <a:pt x="2012" y="1052"/>
                </a:cubicBezTo>
                <a:cubicBezTo>
                  <a:pt x="2012" y="1053"/>
                  <a:pt x="2012" y="1053"/>
                  <a:pt x="2012" y="1053"/>
                </a:cubicBezTo>
                <a:cubicBezTo>
                  <a:pt x="2014" y="1054"/>
                  <a:pt x="2014" y="1055"/>
                  <a:pt x="2014" y="1056"/>
                </a:cubicBezTo>
                <a:cubicBezTo>
                  <a:pt x="2014" y="1056"/>
                  <a:pt x="2014" y="1056"/>
                  <a:pt x="2014" y="1056"/>
                </a:cubicBezTo>
                <a:cubicBezTo>
                  <a:pt x="2014" y="1056"/>
                  <a:pt x="2015" y="1056"/>
                  <a:pt x="2015" y="1056"/>
                </a:cubicBezTo>
                <a:cubicBezTo>
                  <a:pt x="2015" y="1056"/>
                  <a:pt x="2015" y="1056"/>
                  <a:pt x="2016" y="1056"/>
                </a:cubicBezTo>
                <a:cubicBezTo>
                  <a:pt x="2016" y="1056"/>
                  <a:pt x="2016" y="1056"/>
                  <a:pt x="2016" y="1056"/>
                </a:cubicBezTo>
                <a:cubicBezTo>
                  <a:pt x="2017" y="1056"/>
                  <a:pt x="2017" y="1057"/>
                  <a:pt x="2017" y="1057"/>
                </a:cubicBezTo>
                <a:cubicBezTo>
                  <a:pt x="2018" y="1057"/>
                  <a:pt x="2018" y="1057"/>
                  <a:pt x="2018" y="1058"/>
                </a:cubicBezTo>
                <a:cubicBezTo>
                  <a:pt x="2018" y="1058"/>
                  <a:pt x="2018" y="1058"/>
                  <a:pt x="2019" y="1059"/>
                </a:cubicBezTo>
                <a:cubicBezTo>
                  <a:pt x="2019" y="1059"/>
                  <a:pt x="2019" y="1059"/>
                  <a:pt x="2019" y="1059"/>
                </a:cubicBezTo>
                <a:cubicBezTo>
                  <a:pt x="2019" y="1059"/>
                  <a:pt x="2020" y="1059"/>
                  <a:pt x="2020" y="1060"/>
                </a:cubicBezTo>
                <a:cubicBezTo>
                  <a:pt x="2020" y="1060"/>
                  <a:pt x="2021" y="1060"/>
                  <a:pt x="2021" y="1061"/>
                </a:cubicBezTo>
                <a:cubicBezTo>
                  <a:pt x="2021" y="1061"/>
                  <a:pt x="2021" y="1061"/>
                  <a:pt x="2022" y="1062"/>
                </a:cubicBezTo>
                <a:cubicBezTo>
                  <a:pt x="2022" y="1062"/>
                  <a:pt x="2023" y="1063"/>
                  <a:pt x="2023" y="1064"/>
                </a:cubicBezTo>
                <a:cubicBezTo>
                  <a:pt x="2023" y="1064"/>
                  <a:pt x="2023" y="1064"/>
                  <a:pt x="2023" y="1065"/>
                </a:cubicBezTo>
                <a:cubicBezTo>
                  <a:pt x="2023" y="1065"/>
                  <a:pt x="2023" y="1066"/>
                  <a:pt x="2023" y="1066"/>
                </a:cubicBezTo>
                <a:cubicBezTo>
                  <a:pt x="2023" y="1066"/>
                  <a:pt x="2023" y="1067"/>
                  <a:pt x="2023" y="1067"/>
                </a:cubicBezTo>
                <a:cubicBezTo>
                  <a:pt x="2023" y="1067"/>
                  <a:pt x="2023" y="1067"/>
                  <a:pt x="2023" y="1067"/>
                </a:cubicBezTo>
                <a:cubicBezTo>
                  <a:pt x="2024" y="1068"/>
                  <a:pt x="2024" y="1068"/>
                  <a:pt x="2024" y="1068"/>
                </a:cubicBezTo>
                <a:cubicBezTo>
                  <a:pt x="2024" y="1069"/>
                  <a:pt x="2024" y="1070"/>
                  <a:pt x="2024" y="1070"/>
                </a:cubicBezTo>
                <a:cubicBezTo>
                  <a:pt x="2024" y="1071"/>
                  <a:pt x="2024" y="1071"/>
                  <a:pt x="2023" y="1071"/>
                </a:cubicBezTo>
                <a:cubicBezTo>
                  <a:pt x="2023" y="1071"/>
                  <a:pt x="2023" y="1071"/>
                  <a:pt x="2023" y="1072"/>
                </a:cubicBezTo>
                <a:cubicBezTo>
                  <a:pt x="2024" y="1072"/>
                  <a:pt x="2024" y="1072"/>
                  <a:pt x="2024" y="1073"/>
                </a:cubicBezTo>
                <a:cubicBezTo>
                  <a:pt x="2024" y="1073"/>
                  <a:pt x="2024" y="1074"/>
                  <a:pt x="2025" y="1075"/>
                </a:cubicBezTo>
                <a:cubicBezTo>
                  <a:pt x="2025" y="1076"/>
                  <a:pt x="2025" y="1076"/>
                  <a:pt x="2025" y="1076"/>
                </a:cubicBezTo>
                <a:cubicBezTo>
                  <a:pt x="2025" y="1076"/>
                  <a:pt x="2025" y="1076"/>
                  <a:pt x="2025" y="1077"/>
                </a:cubicBezTo>
                <a:cubicBezTo>
                  <a:pt x="2025" y="1077"/>
                  <a:pt x="2025" y="1078"/>
                  <a:pt x="2025" y="1078"/>
                </a:cubicBezTo>
                <a:cubicBezTo>
                  <a:pt x="2025" y="1079"/>
                  <a:pt x="2025" y="1079"/>
                  <a:pt x="2026" y="1079"/>
                </a:cubicBezTo>
                <a:cubicBezTo>
                  <a:pt x="2026" y="1080"/>
                  <a:pt x="2026" y="1080"/>
                  <a:pt x="2026" y="1080"/>
                </a:cubicBezTo>
                <a:cubicBezTo>
                  <a:pt x="2026" y="1080"/>
                  <a:pt x="2027" y="1080"/>
                  <a:pt x="2027" y="1081"/>
                </a:cubicBezTo>
                <a:cubicBezTo>
                  <a:pt x="2027" y="1082"/>
                  <a:pt x="2027" y="1083"/>
                  <a:pt x="2027" y="1084"/>
                </a:cubicBezTo>
                <a:cubicBezTo>
                  <a:pt x="2027" y="1084"/>
                  <a:pt x="2027" y="1084"/>
                  <a:pt x="2027" y="1084"/>
                </a:cubicBezTo>
                <a:cubicBezTo>
                  <a:pt x="2028" y="1084"/>
                  <a:pt x="2028" y="1084"/>
                  <a:pt x="2028" y="1084"/>
                </a:cubicBezTo>
                <a:cubicBezTo>
                  <a:pt x="2028" y="1084"/>
                  <a:pt x="2028" y="1084"/>
                  <a:pt x="2028" y="1084"/>
                </a:cubicBezTo>
                <a:cubicBezTo>
                  <a:pt x="2029" y="1084"/>
                  <a:pt x="2030" y="1084"/>
                  <a:pt x="2030" y="1084"/>
                </a:cubicBezTo>
                <a:cubicBezTo>
                  <a:pt x="2030" y="1085"/>
                  <a:pt x="2031" y="1085"/>
                  <a:pt x="2031" y="1085"/>
                </a:cubicBezTo>
                <a:cubicBezTo>
                  <a:pt x="2031" y="1085"/>
                  <a:pt x="2032" y="1086"/>
                  <a:pt x="2032" y="1087"/>
                </a:cubicBezTo>
                <a:cubicBezTo>
                  <a:pt x="2033" y="1087"/>
                  <a:pt x="2033" y="1087"/>
                  <a:pt x="2033" y="1088"/>
                </a:cubicBezTo>
                <a:cubicBezTo>
                  <a:pt x="2033" y="1088"/>
                  <a:pt x="2033" y="1088"/>
                  <a:pt x="2033" y="1088"/>
                </a:cubicBezTo>
                <a:cubicBezTo>
                  <a:pt x="2033" y="1088"/>
                  <a:pt x="2033" y="1088"/>
                  <a:pt x="2034" y="1089"/>
                </a:cubicBezTo>
                <a:cubicBezTo>
                  <a:pt x="2034" y="1089"/>
                  <a:pt x="2034" y="1089"/>
                  <a:pt x="2034" y="1090"/>
                </a:cubicBezTo>
                <a:cubicBezTo>
                  <a:pt x="2034" y="1090"/>
                  <a:pt x="2034" y="1090"/>
                  <a:pt x="2034" y="1090"/>
                </a:cubicBezTo>
                <a:cubicBezTo>
                  <a:pt x="2034" y="1090"/>
                  <a:pt x="2034" y="1091"/>
                  <a:pt x="2034" y="1091"/>
                </a:cubicBezTo>
                <a:cubicBezTo>
                  <a:pt x="2034" y="1091"/>
                  <a:pt x="2034" y="1091"/>
                  <a:pt x="2034" y="1091"/>
                </a:cubicBezTo>
                <a:cubicBezTo>
                  <a:pt x="2034" y="1091"/>
                  <a:pt x="2034" y="1091"/>
                  <a:pt x="2034" y="1091"/>
                </a:cubicBezTo>
                <a:cubicBezTo>
                  <a:pt x="2036" y="1090"/>
                  <a:pt x="2038" y="1090"/>
                  <a:pt x="2039" y="1091"/>
                </a:cubicBezTo>
                <a:cubicBezTo>
                  <a:pt x="2039" y="1091"/>
                  <a:pt x="2040" y="1092"/>
                  <a:pt x="2040" y="1092"/>
                </a:cubicBezTo>
                <a:cubicBezTo>
                  <a:pt x="2040" y="1093"/>
                  <a:pt x="2041" y="1093"/>
                  <a:pt x="2042" y="1093"/>
                </a:cubicBezTo>
                <a:cubicBezTo>
                  <a:pt x="2042" y="1093"/>
                  <a:pt x="2044" y="1093"/>
                  <a:pt x="2044" y="1094"/>
                </a:cubicBezTo>
                <a:cubicBezTo>
                  <a:pt x="2044" y="1094"/>
                  <a:pt x="2045" y="1095"/>
                  <a:pt x="2045" y="1095"/>
                </a:cubicBezTo>
                <a:cubicBezTo>
                  <a:pt x="2045" y="1096"/>
                  <a:pt x="2045" y="1096"/>
                  <a:pt x="2045" y="1096"/>
                </a:cubicBezTo>
                <a:cubicBezTo>
                  <a:pt x="2044" y="1096"/>
                  <a:pt x="2044" y="1097"/>
                  <a:pt x="2045" y="1097"/>
                </a:cubicBezTo>
                <a:cubicBezTo>
                  <a:pt x="2045" y="1098"/>
                  <a:pt x="2045" y="1099"/>
                  <a:pt x="2045" y="1099"/>
                </a:cubicBezTo>
                <a:cubicBezTo>
                  <a:pt x="2046" y="1099"/>
                  <a:pt x="2047" y="1100"/>
                  <a:pt x="2047" y="1100"/>
                </a:cubicBezTo>
                <a:cubicBezTo>
                  <a:pt x="2047" y="1100"/>
                  <a:pt x="2047" y="1100"/>
                  <a:pt x="2047" y="1100"/>
                </a:cubicBezTo>
                <a:cubicBezTo>
                  <a:pt x="2048" y="1101"/>
                  <a:pt x="2048" y="1101"/>
                  <a:pt x="2049" y="1101"/>
                </a:cubicBezTo>
                <a:cubicBezTo>
                  <a:pt x="2050" y="1102"/>
                  <a:pt x="2050" y="1102"/>
                  <a:pt x="2050" y="1103"/>
                </a:cubicBezTo>
                <a:cubicBezTo>
                  <a:pt x="2050" y="1103"/>
                  <a:pt x="2050" y="1103"/>
                  <a:pt x="2051" y="1103"/>
                </a:cubicBezTo>
                <a:cubicBezTo>
                  <a:pt x="2052" y="1104"/>
                  <a:pt x="2053" y="1105"/>
                  <a:pt x="2053" y="1106"/>
                </a:cubicBezTo>
                <a:cubicBezTo>
                  <a:pt x="2053" y="1106"/>
                  <a:pt x="2053" y="1107"/>
                  <a:pt x="2054" y="1107"/>
                </a:cubicBezTo>
                <a:cubicBezTo>
                  <a:pt x="2054" y="1107"/>
                  <a:pt x="2054" y="1108"/>
                  <a:pt x="2055" y="1108"/>
                </a:cubicBezTo>
                <a:cubicBezTo>
                  <a:pt x="2055" y="1109"/>
                  <a:pt x="2055" y="1109"/>
                  <a:pt x="2055" y="1109"/>
                </a:cubicBezTo>
                <a:cubicBezTo>
                  <a:pt x="2055" y="1109"/>
                  <a:pt x="2056" y="1109"/>
                  <a:pt x="2056" y="1110"/>
                </a:cubicBezTo>
                <a:cubicBezTo>
                  <a:pt x="2056" y="1110"/>
                  <a:pt x="2056" y="1111"/>
                  <a:pt x="2056" y="1111"/>
                </a:cubicBezTo>
                <a:cubicBezTo>
                  <a:pt x="2056" y="1111"/>
                  <a:pt x="2056" y="1112"/>
                  <a:pt x="2057" y="1112"/>
                </a:cubicBezTo>
                <a:cubicBezTo>
                  <a:pt x="2057" y="1112"/>
                  <a:pt x="2057" y="1113"/>
                  <a:pt x="2058" y="1113"/>
                </a:cubicBezTo>
                <a:cubicBezTo>
                  <a:pt x="2058" y="1113"/>
                  <a:pt x="2058" y="1113"/>
                  <a:pt x="2058" y="1113"/>
                </a:cubicBezTo>
                <a:cubicBezTo>
                  <a:pt x="2059" y="1113"/>
                  <a:pt x="2059" y="1113"/>
                  <a:pt x="2059" y="1113"/>
                </a:cubicBezTo>
                <a:cubicBezTo>
                  <a:pt x="2059" y="1113"/>
                  <a:pt x="2059" y="1113"/>
                  <a:pt x="2059" y="1113"/>
                </a:cubicBezTo>
                <a:cubicBezTo>
                  <a:pt x="2059" y="1113"/>
                  <a:pt x="2059" y="1113"/>
                  <a:pt x="2059" y="1113"/>
                </a:cubicBezTo>
                <a:cubicBezTo>
                  <a:pt x="2059" y="1113"/>
                  <a:pt x="2059" y="1113"/>
                  <a:pt x="2059" y="1113"/>
                </a:cubicBezTo>
                <a:cubicBezTo>
                  <a:pt x="2059" y="1113"/>
                  <a:pt x="2059" y="1113"/>
                  <a:pt x="2059" y="1113"/>
                </a:cubicBezTo>
                <a:cubicBezTo>
                  <a:pt x="2060" y="1113"/>
                  <a:pt x="2061" y="1114"/>
                  <a:pt x="2061" y="1115"/>
                </a:cubicBezTo>
                <a:cubicBezTo>
                  <a:pt x="2062" y="1115"/>
                  <a:pt x="2062" y="1116"/>
                  <a:pt x="2061" y="1116"/>
                </a:cubicBezTo>
                <a:cubicBezTo>
                  <a:pt x="2061" y="1117"/>
                  <a:pt x="2061" y="1117"/>
                  <a:pt x="2062" y="1117"/>
                </a:cubicBezTo>
                <a:cubicBezTo>
                  <a:pt x="2062" y="1117"/>
                  <a:pt x="2062" y="1118"/>
                  <a:pt x="2063" y="1118"/>
                </a:cubicBezTo>
                <a:cubicBezTo>
                  <a:pt x="2063" y="1120"/>
                  <a:pt x="2063" y="1121"/>
                  <a:pt x="2062" y="1122"/>
                </a:cubicBezTo>
                <a:cubicBezTo>
                  <a:pt x="2061" y="1122"/>
                  <a:pt x="2061" y="1123"/>
                  <a:pt x="2060" y="1123"/>
                </a:cubicBezTo>
                <a:cubicBezTo>
                  <a:pt x="2060" y="1123"/>
                  <a:pt x="2059" y="1124"/>
                  <a:pt x="2059" y="1124"/>
                </a:cubicBezTo>
                <a:cubicBezTo>
                  <a:pt x="2058" y="1124"/>
                  <a:pt x="2058" y="1124"/>
                  <a:pt x="2058" y="1125"/>
                </a:cubicBezTo>
                <a:cubicBezTo>
                  <a:pt x="2058" y="1125"/>
                  <a:pt x="2059" y="1125"/>
                  <a:pt x="2059" y="1125"/>
                </a:cubicBezTo>
                <a:cubicBezTo>
                  <a:pt x="2059" y="1125"/>
                  <a:pt x="2059" y="1124"/>
                  <a:pt x="2059" y="1124"/>
                </a:cubicBezTo>
                <a:cubicBezTo>
                  <a:pt x="2060" y="1124"/>
                  <a:pt x="2061" y="1126"/>
                  <a:pt x="2061" y="1127"/>
                </a:cubicBezTo>
                <a:cubicBezTo>
                  <a:pt x="2061" y="1127"/>
                  <a:pt x="2061" y="1127"/>
                  <a:pt x="2061" y="1127"/>
                </a:cubicBezTo>
                <a:cubicBezTo>
                  <a:pt x="2061" y="1127"/>
                  <a:pt x="2061" y="1128"/>
                  <a:pt x="2062" y="1128"/>
                </a:cubicBezTo>
                <a:cubicBezTo>
                  <a:pt x="2062" y="1128"/>
                  <a:pt x="2062" y="1128"/>
                  <a:pt x="2062" y="1128"/>
                </a:cubicBezTo>
                <a:cubicBezTo>
                  <a:pt x="2062" y="1128"/>
                  <a:pt x="2063" y="1128"/>
                  <a:pt x="2063" y="1129"/>
                </a:cubicBezTo>
                <a:cubicBezTo>
                  <a:pt x="2063" y="1129"/>
                  <a:pt x="2063" y="1129"/>
                  <a:pt x="2064" y="1129"/>
                </a:cubicBezTo>
                <a:cubicBezTo>
                  <a:pt x="2064" y="1130"/>
                  <a:pt x="2064" y="1130"/>
                  <a:pt x="2064" y="1130"/>
                </a:cubicBezTo>
                <a:cubicBezTo>
                  <a:pt x="2065" y="1130"/>
                  <a:pt x="2065" y="1130"/>
                  <a:pt x="2066" y="1131"/>
                </a:cubicBezTo>
                <a:cubicBezTo>
                  <a:pt x="2066" y="1131"/>
                  <a:pt x="2066" y="1132"/>
                  <a:pt x="2066" y="1132"/>
                </a:cubicBezTo>
                <a:cubicBezTo>
                  <a:pt x="2066" y="1133"/>
                  <a:pt x="2066" y="1133"/>
                  <a:pt x="2066" y="1133"/>
                </a:cubicBezTo>
                <a:cubicBezTo>
                  <a:pt x="2066" y="1133"/>
                  <a:pt x="2067" y="1133"/>
                  <a:pt x="2067" y="1133"/>
                </a:cubicBezTo>
                <a:cubicBezTo>
                  <a:pt x="2068" y="1133"/>
                  <a:pt x="2068" y="1133"/>
                  <a:pt x="2069" y="1133"/>
                </a:cubicBezTo>
                <a:cubicBezTo>
                  <a:pt x="2069" y="1133"/>
                  <a:pt x="2070" y="1134"/>
                  <a:pt x="2070" y="1135"/>
                </a:cubicBezTo>
                <a:cubicBezTo>
                  <a:pt x="2070" y="1135"/>
                  <a:pt x="2070" y="1135"/>
                  <a:pt x="2070" y="1136"/>
                </a:cubicBezTo>
                <a:cubicBezTo>
                  <a:pt x="2072" y="1136"/>
                  <a:pt x="2074" y="1136"/>
                  <a:pt x="2075" y="1135"/>
                </a:cubicBezTo>
                <a:cubicBezTo>
                  <a:pt x="2075" y="1135"/>
                  <a:pt x="2075" y="1135"/>
                  <a:pt x="2075" y="1135"/>
                </a:cubicBezTo>
                <a:cubicBezTo>
                  <a:pt x="2076" y="1134"/>
                  <a:pt x="2076" y="1134"/>
                  <a:pt x="2077" y="1134"/>
                </a:cubicBezTo>
                <a:cubicBezTo>
                  <a:pt x="2077" y="1134"/>
                  <a:pt x="2078" y="1134"/>
                  <a:pt x="2078" y="1134"/>
                </a:cubicBezTo>
                <a:cubicBezTo>
                  <a:pt x="2079" y="1135"/>
                  <a:pt x="2079" y="1135"/>
                  <a:pt x="2079" y="1135"/>
                </a:cubicBezTo>
                <a:cubicBezTo>
                  <a:pt x="2079" y="1135"/>
                  <a:pt x="2079" y="1135"/>
                  <a:pt x="2079" y="1135"/>
                </a:cubicBezTo>
                <a:cubicBezTo>
                  <a:pt x="2078" y="1134"/>
                  <a:pt x="2078" y="1134"/>
                  <a:pt x="2078" y="1134"/>
                </a:cubicBezTo>
                <a:cubicBezTo>
                  <a:pt x="2078" y="1134"/>
                  <a:pt x="2079" y="1134"/>
                  <a:pt x="2079" y="1133"/>
                </a:cubicBezTo>
                <a:cubicBezTo>
                  <a:pt x="2079" y="1133"/>
                  <a:pt x="2079" y="1133"/>
                  <a:pt x="2080" y="1133"/>
                </a:cubicBezTo>
                <a:cubicBezTo>
                  <a:pt x="2080" y="1133"/>
                  <a:pt x="2080" y="1132"/>
                  <a:pt x="2080" y="1132"/>
                </a:cubicBezTo>
                <a:cubicBezTo>
                  <a:pt x="2080" y="1132"/>
                  <a:pt x="2080" y="1131"/>
                  <a:pt x="2081" y="1131"/>
                </a:cubicBezTo>
                <a:cubicBezTo>
                  <a:pt x="2082" y="1131"/>
                  <a:pt x="2082" y="1131"/>
                  <a:pt x="2083" y="1131"/>
                </a:cubicBezTo>
                <a:cubicBezTo>
                  <a:pt x="2083" y="1131"/>
                  <a:pt x="2084" y="1131"/>
                  <a:pt x="2084" y="1131"/>
                </a:cubicBezTo>
                <a:cubicBezTo>
                  <a:pt x="2085" y="1130"/>
                  <a:pt x="2086" y="1130"/>
                  <a:pt x="2087" y="1131"/>
                </a:cubicBezTo>
                <a:cubicBezTo>
                  <a:pt x="2088" y="1131"/>
                  <a:pt x="2088" y="1131"/>
                  <a:pt x="2088" y="1131"/>
                </a:cubicBezTo>
                <a:cubicBezTo>
                  <a:pt x="2088" y="1131"/>
                  <a:pt x="2089" y="1131"/>
                  <a:pt x="2089" y="1131"/>
                </a:cubicBezTo>
                <a:cubicBezTo>
                  <a:pt x="2089" y="1131"/>
                  <a:pt x="2090" y="1131"/>
                  <a:pt x="2090" y="1131"/>
                </a:cubicBezTo>
                <a:cubicBezTo>
                  <a:pt x="2091" y="1131"/>
                  <a:pt x="2091" y="1131"/>
                  <a:pt x="2092" y="1130"/>
                </a:cubicBezTo>
                <a:cubicBezTo>
                  <a:pt x="2093" y="1129"/>
                  <a:pt x="2094" y="1128"/>
                  <a:pt x="2096" y="1127"/>
                </a:cubicBezTo>
                <a:cubicBezTo>
                  <a:pt x="2097" y="1127"/>
                  <a:pt x="2097" y="1127"/>
                  <a:pt x="2097" y="1127"/>
                </a:cubicBezTo>
                <a:cubicBezTo>
                  <a:pt x="2097" y="1127"/>
                  <a:pt x="2098" y="1126"/>
                  <a:pt x="2098" y="1126"/>
                </a:cubicBezTo>
                <a:cubicBezTo>
                  <a:pt x="2098" y="1126"/>
                  <a:pt x="2099" y="1126"/>
                  <a:pt x="2100" y="1126"/>
                </a:cubicBezTo>
                <a:cubicBezTo>
                  <a:pt x="2100" y="1126"/>
                  <a:pt x="2100" y="1126"/>
                  <a:pt x="2100" y="1127"/>
                </a:cubicBezTo>
                <a:cubicBezTo>
                  <a:pt x="2101" y="1127"/>
                  <a:pt x="2101" y="1127"/>
                  <a:pt x="2102" y="1127"/>
                </a:cubicBezTo>
                <a:cubicBezTo>
                  <a:pt x="2102" y="1127"/>
                  <a:pt x="2104" y="1127"/>
                  <a:pt x="2104" y="1127"/>
                </a:cubicBezTo>
                <a:cubicBezTo>
                  <a:pt x="2105" y="1127"/>
                  <a:pt x="2105" y="1127"/>
                  <a:pt x="2106" y="1127"/>
                </a:cubicBezTo>
                <a:cubicBezTo>
                  <a:pt x="2106" y="1127"/>
                  <a:pt x="2107" y="1126"/>
                  <a:pt x="2107" y="1125"/>
                </a:cubicBezTo>
                <a:cubicBezTo>
                  <a:pt x="2107" y="1125"/>
                  <a:pt x="2107" y="1125"/>
                  <a:pt x="2107" y="1125"/>
                </a:cubicBezTo>
                <a:cubicBezTo>
                  <a:pt x="2107" y="1125"/>
                  <a:pt x="2108" y="1125"/>
                  <a:pt x="2108" y="1125"/>
                </a:cubicBezTo>
                <a:cubicBezTo>
                  <a:pt x="2108" y="1125"/>
                  <a:pt x="2109" y="1125"/>
                  <a:pt x="2109" y="1125"/>
                </a:cubicBezTo>
                <a:cubicBezTo>
                  <a:pt x="2109" y="1125"/>
                  <a:pt x="2109" y="1125"/>
                  <a:pt x="2109" y="1125"/>
                </a:cubicBezTo>
                <a:cubicBezTo>
                  <a:pt x="2110" y="1126"/>
                  <a:pt x="2110" y="1126"/>
                  <a:pt x="2110" y="1126"/>
                </a:cubicBezTo>
                <a:cubicBezTo>
                  <a:pt x="2111" y="1126"/>
                  <a:pt x="2111" y="1126"/>
                  <a:pt x="2111" y="1126"/>
                </a:cubicBezTo>
                <a:cubicBezTo>
                  <a:pt x="2112" y="1126"/>
                  <a:pt x="2112" y="1126"/>
                  <a:pt x="2113" y="1126"/>
                </a:cubicBezTo>
                <a:cubicBezTo>
                  <a:pt x="2113" y="1125"/>
                  <a:pt x="2113" y="1125"/>
                  <a:pt x="2113" y="1125"/>
                </a:cubicBezTo>
                <a:cubicBezTo>
                  <a:pt x="2114" y="1125"/>
                  <a:pt x="2114" y="1125"/>
                  <a:pt x="2115" y="1125"/>
                </a:cubicBezTo>
                <a:cubicBezTo>
                  <a:pt x="2115" y="1125"/>
                  <a:pt x="2115" y="1125"/>
                  <a:pt x="2115" y="1125"/>
                </a:cubicBezTo>
                <a:cubicBezTo>
                  <a:pt x="2115" y="1124"/>
                  <a:pt x="2116" y="1124"/>
                  <a:pt x="2116" y="1123"/>
                </a:cubicBezTo>
                <a:cubicBezTo>
                  <a:pt x="2117" y="1123"/>
                  <a:pt x="2118" y="1122"/>
                  <a:pt x="2119" y="1123"/>
                </a:cubicBezTo>
                <a:cubicBezTo>
                  <a:pt x="2120" y="1123"/>
                  <a:pt x="2120" y="1123"/>
                  <a:pt x="2120" y="1123"/>
                </a:cubicBezTo>
                <a:cubicBezTo>
                  <a:pt x="2120" y="1123"/>
                  <a:pt x="2121" y="1123"/>
                  <a:pt x="2121" y="1123"/>
                </a:cubicBezTo>
                <a:cubicBezTo>
                  <a:pt x="2121" y="1123"/>
                  <a:pt x="2121" y="1123"/>
                  <a:pt x="2121" y="1123"/>
                </a:cubicBezTo>
                <a:cubicBezTo>
                  <a:pt x="2121" y="1123"/>
                  <a:pt x="2122" y="1122"/>
                  <a:pt x="2122" y="1122"/>
                </a:cubicBezTo>
                <a:cubicBezTo>
                  <a:pt x="2122" y="1122"/>
                  <a:pt x="2123" y="1122"/>
                  <a:pt x="2123" y="1121"/>
                </a:cubicBezTo>
                <a:cubicBezTo>
                  <a:pt x="2123" y="1121"/>
                  <a:pt x="2123" y="1121"/>
                  <a:pt x="2123" y="1121"/>
                </a:cubicBezTo>
                <a:cubicBezTo>
                  <a:pt x="2123" y="1121"/>
                  <a:pt x="2124" y="1120"/>
                  <a:pt x="2124" y="1120"/>
                </a:cubicBezTo>
                <a:cubicBezTo>
                  <a:pt x="2125" y="1119"/>
                  <a:pt x="2126" y="1118"/>
                  <a:pt x="2127" y="1118"/>
                </a:cubicBezTo>
                <a:cubicBezTo>
                  <a:pt x="2127" y="1118"/>
                  <a:pt x="2128" y="1118"/>
                  <a:pt x="2128" y="1118"/>
                </a:cubicBezTo>
                <a:cubicBezTo>
                  <a:pt x="2128" y="1119"/>
                  <a:pt x="2128" y="1119"/>
                  <a:pt x="2128" y="1119"/>
                </a:cubicBezTo>
                <a:cubicBezTo>
                  <a:pt x="2129" y="1119"/>
                  <a:pt x="2129" y="1119"/>
                  <a:pt x="2130" y="1119"/>
                </a:cubicBezTo>
                <a:cubicBezTo>
                  <a:pt x="2130" y="1120"/>
                  <a:pt x="2130" y="1120"/>
                  <a:pt x="2130" y="1120"/>
                </a:cubicBezTo>
                <a:cubicBezTo>
                  <a:pt x="2130" y="1119"/>
                  <a:pt x="2130" y="1119"/>
                  <a:pt x="2130" y="1119"/>
                </a:cubicBezTo>
                <a:cubicBezTo>
                  <a:pt x="2131" y="1119"/>
                  <a:pt x="2132" y="1119"/>
                  <a:pt x="2132" y="1120"/>
                </a:cubicBezTo>
                <a:cubicBezTo>
                  <a:pt x="2133" y="1121"/>
                  <a:pt x="2133" y="1122"/>
                  <a:pt x="2133" y="1122"/>
                </a:cubicBezTo>
                <a:cubicBezTo>
                  <a:pt x="2132" y="1122"/>
                  <a:pt x="2132" y="1122"/>
                  <a:pt x="2132" y="1122"/>
                </a:cubicBezTo>
                <a:cubicBezTo>
                  <a:pt x="2132" y="1123"/>
                  <a:pt x="2132" y="1123"/>
                  <a:pt x="2132" y="1124"/>
                </a:cubicBezTo>
                <a:cubicBezTo>
                  <a:pt x="2132" y="1124"/>
                  <a:pt x="2132" y="1125"/>
                  <a:pt x="2132" y="1125"/>
                </a:cubicBezTo>
                <a:cubicBezTo>
                  <a:pt x="2132" y="1126"/>
                  <a:pt x="2132" y="1126"/>
                  <a:pt x="2132" y="1127"/>
                </a:cubicBezTo>
                <a:cubicBezTo>
                  <a:pt x="2132" y="1127"/>
                  <a:pt x="2132" y="1128"/>
                  <a:pt x="2132" y="1128"/>
                </a:cubicBezTo>
                <a:cubicBezTo>
                  <a:pt x="2132" y="1129"/>
                  <a:pt x="2131" y="1129"/>
                  <a:pt x="2131" y="1129"/>
                </a:cubicBezTo>
                <a:cubicBezTo>
                  <a:pt x="2131" y="1130"/>
                  <a:pt x="2131" y="1130"/>
                  <a:pt x="2131" y="1130"/>
                </a:cubicBezTo>
                <a:cubicBezTo>
                  <a:pt x="2131" y="1131"/>
                  <a:pt x="2131" y="1132"/>
                  <a:pt x="2131" y="1132"/>
                </a:cubicBezTo>
                <a:cubicBezTo>
                  <a:pt x="2131" y="1133"/>
                  <a:pt x="2131" y="1133"/>
                  <a:pt x="2131" y="1133"/>
                </a:cubicBezTo>
                <a:cubicBezTo>
                  <a:pt x="2131" y="1134"/>
                  <a:pt x="2131" y="1135"/>
                  <a:pt x="2130" y="1137"/>
                </a:cubicBezTo>
                <a:cubicBezTo>
                  <a:pt x="2129" y="1137"/>
                  <a:pt x="2129" y="1138"/>
                  <a:pt x="2129" y="1139"/>
                </a:cubicBezTo>
                <a:cubicBezTo>
                  <a:pt x="2129" y="1140"/>
                  <a:pt x="2129" y="1141"/>
                  <a:pt x="2129" y="1141"/>
                </a:cubicBezTo>
                <a:cubicBezTo>
                  <a:pt x="2129" y="1142"/>
                  <a:pt x="2128" y="1143"/>
                  <a:pt x="2128" y="1143"/>
                </a:cubicBezTo>
                <a:cubicBezTo>
                  <a:pt x="2128" y="1144"/>
                  <a:pt x="2128" y="1144"/>
                  <a:pt x="2128" y="1144"/>
                </a:cubicBezTo>
                <a:cubicBezTo>
                  <a:pt x="2128" y="1144"/>
                  <a:pt x="2128" y="1145"/>
                  <a:pt x="2128" y="1146"/>
                </a:cubicBezTo>
                <a:cubicBezTo>
                  <a:pt x="2128" y="1147"/>
                  <a:pt x="2127" y="1148"/>
                  <a:pt x="2126" y="1148"/>
                </a:cubicBezTo>
                <a:cubicBezTo>
                  <a:pt x="2126" y="1149"/>
                  <a:pt x="2126" y="1149"/>
                  <a:pt x="2125" y="1150"/>
                </a:cubicBezTo>
                <a:cubicBezTo>
                  <a:pt x="2125" y="1150"/>
                  <a:pt x="2125" y="1151"/>
                  <a:pt x="2124" y="1152"/>
                </a:cubicBezTo>
                <a:cubicBezTo>
                  <a:pt x="2124" y="1152"/>
                  <a:pt x="2124" y="1152"/>
                  <a:pt x="2124" y="1152"/>
                </a:cubicBezTo>
                <a:cubicBezTo>
                  <a:pt x="2124" y="1153"/>
                  <a:pt x="2124" y="1153"/>
                  <a:pt x="2123" y="1154"/>
                </a:cubicBezTo>
                <a:cubicBezTo>
                  <a:pt x="2123" y="1154"/>
                  <a:pt x="2123" y="1154"/>
                  <a:pt x="2123" y="1154"/>
                </a:cubicBezTo>
                <a:cubicBezTo>
                  <a:pt x="2123" y="1154"/>
                  <a:pt x="2122" y="1155"/>
                  <a:pt x="2122" y="1155"/>
                </a:cubicBezTo>
                <a:cubicBezTo>
                  <a:pt x="2122" y="1156"/>
                  <a:pt x="2121" y="1157"/>
                  <a:pt x="2121" y="1157"/>
                </a:cubicBezTo>
                <a:cubicBezTo>
                  <a:pt x="2120" y="1158"/>
                  <a:pt x="2120" y="1158"/>
                  <a:pt x="2120" y="1158"/>
                </a:cubicBezTo>
                <a:cubicBezTo>
                  <a:pt x="2120" y="1158"/>
                  <a:pt x="2119" y="1159"/>
                  <a:pt x="2119" y="1160"/>
                </a:cubicBezTo>
                <a:cubicBezTo>
                  <a:pt x="2119" y="1160"/>
                  <a:pt x="2119" y="1160"/>
                  <a:pt x="2119" y="1160"/>
                </a:cubicBezTo>
                <a:cubicBezTo>
                  <a:pt x="2119" y="1161"/>
                  <a:pt x="2119" y="1162"/>
                  <a:pt x="2118" y="1163"/>
                </a:cubicBezTo>
                <a:cubicBezTo>
                  <a:pt x="2118" y="1163"/>
                  <a:pt x="2118" y="1163"/>
                  <a:pt x="2118" y="1163"/>
                </a:cubicBezTo>
                <a:cubicBezTo>
                  <a:pt x="2117" y="1164"/>
                  <a:pt x="2116" y="1165"/>
                  <a:pt x="2116" y="1167"/>
                </a:cubicBezTo>
                <a:cubicBezTo>
                  <a:pt x="2115" y="1167"/>
                  <a:pt x="2115" y="1167"/>
                  <a:pt x="2115" y="1167"/>
                </a:cubicBezTo>
                <a:cubicBezTo>
                  <a:pt x="2115" y="1168"/>
                  <a:pt x="2114" y="1170"/>
                  <a:pt x="2113" y="1171"/>
                </a:cubicBezTo>
                <a:cubicBezTo>
                  <a:pt x="2112" y="1172"/>
                  <a:pt x="2112" y="1172"/>
                  <a:pt x="2112" y="1172"/>
                </a:cubicBezTo>
                <a:cubicBezTo>
                  <a:pt x="2112" y="1172"/>
                  <a:pt x="2112" y="1172"/>
                  <a:pt x="2112" y="1172"/>
                </a:cubicBezTo>
                <a:cubicBezTo>
                  <a:pt x="2112" y="1172"/>
                  <a:pt x="2112" y="1173"/>
                  <a:pt x="2112" y="1173"/>
                </a:cubicBezTo>
                <a:cubicBezTo>
                  <a:pt x="2112" y="1173"/>
                  <a:pt x="2112" y="1173"/>
                  <a:pt x="2112" y="1173"/>
                </a:cubicBezTo>
                <a:cubicBezTo>
                  <a:pt x="2112" y="1174"/>
                  <a:pt x="2111" y="1175"/>
                  <a:pt x="2111" y="1175"/>
                </a:cubicBezTo>
                <a:cubicBezTo>
                  <a:pt x="2111" y="1176"/>
                  <a:pt x="2111" y="1176"/>
                  <a:pt x="2111" y="1176"/>
                </a:cubicBezTo>
                <a:cubicBezTo>
                  <a:pt x="2111" y="1176"/>
                  <a:pt x="2111" y="1177"/>
                  <a:pt x="2110" y="1177"/>
                </a:cubicBezTo>
                <a:cubicBezTo>
                  <a:pt x="2110" y="1178"/>
                  <a:pt x="2110" y="1178"/>
                  <a:pt x="2110" y="1179"/>
                </a:cubicBezTo>
                <a:cubicBezTo>
                  <a:pt x="2110" y="1179"/>
                  <a:pt x="2109" y="1180"/>
                  <a:pt x="2109" y="1180"/>
                </a:cubicBezTo>
                <a:cubicBezTo>
                  <a:pt x="2108" y="1180"/>
                  <a:pt x="2108" y="1180"/>
                  <a:pt x="2108" y="1180"/>
                </a:cubicBezTo>
                <a:cubicBezTo>
                  <a:pt x="2108" y="1180"/>
                  <a:pt x="2108" y="1180"/>
                  <a:pt x="2108" y="1180"/>
                </a:cubicBezTo>
                <a:cubicBezTo>
                  <a:pt x="2108" y="1182"/>
                  <a:pt x="2108" y="1184"/>
                  <a:pt x="2106" y="1185"/>
                </a:cubicBezTo>
                <a:cubicBezTo>
                  <a:pt x="2106" y="1185"/>
                  <a:pt x="2106" y="1185"/>
                  <a:pt x="2105" y="1186"/>
                </a:cubicBezTo>
                <a:cubicBezTo>
                  <a:pt x="2105" y="1186"/>
                  <a:pt x="2105" y="1186"/>
                  <a:pt x="2104" y="1186"/>
                </a:cubicBezTo>
                <a:cubicBezTo>
                  <a:pt x="2104" y="1187"/>
                  <a:pt x="2104" y="1187"/>
                  <a:pt x="2103" y="1188"/>
                </a:cubicBezTo>
                <a:cubicBezTo>
                  <a:pt x="2103" y="1189"/>
                  <a:pt x="2102" y="1189"/>
                  <a:pt x="2102" y="1190"/>
                </a:cubicBezTo>
                <a:cubicBezTo>
                  <a:pt x="2102" y="1191"/>
                  <a:pt x="2102" y="1191"/>
                  <a:pt x="2102" y="1191"/>
                </a:cubicBezTo>
                <a:cubicBezTo>
                  <a:pt x="2101" y="1192"/>
                  <a:pt x="2101" y="1193"/>
                  <a:pt x="2100" y="1194"/>
                </a:cubicBezTo>
                <a:cubicBezTo>
                  <a:pt x="2100" y="1195"/>
                  <a:pt x="2100" y="1195"/>
                  <a:pt x="2100" y="1195"/>
                </a:cubicBezTo>
                <a:cubicBezTo>
                  <a:pt x="2099" y="1196"/>
                  <a:pt x="2099" y="1197"/>
                  <a:pt x="2098" y="1198"/>
                </a:cubicBezTo>
                <a:cubicBezTo>
                  <a:pt x="2098" y="1198"/>
                  <a:pt x="2098" y="1198"/>
                  <a:pt x="2098" y="1198"/>
                </a:cubicBezTo>
                <a:cubicBezTo>
                  <a:pt x="2098" y="1199"/>
                  <a:pt x="2097" y="1200"/>
                  <a:pt x="2096" y="1201"/>
                </a:cubicBezTo>
                <a:cubicBezTo>
                  <a:pt x="2096" y="1201"/>
                  <a:pt x="2096" y="1201"/>
                  <a:pt x="2095" y="1201"/>
                </a:cubicBezTo>
                <a:cubicBezTo>
                  <a:pt x="2095" y="1202"/>
                  <a:pt x="2094" y="1202"/>
                  <a:pt x="2094" y="1203"/>
                </a:cubicBezTo>
                <a:cubicBezTo>
                  <a:pt x="2093" y="1203"/>
                  <a:pt x="2092" y="1204"/>
                  <a:pt x="2091" y="1205"/>
                </a:cubicBezTo>
                <a:cubicBezTo>
                  <a:pt x="2091" y="1205"/>
                  <a:pt x="2091" y="1205"/>
                  <a:pt x="2091" y="1205"/>
                </a:cubicBezTo>
                <a:cubicBezTo>
                  <a:pt x="2091" y="1206"/>
                  <a:pt x="2090" y="1206"/>
                  <a:pt x="2090" y="1207"/>
                </a:cubicBezTo>
                <a:cubicBezTo>
                  <a:pt x="2089" y="1208"/>
                  <a:pt x="2088" y="1208"/>
                  <a:pt x="2087" y="1209"/>
                </a:cubicBezTo>
                <a:cubicBezTo>
                  <a:pt x="2086" y="1210"/>
                  <a:pt x="2086" y="1210"/>
                  <a:pt x="2086" y="1210"/>
                </a:cubicBezTo>
                <a:cubicBezTo>
                  <a:pt x="2086" y="1210"/>
                  <a:pt x="2085" y="1211"/>
                  <a:pt x="2084" y="1211"/>
                </a:cubicBezTo>
                <a:cubicBezTo>
                  <a:pt x="2084" y="1212"/>
                  <a:pt x="2083" y="1213"/>
                  <a:pt x="2083" y="1213"/>
                </a:cubicBezTo>
                <a:cubicBezTo>
                  <a:pt x="2082" y="1214"/>
                  <a:pt x="2081" y="1214"/>
                  <a:pt x="2081" y="1214"/>
                </a:cubicBezTo>
                <a:cubicBezTo>
                  <a:pt x="2080" y="1215"/>
                  <a:pt x="2079" y="1215"/>
                  <a:pt x="2079" y="1216"/>
                </a:cubicBezTo>
                <a:cubicBezTo>
                  <a:pt x="2078" y="1216"/>
                  <a:pt x="2078" y="1216"/>
                  <a:pt x="2078" y="1216"/>
                </a:cubicBezTo>
                <a:cubicBezTo>
                  <a:pt x="2078" y="1216"/>
                  <a:pt x="2077" y="1217"/>
                  <a:pt x="2077" y="1217"/>
                </a:cubicBezTo>
                <a:cubicBezTo>
                  <a:pt x="2076" y="1217"/>
                  <a:pt x="2076" y="1217"/>
                  <a:pt x="2076" y="1217"/>
                </a:cubicBezTo>
                <a:cubicBezTo>
                  <a:pt x="2075" y="1217"/>
                  <a:pt x="2075" y="1217"/>
                  <a:pt x="2074" y="1218"/>
                </a:cubicBezTo>
                <a:cubicBezTo>
                  <a:pt x="2073" y="1219"/>
                  <a:pt x="2072" y="1220"/>
                  <a:pt x="2071" y="1221"/>
                </a:cubicBezTo>
                <a:cubicBezTo>
                  <a:pt x="2071" y="1221"/>
                  <a:pt x="2071" y="1221"/>
                  <a:pt x="2071" y="1221"/>
                </a:cubicBezTo>
                <a:cubicBezTo>
                  <a:pt x="2070" y="1222"/>
                  <a:pt x="2070" y="1222"/>
                  <a:pt x="2069" y="1223"/>
                </a:cubicBezTo>
                <a:cubicBezTo>
                  <a:pt x="2069" y="1223"/>
                  <a:pt x="2068" y="1224"/>
                  <a:pt x="2067" y="1225"/>
                </a:cubicBezTo>
                <a:cubicBezTo>
                  <a:pt x="2067" y="1226"/>
                  <a:pt x="2066" y="1227"/>
                  <a:pt x="2064" y="1228"/>
                </a:cubicBezTo>
                <a:cubicBezTo>
                  <a:pt x="2063" y="1228"/>
                  <a:pt x="2063" y="1229"/>
                  <a:pt x="2062" y="1230"/>
                </a:cubicBezTo>
                <a:cubicBezTo>
                  <a:pt x="2061" y="1231"/>
                  <a:pt x="2061" y="1231"/>
                  <a:pt x="2061" y="1231"/>
                </a:cubicBezTo>
                <a:cubicBezTo>
                  <a:pt x="2060" y="1232"/>
                  <a:pt x="2060" y="1232"/>
                  <a:pt x="2060" y="1232"/>
                </a:cubicBezTo>
                <a:cubicBezTo>
                  <a:pt x="2060" y="1232"/>
                  <a:pt x="2059" y="1233"/>
                  <a:pt x="2059" y="1233"/>
                </a:cubicBezTo>
                <a:cubicBezTo>
                  <a:pt x="2059" y="1233"/>
                  <a:pt x="2059" y="1233"/>
                  <a:pt x="2059" y="1233"/>
                </a:cubicBezTo>
                <a:cubicBezTo>
                  <a:pt x="2058" y="1234"/>
                  <a:pt x="2058" y="1235"/>
                  <a:pt x="2058" y="1235"/>
                </a:cubicBezTo>
                <a:cubicBezTo>
                  <a:pt x="2057" y="1236"/>
                  <a:pt x="2056" y="1236"/>
                  <a:pt x="2056" y="1236"/>
                </a:cubicBezTo>
                <a:cubicBezTo>
                  <a:pt x="2055" y="1237"/>
                  <a:pt x="2054" y="1237"/>
                  <a:pt x="2054" y="1238"/>
                </a:cubicBezTo>
                <a:cubicBezTo>
                  <a:pt x="2053" y="1238"/>
                  <a:pt x="2053" y="1239"/>
                  <a:pt x="2053" y="1239"/>
                </a:cubicBezTo>
                <a:cubicBezTo>
                  <a:pt x="2053" y="1239"/>
                  <a:pt x="2053" y="1240"/>
                  <a:pt x="2052" y="1240"/>
                </a:cubicBezTo>
                <a:cubicBezTo>
                  <a:pt x="2052" y="1240"/>
                  <a:pt x="2052" y="1241"/>
                  <a:pt x="2051" y="1241"/>
                </a:cubicBezTo>
                <a:cubicBezTo>
                  <a:pt x="2051" y="1241"/>
                  <a:pt x="2051" y="1241"/>
                  <a:pt x="2051" y="1242"/>
                </a:cubicBezTo>
                <a:cubicBezTo>
                  <a:pt x="2050" y="1242"/>
                  <a:pt x="2050" y="1243"/>
                  <a:pt x="2050" y="1243"/>
                </a:cubicBezTo>
                <a:cubicBezTo>
                  <a:pt x="2050" y="1243"/>
                  <a:pt x="2049" y="1244"/>
                  <a:pt x="2049" y="1244"/>
                </a:cubicBezTo>
                <a:cubicBezTo>
                  <a:pt x="2049" y="1244"/>
                  <a:pt x="2049" y="1244"/>
                  <a:pt x="2049" y="1245"/>
                </a:cubicBezTo>
                <a:cubicBezTo>
                  <a:pt x="2048" y="1245"/>
                  <a:pt x="2048" y="1246"/>
                  <a:pt x="2048" y="1246"/>
                </a:cubicBezTo>
                <a:cubicBezTo>
                  <a:pt x="2047" y="1246"/>
                  <a:pt x="2047" y="1247"/>
                  <a:pt x="2047" y="1247"/>
                </a:cubicBezTo>
                <a:cubicBezTo>
                  <a:pt x="2047" y="1248"/>
                  <a:pt x="2046" y="1248"/>
                  <a:pt x="2046" y="1248"/>
                </a:cubicBezTo>
                <a:cubicBezTo>
                  <a:pt x="2046" y="1249"/>
                  <a:pt x="2046" y="1249"/>
                  <a:pt x="2045" y="1249"/>
                </a:cubicBezTo>
                <a:cubicBezTo>
                  <a:pt x="2045" y="1249"/>
                  <a:pt x="2045" y="1249"/>
                  <a:pt x="2045" y="1249"/>
                </a:cubicBezTo>
                <a:cubicBezTo>
                  <a:pt x="2044" y="1250"/>
                  <a:pt x="2044" y="1250"/>
                  <a:pt x="2044" y="1250"/>
                </a:cubicBezTo>
                <a:cubicBezTo>
                  <a:pt x="2044" y="1250"/>
                  <a:pt x="2044" y="1250"/>
                  <a:pt x="2044" y="1250"/>
                </a:cubicBezTo>
                <a:cubicBezTo>
                  <a:pt x="2044" y="1251"/>
                  <a:pt x="2044" y="1251"/>
                  <a:pt x="2043" y="1251"/>
                </a:cubicBezTo>
                <a:cubicBezTo>
                  <a:pt x="2043" y="1252"/>
                  <a:pt x="2042" y="1253"/>
                  <a:pt x="2041" y="1253"/>
                </a:cubicBezTo>
                <a:cubicBezTo>
                  <a:pt x="2041" y="1254"/>
                  <a:pt x="2041" y="1254"/>
                  <a:pt x="2041" y="1254"/>
                </a:cubicBezTo>
                <a:cubicBezTo>
                  <a:pt x="2040" y="1254"/>
                  <a:pt x="2040" y="1254"/>
                  <a:pt x="2040" y="1255"/>
                </a:cubicBezTo>
                <a:cubicBezTo>
                  <a:pt x="2039" y="1256"/>
                  <a:pt x="2039" y="1257"/>
                  <a:pt x="2039" y="1257"/>
                </a:cubicBezTo>
                <a:cubicBezTo>
                  <a:pt x="2039" y="1257"/>
                  <a:pt x="2039" y="1258"/>
                  <a:pt x="2038" y="1258"/>
                </a:cubicBezTo>
                <a:cubicBezTo>
                  <a:pt x="2038" y="1258"/>
                  <a:pt x="2038" y="1258"/>
                  <a:pt x="2038" y="1258"/>
                </a:cubicBezTo>
                <a:cubicBezTo>
                  <a:pt x="2037" y="1258"/>
                  <a:pt x="2037" y="1258"/>
                  <a:pt x="2037" y="1258"/>
                </a:cubicBezTo>
                <a:cubicBezTo>
                  <a:pt x="2037" y="1258"/>
                  <a:pt x="2036" y="1259"/>
                  <a:pt x="2036" y="1259"/>
                </a:cubicBezTo>
                <a:cubicBezTo>
                  <a:pt x="2035" y="1260"/>
                  <a:pt x="2035" y="1260"/>
                  <a:pt x="2034" y="1261"/>
                </a:cubicBezTo>
                <a:cubicBezTo>
                  <a:pt x="2033" y="1261"/>
                  <a:pt x="2033" y="1261"/>
                  <a:pt x="2033" y="1262"/>
                </a:cubicBezTo>
                <a:cubicBezTo>
                  <a:pt x="2032" y="1262"/>
                  <a:pt x="2032" y="1262"/>
                  <a:pt x="2031" y="1262"/>
                </a:cubicBezTo>
                <a:cubicBezTo>
                  <a:pt x="2031" y="1263"/>
                  <a:pt x="2031" y="1263"/>
                  <a:pt x="2031" y="1264"/>
                </a:cubicBezTo>
                <a:cubicBezTo>
                  <a:pt x="2031" y="1265"/>
                  <a:pt x="2031" y="1265"/>
                  <a:pt x="2031" y="1265"/>
                </a:cubicBezTo>
                <a:cubicBezTo>
                  <a:pt x="2030" y="1266"/>
                  <a:pt x="2030" y="1267"/>
                  <a:pt x="2029" y="1267"/>
                </a:cubicBezTo>
                <a:cubicBezTo>
                  <a:pt x="2029" y="1267"/>
                  <a:pt x="2029" y="1268"/>
                  <a:pt x="2029" y="1268"/>
                </a:cubicBezTo>
                <a:cubicBezTo>
                  <a:pt x="2029" y="1268"/>
                  <a:pt x="2028" y="1269"/>
                  <a:pt x="2028" y="1270"/>
                </a:cubicBezTo>
                <a:cubicBezTo>
                  <a:pt x="2028" y="1270"/>
                  <a:pt x="2028" y="1270"/>
                  <a:pt x="2028" y="1270"/>
                </a:cubicBezTo>
                <a:cubicBezTo>
                  <a:pt x="2027" y="1272"/>
                  <a:pt x="2027" y="1273"/>
                  <a:pt x="2026" y="1275"/>
                </a:cubicBezTo>
                <a:cubicBezTo>
                  <a:pt x="2025" y="1276"/>
                  <a:pt x="2025" y="1276"/>
                  <a:pt x="2024" y="1277"/>
                </a:cubicBezTo>
                <a:cubicBezTo>
                  <a:pt x="2024" y="1278"/>
                  <a:pt x="2023" y="1278"/>
                  <a:pt x="2023" y="1279"/>
                </a:cubicBezTo>
                <a:cubicBezTo>
                  <a:pt x="2022" y="1280"/>
                  <a:pt x="2022" y="1280"/>
                  <a:pt x="2022" y="1280"/>
                </a:cubicBezTo>
                <a:cubicBezTo>
                  <a:pt x="2022" y="1280"/>
                  <a:pt x="2022" y="1280"/>
                  <a:pt x="2021" y="1280"/>
                </a:cubicBezTo>
                <a:cubicBezTo>
                  <a:pt x="2021" y="1280"/>
                  <a:pt x="2021" y="1281"/>
                  <a:pt x="2021" y="1281"/>
                </a:cubicBezTo>
                <a:cubicBezTo>
                  <a:pt x="2021" y="1282"/>
                  <a:pt x="2020" y="1283"/>
                  <a:pt x="2020" y="1284"/>
                </a:cubicBezTo>
                <a:cubicBezTo>
                  <a:pt x="2020" y="1284"/>
                  <a:pt x="2020" y="1284"/>
                  <a:pt x="2020" y="1284"/>
                </a:cubicBezTo>
                <a:cubicBezTo>
                  <a:pt x="2019" y="1285"/>
                  <a:pt x="2019" y="1285"/>
                  <a:pt x="2019" y="1286"/>
                </a:cubicBezTo>
                <a:cubicBezTo>
                  <a:pt x="2019" y="1287"/>
                  <a:pt x="2019" y="1287"/>
                  <a:pt x="2018" y="1288"/>
                </a:cubicBezTo>
                <a:cubicBezTo>
                  <a:pt x="2018" y="1288"/>
                  <a:pt x="2018" y="1288"/>
                  <a:pt x="2018" y="1288"/>
                </a:cubicBezTo>
                <a:cubicBezTo>
                  <a:pt x="2018" y="1289"/>
                  <a:pt x="2018" y="1289"/>
                  <a:pt x="2018" y="1289"/>
                </a:cubicBezTo>
                <a:cubicBezTo>
                  <a:pt x="2018" y="1290"/>
                  <a:pt x="2018" y="1290"/>
                  <a:pt x="2018" y="1290"/>
                </a:cubicBezTo>
                <a:cubicBezTo>
                  <a:pt x="2018" y="1291"/>
                  <a:pt x="2018" y="1291"/>
                  <a:pt x="2018" y="1291"/>
                </a:cubicBezTo>
                <a:cubicBezTo>
                  <a:pt x="2017" y="1291"/>
                  <a:pt x="2017" y="1291"/>
                  <a:pt x="2017" y="1292"/>
                </a:cubicBezTo>
                <a:cubicBezTo>
                  <a:pt x="2018" y="1292"/>
                  <a:pt x="2018" y="1293"/>
                  <a:pt x="2018" y="1293"/>
                </a:cubicBezTo>
                <a:cubicBezTo>
                  <a:pt x="2019" y="1293"/>
                  <a:pt x="2019" y="1294"/>
                  <a:pt x="2020" y="1294"/>
                </a:cubicBezTo>
                <a:cubicBezTo>
                  <a:pt x="2021" y="1296"/>
                  <a:pt x="2024" y="1298"/>
                  <a:pt x="2022" y="1301"/>
                </a:cubicBezTo>
                <a:cubicBezTo>
                  <a:pt x="2022" y="1302"/>
                  <a:pt x="2021" y="1302"/>
                  <a:pt x="2021" y="1302"/>
                </a:cubicBezTo>
                <a:cubicBezTo>
                  <a:pt x="2020" y="1302"/>
                  <a:pt x="2020" y="1303"/>
                  <a:pt x="2020" y="1303"/>
                </a:cubicBezTo>
                <a:cubicBezTo>
                  <a:pt x="2020" y="1303"/>
                  <a:pt x="2020" y="1304"/>
                  <a:pt x="2021" y="1304"/>
                </a:cubicBezTo>
                <a:cubicBezTo>
                  <a:pt x="2021" y="1305"/>
                  <a:pt x="2021" y="1305"/>
                  <a:pt x="2021" y="1306"/>
                </a:cubicBezTo>
                <a:cubicBezTo>
                  <a:pt x="2022" y="1307"/>
                  <a:pt x="2022" y="1308"/>
                  <a:pt x="2021" y="1309"/>
                </a:cubicBezTo>
                <a:cubicBezTo>
                  <a:pt x="2020" y="1310"/>
                  <a:pt x="2020" y="1310"/>
                  <a:pt x="2020" y="1310"/>
                </a:cubicBezTo>
                <a:cubicBezTo>
                  <a:pt x="2020" y="1311"/>
                  <a:pt x="2020" y="1311"/>
                  <a:pt x="2020" y="1312"/>
                </a:cubicBezTo>
                <a:cubicBezTo>
                  <a:pt x="2020" y="1312"/>
                  <a:pt x="2020" y="1312"/>
                  <a:pt x="2020" y="1313"/>
                </a:cubicBezTo>
                <a:cubicBezTo>
                  <a:pt x="2020" y="1313"/>
                  <a:pt x="2020" y="1314"/>
                  <a:pt x="2020" y="1314"/>
                </a:cubicBezTo>
                <a:cubicBezTo>
                  <a:pt x="2020" y="1314"/>
                  <a:pt x="2020" y="1315"/>
                  <a:pt x="2020" y="1315"/>
                </a:cubicBezTo>
                <a:cubicBezTo>
                  <a:pt x="2021" y="1315"/>
                  <a:pt x="2021" y="1316"/>
                  <a:pt x="2021" y="1316"/>
                </a:cubicBezTo>
                <a:cubicBezTo>
                  <a:pt x="2021" y="1316"/>
                  <a:pt x="2021" y="1317"/>
                  <a:pt x="2021" y="1317"/>
                </a:cubicBezTo>
                <a:cubicBezTo>
                  <a:pt x="2021" y="1318"/>
                  <a:pt x="2021" y="1318"/>
                  <a:pt x="2021" y="1318"/>
                </a:cubicBezTo>
                <a:cubicBezTo>
                  <a:pt x="2021" y="1318"/>
                  <a:pt x="2022" y="1318"/>
                  <a:pt x="2022" y="1319"/>
                </a:cubicBezTo>
                <a:cubicBezTo>
                  <a:pt x="2022" y="1319"/>
                  <a:pt x="2022" y="1320"/>
                  <a:pt x="2022" y="1321"/>
                </a:cubicBezTo>
                <a:cubicBezTo>
                  <a:pt x="2022" y="1322"/>
                  <a:pt x="2022" y="1322"/>
                  <a:pt x="2022" y="1322"/>
                </a:cubicBezTo>
                <a:cubicBezTo>
                  <a:pt x="2023" y="1323"/>
                  <a:pt x="2023" y="1324"/>
                  <a:pt x="2023" y="1324"/>
                </a:cubicBezTo>
                <a:cubicBezTo>
                  <a:pt x="2024" y="1325"/>
                  <a:pt x="2024" y="1325"/>
                  <a:pt x="2024" y="1325"/>
                </a:cubicBezTo>
                <a:cubicBezTo>
                  <a:pt x="2024" y="1326"/>
                  <a:pt x="2024" y="1326"/>
                  <a:pt x="2024" y="1326"/>
                </a:cubicBezTo>
                <a:cubicBezTo>
                  <a:pt x="2024" y="1326"/>
                  <a:pt x="2025" y="1327"/>
                  <a:pt x="2025" y="1327"/>
                </a:cubicBezTo>
                <a:cubicBezTo>
                  <a:pt x="2026" y="1327"/>
                  <a:pt x="2027" y="1327"/>
                  <a:pt x="2027" y="1328"/>
                </a:cubicBezTo>
                <a:cubicBezTo>
                  <a:pt x="2027" y="1328"/>
                  <a:pt x="2028" y="1328"/>
                  <a:pt x="2028" y="1328"/>
                </a:cubicBezTo>
                <a:cubicBezTo>
                  <a:pt x="2028" y="1328"/>
                  <a:pt x="2028" y="1328"/>
                  <a:pt x="2029" y="1328"/>
                </a:cubicBezTo>
                <a:cubicBezTo>
                  <a:pt x="2029" y="1329"/>
                  <a:pt x="2029" y="1329"/>
                  <a:pt x="2030" y="1330"/>
                </a:cubicBezTo>
                <a:cubicBezTo>
                  <a:pt x="2030" y="1330"/>
                  <a:pt x="2030" y="1330"/>
                  <a:pt x="2030" y="1330"/>
                </a:cubicBezTo>
                <a:cubicBezTo>
                  <a:pt x="2030" y="1330"/>
                  <a:pt x="2030" y="1330"/>
                  <a:pt x="2030" y="1330"/>
                </a:cubicBezTo>
                <a:cubicBezTo>
                  <a:pt x="2030" y="1330"/>
                  <a:pt x="2030" y="1330"/>
                  <a:pt x="2030" y="1330"/>
                </a:cubicBezTo>
                <a:cubicBezTo>
                  <a:pt x="2030" y="1330"/>
                  <a:pt x="2030" y="1330"/>
                  <a:pt x="2030" y="1330"/>
                </a:cubicBezTo>
                <a:cubicBezTo>
                  <a:pt x="2030" y="1330"/>
                  <a:pt x="2030" y="1330"/>
                  <a:pt x="2030" y="1330"/>
                </a:cubicBezTo>
                <a:cubicBezTo>
                  <a:pt x="2030" y="1331"/>
                  <a:pt x="2030" y="1332"/>
                  <a:pt x="2029" y="1333"/>
                </a:cubicBezTo>
                <a:cubicBezTo>
                  <a:pt x="2029" y="1334"/>
                  <a:pt x="2029" y="1334"/>
                  <a:pt x="2029" y="1334"/>
                </a:cubicBezTo>
                <a:cubicBezTo>
                  <a:pt x="2029" y="1334"/>
                  <a:pt x="2029" y="1335"/>
                  <a:pt x="2029" y="1335"/>
                </a:cubicBezTo>
                <a:cubicBezTo>
                  <a:pt x="2029" y="1336"/>
                  <a:pt x="2029" y="1336"/>
                  <a:pt x="2029" y="1337"/>
                </a:cubicBezTo>
                <a:cubicBezTo>
                  <a:pt x="2029" y="1337"/>
                  <a:pt x="2029" y="1337"/>
                  <a:pt x="2028" y="1338"/>
                </a:cubicBezTo>
                <a:cubicBezTo>
                  <a:pt x="2028" y="1338"/>
                  <a:pt x="2028" y="1338"/>
                  <a:pt x="2028" y="1338"/>
                </a:cubicBezTo>
                <a:cubicBezTo>
                  <a:pt x="2028" y="1339"/>
                  <a:pt x="2028" y="1339"/>
                  <a:pt x="2028" y="1340"/>
                </a:cubicBezTo>
                <a:cubicBezTo>
                  <a:pt x="2027" y="1340"/>
                  <a:pt x="2027" y="1340"/>
                  <a:pt x="2027" y="1340"/>
                </a:cubicBezTo>
                <a:cubicBezTo>
                  <a:pt x="2027" y="1341"/>
                  <a:pt x="2027" y="1341"/>
                  <a:pt x="2028" y="1342"/>
                </a:cubicBezTo>
                <a:cubicBezTo>
                  <a:pt x="2028" y="1342"/>
                  <a:pt x="2028" y="1342"/>
                  <a:pt x="2028" y="1342"/>
                </a:cubicBezTo>
                <a:cubicBezTo>
                  <a:pt x="2028" y="1343"/>
                  <a:pt x="2028" y="1344"/>
                  <a:pt x="2028" y="1345"/>
                </a:cubicBezTo>
                <a:cubicBezTo>
                  <a:pt x="2028" y="1345"/>
                  <a:pt x="2028" y="1345"/>
                  <a:pt x="2028" y="1345"/>
                </a:cubicBezTo>
                <a:cubicBezTo>
                  <a:pt x="2028" y="1346"/>
                  <a:pt x="2028" y="1346"/>
                  <a:pt x="2028" y="1347"/>
                </a:cubicBezTo>
                <a:cubicBezTo>
                  <a:pt x="2029" y="1348"/>
                  <a:pt x="2029" y="1350"/>
                  <a:pt x="2029" y="1351"/>
                </a:cubicBezTo>
                <a:cubicBezTo>
                  <a:pt x="2029" y="1352"/>
                  <a:pt x="2028" y="1352"/>
                  <a:pt x="2028" y="1353"/>
                </a:cubicBezTo>
                <a:cubicBezTo>
                  <a:pt x="2028" y="1353"/>
                  <a:pt x="2028" y="1353"/>
                  <a:pt x="2028" y="1354"/>
                </a:cubicBezTo>
                <a:cubicBezTo>
                  <a:pt x="2028" y="1354"/>
                  <a:pt x="2028" y="1354"/>
                  <a:pt x="2028" y="1354"/>
                </a:cubicBezTo>
                <a:cubicBezTo>
                  <a:pt x="2028" y="1355"/>
                  <a:pt x="2028" y="1356"/>
                  <a:pt x="2028" y="1356"/>
                </a:cubicBezTo>
                <a:cubicBezTo>
                  <a:pt x="2027" y="1356"/>
                  <a:pt x="2027" y="1356"/>
                  <a:pt x="2027" y="1356"/>
                </a:cubicBezTo>
                <a:cubicBezTo>
                  <a:pt x="2027" y="1357"/>
                  <a:pt x="2027" y="1358"/>
                  <a:pt x="2027" y="1358"/>
                </a:cubicBezTo>
                <a:cubicBezTo>
                  <a:pt x="2027" y="1359"/>
                  <a:pt x="2027" y="1359"/>
                  <a:pt x="2027" y="1359"/>
                </a:cubicBezTo>
                <a:cubicBezTo>
                  <a:pt x="2027" y="1360"/>
                  <a:pt x="2027" y="1361"/>
                  <a:pt x="2027" y="1362"/>
                </a:cubicBezTo>
                <a:cubicBezTo>
                  <a:pt x="2027" y="1362"/>
                  <a:pt x="2027" y="1363"/>
                  <a:pt x="2028" y="1363"/>
                </a:cubicBezTo>
                <a:cubicBezTo>
                  <a:pt x="2029" y="1364"/>
                  <a:pt x="2029" y="1365"/>
                  <a:pt x="2029" y="1366"/>
                </a:cubicBezTo>
                <a:cubicBezTo>
                  <a:pt x="2029" y="1367"/>
                  <a:pt x="2028" y="1368"/>
                  <a:pt x="2027" y="1369"/>
                </a:cubicBezTo>
                <a:cubicBezTo>
                  <a:pt x="2027" y="1369"/>
                  <a:pt x="2027" y="1369"/>
                  <a:pt x="2027" y="1370"/>
                </a:cubicBezTo>
                <a:cubicBezTo>
                  <a:pt x="2027" y="1370"/>
                  <a:pt x="2026" y="1370"/>
                  <a:pt x="2026" y="1371"/>
                </a:cubicBezTo>
                <a:cubicBezTo>
                  <a:pt x="2026" y="1371"/>
                  <a:pt x="2026" y="1371"/>
                  <a:pt x="2026" y="1371"/>
                </a:cubicBezTo>
                <a:cubicBezTo>
                  <a:pt x="2026" y="1371"/>
                  <a:pt x="2026" y="1371"/>
                  <a:pt x="2026" y="1371"/>
                </a:cubicBezTo>
                <a:cubicBezTo>
                  <a:pt x="2026" y="1371"/>
                  <a:pt x="2026" y="1372"/>
                  <a:pt x="2026" y="1372"/>
                </a:cubicBezTo>
                <a:cubicBezTo>
                  <a:pt x="2026" y="1373"/>
                  <a:pt x="2026" y="1375"/>
                  <a:pt x="2025" y="1375"/>
                </a:cubicBezTo>
                <a:cubicBezTo>
                  <a:pt x="2024" y="1376"/>
                  <a:pt x="2024" y="1376"/>
                  <a:pt x="2024" y="1376"/>
                </a:cubicBezTo>
                <a:cubicBezTo>
                  <a:pt x="2024" y="1377"/>
                  <a:pt x="2024" y="1377"/>
                  <a:pt x="2023" y="1378"/>
                </a:cubicBezTo>
                <a:cubicBezTo>
                  <a:pt x="2023" y="1378"/>
                  <a:pt x="2022" y="1379"/>
                  <a:pt x="2022" y="1379"/>
                </a:cubicBezTo>
                <a:cubicBezTo>
                  <a:pt x="2022" y="1379"/>
                  <a:pt x="2021" y="1380"/>
                  <a:pt x="2021" y="1380"/>
                </a:cubicBezTo>
                <a:cubicBezTo>
                  <a:pt x="2021" y="1380"/>
                  <a:pt x="2021" y="1380"/>
                  <a:pt x="2021" y="1380"/>
                </a:cubicBezTo>
                <a:cubicBezTo>
                  <a:pt x="2021" y="1380"/>
                  <a:pt x="2021" y="1380"/>
                  <a:pt x="2021" y="1380"/>
                </a:cubicBezTo>
                <a:cubicBezTo>
                  <a:pt x="2021" y="1381"/>
                  <a:pt x="2021" y="1382"/>
                  <a:pt x="2020" y="1383"/>
                </a:cubicBezTo>
                <a:cubicBezTo>
                  <a:pt x="2019" y="1383"/>
                  <a:pt x="2019" y="1383"/>
                  <a:pt x="2019" y="1383"/>
                </a:cubicBezTo>
                <a:cubicBezTo>
                  <a:pt x="2019" y="1383"/>
                  <a:pt x="2018" y="1384"/>
                  <a:pt x="2018" y="1384"/>
                </a:cubicBezTo>
                <a:cubicBezTo>
                  <a:pt x="2018" y="1384"/>
                  <a:pt x="2018" y="1384"/>
                  <a:pt x="2018" y="1384"/>
                </a:cubicBezTo>
                <a:cubicBezTo>
                  <a:pt x="2017" y="1385"/>
                  <a:pt x="2017" y="1385"/>
                  <a:pt x="2016" y="1385"/>
                </a:cubicBezTo>
                <a:cubicBezTo>
                  <a:pt x="2016" y="1386"/>
                  <a:pt x="2015" y="1386"/>
                  <a:pt x="2014" y="1386"/>
                </a:cubicBezTo>
                <a:cubicBezTo>
                  <a:pt x="2014" y="1386"/>
                  <a:pt x="2014" y="1386"/>
                  <a:pt x="2014" y="1386"/>
                </a:cubicBezTo>
                <a:cubicBezTo>
                  <a:pt x="2013" y="1387"/>
                  <a:pt x="2013" y="1387"/>
                  <a:pt x="2013" y="1387"/>
                </a:cubicBezTo>
                <a:cubicBezTo>
                  <a:pt x="2013" y="1387"/>
                  <a:pt x="2013" y="1387"/>
                  <a:pt x="2013" y="1387"/>
                </a:cubicBezTo>
                <a:cubicBezTo>
                  <a:pt x="2013" y="1388"/>
                  <a:pt x="2012" y="1388"/>
                  <a:pt x="2012" y="1389"/>
                </a:cubicBezTo>
                <a:cubicBezTo>
                  <a:pt x="2012" y="1389"/>
                  <a:pt x="2011" y="1389"/>
                  <a:pt x="2011" y="1390"/>
                </a:cubicBezTo>
                <a:cubicBezTo>
                  <a:pt x="2010" y="1390"/>
                  <a:pt x="2009" y="1390"/>
                  <a:pt x="2008" y="1391"/>
                </a:cubicBezTo>
                <a:cubicBezTo>
                  <a:pt x="2008" y="1391"/>
                  <a:pt x="2008" y="1391"/>
                  <a:pt x="2008" y="1391"/>
                </a:cubicBezTo>
                <a:cubicBezTo>
                  <a:pt x="2007" y="1391"/>
                  <a:pt x="2007" y="1392"/>
                  <a:pt x="2006" y="1392"/>
                </a:cubicBezTo>
                <a:cubicBezTo>
                  <a:pt x="2005" y="1392"/>
                  <a:pt x="2005" y="1392"/>
                  <a:pt x="2004" y="1392"/>
                </a:cubicBezTo>
                <a:cubicBezTo>
                  <a:pt x="2004" y="1392"/>
                  <a:pt x="2004" y="1392"/>
                  <a:pt x="2003" y="1392"/>
                </a:cubicBezTo>
                <a:cubicBezTo>
                  <a:pt x="2003" y="1392"/>
                  <a:pt x="2003" y="1392"/>
                  <a:pt x="2003" y="1392"/>
                </a:cubicBezTo>
                <a:cubicBezTo>
                  <a:pt x="2003" y="1392"/>
                  <a:pt x="2002" y="1392"/>
                  <a:pt x="2002" y="1393"/>
                </a:cubicBezTo>
                <a:cubicBezTo>
                  <a:pt x="2001" y="1393"/>
                  <a:pt x="2001" y="1393"/>
                  <a:pt x="2001" y="1394"/>
                </a:cubicBezTo>
                <a:cubicBezTo>
                  <a:pt x="2001" y="1394"/>
                  <a:pt x="2000" y="1394"/>
                  <a:pt x="2000" y="1394"/>
                </a:cubicBezTo>
                <a:cubicBezTo>
                  <a:pt x="2000" y="1395"/>
                  <a:pt x="1999" y="1395"/>
                  <a:pt x="1999" y="1395"/>
                </a:cubicBezTo>
                <a:cubicBezTo>
                  <a:pt x="1999" y="1395"/>
                  <a:pt x="1998" y="1396"/>
                  <a:pt x="1998" y="1396"/>
                </a:cubicBezTo>
                <a:cubicBezTo>
                  <a:pt x="1998" y="1396"/>
                  <a:pt x="1997" y="1396"/>
                  <a:pt x="1997" y="1397"/>
                </a:cubicBezTo>
                <a:cubicBezTo>
                  <a:pt x="1996" y="1398"/>
                  <a:pt x="1996" y="1398"/>
                  <a:pt x="1995" y="1399"/>
                </a:cubicBezTo>
                <a:cubicBezTo>
                  <a:pt x="1995" y="1399"/>
                  <a:pt x="1994" y="1399"/>
                  <a:pt x="1994" y="1399"/>
                </a:cubicBezTo>
                <a:cubicBezTo>
                  <a:pt x="1994" y="1399"/>
                  <a:pt x="1994" y="1399"/>
                  <a:pt x="1994" y="1400"/>
                </a:cubicBezTo>
                <a:cubicBezTo>
                  <a:pt x="1993" y="1400"/>
                  <a:pt x="1993" y="1401"/>
                  <a:pt x="1993" y="1401"/>
                </a:cubicBezTo>
                <a:cubicBezTo>
                  <a:pt x="1992" y="1402"/>
                  <a:pt x="1991" y="1403"/>
                  <a:pt x="1990" y="1403"/>
                </a:cubicBezTo>
                <a:cubicBezTo>
                  <a:pt x="1990" y="1404"/>
                  <a:pt x="1990" y="1404"/>
                  <a:pt x="1989" y="1405"/>
                </a:cubicBezTo>
                <a:cubicBezTo>
                  <a:pt x="1989" y="1405"/>
                  <a:pt x="1989" y="1405"/>
                  <a:pt x="1988" y="1405"/>
                </a:cubicBezTo>
                <a:cubicBezTo>
                  <a:pt x="1988" y="1405"/>
                  <a:pt x="1988" y="1405"/>
                  <a:pt x="1988" y="1406"/>
                </a:cubicBezTo>
                <a:cubicBezTo>
                  <a:pt x="1988" y="1406"/>
                  <a:pt x="1987" y="1406"/>
                  <a:pt x="1987" y="1406"/>
                </a:cubicBezTo>
                <a:cubicBezTo>
                  <a:pt x="1987" y="1406"/>
                  <a:pt x="1987" y="1407"/>
                  <a:pt x="1987" y="1407"/>
                </a:cubicBezTo>
                <a:cubicBezTo>
                  <a:pt x="1986" y="1407"/>
                  <a:pt x="1986" y="1408"/>
                  <a:pt x="1985" y="1408"/>
                </a:cubicBezTo>
                <a:cubicBezTo>
                  <a:pt x="1985" y="1408"/>
                  <a:pt x="1984" y="1408"/>
                  <a:pt x="1983" y="1409"/>
                </a:cubicBezTo>
                <a:cubicBezTo>
                  <a:pt x="1982" y="1409"/>
                  <a:pt x="1982" y="1409"/>
                  <a:pt x="1982" y="1410"/>
                </a:cubicBezTo>
                <a:cubicBezTo>
                  <a:pt x="1981" y="1410"/>
                  <a:pt x="1981" y="1410"/>
                  <a:pt x="1981" y="1411"/>
                </a:cubicBezTo>
                <a:cubicBezTo>
                  <a:pt x="1981" y="1412"/>
                  <a:pt x="1981" y="1412"/>
                  <a:pt x="1980" y="1413"/>
                </a:cubicBezTo>
                <a:cubicBezTo>
                  <a:pt x="1980" y="1414"/>
                  <a:pt x="1979" y="1414"/>
                  <a:pt x="1978" y="1414"/>
                </a:cubicBezTo>
                <a:cubicBezTo>
                  <a:pt x="1978" y="1414"/>
                  <a:pt x="1978" y="1414"/>
                  <a:pt x="1978" y="1414"/>
                </a:cubicBezTo>
                <a:cubicBezTo>
                  <a:pt x="1978" y="1414"/>
                  <a:pt x="1978" y="1414"/>
                  <a:pt x="1978" y="1414"/>
                </a:cubicBezTo>
                <a:cubicBezTo>
                  <a:pt x="1977" y="1414"/>
                  <a:pt x="1977" y="1414"/>
                  <a:pt x="1977" y="1415"/>
                </a:cubicBezTo>
                <a:cubicBezTo>
                  <a:pt x="1976" y="1415"/>
                  <a:pt x="1976" y="1415"/>
                  <a:pt x="1975" y="1415"/>
                </a:cubicBezTo>
                <a:cubicBezTo>
                  <a:pt x="1975" y="1415"/>
                  <a:pt x="1975" y="1415"/>
                  <a:pt x="1975" y="1415"/>
                </a:cubicBezTo>
                <a:cubicBezTo>
                  <a:pt x="1975" y="1415"/>
                  <a:pt x="1975" y="1415"/>
                  <a:pt x="1975" y="1415"/>
                </a:cubicBezTo>
                <a:cubicBezTo>
                  <a:pt x="1975" y="1415"/>
                  <a:pt x="1975" y="1415"/>
                  <a:pt x="1975" y="1416"/>
                </a:cubicBezTo>
                <a:cubicBezTo>
                  <a:pt x="1975" y="1417"/>
                  <a:pt x="1975" y="1417"/>
                  <a:pt x="1975" y="1418"/>
                </a:cubicBezTo>
                <a:cubicBezTo>
                  <a:pt x="1975" y="1419"/>
                  <a:pt x="1975" y="1419"/>
                  <a:pt x="1975" y="1419"/>
                </a:cubicBezTo>
                <a:cubicBezTo>
                  <a:pt x="1974" y="1419"/>
                  <a:pt x="1974" y="1420"/>
                  <a:pt x="1974" y="1420"/>
                </a:cubicBezTo>
                <a:cubicBezTo>
                  <a:pt x="1974" y="1420"/>
                  <a:pt x="1974" y="1420"/>
                  <a:pt x="1975" y="1420"/>
                </a:cubicBezTo>
                <a:cubicBezTo>
                  <a:pt x="1975" y="1420"/>
                  <a:pt x="1975" y="1420"/>
                  <a:pt x="1975" y="1420"/>
                </a:cubicBezTo>
                <a:cubicBezTo>
                  <a:pt x="1975" y="1421"/>
                  <a:pt x="1975" y="1421"/>
                  <a:pt x="1975" y="1422"/>
                </a:cubicBezTo>
                <a:cubicBezTo>
                  <a:pt x="1976" y="1422"/>
                  <a:pt x="1976" y="1422"/>
                  <a:pt x="1976" y="1423"/>
                </a:cubicBezTo>
                <a:cubicBezTo>
                  <a:pt x="1976" y="1423"/>
                  <a:pt x="1977" y="1424"/>
                  <a:pt x="1976" y="1425"/>
                </a:cubicBezTo>
                <a:cubicBezTo>
                  <a:pt x="1976" y="1425"/>
                  <a:pt x="1976" y="1425"/>
                  <a:pt x="1976" y="1425"/>
                </a:cubicBezTo>
                <a:cubicBezTo>
                  <a:pt x="1976" y="1425"/>
                  <a:pt x="1976" y="1425"/>
                  <a:pt x="1976" y="1425"/>
                </a:cubicBezTo>
                <a:cubicBezTo>
                  <a:pt x="1976" y="1426"/>
                  <a:pt x="1976" y="1426"/>
                  <a:pt x="1977" y="1426"/>
                </a:cubicBezTo>
                <a:cubicBezTo>
                  <a:pt x="1977" y="1426"/>
                  <a:pt x="1977" y="1427"/>
                  <a:pt x="1977" y="1428"/>
                </a:cubicBezTo>
                <a:cubicBezTo>
                  <a:pt x="1977" y="1428"/>
                  <a:pt x="1977" y="1428"/>
                  <a:pt x="1978" y="1428"/>
                </a:cubicBezTo>
                <a:cubicBezTo>
                  <a:pt x="1978" y="1429"/>
                  <a:pt x="1978" y="1429"/>
                  <a:pt x="1978" y="1429"/>
                </a:cubicBezTo>
                <a:cubicBezTo>
                  <a:pt x="1978" y="1430"/>
                  <a:pt x="1978" y="1430"/>
                  <a:pt x="1978" y="1431"/>
                </a:cubicBezTo>
                <a:cubicBezTo>
                  <a:pt x="1979" y="1432"/>
                  <a:pt x="1979" y="1432"/>
                  <a:pt x="1979" y="1433"/>
                </a:cubicBezTo>
                <a:cubicBezTo>
                  <a:pt x="1978" y="1434"/>
                  <a:pt x="1978" y="1434"/>
                  <a:pt x="1978" y="1434"/>
                </a:cubicBezTo>
                <a:cubicBezTo>
                  <a:pt x="1978" y="1434"/>
                  <a:pt x="1978" y="1434"/>
                  <a:pt x="1978" y="1434"/>
                </a:cubicBezTo>
                <a:cubicBezTo>
                  <a:pt x="1979" y="1434"/>
                  <a:pt x="1979" y="1435"/>
                  <a:pt x="1980" y="1435"/>
                </a:cubicBezTo>
                <a:cubicBezTo>
                  <a:pt x="1980" y="1436"/>
                  <a:pt x="1980" y="1437"/>
                  <a:pt x="1979" y="1438"/>
                </a:cubicBezTo>
                <a:cubicBezTo>
                  <a:pt x="1979" y="1439"/>
                  <a:pt x="1979" y="1440"/>
                  <a:pt x="1979" y="1441"/>
                </a:cubicBezTo>
                <a:cubicBezTo>
                  <a:pt x="1979" y="1441"/>
                  <a:pt x="1979" y="1441"/>
                  <a:pt x="1979" y="1441"/>
                </a:cubicBezTo>
                <a:cubicBezTo>
                  <a:pt x="1978" y="1442"/>
                  <a:pt x="1978" y="1442"/>
                  <a:pt x="1978" y="1442"/>
                </a:cubicBezTo>
                <a:cubicBezTo>
                  <a:pt x="1978" y="1443"/>
                  <a:pt x="1978" y="1443"/>
                  <a:pt x="1978" y="1443"/>
                </a:cubicBezTo>
                <a:cubicBezTo>
                  <a:pt x="1978" y="1443"/>
                  <a:pt x="1978" y="1444"/>
                  <a:pt x="1978" y="1444"/>
                </a:cubicBezTo>
                <a:cubicBezTo>
                  <a:pt x="1978" y="1444"/>
                  <a:pt x="1978" y="1445"/>
                  <a:pt x="1978" y="1445"/>
                </a:cubicBezTo>
                <a:cubicBezTo>
                  <a:pt x="1978" y="1445"/>
                  <a:pt x="1978" y="1445"/>
                  <a:pt x="1978" y="1445"/>
                </a:cubicBezTo>
                <a:cubicBezTo>
                  <a:pt x="1978" y="1446"/>
                  <a:pt x="1978" y="1446"/>
                  <a:pt x="1978" y="1446"/>
                </a:cubicBezTo>
                <a:cubicBezTo>
                  <a:pt x="1978" y="1446"/>
                  <a:pt x="1978" y="1446"/>
                  <a:pt x="1978" y="1446"/>
                </a:cubicBezTo>
                <a:cubicBezTo>
                  <a:pt x="1978" y="1446"/>
                  <a:pt x="1978" y="1447"/>
                  <a:pt x="1978" y="1447"/>
                </a:cubicBezTo>
                <a:cubicBezTo>
                  <a:pt x="1978" y="1447"/>
                  <a:pt x="1978" y="1447"/>
                  <a:pt x="1978" y="1447"/>
                </a:cubicBezTo>
                <a:cubicBezTo>
                  <a:pt x="1978" y="1447"/>
                  <a:pt x="1978" y="1447"/>
                  <a:pt x="1978" y="1447"/>
                </a:cubicBezTo>
                <a:cubicBezTo>
                  <a:pt x="1979" y="1447"/>
                  <a:pt x="1979" y="1447"/>
                  <a:pt x="1979" y="1447"/>
                </a:cubicBezTo>
                <a:cubicBezTo>
                  <a:pt x="1980" y="1448"/>
                  <a:pt x="1980" y="1448"/>
                  <a:pt x="1980" y="1448"/>
                </a:cubicBezTo>
                <a:cubicBezTo>
                  <a:pt x="1980" y="1450"/>
                  <a:pt x="1979" y="1451"/>
                  <a:pt x="1978" y="1453"/>
                </a:cubicBezTo>
                <a:cubicBezTo>
                  <a:pt x="1978" y="1453"/>
                  <a:pt x="1978" y="1453"/>
                  <a:pt x="1977" y="1453"/>
                </a:cubicBezTo>
                <a:cubicBezTo>
                  <a:pt x="1977" y="1454"/>
                  <a:pt x="1977" y="1454"/>
                  <a:pt x="1977" y="1454"/>
                </a:cubicBezTo>
                <a:cubicBezTo>
                  <a:pt x="1977" y="1454"/>
                  <a:pt x="1977" y="1455"/>
                  <a:pt x="1976" y="1455"/>
                </a:cubicBezTo>
                <a:cubicBezTo>
                  <a:pt x="1976" y="1455"/>
                  <a:pt x="1975" y="1456"/>
                  <a:pt x="1975" y="1456"/>
                </a:cubicBezTo>
                <a:cubicBezTo>
                  <a:pt x="1975" y="1456"/>
                  <a:pt x="1974" y="1456"/>
                  <a:pt x="1974" y="1456"/>
                </a:cubicBezTo>
                <a:cubicBezTo>
                  <a:pt x="1974" y="1457"/>
                  <a:pt x="1973" y="1457"/>
                  <a:pt x="1973" y="1457"/>
                </a:cubicBezTo>
                <a:cubicBezTo>
                  <a:pt x="1972" y="1457"/>
                  <a:pt x="1972" y="1457"/>
                  <a:pt x="1972" y="1457"/>
                </a:cubicBezTo>
                <a:cubicBezTo>
                  <a:pt x="1971" y="1458"/>
                  <a:pt x="1971" y="1458"/>
                  <a:pt x="1971" y="1458"/>
                </a:cubicBezTo>
                <a:cubicBezTo>
                  <a:pt x="1971" y="1458"/>
                  <a:pt x="1970" y="1458"/>
                  <a:pt x="1970" y="1458"/>
                </a:cubicBezTo>
                <a:cubicBezTo>
                  <a:pt x="1970" y="1459"/>
                  <a:pt x="1970" y="1459"/>
                  <a:pt x="1970" y="1459"/>
                </a:cubicBezTo>
                <a:cubicBezTo>
                  <a:pt x="1969" y="1460"/>
                  <a:pt x="1968" y="1460"/>
                  <a:pt x="1966" y="1460"/>
                </a:cubicBezTo>
                <a:cubicBezTo>
                  <a:pt x="1965" y="1460"/>
                  <a:pt x="1965" y="1460"/>
                  <a:pt x="1965" y="1461"/>
                </a:cubicBezTo>
                <a:cubicBezTo>
                  <a:pt x="1964" y="1461"/>
                  <a:pt x="1963" y="1462"/>
                  <a:pt x="1963" y="1462"/>
                </a:cubicBezTo>
                <a:cubicBezTo>
                  <a:pt x="1962" y="1462"/>
                  <a:pt x="1962" y="1463"/>
                  <a:pt x="1961" y="1463"/>
                </a:cubicBezTo>
                <a:cubicBezTo>
                  <a:pt x="1961" y="1463"/>
                  <a:pt x="1961" y="1463"/>
                  <a:pt x="1960" y="1463"/>
                </a:cubicBezTo>
                <a:cubicBezTo>
                  <a:pt x="1960" y="1463"/>
                  <a:pt x="1960" y="1463"/>
                  <a:pt x="1960" y="1464"/>
                </a:cubicBezTo>
                <a:cubicBezTo>
                  <a:pt x="1959" y="1464"/>
                  <a:pt x="1959" y="1464"/>
                  <a:pt x="1958" y="1465"/>
                </a:cubicBezTo>
                <a:cubicBezTo>
                  <a:pt x="1958" y="1465"/>
                  <a:pt x="1958" y="1465"/>
                  <a:pt x="1957" y="1465"/>
                </a:cubicBezTo>
                <a:cubicBezTo>
                  <a:pt x="1957" y="1466"/>
                  <a:pt x="1956" y="1466"/>
                  <a:pt x="1956" y="1466"/>
                </a:cubicBezTo>
                <a:cubicBezTo>
                  <a:pt x="1955" y="1466"/>
                  <a:pt x="1955" y="1466"/>
                  <a:pt x="1955" y="1466"/>
                </a:cubicBezTo>
                <a:cubicBezTo>
                  <a:pt x="1955" y="1467"/>
                  <a:pt x="1955" y="1467"/>
                  <a:pt x="1955" y="1467"/>
                </a:cubicBezTo>
                <a:cubicBezTo>
                  <a:pt x="1955" y="1468"/>
                  <a:pt x="1954" y="1469"/>
                  <a:pt x="1953" y="1469"/>
                </a:cubicBezTo>
                <a:cubicBezTo>
                  <a:pt x="1953" y="1469"/>
                  <a:pt x="1953" y="1469"/>
                  <a:pt x="1953" y="1469"/>
                </a:cubicBezTo>
                <a:cubicBezTo>
                  <a:pt x="1953" y="1470"/>
                  <a:pt x="1953" y="1470"/>
                  <a:pt x="1953" y="1470"/>
                </a:cubicBezTo>
                <a:cubicBezTo>
                  <a:pt x="1953" y="1471"/>
                  <a:pt x="1953" y="1471"/>
                  <a:pt x="1953" y="1471"/>
                </a:cubicBezTo>
                <a:cubicBezTo>
                  <a:pt x="1954" y="1471"/>
                  <a:pt x="1954" y="1470"/>
                  <a:pt x="1954" y="1470"/>
                </a:cubicBezTo>
                <a:cubicBezTo>
                  <a:pt x="1954" y="1470"/>
                  <a:pt x="1954" y="1470"/>
                  <a:pt x="1955" y="1470"/>
                </a:cubicBezTo>
                <a:cubicBezTo>
                  <a:pt x="1955" y="1470"/>
                  <a:pt x="1956" y="1471"/>
                  <a:pt x="1956" y="1471"/>
                </a:cubicBezTo>
                <a:cubicBezTo>
                  <a:pt x="1956" y="1472"/>
                  <a:pt x="1956" y="1473"/>
                  <a:pt x="1956" y="1473"/>
                </a:cubicBezTo>
                <a:cubicBezTo>
                  <a:pt x="1956" y="1473"/>
                  <a:pt x="1956" y="1474"/>
                  <a:pt x="1956" y="1474"/>
                </a:cubicBezTo>
                <a:cubicBezTo>
                  <a:pt x="1956" y="1475"/>
                  <a:pt x="1955" y="1475"/>
                  <a:pt x="1955" y="1476"/>
                </a:cubicBezTo>
                <a:cubicBezTo>
                  <a:pt x="1955" y="1476"/>
                  <a:pt x="1955" y="1476"/>
                  <a:pt x="1955" y="1476"/>
                </a:cubicBezTo>
                <a:cubicBezTo>
                  <a:pt x="1955" y="1477"/>
                  <a:pt x="1955" y="1477"/>
                  <a:pt x="1955" y="1477"/>
                </a:cubicBezTo>
                <a:cubicBezTo>
                  <a:pt x="1955" y="1477"/>
                  <a:pt x="1955" y="1477"/>
                  <a:pt x="1955" y="1477"/>
                </a:cubicBezTo>
                <a:cubicBezTo>
                  <a:pt x="1955" y="1477"/>
                  <a:pt x="1955" y="1478"/>
                  <a:pt x="1955" y="1478"/>
                </a:cubicBezTo>
                <a:cubicBezTo>
                  <a:pt x="1955" y="1479"/>
                  <a:pt x="1955" y="1479"/>
                  <a:pt x="1955" y="1480"/>
                </a:cubicBezTo>
                <a:cubicBezTo>
                  <a:pt x="1955" y="1480"/>
                  <a:pt x="1954" y="1481"/>
                  <a:pt x="1954" y="1482"/>
                </a:cubicBezTo>
                <a:cubicBezTo>
                  <a:pt x="1954" y="1482"/>
                  <a:pt x="1954" y="1483"/>
                  <a:pt x="1954" y="1483"/>
                </a:cubicBezTo>
                <a:cubicBezTo>
                  <a:pt x="1954" y="1483"/>
                  <a:pt x="1953" y="1483"/>
                  <a:pt x="1953" y="1483"/>
                </a:cubicBezTo>
                <a:cubicBezTo>
                  <a:pt x="1953" y="1484"/>
                  <a:pt x="1953" y="1484"/>
                  <a:pt x="1953" y="1484"/>
                </a:cubicBezTo>
                <a:cubicBezTo>
                  <a:pt x="1953" y="1485"/>
                  <a:pt x="1953" y="1485"/>
                  <a:pt x="1953" y="1485"/>
                </a:cubicBezTo>
                <a:cubicBezTo>
                  <a:pt x="1953" y="1486"/>
                  <a:pt x="1952" y="1486"/>
                  <a:pt x="1952" y="1487"/>
                </a:cubicBezTo>
                <a:cubicBezTo>
                  <a:pt x="1952" y="1487"/>
                  <a:pt x="1952" y="1487"/>
                  <a:pt x="1952" y="1488"/>
                </a:cubicBezTo>
                <a:cubicBezTo>
                  <a:pt x="1951" y="1488"/>
                  <a:pt x="1951" y="1489"/>
                  <a:pt x="1951" y="1489"/>
                </a:cubicBezTo>
                <a:cubicBezTo>
                  <a:pt x="1950" y="1490"/>
                  <a:pt x="1950" y="1490"/>
                  <a:pt x="1950" y="1491"/>
                </a:cubicBezTo>
                <a:cubicBezTo>
                  <a:pt x="1950" y="1491"/>
                  <a:pt x="1950" y="1491"/>
                  <a:pt x="1950" y="1492"/>
                </a:cubicBezTo>
                <a:cubicBezTo>
                  <a:pt x="1950" y="1493"/>
                  <a:pt x="1948" y="1494"/>
                  <a:pt x="1947" y="1495"/>
                </a:cubicBezTo>
                <a:cubicBezTo>
                  <a:pt x="1947" y="1495"/>
                  <a:pt x="1946" y="1495"/>
                  <a:pt x="1946" y="1495"/>
                </a:cubicBezTo>
                <a:cubicBezTo>
                  <a:pt x="1945" y="1496"/>
                  <a:pt x="1945" y="1496"/>
                  <a:pt x="1944" y="1497"/>
                </a:cubicBezTo>
                <a:cubicBezTo>
                  <a:pt x="1944" y="1497"/>
                  <a:pt x="1944" y="1497"/>
                  <a:pt x="1944" y="1498"/>
                </a:cubicBezTo>
                <a:cubicBezTo>
                  <a:pt x="1944" y="1498"/>
                  <a:pt x="1943" y="1498"/>
                  <a:pt x="1943" y="1498"/>
                </a:cubicBezTo>
                <a:cubicBezTo>
                  <a:pt x="1942" y="1498"/>
                  <a:pt x="1942" y="1499"/>
                  <a:pt x="1942" y="1499"/>
                </a:cubicBezTo>
                <a:cubicBezTo>
                  <a:pt x="1942" y="1499"/>
                  <a:pt x="1941" y="1499"/>
                  <a:pt x="1941" y="1500"/>
                </a:cubicBezTo>
                <a:cubicBezTo>
                  <a:pt x="1941" y="1500"/>
                  <a:pt x="1940" y="1500"/>
                  <a:pt x="1940" y="1501"/>
                </a:cubicBezTo>
                <a:cubicBezTo>
                  <a:pt x="1940" y="1501"/>
                  <a:pt x="1940" y="1502"/>
                  <a:pt x="1939" y="1502"/>
                </a:cubicBezTo>
                <a:cubicBezTo>
                  <a:pt x="1939" y="1502"/>
                  <a:pt x="1939" y="1502"/>
                  <a:pt x="1939" y="1502"/>
                </a:cubicBezTo>
                <a:cubicBezTo>
                  <a:pt x="1938" y="1502"/>
                  <a:pt x="1938" y="1502"/>
                  <a:pt x="1938" y="1502"/>
                </a:cubicBezTo>
                <a:cubicBezTo>
                  <a:pt x="1938" y="1503"/>
                  <a:pt x="1938" y="1503"/>
                  <a:pt x="1938" y="1503"/>
                </a:cubicBezTo>
                <a:cubicBezTo>
                  <a:pt x="1938" y="1503"/>
                  <a:pt x="1938" y="1503"/>
                  <a:pt x="1938" y="1503"/>
                </a:cubicBezTo>
                <a:cubicBezTo>
                  <a:pt x="1938" y="1504"/>
                  <a:pt x="1938" y="1504"/>
                  <a:pt x="1938" y="1505"/>
                </a:cubicBezTo>
                <a:cubicBezTo>
                  <a:pt x="1937" y="1506"/>
                  <a:pt x="1936" y="1506"/>
                  <a:pt x="1936" y="1506"/>
                </a:cubicBezTo>
                <a:cubicBezTo>
                  <a:pt x="1936" y="1506"/>
                  <a:pt x="1936" y="1506"/>
                  <a:pt x="1935" y="1506"/>
                </a:cubicBezTo>
                <a:cubicBezTo>
                  <a:pt x="1935" y="1507"/>
                  <a:pt x="1935" y="1508"/>
                  <a:pt x="1934" y="1508"/>
                </a:cubicBezTo>
                <a:cubicBezTo>
                  <a:pt x="1934" y="1509"/>
                  <a:pt x="1933" y="1509"/>
                  <a:pt x="1933" y="1510"/>
                </a:cubicBezTo>
                <a:cubicBezTo>
                  <a:pt x="1933" y="1510"/>
                  <a:pt x="1933" y="1510"/>
                  <a:pt x="1933" y="1511"/>
                </a:cubicBezTo>
                <a:cubicBezTo>
                  <a:pt x="1933" y="1512"/>
                  <a:pt x="1932" y="1513"/>
                  <a:pt x="1932" y="1513"/>
                </a:cubicBezTo>
                <a:cubicBezTo>
                  <a:pt x="1931" y="1514"/>
                  <a:pt x="1931" y="1514"/>
                  <a:pt x="1930" y="1514"/>
                </a:cubicBezTo>
                <a:cubicBezTo>
                  <a:pt x="1930" y="1515"/>
                  <a:pt x="1930" y="1515"/>
                  <a:pt x="1930" y="1515"/>
                </a:cubicBezTo>
                <a:cubicBezTo>
                  <a:pt x="1930" y="1515"/>
                  <a:pt x="1930" y="1515"/>
                  <a:pt x="1930" y="1515"/>
                </a:cubicBezTo>
                <a:cubicBezTo>
                  <a:pt x="1930" y="1515"/>
                  <a:pt x="1930" y="1515"/>
                  <a:pt x="1930" y="1515"/>
                </a:cubicBezTo>
                <a:cubicBezTo>
                  <a:pt x="1930" y="1517"/>
                  <a:pt x="1929" y="1518"/>
                  <a:pt x="1928" y="1518"/>
                </a:cubicBezTo>
                <a:cubicBezTo>
                  <a:pt x="1928" y="1518"/>
                  <a:pt x="1928" y="1518"/>
                  <a:pt x="1927" y="1519"/>
                </a:cubicBezTo>
                <a:cubicBezTo>
                  <a:pt x="1927" y="1519"/>
                  <a:pt x="1927" y="1519"/>
                  <a:pt x="1927" y="1519"/>
                </a:cubicBezTo>
                <a:cubicBezTo>
                  <a:pt x="1927" y="1520"/>
                  <a:pt x="1926" y="1520"/>
                  <a:pt x="1926" y="1521"/>
                </a:cubicBezTo>
                <a:cubicBezTo>
                  <a:pt x="1925" y="1521"/>
                  <a:pt x="1924" y="1522"/>
                  <a:pt x="1923" y="1523"/>
                </a:cubicBezTo>
                <a:cubicBezTo>
                  <a:pt x="1923" y="1523"/>
                  <a:pt x="1923" y="1523"/>
                  <a:pt x="1923" y="1524"/>
                </a:cubicBezTo>
                <a:cubicBezTo>
                  <a:pt x="1922" y="1524"/>
                  <a:pt x="1922" y="1524"/>
                  <a:pt x="1921" y="1525"/>
                </a:cubicBezTo>
                <a:cubicBezTo>
                  <a:pt x="1920" y="1525"/>
                  <a:pt x="1920" y="1526"/>
                  <a:pt x="1919" y="1527"/>
                </a:cubicBezTo>
                <a:cubicBezTo>
                  <a:pt x="1918" y="1527"/>
                  <a:pt x="1918" y="1528"/>
                  <a:pt x="1917" y="1528"/>
                </a:cubicBezTo>
                <a:cubicBezTo>
                  <a:pt x="1916" y="1529"/>
                  <a:pt x="1916" y="1529"/>
                  <a:pt x="1915" y="1530"/>
                </a:cubicBezTo>
                <a:cubicBezTo>
                  <a:pt x="1915" y="1530"/>
                  <a:pt x="1915" y="1530"/>
                  <a:pt x="1915" y="1530"/>
                </a:cubicBezTo>
                <a:cubicBezTo>
                  <a:pt x="1914" y="1531"/>
                  <a:pt x="1914" y="1531"/>
                  <a:pt x="1914" y="1531"/>
                </a:cubicBezTo>
                <a:cubicBezTo>
                  <a:pt x="1913" y="1532"/>
                  <a:pt x="1913" y="1532"/>
                  <a:pt x="1913" y="1532"/>
                </a:cubicBezTo>
                <a:cubicBezTo>
                  <a:pt x="1913" y="1532"/>
                  <a:pt x="1912" y="1533"/>
                  <a:pt x="1912" y="1533"/>
                </a:cubicBezTo>
                <a:cubicBezTo>
                  <a:pt x="1912" y="1533"/>
                  <a:pt x="1912" y="1533"/>
                  <a:pt x="1912" y="1533"/>
                </a:cubicBezTo>
                <a:cubicBezTo>
                  <a:pt x="1912" y="1534"/>
                  <a:pt x="1912" y="1534"/>
                  <a:pt x="1911" y="1535"/>
                </a:cubicBezTo>
                <a:cubicBezTo>
                  <a:pt x="1911" y="1535"/>
                  <a:pt x="1910" y="1535"/>
                  <a:pt x="1910" y="1535"/>
                </a:cubicBezTo>
                <a:cubicBezTo>
                  <a:pt x="1910" y="1535"/>
                  <a:pt x="1910" y="1535"/>
                  <a:pt x="1910" y="1535"/>
                </a:cubicBezTo>
                <a:cubicBezTo>
                  <a:pt x="1909" y="1536"/>
                  <a:pt x="1909" y="1536"/>
                  <a:pt x="1908" y="1536"/>
                </a:cubicBezTo>
                <a:cubicBezTo>
                  <a:pt x="1908" y="1537"/>
                  <a:pt x="1907" y="1537"/>
                  <a:pt x="1907" y="1538"/>
                </a:cubicBezTo>
                <a:cubicBezTo>
                  <a:pt x="1905" y="1539"/>
                  <a:pt x="1905" y="1539"/>
                  <a:pt x="1905" y="1539"/>
                </a:cubicBezTo>
                <a:cubicBezTo>
                  <a:pt x="1904" y="1539"/>
                  <a:pt x="1904" y="1539"/>
                  <a:pt x="1904" y="1539"/>
                </a:cubicBezTo>
                <a:cubicBezTo>
                  <a:pt x="1904" y="1539"/>
                  <a:pt x="1904" y="1539"/>
                  <a:pt x="1903" y="1540"/>
                </a:cubicBezTo>
                <a:cubicBezTo>
                  <a:pt x="1903" y="1540"/>
                  <a:pt x="1902" y="1540"/>
                  <a:pt x="1902" y="1540"/>
                </a:cubicBezTo>
                <a:cubicBezTo>
                  <a:pt x="1902" y="1540"/>
                  <a:pt x="1901" y="1540"/>
                  <a:pt x="1901" y="1540"/>
                </a:cubicBezTo>
                <a:cubicBezTo>
                  <a:pt x="1901" y="1540"/>
                  <a:pt x="1901" y="1540"/>
                  <a:pt x="1900" y="1540"/>
                </a:cubicBezTo>
                <a:cubicBezTo>
                  <a:pt x="1900" y="1540"/>
                  <a:pt x="1900" y="1540"/>
                  <a:pt x="1899" y="1541"/>
                </a:cubicBezTo>
                <a:cubicBezTo>
                  <a:pt x="1899" y="1541"/>
                  <a:pt x="1898" y="1541"/>
                  <a:pt x="1897" y="1541"/>
                </a:cubicBezTo>
                <a:cubicBezTo>
                  <a:pt x="1897" y="1541"/>
                  <a:pt x="1896" y="1541"/>
                  <a:pt x="1896" y="1541"/>
                </a:cubicBezTo>
                <a:cubicBezTo>
                  <a:pt x="1896" y="1541"/>
                  <a:pt x="1896" y="1541"/>
                  <a:pt x="1896" y="1541"/>
                </a:cubicBezTo>
                <a:cubicBezTo>
                  <a:pt x="1895" y="1541"/>
                  <a:pt x="1895" y="1541"/>
                  <a:pt x="1895" y="1541"/>
                </a:cubicBezTo>
                <a:cubicBezTo>
                  <a:pt x="1894" y="1541"/>
                  <a:pt x="1894" y="1542"/>
                  <a:pt x="1893" y="1542"/>
                </a:cubicBezTo>
                <a:cubicBezTo>
                  <a:pt x="1893" y="1542"/>
                  <a:pt x="1893" y="1542"/>
                  <a:pt x="1892" y="1542"/>
                </a:cubicBezTo>
                <a:cubicBezTo>
                  <a:pt x="1892" y="1542"/>
                  <a:pt x="1892" y="1542"/>
                  <a:pt x="1892" y="1542"/>
                </a:cubicBezTo>
                <a:cubicBezTo>
                  <a:pt x="1893" y="1543"/>
                  <a:pt x="1893" y="1543"/>
                  <a:pt x="1893" y="1543"/>
                </a:cubicBezTo>
                <a:cubicBezTo>
                  <a:pt x="1893" y="1544"/>
                  <a:pt x="1893" y="1545"/>
                  <a:pt x="1892" y="1545"/>
                </a:cubicBezTo>
                <a:cubicBezTo>
                  <a:pt x="1892" y="1545"/>
                  <a:pt x="1891" y="1545"/>
                  <a:pt x="1891" y="1545"/>
                </a:cubicBezTo>
                <a:cubicBezTo>
                  <a:pt x="1890" y="1545"/>
                  <a:pt x="1888" y="1545"/>
                  <a:pt x="1887" y="1544"/>
                </a:cubicBezTo>
                <a:cubicBezTo>
                  <a:pt x="1887" y="1544"/>
                  <a:pt x="1887" y="1544"/>
                  <a:pt x="1887" y="1544"/>
                </a:cubicBezTo>
                <a:cubicBezTo>
                  <a:pt x="1887" y="1545"/>
                  <a:pt x="1887" y="1546"/>
                  <a:pt x="1886" y="1546"/>
                </a:cubicBezTo>
                <a:cubicBezTo>
                  <a:pt x="1886" y="1547"/>
                  <a:pt x="1885" y="1547"/>
                  <a:pt x="1885" y="1547"/>
                </a:cubicBezTo>
                <a:cubicBezTo>
                  <a:pt x="1885" y="1547"/>
                  <a:pt x="1885" y="1547"/>
                  <a:pt x="1884" y="1547"/>
                </a:cubicBezTo>
                <a:cubicBezTo>
                  <a:pt x="1883" y="1546"/>
                  <a:pt x="1881" y="1546"/>
                  <a:pt x="1879" y="1545"/>
                </a:cubicBezTo>
                <a:cubicBezTo>
                  <a:pt x="1879" y="1545"/>
                  <a:pt x="1879" y="1545"/>
                  <a:pt x="1878" y="1545"/>
                </a:cubicBezTo>
                <a:cubicBezTo>
                  <a:pt x="1878" y="1545"/>
                  <a:pt x="1878" y="1545"/>
                  <a:pt x="1878" y="1545"/>
                </a:cubicBezTo>
                <a:cubicBezTo>
                  <a:pt x="1878" y="1545"/>
                  <a:pt x="1878" y="1545"/>
                  <a:pt x="1877" y="1545"/>
                </a:cubicBezTo>
                <a:cubicBezTo>
                  <a:pt x="1877" y="1545"/>
                  <a:pt x="1877" y="1545"/>
                  <a:pt x="1876" y="1545"/>
                </a:cubicBezTo>
                <a:cubicBezTo>
                  <a:pt x="1876" y="1545"/>
                  <a:pt x="1876" y="1545"/>
                  <a:pt x="1876" y="1545"/>
                </a:cubicBezTo>
                <a:cubicBezTo>
                  <a:pt x="1876" y="1545"/>
                  <a:pt x="1875" y="1545"/>
                  <a:pt x="1875" y="1545"/>
                </a:cubicBezTo>
                <a:cubicBezTo>
                  <a:pt x="1875" y="1545"/>
                  <a:pt x="1875" y="1545"/>
                  <a:pt x="1875" y="1545"/>
                </a:cubicBezTo>
                <a:cubicBezTo>
                  <a:pt x="1875" y="1545"/>
                  <a:pt x="1875" y="1545"/>
                  <a:pt x="1875" y="1546"/>
                </a:cubicBezTo>
                <a:cubicBezTo>
                  <a:pt x="1874" y="1546"/>
                  <a:pt x="1874" y="1546"/>
                  <a:pt x="1874" y="1546"/>
                </a:cubicBezTo>
                <a:cubicBezTo>
                  <a:pt x="1873" y="1546"/>
                  <a:pt x="1873" y="1546"/>
                  <a:pt x="1872" y="1546"/>
                </a:cubicBezTo>
                <a:cubicBezTo>
                  <a:pt x="1872" y="1546"/>
                  <a:pt x="1872" y="1546"/>
                  <a:pt x="1872" y="1546"/>
                </a:cubicBezTo>
                <a:cubicBezTo>
                  <a:pt x="1871" y="1546"/>
                  <a:pt x="1871" y="1546"/>
                  <a:pt x="1870" y="1546"/>
                </a:cubicBezTo>
                <a:cubicBezTo>
                  <a:pt x="1870" y="1546"/>
                  <a:pt x="1870" y="1546"/>
                  <a:pt x="1870" y="1545"/>
                </a:cubicBezTo>
                <a:cubicBezTo>
                  <a:pt x="1870" y="1545"/>
                  <a:pt x="1869" y="1545"/>
                  <a:pt x="1868" y="1546"/>
                </a:cubicBezTo>
                <a:cubicBezTo>
                  <a:pt x="1867" y="1546"/>
                  <a:pt x="1866" y="1546"/>
                  <a:pt x="1866" y="1546"/>
                </a:cubicBezTo>
                <a:cubicBezTo>
                  <a:pt x="1866" y="1546"/>
                  <a:pt x="1865" y="1546"/>
                  <a:pt x="1865" y="1547"/>
                </a:cubicBezTo>
                <a:cubicBezTo>
                  <a:pt x="1865" y="1547"/>
                  <a:pt x="1865" y="1548"/>
                  <a:pt x="1864" y="1548"/>
                </a:cubicBezTo>
                <a:cubicBezTo>
                  <a:pt x="1863" y="1548"/>
                  <a:pt x="1863" y="1548"/>
                  <a:pt x="1863" y="1548"/>
                </a:cubicBezTo>
                <a:cubicBezTo>
                  <a:pt x="1863" y="1548"/>
                  <a:pt x="1863" y="1548"/>
                  <a:pt x="1863" y="1548"/>
                </a:cubicBezTo>
                <a:cubicBezTo>
                  <a:pt x="1862" y="1549"/>
                  <a:pt x="1862" y="1549"/>
                  <a:pt x="1861" y="1549"/>
                </a:cubicBezTo>
                <a:cubicBezTo>
                  <a:pt x="1861" y="1549"/>
                  <a:pt x="1861" y="1549"/>
                  <a:pt x="1861" y="1549"/>
                </a:cubicBezTo>
                <a:cubicBezTo>
                  <a:pt x="1861" y="1549"/>
                  <a:pt x="1860" y="1549"/>
                  <a:pt x="1860" y="1549"/>
                </a:cubicBezTo>
                <a:cubicBezTo>
                  <a:pt x="1860" y="1549"/>
                  <a:pt x="1860" y="1549"/>
                  <a:pt x="1860" y="1550"/>
                </a:cubicBezTo>
                <a:cubicBezTo>
                  <a:pt x="1859" y="1550"/>
                  <a:pt x="1858" y="1550"/>
                  <a:pt x="1858" y="1550"/>
                </a:cubicBezTo>
                <a:cubicBezTo>
                  <a:pt x="1857" y="1550"/>
                  <a:pt x="1856" y="1550"/>
                  <a:pt x="1856" y="1549"/>
                </a:cubicBezTo>
                <a:cubicBezTo>
                  <a:pt x="1855" y="1549"/>
                  <a:pt x="1855" y="1549"/>
                  <a:pt x="1855" y="1549"/>
                </a:cubicBezTo>
                <a:cubicBezTo>
                  <a:pt x="1855" y="1549"/>
                  <a:pt x="1855" y="1549"/>
                  <a:pt x="1855" y="1549"/>
                </a:cubicBezTo>
                <a:cubicBezTo>
                  <a:pt x="1855" y="1550"/>
                  <a:pt x="1854" y="1550"/>
                  <a:pt x="1854" y="1550"/>
                </a:cubicBezTo>
                <a:cubicBezTo>
                  <a:pt x="1853" y="1550"/>
                  <a:pt x="1853" y="1550"/>
                  <a:pt x="1852" y="1550"/>
                </a:cubicBezTo>
                <a:cubicBezTo>
                  <a:pt x="1852" y="1550"/>
                  <a:pt x="1852" y="1550"/>
                  <a:pt x="1852" y="1550"/>
                </a:cubicBezTo>
                <a:cubicBezTo>
                  <a:pt x="1852" y="1550"/>
                  <a:pt x="1851" y="1551"/>
                  <a:pt x="1851" y="1551"/>
                </a:cubicBezTo>
                <a:cubicBezTo>
                  <a:pt x="1851" y="1552"/>
                  <a:pt x="1850" y="1552"/>
                  <a:pt x="1850" y="1552"/>
                </a:cubicBezTo>
                <a:cubicBezTo>
                  <a:pt x="1849" y="1552"/>
                  <a:pt x="1849" y="1552"/>
                  <a:pt x="1849" y="1553"/>
                </a:cubicBezTo>
                <a:cubicBezTo>
                  <a:pt x="1849" y="1553"/>
                  <a:pt x="1849" y="1553"/>
                  <a:pt x="1848" y="1553"/>
                </a:cubicBezTo>
                <a:cubicBezTo>
                  <a:pt x="1848" y="1554"/>
                  <a:pt x="1847" y="1554"/>
                  <a:pt x="1846" y="1554"/>
                </a:cubicBezTo>
                <a:cubicBezTo>
                  <a:pt x="1846" y="1554"/>
                  <a:pt x="1846" y="1554"/>
                  <a:pt x="1845" y="1554"/>
                </a:cubicBezTo>
                <a:cubicBezTo>
                  <a:pt x="1845" y="1554"/>
                  <a:pt x="1845" y="1554"/>
                  <a:pt x="1845" y="1553"/>
                </a:cubicBezTo>
                <a:cubicBezTo>
                  <a:pt x="1845" y="1553"/>
                  <a:pt x="1844" y="1553"/>
                  <a:pt x="1844" y="1553"/>
                </a:cubicBezTo>
                <a:cubicBezTo>
                  <a:pt x="1844" y="1553"/>
                  <a:pt x="1843" y="1553"/>
                  <a:pt x="1843" y="1553"/>
                </a:cubicBezTo>
                <a:cubicBezTo>
                  <a:pt x="1842" y="1553"/>
                  <a:pt x="1842" y="1553"/>
                  <a:pt x="1842" y="1553"/>
                </a:cubicBezTo>
                <a:cubicBezTo>
                  <a:pt x="1842" y="1552"/>
                  <a:pt x="1842" y="1552"/>
                  <a:pt x="1841" y="1552"/>
                </a:cubicBezTo>
                <a:cubicBezTo>
                  <a:pt x="1841" y="1552"/>
                  <a:pt x="1841" y="1552"/>
                  <a:pt x="1841" y="1552"/>
                </a:cubicBezTo>
                <a:cubicBezTo>
                  <a:pt x="1841" y="1552"/>
                  <a:pt x="1841" y="1551"/>
                  <a:pt x="1840" y="1551"/>
                </a:cubicBezTo>
                <a:cubicBezTo>
                  <a:pt x="1840" y="1551"/>
                  <a:pt x="1839" y="1550"/>
                  <a:pt x="1839" y="1550"/>
                </a:cubicBezTo>
                <a:cubicBezTo>
                  <a:pt x="1839" y="1550"/>
                  <a:pt x="1839" y="1550"/>
                  <a:pt x="1839" y="1550"/>
                </a:cubicBezTo>
                <a:cubicBezTo>
                  <a:pt x="1838" y="1550"/>
                  <a:pt x="1838" y="1550"/>
                  <a:pt x="1837" y="1550"/>
                </a:cubicBezTo>
                <a:cubicBezTo>
                  <a:pt x="1836" y="1550"/>
                  <a:pt x="1836" y="1550"/>
                  <a:pt x="1836" y="1549"/>
                </a:cubicBezTo>
                <a:cubicBezTo>
                  <a:pt x="1836" y="1550"/>
                  <a:pt x="1836" y="1550"/>
                  <a:pt x="1836" y="1550"/>
                </a:cubicBezTo>
                <a:cubicBezTo>
                  <a:pt x="1836" y="1550"/>
                  <a:pt x="1836" y="1550"/>
                  <a:pt x="1836" y="1550"/>
                </a:cubicBezTo>
                <a:cubicBezTo>
                  <a:pt x="1835" y="1551"/>
                  <a:pt x="1835" y="1551"/>
                  <a:pt x="1834" y="1551"/>
                </a:cubicBezTo>
                <a:cubicBezTo>
                  <a:pt x="1834" y="1551"/>
                  <a:pt x="1833" y="1551"/>
                  <a:pt x="1832" y="1550"/>
                </a:cubicBezTo>
                <a:cubicBezTo>
                  <a:pt x="1832" y="1550"/>
                  <a:pt x="1832" y="1549"/>
                  <a:pt x="1832" y="1549"/>
                </a:cubicBezTo>
                <a:cubicBezTo>
                  <a:pt x="1832" y="1548"/>
                  <a:pt x="1832" y="1547"/>
                  <a:pt x="1832" y="1547"/>
                </a:cubicBezTo>
                <a:cubicBezTo>
                  <a:pt x="1832" y="1546"/>
                  <a:pt x="1832" y="1545"/>
                  <a:pt x="1832" y="1545"/>
                </a:cubicBezTo>
                <a:cubicBezTo>
                  <a:pt x="1832" y="1544"/>
                  <a:pt x="1832" y="1543"/>
                  <a:pt x="1833" y="1543"/>
                </a:cubicBezTo>
                <a:cubicBezTo>
                  <a:pt x="1833" y="1543"/>
                  <a:pt x="1832" y="1542"/>
                  <a:pt x="1832" y="1542"/>
                </a:cubicBezTo>
                <a:cubicBezTo>
                  <a:pt x="1831" y="1541"/>
                  <a:pt x="1831" y="1541"/>
                  <a:pt x="1831" y="1541"/>
                </a:cubicBezTo>
                <a:cubicBezTo>
                  <a:pt x="1831" y="1541"/>
                  <a:pt x="1831" y="1541"/>
                  <a:pt x="1831" y="1540"/>
                </a:cubicBezTo>
                <a:cubicBezTo>
                  <a:pt x="1831" y="1540"/>
                  <a:pt x="1830" y="1540"/>
                  <a:pt x="1830" y="1540"/>
                </a:cubicBezTo>
                <a:cubicBezTo>
                  <a:pt x="1830" y="1540"/>
                  <a:pt x="1830" y="1539"/>
                  <a:pt x="1829" y="1539"/>
                </a:cubicBezTo>
                <a:cubicBezTo>
                  <a:pt x="1829" y="1539"/>
                  <a:pt x="1829" y="1538"/>
                  <a:pt x="1829" y="1538"/>
                </a:cubicBezTo>
                <a:cubicBezTo>
                  <a:pt x="1829" y="1537"/>
                  <a:pt x="1829" y="1537"/>
                  <a:pt x="1829" y="1536"/>
                </a:cubicBezTo>
                <a:cubicBezTo>
                  <a:pt x="1829" y="1534"/>
                  <a:pt x="1830" y="1534"/>
                  <a:pt x="1830" y="1534"/>
                </a:cubicBezTo>
                <a:cubicBezTo>
                  <a:pt x="1831" y="1534"/>
                  <a:pt x="1831" y="1534"/>
                  <a:pt x="1831" y="1534"/>
                </a:cubicBezTo>
                <a:cubicBezTo>
                  <a:pt x="1831" y="1534"/>
                  <a:pt x="1831" y="1533"/>
                  <a:pt x="1831" y="1533"/>
                </a:cubicBezTo>
                <a:cubicBezTo>
                  <a:pt x="1831" y="1533"/>
                  <a:pt x="1832" y="1533"/>
                  <a:pt x="1832" y="1533"/>
                </a:cubicBezTo>
                <a:cubicBezTo>
                  <a:pt x="1832" y="1533"/>
                  <a:pt x="1832" y="1533"/>
                  <a:pt x="1832" y="1533"/>
                </a:cubicBezTo>
                <a:cubicBezTo>
                  <a:pt x="1833" y="1533"/>
                  <a:pt x="1833" y="1533"/>
                  <a:pt x="1833" y="1533"/>
                </a:cubicBezTo>
                <a:cubicBezTo>
                  <a:pt x="1833" y="1533"/>
                  <a:pt x="1833" y="1532"/>
                  <a:pt x="1833" y="1531"/>
                </a:cubicBezTo>
                <a:cubicBezTo>
                  <a:pt x="1832" y="1530"/>
                  <a:pt x="1832" y="1530"/>
                  <a:pt x="1832" y="1530"/>
                </a:cubicBezTo>
                <a:cubicBezTo>
                  <a:pt x="1832" y="1530"/>
                  <a:pt x="1832" y="1529"/>
                  <a:pt x="1832" y="1528"/>
                </a:cubicBezTo>
                <a:cubicBezTo>
                  <a:pt x="1831" y="1528"/>
                  <a:pt x="1831" y="1528"/>
                  <a:pt x="1831" y="1528"/>
                </a:cubicBezTo>
                <a:cubicBezTo>
                  <a:pt x="1831" y="1528"/>
                  <a:pt x="1831" y="1527"/>
                  <a:pt x="1830" y="1527"/>
                </a:cubicBezTo>
                <a:cubicBezTo>
                  <a:pt x="1830" y="1527"/>
                  <a:pt x="1830" y="1526"/>
                  <a:pt x="1830" y="1525"/>
                </a:cubicBezTo>
                <a:cubicBezTo>
                  <a:pt x="1830" y="1525"/>
                  <a:pt x="1830" y="1525"/>
                  <a:pt x="1830" y="1525"/>
                </a:cubicBezTo>
                <a:cubicBezTo>
                  <a:pt x="1830" y="1524"/>
                  <a:pt x="1830" y="1524"/>
                  <a:pt x="1830" y="1524"/>
                </a:cubicBezTo>
                <a:cubicBezTo>
                  <a:pt x="1829" y="1523"/>
                  <a:pt x="1829" y="1523"/>
                  <a:pt x="1829" y="1522"/>
                </a:cubicBezTo>
                <a:cubicBezTo>
                  <a:pt x="1828" y="1522"/>
                  <a:pt x="1828" y="1522"/>
                  <a:pt x="1827" y="1521"/>
                </a:cubicBezTo>
                <a:cubicBezTo>
                  <a:pt x="1827" y="1520"/>
                  <a:pt x="1827" y="1519"/>
                  <a:pt x="1826" y="1519"/>
                </a:cubicBezTo>
                <a:cubicBezTo>
                  <a:pt x="1826" y="1518"/>
                  <a:pt x="1826" y="1517"/>
                  <a:pt x="1826" y="1517"/>
                </a:cubicBezTo>
                <a:cubicBezTo>
                  <a:pt x="1825" y="1516"/>
                  <a:pt x="1824" y="1514"/>
                  <a:pt x="1824" y="1513"/>
                </a:cubicBezTo>
                <a:cubicBezTo>
                  <a:pt x="1824" y="1512"/>
                  <a:pt x="1824" y="1512"/>
                  <a:pt x="1824" y="1512"/>
                </a:cubicBezTo>
                <a:cubicBezTo>
                  <a:pt x="1824" y="1511"/>
                  <a:pt x="1824" y="1511"/>
                  <a:pt x="1824" y="1510"/>
                </a:cubicBezTo>
                <a:cubicBezTo>
                  <a:pt x="1824" y="1510"/>
                  <a:pt x="1824" y="1509"/>
                  <a:pt x="1823" y="1509"/>
                </a:cubicBezTo>
                <a:cubicBezTo>
                  <a:pt x="1823" y="1509"/>
                  <a:pt x="1823" y="1509"/>
                  <a:pt x="1823" y="1509"/>
                </a:cubicBezTo>
                <a:cubicBezTo>
                  <a:pt x="1823" y="1508"/>
                  <a:pt x="1823" y="1508"/>
                  <a:pt x="1823" y="1507"/>
                </a:cubicBezTo>
                <a:cubicBezTo>
                  <a:pt x="1823" y="1506"/>
                  <a:pt x="1823" y="1506"/>
                  <a:pt x="1822" y="1505"/>
                </a:cubicBezTo>
                <a:cubicBezTo>
                  <a:pt x="1822" y="1505"/>
                  <a:pt x="1822" y="1504"/>
                  <a:pt x="1822" y="1504"/>
                </a:cubicBezTo>
                <a:cubicBezTo>
                  <a:pt x="1822" y="1504"/>
                  <a:pt x="1821" y="1504"/>
                  <a:pt x="1821" y="1504"/>
                </a:cubicBezTo>
                <a:cubicBezTo>
                  <a:pt x="1821" y="1503"/>
                  <a:pt x="1820" y="1503"/>
                  <a:pt x="1820" y="1503"/>
                </a:cubicBezTo>
                <a:cubicBezTo>
                  <a:pt x="1820" y="1503"/>
                  <a:pt x="1819" y="1503"/>
                  <a:pt x="1819" y="1502"/>
                </a:cubicBezTo>
                <a:cubicBezTo>
                  <a:pt x="1819" y="1502"/>
                  <a:pt x="1819" y="1501"/>
                  <a:pt x="1819" y="1501"/>
                </a:cubicBezTo>
                <a:cubicBezTo>
                  <a:pt x="1819" y="1501"/>
                  <a:pt x="1819" y="1501"/>
                  <a:pt x="1819" y="1501"/>
                </a:cubicBezTo>
                <a:cubicBezTo>
                  <a:pt x="1819" y="1501"/>
                  <a:pt x="1819" y="1501"/>
                  <a:pt x="1819" y="1501"/>
                </a:cubicBezTo>
                <a:cubicBezTo>
                  <a:pt x="1819" y="1501"/>
                  <a:pt x="1818" y="1501"/>
                  <a:pt x="1818" y="1501"/>
                </a:cubicBezTo>
                <a:cubicBezTo>
                  <a:pt x="1818" y="1500"/>
                  <a:pt x="1818" y="1500"/>
                  <a:pt x="1818" y="1500"/>
                </a:cubicBezTo>
                <a:cubicBezTo>
                  <a:pt x="1817" y="1500"/>
                  <a:pt x="1817" y="1500"/>
                  <a:pt x="1816" y="1499"/>
                </a:cubicBezTo>
                <a:cubicBezTo>
                  <a:pt x="1816" y="1499"/>
                  <a:pt x="1816" y="1499"/>
                  <a:pt x="1816" y="1499"/>
                </a:cubicBezTo>
                <a:cubicBezTo>
                  <a:pt x="1816" y="1499"/>
                  <a:pt x="1816" y="1499"/>
                  <a:pt x="1816" y="1499"/>
                </a:cubicBezTo>
                <a:cubicBezTo>
                  <a:pt x="1815" y="1499"/>
                  <a:pt x="1815" y="1498"/>
                  <a:pt x="1815" y="1497"/>
                </a:cubicBezTo>
                <a:cubicBezTo>
                  <a:pt x="1815" y="1497"/>
                  <a:pt x="1815" y="1496"/>
                  <a:pt x="1814" y="1496"/>
                </a:cubicBezTo>
                <a:cubicBezTo>
                  <a:pt x="1814" y="1496"/>
                  <a:pt x="1814" y="1496"/>
                  <a:pt x="1814" y="1496"/>
                </a:cubicBezTo>
                <a:cubicBezTo>
                  <a:pt x="1813" y="1495"/>
                  <a:pt x="1813" y="1495"/>
                  <a:pt x="1813" y="1494"/>
                </a:cubicBezTo>
                <a:cubicBezTo>
                  <a:pt x="1812" y="1494"/>
                  <a:pt x="1812" y="1493"/>
                  <a:pt x="1812" y="1493"/>
                </a:cubicBezTo>
                <a:cubicBezTo>
                  <a:pt x="1812" y="1493"/>
                  <a:pt x="1812" y="1493"/>
                  <a:pt x="1812" y="1493"/>
                </a:cubicBezTo>
                <a:cubicBezTo>
                  <a:pt x="1811" y="1492"/>
                  <a:pt x="1811" y="1492"/>
                  <a:pt x="1811" y="1492"/>
                </a:cubicBezTo>
                <a:cubicBezTo>
                  <a:pt x="1811" y="1492"/>
                  <a:pt x="1811" y="1491"/>
                  <a:pt x="1810" y="1491"/>
                </a:cubicBezTo>
                <a:cubicBezTo>
                  <a:pt x="1810" y="1491"/>
                  <a:pt x="1810" y="1491"/>
                  <a:pt x="1810" y="1490"/>
                </a:cubicBezTo>
                <a:cubicBezTo>
                  <a:pt x="1809" y="1490"/>
                  <a:pt x="1809" y="1489"/>
                  <a:pt x="1809" y="1489"/>
                </a:cubicBezTo>
                <a:cubicBezTo>
                  <a:pt x="1809" y="1488"/>
                  <a:pt x="1808" y="1488"/>
                  <a:pt x="1809" y="1487"/>
                </a:cubicBezTo>
                <a:cubicBezTo>
                  <a:pt x="1809" y="1487"/>
                  <a:pt x="1809" y="1486"/>
                  <a:pt x="1809" y="1486"/>
                </a:cubicBezTo>
                <a:cubicBezTo>
                  <a:pt x="1808" y="1486"/>
                  <a:pt x="1807" y="1486"/>
                  <a:pt x="1807" y="1485"/>
                </a:cubicBezTo>
                <a:cubicBezTo>
                  <a:pt x="1807" y="1485"/>
                  <a:pt x="1807" y="1484"/>
                  <a:pt x="1807" y="1484"/>
                </a:cubicBezTo>
                <a:cubicBezTo>
                  <a:pt x="1807" y="1483"/>
                  <a:pt x="1807" y="1483"/>
                  <a:pt x="1808" y="1483"/>
                </a:cubicBezTo>
                <a:cubicBezTo>
                  <a:pt x="1808" y="1483"/>
                  <a:pt x="1808" y="1483"/>
                  <a:pt x="1808" y="1483"/>
                </a:cubicBezTo>
                <a:cubicBezTo>
                  <a:pt x="1808" y="1482"/>
                  <a:pt x="1808" y="1482"/>
                  <a:pt x="1808" y="1481"/>
                </a:cubicBezTo>
                <a:cubicBezTo>
                  <a:pt x="1808" y="1481"/>
                  <a:pt x="1807" y="1481"/>
                  <a:pt x="1807" y="1480"/>
                </a:cubicBezTo>
                <a:cubicBezTo>
                  <a:pt x="1807" y="1480"/>
                  <a:pt x="1807" y="1479"/>
                  <a:pt x="1807" y="1478"/>
                </a:cubicBezTo>
                <a:cubicBezTo>
                  <a:pt x="1807" y="1478"/>
                  <a:pt x="1807" y="1478"/>
                  <a:pt x="1807" y="1478"/>
                </a:cubicBezTo>
                <a:cubicBezTo>
                  <a:pt x="1807" y="1477"/>
                  <a:pt x="1807" y="1477"/>
                  <a:pt x="1807" y="1477"/>
                </a:cubicBezTo>
                <a:cubicBezTo>
                  <a:pt x="1807" y="1477"/>
                  <a:pt x="1807" y="1477"/>
                  <a:pt x="1806" y="1477"/>
                </a:cubicBezTo>
                <a:cubicBezTo>
                  <a:pt x="1806" y="1477"/>
                  <a:pt x="1806" y="1477"/>
                  <a:pt x="1806" y="1477"/>
                </a:cubicBezTo>
                <a:cubicBezTo>
                  <a:pt x="1805" y="1477"/>
                  <a:pt x="1805" y="1477"/>
                  <a:pt x="1805" y="1476"/>
                </a:cubicBezTo>
                <a:cubicBezTo>
                  <a:pt x="1805" y="1475"/>
                  <a:pt x="1805" y="1474"/>
                  <a:pt x="1805" y="1474"/>
                </a:cubicBezTo>
                <a:cubicBezTo>
                  <a:pt x="1805" y="1474"/>
                  <a:pt x="1805" y="1474"/>
                  <a:pt x="1805" y="1473"/>
                </a:cubicBezTo>
                <a:cubicBezTo>
                  <a:pt x="1805" y="1473"/>
                  <a:pt x="1805" y="1473"/>
                  <a:pt x="1806" y="1472"/>
                </a:cubicBezTo>
                <a:cubicBezTo>
                  <a:pt x="1805" y="1472"/>
                  <a:pt x="1805" y="1471"/>
                  <a:pt x="1805" y="1470"/>
                </a:cubicBezTo>
                <a:cubicBezTo>
                  <a:pt x="1805" y="1470"/>
                  <a:pt x="1805" y="1469"/>
                  <a:pt x="1806" y="1468"/>
                </a:cubicBezTo>
                <a:cubicBezTo>
                  <a:pt x="1806" y="1468"/>
                  <a:pt x="1806" y="1468"/>
                  <a:pt x="1805" y="1467"/>
                </a:cubicBezTo>
                <a:cubicBezTo>
                  <a:pt x="1805" y="1467"/>
                  <a:pt x="1805" y="1467"/>
                  <a:pt x="1805" y="1467"/>
                </a:cubicBezTo>
                <a:cubicBezTo>
                  <a:pt x="1804" y="1466"/>
                  <a:pt x="1803" y="1465"/>
                  <a:pt x="1803" y="1464"/>
                </a:cubicBezTo>
                <a:cubicBezTo>
                  <a:pt x="1803" y="1464"/>
                  <a:pt x="1803" y="1463"/>
                  <a:pt x="1803" y="1463"/>
                </a:cubicBezTo>
                <a:cubicBezTo>
                  <a:pt x="1803" y="1463"/>
                  <a:pt x="1803" y="1463"/>
                  <a:pt x="1803" y="1463"/>
                </a:cubicBezTo>
                <a:cubicBezTo>
                  <a:pt x="1803" y="1462"/>
                  <a:pt x="1803" y="1462"/>
                  <a:pt x="1803" y="1462"/>
                </a:cubicBezTo>
                <a:cubicBezTo>
                  <a:pt x="1802" y="1461"/>
                  <a:pt x="1802" y="1461"/>
                  <a:pt x="1802" y="1460"/>
                </a:cubicBezTo>
                <a:cubicBezTo>
                  <a:pt x="1802" y="1459"/>
                  <a:pt x="1802" y="1458"/>
                  <a:pt x="1802" y="1457"/>
                </a:cubicBezTo>
                <a:cubicBezTo>
                  <a:pt x="1802" y="1457"/>
                  <a:pt x="1802" y="1457"/>
                  <a:pt x="1802" y="1457"/>
                </a:cubicBezTo>
                <a:cubicBezTo>
                  <a:pt x="1801" y="1456"/>
                  <a:pt x="1801" y="1455"/>
                  <a:pt x="1802" y="1455"/>
                </a:cubicBezTo>
                <a:cubicBezTo>
                  <a:pt x="1802" y="1454"/>
                  <a:pt x="1802" y="1454"/>
                  <a:pt x="1802" y="1454"/>
                </a:cubicBezTo>
                <a:cubicBezTo>
                  <a:pt x="1802" y="1454"/>
                  <a:pt x="1802" y="1454"/>
                  <a:pt x="1802" y="1454"/>
                </a:cubicBezTo>
                <a:cubicBezTo>
                  <a:pt x="1802" y="1454"/>
                  <a:pt x="1801" y="1453"/>
                  <a:pt x="1801" y="1453"/>
                </a:cubicBezTo>
                <a:cubicBezTo>
                  <a:pt x="1801" y="1453"/>
                  <a:pt x="1801" y="1453"/>
                  <a:pt x="1801" y="1452"/>
                </a:cubicBezTo>
                <a:cubicBezTo>
                  <a:pt x="1800" y="1452"/>
                  <a:pt x="1801" y="1451"/>
                  <a:pt x="1801" y="1450"/>
                </a:cubicBezTo>
                <a:cubicBezTo>
                  <a:pt x="1801" y="1450"/>
                  <a:pt x="1801" y="1450"/>
                  <a:pt x="1801" y="1450"/>
                </a:cubicBezTo>
                <a:cubicBezTo>
                  <a:pt x="1801" y="1449"/>
                  <a:pt x="1802" y="1449"/>
                  <a:pt x="1802" y="1449"/>
                </a:cubicBezTo>
                <a:cubicBezTo>
                  <a:pt x="1802" y="1449"/>
                  <a:pt x="1802" y="1449"/>
                  <a:pt x="1801" y="1448"/>
                </a:cubicBezTo>
                <a:cubicBezTo>
                  <a:pt x="1801" y="1448"/>
                  <a:pt x="1801" y="1448"/>
                  <a:pt x="1801" y="1448"/>
                </a:cubicBezTo>
                <a:cubicBezTo>
                  <a:pt x="1801" y="1448"/>
                  <a:pt x="1801" y="1448"/>
                  <a:pt x="1801" y="1447"/>
                </a:cubicBezTo>
                <a:cubicBezTo>
                  <a:pt x="1800" y="1447"/>
                  <a:pt x="1800" y="1447"/>
                  <a:pt x="1800" y="1447"/>
                </a:cubicBezTo>
                <a:cubicBezTo>
                  <a:pt x="1800" y="1447"/>
                  <a:pt x="1800" y="1446"/>
                  <a:pt x="1800" y="1446"/>
                </a:cubicBezTo>
                <a:cubicBezTo>
                  <a:pt x="1799" y="1445"/>
                  <a:pt x="1798" y="1444"/>
                  <a:pt x="1798" y="1443"/>
                </a:cubicBezTo>
                <a:cubicBezTo>
                  <a:pt x="1797" y="1443"/>
                  <a:pt x="1797" y="1442"/>
                  <a:pt x="1797" y="1442"/>
                </a:cubicBezTo>
                <a:cubicBezTo>
                  <a:pt x="1797" y="1442"/>
                  <a:pt x="1797" y="1441"/>
                  <a:pt x="1797" y="1440"/>
                </a:cubicBezTo>
                <a:cubicBezTo>
                  <a:pt x="1797" y="1440"/>
                  <a:pt x="1797" y="1440"/>
                  <a:pt x="1797" y="1440"/>
                </a:cubicBezTo>
                <a:cubicBezTo>
                  <a:pt x="1797" y="1440"/>
                  <a:pt x="1797" y="1439"/>
                  <a:pt x="1796" y="1439"/>
                </a:cubicBezTo>
                <a:cubicBezTo>
                  <a:pt x="1796" y="1439"/>
                  <a:pt x="1796" y="1438"/>
                  <a:pt x="1796" y="1438"/>
                </a:cubicBezTo>
                <a:cubicBezTo>
                  <a:pt x="1796" y="1437"/>
                  <a:pt x="1795" y="1437"/>
                  <a:pt x="1795" y="1437"/>
                </a:cubicBezTo>
                <a:cubicBezTo>
                  <a:pt x="1795" y="1436"/>
                  <a:pt x="1794" y="1435"/>
                  <a:pt x="1794" y="1435"/>
                </a:cubicBezTo>
                <a:cubicBezTo>
                  <a:pt x="1793" y="1434"/>
                  <a:pt x="1792" y="1434"/>
                  <a:pt x="1792" y="1433"/>
                </a:cubicBezTo>
                <a:cubicBezTo>
                  <a:pt x="1792" y="1433"/>
                  <a:pt x="1792" y="1433"/>
                  <a:pt x="1792" y="1432"/>
                </a:cubicBezTo>
                <a:cubicBezTo>
                  <a:pt x="1792" y="1432"/>
                  <a:pt x="1792" y="1432"/>
                  <a:pt x="1792" y="1432"/>
                </a:cubicBezTo>
                <a:cubicBezTo>
                  <a:pt x="1792" y="1431"/>
                  <a:pt x="1792" y="1430"/>
                  <a:pt x="1792" y="1430"/>
                </a:cubicBezTo>
                <a:cubicBezTo>
                  <a:pt x="1792" y="1430"/>
                  <a:pt x="1792" y="1430"/>
                  <a:pt x="1792" y="1429"/>
                </a:cubicBezTo>
                <a:cubicBezTo>
                  <a:pt x="1792" y="1429"/>
                  <a:pt x="1792" y="1429"/>
                  <a:pt x="1792" y="1429"/>
                </a:cubicBezTo>
                <a:cubicBezTo>
                  <a:pt x="1792" y="1428"/>
                  <a:pt x="1792" y="1428"/>
                  <a:pt x="1792" y="1427"/>
                </a:cubicBezTo>
                <a:cubicBezTo>
                  <a:pt x="1791" y="1427"/>
                  <a:pt x="1791" y="1427"/>
                  <a:pt x="1791" y="1427"/>
                </a:cubicBezTo>
                <a:cubicBezTo>
                  <a:pt x="1791" y="1426"/>
                  <a:pt x="1791" y="1426"/>
                  <a:pt x="1791" y="1426"/>
                </a:cubicBezTo>
                <a:cubicBezTo>
                  <a:pt x="1790" y="1425"/>
                  <a:pt x="1790" y="1425"/>
                  <a:pt x="1789" y="1424"/>
                </a:cubicBezTo>
                <a:cubicBezTo>
                  <a:pt x="1789" y="1424"/>
                  <a:pt x="1788" y="1423"/>
                  <a:pt x="1787" y="1422"/>
                </a:cubicBezTo>
                <a:cubicBezTo>
                  <a:pt x="1787" y="1421"/>
                  <a:pt x="1787" y="1421"/>
                  <a:pt x="1786" y="1420"/>
                </a:cubicBezTo>
                <a:cubicBezTo>
                  <a:pt x="1786" y="1419"/>
                  <a:pt x="1786" y="1419"/>
                  <a:pt x="1785" y="1418"/>
                </a:cubicBezTo>
                <a:cubicBezTo>
                  <a:pt x="1784" y="1417"/>
                  <a:pt x="1784" y="1417"/>
                  <a:pt x="1783" y="1417"/>
                </a:cubicBezTo>
                <a:cubicBezTo>
                  <a:pt x="1783" y="1416"/>
                  <a:pt x="1783" y="1416"/>
                  <a:pt x="1783" y="1415"/>
                </a:cubicBezTo>
                <a:cubicBezTo>
                  <a:pt x="1783" y="1415"/>
                  <a:pt x="1783" y="1415"/>
                  <a:pt x="1783" y="1415"/>
                </a:cubicBezTo>
                <a:cubicBezTo>
                  <a:pt x="1782" y="1415"/>
                  <a:pt x="1782" y="1415"/>
                  <a:pt x="1782" y="1415"/>
                </a:cubicBezTo>
                <a:cubicBezTo>
                  <a:pt x="1782" y="1414"/>
                  <a:pt x="1781" y="1414"/>
                  <a:pt x="1781" y="1414"/>
                </a:cubicBezTo>
                <a:cubicBezTo>
                  <a:pt x="1781" y="1413"/>
                  <a:pt x="1781" y="1413"/>
                  <a:pt x="1780" y="1413"/>
                </a:cubicBezTo>
                <a:cubicBezTo>
                  <a:pt x="1780" y="1413"/>
                  <a:pt x="1780" y="1413"/>
                  <a:pt x="1779" y="1413"/>
                </a:cubicBezTo>
                <a:cubicBezTo>
                  <a:pt x="1778" y="1412"/>
                  <a:pt x="1778" y="1411"/>
                  <a:pt x="1778" y="1409"/>
                </a:cubicBezTo>
                <a:cubicBezTo>
                  <a:pt x="1778" y="1409"/>
                  <a:pt x="1778" y="1409"/>
                  <a:pt x="1778" y="1409"/>
                </a:cubicBezTo>
                <a:cubicBezTo>
                  <a:pt x="1778" y="1408"/>
                  <a:pt x="1778" y="1408"/>
                  <a:pt x="1778" y="1408"/>
                </a:cubicBezTo>
                <a:cubicBezTo>
                  <a:pt x="1777" y="1407"/>
                  <a:pt x="1777" y="1406"/>
                  <a:pt x="1777" y="1405"/>
                </a:cubicBezTo>
                <a:cubicBezTo>
                  <a:pt x="1777" y="1405"/>
                  <a:pt x="1777" y="1404"/>
                  <a:pt x="1777" y="1404"/>
                </a:cubicBezTo>
                <a:cubicBezTo>
                  <a:pt x="1777" y="1404"/>
                  <a:pt x="1777" y="1404"/>
                  <a:pt x="1777" y="1404"/>
                </a:cubicBezTo>
                <a:cubicBezTo>
                  <a:pt x="1777" y="1403"/>
                  <a:pt x="1777" y="1403"/>
                  <a:pt x="1777" y="1403"/>
                </a:cubicBezTo>
                <a:cubicBezTo>
                  <a:pt x="1777" y="1403"/>
                  <a:pt x="1777" y="1403"/>
                  <a:pt x="1777" y="1403"/>
                </a:cubicBezTo>
                <a:cubicBezTo>
                  <a:pt x="1777" y="1403"/>
                  <a:pt x="1777" y="1402"/>
                  <a:pt x="1778" y="1401"/>
                </a:cubicBezTo>
                <a:cubicBezTo>
                  <a:pt x="1778" y="1401"/>
                  <a:pt x="1778" y="1400"/>
                  <a:pt x="1778" y="1399"/>
                </a:cubicBezTo>
                <a:cubicBezTo>
                  <a:pt x="1778" y="1398"/>
                  <a:pt x="1778" y="1397"/>
                  <a:pt x="1778" y="1397"/>
                </a:cubicBezTo>
                <a:cubicBezTo>
                  <a:pt x="1778" y="1395"/>
                  <a:pt x="1778" y="1394"/>
                  <a:pt x="1778" y="1393"/>
                </a:cubicBezTo>
                <a:cubicBezTo>
                  <a:pt x="1778" y="1393"/>
                  <a:pt x="1778" y="1392"/>
                  <a:pt x="1778" y="1392"/>
                </a:cubicBezTo>
                <a:cubicBezTo>
                  <a:pt x="1778" y="1391"/>
                  <a:pt x="1778" y="1390"/>
                  <a:pt x="1778" y="1390"/>
                </a:cubicBezTo>
                <a:cubicBezTo>
                  <a:pt x="1778" y="1389"/>
                  <a:pt x="1779" y="1389"/>
                  <a:pt x="1779" y="1389"/>
                </a:cubicBezTo>
                <a:cubicBezTo>
                  <a:pt x="1779" y="1389"/>
                  <a:pt x="1779" y="1389"/>
                  <a:pt x="1779" y="1388"/>
                </a:cubicBezTo>
                <a:cubicBezTo>
                  <a:pt x="1779" y="1388"/>
                  <a:pt x="1779" y="1387"/>
                  <a:pt x="1780" y="1387"/>
                </a:cubicBezTo>
                <a:cubicBezTo>
                  <a:pt x="1780" y="1387"/>
                  <a:pt x="1780" y="1386"/>
                  <a:pt x="1780" y="1386"/>
                </a:cubicBezTo>
                <a:cubicBezTo>
                  <a:pt x="1780" y="1386"/>
                  <a:pt x="1780" y="1386"/>
                  <a:pt x="1780" y="1386"/>
                </a:cubicBezTo>
                <a:cubicBezTo>
                  <a:pt x="1780" y="1385"/>
                  <a:pt x="1780" y="1384"/>
                  <a:pt x="1780" y="1383"/>
                </a:cubicBezTo>
                <a:cubicBezTo>
                  <a:pt x="1780" y="1382"/>
                  <a:pt x="1781" y="1382"/>
                  <a:pt x="1782" y="1381"/>
                </a:cubicBezTo>
                <a:cubicBezTo>
                  <a:pt x="1782" y="1381"/>
                  <a:pt x="1782" y="1381"/>
                  <a:pt x="1782" y="1381"/>
                </a:cubicBezTo>
                <a:cubicBezTo>
                  <a:pt x="1783" y="1380"/>
                  <a:pt x="1783" y="1379"/>
                  <a:pt x="1783" y="1379"/>
                </a:cubicBezTo>
                <a:cubicBezTo>
                  <a:pt x="1783" y="1379"/>
                  <a:pt x="1783" y="1379"/>
                  <a:pt x="1783" y="1378"/>
                </a:cubicBezTo>
                <a:cubicBezTo>
                  <a:pt x="1783" y="1377"/>
                  <a:pt x="1783" y="1377"/>
                  <a:pt x="1783" y="1376"/>
                </a:cubicBezTo>
                <a:cubicBezTo>
                  <a:pt x="1782" y="1376"/>
                  <a:pt x="1782" y="1375"/>
                  <a:pt x="1782" y="1375"/>
                </a:cubicBezTo>
                <a:cubicBezTo>
                  <a:pt x="1782" y="1374"/>
                  <a:pt x="1782" y="1374"/>
                  <a:pt x="1782" y="1374"/>
                </a:cubicBezTo>
                <a:cubicBezTo>
                  <a:pt x="1782" y="1373"/>
                  <a:pt x="1782" y="1373"/>
                  <a:pt x="1782" y="1373"/>
                </a:cubicBezTo>
                <a:cubicBezTo>
                  <a:pt x="1782" y="1373"/>
                  <a:pt x="1783" y="1372"/>
                  <a:pt x="1783" y="1372"/>
                </a:cubicBezTo>
                <a:cubicBezTo>
                  <a:pt x="1783" y="1372"/>
                  <a:pt x="1783" y="1371"/>
                  <a:pt x="1783" y="1371"/>
                </a:cubicBezTo>
                <a:cubicBezTo>
                  <a:pt x="1783" y="1371"/>
                  <a:pt x="1783" y="1370"/>
                  <a:pt x="1783" y="1370"/>
                </a:cubicBezTo>
                <a:cubicBezTo>
                  <a:pt x="1783" y="1370"/>
                  <a:pt x="1783" y="1369"/>
                  <a:pt x="1784" y="1369"/>
                </a:cubicBezTo>
                <a:cubicBezTo>
                  <a:pt x="1784" y="1369"/>
                  <a:pt x="1784" y="1368"/>
                  <a:pt x="1784" y="1368"/>
                </a:cubicBezTo>
                <a:cubicBezTo>
                  <a:pt x="1785" y="1368"/>
                  <a:pt x="1785" y="1368"/>
                  <a:pt x="1785" y="1368"/>
                </a:cubicBezTo>
                <a:cubicBezTo>
                  <a:pt x="1785" y="1367"/>
                  <a:pt x="1786" y="1367"/>
                  <a:pt x="1786" y="1367"/>
                </a:cubicBezTo>
                <a:cubicBezTo>
                  <a:pt x="1786" y="1367"/>
                  <a:pt x="1786" y="1366"/>
                  <a:pt x="1787" y="1366"/>
                </a:cubicBezTo>
                <a:cubicBezTo>
                  <a:pt x="1787" y="1366"/>
                  <a:pt x="1787" y="1365"/>
                  <a:pt x="1787" y="1365"/>
                </a:cubicBezTo>
                <a:cubicBezTo>
                  <a:pt x="1788" y="1365"/>
                  <a:pt x="1788" y="1365"/>
                  <a:pt x="1788" y="1365"/>
                </a:cubicBezTo>
                <a:cubicBezTo>
                  <a:pt x="1788" y="1365"/>
                  <a:pt x="1788" y="1365"/>
                  <a:pt x="1788" y="1365"/>
                </a:cubicBezTo>
                <a:cubicBezTo>
                  <a:pt x="1788" y="1365"/>
                  <a:pt x="1789" y="1364"/>
                  <a:pt x="1789" y="1364"/>
                </a:cubicBezTo>
                <a:cubicBezTo>
                  <a:pt x="1789" y="1364"/>
                  <a:pt x="1789" y="1364"/>
                  <a:pt x="1789" y="1364"/>
                </a:cubicBezTo>
                <a:cubicBezTo>
                  <a:pt x="1789" y="1363"/>
                  <a:pt x="1789" y="1363"/>
                  <a:pt x="1789" y="1362"/>
                </a:cubicBezTo>
                <a:cubicBezTo>
                  <a:pt x="1790" y="1362"/>
                  <a:pt x="1790" y="1362"/>
                  <a:pt x="1791" y="1361"/>
                </a:cubicBezTo>
                <a:cubicBezTo>
                  <a:pt x="1791" y="1361"/>
                  <a:pt x="1791" y="1361"/>
                  <a:pt x="1791" y="1361"/>
                </a:cubicBezTo>
                <a:cubicBezTo>
                  <a:pt x="1791" y="1361"/>
                  <a:pt x="1791" y="1361"/>
                  <a:pt x="1792" y="1360"/>
                </a:cubicBezTo>
                <a:cubicBezTo>
                  <a:pt x="1792" y="1360"/>
                  <a:pt x="1792" y="1360"/>
                  <a:pt x="1793" y="1359"/>
                </a:cubicBezTo>
                <a:cubicBezTo>
                  <a:pt x="1793" y="1359"/>
                  <a:pt x="1793" y="1359"/>
                  <a:pt x="1794" y="1358"/>
                </a:cubicBezTo>
                <a:cubicBezTo>
                  <a:pt x="1794" y="1358"/>
                  <a:pt x="1794" y="1358"/>
                  <a:pt x="1794" y="1357"/>
                </a:cubicBezTo>
                <a:cubicBezTo>
                  <a:pt x="1794" y="1356"/>
                  <a:pt x="1795" y="1355"/>
                  <a:pt x="1795" y="1354"/>
                </a:cubicBezTo>
                <a:cubicBezTo>
                  <a:pt x="1796" y="1354"/>
                  <a:pt x="1796" y="1353"/>
                  <a:pt x="1796" y="1353"/>
                </a:cubicBezTo>
                <a:cubicBezTo>
                  <a:pt x="1796" y="1352"/>
                  <a:pt x="1796" y="1352"/>
                  <a:pt x="1796" y="1352"/>
                </a:cubicBezTo>
                <a:cubicBezTo>
                  <a:pt x="1796" y="1351"/>
                  <a:pt x="1796" y="1351"/>
                  <a:pt x="1796" y="1350"/>
                </a:cubicBezTo>
                <a:cubicBezTo>
                  <a:pt x="1796" y="1350"/>
                  <a:pt x="1796" y="1350"/>
                  <a:pt x="1796" y="1350"/>
                </a:cubicBezTo>
                <a:cubicBezTo>
                  <a:pt x="1796" y="1350"/>
                  <a:pt x="1796" y="1350"/>
                  <a:pt x="1796" y="1350"/>
                </a:cubicBezTo>
                <a:cubicBezTo>
                  <a:pt x="1795" y="1349"/>
                  <a:pt x="1795" y="1349"/>
                  <a:pt x="1795" y="1349"/>
                </a:cubicBezTo>
                <a:cubicBezTo>
                  <a:pt x="1795" y="1348"/>
                  <a:pt x="1795" y="1348"/>
                  <a:pt x="1795" y="1348"/>
                </a:cubicBezTo>
                <a:cubicBezTo>
                  <a:pt x="1795" y="1348"/>
                  <a:pt x="1795" y="1348"/>
                  <a:pt x="1795" y="1348"/>
                </a:cubicBezTo>
                <a:cubicBezTo>
                  <a:pt x="1795" y="1348"/>
                  <a:pt x="1794" y="1347"/>
                  <a:pt x="1794" y="1347"/>
                </a:cubicBezTo>
                <a:cubicBezTo>
                  <a:pt x="1794" y="1346"/>
                  <a:pt x="1794" y="1346"/>
                  <a:pt x="1794" y="1346"/>
                </a:cubicBezTo>
                <a:cubicBezTo>
                  <a:pt x="1794" y="1345"/>
                  <a:pt x="1795" y="1345"/>
                  <a:pt x="1795" y="1344"/>
                </a:cubicBezTo>
                <a:cubicBezTo>
                  <a:pt x="1794" y="1343"/>
                  <a:pt x="1794" y="1343"/>
                  <a:pt x="1794" y="1342"/>
                </a:cubicBezTo>
                <a:cubicBezTo>
                  <a:pt x="1793" y="1341"/>
                  <a:pt x="1793" y="1341"/>
                  <a:pt x="1793" y="1341"/>
                </a:cubicBezTo>
                <a:cubicBezTo>
                  <a:pt x="1793" y="1341"/>
                  <a:pt x="1792" y="1340"/>
                  <a:pt x="1792" y="1340"/>
                </a:cubicBezTo>
                <a:cubicBezTo>
                  <a:pt x="1792" y="1339"/>
                  <a:pt x="1792" y="1339"/>
                  <a:pt x="1792" y="1339"/>
                </a:cubicBezTo>
                <a:cubicBezTo>
                  <a:pt x="1791" y="1339"/>
                  <a:pt x="1791" y="1338"/>
                  <a:pt x="1791" y="1338"/>
                </a:cubicBezTo>
                <a:cubicBezTo>
                  <a:pt x="1791" y="1337"/>
                  <a:pt x="1791" y="1337"/>
                  <a:pt x="1791" y="1337"/>
                </a:cubicBezTo>
                <a:cubicBezTo>
                  <a:pt x="1790" y="1336"/>
                  <a:pt x="1790" y="1336"/>
                  <a:pt x="1790" y="1336"/>
                </a:cubicBezTo>
                <a:cubicBezTo>
                  <a:pt x="1789" y="1335"/>
                  <a:pt x="1789" y="1334"/>
                  <a:pt x="1789" y="1333"/>
                </a:cubicBezTo>
                <a:cubicBezTo>
                  <a:pt x="1789" y="1332"/>
                  <a:pt x="1789" y="1331"/>
                  <a:pt x="1789" y="1331"/>
                </a:cubicBezTo>
                <a:cubicBezTo>
                  <a:pt x="1788" y="1331"/>
                  <a:pt x="1788" y="1330"/>
                  <a:pt x="1788" y="1330"/>
                </a:cubicBezTo>
                <a:cubicBezTo>
                  <a:pt x="1788" y="1329"/>
                  <a:pt x="1789" y="1328"/>
                  <a:pt x="1789" y="1328"/>
                </a:cubicBezTo>
                <a:cubicBezTo>
                  <a:pt x="1789" y="1327"/>
                  <a:pt x="1789" y="1327"/>
                  <a:pt x="1790" y="1327"/>
                </a:cubicBezTo>
                <a:cubicBezTo>
                  <a:pt x="1790" y="1327"/>
                  <a:pt x="1790" y="1327"/>
                  <a:pt x="1790" y="1326"/>
                </a:cubicBezTo>
                <a:cubicBezTo>
                  <a:pt x="1790" y="1326"/>
                  <a:pt x="1790" y="1325"/>
                  <a:pt x="1791" y="1325"/>
                </a:cubicBezTo>
                <a:cubicBezTo>
                  <a:pt x="1791" y="1325"/>
                  <a:pt x="1791" y="1325"/>
                  <a:pt x="1791" y="1324"/>
                </a:cubicBezTo>
                <a:cubicBezTo>
                  <a:pt x="1791" y="1324"/>
                  <a:pt x="1791" y="1324"/>
                  <a:pt x="1791" y="1324"/>
                </a:cubicBezTo>
                <a:cubicBezTo>
                  <a:pt x="1791" y="1324"/>
                  <a:pt x="1790" y="1323"/>
                  <a:pt x="1790" y="1323"/>
                </a:cubicBezTo>
                <a:cubicBezTo>
                  <a:pt x="1790" y="1323"/>
                  <a:pt x="1790" y="1323"/>
                  <a:pt x="1790" y="1323"/>
                </a:cubicBezTo>
                <a:cubicBezTo>
                  <a:pt x="1790" y="1322"/>
                  <a:pt x="1790" y="1322"/>
                  <a:pt x="1790" y="1322"/>
                </a:cubicBezTo>
                <a:cubicBezTo>
                  <a:pt x="1790" y="1321"/>
                  <a:pt x="1790" y="1321"/>
                  <a:pt x="1790" y="1321"/>
                </a:cubicBezTo>
                <a:cubicBezTo>
                  <a:pt x="1788" y="1321"/>
                  <a:pt x="1788" y="1319"/>
                  <a:pt x="1788" y="1318"/>
                </a:cubicBezTo>
                <a:cubicBezTo>
                  <a:pt x="1788" y="1318"/>
                  <a:pt x="1788" y="1318"/>
                  <a:pt x="1788" y="1318"/>
                </a:cubicBezTo>
                <a:cubicBezTo>
                  <a:pt x="1788" y="1317"/>
                  <a:pt x="1788" y="1317"/>
                  <a:pt x="1788" y="1317"/>
                </a:cubicBezTo>
                <a:cubicBezTo>
                  <a:pt x="1788" y="1316"/>
                  <a:pt x="1788" y="1315"/>
                  <a:pt x="1788" y="1315"/>
                </a:cubicBezTo>
                <a:cubicBezTo>
                  <a:pt x="1788" y="1313"/>
                  <a:pt x="1788" y="1313"/>
                  <a:pt x="1787" y="1312"/>
                </a:cubicBezTo>
                <a:cubicBezTo>
                  <a:pt x="1786" y="1312"/>
                  <a:pt x="1786" y="1311"/>
                  <a:pt x="1785" y="1311"/>
                </a:cubicBezTo>
                <a:cubicBezTo>
                  <a:pt x="1784" y="1310"/>
                  <a:pt x="1784" y="1310"/>
                  <a:pt x="1784" y="1309"/>
                </a:cubicBezTo>
                <a:cubicBezTo>
                  <a:pt x="1784" y="1309"/>
                  <a:pt x="1784" y="1309"/>
                  <a:pt x="1784" y="1308"/>
                </a:cubicBezTo>
                <a:cubicBezTo>
                  <a:pt x="1784" y="1308"/>
                  <a:pt x="1784" y="1308"/>
                  <a:pt x="1783" y="1308"/>
                </a:cubicBezTo>
                <a:cubicBezTo>
                  <a:pt x="1783" y="1308"/>
                  <a:pt x="1783" y="1308"/>
                  <a:pt x="1783" y="1308"/>
                </a:cubicBezTo>
                <a:cubicBezTo>
                  <a:pt x="1783" y="1307"/>
                  <a:pt x="1783" y="1307"/>
                  <a:pt x="1783" y="1307"/>
                </a:cubicBezTo>
                <a:cubicBezTo>
                  <a:pt x="1782" y="1306"/>
                  <a:pt x="1782" y="1306"/>
                  <a:pt x="1782" y="1305"/>
                </a:cubicBezTo>
                <a:cubicBezTo>
                  <a:pt x="1782" y="1304"/>
                  <a:pt x="1782" y="1304"/>
                  <a:pt x="1783" y="1303"/>
                </a:cubicBezTo>
                <a:cubicBezTo>
                  <a:pt x="1782" y="1303"/>
                  <a:pt x="1781" y="1302"/>
                  <a:pt x="1781" y="1302"/>
                </a:cubicBezTo>
                <a:cubicBezTo>
                  <a:pt x="1781" y="1301"/>
                  <a:pt x="1781" y="1301"/>
                  <a:pt x="1781" y="1301"/>
                </a:cubicBezTo>
                <a:cubicBezTo>
                  <a:pt x="1781" y="1301"/>
                  <a:pt x="1781" y="1301"/>
                  <a:pt x="1781" y="1300"/>
                </a:cubicBezTo>
                <a:cubicBezTo>
                  <a:pt x="1781" y="1300"/>
                  <a:pt x="1781" y="1300"/>
                  <a:pt x="1781" y="1300"/>
                </a:cubicBezTo>
                <a:cubicBezTo>
                  <a:pt x="1781" y="1300"/>
                  <a:pt x="1780" y="1299"/>
                  <a:pt x="1780" y="1299"/>
                </a:cubicBezTo>
                <a:cubicBezTo>
                  <a:pt x="1780" y="1298"/>
                  <a:pt x="1780" y="1297"/>
                  <a:pt x="1780" y="1296"/>
                </a:cubicBezTo>
                <a:cubicBezTo>
                  <a:pt x="1780" y="1296"/>
                  <a:pt x="1780" y="1296"/>
                  <a:pt x="1780" y="1295"/>
                </a:cubicBezTo>
                <a:cubicBezTo>
                  <a:pt x="1780" y="1295"/>
                  <a:pt x="1780" y="1295"/>
                  <a:pt x="1780" y="1295"/>
                </a:cubicBezTo>
                <a:cubicBezTo>
                  <a:pt x="1779" y="1295"/>
                  <a:pt x="1779" y="1295"/>
                  <a:pt x="1779" y="1295"/>
                </a:cubicBezTo>
                <a:cubicBezTo>
                  <a:pt x="1779" y="1295"/>
                  <a:pt x="1779" y="1294"/>
                  <a:pt x="1779" y="1294"/>
                </a:cubicBezTo>
                <a:cubicBezTo>
                  <a:pt x="1779" y="1294"/>
                  <a:pt x="1779" y="1294"/>
                  <a:pt x="1778" y="1294"/>
                </a:cubicBezTo>
                <a:cubicBezTo>
                  <a:pt x="1778" y="1293"/>
                  <a:pt x="1778" y="1293"/>
                  <a:pt x="1777" y="1293"/>
                </a:cubicBezTo>
                <a:cubicBezTo>
                  <a:pt x="1777" y="1293"/>
                  <a:pt x="1777" y="1293"/>
                  <a:pt x="1777" y="1293"/>
                </a:cubicBezTo>
                <a:cubicBezTo>
                  <a:pt x="1777" y="1292"/>
                  <a:pt x="1777" y="1292"/>
                  <a:pt x="1777" y="1292"/>
                </a:cubicBezTo>
                <a:cubicBezTo>
                  <a:pt x="1776" y="1292"/>
                  <a:pt x="1776" y="1291"/>
                  <a:pt x="1776" y="1290"/>
                </a:cubicBezTo>
                <a:cubicBezTo>
                  <a:pt x="1776" y="1290"/>
                  <a:pt x="1775" y="1289"/>
                  <a:pt x="1775" y="1289"/>
                </a:cubicBezTo>
                <a:cubicBezTo>
                  <a:pt x="1774" y="1288"/>
                  <a:pt x="1774" y="1288"/>
                  <a:pt x="1774" y="1288"/>
                </a:cubicBezTo>
                <a:cubicBezTo>
                  <a:pt x="1774" y="1288"/>
                  <a:pt x="1773" y="1287"/>
                  <a:pt x="1773" y="1287"/>
                </a:cubicBezTo>
                <a:cubicBezTo>
                  <a:pt x="1773" y="1286"/>
                  <a:pt x="1773" y="1286"/>
                  <a:pt x="1772" y="1286"/>
                </a:cubicBezTo>
                <a:cubicBezTo>
                  <a:pt x="1772" y="1285"/>
                  <a:pt x="1772" y="1285"/>
                  <a:pt x="1772" y="1285"/>
                </a:cubicBezTo>
                <a:cubicBezTo>
                  <a:pt x="1771" y="1285"/>
                  <a:pt x="1771" y="1285"/>
                  <a:pt x="1771" y="1285"/>
                </a:cubicBezTo>
                <a:cubicBezTo>
                  <a:pt x="1771" y="1285"/>
                  <a:pt x="1771" y="1285"/>
                  <a:pt x="1771" y="1285"/>
                </a:cubicBezTo>
                <a:cubicBezTo>
                  <a:pt x="1771" y="1285"/>
                  <a:pt x="1771" y="1285"/>
                  <a:pt x="1771" y="1285"/>
                </a:cubicBezTo>
                <a:cubicBezTo>
                  <a:pt x="1771" y="1285"/>
                  <a:pt x="1771" y="1285"/>
                  <a:pt x="1771" y="1285"/>
                </a:cubicBezTo>
                <a:cubicBezTo>
                  <a:pt x="1771" y="1285"/>
                  <a:pt x="1771" y="1285"/>
                  <a:pt x="1771" y="1285"/>
                </a:cubicBezTo>
                <a:cubicBezTo>
                  <a:pt x="1770" y="1284"/>
                  <a:pt x="1770" y="1284"/>
                  <a:pt x="1770" y="1284"/>
                </a:cubicBezTo>
                <a:cubicBezTo>
                  <a:pt x="1770" y="1283"/>
                  <a:pt x="1769" y="1283"/>
                  <a:pt x="1769" y="1283"/>
                </a:cubicBezTo>
                <a:cubicBezTo>
                  <a:pt x="1769" y="1283"/>
                  <a:pt x="1769" y="1283"/>
                  <a:pt x="1769" y="1282"/>
                </a:cubicBezTo>
                <a:cubicBezTo>
                  <a:pt x="1769" y="1282"/>
                  <a:pt x="1769" y="1282"/>
                  <a:pt x="1769" y="1282"/>
                </a:cubicBezTo>
                <a:cubicBezTo>
                  <a:pt x="1768" y="1282"/>
                  <a:pt x="1767" y="1281"/>
                  <a:pt x="1767" y="1281"/>
                </a:cubicBezTo>
                <a:cubicBezTo>
                  <a:pt x="1766" y="1280"/>
                  <a:pt x="1764" y="1280"/>
                  <a:pt x="1763" y="1279"/>
                </a:cubicBezTo>
                <a:cubicBezTo>
                  <a:pt x="1763" y="1278"/>
                  <a:pt x="1763" y="1278"/>
                  <a:pt x="1763" y="1278"/>
                </a:cubicBezTo>
                <a:cubicBezTo>
                  <a:pt x="1763" y="1278"/>
                  <a:pt x="1763" y="1278"/>
                  <a:pt x="1763" y="1278"/>
                </a:cubicBezTo>
                <a:cubicBezTo>
                  <a:pt x="1763" y="1278"/>
                  <a:pt x="1763" y="1278"/>
                  <a:pt x="1763" y="1278"/>
                </a:cubicBezTo>
                <a:cubicBezTo>
                  <a:pt x="1762" y="1278"/>
                  <a:pt x="1762" y="1278"/>
                  <a:pt x="1762" y="1278"/>
                </a:cubicBezTo>
                <a:cubicBezTo>
                  <a:pt x="1762" y="1277"/>
                  <a:pt x="1761" y="1277"/>
                  <a:pt x="1761" y="1277"/>
                </a:cubicBezTo>
                <a:cubicBezTo>
                  <a:pt x="1760" y="1276"/>
                  <a:pt x="1760" y="1276"/>
                  <a:pt x="1760" y="1276"/>
                </a:cubicBezTo>
                <a:cubicBezTo>
                  <a:pt x="1760" y="1275"/>
                  <a:pt x="1760" y="1275"/>
                  <a:pt x="1760" y="1275"/>
                </a:cubicBezTo>
                <a:cubicBezTo>
                  <a:pt x="1759" y="1275"/>
                  <a:pt x="1758" y="1274"/>
                  <a:pt x="1758" y="1274"/>
                </a:cubicBezTo>
                <a:cubicBezTo>
                  <a:pt x="1757" y="1273"/>
                  <a:pt x="1757" y="1273"/>
                  <a:pt x="1757" y="1272"/>
                </a:cubicBezTo>
                <a:cubicBezTo>
                  <a:pt x="1757" y="1271"/>
                  <a:pt x="1757" y="1271"/>
                  <a:pt x="1756" y="1271"/>
                </a:cubicBezTo>
                <a:cubicBezTo>
                  <a:pt x="1756" y="1271"/>
                  <a:pt x="1756" y="1271"/>
                  <a:pt x="1756" y="1271"/>
                </a:cubicBezTo>
                <a:cubicBezTo>
                  <a:pt x="1754" y="1270"/>
                  <a:pt x="1754" y="1269"/>
                  <a:pt x="1754" y="1268"/>
                </a:cubicBezTo>
                <a:cubicBezTo>
                  <a:pt x="1754" y="1268"/>
                  <a:pt x="1754" y="1268"/>
                  <a:pt x="1754" y="1268"/>
                </a:cubicBezTo>
                <a:cubicBezTo>
                  <a:pt x="1754" y="1267"/>
                  <a:pt x="1753" y="1266"/>
                  <a:pt x="1753" y="1265"/>
                </a:cubicBezTo>
                <a:cubicBezTo>
                  <a:pt x="1753" y="1265"/>
                  <a:pt x="1752" y="1265"/>
                  <a:pt x="1752" y="1265"/>
                </a:cubicBezTo>
                <a:cubicBezTo>
                  <a:pt x="1752" y="1265"/>
                  <a:pt x="1752" y="1264"/>
                  <a:pt x="1751" y="1264"/>
                </a:cubicBezTo>
                <a:cubicBezTo>
                  <a:pt x="1751" y="1263"/>
                  <a:pt x="1751" y="1263"/>
                  <a:pt x="1751" y="1262"/>
                </a:cubicBezTo>
                <a:cubicBezTo>
                  <a:pt x="1751" y="1262"/>
                  <a:pt x="1751" y="1262"/>
                  <a:pt x="1751" y="1262"/>
                </a:cubicBezTo>
                <a:cubicBezTo>
                  <a:pt x="1751" y="1262"/>
                  <a:pt x="1751" y="1262"/>
                  <a:pt x="1751" y="1262"/>
                </a:cubicBezTo>
                <a:cubicBezTo>
                  <a:pt x="1751" y="1262"/>
                  <a:pt x="1751" y="1262"/>
                  <a:pt x="1751" y="1262"/>
                </a:cubicBezTo>
                <a:cubicBezTo>
                  <a:pt x="1750" y="1261"/>
                  <a:pt x="1749" y="1260"/>
                  <a:pt x="1749" y="1259"/>
                </a:cubicBezTo>
                <a:cubicBezTo>
                  <a:pt x="1749" y="1259"/>
                  <a:pt x="1749" y="1258"/>
                  <a:pt x="1749" y="1258"/>
                </a:cubicBezTo>
                <a:cubicBezTo>
                  <a:pt x="1749" y="1257"/>
                  <a:pt x="1749" y="1257"/>
                  <a:pt x="1749" y="1257"/>
                </a:cubicBezTo>
                <a:cubicBezTo>
                  <a:pt x="1749" y="1257"/>
                  <a:pt x="1749" y="1256"/>
                  <a:pt x="1748" y="1256"/>
                </a:cubicBezTo>
                <a:cubicBezTo>
                  <a:pt x="1748" y="1256"/>
                  <a:pt x="1748" y="1255"/>
                  <a:pt x="1748" y="1255"/>
                </a:cubicBezTo>
                <a:cubicBezTo>
                  <a:pt x="1748" y="1253"/>
                  <a:pt x="1749" y="1253"/>
                  <a:pt x="1750" y="1252"/>
                </a:cubicBezTo>
                <a:cubicBezTo>
                  <a:pt x="1750" y="1252"/>
                  <a:pt x="1750" y="1252"/>
                  <a:pt x="1750" y="1252"/>
                </a:cubicBezTo>
                <a:cubicBezTo>
                  <a:pt x="1751" y="1252"/>
                  <a:pt x="1751" y="1252"/>
                  <a:pt x="1752" y="1251"/>
                </a:cubicBezTo>
                <a:cubicBezTo>
                  <a:pt x="1752" y="1250"/>
                  <a:pt x="1753" y="1250"/>
                  <a:pt x="1752" y="1249"/>
                </a:cubicBezTo>
                <a:cubicBezTo>
                  <a:pt x="1751" y="1248"/>
                  <a:pt x="1752" y="1247"/>
                  <a:pt x="1753" y="1246"/>
                </a:cubicBezTo>
                <a:cubicBezTo>
                  <a:pt x="1753" y="1246"/>
                  <a:pt x="1754" y="1246"/>
                  <a:pt x="1754" y="1246"/>
                </a:cubicBezTo>
                <a:cubicBezTo>
                  <a:pt x="1755" y="1246"/>
                  <a:pt x="1755" y="1246"/>
                  <a:pt x="1755" y="1246"/>
                </a:cubicBezTo>
                <a:cubicBezTo>
                  <a:pt x="1755" y="1246"/>
                  <a:pt x="1755" y="1246"/>
                  <a:pt x="1755" y="1246"/>
                </a:cubicBezTo>
                <a:cubicBezTo>
                  <a:pt x="1755" y="1245"/>
                  <a:pt x="1755" y="1245"/>
                  <a:pt x="1755" y="1245"/>
                </a:cubicBezTo>
                <a:cubicBezTo>
                  <a:pt x="1754" y="1245"/>
                  <a:pt x="1753" y="1244"/>
                  <a:pt x="1753" y="1244"/>
                </a:cubicBezTo>
                <a:cubicBezTo>
                  <a:pt x="1753" y="1243"/>
                  <a:pt x="1753" y="1242"/>
                  <a:pt x="1753" y="1241"/>
                </a:cubicBezTo>
                <a:cubicBezTo>
                  <a:pt x="1753" y="1240"/>
                  <a:pt x="1754" y="1240"/>
                  <a:pt x="1754" y="1240"/>
                </a:cubicBezTo>
                <a:cubicBezTo>
                  <a:pt x="1754" y="1240"/>
                  <a:pt x="1754" y="1240"/>
                  <a:pt x="1754" y="1240"/>
                </a:cubicBezTo>
                <a:cubicBezTo>
                  <a:pt x="1754" y="1240"/>
                  <a:pt x="1754" y="1240"/>
                  <a:pt x="1754" y="1240"/>
                </a:cubicBezTo>
                <a:cubicBezTo>
                  <a:pt x="1754" y="1240"/>
                  <a:pt x="1754" y="1240"/>
                  <a:pt x="1754" y="1240"/>
                </a:cubicBezTo>
                <a:cubicBezTo>
                  <a:pt x="1753" y="1239"/>
                  <a:pt x="1753" y="1239"/>
                  <a:pt x="1753" y="1239"/>
                </a:cubicBezTo>
                <a:cubicBezTo>
                  <a:pt x="1752" y="1239"/>
                  <a:pt x="1752" y="1238"/>
                  <a:pt x="1752" y="1237"/>
                </a:cubicBezTo>
                <a:cubicBezTo>
                  <a:pt x="1752" y="1236"/>
                  <a:pt x="1753" y="1235"/>
                  <a:pt x="1754" y="1234"/>
                </a:cubicBezTo>
                <a:cubicBezTo>
                  <a:pt x="1754" y="1234"/>
                  <a:pt x="1755" y="1234"/>
                  <a:pt x="1755" y="1234"/>
                </a:cubicBezTo>
                <a:cubicBezTo>
                  <a:pt x="1755" y="1233"/>
                  <a:pt x="1756" y="1233"/>
                  <a:pt x="1756" y="1232"/>
                </a:cubicBezTo>
                <a:cubicBezTo>
                  <a:pt x="1756" y="1232"/>
                  <a:pt x="1756" y="1232"/>
                  <a:pt x="1756" y="1231"/>
                </a:cubicBezTo>
                <a:cubicBezTo>
                  <a:pt x="1756" y="1231"/>
                  <a:pt x="1756" y="1231"/>
                  <a:pt x="1756" y="1231"/>
                </a:cubicBezTo>
                <a:cubicBezTo>
                  <a:pt x="1756" y="1230"/>
                  <a:pt x="1756" y="1230"/>
                  <a:pt x="1757" y="1229"/>
                </a:cubicBezTo>
                <a:cubicBezTo>
                  <a:pt x="1757" y="1229"/>
                  <a:pt x="1757" y="1228"/>
                  <a:pt x="1757" y="1228"/>
                </a:cubicBezTo>
                <a:cubicBezTo>
                  <a:pt x="1757" y="1228"/>
                  <a:pt x="1757" y="1228"/>
                  <a:pt x="1757" y="1228"/>
                </a:cubicBezTo>
                <a:cubicBezTo>
                  <a:pt x="1757" y="1227"/>
                  <a:pt x="1757" y="1227"/>
                  <a:pt x="1757" y="1227"/>
                </a:cubicBezTo>
                <a:cubicBezTo>
                  <a:pt x="1757" y="1227"/>
                  <a:pt x="1757" y="1227"/>
                  <a:pt x="1757" y="1227"/>
                </a:cubicBezTo>
                <a:cubicBezTo>
                  <a:pt x="1757" y="1227"/>
                  <a:pt x="1757" y="1227"/>
                  <a:pt x="1757" y="1227"/>
                </a:cubicBezTo>
                <a:cubicBezTo>
                  <a:pt x="1757" y="1227"/>
                  <a:pt x="1756" y="1226"/>
                  <a:pt x="1757" y="1225"/>
                </a:cubicBezTo>
                <a:cubicBezTo>
                  <a:pt x="1757" y="1225"/>
                  <a:pt x="1757" y="1225"/>
                  <a:pt x="1757" y="1225"/>
                </a:cubicBezTo>
                <a:cubicBezTo>
                  <a:pt x="1757" y="1225"/>
                  <a:pt x="1757" y="1225"/>
                  <a:pt x="1757" y="1225"/>
                </a:cubicBezTo>
                <a:cubicBezTo>
                  <a:pt x="1756" y="1224"/>
                  <a:pt x="1756" y="1222"/>
                  <a:pt x="1757" y="1222"/>
                </a:cubicBezTo>
                <a:cubicBezTo>
                  <a:pt x="1757" y="1220"/>
                  <a:pt x="1756" y="1219"/>
                  <a:pt x="1755" y="1217"/>
                </a:cubicBezTo>
                <a:cubicBezTo>
                  <a:pt x="1755" y="1216"/>
                  <a:pt x="1755" y="1215"/>
                  <a:pt x="1755" y="1214"/>
                </a:cubicBezTo>
                <a:cubicBezTo>
                  <a:pt x="1755" y="1214"/>
                  <a:pt x="1755" y="1213"/>
                  <a:pt x="1755" y="1213"/>
                </a:cubicBezTo>
                <a:cubicBezTo>
                  <a:pt x="1755" y="1213"/>
                  <a:pt x="1755" y="1213"/>
                  <a:pt x="1755" y="1213"/>
                </a:cubicBezTo>
                <a:cubicBezTo>
                  <a:pt x="1755" y="1213"/>
                  <a:pt x="1755" y="1213"/>
                  <a:pt x="1755" y="1212"/>
                </a:cubicBezTo>
                <a:cubicBezTo>
                  <a:pt x="1755" y="1212"/>
                  <a:pt x="1754" y="1212"/>
                  <a:pt x="1754" y="1211"/>
                </a:cubicBezTo>
                <a:cubicBezTo>
                  <a:pt x="1754" y="1211"/>
                  <a:pt x="1754" y="1211"/>
                  <a:pt x="1754" y="1211"/>
                </a:cubicBezTo>
                <a:cubicBezTo>
                  <a:pt x="1754" y="1211"/>
                  <a:pt x="1754" y="1211"/>
                  <a:pt x="1753" y="1211"/>
                </a:cubicBezTo>
                <a:cubicBezTo>
                  <a:pt x="1753" y="1211"/>
                  <a:pt x="1753" y="1211"/>
                  <a:pt x="1753" y="1211"/>
                </a:cubicBezTo>
                <a:cubicBezTo>
                  <a:pt x="1753" y="1211"/>
                  <a:pt x="1752" y="1211"/>
                  <a:pt x="1752" y="1211"/>
                </a:cubicBezTo>
                <a:cubicBezTo>
                  <a:pt x="1751" y="1211"/>
                  <a:pt x="1751" y="1211"/>
                  <a:pt x="1751" y="1211"/>
                </a:cubicBezTo>
                <a:cubicBezTo>
                  <a:pt x="1750" y="1211"/>
                  <a:pt x="1750" y="1211"/>
                  <a:pt x="1750" y="1211"/>
                </a:cubicBezTo>
                <a:cubicBezTo>
                  <a:pt x="1750" y="1211"/>
                  <a:pt x="1750" y="1211"/>
                  <a:pt x="1750" y="1211"/>
                </a:cubicBezTo>
                <a:cubicBezTo>
                  <a:pt x="1750" y="1212"/>
                  <a:pt x="1750" y="1212"/>
                  <a:pt x="1750" y="1213"/>
                </a:cubicBezTo>
                <a:cubicBezTo>
                  <a:pt x="1750" y="1213"/>
                  <a:pt x="1750" y="1214"/>
                  <a:pt x="1750" y="1214"/>
                </a:cubicBezTo>
                <a:cubicBezTo>
                  <a:pt x="1750" y="1214"/>
                  <a:pt x="1750" y="1215"/>
                  <a:pt x="1749" y="1216"/>
                </a:cubicBezTo>
                <a:cubicBezTo>
                  <a:pt x="1749" y="1216"/>
                  <a:pt x="1749" y="1216"/>
                  <a:pt x="1749" y="1216"/>
                </a:cubicBezTo>
                <a:cubicBezTo>
                  <a:pt x="1749" y="1217"/>
                  <a:pt x="1749" y="1217"/>
                  <a:pt x="1749" y="1217"/>
                </a:cubicBezTo>
                <a:cubicBezTo>
                  <a:pt x="1749" y="1217"/>
                  <a:pt x="1749" y="1218"/>
                  <a:pt x="1748" y="1219"/>
                </a:cubicBezTo>
                <a:cubicBezTo>
                  <a:pt x="1748" y="1219"/>
                  <a:pt x="1747" y="1220"/>
                  <a:pt x="1747" y="1220"/>
                </a:cubicBezTo>
                <a:cubicBezTo>
                  <a:pt x="1747" y="1220"/>
                  <a:pt x="1747" y="1220"/>
                  <a:pt x="1747" y="1220"/>
                </a:cubicBezTo>
                <a:cubicBezTo>
                  <a:pt x="1746" y="1219"/>
                  <a:pt x="1745" y="1219"/>
                  <a:pt x="1745" y="1218"/>
                </a:cubicBezTo>
                <a:cubicBezTo>
                  <a:pt x="1744" y="1218"/>
                  <a:pt x="1744" y="1217"/>
                  <a:pt x="1744" y="1217"/>
                </a:cubicBezTo>
                <a:cubicBezTo>
                  <a:pt x="1744" y="1217"/>
                  <a:pt x="1743" y="1217"/>
                  <a:pt x="1743" y="1217"/>
                </a:cubicBezTo>
                <a:cubicBezTo>
                  <a:pt x="1743" y="1216"/>
                  <a:pt x="1743" y="1216"/>
                  <a:pt x="1743" y="1216"/>
                </a:cubicBezTo>
                <a:cubicBezTo>
                  <a:pt x="1743" y="1215"/>
                  <a:pt x="1744" y="1214"/>
                  <a:pt x="1744" y="1214"/>
                </a:cubicBezTo>
                <a:cubicBezTo>
                  <a:pt x="1744" y="1213"/>
                  <a:pt x="1744" y="1213"/>
                  <a:pt x="1745" y="1212"/>
                </a:cubicBezTo>
                <a:cubicBezTo>
                  <a:pt x="1745" y="1212"/>
                  <a:pt x="1745" y="1212"/>
                  <a:pt x="1746" y="1212"/>
                </a:cubicBezTo>
                <a:cubicBezTo>
                  <a:pt x="1746" y="1212"/>
                  <a:pt x="1746" y="1211"/>
                  <a:pt x="1746" y="1211"/>
                </a:cubicBezTo>
                <a:cubicBezTo>
                  <a:pt x="1746" y="1211"/>
                  <a:pt x="1746" y="1211"/>
                  <a:pt x="1746" y="1211"/>
                </a:cubicBezTo>
                <a:cubicBezTo>
                  <a:pt x="1746" y="1211"/>
                  <a:pt x="1746" y="1211"/>
                  <a:pt x="1746" y="1211"/>
                </a:cubicBezTo>
                <a:cubicBezTo>
                  <a:pt x="1746" y="1210"/>
                  <a:pt x="1746" y="1210"/>
                  <a:pt x="1747" y="1210"/>
                </a:cubicBezTo>
                <a:cubicBezTo>
                  <a:pt x="1747" y="1210"/>
                  <a:pt x="1747" y="1209"/>
                  <a:pt x="1748" y="1210"/>
                </a:cubicBezTo>
                <a:cubicBezTo>
                  <a:pt x="1748" y="1209"/>
                  <a:pt x="1748" y="1209"/>
                  <a:pt x="1748" y="1209"/>
                </a:cubicBezTo>
                <a:cubicBezTo>
                  <a:pt x="1748" y="1209"/>
                  <a:pt x="1748" y="1208"/>
                  <a:pt x="1748" y="1208"/>
                </a:cubicBezTo>
                <a:cubicBezTo>
                  <a:pt x="1748" y="1207"/>
                  <a:pt x="1748" y="1207"/>
                  <a:pt x="1748" y="1207"/>
                </a:cubicBezTo>
                <a:cubicBezTo>
                  <a:pt x="1748" y="1206"/>
                  <a:pt x="1748" y="1206"/>
                  <a:pt x="1748" y="1206"/>
                </a:cubicBezTo>
                <a:cubicBezTo>
                  <a:pt x="1748" y="1206"/>
                  <a:pt x="1748" y="1206"/>
                  <a:pt x="1748" y="1205"/>
                </a:cubicBezTo>
                <a:cubicBezTo>
                  <a:pt x="1748" y="1206"/>
                  <a:pt x="1748" y="1206"/>
                  <a:pt x="1748" y="1206"/>
                </a:cubicBezTo>
                <a:cubicBezTo>
                  <a:pt x="1747" y="1206"/>
                  <a:pt x="1747" y="1206"/>
                  <a:pt x="1747" y="1206"/>
                </a:cubicBezTo>
                <a:cubicBezTo>
                  <a:pt x="1747" y="1206"/>
                  <a:pt x="1747" y="1206"/>
                  <a:pt x="1747" y="1206"/>
                </a:cubicBezTo>
                <a:cubicBezTo>
                  <a:pt x="1746" y="1206"/>
                  <a:pt x="1746" y="1206"/>
                  <a:pt x="1745" y="1205"/>
                </a:cubicBezTo>
                <a:cubicBezTo>
                  <a:pt x="1745" y="1205"/>
                  <a:pt x="1745" y="1205"/>
                  <a:pt x="1744" y="1205"/>
                </a:cubicBezTo>
                <a:cubicBezTo>
                  <a:pt x="1744" y="1205"/>
                  <a:pt x="1744" y="1205"/>
                  <a:pt x="1744" y="1205"/>
                </a:cubicBezTo>
                <a:cubicBezTo>
                  <a:pt x="1744" y="1204"/>
                  <a:pt x="1744" y="1204"/>
                  <a:pt x="1744" y="1204"/>
                </a:cubicBezTo>
                <a:cubicBezTo>
                  <a:pt x="1744" y="1204"/>
                  <a:pt x="1743" y="1205"/>
                  <a:pt x="1743" y="1205"/>
                </a:cubicBezTo>
                <a:cubicBezTo>
                  <a:pt x="1743" y="1206"/>
                  <a:pt x="1743" y="1206"/>
                  <a:pt x="1742" y="1206"/>
                </a:cubicBezTo>
                <a:cubicBezTo>
                  <a:pt x="1742" y="1206"/>
                  <a:pt x="1741" y="1206"/>
                  <a:pt x="1741" y="1206"/>
                </a:cubicBezTo>
                <a:cubicBezTo>
                  <a:pt x="1741" y="1206"/>
                  <a:pt x="1740" y="1206"/>
                  <a:pt x="1740" y="1207"/>
                </a:cubicBezTo>
                <a:cubicBezTo>
                  <a:pt x="1739" y="1208"/>
                  <a:pt x="1739" y="1207"/>
                  <a:pt x="1738" y="1207"/>
                </a:cubicBezTo>
                <a:cubicBezTo>
                  <a:pt x="1737" y="1207"/>
                  <a:pt x="1737" y="1207"/>
                  <a:pt x="1737" y="1207"/>
                </a:cubicBezTo>
                <a:cubicBezTo>
                  <a:pt x="1737" y="1208"/>
                  <a:pt x="1737" y="1208"/>
                  <a:pt x="1736" y="1208"/>
                </a:cubicBezTo>
                <a:cubicBezTo>
                  <a:pt x="1736" y="1208"/>
                  <a:pt x="1736" y="1208"/>
                  <a:pt x="1736" y="1208"/>
                </a:cubicBezTo>
                <a:cubicBezTo>
                  <a:pt x="1735" y="1208"/>
                  <a:pt x="1735" y="1208"/>
                  <a:pt x="1735" y="1208"/>
                </a:cubicBezTo>
                <a:cubicBezTo>
                  <a:pt x="1734" y="1208"/>
                  <a:pt x="1734" y="1208"/>
                  <a:pt x="1734" y="1208"/>
                </a:cubicBezTo>
                <a:cubicBezTo>
                  <a:pt x="1734" y="1208"/>
                  <a:pt x="1734" y="1208"/>
                  <a:pt x="1734" y="1208"/>
                </a:cubicBezTo>
                <a:cubicBezTo>
                  <a:pt x="1734" y="1209"/>
                  <a:pt x="1734" y="1209"/>
                  <a:pt x="1734" y="1209"/>
                </a:cubicBezTo>
                <a:cubicBezTo>
                  <a:pt x="1733" y="1209"/>
                  <a:pt x="1732" y="1210"/>
                  <a:pt x="1732" y="1210"/>
                </a:cubicBezTo>
                <a:cubicBezTo>
                  <a:pt x="1732" y="1210"/>
                  <a:pt x="1732" y="1210"/>
                  <a:pt x="1732" y="1210"/>
                </a:cubicBezTo>
                <a:cubicBezTo>
                  <a:pt x="1731" y="1210"/>
                  <a:pt x="1731" y="1210"/>
                  <a:pt x="1730" y="1210"/>
                </a:cubicBezTo>
                <a:cubicBezTo>
                  <a:pt x="1730" y="1209"/>
                  <a:pt x="1730" y="1209"/>
                  <a:pt x="1729" y="1209"/>
                </a:cubicBezTo>
                <a:cubicBezTo>
                  <a:pt x="1728" y="1209"/>
                  <a:pt x="1727" y="1210"/>
                  <a:pt x="1727" y="1210"/>
                </a:cubicBezTo>
                <a:cubicBezTo>
                  <a:pt x="1726" y="1210"/>
                  <a:pt x="1726" y="1210"/>
                  <a:pt x="1726" y="1210"/>
                </a:cubicBezTo>
                <a:cubicBezTo>
                  <a:pt x="1725" y="1210"/>
                  <a:pt x="1724" y="1210"/>
                  <a:pt x="1724" y="1209"/>
                </a:cubicBezTo>
                <a:cubicBezTo>
                  <a:pt x="1723" y="1209"/>
                  <a:pt x="1723" y="1209"/>
                  <a:pt x="1722" y="1209"/>
                </a:cubicBezTo>
                <a:cubicBezTo>
                  <a:pt x="1722" y="1209"/>
                  <a:pt x="1722" y="1209"/>
                  <a:pt x="1722" y="1209"/>
                </a:cubicBezTo>
                <a:cubicBezTo>
                  <a:pt x="1720" y="1209"/>
                  <a:pt x="1718" y="1209"/>
                  <a:pt x="1717" y="1208"/>
                </a:cubicBezTo>
                <a:cubicBezTo>
                  <a:pt x="1717" y="1207"/>
                  <a:pt x="1716" y="1206"/>
                  <a:pt x="1716" y="1205"/>
                </a:cubicBezTo>
                <a:cubicBezTo>
                  <a:pt x="1716" y="1205"/>
                  <a:pt x="1716" y="1205"/>
                  <a:pt x="1716" y="1205"/>
                </a:cubicBezTo>
                <a:cubicBezTo>
                  <a:pt x="1715" y="1204"/>
                  <a:pt x="1715" y="1204"/>
                  <a:pt x="1715" y="1203"/>
                </a:cubicBezTo>
                <a:cubicBezTo>
                  <a:pt x="1713" y="1202"/>
                  <a:pt x="1713" y="1201"/>
                  <a:pt x="1713" y="1200"/>
                </a:cubicBezTo>
                <a:cubicBezTo>
                  <a:pt x="1713" y="1200"/>
                  <a:pt x="1713" y="1200"/>
                  <a:pt x="1713" y="1199"/>
                </a:cubicBezTo>
                <a:cubicBezTo>
                  <a:pt x="1712" y="1199"/>
                  <a:pt x="1712" y="1199"/>
                  <a:pt x="1712" y="1198"/>
                </a:cubicBezTo>
                <a:cubicBezTo>
                  <a:pt x="1712" y="1198"/>
                  <a:pt x="1712" y="1197"/>
                  <a:pt x="1712" y="1197"/>
                </a:cubicBezTo>
                <a:cubicBezTo>
                  <a:pt x="1712" y="1196"/>
                  <a:pt x="1712" y="1196"/>
                  <a:pt x="1712" y="1196"/>
                </a:cubicBezTo>
                <a:cubicBezTo>
                  <a:pt x="1711" y="1196"/>
                  <a:pt x="1711" y="1195"/>
                  <a:pt x="1710" y="1195"/>
                </a:cubicBezTo>
                <a:cubicBezTo>
                  <a:pt x="1710" y="1194"/>
                  <a:pt x="1710" y="1194"/>
                  <a:pt x="1710" y="1194"/>
                </a:cubicBezTo>
                <a:cubicBezTo>
                  <a:pt x="1710" y="1194"/>
                  <a:pt x="1709" y="1193"/>
                  <a:pt x="1709" y="1193"/>
                </a:cubicBezTo>
                <a:cubicBezTo>
                  <a:pt x="1709" y="1193"/>
                  <a:pt x="1709" y="1193"/>
                  <a:pt x="1709" y="1192"/>
                </a:cubicBezTo>
                <a:cubicBezTo>
                  <a:pt x="1709" y="1192"/>
                  <a:pt x="1709" y="1192"/>
                  <a:pt x="1709" y="1192"/>
                </a:cubicBezTo>
                <a:cubicBezTo>
                  <a:pt x="1708" y="1192"/>
                  <a:pt x="1708" y="1192"/>
                  <a:pt x="1708" y="1192"/>
                </a:cubicBezTo>
                <a:cubicBezTo>
                  <a:pt x="1707" y="1192"/>
                  <a:pt x="1707" y="1192"/>
                  <a:pt x="1707" y="1192"/>
                </a:cubicBezTo>
                <a:cubicBezTo>
                  <a:pt x="1707" y="1192"/>
                  <a:pt x="1707" y="1192"/>
                  <a:pt x="1707" y="1192"/>
                </a:cubicBezTo>
                <a:cubicBezTo>
                  <a:pt x="1706" y="1192"/>
                  <a:pt x="1705" y="1192"/>
                  <a:pt x="1705" y="1191"/>
                </a:cubicBezTo>
                <a:cubicBezTo>
                  <a:pt x="1705" y="1191"/>
                  <a:pt x="1704" y="1190"/>
                  <a:pt x="1704" y="1190"/>
                </a:cubicBezTo>
                <a:cubicBezTo>
                  <a:pt x="1703" y="1189"/>
                  <a:pt x="1703" y="1189"/>
                  <a:pt x="1703" y="1189"/>
                </a:cubicBezTo>
                <a:cubicBezTo>
                  <a:pt x="1703" y="1189"/>
                  <a:pt x="1702" y="1189"/>
                  <a:pt x="1701" y="1189"/>
                </a:cubicBezTo>
                <a:cubicBezTo>
                  <a:pt x="1701" y="1189"/>
                  <a:pt x="1700" y="1189"/>
                  <a:pt x="1700" y="1189"/>
                </a:cubicBezTo>
                <a:cubicBezTo>
                  <a:pt x="1700" y="1189"/>
                  <a:pt x="1700" y="1189"/>
                  <a:pt x="1699" y="1189"/>
                </a:cubicBezTo>
                <a:cubicBezTo>
                  <a:pt x="1699" y="1189"/>
                  <a:pt x="1699" y="1189"/>
                  <a:pt x="1698" y="1189"/>
                </a:cubicBezTo>
                <a:cubicBezTo>
                  <a:pt x="1698" y="1189"/>
                  <a:pt x="1697" y="1189"/>
                  <a:pt x="1697" y="1189"/>
                </a:cubicBezTo>
                <a:cubicBezTo>
                  <a:pt x="1696" y="1190"/>
                  <a:pt x="1696" y="1190"/>
                  <a:pt x="1695" y="1189"/>
                </a:cubicBezTo>
                <a:cubicBezTo>
                  <a:pt x="1695" y="1189"/>
                  <a:pt x="1695" y="1189"/>
                  <a:pt x="1694" y="1189"/>
                </a:cubicBezTo>
                <a:cubicBezTo>
                  <a:pt x="1694" y="1189"/>
                  <a:pt x="1694" y="1189"/>
                  <a:pt x="1694" y="1189"/>
                </a:cubicBezTo>
                <a:cubicBezTo>
                  <a:pt x="1694" y="1189"/>
                  <a:pt x="1694" y="1189"/>
                  <a:pt x="1694" y="1189"/>
                </a:cubicBezTo>
                <a:cubicBezTo>
                  <a:pt x="1693" y="1190"/>
                  <a:pt x="1693" y="1190"/>
                  <a:pt x="1693" y="1190"/>
                </a:cubicBezTo>
                <a:cubicBezTo>
                  <a:pt x="1693" y="1190"/>
                  <a:pt x="1693" y="1190"/>
                  <a:pt x="1693" y="1190"/>
                </a:cubicBezTo>
                <a:cubicBezTo>
                  <a:pt x="1692" y="1190"/>
                  <a:pt x="1692" y="1190"/>
                  <a:pt x="1692" y="1190"/>
                </a:cubicBezTo>
                <a:cubicBezTo>
                  <a:pt x="1692" y="1190"/>
                  <a:pt x="1691" y="1190"/>
                  <a:pt x="1691" y="1190"/>
                </a:cubicBezTo>
                <a:cubicBezTo>
                  <a:pt x="1691" y="1189"/>
                  <a:pt x="1691" y="1189"/>
                  <a:pt x="1691" y="1189"/>
                </a:cubicBezTo>
                <a:cubicBezTo>
                  <a:pt x="1691" y="1190"/>
                  <a:pt x="1691" y="1190"/>
                  <a:pt x="1691" y="1190"/>
                </a:cubicBezTo>
                <a:cubicBezTo>
                  <a:pt x="1691" y="1190"/>
                  <a:pt x="1691" y="1190"/>
                  <a:pt x="1691" y="1190"/>
                </a:cubicBezTo>
                <a:cubicBezTo>
                  <a:pt x="1690" y="1190"/>
                  <a:pt x="1690" y="1190"/>
                  <a:pt x="1690" y="1190"/>
                </a:cubicBezTo>
                <a:cubicBezTo>
                  <a:pt x="1689" y="1191"/>
                  <a:pt x="1689" y="1191"/>
                  <a:pt x="1689" y="1191"/>
                </a:cubicBezTo>
                <a:cubicBezTo>
                  <a:pt x="1688" y="1191"/>
                  <a:pt x="1687" y="1192"/>
                  <a:pt x="1686" y="1192"/>
                </a:cubicBezTo>
                <a:cubicBezTo>
                  <a:pt x="1686" y="1192"/>
                  <a:pt x="1686" y="1192"/>
                  <a:pt x="1686" y="1192"/>
                </a:cubicBezTo>
                <a:cubicBezTo>
                  <a:pt x="1686" y="1192"/>
                  <a:pt x="1685" y="1192"/>
                  <a:pt x="1685" y="1192"/>
                </a:cubicBezTo>
                <a:cubicBezTo>
                  <a:pt x="1685" y="1192"/>
                  <a:pt x="1685" y="1192"/>
                  <a:pt x="1684" y="1192"/>
                </a:cubicBezTo>
                <a:cubicBezTo>
                  <a:pt x="1684" y="1192"/>
                  <a:pt x="1684" y="1192"/>
                  <a:pt x="1684" y="1192"/>
                </a:cubicBezTo>
                <a:cubicBezTo>
                  <a:pt x="1684" y="1192"/>
                  <a:pt x="1684" y="1192"/>
                  <a:pt x="1683" y="1192"/>
                </a:cubicBezTo>
                <a:cubicBezTo>
                  <a:pt x="1683" y="1192"/>
                  <a:pt x="1683" y="1193"/>
                  <a:pt x="1683" y="1193"/>
                </a:cubicBezTo>
                <a:cubicBezTo>
                  <a:pt x="1682" y="1193"/>
                  <a:pt x="1682" y="1194"/>
                  <a:pt x="1681" y="1194"/>
                </a:cubicBezTo>
                <a:cubicBezTo>
                  <a:pt x="1681" y="1194"/>
                  <a:pt x="1681" y="1194"/>
                  <a:pt x="1680" y="1194"/>
                </a:cubicBezTo>
                <a:cubicBezTo>
                  <a:pt x="1680" y="1194"/>
                  <a:pt x="1680" y="1194"/>
                  <a:pt x="1679" y="1194"/>
                </a:cubicBezTo>
                <a:cubicBezTo>
                  <a:pt x="1679" y="1194"/>
                  <a:pt x="1679" y="1194"/>
                  <a:pt x="1679" y="1195"/>
                </a:cubicBezTo>
                <a:cubicBezTo>
                  <a:pt x="1679" y="1195"/>
                  <a:pt x="1678" y="1195"/>
                  <a:pt x="1678" y="1195"/>
                </a:cubicBezTo>
                <a:cubicBezTo>
                  <a:pt x="1678" y="1195"/>
                  <a:pt x="1678" y="1195"/>
                  <a:pt x="1678" y="1195"/>
                </a:cubicBezTo>
                <a:cubicBezTo>
                  <a:pt x="1678" y="1195"/>
                  <a:pt x="1678" y="1195"/>
                  <a:pt x="1678" y="1195"/>
                </a:cubicBezTo>
                <a:cubicBezTo>
                  <a:pt x="1678" y="1195"/>
                  <a:pt x="1678" y="1195"/>
                  <a:pt x="1678" y="1195"/>
                </a:cubicBezTo>
                <a:cubicBezTo>
                  <a:pt x="1678" y="1195"/>
                  <a:pt x="1678" y="1195"/>
                  <a:pt x="1678" y="1195"/>
                </a:cubicBezTo>
                <a:cubicBezTo>
                  <a:pt x="1678" y="1195"/>
                  <a:pt x="1677" y="1195"/>
                  <a:pt x="1677" y="1195"/>
                </a:cubicBezTo>
                <a:cubicBezTo>
                  <a:pt x="1677" y="1195"/>
                  <a:pt x="1677" y="1195"/>
                  <a:pt x="1676" y="1195"/>
                </a:cubicBezTo>
                <a:cubicBezTo>
                  <a:pt x="1676" y="1195"/>
                  <a:pt x="1676" y="1195"/>
                  <a:pt x="1676" y="1195"/>
                </a:cubicBezTo>
                <a:cubicBezTo>
                  <a:pt x="1676" y="1195"/>
                  <a:pt x="1675" y="1195"/>
                  <a:pt x="1675" y="1195"/>
                </a:cubicBezTo>
                <a:cubicBezTo>
                  <a:pt x="1675" y="1195"/>
                  <a:pt x="1675" y="1195"/>
                  <a:pt x="1674" y="1195"/>
                </a:cubicBezTo>
                <a:cubicBezTo>
                  <a:pt x="1673" y="1194"/>
                  <a:pt x="1673" y="1194"/>
                  <a:pt x="1672" y="1196"/>
                </a:cubicBezTo>
                <a:cubicBezTo>
                  <a:pt x="1672" y="1196"/>
                  <a:pt x="1672" y="1196"/>
                  <a:pt x="1671" y="1197"/>
                </a:cubicBezTo>
                <a:cubicBezTo>
                  <a:pt x="1671" y="1197"/>
                  <a:pt x="1671" y="1197"/>
                  <a:pt x="1671" y="1197"/>
                </a:cubicBezTo>
                <a:cubicBezTo>
                  <a:pt x="1670" y="1197"/>
                  <a:pt x="1670" y="1197"/>
                  <a:pt x="1669" y="1198"/>
                </a:cubicBezTo>
                <a:cubicBezTo>
                  <a:pt x="1669" y="1199"/>
                  <a:pt x="1668" y="1200"/>
                  <a:pt x="1667" y="1201"/>
                </a:cubicBezTo>
                <a:cubicBezTo>
                  <a:pt x="1666" y="1201"/>
                  <a:pt x="1666" y="1201"/>
                  <a:pt x="1666" y="1201"/>
                </a:cubicBezTo>
                <a:cubicBezTo>
                  <a:pt x="1666" y="1201"/>
                  <a:pt x="1665" y="1201"/>
                  <a:pt x="1665" y="1201"/>
                </a:cubicBezTo>
                <a:cubicBezTo>
                  <a:pt x="1665" y="1202"/>
                  <a:pt x="1665" y="1202"/>
                  <a:pt x="1665" y="1202"/>
                </a:cubicBezTo>
                <a:cubicBezTo>
                  <a:pt x="1664" y="1202"/>
                  <a:pt x="1664" y="1203"/>
                  <a:pt x="1663" y="1203"/>
                </a:cubicBezTo>
                <a:cubicBezTo>
                  <a:pt x="1663" y="1203"/>
                  <a:pt x="1661" y="1203"/>
                  <a:pt x="1661" y="1203"/>
                </a:cubicBezTo>
                <a:cubicBezTo>
                  <a:pt x="1660" y="1203"/>
                  <a:pt x="1660" y="1203"/>
                  <a:pt x="1660" y="1203"/>
                </a:cubicBezTo>
                <a:cubicBezTo>
                  <a:pt x="1660" y="1203"/>
                  <a:pt x="1659" y="1203"/>
                  <a:pt x="1659" y="1203"/>
                </a:cubicBezTo>
                <a:cubicBezTo>
                  <a:pt x="1658" y="1203"/>
                  <a:pt x="1658" y="1203"/>
                  <a:pt x="1657" y="1203"/>
                </a:cubicBezTo>
                <a:cubicBezTo>
                  <a:pt x="1657" y="1204"/>
                  <a:pt x="1656" y="1204"/>
                  <a:pt x="1656" y="1204"/>
                </a:cubicBezTo>
                <a:cubicBezTo>
                  <a:pt x="1655" y="1204"/>
                  <a:pt x="1655" y="1204"/>
                  <a:pt x="1655" y="1204"/>
                </a:cubicBezTo>
                <a:cubicBezTo>
                  <a:pt x="1654" y="1204"/>
                  <a:pt x="1653" y="1204"/>
                  <a:pt x="1653" y="1205"/>
                </a:cubicBezTo>
                <a:cubicBezTo>
                  <a:pt x="1652" y="1206"/>
                  <a:pt x="1651" y="1207"/>
                  <a:pt x="1650" y="1207"/>
                </a:cubicBezTo>
                <a:cubicBezTo>
                  <a:pt x="1649" y="1207"/>
                  <a:pt x="1649" y="1206"/>
                  <a:pt x="1648" y="1206"/>
                </a:cubicBezTo>
                <a:cubicBezTo>
                  <a:pt x="1648" y="1206"/>
                  <a:pt x="1647" y="1206"/>
                  <a:pt x="1647" y="1206"/>
                </a:cubicBezTo>
                <a:cubicBezTo>
                  <a:pt x="1646" y="1206"/>
                  <a:pt x="1646" y="1206"/>
                  <a:pt x="1646" y="1206"/>
                </a:cubicBezTo>
                <a:cubicBezTo>
                  <a:pt x="1646" y="1206"/>
                  <a:pt x="1646" y="1205"/>
                  <a:pt x="1645" y="1205"/>
                </a:cubicBezTo>
                <a:cubicBezTo>
                  <a:pt x="1645" y="1205"/>
                  <a:pt x="1645" y="1205"/>
                  <a:pt x="1645" y="1205"/>
                </a:cubicBezTo>
                <a:cubicBezTo>
                  <a:pt x="1644" y="1205"/>
                  <a:pt x="1644" y="1205"/>
                  <a:pt x="1643" y="1205"/>
                </a:cubicBezTo>
                <a:cubicBezTo>
                  <a:pt x="1643" y="1204"/>
                  <a:pt x="1641" y="1204"/>
                  <a:pt x="1640" y="1203"/>
                </a:cubicBezTo>
                <a:cubicBezTo>
                  <a:pt x="1640" y="1203"/>
                  <a:pt x="1640" y="1203"/>
                  <a:pt x="1640" y="1203"/>
                </a:cubicBezTo>
                <a:cubicBezTo>
                  <a:pt x="1640" y="1203"/>
                  <a:pt x="1640" y="1203"/>
                  <a:pt x="1640" y="1203"/>
                </a:cubicBezTo>
                <a:cubicBezTo>
                  <a:pt x="1640" y="1203"/>
                  <a:pt x="1640" y="1203"/>
                  <a:pt x="1640" y="1203"/>
                </a:cubicBezTo>
                <a:cubicBezTo>
                  <a:pt x="1640" y="1203"/>
                  <a:pt x="1640" y="1203"/>
                  <a:pt x="1640" y="1203"/>
                </a:cubicBezTo>
                <a:cubicBezTo>
                  <a:pt x="1639" y="1203"/>
                  <a:pt x="1639" y="1203"/>
                  <a:pt x="1639" y="1202"/>
                </a:cubicBezTo>
                <a:cubicBezTo>
                  <a:pt x="1639" y="1202"/>
                  <a:pt x="1639" y="1202"/>
                  <a:pt x="1639" y="1202"/>
                </a:cubicBezTo>
                <a:cubicBezTo>
                  <a:pt x="1639" y="1202"/>
                  <a:pt x="1639" y="1202"/>
                  <a:pt x="1639" y="1202"/>
                </a:cubicBezTo>
                <a:cubicBezTo>
                  <a:pt x="1638" y="1202"/>
                  <a:pt x="1638" y="1201"/>
                  <a:pt x="1638" y="1201"/>
                </a:cubicBezTo>
                <a:cubicBezTo>
                  <a:pt x="1638" y="1201"/>
                  <a:pt x="1637" y="1201"/>
                  <a:pt x="1637" y="1201"/>
                </a:cubicBezTo>
                <a:cubicBezTo>
                  <a:pt x="1637" y="1201"/>
                  <a:pt x="1637" y="1202"/>
                  <a:pt x="1637" y="1202"/>
                </a:cubicBezTo>
                <a:cubicBezTo>
                  <a:pt x="1637" y="1202"/>
                  <a:pt x="1637" y="1203"/>
                  <a:pt x="1637" y="1203"/>
                </a:cubicBezTo>
                <a:cubicBezTo>
                  <a:pt x="1637" y="1203"/>
                  <a:pt x="1637" y="1203"/>
                  <a:pt x="1636" y="1203"/>
                </a:cubicBezTo>
                <a:cubicBezTo>
                  <a:pt x="1636" y="1203"/>
                  <a:pt x="1636" y="1203"/>
                  <a:pt x="1636" y="1203"/>
                </a:cubicBezTo>
                <a:cubicBezTo>
                  <a:pt x="1635" y="1203"/>
                  <a:pt x="1635" y="1203"/>
                  <a:pt x="1635" y="1203"/>
                </a:cubicBezTo>
                <a:cubicBezTo>
                  <a:pt x="1633" y="1203"/>
                  <a:pt x="1632" y="1203"/>
                  <a:pt x="1632" y="1202"/>
                </a:cubicBezTo>
                <a:cubicBezTo>
                  <a:pt x="1632" y="1202"/>
                  <a:pt x="1632" y="1202"/>
                  <a:pt x="1632" y="1202"/>
                </a:cubicBezTo>
                <a:cubicBezTo>
                  <a:pt x="1631" y="1202"/>
                  <a:pt x="1631" y="1203"/>
                  <a:pt x="1630" y="1203"/>
                </a:cubicBezTo>
                <a:cubicBezTo>
                  <a:pt x="1629" y="1204"/>
                  <a:pt x="1628" y="1204"/>
                  <a:pt x="1626" y="1204"/>
                </a:cubicBezTo>
                <a:cubicBezTo>
                  <a:pt x="1625" y="1203"/>
                  <a:pt x="1625" y="1204"/>
                  <a:pt x="1624" y="1204"/>
                </a:cubicBezTo>
                <a:cubicBezTo>
                  <a:pt x="1623" y="1204"/>
                  <a:pt x="1623" y="1204"/>
                  <a:pt x="1622" y="1204"/>
                </a:cubicBezTo>
                <a:cubicBezTo>
                  <a:pt x="1621" y="1204"/>
                  <a:pt x="1620" y="1204"/>
                  <a:pt x="1619" y="1204"/>
                </a:cubicBezTo>
                <a:cubicBezTo>
                  <a:pt x="1619" y="1204"/>
                  <a:pt x="1619" y="1204"/>
                  <a:pt x="1618" y="1204"/>
                </a:cubicBezTo>
                <a:cubicBezTo>
                  <a:pt x="1618" y="1204"/>
                  <a:pt x="1617" y="1204"/>
                  <a:pt x="1617" y="1204"/>
                </a:cubicBezTo>
                <a:cubicBezTo>
                  <a:pt x="1617" y="1204"/>
                  <a:pt x="1616" y="1204"/>
                  <a:pt x="1616" y="1204"/>
                </a:cubicBezTo>
                <a:cubicBezTo>
                  <a:pt x="1615" y="1205"/>
                  <a:pt x="1615" y="1205"/>
                  <a:pt x="1614" y="1205"/>
                </a:cubicBezTo>
                <a:cubicBezTo>
                  <a:pt x="1614" y="1205"/>
                  <a:pt x="1613" y="1205"/>
                  <a:pt x="1613" y="1205"/>
                </a:cubicBezTo>
                <a:cubicBezTo>
                  <a:pt x="1613" y="1205"/>
                  <a:pt x="1613" y="1205"/>
                  <a:pt x="1613" y="1205"/>
                </a:cubicBezTo>
                <a:cubicBezTo>
                  <a:pt x="1613" y="1205"/>
                  <a:pt x="1613" y="1206"/>
                  <a:pt x="1613" y="1206"/>
                </a:cubicBezTo>
                <a:cubicBezTo>
                  <a:pt x="1613" y="1206"/>
                  <a:pt x="1613" y="1206"/>
                  <a:pt x="1613" y="1207"/>
                </a:cubicBezTo>
                <a:cubicBezTo>
                  <a:pt x="1613" y="1208"/>
                  <a:pt x="1612" y="1208"/>
                  <a:pt x="1611" y="1208"/>
                </a:cubicBezTo>
                <a:cubicBezTo>
                  <a:pt x="1610" y="1208"/>
                  <a:pt x="1609" y="1209"/>
                  <a:pt x="1608" y="1209"/>
                </a:cubicBezTo>
                <a:cubicBezTo>
                  <a:pt x="1607" y="1209"/>
                  <a:pt x="1606" y="1210"/>
                  <a:pt x="1605" y="1210"/>
                </a:cubicBezTo>
                <a:cubicBezTo>
                  <a:pt x="1605" y="1210"/>
                  <a:pt x="1605" y="1210"/>
                  <a:pt x="1605" y="1210"/>
                </a:cubicBezTo>
                <a:cubicBezTo>
                  <a:pt x="1604" y="1210"/>
                  <a:pt x="1604" y="1210"/>
                  <a:pt x="1603" y="1210"/>
                </a:cubicBezTo>
                <a:cubicBezTo>
                  <a:pt x="1603" y="1210"/>
                  <a:pt x="1603" y="1210"/>
                  <a:pt x="1603" y="1210"/>
                </a:cubicBezTo>
                <a:cubicBezTo>
                  <a:pt x="1603" y="1210"/>
                  <a:pt x="1603" y="1210"/>
                  <a:pt x="1603" y="1210"/>
                </a:cubicBezTo>
                <a:cubicBezTo>
                  <a:pt x="1602" y="1210"/>
                  <a:pt x="1602" y="1210"/>
                  <a:pt x="1602" y="1211"/>
                </a:cubicBezTo>
                <a:cubicBezTo>
                  <a:pt x="1601" y="1211"/>
                  <a:pt x="1601" y="1211"/>
                  <a:pt x="1601" y="1211"/>
                </a:cubicBezTo>
                <a:cubicBezTo>
                  <a:pt x="1601" y="1211"/>
                  <a:pt x="1601" y="1211"/>
                  <a:pt x="1601" y="1211"/>
                </a:cubicBezTo>
                <a:cubicBezTo>
                  <a:pt x="1601" y="1212"/>
                  <a:pt x="1601" y="1212"/>
                  <a:pt x="1600" y="1212"/>
                </a:cubicBezTo>
                <a:cubicBezTo>
                  <a:pt x="1600" y="1212"/>
                  <a:pt x="1600" y="1213"/>
                  <a:pt x="1599" y="1213"/>
                </a:cubicBezTo>
                <a:cubicBezTo>
                  <a:pt x="1599" y="1213"/>
                  <a:pt x="1599" y="1213"/>
                  <a:pt x="1599" y="1213"/>
                </a:cubicBezTo>
                <a:cubicBezTo>
                  <a:pt x="1599" y="1213"/>
                  <a:pt x="1599" y="1213"/>
                  <a:pt x="1599" y="1213"/>
                </a:cubicBezTo>
                <a:cubicBezTo>
                  <a:pt x="1599" y="1213"/>
                  <a:pt x="1599" y="1213"/>
                  <a:pt x="1599" y="1213"/>
                </a:cubicBezTo>
                <a:cubicBezTo>
                  <a:pt x="1598" y="1213"/>
                  <a:pt x="1598" y="1213"/>
                  <a:pt x="1598" y="1213"/>
                </a:cubicBezTo>
                <a:cubicBezTo>
                  <a:pt x="1598" y="1213"/>
                  <a:pt x="1598" y="1213"/>
                  <a:pt x="1598" y="1213"/>
                </a:cubicBezTo>
                <a:cubicBezTo>
                  <a:pt x="1598" y="1213"/>
                  <a:pt x="1598" y="1213"/>
                  <a:pt x="1598" y="1213"/>
                </a:cubicBezTo>
                <a:cubicBezTo>
                  <a:pt x="1598" y="1213"/>
                  <a:pt x="1598" y="1213"/>
                  <a:pt x="1598" y="1213"/>
                </a:cubicBezTo>
                <a:cubicBezTo>
                  <a:pt x="1598" y="1213"/>
                  <a:pt x="1598" y="1213"/>
                  <a:pt x="1598" y="1213"/>
                </a:cubicBezTo>
                <a:cubicBezTo>
                  <a:pt x="1597" y="1213"/>
                  <a:pt x="1597" y="1213"/>
                  <a:pt x="1597" y="1213"/>
                </a:cubicBezTo>
                <a:cubicBezTo>
                  <a:pt x="1596" y="1213"/>
                  <a:pt x="1596" y="1213"/>
                  <a:pt x="1596" y="1213"/>
                </a:cubicBezTo>
                <a:cubicBezTo>
                  <a:pt x="1596" y="1213"/>
                  <a:pt x="1595" y="1213"/>
                  <a:pt x="1594" y="1212"/>
                </a:cubicBezTo>
                <a:cubicBezTo>
                  <a:pt x="1593" y="1212"/>
                  <a:pt x="1592" y="1211"/>
                  <a:pt x="1592" y="1210"/>
                </a:cubicBezTo>
                <a:cubicBezTo>
                  <a:pt x="1592" y="1210"/>
                  <a:pt x="1591" y="1210"/>
                  <a:pt x="1591" y="1210"/>
                </a:cubicBezTo>
                <a:cubicBezTo>
                  <a:pt x="1591" y="1210"/>
                  <a:pt x="1591" y="1209"/>
                  <a:pt x="1590" y="1209"/>
                </a:cubicBezTo>
                <a:cubicBezTo>
                  <a:pt x="1589" y="1209"/>
                  <a:pt x="1589" y="1209"/>
                  <a:pt x="1589" y="1209"/>
                </a:cubicBezTo>
                <a:cubicBezTo>
                  <a:pt x="1589" y="1209"/>
                  <a:pt x="1589" y="1209"/>
                  <a:pt x="1589" y="1209"/>
                </a:cubicBezTo>
                <a:cubicBezTo>
                  <a:pt x="1588" y="1209"/>
                  <a:pt x="1588" y="1209"/>
                  <a:pt x="1587" y="1209"/>
                </a:cubicBezTo>
                <a:cubicBezTo>
                  <a:pt x="1587" y="1209"/>
                  <a:pt x="1586" y="1209"/>
                  <a:pt x="1585" y="1208"/>
                </a:cubicBezTo>
                <a:cubicBezTo>
                  <a:pt x="1585" y="1207"/>
                  <a:pt x="1585" y="1207"/>
                  <a:pt x="1585" y="1207"/>
                </a:cubicBezTo>
                <a:cubicBezTo>
                  <a:pt x="1585" y="1207"/>
                  <a:pt x="1585" y="1207"/>
                  <a:pt x="1584" y="1207"/>
                </a:cubicBezTo>
                <a:cubicBezTo>
                  <a:pt x="1584" y="1207"/>
                  <a:pt x="1583" y="1207"/>
                  <a:pt x="1583" y="1206"/>
                </a:cubicBezTo>
                <a:cubicBezTo>
                  <a:pt x="1582" y="1206"/>
                  <a:pt x="1582" y="1206"/>
                  <a:pt x="1582" y="1206"/>
                </a:cubicBezTo>
                <a:cubicBezTo>
                  <a:pt x="1581" y="1206"/>
                  <a:pt x="1581" y="1205"/>
                  <a:pt x="1580" y="1205"/>
                </a:cubicBezTo>
                <a:cubicBezTo>
                  <a:pt x="1580" y="1205"/>
                  <a:pt x="1580" y="1205"/>
                  <a:pt x="1580" y="1205"/>
                </a:cubicBezTo>
                <a:cubicBezTo>
                  <a:pt x="1579" y="1205"/>
                  <a:pt x="1579" y="1205"/>
                  <a:pt x="1578" y="1205"/>
                </a:cubicBezTo>
                <a:cubicBezTo>
                  <a:pt x="1577" y="1204"/>
                  <a:pt x="1577" y="1204"/>
                  <a:pt x="1576" y="1203"/>
                </a:cubicBezTo>
                <a:cubicBezTo>
                  <a:pt x="1576" y="1203"/>
                  <a:pt x="1575" y="1202"/>
                  <a:pt x="1575" y="1202"/>
                </a:cubicBezTo>
                <a:cubicBezTo>
                  <a:pt x="1574" y="1201"/>
                  <a:pt x="1573" y="1200"/>
                  <a:pt x="1572" y="1199"/>
                </a:cubicBezTo>
                <a:cubicBezTo>
                  <a:pt x="1571" y="1199"/>
                  <a:pt x="1571" y="1198"/>
                  <a:pt x="1570" y="1198"/>
                </a:cubicBezTo>
                <a:cubicBezTo>
                  <a:pt x="1569" y="1197"/>
                  <a:pt x="1569" y="1197"/>
                  <a:pt x="1569" y="1197"/>
                </a:cubicBezTo>
                <a:cubicBezTo>
                  <a:pt x="1569" y="1196"/>
                  <a:pt x="1568" y="1196"/>
                  <a:pt x="1568" y="1196"/>
                </a:cubicBezTo>
                <a:cubicBezTo>
                  <a:pt x="1568" y="1195"/>
                  <a:pt x="1567" y="1195"/>
                  <a:pt x="1567" y="1195"/>
                </a:cubicBezTo>
                <a:cubicBezTo>
                  <a:pt x="1566" y="1195"/>
                  <a:pt x="1566" y="1195"/>
                  <a:pt x="1566" y="1195"/>
                </a:cubicBezTo>
                <a:cubicBezTo>
                  <a:pt x="1565" y="1194"/>
                  <a:pt x="1565" y="1194"/>
                  <a:pt x="1565" y="1193"/>
                </a:cubicBezTo>
                <a:cubicBezTo>
                  <a:pt x="1564" y="1193"/>
                  <a:pt x="1564" y="1193"/>
                  <a:pt x="1564" y="1193"/>
                </a:cubicBezTo>
                <a:cubicBezTo>
                  <a:pt x="1564" y="1193"/>
                  <a:pt x="1564" y="1193"/>
                  <a:pt x="1564" y="1193"/>
                </a:cubicBezTo>
                <a:cubicBezTo>
                  <a:pt x="1564" y="1193"/>
                  <a:pt x="1564" y="1193"/>
                  <a:pt x="1564" y="1193"/>
                </a:cubicBezTo>
                <a:cubicBezTo>
                  <a:pt x="1563" y="1192"/>
                  <a:pt x="1562" y="1191"/>
                  <a:pt x="1561" y="1190"/>
                </a:cubicBezTo>
                <a:cubicBezTo>
                  <a:pt x="1561" y="1190"/>
                  <a:pt x="1561" y="1189"/>
                  <a:pt x="1561" y="1189"/>
                </a:cubicBezTo>
                <a:cubicBezTo>
                  <a:pt x="1560" y="1189"/>
                  <a:pt x="1560" y="1189"/>
                  <a:pt x="1560" y="1189"/>
                </a:cubicBezTo>
                <a:cubicBezTo>
                  <a:pt x="1560" y="1189"/>
                  <a:pt x="1560" y="1189"/>
                  <a:pt x="1560" y="1189"/>
                </a:cubicBezTo>
                <a:cubicBezTo>
                  <a:pt x="1559" y="1189"/>
                  <a:pt x="1559" y="1189"/>
                  <a:pt x="1559" y="1189"/>
                </a:cubicBezTo>
                <a:cubicBezTo>
                  <a:pt x="1559" y="1189"/>
                  <a:pt x="1559" y="1189"/>
                  <a:pt x="1559" y="1189"/>
                </a:cubicBezTo>
                <a:cubicBezTo>
                  <a:pt x="1559" y="1189"/>
                  <a:pt x="1559" y="1189"/>
                  <a:pt x="1559" y="1189"/>
                </a:cubicBezTo>
                <a:cubicBezTo>
                  <a:pt x="1558" y="1189"/>
                  <a:pt x="1558" y="1189"/>
                  <a:pt x="1558" y="1189"/>
                </a:cubicBezTo>
                <a:cubicBezTo>
                  <a:pt x="1557" y="1189"/>
                  <a:pt x="1557" y="1189"/>
                  <a:pt x="1557" y="1189"/>
                </a:cubicBezTo>
                <a:cubicBezTo>
                  <a:pt x="1557" y="1189"/>
                  <a:pt x="1556" y="1189"/>
                  <a:pt x="1555" y="1189"/>
                </a:cubicBezTo>
                <a:cubicBezTo>
                  <a:pt x="1555" y="1189"/>
                  <a:pt x="1555" y="1189"/>
                  <a:pt x="1554" y="1188"/>
                </a:cubicBezTo>
                <a:cubicBezTo>
                  <a:pt x="1554" y="1188"/>
                  <a:pt x="1554" y="1188"/>
                  <a:pt x="1554" y="1188"/>
                </a:cubicBezTo>
                <a:cubicBezTo>
                  <a:pt x="1553" y="1188"/>
                  <a:pt x="1553" y="1188"/>
                  <a:pt x="1553" y="1188"/>
                </a:cubicBezTo>
                <a:cubicBezTo>
                  <a:pt x="1553" y="1188"/>
                  <a:pt x="1552" y="1187"/>
                  <a:pt x="1552" y="1187"/>
                </a:cubicBezTo>
                <a:cubicBezTo>
                  <a:pt x="1551" y="1187"/>
                  <a:pt x="1551" y="1187"/>
                  <a:pt x="1551" y="1187"/>
                </a:cubicBezTo>
                <a:cubicBezTo>
                  <a:pt x="1551" y="1186"/>
                  <a:pt x="1550" y="1186"/>
                  <a:pt x="1550" y="1186"/>
                </a:cubicBezTo>
                <a:cubicBezTo>
                  <a:pt x="1550" y="1186"/>
                  <a:pt x="1550" y="1186"/>
                  <a:pt x="1549" y="1186"/>
                </a:cubicBezTo>
                <a:cubicBezTo>
                  <a:pt x="1549" y="1186"/>
                  <a:pt x="1549" y="1186"/>
                  <a:pt x="1549" y="1186"/>
                </a:cubicBezTo>
                <a:cubicBezTo>
                  <a:pt x="1549" y="1186"/>
                  <a:pt x="1549" y="1186"/>
                  <a:pt x="1549" y="1186"/>
                </a:cubicBezTo>
                <a:cubicBezTo>
                  <a:pt x="1549" y="1186"/>
                  <a:pt x="1549" y="1186"/>
                  <a:pt x="1549" y="1186"/>
                </a:cubicBezTo>
                <a:cubicBezTo>
                  <a:pt x="1548" y="1187"/>
                  <a:pt x="1548" y="1187"/>
                  <a:pt x="1548" y="1187"/>
                </a:cubicBezTo>
                <a:cubicBezTo>
                  <a:pt x="1548" y="1187"/>
                  <a:pt x="1548" y="1187"/>
                  <a:pt x="1548" y="1187"/>
                </a:cubicBezTo>
                <a:cubicBezTo>
                  <a:pt x="1547" y="1187"/>
                  <a:pt x="1546" y="1187"/>
                  <a:pt x="1545" y="1186"/>
                </a:cubicBezTo>
                <a:cubicBezTo>
                  <a:pt x="1545" y="1186"/>
                  <a:pt x="1545" y="1185"/>
                  <a:pt x="1545" y="1185"/>
                </a:cubicBezTo>
                <a:cubicBezTo>
                  <a:pt x="1545" y="1185"/>
                  <a:pt x="1544" y="1185"/>
                  <a:pt x="1544" y="1184"/>
                </a:cubicBezTo>
                <a:cubicBezTo>
                  <a:pt x="1544" y="1183"/>
                  <a:pt x="1544" y="1183"/>
                  <a:pt x="1545" y="1182"/>
                </a:cubicBezTo>
                <a:cubicBezTo>
                  <a:pt x="1545" y="1181"/>
                  <a:pt x="1546" y="1181"/>
                  <a:pt x="1546" y="1181"/>
                </a:cubicBezTo>
                <a:cubicBezTo>
                  <a:pt x="1546" y="1181"/>
                  <a:pt x="1546" y="1181"/>
                  <a:pt x="1546" y="1180"/>
                </a:cubicBezTo>
                <a:cubicBezTo>
                  <a:pt x="1546" y="1180"/>
                  <a:pt x="1546" y="1180"/>
                  <a:pt x="1546" y="1180"/>
                </a:cubicBezTo>
                <a:cubicBezTo>
                  <a:pt x="1546" y="1180"/>
                  <a:pt x="1545" y="1180"/>
                  <a:pt x="1545" y="1180"/>
                </a:cubicBezTo>
                <a:cubicBezTo>
                  <a:pt x="1544" y="1180"/>
                  <a:pt x="1543" y="1179"/>
                  <a:pt x="1543" y="1178"/>
                </a:cubicBezTo>
                <a:cubicBezTo>
                  <a:pt x="1543" y="1177"/>
                  <a:pt x="1542" y="1176"/>
                  <a:pt x="1542" y="1176"/>
                </a:cubicBezTo>
                <a:cubicBezTo>
                  <a:pt x="1542" y="1175"/>
                  <a:pt x="1542" y="1175"/>
                  <a:pt x="1542" y="1175"/>
                </a:cubicBezTo>
                <a:cubicBezTo>
                  <a:pt x="1541" y="1174"/>
                  <a:pt x="1541" y="1174"/>
                  <a:pt x="1541" y="1174"/>
                </a:cubicBezTo>
                <a:cubicBezTo>
                  <a:pt x="1540" y="1173"/>
                  <a:pt x="1540" y="1171"/>
                  <a:pt x="1540" y="1170"/>
                </a:cubicBezTo>
                <a:cubicBezTo>
                  <a:pt x="1540" y="1169"/>
                  <a:pt x="1540" y="1169"/>
                  <a:pt x="1539" y="1168"/>
                </a:cubicBezTo>
                <a:cubicBezTo>
                  <a:pt x="1539" y="1168"/>
                  <a:pt x="1538" y="1167"/>
                  <a:pt x="1538" y="1167"/>
                </a:cubicBezTo>
                <a:cubicBezTo>
                  <a:pt x="1538" y="1166"/>
                  <a:pt x="1538" y="1166"/>
                  <a:pt x="1538" y="1165"/>
                </a:cubicBezTo>
                <a:cubicBezTo>
                  <a:pt x="1539" y="1165"/>
                  <a:pt x="1539" y="1165"/>
                  <a:pt x="1539" y="1165"/>
                </a:cubicBezTo>
                <a:cubicBezTo>
                  <a:pt x="1539" y="1165"/>
                  <a:pt x="1539" y="1165"/>
                  <a:pt x="1539" y="1165"/>
                </a:cubicBezTo>
                <a:cubicBezTo>
                  <a:pt x="1539" y="1165"/>
                  <a:pt x="1539" y="1165"/>
                  <a:pt x="1539" y="1165"/>
                </a:cubicBezTo>
                <a:cubicBezTo>
                  <a:pt x="1539" y="1164"/>
                  <a:pt x="1538" y="1164"/>
                  <a:pt x="1537" y="1163"/>
                </a:cubicBezTo>
                <a:cubicBezTo>
                  <a:pt x="1537" y="1163"/>
                  <a:pt x="1537" y="1163"/>
                  <a:pt x="1537" y="1163"/>
                </a:cubicBezTo>
                <a:cubicBezTo>
                  <a:pt x="1536" y="1162"/>
                  <a:pt x="1535" y="1162"/>
                  <a:pt x="1534" y="1160"/>
                </a:cubicBezTo>
                <a:cubicBezTo>
                  <a:pt x="1534" y="1160"/>
                  <a:pt x="1534" y="1160"/>
                  <a:pt x="1534" y="1160"/>
                </a:cubicBezTo>
                <a:cubicBezTo>
                  <a:pt x="1534" y="1160"/>
                  <a:pt x="1534" y="1160"/>
                  <a:pt x="1533" y="1160"/>
                </a:cubicBezTo>
                <a:cubicBezTo>
                  <a:pt x="1533" y="1160"/>
                  <a:pt x="1533" y="1160"/>
                  <a:pt x="1533" y="1160"/>
                </a:cubicBezTo>
                <a:cubicBezTo>
                  <a:pt x="1532" y="1160"/>
                  <a:pt x="1532" y="1160"/>
                  <a:pt x="1531" y="1159"/>
                </a:cubicBezTo>
                <a:cubicBezTo>
                  <a:pt x="1531" y="1159"/>
                  <a:pt x="1530" y="1158"/>
                  <a:pt x="1530" y="1157"/>
                </a:cubicBezTo>
                <a:cubicBezTo>
                  <a:pt x="1530" y="1157"/>
                  <a:pt x="1530" y="1157"/>
                  <a:pt x="1530" y="1157"/>
                </a:cubicBezTo>
                <a:cubicBezTo>
                  <a:pt x="1530" y="1157"/>
                  <a:pt x="1530" y="1157"/>
                  <a:pt x="1530" y="1157"/>
                </a:cubicBezTo>
                <a:cubicBezTo>
                  <a:pt x="1530" y="1157"/>
                  <a:pt x="1530" y="1157"/>
                  <a:pt x="1530" y="1156"/>
                </a:cubicBezTo>
                <a:cubicBezTo>
                  <a:pt x="1529" y="1156"/>
                  <a:pt x="1529" y="1156"/>
                  <a:pt x="1529" y="1157"/>
                </a:cubicBezTo>
                <a:cubicBezTo>
                  <a:pt x="1529" y="1157"/>
                  <a:pt x="1528" y="1157"/>
                  <a:pt x="1528" y="1157"/>
                </a:cubicBezTo>
                <a:cubicBezTo>
                  <a:pt x="1527" y="1157"/>
                  <a:pt x="1527" y="1157"/>
                  <a:pt x="1527" y="1157"/>
                </a:cubicBezTo>
                <a:cubicBezTo>
                  <a:pt x="1527" y="1157"/>
                  <a:pt x="1527" y="1157"/>
                  <a:pt x="1527" y="1157"/>
                </a:cubicBezTo>
                <a:cubicBezTo>
                  <a:pt x="1526" y="1157"/>
                  <a:pt x="1526" y="1156"/>
                  <a:pt x="1525" y="1156"/>
                </a:cubicBezTo>
                <a:cubicBezTo>
                  <a:pt x="1525" y="1156"/>
                  <a:pt x="1525" y="1156"/>
                  <a:pt x="1525" y="1156"/>
                </a:cubicBezTo>
                <a:cubicBezTo>
                  <a:pt x="1524" y="1155"/>
                  <a:pt x="1523" y="1154"/>
                  <a:pt x="1523" y="1152"/>
                </a:cubicBezTo>
                <a:cubicBezTo>
                  <a:pt x="1523" y="1152"/>
                  <a:pt x="1523" y="1152"/>
                  <a:pt x="1523" y="1151"/>
                </a:cubicBezTo>
                <a:cubicBezTo>
                  <a:pt x="1523" y="1151"/>
                  <a:pt x="1523" y="1150"/>
                  <a:pt x="1523" y="1150"/>
                </a:cubicBezTo>
                <a:cubicBezTo>
                  <a:pt x="1523" y="1150"/>
                  <a:pt x="1523" y="1149"/>
                  <a:pt x="1522" y="1149"/>
                </a:cubicBezTo>
                <a:cubicBezTo>
                  <a:pt x="1522" y="1149"/>
                  <a:pt x="1522" y="1149"/>
                  <a:pt x="1522" y="1149"/>
                </a:cubicBezTo>
                <a:cubicBezTo>
                  <a:pt x="1522" y="1149"/>
                  <a:pt x="1522" y="1149"/>
                  <a:pt x="1522" y="1149"/>
                </a:cubicBezTo>
                <a:cubicBezTo>
                  <a:pt x="1522" y="1149"/>
                  <a:pt x="1522" y="1149"/>
                  <a:pt x="1522" y="1149"/>
                </a:cubicBezTo>
                <a:cubicBezTo>
                  <a:pt x="1522" y="1149"/>
                  <a:pt x="1522" y="1149"/>
                  <a:pt x="1522" y="1149"/>
                </a:cubicBezTo>
                <a:cubicBezTo>
                  <a:pt x="1522" y="1149"/>
                  <a:pt x="1522" y="1149"/>
                  <a:pt x="1522" y="1149"/>
                </a:cubicBezTo>
                <a:cubicBezTo>
                  <a:pt x="1522" y="1149"/>
                  <a:pt x="1522" y="1149"/>
                  <a:pt x="1522" y="1149"/>
                </a:cubicBezTo>
                <a:cubicBezTo>
                  <a:pt x="1522" y="1149"/>
                  <a:pt x="1522" y="1149"/>
                  <a:pt x="1522" y="1149"/>
                </a:cubicBezTo>
                <a:cubicBezTo>
                  <a:pt x="1521" y="1149"/>
                  <a:pt x="1521" y="1148"/>
                  <a:pt x="1521" y="1148"/>
                </a:cubicBezTo>
                <a:cubicBezTo>
                  <a:pt x="1520" y="1148"/>
                  <a:pt x="1520" y="1148"/>
                  <a:pt x="1520" y="1148"/>
                </a:cubicBezTo>
                <a:cubicBezTo>
                  <a:pt x="1520" y="1148"/>
                  <a:pt x="1520" y="1148"/>
                  <a:pt x="1520" y="1148"/>
                </a:cubicBezTo>
                <a:cubicBezTo>
                  <a:pt x="1518" y="1148"/>
                  <a:pt x="1516" y="1148"/>
                  <a:pt x="1515" y="1147"/>
                </a:cubicBezTo>
                <a:cubicBezTo>
                  <a:pt x="1515" y="1147"/>
                  <a:pt x="1515" y="1147"/>
                  <a:pt x="1515" y="1146"/>
                </a:cubicBezTo>
                <a:cubicBezTo>
                  <a:pt x="1515" y="1146"/>
                  <a:pt x="1515" y="1146"/>
                  <a:pt x="1515" y="1145"/>
                </a:cubicBezTo>
                <a:cubicBezTo>
                  <a:pt x="1515" y="1145"/>
                  <a:pt x="1515" y="1145"/>
                  <a:pt x="1515" y="1145"/>
                </a:cubicBezTo>
                <a:cubicBezTo>
                  <a:pt x="1516" y="1145"/>
                  <a:pt x="1516" y="1144"/>
                  <a:pt x="1516" y="1144"/>
                </a:cubicBezTo>
                <a:cubicBezTo>
                  <a:pt x="1516" y="1144"/>
                  <a:pt x="1516" y="1144"/>
                  <a:pt x="1515" y="1143"/>
                </a:cubicBezTo>
                <a:cubicBezTo>
                  <a:pt x="1515" y="1143"/>
                  <a:pt x="1515" y="1143"/>
                  <a:pt x="1515" y="1143"/>
                </a:cubicBezTo>
                <a:cubicBezTo>
                  <a:pt x="1514" y="1142"/>
                  <a:pt x="1513" y="1142"/>
                  <a:pt x="1513" y="1141"/>
                </a:cubicBezTo>
                <a:cubicBezTo>
                  <a:pt x="1513" y="1140"/>
                  <a:pt x="1514" y="1140"/>
                  <a:pt x="1514" y="1140"/>
                </a:cubicBezTo>
                <a:cubicBezTo>
                  <a:pt x="1513" y="1140"/>
                  <a:pt x="1513" y="1140"/>
                  <a:pt x="1513" y="1140"/>
                </a:cubicBezTo>
                <a:cubicBezTo>
                  <a:pt x="1511" y="1141"/>
                  <a:pt x="1510" y="1140"/>
                  <a:pt x="1508" y="1139"/>
                </a:cubicBezTo>
                <a:cubicBezTo>
                  <a:pt x="1508" y="1139"/>
                  <a:pt x="1508" y="1139"/>
                  <a:pt x="1508" y="1139"/>
                </a:cubicBezTo>
                <a:cubicBezTo>
                  <a:pt x="1507" y="1139"/>
                  <a:pt x="1505" y="1138"/>
                  <a:pt x="1505" y="1137"/>
                </a:cubicBezTo>
                <a:cubicBezTo>
                  <a:pt x="1505" y="1137"/>
                  <a:pt x="1505" y="1137"/>
                  <a:pt x="1505" y="1137"/>
                </a:cubicBezTo>
                <a:cubicBezTo>
                  <a:pt x="1505" y="1137"/>
                  <a:pt x="1505" y="1137"/>
                  <a:pt x="1505" y="1137"/>
                </a:cubicBezTo>
                <a:cubicBezTo>
                  <a:pt x="1505" y="1137"/>
                  <a:pt x="1504" y="1137"/>
                  <a:pt x="1504" y="1137"/>
                </a:cubicBezTo>
                <a:cubicBezTo>
                  <a:pt x="1504" y="1137"/>
                  <a:pt x="1504" y="1137"/>
                  <a:pt x="1504" y="1137"/>
                </a:cubicBezTo>
                <a:cubicBezTo>
                  <a:pt x="1504" y="1137"/>
                  <a:pt x="1503" y="1137"/>
                  <a:pt x="1503" y="1136"/>
                </a:cubicBezTo>
                <a:cubicBezTo>
                  <a:pt x="1502" y="1136"/>
                  <a:pt x="1502" y="1135"/>
                  <a:pt x="1502" y="1135"/>
                </a:cubicBezTo>
                <a:cubicBezTo>
                  <a:pt x="1502" y="1134"/>
                  <a:pt x="1502" y="1134"/>
                  <a:pt x="1502" y="1134"/>
                </a:cubicBezTo>
                <a:cubicBezTo>
                  <a:pt x="1502" y="1134"/>
                  <a:pt x="1502" y="1134"/>
                  <a:pt x="1502" y="1134"/>
                </a:cubicBezTo>
                <a:cubicBezTo>
                  <a:pt x="1502" y="1134"/>
                  <a:pt x="1502" y="1134"/>
                  <a:pt x="1501" y="1134"/>
                </a:cubicBezTo>
                <a:cubicBezTo>
                  <a:pt x="1500" y="1134"/>
                  <a:pt x="1499" y="1133"/>
                  <a:pt x="1500" y="1131"/>
                </a:cubicBezTo>
                <a:cubicBezTo>
                  <a:pt x="1500" y="1130"/>
                  <a:pt x="1501" y="1129"/>
                  <a:pt x="1502" y="1129"/>
                </a:cubicBezTo>
                <a:cubicBezTo>
                  <a:pt x="1502" y="1129"/>
                  <a:pt x="1502" y="1129"/>
                  <a:pt x="1502" y="1129"/>
                </a:cubicBezTo>
                <a:cubicBezTo>
                  <a:pt x="1502" y="1129"/>
                  <a:pt x="1502" y="1129"/>
                  <a:pt x="1502" y="1129"/>
                </a:cubicBezTo>
                <a:cubicBezTo>
                  <a:pt x="1502" y="1129"/>
                  <a:pt x="1501" y="1129"/>
                  <a:pt x="1501" y="1129"/>
                </a:cubicBezTo>
                <a:cubicBezTo>
                  <a:pt x="1501" y="1129"/>
                  <a:pt x="1500" y="1129"/>
                  <a:pt x="1499" y="1129"/>
                </a:cubicBezTo>
                <a:cubicBezTo>
                  <a:pt x="1499" y="1129"/>
                  <a:pt x="1499" y="1128"/>
                  <a:pt x="1498" y="1128"/>
                </a:cubicBezTo>
                <a:cubicBezTo>
                  <a:pt x="1498" y="1128"/>
                  <a:pt x="1498" y="1127"/>
                  <a:pt x="1498" y="1127"/>
                </a:cubicBezTo>
                <a:cubicBezTo>
                  <a:pt x="1499" y="1127"/>
                  <a:pt x="1499" y="1126"/>
                  <a:pt x="1498" y="1126"/>
                </a:cubicBezTo>
                <a:cubicBezTo>
                  <a:pt x="1498" y="1126"/>
                  <a:pt x="1498" y="1125"/>
                  <a:pt x="1498" y="1125"/>
                </a:cubicBezTo>
                <a:cubicBezTo>
                  <a:pt x="1498" y="1124"/>
                  <a:pt x="1498" y="1123"/>
                  <a:pt x="1499" y="1123"/>
                </a:cubicBezTo>
                <a:cubicBezTo>
                  <a:pt x="1499" y="1122"/>
                  <a:pt x="1499" y="1122"/>
                  <a:pt x="1500" y="1122"/>
                </a:cubicBezTo>
                <a:cubicBezTo>
                  <a:pt x="1500" y="1122"/>
                  <a:pt x="1499" y="1121"/>
                  <a:pt x="1500" y="1120"/>
                </a:cubicBezTo>
                <a:cubicBezTo>
                  <a:pt x="1500" y="1120"/>
                  <a:pt x="1500" y="1120"/>
                  <a:pt x="1500" y="1120"/>
                </a:cubicBezTo>
                <a:cubicBezTo>
                  <a:pt x="1500" y="1120"/>
                  <a:pt x="1500" y="1120"/>
                  <a:pt x="1500" y="1120"/>
                </a:cubicBezTo>
                <a:cubicBezTo>
                  <a:pt x="1500" y="1120"/>
                  <a:pt x="1500" y="1120"/>
                  <a:pt x="1500" y="1120"/>
                </a:cubicBezTo>
                <a:cubicBezTo>
                  <a:pt x="1500" y="1120"/>
                  <a:pt x="1500" y="1120"/>
                  <a:pt x="1500" y="1120"/>
                </a:cubicBezTo>
                <a:cubicBezTo>
                  <a:pt x="1500" y="1120"/>
                  <a:pt x="1500" y="1120"/>
                  <a:pt x="1500" y="1120"/>
                </a:cubicBezTo>
                <a:cubicBezTo>
                  <a:pt x="1500" y="1119"/>
                  <a:pt x="1500" y="1119"/>
                  <a:pt x="1500" y="1119"/>
                </a:cubicBezTo>
                <a:cubicBezTo>
                  <a:pt x="1499" y="1118"/>
                  <a:pt x="1497" y="1117"/>
                  <a:pt x="1497" y="1116"/>
                </a:cubicBezTo>
                <a:cubicBezTo>
                  <a:pt x="1497" y="1116"/>
                  <a:pt x="1496" y="1116"/>
                  <a:pt x="1496" y="1115"/>
                </a:cubicBezTo>
                <a:cubicBezTo>
                  <a:pt x="1496" y="1115"/>
                  <a:pt x="1496" y="1115"/>
                  <a:pt x="1496" y="1115"/>
                </a:cubicBezTo>
                <a:cubicBezTo>
                  <a:pt x="1495" y="1115"/>
                  <a:pt x="1495" y="1115"/>
                  <a:pt x="1495" y="1114"/>
                </a:cubicBezTo>
                <a:cubicBezTo>
                  <a:pt x="1495" y="1114"/>
                  <a:pt x="1495" y="1114"/>
                  <a:pt x="1494" y="1114"/>
                </a:cubicBezTo>
                <a:cubicBezTo>
                  <a:pt x="1494" y="1114"/>
                  <a:pt x="1493" y="1112"/>
                  <a:pt x="1493" y="1112"/>
                </a:cubicBezTo>
                <a:cubicBezTo>
                  <a:pt x="1493" y="1111"/>
                  <a:pt x="1493" y="1111"/>
                  <a:pt x="1493" y="1111"/>
                </a:cubicBezTo>
                <a:cubicBezTo>
                  <a:pt x="1493" y="1111"/>
                  <a:pt x="1493" y="1110"/>
                  <a:pt x="1493" y="1110"/>
                </a:cubicBezTo>
                <a:cubicBezTo>
                  <a:pt x="1492" y="1109"/>
                  <a:pt x="1492" y="1109"/>
                  <a:pt x="1491" y="1108"/>
                </a:cubicBezTo>
                <a:cubicBezTo>
                  <a:pt x="1491" y="1107"/>
                  <a:pt x="1492" y="1107"/>
                  <a:pt x="1492" y="1106"/>
                </a:cubicBezTo>
                <a:cubicBezTo>
                  <a:pt x="1494" y="1104"/>
                  <a:pt x="1496" y="1101"/>
                  <a:pt x="1497" y="1098"/>
                </a:cubicBezTo>
                <a:cubicBezTo>
                  <a:pt x="1497" y="1098"/>
                  <a:pt x="1497" y="1097"/>
                  <a:pt x="1497" y="1097"/>
                </a:cubicBezTo>
                <a:cubicBezTo>
                  <a:pt x="1497" y="1097"/>
                  <a:pt x="1497" y="1097"/>
                  <a:pt x="1497" y="1097"/>
                </a:cubicBezTo>
                <a:cubicBezTo>
                  <a:pt x="1498" y="1097"/>
                  <a:pt x="1498" y="1096"/>
                  <a:pt x="1498" y="1096"/>
                </a:cubicBezTo>
                <a:cubicBezTo>
                  <a:pt x="1498" y="1096"/>
                  <a:pt x="1498" y="1096"/>
                  <a:pt x="1498" y="1095"/>
                </a:cubicBezTo>
                <a:cubicBezTo>
                  <a:pt x="1498" y="1095"/>
                  <a:pt x="1498" y="1095"/>
                  <a:pt x="1498" y="1094"/>
                </a:cubicBezTo>
                <a:cubicBezTo>
                  <a:pt x="1498" y="1094"/>
                  <a:pt x="1498" y="1094"/>
                  <a:pt x="1498" y="1094"/>
                </a:cubicBezTo>
                <a:cubicBezTo>
                  <a:pt x="1498" y="1094"/>
                  <a:pt x="1498" y="1094"/>
                  <a:pt x="1498" y="1094"/>
                </a:cubicBezTo>
                <a:cubicBezTo>
                  <a:pt x="1498" y="1094"/>
                  <a:pt x="1498" y="1093"/>
                  <a:pt x="1498" y="1093"/>
                </a:cubicBezTo>
                <a:cubicBezTo>
                  <a:pt x="1498" y="1092"/>
                  <a:pt x="1498" y="1092"/>
                  <a:pt x="1498" y="1092"/>
                </a:cubicBezTo>
                <a:cubicBezTo>
                  <a:pt x="1498" y="1092"/>
                  <a:pt x="1498" y="1091"/>
                  <a:pt x="1498" y="1090"/>
                </a:cubicBezTo>
                <a:cubicBezTo>
                  <a:pt x="1498" y="1090"/>
                  <a:pt x="1498" y="1090"/>
                  <a:pt x="1498" y="1089"/>
                </a:cubicBezTo>
                <a:cubicBezTo>
                  <a:pt x="1498" y="1089"/>
                  <a:pt x="1498" y="1088"/>
                  <a:pt x="1498" y="1087"/>
                </a:cubicBezTo>
                <a:cubicBezTo>
                  <a:pt x="1498" y="1087"/>
                  <a:pt x="1498" y="1087"/>
                  <a:pt x="1498" y="1087"/>
                </a:cubicBezTo>
                <a:cubicBezTo>
                  <a:pt x="1498" y="1086"/>
                  <a:pt x="1498" y="1085"/>
                  <a:pt x="1499" y="1085"/>
                </a:cubicBezTo>
                <a:cubicBezTo>
                  <a:pt x="1499" y="1084"/>
                  <a:pt x="1499" y="1084"/>
                  <a:pt x="1499" y="1083"/>
                </a:cubicBezTo>
                <a:cubicBezTo>
                  <a:pt x="1499" y="1083"/>
                  <a:pt x="1499" y="1083"/>
                  <a:pt x="1499" y="1082"/>
                </a:cubicBezTo>
                <a:cubicBezTo>
                  <a:pt x="1499" y="1081"/>
                  <a:pt x="1500" y="1080"/>
                  <a:pt x="1501" y="1080"/>
                </a:cubicBezTo>
                <a:cubicBezTo>
                  <a:pt x="1501" y="1079"/>
                  <a:pt x="1501" y="1079"/>
                  <a:pt x="1501" y="1078"/>
                </a:cubicBezTo>
                <a:cubicBezTo>
                  <a:pt x="1502" y="1078"/>
                  <a:pt x="1501" y="1076"/>
                  <a:pt x="1501" y="1075"/>
                </a:cubicBezTo>
                <a:cubicBezTo>
                  <a:pt x="1501" y="1075"/>
                  <a:pt x="1501" y="1074"/>
                  <a:pt x="1501" y="1074"/>
                </a:cubicBezTo>
                <a:cubicBezTo>
                  <a:pt x="1500" y="1074"/>
                  <a:pt x="1500" y="1073"/>
                  <a:pt x="1500" y="1072"/>
                </a:cubicBezTo>
                <a:cubicBezTo>
                  <a:pt x="1500" y="1072"/>
                  <a:pt x="1500" y="1072"/>
                  <a:pt x="1500" y="1071"/>
                </a:cubicBezTo>
                <a:cubicBezTo>
                  <a:pt x="1500" y="1071"/>
                  <a:pt x="1500" y="1071"/>
                  <a:pt x="1499" y="1071"/>
                </a:cubicBezTo>
                <a:cubicBezTo>
                  <a:pt x="1499" y="1070"/>
                  <a:pt x="1499" y="1069"/>
                  <a:pt x="1499" y="1069"/>
                </a:cubicBezTo>
                <a:cubicBezTo>
                  <a:pt x="1499" y="1068"/>
                  <a:pt x="1499" y="1068"/>
                  <a:pt x="1499" y="1068"/>
                </a:cubicBezTo>
                <a:cubicBezTo>
                  <a:pt x="1498" y="1067"/>
                  <a:pt x="1498" y="1067"/>
                  <a:pt x="1498" y="1066"/>
                </a:cubicBezTo>
                <a:cubicBezTo>
                  <a:pt x="1498" y="1065"/>
                  <a:pt x="1498" y="1064"/>
                  <a:pt x="1498" y="1063"/>
                </a:cubicBezTo>
                <a:cubicBezTo>
                  <a:pt x="1497" y="1063"/>
                  <a:pt x="1497" y="1062"/>
                  <a:pt x="1497" y="1061"/>
                </a:cubicBezTo>
                <a:cubicBezTo>
                  <a:pt x="1496" y="1061"/>
                  <a:pt x="1496" y="1060"/>
                  <a:pt x="1496" y="1060"/>
                </a:cubicBezTo>
                <a:cubicBezTo>
                  <a:pt x="1496" y="1060"/>
                  <a:pt x="1496" y="1059"/>
                  <a:pt x="1496" y="1059"/>
                </a:cubicBezTo>
                <a:cubicBezTo>
                  <a:pt x="1495" y="1057"/>
                  <a:pt x="1494" y="1056"/>
                  <a:pt x="1495" y="1055"/>
                </a:cubicBezTo>
                <a:cubicBezTo>
                  <a:pt x="1495" y="1055"/>
                  <a:pt x="1496" y="1054"/>
                  <a:pt x="1496" y="1054"/>
                </a:cubicBezTo>
                <a:cubicBezTo>
                  <a:pt x="1496" y="1054"/>
                  <a:pt x="1496" y="1053"/>
                  <a:pt x="1497" y="1053"/>
                </a:cubicBezTo>
                <a:cubicBezTo>
                  <a:pt x="1497" y="1053"/>
                  <a:pt x="1496" y="1052"/>
                  <a:pt x="1496" y="1052"/>
                </a:cubicBezTo>
                <a:cubicBezTo>
                  <a:pt x="1496" y="1051"/>
                  <a:pt x="1496" y="1051"/>
                  <a:pt x="1496" y="1051"/>
                </a:cubicBezTo>
                <a:cubicBezTo>
                  <a:pt x="1495" y="1050"/>
                  <a:pt x="1495" y="1049"/>
                  <a:pt x="1496" y="1048"/>
                </a:cubicBezTo>
                <a:cubicBezTo>
                  <a:pt x="1496" y="1048"/>
                  <a:pt x="1496" y="1048"/>
                  <a:pt x="1496" y="1048"/>
                </a:cubicBezTo>
                <a:cubicBezTo>
                  <a:pt x="1496" y="1048"/>
                  <a:pt x="1496" y="1048"/>
                  <a:pt x="1496" y="1048"/>
                </a:cubicBezTo>
                <a:cubicBezTo>
                  <a:pt x="1495" y="1047"/>
                  <a:pt x="1495" y="1047"/>
                  <a:pt x="1494" y="1046"/>
                </a:cubicBezTo>
                <a:cubicBezTo>
                  <a:pt x="1494" y="1046"/>
                  <a:pt x="1494" y="1046"/>
                  <a:pt x="1494" y="1046"/>
                </a:cubicBezTo>
                <a:cubicBezTo>
                  <a:pt x="1494" y="1046"/>
                  <a:pt x="1494" y="1046"/>
                  <a:pt x="1494" y="1046"/>
                </a:cubicBezTo>
                <a:cubicBezTo>
                  <a:pt x="1494" y="1046"/>
                  <a:pt x="1494" y="1046"/>
                  <a:pt x="1493" y="1046"/>
                </a:cubicBezTo>
                <a:cubicBezTo>
                  <a:pt x="1493" y="1046"/>
                  <a:pt x="1492" y="1046"/>
                  <a:pt x="1491" y="1045"/>
                </a:cubicBezTo>
                <a:cubicBezTo>
                  <a:pt x="1491" y="1045"/>
                  <a:pt x="1491" y="1045"/>
                  <a:pt x="1491" y="1045"/>
                </a:cubicBezTo>
                <a:cubicBezTo>
                  <a:pt x="1491" y="1045"/>
                  <a:pt x="1491" y="1044"/>
                  <a:pt x="1490" y="1044"/>
                </a:cubicBezTo>
                <a:cubicBezTo>
                  <a:pt x="1490" y="1044"/>
                  <a:pt x="1490" y="1044"/>
                  <a:pt x="1490" y="1044"/>
                </a:cubicBezTo>
                <a:cubicBezTo>
                  <a:pt x="1490" y="1045"/>
                  <a:pt x="1489" y="1045"/>
                  <a:pt x="1488" y="1045"/>
                </a:cubicBezTo>
                <a:cubicBezTo>
                  <a:pt x="1488" y="1045"/>
                  <a:pt x="1487" y="1044"/>
                  <a:pt x="1487" y="1044"/>
                </a:cubicBezTo>
                <a:cubicBezTo>
                  <a:pt x="1487" y="1043"/>
                  <a:pt x="1487" y="1042"/>
                  <a:pt x="1487" y="1041"/>
                </a:cubicBezTo>
                <a:cubicBezTo>
                  <a:pt x="1487" y="1040"/>
                  <a:pt x="1487" y="1039"/>
                  <a:pt x="1488" y="1039"/>
                </a:cubicBezTo>
                <a:cubicBezTo>
                  <a:pt x="1488" y="1039"/>
                  <a:pt x="1488" y="1039"/>
                  <a:pt x="1488" y="1038"/>
                </a:cubicBezTo>
                <a:cubicBezTo>
                  <a:pt x="1488" y="1038"/>
                  <a:pt x="1488" y="1038"/>
                  <a:pt x="1488" y="1038"/>
                </a:cubicBezTo>
                <a:cubicBezTo>
                  <a:pt x="1488" y="1038"/>
                  <a:pt x="1488" y="1038"/>
                  <a:pt x="1488" y="1038"/>
                </a:cubicBezTo>
                <a:cubicBezTo>
                  <a:pt x="1488" y="1037"/>
                  <a:pt x="1487" y="1037"/>
                  <a:pt x="1487" y="1036"/>
                </a:cubicBezTo>
                <a:cubicBezTo>
                  <a:pt x="1487" y="1036"/>
                  <a:pt x="1487" y="1035"/>
                  <a:pt x="1487" y="1034"/>
                </a:cubicBezTo>
                <a:cubicBezTo>
                  <a:pt x="1487" y="1033"/>
                  <a:pt x="1487" y="1032"/>
                  <a:pt x="1488" y="1032"/>
                </a:cubicBezTo>
                <a:cubicBezTo>
                  <a:pt x="1488" y="1032"/>
                  <a:pt x="1488" y="1031"/>
                  <a:pt x="1488" y="1031"/>
                </a:cubicBezTo>
                <a:cubicBezTo>
                  <a:pt x="1488" y="1031"/>
                  <a:pt x="1488" y="1031"/>
                  <a:pt x="1488" y="1031"/>
                </a:cubicBezTo>
                <a:cubicBezTo>
                  <a:pt x="1488" y="1030"/>
                  <a:pt x="1488" y="1030"/>
                  <a:pt x="1488" y="1030"/>
                </a:cubicBezTo>
                <a:cubicBezTo>
                  <a:pt x="1488" y="1029"/>
                  <a:pt x="1488" y="1028"/>
                  <a:pt x="1488" y="1027"/>
                </a:cubicBezTo>
                <a:cubicBezTo>
                  <a:pt x="1488" y="1026"/>
                  <a:pt x="1490" y="1025"/>
                  <a:pt x="1490" y="1024"/>
                </a:cubicBezTo>
                <a:cubicBezTo>
                  <a:pt x="1491" y="1024"/>
                  <a:pt x="1492" y="1023"/>
                  <a:pt x="1492" y="1023"/>
                </a:cubicBezTo>
                <a:cubicBezTo>
                  <a:pt x="1492" y="1022"/>
                  <a:pt x="1492" y="1022"/>
                  <a:pt x="1493" y="1021"/>
                </a:cubicBezTo>
                <a:cubicBezTo>
                  <a:pt x="1493" y="1021"/>
                  <a:pt x="1493" y="1021"/>
                  <a:pt x="1493" y="1021"/>
                </a:cubicBezTo>
                <a:cubicBezTo>
                  <a:pt x="1494" y="1020"/>
                  <a:pt x="1494" y="1020"/>
                  <a:pt x="1494" y="1019"/>
                </a:cubicBezTo>
                <a:cubicBezTo>
                  <a:pt x="1494" y="1019"/>
                  <a:pt x="1494" y="1019"/>
                  <a:pt x="1494" y="1019"/>
                </a:cubicBezTo>
                <a:cubicBezTo>
                  <a:pt x="1494" y="1019"/>
                  <a:pt x="1494" y="1018"/>
                  <a:pt x="1494" y="1017"/>
                </a:cubicBezTo>
                <a:cubicBezTo>
                  <a:pt x="1494" y="1017"/>
                  <a:pt x="1494" y="1017"/>
                  <a:pt x="1494" y="1016"/>
                </a:cubicBezTo>
                <a:cubicBezTo>
                  <a:pt x="1494" y="1016"/>
                  <a:pt x="1494" y="1016"/>
                  <a:pt x="1494" y="1016"/>
                </a:cubicBezTo>
                <a:cubicBezTo>
                  <a:pt x="1494" y="1014"/>
                  <a:pt x="1495" y="1013"/>
                  <a:pt x="1496" y="1012"/>
                </a:cubicBezTo>
                <a:cubicBezTo>
                  <a:pt x="1496" y="1012"/>
                  <a:pt x="1496" y="1011"/>
                  <a:pt x="1496" y="1011"/>
                </a:cubicBezTo>
                <a:cubicBezTo>
                  <a:pt x="1496" y="1011"/>
                  <a:pt x="1496" y="1010"/>
                  <a:pt x="1496" y="1010"/>
                </a:cubicBezTo>
                <a:cubicBezTo>
                  <a:pt x="1496" y="1009"/>
                  <a:pt x="1497" y="1008"/>
                  <a:pt x="1497" y="1007"/>
                </a:cubicBezTo>
                <a:cubicBezTo>
                  <a:pt x="1497" y="1007"/>
                  <a:pt x="1497" y="1007"/>
                  <a:pt x="1497" y="1007"/>
                </a:cubicBezTo>
                <a:cubicBezTo>
                  <a:pt x="1497" y="1006"/>
                  <a:pt x="1498" y="1005"/>
                  <a:pt x="1498" y="1005"/>
                </a:cubicBezTo>
                <a:cubicBezTo>
                  <a:pt x="1498" y="1004"/>
                  <a:pt x="1499" y="1004"/>
                  <a:pt x="1499" y="1003"/>
                </a:cubicBezTo>
                <a:cubicBezTo>
                  <a:pt x="1500" y="1003"/>
                  <a:pt x="1500" y="1003"/>
                  <a:pt x="1500" y="1003"/>
                </a:cubicBezTo>
                <a:cubicBezTo>
                  <a:pt x="1500" y="1003"/>
                  <a:pt x="1501" y="1002"/>
                  <a:pt x="1501" y="1002"/>
                </a:cubicBezTo>
                <a:cubicBezTo>
                  <a:pt x="1501" y="1001"/>
                  <a:pt x="1501" y="1000"/>
                  <a:pt x="1502" y="1000"/>
                </a:cubicBezTo>
                <a:cubicBezTo>
                  <a:pt x="1502" y="1000"/>
                  <a:pt x="1502" y="999"/>
                  <a:pt x="1502" y="999"/>
                </a:cubicBezTo>
                <a:cubicBezTo>
                  <a:pt x="1503" y="999"/>
                  <a:pt x="1503" y="999"/>
                  <a:pt x="1503" y="999"/>
                </a:cubicBezTo>
                <a:cubicBezTo>
                  <a:pt x="1504" y="998"/>
                  <a:pt x="1504" y="998"/>
                  <a:pt x="1504" y="997"/>
                </a:cubicBezTo>
                <a:cubicBezTo>
                  <a:pt x="1504" y="997"/>
                  <a:pt x="1504" y="997"/>
                  <a:pt x="1504" y="996"/>
                </a:cubicBezTo>
                <a:cubicBezTo>
                  <a:pt x="1504" y="996"/>
                  <a:pt x="1505" y="995"/>
                  <a:pt x="1505" y="995"/>
                </a:cubicBezTo>
                <a:cubicBezTo>
                  <a:pt x="1505" y="994"/>
                  <a:pt x="1506" y="994"/>
                  <a:pt x="1506" y="993"/>
                </a:cubicBezTo>
                <a:cubicBezTo>
                  <a:pt x="1505" y="993"/>
                  <a:pt x="1505" y="992"/>
                  <a:pt x="1506" y="991"/>
                </a:cubicBezTo>
                <a:cubicBezTo>
                  <a:pt x="1506" y="990"/>
                  <a:pt x="1506" y="990"/>
                  <a:pt x="1507" y="990"/>
                </a:cubicBezTo>
                <a:cubicBezTo>
                  <a:pt x="1507" y="989"/>
                  <a:pt x="1507" y="989"/>
                  <a:pt x="1507" y="989"/>
                </a:cubicBezTo>
                <a:cubicBezTo>
                  <a:pt x="1507" y="989"/>
                  <a:pt x="1507" y="989"/>
                  <a:pt x="1508" y="988"/>
                </a:cubicBezTo>
                <a:cubicBezTo>
                  <a:pt x="1508" y="988"/>
                  <a:pt x="1508" y="987"/>
                  <a:pt x="1508" y="987"/>
                </a:cubicBezTo>
                <a:cubicBezTo>
                  <a:pt x="1509" y="987"/>
                  <a:pt x="1509" y="987"/>
                  <a:pt x="1509" y="986"/>
                </a:cubicBezTo>
                <a:cubicBezTo>
                  <a:pt x="1509" y="986"/>
                  <a:pt x="1509" y="986"/>
                  <a:pt x="1509" y="986"/>
                </a:cubicBezTo>
                <a:cubicBezTo>
                  <a:pt x="1510" y="985"/>
                  <a:pt x="1510" y="985"/>
                  <a:pt x="1510" y="985"/>
                </a:cubicBezTo>
                <a:cubicBezTo>
                  <a:pt x="1509" y="986"/>
                  <a:pt x="1509" y="986"/>
                  <a:pt x="1509" y="986"/>
                </a:cubicBezTo>
                <a:cubicBezTo>
                  <a:pt x="1509" y="985"/>
                  <a:pt x="1508" y="984"/>
                  <a:pt x="1508" y="984"/>
                </a:cubicBezTo>
                <a:cubicBezTo>
                  <a:pt x="1508" y="982"/>
                  <a:pt x="1509" y="981"/>
                  <a:pt x="1510" y="981"/>
                </a:cubicBezTo>
                <a:cubicBezTo>
                  <a:pt x="1510" y="981"/>
                  <a:pt x="1510" y="981"/>
                  <a:pt x="1510" y="981"/>
                </a:cubicBezTo>
                <a:cubicBezTo>
                  <a:pt x="1510" y="980"/>
                  <a:pt x="1510" y="979"/>
                  <a:pt x="1511" y="979"/>
                </a:cubicBezTo>
                <a:cubicBezTo>
                  <a:pt x="1512" y="978"/>
                  <a:pt x="1512" y="978"/>
                  <a:pt x="1513" y="977"/>
                </a:cubicBezTo>
                <a:cubicBezTo>
                  <a:pt x="1513" y="977"/>
                  <a:pt x="1513" y="977"/>
                  <a:pt x="1514" y="976"/>
                </a:cubicBezTo>
                <a:cubicBezTo>
                  <a:pt x="1514" y="976"/>
                  <a:pt x="1514" y="976"/>
                  <a:pt x="1514" y="976"/>
                </a:cubicBezTo>
                <a:cubicBezTo>
                  <a:pt x="1515" y="976"/>
                  <a:pt x="1515" y="976"/>
                  <a:pt x="1515" y="975"/>
                </a:cubicBezTo>
                <a:cubicBezTo>
                  <a:pt x="1515" y="975"/>
                  <a:pt x="1516" y="975"/>
                  <a:pt x="1516" y="975"/>
                </a:cubicBezTo>
                <a:cubicBezTo>
                  <a:pt x="1516" y="975"/>
                  <a:pt x="1516" y="975"/>
                  <a:pt x="1516" y="975"/>
                </a:cubicBezTo>
                <a:cubicBezTo>
                  <a:pt x="1516" y="974"/>
                  <a:pt x="1517" y="974"/>
                  <a:pt x="1517" y="974"/>
                </a:cubicBezTo>
                <a:cubicBezTo>
                  <a:pt x="1517" y="974"/>
                  <a:pt x="1517" y="974"/>
                  <a:pt x="1517" y="974"/>
                </a:cubicBezTo>
                <a:cubicBezTo>
                  <a:pt x="1517" y="973"/>
                  <a:pt x="1517" y="973"/>
                  <a:pt x="1518" y="973"/>
                </a:cubicBezTo>
                <a:cubicBezTo>
                  <a:pt x="1518" y="972"/>
                  <a:pt x="1519" y="972"/>
                  <a:pt x="1519" y="972"/>
                </a:cubicBezTo>
                <a:cubicBezTo>
                  <a:pt x="1519" y="971"/>
                  <a:pt x="1520" y="969"/>
                  <a:pt x="1520" y="968"/>
                </a:cubicBezTo>
                <a:cubicBezTo>
                  <a:pt x="1520" y="968"/>
                  <a:pt x="1521" y="967"/>
                  <a:pt x="1521" y="967"/>
                </a:cubicBezTo>
                <a:cubicBezTo>
                  <a:pt x="1521" y="966"/>
                  <a:pt x="1522" y="965"/>
                  <a:pt x="1522" y="964"/>
                </a:cubicBezTo>
                <a:cubicBezTo>
                  <a:pt x="1523" y="964"/>
                  <a:pt x="1523" y="963"/>
                  <a:pt x="1523" y="963"/>
                </a:cubicBezTo>
                <a:cubicBezTo>
                  <a:pt x="1523" y="963"/>
                  <a:pt x="1524" y="963"/>
                  <a:pt x="1524" y="962"/>
                </a:cubicBezTo>
                <a:cubicBezTo>
                  <a:pt x="1524" y="961"/>
                  <a:pt x="1526" y="960"/>
                  <a:pt x="1527" y="960"/>
                </a:cubicBezTo>
                <a:cubicBezTo>
                  <a:pt x="1527" y="959"/>
                  <a:pt x="1527" y="959"/>
                  <a:pt x="1527" y="959"/>
                </a:cubicBezTo>
                <a:cubicBezTo>
                  <a:pt x="1528" y="959"/>
                  <a:pt x="1528" y="959"/>
                  <a:pt x="1528" y="959"/>
                </a:cubicBezTo>
                <a:cubicBezTo>
                  <a:pt x="1529" y="959"/>
                  <a:pt x="1529" y="958"/>
                  <a:pt x="1530" y="958"/>
                </a:cubicBezTo>
                <a:cubicBezTo>
                  <a:pt x="1531" y="958"/>
                  <a:pt x="1532" y="958"/>
                  <a:pt x="1532" y="958"/>
                </a:cubicBezTo>
                <a:cubicBezTo>
                  <a:pt x="1533" y="958"/>
                  <a:pt x="1533" y="958"/>
                  <a:pt x="1533" y="958"/>
                </a:cubicBezTo>
                <a:cubicBezTo>
                  <a:pt x="1534" y="958"/>
                  <a:pt x="1535" y="958"/>
                  <a:pt x="1535" y="957"/>
                </a:cubicBezTo>
                <a:cubicBezTo>
                  <a:pt x="1535" y="957"/>
                  <a:pt x="1536" y="957"/>
                  <a:pt x="1536" y="957"/>
                </a:cubicBezTo>
                <a:cubicBezTo>
                  <a:pt x="1536" y="957"/>
                  <a:pt x="1537" y="956"/>
                  <a:pt x="1537" y="956"/>
                </a:cubicBezTo>
                <a:cubicBezTo>
                  <a:pt x="1538" y="956"/>
                  <a:pt x="1538" y="956"/>
                  <a:pt x="1538" y="956"/>
                </a:cubicBezTo>
                <a:cubicBezTo>
                  <a:pt x="1538" y="955"/>
                  <a:pt x="1538" y="955"/>
                  <a:pt x="1539" y="955"/>
                </a:cubicBezTo>
                <a:cubicBezTo>
                  <a:pt x="1539" y="954"/>
                  <a:pt x="1540" y="954"/>
                  <a:pt x="1540" y="953"/>
                </a:cubicBezTo>
                <a:cubicBezTo>
                  <a:pt x="1541" y="952"/>
                  <a:pt x="1541" y="951"/>
                  <a:pt x="1542" y="951"/>
                </a:cubicBezTo>
                <a:cubicBezTo>
                  <a:pt x="1543" y="950"/>
                  <a:pt x="1543" y="950"/>
                  <a:pt x="1544" y="950"/>
                </a:cubicBezTo>
                <a:cubicBezTo>
                  <a:pt x="1544" y="950"/>
                  <a:pt x="1544" y="950"/>
                  <a:pt x="1544" y="950"/>
                </a:cubicBezTo>
                <a:cubicBezTo>
                  <a:pt x="1545" y="950"/>
                  <a:pt x="1545" y="950"/>
                  <a:pt x="1545" y="948"/>
                </a:cubicBezTo>
                <a:cubicBezTo>
                  <a:pt x="1546" y="948"/>
                  <a:pt x="1546" y="948"/>
                  <a:pt x="1546" y="947"/>
                </a:cubicBezTo>
                <a:cubicBezTo>
                  <a:pt x="1547" y="947"/>
                  <a:pt x="1547" y="947"/>
                  <a:pt x="1547" y="946"/>
                </a:cubicBezTo>
                <a:cubicBezTo>
                  <a:pt x="1547" y="946"/>
                  <a:pt x="1547" y="946"/>
                  <a:pt x="1547" y="946"/>
                </a:cubicBezTo>
                <a:cubicBezTo>
                  <a:pt x="1547" y="945"/>
                  <a:pt x="1547" y="945"/>
                  <a:pt x="1547" y="944"/>
                </a:cubicBezTo>
                <a:cubicBezTo>
                  <a:pt x="1548" y="943"/>
                  <a:pt x="1549" y="941"/>
                  <a:pt x="1550" y="940"/>
                </a:cubicBezTo>
                <a:cubicBezTo>
                  <a:pt x="1551" y="939"/>
                  <a:pt x="1551" y="939"/>
                  <a:pt x="1551" y="939"/>
                </a:cubicBezTo>
                <a:cubicBezTo>
                  <a:pt x="1551" y="939"/>
                  <a:pt x="1551" y="939"/>
                  <a:pt x="1551" y="939"/>
                </a:cubicBezTo>
                <a:cubicBezTo>
                  <a:pt x="1552" y="939"/>
                  <a:pt x="1552" y="938"/>
                  <a:pt x="1552" y="938"/>
                </a:cubicBezTo>
                <a:cubicBezTo>
                  <a:pt x="1552" y="938"/>
                  <a:pt x="1552" y="938"/>
                  <a:pt x="1552" y="938"/>
                </a:cubicBezTo>
                <a:cubicBezTo>
                  <a:pt x="1552" y="937"/>
                  <a:pt x="1553" y="937"/>
                  <a:pt x="1553" y="936"/>
                </a:cubicBezTo>
                <a:cubicBezTo>
                  <a:pt x="1553" y="935"/>
                  <a:pt x="1553" y="935"/>
                  <a:pt x="1553" y="935"/>
                </a:cubicBezTo>
                <a:cubicBezTo>
                  <a:pt x="1554" y="934"/>
                  <a:pt x="1554" y="934"/>
                  <a:pt x="1553" y="934"/>
                </a:cubicBezTo>
                <a:cubicBezTo>
                  <a:pt x="1553" y="934"/>
                  <a:pt x="1553" y="934"/>
                  <a:pt x="1553" y="934"/>
                </a:cubicBezTo>
                <a:cubicBezTo>
                  <a:pt x="1553" y="933"/>
                  <a:pt x="1553" y="932"/>
                  <a:pt x="1552" y="932"/>
                </a:cubicBezTo>
                <a:cubicBezTo>
                  <a:pt x="1552" y="932"/>
                  <a:pt x="1552" y="932"/>
                  <a:pt x="1552" y="932"/>
                </a:cubicBezTo>
                <a:cubicBezTo>
                  <a:pt x="1552" y="931"/>
                  <a:pt x="1551" y="931"/>
                  <a:pt x="1551" y="930"/>
                </a:cubicBezTo>
                <a:cubicBezTo>
                  <a:pt x="1551" y="929"/>
                  <a:pt x="1551" y="929"/>
                  <a:pt x="1551" y="928"/>
                </a:cubicBezTo>
                <a:cubicBezTo>
                  <a:pt x="1552" y="928"/>
                  <a:pt x="1552" y="928"/>
                  <a:pt x="1552" y="928"/>
                </a:cubicBezTo>
                <a:cubicBezTo>
                  <a:pt x="1552" y="927"/>
                  <a:pt x="1551" y="926"/>
                  <a:pt x="1550" y="925"/>
                </a:cubicBezTo>
                <a:cubicBezTo>
                  <a:pt x="1550" y="924"/>
                  <a:pt x="1550" y="924"/>
                  <a:pt x="1550" y="923"/>
                </a:cubicBezTo>
                <a:cubicBezTo>
                  <a:pt x="1549" y="920"/>
                  <a:pt x="1549" y="920"/>
                  <a:pt x="1549" y="920"/>
                </a:cubicBezTo>
                <a:cubicBezTo>
                  <a:pt x="1549" y="920"/>
                  <a:pt x="1550" y="919"/>
                  <a:pt x="1550" y="919"/>
                </a:cubicBezTo>
                <a:cubicBezTo>
                  <a:pt x="1550" y="918"/>
                  <a:pt x="1550" y="918"/>
                  <a:pt x="1550" y="918"/>
                </a:cubicBezTo>
                <a:cubicBezTo>
                  <a:pt x="1550" y="917"/>
                  <a:pt x="1551" y="917"/>
                  <a:pt x="1551" y="916"/>
                </a:cubicBezTo>
                <a:cubicBezTo>
                  <a:pt x="1551" y="915"/>
                  <a:pt x="1551" y="915"/>
                  <a:pt x="1552" y="914"/>
                </a:cubicBezTo>
                <a:cubicBezTo>
                  <a:pt x="1553" y="913"/>
                  <a:pt x="1553" y="912"/>
                  <a:pt x="1554" y="911"/>
                </a:cubicBezTo>
                <a:cubicBezTo>
                  <a:pt x="1554" y="911"/>
                  <a:pt x="1554" y="911"/>
                  <a:pt x="1554" y="911"/>
                </a:cubicBezTo>
                <a:cubicBezTo>
                  <a:pt x="1555" y="910"/>
                  <a:pt x="1555" y="910"/>
                  <a:pt x="1555" y="910"/>
                </a:cubicBezTo>
                <a:cubicBezTo>
                  <a:pt x="1555" y="910"/>
                  <a:pt x="1556" y="909"/>
                  <a:pt x="1556" y="909"/>
                </a:cubicBezTo>
                <a:cubicBezTo>
                  <a:pt x="1556" y="908"/>
                  <a:pt x="1556" y="908"/>
                  <a:pt x="1555" y="908"/>
                </a:cubicBezTo>
                <a:cubicBezTo>
                  <a:pt x="1555" y="907"/>
                  <a:pt x="1555" y="907"/>
                  <a:pt x="1555" y="907"/>
                </a:cubicBezTo>
                <a:cubicBezTo>
                  <a:pt x="1555" y="906"/>
                  <a:pt x="1555" y="906"/>
                  <a:pt x="1555" y="906"/>
                </a:cubicBezTo>
                <a:cubicBezTo>
                  <a:pt x="1555" y="906"/>
                  <a:pt x="1555" y="905"/>
                  <a:pt x="1555" y="905"/>
                </a:cubicBezTo>
                <a:cubicBezTo>
                  <a:pt x="1554" y="905"/>
                  <a:pt x="1554" y="905"/>
                  <a:pt x="1554" y="904"/>
                </a:cubicBezTo>
                <a:cubicBezTo>
                  <a:pt x="1554" y="904"/>
                  <a:pt x="1554" y="903"/>
                  <a:pt x="1554" y="902"/>
                </a:cubicBezTo>
                <a:cubicBezTo>
                  <a:pt x="1554" y="902"/>
                  <a:pt x="1555" y="901"/>
                  <a:pt x="1555" y="901"/>
                </a:cubicBezTo>
                <a:cubicBezTo>
                  <a:pt x="1556" y="900"/>
                  <a:pt x="1556" y="900"/>
                  <a:pt x="1556" y="900"/>
                </a:cubicBezTo>
                <a:cubicBezTo>
                  <a:pt x="1557" y="900"/>
                  <a:pt x="1557" y="899"/>
                  <a:pt x="1557" y="899"/>
                </a:cubicBezTo>
                <a:cubicBezTo>
                  <a:pt x="1557" y="899"/>
                  <a:pt x="1557" y="899"/>
                  <a:pt x="1558" y="899"/>
                </a:cubicBezTo>
                <a:cubicBezTo>
                  <a:pt x="1558" y="898"/>
                  <a:pt x="1558" y="898"/>
                  <a:pt x="1559" y="898"/>
                </a:cubicBezTo>
                <a:cubicBezTo>
                  <a:pt x="1559" y="898"/>
                  <a:pt x="1559" y="898"/>
                  <a:pt x="1559" y="897"/>
                </a:cubicBezTo>
                <a:cubicBezTo>
                  <a:pt x="1559" y="897"/>
                  <a:pt x="1560" y="896"/>
                  <a:pt x="1560" y="896"/>
                </a:cubicBezTo>
                <a:cubicBezTo>
                  <a:pt x="1561" y="895"/>
                  <a:pt x="1562" y="894"/>
                  <a:pt x="1563" y="894"/>
                </a:cubicBezTo>
                <a:cubicBezTo>
                  <a:pt x="1564" y="894"/>
                  <a:pt x="1566" y="893"/>
                  <a:pt x="1567" y="892"/>
                </a:cubicBezTo>
                <a:cubicBezTo>
                  <a:pt x="1568" y="892"/>
                  <a:pt x="1568" y="892"/>
                  <a:pt x="1568" y="892"/>
                </a:cubicBezTo>
                <a:cubicBezTo>
                  <a:pt x="1568" y="892"/>
                  <a:pt x="1568" y="892"/>
                  <a:pt x="1568" y="891"/>
                </a:cubicBezTo>
                <a:cubicBezTo>
                  <a:pt x="1568" y="891"/>
                  <a:pt x="1569" y="891"/>
                  <a:pt x="1569" y="891"/>
                </a:cubicBezTo>
                <a:cubicBezTo>
                  <a:pt x="1569" y="890"/>
                  <a:pt x="1570" y="889"/>
                  <a:pt x="1571" y="889"/>
                </a:cubicBezTo>
                <a:cubicBezTo>
                  <a:pt x="1571" y="889"/>
                  <a:pt x="1571" y="888"/>
                  <a:pt x="1571" y="888"/>
                </a:cubicBezTo>
                <a:cubicBezTo>
                  <a:pt x="1572" y="888"/>
                  <a:pt x="1572" y="888"/>
                  <a:pt x="1573" y="887"/>
                </a:cubicBezTo>
                <a:cubicBezTo>
                  <a:pt x="1574" y="887"/>
                  <a:pt x="1575" y="887"/>
                  <a:pt x="1576" y="886"/>
                </a:cubicBezTo>
                <a:cubicBezTo>
                  <a:pt x="1577" y="885"/>
                  <a:pt x="1578" y="885"/>
                  <a:pt x="1579" y="884"/>
                </a:cubicBezTo>
                <a:cubicBezTo>
                  <a:pt x="1579" y="884"/>
                  <a:pt x="1579" y="884"/>
                  <a:pt x="1579" y="884"/>
                </a:cubicBezTo>
                <a:cubicBezTo>
                  <a:pt x="1579" y="883"/>
                  <a:pt x="1579" y="883"/>
                  <a:pt x="1580" y="883"/>
                </a:cubicBezTo>
                <a:cubicBezTo>
                  <a:pt x="1580" y="882"/>
                  <a:pt x="1580" y="882"/>
                  <a:pt x="1581" y="882"/>
                </a:cubicBezTo>
                <a:cubicBezTo>
                  <a:pt x="1581" y="882"/>
                  <a:pt x="1581" y="881"/>
                  <a:pt x="1581" y="881"/>
                </a:cubicBezTo>
                <a:cubicBezTo>
                  <a:pt x="1581" y="880"/>
                  <a:pt x="1581" y="879"/>
                  <a:pt x="1582" y="878"/>
                </a:cubicBezTo>
                <a:cubicBezTo>
                  <a:pt x="1582" y="878"/>
                  <a:pt x="1582" y="878"/>
                  <a:pt x="1582" y="878"/>
                </a:cubicBezTo>
                <a:cubicBezTo>
                  <a:pt x="1583" y="878"/>
                  <a:pt x="1583" y="877"/>
                  <a:pt x="1583" y="877"/>
                </a:cubicBezTo>
                <a:cubicBezTo>
                  <a:pt x="1583" y="877"/>
                  <a:pt x="1582" y="877"/>
                  <a:pt x="1582" y="877"/>
                </a:cubicBezTo>
                <a:cubicBezTo>
                  <a:pt x="1582" y="876"/>
                  <a:pt x="1582" y="875"/>
                  <a:pt x="1582" y="875"/>
                </a:cubicBezTo>
                <a:cubicBezTo>
                  <a:pt x="1582" y="874"/>
                  <a:pt x="1582" y="874"/>
                  <a:pt x="1582" y="874"/>
                </a:cubicBezTo>
                <a:cubicBezTo>
                  <a:pt x="1581" y="873"/>
                  <a:pt x="1582" y="872"/>
                  <a:pt x="1582" y="871"/>
                </a:cubicBezTo>
                <a:cubicBezTo>
                  <a:pt x="1582" y="871"/>
                  <a:pt x="1583" y="871"/>
                  <a:pt x="1583" y="870"/>
                </a:cubicBezTo>
                <a:cubicBezTo>
                  <a:pt x="1583" y="870"/>
                  <a:pt x="1584" y="869"/>
                  <a:pt x="1584" y="868"/>
                </a:cubicBezTo>
                <a:cubicBezTo>
                  <a:pt x="1584" y="868"/>
                  <a:pt x="1584" y="867"/>
                  <a:pt x="1584" y="867"/>
                </a:cubicBezTo>
                <a:cubicBezTo>
                  <a:pt x="1584" y="866"/>
                  <a:pt x="1584" y="866"/>
                  <a:pt x="1584" y="866"/>
                </a:cubicBezTo>
                <a:cubicBezTo>
                  <a:pt x="1584" y="865"/>
                  <a:pt x="1584" y="864"/>
                  <a:pt x="1584" y="863"/>
                </a:cubicBezTo>
                <a:cubicBezTo>
                  <a:pt x="1584" y="863"/>
                  <a:pt x="1584" y="863"/>
                  <a:pt x="1584" y="863"/>
                </a:cubicBezTo>
                <a:cubicBezTo>
                  <a:pt x="1584" y="862"/>
                  <a:pt x="1584" y="862"/>
                  <a:pt x="1585" y="862"/>
                </a:cubicBezTo>
                <a:cubicBezTo>
                  <a:pt x="1585" y="862"/>
                  <a:pt x="1585" y="862"/>
                  <a:pt x="1585" y="861"/>
                </a:cubicBezTo>
                <a:cubicBezTo>
                  <a:pt x="1585" y="861"/>
                  <a:pt x="1585" y="861"/>
                  <a:pt x="1585" y="860"/>
                </a:cubicBezTo>
                <a:cubicBezTo>
                  <a:pt x="1585" y="860"/>
                  <a:pt x="1586" y="860"/>
                  <a:pt x="1586" y="860"/>
                </a:cubicBezTo>
                <a:cubicBezTo>
                  <a:pt x="1587" y="860"/>
                  <a:pt x="1587" y="860"/>
                  <a:pt x="1587" y="860"/>
                </a:cubicBezTo>
                <a:cubicBezTo>
                  <a:pt x="1587" y="860"/>
                  <a:pt x="1588" y="860"/>
                  <a:pt x="1588" y="860"/>
                </a:cubicBezTo>
                <a:cubicBezTo>
                  <a:pt x="1588" y="861"/>
                  <a:pt x="1589" y="861"/>
                  <a:pt x="1589" y="861"/>
                </a:cubicBezTo>
                <a:cubicBezTo>
                  <a:pt x="1590" y="860"/>
                  <a:pt x="1591" y="860"/>
                  <a:pt x="1592" y="860"/>
                </a:cubicBezTo>
                <a:cubicBezTo>
                  <a:pt x="1593" y="861"/>
                  <a:pt x="1593" y="862"/>
                  <a:pt x="1593" y="863"/>
                </a:cubicBezTo>
                <a:cubicBezTo>
                  <a:pt x="1594" y="863"/>
                  <a:pt x="1594" y="864"/>
                  <a:pt x="1594" y="864"/>
                </a:cubicBezTo>
                <a:cubicBezTo>
                  <a:pt x="1594" y="864"/>
                  <a:pt x="1594" y="864"/>
                  <a:pt x="1594" y="864"/>
                </a:cubicBezTo>
                <a:cubicBezTo>
                  <a:pt x="1594" y="865"/>
                  <a:pt x="1594" y="865"/>
                  <a:pt x="1594" y="865"/>
                </a:cubicBezTo>
                <a:cubicBezTo>
                  <a:pt x="1595" y="865"/>
                  <a:pt x="1596" y="866"/>
                  <a:pt x="1596" y="866"/>
                </a:cubicBezTo>
                <a:cubicBezTo>
                  <a:pt x="1596" y="867"/>
                  <a:pt x="1597" y="867"/>
                  <a:pt x="1597" y="867"/>
                </a:cubicBezTo>
                <a:cubicBezTo>
                  <a:pt x="1597" y="867"/>
                  <a:pt x="1597" y="867"/>
                  <a:pt x="1597" y="867"/>
                </a:cubicBezTo>
                <a:cubicBezTo>
                  <a:pt x="1598" y="868"/>
                  <a:pt x="1598" y="868"/>
                  <a:pt x="1598" y="868"/>
                </a:cubicBezTo>
                <a:cubicBezTo>
                  <a:pt x="1599" y="868"/>
                  <a:pt x="1599" y="868"/>
                  <a:pt x="1599" y="868"/>
                </a:cubicBezTo>
                <a:cubicBezTo>
                  <a:pt x="1599" y="868"/>
                  <a:pt x="1599" y="868"/>
                  <a:pt x="1600" y="868"/>
                </a:cubicBezTo>
                <a:cubicBezTo>
                  <a:pt x="1600" y="867"/>
                  <a:pt x="1601" y="867"/>
                  <a:pt x="1603" y="867"/>
                </a:cubicBezTo>
                <a:cubicBezTo>
                  <a:pt x="1603" y="868"/>
                  <a:pt x="1604" y="868"/>
                  <a:pt x="1605" y="867"/>
                </a:cubicBezTo>
                <a:cubicBezTo>
                  <a:pt x="1605" y="867"/>
                  <a:pt x="1605" y="867"/>
                  <a:pt x="1605" y="867"/>
                </a:cubicBezTo>
                <a:cubicBezTo>
                  <a:pt x="1605" y="867"/>
                  <a:pt x="1606" y="867"/>
                  <a:pt x="1606" y="867"/>
                </a:cubicBezTo>
                <a:cubicBezTo>
                  <a:pt x="1606" y="867"/>
                  <a:pt x="1607" y="867"/>
                  <a:pt x="1607" y="867"/>
                </a:cubicBezTo>
                <a:cubicBezTo>
                  <a:pt x="1607" y="867"/>
                  <a:pt x="1607" y="867"/>
                  <a:pt x="1608" y="867"/>
                </a:cubicBezTo>
                <a:cubicBezTo>
                  <a:pt x="1608" y="867"/>
                  <a:pt x="1608" y="867"/>
                  <a:pt x="1608" y="868"/>
                </a:cubicBezTo>
                <a:cubicBezTo>
                  <a:pt x="1608" y="868"/>
                  <a:pt x="1608" y="868"/>
                  <a:pt x="1608" y="867"/>
                </a:cubicBezTo>
                <a:cubicBezTo>
                  <a:pt x="1609" y="867"/>
                  <a:pt x="1609" y="867"/>
                  <a:pt x="1610" y="867"/>
                </a:cubicBezTo>
                <a:cubicBezTo>
                  <a:pt x="1610" y="867"/>
                  <a:pt x="1610" y="867"/>
                  <a:pt x="1611" y="867"/>
                </a:cubicBezTo>
                <a:cubicBezTo>
                  <a:pt x="1611" y="867"/>
                  <a:pt x="1611" y="867"/>
                  <a:pt x="1611" y="867"/>
                </a:cubicBezTo>
                <a:cubicBezTo>
                  <a:pt x="1612" y="867"/>
                  <a:pt x="1612" y="867"/>
                  <a:pt x="1612" y="866"/>
                </a:cubicBezTo>
                <a:cubicBezTo>
                  <a:pt x="1612" y="866"/>
                  <a:pt x="1612" y="866"/>
                  <a:pt x="1612" y="866"/>
                </a:cubicBezTo>
                <a:cubicBezTo>
                  <a:pt x="1612" y="866"/>
                  <a:pt x="1613" y="865"/>
                  <a:pt x="1614" y="865"/>
                </a:cubicBezTo>
                <a:cubicBezTo>
                  <a:pt x="1614" y="865"/>
                  <a:pt x="1615" y="865"/>
                  <a:pt x="1615" y="865"/>
                </a:cubicBezTo>
                <a:cubicBezTo>
                  <a:pt x="1616" y="866"/>
                  <a:pt x="1617" y="867"/>
                  <a:pt x="1617" y="868"/>
                </a:cubicBezTo>
                <a:cubicBezTo>
                  <a:pt x="1618" y="869"/>
                  <a:pt x="1618" y="869"/>
                  <a:pt x="1619" y="869"/>
                </a:cubicBezTo>
                <a:cubicBezTo>
                  <a:pt x="1620" y="869"/>
                  <a:pt x="1620" y="869"/>
                  <a:pt x="1621" y="869"/>
                </a:cubicBezTo>
                <a:cubicBezTo>
                  <a:pt x="1622" y="869"/>
                  <a:pt x="1623" y="869"/>
                  <a:pt x="1623" y="869"/>
                </a:cubicBezTo>
                <a:cubicBezTo>
                  <a:pt x="1623" y="869"/>
                  <a:pt x="1624" y="869"/>
                  <a:pt x="1624" y="869"/>
                </a:cubicBezTo>
                <a:cubicBezTo>
                  <a:pt x="1624" y="869"/>
                  <a:pt x="1624" y="869"/>
                  <a:pt x="1624" y="869"/>
                </a:cubicBezTo>
                <a:cubicBezTo>
                  <a:pt x="1625" y="870"/>
                  <a:pt x="1625" y="870"/>
                  <a:pt x="1625" y="870"/>
                </a:cubicBezTo>
                <a:cubicBezTo>
                  <a:pt x="1625" y="870"/>
                  <a:pt x="1625" y="870"/>
                  <a:pt x="1625" y="870"/>
                </a:cubicBezTo>
                <a:cubicBezTo>
                  <a:pt x="1625" y="869"/>
                  <a:pt x="1625" y="869"/>
                  <a:pt x="1625" y="869"/>
                </a:cubicBezTo>
                <a:cubicBezTo>
                  <a:pt x="1625" y="869"/>
                  <a:pt x="1626" y="868"/>
                  <a:pt x="1626" y="868"/>
                </a:cubicBezTo>
                <a:cubicBezTo>
                  <a:pt x="1627" y="868"/>
                  <a:pt x="1628" y="868"/>
                  <a:pt x="1628" y="868"/>
                </a:cubicBezTo>
                <a:cubicBezTo>
                  <a:pt x="1628" y="868"/>
                  <a:pt x="1628" y="868"/>
                  <a:pt x="1628" y="868"/>
                </a:cubicBezTo>
                <a:cubicBezTo>
                  <a:pt x="1629" y="869"/>
                  <a:pt x="1629" y="869"/>
                  <a:pt x="1629" y="869"/>
                </a:cubicBezTo>
                <a:cubicBezTo>
                  <a:pt x="1629" y="868"/>
                  <a:pt x="1629" y="868"/>
                  <a:pt x="1629" y="868"/>
                </a:cubicBezTo>
                <a:cubicBezTo>
                  <a:pt x="1629" y="868"/>
                  <a:pt x="1629" y="868"/>
                  <a:pt x="1629" y="868"/>
                </a:cubicBezTo>
                <a:cubicBezTo>
                  <a:pt x="1629" y="867"/>
                  <a:pt x="1629" y="867"/>
                  <a:pt x="1630" y="866"/>
                </a:cubicBezTo>
                <a:cubicBezTo>
                  <a:pt x="1631" y="866"/>
                  <a:pt x="1631" y="865"/>
                  <a:pt x="1631" y="865"/>
                </a:cubicBezTo>
                <a:cubicBezTo>
                  <a:pt x="1632" y="862"/>
                  <a:pt x="1633" y="862"/>
                  <a:pt x="1634" y="861"/>
                </a:cubicBezTo>
                <a:cubicBezTo>
                  <a:pt x="1635" y="861"/>
                  <a:pt x="1635" y="861"/>
                  <a:pt x="1635" y="861"/>
                </a:cubicBezTo>
                <a:cubicBezTo>
                  <a:pt x="1635" y="861"/>
                  <a:pt x="1635" y="861"/>
                  <a:pt x="1636" y="860"/>
                </a:cubicBezTo>
                <a:cubicBezTo>
                  <a:pt x="1637" y="860"/>
                  <a:pt x="1637" y="860"/>
                  <a:pt x="1638" y="860"/>
                </a:cubicBezTo>
                <a:cubicBezTo>
                  <a:pt x="1638" y="860"/>
                  <a:pt x="1639" y="860"/>
                  <a:pt x="1639" y="859"/>
                </a:cubicBezTo>
                <a:cubicBezTo>
                  <a:pt x="1640" y="859"/>
                  <a:pt x="1640" y="858"/>
                  <a:pt x="1642" y="858"/>
                </a:cubicBezTo>
                <a:cubicBezTo>
                  <a:pt x="1642" y="858"/>
                  <a:pt x="1642" y="858"/>
                  <a:pt x="1643" y="858"/>
                </a:cubicBezTo>
                <a:cubicBezTo>
                  <a:pt x="1643" y="858"/>
                  <a:pt x="1643" y="858"/>
                  <a:pt x="1643" y="858"/>
                </a:cubicBezTo>
                <a:cubicBezTo>
                  <a:pt x="1643" y="858"/>
                  <a:pt x="1643" y="858"/>
                  <a:pt x="1643" y="858"/>
                </a:cubicBezTo>
                <a:cubicBezTo>
                  <a:pt x="1643" y="857"/>
                  <a:pt x="1643" y="857"/>
                  <a:pt x="1643" y="857"/>
                </a:cubicBezTo>
                <a:cubicBezTo>
                  <a:pt x="1644" y="856"/>
                  <a:pt x="1645" y="854"/>
                  <a:pt x="1646" y="853"/>
                </a:cubicBezTo>
                <a:cubicBezTo>
                  <a:pt x="1647" y="853"/>
                  <a:pt x="1648" y="853"/>
                  <a:pt x="1649" y="852"/>
                </a:cubicBezTo>
                <a:cubicBezTo>
                  <a:pt x="1650" y="852"/>
                  <a:pt x="1650" y="852"/>
                  <a:pt x="1651" y="852"/>
                </a:cubicBezTo>
                <a:cubicBezTo>
                  <a:pt x="1651" y="852"/>
                  <a:pt x="1651" y="852"/>
                  <a:pt x="1651" y="852"/>
                </a:cubicBezTo>
                <a:cubicBezTo>
                  <a:pt x="1652" y="851"/>
                  <a:pt x="1653" y="851"/>
                  <a:pt x="1654" y="850"/>
                </a:cubicBezTo>
                <a:cubicBezTo>
                  <a:pt x="1654" y="850"/>
                  <a:pt x="1654" y="849"/>
                  <a:pt x="1655" y="849"/>
                </a:cubicBezTo>
                <a:cubicBezTo>
                  <a:pt x="1656" y="848"/>
                  <a:pt x="1657" y="849"/>
                  <a:pt x="1657" y="849"/>
                </a:cubicBezTo>
                <a:cubicBezTo>
                  <a:pt x="1657" y="849"/>
                  <a:pt x="1657" y="849"/>
                  <a:pt x="1657" y="849"/>
                </a:cubicBezTo>
                <a:cubicBezTo>
                  <a:pt x="1658" y="849"/>
                  <a:pt x="1658" y="849"/>
                  <a:pt x="1659" y="849"/>
                </a:cubicBezTo>
                <a:cubicBezTo>
                  <a:pt x="1659" y="849"/>
                  <a:pt x="1660" y="849"/>
                  <a:pt x="1660" y="849"/>
                </a:cubicBezTo>
                <a:cubicBezTo>
                  <a:pt x="1661" y="849"/>
                  <a:pt x="1662" y="848"/>
                  <a:pt x="1663" y="848"/>
                </a:cubicBezTo>
                <a:cubicBezTo>
                  <a:pt x="1664" y="848"/>
                  <a:pt x="1665" y="848"/>
                  <a:pt x="1665" y="848"/>
                </a:cubicBezTo>
                <a:cubicBezTo>
                  <a:pt x="1666" y="849"/>
                  <a:pt x="1666" y="849"/>
                  <a:pt x="1667" y="849"/>
                </a:cubicBezTo>
                <a:cubicBezTo>
                  <a:pt x="1667" y="849"/>
                  <a:pt x="1667" y="850"/>
                  <a:pt x="1667" y="850"/>
                </a:cubicBezTo>
                <a:cubicBezTo>
                  <a:pt x="1668" y="850"/>
                  <a:pt x="1668" y="850"/>
                  <a:pt x="1668" y="849"/>
                </a:cubicBezTo>
                <a:cubicBezTo>
                  <a:pt x="1668" y="849"/>
                  <a:pt x="1669" y="849"/>
                  <a:pt x="1669" y="849"/>
                </a:cubicBezTo>
                <a:cubicBezTo>
                  <a:pt x="1669" y="849"/>
                  <a:pt x="1669" y="849"/>
                  <a:pt x="1669" y="849"/>
                </a:cubicBezTo>
                <a:cubicBezTo>
                  <a:pt x="1669" y="849"/>
                  <a:pt x="1669" y="849"/>
                  <a:pt x="1669" y="848"/>
                </a:cubicBezTo>
                <a:cubicBezTo>
                  <a:pt x="1669" y="848"/>
                  <a:pt x="1670" y="847"/>
                  <a:pt x="1671" y="847"/>
                </a:cubicBezTo>
                <a:cubicBezTo>
                  <a:pt x="1671" y="847"/>
                  <a:pt x="1672" y="848"/>
                  <a:pt x="1672" y="848"/>
                </a:cubicBezTo>
                <a:cubicBezTo>
                  <a:pt x="1673" y="848"/>
                  <a:pt x="1674" y="848"/>
                  <a:pt x="1675" y="848"/>
                </a:cubicBezTo>
                <a:cubicBezTo>
                  <a:pt x="1675" y="847"/>
                  <a:pt x="1675" y="847"/>
                  <a:pt x="1675" y="847"/>
                </a:cubicBezTo>
                <a:cubicBezTo>
                  <a:pt x="1675" y="847"/>
                  <a:pt x="1675" y="846"/>
                  <a:pt x="1675" y="846"/>
                </a:cubicBezTo>
                <a:cubicBezTo>
                  <a:pt x="1675" y="845"/>
                  <a:pt x="1676" y="844"/>
                  <a:pt x="1677" y="844"/>
                </a:cubicBezTo>
                <a:cubicBezTo>
                  <a:pt x="1677" y="844"/>
                  <a:pt x="1677" y="844"/>
                  <a:pt x="1678" y="844"/>
                </a:cubicBezTo>
                <a:cubicBezTo>
                  <a:pt x="1678" y="845"/>
                  <a:pt x="1678" y="845"/>
                  <a:pt x="1678" y="845"/>
                </a:cubicBezTo>
                <a:cubicBezTo>
                  <a:pt x="1678" y="845"/>
                  <a:pt x="1678" y="845"/>
                  <a:pt x="1678" y="845"/>
                </a:cubicBezTo>
                <a:cubicBezTo>
                  <a:pt x="1679" y="844"/>
                  <a:pt x="1680" y="844"/>
                  <a:pt x="1680" y="845"/>
                </a:cubicBezTo>
                <a:cubicBezTo>
                  <a:pt x="1681" y="845"/>
                  <a:pt x="1682" y="845"/>
                  <a:pt x="1683" y="845"/>
                </a:cubicBezTo>
                <a:cubicBezTo>
                  <a:pt x="1683" y="845"/>
                  <a:pt x="1683" y="845"/>
                  <a:pt x="1683" y="845"/>
                </a:cubicBezTo>
                <a:cubicBezTo>
                  <a:pt x="1684" y="845"/>
                  <a:pt x="1685" y="845"/>
                  <a:pt x="1686" y="845"/>
                </a:cubicBezTo>
                <a:cubicBezTo>
                  <a:pt x="1686" y="845"/>
                  <a:pt x="1686" y="845"/>
                  <a:pt x="1686" y="845"/>
                </a:cubicBezTo>
                <a:cubicBezTo>
                  <a:pt x="1687" y="846"/>
                  <a:pt x="1687" y="846"/>
                  <a:pt x="1687" y="846"/>
                </a:cubicBezTo>
                <a:cubicBezTo>
                  <a:pt x="1688" y="846"/>
                  <a:pt x="1688" y="846"/>
                  <a:pt x="1688" y="846"/>
                </a:cubicBezTo>
                <a:cubicBezTo>
                  <a:pt x="1689" y="846"/>
                  <a:pt x="1689" y="846"/>
                  <a:pt x="1689" y="846"/>
                </a:cubicBezTo>
                <a:cubicBezTo>
                  <a:pt x="1689" y="846"/>
                  <a:pt x="1690" y="846"/>
                  <a:pt x="1690" y="847"/>
                </a:cubicBezTo>
                <a:cubicBezTo>
                  <a:pt x="1690" y="847"/>
                  <a:pt x="1691" y="847"/>
                  <a:pt x="1691" y="847"/>
                </a:cubicBezTo>
                <a:cubicBezTo>
                  <a:pt x="1691" y="848"/>
                  <a:pt x="1691" y="848"/>
                  <a:pt x="1691" y="848"/>
                </a:cubicBezTo>
                <a:cubicBezTo>
                  <a:pt x="1691" y="848"/>
                  <a:pt x="1692" y="848"/>
                  <a:pt x="1693" y="847"/>
                </a:cubicBezTo>
                <a:cubicBezTo>
                  <a:pt x="1693" y="847"/>
                  <a:pt x="1693" y="847"/>
                  <a:pt x="1693" y="847"/>
                </a:cubicBezTo>
                <a:cubicBezTo>
                  <a:pt x="1693" y="847"/>
                  <a:pt x="1693" y="847"/>
                  <a:pt x="1694" y="847"/>
                </a:cubicBezTo>
                <a:cubicBezTo>
                  <a:pt x="1694" y="847"/>
                  <a:pt x="1695" y="846"/>
                  <a:pt x="1695" y="846"/>
                </a:cubicBezTo>
                <a:cubicBezTo>
                  <a:pt x="1695" y="846"/>
                  <a:pt x="1696" y="846"/>
                  <a:pt x="1696" y="846"/>
                </a:cubicBezTo>
                <a:cubicBezTo>
                  <a:pt x="1696" y="846"/>
                  <a:pt x="1696" y="846"/>
                  <a:pt x="1697" y="846"/>
                </a:cubicBezTo>
                <a:cubicBezTo>
                  <a:pt x="1697" y="846"/>
                  <a:pt x="1697" y="846"/>
                  <a:pt x="1697" y="846"/>
                </a:cubicBezTo>
                <a:cubicBezTo>
                  <a:pt x="1697" y="846"/>
                  <a:pt x="1697" y="846"/>
                  <a:pt x="1697" y="846"/>
                </a:cubicBezTo>
                <a:cubicBezTo>
                  <a:pt x="1698" y="845"/>
                  <a:pt x="1698" y="845"/>
                  <a:pt x="1699" y="844"/>
                </a:cubicBezTo>
                <a:cubicBezTo>
                  <a:pt x="1700" y="844"/>
                  <a:pt x="1700" y="844"/>
                  <a:pt x="1700" y="844"/>
                </a:cubicBezTo>
                <a:cubicBezTo>
                  <a:pt x="1700" y="844"/>
                  <a:pt x="1701" y="844"/>
                  <a:pt x="1701" y="843"/>
                </a:cubicBezTo>
                <a:cubicBezTo>
                  <a:pt x="1702" y="843"/>
                  <a:pt x="1703" y="842"/>
                  <a:pt x="1704" y="842"/>
                </a:cubicBezTo>
                <a:cubicBezTo>
                  <a:pt x="1705" y="842"/>
                  <a:pt x="1706" y="843"/>
                  <a:pt x="1706" y="843"/>
                </a:cubicBezTo>
                <a:cubicBezTo>
                  <a:pt x="1707" y="844"/>
                  <a:pt x="1707" y="845"/>
                  <a:pt x="1707" y="846"/>
                </a:cubicBezTo>
                <a:cubicBezTo>
                  <a:pt x="1707" y="846"/>
                  <a:pt x="1707" y="846"/>
                  <a:pt x="1707" y="846"/>
                </a:cubicBezTo>
                <a:cubicBezTo>
                  <a:pt x="1707" y="846"/>
                  <a:pt x="1707" y="846"/>
                  <a:pt x="1707" y="846"/>
                </a:cubicBezTo>
                <a:cubicBezTo>
                  <a:pt x="1707" y="846"/>
                  <a:pt x="1708" y="846"/>
                  <a:pt x="1708" y="845"/>
                </a:cubicBezTo>
                <a:cubicBezTo>
                  <a:pt x="1708" y="845"/>
                  <a:pt x="1708" y="845"/>
                  <a:pt x="1709" y="845"/>
                </a:cubicBezTo>
                <a:cubicBezTo>
                  <a:pt x="1709" y="845"/>
                  <a:pt x="1709" y="844"/>
                  <a:pt x="1710" y="844"/>
                </a:cubicBezTo>
                <a:cubicBezTo>
                  <a:pt x="1710" y="844"/>
                  <a:pt x="1710" y="844"/>
                  <a:pt x="1710" y="844"/>
                </a:cubicBezTo>
                <a:cubicBezTo>
                  <a:pt x="1711" y="843"/>
                  <a:pt x="1711" y="843"/>
                  <a:pt x="1712" y="843"/>
                </a:cubicBezTo>
                <a:cubicBezTo>
                  <a:pt x="1712" y="843"/>
                  <a:pt x="1712" y="843"/>
                  <a:pt x="1712" y="843"/>
                </a:cubicBezTo>
                <a:cubicBezTo>
                  <a:pt x="1713" y="843"/>
                  <a:pt x="1715" y="844"/>
                  <a:pt x="1715" y="846"/>
                </a:cubicBezTo>
                <a:cubicBezTo>
                  <a:pt x="1717" y="846"/>
                  <a:pt x="1718" y="845"/>
                  <a:pt x="1719" y="845"/>
                </a:cubicBezTo>
                <a:cubicBezTo>
                  <a:pt x="1720" y="845"/>
                  <a:pt x="1720" y="845"/>
                  <a:pt x="1720" y="845"/>
                </a:cubicBezTo>
                <a:cubicBezTo>
                  <a:pt x="1720" y="845"/>
                  <a:pt x="1720" y="845"/>
                  <a:pt x="1721" y="845"/>
                </a:cubicBezTo>
                <a:cubicBezTo>
                  <a:pt x="1722" y="845"/>
                  <a:pt x="1723" y="845"/>
                  <a:pt x="1724" y="845"/>
                </a:cubicBezTo>
                <a:cubicBezTo>
                  <a:pt x="1724" y="845"/>
                  <a:pt x="1724" y="845"/>
                  <a:pt x="1724" y="845"/>
                </a:cubicBezTo>
                <a:cubicBezTo>
                  <a:pt x="1724" y="845"/>
                  <a:pt x="1724" y="845"/>
                  <a:pt x="1724" y="845"/>
                </a:cubicBezTo>
                <a:cubicBezTo>
                  <a:pt x="1725" y="844"/>
                  <a:pt x="1725" y="844"/>
                  <a:pt x="1726" y="843"/>
                </a:cubicBezTo>
                <a:cubicBezTo>
                  <a:pt x="1726" y="843"/>
                  <a:pt x="1726" y="843"/>
                  <a:pt x="1726" y="843"/>
                </a:cubicBezTo>
                <a:cubicBezTo>
                  <a:pt x="1727" y="843"/>
                  <a:pt x="1727" y="843"/>
                  <a:pt x="1727" y="842"/>
                </a:cubicBezTo>
                <a:cubicBezTo>
                  <a:pt x="1727" y="842"/>
                  <a:pt x="1727" y="842"/>
                  <a:pt x="1728" y="842"/>
                </a:cubicBezTo>
                <a:cubicBezTo>
                  <a:pt x="1728" y="842"/>
                  <a:pt x="1728" y="842"/>
                  <a:pt x="1728" y="841"/>
                </a:cubicBezTo>
                <a:cubicBezTo>
                  <a:pt x="1729" y="841"/>
                  <a:pt x="1730" y="840"/>
                  <a:pt x="1731" y="840"/>
                </a:cubicBezTo>
                <a:cubicBezTo>
                  <a:pt x="1731" y="840"/>
                  <a:pt x="1731" y="840"/>
                  <a:pt x="1731" y="840"/>
                </a:cubicBezTo>
                <a:cubicBezTo>
                  <a:pt x="1731" y="840"/>
                  <a:pt x="1731" y="840"/>
                  <a:pt x="1731" y="840"/>
                </a:cubicBezTo>
                <a:cubicBezTo>
                  <a:pt x="1732" y="840"/>
                  <a:pt x="1732" y="840"/>
                  <a:pt x="1732" y="841"/>
                </a:cubicBezTo>
                <a:cubicBezTo>
                  <a:pt x="1732" y="841"/>
                  <a:pt x="1733" y="841"/>
                  <a:pt x="1733" y="841"/>
                </a:cubicBezTo>
                <a:cubicBezTo>
                  <a:pt x="1734" y="840"/>
                  <a:pt x="1735" y="839"/>
                  <a:pt x="1736" y="840"/>
                </a:cubicBezTo>
                <a:cubicBezTo>
                  <a:pt x="1738" y="841"/>
                  <a:pt x="1738" y="842"/>
                  <a:pt x="1739" y="843"/>
                </a:cubicBezTo>
                <a:cubicBezTo>
                  <a:pt x="1739" y="844"/>
                  <a:pt x="1740" y="844"/>
                  <a:pt x="1740" y="844"/>
                </a:cubicBezTo>
                <a:cubicBezTo>
                  <a:pt x="1740" y="845"/>
                  <a:pt x="1740" y="845"/>
                  <a:pt x="1740" y="845"/>
                </a:cubicBezTo>
                <a:cubicBezTo>
                  <a:pt x="1741" y="845"/>
                  <a:pt x="1741" y="845"/>
                  <a:pt x="1741" y="846"/>
                </a:cubicBezTo>
                <a:cubicBezTo>
                  <a:pt x="1741" y="846"/>
                  <a:pt x="1741" y="846"/>
                  <a:pt x="1742" y="846"/>
                </a:cubicBezTo>
                <a:cubicBezTo>
                  <a:pt x="1742" y="846"/>
                  <a:pt x="1742" y="846"/>
                  <a:pt x="1742" y="846"/>
                </a:cubicBezTo>
                <a:cubicBezTo>
                  <a:pt x="1742" y="846"/>
                  <a:pt x="1742" y="846"/>
                  <a:pt x="1742" y="845"/>
                </a:cubicBezTo>
                <a:cubicBezTo>
                  <a:pt x="1743" y="845"/>
                  <a:pt x="1744" y="844"/>
                  <a:pt x="1745" y="843"/>
                </a:cubicBezTo>
                <a:cubicBezTo>
                  <a:pt x="1746" y="842"/>
                  <a:pt x="1747" y="843"/>
                  <a:pt x="1748" y="844"/>
                </a:cubicBezTo>
                <a:cubicBezTo>
                  <a:pt x="1748" y="845"/>
                  <a:pt x="1748" y="846"/>
                  <a:pt x="1748" y="847"/>
                </a:cubicBezTo>
                <a:cubicBezTo>
                  <a:pt x="1748" y="847"/>
                  <a:pt x="1748" y="848"/>
                  <a:pt x="1748" y="849"/>
                </a:cubicBezTo>
                <a:cubicBezTo>
                  <a:pt x="1748" y="849"/>
                  <a:pt x="1748" y="849"/>
                  <a:pt x="1748" y="849"/>
                </a:cubicBezTo>
                <a:cubicBezTo>
                  <a:pt x="1748" y="849"/>
                  <a:pt x="1748" y="849"/>
                  <a:pt x="1748" y="850"/>
                </a:cubicBezTo>
                <a:cubicBezTo>
                  <a:pt x="1748" y="850"/>
                  <a:pt x="1747" y="851"/>
                  <a:pt x="1747" y="851"/>
                </a:cubicBezTo>
                <a:cubicBezTo>
                  <a:pt x="1747" y="852"/>
                  <a:pt x="1747" y="852"/>
                  <a:pt x="1747" y="852"/>
                </a:cubicBezTo>
                <a:cubicBezTo>
                  <a:pt x="1747" y="852"/>
                  <a:pt x="1746" y="852"/>
                  <a:pt x="1746" y="852"/>
                </a:cubicBezTo>
                <a:cubicBezTo>
                  <a:pt x="1746" y="853"/>
                  <a:pt x="1746" y="853"/>
                  <a:pt x="1746" y="853"/>
                </a:cubicBezTo>
                <a:cubicBezTo>
                  <a:pt x="1746" y="854"/>
                  <a:pt x="1746" y="855"/>
                  <a:pt x="1745" y="855"/>
                </a:cubicBezTo>
                <a:cubicBezTo>
                  <a:pt x="1745" y="855"/>
                  <a:pt x="1744" y="856"/>
                  <a:pt x="1744" y="856"/>
                </a:cubicBezTo>
                <a:cubicBezTo>
                  <a:pt x="1744" y="856"/>
                  <a:pt x="1744" y="856"/>
                  <a:pt x="1744" y="856"/>
                </a:cubicBezTo>
                <a:cubicBezTo>
                  <a:pt x="1744" y="856"/>
                  <a:pt x="1745" y="857"/>
                  <a:pt x="1745" y="857"/>
                </a:cubicBezTo>
                <a:cubicBezTo>
                  <a:pt x="1745" y="857"/>
                  <a:pt x="1745" y="857"/>
                  <a:pt x="1746" y="858"/>
                </a:cubicBezTo>
                <a:cubicBezTo>
                  <a:pt x="1746" y="858"/>
                  <a:pt x="1746" y="858"/>
                  <a:pt x="1746" y="858"/>
                </a:cubicBezTo>
                <a:cubicBezTo>
                  <a:pt x="1746" y="859"/>
                  <a:pt x="1747" y="859"/>
                  <a:pt x="1747" y="861"/>
                </a:cubicBezTo>
                <a:cubicBezTo>
                  <a:pt x="1747" y="861"/>
                  <a:pt x="1747" y="861"/>
                  <a:pt x="1747" y="861"/>
                </a:cubicBezTo>
                <a:cubicBezTo>
                  <a:pt x="1748" y="861"/>
                  <a:pt x="1748" y="861"/>
                  <a:pt x="1749" y="862"/>
                </a:cubicBezTo>
                <a:cubicBezTo>
                  <a:pt x="1749" y="862"/>
                  <a:pt x="1749" y="862"/>
                  <a:pt x="1749" y="862"/>
                </a:cubicBezTo>
                <a:cubicBezTo>
                  <a:pt x="1749" y="863"/>
                  <a:pt x="1750" y="864"/>
                  <a:pt x="1750" y="865"/>
                </a:cubicBezTo>
                <a:cubicBezTo>
                  <a:pt x="1750" y="866"/>
                  <a:pt x="1750" y="866"/>
                  <a:pt x="1750" y="866"/>
                </a:cubicBezTo>
                <a:cubicBezTo>
                  <a:pt x="1750" y="867"/>
                  <a:pt x="1750" y="867"/>
                  <a:pt x="1750" y="867"/>
                </a:cubicBezTo>
                <a:cubicBezTo>
                  <a:pt x="1751" y="867"/>
                  <a:pt x="1751" y="869"/>
                  <a:pt x="1750" y="870"/>
                </a:cubicBezTo>
                <a:cubicBezTo>
                  <a:pt x="1751" y="870"/>
                  <a:pt x="1751" y="870"/>
                  <a:pt x="1751" y="870"/>
                </a:cubicBezTo>
                <a:cubicBezTo>
                  <a:pt x="1751" y="872"/>
                  <a:pt x="1750" y="872"/>
                  <a:pt x="1750" y="873"/>
                </a:cubicBezTo>
                <a:cubicBezTo>
                  <a:pt x="1749" y="873"/>
                  <a:pt x="1749" y="873"/>
                  <a:pt x="1749" y="873"/>
                </a:cubicBezTo>
                <a:cubicBezTo>
                  <a:pt x="1749" y="873"/>
                  <a:pt x="1749" y="874"/>
                  <a:pt x="1748" y="874"/>
                </a:cubicBezTo>
                <a:cubicBezTo>
                  <a:pt x="1748" y="875"/>
                  <a:pt x="1747" y="875"/>
                  <a:pt x="1747" y="876"/>
                </a:cubicBezTo>
                <a:cubicBezTo>
                  <a:pt x="1746" y="877"/>
                  <a:pt x="1746" y="877"/>
                  <a:pt x="1746" y="877"/>
                </a:cubicBezTo>
                <a:cubicBezTo>
                  <a:pt x="1745" y="877"/>
                  <a:pt x="1745" y="878"/>
                  <a:pt x="1744" y="878"/>
                </a:cubicBezTo>
                <a:cubicBezTo>
                  <a:pt x="1744" y="878"/>
                  <a:pt x="1743" y="879"/>
                  <a:pt x="1743" y="879"/>
                </a:cubicBezTo>
                <a:cubicBezTo>
                  <a:pt x="1743" y="879"/>
                  <a:pt x="1743" y="880"/>
                  <a:pt x="1742" y="880"/>
                </a:cubicBezTo>
                <a:cubicBezTo>
                  <a:pt x="1742" y="880"/>
                  <a:pt x="1742" y="881"/>
                  <a:pt x="1742" y="881"/>
                </a:cubicBezTo>
                <a:cubicBezTo>
                  <a:pt x="1742" y="882"/>
                  <a:pt x="1742" y="882"/>
                  <a:pt x="1742" y="883"/>
                </a:cubicBezTo>
                <a:cubicBezTo>
                  <a:pt x="1743" y="883"/>
                  <a:pt x="1743" y="883"/>
                  <a:pt x="1743" y="883"/>
                </a:cubicBezTo>
                <a:cubicBezTo>
                  <a:pt x="1744" y="884"/>
                  <a:pt x="1744" y="884"/>
                  <a:pt x="1745" y="885"/>
                </a:cubicBezTo>
                <a:cubicBezTo>
                  <a:pt x="1745" y="885"/>
                  <a:pt x="1745" y="886"/>
                  <a:pt x="1745" y="886"/>
                </a:cubicBezTo>
                <a:cubicBezTo>
                  <a:pt x="1745" y="886"/>
                  <a:pt x="1745" y="886"/>
                  <a:pt x="1745" y="886"/>
                </a:cubicBezTo>
                <a:cubicBezTo>
                  <a:pt x="1745" y="886"/>
                  <a:pt x="1745" y="886"/>
                  <a:pt x="1745" y="886"/>
                </a:cubicBezTo>
                <a:cubicBezTo>
                  <a:pt x="1746" y="886"/>
                  <a:pt x="1746" y="886"/>
                  <a:pt x="1746" y="886"/>
                </a:cubicBezTo>
                <a:cubicBezTo>
                  <a:pt x="1746" y="886"/>
                  <a:pt x="1746" y="886"/>
                  <a:pt x="1747" y="887"/>
                </a:cubicBezTo>
                <a:cubicBezTo>
                  <a:pt x="1747" y="886"/>
                  <a:pt x="1747" y="886"/>
                  <a:pt x="1747" y="886"/>
                </a:cubicBezTo>
                <a:cubicBezTo>
                  <a:pt x="1747" y="886"/>
                  <a:pt x="1746" y="886"/>
                  <a:pt x="1746" y="886"/>
                </a:cubicBezTo>
                <a:cubicBezTo>
                  <a:pt x="1746" y="885"/>
                  <a:pt x="1746" y="884"/>
                  <a:pt x="1747" y="883"/>
                </a:cubicBezTo>
                <a:cubicBezTo>
                  <a:pt x="1747" y="883"/>
                  <a:pt x="1748" y="883"/>
                  <a:pt x="1749" y="883"/>
                </a:cubicBezTo>
                <a:cubicBezTo>
                  <a:pt x="1749" y="883"/>
                  <a:pt x="1750" y="883"/>
                  <a:pt x="1750" y="883"/>
                </a:cubicBezTo>
                <a:cubicBezTo>
                  <a:pt x="1751" y="883"/>
                  <a:pt x="1752" y="884"/>
                  <a:pt x="1752" y="885"/>
                </a:cubicBezTo>
                <a:cubicBezTo>
                  <a:pt x="1752" y="886"/>
                  <a:pt x="1752" y="887"/>
                  <a:pt x="1751" y="887"/>
                </a:cubicBezTo>
                <a:cubicBezTo>
                  <a:pt x="1751" y="887"/>
                  <a:pt x="1751" y="888"/>
                  <a:pt x="1751" y="888"/>
                </a:cubicBezTo>
                <a:cubicBezTo>
                  <a:pt x="1751" y="888"/>
                  <a:pt x="1752" y="888"/>
                  <a:pt x="1752" y="888"/>
                </a:cubicBezTo>
                <a:cubicBezTo>
                  <a:pt x="1753" y="889"/>
                  <a:pt x="1753" y="889"/>
                  <a:pt x="1754" y="891"/>
                </a:cubicBezTo>
                <a:cubicBezTo>
                  <a:pt x="1754" y="892"/>
                  <a:pt x="1755" y="892"/>
                  <a:pt x="1756" y="893"/>
                </a:cubicBezTo>
                <a:cubicBezTo>
                  <a:pt x="1756" y="893"/>
                  <a:pt x="1756" y="893"/>
                  <a:pt x="1756" y="893"/>
                </a:cubicBezTo>
                <a:cubicBezTo>
                  <a:pt x="1757" y="893"/>
                  <a:pt x="1757" y="893"/>
                  <a:pt x="1757" y="893"/>
                </a:cubicBezTo>
                <a:cubicBezTo>
                  <a:pt x="1757" y="893"/>
                  <a:pt x="1758" y="893"/>
                  <a:pt x="1758" y="893"/>
                </a:cubicBezTo>
                <a:cubicBezTo>
                  <a:pt x="1758" y="893"/>
                  <a:pt x="1759" y="893"/>
                  <a:pt x="1760" y="894"/>
                </a:cubicBezTo>
                <a:cubicBezTo>
                  <a:pt x="1760" y="894"/>
                  <a:pt x="1760" y="895"/>
                  <a:pt x="1761" y="895"/>
                </a:cubicBezTo>
                <a:cubicBezTo>
                  <a:pt x="1761" y="895"/>
                  <a:pt x="1761" y="895"/>
                  <a:pt x="1761" y="895"/>
                </a:cubicBezTo>
                <a:cubicBezTo>
                  <a:pt x="1762" y="896"/>
                  <a:pt x="1763" y="896"/>
                  <a:pt x="1764" y="896"/>
                </a:cubicBezTo>
                <a:cubicBezTo>
                  <a:pt x="1764" y="896"/>
                  <a:pt x="1765" y="896"/>
                  <a:pt x="1765" y="896"/>
                </a:cubicBezTo>
                <a:cubicBezTo>
                  <a:pt x="1766" y="896"/>
                  <a:pt x="1766" y="896"/>
                  <a:pt x="1766" y="896"/>
                </a:cubicBezTo>
                <a:cubicBezTo>
                  <a:pt x="1767" y="896"/>
                  <a:pt x="1767" y="895"/>
                  <a:pt x="1768" y="895"/>
                </a:cubicBezTo>
                <a:cubicBezTo>
                  <a:pt x="1769" y="895"/>
                  <a:pt x="1769" y="895"/>
                  <a:pt x="1770" y="895"/>
                </a:cubicBezTo>
                <a:cubicBezTo>
                  <a:pt x="1771" y="895"/>
                  <a:pt x="1772" y="894"/>
                  <a:pt x="1772" y="894"/>
                </a:cubicBezTo>
                <a:cubicBezTo>
                  <a:pt x="1773" y="894"/>
                  <a:pt x="1774" y="895"/>
                  <a:pt x="1775" y="895"/>
                </a:cubicBezTo>
                <a:cubicBezTo>
                  <a:pt x="1775" y="895"/>
                  <a:pt x="1776" y="895"/>
                  <a:pt x="1776" y="896"/>
                </a:cubicBezTo>
                <a:cubicBezTo>
                  <a:pt x="1776" y="896"/>
                  <a:pt x="1777" y="896"/>
                  <a:pt x="1777" y="896"/>
                </a:cubicBezTo>
                <a:cubicBezTo>
                  <a:pt x="1777" y="896"/>
                  <a:pt x="1777" y="896"/>
                  <a:pt x="1778" y="896"/>
                </a:cubicBezTo>
                <a:cubicBezTo>
                  <a:pt x="1779" y="896"/>
                  <a:pt x="1779" y="896"/>
                  <a:pt x="1779" y="896"/>
                </a:cubicBezTo>
                <a:cubicBezTo>
                  <a:pt x="1779" y="896"/>
                  <a:pt x="1779" y="896"/>
                  <a:pt x="1779" y="896"/>
                </a:cubicBezTo>
                <a:cubicBezTo>
                  <a:pt x="1781" y="896"/>
                  <a:pt x="1783" y="897"/>
                  <a:pt x="1784" y="898"/>
                </a:cubicBezTo>
                <a:cubicBezTo>
                  <a:pt x="1784" y="898"/>
                  <a:pt x="1784" y="898"/>
                  <a:pt x="1784" y="898"/>
                </a:cubicBezTo>
                <a:cubicBezTo>
                  <a:pt x="1785" y="899"/>
                  <a:pt x="1785" y="899"/>
                  <a:pt x="1785" y="899"/>
                </a:cubicBezTo>
                <a:cubicBezTo>
                  <a:pt x="1785" y="899"/>
                  <a:pt x="1786" y="899"/>
                  <a:pt x="1786" y="899"/>
                </a:cubicBezTo>
                <a:cubicBezTo>
                  <a:pt x="1786" y="900"/>
                  <a:pt x="1787" y="900"/>
                  <a:pt x="1788" y="900"/>
                </a:cubicBezTo>
                <a:cubicBezTo>
                  <a:pt x="1788" y="900"/>
                  <a:pt x="1789" y="900"/>
                  <a:pt x="1790" y="900"/>
                </a:cubicBezTo>
                <a:cubicBezTo>
                  <a:pt x="1790" y="900"/>
                  <a:pt x="1791" y="900"/>
                  <a:pt x="1791" y="900"/>
                </a:cubicBezTo>
                <a:cubicBezTo>
                  <a:pt x="1792" y="900"/>
                  <a:pt x="1792" y="900"/>
                  <a:pt x="1793" y="901"/>
                </a:cubicBezTo>
                <a:cubicBezTo>
                  <a:pt x="1793" y="901"/>
                  <a:pt x="1793" y="901"/>
                  <a:pt x="1793" y="902"/>
                </a:cubicBezTo>
                <a:cubicBezTo>
                  <a:pt x="1794" y="902"/>
                  <a:pt x="1794" y="902"/>
                  <a:pt x="1794" y="902"/>
                </a:cubicBezTo>
                <a:cubicBezTo>
                  <a:pt x="1794" y="903"/>
                  <a:pt x="1795" y="903"/>
                  <a:pt x="1795" y="904"/>
                </a:cubicBezTo>
                <a:cubicBezTo>
                  <a:pt x="1795" y="906"/>
                  <a:pt x="1795" y="908"/>
                  <a:pt x="1796" y="910"/>
                </a:cubicBezTo>
                <a:cubicBezTo>
                  <a:pt x="1796" y="910"/>
                  <a:pt x="1796" y="911"/>
                  <a:pt x="1796" y="911"/>
                </a:cubicBezTo>
                <a:cubicBezTo>
                  <a:pt x="1796" y="911"/>
                  <a:pt x="1796" y="911"/>
                  <a:pt x="1796" y="911"/>
                </a:cubicBezTo>
                <a:cubicBezTo>
                  <a:pt x="1796" y="912"/>
                  <a:pt x="1796" y="912"/>
                  <a:pt x="1797" y="912"/>
                </a:cubicBezTo>
                <a:cubicBezTo>
                  <a:pt x="1797" y="912"/>
                  <a:pt x="1797" y="912"/>
                  <a:pt x="1798" y="913"/>
                </a:cubicBezTo>
                <a:cubicBezTo>
                  <a:pt x="1798" y="913"/>
                  <a:pt x="1798" y="914"/>
                  <a:pt x="1798" y="914"/>
                </a:cubicBezTo>
                <a:cubicBezTo>
                  <a:pt x="1798" y="914"/>
                  <a:pt x="1798" y="914"/>
                  <a:pt x="1798" y="914"/>
                </a:cubicBezTo>
                <a:cubicBezTo>
                  <a:pt x="1798" y="914"/>
                  <a:pt x="1799" y="915"/>
                  <a:pt x="1800" y="915"/>
                </a:cubicBezTo>
                <a:cubicBezTo>
                  <a:pt x="1800" y="915"/>
                  <a:pt x="1801" y="915"/>
                  <a:pt x="1801" y="915"/>
                </a:cubicBezTo>
                <a:cubicBezTo>
                  <a:pt x="1801" y="915"/>
                  <a:pt x="1802" y="915"/>
                  <a:pt x="1802" y="915"/>
                </a:cubicBezTo>
                <a:cubicBezTo>
                  <a:pt x="1803" y="915"/>
                  <a:pt x="1804" y="915"/>
                  <a:pt x="1804" y="914"/>
                </a:cubicBezTo>
                <a:cubicBezTo>
                  <a:pt x="1805" y="914"/>
                  <a:pt x="1805" y="914"/>
                  <a:pt x="1806" y="914"/>
                </a:cubicBezTo>
                <a:cubicBezTo>
                  <a:pt x="1807" y="914"/>
                  <a:pt x="1808" y="914"/>
                  <a:pt x="1809" y="915"/>
                </a:cubicBezTo>
                <a:cubicBezTo>
                  <a:pt x="1809" y="915"/>
                  <a:pt x="1809" y="915"/>
                  <a:pt x="1810" y="915"/>
                </a:cubicBezTo>
                <a:cubicBezTo>
                  <a:pt x="1810" y="915"/>
                  <a:pt x="1811" y="915"/>
                  <a:pt x="1811" y="916"/>
                </a:cubicBezTo>
                <a:cubicBezTo>
                  <a:pt x="1811" y="916"/>
                  <a:pt x="1811" y="916"/>
                  <a:pt x="1811" y="916"/>
                </a:cubicBezTo>
                <a:cubicBezTo>
                  <a:pt x="1812" y="916"/>
                  <a:pt x="1813" y="916"/>
                  <a:pt x="1813" y="917"/>
                </a:cubicBezTo>
                <a:cubicBezTo>
                  <a:pt x="1814" y="917"/>
                  <a:pt x="1814" y="918"/>
                  <a:pt x="1815" y="918"/>
                </a:cubicBezTo>
                <a:cubicBezTo>
                  <a:pt x="1815" y="918"/>
                  <a:pt x="1815" y="919"/>
                  <a:pt x="1815" y="919"/>
                </a:cubicBezTo>
                <a:cubicBezTo>
                  <a:pt x="1815" y="919"/>
                  <a:pt x="1816" y="919"/>
                  <a:pt x="1816" y="919"/>
                </a:cubicBezTo>
                <a:cubicBezTo>
                  <a:pt x="1816" y="919"/>
                  <a:pt x="1817" y="919"/>
                  <a:pt x="1817" y="919"/>
                </a:cubicBezTo>
                <a:cubicBezTo>
                  <a:pt x="1818" y="920"/>
                  <a:pt x="1819" y="921"/>
                  <a:pt x="1821" y="923"/>
                </a:cubicBezTo>
                <a:cubicBezTo>
                  <a:pt x="1821" y="923"/>
                  <a:pt x="1821" y="923"/>
                  <a:pt x="1822" y="923"/>
                </a:cubicBezTo>
                <a:cubicBezTo>
                  <a:pt x="1822" y="923"/>
                  <a:pt x="1823" y="924"/>
                  <a:pt x="1823" y="924"/>
                </a:cubicBezTo>
                <a:cubicBezTo>
                  <a:pt x="1823" y="924"/>
                  <a:pt x="1824" y="925"/>
                  <a:pt x="1824" y="925"/>
                </a:cubicBezTo>
                <a:cubicBezTo>
                  <a:pt x="1824" y="925"/>
                  <a:pt x="1824" y="925"/>
                  <a:pt x="1824" y="925"/>
                </a:cubicBezTo>
                <a:cubicBezTo>
                  <a:pt x="1825" y="925"/>
                  <a:pt x="1825" y="926"/>
                  <a:pt x="1826" y="926"/>
                </a:cubicBezTo>
                <a:cubicBezTo>
                  <a:pt x="1826" y="927"/>
                  <a:pt x="1826" y="927"/>
                  <a:pt x="1827" y="927"/>
                </a:cubicBezTo>
                <a:cubicBezTo>
                  <a:pt x="1827" y="927"/>
                  <a:pt x="1827" y="927"/>
                  <a:pt x="1828" y="927"/>
                </a:cubicBezTo>
                <a:cubicBezTo>
                  <a:pt x="1828" y="927"/>
                  <a:pt x="1828" y="928"/>
                  <a:pt x="1828" y="928"/>
                </a:cubicBezTo>
                <a:cubicBezTo>
                  <a:pt x="1829" y="928"/>
                  <a:pt x="1829" y="928"/>
                  <a:pt x="1829" y="929"/>
                </a:cubicBezTo>
                <a:cubicBezTo>
                  <a:pt x="1830" y="929"/>
                  <a:pt x="1830" y="929"/>
                  <a:pt x="1830" y="929"/>
                </a:cubicBezTo>
                <a:cubicBezTo>
                  <a:pt x="1830" y="929"/>
                  <a:pt x="1831" y="929"/>
                  <a:pt x="1831" y="929"/>
                </a:cubicBezTo>
                <a:cubicBezTo>
                  <a:pt x="1831" y="929"/>
                  <a:pt x="1832" y="928"/>
                  <a:pt x="1832" y="928"/>
                </a:cubicBezTo>
                <a:cubicBezTo>
                  <a:pt x="1832" y="928"/>
                  <a:pt x="1833" y="927"/>
                  <a:pt x="1833" y="927"/>
                </a:cubicBezTo>
                <a:cubicBezTo>
                  <a:pt x="1833" y="927"/>
                  <a:pt x="1833" y="927"/>
                  <a:pt x="1834" y="927"/>
                </a:cubicBezTo>
                <a:cubicBezTo>
                  <a:pt x="1834" y="927"/>
                  <a:pt x="1834" y="926"/>
                  <a:pt x="1834" y="926"/>
                </a:cubicBezTo>
                <a:cubicBezTo>
                  <a:pt x="1834" y="926"/>
                  <a:pt x="1834" y="925"/>
                  <a:pt x="1835" y="925"/>
                </a:cubicBezTo>
                <a:cubicBezTo>
                  <a:pt x="1835" y="925"/>
                  <a:pt x="1835" y="925"/>
                  <a:pt x="1835" y="924"/>
                </a:cubicBezTo>
                <a:cubicBezTo>
                  <a:pt x="1836" y="924"/>
                  <a:pt x="1836" y="923"/>
                  <a:pt x="1836" y="923"/>
                </a:cubicBezTo>
                <a:cubicBezTo>
                  <a:pt x="1836" y="923"/>
                  <a:pt x="1837" y="923"/>
                  <a:pt x="1837" y="923"/>
                </a:cubicBezTo>
                <a:cubicBezTo>
                  <a:pt x="1837" y="922"/>
                  <a:pt x="1837" y="921"/>
                  <a:pt x="1837" y="921"/>
                </a:cubicBezTo>
                <a:cubicBezTo>
                  <a:pt x="1838" y="921"/>
                  <a:pt x="1838" y="921"/>
                  <a:pt x="1838" y="921"/>
                </a:cubicBezTo>
                <a:cubicBezTo>
                  <a:pt x="1838" y="921"/>
                  <a:pt x="1839" y="921"/>
                  <a:pt x="1839" y="921"/>
                </a:cubicBezTo>
                <a:cubicBezTo>
                  <a:pt x="1839" y="920"/>
                  <a:pt x="1839" y="920"/>
                  <a:pt x="1839" y="920"/>
                </a:cubicBezTo>
                <a:cubicBezTo>
                  <a:pt x="1839" y="918"/>
                  <a:pt x="1839" y="918"/>
                  <a:pt x="1839" y="918"/>
                </a:cubicBezTo>
                <a:cubicBezTo>
                  <a:pt x="1839" y="918"/>
                  <a:pt x="1839" y="917"/>
                  <a:pt x="1838" y="917"/>
                </a:cubicBezTo>
                <a:cubicBezTo>
                  <a:pt x="1838" y="916"/>
                  <a:pt x="1838" y="916"/>
                  <a:pt x="1837" y="915"/>
                </a:cubicBezTo>
                <a:cubicBezTo>
                  <a:pt x="1837" y="915"/>
                  <a:pt x="1837" y="915"/>
                  <a:pt x="1837" y="915"/>
                </a:cubicBezTo>
                <a:cubicBezTo>
                  <a:pt x="1836" y="915"/>
                  <a:pt x="1836" y="914"/>
                  <a:pt x="1836" y="914"/>
                </a:cubicBezTo>
                <a:cubicBezTo>
                  <a:pt x="1836" y="913"/>
                  <a:pt x="1836" y="913"/>
                  <a:pt x="1836" y="913"/>
                </a:cubicBezTo>
                <a:cubicBezTo>
                  <a:pt x="1836" y="913"/>
                  <a:pt x="1836" y="912"/>
                  <a:pt x="1835" y="912"/>
                </a:cubicBezTo>
                <a:cubicBezTo>
                  <a:pt x="1835" y="912"/>
                  <a:pt x="1835" y="912"/>
                  <a:pt x="1835" y="912"/>
                </a:cubicBezTo>
                <a:cubicBezTo>
                  <a:pt x="1835" y="912"/>
                  <a:pt x="1835" y="911"/>
                  <a:pt x="1835" y="911"/>
                </a:cubicBezTo>
                <a:cubicBezTo>
                  <a:pt x="1835" y="910"/>
                  <a:pt x="1835" y="909"/>
                  <a:pt x="1836" y="908"/>
                </a:cubicBezTo>
                <a:cubicBezTo>
                  <a:pt x="1836" y="908"/>
                  <a:pt x="1836" y="907"/>
                  <a:pt x="1836" y="907"/>
                </a:cubicBezTo>
                <a:cubicBezTo>
                  <a:pt x="1836" y="906"/>
                  <a:pt x="1836" y="906"/>
                  <a:pt x="1836" y="906"/>
                </a:cubicBezTo>
                <a:cubicBezTo>
                  <a:pt x="1837" y="905"/>
                  <a:pt x="1837" y="905"/>
                  <a:pt x="1837" y="904"/>
                </a:cubicBezTo>
                <a:cubicBezTo>
                  <a:pt x="1837" y="904"/>
                  <a:pt x="1837" y="903"/>
                  <a:pt x="1838" y="903"/>
                </a:cubicBezTo>
                <a:cubicBezTo>
                  <a:pt x="1838" y="903"/>
                  <a:pt x="1838" y="902"/>
                  <a:pt x="1838" y="902"/>
                </a:cubicBezTo>
                <a:cubicBezTo>
                  <a:pt x="1838" y="902"/>
                  <a:pt x="1838" y="901"/>
                  <a:pt x="1838" y="901"/>
                </a:cubicBezTo>
                <a:cubicBezTo>
                  <a:pt x="1839" y="900"/>
                  <a:pt x="1839" y="900"/>
                  <a:pt x="1840" y="899"/>
                </a:cubicBezTo>
                <a:cubicBezTo>
                  <a:pt x="1840" y="899"/>
                  <a:pt x="1841" y="899"/>
                  <a:pt x="1841" y="899"/>
                </a:cubicBezTo>
                <a:cubicBezTo>
                  <a:pt x="1843" y="896"/>
                  <a:pt x="1845" y="895"/>
                  <a:pt x="1847" y="895"/>
                </a:cubicBezTo>
                <a:cubicBezTo>
                  <a:pt x="1850" y="895"/>
                  <a:pt x="1850" y="895"/>
                  <a:pt x="1850" y="895"/>
                </a:cubicBezTo>
                <a:cubicBezTo>
                  <a:pt x="1850" y="895"/>
                  <a:pt x="1850" y="895"/>
                  <a:pt x="1850" y="895"/>
                </a:cubicBezTo>
                <a:cubicBezTo>
                  <a:pt x="1851" y="894"/>
                  <a:pt x="1852" y="894"/>
                  <a:pt x="1853" y="894"/>
                </a:cubicBezTo>
                <a:cubicBezTo>
                  <a:pt x="1853" y="894"/>
                  <a:pt x="1854" y="894"/>
                  <a:pt x="1854" y="894"/>
                </a:cubicBezTo>
                <a:cubicBezTo>
                  <a:pt x="1855" y="894"/>
                  <a:pt x="1856" y="894"/>
                  <a:pt x="1856" y="894"/>
                </a:cubicBezTo>
                <a:cubicBezTo>
                  <a:pt x="1857" y="894"/>
                  <a:pt x="1858" y="893"/>
                  <a:pt x="1859" y="894"/>
                </a:cubicBezTo>
                <a:cubicBezTo>
                  <a:pt x="1860" y="894"/>
                  <a:pt x="1860" y="894"/>
                  <a:pt x="1860" y="894"/>
                </a:cubicBezTo>
                <a:cubicBezTo>
                  <a:pt x="1861" y="895"/>
                  <a:pt x="1861" y="895"/>
                  <a:pt x="1861" y="895"/>
                </a:cubicBezTo>
                <a:cubicBezTo>
                  <a:pt x="1862" y="895"/>
                  <a:pt x="1862" y="895"/>
                  <a:pt x="1862" y="895"/>
                </a:cubicBezTo>
                <a:cubicBezTo>
                  <a:pt x="1863" y="895"/>
                  <a:pt x="1863" y="894"/>
                  <a:pt x="1864" y="895"/>
                </a:cubicBezTo>
                <a:cubicBezTo>
                  <a:pt x="1865" y="895"/>
                  <a:pt x="1866" y="896"/>
                  <a:pt x="1866" y="897"/>
                </a:cubicBezTo>
                <a:cubicBezTo>
                  <a:pt x="1866" y="897"/>
                  <a:pt x="1866" y="897"/>
                  <a:pt x="1867" y="897"/>
                </a:cubicBezTo>
                <a:cubicBezTo>
                  <a:pt x="1867" y="898"/>
                  <a:pt x="1867" y="898"/>
                  <a:pt x="1867" y="898"/>
                </a:cubicBezTo>
                <a:cubicBezTo>
                  <a:pt x="1867" y="898"/>
                  <a:pt x="1867" y="898"/>
                  <a:pt x="1868" y="898"/>
                </a:cubicBezTo>
                <a:cubicBezTo>
                  <a:pt x="1869" y="898"/>
                  <a:pt x="1869" y="899"/>
                  <a:pt x="1869" y="900"/>
                </a:cubicBezTo>
                <a:cubicBezTo>
                  <a:pt x="1869" y="900"/>
                  <a:pt x="1869" y="900"/>
                  <a:pt x="1869" y="900"/>
                </a:cubicBezTo>
                <a:cubicBezTo>
                  <a:pt x="1869" y="900"/>
                  <a:pt x="1870" y="900"/>
                  <a:pt x="1870" y="901"/>
                </a:cubicBezTo>
                <a:cubicBezTo>
                  <a:pt x="1870" y="901"/>
                  <a:pt x="1870" y="901"/>
                  <a:pt x="1870" y="901"/>
                </a:cubicBezTo>
                <a:cubicBezTo>
                  <a:pt x="1870" y="901"/>
                  <a:pt x="1870" y="901"/>
                  <a:pt x="1870" y="901"/>
                </a:cubicBezTo>
                <a:cubicBezTo>
                  <a:pt x="1871" y="902"/>
                  <a:pt x="1872" y="902"/>
                  <a:pt x="1872" y="902"/>
                </a:cubicBezTo>
                <a:cubicBezTo>
                  <a:pt x="1873" y="902"/>
                  <a:pt x="1873" y="902"/>
                  <a:pt x="1874" y="902"/>
                </a:cubicBezTo>
                <a:cubicBezTo>
                  <a:pt x="1874" y="902"/>
                  <a:pt x="1874" y="902"/>
                  <a:pt x="1874" y="902"/>
                </a:cubicBezTo>
                <a:cubicBezTo>
                  <a:pt x="1875" y="902"/>
                  <a:pt x="1876" y="902"/>
                  <a:pt x="1876" y="903"/>
                </a:cubicBezTo>
                <a:cubicBezTo>
                  <a:pt x="1876" y="903"/>
                  <a:pt x="1876" y="903"/>
                  <a:pt x="1876" y="903"/>
                </a:cubicBezTo>
                <a:cubicBezTo>
                  <a:pt x="1877" y="903"/>
                  <a:pt x="1877" y="903"/>
                  <a:pt x="1877" y="903"/>
                </a:cubicBezTo>
                <a:cubicBezTo>
                  <a:pt x="1878" y="903"/>
                  <a:pt x="1878" y="904"/>
                  <a:pt x="1879" y="904"/>
                </a:cubicBezTo>
                <a:cubicBezTo>
                  <a:pt x="1879" y="904"/>
                  <a:pt x="1880" y="904"/>
                  <a:pt x="1880" y="904"/>
                </a:cubicBezTo>
                <a:cubicBezTo>
                  <a:pt x="1881" y="904"/>
                  <a:pt x="1881" y="904"/>
                  <a:pt x="1882" y="904"/>
                </a:cubicBezTo>
                <a:cubicBezTo>
                  <a:pt x="1882" y="904"/>
                  <a:pt x="1883" y="904"/>
                  <a:pt x="1883" y="904"/>
                </a:cubicBezTo>
                <a:cubicBezTo>
                  <a:pt x="1884" y="904"/>
                  <a:pt x="1884" y="904"/>
                  <a:pt x="1884" y="904"/>
                </a:cubicBezTo>
                <a:cubicBezTo>
                  <a:pt x="1884" y="904"/>
                  <a:pt x="1885" y="904"/>
                  <a:pt x="1885" y="905"/>
                </a:cubicBezTo>
                <a:cubicBezTo>
                  <a:pt x="1885" y="905"/>
                  <a:pt x="1886" y="905"/>
                  <a:pt x="1887" y="905"/>
                </a:cubicBezTo>
                <a:cubicBezTo>
                  <a:pt x="1887" y="905"/>
                  <a:pt x="1888" y="906"/>
                  <a:pt x="1888" y="906"/>
                </a:cubicBezTo>
                <a:cubicBezTo>
                  <a:pt x="1888" y="906"/>
                  <a:pt x="1888" y="906"/>
                  <a:pt x="1888" y="906"/>
                </a:cubicBezTo>
                <a:cubicBezTo>
                  <a:pt x="1888" y="906"/>
                  <a:pt x="1888" y="907"/>
                  <a:pt x="1888" y="907"/>
                </a:cubicBezTo>
                <a:cubicBezTo>
                  <a:pt x="1888" y="907"/>
                  <a:pt x="1888" y="907"/>
                  <a:pt x="1888" y="907"/>
                </a:cubicBezTo>
                <a:cubicBezTo>
                  <a:pt x="1888" y="907"/>
                  <a:pt x="1888" y="907"/>
                  <a:pt x="1888" y="907"/>
                </a:cubicBezTo>
                <a:cubicBezTo>
                  <a:pt x="1888" y="907"/>
                  <a:pt x="1889" y="907"/>
                  <a:pt x="1889" y="907"/>
                </a:cubicBezTo>
                <a:cubicBezTo>
                  <a:pt x="1889" y="907"/>
                  <a:pt x="1889" y="908"/>
                  <a:pt x="1889" y="908"/>
                </a:cubicBezTo>
                <a:cubicBezTo>
                  <a:pt x="1890" y="908"/>
                  <a:pt x="1891" y="908"/>
                  <a:pt x="1892" y="908"/>
                </a:cubicBezTo>
                <a:cubicBezTo>
                  <a:pt x="1893" y="908"/>
                  <a:pt x="1893" y="908"/>
                  <a:pt x="1894" y="908"/>
                </a:cubicBezTo>
                <a:cubicBezTo>
                  <a:pt x="1895" y="908"/>
                  <a:pt x="1895" y="908"/>
                  <a:pt x="1896" y="909"/>
                </a:cubicBezTo>
                <a:cubicBezTo>
                  <a:pt x="1896" y="909"/>
                  <a:pt x="1897" y="909"/>
                  <a:pt x="1897" y="909"/>
                </a:cubicBezTo>
                <a:cubicBezTo>
                  <a:pt x="1897" y="909"/>
                  <a:pt x="1898" y="910"/>
                  <a:pt x="1899" y="910"/>
                </a:cubicBezTo>
                <a:cubicBezTo>
                  <a:pt x="1899" y="910"/>
                  <a:pt x="1900" y="910"/>
                  <a:pt x="1900" y="910"/>
                </a:cubicBezTo>
                <a:cubicBezTo>
                  <a:pt x="1901" y="910"/>
                  <a:pt x="1903" y="910"/>
                  <a:pt x="1904" y="910"/>
                </a:cubicBezTo>
                <a:cubicBezTo>
                  <a:pt x="1904" y="910"/>
                  <a:pt x="1905" y="910"/>
                  <a:pt x="1905" y="910"/>
                </a:cubicBezTo>
                <a:cubicBezTo>
                  <a:pt x="1906" y="910"/>
                  <a:pt x="1906" y="911"/>
                  <a:pt x="1906" y="911"/>
                </a:cubicBezTo>
                <a:cubicBezTo>
                  <a:pt x="1907" y="911"/>
                  <a:pt x="1907" y="911"/>
                  <a:pt x="1907" y="911"/>
                </a:cubicBezTo>
                <a:cubicBezTo>
                  <a:pt x="1908" y="911"/>
                  <a:pt x="1908" y="911"/>
                  <a:pt x="1909" y="911"/>
                </a:cubicBezTo>
                <a:cubicBezTo>
                  <a:pt x="1909" y="911"/>
                  <a:pt x="1910" y="912"/>
                  <a:pt x="1910" y="912"/>
                </a:cubicBezTo>
                <a:cubicBezTo>
                  <a:pt x="1910" y="912"/>
                  <a:pt x="1910" y="912"/>
                  <a:pt x="1910" y="912"/>
                </a:cubicBezTo>
                <a:cubicBezTo>
                  <a:pt x="1910" y="913"/>
                  <a:pt x="1911" y="913"/>
                  <a:pt x="1911" y="913"/>
                </a:cubicBezTo>
                <a:cubicBezTo>
                  <a:pt x="1911" y="913"/>
                  <a:pt x="1911" y="913"/>
                  <a:pt x="1911" y="912"/>
                </a:cubicBezTo>
                <a:cubicBezTo>
                  <a:pt x="1912" y="912"/>
                  <a:pt x="1912" y="912"/>
                  <a:pt x="1912" y="912"/>
                </a:cubicBezTo>
                <a:cubicBezTo>
                  <a:pt x="1913" y="912"/>
                  <a:pt x="1913" y="913"/>
                  <a:pt x="1914" y="913"/>
                </a:cubicBezTo>
                <a:cubicBezTo>
                  <a:pt x="1914" y="913"/>
                  <a:pt x="1914" y="913"/>
                  <a:pt x="1914" y="913"/>
                </a:cubicBezTo>
                <a:cubicBezTo>
                  <a:pt x="1914" y="913"/>
                  <a:pt x="1915" y="914"/>
                  <a:pt x="1915" y="914"/>
                </a:cubicBezTo>
                <a:cubicBezTo>
                  <a:pt x="1915" y="914"/>
                  <a:pt x="1916" y="914"/>
                  <a:pt x="1916" y="914"/>
                </a:cubicBezTo>
                <a:cubicBezTo>
                  <a:pt x="1916" y="915"/>
                  <a:pt x="1918" y="915"/>
                  <a:pt x="1919" y="915"/>
                </a:cubicBezTo>
                <a:cubicBezTo>
                  <a:pt x="1919" y="914"/>
                  <a:pt x="1920" y="914"/>
                  <a:pt x="1920" y="914"/>
                </a:cubicBezTo>
                <a:cubicBezTo>
                  <a:pt x="1920" y="914"/>
                  <a:pt x="1920" y="914"/>
                  <a:pt x="1920" y="914"/>
                </a:cubicBezTo>
                <a:cubicBezTo>
                  <a:pt x="1921" y="914"/>
                  <a:pt x="1922" y="915"/>
                  <a:pt x="1923" y="915"/>
                </a:cubicBezTo>
                <a:cubicBezTo>
                  <a:pt x="1923" y="916"/>
                  <a:pt x="1924" y="916"/>
                  <a:pt x="1924" y="916"/>
                </a:cubicBezTo>
                <a:cubicBezTo>
                  <a:pt x="1924" y="916"/>
                  <a:pt x="1924" y="916"/>
                  <a:pt x="1925" y="916"/>
                </a:cubicBezTo>
                <a:cubicBezTo>
                  <a:pt x="1925" y="916"/>
                  <a:pt x="1925" y="916"/>
                  <a:pt x="1926" y="916"/>
                </a:cubicBezTo>
                <a:cubicBezTo>
                  <a:pt x="1926" y="916"/>
                  <a:pt x="1926" y="916"/>
                  <a:pt x="1926" y="917"/>
                </a:cubicBezTo>
                <a:cubicBezTo>
                  <a:pt x="1926" y="916"/>
                  <a:pt x="1927" y="916"/>
                  <a:pt x="1927" y="916"/>
                </a:cubicBezTo>
                <a:cubicBezTo>
                  <a:pt x="1927" y="916"/>
                  <a:pt x="1927" y="915"/>
                  <a:pt x="1928" y="915"/>
                </a:cubicBezTo>
                <a:cubicBezTo>
                  <a:pt x="1929" y="914"/>
                  <a:pt x="1929" y="913"/>
                  <a:pt x="1931" y="913"/>
                </a:cubicBezTo>
                <a:cubicBezTo>
                  <a:pt x="1931" y="913"/>
                  <a:pt x="1931" y="913"/>
                  <a:pt x="1931" y="913"/>
                </a:cubicBezTo>
                <a:cubicBezTo>
                  <a:pt x="1932" y="913"/>
                  <a:pt x="1932" y="912"/>
                  <a:pt x="1933" y="912"/>
                </a:cubicBezTo>
                <a:cubicBezTo>
                  <a:pt x="1933" y="912"/>
                  <a:pt x="1934" y="911"/>
                  <a:pt x="1934" y="911"/>
                </a:cubicBezTo>
                <a:cubicBezTo>
                  <a:pt x="1934" y="911"/>
                  <a:pt x="1934" y="911"/>
                  <a:pt x="1934" y="911"/>
                </a:cubicBezTo>
                <a:cubicBezTo>
                  <a:pt x="1935" y="910"/>
                  <a:pt x="1935" y="910"/>
                  <a:pt x="1936" y="910"/>
                </a:cubicBezTo>
                <a:cubicBezTo>
                  <a:pt x="1936" y="910"/>
                  <a:pt x="1936" y="910"/>
                  <a:pt x="1936" y="909"/>
                </a:cubicBezTo>
                <a:cubicBezTo>
                  <a:pt x="1937" y="909"/>
                  <a:pt x="1938" y="908"/>
                  <a:pt x="1939" y="908"/>
                </a:cubicBezTo>
                <a:cubicBezTo>
                  <a:pt x="1940" y="909"/>
                  <a:pt x="1941" y="909"/>
                  <a:pt x="1941" y="910"/>
                </a:cubicBezTo>
                <a:cubicBezTo>
                  <a:pt x="1942" y="910"/>
                  <a:pt x="1942" y="910"/>
                  <a:pt x="1942" y="910"/>
                </a:cubicBezTo>
                <a:cubicBezTo>
                  <a:pt x="1942" y="910"/>
                  <a:pt x="1942" y="910"/>
                  <a:pt x="1942" y="910"/>
                </a:cubicBezTo>
                <a:cubicBezTo>
                  <a:pt x="1942" y="910"/>
                  <a:pt x="1942" y="910"/>
                  <a:pt x="1942" y="910"/>
                </a:cubicBezTo>
                <a:cubicBezTo>
                  <a:pt x="1943" y="910"/>
                  <a:pt x="1943" y="910"/>
                  <a:pt x="1943" y="910"/>
                </a:cubicBezTo>
                <a:cubicBezTo>
                  <a:pt x="1943" y="909"/>
                  <a:pt x="1943" y="909"/>
                  <a:pt x="1943" y="909"/>
                </a:cubicBezTo>
                <a:cubicBezTo>
                  <a:pt x="1943" y="908"/>
                  <a:pt x="1943" y="907"/>
                  <a:pt x="1944" y="907"/>
                </a:cubicBezTo>
                <a:cubicBezTo>
                  <a:pt x="1944" y="907"/>
                  <a:pt x="1945" y="907"/>
                  <a:pt x="1945" y="908"/>
                </a:cubicBezTo>
                <a:cubicBezTo>
                  <a:pt x="1946" y="908"/>
                  <a:pt x="1947" y="909"/>
                  <a:pt x="1947" y="909"/>
                </a:cubicBezTo>
                <a:cubicBezTo>
                  <a:pt x="1948" y="910"/>
                  <a:pt x="1948" y="910"/>
                  <a:pt x="1948" y="910"/>
                </a:cubicBezTo>
                <a:cubicBezTo>
                  <a:pt x="1949" y="910"/>
                  <a:pt x="1949" y="910"/>
                  <a:pt x="1949" y="910"/>
                </a:cubicBezTo>
                <a:cubicBezTo>
                  <a:pt x="1949" y="910"/>
                  <a:pt x="1949" y="910"/>
                  <a:pt x="1949" y="910"/>
                </a:cubicBezTo>
                <a:cubicBezTo>
                  <a:pt x="1949" y="910"/>
                  <a:pt x="1950" y="910"/>
                  <a:pt x="1950" y="910"/>
                </a:cubicBezTo>
                <a:cubicBezTo>
                  <a:pt x="1952" y="910"/>
                  <a:pt x="1952" y="912"/>
                  <a:pt x="1952" y="913"/>
                </a:cubicBezTo>
                <a:cubicBezTo>
                  <a:pt x="1952" y="913"/>
                  <a:pt x="1952" y="913"/>
                  <a:pt x="1953" y="914"/>
                </a:cubicBezTo>
                <a:cubicBezTo>
                  <a:pt x="1953" y="914"/>
                  <a:pt x="1953" y="914"/>
                  <a:pt x="1953" y="914"/>
                </a:cubicBezTo>
                <a:cubicBezTo>
                  <a:pt x="1953" y="914"/>
                  <a:pt x="1953" y="913"/>
                  <a:pt x="1953" y="913"/>
                </a:cubicBezTo>
                <a:cubicBezTo>
                  <a:pt x="1953" y="912"/>
                  <a:pt x="1954" y="911"/>
                  <a:pt x="1955" y="911"/>
                </a:cubicBezTo>
                <a:cubicBezTo>
                  <a:pt x="1955" y="911"/>
                  <a:pt x="1956" y="911"/>
                  <a:pt x="1956" y="912"/>
                </a:cubicBezTo>
                <a:cubicBezTo>
                  <a:pt x="1957" y="913"/>
                  <a:pt x="1957" y="913"/>
                  <a:pt x="1958" y="913"/>
                </a:cubicBezTo>
                <a:cubicBezTo>
                  <a:pt x="1958" y="913"/>
                  <a:pt x="1958" y="913"/>
                  <a:pt x="1958" y="913"/>
                </a:cubicBezTo>
                <a:cubicBezTo>
                  <a:pt x="1958" y="913"/>
                  <a:pt x="1959" y="912"/>
                  <a:pt x="1960" y="912"/>
                </a:cubicBezTo>
                <a:cubicBezTo>
                  <a:pt x="1961" y="912"/>
                  <a:pt x="1961" y="912"/>
                  <a:pt x="1961" y="912"/>
                </a:cubicBezTo>
                <a:cubicBezTo>
                  <a:pt x="1962" y="913"/>
                  <a:pt x="1962" y="913"/>
                  <a:pt x="1962" y="913"/>
                </a:cubicBezTo>
                <a:cubicBezTo>
                  <a:pt x="1963" y="913"/>
                  <a:pt x="1963" y="913"/>
                  <a:pt x="1964" y="913"/>
                </a:cubicBezTo>
                <a:cubicBezTo>
                  <a:pt x="1965" y="913"/>
                  <a:pt x="1966" y="913"/>
                  <a:pt x="1967" y="913"/>
                </a:cubicBezTo>
                <a:cubicBezTo>
                  <a:pt x="1968" y="913"/>
                  <a:pt x="1968" y="913"/>
                  <a:pt x="1968" y="913"/>
                </a:cubicBezTo>
                <a:cubicBezTo>
                  <a:pt x="1968" y="913"/>
                  <a:pt x="1969" y="913"/>
                  <a:pt x="1969" y="913"/>
                </a:cubicBezTo>
                <a:cubicBezTo>
                  <a:pt x="1969" y="913"/>
                  <a:pt x="1970" y="913"/>
                  <a:pt x="1970" y="912"/>
                </a:cubicBezTo>
                <a:cubicBezTo>
                  <a:pt x="1970" y="912"/>
                  <a:pt x="1971" y="912"/>
                  <a:pt x="1971" y="912"/>
                </a:cubicBezTo>
                <a:cubicBezTo>
                  <a:pt x="1971" y="912"/>
                  <a:pt x="1971" y="912"/>
                  <a:pt x="1971" y="912"/>
                </a:cubicBezTo>
                <a:cubicBezTo>
                  <a:pt x="1971" y="912"/>
                  <a:pt x="1972" y="912"/>
                  <a:pt x="1972" y="911"/>
                </a:cubicBezTo>
                <a:cubicBezTo>
                  <a:pt x="1972" y="911"/>
                  <a:pt x="1972" y="911"/>
                  <a:pt x="1973" y="910"/>
                </a:cubicBezTo>
                <a:cubicBezTo>
                  <a:pt x="1973" y="910"/>
                  <a:pt x="1973" y="909"/>
                  <a:pt x="1974" y="909"/>
                </a:cubicBezTo>
                <a:cubicBezTo>
                  <a:pt x="1974" y="909"/>
                  <a:pt x="1974" y="909"/>
                  <a:pt x="1975" y="908"/>
                </a:cubicBezTo>
                <a:cubicBezTo>
                  <a:pt x="1975" y="908"/>
                  <a:pt x="1975" y="908"/>
                  <a:pt x="1975" y="908"/>
                </a:cubicBezTo>
                <a:cubicBezTo>
                  <a:pt x="1975" y="908"/>
                  <a:pt x="1975" y="908"/>
                  <a:pt x="1975" y="908"/>
                </a:cubicBezTo>
                <a:cubicBezTo>
                  <a:pt x="1975" y="908"/>
                  <a:pt x="1975" y="908"/>
                  <a:pt x="1975" y="908"/>
                </a:cubicBezTo>
                <a:cubicBezTo>
                  <a:pt x="1975" y="908"/>
                  <a:pt x="1975" y="908"/>
                  <a:pt x="1976" y="907"/>
                </a:cubicBezTo>
                <a:cubicBezTo>
                  <a:pt x="1976" y="907"/>
                  <a:pt x="1976" y="907"/>
                  <a:pt x="1976" y="907"/>
                </a:cubicBezTo>
                <a:cubicBezTo>
                  <a:pt x="1976" y="907"/>
                  <a:pt x="1976" y="906"/>
                  <a:pt x="1976" y="906"/>
                </a:cubicBezTo>
                <a:cubicBezTo>
                  <a:pt x="1977" y="905"/>
                  <a:pt x="1977" y="904"/>
                  <a:pt x="1977" y="904"/>
                </a:cubicBezTo>
                <a:cubicBezTo>
                  <a:pt x="1977" y="902"/>
                  <a:pt x="1977" y="902"/>
                  <a:pt x="1977" y="902"/>
                </a:cubicBezTo>
                <a:cubicBezTo>
                  <a:pt x="1977" y="901"/>
                  <a:pt x="1978" y="901"/>
                  <a:pt x="1978" y="900"/>
                </a:cubicBezTo>
                <a:cubicBezTo>
                  <a:pt x="1979" y="900"/>
                  <a:pt x="1979" y="899"/>
                  <a:pt x="1979" y="899"/>
                </a:cubicBezTo>
                <a:cubicBezTo>
                  <a:pt x="1979" y="899"/>
                  <a:pt x="1979" y="898"/>
                  <a:pt x="1979" y="898"/>
                </a:cubicBezTo>
                <a:cubicBezTo>
                  <a:pt x="1980" y="898"/>
                  <a:pt x="1980" y="897"/>
                  <a:pt x="1981" y="896"/>
                </a:cubicBezTo>
                <a:cubicBezTo>
                  <a:pt x="1981" y="896"/>
                  <a:pt x="1981" y="896"/>
                  <a:pt x="1981" y="896"/>
                </a:cubicBezTo>
                <a:cubicBezTo>
                  <a:pt x="1981" y="896"/>
                  <a:pt x="1981" y="896"/>
                  <a:pt x="1981" y="896"/>
                </a:cubicBezTo>
                <a:cubicBezTo>
                  <a:pt x="1981" y="896"/>
                  <a:pt x="1981" y="896"/>
                  <a:pt x="1981" y="896"/>
                </a:cubicBezTo>
                <a:cubicBezTo>
                  <a:pt x="1981" y="896"/>
                  <a:pt x="1982" y="896"/>
                  <a:pt x="1982" y="895"/>
                </a:cubicBezTo>
                <a:cubicBezTo>
                  <a:pt x="1982" y="895"/>
                  <a:pt x="1982" y="895"/>
                  <a:pt x="1982" y="894"/>
                </a:cubicBezTo>
                <a:cubicBezTo>
                  <a:pt x="1982" y="894"/>
                  <a:pt x="1982" y="893"/>
                  <a:pt x="1982" y="893"/>
                </a:cubicBezTo>
                <a:cubicBezTo>
                  <a:pt x="1983" y="892"/>
                  <a:pt x="1984" y="891"/>
                  <a:pt x="1984" y="890"/>
                </a:cubicBezTo>
                <a:cubicBezTo>
                  <a:pt x="1985" y="890"/>
                  <a:pt x="1985" y="890"/>
                  <a:pt x="1985" y="890"/>
                </a:cubicBezTo>
                <a:cubicBezTo>
                  <a:pt x="1985" y="890"/>
                  <a:pt x="1985" y="889"/>
                  <a:pt x="1986" y="889"/>
                </a:cubicBezTo>
                <a:cubicBezTo>
                  <a:pt x="1986" y="889"/>
                  <a:pt x="1987" y="889"/>
                  <a:pt x="1987" y="888"/>
                </a:cubicBezTo>
                <a:cubicBezTo>
                  <a:pt x="1987" y="888"/>
                  <a:pt x="1986" y="888"/>
                  <a:pt x="1986" y="888"/>
                </a:cubicBezTo>
                <a:cubicBezTo>
                  <a:pt x="1986" y="887"/>
                  <a:pt x="1986" y="887"/>
                  <a:pt x="1986" y="886"/>
                </a:cubicBezTo>
                <a:cubicBezTo>
                  <a:pt x="1986" y="886"/>
                  <a:pt x="1987" y="886"/>
                  <a:pt x="1987" y="886"/>
                </a:cubicBezTo>
                <a:cubicBezTo>
                  <a:pt x="1987" y="885"/>
                  <a:pt x="1987" y="885"/>
                  <a:pt x="1987" y="885"/>
                </a:cubicBezTo>
                <a:cubicBezTo>
                  <a:pt x="1987" y="885"/>
                  <a:pt x="1987" y="885"/>
                  <a:pt x="1987" y="885"/>
                </a:cubicBezTo>
                <a:cubicBezTo>
                  <a:pt x="1987" y="884"/>
                  <a:pt x="1987" y="884"/>
                  <a:pt x="1987" y="883"/>
                </a:cubicBezTo>
                <a:cubicBezTo>
                  <a:pt x="1987" y="883"/>
                  <a:pt x="1988" y="882"/>
                  <a:pt x="1988" y="882"/>
                </a:cubicBezTo>
                <a:cubicBezTo>
                  <a:pt x="1988" y="882"/>
                  <a:pt x="1988" y="882"/>
                  <a:pt x="1988" y="882"/>
                </a:cubicBezTo>
                <a:cubicBezTo>
                  <a:pt x="1988" y="882"/>
                  <a:pt x="1988" y="882"/>
                  <a:pt x="1988" y="882"/>
                </a:cubicBezTo>
                <a:cubicBezTo>
                  <a:pt x="1988" y="882"/>
                  <a:pt x="1988" y="882"/>
                  <a:pt x="1988" y="882"/>
                </a:cubicBezTo>
                <a:cubicBezTo>
                  <a:pt x="1988" y="882"/>
                  <a:pt x="1988" y="882"/>
                  <a:pt x="1988" y="882"/>
                </a:cubicBezTo>
                <a:cubicBezTo>
                  <a:pt x="1989" y="882"/>
                  <a:pt x="1989" y="882"/>
                  <a:pt x="1989" y="882"/>
                </a:cubicBezTo>
                <a:cubicBezTo>
                  <a:pt x="1989" y="882"/>
                  <a:pt x="1989" y="881"/>
                  <a:pt x="1990" y="881"/>
                </a:cubicBezTo>
                <a:cubicBezTo>
                  <a:pt x="1990" y="881"/>
                  <a:pt x="1990" y="880"/>
                  <a:pt x="1990" y="880"/>
                </a:cubicBezTo>
                <a:cubicBezTo>
                  <a:pt x="1990" y="880"/>
                  <a:pt x="1990" y="880"/>
                  <a:pt x="1990" y="880"/>
                </a:cubicBezTo>
                <a:cubicBezTo>
                  <a:pt x="1990" y="879"/>
                  <a:pt x="1990" y="879"/>
                  <a:pt x="1990" y="879"/>
                </a:cubicBezTo>
                <a:cubicBezTo>
                  <a:pt x="1990" y="878"/>
                  <a:pt x="1990" y="878"/>
                  <a:pt x="1990" y="877"/>
                </a:cubicBezTo>
                <a:cubicBezTo>
                  <a:pt x="1990" y="877"/>
                  <a:pt x="1990" y="877"/>
                  <a:pt x="1990" y="876"/>
                </a:cubicBezTo>
                <a:cubicBezTo>
                  <a:pt x="1989" y="876"/>
                  <a:pt x="1989" y="875"/>
                  <a:pt x="1989" y="874"/>
                </a:cubicBezTo>
                <a:cubicBezTo>
                  <a:pt x="1989" y="874"/>
                  <a:pt x="1989" y="873"/>
                  <a:pt x="1989" y="873"/>
                </a:cubicBezTo>
                <a:cubicBezTo>
                  <a:pt x="1989" y="873"/>
                  <a:pt x="1989" y="873"/>
                  <a:pt x="1989" y="873"/>
                </a:cubicBezTo>
                <a:cubicBezTo>
                  <a:pt x="1989" y="873"/>
                  <a:pt x="1989" y="872"/>
                  <a:pt x="1988" y="872"/>
                </a:cubicBezTo>
                <a:cubicBezTo>
                  <a:pt x="1988" y="872"/>
                  <a:pt x="1988" y="872"/>
                  <a:pt x="1988" y="871"/>
                </a:cubicBezTo>
                <a:cubicBezTo>
                  <a:pt x="1988" y="871"/>
                  <a:pt x="1988" y="870"/>
                  <a:pt x="1988" y="870"/>
                </a:cubicBezTo>
                <a:cubicBezTo>
                  <a:pt x="1988" y="870"/>
                  <a:pt x="1988" y="870"/>
                  <a:pt x="1988" y="870"/>
                </a:cubicBezTo>
                <a:cubicBezTo>
                  <a:pt x="1988" y="869"/>
                  <a:pt x="1988" y="869"/>
                  <a:pt x="1988" y="869"/>
                </a:cubicBezTo>
                <a:cubicBezTo>
                  <a:pt x="1988" y="869"/>
                  <a:pt x="1988" y="869"/>
                  <a:pt x="1988" y="869"/>
                </a:cubicBezTo>
                <a:cubicBezTo>
                  <a:pt x="1988" y="869"/>
                  <a:pt x="1988" y="869"/>
                  <a:pt x="1988" y="869"/>
                </a:cubicBezTo>
                <a:cubicBezTo>
                  <a:pt x="1988" y="869"/>
                  <a:pt x="1988" y="869"/>
                  <a:pt x="1988" y="869"/>
                </a:cubicBezTo>
                <a:cubicBezTo>
                  <a:pt x="1988" y="869"/>
                  <a:pt x="1989" y="868"/>
                  <a:pt x="1989" y="868"/>
                </a:cubicBezTo>
                <a:cubicBezTo>
                  <a:pt x="1989" y="868"/>
                  <a:pt x="1989" y="868"/>
                  <a:pt x="1989" y="868"/>
                </a:cubicBezTo>
                <a:cubicBezTo>
                  <a:pt x="1989" y="868"/>
                  <a:pt x="1989" y="867"/>
                  <a:pt x="1990" y="867"/>
                </a:cubicBezTo>
                <a:cubicBezTo>
                  <a:pt x="1990" y="867"/>
                  <a:pt x="1990" y="867"/>
                  <a:pt x="1990" y="867"/>
                </a:cubicBezTo>
                <a:cubicBezTo>
                  <a:pt x="1989" y="867"/>
                  <a:pt x="1989" y="867"/>
                  <a:pt x="1989" y="867"/>
                </a:cubicBezTo>
                <a:cubicBezTo>
                  <a:pt x="1989" y="866"/>
                  <a:pt x="1989" y="866"/>
                  <a:pt x="1989" y="865"/>
                </a:cubicBezTo>
                <a:cubicBezTo>
                  <a:pt x="1990" y="864"/>
                  <a:pt x="1990" y="863"/>
                  <a:pt x="1991" y="863"/>
                </a:cubicBezTo>
                <a:cubicBezTo>
                  <a:pt x="1991" y="863"/>
                  <a:pt x="1992" y="862"/>
                  <a:pt x="1992" y="862"/>
                </a:cubicBezTo>
                <a:cubicBezTo>
                  <a:pt x="1992" y="862"/>
                  <a:pt x="1993" y="862"/>
                  <a:pt x="1993" y="861"/>
                </a:cubicBezTo>
                <a:cubicBezTo>
                  <a:pt x="1993" y="861"/>
                  <a:pt x="1993" y="861"/>
                  <a:pt x="1993" y="861"/>
                </a:cubicBezTo>
                <a:cubicBezTo>
                  <a:pt x="1993" y="861"/>
                  <a:pt x="1993" y="861"/>
                  <a:pt x="1993" y="861"/>
                </a:cubicBezTo>
                <a:cubicBezTo>
                  <a:pt x="1993" y="861"/>
                  <a:pt x="1993" y="861"/>
                  <a:pt x="1993" y="861"/>
                </a:cubicBezTo>
                <a:cubicBezTo>
                  <a:pt x="1992" y="861"/>
                  <a:pt x="1991" y="862"/>
                  <a:pt x="1991" y="862"/>
                </a:cubicBezTo>
                <a:cubicBezTo>
                  <a:pt x="1990" y="862"/>
                  <a:pt x="1990" y="862"/>
                  <a:pt x="1990" y="862"/>
                </a:cubicBezTo>
                <a:cubicBezTo>
                  <a:pt x="1990" y="863"/>
                  <a:pt x="1989" y="863"/>
                  <a:pt x="1988" y="863"/>
                </a:cubicBezTo>
                <a:cubicBezTo>
                  <a:pt x="1988" y="863"/>
                  <a:pt x="1988" y="863"/>
                  <a:pt x="1988" y="863"/>
                </a:cubicBezTo>
                <a:cubicBezTo>
                  <a:pt x="1987" y="863"/>
                  <a:pt x="1986" y="863"/>
                  <a:pt x="1986" y="863"/>
                </a:cubicBezTo>
                <a:cubicBezTo>
                  <a:pt x="1986" y="863"/>
                  <a:pt x="1986" y="863"/>
                  <a:pt x="1986" y="863"/>
                </a:cubicBezTo>
                <a:cubicBezTo>
                  <a:pt x="1985" y="863"/>
                  <a:pt x="1984" y="863"/>
                  <a:pt x="1984" y="863"/>
                </a:cubicBezTo>
                <a:cubicBezTo>
                  <a:pt x="1983" y="862"/>
                  <a:pt x="1983" y="862"/>
                  <a:pt x="1982" y="862"/>
                </a:cubicBezTo>
                <a:cubicBezTo>
                  <a:pt x="1981" y="862"/>
                  <a:pt x="1981" y="862"/>
                  <a:pt x="1981" y="862"/>
                </a:cubicBezTo>
                <a:cubicBezTo>
                  <a:pt x="1981" y="862"/>
                  <a:pt x="1980" y="862"/>
                  <a:pt x="1980" y="862"/>
                </a:cubicBezTo>
                <a:cubicBezTo>
                  <a:pt x="1979" y="862"/>
                  <a:pt x="1979" y="863"/>
                  <a:pt x="1978" y="863"/>
                </a:cubicBezTo>
                <a:cubicBezTo>
                  <a:pt x="1978" y="863"/>
                  <a:pt x="1978" y="863"/>
                  <a:pt x="1977" y="863"/>
                </a:cubicBezTo>
                <a:cubicBezTo>
                  <a:pt x="1977" y="863"/>
                  <a:pt x="1977" y="863"/>
                  <a:pt x="1977" y="864"/>
                </a:cubicBezTo>
                <a:cubicBezTo>
                  <a:pt x="1977" y="864"/>
                  <a:pt x="1977" y="864"/>
                  <a:pt x="1977" y="864"/>
                </a:cubicBezTo>
                <a:cubicBezTo>
                  <a:pt x="1976" y="865"/>
                  <a:pt x="1976" y="865"/>
                  <a:pt x="1976" y="866"/>
                </a:cubicBezTo>
                <a:cubicBezTo>
                  <a:pt x="1976" y="866"/>
                  <a:pt x="1976" y="866"/>
                  <a:pt x="1976" y="866"/>
                </a:cubicBezTo>
                <a:cubicBezTo>
                  <a:pt x="1976" y="867"/>
                  <a:pt x="1976" y="867"/>
                  <a:pt x="1975" y="867"/>
                </a:cubicBezTo>
                <a:cubicBezTo>
                  <a:pt x="1974" y="868"/>
                  <a:pt x="1973" y="868"/>
                  <a:pt x="1972" y="867"/>
                </a:cubicBezTo>
                <a:cubicBezTo>
                  <a:pt x="1972" y="867"/>
                  <a:pt x="1972" y="867"/>
                  <a:pt x="1972" y="867"/>
                </a:cubicBezTo>
                <a:cubicBezTo>
                  <a:pt x="1972" y="867"/>
                  <a:pt x="1972" y="867"/>
                  <a:pt x="1972" y="867"/>
                </a:cubicBezTo>
                <a:cubicBezTo>
                  <a:pt x="1971" y="867"/>
                  <a:pt x="1971" y="867"/>
                  <a:pt x="1970" y="867"/>
                </a:cubicBezTo>
                <a:cubicBezTo>
                  <a:pt x="1970" y="867"/>
                  <a:pt x="1970" y="867"/>
                  <a:pt x="1970" y="867"/>
                </a:cubicBezTo>
                <a:cubicBezTo>
                  <a:pt x="1969" y="868"/>
                  <a:pt x="1968" y="868"/>
                  <a:pt x="1967" y="868"/>
                </a:cubicBezTo>
                <a:cubicBezTo>
                  <a:pt x="1967" y="868"/>
                  <a:pt x="1967" y="868"/>
                  <a:pt x="1967" y="868"/>
                </a:cubicBezTo>
                <a:cubicBezTo>
                  <a:pt x="1967" y="868"/>
                  <a:pt x="1966" y="868"/>
                  <a:pt x="1966" y="868"/>
                </a:cubicBezTo>
                <a:cubicBezTo>
                  <a:pt x="1965" y="868"/>
                  <a:pt x="1964" y="868"/>
                  <a:pt x="1963" y="868"/>
                </a:cubicBezTo>
                <a:cubicBezTo>
                  <a:pt x="1962" y="868"/>
                  <a:pt x="1961" y="868"/>
                  <a:pt x="1961" y="868"/>
                </a:cubicBezTo>
                <a:cubicBezTo>
                  <a:pt x="1960" y="868"/>
                  <a:pt x="1960" y="868"/>
                  <a:pt x="1960" y="868"/>
                </a:cubicBezTo>
                <a:cubicBezTo>
                  <a:pt x="1960" y="868"/>
                  <a:pt x="1960" y="868"/>
                  <a:pt x="1959" y="868"/>
                </a:cubicBezTo>
                <a:cubicBezTo>
                  <a:pt x="1958" y="869"/>
                  <a:pt x="1957" y="869"/>
                  <a:pt x="1957" y="868"/>
                </a:cubicBezTo>
                <a:cubicBezTo>
                  <a:pt x="1956" y="868"/>
                  <a:pt x="1956" y="867"/>
                  <a:pt x="1956" y="867"/>
                </a:cubicBezTo>
                <a:cubicBezTo>
                  <a:pt x="1956" y="867"/>
                  <a:pt x="1956" y="867"/>
                  <a:pt x="1955" y="866"/>
                </a:cubicBezTo>
                <a:cubicBezTo>
                  <a:pt x="1955" y="866"/>
                  <a:pt x="1955" y="866"/>
                  <a:pt x="1955" y="865"/>
                </a:cubicBezTo>
                <a:cubicBezTo>
                  <a:pt x="1955" y="865"/>
                  <a:pt x="1954" y="864"/>
                  <a:pt x="1954" y="864"/>
                </a:cubicBezTo>
                <a:cubicBezTo>
                  <a:pt x="1954" y="864"/>
                  <a:pt x="1954" y="864"/>
                  <a:pt x="1954" y="864"/>
                </a:cubicBezTo>
                <a:cubicBezTo>
                  <a:pt x="1953" y="864"/>
                  <a:pt x="1953" y="863"/>
                  <a:pt x="1953" y="863"/>
                </a:cubicBezTo>
                <a:cubicBezTo>
                  <a:pt x="1953" y="863"/>
                  <a:pt x="1953" y="863"/>
                  <a:pt x="1953" y="863"/>
                </a:cubicBezTo>
                <a:cubicBezTo>
                  <a:pt x="1952" y="863"/>
                  <a:pt x="1951" y="863"/>
                  <a:pt x="1950" y="863"/>
                </a:cubicBezTo>
                <a:cubicBezTo>
                  <a:pt x="1950" y="862"/>
                  <a:pt x="1949" y="862"/>
                  <a:pt x="1949" y="862"/>
                </a:cubicBezTo>
                <a:cubicBezTo>
                  <a:pt x="1949" y="861"/>
                  <a:pt x="1948" y="861"/>
                  <a:pt x="1948" y="861"/>
                </a:cubicBezTo>
                <a:cubicBezTo>
                  <a:pt x="1948" y="861"/>
                  <a:pt x="1947" y="860"/>
                  <a:pt x="1947" y="861"/>
                </a:cubicBezTo>
                <a:cubicBezTo>
                  <a:pt x="1946" y="861"/>
                  <a:pt x="1946" y="861"/>
                  <a:pt x="1946" y="861"/>
                </a:cubicBezTo>
                <a:cubicBezTo>
                  <a:pt x="1946" y="861"/>
                  <a:pt x="1946" y="861"/>
                  <a:pt x="1946" y="861"/>
                </a:cubicBezTo>
                <a:cubicBezTo>
                  <a:pt x="1946" y="861"/>
                  <a:pt x="1945" y="861"/>
                  <a:pt x="1945" y="860"/>
                </a:cubicBezTo>
                <a:cubicBezTo>
                  <a:pt x="1944" y="860"/>
                  <a:pt x="1944" y="860"/>
                  <a:pt x="1944" y="860"/>
                </a:cubicBezTo>
                <a:cubicBezTo>
                  <a:pt x="1944" y="860"/>
                  <a:pt x="1944" y="860"/>
                  <a:pt x="1944" y="860"/>
                </a:cubicBezTo>
                <a:cubicBezTo>
                  <a:pt x="1943" y="860"/>
                  <a:pt x="1943" y="860"/>
                  <a:pt x="1943" y="861"/>
                </a:cubicBezTo>
                <a:cubicBezTo>
                  <a:pt x="1943" y="861"/>
                  <a:pt x="1942" y="861"/>
                  <a:pt x="1942" y="861"/>
                </a:cubicBezTo>
                <a:cubicBezTo>
                  <a:pt x="1942" y="861"/>
                  <a:pt x="1941" y="861"/>
                  <a:pt x="1941" y="861"/>
                </a:cubicBezTo>
                <a:cubicBezTo>
                  <a:pt x="1941" y="862"/>
                  <a:pt x="1941" y="862"/>
                  <a:pt x="1941" y="863"/>
                </a:cubicBezTo>
                <a:cubicBezTo>
                  <a:pt x="1941" y="863"/>
                  <a:pt x="1941" y="863"/>
                  <a:pt x="1941" y="863"/>
                </a:cubicBezTo>
                <a:cubicBezTo>
                  <a:pt x="1941" y="864"/>
                  <a:pt x="1941" y="864"/>
                  <a:pt x="1940" y="865"/>
                </a:cubicBezTo>
                <a:cubicBezTo>
                  <a:pt x="1939" y="866"/>
                  <a:pt x="1938" y="866"/>
                  <a:pt x="1937" y="866"/>
                </a:cubicBezTo>
                <a:cubicBezTo>
                  <a:pt x="1937" y="866"/>
                  <a:pt x="1937" y="866"/>
                  <a:pt x="1937" y="866"/>
                </a:cubicBezTo>
                <a:cubicBezTo>
                  <a:pt x="1936" y="866"/>
                  <a:pt x="1936" y="866"/>
                  <a:pt x="1936" y="866"/>
                </a:cubicBezTo>
                <a:cubicBezTo>
                  <a:pt x="1936" y="866"/>
                  <a:pt x="1935" y="866"/>
                  <a:pt x="1935" y="866"/>
                </a:cubicBezTo>
                <a:cubicBezTo>
                  <a:pt x="1935" y="867"/>
                  <a:pt x="1935" y="867"/>
                  <a:pt x="1934" y="867"/>
                </a:cubicBezTo>
                <a:cubicBezTo>
                  <a:pt x="1933" y="867"/>
                  <a:pt x="1931" y="867"/>
                  <a:pt x="1930" y="866"/>
                </a:cubicBezTo>
                <a:cubicBezTo>
                  <a:pt x="1930" y="866"/>
                  <a:pt x="1929" y="866"/>
                  <a:pt x="1929" y="866"/>
                </a:cubicBezTo>
                <a:cubicBezTo>
                  <a:pt x="1929" y="866"/>
                  <a:pt x="1929" y="866"/>
                  <a:pt x="1929" y="866"/>
                </a:cubicBezTo>
                <a:cubicBezTo>
                  <a:pt x="1928" y="866"/>
                  <a:pt x="1928" y="866"/>
                  <a:pt x="1928" y="866"/>
                </a:cubicBezTo>
                <a:cubicBezTo>
                  <a:pt x="1927" y="866"/>
                  <a:pt x="1927" y="866"/>
                  <a:pt x="1927" y="866"/>
                </a:cubicBezTo>
                <a:cubicBezTo>
                  <a:pt x="1926" y="866"/>
                  <a:pt x="1926" y="865"/>
                  <a:pt x="1926" y="865"/>
                </a:cubicBezTo>
                <a:cubicBezTo>
                  <a:pt x="1926" y="865"/>
                  <a:pt x="1926" y="864"/>
                  <a:pt x="1925" y="864"/>
                </a:cubicBezTo>
                <a:cubicBezTo>
                  <a:pt x="1925" y="864"/>
                  <a:pt x="1925" y="864"/>
                  <a:pt x="1925" y="864"/>
                </a:cubicBezTo>
                <a:cubicBezTo>
                  <a:pt x="1924" y="863"/>
                  <a:pt x="1924" y="863"/>
                  <a:pt x="1924" y="862"/>
                </a:cubicBezTo>
                <a:cubicBezTo>
                  <a:pt x="1924" y="862"/>
                  <a:pt x="1924" y="862"/>
                  <a:pt x="1924" y="862"/>
                </a:cubicBezTo>
                <a:cubicBezTo>
                  <a:pt x="1924" y="862"/>
                  <a:pt x="1923" y="863"/>
                  <a:pt x="1923" y="862"/>
                </a:cubicBezTo>
                <a:cubicBezTo>
                  <a:pt x="1922" y="862"/>
                  <a:pt x="1922" y="862"/>
                  <a:pt x="1921" y="862"/>
                </a:cubicBezTo>
                <a:cubicBezTo>
                  <a:pt x="1921" y="862"/>
                  <a:pt x="1921" y="862"/>
                  <a:pt x="1921" y="861"/>
                </a:cubicBezTo>
                <a:cubicBezTo>
                  <a:pt x="1920" y="861"/>
                  <a:pt x="1920" y="861"/>
                  <a:pt x="1920" y="861"/>
                </a:cubicBezTo>
                <a:cubicBezTo>
                  <a:pt x="1919" y="861"/>
                  <a:pt x="1919" y="861"/>
                  <a:pt x="1919" y="860"/>
                </a:cubicBezTo>
                <a:cubicBezTo>
                  <a:pt x="1918" y="860"/>
                  <a:pt x="1918" y="861"/>
                  <a:pt x="1918" y="861"/>
                </a:cubicBezTo>
                <a:cubicBezTo>
                  <a:pt x="1918" y="861"/>
                  <a:pt x="1917" y="861"/>
                  <a:pt x="1917" y="861"/>
                </a:cubicBezTo>
                <a:cubicBezTo>
                  <a:pt x="1917" y="861"/>
                  <a:pt x="1917" y="861"/>
                  <a:pt x="1917" y="861"/>
                </a:cubicBezTo>
                <a:cubicBezTo>
                  <a:pt x="1917" y="861"/>
                  <a:pt x="1916" y="862"/>
                  <a:pt x="1916" y="862"/>
                </a:cubicBezTo>
                <a:cubicBezTo>
                  <a:pt x="1916" y="862"/>
                  <a:pt x="1916" y="862"/>
                  <a:pt x="1915" y="862"/>
                </a:cubicBezTo>
                <a:cubicBezTo>
                  <a:pt x="1915" y="862"/>
                  <a:pt x="1915" y="862"/>
                  <a:pt x="1914" y="862"/>
                </a:cubicBezTo>
                <a:cubicBezTo>
                  <a:pt x="1914" y="861"/>
                  <a:pt x="1914" y="861"/>
                  <a:pt x="1914" y="861"/>
                </a:cubicBezTo>
                <a:cubicBezTo>
                  <a:pt x="1913" y="861"/>
                  <a:pt x="1913" y="861"/>
                  <a:pt x="1912" y="861"/>
                </a:cubicBezTo>
                <a:cubicBezTo>
                  <a:pt x="1912" y="861"/>
                  <a:pt x="1911" y="861"/>
                  <a:pt x="1911" y="861"/>
                </a:cubicBezTo>
                <a:cubicBezTo>
                  <a:pt x="1911" y="861"/>
                  <a:pt x="1910" y="861"/>
                  <a:pt x="1910" y="861"/>
                </a:cubicBezTo>
                <a:cubicBezTo>
                  <a:pt x="1910" y="861"/>
                  <a:pt x="1909" y="861"/>
                  <a:pt x="1909" y="861"/>
                </a:cubicBezTo>
                <a:cubicBezTo>
                  <a:pt x="1909" y="860"/>
                  <a:pt x="1909" y="859"/>
                  <a:pt x="1910" y="859"/>
                </a:cubicBezTo>
                <a:cubicBezTo>
                  <a:pt x="1910" y="859"/>
                  <a:pt x="1910" y="859"/>
                  <a:pt x="1911" y="859"/>
                </a:cubicBezTo>
                <a:cubicBezTo>
                  <a:pt x="1910" y="859"/>
                  <a:pt x="1909" y="858"/>
                  <a:pt x="1908" y="858"/>
                </a:cubicBezTo>
                <a:cubicBezTo>
                  <a:pt x="1908" y="858"/>
                  <a:pt x="1908" y="857"/>
                  <a:pt x="1908" y="857"/>
                </a:cubicBezTo>
                <a:cubicBezTo>
                  <a:pt x="1908" y="856"/>
                  <a:pt x="1908" y="856"/>
                  <a:pt x="1909" y="856"/>
                </a:cubicBezTo>
                <a:cubicBezTo>
                  <a:pt x="1909" y="855"/>
                  <a:pt x="1908" y="855"/>
                  <a:pt x="1908" y="855"/>
                </a:cubicBezTo>
                <a:cubicBezTo>
                  <a:pt x="1907" y="854"/>
                  <a:pt x="1907" y="854"/>
                  <a:pt x="1907" y="853"/>
                </a:cubicBezTo>
                <a:cubicBezTo>
                  <a:pt x="1907" y="853"/>
                  <a:pt x="1907" y="853"/>
                  <a:pt x="1907" y="853"/>
                </a:cubicBezTo>
                <a:cubicBezTo>
                  <a:pt x="1907" y="853"/>
                  <a:pt x="1907" y="853"/>
                  <a:pt x="1907" y="853"/>
                </a:cubicBezTo>
                <a:cubicBezTo>
                  <a:pt x="1906" y="853"/>
                  <a:pt x="1906" y="852"/>
                  <a:pt x="1906" y="852"/>
                </a:cubicBezTo>
                <a:cubicBezTo>
                  <a:pt x="1906" y="852"/>
                  <a:pt x="1906" y="852"/>
                  <a:pt x="1906" y="852"/>
                </a:cubicBezTo>
                <a:cubicBezTo>
                  <a:pt x="1906" y="852"/>
                  <a:pt x="1906" y="852"/>
                  <a:pt x="1906" y="852"/>
                </a:cubicBezTo>
                <a:cubicBezTo>
                  <a:pt x="1904" y="852"/>
                  <a:pt x="1903" y="852"/>
                  <a:pt x="1902" y="851"/>
                </a:cubicBezTo>
                <a:cubicBezTo>
                  <a:pt x="1902" y="851"/>
                  <a:pt x="1902" y="852"/>
                  <a:pt x="1901" y="852"/>
                </a:cubicBezTo>
                <a:cubicBezTo>
                  <a:pt x="1901" y="852"/>
                  <a:pt x="1901" y="851"/>
                  <a:pt x="1901" y="851"/>
                </a:cubicBezTo>
                <a:cubicBezTo>
                  <a:pt x="1901" y="852"/>
                  <a:pt x="1901" y="852"/>
                  <a:pt x="1901" y="852"/>
                </a:cubicBezTo>
                <a:cubicBezTo>
                  <a:pt x="1901" y="853"/>
                  <a:pt x="1900" y="853"/>
                  <a:pt x="1899" y="853"/>
                </a:cubicBezTo>
                <a:cubicBezTo>
                  <a:pt x="1898" y="853"/>
                  <a:pt x="1898" y="853"/>
                  <a:pt x="1898" y="853"/>
                </a:cubicBezTo>
                <a:cubicBezTo>
                  <a:pt x="1898" y="853"/>
                  <a:pt x="1898" y="854"/>
                  <a:pt x="1897" y="854"/>
                </a:cubicBezTo>
                <a:cubicBezTo>
                  <a:pt x="1897" y="854"/>
                  <a:pt x="1897" y="854"/>
                  <a:pt x="1897" y="854"/>
                </a:cubicBezTo>
                <a:cubicBezTo>
                  <a:pt x="1897" y="854"/>
                  <a:pt x="1897" y="854"/>
                  <a:pt x="1897" y="854"/>
                </a:cubicBezTo>
                <a:cubicBezTo>
                  <a:pt x="1896" y="854"/>
                  <a:pt x="1896" y="853"/>
                  <a:pt x="1896" y="853"/>
                </a:cubicBezTo>
                <a:cubicBezTo>
                  <a:pt x="1896" y="852"/>
                  <a:pt x="1896" y="851"/>
                  <a:pt x="1896" y="851"/>
                </a:cubicBezTo>
                <a:cubicBezTo>
                  <a:pt x="1897" y="851"/>
                  <a:pt x="1897" y="850"/>
                  <a:pt x="1897" y="850"/>
                </a:cubicBezTo>
                <a:cubicBezTo>
                  <a:pt x="1898" y="850"/>
                  <a:pt x="1898" y="850"/>
                  <a:pt x="1898" y="850"/>
                </a:cubicBezTo>
                <a:cubicBezTo>
                  <a:pt x="1898" y="850"/>
                  <a:pt x="1898" y="850"/>
                  <a:pt x="1898" y="850"/>
                </a:cubicBezTo>
                <a:cubicBezTo>
                  <a:pt x="1898" y="850"/>
                  <a:pt x="1899" y="850"/>
                  <a:pt x="1899" y="850"/>
                </a:cubicBezTo>
                <a:cubicBezTo>
                  <a:pt x="1899" y="850"/>
                  <a:pt x="1899" y="850"/>
                  <a:pt x="1899" y="850"/>
                </a:cubicBezTo>
                <a:cubicBezTo>
                  <a:pt x="1899" y="850"/>
                  <a:pt x="1899" y="850"/>
                  <a:pt x="1900" y="850"/>
                </a:cubicBezTo>
                <a:cubicBezTo>
                  <a:pt x="1900" y="850"/>
                  <a:pt x="1899" y="850"/>
                  <a:pt x="1899" y="850"/>
                </a:cubicBezTo>
                <a:cubicBezTo>
                  <a:pt x="1899" y="850"/>
                  <a:pt x="1900" y="849"/>
                  <a:pt x="1900" y="849"/>
                </a:cubicBezTo>
                <a:cubicBezTo>
                  <a:pt x="1901" y="848"/>
                  <a:pt x="1902" y="848"/>
                  <a:pt x="1903" y="847"/>
                </a:cubicBezTo>
                <a:cubicBezTo>
                  <a:pt x="1903" y="847"/>
                  <a:pt x="1904" y="847"/>
                  <a:pt x="1904" y="848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3" y="847"/>
                  <a:pt x="1903" y="847"/>
                  <a:pt x="1903" y="847"/>
                </a:cubicBezTo>
                <a:cubicBezTo>
                  <a:pt x="1903" y="846"/>
                  <a:pt x="1902" y="846"/>
                  <a:pt x="1902" y="846"/>
                </a:cubicBezTo>
                <a:cubicBezTo>
                  <a:pt x="1902" y="846"/>
                  <a:pt x="1902" y="846"/>
                  <a:pt x="1902" y="846"/>
                </a:cubicBezTo>
                <a:cubicBezTo>
                  <a:pt x="1901" y="846"/>
                  <a:pt x="1900" y="846"/>
                  <a:pt x="1899" y="845"/>
                </a:cubicBezTo>
                <a:cubicBezTo>
                  <a:pt x="1898" y="845"/>
                  <a:pt x="1897" y="846"/>
                  <a:pt x="1897" y="846"/>
                </a:cubicBezTo>
                <a:cubicBezTo>
                  <a:pt x="1897" y="846"/>
                  <a:pt x="1896" y="846"/>
                  <a:pt x="1896" y="846"/>
                </a:cubicBezTo>
                <a:cubicBezTo>
                  <a:pt x="1896" y="846"/>
                  <a:pt x="1895" y="845"/>
                  <a:pt x="1895" y="844"/>
                </a:cubicBezTo>
                <a:cubicBezTo>
                  <a:pt x="1895" y="844"/>
                  <a:pt x="1895" y="844"/>
                  <a:pt x="1895" y="844"/>
                </a:cubicBezTo>
                <a:cubicBezTo>
                  <a:pt x="1895" y="844"/>
                  <a:pt x="1895" y="844"/>
                  <a:pt x="1895" y="843"/>
                </a:cubicBezTo>
                <a:cubicBezTo>
                  <a:pt x="1895" y="843"/>
                  <a:pt x="1895" y="842"/>
                  <a:pt x="1895" y="842"/>
                </a:cubicBezTo>
                <a:cubicBezTo>
                  <a:pt x="1895" y="842"/>
                  <a:pt x="1895" y="842"/>
                  <a:pt x="1895" y="842"/>
                </a:cubicBezTo>
                <a:cubicBezTo>
                  <a:pt x="1895" y="842"/>
                  <a:pt x="1895" y="842"/>
                  <a:pt x="1895" y="842"/>
                </a:cubicBezTo>
                <a:cubicBezTo>
                  <a:pt x="1894" y="841"/>
                  <a:pt x="1895" y="840"/>
                  <a:pt x="1895" y="839"/>
                </a:cubicBezTo>
                <a:cubicBezTo>
                  <a:pt x="1896" y="838"/>
                  <a:pt x="1898" y="838"/>
                  <a:pt x="1899" y="839"/>
                </a:cubicBezTo>
                <a:cubicBezTo>
                  <a:pt x="1900" y="840"/>
                  <a:pt x="1900" y="840"/>
                  <a:pt x="1900" y="841"/>
                </a:cubicBezTo>
                <a:cubicBezTo>
                  <a:pt x="1900" y="840"/>
                  <a:pt x="1901" y="840"/>
                  <a:pt x="1901" y="840"/>
                </a:cubicBezTo>
                <a:cubicBezTo>
                  <a:pt x="1902" y="841"/>
                  <a:pt x="1902" y="841"/>
                  <a:pt x="1902" y="841"/>
                </a:cubicBezTo>
                <a:cubicBezTo>
                  <a:pt x="1903" y="841"/>
                  <a:pt x="1903" y="841"/>
                  <a:pt x="1903" y="841"/>
                </a:cubicBezTo>
                <a:cubicBezTo>
                  <a:pt x="1903" y="841"/>
                  <a:pt x="1903" y="841"/>
                  <a:pt x="1903" y="841"/>
                </a:cubicBezTo>
                <a:cubicBezTo>
                  <a:pt x="1902" y="839"/>
                  <a:pt x="1903" y="839"/>
                  <a:pt x="1904" y="838"/>
                </a:cubicBezTo>
                <a:cubicBezTo>
                  <a:pt x="1904" y="838"/>
                  <a:pt x="1904" y="838"/>
                  <a:pt x="1904" y="838"/>
                </a:cubicBezTo>
                <a:cubicBezTo>
                  <a:pt x="1904" y="838"/>
                  <a:pt x="1904" y="838"/>
                  <a:pt x="1905" y="838"/>
                </a:cubicBezTo>
                <a:cubicBezTo>
                  <a:pt x="1904" y="837"/>
                  <a:pt x="1904" y="837"/>
                  <a:pt x="1904" y="837"/>
                </a:cubicBezTo>
                <a:cubicBezTo>
                  <a:pt x="1904" y="836"/>
                  <a:pt x="1904" y="835"/>
                  <a:pt x="1904" y="834"/>
                </a:cubicBezTo>
                <a:cubicBezTo>
                  <a:pt x="1904" y="834"/>
                  <a:pt x="1905" y="834"/>
                  <a:pt x="1905" y="834"/>
                </a:cubicBezTo>
                <a:cubicBezTo>
                  <a:pt x="1905" y="834"/>
                  <a:pt x="1905" y="834"/>
                  <a:pt x="1904" y="834"/>
                </a:cubicBezTo>
                <a:cubicBezTo>
                  <a:pt x="1904" y="833"/>
                  <a:pt x="1904" y="833"/>
                  <a:pt x="1904" y="833"/>
                </a:cubicBezTo>
                <a:cubicBezTo>
                  <a:pt x="1904" y="832"/>
                  <a:pt x="1904" y="832"/>
                  <a:pt x="1904" y="831"/>
                </a:cubicBezTo>
                <a:cubicBezTo>
                  <a:pt x="1904" y="831"/>
                  <a:pt x="1904" y="831"/>
                  <a:pt x="1904" y="831"/>
                </a:cubicBezTo>
                <a:cubicBezTo>
                  <a:pt x="1904" y="831"/>
                  <a:pt x="1903" y="831"/>
                  <a:pt x="1902" y="831"/>
                </a:cubicBezTo>
                <a:cubicBezTo>
                  <a:pt x="1902" y="831"/>
                  <a:pt x="1902" y="831"/>
                  <a:pt x="1902" y="831"/>
                </a:cubicBezTo>
                <a:cubicBezTo>
                  <a:pt x="1904" y="833"/>
                  <a:pt x="1903" y="834"/>
                  <a:pt x="1903" y="835"/>
                </a:cubicBezTo>
                <a:cubicBezTo>
                  <a:pt x="1903" y="836"/>
                  <a:pt x="1902" y="837"/>
                  <a:pt x="1900" y="837"/>
                </a:cubicBezTo>
                <a:cubicBezTo>
                  <a:pt x="1900" y="837"/>
                  <a:pt x="1900" y="837"/>
                  <a:pt x="1900" y="837"/>
                </a:cubicBezTo>
                <a:cubicBezTo>
                  <a:pt x="1899" y="837"/>
                  <a:pt x="1898" y="837"/>
                  <a:pt x="1898" y="836"/>
                </a:cubicBezTo>
                <a:cubicBezTo>
                  <a:pt x="1898" y="836"/>
                  <a:pt x="1898" y="835"/>
                  <a:pt x="1898" y="835"/>
                </a:cubicBezTo>
                <a:cubicBezTo>
                  <a:pt x="1897" y="835"/>
                  <a:pt x="1897" y="836"/>
                  <a:pt x="1896" y="836"/>
                </a:cubicBezTo>
                <a:cubicBezTo>
                  <a:pt x="1896" y="836"/>
                  <a:pt x="1895" y="835"/>
                  <a:pt x="1894" y="835"/>
                </a:cubicBezTo>
                <a:cubicBezTo>
                  <a:pt x="1894" y="834"/>
                  <a:pt x="1894" y="834"/>
                  <a:pt x="1894" y="833"/>
                </a:cubicBezTo>
                <a:cubicBezTo>
                  <a:pt x="1895" y="832"/>
                  <a:pt x="1896" y="831"/>
                  <a:pt x="1897" y="831"/>
                </a:cubicBezTo>
                <a:cubicBezTo>
                  <a:pt x="1897" y="831"/>
                  <a:pt x="1897" y="831"/>
                  <a:pt x="1898" y="831"/>
                </a:cubicBezTo>
                <a:cubicBezTo>
                  <a:pt x="1898" y="831"/>
                  <a:pt x="1898" y="831"/>
                  <a:pt x="1899" y="830"/>
                </a:cubicBezTo>
                <a:cubicBezTo>
                  <a:pt x="1899" y="830"/>
                  <a:pt x="1899" y="830"/>
                  <a:pt x="1899" y="830"/>
                </a:cubicBezTo>
                <a:cubicBezTo>
                  <a:pt x="1899" y="830"/>
                  <a:pt x="1899" y="828"/>
                  <a:pt x="1899" y="828"/>
                </a:cubicBezTo>
                <a:cubicBezTo>
                  <a:pt x="1898" y="827"/>
                  <a:pt x="1898" y="826"/>
                  <a:pt x="1898" y="825"/>
                </a:cubicBezTo>
                <a:cubicBezTo>
                  <a:pt x="1898" y="824"/>
                  <a:pt x="1899" y="823"/>
                  <a:pt x="1900" y="822"/>
                </a:cubicBezTo>
                <a:cubicBezTo>
                  <a:pt x="1900" y="822"/>
                  <a:pt x="1900" y="822"/>
                  <a:pt x="1900" y="822"/>
                </a:cubicBezTo>
                <a:cubicBezTo>
                  <a:pt x="1900" y="822"/>
                  <a:pt x="1899" y="822"/>
                  <a:pt x="1899" y="822"/>
                </a:cubicBezTo>
                <a:cubicBezTo>
                  <a:pt x="1899" y="822"/>
                  <a:pt x="1899" y="822"/>
                  <a:pt x="1899" y="822"/>
                </a:cubicBezTo>
                <a:cubicBezTo>
                  <a:pt x="1898" y="824"/>
                  <a:pt x="1897" y="824"/>
                  <a:pt x="1895" y="823"/>
                </a:cubicBezTo>
                <a:cubicBezTo>
                  <a:pt x="1895" y="823"/>
                  <a:pt x="1895" y="823"/>
                  <a:pt x="1895" y="823"/>
                </a:cubicBezTo>
                <a:cubicBezTo>
                  <a:pt x="1894" y="823"/>
                  <a:pt x="1894" y="822"/>
                  <a:pt x="1894" y="822"/>
                </a:cubicBezTo>
                <a:cubicBezTo>
                  <a:pt x="1894" y="821"/>
                  <a:pt x="1894" y="821"/>
                  <a:pt x="1894" y="821"/>
                </a:cubicBezTo>
                <a:cubicBezTo>
                  <a:pt x="1894" y="821"/>
                  <a:pt x="1893" y="820"/>
                  <a:pt x="1893" y="820"/>
                </a:cubicBezTo>
                <a:cubicBezTo>
                  <a:pt x="1892" y="819"/>
                  <a:pt x="1892" y="819"/>
                  <a:pt x="1893" y="819"/>
                </a:cubicBezTo>
                <a:cubicBezTo>
                  <a:pt x="1893" y="818"/>
                  <a:pt x="1893" y="817"/>
                  <a:pt x="1895" y="817"/>
                </a:cubicBezTo>
                <a:cubicBezTo>
                  <a:pt x="1895" y="817"/>
                  <a:pt x="1895" y="817"/>
                  <a:pt x="1895" y="817"/>
                </a:cubicBezTo>
                <a:cubicBezTo>
                  <a:pt x="1896" y="817"/>
                  <a:pt x="1896" y="817"/>
                  <a:pt x="1896" y="817"/>
                </a:cubicBezTo>
                <a:cubicBezTo>
                  <a:pt x="1896" y="817"/>
                  <a:pt x="1897" y="817"/>
                  <a:pt x="1897" y="817"/>
                </a:cubicBezTo>
                <a:cubicBezTo>
                  <a:pt x="1897" y="817"/>
                  <a:pt x="1897" y="818"/>
                  <a:pt x="1898" y="818"/>
                </a:cubicBezTo>
                <a:cubicBezTo>
                  <a:pt x="1898" y="819"/>
                  <a:pt x="1898" y="819"/>
                  <a:pt x="1898" y="819"/>
                </a:cubicBezTo>
                <a:cubicBezTo>
                  <a:pt x="1898" y="819"/>
                  <a:pt x="1898" y="819"/>
                  <a:pt x="1898" y="819"/>
                </a:cubicBezTo>
                <a:cubicBezTo>
                  <a:pt x="1898" y="819"/>
                  <a:pt x="1899" y="819"/>
                  <a:pt x="1899" y="820"/>
                </a:cubicBezTo>
                <a:cubicBezTo>
                  <a:pt x="1899" y="820"/>
                  <a:pt x="1899" y="820"/>
                  <a:pt x="1899" y="820"/>
                </a:cubicBezTo>
                <a:cubicBezTo>
                  <a:pt x="1899" y="820"/>
                  <a:pt x="1900" y="820"/>
                  <a:pt x="1900" y="820"/>
                </a:cubicBezTo>
                <a:cubicBezTo>
                  <a:pt x="1900" y="820"/>
                  <a:pt x="1900" y="819"/>
                  <a:pt x="1901" y="819"/>
                </a:cubicBezTo>
                <a:cubicBezTo>
                  <a:pt x="1901" y="819"/>
                  <a:pt x="1901" y="818"/>
                  <a:pt x="1901" y="818"/>
                </a:cubicBezTo>
                <a:cubicBezTo>
                  <a:pt x="1900" y="818"/>
                  <a:pt x="1900" y="818"/>
                  <a:pt x="1899" y="818"/>
                </a:cubicBezTo>
                <a:cubicBezTo>
                  <a:pt x="1899" y="818"/>
                  <a:pt x="1899" y="818"/>
                  <a:pt x="1899" y="818"/>
                </a:cubicBezTo>
                <a:cubicBezTo>
                  <a:pt x="1898" y="818"/>
                  <a:pt x="1898" y="817"/>
                  <a:pt x="1898" y="816"/>
                </a:cubicBezTo>
                <a:cubicBezTo>
                  <a:pt x="1898" y="816"/>
                  <a:pt x="1898" y="816"/>
                  <a:pt x="1898" y="816"/>
                </a:cubicBezTo>
                <a:cubicBezTo>
                  <a:pt x="1898" y="816"/>
                  <a:pt x="1898" y="816"/>
                  <a:pt x="1898" y="816"/>
                </a:cubicBezTo>
                <a:cubicBezTo>
                  <a:pt x="1898" y="816"/>
                  <a:pt x="1897" y="816"/>
                  <a:pt x="1897" y="816"/>
                </a:cubicBezTo>
                <a:cubicBezTo>
                  <a:pt x="1896" y="816"/>
                  <a:pt x="1896" y="816"/>
                  <a:pt x="1896" y="816"/>
                </a:cubicBezTo>
                <a:cubicBezTo>
                  <a:pt x="1896" y="816"/>
                  <a:pt x="1895" y="815"/>
                  <a:pt x="1895" y="815"/>
                </a:cubicBezTo>
                <a:cubicBezTo>
                  <a:pt x="1895" y="815"/>
                  <a:pt x="1895" y="815"/>
                  <a:pt x="1894" y="815"/>
                </a:cubicBezTo>
                <a:cubicBezTo>
                  <a:pt x="1894" y="815"/>
                  <a:pt x="1894" y="815"/>
                  <a:pt x="1893" y="815"/>
                </a:cubicBezTo>
                <a:cubicBezTo>
                  <a:pt x="1893" y="815"/>
                  <a:pt x="1893" y="815"/>
                  <a:pt x="1893" y="815"/>
                </a:cubicBezTo>
                <a:cubicBezTo>
                  <a:pt x="1892" y="815"/>
                  <a:pt x="1891" y="814"/>
                  <a:pt x="1891" y="814"/>
                </a:cubicBezTo>
                <a:cubicBezTo>
                  <a:pt x="1891" y="814"/>
                  <a:pt x="1891" y="814"/>
                  <a:pt x="1891" y="814"/>
                </a:cubicBezTo>
                <a:cubicBezTo>
                  <a:pt x="1891" y="814"/>
                  <a:pt x="1891" y="814"/>
                  <a:pt x="1891" y="814"/>
                </a:cubicBezTo>
                <a:cubicBezTo>
                  <a:pt x="1890" y="814"/>
                  <a:pt x="1890" y="814"/>
                  <a:pt x="1890" y="814"/>
                </a:cubicBezTo>
                <a:cubicBezTo>
                  <a:pt x="1890" y="814"/>
                  <a:pt x="1889" y="814"/>
                  <a:pt x="1889" y="814"/>
                </a:cubicBezTo>
                <a:cubicBezTo>
                  <a:pt x="1889" y="815"/>
                  <a:pt x="1888" y="815"/>
                  <a:pt x="1887" y="815"/>
                </a:cubicBezTo>
                <a:cubicBezTo>
                  <a:pt x="1887" y="816"/>
                  <a:pt x="1888" y="816"/>
                  <a:pt x="1888" y="816"/>
                </a:cubicBezTo>
                <a:cubicBezTo>
                  <a:pt x="1888" y="816"/>
                  <a:pt x="1888" y="816"/>
                  <a:pt x="1888" y="816"/>
                </a:cubicBezTo>
                <a:cubicBezTo>
                  <a:pt x="1888" y="816"/>
                  <a:pt x="1888" y="817"/>
                  <a:pt x="1888" y="817"/>
                </a:cubicBezTo>
                <a:cubicBezTo>
                  <a:pt x="1888" y="818"/>
                  <a:pt x="1888" y="819"/>
                  <a:pt x="1886" y="819"/>
                </a:cubicBezTo>
                <a:cubicBezTo>
                  <a:pt x="1886" y="819"/>
                  <a:pt x="1886" y="819"/>
                  <a:pt x="1886" y="819"/>
                </a:cubicBezTo>
                <a:cubicBezTo>
                  <a:pt x="1884" y="819"/>
                  <a:pt x="1883" y="818"/>
                  <a:pt x="1883" y="817"/>
                </a:cubicBezTo>
                <a:cubicBezTo>
                  <a:pt x="1883" y="816"/>
                  <a:pt x="1883" y="816"/>
                  <a:pt x="1884" y="815"/>
                </a:cubicBezTo>
                <a:cubicBezTo>
                  <a:pt x="1884" y="815"/>
                  <a:pt x="1884" y="815"/>
                  <a:pt x="1884" y="815"/>
                </a:cubicBezTo>
                <a:cubicBezTo>
                  <a:pt x="1884" y="815"/>
                  <a:pt x="1884" y="815"/>
                  <a:pt x="1883" y="815"/>
                </a:cubicBezTo>
                <a:cubicBezTo>
                  <a:pt x="1883" y="815"/>
                  <a:pt x="1883" y="815"/>
                  <a:pt x="1883" y="815"/>
                </a:cubicBezTo>
                <a:cubicBezTo>
                  <a:pt x="1883" y="816"/>
                  <a:pt x="1882" y="816"/>
                  <a:pt x="1882" y="817"/>
                </a:cubicBezTo>
                <a:cubicBezTo>
                  <a:pt x="1881" y="817"/>
                  <a:pt x="1881" y="817"/>
                  <a:pt x="1881" y="817"/>
                </a:cubicBezTo>
                <a:cubicBezTo>
                  <a:pt x="1881" y="817"/>
                  <a:pt x="1880" y="818"/>
                  <a:pt x="1879" y="818"/>
                </a:cubicBezTo>
                <a:cubicBezTo>
                  <a:pt x="1879" y="818"/>
                  <a:pt x="1879" y="818"/>
                  <a:pt x="1879" y="818"/>
                </a:cubicBezTo>
                <a:cubicBezTo>
                  <a:pt x="1879" y="818"/>
                  <a:pt x="1879" y="818"/>
                  <a:pt x="1880" y="818"/>
                </a:cubicBezTo>
                <a:cubicBezTo>
                  <a:pt x="1880" y="818"/>
                  <a:pt x="1880" y="818"/>
                  <a:pt x="1880" y="818"/>
                </a:cubicBezTo>
                <a:cubicBezTo>
                  <a:pt x="1881" y="818"/>
                  <a:pt x="1881" y="819"/>
                  <a:pt x="1881" y="819"/>
                </a:cubicBezTo>
                <a:cubicBezTo>
                  <a:pt x="1881" y="819"/>
                  <a:pt x="1882" y="819"/>
                  <a:pt x="1882" y="819"/>
                </a:cubicBezTo>
                <a:cubicBezTo>
                  <a:pt x="1882" y="820"/>
                  <a:pt x="1882" y="820"/>
                  <a:pt x="1882" y="821"/>
                </a:cubicBezTo>
                <a:cubicBezTo>
                  <a:pt x="1882" y="821"/>
                  <a:pt x="1882" y="821"/>
                  <a:pt x="1882" y="821"/>
                </a:cubicBezTo>
                <a:cubicBezTo>
                  <a:pt x="1882" y="822"/>
                  <a:pt x="1882" y="822"/>
                  <a:pt x="1881" y="822"/>
                </a:cubicBezTo>
                <a:cubicBezTo>
                  <a:pt x="1881" y="822"/>
                  <a:pt x="1881" y="822"/>
                  <a:pt x="1880" y="822"/>
                </a:cubicBezTo>
                <a:cubicBezTo>
                  <a:pt x="1880" y="822"/>
                  <a:pt x="1880" y="822"/>
                  <a:pt x="1879" y="822"/>
                </a:cubicBezTo>
                <a:cubicBezTo>
                  <a:pt x="1880" y="823"/>
                  <a:pt x="1880" y="823"/>
                  <a:pt x="1880" y="824"/>
                </a:cubicBezTo>
                <a:cubicBezTo>
                  <a:pt x="1880" y="825"/>
                  <a:pt x="1879" y="825"/>
                  <a:pt x="1878" y="825"/>
                </a:cubicBezTo>
                <a:cubicBezTo>
                  <a:pt x="1878" y="825"/>
                  <a:pt x="1877" y="825"/>
                  <a:pt x="1876" y="824"/>
                </a:cubicBezTo>
                <a:cubicBezTo>
                  <a:pt x="1876" y="824"/>
                  <a:pt x="1875" y="824"/>
                  <a:pt x="1875" y="823"/>
                </a:cubicBezTo>
                <a:cubicBezTo>
                  <a:pt x="1875" y="823"/>
                  <a:pt x="1875" y="823"/>
                  <a:pt x="1875" y="823"/>
                </a:cubicBezTo>
                <a:cubicBezTo>
                  <a:pt x="1875" y="823"/>
                  <a:pt x="1875" y="823"/>
                  <a:pt x="1875" y="823"/>
                </a:cubicBezTo>
                <a:cubicBezTo>
                  <a:pt x="1875" y="824"/>
                  <a:pt x="1875" y="824"/>
                  <a:pt x="1874" y="825"/>
                </a:cubicBezTo>
                <a:cubicBezTo>
                  <a:pt x="1874" y="825"/>
                  <a:pt x="1874" y="826"/>
                  <a:pt x="1873" y="826"/>
                </a:cubicBezTo>
                <a:cubicBezTo>
                  <a:pt x="1872" y="826"/>
                  <a:pt x="1870" y="824"/>
                  <a:pt x="1870" y="823"/>
                </a:cubicBezTo>
                <a:cubicBezTo>
                  <a:pt x="1869" y="823"/>
                  <a:pt x="1869" y="822"/>
                  <a:pt x="1869" y="822"/>
                </a:cubicBezTo>
                <a:cubicBezTo>
                  <a:pt x="1869" y="822"/>
                  <a:pt x="1869" y="822"/>
                  <a:pt x="1869" y="822"/>
                </a:cubicBezTo>
                <a:cubicBezTo>
                  <a:pt x="1869" y="821"/>
                  <a:pt x="1869" y="821"/>
                  <a:pt x="1869" y="821"/>
                </a:cubicBezTo>
                <a:cubicBezTo>
                  <a:pt x="1869" y="820"/>
                  <a:pt x="1869" y="820"/>
                  <a:pt x="1869" y="820"/>
                </a:cubicBezTo>
                <a:cubicBezTo>
                  <a:pt x="1869" y="820"/>
                  <a:pt x="1869" y="820"/>
                  <a:pt x="1869" y="820"/>
                </a:cubicBezTo>
                <a:cubicBezTo>
                  <a:pt x="1869" y="820"/>
                  <a:pt x="1869" y="820"/>
                  <a:pt x="1869" y="820"/>
                </a:cubicBezTo>
                <a:cubicBezTo>
                  <a:pt x="1868" y="820"/>
                  <a:pt x="1868" y="819"/>
                  <a:pt x="1868" y="819"/>
                </a:cubicBezTo>
                <a:cubicBezTo>
                  <a:pt x="1868" y="819"/>
                  <a:pt x="1868" y="819"/>
                  <a:pt x="1867" y="819"/>
                </a:cubicBezTo>
                <a:cubicBezTo>
                  <a:pt x="1867" y="819"/>
                  <a:pt x="1867" y="819"/>
                  <a:pt x="1867" y="819"/>
                </a:cubicBezTo>
                <a:cubicBezTo>
                  <a:pt x="1867" y="819"/>
                  <a:pt x="1867" y="819"/>
                  <a:pt x="1867" y="819"/>
                </a:cubicBezTo>
                <a:cubicBezTo>
                  <a:pt x="1867" y="819"/>
                  <a:pt x="1867" y="820"/>
                  <a:pt x="1867" y="820"/>
                </a:cubicBezTo>
                <a:cubicBezTo>
                  <a:pt x="1867" y="820"/>
                  <a:pt x="1867" y="821"/>
                  <a:pt x="1866" y="821"/>
                </a:cubicBezTo>
                <a:cubicBezTo>
                  <a:pt x="1866" y="821"/>
                  <a:pt x="1866" y="821"/>
                  <a:pt x="1866" y="822"/>
                </a:cubicBezTo>
                <a:cubicBezTo>
                  <a:pt x="1866" y="822"/>
                  <a:pt x="1866" y="822"/>
                  <a:pt x="1866" y="823"/>
                </a:cubicBezTo>
                <a:cubicBezTo>
                  <a:pt x="1866" y="823"/>
                  <a:pt x="1866" y="823"/>
                  <a:pt x="1866" y="824"/>
                </a:cubicBezTo>
                <a:cubicBezTo>
                  <a:pt x="1866" y="824"/>
                  <a:pt x="1866" y="824"/>
                  <a:pt x="1866" y="824"/>
                </a:cubicBezTo>
                <a:cubicBezTo>
                  <a:pt x="1867" y="824"/>
                  <a:pt x="1868" y="825"/>
                  <a:pt x="1868" y="826"/>
                </a:cubicBezTo>
                <a:cubicBezTo>
                  <a:pt x="1868" y="826"/>
                  <a:pt x="1868" y="826"/>
                  <a:pt x="1868" y="826"/>
                </a:cubicBezTo>
                <a:cubicBezTo>
                  <a:pt x="1868" y="826"/>
                  <a:pt x="1868" y="827"/>
                  <a:pt x="1868" y="827"/>
                </a:cubicBezTo>
                <a:cubicBezTo>
                  <a:pt x="1869" y="827"/>
                  <a:pt x="1869" y="828"/>
                  <a:pt x="1869" y="828"/>
                </a:cubicBezTo>
                <a:cubicBezTo>
                  <a:pt x="1869" y="828"/>
                  <a:pt x="1869" y="829"/>
                  <a:pt x="1870" y="829"/>
                </a:cubicBezTo>
                <a:cubicBezTo>
                  <a:pt x="1870" y="830"/>
                  <a:pt x="1870" y="830"/>
                  <a:pt x="1870" y="830"/>
                </a:cubicBezTo>
                <a:cubicBezTo>
                  <a:pt x="1870" y="830"/>
                  <a:pt x="1870" y="830"/>
                  <a:pt x="1871" y="830"/>
                </a:cubicBezTo>
                <a:cubicBezTo>
                  <a:pt x="1871" y="831"/>
                  <a:pt x="1872" y="831"/>
                  <a:pt x="1872" y="833"/>
                </a:cubicBezTo>
                <a:cubicBezTo>
                  <a:pt x="1872" y="833"/>
                  <a:pt x="1872" y="834"/>
                  <a:pt x="1872" y="834"/>
                </a:cubicBezTo>
                <a:cubicBezTo>
                  <a:pt x="1872" y="834"/>
                  <a:pt x="1872" y="834"/>
                  <a:pt x="1872" y="834"/>
                </a:cubicBezTo>
                <a:cubicBezTo>
                  <a:pt x="1873" y="834"/>
                  <a:pt x="1873" y="835"/>
                  <a:pt x="1873" y="835"/>
                </a:cubicBezTo>
                <a:cubicBezTo>
                  <a:pt x="1873" y="835"/>
                  <a:pt x="1873" y="835"/>
                  <a:pt x="1873" y="835"/>
                </a:cubicBezTo>
                <a:cubicBezTo>
                  <a:pt x="1874" y="835"/>
                  <a:pt x="1874" y="835"/>
                  <a:pt x="1874" y="835"/>
                </a:cubicBezTo>
                <a:cubicBezTo>
                  <a:pt x="1874" y="835"/>
                  <a:pt x="1875" y="835"/>
                  <a:pt x="1875" y="836"/>
                </a:cubicBezTo>
                <a:cubicBezTo>
                  <a:pt x="1875" y="836"/>
                  <a:pt x="1876" y="836"/>
                  <a:pt x="1876" y="836"/>
                </a:cubicBezTo>
                <a:cubicBezTo>
                  <a:pt x="1877" y="837"/>
                  <a:pt x="1877" y="837"/>
                  <a:pt x="1877" y="837"/>
                </a:cubicBezTo>
                <a:cubicBezTo>
                  <a:pt x="1877" y="837"/>
                  <a:pt x="1878" y="837"/>
                  <a:pt x="1878" y="837"/>
                </a:cubicBezTo>
                <a:cubicBezTo>
                  <a:pt x="1879" y="837"/>
                  <a:pt x="1879" y="837"/>
                  <a:pt x="1880" y="838"/>
                </a:cubicBezTo>
                <a:cubicBezTo>
                  <a:pt x="1881" y="838"/>
                  <a:pt x="1881" y="839"/>
                  <a:pt x="1881" y="839"/>
                </a:cubicBezTo>
                <a:cubicBezTo>
                  <a:pt x="1881" y="839"/>
                  <a:pt x="1881" y="840"/>
                  <a:pt x="1882" y="840"/>
                </a:cubicBezTo>
                <a:cubicBezTo>
                  <a:pt x="1882" y="840"/>
                  <a:pt x="1882" y="841"/>
                  <a:pt x="1882" y="841"/>
                </a:cubicBezTo>
                <a:cubicBezTo>
                  <a:pt x="1883" y="842"/>
                  <a:pt x="1882" y="842"/>
                  <a:pt x="1882" y="843"/>
                </a:cubicBezTo>
                <a:cubicBezTo>
                  <a:pt x="1882" y="843"/>
                  <a:pt x="1882" y="843"/>
                  <a:pt x="1882" y="843"/>
                </a:cubicBezTo>
                <a:cubicBezTo>
                  <a:pt x="1882" y="843"/>
                  <a:pt x="1882" y="843"/>
                  <a:pt x="1882" y="844"/>
                </a:cubicBezTo>
                <a:cubicBezTo>
                  <a:pt x="1882" y="844"/>
                  <a:pt x="1882" y="844"/>
                  <a:pt x="1882" y="844"/>
                </a:cubicBezTo>
                <a:cubicBezTo>
                  <a:pt x="1882" y="844"/>
                  <a:pt x="1882" y="844"/>
                  <a:pt x="1882" y="844"/>
                </a:cubicBezTo>
                <a:cubicBezTo>
                  <a:pt x="1882" y="844"/>
                  <a:pt x="1882" y="844"/>
                  <a:pt x="1883" y="844"/>
                </a:cubicBezTo>
                <a:cubicBezTo>
                  <a:pt x="1884" y="844"/>
                  <a:pt x="1884" y="844"/>
                  <a:pt x="1885" y="845"/>
                </a:cubicBezTo>
                <a:cubicBezTo>
                  <a:pt x="1885" y="845"/>
                  <a:pt x="1885" y="846"/>
                  <a:pt x="1885" y="846"/>
                </a:cubicBezTo>
                <a:cubicBezTo>
                  <a:pt x="1885" y="846"/>
                  <a:pt x="1885" y="847"/>
                  <a:pt x="1885" y="847"/>
                </a:cubicBezTo>
                <a:cubicBezTo>
                  <a:pt x="1885" y="848"/>
                  <a:pt x="1885" y="848"/>
                  <a:pt x="1885" y="848"/>
                </a:cubicBezTo>
                <a:cubicBezTo>
                  <a:pt x="1885" y="849"/>
                  <a:pt x="1884" y="849"/>
                  <a:pt x="1883" y="849"/>
                </a:cubicBezTo>
                <a:cubicBezTo>
                  <a:pt x="1883" y="849"/>
                  <a:pt x="1883" y="849"/>
                  <a:pt x="1883" y="849"/>
                </a:cubicBezTo>
                <a:cubicBezTo>
                  <a:pt x="1883" y="849"/>
                  <a:pt x="1882" y="849"/>
                  <a:pt x="1882" y="849"/>
                </a:cubicBezTo>
                <a:cubicBezTo>
                  <a:pt x="1882" y="849"/>
                  <a:pt x="1882" y="849"/>
                  <a:pt x="1882" y="849"/>
                </a:cubicBezTo>
                <a:cubicBezTo>
                  <a:pt x="1881" y="849"/>
                  <a:pt x="1881" y="849"/>
                  <a:pt x="1880" y="849"/>
                </a:cubicBezTo>
                <a:cubicBezTo>
                  <a:pt x="1880" y="849"/>
                  <a:pt x="1880" y="848"/>
                  <a:pt x="1880" y="848"/>
                </a:cubicBezTo>
                <a:cubicBezTo>
                  <a:pt x="1880" y="848"/>
                  <a:pt x="1879" y="848"/>
                  <a:pt x="1879" y="848"/>
                </a:cubicBezTo>
                <a:cubicBezTo>
                  <a:pt x="1879" y="848"/>
                  <a:pt x="1878" y="849"/>
                  <a:pt x="1878" y="849"/>
                </a:cubicBezTo>
                <a:cubicBezTo>
                  <a:pt x="1878" y="850"/>
                  <a:pt x="1878" y="850"/>
                  <a:pt x="1878" y="850"/>
                </a:cubicBezTo>
                <a:cubicBezTo>
                  <a:pt x="1877" y="850"/>
                  <a:pt x="1877" y="850"/>
                  <a:pt x="1876" y="850"/>
                </a:cubicBezTo>
                <a:cubicBezTo>
                  <a:pt x="1875" y="850"/>
                  <a:pt x="1874" y="849"/>
                  <a:pt x="1873" y="849"/>
                </a:cubicBezTo>
                <a:cubicBezTo>
                  <a:pt x="1873" y="848"/>
                  <a:pt x="1873" y="848"/>
                  <a:pt x="1872" y="848"/>
                </a:cubicBezTo>
                <a:cubicBezTo>
                  <a:pt x="1872" y="848"/>
                  <a:pt x="1872" y="848"/>
                  <a:pt x="1872" y="848"/>
                </a:cubicBezTo>
                <a:cubicBezTo>
                  <a:pt x="1871" y="849"/>
                  <a:pt x="1871" y="849"/>
                  <a:pt x="1871" y="849"/>
                </a:cubicBezTo>
                <a:cubicBezTo>
                  <a:pt x="1871" y="849"/>
                  <a:pt x="1871" y="849"/>
                  <a:pt x="1870" y="849"/>
                </a:cubicBezTo>
                <a:cubicBezTo>
                  <a:pt x="1871" y="849"/>
                  <a:pt x="1871" y="849"/>
                  <a:pt x="1871" y="849"/>
                </a:cubicBezTo>
                <a:cubicBezTo>
                  <a:pt x="1871" y="850"/>
                  <a:pt x="1871" y="850"/>
                  <a:pt x="1871" y="850"/>
                </a:cubicBezTo>
                <a:cubicBezTo>
                  <a:pt x="1871" y="850"/>
                  <a:pt x="1872" y="850"/>
                  <a:pt x="1872" y="851"/>
                </a:cubicBezTo>
                <a:cubicBezTo>
                  <a:pt x="1873" y="851"/>
                  <a:pt x="1874" y="852"/>
                  <a:pt x="1873" y="853"/>
                </a:cubicBezTo>
                <a:cubicBezTo>
                  <a:pt x="1873" y="853"/>
                  <a:pt x="1873" y="854"/>
                  <a:pt x="1872" y="854"/>
                </a:cubicBezTo>
                <a:cubicBezTo>
                  <a:pt x="1872" y="854"/>
                  <a:pt x="1871" y="854"/>
                  <a:pt x="1870" y="854"/>
                </a:cubicBezTo>
                <a:cubicBezTo>
                  <a:pt x="1870" y="854"/>
                  <a:pt x="1869" y="854"/>
                  <a:pt x="1869" y="854"/>
                </a:cubicBezTo>
                <a:cubicBezTo>
                  <a:pt x="1868" y="854"/>
                  <a:pt x="1868" y="854"/>
                  <a:pt x="1868" y="854"/>
                </a:cubicBezTo>
                <a:cubicBezTo>
                  <a:pt x="1868" y="854"/>
                  <a:pt x="1867" y="854"/>
                  <a:pt x="1867" y="854"/>
                </a:cubicBezTo>
                <a:cubicBezTo>
                  <a:pt x="1867" y="854"/>
                  <a:pt x="1867" y="854"/>
                  <a:pt x="1867" y="854"/>
                </a:cubicBezTo>
                <a:cubicBezTo>
                  <a:pt x="1867" y="854"/>
                  <a:pt x="1867" y="854"/>
                  <a:pt x="1867" y="854"/>
                </a:cubicBezTo>
                <a:cubicBezTo>
                  <a:pt x="1868" y="855"/>
                  <a:pt x="1868" y="856"/>
                  <a:pt x="1868" y="856"/>
                </a:cubicBezTo>
                <a:cubicBezTo>
                  <a:pt x="1868" y="856"/>
                  <a:pt x="1868" y="857"/>
                  <a:pt x="1868" y="857"/>
                </a:cubicBezTo>
                <a:cubicBezTo>
                  <a:pt x="1869" y="857"/>
                  <a:pt x="1869" y="858"/>
                  <a:pt x="1869" y="858"/>
                </a:cubicBezTo>
                <a:cubicBezTo>
                  <a:pt x="1869" y="858"/>
                  <a:pt x="1869" y="859"/>
                  <a:pt x="1869" y="859"/>
                </a:cubicBezTo>
                <a:cubicBezTo>
                  <a:pt x="1870" y="860"/>
                  <a:pt x="1870" y="861"/>
                  <a:pt x="1869" y="862"/>
                </a:cubicBezTo>
                <a:cubicBezTo>
                  <a:pt x="1869" y="862"/>
                  <a:pt x="1869" y="863"/>
                  <a:pt x="1868" y="863"/>
                </a:cubicBezTo>
                <a:cubicBezTo>
                  <a:pt x="1869" y="863"/>
                  <a:pt x="1869" y="863"/>
                  <a:pt x="1869" y="864"/>
                </a:cubicBezTo>
                <a:cubicBezTo>
                  <a:pt x="1869" y="865"/>
                  <a:pt x="1869" y="865"/>
                  <a:pt x="1869" y="865"/>
                </a:cubicBezTo>
                <a:cubicBezTo>
                  <a:pt x="1869" y="866"/>
                  <a:pt x="1868" y="866"/>
                  <a:pt x="1867" y="866"/>
                </a:cubicBezTo>
                <a:cubicBezTo>
                  <a:pt x="1867" y="866"/>
                  <a:pt x="1867" y="866"/>
                  <a:pt x="1867" y="866"/>
                </a:cubicBezTo>
                <a:cubicBezTo>
                  <a:pt x="1866" y="866"/>
                  <a:pt x="1865" y="865"/>
                  <a:pt x="1865" y="864"/>
                </a:cubicBezTo>
                <a:cubicBezTo>
                  <a:pt x="1865" y="864"/>
                  <a:pt x="1865" y="863"/>
                  <a:pt x="1866" y="863"/>
                </a:cubicBezTo>
                <a:cubicBezTo>
                  <a:pt x="1866" y="862"/>
                  <a:pt x="1867" y="862"/>
                  <a:pt x="1867" y="862"/>
                </a:cubicBezTo>
                <a:cubicBezTo>
                  <a:pt x="1867" y="862"/>
                  <a:pt x="1867" y="862"/>
                  <a:pt x="1867" y="862"/>
                </a:cubicBezTo>
                <a:cubicBezTo>
                  <a:pt x="1867" y="862"/>
                  <a:pt x="1867" y="862"/>
                  <a:pt x="1866" y="862"/>
                </a:cubicBezTo>
                <a:cubicBezTo>
                  <a:pt x="1866" y="861"/>
                  <a:pt x="1866" y="861"/>
                  <a:pt x="1866" y="861"/>
                </a:cubicBezTo>
                <a:cubicBezTo>
                  <a:pt x="1866" y="861"/>
                  <a:pt x="1865" y="861"/>
                  <a:pt x="1865" y="860"/>
                </a:cubicBezTo>
                <a:cubicBezTo>
                  <a:pt x="1865" y="860"/>
                  <a:pt x="1865" y="860"/>
                  <a:pt x="1865" y="859"/>
                </a:cubicBezTo>
                <a:cubicBezTo>
                  <a:pt x="1865" y="860"/>
                  <a:pt x="1865" y="860"/>
                  <a:pt x="1864" y="860"/>
                </a:cubicBezTo>
                <a:cubicBezTo>
                  <a:pt x="1864" y="860"/>
                  <a:pt x="1864" y="860"/>
                  <a:pt x="1864" y="860"/>
                </a:cubicBezTo>
                <a:cubicBezTo>
                  <a:pt x="1864" y="860"/>
                  <a:pt x="1864" y="860"/>
                  <a:pt x="1864" y="861"/>
                </a:cubicBezTo>
                <a:cubicBezTo>
                  <a:pt x="1864" y="862"/>
                  <a:pt x="1863" y="862"/>
                  <a:pt x="1862" y="863"/>
                </a:cubicBezTo>
                <a:cubicBezTo>
                  <a:pt x="1861" y="863"/>
                  <a:pt x="1861" y="863"/>
                  <a:pt x="1861" y="863"/>
                </a:cubicBezTo>
                <a:cubicBezTo>
                  <a:pt x="1861" y="863"/>
                  <a:pt x="1861" y="862"/>
                  <a:pt x="1860" y="862"/>
                </a:cubicBezTo>
                <a:cubicBezTo>
                  <a:pt x="1860" y="861"/>
                  <a:pt x="1860" y="861"/>
                  <a:pt x="1860" y="860"/>
                </a:cubicBezTo>
                <a:cubicBezTo>
                  <a:pt x="1860" y="859"/>
                  <a:pt x="1860" y="859"/>
                  <a:pt x="1860" y="859"/>
                </a:cubicBezTo>
                <a:cubicBezTo>
                  <a:pt x="1860" y="859"/>
                  <a:pt x="1860" y="859"/>
                  <a:pt x="1860" y="859"/>
                </a:cubicBezTo>
                <a:cubicBezTo>
                  <a:pt x="1860" y="859"/>
                  <a:pt x="1860" y="858"/>
                  <a:pt x="1860" y="858"/>
                </a:cubicBezTo>
                <a:cubicBezTo>
                  <a:pt x="1860" y="858"/>
                  <a:pt x="1859" y="858"/>
                  <a:pt x="1859" y="858"/>
                </a:cubicBezTo>
                <a:cubicBezTo>
                  <a:pt x="1859" y="858"/>
                  <a:pt x="1859" y="858"/>
                  <a:pt x="1859" y="858"/>
                </a:cubicBezTo>
                <a:cubicBezTo>
                  <a:pt x="1859" y="858"/>
                  <a:pt x="1859" y="859"/>
                  <a:pt x="1859" y="859"/>
                </a:cubicBezTo>
                <a:cubicBezTo>
                  <a:pt x="1858" y="860"/>
                  <a:pt x="1857" y="859"/>
                  <a:pt x="1856" y="858"/>
                </a:cubicBezTo>
                <a:cubicBezTo>
                  <a:pt x="1856" y="858"/>
                  <a:pt x="1855" y="858"/>
                  <a:pt x="1855" y="858"/>
                </a:cubicBezTo>
                <a:cubicBezTo>
                  <a:pt x="1855" y="857"/>
                  <a:pt x="1855" y="857"/>
                  <a:pt x="1855" y="857"/>
                </a:cubicBezTo>
                <a:cubicBezTo>
                  <a:pt x="1855" y="857"/>
                  <a:pt x="1854" y="856"/>
                  <a:pt x="1854" y="856"/>
                </a:cubicBezTo>
                <a:cubicBezTo>
                  <a:pt x="1854" y="855"/>
                  <a:pt x="1854" y="855"/>
                  <a:pt x="1854" y="854"/>
                </a:cubicBezTo>
                <a:cubicBezTo>
                  <a:pt x="1854" y="854"/>
                  <a:pt x="1854" y="854"/>
                  <a:pt x="1854" y="853"/>
                </a:cubicBezTo>
                <a:cubicBezTo>
                  <a:pt x="1854" y="853"/>
                  <a:pt x="1854" y="852"/>
                  <a:pt x="1855" y="852"/>
                </a:cubicBezTo>
                <a:cubicBezTo>
                  <a:pt x="1854" y="851"/>
                  <a:pt x="1854" y="851"/>
                  <a:pt x="1854" y="851"/>
                </a:cubicBezTo>
                <a:cubicBezTo>
                  <a:pt x="1853" y="851"/>
                  <a:pt x="1853" y="851"/>
                  <a:pt x="1852" y="850"/>
                </a:cubicBezTo>
                <a:cubicBezTo>
                  <a:pt x="1852" y="850"/>
                  <a:pt x="1852" y="850"/>
                  <a:pt x="1851" y="850"/>
                </a:cubicBezTo>
                <a:cubicBezTo>
                  <a:pt x="1851" y="849"/>
                  <a:pt x="1850" y="849"/>
                  <a:pt x="1849" y="847"/>
                </a:cubicBezTo>
                <a:cubicBezTo>
                  <a:pt x="1849" y="847"/>
                  <a:pt x="1850" y="846"/>
                  <a:pt x="1850" y="846"/>
                </a:cubicBezTo>
                <a:cubicBezTo>
                  <a:pt x="1850" y="845"/>
                  <a:pt x="1850" y="845"/>
                  <a:pt x="1850" y="845"/>
                </a:cubicBezTo>
                <a:cubicBezTo>
                  <a:pt x="1850" y="845"/>
                  <a:pt x="1850" y="845"/>
                  <a:pt x="1850" y="845"/>
                </a:cubicBezTo>
                <a:cubicBezTo>
                  <a:pt x="1850" y="844"/>
                  <a:pt x="1851" y="844"/>
                  <a:pt x="1851" y="843"/>
                </a:cubicBezTo>
                <a:cubicBezTo>
                  <a:pt x="1851" y="843"/>
                  <a:pt x="1851" y="843"/>
                  <a:pt x="1850" y="843"/>
                </a:cubicBezTo>
                <a:cubicBezTo>
                  <a:pt x="1849" y="843"/>
                  <a:pt x="1849" y="841"/>
                  <a:pt x="1849" y="841"/>
                </a:cubicBezTo>
                <a:cubicBezTo>
                  <a:pt x="1849" y="841"/>
                  <a:pt x="1849" y="841"/>
                  <a:pt x="1849" y="841"/>
                </a:cubicBezTo>
                <a:cubicBezTo>
                  <a:pt x="1849" y="840"/>
                  <a:pt x="1849" y="840"/>
                  <a:pt x="1849" y="840"/>
                </a:cubicBezTo>
                <a:cubicBezTo>
                  <a:pt x="1849" y="840"/>
                  <a:pt x="1848" y="839"/>
                  <a:pt x="1848" y="839"/>
                </a:cubicBezTo>
                <a:cubicBezTo>
                  <a:pt x="1848" y="839"/>
                  <a:pt x="1848" y="838"/>
                  <a:pt x="1848" y="838"/>
                </a:cubicBezTo>
                <a:cubicBezTo>
                  <a:pt x="1848" y="838"/>
                  <a:pt x="1848" y="837"/>
                  <a:pt x="1848" y="837"/>
                </a:cubicBezTo>
                <a:cubicBezTo>
                  <a:pt x="1848" y="837"/>
                  <a:pt x="1848" y="837"/>
                  <a:pt x="1847" y="837"/>
                </a:cubicBezTo>
                <a:cubicBezTo>
                  <a:pt x="1847" y="837"/>
                  <a:pt x="1847" y="837"/>
                  <a:pt x="1846" y="837"/>
                </a:cubicBezTo>
                <a:cubicBezTo>
                  <a:pt x="1846" y="836"/>
                  <a:pt x="1846" y="836"/>
                  <a:pt x="1846" y="835"/>
                </a:cubicBezTo>
                <a:cubicBezTo>
                  <a:pt x="1845" y="835"/>
                  <a:pt x="1845" y="835"/>
                  <a:pt x="1845" y="834"/>
                </a:cubicBezTo>
                <a:cubicBezTo>
                  <a:pt x="1845" y="834"/>
                  <a:pt x="1845" y="834"/>
                  <a:pt x="1845" y="834"/>
                </a:cubicBezTo>
                <a:cubicBezTo>
                  <a:pt x="1844" y="834"/>
                  <a:pt x="1844" y="833"/>
                  <a:pt x="1844" y="833"/>
                </a:cubicBezTo>
                <a:cubicBezTo>
                  <a:pt x="1843" y="833"/>
                  <a:pt x="1843" y="833"/>
                  <a:pt x="1843" y="832"/>
                </a:cubicBezTo>
                <a:cubicBezTo>
                  <a:pt x="1842" y="832"/>
                  <a:pt x="1842" y="831"/>
                  <a:pt x="1842" y="831"/>
                </a:cubicBezTo>
                <a:cubicBezTo>
                  <a:pt x="1842" y="831"/>
                  <a:pt x="1842" y="831"/>
                  <a:pt x="1842" y="831"/>
                </a:cubicBezTo>
                <a:cubicBezTo>
                  <a:pt x="1841" y="831"/>
                  <a:pt x="1841" y="832"/>
                  <a:pt x="1841" y="832"/>
                </a:cubicBezTo>
                <a:cubicBezTo>
                  <a:pt x="1841" y="832"/>
                  <a:pt x="1840" y="831"/>
                  <a:pt x="1840" y="831"/>
                </a:cubicBezTo>
                <a:cubicBezTo>
                  <a:pt x="1840" y="831"/>
                  <a:pt x="1839" y="831"/>
                  <a:pt x="1839" y="831"/>
                </a:cubicBezTo>
                <a:cubicBezTo>
                  <a:pt x="1839" y="831"/>
                  <a:pt x="1839" y="831"/>
                  <a:pt x="1839" y="831"/>
                </a:cubicBezTo>
                <a:cubicBezTo>
                  <a:pt x="1838" y="831"/>
                  <a:pt x="1838" y="831"/>
                  <a:pt x="1838" y="831"/>
                </a:cubicBezTo>
                <a:cubicBezTo>
                  <a:pt x="1837" y="831"/>
                  <a:pt x="1837" y="830"/>
                  <a:pt x="1836" y="830"/>
                </a:cubicBezTo>
                <a:cubicBezTo>
                  <a:pt x="1836" y="829"/>
                  <a:pt x="1836" y="829"/>
                  <a:pt x="1836" y="829"/>
                </a:cubicBezTo>
                <a:cubicBezTo>
                  <a:pt x="1836" y="828"/>
                  <a:pt x="1836" y="828"/>
                  <a:pt x="1836" y="828"/>
                </a:cubicBezTo>
                <a:cubicBezTo>
                  <a:pt x="1836" y="828"/>
                  <a:pt x="1836" y="828"/>
                  <a:pt x="1836" y="828"/>
                </a:cubicBezTo>
                <a:cubicBezTo>
                  <a:pt x="1835" y="827"/>
                  <a:pt x="1835" y="827"/>
                  <a:pt x="1835" y="826"/>
                </a:cubicBezTo>
                <a:cubicBezTo>
                  <a:pt x="1835" y="826"/>
                  <a:pt x="1835" y="825"/>
                  <a:pt x="1836" y="825"/>
                </a:cubicBezTo>
                <a:cubicBezTo>
                  <a:pt x="1837" y="825"/>
                  <a:pt x="1837" y="825"/>
                  <a:pt x="1838" y="825"/>
                </a:cubicBezTo>
                <a:cubicBezTo>
                  <a:pt x="1840" y="825"/>
                  <a:pt x="1840" y="826"/>
                  <a:pt x="1840" y="826"/>
                </a:cubicBezTo>
                <a:cubicBezTo>
                  <a:pt x="1840" y="827"/>
                  <a:pt x="1840" y="827"/>
                  <a:pt x="1840" y="827"/>
                </a:cubicBezTo>
                <a:cubicBezTo>
                  <a:pt x="1840" y="828"/>
                  <a:pt x="1840" y="828"/>
                  <a:pt x="1840" y="828"/>
                </a:cubicBezTo>
                <a:cubicBezTo>
                  <a:pt x="1840" y="828"/>
                  <a:pt x="1840" y="828"/>
                  <a:pt x="1840" y="828"/>
                </a:cubicBezTo>
                <a:cubicBezTo>
                  <a:pt x="1840" y="828"/>
                  <a:pt x="1840" y="828"/>
                  <a:pt x="1840" y="828"/>
                </a:cubicBezTo>
                <a:cubicBezTo>
                  <a:pt x="1840" y="828"/>
                  <a:pt x="1840" y="828"/>
                  <a:pt x="1840" y="827"/>
                </a:cubicBezTo>
                <a:cubicBezTo>
                  <a:pt x="1840" y="827"/>
                  <a:pt x="1840" y="827"/>
                  <a:pt x="1840" y="827"/>
                </a:cubicBezTo>
                <a:cubicBezTo>
                  <a:pt x="1840" y="827"/>
                  <a:pt x="1840" y="827"/>
                  <a:pt x="1840" y="827"/>
                </a:cubicBezTo>
                <a:cubicBezTo>
                  <a:pt x="1840" y="827"/>
                  <a:pt x="1840" y="827"/>
                  <a:pt x="1840" y="827"/>
                </a:cubicBezTo>
                <a:cubicBezTo>
                  <a:pt x="1840" y="827"/>
                  <a:pt x="1840" y="827"/>
                  <a:pt x="1840" y="827"/>
                </a:cubicBezTo>
                <a:cubicBezTo>
                  <a:pt x="1840" y="827"/>
                  <a:pt x="1840" y="827"/>
                  <a:pt x="1840" y="827"/>
                </a:cubicBezTo>
                <a:cubicBezTo>
                  <a:pt x="1840" y="827"/>
                  <a:pt x="1840" y="827"/>
                  <a:pt x="1840" y="826"/>
                </a:cubicBezTo>
                <a:cubicBezTo>
                  <a:pt x="1840" y="826"/>
                  <a:pt x="1840" y="826"/>
                  <a:pt x="1840" y="825"/>
                </a:cubicBezTo>
                <a:cubicBezTo>
                  <a:pt x="1839" y="825"/>
                  <a:pt x="1839" y="825"/>
                  <a:pt x="1839" y="824"/>
                </a:cubicBezTo>
                <a:cubicBezTo>
                  <a:pt x="1839" y="824"/>
                  <a:pt x="1838" y="824"/>
                  <a:pt x="1838" y="824"/>
                </a:cubicBezTo>
                <a:cubicBezTo>
                  <a:pt x="1838" y="823"/>
                  <a:pt x="1837" y="823"/>
                  <a:pt x="1837" y="823"/>
                </a:cubicBezTo>
                <a:cubicBezTo>
                  <a:pt x="1837" y="823"/>
                  <a:pt x="1837" y="823"/>
                  <a:pt x="1837" y="823"/>
                </a:cubicBezTo>
                <a:cubicBezTo>
                  <a:pt x="1837" y="822"/>
                  <a:pt x="1837" y="822"/>
                  <a:pt x="1837" y="822"/>
                </a:cubicBezTo>
                <a:cubicBezTo>
                  <a:pt x="1836" y="822"/>
                  <a:pt x="1836" y="822"/>
                  <a:pt x="1836" y="822"/>
                </a:cubicBezTo>
                <a:cubicBezTo>
                  <a:pt x="1834" y="822"/>
                  <a:pt x="1833" y="822"/>
                  <a:pt x="1833" y="822"/>
                </a:cubicBezTo>
                <a:cubicBezTo>
                  <a:pt x="1832" y="821"/>
                  <a:pt x="1832" y="820"/>
                  <a:pt x="1833" y="819"/>
                </a:cubicBezTo>
                <a:cubicBezTo>
                  <a:pt x="1833" y="819"/>
                  <a:pt x="1833" y="819"/>
                  <a:pt x="1833" y="819"/>
                </a:cubicBezTo>
                <a:cubicBezTo>
                  <a:pt x="1834" y="818"/>
                  <a:pt x="1834" y="818"/>
                  <a:pt x="1833" y="818"/>
                </a:cubicBezTo>
                <a:cubicBezTo>
                  <a:pt x="1833" y="818"/>
                  <a:pt x="1833" y="817"/>
                  <a:pt x="1833" y="817"/>
                </a:cubicBezTo>
                <a:cubicBezTo>
                  <a:pt x="1833" y="817"/>
                  <a:pt x="1833" y="817"/>
                  <a:pt x="1833" y="817"/>
                </a:cubicBezTo>
                <a:cubicBezTo>
                  <a:pt x="1833" y="815"/>
                  <a:pt x="1833" y="814"/>
                  <a:pt x="1833" y="813"/>
                </a:cubicBezTo>
                <a:cubicBezTo>
                  <a:pt x="1833" y="813"/>
                  <a:pt x="1833" y="812"/>
                  <a:pt x="1833" y="812"/>
                </a:cubicBezTo>
                <a:cubicBezTo>
                  <a:pt x="1834" y="812"/>
                  <a:pt x="1834" y="811"/>
                  <a:pt x="1834" y="811"/>
                </a:cubicBezTo>
                <a:cubicBezTo>
                  <a:pt x="1833" y="810"/>
                  <a:pt x="1833" y="810"/>
                  <a:pt x="1833" y="808"/>
                </a:cubicBezTo>
                <a:cubicBezTo>
                  <a:pt x="1834" y="808"/>
                  <a:pt x="1834" y="808"/>
                  <a:pt x="1834" y="808"/>
                </a:cubicBezTo>
                <a:cubicBezTo>
                  <a:pt x="1834" y="807"/>
                  <a:pt x="1834" y="807"/>
                  <a:pt x="1835" y="806"/>
                </a:cubicBezTo>
                <a:cubicBezTo>
                  <a:pt x="1835" y="806"/>
                  <a:pt x="1835" y="806"/>
                  <a:pt x="1835" y="806"/>
                </a:cubicBezTo>
                <a:cubicBezTo>
                  <a:pt x="1835" y="805"/>
                  <a:pt x="1835" y="805"/>
                  <a:pt x="1835" y="805"/>
                </a:cubicBezTo>
                <a:cubicBezTo>
                  <a:pt x="1835" y="805"/>
                  <a:pt x="1835" y="805"/>
                  <a:pt x="1835" y="804"/>
                </a:cubicBezTo>
                <a:cubicBezTo>
                  <a:pt x="1835" y="804"/>
                  <a:pt x="1835" y="804"/>
                  <a:pt x="1834" y="804"/>
                </a:cubicBezTo>
                <a:cubicBezTo>
                  <a:pt x="1834" y="804"/>
                  <a:pt x="1834" y="804"/>
                  <a:pt x="1834" y="804"/>
                </a:cubicBezTo>
                <a:cubicBezTo>
                  <a:pt x="1834" y="804"/>
                  <a:pt x="1834" y="804"/>
                  <a:pt x="1834" y="804"/>
                </a:cubicBezTo>
                <a:cubicBezTo>
                  <a:pt x="1834" y="803"/>
                  <a:pt x="1833" y="803"/>
                  <a:pt x="1833" y="803"/>
                </a:cubicBezTo>
                <a:cubicBezTo>
                  <a:pt x="1833" y="803"/>
                  <a:pt x="1832" y="802"/>
                  <a:pt x="1832" y="801"/>
                </a:cubicBezTo>
                <a:cubicBezTo>
                  <a:pt x="1832" y="801"/>
                  <a:pt x="1831" y="800"/>
                  <a:pt x="1831" y="800"/>
                </a:cubicBezTo>
                <a:cubicBezTo>
                  <a:pt x="1830" y="800"/>
                  <a:pt x="1830" y="799"/>
                  <a:pt x="1830" y="799"/>
                </a:cubicBezTo>
                <a:cubicBezTo>
                  <a:pt x="1829" y="799"/>
                  <a:pt x="1829" y="798"/>
                  <a:pt x="1829" y="798"/>
                </a:cubicBezTo>
                <a:cubicBezTo>
                  <a:pt x="1828" y="797"/>
                  <a:pt x="1828" y="797"/>
                  <a:pt x="1828" y="797"/>
                </a:cubicBezTo>
                <a:cubicBezTo>
                  <a:pt x="1828" y="796"/>
                  <a:pt x="1827" y="796"/>
                  <a:pt x="1827" y="796"/>
                </a:cubicBezTo>
                <a:cubicBezTo>
                  <a:pt x="1827" y="796"/>
                  <a:pt x="1826" y="795"/>
                  <a:pt x="1826" y="795"/>
                </a:cubicBezTo>
                <a:cubicBezTo>
                  <a:pt x="1826" y="795"/>
                  <a:pt x="1826" y="795"/>
                  <a:pt x="1826" y="795"/>
                </a:cubicBezTo>
                <a:cubicBezTo>
                  <a:pt x="1826" y="795"/>
                  <a:pt x="1826" y="795"/>
                  <a:pt x="1826" y="795"/>
                </a:cubicBezTo>
                <a:cubicBezTo>
                  <a:pt x="1826" y="795"/>
                  <a:pt x="1826" y="795"/>
                  <a:pt x="1826" y="795"/>
                </a:cubicBezTo>
                <a:cubicBezTo>
                  <a:pt x="1826" y="795"/>
                  <a:pt x="1826" y="795"/>
                  <a:pt x="1826" y="795"/>
                </a:cubicBezTo>
                <a:cubicBezTo>
                  <a:pt x="1826" y="795"/>
                  <a:pt x="1826" y="795"/>
                  <a:pt x="1826" y="795"/>
                </a:cubicBezTo>
                <a:cubicBezTo>
                  <a:pt x="1825" y="794"/>
                  <a:pt x="1825" y="794"/>
                  <a:pt x="1825" y="794"/>
                </a:cubicBezTo>
                <a:cubicBezTo>
                  <a:pt x="1825" y="793"/>
                  <a:pt x="1825" y="793"/>
                  <a:pt x="1825" y="793"/>
                </a:cubicBezTo>
                <a:cubicBezTo>
                  <a:pt x="1824" y="793"/>
                  <a:pt x="1824" y="793"/>
                  <a:pt x="1824" y="793"/>
                </a:cubicBezTo>
                <a:cubicBezTo>
                  <a:pt x="1824" y="793"/>
                  <a:pt x="1824" y="793"/>
                  <a:pt x="1824" y="793"/>
                </a:cubicBezTo>
                <a:cubicBezTo>
                  <a:pt x="1824" y="793"/>
                  <a:pt x="1823" y="793"/>
                  <a:pt x="1823" y="793"/>
                </a:cubicBezTo>
                <a:cubicBezTo>
                  <a:pt x="1822" y="793"/>
                  <a:pt x="1821" y="793"/>
                  <a:pt x="1820" y="793"/>
                </a:cubicBezTo>
                <a:cubicBezTo>
                  <a:pt x="1820" y="793"/>
                  <a:pt x="1820" y="793"/>
                  <a:pt x="1820" y="793"/>
                </a:cubicBezTo>
                <a:cubicBezTo>
                  <a:pt x="1819" y="792"/>
                  <a:pt x="1817" y="792"/>
                  <a:pt x="1817" y="791"/>
                </a:cubicBezTo>
                <a:cubicBezTo>
                  <a:pt x="1816" y="791"/>
                  <a:pt x="1816" y="790"/>
                  <a:pt x="1816" y="790"/>
                </a:cubicBezTo>
                <a:cubicBezTo>
                  <a:pt x="1816" y="790"/>
                  <a:pt x="1817" y="789"/>
                  <a:pt x="1817" y="789"/>
                </a:cubicBezTo>
                <a:cubicBezTo>
                  <a:pt x="1817" y="789"/>
                  <a:pt x="1817" y="789"/>
                  <a:pt x="1817" y="789"/>
                </a:cubicBezTo>
                <a:cubicBezTo>
                  <a:pt x="1816" y="789"/>
                  <a:pt x="1816" y="789"/>
                  <a:pt x="1816" y="788"/>
                </a:cubicBezTo>
                <a:cubicBezTo>
                  <a:pt x="1815" y="788"/>
                  <a:pt x="1815" y="787"/>
                  <a:pt x="1814" y="787"/>
                </a:cubicBezTo>
                <a:cubicBezTo>
                  <a:pt x="1814" y="787"/>
                  <a:pt x="1814" y="787"/>
                  <a:pt x="1814" y="787"/>
                </a:cubicBezTo>
                <a:cubicBezTo>
                  <a:pt x="1814" y="788"/>
                  <a:pt x="1814" y="788"/>
                  <a:pt x="1815" y="788"/>
                </a:cubicBezTo>
                <a:cubicBezTo>
                  <a:pt x="1815" y="789"/>
                  <a:pt x="1816" y="790"/>
                  <a:pt x="1816" y="791"/>
                </a:cubicBezTo>
                <a:cubicBezTo>
                  <a:pt x="1816" y="791"/>
                  <a:pt x="1815" y="792"/>
                  <a:pt x="1815" y="792"/>
                </a:cubicBezTo>
                <a:cubicBezTo>
                  <a:pt x="1814" y="792"/>
                  <a:pt x="1814" y="792"/>
                  <a:pt x="1814" y="792"/>
                </a:cubicBezTo>
                <a:cubicBezTo>
                  <a:pt x="1813" y="792"/>
                  <a:pt x="1813" y="792"/>
                  <a:pt x="1812" y="792"/>
                </a:cubicBezTo>
                <a:cubicBezTo>
                  <a:pt x="1812" y="791"/>
                  <a:pt x="1812" y="791"/>
                  <a:pt x="1811" y="791"/>
                </a:cubicBezTo>
                <a:cubicBezTo>
                  <a:pt x="1811" y="791"/>
                  <a:pt x="1811" y="791"/>
                  <a:pt x="1811" y="791"/>
                </a:cubicBezTo>
                <a:cubicBezTo>
                  <a:pt x="1810" y="791"/>
                  <a:pt x="1810" y="790"/>
                  <a:pt x="1809" y="789"/>
                </a:cubicBezTo>
                <a:cubicBezTo>
                  <a:pt x="1809" y="789"/>
                  <a:pt x="1808" y="789"/>
                  <a:pt x="1807" y="788"/>
                </a:cubicBezTo>
                <a:cubicBezTo>
                  <a:pt x="1807" y="787"/>
                  <a:pt x="1807" y="787"/>
                  <a:pt x="1807" y="786"/>
                </a:cubicBezTo>
                <a:cubicBezTo>
                  <a:pt x="1807" y="786"/>
                  <a:pt x="1807" y="786"/>
                  <a:pt x="1807" y="786"/>
                </a:cubicBezTo>
                <a:cubicBezTo>
                  <a:pt x="1807" y="786"/>
                  <a:pt x="1807" y="786"/>
                  <a:pt x="1807" y="786"/>
                </a:cubicBezTo>
                <a:cubicBezTo>
                  <a:pt x="1807" y="785"/>
                  <a:pt x="1807" y="785"/>
                  <a:pt x="1807" y="785"/>
                </a:cubicBezTo>
                <a:cubicBezTo>
                  <a:pt x="1807" y="785"/>
                  <a:pt x="1807" y="785"/>
                  <a:pt x="1806" y="785"/>
                </a:cubicBezTo>
                <a:cubicBezTo>
                  <a:pt x="1805" y="785"/>
                  <a:pt x="1804" y="785"/>
                  <a:pt x="1804" y="783"/>
                </a:cubicBezTo>
                <a:cubicBezTo>
                  <a:pt x="1803" y="782"/>
                  <a:pt x="1803" y="782"/>
                  <a:pt x="1803" y="782"/>
                </a:cubicBezTo>
                <a:cubicBezTo>
                  <a:pt x="1803" y="782"/>
                  <a:pt x="1802" y="782"/>
                  <a:pt x="1802" y="782"/>
                </a:cubicBezTo>
                <a:cubicBezTo>
                  <a:pt x="1802" y="782"/>
                  <a:pt x="1801" y="782"/>
                  <a:pt x="1801" y="782"/>
                </a:cubicBezTo>
                <a:cubicBezTo>
                  <a:pt x="1801" y="782"/>
                  <a:pt x="1800" y="782"/>
                  <a:pt x="1800" y="781"/>
                </a:cubicBezTo>
                <a:cubicBezTo>
                  <a:pt x="1800" y="781"/>
                  <a:pt x="1800" y="780"/>
                  <a:pt x="1800" y="780"/>
                </a:cubicBezTo>
                <a:cubicBezTo>
                  <a:pt x="1800" y="780"/>
                  <a:pt x="1800" y="780"/>
                  <a:pt x="1800" y="780"/>
                </a:cubicBezTo>
                <a:cubicBezTo>
                  <a:pt x="1799" y="780"/>
                  <a:pt x="1799" y="780"/>
                  <a:pt x="1798" y="780"/>
                </a:cubicBezTo>
                <a:cubicBezTo>
                  <a:pt x="1797" y="780"/>
                  <a:pt x="1797" y="780"/>
                  <a:pt x="1797" y="779"/>
                </a:cubicBezTo>
                <a:cubicBezTo>
                  <a:pt x="1796" y="779"/>
                  <a:pt x="1796" y="778"/>
                  <a:pt x="1796" y="778"/>
                </a:cubicBezTo>
                <a:cubicBezTo>
                  <a:pt x="1796" y="778"/>
                  <a:pt x="1796" y="777"/>
                  <a:pt x="1796" y="776"/>
                </a:cubicBezTo>
                <a:cubicBezTo>
                  <a:pt x="1796" y="776"/>
                  <a:pt x="1797" y="775"/>
                  <a:pt x="1797" y="775"/>
                </a:cubicBezTo>
                <a:cubicBezTo>
                  <a:pt x="1797" y="775"/>
                  <a:pt x="1798" y="775"/>
                  <a:pt x="1798" y="775"/>
                </a:cubicBezTo>
                <a:cubicBezTo>
                  <a:pt x="1798" y="775"/>
                  <a:pt x="1798" y="775"/>
                  <a:pt x="1798" y="775"/>
                </a:cubicBezTo>
                <a:cubicBezTo>
                  <a:pt x="1797" y="774"/>
                  <a:pt x="1797" y="774"/>
                  <a:pt x="1796" y="774"/>
                </a:cubicBezTo>
                <a:cubicBezTo>
                  <a:pt x="1796" y="773"/>
                  <a:pt x="1796" y="773"/>
                  <a:pt x="1796" y="773"/>
                </a:cubicBezTo>
                <a:cubicBezTo>
                  <a:pt x="1795" y="773"/>
                  <a:pt x="1794" y="772"/>
                  <a:pt x="1794" y="771"/>
                </a:cubicBezTo>
                <a:cubicBezTo>
                  <a:pt x="1794" y="771"/>
                  <a:pt x="1793" y="771"/>
                  <a:pt x="1793" y="770"/>
                </a:cubicBezTo>
                <a:cubicBezTo>
                  <a:pt x="1793" y="770"/>
                  <a:pt x="1793" y="770"/>
                  <a:pt x="1793" y="770"/>
                </a:cubicBezTo>
                <a:cubicBezTo>
                  <a:pt x="1793" y="770"/>
                  <a:pt x="1793" y="770"/>
                  <a:pt x="1793" y="770"/>
                </a:cubicBezTo>
                <a:cubicBezTo>
                  <a:pt x="1793" y="771"/>
                  <a:pt x="1793" y="772"/>
                  <a:pt x="1793" y="773"/>
                </a:cubicBezTo>
                <a:cubicBezTo>
                  <a:pt x="1793" y="773"/>
                  <a:pt x="1793" y="773"/>
                  <a:pt x="1793" y="773"/>
                </a:cubicBezTo>
                <a:cubicBezTo>
                  <a:pt x="1793" y="773"/>
                  <a:pt x="1793" y="773"/>
                  <a:pt x="1793" y="774"/>
                </a:cubicBezTo>
                <a:cubicBezTo>
                  <a:pt x="1792" y="774"/>
                  <a:pt x="1792" y="775"/>
                  <a:pt x="1791" y="775"/>
                </a:cubicBezTo>
                <a:cubicBezTo>
                  <a:pt x="1791" y="775"/>
                  <a:pt x="1791" y="775"/>
                  <a:pt x="1791" y="775"/>
                </a:cubicBezTo>
                <a:cubicBezTo>
                  <a:pt x="1790" y="775"/>
                  <a:pt x="1789" y="774"/>
                  <a:pt x="1788" y="773"/>
                </a:cubicBezTo>
                <a:cubicBezTo>
                  <a:pt x="1788" y="773"/>
                  <a:pt x="1787" y="772"/>
                  <a:pt x="1787" y="771"/>
                </a:cubicBezTo>
                <a:cubicBezTo>
                  <a:pt x="1787" y="770"/>
                  <a:pt x="1787" y="770"/>
                  <a:pt x="1787" y="769"/>
                </a:cubicBezTo>
                <a:cubicBezTo>
                  <a:pt x="1787" y="769"/>
                  <a:pt x="1788" y="769"/>
                  <a:pt x="1788" y="769"/>
                </a:cubicBezTo>
                <a:cubicBezTo>
                  <a:pt x="1788" y="768"/>
                  <a:pt x="1788" y="768"/>
                  <a:pt x="1788" y="768"/>
                </a:cubicBezTo>
                <a:cubicBezTo>
                  <a:pt x="1788" y="768"/>
                  <a:pt x="1787" y="768"/>
                  <a:pt x="1787" y="768"/>
                </a:cubicBezTo>
                <a:cubicBezTo>
                  <a:pt x="1787" y="768"/>
                  <a:pt x="1787" y="768"/>
                  <a:pt x="1787" y="768"/>
                </a:cubicBezTo>
                <a:cubicBezTo>
                  <a:pt x="1787" y="769"/>
                  <a:pt x="1787" y="769"/>
                  <a:pt x="1786" y="770"/>
                </a:cubicBezTo>
                <a:cubicBezTo>
                  <a:pt x="1786" y="770"/>
                  <a:pt x="1786" y="770"/>
                  <a:pt x="1785" y="770"/>
                </a:cubicBezTo>
                <a:cubicBezTo>
                  <a:pt x="1785" y="771"/>
                  <a:pt x="1784" y="771"/>
                  <a:pt x="1784" y="771"/>
                </a:cubicBezTo>
                <a:cubicBezTo>
                  <a:pt x="1784" y="771"/>
                  <a:pt x="1784" y="771"/>
                  <a:pt x="1783" y="771"/>
                </a:cubicBezTo>
                <a:cubicBezTo>
                  <a:pt x="1782" y="771"/>
                  <a:pt x="1782" y="770"/>
                  <a:pt x="1782" y="768"/>
                </a:cubicBezTo>
                <a:cubicBezTo>
                  <a:pt x="1782" y="768"/>
                  <a:pt x="1782" y="768"/>
                  <a:pt x="1782" y="768"/>
                </a:cubicBezTo>
                <a:cubicBezTo>
                  <a:pt x="1782" y="768"/>
                  <a:pt x="1782" y="768"/>
                  <a:pt x="1781" y="767"/>
                </a:cubicBezTo>
                <a:cubicBezTo>
                  <a:pt x="1781" y="767"/>
                  <a:pt x="1781" y="767"/>
                  <a:pt x="1781" y="767"/>
                </a:cubicBezTo>
                <a:cubicBezTo>
                  <a:pt x="1781" y="767"/>
                  <a:pt x="1780" y="767"/>
                  <a:pt x="1780" y="766"/>
                </a:cubicBezTo>
                <a:cubicBezTo>
                  <a:pt x="1780" y="766"/>
                  <a:pt x="1780" y="766"/>
                  <a:pt x="1780" y="766"/>
                </a:cubicBezTo>
                <a:cubicBezTo>
                  <a:pt x="1780" y="765"/>
                  <a:pt x="1781" y="764"/>
                  <a:pt x="1781" y="764"/>
                </a:cubicBezTo>
                <a:cubicBezTo>
                  <a:pt x="1780" y="764"/>
                  <a:pt x="1780" y="764"/>
                  <a:pt x="1780" y="763"/>
                </a:cubicBezTo>
                <a:cubicBezTo>
                  <a:pt x="1780" y="763"/>
                  <a:pt x="1780" y="763"/>
                  <a:pt x="1780" y="763"/>
                </a:cubicBezTo>
                <a:cubicBezTo>
                  <a:pt x="1780" y="763"/>
                  <a:pt x="1780" y="763"/>
                  <a:pt x="1780" y="763"/>
                </a:cubicBezTo>
                <a:cubicBezTo>
                  <a:pt x="1780" y="763"/>
                  <a:pt x="1780" y="763"/>
                  <a:pt x="1780" y="763"/>
                </a:cubicBezTo>
                <a:cubicBezTo>
                  <a:pt x="1780" y="763"/>
                  <a:pt x="1780" y="763"/>
                  <a:pt x="1780" y="763"/>
                </a:cubicBezTo>
                <a:cubicBezTo>
                  <a:pt x="1780" y="762"/>
                  <a:pt x="1781" y="761"/>
                  <a:pt x="1781" y="761"/>
                </a:cubicBezTo>
                <a:cubicBezTo>
                  <a:pt x="1782" y="761"/>
                  <a:pt x="1782" y="761"/>
                  <a:pt x="1782" y="760"/>
                </a:cubicBezTo>
                <a:cubicBezTo>
                  <a:pt x="1782" y="760"/>
                  <a:pt x="1782" y="760"/>
                  <a:pt x="1783" y="760"/>
                </a:cubicBezTo>
                <a:cubicBezTo>
                  <a:pt x="1782" y="760"/>
                  <a:pt x="1782" y="760"/>
                  <a:pt x="1782" y="760"/>
                </a:cubicBezTo>
                <a:cubicBezTo>
                  <a:pt x="1782" y="760"/>
                  <a:pt x="1782" y="760"/>
                  <a:pt x="1782" y="760"/>
                </a:cubicBezTo>
                <a:cubicBezTo>
                  <a:pt x="1781" y="759"/>
                  <a:pt x="1781" y="759"/>
                  <a:pt x="1780" y="759"/>
                </a:cubicBezTo>
                <a:cubicBezTo>
                  <a:pt x="1780" y="759"/>
                  <a:pt x="1780" y="759"/>
                  <a:pt x="1780" y="759"/>
                </a:cubicBezTo>
                <a:cubicBezTo>
                  <a:pt x="1779" y="759"/>
                  <a:pt x="1779" y="759"/>
                  <a:pt x="1778" y="760"/>
                </a:cubicBezTo>
                <a:cubicBezTo>
                  <a:pt x="1778" y="760"/>
                  <a:pt x="1777" y="760"/>
                  <a:pt x="1776" y="760"/>
                </a:cubicBezTo>
                <a:cubicBezTo>
                  <a:pt x="1776" y="760"/>
                  <a:pt x="1776" y="760"/>
                  <a:pt x="1775" y="760"/>
                </a:cubicBezTo>
                <a:cubicBezTo>
                  <a:pt x="1775" y="760"/>
                  <a:pt x="1775" y="760"/>
                  <a:pt x="1775" y="760"/>
                </a:cubicBezTo>
                <a:cubicBezTo>
                  <a:pt x="1775" y="760"/>
                  <a:pt x="1775" y="761"/>
                  <a:pt x="1774" y="761"/>
                </a:cubicBezTo>
                <a:cubicBezTo>
                  <a:pt x="1774" y="761"/>
                  <a:pt x="1774" y="761"/>
                  <a:pt x="1773" y="761"/>
                </a:cubicBezTo>
                <a:cubicBezTo>
                  <a:pt x="1773" y="761"/>
                  <a:pt x="1773" y="761"/>
                  <a:pt x="1773" y="762"/>
                </a:cubicBezTo>
                <a:cubicBezTo>
                  <a:pt x="1772" y="762"/>
                  <a:pt x="1772" y="762"/>
                  <a:pt x="1771" y="762"/>
                </a:cubicBezTo>
                <a:cubicBezTo>
                  <a:pt x="1771" y="762"/>
                  <a:pt x="1771" y="762"/>
                  <a:pt x="1771" y="763"/>
                </a:cubicBezTo>
                <a:cubicBezTo>
                  <a:pt x="1770" y="763"/>
                  <a:pt x="1770" y="763"/>
                  <a:pt x="1770" y="763"/>
                </a:cubicBezTo>
                <a:cubicBezTo>
                  <a:pt x="1770" y="763"/>
                  <a:pt x="1770" y="763"/>
                  <a:pt x="1770" y="764"/>
                </a:cubicBezTo>
                <a:cubicBezTo>
                  <a:pt x="1770" y="764"/>
                  <a:pt x="1770" y="764"/>
                  <a:pt x="1770" y="764"/>
                </a:cubicBezTo>
                <a:cubicBezTo>
                  <a:pt x="1770" y="764"/>
                  <a:pt x="1770" y="764"/>
                  <a:pt x="1771" y="765"/>
                </a:cubicBezTo>
                <a:cubicBezTo>
                  <a:pt x="1771" y="765"/>
                  <a:pt x="1771" y="765"/>
                  <a:pt x="1771" y="765"/>
                </a:cubicBezTo>
                <a:cubicBezTo>
                  <a:pt x="1772" y="766"/>
                  <a:pt x="1772" y="766"/>
                  <a:pt x="1771" y="767"/>
                </a:cubicBezTo>
                <a:cubicBezTo>
                  <a:pt x="1771" y="768"/>
                  <a:pt x="1771" y="768"/>
                  <a:pt x="1770" y="768"/>
                </a:cubicBezTo>
                <a:cubicBezTo>
                  <a:pt x="1770" y="768"/>
                  <a:pt x="1770" y="768"/>
                  <a:pt x="1770" y="768"/>
                </a:cubicBezTo>
                <a:cubicBezTo>
                  <a:pt x="1770" y="768"/>
                  <a:pt x="1770" y="768"/>
                  <a:pt x="1770" y="768"/>
                </a:cubicBezTo>
                <a:cubicBezTo>
                  <a:pt x="1770" y="769"/>
                  <a:pt x="1770" y="769"/>
                  <a:pt x="1770" y="769"/>
                </a:cubicBezTo>
                <a:cubicBezTo>
                  <a:pt x="1770" y="769"/>
                  <a:pt x="1770" y="769"/>
                  <a:pt x="1770" y="770"/>
                </a:cubicBezTo>
                <a:cubicBezTo>
                  <a:pt x="1770" y="770"/>
                  <a:pt x="1770" y="770"/>
                  <a:pt x="1770" y="770"/>
                </a:cubicBezTo>
                <a:cubicBezTo>
                  <a:pt x="1770" y="771"/>
                  <a:pt x="1770" y="771"/>
                  <a:pt x="1770" y="772"/>
                </a:cubicBezTo>
                <a:cubicBezTo>
                  <a:pt x="1770" y="772"/>
                  <a:pt x="1770" y="772"/>
                  <a:pt x="1770" y="773"/>
                </a:cubicBezTo>
                <a:cubicBezTo>
                  <a:pt x="1770" y="773"/>
                  <a:pt x="1770" y="773"/>
                  <a:pt x="1770" y="773"/>
                </a:cubicBezTo>
                <a:cubicBezTo>
                  <a:pt x="1770" y="773"/>
                  <a:pt x="1770" y="774"/>
                  <a:pt x="1771" y="774"/>
                </a:cubicBezTo>
                <a:cubicBezTo>
                  <a:pt x="1771" y="774"/>
                  <a:pt x="1772" y="774"/>
                  <a:pt x="1772" y="774"/>
                </a:cubicBezTo>
                <a:cubicBezTo>
                  <a:pt x="1772" y="775"/>
                  <a:pt x="1772" y="775"/>
                  <a:pt x="1772" y="775"/>
                </a:cubicBezTo>
                <a:cubicBezTo>
                  <a:pt x="1773" y="775"/>
                  <a:pt x="1773" y="776"/>
                  <a:pt x="1773" y="776"/>
                </a:cubicBezTo>
                <a:cubicBezTo>
                  <a:pt x="1774" y="776"/>
                  <a:pt x="1774" y="776"/>
                  <a:pt x="1774" y="776"/>
                </a:cubicBezTo>
                <a:cubicBezTo>
                  <a:pt x="1775" y="776"/>
                  <a:pt x="1775" y="776"/>
                  <a:pt x="1776" y="777"/>
                </a:cubicBezTo>
                <a:cubicBezTo>
                  <a:pt x="1776" y="777"/>
                  <a:pt x="1776" y="777"/>
                  <a:pt x="1776" y="777"/>
                </a:cubicBezTo>
                <a:cubicBezTo>
                  <a:pt x="1777" y="778"/>
                  <a:pt x="1777" y="778"/>
                  <a:pt x="1778" y="778"/>
                </a:cubicBezTo>
                <a:cubicBezTo>
                  <a:pt x="1778" y="779"/>
                  <a:pt x="1779" y="779"/>
                  <a:pt x="1779" y="780"/>
                </a:cubicBezTo>
                <a:cubicBezTo>
                  <a:pt x="1779" y="780"/>
                  <a:pt x="1779" y="780"/>
                  <a:pt x="1780" y="781"/>
                </a:cubicBezTo>
                <a:cubicBezTo>
                  <a:pt x="1780" y="781"/>
                  <a:pt x="1780" y="781"/>
                  <a:pt x="1780" y="781"/>
                </a:cubicBezTo>
                <a:cubicBezTo>
                  <a:pt x="1780" y="781"/>
                  <a:pt x="1780" y="782"/>
                  <a:pt x="1781" y="782"/>
                </a:cubicBezTo>
                <a:cubicBezTo>
                  <a:pt x="1781" y="782"/>
                  <a:pt x="1781" y="782"/>
                  <a:pt x="1781" y="783"/>
                </a:cubicBezTo>
                <a:cubicBezTo>
                  <a:pt x="1782" y="784"/>
                  <a:pt x="1783" y="785"/>
                  <a:pt x="1785" y="786"/>
                </a:cubicBezTo>
                <a:cubicBezTo>
                  <a:pt x="1785" y="786"/>
                  <a:pt x="1785" y="787"/>
                  <a:pt x="1785" y="788"/>
                </a:cubicBezTo>
                <a:cubicBezTo>
                  <a:pt x="1785" y="788"/>
                  <a:pt x="1785" y="788"/>
                  <a:pt x="1785" y="788"/>
                </a:cubicBezTo>
                <a:cubicBezTo>
                  <a:pt x="1786" y="788"/>
                  <a:pt x="1786" y="789"/>
                  <a:pt x="1786" y="789"/>
                </a:cubicBezTo>
                <a:cubicBezTo>
                  <a:pt x="1786" y="789"/>
                  <a:pt x="1787" y="790"/>
                  <a:pt x="1787" y="791"/>
                </a:cubicBezTo>
                <a:cubicBezTo>
                  <a:pt x="1787" y="791"/>
                  <a:pt x="1787" y="791"/>
                  <a:pt x="1787" y="791"/>
                </a:cubicBezTo>
                <a:cubicBezTo>
                  <a:pt x="1787" y="791"/>
                  <a:pt x="1787" y="792"/>
                  <a:pt x="1787" y="792"/>
                </a:cubicBezTo>
                <a:cubicBezTo>
                  <a:pt x="1787" y="792"/>
                  <a:pt x="1787" y="792"/>
                  <a:pt x="1787" y="792"/>
                </a:cubicBezTo>
                <a:cubicBezTo>
                  <a:pt x="1787" y="792"/>
                  <a:pt x="1787" y="792"/>
                  <a:pt x="1787" y="793"/>
                </a:cubicBezTo>
                <a:cubicBezTo>
                  <a:pt x="1787" y="793"/>
                  <a:pt x="1788" y="793"/>
                  <a:pt x="1788" y="793"/>
                </a:cubicBezTo>
                <a:cubicBezTo>
                  <a:pt x="1788" y="793"/>
                  <a:pt x="1788" y="794"/>
                  <a:pt x="1789" y="794"/>
                </a:cubicBezTo>
                <a:cubicBezTo>
                  <a:pt x="1789" y="795"/>
                  <a:pt x="1789" y="795"/>
                  <a:pt x="1789" y="795"/>
                </a:cubicBezTo>
                <a:cubicBezTo>
                  <a:pt x="1789" y="795"/>
                  <a:pt x="1789" y="795"/>
                  <a:pt x="1789" y="795"/>
                </a:cubicBezTo>
                <a:cubicBezTo>
                  <a:pt x="1789" y="795"/>
                  <a:pt x="1790" y="795"/>
                  <a:pt x="1790" y="795"/>
                </a:cubicBezTo>
                <a:cubicBezTo>
                  <a:pt x="1790" y="795"/>
                  <a:pt x="1790" y="796"/>
                  <a:pt x="1790" y="796"/>
                </a:cubicBezTo>
                <a:cubicBezTo>
                  <a:pt x="1791" y="796"/>
                  <a:pt x="1791" y="796"/>
                  <a:pt x="1791" y="796"/>
                </a:cubicBezTo>
                <a:cubicBezTo>
                  <a:pt x="1791" y="797"/>
                  <a:pt x="1791" y="797"/>
                  <a:pt x="1791" y="797"/>
                </a:cubicBezTo>
                <a:cubicBezTo>
                  <a:pt x="1791" y="797"/>
                  <a:pt x="1791" y="797"/>
                  <a:pt x="1792" y="797"/>
                </a:cubicBezTo>
                <a:cubicBezTo>
                  <a:pt x="1792" y="797"/>
                  <a:pt x="1793" y="797"/>
                  <a:pt x="1793" y="797"/>
                </a:cubicBezTo>
                <a:cubicBezTo>
                  <a:pt x="1793" y="798"/>
                  <a:pt x="1794" y="798"/>
                  <a:pt x="1794" y="798"/>
                </a:cubicBezTo>
                <a:cubicBezTo>
                  <a:pt x="1794" y="799"/>
                  <a:pt x="1795" y="799"/>
                  <a:pt x="1795" y="799"/>
                </a:cubicBezTo>
                <a:cubicBezTo>
                  <a:pt x="1795" y="799"/>
                  <a:pt x="1795" y="799"/>
                  <a:pt x="1795" y="799"/>
                </a:cubicBezTo>
                <a:cubicBezTo>
                  <a:pt x="1797" y="800"/>
                  <a:pt x="1798" y="799"/>
                  <a:pt x="1800" y="800"/>
                </a:cubicBezTo>
                <a:cubicBezTo>
                  <a:pt x="1800" y="800"/>
                  <a:pt x="1801" y="800"/>
                  <a:pt x="1801" y="800"/>
                </a:cubicBezTo>
                <a:cubicBezTo>
                  <a:pt x="1802" y="800"/>
                  <a:pt x="1803" y="800"/>
                  <a:pt x="1804" y="800"/>
                </a:cubicBezTo>
                <a:cubicBezTo>
                  <a:pt x="1804" y="800"/>
                  <a:pt x="1804" y="800"/>
                  <a:pt x="1804" y="800"/>
                </a:cubicBezTo>
                <a:cubicBezTo>
                  <a:pt x="1805" y="801"/>
                  <a:pt x="1807" y="801"/>
                  <a:pt x="1806" y="803"/>
                </a:cubicBezTo>
                <a:cubicBezTo>
                  <a:pt x="1806" y="804"/>
                  <a:pt x="1806" y="804"/>
                  <a:pt x="1805" y="805"/>
                </a:cubicBezTo>
                <a:cubicBezTo>
                  <a:pt x="1805" y="805"/>
                  <a:pt x="1804" y="805"/>
                  <a:pt x="1804" y="805"/>
                </a:cubicBezTo>
                <a:cubicBezTo>
                  <a:pt x="1804" y="806"/>
                  <a:pt x="1805" y="806"/>
                  <a:pt x="1805" y="806"/>
                </a:cubicBezTo>
                <a:cubicBezTo>
                  <a:pt x="1805" y="806"/>
                  <a:pt x="1805" y="806"/>
                  <a:pt x="1806" y="807"/>
                </a:cubicBezTo>
                <a:cubicBezTo>
                  <a:pt x="1806" y="807"/>
                  <a:pt x="1806" y="807"/>
                  <a:pt x="1807" y="807"/>
                </a:cubicBezTo>
                <a:cubicBezTo>
                  <a:pt x="1808" y="807"/>
                  <a:pt x="1809" y="807"/>
                  <a:pt x="1809" y="807"/>
                </a:cubicBezTo>
                <a:cubicBezTo>
                  <a:pt x="1810" y="807"/>
                  <a:pt x="1811" y="808"/>
                  <a:pt x="1812" y="808"/>
                </a:cubicBezTo>
                <a:cubicBezTo>
                  <a:pt x="1812" y="808"/>
                  <a:pt x="1812" y="809"/>
                  <a:pt x="1813" y="809"/>
                </a:cubicBezTo>
                <a:cubicBezTo>
                  <a:pt x="1813" y="809"/>
                  <a:pt x="1813" y="809"/>
                  <a:pt x="1813" y="809"/>
                </a:cubicBezTo>
                <a:cubicBezTo>
                  <a:pt x="1814" y="809"/>
                  <a:pt x="1814" y="809"/>
                  <a:pt x="1814" y="810"/>
                </a:cubicBezTo>
                <a:cubicBezTo>
                  <a:pt x="1815" y="810"/>
                  <a:pt x="1815" y="810"/>
                  <a:pt x="1816" y="811"/>
                </a:cubicBezTo>
                <a:cubicBezTo>
                  <a:pt x="1816" y="811"/>
                  <a:pt x="1816" y="811"/>
                  <a:pt x="1816" y="811"/>
                </a:cubicBezTo>
                <a:cubicBezTo>
                  <a:pt x="1817" y="811"/>
                  <a:pt x="1817" y="811"/>
                  <a:pt x="1817" y="812"/>
                </a:cubicBezTo>
                <a:cubicBezTo>
                  <a:pt x="1818" y="812"/>
                  <a:pt x="1818" y="812"/>
                  <a:pt x="1818" y="812"/>
                </a:cubicBezTo>
                <a:cubicBezTo>
                  <a:pt x="1819" y="813"/>
                  <a:pt x="1819" y="813"/>
                  <a:pt x="1819" y="813"/>
                </a:cubicBezTo>
                <a:cubicBezTo>
                  <a:pt x="1820" y="813"/>
                  <a:pt x="1821" y="814"/>
                  <a:pt x="1822" y="815"/>
                </a:cubicBezTo>
                <a:cubicBezTo>
                  <a:pt x="1822" y="815"/>
                  <a:pt x="1822" y="815"/>
                  <a:pt x="1822" y="815"/>
                </a:cubicBezTo>
                <a:cubicBezTo>
                  <a:pt x="1822" y="815"/>
                  <a:pt x="1822" y="815"/>
                  <a:pt x="1822" y="815"/>
                </a:cubicBezTo>
                <a:cubicBezTo>
                  <a:pt x="1823" y="815"/>
                  <a:pt x="1823" y="815"/>
                  <a:pt x="1824" y="816"/>
                </a:cubicBezTo>
                <a:cubicBezTo>
                  <a:pt x="1824" y="816"/>
                  <a:pt x="1824" y="816"/>
                  <a:pt x="1825" y="816"/>
                </a:cubicBezTo>
                <a:cubicBezTo>
                  <a:pt x="1825" y="817"/>
                  <a:pt x="1825" y="817"/>
                  <a:pt x="1826" y="817"/>
                </a:cubicBezTo>
                <a:cubicBezTo>
                  <a:pt x="1827" y="818"/>
                  <a:pt x="1827" y="819"/>
                  <a:pt x="1826" y="820"/>
                </a:cubicBezTo>
                <a:cubicBezTo>
                  <a:pt x="1826" y="820"/>
                  <a:pt x="1826" y="820"/>
                  <a:pt x="1826" y="820"/>
                </a:cubicBezTo>
                <a:cubicBezTo>
                  <a:pt x="1826" y="821"/>
                  <a:pt x="1826" y="821"/>
                  <a:pt x="1827" y="821"/>
                </a:cubicBezTo>
                <a:cubicBezTo>
                  <a:pt x="1827" y="822"/>
                  <a:pt x="1827" y="823"/>
                  <a:pt x="1826" y="824"/>
                </a:cubicBezTo>
                <a:cubicBezTo>
                  <a:pt x="1826" y="825"/>
                  <a:pt x="1825" y="826"/>
                  <a:pt x="1824" y="826"/>
                </a:cubicBezTo>
                <a:cubicBezTo>
                  <a:pt x="1824" y="826"/>
                  <a:pt x="1824" y="826"/>
                  <a:pt x="1824" y="826"/>
                </a:cubicBezTo>
                <a:cubicBezTo>
                  <a:pt x="1823" y="826"/>
                  <a:pt x="1823" y="826"/>
                  <a:pt x="1823" y="826"/>
                </a:cubicBezTo>
                <a:cubicBezTo>
                  <a:pt x="1822" y="825"/>
                  <a:pt x="1821" y="825"/>
                  <a:pt x="1820" y="824"/>
                </a:cubicBezTo>
                <a:cubicBezTo>
                  <a:pt x="1820" y="824"/>
                  <a:pt x="1820" y="823"/>
                  <a:pt x="1820" y="823"/>
                </a:cubicBezTo>
                <a:cubicBezTo>
                  <a:pt x="1819" y="823"/>
                  <a:pt x="1819" y="822"/>
                  <a:pt x="1819" y="822"/>
                </a:cubicBezTo>
                <a:cubicBezTo>
                  <a:pt x="1819" y="821"/>
                  <a:pt x="1819" y="820"/>
                  <a:pt x="1819" y="820"/>
                </a:cubicBezTo>
                <a:cubicBezTo>
                  <a:pt x="1819" y="820"/>
                  <a:pt x="1819" y="820"/>
                  <a:pt x="1819" y="820"/>
                </a:cubicBezTo>
                <a:cubicBezTo>
                  <a:pt x="1819" y="820"/>
                  <a:pt x="1819" y="819"/>
                  <a:pt x="1819" y="819"/>
                </a:cubicBezTo>
                <a:cubicBezTo>
                  <a:pt x="1819" y="819"/>
                  <a:pt x="1819" y="819"/>
                  <a:pt x="1819" y="819"/>
                </a:cubicBezTo>
                <a:cubicBezTo>
                  <a:pt x="1818" y="820"/>
                  <a:pt x="1818" y="820"/>
                  <a:pt x="1818" y="820"/>
                </a:cubicBezTo>
                <a:cubicBezTo>
                  <a:pt x="1818" y="820"/>
                  <a:pt x="1818" y="820"/>
                  <a:pt x="1817" y="820"/>
                </a:cubicBezTo>
                <a:cubicBezTo>
                  <a:pt x="1817" y="820"/>
                  <a:pt x="1816" y="819"/>
                  <a:pt x="1815" y="819"/>
                </a:cubicBezTo>
                <a:cubicBezTo>
                  <a:pt x="1815" y="819"/>
                  <a:pt x="1815" y="819"/>
                  <a:pt x="1814" y="818"/>
                </a:cubicBezTo>
                <a:cubicBezTo>
                  <a:pt x="1814" y="818"/>
                  <a:pt x="1814" y="818"/>
                  <a:pt x="1814" y="818"/>
                </a:cubicBezTo>
                <a:cubicBezTo>
                  <a:pt x="1814" y="818"/>
                  <a:pt x="1814" y="818"/>
                  <a:pt x="1813" y="818"/>
                </a:cubicBezTo>
                <a:cubicBezTo>
                  <a:pt x="1813" y="818"/>
                  <a:pt x="1813" y="818"/>
                  <a:pt x="1813" y="818"/>
                </a:cubicBezTo>
                <a:cubicBezTo>
                  <a:pt x="1813" y="819"/>
                  <a:pt x="1813" y="819"/>
                  <a:pt x="1812" y="820"/>
                </a:cubicBezTo>
                <a:cubicBezTo>
                  <a:pt x="1812" y="820"/>
                  <a:pt x="1811" y="820"/>
                  <a:pt x="1811" y="820"/>
                </a:cubicBezTo>
                <a:cubicBezTo>
                  <a:pt x="1810" y="821"/>
                  <a:pt x="1810" y="821"/>
                  <a:pt x="1810" y="821"/>
                </a:cubicBezTo>
                <a:cubicBezTo>
                  <a:pt x="1810" y="822"/>
                  <a:pt x="1809" y="823"/>
                  <a:pt x="1809" y="824"/>
                </a:cubicBezTo>
                <a:cubicBezTo>
                  <a:pt x="1809" y="824"/>
                  <a:pt x="1809" y="824"/>
                  <a:pt x="1809" y="824"/>
                </a:cubicBezTo>
                <a:cubicBezTo>
                  <a:pt x="1809" y="824"/>
                  <a:pt x="1808" y="825"/>
                  <a:pt x="1808" y="825"/>
                </a:cubicBezTo>
                <a:cubicBezTo>
                  <a:pt x="1808" y="825"/>
                  <a:pt x="1808" y="825"/>
                  <a:pt x="1808" y="825"/>
                </a:cubicBezTo>
                <a:cubicBezTo>
                  <a:pt x="1808" y="825"/>
                  <a:pt x="1808" y="825"/>
                  <a:pt x="1809" y="825"/>
                </a:cubicBezTo>
                <a:cubicBezTo>
                  <a:pt x="1809" y="825"/>
                  <a:pt x="1809" y="825"/>
                  <a:pt x="1809" y="826"/>
                </a:cubicBezTo>
                <a:cubicBezTo>
                  <a:pt x="1810" y="826"/>
                  <a:pt x="1810" y="826"/>
                  <a:pt x="1811" y="826"/>
                </a:cubicBezTo>
                <a:cubicBezTo>
                  <a:pt x="1811" y="826"/>
                  <a:pt x="1812" y="827"/>
                  <a:pt x="1812" y="828"/>
                </a:cubicBezTo>
                <a:cubicBezTo>
                  <a:pt x="1812" y="828"/>
                  <a:pt x="1812" y="828"/>
                  <a:pt x="1812" y="828"/>
                </a:cubicBezTo>
                <a:cubicBezTo>
                  <a:pt x="1814" y="829"/>
                  <a:pt x="1813" y="831"/>
                  <a:pt x="1813" y="832"/>
                </a:cubicBezTo>
                <a:cubicBezTo>
                  <a:pt x="1813" y="832"/>
                  <a:pt x="1813" y="832"/>
                  <a:pt x="1813" y="832"/>
                </a:cubicBezTo>
                <a:cubicBezTo>
                  <a:pt x="1813" y="833"/>
                  <a:pt x="1813" y="834"/>
                  <a:pt x="1813" y="834"/>
                </a:cubicBezTo>
                <a:cubicBezTo>
                  <a:pt x="1812" y="834"/>
                  <a:pt x="1812" y="835"/>
                  <a:pt x="1812" y="835"/>
                </a:cubicBezTo>
                <a:cubicBezTo>
                  <a:pt x="1812" y="836"/>
                  <a:pt x="1811" y="836"/>
                  <a:pt x="1810" y="836"/>
                </a:cubicBezTo>
                <a:cubicBezTo>
                  <a:pt x="1810" y="836"/>
                  <a:pt x="1810" y="836"/>
                  <a:pt x="1810" y="836"/>
                </a:cubicBezTo>
                <a:cubicBezTo>
                  <a:pt x="1809" y="837"/>
                  <a:pt x="1809" y="837"/>
                  <a:pt x="1809" y="838"/>
                </a:cubicBezTo>
                <a:cubicBezTo>
                  <a:pt x="1809" y="839"/>
                  <a:pt x="1809" y="839"/>
                  <a:pt x="1809" y="840"/>
                </a:cubicBezTo>
                <a:cubicBezTo>
                  <a:pt x="1808" y="841"/>
                  <a:pt x="1808" y="841"/>
                  <a:pt x="1807" y="841"/>
                </a:cubicBezTo>
                <a:cubicBezTo>
                  <a:pt x="1807" y="842"/>
                  <a:pt x="1807" y="842"/>
                  <a:pt x="1807" y="842"/>
                </a:cubicBezTo>
                <a:cubicBezTo>
                  <a:pt x="1806" y="842"/>
                  <a:pt x="1806" y="843"/>
                  <a:pt x="1805" y="843"/>
                </a:cubicBezTo>
                <a:cubicBezTo>
                  <a:pt x="1805" y="843"/>
                  <a:pt x="1805" y="843"/>
                  <a:pt x="1805" y="844"/>
                </a:cubicBezTo>
                <a:cubicBezTo>
                  <a:pt x="1804" y="845"/>
                  <a:pt x="1804" y="846"/>
                  <a:pt x="1804" y="846"/>
                </a:cubicBezTo>
                <a:cubicBezTo>
                  <a:pt x="1803" y="846"/>
                  <a:pt x="1803" y="847"/>
                  <a:pt x="1802" y="847"/>
                </a:cubicBezTo>
                <a:cubicBezTo>
                  <a:pt x="1801" y="847"/>
                  <a:pt x="1800" y="846"/>
                  <a:pt x="1799" y="846"/>
                </a:cubicBezTo>
                <a:cubicBezTo>
                  <a:pt x="1798" y="846"/>
                  <a:pt x="1797" y="845"/>
                  <a:pt x="1797" y="844"/>
                </a:cubicBezTo>
                <a:cubicBezTo>
                  <a:pt x="1797" y="844"/>
                  <a:pt x="1797" y="844"/>
                  <a:pt x="1796" y="845"/>
                </a:cubicBezTo>
                <a:cubicBezTo>
                  <a:pt x="1796" y="845"/>
                  <a:pt x="1796" y="845"/>
                  <a:pt x="1796" y="845"/>
                </a:cubicBezTo>
                <a:cubicBezTo>
                  <a:pt x="1796" y="845"/>
                  <a:pt x="1796" y="846"/>
                  <a:pt x="1795" y="846"/>
                </a:cubicBezTo>
                <a:cubicBezTo>
                  <a:pt x="1795" y="846"/>
                  <a:pt x="1795" y="847"/>
                  <a:pt x="1795" y="847"/>
                </a:cubicBezTo>
                <a:cubicBezTo>
                  <a:pt x="1795" y="848"/>
                  <a:pt x="1794" y="848"/>
                  <a:pt x="1794" y="849"/>
                </a:cubicBezTo>
                <a:cubicBezTo>
                  <a:pt x="1794" y="849"/>
                  <a:pt x="1794" y="849"/>
                  <a:pt x="1794" y="849"/>
                </a:cubicBezTo>
                <a:cubicBezTo>
                  <a:pt x="1793" y="849"/>
                  <a:pt x="1793" y="849"/>
                  <a:pt x="1793" y="850"/>
                </a:cubicBezTo>
                <a:cubicBezTo>
                  <a:pt x="1793" y="850"/>
                  <a:pt x="1794" y="850"/>
                  <a:pt x="1794" y="850"/>
                </a:cubicBezTo>
                <a:cubicBezTo>
                  <a:pt x="1794" y="850"/>
                  <a:pt x="1794" y="850"/>
                  <a:pt x="1794" y="850"/>
                </a:cubicBezTo>
                <a:cubicBezTo>
                  <a:pt x="1794" y="851"/>
                  <a:pt x="1795" y="851"/>
                  <a:pt x="1794" y="853"/>
                </a:cubicBezTo>
                <a:cubicBezTo>
                  <a:pt x="1794" y="853"/>
                  <a:pt x="1794" y="854"/>
                  <a:pt x="1794" y="854"/>
                </a:cubicBezTo>
                <a:cubicBezTo>
                  <a:pt x="1794" y="854"/>
                  <a:pt x="1793" y="855"/>
                  <a:pt x="1793" y="855"/>
                </a:cubicBezTo>
                <a:cubicBezTo>
                  <a:pt x="1794" y="855"/>
                  <a:pt x="1794" y="856"/>
                  <a:pt x="1794" y="856"/>
                </a:cubicBezTo>
                <a:cubicBezTo>
                  <a:pt x="1794" y="858"/>
                  <a:pt x="1793" y="859"/>
                  <a:pt x="1792" y="859"/>
                </a:cubicBezTo>
                <a:cubicBezTo>
                  <a:pt x="1792" y="859"/>
                  <a:pt x="1791" y="859"/>
                  <a:pt x="1791" y="859"/>
                </a:cubicBezTo>
                <a:cubicBezTo>
                  <a:pt x="1790" y="858"/>
                  <a:pt x="1790" y="858"/>
                  <a:pt x="1789" y="858"/>
                </a:cubicBezTo>
                <a:cubicBezTo>
                  <a:pt x="1789" y="858"/>
                  <a:pt x="1789" y="858"/>
                  <a:pt x="1789" y="858"/>
                </a:cubicBezTo>
                <a:cubicBezTo>
                  <a:pt x="1788" y="858"/>
                  <a:pt x="1787" y="857"/>
                  <a:pt x="1786" y="857"/>
                </a:cubicBezTo>
                <a:cubicBezTo>
                  <a:pt x="1786" y="857"/>
                  <a:pt x="1786" y="857"/>
                  <a:pt x="1786" y="857"/>
                </a:cubicBezTo>
                <a:cubicBezTo>
                  <a:pt x="1785" y="856"/>
                  <a:pt x="1784" y="856"/>
                  <a:pt x="1785" y="855"/>
                </a:cubicBezTo>
                <a:cubicBezTo>
                  <a:pt x="1785" y="855"/>
                  <a:pt x="1784" y="855"/>
                  <a:pt x="1784" y="855"/>
                </a:cubicBezTo>
                <a:cubicBezTo>
                  <a:pt x="1784" y="855"/>
                  <a:pt x="1784" y="855"/>
                  <a:pt x="1783" y="855"/>
                </a:cubicBezTo>
                <a:cubicBezTo>
                  <a:pt x="1783" y="855"/>
                  <a:pt x="1782" y="855"/>
                  <a:pt x="1782" y="855"/>
                </a:cubicBezTo>
                <a:cubicBezTo>
                  <a:pt x="1781" y="855"/>
                  <a:pt x="1781" y="855"/>
                  <a:pt x="1780" y="854"/>
                </a:cubicBezTo>
                <a:cubicBezTo>
                  <a:pt x="1780" y="854"/>
                  <a:pt x="1780" y="854"/>
                  <a:pt x="1780" y="854"/>
                </a:cubicBezTo>
                <a:cubicBezTo>
                  <a:pt x="1779" y="854"/>
                  <a:pt x="1779" y="853"/>
                  <a:pt x="1779" y="853"/>
                </a:cubicBezTo>
                <a:cubicBezTo>
                  <a:pt x="1779" y="853"/>
                  <a:pt x="1779" y="853"/>
                  <a:pt x="1779" y="853"/>
                </a:cubicBezTo>
                <a:cubicBezTo>
                  <a:pt x="1778" y="853"/>
                  <a:pt x="1777" y="853"/>
                  <a:pt x="1776" y="852"/>
                </a:cubicBezTo>
                <a:cubicBezTo>
                  <a:pt x="1776" y="851"/>
                  <a:pt x="1776" y="851"/>
                  <a:pt x="1775" y="850"/>
                </a:cubicBezTo>
                <a:cubicBezTo>
                  <a:pt x="1774" y="850"/>
                  <a:pt x="1774" y="850"/>
                  <a:pt x="1773" y="850"/>
                </a:cubicBezTo>
                <a:cubicBezTo>
                  <a:pt x="1772" y="850"/>
                  <a:pt x="1772" y="850"/>
                  <a:pt x="1771" y="850"/>
                </a:cubicBezTo>
                <a:cubicBezTo>
                  <a:pt x="1771" y="849"/>
                  <a:pt x="1771" y="849"/>
                  <a:pt x="1770" y="849"/>
                </a:cubicBezTo>
                <a:cubicBezTo>
                  <a:pt x="1769" y="849"/>
                  <a:pt x="1768" y="848"/>
                  <a:pt x="1767" y="847"/>
                </a:cubicBezTo>
                <a:cubicBezTo>
                  <a:pt x="1767" y="847"/>
                  <a:pt x="1767" y="846"/>
                  <a:pt x="1767" y="846"/>
                </a:cubicBezTo>
                <a:cubicBezTo>
                  <a:pt x="1767" y="846"/>
                  <a:pt x="1767" y="846"/>
                  <a:pt x="1767" y="845"/>
                </a:cubicBezTo>
                <a:cubicBezTo>
                  <a:pt x="1767" y="845"/>
                  <a:pt x="1767" y="845"/>
                  <a:pt x="1767" y="844"/>
                </a:cubicBezTo>
                <a:cubicBezTo>
                  <a:pt x="1767" y="843"/>
                  <a:pt x="1768" y="842"/>
                  <a:pt x="1769" y="842"/>
                </a:cubicBezTo>
                <a:cubicBezTo>
                  <a:pt x="1770" y="841"/>
                  <a:pt x="1770" y="842"/>
                  <a:pt x="1771" y="842"/>
                </a:cubicBezTo>
                <a:cubicBezTo>
                  <a:pt x="1771" y="842"/>
                  <a:pt x="1771" y="842"/>
                  <a:pt x="1771" y="842"/>
                </a:cubicBezTo>
                <a:cubicBezTo>
                  <a:pt x="1771" y="842"/>
                  <a:pt x="1771" y="841"/>
                  <a:pt x="1771" y="841"/>
                </a:cubicBezTo>
                <a:cubicBezTo>
                  <a:pt x="1771" y="841"/>
                  <a:pt x="1772" y="841"/>
                  <a:pt x="1772" y="841"/>
                </a:cubicBezTo>
                <a:cubicBezTo>
                  <a:pt x="1773" y="841"/>
                  <a:pt x="1773" y="841"/>
                  <a:pt x="1774" y="841"/>
                </a:cubicBezTo>
                <a:cubicBezTo>
                  <a:pt x="1774" y="841"/>
                  <a:pt x="1775" y="841"/>
                  <a:pt x="1775" y="841"/>
                </a:cubicBezTo>
                <a:cubicBezTo>
                  <a:pt x="1776" y="841"/>
                  <a:pt x="1776" y="841"/>
                  <a:pt x="1777" y="842"/>
                </a:cubicBezTo>
                <a:cubicBezTo>
                  <a:pt x="1777" y="842"/>
                  <a:pt x="1777" y="842"/>
                  <a:pt x="1778" y="842"/>
                </a:cubicBezTo>
                <a:cubicBezTo>
                  <a:pt x="1778" y="842"/>
                  <a:pt x="1778" y="842"/>
                  <a:pt x="1778" y="842"/>
                </a:cubicBezTo>
                <a:cubicBezTo>
                  <a:pt x="1779" y="842"/>
                  <a:pt x="1779" y="842"/>
                  <a:pt x="1779" y="842"/>
                </a:cubicBezTo>
                <a:cubicBezTo>
                  <a:pt x="1780" y="842"/>
                  <a:pt x="1780" y="842"/>
                  <a:pt x="1781" y="842"/>
                </a:cubicBezTo>
                <a:cubicBezTo>
                  <a:pt x="1782" y="841"/>
                  <a:pt x="1784" y="841"/>
                  <a:pt x="1785" y="842"/>
                </a:cubicBezTo>
                <a:cubicBezTo>
                  <a:pt x="1785" y="842"/>
                  <a:pt x="1785" y="842"/>
                  <a:pt x="1786" y="842"/>
                </a:cubicBezTo>
                <a:cubicBezTo>
                  <a:pt x="1786" y="843"/>
                  <a:pt x="1786" y="843"/>
                  <a:pt x="1787" y="843"/>
                </a:cubicBezTo>
                <a:cubicBezTo>
                  <a:pt x="1788" y="842"/>
                  <a:pt x="1788" y="842"/>
                  <a:pt x="1789" y="841"/>
                </a:cubicBezTo>
                <a:cubicBezTo>
                  <a:pt x="1789" y="841"/>
                  <a:pt x="1789" y="841"/>
                  <a:pt x="1790" y="841"/>
                </a:cubicBezTo>
                <a:cubicBezTo>
                  <a:pt x="1790" y="841"/>
                  <a:pt x="1790" y="841"/>
                  <a:pt x="1790" y="841"/>
                </a:cubicBezTo>
                <a:cubicBezTo>
                  <a:pt x="1791" y="841"/>
                  <a:pt x="1791" y="841"/>
                  <a:pt x="1791" y="842"/>
                </a:cubicBezTo>
                <a:cubicBezTo>
                  <a:pt x="1791" y="842"/>
                  <a:pt x="1791" y="842"/>
                  <a:pt x="1792" y="842"/>
                </a:cubicBezTo>
                <a:cubicBezTo>
                  <a:pt x="1792" y="842"/>
                  <a:pt x="1792" y="842"/>
                  <a:pt x="1792" y="842"/>
                </a:cubicBezTo>
                <a:cubicBezTo>
                  <a:pt x="1792" y="842"/>
                  <a:pt x="1792" y="841"/>
                  <a:pt x="1792" y="841"/>
                </a:cubicBezTo>
                <a:cubicBezTo>
                  <a:pt x="1793" y="841"/>
                  <a:pt x="1793" y="841"/>
                  <a:pt x="1793" y="841"/>
                </a:cubicBezTo>
                <a:cubicBezTo>
                  <a:pt x="1794" y="841"/>
                  <a:pt x="1794" y="841"/>
                  <a:pt x="1794" y="841"/>
                </a:cubicBezTo>
                <a:cubicBezTo>
                  <a:pt x="1794" y="840"/>
                  <a:pt x="1795" y="840"/>
                  <a:pt x="1796" y="840"/>
                </a:cubicBezTo>
                <a:cubicBezTo>
                  <a:pt x="1796" y="840"/>
                  <a:pt x="1797" y="840"/>
                  <a:pt x="1797" y="840"/>
                </a:cubicBezTo>
                <a:cubicBezTo>
                  <a:pt x="1797" y="840"/>
                  <a:pt x="1797" y="841"/>
                  <a:pt x="1797" y="841"/>
                </a:cubicBezTo>
                <a:cubicBezTo>
                  <a:pt x="1798" y="841"/>
                  <a:pt x="1798" y="840"/>
                  <a:pt x="1798" y="840"/>
                </a:cubicBezTo>
                <a:cubicBezTo>
                  <a:pt x="1798" y="840"/>
                  <a:pt x="1798" y="840"/>
                  <a:pt x="1798" y="840"/>
                </a:cubicBezTo>
                <a:cubicBezTo>
                  <a:pt x="1798" y="840"/>
                  <a:pt x="1799" y="839"/>
                  <a:pt x="1799" y="839"/>
                </a:cubicBezTo>
                <a:cubicBezTo>
                  <a:pt x="1800" y="838"/>
                  <a:pt x="1800" y="838"/>
                  <a:pt x="1800" y="837"/>
                </a:cubicBezTo>
                <a:cubicBezTo>
                  <a:pt x="1800" y="837"/>
                  <a:pt x="1800" y="836"/>
                  <a:pt x="1800" y="835"/>
                </a:cubicBezTo>
                <a:cubicBezTo>
                  <a:pt x="1801" y="835"/>
                  <a:pt x="1801" y="835"/>
                  <a:pt x="1801" y="835"/>
                </a:cubicBezTo>
                <a:cubicBezTo>
                  <a:pt x="1801" y="835"/>
                  <a:pt x="1802" y="834"/>
                  <a:pt x="1802" y="834"/>
                </a:cubicBezTo>
                <a:cubicBezTo>
                  <a:pt x="1802" y="834"/>
                  <a:pt x="1802" y="834"/>
                  <a:pt x="1802" y="833"/>
                </a:cubicBezTo>
                <a:cubicBezTo>
                  <a:pt x="1802" y="833"/>
                  <a:pt x="1802" y="832"/>
                  <a:pt x="1802" y="832"/>
                </a:cubicBezTo>
                <a:cubicBezTo>
                  <a:pt x="1801" y="831"/>
                  <a:pt x="1801" y="831"/>
                  <a:pt x="1801" y="830"/>
                </a:cubicBezTo>
                <a:cubicBezTo>
                  <a:pt x="1801" y="830"/>
                  <a:pt x="1801" y="829"/>
                  <a:pt x="1802" y="829"/>
                </a:cubicBezTo>
                <a:cubicBezTo>
                  <a:pt x="1802" y="829"/>
                  <a:pt x="1802" y="829"/>
                  <a:pt x="1802" y="829"/>
                </a:cubicBezTo>
                <a:cubicBezTo>
                  <a:pt x="1802" y="829"/>
                  <a:pt x="1802" y="829"/>
                  <a:pt x="1801" y="828"/>
                </a:cubicBezTo>
                <a:cubicBezTo>
                  <a:pt x="1801" y="828"/>
                  <a:pt x="1801" y="828"/>
                  <a:pt x="1801" y="827"/>
                </a:cubicBezTo>
                <a:cubicBezTo>
                  <a:pt x="1801" y="827"/>
                  <a:pt x="1801" y="827"/>
                  <a:pt x="1800" y="826"/>
                </a:cubicBezTo>
                <a:cubicBezTo>
                  <a:pt x="1800" y="826"/>
                  <a:pt x="1800" y="825"/>
                  <a:pt x="1800" y="825"/>
                </a:cubicBezTo>
                <a:cubicBezTo>
                  <a:pt x="1799" y="825"/>
                  <a:pt x="1799" y="824"/>
                  <a:pt x="1799" y="824"/>
                </a:cubicBezTo>
                <a:cubicBezTo>
                  <a:pt x="1799" y="824"/>
                  <a:pt x="1799" y="823"/>
                  <a:pt x="1799" y="823"/>
                </a:cubicBezTo>
                <a:cubicBezTo>
                  <a:pt x="1799" y="823"/>
                  <a:pt x="1799" y="823"/>
                  <a:pt x="1799" y="823"/>
                </a:cubicBezTo>
                <a:cubicBezTo>
                  <a:pt x="1799" y="823"/>
                  <a:pt x="1798" y="823"/>
                  <a:pt x="1798" y="823"/>
                </a:cubicBezTo>
                <a:cubicBezTo>
                  <a:pt x="1798" y="823"/>
                  <a:pt x="1797" y="823"/>
                  <a:pt x="1797" y="823"/>
                </a:cubicBezTo>
                <a:cubicBezTo>
                  <a:pt x="1797" y="823"/>
                  <a:pt x="1797" y="823"/>
                  <a:pt x="1796" y="823"/>
                </a:cubicBezTo>
                <a:cubicBezTo>
                  <a:pt x="1796" y="823"/>
                  <a:pt x="1796" y="823"/>
                  <a:pt x="1796" y="823"/>
                </a:cubicBezTo>
                <a:cubicBezTo>
                  <a:pt x="1796" y="823"/>
                  <a:pt x="1796" y="823"/>
                  <a:pt x="1795" y="822"/>
                </a:cubicBezTo>
                <a:cubicBezTo>
                  <a:pt x="1794" y="822"/>
                  <a:pt x="1794" y="821"/>
                  <a:pt x="1794" y="821"/>
                </a:cubicBezTo>
                <a:cubicBezTo>
                  <a:pt x="1794" y="820"/>
                  <a:pt x="1794" y="820"/>
                  <a:pt x="1793" y="820"/>
                </a:cubicBezTo>
                <a:cubicBezTo>
                  <a:pt x="1793" y="820"/>
                  <a:pt x="1791" y="820"/>
                  <a:pt x="1791" y="818"/>
                </a:cubicBezTo>
                <a:cubicBezTo>
                  <a:pt x="1791" y="818"/>
                  <a:pt x="1791" y="818"/>
                  <a:pt x="1791" y="817"/>
                </a:cubicBezTo>
                <a:cubicBezTo>
                  <a:pt x="1791" y="817"/>
                  <a:pt x="1791" y="817"/>
                  <a:pt x="1791" y="816"/>
                </a:cubicBezTo>
                <a:cubicBezTo>
                  <a:pt x="1791" y="816"/>
                  <a:pt x="1791" y="816"/>
                  <a:pt x="1791" y="816"/>
                </a:cubicBezTo>
                <a:cubicBezTo>
                  <a:pt x="1791" y="816"/>
                  <a:pt x="1790" y="816"/>
                  <a:pt x="1790" y="816"/>
                </a:cubicBezTo>
                <a:cubicBezTo>
                  <a:pt x="1790" y="816"/>
                  <a:pt x="1790" y="816"/>
                  <a:pt x="1790" y="816"/>
                </a:cubicBezTo>
                <a:cubicBezTo>
                  <a:pt x="1790" y="816"/>
                  <a:pt x="1789" y="816"/>
                  <a:pt x="1789" y="816"/>
                </a:cubicBezTo>
                <a:cubicBezTo>
                  <a:pt x="1788" y="816"/>
                  <a:pt x="1788" y="815"/>
                  <a:pt x="1788" y="815"/>
                </a:cubicBezTo>
                <a:cubicBezTo>
                  <a:pt x="1787" y="814"/>
                  <a:pt x="1787" y="814"/>
                  <a:pt x="1787" y="814"/>
                </a:cubicBezTo>
                <a:cubicBezTo>
                  <a:pt x="1787" y="813"/>
                  <a:pt x="1786" y="813"/>
                  <a:pt x="1786" y="813"/>
                </a:cubicBezTo>
                <a:cubicBezTo>
                  <a:pt x="1784" y="813"/>
                  <a:pt x="1783" y="813"/>
                  <a:pt x="1783" y="812"/>
                </a:cubicBezTo>
                <a:cubicBezTo>
                  <a:pt x="1783" y="812"/>
                  <a:pt x="1783" y="812"/>
                  <a:pt x="1783" y="812"/>
                </a:cubicBezTo>
                <a:cubicBezTo>
                  <a:pt x="1782" y="812"/>
                  <a:pt x="1782" y="811"/>
                  <a:pt x="1781" y="811"/>
                </a:cubicBezTo>
                <a:cubicBezTo>
                  <a:pt x="1781" y="810"/>
                  <a:pt x="1781" y="810"/>
                  <a:pt x="1781" y="810"/>
                </a:cubicBezTo>
                <a:cubicBezTo>
                  <a:pt x="1781" y="809"/>
                  <a:pt x="1781" y="809"/>
                  <a:pt x="1781" y="809"/>
                </a:cubicBezTo>
                <a:cubicBezTo>
                  <a:pt x="1781" y="809"/>
                  <a:pt x="1780" y="809"/>
                  <a:pt x="1780" y="809"/>
                </a:cubicBezTo>
                <a:cubicBezTo>
                  <a:pt x="1780" y="809"/>
                  <a:pt x="1779" y="809"/>
                  <a:pt x="1778" y="809"/>
                </a:cubicBezTo>
                <a:cubicBezTo>
                  <a:pt x="1778" y="809"/>
                  <a:pt x="1777" y="809"/>
                  <a:pt x="1777" y="809"/>
                </a:cubicBezTo>
                <a:cubicBezTo>
                  <a:pt x="1776" y="809"/>
                  <a:pt x="1776" y="809"/>
                  <a:pt x="1776" y="809"/>
                </a:cubicBezTo>
                <a:cubicBezTo>
                  <a:pt x="1776" y="809"/>
                  <a:pt x="1776" y="809"/>
                  <a:pt x="1776" y="809"/>
                </a:cubicBezTo>
                <a:cubicBezTo>
                  <a:pt x="1775" y="809"/>
                  <a:pt x="1774" y="808"/>
                  <a:pt x="1774" y="808"/>
                </a:cubicBezTo>
                <a:cubicBezTo>
                  <a:pt x="1774" y="808"/>
                  <a:pt x="1773" y="807"/>
                  <a:pt x="1773" y="807"/>
                </a:cubicBezTo>
                <a:cubicBezTo>
                  <a:pt x="1772" y="807"/>
                  <a:pt x="1770" y="807"/>
                  <a:pt x="1769" y="805"/>
                </a:cubicBezTo>
                <a:cubicBezTo>
                  <a:pt x="1769" y="805"/>
                  <a:pt x="1769" y="805"/>
                  <a:pt x="1768" y="805"/>
                </a:cubicBezTo>
                <a:cubicBezTo>
                  <a:pt x="1768" y="805"/>
                  <a:pt x="1768" y="804"/>
                  <a:pt x="1767" y="804"/>
                </a:cubicBezTo>
                <a:cubicBezTo>
                  <a:pt x="1767" y="804"/>
                  <a:pt x="1767" y="804"/>
                  <a:pt x="1767" y="804"/>
                </a:cubicBezTo>
                <a:cubicBezTo>
                  <a:pt x="1767" y="804"/>
                  <a:pt x="1767" y="803"/>
                  <a:pt x="1767" y="803"/>
                </a:cubicBezTo>
                <a:cubicBezTo>
                  <a:pt x="1767" y="803"/>
                  <a:pt x="1767" y="803"/>
                  <a:pt x="1767" y="803"/>
                </a:cubicBezTo>
                <a:cubicBezTo>
                  <a:pt x="1766" y="803"/>
                  <a:pt x="1766" y="802"/>
                  <a:pt x="1766" y="802"/>
                </a:cubicBezTo>
                <a:cubicBezTo>
                  <a:pt x="1766" y="802"/>
                  <a:pt x="1765" y="801"/>
                  <a:pt x="1765" y="801"/>
                </a:cubicBezTo>
                <a:cubicBezTo>
                  <a:pt x="1765" y="801"/>
                  <a:pt x="1765" y="800"/>
                  <a:pt x="1765" y="800"/>
                </a:cubicBezTo>
                <a:cubicBezTo>
                  <a:pt x="1764" y="800"/>
                  <a:pt x="1764" y="799"/>
                  <a:pt x="1764" y="799"/>
                </a:cubicBezTo>
                <a:cubicBezTo>
                  <a:pt x="1763" y="799"/>
                  <a:pt x="1762" y="799"/>
                  <a:pt x="1762" y="797"/>
                </a:cubicBezTo>
                <a:cubicBezTo>
                  <a:pt x="1762" y="797"/>
                  <a:pt x="1762" y="797"/>
                  <a:pt x="1761" y="796"/>
                </a:cubicBezTo>
                <a:cubicBezTo>
                  <a:pt x="1761" y="796"/>
                  <a:pt x="1761" y="796"/>
                  <a:pt x="1761" y="796"/>
                </a:cubicBezTo>
                <a:cubicBezTo>
                  <a:pt x="1761" y="796"/>
                  <a:pt x="1760" y="796"/>
                  <a:pt x="1760" y="795"/>
                </a:cubicBezTo>
                <a:cubicBezTo>
                  <a:pt x="1760" y="795"/>
                  <a:pt x="1759" y="795"/>
                  <a:pt x="1759" y="795"/>
                </a:cubicBezTo>
                <a:cubicBezTo>
                  <a:pt x="1757" y="795"/>
                  <a:pt x="1757" y="794"/>
                  <a:pt x="1757" y="793"/>
                </a:cubicBezTo>
                <a:cubicBezTo>
                  <a:pt x="1757" y="793"/>
                  <a:pt x="1757" y="793"/>
                  <a:pt x="1757" y="793"/>
                </a:cubicBezTo>
                <a:cubicBezTo>
                  <a:pt x="1756" y="792"/>
                  <a:pt x="1756" y="792"/>
                  <a:pt x="1756" y="791"/>
                </a:cubicBezTo>
                <a:cubicBezTo>
                  <a:pt x="1755" y="791"/>
                  <a:pt x="1755" y="791"/>
                  <a:pt x="1755" y="790"/>
                </a:cubicBezTo>
                <a:cubicBezTo>
                  <a:pt x="1755" y="790"/>
                  <a:pt x="1754" y="790"/>
                  <a:pt x="1754" y="790"/>
                </a:cubicBezTo>
                <a:cubicBezTo>
                  <a:pt x="1754" y="790"/>
                  <a:pt x="1754" y="789"/>
                  <a:pt x="1753" y="789"/>
                </a:cubicBezTo>
                <a:cubicBezTo>
                  <a:pt x="1753" y="789"/>
                  <a:pt x="1753" y="789"/>
                  <a:pt x="1753" y="789"/>
                </a:cubicBezTo>
                <a:cubicBezTo>
                  <a:pt x="1753" y="789"/>
                  <a:pt x="1753" y="790"/>
                  <a:pt x="1752" y="790"/>
                </a:cubicBezTo>
                <a:cubicBezTo>
                  <a:pt x="1752" y="791"/>
                  <a:pt x="1751" y="791"/>
                  <a:pt x="1750" y="791"/>
                </a:cubicBezTo>
                <a:cubicBezTo>
                  <a:pt x="1750" y="791"/>
                  <a:pt x="1750" y="791"/>
                  <a:pt x="1750" y="791"/>
                </a:cubicBezTo>
                <a:cubicBezTo>
                  <a:pt x="1750" y="791"/>
                  <a:pt x="1749" y="791"/>
                  <a:pt x="1749" y="791"/>
                </a:cubicBezTo>
                <a:cubicBezTo>
                  <a:pt x="1749" y="791"/>
                  <a:pt x="1749" y="791"/>
                  <a:pt x="1749" y="791"/>
                </a:cubicBezTo>
                <a:cubicBezTo>
                  <a:pt x="1749" y="791"/>
                  <a:pt x="1748" y="792"/>
                  <a:pt x="1748" y="792"/>
                </a:cubicBezTo>
                <a:cubicBezTo>
                  <a:pt x="1748" y="792"/>
                  <a:pt x="1748" y="792"/>
                  <a:pt x="1747" y="792"/>
                </a:cubicBezTo>
                <a:cubicBezTo>
                  <a:pt x="1747" y="792"/>
                  <a:pt x="1746" y="792"/>
                  <a:pt x="1746" y="792"/>
                </a:cubicBezTo>
                <a:cubicBezTo>
                  <a:pt x="1746" y="792"/>
                  <a:pt x="1745" y="792"/>
                  <a:pt x="1745" y="792"/>
                </a:cubicBezTo>
                <a:cubicBezTo>
                  <a:pt x="1745" y="792"/>
                  <a:pt x="1745" y="791"/>
                  <a:pt x="1745" y="791"/>
                </a:cubicBezTo>
                <a:cubicBezTo>
                  <a:pt x="1745" y="790"/>
                  <a:pt x="1745" y="790"/>
                  <a:pt x="1745" y="790"/>
                </a:cubicBezTo>
                <a:cubicBezTo>
                  <a:pt x="1745" y="790"/>
                  <a:pt x="1745" y="789"/>
                  <a:pt x="1746" y="789"/>
                </a:cubicBezTo>
                <a:cubicBezTo>
                  <a:pt x="1746" y="788"/>
                  <a:pt x="1747" y="788"/>
                  <a:pt x="1749" y="787"/>
                </a:cubicBezTo>
                <a:cubicBezTo>
                  <a:pt x="1750" y="787"/>
                  <a:pt x="1750" y="787"/>
                  <a:pt x="1751" y="787"/>
                </a:cubicBezTo>
                <a:cubicBezTo>
                  <a:pt x="1751" y="786"/>
                  <a:pt x="1751" y="786"/>
                  <a:pt x="1751" y="785"/>
                </a:cubicBezTo>
                <a:cubicBezTo>
                  <a:pt x="1751" y="785"/>
                  <a:pt x="1751" y="785"/>
                  <a:pt x="1751" y="785"/>
                </a:cubicBezTo>
                <a:cubicBezTo>
                  <a:pt x="1751" y="785"/>
                  <a:pt x="1751" y="785"/>
                  <a:pt x="1751" y="784"/>
                </a:cubicBezTo>
                <a:cubicBezTo>
                  <a:pt x="1750" y="784"/>
                  <a:pt x="1750" y="784"/>
                  <a:pt x="1750" y="783"/>
                </a:cubicBezTo>
                <a:cubicBezTo>
                  <a:pt x="1750" y="783"/>
                  <a:pt x="1749" y="783"/>
                  <a:pt x="1749" y="782"/>
                </a:cubicBezTo>
                <a:cubicBezTo>
                  <a:pt x="1749" y="782"/>
                  <a:pt x="1749" y="782"/>
                  <a:pt x="1749" y="781"/>
                </a:cubicBezTo>
                <a:cubicBezTo>
                  <a:pt x="1749" y="781"/>
                  <a:pt x="1749" y="781"/>
                  <a:pt x="1748" y="780"/>
                </a:cubicBezTo>
                <a:cubicBezTo>
                  <a:pt x="1748" y="780"/>
                  <a:pt x="1748" y="780"/>
                  <a:pt x="1748" y="780"/>
                </a:cubicBezTo>
                <a:cubicBezTo>
                  <a:pt x="1748" y="779"/>
                  <a:pt x="1748" y="779"/>
                  <a:pt x="1748" y="778"/>
                </a:cubicBezTo>
                <a:cubicBezTo>
                  <a:pt x="1748" y="778"/>
                  <a:pt x="1748" y="778"/>
                  <a:pt x="1748" y="778"/>
                </a:cubicBezTo>
                <a:cubicBezTo>
                  <a:pt x="1747" y="777"/>
                  <a:pt x="1747" y="777"/>
                  <a:pt x="1747" y="777"/>
                </a:cubicBezTo>
                <a:cubicBezTo>
                  <a:pt x="1747" y="777"/>
                  <a:pt x="1747" y="777"/>
                  <a:pt x="1747" y="777"/>
                </a:cubicBezTo>
                <a:cubicBezTo>
                  <a:pt x="1746" y="776"/>
                  <a:pt x="1746" y="776"/>
                  <a:pt x="1746" y="776"/>
                </a:cubicBezTo>
                <a:cubicBezTo>
                  <a:pt x="1745" y="776"/>
                  <a:pt x="1744" y="776"/>
                  <a:pt x="1744" y="775"/>
                </a:cubicBezTo>
                <a:cubicBezTo>
                  <a:pt x="1743" y="774"/>
                  <a:pt x="1741" y="773"/>
                  <a:pt x="1739" y="773"/>
                </a:cubicBezTo>
                <a:cubicBezTo>
                  <a:pt x="1739" y="773"/>
                  <a:pt x="1739" y="773"/>
                  <a:pt x="1739" y="773"/>
                </a:cubicBezTo>
                <a:cubicBezTo>
                  <a:pt x="1739" y="773"/>
                  <a:pt x="1738" y="773"/>
                  <a:pt x="1737" y="773"/>
                </a:cubicBezTo>
                <a:cubicBezTo>
                  <a:pt x="1737" y="773"/>
                  <a:pt x="1737" y="772"/>
                  <a:pt x="1737" y="772"/>
                </a:cubicBezTo>
                <a:cubicBezTo>
                  <a:pt x="1737" y="772"/>
                  <a:pt x="1737" y="772"/>
                  <a:pt x="1737" y="772"/>
                </a:cubicBezTo>
                <a:cubicBezTo>
                  <a:pt x="1736" y="772"/>
                  <a:pt x="1736" y="772"/>
                  <a:pt x="1736" y="773"/>
                </a:cubicBezTo>
                <a:cubicBezTo>
                  <a:pt x="1735" y="773"/>
                  <a:pt x="1735" y="773"/>
                  <a:pt x="1735" y="773"/>
                </a:cubicBezTo>
                <a:cubicBezTo>
                  <a:pt x="1734" y="774"/>
                  <a:pt x="1734" y="774"/>
                  <a:pt x="1734" y="774"/>
                </a:cubicBezTo>
                <a:cubicBezTo>
                  <a:pt x="1733" y="774"/>
                  <a:pt x="1733" y="774"/>
                  <a:pt x="1732" y="774"/>
                </a:cubicBezTo>
                <a:cubicBezTo>
                  <a:pt x="1732" y="775"/>
                  <a:pt x="1732" y="775"/>
                  <a:pt x="1732" y="775"/>
                </a:cubicBezTo>
                <a:cubicBezTo>
                  <a:pt x="1732" y="775"/>
                  <a:pt x="1732" y="775"/>
                  <a:pt x="1731" y="775"/>
                </a:cubicBezTo>
                <a:cubicBezTo>
                  <a:pt x="1731" y="775"/>
                  <a:pt x="1731" y="776"/>
                  <a:pt x="1731" y="777"/>
                </a:cubicBezTo>
                <a:cubicBezTo>
                  <a:pt x="1730" y="777"/>
                  <a:pt x="1730" y="777"/>
                  <a:pt x="1729" y="778"/>
                </a:cubicBezTo>
                <a:cubicBezTo>
                  <a:pt x="1729" y="778"/>
                  <a:pt x="1729" y="778"/>
                  <a:pt x="1728" y="778"/>
                </a:cubicBezTo>
                <a:cubicBezTo>
                  <a:pt x="1728" y="778"/>
                  <a:pt x="1728" y="778"/>
                  <a:pt x="1727" y="778"/>
                </a:cubicBezTo>
                <a:cubicBezTo>
                  <a:pt x="1726" y="778"/>
                  <a:pt x="1726" y="778"/>
                  <a:pt x="1725" y="779"/>
                </a:cubicBezTo>
                <a:cubicBezTo>
                  <a:pt x="1725" y="779"/>
                  <a:pt x="1725" y="779"/>
                  <a:pt x="1724" y="779"/>
                </a:cubicBezTo>
                <a:cubicBezTo>
                  <a:pt x="1724" y="779"/>
                  <a:pt x="1724" y="779"/>
                  <a:pt x="1724" y="779"/>
                </a:cubicBezTo>
                <a:cubicBezTo>
                  <a:pt x="1724" y="779"/>
                  <a:pt x="1724" y="779"/>
                  <a:pt x="1724" y="779"/>
                </a:cubicBezTo>
                <a:cubicBezTo>
                  <a:pt x="1724" y="779"/>
                  <a:pt x="1724" y="779"/>
                  <a:pt x="1724" y="779"/>
                </a:cubicBezTo>
                <a:cubicBezTo>
                  <a:pt x="1724" y="779"/>
                  <a:pt x="1724" y="779"/>
                  <a:pt x="1724" y="779"/>
                </a:cubicBezTo>
                <a:cubicBezTo>
                  <a:pt x="1724" y="779"/>
                  <a:pt x="1724" y="779"/>
                  <a:pt x="1724" y="779"/>
                </a:cubicBezTo>
                <a:cubicBezTo>
                  <a:pt x="1724" y="779"/>
                  <a:pt x="1723" y="779"/>
                  <a:pt x="1723" y="779"/>
                </a:cubicBezTo>
                <a:cubicBezTo>
                  <a:pt x="1723" y="780"/>
                  <a:pt x="1723" y="780"/>
                  <a:pt x="1722" y="780"/>
                </a:cubicBezTo>
                <a:cubicBezTo>
                  <a:pt x="1722" y="780"/>
                  <a:pt x="1721" y="780"/>
                  <a:pt x="1721" y="781"/>
                </a:cubicBezTo>
                <a:cubicBezTo>
                  <a:pt x="1721" y="781"/>
                  <a:pt x="1720" y="781"/>
                  <a:pt x="1720" y="781"/>
                </a:cubicBezTo>
                <a:cubicBezTo>
                  <a:pt x="1720" y="781"/>
                  <a:pt x="1720" y="782"/>
                  <a:pt x="1719" y="782"/>
                </a:cubicBezTo>
                <a:cubicBezTo>
                  <a:pt x="1719" y="782"/>
                  <a:pt x="1718" y="782"/>
                  <a:pt x="1718" y="782"/>
                </a:cubicBezTo>
                <a:cubicBezTo>
                  <a:pt x="1718" y="782"/>
                  <a:pt x="1718" y="783"/>
                  <a:pt x="1717" y="783"/>
                </a:cubicBezTo>
                <a:cubicBezTo>
                  <a:pt x="1717" y="783"/>
                  <a:pt x="1717" y="783"/>
                  <a:pt x="1717" y="783"/>
                </a:cubicBezTo>
                <a:cubicBezTo>
                  <a:pt x="1716" y="783"/>
                  <a:pt x="1716" y="783"/>
                  <a:pt x="1716" y="783"/>
                </a:cubicBezTo>
                <a:cubicBezTo>
                  <a:pt x="1716" y="783"/>
                  <a:pt x="1716" y="783"/>
                  <a:pt x="1716" y="783"/>
                </a:cubicBezTo>
                <a:cubicBezTo>
                  <a:pt x="1716" y="783"/>
                  <a:pt x="1716" y="783"/>
                  <a:pt x="1716" y="783"/>
                </a:cubicBezTo>
                <a:cubicBezTo>
                  <a:pt x="1716" y="784"/>
                  <a:pt x="1716" y="785"/>
                  <a:pt x="1715" y="785"/>
                </a:cubicBezTo>
                <a:cubicBezTo>
                  <a:pt x="1715" y="785"/>
                  <a:pt x="1715" y="786"/>
                  <a:pt x="1714" y="786"/>
                </a:cubicBezTo>
                <a:cubicBezTo>
                  <a:pt x="1714" y="786"/>
                  <a:pt x="1714" y="786"/>
                  <a:pt x="1714" y="786"/>
                </a:cubicBezTo>
                <a:cubicBezTo>
                  <a:pt x="1713" y="786"/>
                  <a:pt x="1713" y="787"/>
                  <a:pt x="1712" y="787"/>
                </a:cubicBezTo>
                <a:cubicBezTo>
                  <a:pt x="1712" y="787"/>
                  <a:pt x="1712" y="787"/>
                  <a:pt x="1712" y="787"/>
                </a:cubicBezTo>
                <a:cubicBezTo>
                  <a:pt x="1711" y="787"/>
                  <a:pt x="1710" y="787"/>
                  <a:pt x="1710" y="787"/>
                </a:cubicBezTo>
                <a:cubicBezTo>
                  <a:pt x="1709" y="787"/>
                  <a:pt x="1709" y="787"/>
                  <a:pt x="1708" y="786"/>
                </a:cubicBezTo>
                <a:cubicBezTo>
                  <a:pt x="1707" y="786"/>
                  <a:pt x="1707" y="785"/>
                  <a:pt x="1706" y="785"/>
                </a:cubicBezTo>
                <a:cubicBezTo>
                  <a:pt x="1706" y="784"/>
                  <a:pt x="1706" y="784"/>
                  <a:pt x="1706" y="784"/>
                </a:cubicBezTo>
                <a:cubicBezTo>
                  <a:pt x="1705" y="784"/>
                  <a:pt x="1705" y="784"/>
                  <a:pt x="1704" y="783"/>
                </a:cubicBezTo>
                <a:cubicBezTo>
                  <a:pt x="1703" y="783"/>
                  <a:pt x="1703" y="783"/>
                  <a:pt x="1702" y="783"/>
                </a:cubicBezTo>
                <a:cubicBezTo>
                  <a:pt x="1702" y="782"/>
                  <a:pt x="1702" y="782"/>
                  <a:pt x="1702" y="782"/>
                </a:cubicBezTo>
                <a:cubicBezTo>
                  <a:pt x="1701" y="782"/>
                  <a:pt x="1701" y="782"/>
                  <a:pt x="1700" y="782"/>
                </a:cubicBezTo>
                <a:cubicBezTo>
                  <a:pt x="1700" y="781"/>
                  <a:pt x="1699" y="782"/>
                  <a:pt x="1699" y="782"/>
                </a:cubicBezTo>
                <a:cubicBezTo>
                  <a:pt x="1699" y="782"/>
                  <a:pt x="1699" y="782"/>
                  <a:pt x="1699" y="782"/>
                </a:cubicBezTo>
                <a:cubicBezTo>
                  <a:pt x="1698" y="783"/>
                  <a:pt x="1697" y="783"/>
                  <a:pt x="1695" y="783"/>
                </a:cubicBezTo>
                <a:cubicBezTo>
                  <a:pt x="1694" y="783"/>
                  <a:pt x="1694" y="782"/>
                  <a:pt x="1693" y="782"/>
                </a:cubicBezTo>
                <a:cubicBezTo>
                  <a:pt x="1693" y="782"/>
                  <a:pt x="1693" y="781"/>
                  <a:pt x="1693" y="781"/>
                </a:cubicBezTo>
                <a:cubicBezTo>
                  <a:pt x="1692" y="781"/>
                  <a:pt x="1691" y="781"/>
                  <a:pt x="1691" y="780"/>
                </a:cubicBezTo>
                <a:cubicBezTo>
                  <a:pt x="1691" y="780"/>
                  <a:pt x="1690" y="781"/>
                  <a:pt x="1689" y="782"/>
                </a:cubicBezTo>
                <a:cubicBezTo>
                  <a:pt x="1689" y="782"/>
                  <a:pt x="1689" y="782"/>
                  <a:pt x="1689" y="782"/>
                </a:cubicBezTo>
                <a:cubicBezTo>
                  <a:pt x="1688" y="782"/>
                  <a:pt x="1688" y="783"/>
                  <a:pt x="1687" y="783"/>
                </a:cubicBezTo>
                <a:cubicBezTo>
                  <a:pt x="1686" y="783"/>
                  <a:pt x="1686" y="783"/>
                  <a:pt x="1686" y="784"/>
                </a:cubicBezTo>
                <a:cubicBezTo>
                  <a:pt x="1685" y="784"/>
                  <a:pt x="1685" y="784"/>
                  <a:pt x="1684" y="784"/>
                </a:cubicBezTo>
                <a:cubicBezTo>
                  <a:pt x="1684" y="785"/>
                  <a:pt x="1683" y="786"/>
                  <a:pt x="1683" y="786"/>
                </a:cubicBezTo>
                <a:cubicBezTo>
                  <a:pt x="1683" y="787"/>
                  <a:pt x="1683" y="787"/>
                  <a:pt x="1683" y="788"/>
                </a:cubicBezTo>
                <a:cubicBezTo>
                  <a:pt x="1683" y="789"/>
                  <a:pt x="1682" y="789"/>
                  <a:pt x="1683" y="790"/>
                </a:cubicBezTo>
                <a:cubicBezTo>
                  <a:pt x="1683" y="791"/>
                  <a:pt x="1683" y="792"/>
                  <a:pt x="1683" y="792"/>
                </a:cubicBezTo>
                <a:cubicBezTo>
                  <a:pt x="1683" y="792"/>
                  <a:pt x="1683" y="792"/>
                  <a:pt x="1683" y="792"/>
                </a:cubicBezTo>
                <a:cubicBezTo>
                  <a:pt x="1683" y="792"/>
                  <a:pt x="1683" y="792"/>
                  <a:pt x="1683" y="792"/>
                </a:cubicBezTo>
                <a:cubicBezTo>
                  <a:pt x="1683" y="792"/>
                  <a:pt x="1683" y="792"/>
                  <a:pt x="1683" y="792"/>
                </a:cubicBezTo>
                <a:cubicBezTo>
                  <a:pt x="1683" y="792"/>
                  <a:pt x="1683" y="792"/>
                  <a:pt x="1683" y="792"/>
                </a:cubicBezTo>
                <a:cubicBezTo>
                  <a:pt x="1683" y="793"/>
                  <a:pt x="1683" y="793"/>
                  <a:pt x="1683" y="793"/>
                </a:cubicBezTo>
                <a:cubicBezTo>
                  <a:pt x="1683" y="793"/>
                  <a:pt x="1683" y="793"/>
                  <a:pt x="1683" y="794"/>
                </a:cubicBezTo>
                <a:cubicBezTo>
                  <a:pt x="1682" y="795"/>
                  <a:pt x="1682" y="795"/>
                  <a:pt x="1681" y="796"/>
                </a:cubicBezTo>
                <a:cubicBezTo>
                  <a:pt x="1681" y="796"/>
                  <a:pt x="1681" y="796"/>
                  <a:pt x="1681" y="796"/>
                </a:cubicBezTo>
                <a:cubicBezTo>
                  <a:pt x="1681" y="796"/>
                  <a:pt x="1681" y="796"/>
                  <a:pt x="1681" y="797"/>
                </a:cubicBezTo>
                <a:cubicBezTo>
                  <a:pt x="1681" y="797"/>
                  <a:pt x="1681" y="797"/>
                  <a:pt x="1681" y="797"/>
                </a:cubicBezTo>
                <a:cubicBezTo>
                  <a:pt x="1681" y="799"/>
                  <a:pt x="1681" y="800"/>
                  <a:pt x="1680" y="801"/>
                </a:cubicBezTo>
                <a:cubicBezTo>
                  <a:pt x="1680" y="802"/>
                  <a:pt x="1679" y="802"/>
                  <a:pt x="1678" y="803"/>
                </a:cubicBezTo>
                <a:cubicBezTo>
                  <a:pt x="1678" y="803"/>
                  <a:pt x="1677" y="803"/>
                  <a:pt x="1677" y="803"/>
                </a:cubicBezTo>
                <a:cubicBezTo>
                  <a:pt x="1677" y="803"/>
                  <a:pt x="1676" y="803"/>
                  <a:pt x="1676" y="803"/>
                </a:cubicBezTo>
                <a:cubicBezTo>
                  <a:pt x="1676" y="803"/>
                  <a:pt x="1676" y="804"/>
                  <a:pt x="1676" y="804"/>
                </a:cubicBezTo>
                <a:cubicBezTo>
                  <a:pt x="1675" y="804"/>
                  <a:pt x="1675" y="805"/>
                  <a:pt x="1674" y="805"/>
                </a:cubicBezTo>
                <a:cubicBezTo>
                  <a:pt x="1674" y="805"/>
                  <a:pt x="1673" y="805"/>
                  <a:pt x="1672" y="806"/>
                </a:cubicBezTo>
                <a:cubicBezTo>
                  <a:pt x="1671" y="806"/>
                  <a:pt x="1670" y="806"/>
                  <a:pt x="1669" y="806"/>
                </a:cubicBezTo>
                <a:cubicBezTo>
                  <a:pt x="1669" y="806"/>
                  <a:pt x="1669" y="806"/>
                  <a:pt x="1669" y="806"/>
                </a:cubicBezTo>
                <a:cubicBezTo>
                  <a:pt x="1668" y="807"/>
                  <a:pt x="1667" y="807"/>
                  <a:pt x="1667" y="807"/>
                </a:cubicBezTo>
                <a:cubicBezTo>
                  <a:pt x="1666" y="807"/>
                  <a:pt x="1666" y="807"/>
                  <a:pt x="1666" y="807"/>
                </a:cubicBezTo>
                <a:cubicBezTo>
                  <a:pt x="1665" y="808"/>
                  <a:pt x="1664" y="808"/>
                  <a:pt x="1663" y="808"/>
                </a:cubicBezTo>
                <a:cubicBezTo>
                  <a:pt x="1663" y="808"/>
                  <a:pt x="1663" y="809"/>
                  <a:pt x="1663" y="810"/>
                </a:cubicBezTo>
                <a:cubicBezTo>
                  <a:pt x="1663" y="810"/>
                  <a:pt x="1663" y="811"/>
                  <a:pt x="1662" y="811"/>
                </a:cubicBezTo>
                <a:cubicBezTo>
                  <a:pt x="1662" y="812"/>
                  <a:pt x="1661" y="812"/>
                  <a:pt x="1660" y="812"/>
                </a:cubicBezTo>
                <a:cubicBezTo>
                  <a:pt x="1660" y="812"/>
                  <a:pt x="1660" y="812"/>
                  <a:pt x="1660" y="812"/>
                </a:cubicBezTo>
                <a:cubicBezTo>
                  <a:pt x="1659" y="812"/>
                  <a:pt x="1659" y="812"/>
                  <a:pt x="1659" y="812"/>
                </a:cubicBezTo>
                <a:cubicBezTo>
                  <a:pt x="1659" y="813"/>
                  <a:pt x="1657" y="814"/>
                  <a:pt x="1657" y="814"/>
                </a:cubicBezTo>
                <a:cubicBezTo>
                  <a:pt x="1657" y="814"/>
                  <a:pt x="1657" y="815"/>
                  <a:pt x="1657" y="815"/>
                </a:cubicBezTo>
                <a:cubicBezTo>
                  <a:pt x="1657" y="815"/>
                  <a:pt x="1656" y="816"/>
                  <a:pt x="1656" y="816"/>
                </a:cubicBezTo>
                <a:cubicBezTo>
                  <a:pt x="1656" y="816"/>
                  <a:pt x="1655" y="817"/>
                  <a:pt x="1655" y="817"/>
                </a:cubicBezTo>
                <a:cubicBezTo>
                  <a:pt x="1654" y="817"/>
                  <a:pt x="1654" y="817"/>
                  <a:pt x="1654" y="817"/>
                </a:cubicBezTo>
                <a:cubicBezTo>
                  <a:pt x="1654" y="817"/>
                  <a:pt x="1654" y="817"/>
                  <a:pt x="1654" y="817"/>
                </a:cubicBezTo>
                <a:cubicBezTo>
                  <a:pt x="1654" y="817"/>
                  <a:pt x="1653" y="818"/>
                  <a:pt x="1653" y="818"/>
                </a:cubicBezTo>
                <a:cubicBezTo>
                  <a:pt x="1653" y="819"/>
                  <a:pt x="1653" y="819"/>
                  <a:pt x="1653" y="819"/>
                </a:cubicBezTo>
                <a:cubicBezTo>
                  <a:pt x="1652" y="820"/>
                  <a:pt x="1652" y="821"/>
                  <a:pt x="1650" y="822"/>
                </a:cubicBezTo>
                <a:cubicBezTo>
                  <a:pt x="1650" y="823"/>
                  <a:pt x="1649" y="823"/>
                  <a:pt x="1649" y="823"/>
                </a:cubicBezTo>
                <a:cubicBezTo>
                  <a:pt x="1649" y="823"/>
                  <a:pt x="1649" y="823"/>
                  <a:pt x="1650" y="824"/>
                </a:cubicBezTo>
                <a:cubicBezTo>
                  <a:pt x="1650" y="824"/>
                  <a:pt x="1651" y="824"/>
                  <a:pt x="1651" y="825"/>
                </a:cubicBezTo>
                <a:cubicBezTo>
                  <a:pt x="1651" y="825"/>
                  <a:pt x="1651" y="825"/>
                  <a:pt x="1651" y="826"/>
                </a:cubicBezTo>
                <a:cubicBezTo>
                  <a:pt x="1651" y="826"/>
                  <a:pt x="1651" y="826"/>
                  <a:pt x="1651" y="826"/>
                </a:cubicBezTo>
                <a:cubicBezTo>
                  <a:pt x="1651" y="826"/>
                  <a:pt x="1651" y="827"/>
                  <a:pt x="1652" y="827"/>
                </a:cubicBezTo>
                <a:cubicBezTo>
                  <a:pt x="1652" y="828"/>
                  <a:pt x="1652" y="828"/>
                  <a:pt x="1652" y="828"/>
                </a:cubicBezTo>
                <a:cubicBezTo>
                  <a:pt x="1652" y="828"/>
                  <a:pt x="1653" y="828"/>
                  <a:pt x="1653" y="828"/>
                </a:cubicBezTo>
                <a:cubicBezTo>
                  <a:pt x="1653" y="828"/>
                  <a:pt x="1653" y="828"/>
                  <a:pt x="1654" y="829"/>
                </a:cubicBezTo>
                <a:cubicBezTo>
                  <a:pt x="1655" y="830"/>
                  <a:pt x="1654" y="831"/>
                  <a:pt x="1653" y="832"/>
                </a:cubicBezTo>
                <a:cubicBezTo>
                  <a:pt x="1653" y="832"/>
                  <a:pt x="1653" y="832"/>
                  <a:pt x="1653" y="832"/>
                </a:cubicBezTo>
                <a:cubicBezTo>
                  <a:pt x="1652" y="833"/>
                  <a:pt x="1651" y="833"/>
                  <a:pt x="1650" y="834"/>
                </a:cubicBezTo>
                <a:cubicBezTo>
                  <a:pt x="1650" y="834"/>
                  <a:pt x="1650" y="834"/>
                  <a:pt x="1650" y="834"/>
                </a:cubicBezTo>
                <a:cubicBezTo>
                  <a:pt x="1649" y="834"/>
                  <a:pt x="1649" y="834"/>
                  <a:pt x="1648" y="834"/>
                </a:cubicBezTo>
                <a:cubicBezTo>
                  <a:pt x="1649" y="835"/>
                  <a:pt x="1649" y="835"/>
                  <a:pt x="1648" y="836"/>
                </a:cubicBezTo>
                <a:cubicBezTo>
                  <a:pt x="1648" y="837"/>
                  <a:pt x="1648" y="838"/>
                  <a:pt x="1647" y="838"/>
                </a:cubicBezTo>
                <a:cubicBezTo>
                  <a:pt x="1647" y="839"/>
                  <a:pt x="1646" y="839"/>
                  <a:pt x="1646" y="840"/>
                </a:cubicBezTo>
                <a:cubicBezTo>
                  <a:pt x="1646" y="840"/>
                  <a:pt x="1645" y="841"/>
                  <a:pt x="1645" y="841"/>
                </a:cubicBezTo>
                <a:cubicBezTo>
                  <a:pt x="1645" y="841"/>
                  <a:pt x="1645" y="841"/>
                  <a:pt x="1645" y="842"/>
                </a:cubicBezTo>
                <a:cubicBezTo>
                  <a:pt x="1645" y="843"/>
                  <a:pt x="1645" y="844"/>
                  <a:pt x="1644" y="844"/>
                </a:cubicBezTo>
                <a:cubicBezTo>
                  <a:pt x="1644" y="845"/>
                  <a:pt x="1643" y="845"/>
                  <a:pt x="1641" y="845"/>
                </a:cubicBezTo>
                <a:cubicBezTo>
                  <a:pt x="1641" y="845"/>
                  <a:pt x="1641" y="845"/>
                  <a:pt x="1641" y="845"/>
                </a:cubicBezTo>
                <a:cubicBezTo>
                  <a:pt x="1641" y="845"/>
                  <a:pt x="1641" y="845"/>
                  <a:pt x="1641" y="845"/>
                </a:cubicBezTo>
                <a:cubicBezTo>
                  <a:pt x="1640" y="845"/>
                  <a:pt x="1639" y="846"/>
                  <a:pt x="1638" y="846"/>
                </a:cubicBezTo>
                <a:cubicBezTo>
                  <a:pt x="1637" y="846"/>
                  <a:pt x="1637" y="846"/>
                  <a:pt x="1637" y="846"/>
                </a:cubicBezTo>
                <a:cubicBezTo>
                  <a:pt x="1637" y="847"/>
                  <a:pt x="1636" y="847"/>
                  <a:pt x="1636" y="847"/>
                </a:cubicBezTo>
                <a:cubicBezTo>
                  <a:pt x="1635" y="847"/>
                  <a:pt x="1634" y="847"/>
                  <a:pt x="1634" y="847"/>
                </a:cubicBezTo>
                <a:cubicBezTo>
                  <a:pt x="1634" y="849"/>
                  <a:pt x="1634" y="850"/>
                  <a:pt x="1633" y="850"/>
                </a:cubicBezTo>
                <a:cubicBezTo>
                  <a:pt x="1633" y="850"/>
                  <a:pt x="1633" y="850"/>
                  <a:pt x="1633" y="850"/>
                </a:cubicBezTo>
                <a:cubicBezTo>
                  <a:pt x="1633" y="851"/>
                  <a:pt x="1633" y="852"/>
                  <a:pt x="1632" y="852"/>
                </a:cubicBezTo>
                <a:cubicBezTo>
                  <a:pt x="1632" y="853"/>
                  <a:pt x="1631" y="853"/>
                  <a:pt x="1630" y="852"/>
                </a:cubicBezTo>
                <a:cubicBezTo>
                  <a:pt x="1630" y="852"/>
                  <a:pt x="1629" y="852"/>
                  <a:pt x="1629" y="852"/>
                </a:cubicBezTo>
                <a:cubicBezTo>
                  <a:pt x="1628" y="852"/>
                  <a:pt x="1628" y="851"/>
                  <a:pt x="1627" y="851"/>
                </a:cubicBezTo>
                <a:cubicBezTo>
                  <a:pt x="1627" y="851"/>
                  <a:pt x="1627" y="851"/>
                  <a:pt x="1627" y="851"/>
                </a:cubicBezTo>
                <a:cubicBezTo>
                  <a:pt x="1627" y="851"/>
                  <a:pt x="1627" y="851"/>
                  <a:pt x="1626" y="852"/>
                </a:cubicBezTo>
                <a:cubicBezTo>
                  <a:pt x="1626" y="852"/>
                  <a:pt x="1625" y="853"/>
                  <a:pt x="1624" y="853"/>
                </a:cubicBezTo>
                <a:cubicBezTo>
                  <a:pt x="1624" y="853"/>
                  <a:pt x="1623" y="853"/>
                  <a:pt x="1623" y="852"/>
                </a:cubicBezTo>
                <a:cubicBezTo>
                  <a:pt x="1622" y="852"/>
                  <a:pt x="1621" y="852"/>
                  <a:pt x="1620" y="852"/>
                </a:cubicBezTo>
                <a:cubicBezTo>
                  <a:pt x="1620" y="852"/>
                  <a:pt x="1619" y="852"/>
                  <a:pt x="1619" y="852"/>
                </a:cubicBezTo>
                <a:cubicBezTo>
                  <a:pt x="1619" y="852"/>
                  <a:pt x="1618" y="852"/>
                  <a:pt x="1618" y="852"/>
                </a:cubicBezTo>
                <a:cubicBezTo>
                  <a:pt x="1617" y="852"/>
                  <a:pt x="1617" y="853"/>
                  <a:pt x="1616" y="853"/>
                </a:cubicBezTo>
                <a:cubicBezTo>
                  <a:pt x="1615" y="853"/>
                  <a:pt x="1614" y="852"/>
                  <a:pt x="1614" y="851"/>
                </a:cubicBezTo>
                <a:cubicBezTo>
                  <a:pt x="1614" y="851"/>
                  <a:pt x="1614" y="851"/>
                  <a:pt x="1613" y="851"/>
                </a:cubicBezTo>
                <a:cubicBezTo>
                  <a:pt x="1613" y="851"/>
                  <a:pt x="1613" y="851"/>
                  <a:pt x="1612" y="851"/>
                </a:cubicBezTo>
                <a:cubicBezTo>
                  <a:pt x="1612" y="851"/>
                  <a:pt x="1611" y="851"/>
                  <a:pt x="1610" y="851"/>
                </a:cubicBezTo>
                <a:cubicBezTo>
                  <a:pt x="1610" y="852"/>
                  <a:pt x="1610" y="852"/>
                  <a:pt x="1610" y="852"/>
                </a:cubicBezTo>
                <a:cubicBezTo>
                  <a:pt x="1609" y="852"/>
                  <a:pt x="1609" y="852"/>
                  <a:pt x="1609" y="852"/>
                </a:cubicBezTo>
                <a:cubicBezTo>
                  <a:pt x="1609" y="852"/>
                  <a:pt x="1609" y="852"/>
                  <a:pt x="1609" y="852"/>
                </a:cubicBezTo>
                <a:cubicBezTo>
                  <a:pt x="1608" y="852"/>
                  <a:pt x="1608" y="853"/>
                  <a:pt x="1607" y="853"/>
                </a:cubicBezTo>
                <a:cubicBezTo>
                  <a:pt x="1607" y="853"/>
                  <a:pt x="1606" y="854"/>
                  <a:pt x="1606" y="854"/>
                </a:cubicBezTo>
                <a:cubicBezTo>
                  <a:pt x="1605" y="854"/>
                  <a:pt x="1605" y="854"/>
                  <a:pt x="1605" y="854"/>
                </a:cubicBezTo>
                <a:cubicBezTo>
                  <a:pt x="1604" y="854"/>
                  <a:pt x="1603" y="854"/>
                  <a:pt x="1602" y="855"/>
                </a:cubicBezTo>
                <a:cubicBezTo>
                  <a:pt x="1601" y="855"/>
                  <a:pt x="1601" y="855"/>
                  <a:pt x="1601" y="855"/>
                </a:cubicBezTo>
                <a:cubicBezTo>
                  <a:pt x="1600" y="855"/>
                  <a:pt x="1600" y="855"/>
                  <a:pt x="1600" y="855"/>
                </a:cubicBezTo>
                <a:cubicBezTo>
                  <a:pt x="1600" y="855"/>
                  <a:pt x="1599" y="855"/>
                  <a:pt x="1599" y="855"/>
                </a:cubicBezTo>
                <a:cubicBezTo>
                  <a:pt x="1599" y="855"/>
                  <a:pt x="1599" y="855"/>
                  <a:pt x="1599" y="856"/>
                </a:cubicBezTo>
                <a:cubicBezTo>
                  <a:pt x="1599" y="856"/>
                  <a:pt x="1599" y="857"/>
                  <a:pt x="1598" y="857"/>
                </a:cubicBezTo>
                <a:cubicBezTo>
                  <a:pt x="1598" y="858"/>
                  <a:pt x="1597" y="858"/>
                  <a:pt x="1596" y="858"/>
                </a:cubicBezTo>
                <a:cubicBezTo>
                  <a:pt x="1596" y="858"/>
                  <a:pt x="1596" y="858"/>
                  <a:pt x="1596" y="858"/>
                </a:cubicBezTo>
                <a:cubicBezTo>
                  <a:pt x="1596" y="858"/>
                  <a:pt x="1595" y="858"/>
                  <a:pt x="1595" y="859"/>
                </a:cubicBezTo>
                <a:cubicBezTo>
                  <a:pt x="1594" y="859"/>
                  <a:pt x="1594" y="859"/>
                  <a:pt x="1593" y="859"/>
                </a:cubicBezTo>
                <a:cubicBezTo>
                  <a:pt x="1592" y="859"/>
                  <a:pt x="1592" y="859"/>
                  <a:pt x="1591" y="858"/>
                </a:cubicBezTo>
                <a:cubicBezTo>
                  <a:pt x="1591" y="858"/>
                  <a:pt x="1591" y="857"/>
                  <a:pt x="1590" y="857"/>
                </a:cubicBezTo>
                <a:cubicBezTo>
                  <a:pt x="1590" y="857"/>
                  <a:pt x="1590" y="857"/>
                  <a:pt x="1590" y="857"/>
                </a:cubicBezTo>
                <a:cubicBezTo>
                  <a:pt x="1590" y="856"/>
                  <a:pt x="1590" y="856"/>
                  <a:pt x="1589" y="856"/>
                </a:cubicBezTo>
                <a:cubicBezTo>
                  <a:pt x="1589" y="856"/>
                  <a:pt x="1589" y="855"/>
                  <a:pt x="1589" y="855"/>
                </a:cubicBezTo>
                <a:cubicBezTo>
                  <a:pt x="1587" y="854"/>
                  <a:pt x="1587" y="853"/>
                  <a:pt x="1587" y="851"/>
                </a:cubicBezTo>
                <a:cubicBezTo>
                  <a:pt x="1587" y="851"/>
                  <a:pt x="1587" y="851"/>
                  <a:pt x="1587" y="850"/>
                </a:cubicBezTo>
                <a:cubicBezTo>
                  <a:pt x="1586" y="850"/>
                  <a:pt x="1586" y="849"/>
                  <a:pt x="1586" y="849"/>
                </a:cubicBezTo>
                <a:cubicBezTo>
                  <a:pt x="1586" y="848"/>
                  <a:pt x="1585" y="848"/>
                  <a:pt x="1585" y="848"/>
                </a:cubicBezTo>
                <a:cubicBezTo>
                  <a:pt x="1585" y="848"/>
                  <a:pt x="1585" y="848"/>
                  <a:pt x="1584" y="848"/>
                </a:cubicBezTo>
                <a:cubicBezTo>
                  <a:pt x="1584" y="848"/>
                  <a:pt x="1584" y="848"/>
                  <a:pt x="1583" y="848"/>
                </a:cubicBezTo>
                <a:cubicBezTo>
                  <a:pt x="1583" y="847"/>
                  <a:pt x="1583" y="847"/>
                  <a:pt x="1583" y="847"/>
                </a:cubicBezTo>
                <a:cubicBezTo>
                  <a:pt x="1582" y="847"/>
                  <a:pt x="1581" y="847"/>
                  <a:pt x="1580" y="846"/>
                </a:cubicBezTo>
                <a:cubicBezTo>
                  <a:pt x="1580" y="846"/>
                  <a:pt x="1580" y="846"/>
                  <a:pt x="1580" y="846"/>
                </a:cubicBezTo>
                <a:cubicBezTo>
                  <a:pt x="1580" y="846"/>
                  <a:pt x="1580" y="846"/>
                  <a:pt x="1580" y="846"/>
                </a:cubicBezTo>
                <a:cubicBezTo>
                  <a:pt x="1580" y="846"/>
                  <a:pt x="1580" y="846"/>
                  <a:pt x="1580" y="846"/>
                </a:cubicBezTo>
                <a:cubicBezTo>
                  <a:pt x="1579" y="846"/>
                  <a:pt x="1579" y="846"/>
                  <a:pt x="1579" y="846"/>
                </a:cubicBezTo>
                <a:cubicBezTo>
                  <a:pt x="1579" y="846"/>
                  <a:pt x="1579" y="846"/>
                  <a:pt x="1578" y="846"/>
                </a:cubicBezTo>
                <a:cubicBezTo>
                  <a:pt x="1578" y="847"/>
                  <a:pt x="1578" y="847"/>
                  <a:pt x="1577" y="847"/>
                </a:cubicBezTo>
                <a:cubicBezTo>
                  <a:pt x="1577" y="847"/>
                  <a:pt x="1577" y="847"/>
                  <a:pt x="1576" y="847"/>
                </a:cubicBezTo>
                <a:cubicBezTo>
                  <a:pt x="1576" y="847"/>
                  <a:pt x="1576" y="847"/>
                  <a:pt x="1576" y="847"/>
                </a:cubicBezTo>
                <a:cubicBezTo>
                  <a:pt x="1576" y="847"/>
                  <a:pt x="1576" y="847"/>
                  <a:pt x="1576" y="847"/>
                </a:cubicBezTo>
                <a:cubicBezTo>
                  <a:pt x="1575" y="847"/>
                  <a:pt x="1575" y="847"/>
                  <a:pt x="1575" y="847"/>
                </a:cubicBezTo>
                <a:cubicBezTo>
                  <a:pt x="1575" y="847"/>
                  <a:pt x="1574" y="847"/>
                  <a:pt x="1574" y="847"/>
                </a:cubicBezTo>
                <a:cubicBezTo>
                  <a:pt x="1574" y="847"/>
                  <a:pt x="1573" y="847"/>
                  <a:pt x="1573" y="847"/>
                </a:cubicBezTo>
                <a:cubicBezTo>
                  <a:pt x="1573" y="847"/>
                  <a:pt x="1573" y="847"/>
                  <a:pt x="1573" y="847"/>
                </a:cubicBezTo>
                <a:cubicBezTo>
                  <a:pt x="1572" y="847"/>
                  <a:pt x="1572" y="847"/>
                  <a:pt x="1572" y="847"/>
                </a:cubicBezTo>
                <a:cubicBezTo>
                  <a:pt x="1572" y="847"/>
                  <a:pt x="1572" y="847"/>
                  <a:pt x="1571" y="847"/>
                </a:cubicBezTo>
                <a:cubicBezTo>
                  <a:pt x="1571" y="847"/>
                  <a:pt x="1571" y="847"/>
                  <a:pt x="1571" y="847"/>
                </a:cubicBezTo>
                <a:cubicBezTo>
                  <a:pt x="1571" y="847"/>
                  <a:pt x="1570" y="847"/>
                  <a:pt x="1570" y="847"/>
                </a:cubicBezTo>
                <a:cubicBezTo>
                  <a:pt x="1569" y="847"/>
                  <a:pt x="1569" y="847"/>
                  <a:pt x="1568" y="847"/>
                </a:cubicBezTo>
                <a:cubicBezTo>
                  <a:pt x="1568" y="846"/>
                  <a:pt x="1567" y="846"/>
                  <a:pt x="1567" y="846"/>
                </a:cubicBezTo>
                <a:cubicBezTo>
                  <a:pt x="1567" y="846"/>
                  <a:pt x="1567" y="846"/>
                  <a:pt x="1567" y="846"/>
                </a:cubicBezTo>
                <a:cubicBezTo>
                  <a:pt x="1566" y="846"/>
                  <a:pt x="1566" y="846"/>
                  <a:pt x="1566" y="846"/>
                </a:cubicBezTo>
                <a:cubicBezTo>
                  <a:pt x="1565" y="846"/>
                  <a:pt x="1565" y="846"/>
                  <a:pt x="1564" y="846"/>
                </a:cubicBezTo>
                <a:cubicBezTo>
                  <a:pt x="1564" y="846"/>
                  <a:pt x="1564" y="846"/>
                  <a:pt x="1564" y="846"/>
                </a:cubicBezTo>
                <a:cubicBezTo>
                  <a:pt x="1563" y="846"/>
                  <a:pt x="1563" y="846"/>
                  <a:pt x="1563" y="845"/>
                </a:cubicBezTo>
                <a:cubicBezTo>
                  <a:pt x="1563" y="845"/>
                  <a:pt x="1563" y="844"/>
                  <a:pt x="1563" y="843"/>
                </a:cubicBezTo>
                <a:cubicBezTo>
                  <a:pt x="1564" y="843"/>
                  <a:pt x="1564" y="842"/>
                  <a:pt x="1564" y="842"/>
                </a:cubicBezTo>
                <a:cubicBezTo>
                  <a:pt x="1564" y="841"/>
                  <a:pt x="1564" y="841"/>
                  <a:pt x="1564" y="841"/>
                </a:cubicBezTo>
                <a:cubicBezTo>
                  <a:pt x="1564" y="841"/>
                  <a:pt x="1564" y="840"/>
                  <a:pt x="1564" y="840"/>
                </a:cubicBezTo>
                <a:cubicBezTo>
                  <a:pt x="1564" y="839"/>
                  <a:pt x="1564" y="838"/>
                  <a:pt x="1564" y="837"/>
                </a:cubicBezTo>
                <a:cubicBezTo>
                  <a:pt x="1564" y="836"/>
                  <a:pt x="1565" y="836"/>
                  <a:pt x="1565" y="835"/>
                </a:cubicBezTo>
                <a:cubicBezTo>
                  <a:pt x="1566" y="834"/>
                  <a:pt x="1566" y="834"/>
                  <a:pt x="1566" y="834"/>
                </a:cubicBezTo>
                <a:cubicBezTo>
                  <a:pt x="1565" y="833"/>
                  <a:pt x="1565" y="833"/>
                  <a:pt x="1565" y="833"/>
                </a:cubicBezTo>
                <a:cubicBezTo>
                  <a:pt x="1564" y="833"/>
                  <a:pt x="1563" y="833"/>
                  <a:pt x="1562" y="833"/>
                </a:cubicBezTo>
                <a:cubicBezTo>
                  <a:pt x="1562" y="833"/>
                  <a:pt x="1561" y="832"/>
                  <a:pt x="1561" y="832"/>
                </a:cubicBezTo>
                <a:cubicBezTo>
                  <a:pt x="1561" y="831"/>
                  <a:pt x="1562" y="830"/>
                  <a:pt x="1562" y="829"/>
                </a:cubicBezTo>
                <a:cubicBezTo>
                  <a:pt x="1562" y="829"/>
                  <a:pt x="1561" y="830"/>
                  <a:pt x="1561" y="830"/>
                </a:cubicBezTo>
                <a:cubicBezTo>
                  <a:pt x="1560" y="830"/>
                  <a:pt x="1560" y="829"/>
                  <a:pt x="1559" y="829"/>
                </a:cubicBezTo>
                <a:cubicBezTo>
                  <a:pt x="1559" y="828"/>
                  <a:pt x="1559" y="828"/>
                  <a:pt x="1559" y="827"/>
                </a:cubicBezTo>
                <a:cubicBezTo>
                  <a:pt x="1559" y="827"/>
                  <a:pt x="1559" y="826"/>
                  <a:pt x="1559" y="826"/>
                </a:cubicBezTo>
                <a:cubicBezTo>
                  <a:pt x="1559" y="826"/>
                  <a:pt x="1559" y="826"/>
                  <a:pt x="1559" y="826"/>
                </a:cubicBezTo>
                <a:cubicBezTo>
                  <a:pt x="1559" y="825"/>
                  <a:pt x="1560" y="825"/>
                  <a:pt x="1560" y="825"/>
                </a:cubicBezTo>
                <a:cubicBezTo>
                  <a:pt x="1560" y="824"/>
                  <a:pt x="1560" y="824"/>
                  <a:pt x="1560" y="824"/>
                </a:cubicBezTo>
                <a:cubicBezTo>
                  <a:pt x="1560" y="824"/>
                  <a:pt x="1560" y="824"/>
                  <a:pt x="1560" y="824"/>
                </a:cubicBezTo>
                <a:cubicBezTo>
                  <a:pt x="1560" y="823"/>
                  <a:pt x="1560" y="822"/>
                  <a:pt x="1561" y="821"/>
                </a:cubicBezTo>
                <a:cubicBezTo>
                  <a:pt x="1561" y="821"/>
                  <a:pt x="1561" y="820"/>
                  <a:pt x="1562" y="820"/>
                </a:cubicBezTo>
                <a:cubicBezTo>
                  <a:pt x="1562" y="820"/>
                  <a:pt x="1562" y="820"/>
                  <a:pt x="1562" y="820"/>
                </a:cubicBezTo>
                <a:cubicBezTo>
                  <a:pt x="1562" y="820"/>
                  <a:pt x="1563" y="819"/>
                  <a:pt x="1563" y="818"/>
                </a:cubicBezTo>
                <a:cubicBezTo>
                  <a:pt x="1563" y="818"/>
                  <a:pt x="1564" y="817"/>
                  <a:pt x="1564" y="817"/>
                </a:cubicBezTo>
                <a:cubicBezTo>
                  <a:pt x="1565" y="817"/>
                  <a:pt x="1565" y="816"/>
                  <a:pt x="1565" y="816"/>
                </a:cubicBezTo>
                <a:cubicBezTo>
                  <a:pt x="1565" y="815"/>
                  <a:pt x="1566" y="814"/>
                  <a:pt x="1567" y="813"/>
                </a:cubicBezTo>
                <a:cubicBezTo>
                  <a:pt x="1567" y="813"/>
                  <a:pt x="1567" y="813"/>
                  <a:pt x="1567" y="813"/>
                </a:cubicBezTo>
                <a:cubicBezTo>
                  <a:pt x="1567" y="813"/>
                  <a:pt x="1567" y="813"/>
                  <a:pt x="1567" y="813"/>
                </a:cubicBezTo>
                <a:cubicBezTo>
                  <a:pt x="1567" y="812"/>
                  <a:pt x="1566" y="812"/>
                  <a:pt x="1567" y="811"/>
                </a:cubicBezTo>
                <a:cubicBezTo>
                  <a:pt x="1567" y="810"/>
                  <a:pt x="1568" y="808"/>
                  <a:pt x="1569" y="808"/>
                </a:cubicBezTo>
                <a:cubicBezTo>
                  <a:pt x="1569" y="807"/>
                  <a:pt x="1569" y="807"/>
                  <a:pt x="1569" y="807"/>
                </a:cubicBezTo>
                <a:cubicBezTo>
                  <a:pt x="1569" y="807"/>
                  <a:pt x="1568" y="807"/>
                  <a:pt x="1568" y="807"/>
                </a:cubicBezTo>
                <a:cubicBezTo>
                  <a:pt x="1568" y="806"/>
                  <a:pt x="1568" y="805"/>
                  <a:pt x="1569" y="805"/>
                </a:cubicBezTo>
                <a:cubicBezTo>
                  <a:pt x="1569" y="804"/>
                  <a:pt x="1570" y="803"/>
                  <a:pt x="1570" y="802"/>
                </a:cubicBezTo>
                <a:cubicBezTo>
                  <a:pt x="1570" y="802"/>
                  <a:pt x="1570" y="800"/>
                  <a:pt x="1570" y="799"/>
                </a:cubicBezTo>
                <a:cubicBezTo>
                  <a:pt x="1570" y="799"/>
                  <a:pt x="1570" y="799"/>
                  <a:pt x="1570" y="799"/>
                </a:cubicBezTo>
                <a:cubicBezTo>
                  <a:pt x="1569" y="798"/>
                  <a:pt x="1569" y="798"/>
                  <a:pt x="1569" y="797"/>
                </a:cubicBezTo>
                <a:cubicBezTo>
                  <a:pt x="1569" y="797"/>
                  <a:pt x="1569" y="796"/>
                  <a:pt x="1569" y="796"/>
                </a:cubicBezTo>
                <a:cubicBezTo>
                  <a:pt x="1569" y="796"/>
                  <a:pt x="1569" y="796"/>
                  <a:pt x="1569" y="796"/>
                </a:cubicBezTo>
                <a:cubicBezTo>
                  <a:pt x="1569" y="796"/>
                  <a:pt x="1569" y="795"/>
                  <a:pt x="1568" y="795"/>
                </a:cubicBezTo>
                <a:cubicBezTo>
                  <a:pt x="1568" y="794"/>
                  <a:pt x="1568" y="793"/>
                  <a:pt x="1569" y="792"/>
                </a:cubicBezTo>
                <a:cubicBezTo>
                  <a:pt x="1569" y="792"/>
                  <a:pt x="1569" y="792"/>
                  <a:pt x="1569" y="791"/>
                </a:cubicBezTo>
                <a:cubicBezTo>
                  <a:pt x="1569" y="791"/>
                  <a:pt x="1569" y="791"/>
                  <a:pt x="1569" y="791"/>
                </a:cubicBezTo>
                <a:cubicBezTo>
                  <a:pt x="1569" y="791"/>
                  <a:pt x="1569" y="791"/>
                  <a:pt x="1569" y="791"/>
                </a:cubicBezTo>
                <a:cubicBezTo>
                  <a:pt x="1569" y="791"/>
                  <a:pt x="1569" y="791"/>
                  <a:pt x="1569" y="791"/>
                </a:cubicBezTo>
                <a:cubicBezTo>
                  <a:pt x="1569" y="791"/>
                  <a:pt x="1569" y="791"/>
                  <a:pt x="1569" y="791"/>
                </a:cubicBezTo>
                <a:cubicBezTo>
                  <a:pt x="1569" y="791"/>
                  <a:pt x="1570" y="791"/>
                  <a:pt x="1570" y="790"/>
                </a:cubicBezTo>
                <a:cubicBezTo>
                  <a:pt x="1570" y="790"/>
                  <a:pt x="1570" y="790"/>
                  <a:pt x="1570" y="790"/>
                </a:cubicBezTo>
                <a:cubicBezTo>
                  <a:pt x="1570" y="790"/>
                  <a:pt x="1570" y="789"/>
                  <a:pt x="1570" y="789"/>
                </a:cubicBezTo>
                <a:cubicBezTo>
                  <a:pt x="1570" y="788"/>
                  <a:pt x="1570" y="788"/>
                  <a:pt x="1570" y="787"/>
                </a:cubicBezTo>
                <a:cubicBezTo>
                  <a:pt x="1570" y="787"/>
                  <a:pt x="1570" y="787"/>
                  <a:pt x="1570" y="787"/>
                </a:cubicBezTo>
                <a:cubicBezTo>
                  <a:pt x="1570" y="787"/>
                  <a:pt x="1570" y="787"/>
                  <a:pt x="1570" y="787"/>
                </a:cubicBezTo>
                <a:cubicBezTo>
                  <a:pt x="1570" y="787"/>
                  <a:pt x="1570" y="787"/>
                  <a:pt x="1570" y="787"/>
                </a:cubicBezTo>
                <a:cubicBezTo>
                  <a:pt x="1569" y="787"/>
                  <a:pt x="1568" y="786"/>
                  <a:pt x="1568" y="784"/>
                </a:cubicBezTo>
                <a:cubicBezTo>
                  <a:pt x="1568" y="784"/>
                  <a:pt x="1568" y="783"/>
                  <a:pt x="1567" y="783"/>
                </a:cubicBezTo>
                <a:cubicBezTo>
                  <a:pt x="1567" y="782"/>
                  <a:pt x="1566" y="782"/>
                  <a:pt x="1566" y="781"/>
                </a:cubicBezTo>
                <a:cubicBezTo>
                  <a:pt x="1566" y="780"/>
                  <a:pt x="1567" y="779"/>
                  <a:pt x="1568" y="778"/>
                </a:cubicBezTo>
                <a:cubicBezTo>
                  <a:pt x="1568" y="778"/>
                  <a:pt x="1569" y="778"/>
                  <a:pt x="1569" y="778"/>
                </a:cubicBezTo>
                <a:cubicBezTo>
                  <a:pt x="1569" y="778"/>
                  <a:pt x="1570" y="778"/>
                  <a:pt x="1570" y="778"/>
                </a:cubicBezTo>
                <a:cubicBezTo>
                  <a:pt x="1570" y="778"/>
                  <a:pt x="1570" y="778"/>
                  <a:pt x="1570" y="778"/>
                </a:cubicBezTo>
                <a:cubicBezTo>
                  <a:pt x="1571" y="777"/>
                  <a:pt x="1571" y="777"/>
                  <a:pt x="1571" y="777"/>
                </a:cubicBezTo>
                <a:cubicBezTo>
                  <a:pt x="1571" y="777"/>
                  <a:pt x="1572" y="777"/>
                  <a:pt x="1572" y="777"/>
                </a:cubicBezTo>
                <a:cubicBezTo>
                  <a:pt x="1572" y="777"/>
                  <a:pt x="1572" y="777"/>
                  <a:pt x="1573" y="777"/>
                </a:cubicBezTo>
                <a:cubicBezTo>
                  <a:pt x="1573" y="777"/>
                  <a:pt x="1573" y="777"/>
                  <a:pt x="1574" y="777"/>
                </a:cubicBezTo>
                <a:cubicBezTo>
                  <a:pt x="1574" y="777"/>
                  <a:pt x="1574" y="777"/>
                  <a:pt x="1574" y="777"/>
                </a:cubicBezTo>
                <a:cubicBezTo>
                  <a:pt x="1575" y="778"/>
                  <a:pt x="1575" y="778"/>
                  <a:pt x="1575" y="778"/>
                </a:cubicBezTo>
                <a:cubicBezTo>
                  <a:pt x="1575" y="778"/>
                  <a:pt x="1575" y="778"/>
                  <a:pt x="1575" y="778"/>
                </a:cubicBezTo>
                <a:cubicBezTo>
                  <a:pt x="1575" y="777"/>
                  <a:pt x="1575" y="777"/>
                  <a:pt x="1575" y="777"/>
                </a:cubicBezTo>
                <a:cubicBezTo>
                  <a:pt x="1576" y="777"/>
                  <a:pt x="1576" y="777"/>
                  <a:pt x="1576" y="777"/>
                </a:cubicBezTo>
                <a:cubicBezTo>
                  <a:pt x="1576" y="777"/>
                  <a:pt x="1576" y="777"/>
                  <a:pt x="1576" y="777"/>
                </a:cubicBezTo>
                <a:cubicBezTo>
                  <a:pt x="1576" y="777"/>
                  <a:pt x="1576" y="777"/>
                  <a:pt x="1576" y="777"/>
                </a:cubicBezTo>
                <a:cubicBezTo>
                  <a:pt x="1576" y="777"/>
                  <a:pt x="1576" y="777"/>
                  <a:pt x="1576" y="777"/>
                </a:cubicBezTo>
                <a:cubicBezTo>
                  <a:pt x="1576" y="777"/>
                  <a:pt x="1576" y="776"/>
                  <a:pt x="1577" y="775"/>
                </a:cubicBezTo>
                <a:cubicBezTo>
                  <a:pt x="1577" y="775"/>
                  <a:pt x="1577" y="775"/>
                  <a:pt x="1577" y="775"/>
                </a:cubicBezTo>
                <a:cubicBezTo>
                  <a:pt x="1578" y="775"/>
                  <a:pt x="1578" y="775"/>
                  <a:pt x="1578" y="775"/>
                </a:cubicBezTo>
                <a:cubicBezTo>
                  <a:pt x="1578" y="774"/>
                  <a:pt x="1578" y="774"/>
                  <a:pt x="1579" y="774"/>
                </a:cubicBezTo>
                <a:cubicBezTo>
                  <a:pt x="1579" y="774"/>
                  <a:pt x="1579" y="774"/>
                  <a:pt x="1579" y="774"/>
                </a:cubicBezTo>
                <a:cubicBezTo>
                  <a:pt x="1579" y="773"/>
                  <a:pt x="1580" y="773"/>
                  <a:pt x="1580" y="773"/>
                </a:cubicBezTo>
                <a:cubicBezTo>
                  <a:pt x="1581" y="773"/>
                  <a:pt x="1581" y="773"/>
                  <a:pt x="1582" y="773"/>
                </a:cubicBezTo>
                <a:cubicBezTo>
                  <a:pt x="1582" y="773"/>
                  <a:pt x="1583" y="773"/>
                  <a:pt x="1583" y="773"/>
                </a:cubicBezTo>
                <a:cubicBezTo>
                  <a:pt x="1584" y="773"/>
                  <a:pt x="1585" y="773"/>
                  <a:pt x="1585" y="773"/>
                </a:cubicBezTo>
                <a:cubicBezTo>
                  <a:pt x="1587" y="773"/>
                  <a:pt x="1587" y="773"/>
                  <a:pt x="1588" y="774"/>
                </a:cubicBezTo>
                <a:cubicBezTo>
                  <a:pt x="1588" y="774"/>
                  <a:pt x="1588" y="774"/>
                  <a:pt x="1588" y="775"/>
                </a:cubicBezTo>
                <a:cubicBezTo>
                  <a:pt x="1588" y="775"/>
                  <a:pt x="1588" y="775"/>
                  <a:pt x="1588" y="775"/>
                </a:cubicBezTo>
                <a:cubicBezTo>
                  <a:pt x="1589" y="774"/>
                  <a:pt x="1589" y="774"/>
                  <a:pt x="1590" y="774"/>
                </a:cubicBezTo>
                <a:cubicBezTo>
                  <a:pt x="1590" y="774"/>
                  <a:pt x="1592" y="774"/>
                  <a:pt x="1592" y="774"/>
                </a:cubicBezTo>
                <a:cubicBezTo>
                  <a:pt x="1592" y="774"/>
                  <a:pt x="1592" y="774"/>
                  <a:pt x="1593" y="775"/>
                </a:cubicBezTo>
                <a:cubicBezTo>
                  <a:pt x="1593" y="775"/>
                  <a:pt x="1593" y="775"/>
                  <a:pt x="1593" y="775"/>
                </a:cubicBezTo>
                <a:cubicBezTo>
                  <a:pt x="1593" y="775"/>
                  <a:pt x="1594" y="775"/>
                  <a:pt x="1594" y="775"/>
                </a:cubicBezTo>
                <a:cubicBezTo>
                  <a:pt x="1594" y="775"/>
                  <a:pt x="1594" y="775"/>
                  <a:pt x="1594" y="775"/>
                </a:cubicBezTo>
                <a:cubicBezTo>
                  <a:pt x="1595" y="775"/>
                  <a:pt x="1595" y="774"/>
                  <a:pt x="1595" y="774"/>
                </a:cubicBezTo>
                <a:cubicBezTo>
                  <a:pt x="1595" y="774"/>
                  <a:pt x="1596" y="774"/>
                  <a:pt x="1597" y="774"/>
                </a:cubicBezTo>
                <a:cubicBezTo>
                  <a:pt x="1597" y="774"/>
                  <a:pt x="1597" y="774"/>
                  <a:pt x="1597" y="774"/>
                </a:cubicBezTo>
                <a:cubicBezTo>
                  <a:pt x="1597" y="774"/>
                  <a:pt x="1597" y="774"/>
                  <a:pt x="1598" y="774"/>
                </a:cubicBezTo>
                <a:cubicBezTo>
                  <a:pt x="1598" y="774"/>
                  <a:pt x="1598" y="773"/>
                  <a:pt x="1599" y="773"/>
                </a:cubicBezTo>
                <a:cubicBezTo>
                  <a:pt x="1600" y="773"/>
                  <a:pt x="1602" y="774"/>
                  <a:pt x="1603" y="775"/>
                </a:cubicBezTo>
                <a:cubicBezTo>
                  <a:pt x="1605" y="776"/>
                  <a:pt x="1606" y="776"/>
                  <a:pt x="1608" y="776"/>
                </a:cubicBezTo>
                <a:cubicBezTo>
                  <a:pt x="1609" y="776"/>
                  <a:pt x="1611" y="776"/>
                  <a:pt x="1612" y="777"/>
                </a:cubicBezTo>
                <a:cubicBezTo>
                  <a:pt x="1617" y="777"/>
                  <a:pt x="1617" y="777"/>
                  <a:pt x="1617" y="777"/>
                </a:cubicBezTo>
                <a:cubicBezTo>
                  <a:pt x="1617" y="777"/>
                  <a:pt x="1617" y="777"/>
                  <a:pt x="1617" y="776"/>
                </a:cubicBezTo>
                <a:cubicBezTo>
                  <a:pt x="1618" y="776"/>
                  <a:pt x="1618" y="776"/>
                  <a:pt x="1618" y="776"/>
                </a:cubicBezTo>
                <a:cubicBezTo>
                  <a:pt x="1619" y="776"/>
                  <a:pt x="1619" y="776"/>
                  <a:pt x="1620" y="776"/>
                </a:cubicBezTo>
                <a:cubicBezTo>
                  <a:pt x="1620" y="776"/>
                  <a:pt x="1622" y="776"/>
                  <a:pt x="1623" y="777"/>
                </a:cubicBezTo>
                <a:cubicBezTo>
                  <a:pt x="1623" y="777"/>
                  <a:pt x="1623" y="777"/>
                  <a:pt x="1623" y="777"/>
                </a:cubicBezTo>
                <a:cubicBezTo>
                  <a:pt x="1623" y="777"/>
                  <a:pt x="1623" y="778"/>
                  <a:pt x="1623" y="778"/>
                </a:cubicBezTo>
                <a:cubicBezTo>
                  <a:pt x="1623" y="778"/>
                  <a:pt x="1623" y="778"/>
                  <a:pt x="1623" y="778"/>
                </a:cubicBezTo>
                <a:cubicBezTo>
                  <a:pt x="1624" y="778"/>
                  <a:pt x="1624" y="778"/>
                  <a:pt x="1624" y="778"/>
                </a:cubicBezTo>
                <a:cubicBezTo>
                  <a:pt x="1625" y="778"/>
                  <a:pt x="1625" y="778"/>
                  <a:pt x="1625" y="778"/>
                </a:cubicBezTo>
                <a:cubicBezTo>
                  <a:pt x="1625" y="778"/>
                  <a:pt x="1626" y="779"/>
                  <a:pt x="1626" y="779"/>
                </a:cubicBezTo>
                <a:cubicBezTo>
                  <a:pt x="1627" y="778"/>
                  <a:pt x="1627" y="778"/>
                  <a:pt x="1627" y="778"/>
                </a:cubicBezTo>
                <a:cubicBezTo>
                  <a:pt x="1628" y="777"/>
                  <a:pt x="1629" y="777"/>
                  <a:pt x="1630" y="777"/>
                </a:cubicBezTo>
                <a:cubicBezTo>
                  <a:pt x="1630" y="777"/>
                  <a:pt x="1630" y="777"/>
                  <a:pt x="1630" y="777"/>
                </a:cubicBezTo>
                <a:cubicBezTo>
                  <a:pt x="1631" y="777"/>
                  <a:pt x="1631" y="778"/>
                  <a:pt x="1632" y="778"/>
                </a:cubicBezTo>
                <a:cubicBezTo>
                  <a:pt x="1633" y="779"/>
                  <a:pt x="1633" y="779"/>
                  <a:pt x="1634" y="779"/>
                </a:cubicBezTo>
                <a:cubicBezTo>
                  <a:pt x="1635" y="780"/>
                  <a:pt x="1636" y="780"/>
                  <a:pt x="1636" y="779"/>
                </a:cubicBezTo>
                <a:cubicBezTo>
                  <a:pt x="1636" y="779"/>
                  <a:pt x="1636" y="779"/>
                  <a:pt x="1637" y="779"/>
                </a:cubicBezTo>
                <a:cubicBezTo>
                  <a:pt x="1637" y="779"/>
                  <a:pt x="1637" y="778"/>
                  <a:pt x="1637" y="778"/>
                </a:cubicBezTo>
                <a:cubicBezTo>
                  <a:pt x="1637" y="778"/>
                  <a:pt x="1637" y="778"/>
                  <a:pt x="1637" y="778"/>
                </a:cubicBezTo>
                <a:cubicBezTo>
                  <a:pt x="1637" y="778"/>
                  <a:pt x="1637" y="778"/>
                  <a:pt x="1637" y="778"/>
                </a:cubicBezTo>
                <a:cubicBezTo>
                  <a:pt x="1637" y="778"/>
                  <a:pt x="1637" y="778"/>
                  <a:pt x="1637" y="778"/>
                </a:cubicBezTo>
                <a:cubicBezTo>
                  <a:pt x="1638" y="778"/>
                  <a:pt x="1638" y="778"/>
                  <a:pt x="1638" y="778"/>
                </a:cubicBezTo>
                <a:cubicBezTo>
                  <a:pt x="1638" y="778"/>
                  <a:pt x="1638" y="778"/>
                  <a:pt x="1638" y="778"/>
                </a:cubicBezTo>
                <a:cubicBezTo>
                  <a:pt x="1638" y="777"/>
                  <a:pt x="1639" y="777"/>
                  <a:pt x="1639" y="778"/>
                </a:cubicBezTo>
                <a:cubicBezTo>
                  <a:pt x="1639" y="778"/>
                  <a:pt x="1640" y="777"/>
                  <a:pt x="1640" y="776"/>
                </a:cubicBezTo>
                <a:cubicBezTo>
                  <a:pt x="1640" y="776"/>
                  <a:pt x="1641" y="776"/>
                  <a:pt x="1641" y="775"/>
                </a:cubicBezTo>
                <a:cubicBezTo>
                  <a:pt x="1641" y="775"/>
                  <a:pt x="1641" y="775"/>
                  <a:pt x="1641" y="774"/>
                </a:cubicBezTo>
                <a:cubicBezTo>
                  <a:pt x="1642" y="774"/>
                  <a:pt x="1642" y="773"/>
                  <a:pt x="1642" y="772"/>
                </a:cubicBezTo>
                <a:cubicBezTo>
                  <a:pt x="1642" y="771"/>
                  <a:pt x="1642" y="770"/>
                  <a:pt x="1643" y="770"/>
                </a:cubicBezTo>
                <a:cubicBezTo>
                  <a:pt x="1643" y="769"/>
                  <a:pt x="1643" y="769"/>
                  <a:pt x="1643" y="768"/>
                </a:cubicBezTo>
                <a:cubicBezTo>
                  <a:pt x="1644" y="767"/>
                  <a:pt x="1644" y="767"/>
                  <a:pt x="1644" y="767"/>
                </a:cubicBezTo>
                <a:cubicBezTo>
                  <a:pt x="1644" y="767"/>
                  <a:pt x="1644" y="766"/>
                  <a:pt x="1645" y="766"/>
                </a:cubicBezTo>
                <a:cubicBezTo>
                  <a:pt x="1645" y="766"/>
                  <a:pt x="1645" y="765"/>
                  <a:pt x="1645" y="765"/>
                </a:cubicBezTo>
                <a:cubicBezTo>
                  <a:pt x="1645" y="765"/>
                  <a:pt x="1645" y="765"/>
                  <a:pt x="1645" y="765"/>
                </a:cubicBezTo>
                <a:cubicBezTo>
                  <a:pt x="1644" y="765"/>
                  <a:pt x="1644" y="765"/>
                  <a:pt x="1644" y="765"/>
                </a:cubicBezTo>
                <a:cubicBezTo>
                  <a:pt x="1643" y="764"/>
                  <a:pt x="1643" y="762"/>
                  <a:pt x="1643" y="762"/>
                </a:cubicBezTo>
                <a:cubicBezTo>
                  <a:pt x="1643" y="761"/>
                  <a:pt x="1643" y="761"/>
                  <a:pt x="1644" y="760"/>
                </a:cubicBezTo>
                <a:cubicBezTo>
                  <a:pt x="1644" y="760"/>
                  <a:pt x="1644" y="759"/>
                  <a:pt x="1644" y="759"/>
                </a:cubicBezTo>
                <a:cubicBezTo>
                  <a:pt x="1644" y="759"/>
                  <a:pt x="1644" y="758"/>
                  <a:pt x="1644" y="757"/>
                </a:cubicBezTo>
                <a:cubicBezTo>
                  <a:pt x="1644" y="757"/>
                  <a:pt x="1644" y="757"/>
                  <a:pt x="1644" y="757"/>
                </a:cubicBezTo>
                <a:cubicBezTo>
                  <a:pt x="1644" y="756"/>
                  <a:pt x="1645" y="755"/>
                  <a:pt x="1648" y="755"/>
                </a:cubicBezTo>
                <a:cubicBezTo>
                  <a:pt x="1647" y="755"/>
                  <a:pt x="1647" y="754"/>
                  <a:pt x="1647" y="754"/>
                </a:cubicBezTo>
                <a:cubicBezTo>
                  <a:pt x="1647" y="754"/>
                  <a:pt x="1647" y="754"/>
                  <a:pt x="1647" y="754"/>
                </a:cubicBezTo>
                <a:cubicBezTo>
                  <a:pt x="1646" y="754"/>
                  <a:pt x="1646" y="754"/>
                  <a:pt x="1646" y="754"/>
                </a:cubicBezTo>
                <a:cubicBezTo>
                  <a:pt x="1646" y="753"/>
                  <a:pt x="1645" y="753"/>
                  <a:pt x="1646" y="751"/>
                </a:cubicBezTo>
                <a:cubicBezTo>
                  <a:pt x="1646" y="751"/>
                  <a:pt x="1646" y="750"/>
                  <a:pt x="1646" y="749"/>
                </a:cubicBezTo>
                <a:cubicBezTo>
                  <a:pt x="1645" y="748"/>
                  <a:pt x="1644" y="748"/>
                  <a:pt x="1643" y="748"/>
                </a:cubicBezTo>
                <a:cubicBezTo>
                  <a:pt x="1643" y="748"/>
                  <a:pt x="1643" y="748"/>
                  <a:pt x="1643" y="748"/>
                </a:cubicBezTo>
                <a:cubicBezTo>
                  <a:pt x="1642" y="748"/>
                  <a:pt x="1642" y="747"/>
                  <a:pt x="1641" y="747"/>
                </a:cubicBezTo>
                <a:cubicBezTo>
                  <a:pt x="1640" y="747"/>
                  <a:pt x="1640" y="746"/>
                  <a:pt x="1640" y="745"/>
                </a:cubicBezTo>
                <a:cubicBezTo>
                  <a:pt x="1640" y="745"/>
                  <a:pt x="1640" y="745"/>
                  <a:pt x="1640" y="745"/>
                </a:cubicBezTo>
                <a:cubicBezTo>
                  <a:pt x="1640" y="745"/>
                  <a:pt x="1639" y="745"/>
                  <a:pt x="1639" y="745"/>
                </a:cubicBezTo>
                <a:cubicBezTo>
                  <a:pt x="1639" y="745"/>
                  <a:pt x="1639" y="744"/>
                  <a:pt x="1638" y="744"/>
                </a:cubicBezTo>
                <a:cubicBezTo>
                  <a:pt x="1637" y="744"/>
                  <a:pt x="1637" y="743"/>
                  <a:pt x="1637" y="743"/>
                </a:cubicBezTo>
                <a:cubicBezTo>
                  <a:pt x="1637" y="742"/>
                  <a:pt x="1637" y="741"/>
                  <a:pt x="1638" y="740"/>
                </a:cubicBezTo>
                <a:cubicBezTo>
                  <a:pt x="1638" y="740"/>
                  <a:pt x="1638" y="740"/>
                  <a:pt x="1638" y="740"/>
                </a:cubicBezTo>
                <a:cubicBezTo>
                  <a:pt x="1638" y="740"/>
                  <a:pt x="1639" y="740"/>
                  <a:pt x="1639" y="740"/>
                </a:cubicBezTo>
                <a:cubicBezTo>
                  <a:pt x="1639" y="739"/>
                  <a:pt x="1639" y="739"/>
                  <a:pt x="1638" y="739"/>
                </a:cubicBezTo>
                <a:cubicBezTo>
                  <a:pt x="1638" y="738"/>
                  <a:pt x="1638" y="738"/>
                  <a:pt x="1638" y="737"/>
                </a:cubicBezTo>
                <a:cubicBezTo>
                  <a:pt x="1638" y="737"/>
                  <a:pt x="1638" y="738"/>
                  <a:pt x="1638" y="738"/>
                </a:cubicBezTo>
                <a:cubicBezTo>
                  <a:pt x="1637" y="738"/>
                  <a:pt x="1637" y="738"/>
                  <a:pt x="1637" y="738"/>
                </a:cubicBezTo>
                <a:cubicBezTo>
                  <a:pt x="1636" y="738"/>
                  <a:pt x="1635" y="737"/>
                  <a:pt x="1635" y="736"/>
                </a:cubicBezTo>
                <a:cubicBezTo>
                  <a:pt x="1635" y="735"/>
                  <a:pt x="1634" y="735"/>
                  <a:pt x="1635" y="734"/>
                </a:cubicBezTo>
                <a:cubicBezTo>
                  <a:pt x="1635" y="734"/>
                  <a:pt x="1635" y="734"/>
                  <a:pt x="1635" y="734"/>
                </a:cubicBezTo>
                <a:cubicBezTo>
                  <a:pt x="1635" y="734"/>
                  <a:pt x="1635" y="734"/>
                  <a:pt x="1635" y="734"/>
                </a:cubicBezTo>
                <a:cubicBezTo>
                  <a:pt x="1635" y="734"/>
                  <a:pt x="1635" y="734"/>
                  <a:pt x="1635" y="734"/>
                </a:cubicBezTo>
                <a:cubicBezTo>
                  <a:pt x="1635" y="733"/>
                  <a:pt x="1635" y="733"/>
                  <a:pt x="1634" y="733"/>
                </a:cubicBezTo>
                <a:cubicBezTo>
                  <a:pt x="1634" y="733"/>
                  <a:pt x="1633" y="733"/>
                  <a:pt x="1632" y="733"/>
                </a:cubicBezTo>
                <a:cubicBezTo>
                  <a:pt x="1632" y="733"/>
                  <a:pt x="1632" y="733"/>
                  <a:pt x="1632" y="733"/>
                </a:cubicBezTo>
                <a:cubicBezTo>
                  <a:pt x="1632" y="734"/>
                  <a:pt x="1631" y="734"/>
                  <a:pt x="1631" y="734"/>
                </a:cubicBezTo>
                <a:cubicBezTo>
                  <a:pt x="1630" y="734"/>
                  <a:pt x="1629" y="733"/>
                  <a:pt x="1629" y="733"/>
                </a:cubicBezTo>
                <a:cubicBezTo>
                  <a:pt x="1629" y="733"/>
                  <a:pt x="1629" y="733"/>
                  <a:pt x="1629" y="733"/>
                </a:cubicBezTo>
                <a:cubicBezTo>
                  <a:pt x="1629" y="733"/>
                  <a:pt x="1629" y="733"/>
                  <a:pt x="1628" y="732"/>
                </a:cubicBezTo>
                <a:cubicBezTo>
                  <a:pt x="1628" y="732"/>
                  <a:pt x="1627" y="732"/>
                  <a:pt x="1627" y="731"/>
                </a:cubicBezTo>
                <a:cubicBezTo>
                  <a:pt x="1627" y="731"/>
                  <a:pt x="1627" y="731"/>
                  <a:pt x="1627" y="731"/>
                </a:cubicBezTo>
                <a:cubicBezTo>
                  <a:pt x="1627" y="730"/>
                  <a:pt x="1627" y="730"/>
                  <a:pt x="1626" y="730"/>
                </a:cubicBezTo>
                <a:cubicBezTo>
                  <a:pt x="1626" y="730"/>
                  <a:pt x="1626" y="730"/>
                  <a:pt x="1626" y="730"/>
                </a:cubicBezTo>
                <a:cubicBezTo>
                  <a:pt x="1625" y="730"/>
                  <a:pt x="1624" y="730"/>
                  <a:pt x="1623" y="730"/>
                </a:cubicBezTo>
                <a:cubicBezTo>
                  <a:pt x="1623" y="730"/>
                  <a:pt x="1623" y="730"/>
                  <a:pt x="1623" y="730"/>
                </a:cubicBezTo>
                <a:cubicBezTo>
                  <a:pt x="1623" y="730"/>
                  <a:pt x="1623" y="730"/>
                  <a:pt x="1622" y="730"/>
                </a:cubicBezTo>
                <a:cubicBezTo>
                  <a:pt x="1622" y="730"/>
                  <a:pt x="1622" y="730"/>
                  <a:pt x="1622" y="730"/>
                </a:cubicBezTo>
                <a:cubicBezTo>
                  <a:pt x="1621" y="730"/>
                  <a:pt x="1621" y="730"/>
                  <a:pt x="1621" y="730"/>
                </a:cubicBezTo>
                <a:cubicBezTo>
                  <a:pt x="1619" y="730"/>
                  <a:pt x="1619" y="730"/>
                  <a:pt x="1618" y="729"/>
                </a:cubicBezTo>
                <a:cubicBezTo>
                  <a:pt x="1618" y="729"/>
                  <a:pt x="1618" y="729"/>
                  <a:pt x="1618" y="729"/>
                </a:cubicBezTo>
                <a:cubicBezTo>
                  <a:pt x="1618" y="729"/>
                  <a:pt x="1618" y="728"/>
                  <a:pt x="1618" y="728"/>
                </a:cubicBezTo>
                <a:cubicBezTo>
                  <a:pt x="1618" y="728"/>
                  <a:pt x="1617" y="728"/>
                  <a:pt x="1616" y="728"/>
                </a:cubicBezTo>
                <a:cubicBezTo>
                  <a:pt x="1616" y="727"/>
                  <a:pt x="1616" y="726"/>
                  <a:pt x="1616" y="726"/>
                </a:cubicBezTo>
                <a:cubicBezTo>
                  <a:pt x="1616" y="725"/>
                  <a:pt x="1617" y="725"/>
                  <a:pt x="1617" y="725"/>
                </a:cubicBezTo>
                <a:cubicBezTo>
                  <a:pt x="1618" y="725"/>
                  <a:pt x="1618" y="725"/>
                  <a:pt x="1618" y="724"/>
                </a:cubicBezTo>
                <a:cubicBezTo>
                  <a:pt x="1618" y="724"/>
                  <a:pt x="1618" y="724"/>
                  <a:pt x="1617" y="724"/>
                </a:cubicBezTo>
                <a:cubicBezTo>
                  <a:pt x="1617" y="724"/>
                  <a:pt x="1617" y="724"/>
                  <a:pt x="1617" y="724"/>
                </a:cubicBezTo>
                <a:cubicBezTo>
                  <a:pt x="1616" y="724"/>
                  <a:pt x="1614" y="723"/>
                  <a:pt x="1614" y="721"/>
                </a:cubicBezTo>
                <a:cubicBezTo>
                  <a:pt x="1614" y="720"/>
                  <a:pt x="1615" y="719"/>
                  <a:pt x="1617" y="719"/>
                </a:cubicBezTo>
                <a:cubicBezTo>
                  <a:pt x="1617" y="719"/>
                  <a:pt x="1618" y="719"/>
                  <a:pt x="1618" y="719"/>
                </a:cubicBezTo>
                <a:cubicBezTo>
                  <a:pt x="1618" y="718"/>
                  <a:pt x="1619" y="718"/>
                  <a:pt x="1619" y="718"/>
                </a:cubicBezTo>
                <a:cubicBezTo>
                  <a:pt x="1619" y="718"/>
                  <a:pt x="1620" y="718"/>
                  <a:pt x="1620" y="718"/>
                </a:cubicBezTo>
                <a:cubicBezTo>
                  <a:pt x="1620" y="718"/>
                  <a:pt x="1621" y="718"/>
                  <a:pt x="1622" y="717"/>
                </a:cubicBezTo>
                <a:cubicBezTo>
                  <a:pt x="1622" y="717"/>
                  <a:pt x="1623" y="717"/>
                  <a:pt x="1624" y="718"/>
                </a:cubicBezTo>
                <a:cubicBezTo>
                  <a:pt x="1624" y="718"/>
                  <a:pt x="1624" y="718"/>
                  <a:pt x="1624" y="718"/>
                </a:cubicBezTo>
                <a:cubicBezTo>
                  <a:pt x="1624" y="717"/>
                  <a:pt x="1625" y="717"/>
                  <a:pt x="1625" y="717"/>
                </a:cubicBezTo>
                <a:cubicBezTo>
                  <a:pt x="1626" y="717"/>
                  <a:pt x="1626" y="717"/>
                  <a:pt x="1627" y="717"/>
                </a:cubicBezTo>
                <a:cubicBezTo>
                  <a:pt x="1627" y="717"/>
                  <a:pt x="1627" y="717"/>
                  <a:pt x="1627" y="717"/>
                </a:cubicBezTo>
                <a:cubicBezTo>
                  <a:pt x="1628" y="718"/>
                  <a:pt x="1629" y="717"/>
                  <a:pt x="1629" y="716"/>
                </a:cubicBezTo>
                <a:cubicBezTo>
                  <a:pt x="1629" y="716"/>
                  <a:pt x="1629" y="716"/>
                  <a:pt x="1629" y="716"/>
                </a:cubicBezTo>
                <a:cubicBezTo>
                  <a:pt x="1630" y="716"/>
                  <a:pt x="1632" y="716"/>
                  <a:pt x="1633" y="716"/>
                </a:cubicBezTo>
                <a:cubicBezTo>
                  <a:pt x="1633" y="716"/>
                  <a:pt x="1633" y="716"/>
                  <a:pt x="1633" y="716"/>
                </a:cubicBezTo>
                <a:cubicBezTo>
                  <a:pt x="1634" y="717"/>
                  <a:pt x="1634" y="717"/>
                  <a:pt x="1635" y="718"/>
                </a:cubicBezTo>
                <a:cubicBezTo>
                  <a:pt x="1635" y="718"/>
                  <a:pt x="1635" y="719"/>
                  <a:pt x="1635" y="719"/>
                </a:cubicBezTo>
                <a:cubicBezTo>
                  <a:pt x="1635" y="719"/>
                  <a:pt x="1635" y="719"/>
                  <a:pt x="1635" y="719"/>
                </a:cubicBezTo>
                <a:cubicBezTo>
                  <a:pt x="1635" y="719"/>
                  <a:pt x="1636" y="719"/>
                  <a:pt x="1636" y="719"/>
                </a:cubicBezTo>
                <a:cubicBezTo>
                  <a:pt x="1636" y="719"/>
                  <a:pt x="1636" y="719"/>
                  <a:pt x="1637" y="719"/>
                </a:cubicBezTo>
                <a:cubicBezTo>
                  <a:pt x="1637" y="719"/>
                  <a:pt x="1637" y="719"/>
                  <a:pt x="1637" y="719"/>
                </a:cubicBezTo>
                <a:cubicBezTo>
                  <a:pt x="1639" y="719"/>
                  <a:pt x="1641" y="719"/>
                  <a:pt x="1643" y="718"/>
                </a:cubicBezTo>
                <a:cubicBezTo>
                  <a:pt x="1644" y="718"/>
                  <a:pt x="1644" y="718"/>
                  <a:pt x="1645" y="718"/>
                </a:cubicBezTo>
                <a:cubicBezTo>
                  <a:pt x="1645" y="719"/>
                  <a:pt x="1645" y="719"/>
                  <a:pt x="1645" y="719"/>
                </a:cubicBezTo>
                <a:cubicBezTo>
                  <a:pt x="1645" y="718"/>
                  <a:pt x="1645" y="718"/>
                  <a:pt x="1645" y="718"/>
                </a:cubicBezTo>
                <a:cubicBezTo>
                  <a:pt x="1645" y="718"/>
                  <a:pt x="1645" y="717"/>
                  <a:pt x="1645" y="716"/>
                </a:cubicBezTo>
                <a:cubicBezTo>
                  <a:pt x="1645" y="716"/>
                  <a:pt x="1645" y="716"/>
                  <a:pt x="1645" y="716"/>
                </a:cubicBezTo>
                <a:cubicBezTo>
                  <a:pt x="1645" y="715"/>
                  <a:pt x="1645" y="715"/>
                  <a:pt x="1645" y="715"/>
                </a:cubicBezTo>
                <a:cubicBezTo>
                  <a:pt x="1644" y="714"/>
                  <a:pt x="1645" y="714"/>
                  <a:pt x="1645" y="714"/>
                </a:cubicBezTo>
                <a:cubicBezTo>
                  <a:pt x="1645" y="713"/>
                  <a:pt x="1645" y="713"/>
                  <a:pt x="1644" y="713"/>
                </a:cubicBezTo>
                <a:cubicBezTo>
                  <a:pt x="1644" y="713"/>
                  <a:pt x="1644" y="713"/>
                  <a:pt x="1644" y="712"/>
                </a:cubicBezTo>
                <a:cubicBezTo>
                  <a:pt x="1643" y="712"/>
                  <a:pt x="1643" y="711"/>
                  <a:pt x="1643" y="711"/>
                </a:cubicBezTo>
                <a:cubicBezTo>
                  <a:pt x="1643" y="711"/>
                  <a:pt x="1643" y="710"/>
                  <a:pt x="1643" y="710"/>
                </a:cubicBezTo>
                <a:cubicBezTo>
                  <a:pt x="1643" y="709"/>
                  <a:pt x="1643" y="708"/>
                  <a:pt x="1644" y="707"/>
                </a:cubicBezTo>
                <a:cubicBezTo>
                  <a:pt x="1645" y="707"/>
                  <a:pt x="1647" y="707"/>
                  <a:pt x="1649" y="707"/>
                </a:cubicBezTo>
                <a:cubicBezTo>
                  <a:pt x="1649" y="706"/>
                  <a:pt x="1649" y="706"/>
                  <a:pt x="1649" y="706"/>
                </a:cubicBezTo>
                <a:cubicBezTo>
                  <a:pt x="1651" y="706"/>
                  <a:pt x="1652" y="707"/>
                  <a:pt x="1652" y="708"/>
                </a:cubicBezTo>
                <a:cubicBezTo>
                  <a:pt x="1652" y="708"/>
                  <a:pt x="1652" y="709"/>
                  <a:pt x="1652" y="709"/>
                </a:cubicBezTo>
                <a:cubicBezTo>
                  <a:pt x="1652" y="709"/>
                  <a:pt x="1652" y="710"/>
                  <a:pt x="1652" y="710"/>
                </a:cubicBezTo>
                <a:cubicBezTo>
                  <a:pt x="1652" y="710"/>
                  <a:pt x="1652" y="710"/>
                  <a:pt x="1652" y="710"/>
                </a:cubicBezTo>
                <a:cubicBezTo>
                  <a:pt x="1652" y="710"/>
                  <a:pt x="1652" y="711"/>
                  <a:pt x="1652" y="711"/>
                </a:cubicBezTo>
                <a:cubicBezTo>
                  <a:pt x="1654" y="710"/>
                  <a:pt x="1655" y="710"/>
                  <a:pt x="1655" y="711"/>
                </a:cubicBezTo>
                <a:cubicBezTo>
                  <a:pt x="1656" y="711"/>
                  <a:pt x="1656" y="711"/>
                  <a:pt x="1656" y="711"/>
                </a:cubicBezTo>
                <a:cubicBezTo>
                  <a:pt x="1657" y="711"/>
                  <a:pt x="1657" y="711"/>
                  <a:pt x="1657" y="711"/>
                </a:cubicBezTo>
                <a:cubicBezTo>
                  <a:pt x="1657" y="711"/>
                  <a:pt x="1657" y="711"/>
                  <a:pt x="1658" y="711"/>
                </a:cubicBezTo>
                <a:cubicBezTo>
                  <a:pt x="1658" y="711"/>
                  <a:pt x="1658" y="711"/>
                  <a:pt x="1659" y="711"/>
                </a:cubicBezTo>
                <a:cubicBezTo>
                  <a:pt x="1660" y="711"/>
                  <a:pt x="1660" y="711"/>
                  <a:pt x="1660" y="711"/>
                </a:cubicBezTo>
                <a:cubicBezTo>
                  <a:pt x="1661" y="711"/>
                  <a:pt x="1661" y="711"/>
                  <a:pt x="1661" y="711"/>
                </a:cubicBezTo>
                <a:cubicBezTo>
                  <a:pt x="1661" y="711"/>
                  <a:pt x="1661" y="711"/>
                  <a:pt x="1662" y="711"/>
                </a:cubicBezTo>
                <a:cubicBezTo>
                  <a:pt x="1661" y="710"/>
                  <a:pt x="1661" y="710"/>
                  <a:pt x="1661" y="709"/>
                </a:cubicBezTo>
                <a:cubicBezTo>
                  <a:pt x="1662" y="707"/>
                  <a:pt x="1665" y="705"/>
                  <a:pt x="1667" y="705"/>
                </a:cubicBezTo>
                <a:cubicBezTo>
                  <a:pt x="1668" y="705"/>
                  <a:pt x="1669" y="705"/>
                  <a:pt x="1670" y="705"/>
                </a:cubicBezTo>
                <a:cubicBezTo>
                  <a:pt x="1670" y="705"/>
                  <a:pt x="1671" y="705"/>
                  <a:pt x="1672" y="705"/>
                </a:cubicBezTo>
                <a:cubicBezTo>
                  <a:pt x="1672" y="705"/>
                  <a:pt x="1672" y="705"/>
                  <a:pt x="1672" y="705"/>
                </a:cubicBezTo>
                <a:cubicBezTo>
                  <a:pt x="1673" y="705"/>
                  <a:pt x="1673" y="705"/>
                  <a:pt x="1673" y="705"/>
                </a:cubicBezTo>
                <a:cubicBezTo>
                  <a:pt x="1673" y="704"/>
                  <a:pt x="1674" y="704"/>
                  <a:pt x="1674" y="703"/>
                </a:cubicBezTo>
                <a:cubicBezTo>
                  <a:pt x="1674" y="703"/>
                  <a:pt x="1674" y="703"/>
                  <a:pt x="1675" y="703"/>
                </a:cubicBezTo>
                <a:cubicBezTo>
                  <a:pt x="1675" y="702"/>
                  <a:pt x="1676" y="701"/>
                  <a:pt x="1676" y="700"/>
                </a:cubicBezTo>
                <a:cubicBezTo>
                  <a:pt x="1676" y="700"/>
                  <a:pt x="1676" y="699"/>
                  <a:pt x="1676" y="699"/>
                </a:cubicBezTo>
                <a:cubicBezTo>
                  <a:pt x="1677" y="699"/>
                  <a:pt x="1677" y="699"/>
                  <a:pt x="1677" y="699"/>
                </a:cubicBezTo>
                <a:cubicBezTo>
                  <a:pt x="1677" y="698"/>
                  <a:pt x="1677" y="698"/>
                  <a:pt x="1677" y="697"/>
                </a:cubicBezTo>
                <a:cubicBezTo>
                  <a:pt x="1677" y="697"/>
                  <a:pt x="1677" y="697"/>
                  <a:pt x="1677" y="697"/>
                </a:cubicBezTo>
                <a:cubicBezTo>
                  <a:pt x="1676" y="696"/>
                  <a:pt x="1677" y="695"/>
                  <a:pt x="1678" y="695"/>
                </a:cubicBezTo>
                <a:cubicBezTo>
                  <a:pt x="1678" y="694"/>
                  <a:pt x="1678" y="694"/>
                  <a:pt x="1679" y="694"/>
                </a:cubicBezTo>
                <a:cubicBezTo>
                  <a:pt x="1679" y="694"/>
                  <a:pt x="1680" y="693"/>
                  <a:pt x="1680" y="693"/>
                </a:cubicBezTo>
                <a:cubicBezTo>
                  <a:pt x="1681" y="693"/>
                  <a:pt x="1681" y="693"/>
                  <a:pt x="1682" y="693"/>
                </a:cubicBezTo>
                <a:cubicBezTo>
                  <a:pt x="1682" y="693"/>
                  <a:pt x="1682" y="693"/>
                  <a:pt x="1682" y="693"/>
                </a:cubicBezTo>
                <a:cubicBezTo>
                  <a:pt x="1683" y="692"/>
                  <a:pt x="1683" y="692"/>
                  <a:pt x="1684" y="692"/>
                </a:cubicBezTo>
                <a:cubicBezTo>
                  <a:pt x="1684" y="692"/>
                  <a:pt x="1685" y="692"/>
                  <a:pt x="1685" y="692"/>
                </a:cubicBezTo>
                <a:cubicBezTo>
                  <a:pt x="1685" y="692"/>
                  <a:pt x="1685" y="692"/>
                  <a:pt x="1685" y="692"/>
                </a:cubicBezTo>
                <a:cubicBezTo>
                  <a:pt x="1685" y="691"/>
                  <a:pt x="1686" y="691"/>
                  <a:pt x="1686" y="690"/>
                </a:cubicBezTo>
                <a:cubicBezTo>
                  <a:pt x="1687" y="690"/>
                  <a:pt x="1687" y="690"/>
                  <a:pt x="1688" y="689"/>
                </a:cubicBezTo>
                <a:cubicBezTo>
                  <a:pt x="1688" y="689"/>
                  <a:pt x="1689" y="688"/>
                  <a:pt x="1690" y="688"/>
                </a:cubicBezTo>
                <a:cubicBezTo>
                  <a:pt x="1690" y="688"/>
                  <a:pt x="1690" y="688"/>
                  <a:pt x="1690" y="688"/>
                </a:cubicBezTo>
                <a:cubicBezTo>
                  <a:pt x="1690" y="688"/>
                  <a:pt x="1690" y="688"/>
                  <a:pt x="1690" y="688"/>
                </a:cubicBezTo>
                <a:cubicBezTo>
                  <a:pt x="1691" y="688"/>
                  <a:pt x="1691" y="688"/>
                  <a:pt x="1691" y="688"/>
                </a:cubicBezTo>
                <a:cubicBezTo>
                  <a:pt x="1691" y="687"/>
                  <a:pt x="1691" y="687"/>
                  <a:pt x="1691" y="687"/>
                </a:cubicBezTo>
                <a:cubicBezTo>
                  <a:pt x="1691" y="686"/>
                  <a:pt x="1692" y="685"/>
                  <a:pt x="1692" y="685"/>
                </a:cubicBezTo>
                <a:cubicBezTo>
                  <a:pt x="1694" y="685"/>
                  <a:pt x="1695" y="686"/>
                  <a:pt x="1696" y="687"/>
                </a:cubicBezTo>
                <a:cubicBezTo>
                  <a:pt x="1696" y="687"/>
                  <a:pt x="1696" y="687"/>
                  <a:pt x="1696" y="687"/>
                </a:cubicBezTo>
                <a:cubicBezTo>
                  <a:pt x="1696" y="687"/>
                  <a:pt x="1696" y="686"/>
                  <a:pt x="1696" y="686"/>
                </a:cubicBezTo>
                <a:cubicBezTo>
                  <a:pt x="1697" y="686"/>
                  <a:pt x="1697" y="685"/>
                  <a:pt x="1698" y="685"/>
                </a:cubicBezTo>
                <a:cubicBezTo>
                  <a:pt x="1698" y="685"/>
                  <a:pt x="1698" y="685"/>
                  <a:pt x="1697" y="685"/>
                </a:cubicBezTo>
                <a:cubicBezTo>
                  <a:pt x="1697" y="685"/>
                  <a:pt x="1697" y="685"/>
                  <a:pt x="1697" y="685"/>
                </a:cubicBezTo>
                <a:cubicBezTo>
                  <a:pt x="1696" y="684"/>
                  <a:pt x="1695" y="683"/>
                  <a:pt x="1696" y="682"/>
                </a:cubicBezTo>
                <a:cubicBezTo>
                  <a:pt x="1696" y="681"/>
                  <a:pt x="1696" y="681"/>
                  <a:pt x="1697" y="680"/>
                </a:cubicBezTo>
                <a:cubicBezTo>
                  <a:pt x="1697" y="680"/>
                  <a:pt x="1698" y="680"/>
                  <a:pt x="1698" y="679"/>
                </a:cubicBezTo>
                <a:cubicBezTo>
                  <a:pt x="1698" y="678"/>
                  <a:pt x="1699" y="678"/>
                  <a:pt x="1700" y="677"/>
                </a:cubicBezTo>
                <a:cubicBezTo>
                  <a:pt x="1700" y="677"/>
                  <a:pt x="1700" y="677"/>
                  <a:pt x="1700" y="677"/>
                </a:cubicBezTo>
                <a:cubicBezTo>
                  <a:pt x="1700" y="677"/>
                  <a:pt x="1700" y="677"/>
                  <a:pt x="1700" y="677"/>
                </a:cubicBezTo>
                <a:cubicBezTo>
                  <a:pt x="1700" y="677"/>
                  <a:pt x="1700" y="676"/>
                  <a:pt x="1700" y="676"/>
                </a:cubicBezTo>
                <a:cubicBezTo>
                  <a:pt x="1700" y="676"/>
                  <a:pt x="1700" y="675"/>
                  <a:pt x="1700" y="675"/>
                </a:cubicBezTo>
                <a:cubicBezTo>
                  <a:pt x="1700" y="675"/>
                  <a:pt x="1701" y="675"/>
                  <a:pt x="1701" y="675"/>
                </a:cubicBezTo>
                <a:cubicBezTo>
                  <a:pt x="1701" y="674"/>
                  <a:pt x="1701" y="673"/>
                  <a:pt x="1701" y="673"/>
                </a:cubicBezTo>
                <a:cubicBezTo>
                  <a:pt x="1701" y="673"/>
                  <a:pt x="1702" y="673"/>
                  <a:pt x="1702" y="672"/>
                </a:cubicBezTo>
                <a:cubicBezTo>
                  <a:pt x="1702" y="672"/>
                  <a:pt x="1702" y="672"/>
                  <a:pt x="1702" y="672"/>
                </a:cubicBezTo>
                <a:cubicBezTo>
                  <a:pt x="1702" y="671"/>
                  <a:pt x="1702" y="671"/>
                  <a:pt x="1702" y="670"/>
                </a:cubicBezTo>
                <a:cubicBezTo>
                  <a:pt x="1703" y="669"/>
                  <a:pt x="1703" y="668"/>
                  <a:pt x="1704" y="668"/>
                </a:cubicBezTo>
                <a:cubicBezTo>
                  <a:pt x="1705" y="668"/>
                  <a:pt x="1705" y="668"/>
                  <a:pt x="1705" y="668"/>
                </a:cubicBezTo>
                <a:cubicBezTo>
                  <a:pt x="1705" y="668"/>
                  <a:pt x="1706" y="669"/>
                  <a:pt x="1706" y="669"/>
                </a:cubicBezTo>
                <a:cubicBezTo>
                  <a:pt x="1706" y="669"/>
                  <a:pt x="1707" y="669"/>
                  <a:pt x="1707" y="669"/>
                </a:cubicBezTo>
                <a:cubicBezTo>
                  <a:pt x="1707" y="668"/>
                  <a:pt x="1708" y="668"/>
                  <a:pt x="1708" y="668"/>
                </a:cubicBezTo>
                <a:cubicBezTo>
                  <a:pt x="1708" y="668"/>
                  <a:pt x="1708" y="668"/>
                  <a:pt x="1709" y="668"/>
                </a:cubicBezTo>
                <a:cubicBezTo>
                  <a:pt x="1709" y="668"/>
                  <a:pt x="1709" y="668"/>
                  <a:pt x="1710" y="667"/>
                </a:cubicBezTo>
                <a:cubicBezTo>
                  <a:pt x="1710" y="667"/>
                  <a:pt x="1710" y="667"/>
                  <a:pt x="1710" y="667"/>
                </a:cubicBezTo>
                <a:cubicBezTo>
                  <a:pt x="1710" y="667"/>
                  <a:pt x="1710" y="666"/>
                  <a:pt x="1710" y="666"/>
                </a:cubicBezTo>
                <a:cubicBezTo>
                  <a:pt x="1711" y="665"/>
                  <a:pt x="1712" y="665"/>
                  <a:pt x="1713" y="665"/>
                </a:cubicBezTo>
                <a:cubicBezTo>
                  <a:pt x="1713" y="665"/>
                  <a:pt x="1714" y="665"/>
                  <a:pt x="1714" y="665"/>
                </a:cubicBezTo>
                <a:cubicBezTo>
                  <a:pt x="1714" y="665"/>
                  <a:pt x="1714" y="665"/>
                  <a:pt x="1715" y="665"/>
                </a:cubicBezTo>
                <a:cubicBezTo>
                  <a:pt x="1715" y="665"/>
                  <a:pt x="1715" y="665"/>
                  <a:pt x="1715" y="664"/>
                </a:cubicBezTo>
                <a:cubicBezTo>
                  <a:pt x="1716" y="664"/>
                  <a:pt x="1716" y="664"/>
                  <a:pt x="1717" y="664"/>
                </a:cubicBezTo>
                <a:cubicBezTo>
                  <a:pt x="1717" y="665"/>
                  <a:pt x="1717" y="665"/>
                  <a:pt x="1717" y="665"/>
                </a:cubicBezTo>
                <a:cubicBezTo>
                  <a:pt x="1718" y="665"/>
                  <a:pt x="1718" y="665"/>
                  <a:pt x="1718" y="665"/>
                </a:cubicBezTo>
                <a:cubicBezTo>
                  <a:pt x="1718" y="665"/>
                  <a:pt x="1718" y="665"/>
                  <a:pt x="1718" y="664"/>
                </a:cubicBezTo>
                <a:cubicBezTo>
                  <a:pt x="1719" y="664"/>
                  <a:pt x="1719" y="664"/>
                  <a:pt x="1720" y="664"/>
                </a:cubicBezTo>
                <a:cubicBezTo>
                  <a:pt x="1721" y="663"/>
                  <a:pt x="1722" y="663"/>
                  <a:pt x="1723" y="663"/>
                </a:cubicBezTo>
                <a:cubicBezTo>
                  <a:pt x="1724" y="663"/>
                  <a:pt x="1724" y="664"/>
                  <a:pt x="1725" y="664"/>
                </a:cubicBezTo>
                <a:cubicBezTo>
                  <a:pt x="1724" y="662"/>
                  <a:pt x="1725" y="661"/>
                  <a:pt x="1725" y="661"/>
                </a:cubicBezTo>
                <a:cubicBezTo>
                  <a:pt x="1726" y="661"/>
                  <a:pt x="1728" y="661"/>
                  <a:pt x="1729" y="661"/>
                </a:cubicBezTo>
                <a:cubicBezTo>
                  <a:pt x="1729" y="661"/>
                  <a:pt x="1729" y="661"/>
                  <a:pt x="1729" y="661"/>
                </a:cubicBezTo>
                <a:cubicBezTo>
                  <a:pt x="1730" y="661"/>
                  <a:pt x="1730" y="661"/>
                  <a:pt x="1730" y="661"/>
                </a:cubicBezTo>
                <a:cubicBezTo>
                  <a:pt x="1730" y="661"/>
                  <a:pt x="1731" y="661"/>
                  <a:pt x="1731" y="661"/>
                </a:cubicBezTo>
                <a:cubicBezTo>
                  <a:pt x="1732" y="661"/>
                  <a:pt x="1733" y="661"/>
                  <a:pt x="1734" y="661"/>
                </a:cubicBezTo>
                <a:cubicBezTo>
                  <a:pt x="1735" y="661"/>
                  <a:pt x="1735" y="662"/>
                  <a:pt x="1735" y="662"/>
                </a:cubicBezTo>
                <a:cubicBezTo>
                  <a:pt x="1736" y="661"/>
                  <a:pt x="1737" y="661"/>
                  <a:pt x="1738" y="662"/>
                </a:cubicBezTo>
                <a:cubicBezTo>
                  <a:pt x="1738" y="662"/>
                  <a:pt x="1739" y="663"/>
                  <a:pt x="1739" y="663"/>
                </a:cubicBezTo>
                <a:cubicBezTo>
                  <a:pt x="1739" y="664"/>
                  <a:pt x="1740" y="664"/>
                  <a:pt x="1740" y="665"/>
                </a:cubicBezTo>
                <a:cubicBezTo>
                  <a:pt x="1740" y="665"/>
                  <a:pt x="1740" y="665"/>
                  <a:pt x="1740" y="665"/>
                </a:cubicBezTo>
                <a:cubicBezTo>
                  <a:pt x="1740" y="665"/>
                  <a:pt x="1740" y="665"/>
                  <a:pt x="1740" y="665"/>
                </a:cubicBezTo>
                <a:cubicBezTo>
                  <a:pt x="1740" y="665"/>
                  <a:pt x="1740" y="664"/>
                  <a:pt x="1740" y="664"/>
                </a:cubicBezTo>
                <a:cubicBezTo>
                  <a:pt x="1740" y="663"/>
                  <a:pt x="1740" y="663"/>
                  <a:pt x="1740" y="663"/>
                </a:cubicBezTo>
                <a:cubicBezTo>
                  <a:pt x="1740" y="662"/>
                  <a:pt x="1740" y="662"/>
                  <a:pt x="1739" y="662"/>
                </a:cubicBezTo>
                <a:cubicBezTo>
                  <a:pt x="1739" y="662"/>
                  <a:pt x="1739" y="660"/>
                  <a:pt x="1741" y="659"/>
                </a:cubicBezTo>
                <a:cubicBezTo>
                  <a:pt x="1741" y="659"/>
                  <a:pt x="1742" y="659"/>
                  <a:pt x="1742" y="659"/>
                </a:cubicBezTo>
                <a:cubicBezTo>
                  <a:pt x="1742" y="659"/>
                  <a:pt x="1742" y="659"/>
                  <a:pt x="1742" y="659"/>
                </a:cubicBezTo>
                <a:cubicBezTo>
                  <a:pt x="1742" y="659"/>
                  <a:pt x="1742" y="658"/>
                  <a:pt x="1742" y="657"/>
                </a:cubicBezTo>
                <a:cubicBezTo>
                  <a:pt x="1742" y="657"/>
                  <a:pt x="1742" y="657"/>
                  <a:pt x="1743" y="656"/>
                </a:cubicBezTo>
                <a:cubicBezTo>
                  <a:pt x="1743" y="656"/>
                  <a:pt x="1743" y="656"/>
                  <a:pt x="1743" y="656"/>
                </a:cubicBezTo>
                <a:cubicBezTo>
                  <a:pt x="1743" y="656"/>
                  <a:pt x="1742" y="656"/>
                  <a:pt x="1742" y="655"/>
                </a:cubicBezTo>
                <a:cubicBezTo>
                  <a:pt x="1742" y="655"/>
                  <a:pt x="1742" y="655"/>
                  <a:pt x="1742" y="655"/>
                </a:cubicBezTo>
                <a:cubicBezTo>
                  <a:pt x="1741" y="655"/>
                  <a:pt x="1741" y="654"/>
                  <a:pt x="1740" y="654"/>
                </a:cubicBezTo>
                <a:cubicBezTo>
                  <a:pt x="1740" y="653"/>
                  <a:pt x="1740" y="652"/>
                  <a:pt x="1741" y="652"/>
                </a:cubicBezTo>
                <a:cubicBezTo>
                  <a:pt x="1741" y="652"/>
                  <a:pt x="1741" y="651"/>
                  <a:pt x="1742" y="651"/>
                </a:cubicBezTo>
                <a:cubicBezTo>
                  <a:pt x="1742" y="651"/>
                  <a:pt x="1742" y="651"/>
                  <a:pt x="1743" y="651"/>
                </a:cubicBezTo>
                <a:cubicBezTo>
                  <a:pt x="1742" y="650"/>
                  <a:pt x="1742" y="650"/>
                  <a:pt x="1742" y="649"/>
                </a:cubicBezTo>
                <a:cubicBezTo>
                  <a:pt x="1741" y="649"/>
                  <a:pt x="1742" y="648"/>
                  <a:pt x="1742" y="648"/>
                </a:cubicBezTo>
                <a:cubicBezTo>
                  <a:pt x="1742" y="648"/>
                  <a:pt x="1741" y="648"/>
                  <a:pt x="1741" y="647"/>
                </a:cubicBezTo>
                <a:cubicBezTo>
                  <a:pt x="1740" y="647"/>
                  <a:pt x="1740" y="647"/>
                  <a:pt x="1740" y="647"/>
                </a:cubicBezTo>
                <a:cubicBezTo>
                  <a:pt x="1740" y="647"/>
                  <a:pt x="1739" y="646"/>
                  <a:pt x="1739" y="646"/>
                </a:cubicBezTo>
                <a:cubicBezTo>
                  <a:pt x="1739" y="646"/>
                  <a:pt x="1739" y="646"/>
                  <a:pt x="1739" y="646"/>
                </a:cubicBezTo>
                <a:cubicBezTo>
                  <a:pt x="1739" y="646"/>
                  <a:pt x="1739" y="646"/>
                  <a:pt x="1739" y="646"/>
                </a:cubicBezTo>
                <a:cubicBezTo>
                  <a:pt x="1739" y="645"/>
                  <a:pt x="1739" y="644"/>
                  <a:pt x="1740" y="643"/>
                </a:cubicBezTo>
                <a:cubicBezTo>
                  <a:pt x="1740" y="643"/>
                  <a:pt x="1740" y="643"/>
                  <a:pt x="1740" y="643"/>
                </a:cubicBezTo>
                <a:cubicBezTo>
                  <a:pt x="1740" y="643"/>
                  <a:pt x="1741" y="642"/>
                  <a:pt x="1741" y="642"/>
                </a:cubicBezTo>
                <a:cubicBezTo>
                  <a:pt x="1741" y="642"/>
                  <a:pt x="1740" y="642"/>
                  <a:pt x="1740" y="641"/>
                </a:cubicBezTo>
                <a:cubicBezTo>
                  <a:pt x="1740" y="641"/>
                  <a:pt x="1740" y="640"/>
                  <a:pt x="1740" y="640"/>
                </a:cubicBezTo>
                <a:cubicBezTo>
                  <a:pt x="1739" y="640"/>
                  <a:pt x="1739" y="640"/>
                  <a:pt x="1739" y="640"/>
                </a:cubicBezTo>
                <a:cubicBezTo>
                  <a:pt x="1737" y="640"/>
                  <a:pt x="1736" y="640"/>
                  <a:pt x="1735" y="638"/>
                </a:cubicBezTo>
                <a:cubicBezTo>
                  <a:pt x="1735" y="637"/>
                  <a:pt x="1737" y="635"/>
                  <a:pt x="1737" y="635"/>
                </a:cubicBezTo>
                <a:cubicBezTo>
                  <a:pt x="1737" y="634"/>
                  <a:pt x="1738" y="634"/>
                  <a:pt x="1738" y="634"/>
                </a:cubicBezTo>
                <a:cubicBezTo>
                  <a:pt x="1738" y="634"/>
                  <a:pt x="1738" y="634"/>
                  <a:pt x="1738" y="634"/>
                </a:cubicBezTo>
                <a:cubicBezTo>
                  <a:pt x="1739" y="633"/>
                  <a:pt x="1739" y="633"/>
                  <a:pt x="1739" y="633"/>
                </a:cubicBezTo>
                <a:cubicBezTo>
                  <a:pt x="1738" y="633"/>
                  <a:pt x="1738" y="632"/>
                  <a:pt x="1738" y="632"/>
                </a:cubicBezTo>
                <a:cubicBezTo>
                  <a:pt x="1738" y="632"/>
                  <a:pt x="1738" y="631"/>
                  <a:pt x="1738" y="631"/>
                </a:cubicBezTo>
                <a:cubicBezTo>
                  <a:pt x="1738" y="630"/>
                  <a:pt x="1738" y="629"/>
                  <a:pt x="1739" y="628"/>
                </a:cubicBezTo>
                <a:cubicBezTo>
                  <a:pt x="1739" y="628"/>
                  <a:pt x="1739" y="628"/>
                  <a:pt x="1739" y="628"/>
                </a:cubicBezTo>
                <a:cubicBezTo>
                  <a:pt x="1739" y="628"/>
                  <a:pt x="1738" y="627"/>
                  <a:pt x="1738" y="627"/>
                </a:cubicBezTo>
                <a:cubicBezTo>
                  <a:pt x="1738" y="626"/>
                  <a:pt x="1738" y="626"/>
                  <a:pt x="1739" y="625"/>
                </a:cubicBezTo>
                <a:cubicBezTo>
                  <a:pt x="1739" y="624"/>
                  <a:pt x="1741" y="624"/>
                  <a:pt x="1742" y="624"/>
                </a:cubicBezTo>
                <a:cubicBezTo>
                  <a:pt x="1742" y="624"/>
                  <a:pt x="1741" y="623"/>
                  <a:pt x="1741" y="623"/>
                </a:cubicBezTo>
                <a:cubicBezTo>
                  <a:pt x="1741" y="623"/>
                  <a:pt x="1741" y="623"/>
                  <a:pt x="1740" y="623"/>
                </a:cubicBezTo>
                <a:cubicBezTo>
                  <a:pt x="1739" y="622"/>
                  <a:pt x="1738" y="622"/>
                  <a:pt x="1739" y="621"/>
                </a:cubicBezTo>
                <a:cubicBezTo>
                  <a:pt x="1739" y="620"/>
                  <a:pt x="1740" y="619"/>
                  <a:pt x="1740" y="619"/>
                </a:cubicBezTo>
                <a:cubicBezTo>
                  <a:pt x="1740" y="619"/>
                  <a:pt x="1740" y="619"/>
                  <a:pt x="1741" y="619"/>
                </a:cubicBezTo>
                <a:cubicBezTo>
                  <a:pt x="1741" y="618"/>
                  <a:pt x="1741" y="618"/>
                  <a:pt x="1742" y="618"/>
                </a:cubicBezTo>
                <a:cubicBezTo>
                  <a:pt x="1742" y="617"/>
                  <a:pt x="1743" y="617"/>
                  <a:pt x="1744" y="617"/>
                </a:cubicBezTo>
                <a:cubicBezTo>
                  <a:pt x="1745" y="617"/>
                  <a:pt x="1745" y="617"/>
                  <a:pt x="1745" y="617"/>
                </a:cubicBezTo>
                <a:cubicBezTo>
                  <a:pt x="1745" y="617"/>
                  <a:pt x="1745" y="617"/>
                  <a:pt x="1745" y="617"/>
                </a:cubicBezTo>
                <a:cubicBezTo>
                  <a:pt x="1746" y="616"/>
                  <a:pt x="1748" y="616"/>
                  <a:pt x="1748" y="616"/>
                </a:cubicBezTo>
                <a:cubicBezTo>
                  <a:pt x="1749" y="616"/>
                  <a:pt x="1749" y="616"/>
                  <a:pt x="1749" y="616"/>
                </a:cubicBezTo>
                <a:cubicBezTo>
                  <a:pt x="1750" y="617"/>
                  <a:pt x="1750" y="617"/>
                  <a:pt x="1750" y="617"/>
                </a:cubicBezTo>
                <a:cubicBezTo>
                  <a:pt x="1750" y="617"/>
                  <a:pt x="1750" y="617"/>
                  <a:pt x="1750" y="617"/>
                </a:cubicBezTo>
                <a:cubicBezTo>
                  <a:pt x="1750" y="616"/>
                  <a:pt x="1750" y="616"/>
                  <a:pt x="1750" y="616"/>
                </a:cubicBezTo>
                <a:cubicBezTo>
                  <a:pt x="1750" y="616"/>
                  <a:pt x="1750" y="616"/>
                  <a:pt x="1750" y="615"/>
                </a:cubicBezTo>
                <a:cubicBezTo>
                  <a:pt x="1750" y="615"/>
                  <a:pt x="1750" y="615"/>
                  <a:pt x="1751" y="615"/>
                </a:cubicBezTo>
                <a:cubicBezTo>
                  <a:pt x="1751" y="615"/>
                  <a:pt x="1751" y="615"/>
                  <a:pt x="1751" y="614"/>
                </a:cubicBezTo>
                <a:cubicBezTo>
                  <a:pt x="1751" y="614"/>
                  <a:pt x="1751" y="614"/>
                  <a:pt x="1751" y="614"/>
                </a:cubicBezTo>
                <a:cubicBezTo>
                  <a:pt x="1750" y="614"/>
                  <a:pt x="1751" y="613"/>
                  <a:pt x="1751" y="613"/>
                </a:cubicBezTo>
                <a:cubicBezTo>
                  <a:pt x="1752" y="613"/>
                  <a:pt x="1752" y="612"/>
                  <a:pt x="1753" y="611"/>
                </a:cubicBezTo>
                <a:cubicBezTo>
                  <a:pt x="1753" y="610"/>
                  <a:pt x="1755" y="610"/>
                  <a:pt x="1755" y="610"/>
                </a:cubicBezTo>
                <a:cubicBezTo>
                  <a:pt x="1756" y="610"/>
                  <a:pt x="1756" y="610"/>
                  <a:pt x="1756" y="610"/>
                </a:cubicBezTo>
                <a:cubicBezTo>
                  <a:pt x="1756" y="610"/>
                  <a:pt x="1757" y="610"/>
                  <a:pt x="1758" y="610"/>
                </a:cubicBezTo>
                <a:cubicBezTo>
                  <a:pt x="1758" y="610"/>
                  <a:pt x="1758" y="610"/>
                  <a:pt x="1758" y="610"/>
                </a:cubicBezTo>
                <a:cubicBezTo>
                  <a:pt x="1759" y="610"/>
                  <a:pt x="1759" y="610"/>
                  <a:pt x="1759" y="609"/>
                </a:cubicBezTo>
                <a:cubicBezTo>
                  <a:pt x="1760" y="609"/>
                  <a:pt x="1760" y="609"/>
                  <a:pt x="1761" y="609"/>
                </a:cubicBezTo>
                <a:cubicBezTo>
                  <a:pt x="1761" y="608"/>
                  <a:pt x="1762" y="608"/>
                  <a:pt x="1762" y="608"/>
                </a:cubicBezTo>
                <a:cubicBezTo>
                  <a:pt x="1762" y="608"/>
                  <a:pt x="1763" y="608"/>
                  <a:pt x="1763" y="608"/>
                </a:cubicBezTo>
                <a:cubicBezTo>
                  <a:pt x="1763" y="608"/>
                  <a:pt x="1763" y="608"/>
                  <a:pt x="1763" y="608"/>
                </a:cubicBezTo>
                <a:cubicBezTo>
                  <a:pt x="1764" y="608"/>
                  <a:pt x="1764" y="608"/>
                  <a:pt x="1764" y="608"/>
                </a:cubicBezTo>
                <a:cubicBezTo>
                  <a:pt x="1765" y="609"/>
                  <a:pt x="1765" y="609"/>
                  <a:pt x="1764" y="610"/>
                </a:cubicBezTo>
                <a:cubicBezTo>
                  <a:pt x="1764" y="610"/>
                  <a:pt x="1764" y="610"/>
                  <a:pt x="1763" y="611"/>
                </a:cubicBezTo>
                <a:cubicBezTo>
                  <a:pt x="1763" y="611"/>
                  <a:pt x="1762" y="612"/>
                  <a:pt x="1762" y="613"/>
                </a:cubicBezTo>
                <a:cubicBezTo>
                  <a:pt x="1762" y="613"/>
                  <a:pt x="1763" y="614"/>
                  <a:pt x="1763" y="615"/>
                </a:cubicBezTo>
                <a:cubicBezTo>
                  <a:pt x="1763" y="615"/>
                  <a:pt x="1762" y="616"/>
                  <a:pt x="1761" y="617"/>
                </a:cubicBezTo>
                <a:cubicBezTo>
                  <a:pt x="1761" y="617"/>
                  <a:pt x="1761" y="617"/>
                  <a:pt x="1761" y="618"/>
                </a:cubicBezTo>
                <a:cubicBezTo>
                  <a:pt x="1761" y="618"/>
                  <a:pt x="1761" y="618"/>
                  <a:pt x="1761" y="618"/>
                </a:cubicBezTo>
                <a:cubicBezTo>
                  <a:pt x="1760" y="618"/>
                  <a:pt x="1760" y="618"/>
                  <a:pt x="1760" y="619"/>
                </a:cubicBezTo>
                <a:cubicBezTo>
                  <a:pt x="1760" y="619"/>
                  <a:pt x="1759" y="619"/>
                  <a:pt x="1759" y="620"/>
                </a:cubicBezTo>
                <a:cubicBezTo>
                  <a:pt x="1758" y="620"/>
                  <a:pt x="1758" y="620"/>
                  <a:pt x="1758" y="620"/>
                </a:cubicBezTo>
                <a:cubicBezTo>
                  <a:pt x="1758" y="620"/>
                  <a:pt x="1759" y="621"/>
                  <a:pt x="1759" y="622"/>
                </a:cubicBezTo>
                <a:cubicBezTo>
                  <a:pt x="1759" y="623"/>
                  <a:pt x="1759" y="623"/>
                  <a:pt x="1759" y="623"/>
                </a:cubicBezTo>
                <a:cubicBezTo>
                  <a:pt x="1760" y="623"/>
                  <a:pt x="1761" y="623"/>
                  <a:pt x="1761" y="624"/>
                </a:cubicBezTo>
                <a:cubicBezTo>
                  <a:pt x="1761" y="625"/>
                  <a:pt x="1761" y="625"/>
                  <a:pt x="1761" y="625"/>
                </a:cubicBezTo>
                <a:cubicBezTo>
                  <a:pt x="1761" y="625"/>
                  <a:pt x="1762" y="625"/>
                  <a:pt x="1762" y="625"/>
                </a:cubicBezTo>
                <a:cubicBezTo>
                  <a:pt x="1763" y="625"/>
                  <a:pt x="1764" y="625"/>
                  <a:pt x="1765" y="626"/>
                </a:cubicBezTo>
                <a:cubicBezTo>
                  <a:pt x="1765" y="626"/>
                  <a:pt x="1765" y="626"/>
                  <a:pt x="1765" y="626"/>
                </a:cubicBezTo>
                <a:cubicBezTo>
                  <a:pt x="1766" y="627"/>
                  <a:pt x="1766" y="627"/>
                  <a:pt x="1766" y="628"/>
                </a:cubicBezTo>
                <a:cubicBezTo>
                  <a:pt x="1766" y="628"/>
                  <a:pt x="1766" y="629"/>
                  <a:pt x="1766" y="629"/>
                </a:cubicBezTo>
                <a:cubicBezTo>
                  <a:pt x="1765" y="630"/>
                  <a:pt x="1765" y="630"/>
                  <a:pt x="1764" y="630"/>
                </a:cubicBezTo>
                <a:cubicBezTo>
                  <a:pt x="1764" y="630"/>
                  <a:pt x="1763" y="630"/>
                  <a:pt x="1763" y="630"/>
                </a:cubicBezTo>
                <a:cubicBezTo>
                  <a:pt x="1763" y="631"/>
                  <a:pt x="1762" y="631"/>
                  <a:pt x="1762" y="631"/>
                </a:cubicBezTo>
                <a:cubicBezTo>
                  <a:pt x="1761" y="631"/>
                  <a:pt x="1761" y="631"/>
                  <a:pt x="1760" y="631"/>
                </a:cubicBezTo>
                <a:cubicBezTo>
                  <a:pt x="1760" y="631"/>
                  <a:pt x="1759" y="631"/>
                  <a:pt x="1759" y="631"/>
                </a:cubicBezTo>
                <a:cubicBezTo>
                  <a:pt x="1759" y="631"/>
                  <a:pt x="1759" y="631"/>
                  <a:pt x="1759" y="631"/>
                </a:cubicBezTo>
                <a:cubicBezTo>
                  <a:pt x="1759" y="631"/>
                  <a:pt x="1759" y="631"/>
                  <a:pt x="1759" y="631"/>
                </a:cubicBezTo>
                <a:cubicBezTo>
                  <a:pt x="1759" y="631"/>
                  <a:pt x="1759" y="632"/>
                  <a:pt x="1759" y="632"/>
                </a:cubicBezTo>
                <a:cubicBezTo>
                  <a:pt x="1759" y="632"/>
                  <a:pt x="1759" y="633"/>
                  <a:pt x="1759" y="633"/>
                </a:cubicBezTo>
                <a:cubicBezTo>
                  <a:pt x="1759" y="633"/>
                  <a:pt x="1760" y="632"/>
                  <a:pt x="1761" y="632"/>
                </a:cubicBezTo>
                <a:cubicBezTo>
                  <a:pt x="1761" y="632"/>
                  <a:pt x="1761" y="632"/>
                  <a:pt x="1761" y="632"/>
                </a:cubicBezTo>
                <a:cubicBezTo>
                  <a:pt x="1762" y="633"/>
                  <a:pt x="1762" y="633"/>
                  <a:pt x="1762" y="634"/>
                </a:cubicBezTo>
                <a:cubicBezTo>
                  <a:pt x="1763" y="634"/>
                  <a:pt x="1763" y="634"/>
                  <a:pt x="1763" y="634"/>
                </a:cubicBezTo>
                <a:cubicBezTo>
                  <a:pt x="1763" y="635"/>
                  <a:pt x="1762" y="636"/>
                  <a:pt x="1762" y="637"/>
                </a:cubicBezTo>
                <a:cubicBezTo>
                  <a:pt x="1761" y="637"/>
                  <a:pt x="1760" y="637"/>
                  <a:pt x="1759" y="636"/>
                </a:cubicBezTo>
                <a:cubicBezTo>
                  <a:pt x="1759" y="636"/>
                  <a:pt x="1759" y="635"/>
                  <a:pt x="1759" y="635"/>
                </a:cubicBezTo>
                <a:cubicBezTo>
                  <a:pt x="1759" y="635"/>
                  <a:pt x="1759" y="634"/>
                  <a:pt x="1759" y="634"/>
                </a:cubicBezTo>
                <a:cubicBezTo>
                  <a:pt x="1759" y="634"/>
                  <a:pt x="1759" y="634"/>
                  <a:pt x="1759" y="634"/>
                </a:cubicBezTo>
                <a:cubicBezTo>
                  <a:pt x="1759" y="634"/>
                  <a:pt x="1759" y="634"/>
                  <a:pt x="1759" y="635"/>
                </a:cubicBezTo>
                <a:cubicBezTo>
                  <a:pt x="1758" y="635"/>
                  <a:pt x="1757" y="636"/>
                  <a:pt x="1757" y="636"/>
                </a:cubicBezTo>
                <a:cubicBezTo>
                  <a:pt x="1756" y="636"/>
                  <a:pt x="1756" y="636"/>
                  <a:pt x="1756" y="637"/>
                </a:cubicBezTo>
                <a:cubicBezTo>
                  <a:pt x="1755" y="637"/>
                  <a:pt x="1755" y="637"/>
                  <a:pt x="1755" y="637"/>
                </a:cubicBezTo>
                <a:cubicBezTo>
                  <a:pt x="1755" y="637"/>
                  <a:pt x="1755" y="637"/>
                  <a:pt x="1755" y="638"/>
                </a:cubicBezTo>
                <a:cubicBezTo>
                  <a:pt x="1755" y="638"/>
                  <a:pt x="1755" y="638"/>
                  <a:pt x="1755" y="638"/>
                </a:cubicBezTo>
                <a:cubicBezTo>
                  <a:pt x="1756" y="638"/>
                  <a:pt x="1757" y="637"/>
                  <a:pt x="1757" y="638"/>
                </a:cubicBezTo>
                <a:cubicBezTo>
                  <a:pt x="1758" y="638"/>
                  <a:pt x="1758" y="638"/>
                  <a:pt x="1759" y="638"/>
                </a:cubicBezTo>
                <a:cubicBezTo>
                  <a:pt x="1759" y="638"/>
                  <a:pt x="1759" y="638"/>
                  <a:pt x="1759" y="638"/>
                </a:cubicBezTo>
                <a:cubicBezTo>
                  <a:pt x="1759" y="638"/>
                  <a:pt x="1759" y="637"/>
                  <a:pt x="1759" y="637"/>
                </a:cubicBezTo>
                <a:cubicBezTo>
                  <a:pt x="1760" y="637"/>
                  <a:pt x="1761" y="637"/>
                  <a:pt x="1762" y="638"/>
                </a:cubicBezTo>
                <a:cubicBezTo>
                  <a:pt x="1762" y="638"/>
                  <a:pt x="1762" y="639"/>
                  <a:pt x="1762" y="640"/>
                </a:cubicBezTo>
                <a:cubicBezTo>
                  <a:pt x="1762" y="640"/>
                  <a:pt x="1762" y="640"/>
                  <a:pt x="1762" y="640"/>
                </a:cubicBezTo>
                <a:cubicBezTo>
                  <a:pt x="1762" y="640"/>
                  <a:pt x="1762" y="640"/>
                  <a:pt x="1762" y="640"/>
                </a:cubicBezTo>
                <a:cubicBezTo>
                  <a:pt x="1763" y="641"/>
                  <a:pt x="1763" y="641"/>
                  <a:pt x="1763" y="642"/>
                </a:cubicBezTo>
                <a:cubicBezTo>
                  <a:pt x="1763" y="642"/>
                  <a:pt x="1763" y="643"/>
                  <a:pt x="1763" y="644"/>
                </a:cubicBezTo>
                <a:cubicBezTo>
                  <a:pt x="1763" y="644"/>
                  <a:pt x="1763" y="644"/>
                  <a:pt x="1763" y="644"/>
                </a:cubicBezTo>
                <a:cubicBezTo>
                  <a:pt x="1764" y="644"/>
                  <a:pt x="1764" y="645"/>
                  <a:pt x="1764" y="645"/>
                </a:cubicBezTo>
                <a:cubicBezTo>
                  <a:pt x="1764" y="645"/>
                  <a:pt x="1764" y="645"/>
                  <a:pt x="1764" y="645"/>
                </a:cubicBezTo>
                <a:cubicBezTo>
                  <a:pt x="1764" y="645"/>
                  <a:pt x="1764" y="645"/>
                  <a:pt x="1765" y="645"/>
                </a:cubicBezTo>
                <a:cubicBezTo>
                  <a:pt x="1765" y="645"/>
                  <a:pt x="1766" y="645"/>
                  <a:pt x="1767" y="645"/>
                </a:cubicBezTo>
                <a:cubicBezTo>
                  <a:pt x="1767" y="646"/>
                  <a:pt x="1768" y="646"/>
                  <a:pt x="1768" y="646"/>
                </a:cubicBezTo>
                <a:cubicBezTo>
                  <a:pt x="1768" y="647"/>
                  <a:pt x="1768" y="647"/>
                  <a:pt x="1768" y="647"/>
                </a:cubicBezTo>
                <a:cubicBezTo>
                  <a:pt x="1768" y="647"/>
                  <a:pt x="1768" y="647"/>
                  <a:pt x="1769" y="647"/>
                </a:cubicBezTo>
                <a:cubicBezTo>
                  <a:pt x="1769" y="647"/>
                  <a:pt x="1769" y="647"/>
                  <a:pt x="1769" y="647"/>
                </a:cubicBezTo>
                <a:cubicBezTo>
                  <a:pt x="1769" y="647"/>
                  <a:pt x="1769" y="646"/>
                  <a:pt x="1770" y="646"/>
                </a:cubicBezTo>
                <a:cubicBezTo>
                  <a:pt x="1770" y="646"/>
                  <a:pt x="1770" y="646"/>
                  <a:pt x="1769" y="646"/>
                </a:cubicBezTo>
                <a:cubicBezTo>
                  <a:pt x="1769" y="645"/>
                  <a:pt x="1769" y="645"/>
                  <a:pt x="1769" y="644"/>
                </a:cubicBezTo>
                <a:cubicBezTo>
                  <a:pt x="1769" y="644"/>
                  <a:pt x="1769" y="644"/>
                  <a:pt x="1770" y="643"/>
                </a:cubicBezTo>
                <a:cubicBezTo>
                  <a:pt x="1769" y="643"/>
                  <a:pt x="1769" y="643"/>
                  <a:pt x="1769" y="643"/>
                </a:cubicBezTo>
                <a:cubicBezTo>
                  <a:pt x="1769" y="643"/>
                  <a:pt x="1768" y="643"/>
                  <a:pt x="1768" y="643"/>
                </a:cubicBezTo>
                <a:cubicBezTo>
                  <a:pt x="1768" y="643"/>
                  <a:pt x="1768" y="643"/>
                  <a:pt x="1768" y="643"/>
                </a:cubicBezTo>
                <a:cubicBezTo>
                  <a:pt x="1766" y="643"/>
                  <a:pt x="1765" y="642"/>
                  <a:pt x="1765" y="641"/>
                </a:cubicBezTo>
                <a:cubicBezTo>
                  <a:pt x="1765" y="640"/>
                  <a:pt x="1765" y="639"/>
                  <a:pt x="1766" y="639"/>
                </a:cubicBezTo>
                <a:cubicBezTo>
                  <a:pt x="1766" y="639"/>
                  <a:pt x="1766" y="639"/>
                  <a:pt x="1766" y="639"/>
                </a:cubicBezTo>
                <a:cubicBezTo>
                  <a:pt x="1766" y="639"/>
                  <a:pt x="1766" y="639"/>
                  <a:pt x="1766" y="639"/>
                </a:cubicBezTo>
                <a:cubicBezTo>
                  <a:pt x="1764" y="639"/>
                  <a:pt x="1764" y="638"/>
                  <a:pt x="1763" y="638"/>
                </a:cubicBezTo>
                <a:cubicBezTo>
                  <a:pt x="1763" y="636"/>
                  <a:pt x="1764" y="635"/>
                  <a:pt x="1764" y="635"/>
                </a:cubicBezTo>
                <a:cubicBezTo>
                  <a:pt x="1765" y="635"/>
                  <a:pt x="1765" y="635"/>
                  <a:pt x="1765" y="635"/>
                </a:cubicBezTo>
                <a:cubicBezTo>
                  <a:pt x="1766" y="633"/>
                  <a:pt x="1768" y="633"/>
                  <a:pt x="1769" y="634"/>
                </a:cubicBezTo>
                <a:cubicBezTo>
                  <a:pt x="1769" y="635"/>
                  <a:pt x="1769" y="635"/>
                  <a:pt x="1770" y="635"/>
                </a:cubicBezTo>
                <a:cubicBezTo>
                  <a:pt x="1770" y="636"/>
                  <a:pt x="1770" y="636"/>
                  <a:pt x="1770" y="636"/>
                </a:cubicBezTo>
                <a:cubicBezTo>
                  <a:pt x="1770" y="636"/>
                  <a:pt x="1770" y="636"/>
                  <a:pt x="1770" y="636"/>
                </a:cubicBezTo>
                <a:cubicBezTo>
                  <a:pt x="1770" y="636"/>
                  <a:pt x="1771" y="636"/>
                  <a:pt x="1771" y="636"/>
                </a:cubicBezTo>
                <a:cubicBezTo>
                  <a:pt x="1771" y="636"/>
                  <a:pt x="1771" y="636"/>
                  <a:pt x="1771" y="636"/>
                </a:cubicBezTo>
                <a:cubicBezTo>
                  <a:pt x="1771" y="636"/>
                  <a:pt x="1771" y="636"/>
                  <a:pt x="1771" y="636"/>
                </a:cubicBezTo>
                <a:cubicBezTo>
                  <a:pt x="1771" y="636"/>
                  <a:pt x="1771" y="636"/>
                  <a:pt x="1771" y="636"/>
                </a:cubicBezTo>
                <a:cubicBezTo>
                  <a:pt x="1771" y="636"/>
                  <a:pt x="1770" y="635"/>
                  <a:pt x="1770" y="635"/>
                </a:cubicBezTo>
                <a:cubicBezTo>
                  <a:pt x="1770" y="635"/>
                  <a:pt x="1769" y="634"/>
                  <a:pt x="1770" y="633"/>
                </a:cubicBezTo>
                <a:cubicBezTo>
                  <a:pt x="1771" y="632"/>
                  <a:pt x="1772" y="632"/>
                  <a:pt x="1772" y="632"/>
                </a:cubicBezTo>
                <a:cubicBezTo>
                  <a:pt x="1772" y="632"/>
                  <a:pt x="1773" y="632"/>
                  <a:pt x="1773" y="632"/>
                </a:cubicBezTo>
                <a:cubicBezTo>
                  <a:pt x="1773" y="632"/>
                  <a:pt x="1773" y="631"/>
                  <a:pt x="1773" y="631"/>
                </a:cubicBezTo>
                <a:cubicBezTo>
                  <a:pt x="1775" y="631"/>
                  <a:pt x="1776" y="630"/>
                  <a:pt x="1778" y="631"/>
                </a:cubicBezTo>
                <a:cubicBezTo>
                  <a:pt x="1778" y="631"/>
                  <a:pt x="1778" y="631"/>
                  <a:pt x="1778" y="631"/>
                </a:cubicBezTo>
                <a:cubicBezTo>
                  <a:pt x="1778" y="631"/>
                  <a:pt x="1778" y="631"/>
                  <a:pt x="1778" y="631"/>
                </a:cubicBezTo>
                <a:cubicBezTo>
                  <a:pt x="1777" y="631"/>
                  <a:pt x="1777" y="631"/>
                  <a:pt x="1777" y="630"/>
                </a:cubicBezTo>
                <a:cubicBezTo>
                  <a:pt x="1777" y="630"/>
                  <a:pt x="1777" y="629"/>
                  <a:pt x="1777" y="629"/>
                </a:cubicBezTo>
                <a:cubicBezTo>
                  <a:pt x="1777" y="628"/>
                  <a:pt x="1778" y="628"/>
                  <a:pt x="1778" y="628"/>
                </a:cubicBezTo>
                <a:cubicBezTo>
                  <a:pt x="1779" y="628"/>
                  <a:pt x="1779" y="628"/>
                  <a:pt x="1779" y="628"/>
                </a:cubicBezTo>
                <a:cubicBezTo>
                  <a:pt x="1780" y="628"/>
                  <a:pt x="1780" y="628"/>
                  <a:pt x="1780" y="628"/>
                </a:cubicBezTo>
                <a:cubicBezTo>
                  <a:pt x="1781" y="627"/>
                  <a:pt x="1781" y="627"/>
                  <a:pt x="1781" y="627"/>
                </a:cubicBezTo>
                <a:cubicBezTo>
                  <a:pt x="1781" y="627"/>
                  <a:pt x="1781" y="626"/>
                  <a:pt x="1781" y="626"/>
                </a:cubicBezTo>
                <a:cubicBezTo>
                  <a:pt x="1780" y="626"/>
                  <a:pt x="1779" y="626"/>
                  <a:pt x="1779" y="626"/>
                </a:cubicBezTo>
                <a:cubicBezTo>
                  <a:pt x="1778" y="625"/>
                  <a:pt x="1778" y="625"/>
                  <a:pt x="1778" y="624"/>
                </a:cubicBezTo>
                <a:cubicBezTo>
                  <a:pt x="1778" y="624"/>
                  <a:pt x="1777" y="624"/>
                  <a:pt x="1777" y="623"/>
                </a:cubicBezTo>
                <a:cubicBezTo>
                  <a:pt x="1777" y="623"/>
                  <a:pt x="1777" y="623"/>
                  <a:pt x="1777" y="623"/>
                </a:cubicBezTo>
                <a:cubicBezTo>
                  <a:pt x="1777" y="623"/>
                  <a:pt x="1776" y="623"/>
                  <a:pt x="1776" y="622"/>
                </a:cubicBezTo>
                <a:cubicBezTo>
                  <a:pt x="1776" y="622"/>
                  <a:pt x="1775" y="621"/>
                  <a:pt x="1775" y="620"/>
                </a:cubicBezTo>
                <a:cubicBezTo>
                  <a:pt x="1775" y="620"/>
                  <a:pt x="1775" y="620"/>
                  <a:pt x="1775" y="620"/>
                </a:cubicBezTo>
                <a:cubicBezTo>
                  <a:pt x="1775" y="619"/>
                  <a:pt x="1775" y="619"/>
                  <a:pt x="1775" y="619"/>
                </a:cubicBezTo>
                <a:cubicBezTo>
                  <a:pt x="1775" y="619"/>
                  <a:pt x="1775" y="618"/>
                  <a:pt x="1775" y="618"/>
                </a:cubicBezTo>
                <a:cubicBezTo>
                  <a:pt x="1774" y="618"/>
                  <a:pt x="1774" y="618"/>
                  <a:pt x="1774" y="617"/>
                </a:cubicBezTo>
                <a:cubicBezTo>
                  <a:pt x="1773" y="616"/>
                  <a:pt x="1773" y="616"/>
                  <a:pt x="1772" y="615"/>
                </a:cubicBezTo>
                <a:cubicBezTo>
                  <a:pt x="1772" y="614"/>
                  <a:pt x="1772" y="614"/>
                  <a:pt x="1772" y="614"/>
                </a:cubicBezTo>
                <a:cubicBezTo>
                  <a:pt x="1772" y="613"/>
                  <a:pt x="1771" y="613"/>
                  <a:pt x="1771" y="612"/>
                </a:cubicBezTo>
                <a:cubicBezTo>
                  <a:pt x="1771" y="611"/>
                  <a:pt x="1771" y="611"/>
                  <a:pt x="1771" y="611"/>
                </a:cubicBezTo>
                <a:cubicBezTo>
                  <a:pt x="1771" y="611"/>
                  <a:pt x="1771" y="611"/>
                  <a:pt x="1771" y="611"/>
                </a:cubicBezTo>
                <a:cubicBezTo>
                  <a:pt x="1770" y="611"/>
                  <a:pt x="1770" y="611"/>
                  <a:pt x="1770" y="610"/>
                </a:cubicBezTo>
                <a:cubicBezTo>
                  <a:pt x="1769" y="610"/>
                  <a:pt x="1769" y="609"/>
                  <a:pt x="1769" y="609"/>
                </a:cubicBezTo>
                <a:cubicBezTo>
                  <a:pt x="1769" y="609"/>
                  <a:pt x="1769" y="608"/>
                  <a:pt x="1769" y="608"/>
                </a:cubicBezTo>
                <a:cubicBezTo>
                  <a:pt x="1770" y="608"/>
                  <a:pt x="1770" y="607"/>
                  <a:pt x="1770" y="606"/>
                </a:cubicBezTo>
                <a:cubicBezTo>
                  <a:pt x="1770" y="606"/>
                  <a:pt x="1770" y="606"/>
                  <a:pt x="1771" y="606"/>
                </a:cubicBezTo>
                <a:cubicBezTo>
                  <a:pt x="1771" y="606"/>
                  <a:pt x="1771" y="606"/>
                  <a:pt x="1771" y="606"/>
                </a:cubicBezTo>
                <a:cubicBezTo>
                  <a:pt x="1771" y="606"/>
                  <a:pt x="1771" y="605"/>
                  <a:pt x="1771" y="605"/>
                </a:cubicBezTo>
                <a:cubicBezTo>
                  <a:pt x="1770" y="604"/>
                  <a:pt x="1771" y="603"/>
                  <a:pt x="1771" y="603"/>
                </a:cubicBezTo>
                <a:cubicBezTo>
                  <a:pt x="1771" y="603"/>
                  <a:pt x="1771" y="603"/>
                  <a:pt x="1771" y="603"/>
                </a:cubicBezTo>
                <a:cubicBezTo>
                  <a:pt x="1771" y="603"/>
                  <a:pt x="1770" y="603"/>
                  <a:pt x="1770" y="603"/>
                </a:cubicBezTo>
                <a:cubicBezTo>
                  <a:pt x="1769" y="602"/>
                  <a:pt x="1769" y="601"/>
                  <a:pt x="1769" y="601"/>
                </a:cubicBezTo>
                <a:cubicBezTo>
                  <a:pt x="1769" y="600"/>
                  <a:pt x="1769" y="600"/>
                  <a:pt x="1769" y="600"/>
                </a:cubicBezTo>
                <a:cubicBezTo>
                  <a:pt x="1769" y="600"/>
                  <a:pt x="1768" y="600"/>
                  <a:pt x="1768" y="599"/>
                </a:cubicBezTo>
                <a:cubicBezTo>
                  <a:pt x="1768" y="599"/>
                  <a:pt x="1767" y="598"/>
                  <a:pt x="1767" y="597"/>
                </a:cubicBezTo>
                <a:cubicBezTo>
                  <a:pt x="1768" y="597"/>
                  <a:pt x="1767" y="597"/>
                  <a:pt x="1767" y="596"/>
                </a:cubicBezTo>
                <a:cubicBezTo>
                  <a:pt x="1767" y="596"/>
                  <a:pt x="1767" y="596"/>
                  <a:pt x="1767" y="595"/>
                </a:cubicBezTo>
                <a:cubicBezTo>
                  <a:pt x="1766" y="594"/>
                  <a:pt x="1767" y="594"/>
                  <a:pt x="1767" y="593"/>
                </a:cubicBezTo>
                <a:cubicBezTo>
                  <a:pt x="1767" y="593"/>
                  <a:pt x="1767" y="592"/>
                  <a:pt x="1767" y="592"/>
                </a:cubicBezTo>
                <a:cubicBezTo>
                  <a:pt x="1767" y="591"/>
                  <a:pt x="1767" y="590"/>
                  <a:pt x="1767" y="590"/>
                </a:cubicBezTo>
                <a:cubicBezTo>
                  <a:pt x="1768" y="590"/>
                  <a:pt x="1768" y="590"/>
                  <a:pt x="1768" y="589"/>
                </a:cubicBezTo>
                <a:cubicBezTo>
                  <a:pt x="1768" y="589"/>
                  <a:pt x="1768" y="589"/>
                  <a:pt x="1768" y="589"/>
                </a:cubicBezTo>
                <a:cubicBezTo>
                  <a:pt x="1768" y="589"/>
                  <a:pt x="1768" y="589"/>
                  <a:pt x="1768" y="589"/>
                </a:cubicBezTo>
                <a:cubicBezTo>
                  <a:pt x="1768" y="589"/>
                  <a:pt x="1768" y="589"/>
                  <a:pt x="1768" y="589"/>
                </a:cubicBezTo>
                <a:cubicBezTo>
                  <a:pt x="1768" y="589"/>
                  <a:pt x="1768" y="589"/>
                  <a:pt x="1768" y="589"/>
                </a:cubicBezTo>
                <a:cubicBezTo>
                  <a:pt x="1767" y="589"/>
                  <a:pt x="1765" y="588"/>
                  <a:pt x="1765" y="588"/>
                </a:cubicBezTo>
                <a:cubicBezTo>
                  <a:pt x="1764" y="587"/>
                  <a:pt x="1764" y="586"/>
                  <a:pt x="1764" y="586"/>
                </a:cubicBezTo>
                <a:cubicBezTo>
                  <a:pt x="1764" y="586"/>
                  <a:pt x="1764" y="586"/>
                  <a:pt x="1764" y="586"/>
                </a:cubicBezTo>
                <a:cubicBezTo>
                  <a:pt x="1764" y="585"/>
                  <a:pt x="1763" y="585"/>
                  <a:pt x="1763" y="585"/>
                </a:cubicBezTo>
                <a:cubicBezTo>
                  <a:pt x="1763" y="584"/>
                  <a:pt x="1763" y="583"/>
                  <a:pt x="1763" y="583"/>
                </a:cubicBezTo>
                <a:cubicBezTo>
                  <a:pt x="1763" y="583"/>
                  <a:pt x="1763" y="582"/>
                  <a:pt x="1763" y="582"/>
                </a:cubicBezTo>
                <a:cubicBezTo>
                  <a:pt x="1763" y="582"/>
                  <a:pt x="1763" y="582"/>
                  <a:pt x="1763" y="582"/>
                </a:cubicBezTo>
                <a:cubicBezTo>
                  <a:pt x="1763" y="582"/>
                  <a:pt x="1763" y="582"/>
                  <a:pt x="1763" y="582"/>
                </a:cubicBezTo>
                <a:cubicBezTo>
                  <a:pt x="1763" y="583"/>
                  <a:pt x="1762" y="583"/>
                  <a:pt x="1761" y="583"/>
                </a:cubicBezTo>
                <a:cubicBezTo>
                  <a:pt x="1761" y="583"/>
                  <a:pt x="1761" y="584"/>
                  <a:pt x="1761" y="584"/>
                </a:cubicBezTo>
                <a:cubicBezTo>
                  <a:pt x="1762" y="584"/>
                  <a:pt x="1763" y="584"/>
                  <a:pt x="1763" y="585"/>
                </a:cubicBezTo>
                <a:cubicBezTo>
                  <a:pt x="1763" y="585"/>
                  <a:pt x="1763" y="586"/>
                  <a:pt x="1763" y="587"/>
                </a:cubicBezTo>
                <a:cubicBezTo>
                  <a:pt x="1763" y="588"/>
                  <a:pt x="1763" y="588"/>
                  <a:pt x="1762" y="589"/>
                </a:cubicBezTo>
                <a:cubicBezTo>
                  <a:pt x="1762" y="589"/>
                  <a:pt x="1762" y="589"/>
                  <a:pt x="1761" y="589"/>
                </a:cubicBezTo>
                <a:cubicBezTo>
                  <a:pt x="1761" y="589"/>
                  <a:pt x="1761" y="589"/>
                  <a:pt x="1761" y="589"/>
                </a:cubicBezTo>
                <a:cubicBezTo>
                  <a:pt x="1760" y="590"/>
                  <a:pt x="1760" y="590"/>
                  <a:pt x="1760" y="590"/>
                </a:cubicBezTo>
                <a:cubicBezTo>
                  <a:pt x="1760" y="590"/>
                  <a:pt x="1759" y="590"/>
                  <a:pt x="1759" y="590"/>
                </a:cubicBezTo>
                <a:cubicBezTo>
                  <a:pt x="1759" y="590"/>
                  <a:pt x="1759" y="590"/>
                  <a:pt x="1758" y="590"/>
                </a:cubicBezTo>
                <a:cubicBezTo>
                  <a:pt x="1758" y="590"/>
                  <a:pt x="1758" y="590"/>
                  <a:pt x="1758" y="590"/>
                </a:cubicBezTo>
                <a:cubicBezTo>
                  <a:pt x="1758" y="591"/>
                  <a:pt x="1757" y="593"/>
                  <a:pt x="1756" y="593"/>
                </a:cubicBezTo>
                <a:cubicBezTo>
                  <a:pt x="1755" y="593"/>
                  <a:pt x="1755" y="593"/>
                  <a:pt x="1754" y="592"/>
                </a:cubicBezTo>
                <a:cubicBezTo>
                  <a:pt x="1754" y="591"/>
                  <a:pt x="1754" y="591"/>
                  <a:pt x="1754" y="590"/>
                </a:cubicBezTo>
                <a:cubicBezTo>
                  <a:pt x="1754" y="590"/>
                  <a:pt x="1754" y="590"/>
                  <a:pt x="1754" y="590"/>
                </a:cubicBezTo>
                <a:cubicBezTo>
                  <a:pt x="1754" y="590"/>
                  <a:pt x="1754" y="590"/>
                  <a:pt x="1754" y="590"/>
                </a:cubicBezTo>
                <a:cubicBezTo>
                  <a:pt x="1754" y="590"/>
                  <a:pt x="1754" y="590"/>
                  <a:pt x="1753" y="589"/>
                </a:cubicBezTo>
                <a:cubicBezTo>
                  <a:pt x="1753" y="589"/>
                  <a:pt x="1753" y="589"/>
                  <a:pt x="1753" y="588"/>
                </a:cubicBezTo>
                <a:cubicBezTo>
                  <a:pt x="1753" y="589"/>
                  <a:pt x="1753" y="589"/>
                  <a:pt x="1753" y="590"/>
                </a:cubicBezTo>
                <a:cubicBezTo>
                  <a:pt x="1753" y="590"/>
                  <a:pt x="1753" y="590"/>
                  <a:pt x="1753" y="590"/>
                </a:cubicBezTo>
                <a:cubicBezTo>
                  <a:pt x="1753" y="590"/>
                  <a:pt x="1753" y="590"/>
                  <a:pt x="1753" y="590"/>
                </a:cubicBezTo>
                <a:cubicBezTo>
                  <a:pt x="1754" y="591"/>
                  <a:pt x="1754" y="592"/>
                  <a:pt x="1753" y="593"/>
                </a:cubicBezTo>
                <a:cubicBezTo>
                  <a:pt x="1753" y="593"/>
                  <a:pt x="1752" y="594"/>
                  <a:pt x="1752" y="594"/>
                </a:cubicBezTo>
                <a:cubicBezTo>
                  <a:pt x="1752" y="594"/>
                  <a:pt x="1752" y="594"/>
                  <a:pt x="1752" y="594"/>
                </a:cubicBezTo>
                <a:cubicBezTo>
                  <a:pt x="1751" y="594"/>
                  <a:pt x="1751" y="594"/>
                  <a:pt x="1751" y="594"/>
                </a:cubicBezTo>
                <a:cubicBezTo>
                  <a:pt x="1750" y="594"/>
                  <a:pt x="1750" y="594"/>
                  <a:pt x="1749" y="594"/>
                </a:cubicBezTo>
                <a:cubicBezTo>
                  <a:pt x="1749" y="594"/>
                  <a:pt x="1749" y="594"/>
                  <a:pt x="1749" y="594"/>
                </a:cubicBezTo>
                <a:cubicBezTo>
                  <a:pt x="1749" y="595"/>
                  <a:pt x="1749" y="596"/>
                  <a:pt x="1748" y="597"/>
                </a:cubicBezTo>
                <a:cubicBezTo>
                  <a:pt x="1748" y="598"/>
                  <a:pt x="1747" y="598"/>
                  <a:pt x="1747" y="598"/>
                </a:cubicBezTo>
                <a:cubicBezTo>
                  <a:pt x="1746" y="599"/>
                  <a:pt x="1746" y="599"/>
                  <a:pt x="1746" y="599"/>
                </a:cubicBezTo>
                <a:cubicBezTo>
                  <a:pt x="1746" y="599"/>
                  <a:pt x="1746" y="599"/>
                  <a:pt x="1746" y="599"/>
                </a:cubicBezTo>
                <a:cubicBezTo>
                  <a:pt x="1746" y="599"/>
                  <a:pt x="1745" y="599"/>
                  <a:pt x="1745" y="599"/>
                </a:cubicBezTo>
                <a:cubicBezTo>
                  <a:pt x="1745" y="599"/>
                  <a:pt x="1745" y="600"/>
                  <a:pt x="1745" y="600"/>
                </a:cubicBezTo>
                <a:cubicBezTo>
                  <a:pt x="1745" y="600"/>
                  <a:pt x="1745" y="601"/>
                  <a:pt x="1744" y="601"/>
                </a:cubicBezTo>
                <a:cubicBezTo>
                  <a:pt x="1743" y="601"/>
                  <a:pt x="1743" y="601"/>
                  <a:pt x="1742" y="602"/>
                </a:cubicBezTo>
                <a:cubicBezTo>
                  <a:pt x="1742" y="602"/>
                  <a:pt x="1741" y="602"/>
                  <a:pt x="1741" y="602"/>
                </a:cubicBezTo>
                <a:cubicBezTo>
                  <a:pt x="1740" y="602"/>
                  <a:pt x="1740" y="602"/>
                  <a:pt x="1739" y="602"/>
                </a:cubicBezTo>
                <a:cubicBezTo>
                  <a:pt x="1739" y="602"/>
                  <a:pt x="1739" y="602"/>
                  <a:pt x="1739" y="602"/>
                </a:cubicBezTo>
                <a:cubicBezTo>
                  <a:pt x="1739" y="602"/>
                  <a:pt x="1739" y="602"/>
                  <a:pt x="1739" y="602"/>
                </a:cubicBezTo>
                <a:cubicBezTo>
                  <a:pt x="1738" y="602"/>
                  <a:pt x="1738" y="602"/>
                  <a:pt x="1738" y="603"/>
                </a:cubicBezTo>
                <a:cubicBezTo>
                  <a:pt x="1738" y="603"/>
                  <a:pt x="1737" y="603"/>
                  <a:pt x="1737" y="603"/>
                </a:cubicBezTo>
                <a:cubicBezTo>
                  <a:pt x="1737" y="603"/>
                  <a:pt x="1737" y="603"/>
                  <a:pt x="1737" y="603"/>
                </a:cubicBezTo>
                <a:cubicBezTo>
                  <a:pt x="1736" y="604"/>
                  <a:pt x="1736" y="604"/>
                  <a:pt x="1736" y="604"/>
                </a:cubicBezTo>
                <a:cubicBezTo>
                  <a:pt x="1736" y="604"/>
                  <a:pt x="1735" y="605"/>
                  <a:pt x="1735" y="605"/>
                </a:cubicBezTo>
                <a:cubicBezTo>
                  <a:pt x="1734" y="605"/>
                  <a:pt x="1734" y="606"/>
                  <a:pt x="1733" y="606"/>
                </a:cubicBezTo>
                <a:cubicBezTo>
                  <a:pt x="1732" y="606"/>
                  <a:pt x="1731" y="605"/>
                  <a:pt x="1731" y="605"/>
                </a:cubicBezTo>
                <a:cubicBezTo>
                  <a:pt x="1731" y="605"/>
                  <a:pt x="1730" y="605"/>
                  <a:pt x="1730" y="605"/>
                </a:cubicBezTo>
                <a:cubicBezTo>
                  <a:pt x="1730" y="604"/>
                  <a:pt x="1729" y="604"/>
                  <a:pt x="1729" y="604"/>
                </a:cubicBezTo>
                <a:cubicBezTo>
                  <a:pt x="1729" y="603"/>
                  <a:pt x="1728" y="603"/>
                  <a:pt x="1728" y="603"/>
                </a:cubicBezTo>
                <a:cubicBezTo>
                  <a:pt x="1728" y="602"/>
                  <a:pt x="1728" y="602"/>
                  <a:pt x="1728" y="602"/>
                </a:cubicBezTo>
                <a:cubicBezTo>
                  <a:pt x="1728" y="603"/>
                  <a:pt x="1728" y="603"/>
                  <a:pt x="1728" y="604"/>
                </a:cubicBezTo>
                <a:cubicBezTo>
                  <a:pt x="1727" y="605"/>
                  <a:pt x="1726" y="605"/>
                  <a:pt x="1724" y="604"/>
                </a:cubicBezTo>
                <a:cubicBezTo>
                  <a:pt x="1724" y="604"/>
                  <a:pt x="1724" y="603"/>
                  <a:pt x="1724" y="603"/>
                </a:cubicBezTo>
                <a:cubicBezTo>
                  <a:pt x="1724" y="602"/>
                  <a:pt x="1724" y="602"/>
                  <a:pt x="1724" y="602"/>
                </a:cubicBezTo>
                <a:cubicBezTo>
                  <a:pt x="1724" y="601"/>
                  <a:pt x="1724" y="601"/>
                  <a:pt x="1724" y="601"/>
                </a:cubicBezTo>
                <a:cubicBezTo>
                  <a:pt x="1724" y="601"/>
                  <a:pt x="1724" y="601"/>
                  <a:pt x="1723" y="601"/>
                </a:cubicBezTo>
                <a:cubicBezTo>
                  <a:pt x="1723" y="600"/>
                  <a:pt x="1723" y="600"/>
                  <a:pt x="1723" y="600"/>
                </a:cubicBezTo>
                <a:cubicBezTo>
                  <a:pt x="1723" y="600"/>
                  <a:pt x="1722" y="600"/>
                  <a:pt x="1722" y="600"/>
                </a:cubicBezTo>
                <a:cubicBezTo>
                  <a:pt x="1722" y="599"/>
                  <a:pt x="1721" y="599"/>
                  <a:pt x="1721" y="599"/>
                </a:cubicBezTo>
                <a:cubicBezTo>
                  <a:pt x="1721" y="599"/>
                  <a:pt x="1720" y="599"/>
                  <a:pt x="1720" y="598"/>
                </a:cubicBezTo>
                <a:cubicBezTo>
                  <a:pt x="1720" y="598"/>
                  <a:pt x="1720" y="598"/>
                  <a:pt x="1719" y="598"/>
                </a:cubicBezTo>
                <a:cubicBezTo>
                  <a:pt x="1719" y="598"/>
                  <a:pt x="1719" y="598"/>
                  <a:pt x="1719" y="597"/>
                </a:cubicBezTo>
                <a:cubicBezTo>
                  <a:pt x="1719" y="597"/>
                  <a:pt x="1719" y="597"/>
                  <a:pt x="1719" y="597"/>
                </a:cubicBezTo>
                <a:cubicBezTo>
                  <a:pt x="1718" y="597"/>
                  <a:pt x="1718" y="597"/>
                  <a:pt x="1717" y="597"/>
                </a:cubicBezTo>
                <a:cubicBezTo>
                  <a:pt x="1717" y="597"/>
                  <a:pt x="1716" y="597"/>
                  <a:pt x="1716" y="596"/>
                </a:cubicBezTo>
                <a:cubicBezTo>
                  <a:pt x="1715" y="595"/>
                  <a:pt x="1715" y="595"/>
                  <a:pt x="1715" y="594"/>
                </a:cubicBezTo>
                <a:cubicBezTo>
                  <a:pt x="1714" y="593"/>
                  <a:pt x="1714" y="591"/>
                  <a:pt x="1715" y="590"/>
                </a:cubicBezTo>
                <a:cubicBezTo>
                  <a:pt x="1716" y="590"/>
                  <a:pt x="1716" y="590"/>
                  <a:pt x="1716" y="590"/>
                </a:cubicBezTo>
                <a:cubicBezTo>
                  <a:pt x="1717" y="589"/>
                  <a:pt x="1718" y="589"/>
                  <a:pt x="1718" y="589"/>
                </a:cubicBezTo>
                <a:cubicBezTo>
                  <a:pt x="1719" y="589"/>
                  <a:pt x="1720" y="589"/>
                  <a:pt x="1720" y="589"/>
                </a:cubicBezTo>
                <a:cubicBezTo>
                  <a:pt x="1720" y="589"/>
                  <a:pt x="1720" y="588"/>
                  <a:pt x="1720" y="588"/>
                </a:cubicBezTo>
                <a:cubicBezTo>
                  <a:pt x="1720" y="587"/>
                  <a:pt x="1721" y="587"/>
                  <a:pt x="1721" y="586"/>
                </a:cubicBezTo>
                <a:cubicBezTo>
                  <a:pt x="1722" y="586"/>
                  <a:pt x="1722" y="586"/>
                  <a:pt x="1722" y="586"/>
                </a:cubicBezTo>
                <a:cubicBezTo>
                  <a:pt x="1722" y="586"/>
                  <a:pt x="1722" y="585"/>
                  <a:pt x="1722" y="585"/>
                </a:cubicBezTo>
                <a:cubicBezTo>
                  <a:pt x="1722" y="585"/>
                  <a:pt x="1722" y="585"/>
                  <a:pt x="1722" y="585"/>
                </a:cubicBezTo>
                <a:cubicBezTo>
                  <a:pt x="1722" y="584"/>
                  <a:pt x="1722" y="584"/>
                  <a:pt x="1722" y="584"/>
                </a:cubicBezTo>
                <a:cubicBezTo>
                  <a:pt x="1722" y="584"/>
                  <a:pt x="1721" y="584"/>
                  <a:pt x="1721" y="584"/>
                </a:cubicBezTo>
                <a:cubicBezTo>
                  <a:pt x="1721" y="584"/>
                  <a:pt x="1721" y="584"/>
                  <a:pt x="1720" y="585"/>
                </a:cubicBezTo>
                <a:cubicBezTo>
                  <a:pt x="1720" y="585"/>
                  <a:pt x="1720" y="585"/>
                  <a:pt x="1720" y="585"/>
                </a:cubicBezTo>
                <a:cubicBezTo>
                  <a:pt x="1720" y="585"/>
                  <a:pt x="1719" y="585"/>
                  <a:pt x="1719" y="585"/>
                </a:cubicBezTo>
                <a:cubicBezTo>
                  <a:pt x="1719" y="585"/>
                  <a:pt x="1719" y="586"/>
                  <a:pt x="1718" y="586"/>
                </a:cubicBezTo>
                <a:cubicBezTo>
                  <a:pt x="1717" y="586"/>
                  <a:pt x="1716" y="585"/>
                  <a:pt x="1716" y="585"/>
                </a:cubicBezTo>
                <a:cubicBezTo>
                  <a:pt x="1716" y="585"/>
                  <a:pt x="1716" y="585"/>
                  <a:pt x="1716" y="585"/>
                </a:cubicBezTo>
                <a:cubicBezTo>
                  <a:pt x="1716" y="585"/>
                  <a:pt x="1716" y="585"/>
                  <a:pt x="1716" y="585"/>
                </a:cubicBezTo>
                <a:cubicBezTo>
                  <a:pt x="1715" y="584"/>
                  <a:pt x="1714" y="584"/>
                  <a:pt x="1714" y="583"/>
                </a:cubicBezTo>
                <a:cubicBezTo>
                  <a:pt x="1714" y="582"/>
                  <a:pt x="1714" y="582"/>
                  <a:pt x="1714" y="581"/>
                </a:cubicBezTo>
                <a:cubicBezTo>
                  <a:pt x="1714" y="581"/>
                  <a:pt x="1714" y="580"/>
                  <a:pt x="1714" y="580"/>
                </a:cubicBezTo>
                <a:cubicBezTo>
                  <a:pt x="1714" y="580"/>
                  <a:pt x="1714" y="579"/>
                  <a:pt x="1715" y="579"/>
                </a:cubicBezTo>
                <a:cubicBezTo>
                  <a:pt x="1715" y="579"/>
                  <a:pt x="1715" y="578"/>
                  <a:pt x="1715" y="578"/>
                </a:cubicBezTo>
                <a:cubicBezTo>
                  <a:pt x="1715" y="578"/>
                  <a:pt x="1715" y="578"/>
                  <a:pt x="1715" y="578"/>
                </a:cubicBezTo>
                <a:cubicBezTo>
                  <a:pt x="1714" y="578"/>
                  <a:pt x="1713" y="578"/>
                  <a:pt x="1713" y="577"/>
                </a:cubicBezTo>
                <a:cubicBezTo>
                  <a:pt x="1713" y="577"/>
                  <a:pt x="1713" y="577"/>
                  <a:pt x="1713" y="577"/>
                </a:cubicBezTo>
                <a:cubicBezTo>
                  <a:pt x="1713" y="577"/>
                  <a:pt x="1713" y="576"/>
                  <a:pt x="1713" y="575"/>
                </a:cubicBezTo>
                <a:cubicBezTo>
                  <a:pt x="1713" y="575"/>
                  <a:pt x="1714" y="575"/>
                  <a:pt x="1714" y="575"/>
                </a:cubicBezTo>
                <a:cubicBezTo>
                  <a:pt x="1714" y="575"/>
                  <a:pt x="1715" y="575"/>
                  <a:pt x="1715" y="575"/>
                </a:cubicBezTo>
                <a:cubicBezTo>
                  <a:pt x="1715" y="575"/>
                  <a:pt x="1715" y="575"/>
                  <a:pt x="1716" y="575"/>
                </a:cubicBezTo>
                <a:cubicBezTo>
                  <a:pt x="1716" y="575"/>
                  <a:pt x="1716" y="575"/>
                  <a:pt x="1717" y="575"/>
                </a:cubicBezTo>
                <a:cubicBezTo>
                  <a:pt x="1717" y="576"/>
                  <a:pt x="1717" y="576"/>
                  <a:pt x="1717" y="577"/>
                </a:cubicBezTo>
                <a:cubicBezTo>
                  <a:pt x="1717" y="577"/>
                  <a:pt x="1717" y="577"/>
                  <a:pt x="1717" y="577"/>
                </a:cubicBezTo>
                <a:cubicBezTo>
                  <a:pt x="1717" y="577"/>
                  <a:pt x="1717" y="578"/>
                  <a:pt x="1717" y="578"/>
                </a:cubicBezTo>
                <a:cubicBezTo>
                  <a:pt x="1718" y="578"/>
                  <a:pt x="1718" y="578"/>
                  <a:pt x="1718" y="578"/>
                </a:cubicBezTo>
                <a:cubicBezTo>
                  <a:pt x="1718" y="577"/>
                  <a:pt x="1718" y="577"/>
                  <a:pt x="1718" y="577"/>
                </a:cubicBezTo>
                <a:cubicBezTo>
                  <a:pt x="1719" y="577"/>
                  <a:pt x="1720" y="577"/>
                  <a:pt x="1721" y="577"/>
                </a:cubicBezTo>
                <a:cubicBezTo>
                  <a:pt x="1721" y="577"/>
                  <a:pt x="1721" y="577"/>
                  <a:pt x="1722" y="576"/>
                </a:cubicBezTo>
                <a:cubicBezTo>
                  <a:pt x="1721" y="576"/>
                  <a:pt x="1721" y="576"/>
                  <a:pt x="1721" y="576"/>
                </a:cubicBezTo>
                <a:cubicBezTo>
                  <a:pt x="1721" y="576"/>
                  <a:pt x="1720" y="576"/>
                  <a:pt x="1720" y="575"/>
                </a:cubicBezTo>
                <a:cubicBezTo>
                  <a:pt x="1720" y="575"/>
                  <a:pt x="1720" y="574"/>
                  <a:pt x="1720" y="574"/>
                </a:cubicBezTo>
                <a:cubicBezTo>
                  <a:pt x="1721" y="573"/>
                  <a:pt x="1721" y="573"/>
                  <a:pt x="1721" y="573"/>
                </a:cubicBezTo>
                <a:cubicBezTo>
                  <a:pt x="1722" y="573"/>
                  <a:pt x="1722" y="573"/>
                  <a:pt x="1722" y="573"/>
                </a:cubicBezTo>
                <a:cubicBezTo>
                  <a:pt x="1722" y="572"/>
                  <a:pt x="1722" y="572"/>
                  <a:pt x="1722" y="572"/>
                </a:cubicBezTo>
                <a:cubicBezTo>
                  <a:pt x="1722" y="572"/>
                  <a:pt x="1722" y="572"/>
                  <a:pt x="1722" y="572"/>
                </a:cubicBezTo>
                <a:cubicBezTo>
                  <a:pt x="1721" y="571"/>
                  <a:pt x="1721" y="571"/>
                  <a:pt x="1721" y="571"/>
                </a:cubicBezTo>
                <a:cubicBezTo>
                  <a:pt x="1722" y="572"/>
                  <a:pt x="1722" y="572"/>
                  <a:pt x="1722" y="572"/>
                </a:cubicBezTo>
                <a:cubicBezTo>
                  <a:pt x="1721" y="573"/>
                  <a:pt x="1721" y="573"/>
                  <a:pt x="1720" y="573"/>
                </a:cubicBezTo>
                <a:cubicBezTo>
                  <a:pt x="1719" y="573"/>
                  <a:pt x="1719" y="573"/>
                  <a:pt x="1718" y="572"/>
                </a:cubicBezTo>
                <a:cubicBezTo>
                  <a:pt x="1718" y="572"/>
                  <a:pt x="1718" y="571"/>
                  <a:pt x="1719" y="570"/>
                </a:cubicBezTo>
                <a:cubicBezTo>
                  <a:pt x="1719" y="569"/>
                  <a:pt x="1719" y="569"/>
                  <a:pt x="1719" y="569"/>
                </a:cubicBezTo>
                <a:cubicBezTo>
                  <a:pt x="1718" y="568"/>
                  <a:pt x="1718" y="568"/>
                  <a:pt x="1718" y="567"/>
                </a:cubicBezTo>
                <a:cubicBezTo>
                  <a:pt x="1718" y="567"/>
                  <a:pt x="1718" y="566"/>
                  <a:pt x="1719" y="566"/>
                </a:cubicBezTo>
                <a:cubicBezTo>
                  <a:pt x="1720" y="565"/>
                  <a:pt x="1720" y="565"/>
                  <a:pt x="1720" y="564"/>
                </a:cubicBezTo>
                <a:cubicBezTo>
                  <a:pt x="1720" y="564"/>
                  <a:pt x="1720" y="564"/>
                  <a:pt x="1720" y="564"/>
                </a:cubicBezTo>
                <a:cubicBezTo>
                  <a:pt x="1720" y="564"/>
                  <a:pt x="1720" y="564"/>
                  <a:pt x="1719" y="564"/>
                </a:cubicBezTo>
                <a:cubicBezTo>
                  <a:pt x="1719" y="564"/>
                  <a:pt x="1719" y="564"/>
                  <a:pt x="1719" y="564"/>
                </a:cubicBezTo>
                <a:cubicBezTo>
                  <a:pt x="1719" y="564"/>
                  <a:pt x="1719" y="564"/>
                  <a:pt x="1719" y="565"/>
                </a:cubicBezTo>
                <a:cubicBezTo>
                  <a:pt x="1718" y="566"/>
                  <a:pt x="1718" y="566"/>
                  <a:pt x="1716" y="566"/>
                </a:cubicBezTo>
                <a:cubicBezTo>
                  <a:pt x="1716" y="566"/>
                  <a:pt x="1715" y="566"/>
                  <a:pt x="1714" y="566"/>
                </a:cubicBezTo>
                <a:cubicBezTo>
                  <a:pt x="1714" y="565"/>
                  <a:pt x="1714" y="565"/>
                  <a:pt x="1714" y="564"/>
                </a:cubicBezTo>
                <a:cubicBezTo>
                  <a:pt x="1714" y="563"/>
                  <a:pt x="1715" y="563"/>
                  <a:pt x="1716" y="562"/>
                </a:cubicBezTo>
                <a:cubicBezTo>
                  <a:pt x="1716" y="562"/>
                  <a:pt x="1716" y="562"/>
                  <a:pt x="1716" y="562"/>
                </a:cubicBezTo>
                <a:cubicBezTo>
                  <a:pt x="1716" y="562"/>
                  <a:pt x="1716" y="562"/>
                  <a:pt x="1716" y="562"/>
                </a:cubicBezTo>
                <a:cubicBezTo>
                  <a:pt x="1716" y="562"/>
                  <a:pt x="1716" y="562"/>
                  <a:pt x="1716" y="562"/>
                </a:cubicBezTo>
                <a:cubicBezTo>
                  <a:pt x="1716" y="562"/>
                  <a:pt x="1715" y="562"/>
                  <a:pt x="1714" y="562"/>
                </a:cubicBezTo>
                <a:cubicBezTo>
                  <a:pt x="1714" y="561"/>
                  <a:pt x="1714" y="561"/>
                  <a:pt x="1714" y="560"/>
                </a:cubicBezTo>
                <a:cubicBezTo>
                  <a:pt x="1714" y="560"/>
                  <a:pt x="1714" y="560"/>
                  <a:pt x="1714" y="560"/>
                </a:cubicBezTo>
                <a:cubicBezTo>
                  <a:pt x="1713" y="559"/>
                  <a:pt x="1713" y="558"/>
                  <a:pt x="1714" y="558"/>
                </a:cubicBezTo>
                <a:cubicBezTo>
                  <a:pt x="1714" y="557"/>
                  <a:pt x="1714" y="557"/>
                  <a:pt x="1715" y="557"/>
                </a:cubicBezTo>
                <a:cubicBezTo>
                  <a:pt x="1715" y="557"/>
                  <a:pt x="1715" y="557"/>
                  <a:pt x="1715" y="557"/>
                </a:cubicBezTo>
                <a:cubicBezTo>
                  <a:pt x="1715" y="557"/>
                  <a:pt x="1715" y="557"/>
                  <a:pt x="1715" y="557"/>
                </a:cubicBezTo>
                <a:cubicBezTo>
                  <a:pt x="1715" y="556"/>
                  <a:pt x="1714" y="556"/>
                  <a:pt x="1714" y="554"/>
                </a:cubicBezTo>
                <a:cubicBezTo>
                  <a:pt x="1714" y="554"/>
                  <a:pt x="1714" y="554"/>
                  <a:pt x="1714" y="554"/>
                </a:cubicBezTo>
                <a:cubicBezTo>
                  <a:pt x="1714" y="554"/>
                  <a:pt x="1714" y="553"/>
                  <a:pt x="1714" y="553"/>
                </a:cubicBezTo>
                <a:cubicBezTo>
                  <a:pt x="1714" y="552"/>
                  <a:pt x="1714" y="551"/>
                  <a:pt x="1715" y="551"/>
                </a:cubicBezTo>
                <a:cubicBezTo>
                  <a:pt x="1716" y="551"/>
                  <a:pt x="1716" y="551"/>
                  <a:pt x="1717" y="551"/>
                </a:cubicBezTo>
                <a:cubicBezTo>
                  <a:pt x="1716" y="551"/>
                  <a:pt x="1716" y="550"/>
                  <a:pt x="1716" y="550"/>
                </a:cubicBezTo>
                <a:cubicBezTo>
                  <a:pt x="1715" y="549"/>
                  <a:pt x="1715" y="549"/>
                  <a:pt x="1715" y="549"/>
                </a:cubicBezTo>
                <a:cubicBezTo>
                  <a:pt x="1714" y="549"/>
                  <a:pt x="1714" y="549"/>
                  <a:pt x="1714" y="548"/>
                </a:cubicBezTo>
                <a:cubicBezTo>
                  <a:pt x="1713" y="548"/>
                  <a:pt x="1713" y="548"/>
                  <a:pt x="1713" y="547"/>
                </a:cubicBezTo>
                <a:cubicBezTo>
                  <a:pt x="1714" y="547"/>
                  <a:pt x="1714" y="546"/>
                  <a:pt x="1714" y="546"/>
                </a:cubicBezTo>
                <a:cubicBezTo>
                  <a:pt x="1715" y="546"/>
                  <a:pt x="1716" y="546"/>
                  <a:pt x="1716" y="546"/>
                </a:cubicBezTo>
                <a:cubicBezTo>
                  <a:pt x="1717" y="546"/>
                  <a:pt x="1717" y="546"/>
                  <a:pt x="1718" y="546"/>
                </a:cubicBezTo>
                <a:cubicBezTo>
                  <a:pt x="1717" y="546"/>
                  <a:pt x="1717" y="545"/>
                  <a:pt x="1717" y="545"/>
                </a:cubicBezTo>
                <a:cubicBezTo>
                  <a:pt x="1716" y="545"/>
                  <a:pt x="1716" y="544"/>
                  <a:pt x="1716" y="544"/>
                </a:cubicBezTo>
                <a:cubicBezTo>
                  <a:pt x="1716" y="543"/>
                  <a:pt x="1716" y="543"/>
                  <a:pt x="1716" y="543"/>
                </a:cubicBezTo>
                <a:cubicBezTo>
                  <a:pt x="1716" y="543"/>
                  <a:pt x="1716" y="543"/>
                  <a:pt x="1716" y="543"/>
                </a:cubicBezTo>
                <a:cubicBezTo>
                  <a:pt x="1716" y="543"/>
                  <a:pt x="1716" y="543"/>
                  <a:pt x="1716" y="542"/>
                </a:cubicBezTo>
                <a:cubicBezTo>
                  <a:pt x="1715" y="542"/>
                  <a:pt x="1715" y="542"/>
                  <a:pt x="1715" y="541"/>
                </a:cubicBezTo>
                <a:cubicBezTo>
                  <a:pt x="1715" y="541"/>
                  <a:pt x="1715" y="540"/>
                  <a:pt x="1715" y="540"/>
                </a:cubicBezTo>
                <a:cubicBezTo>
                  <a:pt x="1716" y="539"/>
                  <a:pt x="1717" y="539"/>
                  <a:pt x="1718" y="540"/>
                </a:cubicBezTo>
                <a:cubicBezTo>
                  <a:pt x="1718" y="540"/>
                  <a:pt x="1718" y="540"/>
                  <a:pt x="1718" y="540"/>
                </a:cubicBezTo>
                <a:cubicBezTo>
                  <a:pt x="1719" y="540"/>
                  <a:pt x="1719" y="540"/>
                  <a:pt x="1719" y="541"/>
                </a:cubicBezTo>
                <a:cubicBezTo>
                  <a:pt x="1719" y="541"/>
                  <a:pt x="1719" y="541"/>
                  <a:pt x="1719" y="541"/>
                </a:cubicBezTo>
                <a:cubicBezTo>
                  <a:pt x="1719" y="541"/>
                  <a:pt x="1719" y="541"/>
                  <a:pt x="1719" y="541"/>
                </a:cubicBezTo>
                <a:cubicBezTo>
                  <a:pt x="1719" y="541"/>
                  <a:pt x="1719" y="541"/>
                  <a:pt x="1719" y="541"/>
                </a:cubicBezTo>
                <a:cubicBezTo>
                  <a:pt x="1719" y="540"/>
                  <a:pt x="1718" y="540"/>
                  <a:pt x="1718" y="539"/>
                </a:cubicBezTo>
                <a:cubicBezTo>
                  <a:pt x="1719" y="538"/>
                  <a:pt x="1719" y="538"/>
                  <a:pt x="1720" y="538"/>
                </a:cubicBezTo>
                <a:cubicBezTo>
                  <a:pt x="1720" y="538"/>
                  <a:pt x="1720" y="538"/>
                  <a:pt x="1720" y="538"/>
                </a:cubicBezTo>
                <a:cubicBezTo>
                  <a:pt x="1721" y="538"/>
                  <a:pt x="1721" y="538"/>
                  <a:pt x="1721" y="538"/>
                </a:cubicBezTo>
                <a:cubicBezTo>
                  <a:pt x="1721" y="537"/>
                  <a:pt x="1722" y="537"/>
                  <a:pt x="1722" y="537"/>
                </a:cubicBezTo>
                <a:cubicBezTo>
                  <a:pt x="1723" y="537"/>
                  <a:pt x="1723" y="537"/>
                  <a:pt x="1723" y="537"/>
                </a:cubicBezTo>
                <a:cubicBezTo>
                  <a:pt x="1723" y="536"/>
                  <a:pt x="1724" y="536"/>
                  <a:pt x="1725" y="537"/>
                </a:cubicBezTo>
                <a:cubicBezTo>
                  <a:pt x="1725" y="537"/>
                  <a:pt x="1725" y="538"/>
                  <a:pt x="1725" y="538"/>
                </a:cubicBezTo>
                <a:cubicBezTo>
                  <a:pt x="1725" y="538"/>
                  <a:pt x="1725" y="539"/>
                  <a:pt x="1725" y="539"/>
                </a:cubicBezTo>
                <a:cubicBezTo>
                  <a:pt x="1726" y="539"/>
                  <a:pt x="1726" y="539"/>
                  <a:pt x="1726" y="539"/>
                </a:cubicBezTo>
                <a:cubicBezTo>
                  <a:pt x="1727" y="539"/>
                  <a:pt x="1727" y="539"/>
                  <a:pt x="1727" y="539"/>
                </a:cubicBezTo>
                <a:cubicBezTo>
                  <a:pt x="1727" y="539"/>
                  <a:pt x="1727" y="539"/>
                  <a:pt x="1728" y="539"/>
                </a:cubicBezTo>
                <a:cubicBezTo>
                  <a:pt x="1728" y="538"/>
                  <a:pt x="1729" y="537"/>
                  <a:pt x="1729" y="537"/>
                </a:cubicBezTo>
                <a:cubicBezTo>
                  <a:pt x="1729" y="537"/>
                  <a:pt x="1729" y="537"/>
                  <a:pt x="1729" y="537"/>
                </a:cubicBezTo>
                <a:cubicBezTo>
                  <a:pt x="1729" y="537"/>
                  <a:pt x="1728" y="537"/>
                  <a:pt x="1728" y="537"/>
                </a:cubicBezTo>
                <a:cubicBezTo>
                  <a:pt x="1728" y="536"/>
                  <a:pt x="1727" y="536"/>
                  <a:pt x="1727" y="536"/>
                </a:cubicBezTo>
                <a:cubicBezTo>
                  <a:pt x="1726" y="536"/>
                  <a:pt x="1726" y="536"/>
                  <a:pt x="1726" y="536"/>
                </a:cubicBezTo>
                <a:cubicBezTo>
                  <a:pt x="1726" y="536"/>
                  <a:pt x="1725" y="536"/>
                  <a:pt x="1725" y="535"/>
                </a:cubicBezTo>
                <a:cubicBezTo>
                  <a:pt x="1724" y="535"/>
                  <a:pt x="1724" y="534"/>
                  <a:pt x="1725" y="534"/>
                </a:cubicBezTo>
                <a:cubicBezTo>
                  <a:pt x="1725" y="533"/>
                  <a:pt x="1725" y="532"/>
                  <a:pt x="1727" y="532"/>
                </a:cubicBezTo>
                <a:cubicBezTo>
                  <a:pt x="1727" y="532"/>
                  <a:pt x="1727" y="532"/>
                  <a:pt x="1728" y="533"/>
                </a:cubicBezTo>
                <a:cubicBezTo>
                  <a:pt x="1729" y="533"/>
                  <a:pt x="1729" y="533"/>
                  <a:pt x="1730" y="533"/>
                </a:cubicBezTo>
                <a:cubicBezTo>
                  <a:pt x="1730" y="534"/>
                  <a:pt x="1731" y="534"/>
                  <a:pt x="1732" y="534"/>
                </a:cubicBezTo>
                <a:cubicBezTo>
                  <a:pt x="1732" y="534"/>
                  <a:pt x="1732" y="534"/>
                  <a:pt x="1733" y="534"/>
                </a:cubicBezTo>
                <a:cubicBezTo>
                  <a:pt x="1734" y="534"/>
                  <a:pt x="1734" y="535"/>
                  <a:pt x="1735" y="535"/>
                </a:cubicBezTo>
                <a:cubicBezTo>
                  <a:pt x="1735" y="536"/>
                  <a:pt x="1735" y="536"/>
                  <a:pt x="1736" y="536"/>
                </a:cubicBezTo>
                <a:cubicBezTo>
                  <a:pt x="1736" y="536"/>
                  <a:pt x="1736" y="536"/>
                  <a:pt x="1737" y="535"/>
                </a:cubicBezTo>
                <a:cubicBezTo>
                  <a:pt x="1737" y="535"/>
                  <a:pt x="1737" y="535"/>
                  <a:pt x="1737" y="535"/>
                </a:cubicBezTo>
                <a:cubicBezTo>
                  <a:pt x="1737" y="534"/>
                  <a:pt x="1737" y="534"/>
                  <a:pt x="1737" y="534"/>
                </a:cubicBezTo>
                <a:cubicBezTo>
                  <a:pt x="1736" y="534"/>
                  <a:pt x="1736" y="534"/>
                  <a:pt x="1736" y="534"/>
                </a:cubicBezTo>
                <a:cubicBezTo>
                  <a:pt x="1736" y="534"/>
                  <a:pt x="1736" y="534"/>
                  <a:pt x="1735" y="534"/>
                </a:cubicBezTo>
                <a:cubicBezTo>
                  <a:pt x="1735" y="534"/>
                  <a:pt x="1735" y="534"/>
                  <a:pt x="1734" y="534"/>
                </a:cubicBezTo>
                <a:cubicBezTo>
                  <a:pt x="1734" y="534"/>
                  <a:pt x="1733" y="534"/>
                  <a:pt x="1732" y="533"/>
                </a:cubicBezTo>
                <a:cubicBezTo>
                  <a:pt x="1732" y="533"/>
                  <a:pt x="1732" y="532"/>
                  <a:pt x="1732" y="531"/>
                </a:cubicBezTo>
                <a:cubicBezTo>
                  <a:pt x="1732" y="530"/>
                  <a:pt x="1733" y="529"/>
                  <a:pt x="1735" y="529"/>
                </a:cubicBezTo>
                <a:cubicBezTo>
                  <a:pt x="1735" y="529"/>
                  <a:pt x="1735" y="529"/>
                  <a:pt x="1736" y="529"/>
                </a:cubicBezTo>
                <a:cubicBezTo>
                  <a:pt x="1736" y="529"/>
                  <a:pt x="1737" y="529"/>
                  <a:pt x="1737" y="529"/>
                </a:cubicBezTo>
                <a:cubicBezTo>
                  <a:pt x="1738" y="529"/>
                  <a:pt x="1738" y="529"/>
                  <a:pt x="1738" y="529"/>
                </a:cubicBezTo>
                <a:cubicBezTo>
                  <a:pt x="1738" y="530"/>
                  <a:pt x="1739" y="530"/>
                  <a:pt x="1740" y="530"/>
                </a:cubicBezTo>
                <a:cubicBezTo>
                  <a:pt x="1740" y="530"/>
                  <a:pt x="1741" y="530"/>
                  <a:pt x="1741" y="530"/>
                </a:cubicBezTo>
                <a:cubicBezTo>
                  <a:pt x="1741" y="530"/>
                  <a:pt x="1741" y="529"/>
                  <a:pt x="1741" y="529"/>
                </a:cubicBezTo>
                <a:cubicBezTo>
                  <a:pt x="1742" y="528"/>
                  <a:pt x="1742" y="528"/>
                  <a:pt x="1743" y="528"/>
                </a:cubicBezTo>
                <a:cubicBezTo>
                  <a:pt x="1743" y="528"/>
                  <a:pt x="1743" y="528"/>
                  <a:pt x="1743" y="528"/>
                </a:cubicBezTo>
                <a:cubicBezTo>
                  <a:pt x="1742" y="527"/>
                  <a:pt x="1742" y="527"/>
                  <a:pt x="1742" y="526"/>
                </a:cubicBezTo>
                <a:cubicBezTo>
                  <a:pt x="1742" y="526"/>
                  <a:pt x="1742" y="526"/>
                  <a:pt x="1742" y="526"/>
                </a:cubicBezTo>
                <a:cubicBezTo>
                  <a:pt x="1742" y="526"/>
                  <a:pt x="1742" y="526"/>
                  <a:pt x="1742" y="526"/>
                </a:cubicBezTo>
                <a:cubicBezTo>
                  <a:pt x="1742" y="525"/>
                  <a:pt x="1742" y="525"/>
                  <a:pt x="1742" y="525"/>
                </a:cubicBezTo>
                <a:cubicBezTo>
                  <a:pt x="1742" y="525"/>
                  <a:pt x="1742" y="524"/>
                  <a:pt x="1742" y="524"/>
                </a:cubicBezTo>
                <a:cubicBezTo>
                  <a:pt x="1741" y="524"/>
                  <a:pt x="1741" y="524"/>
                  <a:pt x="1741" y="524"/>
                </a:cubicBezTo>
                <a:cubicBezTo>
                  <a:pt x="1741" y="524"/>
                  <a:pt x="1741" y="523"/>
                  <a:pt x="1740" y="523"/>
                </a:cubicBezTo>
                <a:cubicBezTo>
                  <a:pt x="1740" y="523"/>
                  <a:pt x="1740" y="523"/>
                  <a:pt x="1741" y="523"/>
                </a:cubicBezTo>
                <a:cubicBezTo>
                  <a:pt x="1740" y="523"/>
                  <a:pt x="1740" y="523"/>
                  <a:pt x="1740" y="523"/>
                </a:cubicBezTo>
                <a:cubicBezTo>
                  <a:pt x="1740" y="522"/>
                  <a:pt x="1740" y="522"/>
                  <a:pt x="1740" y="522"/>
                </a:cubicBezTo>
                <a:cubicBezTo>
                  <a:pt x="1740" y="522"/>
                  <a:pt x="1740" y="521"/>
                  <a:pt x="1741" y="521"/>
                </a:cubicBezTo>
                <a:cubicBezTo>
                  <a:pt x="1741" y="521"/>
                  <a:pt x="1741" y="521"/>
                  <a:pt x="1741" y="521"/>
                </a:cubicBezTo>
                <a:cubicBezTo>
                  <a:pt x="1741" y="521"/>
                  <a:pt x="1742" y="521"/>
                  <a:pt x="1742" y="521"/>
                </a:cubicBezTo>
                <a:cubicBezTo>
                  <a:pt x="1742" y="521"/>
                  <a:pt x="1743" y="521"/>
                  <a:pt x="1743" y="521"/>
                </a:cubicBezTo>
                <a:cubicBezTo>
                  <a:pt x="1743" y="522"/>
                  <a:pt x="1744" y="522"/>
                  <a:pt x="1744" y="523"/>
                </a:cubicBezTo>
                <a:cubicBezTo>
                  <a:pt x="1744" y="523"/>
                  <a:pt x="1744" y="523"/>
                  <a:pt x="1744" y="523"/>
                </a:cubicBezTo>
                <a:cubicBezTo>
                  <a:pt x="1744" y="523"/>
                  <a:pt x="1744" y="524"/>
                  <a:pt x="1745" y="524"/>
                </a:cubicBezTo>
                <a:cubicBezTo>
                  <a:pt x="1745" y="524"/>
                  <a:pt x="1745" y="524"/>
                  <a:pt x="1745" y="524"/>
                </a:cubicBezTo>
                <a:cubicBezTo>
                  <a:pt x="1745" y="525"/>
                  <a:pt x="1745" y="525"/>
                  <a:pt x="1745" y="526"/>
                </a:cubicBezTo>
                <a:cubicBezTo>
                  <a:pt x="1745" y="526"/>
                  <a:pt x="1745" y="526"/>
                  <a:pt x="1745" y="526"/>
                </a:cubicBezTo>
                <a:cubicBezTo>
                  <a:pt x="1745" y="526"/>
                  <a:pt x="1745" y="526"/>
                  <a:pt x="1745" y="526"/>
                </a:cubicBezTo>
                <a:cubicBezTo>
                  <a:pt x="1745" y="526"/>
                  <a:pt x="1746" y="526"/>
                  <a:pt x="1746" y="527"/>
                </a:cubicBezTo>
                <a:cubicBezTo>
                  <a:pt x="1746" y="527"/>
                  <a:pt x="1746" y="527"/>
                  <a:pt x="1746" y="527"/>
                </a:cubicBezTo>
                <a:cubicBezTo>
                  <a:pt x="1747" y="527"/>
                  <a:pt x="1747" y="527"/>
                  <a:pt x="1747" y="527"/>
                </a:cubicBezTo>
                <a:cubicBezTo>
                  <a:pt x="1747" y="526"/>
                  <a:pt x="1747" y="526"/>
                  <a:pt x="1747" y="525"/>
                </a:cubicBezTo>
                <a:cubicBezTo>
                  <a:pt x="1747" y="525"/>
                  <a:pt x="1748" y="524"/>
                  <a:pt x="1748" y="524"/>
                </a:cubicBezTo>
                <a:cubicBezTo>
                  <a:pt x="1749" y="524"/>
                  <a:pt x="1749" y="524"/>
                  <a:pt x="1749" y="523"/>
                </a:cubicBezTo>
                <a:cubicBezTo>
                  <a:pt x="1750" y="523"/>
                  <a:pt x="1750" y="523"/>
                  <a:pt x="1750" y="523"/>
                </a:cubicBezTo>
                <a:cubicBezTo>
                  <a:pt x="1749" y="523"/>
                  <a:pt x="1749" y="523"/>
                  <a:pt x="1748" y="523"/>
                </a:cubicBezTo>
                <a:cubicBezTo>
                  <a:pt x="1748" y="524"/>
                  <a:pt x="1746" y="524"/>
                  <a:pt x="1745" y="523"/>
                </a:cubicBezTo>
                <a:cubicBezTo>
                  <a:pt x="1745" y="522"/>
                  <a:pt x="1745" y="522"/>
                  <a:pt x="1746" y="521"/>
                </a:cubicBezTo>
                <a:cubicBezTo>
                  <a:pt x="1746" y="521"/>
                  <a:pt x="1746" y="521"/>
                  <a:pt x="1746" y="521"/>
                </a:cubicBezTo>
                <a:cubicBezTo>
                  <a:pt x="1746" y="520"/>
                  <a:pt x="1746" y="520"/>
                  <a:pt x="1746" y="520"/>
                </a:cubicBezTo>
                <a:cubicBezTo>
                  <a:pt x="1746" y="520"/>
                  <a:pt x="1746" y="520"/>
                  <a:pt x="1746" y="520"/>
                </a:cubicBezTo>
                <a:cubicBezTo>
                  <a:pt x="1746" y="520"/>
                  <a:pt x="1746" y="520"/>
                  <a:pt x="1746" y="519"/>
                </a:cubicBezTo>
                <a:cubicBezTo>
                  <a:pt x="1745" y="519"/>
                  <a:pt x="1746" y="518"/>
                  <a:pt x="1746" y="517"/>
                </a:cubicBezTo>
                <a:cubicBezTo>
                  <a:pt x="1746" y="517"/>
                  <a:pt x="1747" y="517"/>
                  <a:pt x="1747" y="516"/>
                </a:cubicBezTo>
                <a:cubicBezTo>
                  <a:pt x="1748" y="516"/>
                  <a:pt x="1749" y="516"/>
                  <a:pt x="1749" y="516"/>
                </a:cubicBezTo>
                <a:cubicBezTo>
                  <a:pt x="1750" y="516"/>
                  <a:pt x="1751" y="516"/>
                  <a:pt x="1751" y="517"/>
                </a:cubicBezTo>
                <a:cubicBezTo>
                  <a:pt x="1751" y="517"/>
                  <a:pt x="1751" y="518"/>
                  <a:pt x="1750" y="518"/>
                </a:cubicBezTo>
                <a:cubicBezTo>
                  <a:pt x="1750" y="519"/>
                  <a:pt x="1750" y="519"/>
                  <a:pt x="1750" y="519"/>
                </a:cubicBezTo>
                <a:cubicBezTo>
                  <a:pt x="1749" y="519"/>
                  <a:pt x="1749" y="519"/>
                  <a:pt x="1749" y="519"/>
                </a:cubicBezTo>
                <a:cubicBezTo>
                  <a:pt x="1749" y="519"/>
                  <a:pt x="1749" y="519"/>
                  <a:pt x="1749" y="519"/>
                </a:cubicBezTo>
                <a:cubicBezTo>
                  <a:pt x="1749" y="519"/>
                  <a:pt x="1749" y="519"/>
                  <a:pt x="1749" y="519"/>
                </a:cubicBezTo>
                <a:cubicBezTo>
                  <a:pt x="1749" y="519"/>
                  <a:pt x="1750" y="519"/>
                  <a:pt x="1750" y="519"/>
                </a:cubicBezTo>
                <a:cubicBezTo>
                  <a:pt x="1750" y="519"/>
                  <a:pt x="1750" y="519"/>
                  <a:pt x="1751" y="519"/>
                </a:cubicBezTo>
                <a:cubicBezTo>
                  <a:pt x="1751" y="518"/>
                  <a:pt x="1752" y="518"/>
                  <a:pt x="1753" y="519"/>
                </a:cubicBezTo>
                <a:cubicBezTo>
                  <a:pt x="1753" y="519"/>
                  <a:pt x="1753" y="520"/>
                  <a:pt x="1753" y="520"/>
                </a:cubicBezTo>
                <a:cubicBezTo>
                  <a:pt x="1753" y="521"/>
                  <a:pt x="1753" y="521"/>
                  <a:pt x="1753" y="521"/>
                </a:cubicBezTo>
                <a:cubicBezTo>
                  <a:pt x="1753" y="521"/>
                  <a:pt x="1753" y="521"/>
                  <a:pt x="1754" y="520"/>
                </a:cubicBezTo>
                <a:cubicBezTo>
                  <a:pt x="1754" y="520"/>
                  <a:pt x="1754" y="520"/>
                  <a:pt x="1754" y="520"/>
                </a:cubicBezTo>
                <a:cubicBezTo>
                  <a:pt x="1754" y="520"/>
                  <a:pt x="1755" y="519"/>
                  <a:pt x="1756" y="519"/>
                </a:cubicBezTo>
                <a:cubicBezTo>
                  <a:pt x="1756" y="519"/>
                  <a:pt x="1756" y="519"/>
                  <a:pt x="1756" y="519"/>
                </a:cubicBezTo>
                <a:cubicBezTo>
                  <a:pt x="1756" y="519"/>
                  <a:pt x="1757" y="519"/>
                  <a:pt x="1757" y="519"/>
                </a:cubicBezTo>
                <a:cubicBezTo>
                  <a:pt x="1757" y="519"/>
                  <a:pt x="1757" y="519"/>
                  <a:pt x="1757" y="519"/>
                </a:cubicBezTo>
                <a:cubicBezTo>
                  <a:pt x="1757" y="519"/>
                  <a:pt x="1757" y="518"/>
                  <a:pt x="1757" y="518"/>
                </a:cubicBezTo>
                <a:cubicBezTo>
                  <a:pt x="1758" y="517"/>
                  <a:pt x="1758" y="516"/>
                  <a:pt x="1759" y="515"/>
                </a:cubicBezTo>
                <a:cubicBezTo>
                  <a:pt x="1759" y="515"/>
                  <a:pt x="1759" y="515"/>
                  <a:pt x="1759" y="514"/>
                </a:cubicBezTo>
                <a:cubicBezTo>
                  <a:pt x="1760" y="514"/>
                  <a:pt x="1760" y="513"/>
                  <a:pt x="1760" y="513"/>
                </a:cubicBezTo>
                <a:cubicBezTo>
                  <a:pt x="1761" y="513"/>
                  <a:pt x="1761" y="512"/>
                  <a:pt x="1761" y="512"/>
                </a:cubicBezTo>
                <a:cubicBezTo>
                  <a:pt x="1762" y="511"/>
                  <a:pt x="1762" y="509"/>
                  <a:pt x="1764" y="509"/>
                </a:cubicBezTo>
                <a:cubicBezTo>
                  <a:pt x="1764" y="509"/>
                  <a:pt x="1764" y="509"/>
                  <a:pt x="1764" y="509"/>
                </a:cubicBezTo>
                <a:cubicBezTo>
                  <a:pt x="1764" y="509"/>
                  <a:pt x="1765" y="508"/>
                  <a:pt x="1765" y="508"/>
                </a:cubicBezTo>
                <a:cubicBezTo>
                  <a:pt x="1765" y="508"/>
                  <a:pt x="1765" y="508"/>
                  <a:pt x="1765" y="507"/>
                </a:cubicBezTo>
                <a:cubicBezTo>
                  <a:pt x="1765" y="507"/>
                  <a:pt x="1766" y="507"/>
                  <a:pt x="1766" y="506"/>
                </a:cubicBezTo>
                <a:cubicBezTo>
                  <a:pt x="1766" y="506"/>
                  <a:pt x="1766" y="506"/>
                  <a:pt x="1766" y="506"/>
                </a:cubicBezTo>
                <a:cubicBezTo>
                  <a:pt x="1766" y="506"/>
                  <a:pt x="1767" y="504"/>
                  <a:pt x="1768" y="504"/>
                </a:cubicBezTo>
                <a:cubicBezTo>
                  <a:pt x="1769" y="504"/>
                  <a:pt x="1769" y="505"/>
                  <a:pt x="1770" y="505"/>
                </a:cubicBezTo>
                <a:cubicBezTo>
                  <a:pt x="1770" y="505"/>
                  <a:pt x="1770" y="505"/>
                  <a:pt x="1770" y="505"/>
                </a:cubicBezTo>
                <a:cubicBezTo>
                  <a:pt x="1770" y="505"/>
                  <a:pt x="1771" y="505"/>
                  <a:pt x="1771" y="505"/>
                </a:cubicBezTo>
                <a:cubicBezTo>
                  <a:pt x="1771" y="505"/>
                  <a:pt x="1771" y="505"/>
                  <a:pt x="1771" y="506"/>
                </a:cubicBezTo>
                <a:cubicBezTo>
                  <a:pt x="1772" y="505"/>
                  <a:pt x="1772" y="505"/>
                  <a:pt x="1772" y="505"/>
                </a:cubicBezTo>
                <a:cubicBezTo>
                  <a:pt x="1772" y="505"/>
                  <a:pt x="1772" y="504"/>
                  <a:pt x="1772" y="503"/>
                </a:cubicBezTo>
                <a:cubicBezTo>
                  <a:pt x="1772" y="503"/>
                  <a:pt x="1772" y="503"/>
                  <a:pt x="1772" y="503"/>
                </a:cubicBezTo>
                <a:cubicBezTo>
                  <a:pt x="1772" y="502"/>
                  <a:pt x="1773" y="502"/>
                  <a:pt x="1773" y="502"/>
                </a:cubicBezTo>
                <a:cubicBezTo>
                  <a:pt x="1773" y="501"/>
                  <a:pt x="1774" y="501"/>
                  <a:pt x="1774" y="501"/>
                </a:cubicBezTo>
                <a:cubicBezTo>
                  <a:pt x="1774" y="501"/>
                  <a:pt x="1774" y="501"/>
                  <a:pt x="1774" y="501"/>
                </a:cubicBezTo>
                <a:cubicBezTo>
                  <a:pt x="1774" y="501"/>
                  <a:pt x="1774" y="501"/>
                  <a:pt x="1774" y="501"/>
                </a:cubicBezTo>
                <a:cubicBezTo>
                  <a:pt x="1774" y="501"/>
                  <a:pt x="1774" y="501"/>
                  <a:pt x="1773" y="501"/>
                </a:cubicBezTo>
                <a:cubicBezTo>
                  <a:pt x="1773" y="501"/>
                  <a:pt x="1773" y="501"/>
                  <a:pt x="1773" y="501"/>
                </a:cubicBezTo>
                <a:cubicBezTo>
                  <a:pt x="1772" y="501"/>
                  <a:pt x="1772" y="501"/>
                  <a:pt x="1771" y="500"/>
                </a:cubicBezTo>
                <a:cubicBezTo>
                  <a:pt x="1771" y="500"/>
                  <a:pt x="1771" y="500"/>
                  <a:pt x="1771" y="500"/>
                </a:cubicBezTo>
                <a:cubicBezTo>
                  <a:pt x="1771" y="500"/>
                  <a:pt x="1771" y="500"/>
                  <a:pt x="1771" y="500"/>
                </a:cubicBezTo>
                <a:cubicBezTo>
                  <a:pt x="1771" y="500"/>
                  <a:pt x="1770" y="500"/>
                  <a:pt x="1770" y="500"/>
                </a:cubicBezTo>
                <a:cubicBezTo>
                  <a:pt x="1770" y="499"/>
                  <a:pt x="1770" y="499"/>
                  <a:pt x="1770" y="498"/>
                </a:cubicBezTo>
                <a:cubicBezTo>
                  <a:pt x="1770" y="498"/>
                  <a:pt x="1770" y="497"/>
                  <a:pt x="1772" y="497"/>
                </a:cubicBezTo>
                <a:cubicBezTo>
                  <a:pt x="1772" y="497"/>
                  <a:pt x="1772" y="497"/>
                  <a:pt x="1772" y="497"/>
                </a:cubicBezTo>
                <a:cubicBezTo>
                  <a:pt x="1772" y="497"/>
                  <a:pt x="1773" y="497"/>
                  <a:pt x="1773" y="497"/>
                </a:cubicBezTo>
                <a:cubicBezTo>
                  <a:pt x="1773" y="497"/>
                  <a:pt x="1773" y="497"/>
                  <a:pt x="1774" y="497"/>
                </a:cubicBezTo>
                <a:cubicBezTo>
                  <a:pt x="1774" y="497"/>
                  <a:pt x="1774" y="497"/>
                  <a:pt x="1774" y="497"/>
                </a:cubicBezTo>
                <a:cubicBezTo>
                  <a:pt x="1774" y="497"/>
                  <a:pt x="1774" y="497"/>
                  <a:pt x="1774" y="497"/>
                </a:cubicBezTo>
                <a:cubicBezTo>
                  <a:pt x="1774" y="497"/>
                  <a:pt x="1775" y="497"/>
                  <a:pt x="1775" y="497"/>
                </a:cubicBezTo>
                <a:cubicBezTo>
                  <a:pt x="1775" y="497"/>
                  <a:pt x="1775" y="497"/>
                  <a:pt x="1775" y="497"/>
                </a:cubicBezTo>
                <a:cubicBezTo>
                  <a:pt x="1776" y="497"/>
                  <a:pt x="1776" y="497"/>
                  <a:pt x="1776" y="497"/>
                </a:cubicBezTo>
                <a:cubicBezTo>
                  <a:pt x="1777" y="497"/>
                  <a:pt x="1777" y="497"/>
                  <a:pt x="1777" y="497"/>
                </a:cubicBezTo>
                <a:cubicBezTo>
                  <a:pt x="1777" y="497"/>
                  <a:pt x="1777" y="497"/>
                  <a:pt x="1776" y="497"/>
                </a:cubicBezTo>
                <a:cubicBezTo>
                  <a:pt x="1776" y="496"/>
                  <a:pt x="1776" y="496"/>
                  <a:pt x="1775" y="496"/>
                </a:cubicBezTo>
                <a:cubicBezTo>
                  <a:pt x="1775" y="495"/>
                  <a:pt x="1775" y="495"/>
                  <a:pt x="1776" y="494"/>
                </a:cubicBezTo>
                <a:cubicBezTo>
                  <a:pt x="1776" y="493"/>
                  <a:pt x="1778" y="493"/>
                  <a:pt x="1778" y="493"/>
                </a:cubicBezTo>
                <a:cubicBezTo>
                  <a:pt x="1778" y="493"/>
                  <a:pt x="1778" y="493"/>
                  <a:pt x="1778" y="493"/>
                </a:cubicBezTo>
                <a:cubicBezTo>
                  <a:pt x="1778" y="493"/>
                  <a:pt x="1778" y="493"/>
                  <a:pt x="1779" y="493"/>
                </a:cubicBezTo>
                <a:cubicBezTo>
                  <a:pt x="1779" y="493"/>
                  <a:pt x="1780" y="494"/>
                  <a:pt x="1780" y="495"/>
                </a:cubicBezTo>
                <a:cubicBezTo>
                  <a:pt x="1780" y="495"/>
                  <a:pt x="1780" y="496"/>
                  <a:pt x="1779" y="496"/>
                </a:cubicBezTo>
                <a:cubicBezTo>
                  <a:pt x="1779" y="496"/>
                  <a:pt x="1779" y="496"/>
                  <a:pt x="1779" y="496"/>
                </a:cubicBezTo>
                <a:cubicBezTo>
                  <a:pt x="1780" y="496"/>
                  <a:pt x="1780" y="496"/>
                  <a:pt x="1781" y="496"/>
                </a:cubicBezTo>
                <a:cubicBezTo>
                  <a:pt x="1781" y="496"/>
                  <a:pt x="1782" y="496"/>
                  <a:pt x="1782" y="496"/>
                </a:cubicBezTo>
                <a:cubicBezTo>
                  <a:pt x="1781" y="495"/>
                  <a:pt x="1781" y="495"/>
                  <a:pt x="1781" y="494"/>
                </a:cubicBezTo>
                <a:cubicBezTo>
                  <a:pt x="1781" y="494"/>
                  <a:pt x="1781" y="493"/>
                  <a:pt x="1781" y="493"/>
                </a:cubicBezTo>
                <a:cubicBezTo>
                  <a:pt x="1781" y="493"/>
                  <a:pt x="1781" y="493"/>
                  <a:pt x="1781" y="493"/>
                </a:cubicBezTo>
                <a:cubicBezTo>
                  <a:pt x="1781" y="492"/>
                  <a:pt x="1781" y="492"/>
                  <a:pt x="1781" y="491"/>
                </a:cubicBezTo>
                <a:cubicBezTo>
                  <a:pt x="1781" y="490"/>
                  <a:pt x="1782" y="490"/>
                  <a:pt x="1783" y="490"/>
                </a:cubicBezTo>
                <a:cubicBezTo>
                  <a:pt x="1783" y="489"/>
                  <a:pt x="1783" y="489"/>
                  <a:pt x="1783" y="489"/>
                </a:cubicBezTo>
                <a:cubicBezTo>
                  <a:pt x="1782" y="488"/>
                  <a:pt x="1782" y="488"/>
                  <a:pt x="1782" y="488"/>
                </a:cubicBezTo>
                <a:cubicBezTo>
                  <a:pt x="1783" y="487"/>
                  <a:pt x="1784" y="486"/>
                  <a:pt x="1784" y="486"/>
                </a:cubicBezTo>
                <a:cubicBezTo>
                  <a:pt x="1784" y="486"/>
                  <a:pt x="1784" y="486"/>
                  <a:pt x="1785" y="486"/>
                </a:cubicBezTo>
                <a:cubicBezTo>
                  <a:pt x="1785" y="486"/>
                  <a:pt x="1785" y="486"/>
                  <a:pt x="1785" y="485"/>
                </a:cubicBezTo>
                <a:cubicBezTo>
                  <a:pt x="1785" y="485"/>
                  <a:pt x="1785" y="484"/>
                  <a:pt x="1785" y="484"/>
                </a:cubicBezTo>
                <a:cubicBezTo>
                  <a:pt x="1785" y="484"/>
                  <a:pt x="1785" y="484"/>
                  <a:pt x="1784" y="484"/>
                </a:cubicBezTo>
                <a:cubicBezTo>
                  <a:pt x="1784" y="484"/>
                  <a:pt x="1784" y="483"/>
                  <a:pt x="1783" y="483"/>
                </a:cubicBezTo>
                <a:cubicBezTo>
                  <a:pt x="1782" y="483"/>
                  <a:pt x="1782" y="482"/>
                  <a:pt x="1783" y="481"/>
                </a:cubicBezTo>
                <a:cubicBezTo>
                  <a:pt x="1783" y="481"/>
                  <a:pt x="1783" y="480"/>
                  <a:pt x="1784" y="480"/>
                </a:cubicBezTo>
                <a:cubicBezTo>
                  <a:pt x="1784" y="480"/>
                  <a:pt x="1784" y="480"/>
                  <a:pt x="1784" y="480"/>
                </a:cubicBezTo>
                <a:cubicBezTo>
                  <a:pt x="1784" y="480"/>
                  <a:pt x="1784" y="480"/>
                  <a:pt x="1784" y="480"/>
                </a:cubicBezTo>
                <a:cubicBezTo>
                  <a:pt x="1783" y="480"/>
                  <a:pt x="1783" y="480"/>
                  <a:pt x="1782" y="479"/>
                </a:cubicBezTo>
                <a:cubicBezTo>
                  <a:pt x="1782" y="479"/>
                  <a:pt x="1782" y="479"/>
                  <a:pt x="1782" y="478"/>
                </a:cubicBezTo>
                <a:cubicBezTo>
                  <a:pt x="1782" y="478"/>
                  <a:pt x="1782" y="478"/>
                  <a:pt x="1782" y="478"/>
                </a:cubicBezTo>
                <a:cubicBezTo>
                  <a:pt x="1782" y="478"/>
                  <a:pt x="1782" y="477"/>
                  <a:pt x="1783" y="477"/>
                </a:cubicBezTo>
                <a:cubicBezTo>
                  <a:pt x="1783" y="477"/>
                  <a:pt x="1783" y="477"/>
                  <a:pt x="1783" y="477"/>
                </a:cubicBezTo>
                <a:cubicBezTo>
                  <a:pt x="1783" y="476"/>
                  <a:pt x="1784" y="476"/>
                  <a:pt x="1785" y="476"/>
                </a:cubicBezTo>
                <a:cubicBezTo>
                  <a:pt x="1785" y="476"/>
                  <a:pt x="1786" y="477"/>
                  <a:pt x="1786" y="477"/>
                </a:cubicBezTo>
                <a:cubicBezTo>
                  <a:pt x="1787" y="477"/>
                  <a:pt x="1788" y="476"/>
                  <a:pt x="1789" y="477"/>
                </a:cubicBezTo>
                <a:cubicBezTo>
                  <a:pt x="1789" y="477"/>
                  <a:pt x="1789" y="477"/>
                  <a:pt x="1790" y="477"/>
                </a:cubicBezTo>
                <a:cubicBezTo>
                  <a:pt x="1790" y="477"/>
                  <a:pt x="1790" y="477"/>
                  <a:pt x="1790" y="476"/>
                </a:cubicBezTo>
                <a:cubicBezTo>
                  <a:pt x="1789" y="476"/>
                  <a:pt x="1789" y="476"/>
                  <a:pt x="1789" y="476"/>
                </a:cubicBezTo>
                <a:cubicBezTo>
                  <a:pt x="1788" y="476"/>
                  <a:pt x="1787" y="476"/>
                  <a:pt x="1787" y="475"/>
                </a:cubicBezTo>
                <a:cubicBezTo>
                  <a:pt x="1787" y="475"/>
                  <a:pt x="1786" y="475"/>
                  <a:pt x="1787" y="474"/>
                </a:cubicBezTo>
                <a:cubicBezTo>
                  <a:pt x="1787" y="473"/>
                  <a:pt x="1787" y="473"/>
                  <a:pt x="1788" y="473"/>
                </a:cubicBezTo>
                <a:cubicBezTo>
                  <a:pt x="1788" y="472"/>
                  <a:pt x="1788" y="472"/>
                  <a:pt x="1788" y="472"/>
                </a:cubicBezTo>
                <a:cubicBezTo>
                  <a:pt x="1788" y="472"/>
                  <a:pt x="1789" y="472"/>
                  <a:pt x="1789" y="472"/>
                </a:cubicBezTo>
                <a:cubicBezTo>
                  <a:pt x="1789" y="470"/>
                  <a:pt x="1789" y="469"/>
                  <a:pt x="1791" y="468"/>
                </a:cubicBezTo>
                <a:cubicBezTo>
                  <a:pt x="1791" y="468"/>
                  <a:pt x="1791" y="468"/>
                  <a:pt x="1791" y="468"/>
                </a:cubicBezTo>
                <a:cubicBezTo>
                  <a:pt x="1791" y="468"/>
                  <a:pt x="1791" y="467"/>
                  <a:pt x="1792" y="467"/>
                </a:cubicBezTo>
                <a:cubicBezTo>
                  <a:pt x="1792" y="467"/>
                  <a:pt x="1792" y="467"/>
                  <a:pt x="1792" y="467"/>
                </a:cubicBezTo>
                <a:cubicBezTo>
                  <a:pt x="1792" y="466"/>
                  <a:pt x="1791" y="466"/>
                  <a:pt x="1791" y="465"/>
                </a:cubicBezTo>
                <a:cubicBezTo>
                  <a:pt x="1791" y="465"/>
                  <a:pt x="1791" y="464"/>
                  <a:pt x="1791" y="464"/>
                </a:cubicBezTo>
                <a:cubicBezTo>
                  <a:pt x="1792" y="463"/>
                  <a:pt x="1793" y="463"/>
                  <a:pt x="1794" y="463"/>
                </a:cubicBezTo>
                <a:cubicBezTo>
                  <a:pt x="1795" y="463"/>
                  <a:pt x="1795" y="462"/>
                  <a:pt x="1796" y="462"/>
                </a:cubicBezTo>
                <a:cubicBezTo>
                  <a:pt x="1796" y="462"/>
                  <a:pt x="1797" y="462"/>
                  <a:pt x="1797" y="462"/>
                </a:cubicBezTo>
                <a:cubicBezTo>
                  <a:pt x="1798" y="462"/>
                  <a:pt x="1798" y="462"/>
                  <a:pt x="1798" y="462"/>
                </a:cubicBezTo>
                <a:cubicBezTo>
                  <a:pt x="1798" y="462"/>
                  <a:pt x="1799" y="461"/>
                  <a:pt x="1799" y="461"/>
                </a:cubicBezTo>
                <a:cubicBezTo>
                  <a:pt x="1799" y="460"/>
                  <a:pt x="1800" y="460"/>
                  <a:pt x="1800" y="460"/>
                </a:cubicBezTo>
                <a:cubicBezTo>
                  <a:pt x="1800" y="460"/>
                  <a:pt x="1799" y="460"/>
                  <a:pt x="1799" y="460"/>
                </a:cubicBezTo>
                <a:cubicBezTo>
                  <a:pt x="1799" y="460"/>
                  <a:pt x="1798" y="459"/>
                  <a:pt x="1798" y="459"/>
                </a:cubicBezTo>
                <a:cubicBezTo>
                  <a:pt x="1798" y="458"/>
                  <a:pt x="1799" y="457"/>
                  <a:pt x="1800" y="457"/>
                </a:cubicBezTo>
                <a:cubicBezTo>
                  <a:pt x="1800" y="457"/>
                  <a:pt x="1800" y="457"/>
                  <a:pt x="1800" y="457"/>
                </a:cubicBezTo>
                <a:cubicBezTo>
                  <a:pt x="1801" y="457"/>
                  <a:pt x="1801" y="456"/>
                  <a:pt x="1801" y="456"/>
                </a:cubicBezTo>
                <a:cubicBezTo>
                  <a:pt x="1801" y="456"/>
                  <a:pt x="1802" y="456"/>
                  <a:pt x="1802" y="455"/>
                </a:cubicBezTo>
                <a:cubicBezTo>
                  <a:pt x="1802" y="455"/>
                  <a:pt x="1802" y="455"/>
                  <a:pt x="1802" y="455"/>
                </a:cubicBezTo>
                <a:cubicBezTo>
                  <a:pt x="1802" y="455"/>
                  <a:pt x="1802" y="455"/>
                  <a:pt x="1802" y="455"/>
                </a:cubicBezTo>
                <a:cubicBezTo>
                  <a:pt x="1802" y="455"/>
                  <a:pt x="1802" y="455"/>
                  <a:pt x="1802" y="455"/>
                </a:cubicBezTo>
                <a:cubicBezTo>
                  <a:pt x="1802" y="455"/>
                  <a:pt x="1802" y="455"/>
                  <a:pt x="1802" y="455"/>
                </a:cubicBezTo>
                <a:cubicBezTo>
                  <a:pt x="1803" y="453"/>
                  <a:pt x="1804" y="452"/>
                  <a:pt x="1805" y="452"/>
                </a:cubicBezTo>
                <a:cubicBezTo>
                  <a:pt x="1805" y="452"/>
                  <a:pt x="1806" y="452"/>
                  <a:pt x="1806" y="454"/>
                </a:cubicBezTo>
                <a:cubicBezTo>
                  <a:pt x="1807" y="454"/>
                  <a:pt x="1807" y="454"/>
                  <a:pt x="1807" y="454"/>
                </a:cubicBezTo>
                <a:cubicBezTo>
                  <a:pt x="1807" y="454"/>
                  <a:pt x="1807" y="454"/>
                  <a:pt x="1807" y="454"/>
                </a:cubicBezTo>
                <a:cubicBezTo>
                  <a:pt x="1807" y="454"/>
                  <a:pt x="1807" y="454"/>
                  <a:pt x="1807" y="454"/>
                </a:cubicBezTo>
                <a:cubicBezTo>
                  <a:pt x="1807" y="453"/>
                  <a:pt x="1806" y="453"/>
                  <a:pt x="1806" y="452"/>
                </a:cubicBezTo>
                <a:cubicBezTo>
                  <a:pt x="1806" y="452"/>
                  <a:pt x="1806" y="452"/>
                  <a:pt x="1806" y="451"/>
                </a:cubicBezTo>
                <a:cubicBezTo>
                  <a:pt x="1805" y="452"/>
                  <a:pt x="1805" y="452"/>
                  <a:pt x="1805" y="452"/>
                </a:cubicBezTo>
                <a:cubicBezTo>
                  <a:pt x="1804" y="452"/>
                  <a:pt x="1804" y="451"/>
                  <a:pt x="1804" y="451"/>
                </a:cubicBezTo>
                <a:cubicBezTo>
                  <a:pt x="1803" y="450"/>
                  <a:pt x="1804" y="450"/>
                  <a:pt x="1804" y="449"/>
                </a:cubicBezTo>
                <a:cubicBezTo>
                  <a:pt x="1804" y="449"/>
                  <a:pt x="1804" y="449"/>
                  <a:pt x="1804" y="449"/>
                </a:cubicBezTo>
                <a:cubicBezTo>
                  <a:pt x="1804" y="448"/>
                  <a:pt x="1804" y="447"/>
                  <a:pt x="1804" y="447"/>
                </a:cubicBezTo>
                <a:cubicBezTo>
                  <a:pt x="1805" y="446"/>
                  <a:pt x="1805" y="445"/>
                  <a:pt x="1806" y="445"/>
                </a:cubicBezTo>
                <a:cubicBezTo>
                  <a:pt x="1806" y="445"/>
                  <a:pt x="1806" y="446"/>
                  <a:pt x="1806" y="446"/>
                </a:cubicBezTo>
                <a:cubicBezTo>
                  <a:pt x="1807" y="446"/>
                  <a:pt x="1807" y="446"/>
                  <a:pt x="1808" y="446"/>
                </a:cubicBezTo>
                <a:cubicBezTo>
                  <a:pt x="1808" y="446"/>
                  <a:pt x="1808" y="446"/>
                  <a:pt x="1808" y="446"/>
                </a:cubicBezTo>
                <a:cubicBezTo>
                  <a:pt x="1808" y="446"/>
                  <a:pt x="1808" y="446"/>
                  <a:pt x="1808" y="446"/>
                </a:cubicBezTo>
                <a:cubicBezTo>
                  <a:pt x="1808" y="446"/>
                  <a:pt x="1808" y="446"/>
                  <a:pt x="1808" y="446"/>
                </a:cubicBezTo>
                <a:cubicBezTo>
                  <a:pt x="1807" y="446"/>
                  <a:pt x="1806" y="445"/>
                  <a:pt x="1806" y="444"/>
                </a:cubicBezTo>
                <a:cubicBezTo>
                  <a:pt x="1806" y="443"/>
                  <a:pt x="1806" y="443"/>
                  <a:pt x="1806" y="442"/>
                </a:cubicBezTo>
                <a:cubicBezTo>
                  <a:pt x="1807" y="441"/>
                  <a:pt x="1808" y="441"/>
                  <a:pt x="1809" y="441"/>
                </a:cubicBezTo>
                <a:cubicBezTo>
                  <a:pt x="1809" y="441"/>
                  <a:pt x="1810" y="441"/>
                  <a:pt x="1810" y="442"/>
                </a:cubicBezTo>
                <a:cubicBezTo>
                  <a:pt x="1810" y="442"/>
                  <a:pt x="1810" y="442"/>
                  <a:pt x="1810" y="442"/>
                </a:cubicBezTo>
                <a:cubicBezTo>
                  <a:pt x="1810" y="442"/>
                  <a:pt x="1811" y="442"/>
                  <a:pt x="1811" y="442"/>
                </a:cubicBezTo>
                <a:cubicBezTo>
                  <a:pt x="1811" y="441"/>
                  <a:pt x="1811" y="441"/>
                  <a:pt x="1812" y="441"/>
                </a:cubicBezTo>
                <a:cubicBezTo>
                  <a:pt x="1813" y="441"/>
                  <a:pt x="1814" y="441"/>
                  <a:pt x="1815" y="442"/>
                </a:cubicBezTo>
                <a:cubicBezTo>
                  <a:pt x="1815" y="442"/>
                  <a:pt x="1815" y="442"/>
                  <a:pt x="1815" y="442"/>
                </a:cubicBezTo>
                <a:cubicBezTo>
                  <a:pt x="1815" y="442"/>
                  <a:pt x="1816" y="442"/>
                  <a:pt x="1816" y="442"/>
                </a:cubicBezTo>
                <a:cubicBezTo>
                  <a:pt x="1816" y="442"/>
                  <a:pt x="1816" y="442"/>
                  <a:pt x="1816" y="441"/>
                </a:cubicBezTo>
                <a:cubicBezTo>
                  <a:pt x="1816" y="441"/>
                  <a:pt x="1816" y="441"/>
                  <a:pt x="1817" y="441"/>
                </a:cubicBezTo>
                <a:cubicBezTo>
                  <a:pt x="1817" y="440"/>
                  <a:pt x="1818" y="440"/>
                  <a:pt x="1818" y="439"/>
                </a:cubicBezTo>
                <a:cubicBezTo>
                  <a:pt x="1817" y="440"/>
                  <a:pt x="1817" y="439"/>
                  <a:pt x="1816" y="439"/>
                </a:cubicBezTo>
                <a:cubicBezTo>
                  <a:pt x="1815" y="439"/>
                  <a:pt x="1814" y="438"/>
                  <a:pt x="1815" y="437"/>
                </a:cubicBezTo>
                <a:cubicBezTo>
                  <a:pt x="1815" y="437"/>
                  <a:pt x="1815" y="436"/>
                  <a:pt x="1815" y="436"/>
                </a:cubicBezTo>
                <a:cubicBezTo>
                  <a:pt x="1815" y="436"/>
                  <a:pt x="1815" y="437"/>
                  <a:pt x="1814" y="437"/>
                </a:cubicBezTo>
                <a:cubicBezTo>
                  <a:pt x="1814" y="437"/>
                  <a:pt x="1814" y="437"/>
                  <a:pt x="1813" y="437"/>
                </a:cubicBezTo>
                <a:cubicBezTo>
                  <a:pt x="1813" y="437"/>
                  <a:pt x="1813" y="437"/>
                  <a:pt x="1813" y="437"/>
                </a:cubicBezTo>
                <a:cubicBezTo>
                  <a:pt x="1812" y="438"/>
                  <a:pt x="1812" y="438"/>
                  <a:pt x="1812" y="439"/>
                </a:cubicBezTo>
                <a:cubicBezTo>
                  <a:pt x="1811" y="439"/>
                  <a:pt x="1809" y="439"/>
                  <a:pt x="1808" y="439"/>
                </a:cubicBezTo>
                <a:cubicBezTo>
                  <a:pt x="1808" y="439"/>
                  <a:pt x="1808" y="438"/>
                  <a:pt x="1808" y="438"/>
                </a:cubicBezTo>
                <a:cubicBezTo>
                  <a:pt x="1808" y="439"/>
                  <a:pt x="1807" y="439"/>
                  <a:pt x="1806" y="439"/>
                </a:cubicBezTo>
                <a:cubicBezTo>
                  <a:pt x="1806" y="439"/>
                  <a:pt x="1806" y="439"/>
                  <a:pt x="1805" y="439"/>
                </a:cubicBezTo>
                <a:cubicBezTo>
                  <a:pt x="1805" y="439"/>
                  <a:pt x="1805" y="439"/>
                  <a:pt x="1805" y="439"/>
                </a:cubicBezTo>
                <a:cubicBezTo>
                  <a:pt x="1805" y="439"/>
                  <a:pt x="1805" y="440"/>
                  <a:pt x="1805" y="440"/>
                </a:cubicBezTo>
                <a:cubicBezTo>
                  <a:pt x="1805" y="441"/>
                  <a:pt x="1804" y="441"/>
                  <a:pt x="1803" y="441"/>
                </a:cubicBezTo>
                <a:cubicBezTo>
                  <a:pt x="1803" y="441"/>
                  <a:pt x="1803" y="441"/>
                  <a:pt x="1802" y="441"/>
                </a:cubicBezTo>
                <a:cubicBezTo>
                  <a:pt x="1802" y="441"/>
                  <a:pt x="1802" y="441"/>
                  <a:pt x="1802" y="441"/>
                </a:cubicBezTo>
                <a:cubicBezTo>
                  <a:pt x="1802" y="441"/>
                  <a:pt x="1802" y="441"/>
                  <a:pt x="1802" y="441"/>
                </a:cubicBezTo>
                <a:cubicBezTo>
                  <a:pt x="1802" y="441"/>
                  <a:pt x="1802" y="441"/>
                  <a:pt x="1802" y="441"/>
                </a:cubicBezTo>
                <a:cubicBezTo>
                  <a:pt x="1801" y="441"/>
                  <a:pt x="1801" y="441"/>
                  <a:pt x="1801" y="441"/>
                </a:cubicBezTo>
                <a:cubicBezTo>
                  <a:pt x="1801" y="442"/>
                  <a:pt x="1800" y="442"/>
                  <a:pt x="1800" y="442"/>
                </a:cubicBezTo>
                <a:cubicBezTo>
                  <a:pt x="1800" y="442"/>
                  <a:pt x="1799" y="442"/>
                  <a:pt x="1799" y="442"/>
                </a:cubicBezTo>
                <a:cubicBezTo>
                  <a:pt x="1799" y="442"/>
                  <a:pt x="1798" y="443"/>
                  <a:pt x="1798" y="443"/>
                </a:cubicBezTo>
                <a:cubicBezTo>
                  <a:pt x="1798" y="443"/>
                  <a:pt x="1797" y="444"/>
                  <a:pt x="1796" y="444"/>
                </a:cubicBezTo>
                <a:cubicBezTo>
                  <a:pt x="1796" y="444"/>
                  <a:pt x="1795" y="445"/>
                  <a:pt x="1795" y="445"/>
                </a:cubicBezTo>
                <a:cubicBezTo>
                  <a:pt x="1794" y="445"/>
                  <a:pt x="1793" y="444"/>
                  <a:pt x="1793" y="444"/>
                </a:cubicBezTo>
                <a:cubicBezTo>
                  <a:pt x="1793" y="443"/>
                  <a:pt x="1792" y="443"/>
                  <a:pt x="1793" y="442"/>
                </a:cubicBezTo>
                <a:cubicBezTo>
                  <a:pt x="1793" y="441"/>
                  <a:pt x="1794" y="440"/>
                  <a:pt x="1795" y="440"/>
                </a:cubicBezTo>
                <a:cubicBezTo>
                  <a:pt x="1795" y="440"/>
                  <a:pt x="1795" y="440"/>
                  <a:pt x="1795" y="440"/>
                </a:cubicBezTo>
                <a:cubicBezTo>
                  <a:pt x="1796" y="439"/>
                  <a:pt x="1797" y="439"/>
                  <a:pt x="1797" y="439"/>
                </a:cubicBezTo>
                <a:cubicBezTo>
                  <a:pt x="1798" y="439"/>
                  <a:pt x="1798" y="439"/>
                  <a:pt x="1798" y="439"/>
                </a:cubicBezTo>
                <a:cubicBezTo>
                  <a:pt x="1799" y="438"/>
                  <a:pt x="1801" y="437"/>
                  <a:pt x="1802" y="436"/>
                </a:cubicBezTo>
                <a:cubicBezTo>
                  <a:pt x="1803" y="436"/>
                  <a:pt x="1803" y="436"/>
                  <a:pt x="1803" y="436"/>
                </a:cubicBezTo>
                <a:cubicBezTo>
                  <a:pt x="1803" y="436"/>
                  <a:pt x="1803" y="436"/>
                  <a:pt x="1803" y="436"/>
                </a:cubicBezTo>
                <a:cubicBezTo>
                  <a:pt x="1804" y="436"/>
                  <a:pt x="1805" y="436"/>
                  <a:pt x="1805" y="437"/>
                </a:cubicBezTo>
                <a:cubicBezTo>
                  <a:pt x="1805" y="437"/>
                  <a:pt x="1805" y="437"/>
                  <a:pt x="1805" y="437"/>
                </a:cubicBezTo>
                <a:cubicBezTo>
                  <a:pt x="1805" y="436"/>
                  <a:pt x="1805" y="436"/>
                  <a:pt x="1806" y="436"/>
                </a:cubicBezTo>
                <a:cubicBezTo>
                  <a:pt x="1806" y="435"/>
                  <a:pt x="1806" y="435"/>
                  <a:pt x="1806" y="435"/>
                </a:cubicBezTo>
                <a:cubicBezTo>
                  <a:pt x="1807" y="435"/>
                  <a:pt x="1807" y="435"/>
                  <a:pt x="1807" y="434"/>
                </a:cubicBezTo>
                <a:cubicBezTo>
                  <a:pt x="1806" y="434"/>
                  <a:pt x="1806" y="434"/>
                  <a:pt x="1806" y="434"/>
                </a:cubicBezTo>
                <a:cubicBezTo>
                  <a:pt x="1805" y="434"/>
                  <a:pt x="1803" y="434"/>
                  <a:pt x="1802" y="433"/>
                </a:cubicBezTo>
                <a:cubicBezTo>
                  <a:pt x="1802" y="433"/>
                  <a:pt x="1800" y="433"/>
                  <a:pt x="1800" y="433"/>
                </a:cubicBezTo>
                <a:cubicBezTo>
                  <a:pt x="1799" y="433"/>
                  <a:pt x="1799" y="432"/>
                  <a:pt x="1799" y="432"/>
                </a:cubicBezTo>
                <a:cubicBezTo>
                  <a:pt x="1799" y="431"/>
                  <a:pt x="1800" y="430"/>
                  <a:pt x="1800" y="429"/>
                </a:cubicBezTo>
                <a:cubicBezTo>
                  <a:pt x="1801" y="429"/>
                  <a:pt x="1802" y="429"/>
                  <a:pt x="1802" y="429"/>
                </a:cubicBezTo>
                <a:cubicBezTo>
                  <a:pt x="1802" y="429"/>
                  <a:pt x="1802" y="429"/>
                  <a:pt x="1802" y="429"/>
                </a:cubicBezTo>
                <a:cubicBezTo>
                  <a:pt x="1803" y="429"/>
                  <a:pt x="1803" y="429"/>
                  <a:pt x="1804" y="429"/>
                </a:cubicBezTo>
                <a:cubicBezTo>
                  <a:pt x="1804" y="429"/>
                  <a:pt x="1804" y="429"/>
                  <a:pt x="1804" y="429"/>
                </a:cubicBezTo>
                <a:cubicBezTo>
                  <a:pt x="1804" y="427"/>
                  <a:pt x="1805" y="426"/>
                  <a:pt x="1806" y="426"/>
                </a:cubicBezTo>
                <a:cubicBezTo>
                  <a:pt x="1806" y="426"/>
                  <a:pt x="1806" y="425"/>
                  <a:pt x="1807" y="425"/>
                </a:cubicBezTo>
                <a:cubicBezTo>
                  <a:pt x="1807" y="425"/>
                  <a:pt x="1807" y="426"/>
                  <a:pt x="1807" y="426"/>
                </a:cubicBezTo>
                <a:cubicBezTo>
                  <a:pt x="1808" y="426"/>
                  <a:pt x="1808" y="425"/>
                  <a:pt x="1808" y="425"/>
                </a:cubicBezTo>
                <a:cubicBezTo>
                  <a:pt x="1808" y="425"/>
                  <a:pt x="1808" y="424"/>
                  <a:pt x="1808" y="424"/>
                </a:cubicBezTo>
                <a:cubicBezTo>
                  <a:pt x="1808" y="423"/>
                  <a:pt x="1809" y="423"/>
                  <a:pt x="1809" y="422"/>
                </a:cubicBezTo>
                <a:cubicBezTo>
                  <a:pt x="1810" y="422"/>
                  <a:pt x="1810" y="422"/>
                  <a:pt x="1810" y="422"/>
                </a:cubicBezTo>
                <a:cubicBezTo>
                  <a:pt x="1810" y="422"/>
                  <a:pt x="1810" y="422"/>
                  <a:pt x="1810" y="421"/>
                </a:cubicBezTo>
                <a:cubicBezTo>
                  <a:pt x="1811" y="421"/>
                  <a:pt x="1811" y="420"/>
                  <a:pt x="1812" y="420"/>
                </a:cubicBezTo>
                <a:cubicBezTo>
                  <a:pt x="1814" y="419"/>
                  <a:pt x="1815" y="419"/>
                  <a:pt x="1816" y="421"/>
                </a:cubicBezTo>
                <a:cubicBezTo>
                  <a:pt x="1816" y="422"/>
                  <a:pt x="1815" y="423"/>
                  <a:pt x="1814" y="423"/>
                </a:cubicBezTo>
                <a:cubicBezTo>
                  <a:pt x="1814" y="424"/>
                  <a:pt x="1814" y="424"/>
                  <a:pt x="1813" y="425"/>
                </a:cubicBezTo>
                <a:cubicBezTo>
                  <a:pt x="1813" y="425"/>
                  <a:pt x="1813" y="426"/>
                  <a:pt x="1812" y="427"/>
                </a:cubicBezTo>
                <a:cubicBezTo>
                  <a:pt x="1812" y="427"/>
                  <a:pt x="1812" y="427"/>
                  <a:pt x="1812" y="427"/>
                </a:cubicBezTo>
                <a:cubicBezTo>
                  <a:pt x="1811" y="428"/>
                  <a:pt x="1810" y="429"/>
                  <a:pt x="1809" y="429"/>
                </a:cubicBezTo>
                <a:cubicBezTo>
                  <a:pt x="1809" y="429"/>
                  <a:pt x="1809" y="429"/>
                  <a:pt x="1808" y="429"/>
                </a:cubicBezTo>
                <a:cubicBezTo>
                  <a:pt x="1808" y="429"/>
                  <a:pt x="1808" y="429"/>
                  <a:pt x="1808" y="429"/>
                </a:cubicBezTo>
                <a:cubicBezTo>
                  <a:pt x="1809" y="429"/>
                  <a:pt x="1809" y="430"/>
                  <a:pt x="1809" y="430"/>
                </a:cubicBezTo>
                <a:cubicBezTo>
                  <a:pt x="1809" y="430"/>
                  <a:pt x="1809" y="430"/>
                  <a:pt x="1809" y="430"/>
                </a:cubicBezTo>
                <a:cubicBezTo>
                  <a:pt x="1809" y="430"/>
                  <a:pt x="1810" y="429"/>
                  <a:pt x="1811" y="429"/>
                </a:cubicBezTo>
                <a:cubicBezTo>
                  <a:pt x="1811" y="429"/>
                  <a:pt x="1812" y="429"/>
                  <a:pt x="1812" y="430"/>
                </a:cubicBezTo>
                <a:cubicBezTo>
                  <a:pt x="1812" y="430"/>
                  <a:pt x="1812" y="430"/>
                  <a:pt x="1812" y="431"/>
                </a:cubicBezTo>
                <a:cubicBezTo>
                  <a:pt x="1812" y="431"/>
                  <a:pt x="1812" y="431"/>
                  <a:pt x="1812" y="431"/>
                </a:cubicBezTo>
                <a:cubicBezTo>
                  <a:pt x="1812" y="431"/>
                  <a:pt x="1812" y="431"/>
                  <a:pt x="1812" y="431"/>
                </a:cubicBezTo>
                <a:cubicBezTo>
                  <a:pt x="1812" y="431"/>
                  <a:pt x="1813" y="430"/>
                  <a:pt x="1814" y="430"/>
                </a:cubicBezTo>
                <a:cubicBezTo>
                  <a:pt x="1814" y="430"/>
                  <a:pt x="1814" y="430"/>
                  <a:pt x="1814" y="430"/>
                </a:cubicBezTo>
                <a:cubicBezTo>
                  <a:pt x="1813" y="430"/>
                  <a:pt x="1813" y="430"/>
                  <a:pt x="1813" y="429"/>
                </a:cubicBezTo>
                <a:cubicBezTo>
                  <a:pt x="1813" y="429"/>
                  <a:pt x="1813" y="428"/>
                  <a:pt x="1814" y="428"/>
                </a:cubicBezTo>
                <a:cubicBezTo>
                  <a:pt x="1814" y="428"/>
                  <a:pt x="1815" y="428"/>
                  <a:pt x="1815" y="428"/>
                </a:cubicBezTo>
                <a:cubicBezTo>
                  <a:pt x="1815" y="428"/>
                  <a:pt x="1815" y="428"/>
                  <a:pt x="1816" y="428"/>
                </a:cubicBezTo>
                <a:cubicBezTo>
                  <a:pt x="1816" y="428"/>
                  <a:pt x="1816" y="428"/>
                  <a:pt x="1816" y="428"/>
                </a:cubicBezTo>
                <a:cubicBezTo>
                  <a:pt x="1816" y="427"/>
                  <a:pt x="1816" y="427"/>
                  <a:pt x="1816" y="426"/>
                </a:cubicBezTo>
                <a:cubicBezTo>
                  <a:pt x="1816" y="426"/>
                  <a:pt x="1817" y="425"/>
                  <a:pt x="1817" y="425"/>
                </a:cubicBezTo>
                <a:cubicBezTo>
                  <a:pt x="1817" y="425"/>
                  <a:pt x="1818" y="425"/>
                  <a:pt x="1818" y="425"/>
                </a:cubicBezTo>
                <a:cubicBezTo>
                  <a:pt x="1819" y="426"/>
                  <a:pt x="1819" y="426"/>
                  <a:pt x="1819" y="426"/>
                </a:cubicBezTo>
                <a:cubicBezTo>
                  <a:pt x="1819" y="426"/>
                  <a:pt x="1820" y="426"/>
                  <a:pt x="1820" y="427"/>
                </a:cubicBezTo>
                <a:cubicBezTo>
                  <a:pt x="1820" y="427"/>
                  <a:pt x="1821" y="427"/>
                  <a:pt x="1820" y="428"/>
                </a:cubicBezTo>
                <a:cubicBezTo>
                  <a:pt x="1820" y="428"/>
                  <a:pt x="1820" y="428"/>
                  <a:pt x="1820" y="428"/>
                </a:cubicBezTo>
                <a:cubicBezTo>
                  <a:pt x="1820" y="429"/>
                  <a:pt x="1820" y="430"/>
                  <a:pt x="1819" y="430"/>
                </a:cubicBezTo>
                <a:cubicBezTo>
                  <a:pt x="1818" y="430"/>
                  <a:pt x="1818" y="430"/>
                  <a:pt x="1817" y="430"/>
                </a:cubicBezTo>
                <a:cubicBezTo>
                  <a:pt x="1817" y="430"/>
                  <a:pt x="1817" y="430"/>
                  <a:pt x="1817" y="430"/>
                </a:cubicBezTo>
                <a:cubicBezTo>
                  <a:pt x="1817" y="430"/>
                  <a:pt x="1817" y="430"/>
                  <a:pt x="1817" y="430"/>
                </a:cubicBezTo>
                <a:cubicBezTo>
                  <a:pt x="1818" y="430"/>
                  <a:pt x="1818" y="431"/>
                  <a:pt x="1818" y="431"/>
                </a:cubicBezTo>
                <a:cubicBezTo>
                  <a:pt x="1819" y="431"/>
                  <a:pt x="1819" y="432"/>
                  <a:pt x="1819" y="433"/>
                </a:cubicBezTo>
                <a:cubicBezTo>
                  <a:pt x="1819" y="433"/>
                  <a:pt x="1819" y="433"/>
                  <a:pt x="1819" y="433"/>
                </a:cubicBezTo>
                <a:cubicBezTo>
                  <a:pt x="1819" y="432"/>
                  <a:pt x="1820" y="431"/>
                  <a:pt x="1821" y="431"/>
                </a:cubicBezTo>
                <a:cubicBezTo>
                  <a:pt x="1821" y="431"/>
                  <a:pt x="1822" y="432"/>
                  <a:pt x="1822" y="432"/>
                </a:cubicBezTo>
                <a:cubicBezTo>
                  <a:pt x="1822" y="432"/>
                  <a:pt x="1823" y="432"/>
                  <a:pt x="1823" y="432"/>
                </a:cubicBezTo>
                <a:cubicBezTo>
                  <a:pt x="1823" y="432"/>
                  <a:pt x="1823" y="432"/>
                  <a:pt x="1823" y="431"/>
                </a:cubicBezTo>
                <a:cubicBezTo>
                  <a:pt x="1823" y="431"/>
                  <a:pt x="1823" y="431"/>
                  <a:pt x="1823" y="431"/>
                </a:cubicBezTo>
                <a:cubicBezTo>
                  <a:pt x="1823" y="431"/>
                  <a:pt x="1824" y="431"/>
                  <a:pt x="1824" y="431"/>
                </a:cubicBezTo>
                <a:cubicBezTo>
                  <a:pt x="1824" y="431"/>
                  <a:pt x="1824" y="431"/>
                  <a:pt x="1824" y="431"/>
                </a:cubicBezTo>
                <a:cubicBezTo>
                  <a:pt x="1824" y="431"/>
                  <a:pt x="1824" y="430"/>
                  <a:pt x="1824" y="430"/>
                </a:cubicBezTo>
                <a:cubicBezTo>
                  <a:pt x="1824" y="429"/>
                  <a:pt x="1825" y="429"/>
                  <a:pt x="1825" y="429"/>
                </a:cubicBezTo>
                <a:cubicBezTo>
                  <a:pt x="1825" y="429"/>
                  <a:pt x="1826" y="429"/>
                  <a:pt x="1826" y="429"/>
                </a:cubicBezTo>
                <a:cubicBezTo>
                  <a:pt x="1825" y="428"/>
                  <a:pt x="1825" y="428"/>
                  <a:pt x="1825" y="427"/>
                </a:cubicBezTo>
                <a:cubicBezTo>
                  <a:pt x="1825" y="426"/>
                  <a:pt x="1826" y="425"/>
                  <a:pt x="1827" y="425"/>
                </a:cubicBezTo>
                <a:cubicBezTo>
                  <a:pt x="1826" y="425"/>
                  <a:pt x="1826" y="425"/>
                  <a:pt x="1825" y="425"/>
                </a:cubicBezTo>
                <a:cubicBezTo>
                  <a:pt x="1825" y="427"/>
                  <a:pt x="1824" y="428"/>
                  <a:pt x="1823" y="428"/>
                </a:cubicBezTo>
                <a:cubicBezTo>
                  <a:pt x="1823" y="428"/>
                  <a:pt x="1822" y="428"/>
                  <a:pt x="1822" y="428"/>
                </a:cubicBezTo>
                <a:cubicBezTo>
                  <a:pt x="1822" y="428"/>
                  <a:pt x="1821" y="427"/>
                  <a:pt x="1821" y="426"/>
                </a:cubicBezTo>
                <a:cubicBezTo>
                  <a:pt x="1821" y="426"/>
                  <a:pt x="1821" y="426"/>
                  <a:pt x="1821" y="426"/>
                </a:cubicBezTo>
                <a:cubicBezTo>
                  <a:pt x="1821" y="426"/>
                  <a:pt x="1820" y="426"/>
                  <a:pt x="1820" y="425"/>
                </a:cubicBezTo>
                <a:cubicBezTo>
                  <a:pt x="1820" y="425"/>
                  <a:pt x="1820" y="424"/>
                  <a:pt x="1820" y="424"/>
                </a:cubicBezTo>
                <a:cubicBezTo>
                  <a:pt x="1820" y="424"/>
                  <a:pt x="1820" y="423"/>
                  <a:pt x="1820" y="423"/>
                </a:cubicBezTo>
                <a:cubicBezTo>
                  <a:pt x="1820" y="423"/>
                  <a:pt x="1820" y="423"/>
                  <a:pt x="1820" y="423"/>
                </a:cubicBezTo>
                <a:cubicBezTo>
                  <a:pt x="1820" y="423"/>
                  <a:pt x="1820" y="422"/>
                  <a:pt x="1820" y="422"/>
                </a:cubicBezTo>
                <a:cubicBezTo>
                  <a:pt x="1820" y="422"/>
                  <a:pt x="1820" y="422"/>
                  <a:pt x="1820" y="422"/>
                </a:cubicBezTo>
                <a:cubicBezTo>
                  <a:pt x="1820" y="421"/>
                  <a:pt x="1819" y="421"/>
                  <a:pt x="1820" y="420"/>
                </a:cubicBezTo>
                <a:cubicBezTo>
                  <a:pt x="1820" y="419"/>
                  <a:pt x="1821" y="419"/>
                  <a:pt x="1821" y="419"/>
                </a:cubicBezTo>
                <a:cubicBezTo>
                  <a:pt x="1821" y="419"/>
                  <a:pt x="1821" y="419"/>
                  <a:pt x="1821" y="419"/>
                </a:cubicBezTo>
                <a:cubicBezTo>
                  <a:pt x="1821" y="418"/>
                  <a:pt x="1822" y="417"/>
                  <a:pt x="1823" y="417"/>
                </a:cubicBezTo>
                <a:cubicBezTo>
                  <a:pt x="1823" y="416"/>
                  <a:pt x="1823" y="416"/>
                  <a:pt x="1823" y="416"/>
                </a:cubicBezTo>
                <a:cubicBezTo>
                  <a:pt x="1823" y="416"/>
                  <a:pt x="1824" y="415"/>
                  <a:pt x="1825" y="415"/>
                </a:cubicBezTo>
                <a:cubicBezTo>
                  <a:pt x="1826" y="415"/>
                  <a:pt x="1827" y="415"/>
                  <a:pt x="1828" y="416"/>
                </a:cubicBezTo>
                <a:cubicBezTo>
                  <a:pt x="1828" y="416"/>
                  <a:pt x="1828" y="416"/>
                  <a:pt x="1828" y="416"/>
                </a:cubicBezTo>
                <a:cubicBezTo>
                  <a:pt x="1829" y="416"/>
                  <a:pt x="1829" y="417"/>
                  <a:pt x="1829" y="417"/>
                </a:cubicBezTo>
                <a:cubicBezTo>
                  <a:pt x="1829" y="417"/>
                  <a:pt x="1829" y="417"/>
                  <a:pt x="1829" y="417"/>
                </a:cubicBezTo>
                <a:cubicBezTo>
                  <a:pt x="1830" y="418"/>
                  <a:pt x="1831" y="419"/>
                  <a:pt x="1830" y="420"/>
                </a:cubicBezTo>
                <a:cubicBezTo>
                  <a:pt x="1830" y="420"/>
                  <a:pt x="1830" y="421"/>
                  <a:pt x="1830" y="421"/>
                </a:cubicBezTo>
                <a:cubicBezTo>
                  <a:pt x="1829" y="421"/>
                  <a:pt x="1829" y="421"/>
                  <a:pt x="1829" y="421"/>
                </a:cubicBezTo>
                <a:cubicBezTo>
                  <a:pt x="1829" y="421"/>
                  <a:pt x="1829" y="421"/>
                  <a:pt x="1829" y="422"/>
                </a:cubicBezTo>
                <a:cubicBezTo>
                  <a:pt x="1829" y="421"/>
                  <a:pt x="1830" y="421"/>
                  <a:pt x="1830" y="421"/>
                </a:cubicBezTo>
                <a:cubicBezTo>
                  <a:pt x="1830" y="421"/>
                  <a:pt x="1830" y="421"/>
                  <a:pt x="1830" y="421"/>
                </a:cubicBezTo>
                <a:cubicBezTo>
                  <a:pt x="1830" y="420"/>
                  <a:pt x="1830" y="420"/>
                  <a:pt x="1831" y="419"/>
                </a:cubicBezTo>
                <a:cubicBezTo>
                  <a:pt x="1831" y="419"/>
                  <a:pt x="1832" y="419"/>
                  <a:pt x="1832" y="419"/>
                </a:cubicBezTo>
                <a:cubicBezTo>
                  <a:pt x="1832" y="419"/>
                  <a:pt x="1832" y="419"/>
                  <a:pt x="1832" y="419"/>
                </a:cubicBezTo>
                <a:cubicBezTo>
                  <a:pt x="1833" y="419"/>
                  <a:pt x="1833" y="419"/>
                  <a:pt x="1833" y="419"/>
                </a:cubicBezTo>
                <a:cubicBezTo>
                  <a:pt x="1833" y="419"/>
                  <a:pt x="1833" y="418"/>
                  <a:pt x="1834" y="418"/>
                </a:cubicBezTo>
                <a:cubicBezTo>
                  <a:pt x="1834" y="418"/>
                  <a:pt x="1834" y="418"/>
                  <a:pt x="1834" y="418"/>
                </a:cubicBezTo>
                <a:cubicBezTo>
                  <a:pt x="1833" y="418"/>
                  <a:pt x="1833" y="418"/>
                  <a:pt x="1832" y="417"/>
                </a:cubicBezTo>
                <a:cubicBezTo>
                  <a:pt x="1831" y="417"/>
                  <a:pt x="1830" y="417"/>
                  <a:pt x="1830" y="416"/>
                </a:cubicBezTo>
                <a:cubicBezTo>
                  <a:pt x="1830" y="415"/>
                  <a:pt x="1831" y="414"/>
                  <a:pt x="1832" y="413"/>
                </a:cubicBezTo>
                <a:cubicBezTo>
                  <a:pt x="1832" y="413"/>
                  <a:pt x="1832" y="413"/>
                  <a:pt x="1832" y="413"/>
                </a:cubicBezTo>
                <a:cubicBezTo>
                  <a:pt x="1833" y="413"/>
                  <a:pt x="1834" y="413"/>
                  <a:pt x="1835" y="413"/>
                </a:cubicBezTo>
                <a:cubicBezTo>
                  <a:pt x="1835" y="413"/>
                  <a:pt x="1835" y="413"/>
                  <a:pt x="1835" y="413"/>
                </a:cubicBezTo>
                <a:cubicBezTo>
                  <a:pt x="1835" y="413"/>
                  <a:pt x="1835" y="412"/>
                  <a:pt x="1835" y="412"/>
                </a:cubicBezTo>
                <a:cubicBezTo>
                  <a:pt x="1835" y="412"/>
                  <a:pt x="1836" y="411"/>
                  <a:pt x="1836" y="411"/>
                </a:cubicBezTo>
                <a:cubicBezTo>
                  <a:pt x="1837" y="411"/>
                  <a:pt x="1837" y="411"/>
                  <a:pt x="1837" y="411"/>
                </a:cubicBezTo>
                <a:cubicBezTo>
                  <a:pt x="1837" y="411"/>
                  <a:pt x="1837" y="411"/>
                  <a:pt x="1837" y="411"/>
                </a:cubicBezTo>
                <a:cubicBezTo>
                  <a:pt x="1837" y="411"/>
                  <a:pt x="1836" y="410"/>
                  <a:pt x="1836" y="409"/>
                </a:cubicBezTo>
                <a:cubicBezTo>
                  <a:pt x="1836" y="409"/>
                  <a:pt x="1837" y="408"/>
                  <a:pt x="1837" y="408"/>
                </a:cubicBezTo>
                <a:cubicBezTo>
                  <a:pt x="1837" y="408"/>
                  <a:pt x="1837" y="408"/>
                  <a:pt x="1836" y="408"/>
                </a:cubicBezTo>
                <a:cubicBezTo>
                  <a:pt x="1836" y="408"/>
                  <a:pt x="1836" y="408"/>
                  <a:pt x="1836" y="408"/>
                </a:cubicBezTo>
                <a:cubicBezTo>
                  <a:pt x="1836" y="408"/>
                  <a:pt x="1835" y="408"/>
                  <a:pt x="1835" y="407"/>
                </a:cubicBezTo>
                <a:cubicBezTo>
                  <a:pt x="1835" y="407"/>
                  <a:pt x="1835" y="406"/>
                  <a:pt x="1835" y="406"/>
                </a:cubicBezTo>
                <a:cubicBezTo>
                  <a:pt x="1835" y="405"/>
                  <a:pt x="1836" y="405"/>
                  <a:pt x="1836" y="405"/>
                </a:cubicBezTo>
                <a:cubicBezTo>
                  <a:pt x="1836" y="405"/>
                  <a:pt x="1836" y="405"/>
                  <a:pt x="1836" y="405"/>
                </a:cubicBezTo>
                <a:cubicBezTo>
                  <a:pt x="1836" y="405"/>
                  <a:pt x="1836" y="405"/>
                  <a:pt x="1836" y="405"/>
                </a:cubicBezTo>
                <a:cubicBezTo>
                  <a:pt x="1837" y="404"/>
                  <a:pt x="1837" y="404"/>
                  <a:pt x="1837" y="404"/>
                </a:cubicBezTo>
                <a:cubicBezTo>
                  <a:pt x="1837" y="404"/>
                  <a:pt x="1839" y="403"/>
                  <a:pt x="1839" y="404"/>
                </a:cubicBezTo>
                <a:cubicBezTo>
                  <a:pt x="1839" y="405"/>
                  <a:pt x="1840" y="405"/>
                  <a:pt x="1839" y="405"/>
                </a:cubicBezTo>
                <a:cubicBezTo>
                  <a:pt x="1839" y="406"/>
                  <a:pt x="1839" y="406"/>
                  <a:pt x="1839" y="407"/>
                </a:cubicBezTo>
                <a:cubicBezTo>
                  <a:pt x="1839" y="407"/>
                  <a:pt x="1839" y="407"/>
                  <a:pt x="1839" y="407"/>
                </a:cubicBezTo>
                <a:cubicBezTo>
                  <a:pt x="1839" y="407"/>
                  <a:pt x="1839" y="407"/>
                  <a:pt x="1839" y="407"/>
                </a:cubicBezTo>
                <a:cubicBezTo>
                  <a:pt x="1841" y="407"/>
                  <a:pt x="1842" y="407"/>
                  <a:pt x="1842" y="407"/>
                </a:cubicBezTo>
                <a:cubicBezTo>
                  <a:pt x="1842" y="408"/>
                  <a:pt x="1843" y="408"/>
                  <a:pt x="1843" y="408"/>
                </a:cubicBezTo>
                <a:cubicBezTo>
                  <a:pt x="1843" y="408"/>
                  <a:pt x="1843" y="408"/>
                  <a:pt x="1843" y="409"/>
                </a:cubicBezTo>
                <a:cubicBezTo>
                  <a:pt x="1843" y="409"/>
                  <a:pt x="1843" y="409"/>
                  <a:pt x="1843" y="410"/>
                </a:cubicBezTo>
                <a:cubicBezTo>
                  <a:pt x="1843" y="410"/>
                  <a:pt x="1843" y="410"/>
                  <a:pt x="1843" y="410"/>
                </a:cubicBezTo>
                <a:cubicBezTo>
                  <a:pt x="1843" y="410"/>
                  <a:pt x="1842" y="411"/>
                  <a:pt x="1842" y="411"/>
                </a:cubicBezTo>
                <a:cubicBezTo>
                  <a:pt x="1842" y="411"/>
                  <a:pt x="1842" y="412"/>
                  <a:pt x="1842" y="412"/>
                </a:cubicBezTo>
                <a:cubicBezTo>
                  <a:pt x="1842" y="412"/>
                  <a:pt x="1842" y="412"/>
                  <a:pt x="1842" y="412"/>
                </a:cubicBezTo>
                <a:cubicBezTo>
                  <a:pt x="1842" y="412"/>
                  <a:pt x="1843" y="412"/>
                  <a:pt x="1844" y="413"/>
                </a:cubicBezTo>
                <a:cubicBezTo>
                  <a:pt x="1844" y="413"/>
                  <a:pt x="1844" y="413"/>
                  <a:pt x="1844" y="413"/>
                </a:cubicBezTo>
                <a:cubicBezTo>
                  <a:pt x="1844" y="413"/>
                  <a:pt x="1845" y="413"/>
                  <a:pt x="1845" y="413"/>
                </a:cubicBezTo>
                <a:cubicBezTo>
                  <a:pt x="1845" y="413"/>
                  <a:pt x="1845" y="413"/>
                  <a:pt x="1845" y="413"/>
                </a:cubicBezTo>
                <a:cubicBezTo>
                  <a:pt x="1846" y="412"/>
                  <a:pt x="1847" y="411"/>
                  <a:pt x="1848" y="410"/>
                </a:cubicBezTo>
                <a:cubicBezTo>
                  <a:pt x="1849" y="410"/>
                  <a:pt x="1850" y="410"/>
                  <a:pt x="1851" y="411"/>
                </a:cubicBezTo>
                <a:cubicBezTo>
                  <a:pt x="1851" y="411"/>
                  <a:pt x="1851" y="412"/>
                  <a:pt x="1851" y="412"/>
                </a:cubicBezTo>
                <a:cubicBezTo>
                  <a:pt x="1851" y="412"/>
                  <a:pt x="1852" y="412"/>
                  <a:pt x="1852" y="412"/>
                </a:cubicBezTo>
                <a:cubicBezTo>
                  <a:pt x="1852" y="411"/>
                  <a:pt x="1852" y="410"/>
                  <a:pt x="1852" y="410"/>
                </a:cubicBezTo>
                <a:cubicBezTo>
                  <a:pt x="1851" y="410"/>
                  <a:pt x="1850" y="409"/>
                  <a:pt x="1850" y="408"/>
                </a:cubicBezTo>
                <a:cubicBezTo>
                  <a:pt x="1850" y="408"/>
                  <a:pt x="1850" y="407"/>
                  <a:pt x="1850" y="407"/>
                </a:cubicBezTo>
                <a:cubicBezTo>
                  <a:pt x="1850" y="407"/>
                  <a:pt x="1850" y="407"/>
                  <a:pt x="1850" y="407"/>
                </a:cubicBezTo>
                <a:cubicBezTo>
                  <a:pt x="1849" y="405"/>
                  <a:pt x="1850" y="404"/>
                  <a:pt x="1851" y="403"/>
                </a:cubicBezTo>
                <a:cubicBezTo>
                  <a:pt x="1851" y="403"/>
                  <a:pt x="1852" y="403"/>
                  <a:pt x="1852" y="403"/>
                </a:cubicBezTo>
                <a:cubicBezTo>
                  <a:pt x="1853" y="403"/>
                  <a:pt x="1854" y="403"/>
                  <a:pt x="1854" y="403"/>
                </a:cubicBezTo>
                <a:cubicBezTo>
                  <a:pt x="1854" y="403"/>
                  <a:pt x="1854" y="403"/>
                  <a:pt x="1854" y="403"/>
                </a:cubicBezTo>
                <a:cubicBezTo>
                  <a:pt x="1855" y="402"/>
                  <a:pt x="1855" y="402"/>
                  <a:pt x="1856" y="402"/>
                </a:cubicBezTo>
                <a:cubicBezTo>
                  <a:pt x="1856" y="402"/>
                  <a:pt x="1856" y="402"/>
                  <a:pt x="1857" y="402"/>
                </a:cubicBezTo>
                <a:cubicBezTo>
                  <a:pt x="1857" y="402"/>
                  <a:pt x="1857" y="402"/>
                  <a:pt x="1857" y="402"/>
                </a:cubicBezTo>
                <a:cubicBezTo>
                  <a:pt x="1857" y="401"/>
                  <a:pt x="1858" y="401"/>
                  <a:pt x="1858" y="401"/>
                </a:cubicBezTo>
                <a:cubicBezTo>
                  <a:pt x="1859" y="401"/>
                  <a:pt x="1860" y="401"/>
                  <a:pt x="1860" y="401"/>
                </a:cubicBezTo>
                <a:cubicBezTo>
                  <a:pt x="1860" y="401"/>
                  <a:pt x="1860" y="402"/>
                  <a:pt x="1860" y="402"/>
                </a:cubicBezTo>
                <a:cubicBezTo>
                  <a:pt x="1861" y="401"/>
                  <a:pt x="1861" y="401"/>
                  <a:pt x="1862" y="401"/>
                </a:cubicBezTo>
                <a:cubicBezTo>
                  <a:pt x="1862" y="401"/>
                  <a:pt x="1862" y="401"/>
                  <a:pt x="1862" y="401"/>
                </a:cubicBezTo>
                <a:cubicBezTo>
                  <a:pt x="1863" y="401"/>
                  <a:pt x="1864" y="401"/>
                  <a:pt x="1864" y="402"/>
                </a:cubicBezTo>
                <a:cubicBezTo>
                  <a:pt x="1865" y="402"/>
                  <a:pt x="1865" y="403"/>
                  <a:pt x="1865" y="403"/>
                </a:cubicBezTo>
                <a:cubicBezTo>
                  <a:pt x="1865" y="403"/>
                  <a:pt x="1866" y="403"/>
                  <a:pt x="1866" y="403"/>
                </a:cubicBezTo>
                <a:cubicBezTo>
                  <a:pt x="1866" y="403"/>
                  <a:pt x="1866" y="403"/>
                  <a:pt x="1866" y="402"/>
                </a:cubicBezTo>
                <a:cubicBezTo>
                  <a:pt x="1865" y="402"/>
                  <a:pt x="1865" y="402"/>
                  <a:pt x="1865" y="401"/>
                </a:cubicBezTo>
                <a:cubicBezTo>
                  <a:pt x="1865" y="401"/>
                  <a:pt x="1866" y="401"/>
                  <a:pt x="1866" y="400"/>
                </a:cubicBezTo>
                <a:cubicBezTo>
                  <a:pt x="1866" y="400"/>
                  <a:pt x="1867" y="400"/>
                  <a:pt x="1867" y="400"/>
                </a:cubicBezTo>
                <a:cubicBezTo>
                  <a:pt x="1867" y="400"/>
                  <a:pt x="1868" y="400"/>
                  <a:pt x="1868" y="400"/>
                </a:cubicBezTo>
                <a:cubicBezTo>
                  <a:pt x="1868" y="400"/>
                  <a:pt x="1868" y="400"/>
                  <a:pt x="1868" y="400"/>
                </a:cubicBezTo>
                <a:cubicBezTo>
                  <a:pt x="1868" y="400"/>
                  <a:pt x="1869" y="400"/>
                  <a:pt x="1869" y="400"/>
                </a:cubicBezTo>
                <a:cubicBezTo>
                  <a:pt x="1869" y="399"/>
                  <a:pt x="1869" y="399"/>
                  <a:pt x="1869" y="399"/>
                </a:cubicBezTo>
                <a:cubicBezTo>
                  <a:pt x="1869" y="398"/>
                  <a:pt x="1870" y="398"/>
                  <a:pt x="1870" y="397"/>
                </a:cubicBezTo>
                <a:cubicBezTo>
                  <a:pt x="1870" y="397"/>
                  <a:pt x="1870" y="397"/>
                  <a:pt x="1870" y="397"/>
                </a:cubicBezTo>
                <a:cubicBezTo>
                  <a:pt x="1870" y="397"/>
                  <a:pt x="1870" y="397"/>
                  <a:pt x="1869" y="397"/>
                </a:cubicBezTo>
                <a:cubicBezTo>
                  <a:pt x="1869" y="398"/>
                  <a:pt x="1869" y="398"/>
                  <a:pt x="1869" y="398"/>
                </a:cubicBezTo>
                <a:cubicBezTo>
                  <a:pt x="1869" y="398"/>
                  <a:pt x="1868" y="398"/>
                  <a:pt x="1868" y="399"/>
                </a:cubicBezTo>
                <a:cubicBezTo>
                  <a:pt x="1866" y="399"/>
                  <a:pt x="1865" y="399"/>
                  <a:pt x="1864" y="399"/>
                </a:cubicBezTo>
                <a:cubicBezTo>
                  <a:pt x="1864" y="398"/>
                  <a:pt x="1863" y="398"/>
                  <a:pt x="1863" y="398"/>
                </a:cubicBezTo>
                <a:cubicBezTo>
                  <a:pt x="1863" y="397"/>
                  <a:pt x="1863" y="397"/>
                  <a:pt x="1863" y="397"/>
                </a:cubicBezTo>
                <a:cubicBezTo>
                  <a:pt x="1863" y="397"/>
                  <a:pt x="1863" y="397"/>
                  <a:pt x="1862" y="397"/>
                </a:cubicBezTo>
                <a:cubicBezTo>
                  <a:pt x="1862" y="397"/>
                  <a:pt x="1862" y="396"/>
                  <a:pt x="1861" y="396"/>
                </a:cubicBezTo>
                <a:cubicBezTo>
                  <a:pt x="1861" y="396"/>
                  <a:pt x="1861" y="395"/>
                  <a:pt x="1861" y="395"/>
                </a:cubicBezTo>
                <a:cubicBezTo>
                  <a:pt x="1861" y="394"/>
                  <a:pt x="1862" y="394"/>
                  <a:pt x="1862" y="394"/>
                </a:cubicBezTo>
                <a:cubicBezTo>
                  <a:pt x="1863" y="394"/>
                  <a:pt x="1864" y="394"/>
                  <a:pt x="1865" y="394"/>
                </a:cubicBezTo>
                <a:cubicBezTo>
                  <a:pt x="1865" y="394"/>
                  <a:pt x="1866" y="393"/>
                  <a:pt x="1867" y="393"/>
                </a:cubicBezTo>
                <a:cubicBezTo>
                  <a:pt x="1867" y="393"/>
                  <a:pt x="1868" y="394"/>
                  <a:pt x="1868" y="394"/>
                </a:cubicBezTo>
                <a:cubicBezTo>
                  <a:pt x="1868" y="394"/>
                  <a:pt x="1868" y="394"/>
                  <a:pt x="1868" y="394"/>
                </a:cubicBezTo>
                <a:cubicBezTo>
                  <a:pt x="1868" y="394"/>
                  <a:pt x="1868" y="393"/>
                  <a:pt x="1868" y="393"/>
                </a:cubicBezTo>
                <a:cubicBezTo>
                  <a:pt x="1869" y="393"/>
                  <a:pt x="1870" y="393"/>
                  <a:pt x="1870" y="393"/>
                </a:cubicBezTo>
                <a:cubicBezTo>
                  <a:pt x="1870" y="393"/>
                  <a:pt x="1870" y="393"/>
                  <a:pt x="1870" y="393"/>
                </a:cubicBezTo>
                <a:cubicBezTo>
                  <a:pt x="1871" y="393"/>
                  <a:pt x="1871" y="393"/>
                  <a:pt x="1871" y="393"/>
                </a:cubicBezTo>
                <a:cubicBezTo>
                  <a:pt x="1871" y="393"/>
                  <a:pt x="1871" y="393"/>
                  <a:pt x="1872" y="393"/>
                </a:cubicBezTo>
                <a:cubicBezTo>
                  <a:pt x="1872" y="393"/>
                  <a:pt x="1872" y="392"/>
                  <a:pt x="1873" y="392"/>
                </a:cubicBezTo>
                <a:cubicBezTo>
                  <a:pt x="1873" y="392"/>
                  <a:pt x="1873" y="392"/>
                  <a:pt x="1873" y="392"/>
                </a:cubicBezTo>
                <a:cubicBezTo>
                  <a:pt x="1874" y="391"/>
                  <a:pt x="1875" y="392"/>
                  <a:pt x="1875" y="392"/>
                </a:cubicBezTo>
                <a:cubicBezTo>
                  <a:pt x="1875" y="393"/>
                  <a:pt x="1875" y="393"/>
                  <a:pt x="1875" y="393"/>
                </a:cubicBezTo>
                <a:cubicBezTo>
                  <a:pt x="1876" y="392"/>
                  <a:pt x="1877" y="392"/>
                  <a:pt x="1878" y="392"/>
                </a:cubicBezTo>
                <a:cubicBezTo>
                  <a:pt x="1879" y="393"/>
                  <a:pt x="1880" y="393"/>
                  <a:pt x="1880" y="394"/>
                </a:cubicBezTo>
                <a:cubicBezTo>
                  <a:pt x="1880" y="394"/>
                  <a:pt x="1880" y="394"/>
                  <a:pt x="1880" y="394"/>
                </a:cubicBezTo>
                <a:cubicBezTo>
                  <a:pt x="1880" y="395"/>
                  <a:pt x="1880" y="395"/>
                  <a:pt x="1881" y="395"/>
                </a:cubicBezTo>
                <a:cubicBezTo>
                  <a:pt x="1881" y="395"/>
                  <a:pt x="1881" y="395"/>
                  <a:pt x="1881" y="395"/>
                </a:cubicBezTo>
                <a:cubicBezTo>
                  <a:pt x="1881" y="395"/>
                  <a:pt x="1881" y="395"/>
                  <a:pt x="1881" y="396"/>
                </a:cubicBezTo>
                <a:cubicBezTo>
                  <a:pt x="1882" y="396"/>
                  <a:pt x="1882" y="396"/>
                  <a:pt x="1882" y="396"/>
                </a:cubicBezTo>
                <a:cubicBezTo>
                  <a:pt x="1882" y="396"/>
                  <a:pt x="1882" y="396"/>
                  <a:pt x="1882" y="395"/>
                </a:cubicBezTo>
                <a:cubicBezTo>
                  <a:pt x="1882" y="395"/>
                  <a:pt x="1881" y="395"/>
                  <a:pt x="1880" y="395"/>
                </a:cubicBezTo>
                <a:cubicBezTo>
                  <a:pt x="1880" y="394"/>
                  <a:pt x="1880" y="393"/>
                  <a:pt x="1880" y="393"/>
                </a:cubicBezTo>
                <a:cubicBezTo>
                  <a:pt x="1880" y="392"/>
                  <a:pt x="1881" y="392"/>
                  <a:pt x="1882" y="391"/>
                </a:cubicBezTo>
                <a:cubicBezTo>
                  <a:pt x="1882" y="391"/>
                  <a:pt x="1883" y="391"/>
                  <a:pt x="1883" y="391"/>
                </a:cubicBezTo>
                <a:cubicBezTo>
                  <a:pt x="1883" y="391"/>
                  <a:pt x="1883" y="390"/>
                  <a:pt x="1883" y="390"/>
                </a:cubicBezTo>
                <a:cubicBezTo>
                  <a:pt x="1884" y="389"/>
                  <a:pt x="1884" y="389"/>
                  <a:pt x="1885" y="389"/>
                </a:cubicBezTo>
                <a:cubicBezTo>
                  <a:pt x="1885" y="389"/>
                  <a:pt x="1885" y="389"/>
                  <a:pt x="1885" y="389"/>
                </a:cubicBezTo>
                <a:cubicBezTo>
                  <a:pt x="1886" y="389"/>
                  <a:pt x="1888" y="389"/>
                  <a:pt x="1889" y="390"/>
                </a:cubicBezTo>
                <a:cubicBezTo>
                  <a:pt x="1889" y="390"/>
                  <a:pt x="1889" y="390"/>
                  <a:pt x="1889" y="390"/>
                </a:cubicBezTo>
                <a:cubicBezTo>
                  <a:pt x="1890" y="389"/>
                  <a:pt x="1890" y="389"/>
                  <a:pt x="1891" y="389"/>
                </a:cubicBezTo>
                <a:cubicBezTo>
                  <a:pt x="1892" y="390"/>
                  <a:pt x="1892" y="390"/>
                  <a:pt x="1892" y="391"/>
                </a:cubicBezTo>
                <a:cubicBezTo>
                  <a:pt x="1892" y="391"/>
                  <a:pt x="1892" y="391"/>
                  <a:pt x="1893" y="391"/>
                </a:cubicBezTo>
                <a:cubicBezTo>
                  <a:pt x="1893" y="392"/>
                  <a:pt x="1893" y="392"/>
                  <a:pt x="1893" y="392"/>
                </a:cubicBezTo>
                <a:cubicBezTo>
                  <a:pt x="1894" y="392"/>
                  <a:pt x="1894" y="393"/>
                  <a:pt x="1894" y="394"/>
                </a:cubicBezTo>
                <a:cubicBezTo>
                  <a:pt x="1893" y="394"/>
                  <a:pt x="1893" y="395"/>
                  <a:pt x="1893" y="395"/>
                </a:cubicBezTo>
                <a:cubicBezTo>
                  <a:pt x="1893" y="395"/>
                  <a:pt x="1893" y="395"/>
                  <a:pt x="1893" y="396"/>
                </a:cubicBezTo>
                <a:cubicBezTo>
                  <a:pt x="1893" y="396"/>
                  <a:pt x="1893" y="396"/>
                  <a:pt x="1893" y="396"/>
                </a:cubicBezTo>
                <a:cubicBezTo>
                  <a:pt x="1893" y="396"/>
                  <a:pt x="1892" y="397"/>
                  <a:pt x="1892" y="397"/>
                </a:cubicBezTo>
                <a:cubicBezTo>
                  <a:pt x="1892" y="398"/>
                  <a:pt x="1891" y="398"/>
                  <a:pt x="1891" y="398"/>
                </a:cubicBezTo>
                <a:cubicBezTo>
                  <a:pt x="1890" y="398"/>
                  <a:pt x="1890" y="399"/>
                  <a:pt x="1890" y="399"/>
                </a:cubicBezTo>
                <a:cubicBezTo>
                  <a:pt x="1890" y="400"/>
                  <a:pt x="1890" y="401"/>
                  <a:pt x="1890" y="402"/>
                </a:cubicBezTo>
                <a:cubicBezTo>
                  <a:pt x="1890" y="402"/>
                  <a:pt x="1890" y="402"/>
                  <a:pt x="1890" y="403"/>
                </a:cubicBezTo>
                <a:cubicBezTo>
                  <a:pt x="1890" y="403"/>
                  <a:pt x="1890" y="404"/>
                  <a:pt x="1889" y="405"/>
                </a:cubicBezTo>
                <a:cubicBezTo>
                  <a:pt x="1889" y="405"/>
                  <a:pt x="1888" y="405"/>
                  <a:pt x="1888" y="405"/>
                </a:cubicBezTo>
                <a:cubicBezTo>
                  <a:pt x="1888" y="405"/>
                  <a:pt x="1888" y="405"/>
                  <a:pt x="1888" y="406"/>
                </a:cubicBezTo>
                <a:cubicBezTo>
                  <a:pt x="1888" y="406"/>
                  <a:pt x="1888" y="406"/>
                  <a:pt x="1888" y="406"/>
                </a:cubicBezTo>
                <a:cubicBezTo>
                  <a:pt x="1888" y="406"/>
                  <a:pt x="1888" y="406"/>
                  <a:pt x="1888" y="407"/>
                </a:cubicBezTo>
                <a:cubicBezTo>
                  <a:pt x="1888" y="407"/>
                  <a:pt x="1888" y="407"/>
                  <a:pt x="1889" y="406"/>
                </a:cubicBezTo>
                <a:cubicBezTo>
                  <a:pt x="1889" y="406"/>
                  <a:pt x="1889" y="406"/>
                  <a:pt x="1889" y="406"/>
                </a:cubicBezTo>
                <a:cubicBezTo>
                  <a:pt x="1890" y="405"/>
                  <a:pt x="1891" y="405"/>
                  <a:pt x="1891" y="404"/>
                </a:cubicBezTo>
                <a:cubicBezTo>
                  <a:pt x="1891" y="404"/>
                  <a:pt x="1891" y="404"/>
                  <a:pt x="1891" y="403"/>
                </a:cubicBezTo>
                <a:cubicBezTo>
                  <a:pt x="1890" y="403"/>
                  <a:pt x="1890" y="403"/>
                  <a:pt x="1890" y="403"/>
                </a:cubicBezTo>
                <a:cubicBezTo>
                  <a:pt x="1890" y="401"/>
                  <a:pt x="1891" y="401"/>
                  <a:pt x="1891" y="400"/>
                </a:cubicBezTo>
                <a:cubicBezTo>
                  <a:pt x="1891" y="400"/>
                  <a:pt x="1892" y="400"/>
                  <a:pt x="1892" y="400"/>
                </a:cubicBezTo>
                <a:cubicBezTo>
                  <a:pt x="1892" y="399"/>
                  <a:pt x="1892" y="399"/>
                  <a:pt x="1892" y="399"/>
                </a:cubicBezTo>
                <a:cubicBezTo>
                  <a:pt x="1893" y="398"/>
                  <a:pt x="1893" y="397"/>
                  <a:pt x="1894" y="396"/>
                </a:cubicBezTo>
                <a:cubicBezTo>
                  <a:pt x="1894" y="396"/>
                  <a:pt x="1894" y="396"/>
                  <a:pt x="1894" y="396"/>
                </a:cubicBezTo>
                <a:cubicBezTo>
                  <a:pt x="1895" y="396"/>
                  <a:pt x="1895" y="396"/>
                  <a:pt x="1895" y="396"/>
                </a:cubicBezTo>
                <a:cubicBezTo>
                  <a:pt x="1895" y="395"/>
                  <a:pt x="1895" y="394"/>
                  <a:pt x="1895" y="394"/>
                </a:cubicBezTo>
                <a:cubicBezTo>
                  <a:pt x="1896" y="393"/>
                  <a:pt x="1896" y="393"/>
                  <a:pt x="1897" y="393"/>
                </a:cubicBezTo>
                <a:cubicBezTo>
                  <a:pt x="1897" y="392"/>
                  <a:pt x="1897" y="392"/>
                  <a:pt x="1897" y="391"/>
                </a:cubicBezTo>
                <a:cubicBezTo>
                  <a:pt x="1897" y="391"/>
                  <a:pt x="1897" y="391"/>
                  <a:pt x="1897" y="391"/>
                </a:cubicBezTo>
                <a:cubicBezTo>
                  <a:pt x="1897" y="391"/>
                  <a:pt x="1898" y="391"/>
                  <a:pt x="1898" y="391"/>
                </a:cubicBezTo>
                <a:cubicBezTo>
                  <a:pt x="1898" y="390"/>
                  <a:pt x="1899" y="389"/>
                  <a:pt x="1900" y="389"/>
                </a:cubicBezTo>
                <a:cubicBezTo>
                  <a:pt x="1901" y="389"/>
                  <a:pt x="1902" y="390"/>
                  <a:pt x="1902" y="390"/>
                </a:cubicBezTo>
                <a:cubicBezTo>
                  <a:pt x="1903" y="391"/>
                  <a:pt x="1902" y="392"/>
                  <a:pt x="1902" y="393"/>
                </a:cubicBezTo>
                <a:cubicBezTo>
                  <a:pt x="1902" y="393"/>
                  <a:pt x="1902" y="393"/>
                  <a:pt x="1902" y="393"/>
                </a:cubicBezTo>
                <a:cubicBezTo>
                  <a:pt x="1902" y="393"/>
                  <a:pt x="1902" y="394"/>
                  <a:pt x="1902" y="394"/>
                </a:cubicBezTo>
                <a:cubicBezTo>
                  <a:pt x="1902" y="395"/>
                  <a:pt x="1901" y="395"/>
                  <a:pt x="1901" y="396"/>
                </a:cubicBezTo>
                <a:cubicBezTo>
                  <a:pt x="1900" y="396"/>
                  <a:pt x="1900" y="397"/>
                  <a:pt x="1900" y="397"/>
                </a:cubicBezTo>
                <a:cubicBezTo>
                  <a:pt x="1900" y="397"/>
                  <a:pt x="1900" y="397"/>
                  <a:pt x="1900" y="398"/>
                </a:cubicBezTo>
                <a:cubicBezTo>
                  <a:pt x="1901" y="398"/>
                  <a:pt x="1900" y="398"/>
                  <a:pt x="1900" y="399"/>
                </a:cubicBezTo>
                <a:cubicBezTo>
                  <a:pt x="1901" y="399"/>
                  <a:pt x="1901" y="399"/>
                  <a:pt x="1902" y="399"/>
                </a:cubicBezTo>
                <a:cubicBezTo>
                  <a:pt x="1902" y="398"/>
                  <a:pt x="1902" y="398"/>
                  <a:pt x="1902" y="398"/>
                </a:cubicBezTo>
                <a:cubicBezTo>
                  <a:pt x="1903" y="398"/>
                  <a:pt x="1903" y="397"/>
                  <a:pt x="1903" y="397"/>
                </a:cubicBezTo>
                <a:cubicBezTo>
                  <a:pt x="1903" y="397"/>
                  <a:pt x="1903" y="396"/>
                  <a:pt x="1903" y="396"/>
                </a:cubicBezTo>
                <a:cubicBezTo>
                  <a:pt x="1903" y="395"/>
                  <a:pt x="1903" y="395"/>
                  <a:pt x="1904" y="394"/>
                </a:cubicBezTo>
                <a:cubicBezTo>
                  <a:pt x="1904" y="394"/>
                  <a:pt x="1904" y="394"/>
                  <a:pt x="1904" y="394"/>
                </a:cubicBezTo>
                <a:cubicBezTo>
                  <a:pt x="1904" y="393"/>
                  <a:pt x="1904" y="393"/>
                  <a:pt x="1905" y="392"/>
                </a:cubicBezTo>
                <a:cubicBezTo>
                  <a:pt x="1904" y="392"/>
                  <a:pt x="1904" y="391"/>
                  <a:pt x="1904" y="391"/>
                </a:cubicBezTo>
                <a:cubicBezTo>
                  <a:pt x="1904" y="390"/>
                  <a:pt x="1904" y="390"/>
                  <a:pt x="1905" y="389"/>
                </a:cubicBezTo>
                <a:cubicBezTo>
                  <a:pt x="1905" y="388"/>
                  <a:pt x="1906" y="388"/>
                  <a:pt x="1906" y="388"/>
                </a:cubicBezTo>
                <a:cubicBezTo>
                  <a:pt x="1907" y="388"/>
                  <a:pt x="1907" y="388"/>
                  <a:pt x="1907" y="388"/>
                </a:cubicBezTo>
                <a:cubicBezTo>
                  <a:pt x="1907" y="388"/>
                  <a:pt x="1907" y="388"/>
                  <a:pt x="1907" y="388"/>
                </a:cubicBezTo>
                <a:cubicBezTo>
                  <a:pt x="1907" y="387"/>
                  <a:pt x="1907" y="387"/>
                  <a:pt x="1907" y="386"/>
                </a:cubicBezTo>
                <a:cubicBezTo>
                  <a:pt x="1908" y="386"/>
                  <a:pt x="1909" y="385"/>
                  <a:pt x="1909" y="385"/>
                </a:cubicBezTo>
                <a:cubicBezTo>
                  <a:pt x="1910" y="385"/>
                  <a:pt x="1910" y="385"/>
                  <a:pt x="1911" y="386"/>
                </a:cubicBezTo>
                <a:cubicBezTo>
                  <a:pt x="1911" y="385"/>
                  <a:pt x="1912" y="384"/>
                  <a:pt x="1912" y="384"/>
                </a:cubicBezTo>
                <a:cubicBezTo>
                  <a:pt x="1913" y="384"/>
                  <a:pt x="1913" y="384"/>
                  <a:pt x="1913" y="384"/>
                </a:cubicBezTo>
                <a:cubicBezTo>
                  <a:pt x="1914" y="384"/>
                  <a:pt x="1915" y="386"/>
                  <a:pt x="1915" y="387"/>
                </a:cubicBezTo>
                <a:cubicBezTo>
                  <a:pt x="1915" y="387"/>
                  <a:pt x="1915" y="388"/>
                  <a:pt x="1915" y="388"/>
                </a:cubicBezTo>
                <a:cubicBezTo>
                  <a:pt x="1915" y="388"/>
                  <a:pt x="1915" y="388"/>
                  <a:pt x="1915" y="388"/>
                </a:cubicBezTo>
                <a:cubicBezTo>
                  <a:pt x="1917" y="389"/>
                  <a:pt x="1917" y="390"/>
                  <a:pt x="1917" y="391"/>
                </a:cubicBezTo>
                <a:cubicBezTo>
                  <a:pt x="1917" y="391"/>
                  <a:pt x="1917" y="391"/>
                  <a:pt x="1917" y="392"/>
                </a:cubicBezTo>
                <a:cubicBezTo>
                  <a:pt x="1916" y="393"/>
                  <a:pt x="1915" y="394"/>
                  <a:pt x="1914" y="394"/>
                </a:cubicBezTo>
                <a:cubicBezTo>
                  <a:pt x="1913" y="394"/>
                  <a:pt x="1913" y="394"/>
                  <a:pt x="1913" y="394"/>
                </a:cubicBezTo>
                <a:cubicBezTo>
                  <a:pt x="1913" y="394"/>
                  <a:pt x="1913" y="394"/>
                  <a:pt x="1913" y="395"/>
                </a:cubicBezTo>
                <a:cubicBezTo>
                  <a:pt x="1914" y="394"/>
                  <a:pt x="1914" y="394"/>
                  <a:pt x="1915" y="395"/>
                </a:cubicBezTo>
                <a:cubicBezTo>
                  <a:pt x="1915" y="395"/>
                  <a:pt x="1916" y="395"/>
                  <a:pt x="1916" y="396"/>
                </a:cubicBezTo>
                <a:cubicBezTo>
                  <a:pt x="1916" y="395"/>
                  <a:pt x="1916" y="395"/>
                  <a:pt x="1916" y="395"/>
                </a:cubicBezTo>
                <a:cubicBezTo>
                  <a:pt x="1917" y="394"/>
                  <a:pt x="1917" y="394"/>
                  <a:pt x="1917" y="394"/>
                </a:cubicBezTo>
                <a:cubicBezTo>
                  <a:pt x="1917" y="394"/>
                  <a:pt x="1917" y="394"/>
                  <a:pt x="1917" y="394"/>
                </a:cubicBezTo>
                <a:cubicBezTo>
                  <a:pt x="1918" y="394"/>
                  <a:pt x="1918" y="394"/>
                  <a:pt x="1918" y="393"/>
                </a:cubicBezTo>
                <a:cubicBezTo>
                  <a:pt x="1918" y="393"/>
                  <a:pt x="1918" y="393"/>
                  <a:pt x="1918" y="393"/>
                </a:cubicBezTo>
                <a:cubicBezTo>
                  <a:pt x="1919" y="391"/>
                  <a:pt x="1920" y="391"/>
                  <a:pt x="1921" y="391"/>
                </a:cubicBezTo>
                <a:cubicBezTo>
                  <a:pt x="1921" y="391"/>
                  <a:pt x="1922" y="391"/>
                  <a:pt x="1922" y="391"/>
                </a:cubicBezTo>
                <a:cubicBezTo>
                  <a:pt x="1922" y="391"/>
                  <a:pt x="1922" y="391"/>
                  <a:pt x="1922" y="391"/>
                </a:cubicBezTo>
                <a:cubicBezTo>
                  <a:pt x="1923" y="391"/>
                  <a:pt x="1924" y="391"/>
                  <a:pt x="1925" y="392"/>
                </a:cubicBezTo>
                <a:cubicBezTo>
                  <a:pt x="1925" y="393"/>
                  <a:pt x="1925" y="393"/>
                  <a:pt x="1925" y="394"/>
                </a:cubicBezTo>
                <a:cubicBezTo>
                  <a:pt x="1925" y="394"/>
                  <a:pt x="1925" y="395"/>
                  <a:pt x="1925" y="395"/>
                </a:cubicBezTo>
                <a:cubicBezTo>
                  <a:pt x="1926" y="394"/>
                  <a:pt x="1927" y="394"/>
                  <a:pt x="1927" y="394"/>
                </a:cubicBezTo>
                <a:cubicBezTo>
                  <a:pt x="1928" y="394"/>
                  <a:pt x="1928" y="394"/>
                  <a:pt x="1928" y="394"/>
                </a:cubicBezTo>
                <a:cubicBezTo>
                  <a:pt x="1929" y="394"/>
                  <a:pt x="1929" y="394"/>
                  <a:pt x="1930" y="394"/>
                </a:cubicBezTo>
                <a:cubicBezTo>
                  <a:pt x="1930" y="394"/>
                  <a:pt x="1930" y="394"/>
                  <a:pt x="1930" y="394"/>
                </a:cubicBezTo>
                <a:cubicBezTo>
                  <a:pt x="1931" y="394"/>
                  <a:pt x="1932" y="395"/>
                  <a:pt x="1932" y="395"/>
                </a:cubicBezTo>
                <a:cubicBezTo>
                  <a:pt x="1932" y="395"/>
                  <a:pt x="1932" y="395"/>
                  <a:pt x="1932" y="396"/>
                </a:cubicBezTo>
                <a:cubicBezTo>
                  <a:pt x="1933" y="396"/>
                  <a:pt x="1933" y="396"/>
                  <a:pt x="1933" y="396"/>
                </a:cubicBezTo>
                <a:cubicBezTo>
                  <a:pt x="1933" y="396"/>
                  <a:pt x="1934" y="396"/>
                  <a:pt x="1934" y="396"/>
                </a:cubicBezTo>
                <a:cubicBezTo>
                  <a:pt x="1935" y="397"/>
                  <a:pt x="1935" y="397"/>
                  <a:pt x="1936" y="397"/>
                </a:cubicBezTo>
                <a:cubicBezTo>
                  <a:pt x="1936" y="398"/>
                  <a:pt x="1936" y="398"/>
                  <a:pt x="1937" y="398"/>
                </a:cubicBezTo>
                <a:cubicBezTo>
                  <a:pt x="1937" y="398"/>
                  <a:pt x="1937" y="398"/>
                  <a:pt x="1938" y="398"/>
                </a:cubicBezTo>
                <a:cubicBezTo>
                  <a:pt x="1938" y="398"/>
                  <a:pt x="1939" y="398"/>
                  <a:pt x="1940" y="398"/>
                </a:cubicBezTo>
                <a:cubicBezTo>
                  <a:pt x="1941" y="399"/>
                  <a:pt x="1942" y="400"/>
                  <a:pt x="1942" y="402"/>
                </a:cubicBezTo>
                <a:cubicBezTo>
                  <a:pt x="1942" y="403"/>
                  <a:pt x="1941" y="403"/>
                  <a:pt x="1940" y="403"/>
                </a:cubicBezTo>
                <a:cubicBezTo>
                  <a:pt x="1940" y="403"/>
                  <a:pt x="1940" y="403"/>
                  <a:pt x="1940" y="403"/>
                </a:cubicBezTo>
                <a:cubicBezTo>
                  <a:pt x="1939" y="403"/>
                  <a:pt x="1939" y="403"/>
                  <a:pt x="1939" y="403"/>
                </a:cubicBezTo>
                <a:cubicBezTo>
                  <a:pt x="1939" y="403"/>
                  <a:pt x="1938" y="404"/>
                  <a:pt x="1938" y="404"/>
                </a:cubicBezTo>
                <a:cubicBezTo>
                  <a:pt x="1937" y="404"/>
                  <a:pt x="1937" y="404"/>
                  <a:pt x="1937" y="404"/>
                </a:cubicBezTo>
                <a:cubicBezTo>
                  <a:pt x="1936" y="404"/>
                  <a:pt x="1936" y="404"/>
                  <a:pt x="1936" y="405"/>
                </a:cubicBezTo>
                <a:cubicBezTo>
                  <a:pt x="1936" y="405"/>
                  <a:pt x="1935" y="405"/>
                  <a:pt x="1935" y="406"/>
                </a:cubicBezTo>
                <a:cubicBezTo>
                  <a:pt x="1934" y="407"/>
                  <a:pt x="1933" y="407"/>
                  <a:pt x="1932" y="408"/>
                </a:cubicBezTo>
                <a:cubicBezTo>
                  <a:pt x="1932" y="408"/>
                  <a:pt x="1931" y="408"/>
                  <a:pt x="1930" y="408"/>
                </a:cubicBezTo>
                <a:cubicBezTo>
                  <a:pt x="1930" y="408"/>
                  <a:pt x="1929" y="408"/>
                  <a:pt x="1929" y="408"/>
                </a:cubicBezTo>
                <a:cubicBezTo>
                  <a:pt x="1929" y="408"/>
                  <a:pt x="1929" y="408"/>
                  <a:pt x="1929" y="408"/>
                </a:cubicBezTo>
                <a:cubicBezTo>
                  <a:pt x="1929" y="408"/>
                  <a:pt x="1928" y="408"/>
                  <a:pt x="1928" y="408"/>
                </a:cubicBezTo>
                <a:cubicBezTo>
                  <a:pt x="1927" y="408"/>
                  <a:pt x="1926" y="408"/>
                  <a:pt x="1926" y="408"/>
                </a:cubicBezTo>
                <a:cubicBezTo>
                  <a:pt x="1926" y="408"/>
                  <a:pt x="1926" y="407"/>
                  <a:pt x="1925" y="407"/>
                </a:cubicBezTo>
                <a:cubicBezTo>
                  <a:pt x="1925" y="407"/>
                  <a:pt x="1925" y="407"/>
                  <a:pt x="1925" y="407"/>
                </a:cubicBezTo>
                <a:cubicBezTo>
                  <a:pt x="1924" y="407"/>
                  <a:pt x="1924" y="407"/>
                  <a:pt x="1924" y="407"/>
                </a:cubicBezTo>
                <a:cubicBezTo>
                  <a:pt x="1923" y="407"/>
                  <a:pt x="1922" y="407"/>
                  <a:pt x="1922" y="407"/>
                </a:cubicBezTo>
                <a:cubicBezTo>
                  <a:pt x="1921" y="407"/>
                  <a:pt x="1921" y="407"/>
                  <a:pt x="1920" y="407"/>
                </a:cubicBezTo>
                <a:cubicBezTo>
                  <a:pt x="1920" y="407"/>
                  <a:pt x="1920" y="407"/>
                  <a:pt x="1920" y="407"/>
                </a:cubicBezTo>
                <a:cubicBezTo>
                  <a:pt x="1920" y="407"/>
                  <a:pt x="1920" y="407"/>
                  <a:pt x="1920" y="407"/>
                </a:cubicBezTo>
                <a:cubicBezTo>
                  <a:pt x="1920" y="407"/>
                  <a:pt x="1920" y="407"/>
                  <a:pt x="1920" y="407"/>
                </a:cubicBezTo>
                <a:cubicBezTo>
                  <a:pt x="1920" y="407"/>
                  <a:pt x="1920" y="407"/>
                  <a:pt x="1920" y="407"/>
                </a:cubicBezTo>
                <a:cubicBezTo>
                  <a:pt x="1920" y="407"/>
                  <a:pt x="1920" y="407"/>
                  <a:pt x="1921" y="407"/>
                </a:cubicBezTo>
                <a:cubicBezTo>
                  <a:pt x="1921" y="407"/>
                  <a:pt x="1921" y="407"/>
                  <a:pt x="1921" y="407"/>
                </a:cubicBezTo>
                <a:cubicBezTo>
                  <a:pt x="1922" y="407"/>
                  <a:pt x="1922" y="407"/>
                  <a:pt x="1922" y="407"/>
                </a:cubicBezTo>
                <a:cubicBezTo>
                  <a:pt x="1922" y="407"/>
                  <a:pt x="1923" y="407"/>
                  <a:pt x="1923" y="407"/>
                </a:cubicBezTo>
                <a:cubicBezTo>
                  <a:pt x="1925" y="407"/>
                  <a:pt x="1926" y="409"/>
                  <a:pt x="1926" y="410"/>
                </a:cubicBezTo>
                <a:cubicBezTo>
                  <a:pt x="1926" y="410"/>
                  <a:pt x="1926" y="410"/>
                  <a:pt x="1926" y="411"/>
                </a:cubicBezTo>
                <a:cubicBezTo>
                  <a:pt x="1927" y="411"/>
                  <a:pt x="1927" y="411"/>
                  <a:pt x="1927" y="412"/>
                </a:cubicBezTo>
                <a:cubicBezTo>
                  <a:pt x="1928" y="412"/>
                  <a:pt x="1928" y="412"/>
                  <a:pt x="1929" y="413"/>
                </a:cubicBezTo>
                <a:cubicBezTo>
                  <a:pt x="1929" y="413"/>
                  <a:pt x="1929" y="413"/>
                  <a:pt x="1929" y="413"/>
                </a:cubicBezTo>
                <a:cubicBezTo>
                  <a:pt x="1929" y="413"/>
                  <a:pt x="1929" y="413"/>
                  <a:pt x="1929" y="414"/>
                </a:cubicBezTo>
                <a:cubicBezTo>
                  <a:pt x="1929" y="414"/>
                  <a:pt x="1929" y="414"/>
                  <a:pt x="1930" y="414"/>
                </a:cubicBezTo>
                <a:cubicBezTo>
                  <a:pt x="1929" y="413"/>
                  <a:pt x="1929" y="413"/>
                  <a:pt x="1930" y="412"/>
                </a:cubicBezTo>
                <a:cubicBezTo>
                  <a:pt x="1930" y="411"/>
                  <a:pt x="1931" y="411"/>
                  <a:pt x="1931" y="411"/>
                </a:cubicBezTo>
                <a:cubicBezTo>
                  <a:pt x="1932" y="411"/>
                  <a:pt x="1932" y="412"/>
                  <a:pt x="1932" y="412"/>
                </a:cubicBezTo>
                <a:cubicBezTo>
                  <a:pt x="1933" y="412"/>
                  <a:pt x="1933" y="411"/>
                  <a:pt x="1933" y="411"/>
                </a:cubicBezTo>
                <a:cubicBezTo>
                  <a:pt x="1934" y="411"/>
                  <a:pt x="1935" y="411"/>
                  <a:pt x="1935" y="412"/>
                </a:cubicBezTo>
                <a:cubicBezTo>
                  <a:pt x="1936" y="412"/>
                  <a:pt x="1936" y="412"/>
                  <a:pt x="1936" y="412"/>
                </a:cubicBezTo>
                <a:cubicBezTo>
                  <a:pt x="1936" y="413"/>
                  <a:pt x="1937" y="413"/>
                  <a:pt x="1937" y="413"/>
                </a:cubicBezTo>
                <a:cubicBezTo>
                  <a:pt x="1938" y="413"/>
                  <a:pt x="1938" y="413"/>
                  <a:pt x="1939" y="413"/>
                </a:cubicBezTo>
                <a:cubicBezTo>
                  <a:pt x="1939" y="413"/>
                  <a:pt x="1939" y="413"/>
                  <a:pt x="1939" y="413"/>
                </a:cubicBezTo>
                <a:cubicBezTo>
                  <a:pt x="1939" y="413"/>
                  <a:pt x="1940" y="413"/>
                  <a:pt x="1940" y="413"/>
                </a:cubicBezTo>
                <a:cubicBezTo>
                  <a:pt x="1940" y="413"/>
                  <a:pt x="1940" y="413"/>
                  <a:pt x="1940" y="413"/>
                </a:cubicBezTo>
                <a:cubicBezTo>
                  <a:pt x="1940" y="413"/>
                  <a:pt x="1941" y="414"/>
                  <a:pt x="1941" y="415"/>
                </a:cubicBezTo>
                <a:cubicBezTo>
                  <a:pt x="1941" y="415"/>
                  <a:pt x="1941" y="415"/>
                  <a:pt x="1941" y="415"/>
                </a:cubicBezTo>
                <a:cubicBezTo>
                  <a:pt x="1941" y="415"/>
                  <a:pt x="1942" y="414"/>
                  <a:pt x="1942" y="414"/>
                </a:cubicBezTo>
                <a:cubicBezTo>
                  <a:pt x="1942" y="414"/>
                  <a:pt x="1942" y="414"/>
                  <a:pt x="1942" y="413"/>
                </a:cubicBezTo>
                <a:cubicBezTo>
                  <a:pt x="1942" y="413"/>
                  <a:pt x="1942" y="412"/>
                  <a:pt x="1943" y="412"/>
                </a:cubicBezTo>
                <a:cubicBezTo>
                  <a:pt x="1943" y="412"/>
                  <a:pt x="1944" y="412"/>
                  <a:pt x="1944" y="412"/>
                </a:cubicBezTo>
                <a:cubicBezTo>
                  <a:pt x="1944" y="412"/>
                  <a:pt x="1944" y="412"/>
                  <a:pt x="1944" y="412"/>
                </a:cubicBezTo>
                <a:cubicBezTo>
                  <a:pt x="1943" y="411"/>
                  <a:pt x="1943" y="410"/>
                  <a:pt x="1944" y="409"/>
                </a:cubicBezTo>
                <a:cubicBezTo>
                  <a:pt x="1944" y="409"/>
                  <a:pt x="1945" y="408"/>
                  <a:pt x="1946" y="408"/>
                </a:cubicBezTo>
                <a:cubicBezTo>
                  <a:pt x="1947" y="408"/>
                  <a:pt x="1947" y="408"/>
                  <a:pt x="1948" y="409"/>
                </a:cubicBezTo>
                <a:cubicBezTo>
                  <a:pt x="1948" y="409"/>
                  <a:pt x="1949" y="409"/>
                  <a:pt x="1949" y="410"/>
                </a:cubicBezTo>
                <a:cubicBezTo>
                  <a:pt x="1949" y="410"/>
                  <a:pt x="1949" y="410"/>
                  <a:pt x="1949" y="410"/>
                </a:cubicBezTo>
                <a:cubicBezTo>
                  <a:pt x="1949" y="410"/>
                  <a:pt x="1950" y="410"/>
                  <a:pt x="1950" y="411"/>
                </a:cubicBezTo>
                <a:cubicBezTo>
                  <a:pt x="1950" y="411"/>
                  <a:pt x="1950" y="411"/>
                  <a:pt x="1950" y="411"/>
                </a:cubicBezTo>
                <a:cubicBezTo>
                  <a:pt x="1951" y="411"/>
                  <a:pt x="1951" y="411"/>
                  <a:pt x="1951" y="411"/>
                </a:cubicBezTo>
                <a:cubicBezTo>
                  <a:pt x="1951" y="412"/>
                  <a:pt x="1951" y="412"/>
                  <a:pt x="1952" y="412"/>
                </a:cubicBezTo>
                <a:cubicBezTo>
                  <a:pt x="1952" y="412"/>
                  <a:pt x="1953" y="412"/>
                  <a:pt x="1953" y="413"/>
                </a:cubicBezTo>
                <a:cubicBezTo>
                  <a:pt x="1953" y="413"/>
                  <a:pt x="1953" y="413"/>
                  <a:pt x="1954" y="413"/>
                </a:cubicBezTo>
                <a:cubicBezTo>
                  <a:pt x="1954" y="413"/>
                  <a:pt x="1954" y="414"/>
                  <a:pt x="1954" y="414"/>
                </a:cubicBezTo>
                <a:cubicBezTo>
                  <a:pt x="1954" y="414"/>
                  <a:pt x="1954" y="414"/>
                  <a:pt x="1954" y="414"/>
                </a:cubicBezTo>
                <a:cubicBezTo>
                  <a:pt x="1954" y="414"/>
                  <a:pt x="1954" y="414"/>
                  <a:pt x="1955" y="414"/>
                </a:cubicBezTo>
                <a:cubicBezTo>
                  <a:pt x="1956" y="415"/>
                  <a:pt x="1956" y="416"/>
                  <a:pt x="1955" y="417"/>
                </a:cubicBezTo>
                <a:cubicBezTo>
                  <a:pt x="1955" y="418"/>
                  <a:pt x="1954" y="418"/>
                  <a:pt x="1952" y="418"/>
                </a:cubicBezTo>
                <a:cubicBezTo>
                  <a:pt x="1952" y="418"/>
                  <a:pt x="1953" y="418"/>
                  <a:pt x="1953" y="418"/>
                </a:cubicBezTo>
                <a:cubicBezTo>
                  <a:pt x="1953" y="418"/>
                  <a:pt x="1953" y="418"/>
                  <a:pt x="1953" y="418"/>
                </a:cubicBezTo>
                <a:cubicBezTo>
                  <a:pt x="1953" y="419"/>
                  <a:pt x="1954" y="419"/>
                  <a:pt x="1954" y="419"/>
                </a:cubicBezTo>
                <a:cubicBezTo>
                  <a:pt x="1954" y="419"/>
                  <a:pt x="1954" y="419"/>
                  <a:pt x="1955" y="420"/>
                </a:cubicBezTo>
                <a:cubicBezTo>
                  <a:pt x="1955" y="420"/>
                  <a:pt x="1955" y="420"/>
                  <a:pt x="1955" y="420"/>
                </a:cubicBezTo>
                <a:cubicBezTo>
                  <a:pt x="1955" y="419"/>
                  <a:pt x="1956" y="419"/>
                  <a:pt x="1957" y="419"/>
                </a:cubicBezTo>
                <a:cubicBezTo>
                  <a:pt x="1958" y="419"/>
                  <a:pt x="1958" y="419"/>
                  <a:pt x="1958" y="419"/>
                </a:cubicBezTo>
                <a:cubicBezTo>
                  <a:pt x="1958" y="419"/>
                  <a:pt x="1959" y="419"/>
                  <a:pt x="1959" y="419"/>
                </a:cubicBezTo>
                <a:cubicBezTo>
                  <a:pt x="1959" y="420"/>
                  <a:pt x="1959" y="420"/>
                  <a:pt x="1959" y="421"/>
                </a:cubicBezTo>
                <a:cubicBezTo>
                  <a:pt x="1959" y="421"/>
                  <a:pt x="1959" y="421"/>
                  <a:pt x="1959" y="421"/>
                </a:cubicBezTo>
                <a:cubicBezTo>
                  <a:pt x="1959" y="421"/>
                  <a:pt x="1959" y="421"/>
                  <a:pt x="1959" y="421"/>
                </a:cubicBezTo>
                <a:cubicBezTo>
                  <a:pt x="1960" y="421"/>
                  <a:pt x="1960" y="421"/>
                  <a:pt x="1960" y="421"/>
                </a:cubicBezTo>
                <a:cubicBezTo>
                  <a:pt x="1960" y="420"/>
                  <a:pt x="1960" y="420"/>
                  <a:pt x="1960" y="420"/>
                </a:cubicBezTo>
                <a:cubicBezTo>
                  <a:pt x="1960" y="420"/>
                  <a:pt x="1960" y="420"/>
                  <a:pt x="1960" y="419"/>
                </a:cubicBezTo>
                <a:cubicBezTo>
                  <a:pt x="1960" y="419"/>
                  <a:pt x="1960" y="419"/>
                  <a:pt x="1960" y="419"/>
                </a:cubicBezTo>
                <a:cubicBezTo>
                  <a:pt x="1961" y="418"/>
                  <a:pt x="1961" y="418"/>
                  <a:pt x="1962" y="418"/>
                </a:cubicBezTo>
                <a:cubicBezTo>
                  <a:pt x="1962" y="418"/>
                  <a:pt x="1962" y="418"/>
                  <a:pt x="1963" y="418"/>
                </a:cubicBezTo>
                <a:cubicBezTo>
                  <a:pt x="1963" y="418"/>
                  <a:pt x="1963" y="418"/>
                  <a:pt x="1963" y="418"/>
                </a:cubicBezTo>
                <a:cubicBezTo>
                  <a:pt x="1963" y="418"/>
                  <a:pt x="1963" y="418"/>
                  <a:pt x="1963" y="418"/>
                </a:cubicBezTo>
                <a:cubicBezTo>
                  <a:pt x="1964" y="418"/>
                  <a:pt x="1964" y="418"/>
                  <a:pt x="1964" y="418"/>
                </a:cubicBezTo>
                <a:cubicBezTo>
                  <a:pt x="1965" y="418"/>
                  <a:pt x="1966" y="418"/>
                  <a:pt x="1966" y="419"/>
                </a:cubicBezTo>
                <a:cubicBezTo>
                  <a:pt x="1967" y="419"/>
                  <a:pt x="1967" y="420"/>
                  <a:pt x="1967" y="420"/>
                </a:cubicBezTo>
                <a:cubicBezTo>
                  <a:pt x="1967" y="420"/>
                  <a:pt x="1967" y="420"/>
                  <a:pt x="1967" y="420"/>
                </a:cubicBezTo>
                <a:cubicBezTo>
                  <a:pt x="1968" y="420"/>
                  <a:pt x="1968" y="420"/>
                  <a:pt x="1969" y="421"/>
                </a:cubicBezTo>
                <a:cubicBezTo>
                  <a:pt x="1969" y="421"/>
                  <a:pt x="1970" y="421"/>
                  <a:pt x="1970" y="421"/>
                </a:cubicBezTo>
                <a:cubicBezTo>
                  <a:pt x="1970" y="421"/>
                  <a:pt x="1970" y="421"/>
                  <a:pt x="1971" y="421"/>
                </a:cubicBezTo>
                <a:cubicBezTo>
                  <a:pt x="1971" y="421"/>
                  <a:pt x="1971" y="421"/>
                  <a:pt x="1971" y="421"/>
                </a:cubicBezTo>
                <a:cubicBezTo>
                  <a:pt x="1971" y="421"/>
                  <a:pt x="1971" y="421"/>
                  <a:pt x="1972" y="421"/>
                </a:cubicBezTo>
                <a:cubicBezTo>
                  <a:pt x="1972" y="420"/>
                  <a:pt x="1972" y="420"/>
                  <a:pt x="1973" y="420"/>
                </a:cubicBezTo>
                <a:cubicBezTo>
                  <a:pt x="1974" y="420"/>
                  <a:pt x="1974" y="420"/>
                  <a:pt x="1974" y="421"/>
                </a:cubicBezTo>
                <a:cubicBezTo>
                  <a:pt x="1975" y="421"/>
                  <a:pt x="1975" y="421"/>
                  <a:pt x="1976" y="421"/>
                </a:cubicBezTo>
                <a:cubicBezTo>
                  <a:pt x="1976" y="421"/>
                  <a:pt x="1976" y="421"/>
                  <a:pt x="1977" y="421"/>
                </a:cubicBezTo>
                <a:cubicBezTo>
                  <a:pt x="1977" y="421"/>
                  <a:pt x="1977" y="421"/>
                  <a:pt x="1978" y="421"/>
                </a:cubicBezTo>
                <a:cubicBezTo>
                  <a:pt x="1978" y="421"/>
                  <a:pt x="1978" y="421"/>
                  <a:pt x="1978" y="421"/>
                </a:cubicBezTo>
                <a:cubicBezTo>
                  <a:pt x="1979" y="421"/>
                  <a:pt x="1980" y="421"/>
                  <a:pt x="1981" y="421"/>
                </a:cubicBezTo>
                <a:cubicBezTo>
                  <a:pt x="1981" y="422"/>
                  <a:pt x="1982" y="422"/>
                  <a:pt x="1982" y="422"/>
                </a:cubicBezTo>
                <a:cubicBezTo>
                  <a:pt x="1982" y="423"/>
                  <a:pt x="1982" y="423"/>
                  <a:pt x="1982" y="423"/>
                </a:cubicBezTo>
                <a:cubicBezTo>
                  <a:pt x="1983" y="423"/>
                  <a:pt x="1984" y="423"/>
                  <a:pt x="1984" y="424"/>
                </a:cubicBezTo>
                <a:cubicBezTo>
                  <a:pt x="1985" y="424"/>
                  <a:pt x="1986" y="425"/>
                  <a:pt x="1986" y="425"/>
                </a:cubicBezTo>
                <a:cubicBezTo>
                  <a:pt x="1987" y="426"/>
                  <a:pt x="1987" y="426"/>
                  <a:pt x="1987" y="426"/>
                </a:cubicBezTo>
                <a:cubicBezTo>
                  <a:pt x="1987" y="426"/>
                  <a:pt x="1987" y="427"/>
                  <a:pt x="1987" y="427"/>
                </a:cubicBezTo>
                <a:cubicBezTo>
                  <a:pt x="1988" y="428"/>
                  <a:pt x="1988" y="428"/>
                  <a:pt x="1988" y="428"/>
                </a:cubicBezTo>
                <a:cubicBezTo>
                  <a:pt x="1988" y="427"/>
                  <a:pt x="1988" y="427"/>
                  <a:pt x="1988" y="427"/>
                </a:cubicBezTo>
                <a:cubicBezTo>
                  <a:pt x="1990" y="427"/>
                  <a:pt x="1991" y="428"/>
                  <a:pt x="1991" y="429"/>
                </a:cubicBezTo>
                <a:cubicBezTo>
                  <a:pt x="1992" y="429"/>
                  <a:pt x="1992" y="429"/>
                  <a:pt x="1993" y="430"/>
                </a:cubicBezTo>
                <a:cubicBezTo>
                  <a:pt x="1994" y="430"/>
                  <a:pt x="1994" y="431"/>
                  <a:pt x="1995" y="432"/>
                </a:cubicBezTo>
                <a:cubicBezTo>
                  <a:pt x="1996" y="433"/>
                  <a:pt x="1996" y="433"/>
                  <a:pt x="1996" y="433"/>
                </a:cubicBezTo>
                <a:cubicBezTo>
                  <a:pt x="1997" y="433"/>
                  <a:pt x="1997" y="433"/>
                  <a:pt x="1998" y="434"/>
                </a:cubicBezTo>
                <a:cubicBezTo>
                  <a:pt x="1998" y="434"/>
                  <a:pt x="1998" y="434"/>
                  <a:pt x="1998" y="434"/>
                </a:cubicBezTo>
                <a:cubicBezTo>
                  <a:pt x="2000" y="435"/>
                  <a:pt x="2001" y="435"/>
                  <a:pt x="2002" y="437"/>
                </a:cubicBezTo>
                <a:cubicBezTo>
                  <a:pt x="2002" y="437"/>
                  <a:pt x="2002" y="438"/>
                  <a:pt x="2002" y="438"/>
                </a:cubicBezTo>
                <a:cubicBezTo>
                  <a:pt x="2003" y="438"/>
                  <a:pt x="2003" y="437"/>
                  <a:pt x="2004" y="437"/>
                </a:cubicBezTo>
                <a:cubicBezTo>
                  <a:pt x="2004" y="437"/>
                  <a:pt x="2004" y="437"/>
                  <a:pt x="2005" y="437"/>
                </a:cubicBezTo>
                <a:cubicBezTo>
                  <a:pt x="2005" y="438"/>
                  <a:pt x="2006" y="438"/>
                  <a:pt x="2006" y="439"/>
                </a:cubicBezTo>
                <a:cubicBezTo>
                  <a:pt x="2006" y="439"/>
                  <a:pt x="2006" y="439"/>
                  <a:pt x="2007" y="439"/>
                </a:cubicBezTo>
                <a:cubicBezTo>
                  <a:pt x="2007" y="439"/>
                  <a:pt x="2007" y="439"/>
                  <a:pt x="2007" y="439"/>
                </a:cubicBezTo>
                <a:cubicBezTo>
                  <a:pt x="2009" y="440"/>
                  <a:pt x="2010" y="441"/>
                  <a:pt x="2011" y="442"/>
                </a:cubicBezTo>
                <a:cubicBezTo>
                  <a:pt x="2011" y="442"/>
                  <a:pt x="2011" y="442"/>
                  <a:pt x="2011" y="442"/>
                </a:cubicBezTo>
                <a:cubicBezTo>
                  <a:pt x="2011" y="442"/>
                  <a:pt x="2011" y="442"/>
                  <a:pt x="2011" y="442"/>
                </a:cubicBezTo>
                <a:cubicBezTo>
                  <a:pt x="2011" y="441"/>
                  <a:pt x="2011" y="441"/>
                  <a:pt x="2011" y="441"/>
                </a:cubicBezTo>
                <a:cubicBezTo>
                  <a:pt x="2010" y="441"/>
                  <a:pt x="2010" y="440"/>
                  <a:pt x="2011" y="439"/>
                </a:cubicBezTo>
                <a:cubicBezTo>
                  <a:pt x="2011" y="439"/>
                  <a:pt x="2012" y="439"/>
                  <a:pt x="2012" y="439"/>
                </a:cubicBezTo>
                <a:cubicBezTo>
                  <a:pt x="2013" y="439"/>
                  <a:pt x="2013" y="439"/>
                  <a:pt x="2013" y="439"/>
                </a:cubicBezTo>
                <a:cubicBezTo>
                  <a:pt x="2013" y="439"/>
                  <a:pt x="2013" y="439"/>
                  <a:pt x="2013" y="439"/>
                </a:cubicBezTo>
                <a:cubicBezTo>
                  <a:pt x="2014" y="440"/>
                  <a:pt x="2014" y="440"/>
                  <a:pt x="2014" y="440"/>
                </a:cubicBezTo>
                <a:cubicBezTo>
                  <a:pt x="2014" y="440"/>
                  <a:pt x="2014" y="440"/>
                  <a:pt x="2014" y="440"/>
                </a:cubicBezTo>
                <a:cubicBezTo>
                  <a:pt x="2014" y="440"/>
                  <a:pt x="2014" y="440"/>
                  <a:pt x="2014" y="440"/>
                </a:cubicBezTo>
                <a:cubicBezTo>
                  <a:pt x="2014" y="441"/>
                  <a:pt x="2015" y="441"/>
                  <a:pt x="2015" y="442"/>
                </a:cubicBezTo>
                <a:cubicBezTo>
                  <a:pt x="2015" y="443"/>
                  <a:pt x="2015" y="443"/>
                  <a:pt x="2015" y="444"/>
                </a:cubicBezTo>
                <a:cubicBezTo>
                  <a:pt x="2016" y="444"/>
                  <a:pt x="2016" y="445"/>
                  <a:pt x="2016" y="445"/>
                </a:cubicBezTo>
                <a:cubicBezTo>
                  <a:pt x="2016" y="445"/>
                  <a:pt x="2016" y="445"/>
                  <a:pt x="2017" y="445"/>
                </a:cubicBezTo>
                <a:cubicBezTo>
                  <a:pt x="2017" y="446"/>
                  <a:pt x="2018" y="447"/>
                  <a:pt x="2018" y="447"/>
                </a:cubicBezTo>
                <a:cubicBezTo>
                  <a:pt x="2019" y="447"/>
                  <a:pt x="2019" y="447"/>
                  <a:pt x="2019" y="448"/>
                </a:cubicBezTo>
                <a:cubicBezTo>
                  <a:pt x="2019" y="448"/>
                  <a:pt x="2019" y="448"/>
                  <a:pt x="2019" y="448"/>
                </a:cubicBezTo>
                <a:cubicBezTo>
                  <a:pt x="2020" y="448"/>
                  <a:pt x="2020" y="447"/>
                  <a:pt x="2021" y="447"/>
                </a:cubicBezTo>
                <a:cubicBezTo>
                  <a:pt x="2021" y="447"/>
                  <a:pt x="2021" y="447"/>
                  <a:pt x="2021" y="448"/>
                </a:cubicBezTo>
                <a:cubicBezTo>
                  <a:pt x="2022" y="448"/>
                  <a:pt x="2022" y="449"/>
                  <a:pt x="2022" y="449"/>
                </a:cubicBezTo>
                <a:cubicBezTo>
                  <a:pt x="2023" y="449"/>
                  <a:pt x="2023" y="449"/>
                  <a:pt x="2023" y="449"/>
                </a:cubicBezTo>
                <a:cubicBezTo>
                  <a:pt x="2023" y="450"/>
                  <a:pt x="2023" y="451"/>
                  <a:pt x="2024" y="451"/>
                </a:cubicBezTo>
                <a:cubicBezTo>
                  <a:pt x="2024" y="451"/>
                  <a:pt x="2024" y="451"/>
                  <a:pt x="2024" y="451"/>
                </a:cubicBezTo>
                <a:cubicBezTo>
                  <a:pt x="2024" y="451"/>
                  <a:pt x="2025" y="452"/>
                  <a:pt x="2025" y="452"/>
                </a:cubicBezTo>
                <a:cubicBezTo>
                  <a:pt x="2026" y="453"/>
                  <a:pt x="2026" y="453"/>
                  <a:pt x="2026" y="453"/>
                </a:cubicBezTo>
                <a:cubicBezTo>
                  <a:pt x="2026" y="454"/>
                  <a:pt x="2026" y="454"/>
                  <a:pt x="2026" y="454"/>
                </a:cubicBezTo>
                <a:cubicBezTo>
                  <a:pt x="2026" y="454"/>
                  <a:pt x="2027" y="454"/>
                  <a:pt x="2027" y="454"/>
                </a:cubicBezTo>
                <a:cubicBezTo>
                  <a:pt x="2028" y="455"/>
                  <a:pt x="2028" y="455"/>
                  <a:pt x="2028" y="455"/>
                </a:cubicBezTo>
                <a:cubicBezTo>
                  <a:pt x="2028" y="455"/>
                  <a:pt x="2029" y="455"/>
                  <a:pt x="2029" y="456"/>
                </a:cubicBezTo>
                <a:cubicBezTo>
                  <a:pt x="2030" y="457"/>
                  <a:pt x="2030" y="459"/>
                  <a:pt x="2029" y="460"/>
                </a:cubicBezTo>
                <a:cubicBezTo>
                  <a:pt x="2029" y="460"/>
                  <a:pt x="2029" y="460"/>
                  <a:pt x="2029" y="460"/>
                </a:cubicBezTo>
                <a:cubicBezTo>
                  <a:pt x="2029" y="461"/>
                  <a:pt x="2029" y="461"/>
                  <a:pt x="2029" y="462"/>
                </a:cubicBezTo>
                <a:cubicBezTo>
                  <a:pt x="2029" y="463"/>
                  <a:pt x="2029" y="464"/>
                  <a:pt x="2028" y="466"/>
                </a:cubicBezTo>
                <a:cubicBezTo>
                  <a:pt x="2028" y="466"/>
                  <a:pt x="2027" y="467"/>
                  <a:pt x="2026" y="468"/>
                </a:cubicBezTo>
                <a:cubicBezTo>
                  <a:pt x="2026" y="468"/>
                  <a:pt x="2025" y="469"/>
                  <a:pt x="2025" y="469"/>
                </a:cubicBezTo>
                <a:cubicBezTo>
                  <a:pt x="2024" y="471"/>
                  <a:pt x="2023" y="471"/>
                  <a:pt x="2022" y="472"/>
                </a:cubicBezTo>
                <a:cubicBezTo>
                  <a:pt x="2022" y="473"/>
                  <a:pt x="2022" y="473"/>
                  <a:pt x="2022" y="473"/>
                </a:cubicBezTo>
                <a:cubicBezTo>
                  <a:pt x="2021" y="473"/>
                  <a:pt x="2021" y="474"/>
                  <a:pt x="2020" y="474"/>
                </a:cubicBezTo>
                <a:cubicBezTo>
                  <a:pt x="2020" y="475"/>
                  <a:pt x="2019" y="476"/>
                  <a:pt x="2018" y="477"/>
                </a:cubicBezTo>
                <a:cubicBezTo>
                  <a:pt x="2017" y="478"/>
                  <a:pt x="2015" y="478"/>
                  <a:pt x="2014" y="478"/>
                </a:cubicBezTo>
                <a:cubicBezTo>
                  <a:pt x="2014" y="478"/>
                  <a:pt x="2013" y="478"/>
                  <a:pt x="2013" y="478"/>
                </a:cubicBezTo>
                <a:cubicBezTo>
                  <a:pt x="2013" y="479"/>
                  <a:pt x="2012" y="479"/>
                  <a:pt x="2012" y="479"/>
                </a:cubicBezTo>
                <a:cubicBezTo>
                  <a:pt x="2011" y="479"/>
                  <a:pt x="2011" y="480"/>
                  <a:pt x="2010" y="480"/>
                </a:cubicBezTo>
                <a:cubicBezTo>
                  <a:pt x="2010" y="480"/>
                  <a:pt x="2009" y="480"/>
                  <a:pt x="2009" y="480"/>
                </a:cubicBezTo>
                <a:cubicBezTo>
                  <a:pt x="2009" y="480"/>
                  <a:pt x="2008" y="480"/>
                  <a:pt x="2008" y="480"/>
                </a:cubicBezTo>
                <a:cubicBezTo>
                  <a:pt x="2008" y="480"/>
                  <a:pt x="2008" y="480"/>
                  <a:pt x="2008" y="480"/>
                </a:cubicBezTo>
                <a:cubicBezTo>
                  <a:pt x="2008" y="480"/>
                  <a:pt x="2008" y="480"/>
                  <a:pt x="2008" y="480"/>
                </a:cubicBezTo>
                <a:cubicBezTo>
                  <a:pt x="2007" y="480"/>
                  <a:pt x="2007" y="480"/>
                  <a:pt x="2006" y="481"/>
                </a:cubicBezTo>
                <a:cubicBezTo>
                  <a:pt x="2006" y="481"/>
                  <a:pt x="2005" y="481"/>
                  <a:pt x="2004" y="481"/>
                </a:cubicBezTo>
                <a:cubicBezTo>
                  <a:pt x="2004" y="481"/>
                  <a:pt x="2004" y="481"/>
                  <a:pt x="2004" y="481"/>
                </a:cubicBezTo>
                <a:cubicBezTo>
                  <a:pt x="2004" y="481"/>
                  <a:pt x="2004" y="481"/>
                  <a:pt x="2004" y="481"/>
                </a:cubicBezTo>
                <a:cubicBezTo>
                  <a:pt x="2002" y="481"/>
                  <a:pt x="2001" y="481"/>
                  <a:pt x="2000" y="481"/>
                </a:cubicBezTo>
                <a:cubicBezTo>
                  <a:pt x="1999" y="480"/>
                  <a:pt x="1998" y="480"/>
                  <a:pt x="1998" y="480"/>
                </a:cubicBezTo>
                <a:cubicBezTo>
                  <a:pt x="1997" y="480"/>
                  <a:pt x="1997" y="480"/>
                  <a:pt x="1996" y="480"/>
                </a:cubicBezTo>
                <a:cubicBezTo>
                  <a:pt x="1995" y="480"/>
                  <a:pt x="1994" y="480"/>
                  <a:pt x="1993" y="480"/>
                </a:cubicBezTo>
                <a:cubicBezTo>
                  <a:pt x="1992" y="480"/>
                  <a:pt x="1991" y="480"/>
                  <a:pt x="1991" y="480"/>
                </a:cubicBezTo>
                <a:cubicBezTo>
                  <a:pt x="1990" y="480"/>
                  <a:pt x="1990" y="479"/>
                  <a:pt x="1990" y="479"/>
                </a:cubicBezTo>
                <a:cubicBezTo>
                  <a:pt x="1990" y="479"/>
                  <a:pt x="1990" y="479"/>
                  <a:pt x="1990" y="478"/>
                </a:cubicBezTo>
                <a:cubicBezTo>
                  <a:pt x="1989" y="479"/>
                  <a:pt x="1989" y="479"/>
                  <a:pt x="1989" y="479"/>
                </a:cubicBezTo>
                <a:cubicBezTo>
                  <a:pt x="1988" y="479"/>
                  <a:pt x="1988" y="479"/>
                  <a:pt x="1988" y="478"/>
                </a:cubicBezTo>
                <a:cubicBezTo>
                  <a:pt x="1987" y="478"/>
                  <a:pt x="1987" y="478"/>
                  <a:pt x="1987" y="478"/>
                </a:cubicBezTo>
                <a:cubicBezTo>
                  <a:pt x="1986" y="478"/>
                  <a:pt x="1986" y="478"/>
                  <a:pt x="1985" y="478"/>
                </a:cubicBezTo>
                <a:cubicBezTo>
                  <a:pt x="1985" y="478"/>
                  <a:pt x="1985" y="478"/>
                  <a:pt x="1985" y="478"/>
                </a:cubicBezTo>
                <a:cubicBezTo>
                  <a:pt x="1984" y="478"/>
                  <a:pt x="1984" y="478"/>
                  <a:pt x="1983" y="477"/>
                </a:cubicBezTo>
                <a:cubicBezTo>
                  <a:pt x="1983" y="477"/>
                  <a:pt x="1983" y="477"/>
                  <a:pt x="1983" y="477"/>
                </a:cubicBezTo>
                <a:cubicBezTo>
                  <a:pt x="1982" y="477"/>
                  <a:pt x="1982" y="477"/>
                  <a:pt x="1982" y="477"/>
                </a:cubicBezTo>
                <a:cubicBezTo>
                  <a:pt x="1982" y="477"/>
                  <a:pt x="1981" y="477"/>
                  <a:pt x="1981" y="477"/>
                </a:cubicBezTo>
                <a:cubicBezTo>
                  <a:pt x="1981" y="477"/>
                  <a:pt x="1981" y="477"/>
                  <a:pt x="1980" y="477"/>
                </a:cubicBezTo>
                <a:cubicBezTo>
                  <a:pt x="1979" y="477"/>
                  <a:pt x="1979" y="477"/>
                  <a:pt x="1978" y="476"/>
                </a:cubicBezTo>
                <a:cubicBezTo>
                  <a:pt x="1978" y="476"/>
                  <a:pt x="1978" y="476"/>
                  <a:pt x="1978" y="476"/>
                </a:cubicBezTo>
                <a:cubicBezTo>
                  <a:pt x="1977" y="475"/>
                  <a:pt x="1977" y="475"/>
                  <a:pt x="1977" y="474"/>
                </a:cubicBezTo>
                <a:cubicBezTo>
                  <a:pt x="1976" y="474"/>
                  <a:pt x="1976" y="474"/>
                  <a:pt x="1976" y="474"/>
                </a:cubicBezTo>
                <a:cubicBezTo>
                  <a:pt x="1975" y="474"/>
                  <a:pt x="1975" y="474"/>
                  <a:pt x="1974" y="474"/>
                </a:cubicBezTo>
                <a:cubicBezTo>
                  <a:pt x="1974" y="474"/>
                  <a:pt x="1973" y="473"/>
                  <a:pt x="1973" y="473"/>
                </a:cubicBezTo>
                <a:cubicBezTo>
                  <a:pt x="1973" y="473"/>
                  <a:pt x="1973" y="473"/>
                  <a:pt x="1972" y="473"/>
                </a:cubicBezTo>
                <a:cubicBezTo>
                  <a:pt x="1972" y="473"/>
                  <a:pt x="1972" y="473"/>
                  <a:pt x="1972" y="473"/>
                </a:cubicBezTo>
                <a:cubicBezTo>
                  <a:pt x="1972" y="473"/>
                  <a:pt x="1972" y="473"/>
                  <a:pt x="1971" y="473"/>
                </a:cubicBezTo>
                <a:cubicBezTo>
                  <a:pt x="1971" y="473"/>
                  <a:pt x="1971" y="473"/>
                  <a:pt x="1970" y="473"/>
                </a:cubicBezTo>
                <a:cubicBezTo>
                  <a:pt x="1970" y="473"/>
                  <a:pt x="1969" y="473"/>
                  <a:pt x="1969" y="473"/>
                </a:cubicBezTo>
                <a:cubicBezTo>
                  <a:pt x="1969" y="473"/>
                  <a:pt x="1968" y="473"/>
                  <a:pt x="1968" y="473"/>
                </a:cubicBezTo>
                <a:cubicBezTo>
                  <a:pt x="1968" y="473"/>
                  <a:pt x="1967" y="473"/>
                  <a:pt x="1967" y="473"/>
                </a:cubicBezTo>
                <a:cubicBezTo>
                  <a:pt x="1967" y="472"/>
                  <a:pt x="1967" y="472"/>
                  <a:pt x="1967" y="471"/>
                </a:cubicBezTo>
                <a:cubicBezTo>
                  <a:pt x="1967" y="471"/>
                  <a:pt x="1967" y="471"/>
                  <a:pt x="1967" y="470"/>
                </a:cubicBezTo>
                <a:cubicBezTo>
                  <a:pt x="1967" y="470"/>
                  <a:pt x="1967" y="470"/>
                  <a:pt x="1967" y="470"/>
                </a:cubicBezTo>
                <a:cubicBezTo>
                  <a:pt x="1966" y="470"/>
                  <a:pt x="1966" y="470"/>
                  <a:pt x="1966" y="470"/>
                </a:cubicBezTo>
                <a:cubicBezTo>
                  <a:pt x="1966" y="470"/>
                  <a:pt x="1966" y="470"/>
                  <a:pt x="1965" y="471"/>
                </a:cubicBezTo>
                <a:cubicBezTo>
                  <a:pt x="1965" y="471"/>
                  <a:pt x="1964" y="471"/>
                  <a:pt x="1964" y="471"/>
                </a:cubicBezTo>
                <a:cubicBezTo>
                  <a:pt x="1964" y="471"/>
                  <a:pt x="1964" y="471"/>
                  <a:pt x="1964" y="471"/>
                </a:cubicBezTo>
                <a:cubicBezTo>
                  <a:pt x="1963" y="471"/>
                  <a:pt x="1962" y="470"/>
                  <a:pt x="1961" y="470"/>
                </a:cubicBezTo>
                <a:cubicBezTo>
                  <a:pt x="1961" y="470"/>
                  <a:pt x="1961" y="469"/>
                  <a:pt x="1961" y="469"/>
                </a:cubicBezTo>
                <a:cubicBezTo>
                  <a:pt x="1960" y="469"/>
                  <a:pt x="1960" y="468"/>
                  <a:pt x="1960" y="468"/>
                </a:cubicBezTo>
                <a:cubicBezTo>
                  <a:pt x="1960" y="468"/>
                  <a:pt x="1959" y="468"/>
                  <a:pt x="1959" y="468"/>
                </a:cubicBezTo>
                <a:cubicBezTo>
                  <a:pt x="1959" y="468"/>
                  <a:pt x="1958" y="468"/>
                  <a:pt x="1957" y="468"/>
                </a:cubicBezTo>
                <a:cubicBezTo>
                  <a:pt x="1957" y="467"/>
                  <a:pt x="1956" y="467"/>
                  <a:pt x="1956" y="466"/>
                </a:cubicBezTo>
                <a:cubicBezTo>
                  <a:pt x="1956" y="465"/>
                  <a:pt x="1955" y="465"/>
                  <a:pt x="1955" y="464"/>
                </a:cubicBezTo>
                <a:cubicBezTo>
                  <a:pt x="1955" y="464"/>
                  <a:pt x="1955" y="464"/>
                  <a:pt x="1955" y="463"/>
                </a:cubicBezTo>
                <a:cubicBezTo>
                  <a:pt x="1954" y="463"/>
                  <a:pt x="1954" y="463"/>
                  <a:pt x="1954" y="463"/>
                </a:cubicBezTo>
                <a:cubicBezTo>
                  <a:pt x="1954" y="463"/>
                  <a:pt x="1954" y="463"/>
                  <a:pt x="1954" y="463"/>
                </a:cubicBezTo>
                <a:cubicBezTo>
                  <a:pt x="1953" y="463"/>
                  <a:pt x="1953" y="463"/>
                  <a:pt x="1953" y="463"/>
                </a:cubicBezTo>
                <a:cubicBezTo>
                  <a:pt x="1953" y="464"/>
                  <a:pt x="1953" y="464"/>
                  <a:pt x="1953" y="464"/>
                </a:cubicBezTo>
                <a:cubicBezTo>
                  <a:pt x="1953" y="465"/>
                  <a:pt x="1954" y="465"/>
                  <a:pt x="1954" y="465"/>
                </a:cubicBezTo>
                <a:cubicBezTo>
                  <a:pt x="1954" y="465"/>
                  <a:pt x="1954" y="466"/>
                  <a:pt x="1954" y="466"/>
                </a:cubicBezTo>
                <a:cubicBezTo>
                  <a:pt x="1955" y="466"/>
                  <a:pt x="1955" y="466"/>
                  <a:pt x="1955" y="466"/>
                </a:cubicBezTo>
                <a:cubicBezTo>
                  <a:pt x="1955" y="467"/>
                  <a:pt x="1955" y="467"/>
                  <a:pt x="1956" y="467"/>
                </a:cubicBezTo>
                <a:cubicBezTo>
                  <a:pt x="1956" y="467"/>
                  <a:pt x="1956" y="468"/>
                  <a:pt x="1957" y="468"/>
                </a:cubicBezTo>
                <a:cubicBezTo>
                  <a:pt x="1957" y="468"/>
                  <a:pt x="1958" y="468"/>
                  <a:pt x="1958" y="468"/>
                </a:cubicBezTo>
                <a:cubicBezTo>
                  <a:pt x="1959" y="469"/>
                  <a:pt x="1959" y="469"/>
                  <a:pt x="1959" y="470"/>
                </a:cubicBezTo>
                <a:cubicBezTo>
                  <a:pt x="1959" y="471"/>
                  <a:pt x="1958" y="472"/>
                  <a:pt x="1958" y="472"/>
                </a:cubicBezTo>
                <a:cubicBezTo>
                  <a:pt x="1959" y="472"/>
                  <a:pt x="1959" y="472"/>
                  <a:pt x="1959" y="472"/>
                </a:cubicBezTo>
                <a:cubicBezTo>
                  <a:pt x="1959" y="472"/>
                  <a:pt x="1959" y="472"/>
                  <a:pt x="1959" y="472"/>
                </a:cubicBezTo>
                <a:cubicBezTo>
                  <a:pt x="1960" y="472"/>
                  <a:pt x="1960" y="472"/>
                  <a:pt x="1960" y="472"/>
                </a:cubicBezTo>
                <a:cubicBezTo>
                  <a:pt x="1960" y="472"/>
                  <a:pt x="1960" y="472"/>
                  <a:pt x="1961" y="472"/>
                </a:cubicBezTo>
                <a:cubicBezTo>
                  <a:pt x="1961" y="472"/>
                  <a:pt x="1962" y="472"/>
                  <a:pt x="1962" y="472"/>
                </a:cubicBezTo>
                <a:cubicBezTo>
                  <a:pt x="1962" y="473"/>
                  <a:pt x="1963" y="473"/>
                  <a:pt x="1963" y="474"/>
                </a:cubicBezTo>
                <a:cubicBezTo>
                  <a:pt x="1963" y="474"/>
                  <a:pt x="1963" y="474"/>
                  <a:pt x="1963" y="474"/>
                </a:cubicBezTo>
                <a:cubicBezTo>
                  <a:pt x="1964" y="474"/>
                  <a:pt x="1964" y="474"/>
                  <a:pt x="1964" y="475"/>
                </a:cubicBezTo>
                <a:cubicBezTo>
                  <a:pt x="1964" y="475"/>
                  <a:pt x="1964" y="476"/>
                  <a:pt x="1964" y="476"/>
                </a:cubicBezTo>
                <a:cubicBezTo>
                  <a:pt x="1964" y="476"/>
                  <a:pt x="1964" y="476"/>
                  <a:pt x="1964" y="476"/>
                </a:cubicBezTo>
                <a:cubicBezTo>
                  <a:pt x="1965" y="477"/>
                  <a:pt x="1966" y="477"/>
                  <a:pt x="1968" y="477"/>
                </a:cubicBezTo>
                <a:cubicBezTo>
                  <a:pt x="1969" y="477"/>
                  <a:pt x="1970" y="477"/>
                  <a:pt x="1971" y="478"/>
                </a:cubicBezTo>
                <a:cubicBezTo>
                  <a:pt x="1971" y="478"/>
                  <a:pt x="1971" y="478"/>
                  <a:pt x="1971" y="478"/>
                </a:cubicBezTo>
                <a:cubicBezTo>
                  <a:pt x="1972" y="479"/>
                  <a:pt x="1972" y="480"/>
                  <a:pt x="1973" y="481"/>
                </a:cubicBezTo>
                <a:cubicBezTo>
                  <a:pt x="1973" y="481"/>
                  <a:pt x="1973" y="481"/>
                  <a:pt x="1973" y="481"/>
                </a:cubicBezTo>
                <a:cubicBezTo>
                  <a:pt x="1975" y="482"/>
                  <a:pt x="1975" y="484"/>
                  <a:pt x="1975" y="485"/>
                </a:cubicBezTo>
                <a:cubicBezTo>
                  <a:pt x="1975" y="486"/>
                  <a:pt x="1975" y="486"/>
                  <a:pt x="1975" y="486"/>
                </a:cubicBezTo>
                <a:cubicBezTo>
                  <a:pt x="1975" y="486"/>
                  <a:pt x="1975" y="487"/>
                  <a:pt x="1975" y="487"/>
                </a:cubicBezTo>
                <a:cubicBezTo>
                  <a:pt x="1975" y="488"/>
                  <a:pt x="1975" y="488"/>
                  <a:pt x="1975" y="489"/>
                </a:cubicBezTo>
                <a:cubicBezTo>
                  <a:pt x="1975" y="490"/>
                  <a:pt x="1975" y="490"/>
                  <a:pt x="1974" y="490"/>
                </a:cubicBezTo>
                <a:cubicBezTo>
                  <a:pt x="1974" y="491"/>
                  <a:pt x="1974" y="491"/>
                  <a:pt x="1973" y="492"/>
                </a:cubicBezTo>
                <a:cubicBezTo>
                  <a:pt x="1973" y="492"/>
                  <a:pt x="1973" y="492"/>
                  <a:pt x="1973" y="492"/>
                </a:cubicBezTo>
                <a:cubicBezTo>
                  <a:pt x="1973" y="492"/>
                  <a:pt x="1974" y="492"/>
                  <a:pt x="1974" y="493"/>
                </a:cubicBezTo>
                <a:cubicBezTo>
                  <a:pt x="1974" y="493"/>
                  <a:pt x="1974" y="494"/>
                  <a:pt x="1974" y="494"/>
                </a:cubicBezTo>
                <a:cubicBezTo>
                  <a:pt x="1974" y="494"/>
                  <a:pt x="1974" y="494"/>
                  <a:pt x="1974" y="494"/>
                </a:cubicBezTo>
                <a:cubicBezTo>
                  <a:pt x="1974" y="494"/>
                  <a:pt x="1974" y="494"/>
                  <a:pt x="1974" y="494"/>
                </a:cubicBezTo>
                <a:cubicBezTo>
                  <a:pt x="1974" y="495"/>
                  <a:pt x="1974" y="495"/>
                  <a:pt x="1974" y="495"/>
                </a:cubicBezTo>
                <a:cubicBezTo>
                  <a:pt x="1975" y="495"/>
                  <a:pt x="1975" y="496"/>
                  <a:pt x="1975" y="496"/>
                </a:cubicBezTo>
                <a:cubicBezTo>
                  <a:pt x="1975" y="496"/>
                  <a:pt x="1975" y="496"/>
                  <a:pt x="1975" y="496"/>
                </a:cubicBezTo>
                <a:cubicBezTo>
                  <a:pt x="1976" y="497"/>
                  <a:pt x="1976" y="498"/>
                  <a:pt x="1976" y="499"/>
                </a:cubicBezTo>
                <a:cubicBezTo>
                  <a:pt x="1976" y="499"/>
                  <a:pt x="1976" y="499"/>
                  <a:pt x="1976" y="499"/>
                </a:cubicBezTo>
                <a:cubicBezTo>
                  <a:pt x="1976" y="499"/>
                  <a:pt x="1977" y="499"/>
                  <a:pt x="1977" y="500"/>
                </a:cubicBezTo>
                <a:cubicBezTo>
                  <a:pt x="1978" y="501"/>
                  <a:pt x="1978" y="502"/>
                  <a:pt x="1978" y="503"/>
                </a:cubicBezTo>
                <a:cubicBezTo>
                  <a:pt x="1978" y="503"/>
                  <a:pt x="1978" y="503"/>
                  <a:pt x="1977" y="504"/>
                </a:cubicBezTo>
                <a:cubicBezTo>
                  <a:pt x="1977" y="504"/>
                  <a:pt x="1977" y="504"/>
                  <a:pt x="1977" y="504"/>
                </a:cubicBezTo>
                <a:cubicBezTo>
                  <a:pt x="1977" y="504"/>
                  <a:pt x="1978" y="505"/>
                  <a:pt x="1977" y="505"/>
                </a:cubicBezTo>
                <a:cubicBezTo>
                  <a:pt x="1977" y="505"/>
                  <a:pt x="1977" y="506"/>
                  <a:pt x="1977" y="506"/>
                </a:cubicBezTo>
                <a:cubicBezTo>
                  <a:pt x="1977" y="506"/>
                  <a:pt x="1978" y="507"/>
                  <a:pt x="1978" y="508"/>
                </a:cubicBezTo>
                <a:cubicBezTo>
                  <a:pt x="1978" y="508"/>
                  <a:pt x="1978" y="508"/>
                  <a:pt x="1978" y="509"/>
                </a:cubicBezTo>
                <a:cubicBezTo>
                  <a:pt x="1979" y="509"/>
                  <a:pt x="1979" y="509"/>
                  <a:pt x="1979" y="509"/>
                </a:cubicBezTo>
                <a:cubicBezTo>
                  <a:pt x="1979" y="509"/>
                  <a:pt x="1979" y="509"/>
                  <a:pt x="1979" y="509"/>
                </a:cubicBezTo>
                <a:cubicBezTo>
                  <a:pt x="1979" y="509"/>
                  <a:pt x="1979" y="509"/>
                  <a:pt x="1979" y="509"/>
                </a:cubicBezTo>
                <a:cubicBezTo>
                  <a:pt x="1980" y="509"/>
                  <a:pt x="1980" y="509"/>
                  <a:pt x="1980" y="509"/>
                </a:cubicBezTo>
                <a:cubicBezTo>
                  <a:pt x="1980" y="509"/>
                  <a:pt x="1980" y="509"/>
                  <a:pt x="1981" y="509"/>
                </a:cubicBezTo>
                <a:cubicBezTo>
                  <a:pt x="1982" y="508"/>
                  <a:pt x="1982" y="508"/>
                  <a:pt x="1984" y="508"/>
                </a:cubicBezTo>
                <a:cubicBezTo>
                  <a:pt x="1984" y="508"/>
                  <a:pt x="1984" y="508"/>
                  <a:pt x="1984" y="508"/>
                </a:cubicBezTo>
                <a:cubicBezTo>
                  <a:pt x="1984" y="508"/>
                  <a:pt x="1984" y="508"/>
                  <a:pt x="1984" y="508"/>
                </a:cubicBezTo>
                <a:cubicBezTo>
                  <a:pt x="1984" y="508"/>
                  <a:pt x="1985" y="508"/>
                  <a:pt x="1985" y="508"/>
                </a:cubicBezTo>
                <a:cubicBezTo>
                  <a:pt x="1986" y="509"/>
                  <a:pt x="1986" y="509"/>
                  <a:pt x="1986" y="510"/>
                </a:cubicBezTo>
                <a:cubicBezTo>
                  <a:pt x="1986" y="510"/>
                  <a:pt x="1986" y="510"/>
                  <a:pt x="1986" y="510"/>
                </a:cubicBezTo>
                <a:cubicBezTo>
                  <a:pt x="1986" y="510"/>
                  <a:pt x="1986" y="510"/>
                  <a:pt x="1986" y="510"/>
                </a:cubicBezTo>
                <a:cubicBezTo>
                  <a:pt x="1987" y="511"/>
                  <a:pt x="1987" y="511"/>
                  <a:pt x="1987" y="511"/>
                </a:cubicBezTo>
                <a:cubicBezTo>
                  <a:pt x="1987" y="511"/>
                  <a:pt x="1987" y="511"/>
                  <a:pt x="1987" y="511"/>
                </a:cubicBezTo>
                <a:cubicBezTo>
                  <a:pt x="1988" y="512"/>
                  <a:pt x="1988" y="512"/>
                  <a:pt x="1988" y="513"/>
                </a:cubicBezTo>
                <a:cubicBezTo>
                  <a:pt x="1988" y="513"/>
                  <a:pt x="1988" y="513"/>
                  <a:pt x="1988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8" y="514"/>
                  <a:pt x="1988" y="514"/>
                  <a:pt x="1989" y="514"/>
                </a:cubicBezTo>
                <a:cubicBezTo>
                  <a:pt x="1989" y="514"/>
                  <a:pt x="1989" y="514"/>
                  <a:pt x="1989" y="514"/>
                </a:cubicBezTo>
                <a:cubicBezTo>
                  <a:pt x="1990" y="514"/>
                  <a:pt x="1990" y="514"/>
                  <a:pt x="1991" y="514"/>
                </a:cubicBezTo>
                <a:cubicBezTo>
                  <a:pt x="1991" y="514"/>
                  <a:pt x="1991" y="515"/>
                  <a:pt x="1991" y="515"/>
                </a:cubicBezTo>
                <a:cubicBezTo>
                  <a:pt x="1991" y="515"/>
                  <a:pt x="1991" y="515"/>
                  <a:pt x="1991" y="515"/>
                </a:cubicBezTo>
                <a:cubicBezTo>
                  <a:pt x="1991" y="515"/>
                  <a:pt x="1992" y="515"/>
                  <a:pt x="1992" y="515"/>
                </a:cubicBezTo>
                <a:cubicBezTo>
                  <a:pt x="1993" y="515"/>
                  <a:pt x="1994" y="516"/>
                  <a:pt x="1994" y="516"/>
                </a:cubicBezTo>
                <a:cubicBezTo>
                  <a:pt x="1995" y="517"/>
                  <a:pt x="1995" y="517"/>
                  <a:pt x="1995" y="517"/>
                </a:cubicBezTo>
                <a:cubicBezTo>
                  <a:pt x="1996" y="517"/>
                  <a:pt x="1996" y="517"/>
                  <a:pt x="1997" y="517"/>
                </a:cubicBezTo>
                <a:cubicBezTo>
                  <a:pt x="1997" y="517"/>
                  <a:pt x="1997" y="517"/>
                  <a:pt x="1997" y="517"/>
                </a:cubicBezTo>
                <a:cubicBezTo>
                  <a:pt x="1997" y="517"/>
                  <a:pt x="1997" y="517"/>
                  <a:pt x="1997" y="517"/>
                </a:cubicBezTo>
                <a:cubicBezTo>
                  <a:pt x="1997" y="517"/>
                  <a:pt x="1997" y="517"/>
                  <a:pt x="1997" y="517"/>
                </a:cubicBezTo>
                <a:cubicBezTo>
                  <a:pt x="1997" y="516"/>
                  <a:pt x="1998" y="515"/>
                  <a:pt x="1999" y="515"/>
                </a:cubicBezTo>
                <a:cubicBezTo>
                  <a:pt x="1999" y="515"/>
                  <a:pt x="1999" y="515"/>
                  <a:pt x="1999" y="515"/>
                </a:cubicBezTo>
                <a:cubicBezTo>
                  <a:pt x="1999" y="516"/>
                  <a:pt x="1999" y="516"/>
                  <a:pt x="1999" y="516"/>
                </a:cubicBezTo>
                <a:cubicBezTo>
                  <a:pt x="1999" y="516"/>
                  <a:pt x="1999" y="516"/>
                  <a:pt x="1999" y="516"/>
                </a:cubicBezTo>
                <a:cubicBezTo>
                  <a:pt x="1999" y="515"/>
                  <a:pt x="1999" y="515"/>
                  <a:pt x="1999" y="515"/>
                </a:cubicBezTo>
                <a:cubicBezTo>
                  <a:pt x="2000" y="515"/>
                  <a:pt x="2000" y="515"/>
                  <a:pt x="2000" y="515"/>
                </a:cubicBezTo>
                <a:cubicBezTo>
                  <a:pt x="2000" y="515"/>
                  <a:pt x="2000" y="515"/>
                  <a:pt x="2000" y="515"/>
                </a:cubicBezTo>
                <a:cubicBezTo>
                  <a:pt x="2000" y="515"/>
                  <a:pt x="2000" y="515"/>
                  <a:pt x="2001" y="515"/>
                </a:cubicBezTo>
                <a:cubicBezTo>
                  <a:pt x="2001" y="515"/>
                  <a:pt x="2001" y="515"/>
                  <a:pt x="2001" y="515"/>
                </a:cubicBezTo>
                <a:cubicBezTo>
                  <a:pt x="2001" y="514"/>
                  <a:pt x="2001" y="514"/>
                  <a:pt x="2001" y="514"/>
                </a:cubicBezTo>
                <a:cubicBezTo>
                  <a:pt x="2001" y="514"/>
                  <a:pt x="2001" y="513"/>
                  <a:pt x="2001" y="513"/>
                </a:cubicBezTo>
                <a:cubicBezTo>
                  <a:pt x="2001" y="512"/>
                  <a:pt x="2001" y="512"/>
                  <a:pt x="2001" y="512"/>
                </a:cubicBezTo>
                <a:cubicBezTo>
                  <a:pt x="2001" y="511"/>
                  <a:pt x="2001" y="511"/>
                  <a:pt x="2001" y="511"/>
                </a:cubicBezTo>
                <a:cubicBezTo>
                  <a:pt x="2001" y="510"/>
                  <a:pt x="2000" y="510"/>
                  <a:pt x="2000" y="510"/>
                </a:cubicBezTo>
                <a:cubicBezTo>
                  <a:pt x="1999" y="511"/>
                  <a:pt x="1997" y="511"/>
                  <a:pt x="1995" y="511"/>
                </a:cubicBezTo>
                <a:cubicBezTo>
                  <a:pt x="1994" y="511"/>
                  <a:pt x="1994" y="510"/>
                  <a:pt x="1994" y="509"/>
                </a:cubicBezTo>
                <a:cubicBezTo>
                  <a:pt x="1994" y="509"/>
                  <a:pt x="1994" y="508"/>
                  <a:pt x="1994" y="508"/>
                </a:cubicBezTo>
                <a:cubicBezTo>
                  <a:pt x="1993" y="508"/>
                  <a:pt x="1993" y="508"/>
                  <a:pt x="1992" y="508"/>
                </a:cubicBezTo>
                <a:cubicBezTo>
                  <a:pt x="1992" y="508"/>
                  <a:pt x="1991" y="508"/>
                  <a:pt x="1991" y="507"/>
                </a:cubicBezTo>
                <a:cubicBezTo>
                  <a:pt x="1991" y="507"/>
                  <a:pt x="1990" y="507"/>
                  <a:pt x="1990" y="506"/>
                </a:cubicBezTo>
                <a:cubicBezTo>
                  <a:pt x="1990" y="506"/>
                  <a:pt x="1990" y="506"/>
                  <a:pt x="1990" y="506"/>
                </a:cubicBezTo>
                <a:cubicBezTo>
                  <a:pt x="1990" y="506"/>
                  <a:pt x="1989" y="506"/>
                  <a:pt x="1989" y="506"/>
                </a:cubicBezTo>
                <a:cubicBezTo>
                  <a:pt x="1988" y="505"/>
                  <a:pt x="1988" y="504"/>
                  <a:pt x="1988" y="504"/>
                </a:cubicBezTo>
                <a:cubicBezTo>
                  <a:pt x="1988" y="503"/>
                  <a:pt x="1988" y="503"/>
                  <a:pt x="1988" y="502"/>
                </a:cubicBezTo>
                <a:cubicBezTo>
                  <a:pt x="1988" y="502"/>
                  <a:pt x="1988" y="501"/>
                  <a:pt x="1988" y="501"/>
                </a:cubicBezTo>
                <a:cubicBezTo>
                  <a:pt x="1987" y="501"/>
                  <a:pt x="1987" y="500"/>
                  <a:pt x="1988" y="499"/>
                </a:cubicBezTo>
                <a:cubicBezTo>
                  <a:pt x="1988" y="498"/>
                  <a:pt x="1989" y="498"/>
                  <a:pt x="1989" y="497"/>
                </a:cubicBezTo>
                <a:cubicBezTo>
                  <a:pt x="1989" y="497"/>
                  <a:pt x="1990" y="497"/>
                  <a:pt x="1990" y="496"/>
                </a:cubicBezTo>
                <a:cubicBezTo>
                  <a:pt x="1990" y="495"/>
                  <a:pt x="1990" y="495"/>
                  <a:pt x="1990" y="494"/>
                </a:cubicBezTo>
                <a:cubicBezTo>
                  <a:pt x="1991" y="494"/>
                  <a:pt x="1992" y="492"/>
                  <a:pt x="1993" y="492"/>
                </a:cubicBezTo>
                <a:cubicBezTo>
                  <a:pt x="1993" y="492"/>
                  <a:pt x="1993" y="492"/>
                  <a:pt x="1993" y="492"/>
                </a:cubicBezTo>
                <a:cubicBezTo>
                  <a:pt x="1994" y="492"/>
                  <a:pt x="1995" y="493"/>
                  <a:pt x="1995" y="494"/>
                </a:cubicBezTo>
                <a:cubicBezTo>
                  <a:pt x="1995" y="494"/>
                  <a:pt x="1995" y="494"/>
                  <a:pt x="1995" y="494"/>
                </a:cubicBezTo>
                <a:cubicBezTo>
                  <a:pt x="1995" y="494"/>
                  <a:pt x="1995" y="494"/>
                  <a:pt x="1995" y="494"/>
                </a:cubicBezTo>
                <a:cubicBezTo>
                  <a:pt x="1995" y="494"/>
                  <a:pt x="1995" y="494"/>
                  <a:pt x="1995" y="494"/>
                </a:cubicBezTo>
                <a:cubicBezTo>
                  <a:pt x="1995" y="494"/>
                  <a:pt x="1995" y="494"/>
                  <a:pt x="1996" y="494"/>
                </a:cubicBezTo>
                <a:cubicBezTo>
                  <a:pt x="1996" y="495"/>
                  <a:pt x="1998" y="495"/>
                  <a:pt x="1998" y="496"/>
                </a:cubicBezTo>
                <a:cubicBezTo>
                  <a:pt x="1999" y="496"/>
                  <a:pt x="1999" y="497"/>
                  <a:pt x="1999" y="497"/>
                </a:cubicBezTo>
                <a:cubicBezTo>
                  <a:pt x="1999" y="497"/>
                  <a:pt x="1999" y="497"/>
                  <a:pt x="1999" y="497"/>
                </a:cubicBezTo>
                <a:cubicBezTo>
                  <a:pt x="1999" y="497"/>
                  <a:pt x="1999" y="497"/>
                  <a:pt x="1999" y="497"/>
                </a:cubicBezTo>
                <a:cubicBezTo>
                  <a:pt x="1999" y="497"/>
                  <a:pt x="1999" y="497"/>
                  <a:pt x="1999" y="497"/>
                </a:cubicBezTo>
                <a:cubicBezTo>
                  <a:pt x="2000" y="497"/>
                  <a:pt x="2000" y="497"/>
                  <a:pt x="2001" y="497"/>
                </a:cubicBezTo>
                <a:cubicBezTo>
                  <a:pt x="2001" y="498"/>
                  <a:pt x="2002" y="498"/>
                  <a:pt x="2002" y="498"/>
                </a:cubicBezTo>
                <a:cubicBezTo>
                  <a:pt x="2002" y="499"/>
                  <a:pt x="2003" y="499"/>
                  <a:pt x="2003" y="499"/>
                </a:cubicBezTo>
                <a:cubicBezTo>
                  <a:pt x="2004" y="499"/>
                  <a:pt x="2004" y="499"/>
                  <a:pt x="2004" y="499"/>
                </a:cubicBezTo>
                <a:cubicBezTo>
                  <a:pt x="2004" y="499"/>
                  <a:pt x="2004" y="499"/>
                  <a:pt x="2004" y="499"/>
                </a:cubicBezTo>
                <a:cubicBezTo>
                  <a:pt x="2005" y="500"/>
                  <a:pt x="2006" y="500"/>
                  <a:pt x="2006" y="500"/>
                </a:cubicBezTo>
                <a:cubicBezTo>
                  <a:pt x="2006" y="500"/>
                  <a:pt x="2006" y="501"/>
                  <a:pt x="2006" y="501"/>
                </a:cubicBezTo>
                <a:cubicBezTo>
                  <a:pt x="2007" y="501"/>
                  <a:pt x="2007" y="501"/>
                  <a:pt x="2007" y="501"/>
                </a:cubicBezTo>
                <a:cubicBezTo>
                  <a:pt x="2007" y="501"/>
                  <a:pt x="2008" y="501"/>
                  <a:pt x="2008" y="501"/>
                </a:cubicBezTo>
                <a:cubicBezTo>
                  <a:pt x="2008" y="501"/>
                  <a:pt x="2009" y="501"/>
                  <a:pt x="2009" y="501"/>
                </a:cubicBezTo>
                <a:cubicBezTo>
                  <a:pt x="2010" y="501"/>
                  <a:pt x="2010" y="502"/>
                  <a:pt x="2010" y="502"/>
                </a:cubicBezTo>
                <a:cubicBezTo>
                  <a:pt x="2011" y="502"/>
                  <a:pt x="2011" y="502"/>
                  <a:pt x="2011" y="502"/>
                </a:cubicBezTo>
                <a:cubicBezTo>
                  <a:pt x="2011" y="502"/>
                  <a:pt x="2011" y="503"/>
                  <a:pt x="2011" y="503"/>
                </a:cubicBezTo>
                <a:cubicBezTo>
                  <a:pt x="2012" y="503"/>
                  <a:pt x="2014" y="503"/>
                  <a:pt x="2014" y="504"/>
                </a:cubicBezTo>
                <a:cubicBezTo>
                  <a:pt x="2015" y="504"/>
                  <a:pt x="2015" y="505"/>
                  <a:pt x="2015" y="505"/>
                </a:cubicBezTo>
                <a:cubicBezTo>
                  <a:pt x="2015" y="505"/>
                  <a:pt x="2015" y="505"/>
                  <a:pt x="2016" y="505"/>
                </a:cubicBezTo>
                <a:cubicBezTo>
                  <a:pt x="2016" y="505"/>
                  <a:pt x="2016" y="504"/>
                  <a:pt x="2016" y="504"/>
                </a:cubicBezTo>
                <a:cubicBezTo>
                  <a:pt x="2017" y="504"/>
                  <a:pt x="2017" y="504"/>
                  <a:pt x="2017" y="504"/>
                </a:cubicBezTo>
                <a:cubicBezTo>
                  <a:pt x="2018" y="503"/>
                  <a:pt x="2018" y="503"/>
                  <a:pt x="2018" y="503"/>
                </a:cubicBezTo>
                <a:cubicBezTo>
                  <a:pt x="2018" y="503"/>
                  <a:pt x="2018" y="503"/>
                  <a:pt x="2019" y="502"/>
                </a:cubicBezTo>
                <a:cubicBezTo>
                  <a:pt x="2019" y="502"/>
                  <a:pt x="2020" y="502"/>
                  <a:pt x="2020" y="501"/>
                </a:cubicBezTo>
                <a:cubicBezTo>
                  <a:pt x="2021" y="501"/>
                  <a:pt x="2021" y="501"/>
                  <a:pt x="2022" y="501"/>
                </a:cubicBezTo>
                <a:cubicBezTo>
                  <a:pt x="2022" y="501"/>
                  <a:pt x="2022" y="501"/>
                  <a:pt x="2022" y="501"/>
                </a:cubicBezTo>
                <a:cubicBezTo>
                  <a:pt x="2021" y="500"/>
                  <a:pt x="2021" y="500"/>
                  <a:pt x="2020" y="499"/>
                </a:cubicBezTo>
                <a:cubicBezTo>
                  <a:pt x="2020" y="498"/>
                  <a:pt x="2020" y="498"/>
                  <a:pt x="2020" y="497"/>
                </a:cubicBezTo>
                <a:cubicBezTo>
                  <a:pt x="2019" y="497"/>
                  <a:pt x="2019" y="496"/>
                  <a:pt x="2019" y="496"/>
                </a:cubicBezTo>
                <a:cubicBezTo>
                  <a:pt x="2019" y="495"/>
                  <a:pt x="2019" y="495"/>
                  <a:pt x="2019" y="495"/>
                </a:cubicBezTo>
                <a:cubicBezTo>
                  <a:pt x="2019" y="495"/>
                  <a:pt x="2019" y="494"/>
                  <a:pt x="2018" y="494"/>
                </a:cubicBezTo>
                <a:cubicBezTo>
                  <a:pt x="2018" y="494"/>
                  <a:pt x="2017" y="494"/>
                  <a:pt x="2017" y="493"/>
                </a:cubicBezTo>
                <a:cubicBezTo>
                  <a:pt x="2016" y="492"/>
                  <a:pt x="2014" y="489"/>
                  <a:pt x="2015" y="487"/>
                </a:cubicBezTo>
                <a:cubicBezTo>
                  <a:pt x="2016" y="487"/>
                  <a:pt x="2017" y="486"/>
                  <a:pt x="2017" y="486"/>
                </a:cubicBezTo>
                <a:cubicBezTo>
                  <a:pt x="2018" y="486"/>
                  <a:pt x="2018" y="485"/>
                  <a:pt x="2018" y="485"/>
                </a:cubicBezTo>
                <a:cubicBezTo>
                  <a:pt x="2019" y="485"/>
                  <a:pt x="2019" y="485"/>
                  <a:pt x="2019" y="484"/>
                </a:cubicBezTo>
                <a:cubicBezTo>
                  <a:pt x="2020" y="484"/>
                  <a:pt x="2020" y="483"/>
                  <a:pt x="2021" y="483"/>
                </a:cubicBezTo>
                <a:cubicBezTo>
                  <a:pt x="2022" y="482"/>
                  <a:pt x="2022" y="482"/>
                  <a:pt x="2022" y="481"/>
                </a:cubicBezTo>
                <a:cubicBezTo>
                  <a:pt x="2022" y="481"/>
                  <a:pt x="2022" y="480"/>
                  <a:pt x="2022" y="480"/>
                </a:cubicBezTo>
                <a:cubicBezTo>
                  <a:pt x="2023" y="479"/>
                  <a:pt x="2025" y="478"/>
                  <a:pt x="2025" y="478"/>
                </a:cubicBezTo>
                <a:cubicBezTo>
                  <a:pt x="2026" y="478"/>
                  <a:pt x="2026" y="478"/>
                  <a:pt x="2026" y="477"/>
                </a:cubicBezTo>
                <a:cubicBezTo>
                  <a:pt x="2027" y="477"/>
                  <a:pt x="2027" y="477"/>
                  <a:pt x="2027" y="477"/>
                </a:cubicBezTo>
                <a:cubicBezTo>
                  <a:pt x="2028" y="477"/>
                  <a:pt x="2028" y="477"/>
                  <a:pt x="2028" y="476"/>
                </a:cubicBezTo>
                <a:cubicBezTo>
                  <a:pt x="2029" y="475"/>
                  <a:pt x="2030" y="475"/>
                  <a:pt x="2031" y="474"/>
                </a:cubicBezTo>
                <a:cubicBezTo>
                  <a:pt x="2031" y="474"/>
                  <a:pt x="2031" y="474"/>
                  <a:pt x="2032" y="474"/>
                </a:cubicBezTo>
                <a:cubicBezTo>
                  <a:pt x="2032" y="473"/>
                  <a:pt x="2032" y="473"/>
                  <a:pt x="2033" y="473"/>
                </a:cubicBezTo>
                <a:cubicBezTo>
                  <a:pt x="2034" y="472"/>
                  <a:pt x="2036" y="470"/>
                  <a:pt x="2038" y="470"/>
                </a:cubicBezTo>
                <a:cubicBezTo>
                  <a:pt x="2039" y="470"/>
                  <a:pt x="2039" y="470"/>
                  <a:pt x="2040" y="471"/>
                </a:cubicBezTo>
                <a:cubicBezTo>
                  <a:pt x="2040" y="471"/>
                  <a:pt x="2040" y="471"/>
                  <a:pt x="2040" y="471"/>
                </a:cubicBezTo>
                <a:cubicBezTo>
                  <a:pt x="2042" y="471"/>
                  <a:pt x="2042" y="471"/>
                  <a:pt x="2042" y="471"/>
                </a:cubicBezTo>
                <a:cubicBezTo>
                  <a:pt x="2043" y="471"/>
                  <a:pt x="2043" y="472"/>
                  <a:pt x="2044" y="472"/>
                </a:cubicBezTo>
                <a:cubicBezTo>
                  <a:pt x="2045" y="472"/>
                  <a:pt x="2045" y="472"/>
                  <a:pt x="2045" y="472"/>
                </a:cubicBezTo>
                <a:cubicBezTo>
                  <a:pt x="2045" y="472"/>
                  <a:pt x="2045" y="472"/>
                  <a:pt x="2045" y="472"/>
                </a:cubicBezTo>
                <a:cubicBezTo>
                  <a:pt x="2046" y="472"/>
                  <a:pt x="2047" y="472"/>
                  <a:pt x="2047" y="473"/>
                </a:cubicBezTo>
                <a:cubicBezTo>
                  <a:pt x="2048" y="473"/>
                  <a:pt x="2048" y="473"/>
                  <a:pt x="2048" y="474"/>
                </a:cubicBezTo>
                <a:cubicBezTo>
                  <a:pt x="2048" y="475"/>
                  <a:pt x="2048" y="475"/>
                  <a:pt x="2048" y="475"/>
                </a:cubicBezTo>
                <a:cubicBezTo>
                  <a:pt x="2048" y="475"/>
                  <a:pt x="2048" y="475"/>
                  <a:pt x="2048" y="475"/>
                </a:cubicBezTo>
                <a:cubicBezTo>
                  <a:pt x="2048" y="475"/>
                  <a:pt x="2048" y="475"/>
                  <a:pt x="2048" y="475"/>
                </a:cubicBezTo>
                <a:cubicBezTo>
                  <a:pt x="2048" y="474"/>
                  <a:pt x="2049" y="474"/>
                  <a:pt x="2050" y="474"/>
                </a:cubicBezTo>
                <a:cubicBezTo>
                  <a:pt x="2051" y="474"/>
                  <a:pt x="2051" y="474"/>
                  <a:pt x="2052" y="474"/>
                </a:cubicBezTo>
                <a:cubicBezTo>
                  <a:pt x="2052" y="475"/>
                  <a:pt x="2052" y="475"/>
                  <a:pt x="2052" y="475"/>
                </a:cubicBezTo>
                <a:cubicBezTo>
                  <a:pt x="2052" y="475"/>
                  <a:pt x="2052" y="475"/>
                  <a:pt x="2052" y="475"/>
                </a:cubicBezTo>
                <a:cubicBezTo>
                  <a:pt x="2052" y="474"/>
                  <a:pt x="2052" y="474"/>
                  <a:pt x="2052" y="474"/>
                </a:cubicBezTo>
                <a:cubicBezTo>
                  <a:pt x="2052" y="473"/>
                  <a:pt x="2052" y="473"/>
                  <a:pt x="2052" y="472"/>
                </a:cubicBezTo>
                <a:cubicBezTo>
                  <a:pt x="2052" y="471"/>
                  <a:pt x="2052" y="471"/>
                  <a:pt x="2052" y="471"/>
                </a:cubicBezTo>
                <a:cubicBezTo>
                  <a:pt x="2052" y="471"/>
                  <a:pt x="2052" y="471"/>
                  <a:pt x="2052" y="471"/>
                </a:cubicBezTo>
                <a:cubicBezTo>
                  <a:pt x="2052" y="471"/>
                  <a:pt x="2052" y="471"/>
                  <a:pt x="2052" y="471"/>
                </a:cubicBezTo>
                <a:cubicBezTo>
                  <a:pt x="2052" y="471"/>
                  <a:pt x="2052" y="471"/>
                  <a:pt x="2052" y="471"/>
                </a:cubicBezTo>
                <a:cubicBezTo>
                  <a:pt x="2053" y="471"/>
                  <a:pt x="2053" y="471"/>
                  <a:pt x="2053" y="470"/>
                </a:cubicBezTo>
                <a:cubicBezTo>
                  <a:pt x="2053" y="470"/>
                  <a:pt x="2053" y="470"/>
                  <a:pt x="2053" y="469"/>
                </a:cubicBezTo>
                <a:cubicBezTo>
                  <a:pt x="2053" y="469"/>
                  <a:pt x="2053" y="469"/>
                  <a:pt x="2053" y="468"/>
                </a:cubicBezTo>
                <a:cubicBezTo>
                  <a:pt x="2053" y="468"/>
                  <a:pt x="2053" y="468"/>
                  <a:pt x="2053" y="467"/>
                </a:cubicBezTo>
                <a:cubicBezTo>
                  <a:pt x="2054" y="466"/>
                  <a:pt x="2054" y="466"/>
                  <a:pt x="2054" y="466"/>
                </a:cubicBezTo>
                <a:cubicBezTo>
                  <a:pt x="2054" y="465"/>
                  <a:pt x="2054" y="464"/>
                  <a:pt x="2054" y="463"/>
                </a:cubicBezTo>
                <a:cubicBezTo>
                  <a:pt x="2053" y="463"/>
                  <a:pt x="2053" y="463"/>
                  <a:pt x="2053" y="463"/>
                </a:cubicBezTo>
                <a:cubicBezTo>
                  <a:pt x="2053" y="463"/>
                  <a:pt x="2053" y="463"/>
                  <a:pt x="2053" y="463"/>
                </a:cubicBezTo>
                <a:cubicBezTo>
                  <a:pt x="2053" y="463"/>
                  <a:pt x="2052" y="462"/>
                  <a:pt x="2052" y="462"/>
                </a:cubicBezTo>
                <a:cubicBezTo>
                  <a:pt x="2051" y="462"/>
                  <a:pt x="2050" y="461"/>
                  <a:pt x="2050" y="461"/>
                </a:cubicBezTo>
                <a:cubicBezTo>
                  <a:pt x="2050" y="461"/>
                  <a:pt x="2049" y="460"/>
                  <a:pt x="2049" y="460"/>
                </a:cubicBezTo>
                <a:cubicBezTo>
                  <a:pt x="2048" y="460"/>
                  <a:pt x="2047" y="460"/>
                  <a:pt x="2047" y="459"/>
                </a:cubicBezTo>
                <a:cubicBezTo>
                  <a:pt x="2046" y="457"/>
                  <a:pt x="2047" y="456"/>
                  <a:pt x="2048" y="455"/>
                </a:cubicBezTo>
                <a:cubicBezTo>
                  <a:pt x="2048" y="455"/>
                  <a:pt x="2048" y="454"/>
                  <a:pt x="2048" y="454"/>
                </a:cubicBezTo>
                <a:cubicBezTo>
                  <a:pt x="2047" y="453"/>
                  <a:pt x="2047" y="452"/>
                  <a:pt x="2047" y="452"/>
                </a:cubicBezTo>
                <a:cubicBezTo>
                  <a:pt x="2048" y="451"/>
                  <a:pt x="2048" y="450"/>
                  <a:pt x="2048" y="449"/>
                </a:cubicBezTo>
                <a:cubicBezTo>
                  <a:pt x="2049" y="449"/>
                  <a:pt x="2049" y="448"/>
                  <a:pt x="2049" y="447"/>
                </a:cubicBezTo>
                <a:cubicBezTo>
                  <a:pt x="2049" y="447"/>
                  <a:pt x="2049" y="446"/>
                  <a:pt x="2050" y="446"/>
                </a:cubicBezTo>
                <a:cubicBezTo>
                  <a:pt x="2050" y="445"/>
                  <a:pt x="2050" y="443"/>
                  <a:pt x="2050" y="442"/>
                </a:cubicBezTo>
                <a:cubicBezTo>
                  <a:pt x="2050" y="442"/>
                  <a:pt x="2050" y="442"/>
                  <a:pt x="2050" y="441"/>
                </a:cubicBezTo>
                <a:cubicBezTo>
                  <a:pt x="2049" y="440"/>
                  <a:pt x="2049" y="440"/>
                  <a:pt x="2049" y="439"/>
                </a:cubicBezTo>
                <a:cubicBezTo>
                  <a:pt x="2049" y="439"/>
                  <a:pt x="2048" y="438"/>
                  <a:pt x="2047" y="437"/>
                </a:cubicBezTo>
                <a:cubicBezTo>
                  <a:pt x="2046" y="436"/>
                  <a:pt x="2046" y="436"/>
                  <a:pt x="2045" y="435"/>
                </a:cubicBezTo>
                <a:cubicBezTo>
                  <a:pt x="2045" y="435"/>
                  <a:pt x="2045" y="435"/>
                  <a:pt x="2045" y="435"/>
                </a:cubicBezTo>
                <a:cubicBezTo>
                  <a:pt x="2044" y="434"/>
                  <a:pt x="2044" y="434"/>
                  <a:pt x="2044" y="434"/>
                </a:cubicBezTo>
                <a:cubicBezTo>
                  <a:pt x="2043" y="433"/>
                  <a:pt x="2042" y="432"/>
                  <a:pt x="2042" y="431"/>
                </a:cubicBezTo>
                <a:cubicBezTo>
                  <a:pt x="2042" y="430"/>
                  <a:pt x="2042" y="430"/>
                  <a:pt x="2043" y="429"/>
                </a:cubicBezTo>
                <a:cubicBezTo>
                  <a:pt x="2043" y="429"/>
                  <a:pt x="2044" y="429"/>
                  <a:pt x="2045" y="429"/>
                </a:cubicBezTo>
                <a:cubicBezTo>
                  <a:pt x="2047" y="429"/>
                  <a:pt x="2048" y="430"/>
                  <a:pt x="2049" y="431"/>
                </a:cubicBezTo>
                <a:cubicBezTo>
                  <a:pt x="2049" y="432"/>
                  <a:pt x="2050" y="432"/>
                  <a:pt x="2051" y="432"/>
                </a:cubicBezTo>
                <a:cubicBezTo>
                  <a:pt x="2051" y="432"/>
                  <a:pt x="2051" y="432"/>
                  <a:pt x="2051" y="432"/>
                </a:cubicBezTo>
                <a:cubicBezTo>
                  <a:pt x="2052" y="432"/>
                  <a:pt x="2052" y="432"/>
                  <a:pt x="2053" y="432"/>
                </a:cubicBezTo>
                <a:cubicBezTo>
                  <a:pt x="2053" y="432"/>
                  <a:pt x="2053" y="432"/>
                  <a:pt x="2054" y="432"/>
                </a:cubicBezTo>
                <a:cubicBezTo>
                  <a:pt x="2054" y="432"/>
                  <a:pt x="2055" y="431"/>
                  <a:pt x="2056" y="431"/>
                </a:cubicBezTo>
                <a:cubicBezTo>
                  <a:pt x="2056" y="431"/>
                  <a:pt x="2057" y="431"/>
                  <a:pt x="2057" y="432"/>
                </a:cubicBezTo>
                <a:cubicBezTo>
                  <a:pt x="2058" y="432"/>
                  <a:pt x="2058" y="432"/>
                  <a:pt x="2058" y="432"/>
                </a:cubicBezTo>
                <a:cubicBezTo>
                  <a:pt x="2059" y="432"/>
                  <a:pt x="2059" y="433"/>
                  <a:pt x="2060" y="433"/>
                </a:cubicBezTo>
                <a:cubicBezTo>
                  <a:pt x="2060" y="433"/>
                  <a:pt x="2060" y="433"/>
                  <a:pt x="2061" y="433"/>
                </a:cubicBezTo>
                <a:cubicBezTo>
                  <a:pt x="2062" y="433"/>
                  <a:pt x="2062" y="433"/>
                  <a:pt x="2062" y="433"/>
                </a:cubicBezTo>
                <a:cubicBezTo>
                  <a:pt x="2064" y="434"/>
                  <a:pt x="2065" y="435"/>
                  <a:pt x="2066" y="435"/>
                </a:cubicBezTo>
                <a:cubicBezTo>
                  <a:pt x="2067" y="436"/>
                  <a:pt x="2067" y="437"/>
                  <a:pt x="2067" y="438"/>
                </a:cubicBezTo>
                <a:cubicBezTo>
                  <a:pt x="2067" y="438"/>
                  <a:pt x="2067" y="438"/>
                  <a:pt x="2067" y="438"/>
                </a:cubicBezTo>
                <a:cubicBezTo>
                  <a:pt x="2067" y="438"/>
                  <a:pt x="2068" y="439"/>
                  <a:pt x="2068" y="439"/>
                </a:cubicBezTo>
                <a:cubicBezTo>
                  <a:pt x="2068" y="439"/>
                  <a:pt x="2069" y="440"/>
                  <a:pt x="2069" y="440"/>
                </a:cubicBezTo>
                <a:cubicBezTo>
                  <a:pt x="2070" y="440"/>
                  <a:pt x="2070" y="441"/>
                  <a:pt x="2071" y="441"/>
                </a:cubicBezTo>
                <a:cubicBezTo>
                  <a:pt x="2071" y="442"/>
                  <a:pt x="2071" y="442"/>
                  <a:pt x="2072" y="443"/>
                </a:cubicBezTo>
                <a:cubicBezTo>
                  <a:pt x="2074" y="444"/>
                  <a:pt x="2073" y="446"/>
                  <a:pt x="2073" y="447"/>
                </a:cubicBezTo>
                <a:cubicBezTo>
                  <a:pt x="2072" y="448"/>
                  <a:pt x="2070" y="448"/>
                  <a:pt x="2069" y="448"/>
                </a:cubicBezTo>
                <a:cubicBezTo>
                  <a:pt x="2069" y="448"/>
                  <a:pt x="2069" y="448"/>
                  <a:pt x="2069" y="448"/>
                </a:cubicBezTo>
                <a:cubicBezTo>
                  <a:pt x="2069" y="448"/>
                  <a:pt x="2068" y="448"/>
                  <a:pt x="2068" y="448"/>
                </a:cubicBezTo>
                <a:cubicBezTo>
                  <a:pt x="2067" y="448"/>
                  <a:pt x="2067" y="448"/>
                  <a:pt x="2066" y="448"/>
                </a:cubicBezTo>
                <a:cubicBezTo>
                  <a:pt x="2066" y="447"/>
                  <a:pt x="2066" y="447"/>
                  <a:pt x="2066" y="447"/>
                </a:cubicBezTo>
                <a:cubicBezTo>
                  <a:pt x="2066" y="447"/>
                  <a:pt x="2066" y="447"/>
                  <a:pt x="2066" y="447"/>
                </a:cubicBezTo>
                <a:cubicBezTo>
                  <a:pt x="2066" y="448"/>
                  <a:pt x="2066" y="448"/>
                  <a:pt x="2066" y="448"/>
                </a:cubicBezTo>
                <a:cubicBezTo>
                  <a:pt x="2065" y="448"/>
                  <a:pt x="2065" y="448"/>
                  <a:pt x="2065" y="448"/>
                </a:cubicBezTo>
                <a:cubicBezTo>
                  <a:pt x="2065" y="448"/>
                  <a:pt x="2064" y="448"/>
                  <a:pt x="2064" y="448"/>
                </a:cubicBezTo>
                <a:cubicBezTo>
                  <a:pt x="2064" y="448"/>
                  <a:pt x="2064" y="448"/>
                  <a:pt x="2064" y="448"/>
                </a:cubicBezTo>
                <a:cubicBezTo>
                  <a:pt x="2063" y="449"/>
                  <a:pt x="2063" y="449"/>
                  <a:pt x="2063" y="449"/>
                </a:cubicBezTo>
                <a:cubicBezTo>
                  <a:pt x="2063" y="449"/>
                  <a:pt x="2063" y="450"/>
                  <a:pt x="2063" y="450"/>
                </a:cubicBezTo>
                <a:cubicBezTo>
                  <a:pt x="2063" y="451"/>
                  <a:pt x="2062" y="452"/>
                  <a:pt x="2061" y="452"/>
                </a:cubicBezTo>
                <a:cubicBezTo>
                  <a:pt x="2061" y="452"/>
                  <a:pt x="2061" y="453"/>
                  <a:pt x="2060" y="453"/>
                </a:cubicBezTo>
                <a:cubicBezTo>
                  <a:pt x="2060" y="453"/>
                  <a:pt x="2060" y="453"/>
                  <a:pt x="2060" y="453"/>
                </a:cubicBezTo>
                <a:cubicBezTo>
                  <a:pt x="2060" y="453"/>
                  <a:pt x="2060" y="453"/>
                  <a:pt x="2060" y="453"/>
                </a:cubicBezTo>
                <a:cubicBezTo>
                  <a:pt x="2060" y="453"/>
                  <a:pt x="2061" y="453"/>
                  <a:pt x="2061" y="453"/>
                </a:cubicBezTo>
                <a:cubicBezTo>
                  <a:pt x="2061" y="454"/>
                  <a:pt x="2061" y="454"/>
                  <a:pt x="2061" y="454"/>
                </a:cubicBezTo>
                <a:cubicBezTo>
                  <a:pt x="2062" y="454"/>
                  <a:pt x="2063" y="454"/>
                  <a:pt x="2063" y="455"/>
                </a:cubicBezTo>
                <a:cubicBezTo>
                  <a:pt x="2064" y="456"/>
                  <a:pt x="2064" y="456"/>
                  <a:pt x="2064" y="457"/>
                </a:cubicBezTo>
                <a:cubicBezTo>
                  <a:pt x="2064" y="457"/>
                  <a:pt x="2064" y="458"/>
                  <a:pt x="2064" y="458"/>
                </a:cubicBezTo>
                <a:cubicBezTo>
                  <a:pt x="2064" y="458"/>
                  <a:pt x="2064" y="458"/>
                  <a:pt x="2065" y="458"/>
                </a:cubicBezTo>
                <a:cubicBezTo>
                  <a:pt x="2065" y="458"/>
                  <a:pt x="2065" y="459"/>
                  <a:pt x="2066" y="459"/>
                </a:cubicBezTo>
                <a:cubicBezTo>
                  <a:pt x="2066" y="459"/>
                  <a:pt x="2067" y="460"/>
                  <a:pt x="2066" y="461"/>
                </a:cubicBezTo>
                <a:cubicBezTo>
                  <a:pt x="2066" y="462"/>
                  <a:pt x="2066" y="462"/>
                  <a:pt x="2067" y="463"/>
                </a:cubicBezTo>
                <a:cubicBezTo>
                  <a:pt x="2067" y="463"/>
                  <a:pt x="2067" y="463"/>
                  <a:pt x="2067" y="463"/>
                </a:cubicBezTo>
                <a:cubicBezTo>
                  <a:pt x="2067" y="463"/>
                  <a:pt x="2067" y="463"/>
                  <a:pt x="2068" y="463"/>
                </a:cubicBezTo>
                <a:cubicBezTo>
                  <a:pt x="2068" y="462"/>
                  <a:pt x="2069" y="462"/>
                  <a:pt x="2069" y="462"/>
                </a:cubicBezTo>
                <a:cubicBezTo>
                  <a:pt x="2070" y="462"/>
                  <a:pt x="2070" y="462"/>
                  <a:pt x="2071" y="462"/>
                </a:cubicBezTo>
                <a:cubicBezTo>
                  <a:pt x="2071" y="462"/>
                  <a:pt x="2072" y="462"/>
                  <a:pt x="2072" y="462"/>
                </a:cubicBezTo>
                <a:cubicBezTo>
                  <a:pt x="2072" y="462"/>
                  <a:pt x="2073" y="462"/>
                  <a:pt x="2073" y="462"/>
                </a:cubicBezTo>
                <a:cubicBezTo>
                  <a:pt x="2073" y="462"/>
                  <a:pt x="2073" y="462"/>
                  <a:pt x="2073" y="462"/>
                </a:cubicBezTo>
                <a:cubicBezTo>
                  <a:pt x="2073" y="462"/>
                  <a:pt x="2073" y="462"/>
                  <a:pt x="2074" y="462"/>
                </a:cubicBezTo>
                <a:cubicBezTo>
                  <a:pt x="2075" y="461"/>
                  <a:pt x="2075" y="461"/>
                  <a:pt x="2076" y="461"/>
                </a:cubicBezTo>
                <a:cubicBezTo>
                  <a:pt x="2076" y="461"/>
                  <a:pt x="2077" y="461"/>
                  <a:pt x="2077" y="461"/>
                </a:cubicBezTo>
                <a:cubicBezTo>
                  <a:pt x="2078" y="461"/>
                  <a:pt x="2079" y="460"/>
                  <a:pt x="2079" y="459"/>
                </a:cubicBezTo>
                <a:cubicBezTo>
                  <a:pt x="2079" y="459"/>
                  <a:pt x="2079" y="459"/>
                  <a:pt x="2079" y="459"/>
                </a:cubicBezTo>
                <a:cubicBezTo>
                  <a:pt x="2079" y="458"/>
                  <a:pt x="2079" y="458"/>
                  <a:pt x="2079" y="457"/>
                </a:cubicBezTo>
                <a:cubicBezTo>
                  <a:pt x="2079" y="457"/>
                  <a:pt x="2080" y="456"/>
                  <a:pt x="2080" y="456"/>
                </a:cubicBezTo>
                <a:cubicBezTo>
                  <a:pt x="2080" y="456"/>
                  <a:pt x="2080" y="456"/>
                  <a:pt x="2080" y="456"/>
                </a:cubicBezTo>
                <a:cubicBezTo>
                  <a:pt x="2080" y="455"/>
                  <a:pt x="2080" y="455"/>
                  <a:pt x="2080" y="454"/>
                </a:cubicBezTo>
                <a:cubicBezTo>
                  <a:pt x="2081" y="451"/>
                  <a:pt x="2081" y="451"/>
                  <a:pt x="2081" y="451"/>
                </a:cubicBezTo>
                <a:cubicBezTo>
                  <a:pt x="2081" y="451"/>
                  <a:pt x="2081" y="451"/>
                  <a:pt x="2081" y="451"/>
                </a:cubicBezTo>
                <a:cubicBezTo>
                  <a:pt x="2080" y="451"/>
                  <a:pt x="2080" y="450"/>
                  <a:pt x="2080" y="450"/>
                </a:cubicBezTo>
                <a:cubicBezTo>
                  <a:pt x="2080" y="449"/>
                  <a:pt x="2081" y="449"/>
                  <a:pt x="2081" y="449"/>
                </a:cubicBezTo>
                <a:cubicBezTo>
                  <a:pt x="2082" y="448"/>
                  <a:pt x="2083" y="448"/>
                  <a:pt x="2083" y="448"/>
                </a:cubicBezTo>
                <a:cubicBezTo>
                  <a:pt x="2083" y="448"/>
                  <a:pt x="2083" y="448"/>
                  <a:pt x="2083" y="448"/>
                </a:cubicBezTo>
                <a:cubicBezTo>
                  <a:pt x="2084" y="448"/>
                  <a:pt x="2084" y="448"/>
                  <a:pt x="2084" y="448"/>
                </a:cubicBezTo>
                <a:cubicBezTo>
                  <a:pt x="2085" y="448"/>
                  <a:pt x="2085" y="448"/>
                  <a:pt x="2085" y="448"/>
                </a:cubicBezTo>
                <a:cubicBezTo>
                  <a:pt x="2085" y="448"/>
                  <a:pt x="2085" y="448"/>
                  <a:pt x="2085" y="448"/>
                </a:cubicBezTo>
                <a:cubicBezTo>
                  <a:pt x="2086" y="448"/>
                  <a:pt x="2087" y="447"/>
                  <a:pt x="2088" y="447"/>
                </a:cubicBezTo>
                <a:cubicBezTo>
                  <a:pt x="2088" y="447"/>
                  <a:pt x="2089" y="447"/>
                  <a:pt x="2089" y="448"/>
                </a:cubicBezTo>
                <a:cubicBezTo>
                  <a:pt x="2089" y="448"/>
                  <a:pt x="2089" y="448"/>
                  <a:pt x="2089" y="448"/>
                </a:cubicBezTo>
                <a:cubicBezTo>
                  <a:pt x="2089" y="448"/>
                  <a:pt x="2089" y="448"/>
                  <a:pt x="2090" y="448"/>
                </a:cubicBezTo>
                <a:cubicBezTo>
                  <a:pt x="2090" y="448"/>
                  <a:pt x="2090" y="448"/>
                  <a:pt x="2090" y="448"/>
                </a:cubicBezTo>
                <a:cubicBezTo>
                  <a:pt x="2090" y="448"/>
                  <a:pt x="2090" y="448"/>
                  <a:pt x="2090" y="448"/>
                </a:cubicBezTo>
                <a:cubicBezTo>
                  <a:pt x="2089" y="447"/>
                  <a:pt x="2089" y="447"/>
                  <a:pt x="2089" y="447"/>
                </a:cubicBezTo>
                <a:cubicBezTo>
                  <a:pt x="2088" y="445"/>
                  <a:pt x="2088" y="444"/>
                  <a:pt x="2089" y="442"/>
                </a:cubicBezTo>
                <a:cubicBezTo>
                  <a:pt x="2089" y="442"/>
                  <a:pt x="2090" y="442"/>
                  <a:pt x="2091" y="442"/>
                </a:cubicBezTo>
                <a:cubicBezTo>
                  <a:pt x="2091" y="442"/>
                  <a:pt x="2091" y="442"/>
                  <a:pt x="2091" y="442"/>
                </a:cubicBezTo>
                <a:cubicBezTo>
                  <a:pt x="2092" y="442"/>
                  <a:pt x="2092" y="442"/>
                  <a:pt x="2092" y="442"/>
                </a:cubicBezTo>
                <a:cubicBezTo>
                  <a:pt x="2092" y="442"/>
                  <a:pt x="2092" y="442"/>
                  <a:pt x="2093" y="442"/>
                </a:cubicBezTo>
                <a:cubicBezTo>
                  <a:pt x="2093" y="442"/>
                  <a:pt x="2093" y="442"/>
                  <a:pt x="2093" y="442"/>
                </a:cubicBezTo>
                <a:cubicBezTo>
                  <a:pt x="2093" y="442"/>
                  <a:pt x="2093" y="441"/>
                  <a:pt x="2093" y="441"/>
                </a:cubicBezTo>
                <a:cubicBezTo>
                  <a:pt x="2094" y="441"/>
                  <a:pt x="2095" y="440"/>
                  <a:pt x="2095" y="440"/>
                </a:cubicBezTo>
                <a:cubicBezTo>
                  <a:pt x="2096" y="440"/>
                  <a:pt x="2097" y="439"/>
                  <a:pt x="2098" y="439"/>
                </a:cubicBezTo>
                <a:cubicBezTo>
                  <a:pt x="2098" y="439"/>
                  <a:pt x="2098" y="438"/>
                  <a:pt x="2099" y="438"/>
                </a:cubicBezTo>
                <a:cubicBezTo>
                  <a:pt x="2099" y="439"/>
                  <a:pt x="2099" y="439"/>
                  <a:pt x="2099" y="439"/>
                </a:cubicBezTo>
                <a:cubicBezTo>
                  <a:pt x="2099" y="438"/>
                  <a:pt x="2099" y="438"/>
                  <a:pt x="2099" y="438"/>
                </a:cubicBezTo>
                <a:cubicBezTo>
                  <a:pt x="2100" y="437"/>
                  <a:pt x="2101" y="436"/>
                  <a:pt x="2102" y="436"/>
                </a:cubicBezTo>
                <a:cubicBezTo>
                  <a:pt x="2102" y="436"/>
                  <a:pt x="2102" y="435"/>
                  <a:pt x="2103" y="435"/>
                </a:cubicBezTo>
                <a:cubicBezTo>
                  <a:pt x="2103" y="435"/>
                  <a:pt x="2104" y="435"/>
                  <a:pt x="2104" y="434"/>
                </a:cubicBezTo>
                <a:cubicBezTo>
                  <a:pt x="2105" y="434"/>
                  <a:pt x="2105" y="433"/>
                  <a:pt x="2106" y="433"/>
                </a:cubicBezTo>
                <a:cubicBezTo>
                  <a:pt x="2107" y="432"/>
                  <a:pt x="2108" y="432"/>
                  <a:pt x="2109" y="432"/>
                </a:cubicBezTo>
                <a:cubicBezTo>
                  <a:pt x="2109" y="432"/>
                  <a:pt x="2109" y="432"/>
                  <a:pt x="2109" y="432"/>
                </a:cubicBezTo>
                <a:cubicBezTo>
                  <a:pt x="2110" y="432"/>
                  <a:pt x="2110" y="432"/>
                  <a:pt x="2110" y="432"/>
                </a:cubicBezTo>
                <a:cubicBezTo>
                  <a:pt x="2111" y="432"/>
                  <a:pt x="2111" y="431"/>
                  <a:pt x="2112" y="431"/>
                </a:cubicBezTo>
                <a:cubicBezTo>
                  <a:pt x="2113" y="431"/>
                  <a:pt x="2114" y="430"/>
                  <a:pt x="2115" y="430"/>
                </a:cubicBezTo>
                <a:cubicBezTo>
                  <a:pt x="2115" y="430"/>
                  <a:pt x="2115" y="430"/>
                  <a:pt x="2116" y="430"/>
                </a:cubicBezTo>
                <a:cubicBezTo>
                  <a:pt x="2116" y="430"/>
                  <a:pt x="2117" y="430"/>
                  <a:pt x="2117" y="430"/>
                </a:cubicBezTo>
                <a:cubicBezTo>
                  <a:pt x="2117" y="429"/>
                  <a:pt x="2117" y="428"/>
                  <a:pt x="2118" y="427"/>
                </a:cubicBezTo>
                <a:cubicBezTo>
                  <a:pt x="2118" y="426"/>
                  <a:pt x="2119" y="425"/>
                  <a:pt x="2121" y="425"/>
                </a:cubicBezTo>
                <a:cubicBezTo>
                  <a:pt x="2121" y="425"/>
                  <a:pt x="2121" y="425"/>
                  <a:pt x="2122" y="425"/>
                </a:cubicBezTo>
                <a:cubicBezTo>
                  <a:pt x="2122" y="425"/>
                  <a:pt x="2123" y="426"/>
                  <a:pt x="2123" y="427"/>
                </a:cubicBezTo>
                <a:cubicBezTo>
                  <a:pt x="2123" y="426"/>
                  <a:pt x="2123" y="426"/>
                  <a:pt x="2123" y="426"/>
                </a:cubicBezTo>
                <a:cubicBezTo>
                  <a:pt x="2123" y="425"/>
                  <a:pt x="2123" y="425"/>
                  <a:pt x="2124" y="424"/>
                </a:cubicBezTo>
                <a:cubicBezTo>
                  <a:pt x="2124" y="424"/>
                  <a:pt x="2125" y="423"/>
                  <a:pt x="2126" y="423"/>
                </a:cubicBezTo>
                <a:cubicBezTo>
                  <a:pt x="2126" y="423"/>
                  <a:pt x="2126" y="423"/>
                  <a:pt x="2126" y="423"/>
                </a:cubicBezTo>
                <a:cubicBezTo>
                  <a:pt x="2126" y="423"/>
                  <a:pt x="2127" y="423"/>
                  <a:pt x="2127" y="423"/>
                </a:cubicBezTo>
                <a:cubicBezTo>
                  <a:pt x="2128" y="422"/>
                  <a:pt x="2129" y="421"/>
                  <a:pt x="2131" y="421"/>
                </a:cubicBezTo>
                <a:cubicBezTo>
                  <a:pt x="2131" y="421"/>
                  <a:pt x="2131" y="421"/>
                  <a:pt x="2131" y="421"/>
                </a:cubicBezTo>
                <a:cubicBezTo>
                  <a:pt x="2132" y="421"/>
                  <a:pt x="2132" y="421"/>
                  <a:pt x="2132" y="421"/>
                </a:cubicBezTo>
                <a:cubicBezTo>
                  <a:pt x="2133" y="421"/>
                  <a:pt x="2133" y="421"/>
                  <a:pt x="2134" y="421"/>
                </a:cubicBezTo>
                <a:cubicBezTo>
                  <a:pt x="2134" y="421"/>
                  <a:pt x="2134" y="420"/>
                  <a:pt x="2135" y="420"/>
                </a:cubicBezTo>
                <a:cubicBezTo>
                  <a:pt x="2135" y="420"/>
                  <a:pt x="2135" y="420"/>
                  <a:pt x="2135" y="420"/>
                </a:cubicBezTo>
                <a:cubicBezTo>
                  <a:pt x="2136" y="420"/>
                  <a:pt x="2136" y="420"/>
                  <a:pt x="2136" y="421"/>
                </a:cubicBezTo>
                <a:cubicBezTo>
                  <a:pt x="2136" y="421"/>
                  <a:pt x="2136" y="421"/>
                  <a:pt x="2136" y="421"/>
                </a:cubicBezTo>
                <a:cubicBezTo>
                  <a:pt x="2137" y="421"/>
                  <a:pt x="2137" y="421"/>
                  <a:pt x="2137" y="421"/>
                </a:cubicBezTo>
                <a:cubicBezTo>
                  <a:pt x="2137" y="420"/>
                  <a:pt x="2138" y="420"/>
                  <a:pt x="2138" y="420"/>
                </a:cubicBezTo>
                <a:cubicBezTo>
                  <a:pt x="2138" y="420"/>
                  <a:pt x="2138" y="420"/>
                  <a:pt x="2138" y="420"/>
                </a:cubicBezTo>
                <a:cubicBezTo>
                  <a:pt x="2139" y="420"/>
                  <a:pt x="2139" y="420"/>
                  <a:pt x="2139" y="420"/>
                </a:cubicBezTo>
                <a:cubicBezTo>
                  <a:pt x="2139" y="420"/>
                  <a:pt x="2140" y="421"/>
                  <a:pt x="2140" y="421"/>
                </a:cubicBezTo>
                <a:cubicBezTo>
                  <a:pt x="2140" y="420"/>
                  <a:pt x="2141" y="420"/>
                  <a:pt x="2141" y="420"/>
                </a:cubicBezTo>
                <a:cubicBezTo>
                  <a:pt x="2142" y="420"/>
                  <a:pt x="2142" y="420"/>
                  <a:pt x="2143" y="421"/>
                </a:cubicBezTo>
                <a:cubicBezTo>
                  <a:pt x="2143" y="420"/>
                  <a:pt x="2143" y="420"/>
                  <a:pt x="2143" y="420"/>
                </a:cubicBezTo>
                <a:cubicBezTo>
                  <a:pt x="2144" y="420"/>
                  <a:pt x="2144" y="421"/>
                  <a:pt x="2145" y="421"/>
                </a:cubicBezTo>
                <a:cubicBezTo>
                  <a:pt x="2145" y="421"/>
                  <a:pt x="2145" y="422"/>
                  <a:pt x="2145" y="422"/>
                </a:cubicBezTo>
                <a:cubicBezTo>
                  <a:pt x="2145" y="423"/>
                  <a:pt x="2145" y="423"/>
                  <a:pt x="2145" y="424"/>
                </a:cubicBezTo>
                <a:cubicBezTo>
                  <a:pt x="2145" y="424"/>
                  <a:pt x="2145" y="425"/>
                  <a:pt x="2145" y="425"/>
                </a:cubicBezTo>
                <a:cubicBezTo>
                  <a:pt x="2144" y="426"/>
                  <a:pt x="2144" y="426"/>
                  <a:pt x="2143" y="426"/>
                </a:cubicBezTo>
                <a:cubicBezTo>
                  <a:pt x="2143" y="426"/>
                  <a:pt x="2143" y="426"/>
                  <a:pt x="2143" y="426"/>
                </a:cubicBezTo>
                <a:cubicBezTo>
                  <a:pt x="2142" y="425"/>
                  <a:pt x="2142" y="425"/>
                  <a:pt x="2141" y="424"/>
                </a:cubicBezTo>
                <a:cubicBezTo>
                  <a:pt x="2141" y="424"/>
                  <a:pt x="2141" y="424"/>
                  <a:pt x="2141" y="424"/>
                </a:cubicBezTo>
                <a:cubicBezTo>
                  <a:pt x="2141" y="424"/>
                  <a:pt x="2141" y="424"/>
                  <a:pt x="2141" y="424"/>
                </a:cubicBezTo>
                <a:cubicBezTo>
                  <a:pt x="2141" y="424"/>
                  <a:pt x="2140" y="424"/>
                  <a:pt x="2140" y="424"/>
                </a:cubicBezTo>
                <a:cubicBezTo>
                  <a:pt x="2140" y="424"/>
                  <a:pt x="2139" y="424"/>
                  <a:pt x="2139" y="424"/>
                </a:cubicBezTo>
                <a:cubicBezTo>
                  <a:pt x="2138" y="424"/>
                  <a:pt x="2138" y="424"/>
                  <a:pt x="2138" y="424"/>
                </a:cubicBezTo>
                <a:cubicBezTo>
                  <a:pt x="2137" y="424"/>
                  <a:pt x="2137" y="424"/>
                  <a:pt x="2137" y="423"/>
                </a:cubicBezTo>
                <a:cubicBezTo>
                  <a:pt x="2137" y="423"/>
                  <a:pt x="2137" y="423"/>
                  <a:pt x="2137" y="423"/>
                </a:cubicBezTo>
                <a:cubicBezTo>
                  <a:pt x="2136" y="424"/>
                  <a:pt x="2136" y="424"/>
                  <a:pt x="2135" y="424"/>
                </a:cubicBezTo>
                <a:cubicBezTo>
                  <a:pt x="2135" y="424"/>
                  <a:pt x="2135" y="424"/>
                  <a:pt x="2134" y="424"/>
                </a:cubicBezTo>
                <a:cubicBezTo>
                  <a:pt x="2134" y="424"/>
                  <a:pt x="2134" y="424"/>
                  <a:pt x="2134" y="424"/>
                </a:cubicBezTo>
                <a:cubicBezTo>
                  <a:pt x="2133" y="424"/>
                  <a:pt x="2133" y="424"/>
                  <a:pt x="2133" y="424"/>
                </a:cubicBezTo>
                <a:cubicBezTo>
                  <a:pt x="2132" y="424"/>
                  <a:pt x="2132" y="425"/>
                  <a:pt x="2131" y="425"/>
                </a:cubicBezTo>
                <a:cubicBezTo>
                  <a:pt x="2132" y="425"/>
                  <a:pt x="2132" y="426"/>
                  <a:pt x="2133" y="426"/>
                </a:cubicBezTo>
                <a:cubicBezTo>
                  <a:pt x="2133" y="427"/>
                  <a:pt x="2133" y="427"/>
                  <a:pt x="2133" y="428"/>
                </a:cubicBezTo>
                <a:cubicBezTo>
                  <a:pt x="2133" y="428"/>
                  <a:pt x="2133" y="428"/>
                  <a:pt x="2133" y="429"/>
                </a:cubicBezTo>
                <a:cubicBezTo>
                  <a:pt x="2133" y="429"/>
                  <a:pt x="2133" y="430"/>
                  <a:pt x="2133" y="430"/>
                </a:cubicBezTo>
                <a:cubicBezTo>
                  <a:pt x="2133" y="430"/>
                  <a:pt x="2133" y="430"/>
                  <a:pt x="2133" y="430"/>
                </a:cubicBezTo>
                <a:cubicBezTo>
                  <a:pt x="2133" y="431"/>
                  <a:pt x="2133" y="431"/>
                  <a:pt x="2133" y="432"/>
                </a:cubicBezTo>
                <a:cubicBezTo>
                  <a:pt x="2134" y="432"/>
                  <a:pt x="2134" y="432"/>
                  <a:pt x="2134" y="432"/>
                </a:cubicBezTo>
                <a:cubicBezTo>
                  <a:pt x="2134" y="432"/>
                  <a:pt x="2135" y="431"/>
                  <a:pt x="2135" y="431"/>
                </a:cubicBezTo>
                <a:cubicBezTo>
                  <a:pt x="2136" y="430"/>
                  <a:pt x="2136" y="430"/>
                  <a:pt x="2137" y="430"/>
                </a:cubicBezTo>
                <a:cubicBezTo>
                  <a:pt x="2137" y="430"/>
                  <a:pt x="2137" y="430"/>
                  <a:pt x="2138" y="431"/>
                </a:cubicBezTo>
                <a:cubicBezTo>
                  <a:pt x="2138" y="431"/>
                  <a:pt x="2139" y="431"/>
                  <a:pt x="2139" y="432"/>
                </a:cubicBezTo>
                <a:cubicBezTo>
                  <a:pt x="2139" y="432"/>
                  <a:pt x="2139" y="433"/>
                  <a:pt x="2139" y="433"/>
                </a:cubicBezTo>
                <a:cubicBezTo>
                  <a:pt x="2138" y="434"/>
                  <a:pt x="2138" y="434"/>
                  <a:pt x="2138" y="434"/>
                </a:cubicBezTo>
                <a:cubicBezTo>
                  <a:pt x="2138" y="434"/>
                  <a:pt x="2138" y="434"/>
                  <a:pt x="2138" y="434"/>
                </a:cubicBezTo>
                <a:cubicBezTo>
                  <a:pt x="2139" y="434"/>
                  <a:pt x="2139" y="434"/>
                  <a:pt x="2139" y="435"/>
                </a:cubicBezTo>
                <a:cubicBezTo>
                  <a:pt x="2140" y="435"/>
                  <a:pt x="2140" y="435"/>
                  <a:pt x="2140" y="435"/>
                </a:cubicBezTo>
                <a:cubicBezTo>
                  <a:pt x="2140" y="434"/>
                  <a:pt x="2140" y="434"/>
                  <a:pt x="2140" y="433"/>
                </a:cubicBezTo>
                <a:cubicBezTo>
                  <a:pt x="2140" y="431"/>
                  <a:pt x="2140" y="430"/>
                  <a:pt x="2142" y="429"/>
                </a:cubicBezTo>
                <a:cubicBezTo>
                  <a:pt x="2142" y="429"/>
                  <a:pt x="2143" y="429"/>
                  <a:pt x="2143" y="429"/>
                </a:cubicBezTo>
                <a:cubicBezTo>
                  <a:pt x="2144" y="429"/>
                  <a:pt x="2145" y="428"/>
                  <a:pt x="2145" y="428"/>
                </a:cubicBezTo>
                <a:cubicBezTo>
                  <a:pt x="2146" y="428"/>
                  <a:pt x="2146" y="428"/>
                  <a:pt x="2146" y="428"/>
                </a:cubicBezTo>
                <a:cubicBezTo>
                  <a:pt x="2147" y="427"/>
                  <a:pt x="2148" y="426"/>
                  <a:pt x="2149" y="426"/>
                </a:cubicBezTo>
                <a:cubicBezTo>
                  <a:pt x="2149" y="426"/>
                  <a:pt x="2149" y="426"/>
                  <a:pt x="2149" y="426"/>
                </a:cubicBezTo>
                <a:cubicBezTo>
                  <a:pt x="2150" y="426"/>
                  <a:pt x="2151" y="426"/>
                  <a:pt x="2151" y="427"/>
                </a:cubicBezTo>
                <a:cubicBezTo>
                  <a:pt x="2151" y="427"/>
                  <a:pt x="2152" y="427"/>
                  <a:pt x="2152" y="427"/>
                </a:cubicBezTo>
                <a:cubicBezTo>
                  <a:pt x="2152" y="427"/>
                  <a:pt x="2152" y="427"/>
                  <a:pt x="2152" y="427"/>
                </a:cubicBezTo>
                <a:cubicBezTo>
                  <a:pt x="2152" y="427"/>
                  <a:pt x="2152" y="427"/>
                  <a:pt x="2152" y="427"/>
                </a:cubicBezTo>
                <a:cubicBezTo>
                  <a:pt x="2153" y="427"/>
                  <a:pt x="2153" y="427"/>
                  <a:pt x="2154" y="427"/>
                </a:cubicBezTo>
                <a:cubicBezTo>
                  <a:pt x="2154" y="427"/>
                  <a:pt x="2155" y="427"/>
                  <a:pt x="2155" y="427"/>
                </a:cubicBezTo>
                <a:cubicBezTo>
                  <a:pt x="2156" y="427"/>
                  <a:pt x="2156" y="427"/>
                  <a:pt x="2156" y="427"/>
                </a:cubicBezTo>
                <a:cubicBezTo>
                  <a:pt x="2156" y="427"/>
                  <a:pt x="2157" y="427"/>
                  <a:pt x="2157" y="427"/>
                </a:cubicBezTo>
                <a:cubicBezTo>
                  <a:pt x="2156" y="427"/>
                  <a:pt x="2155" y="426"/>
                  <a:pt x="2155" y="425"/>
                </a:cubicBezTo>
                <a:cubicBezTo>
                  <a:pt x="2155" y="424"/>
                  <a:pt x="2156" y="424"/>
                  <a:pt x="2157" y="423"/>
                </a:cubicBezTo>
                <a:cubicBezTo>
                  <a:pt x="2157" y="423"/>
                  <a:pt x="2157" y="423"/>
                  <a:pt x="2158" y="423"/>
                </a:cubicBezTo>
                <a:cubicBezTo>
                  <a:pt x="2159" y="422"/>
                  <a:pt x="2159" y="422"/>
                  <a:pt x="2159" y="422"/>
                </a:cubicBezTo>
                <a:cubicBezTo>
                  <a:pt x="2159" y="422"/>
                  <a:pt x="2160" y="422"/>
                  <a:pt x="2161" y="422"/>
                </a:cubicBezTo>
                <a:cubicBezTo>
                  <a:pt x="2161" y="422"/>
                  <a:pt x="2161" y="422"/>
                  <a:pt x="2161" y="422"/>
                </a:cubicBezTo>
                <a:cubicBezTo>
                  <a:pt x="2161" y="422"/>
                  <a:pt x="2161" y="422"/>
                  <a:pt x="2161" y="422"/>
                </a:cubicBezTo>
                <a:cubicBezTo>
                  <a:pt x="2161" y="422"/>
                  <a:pt x="2162" y="422"/>
                  <a:pt x="2162" y="422"/>
                </a:cubicBezTo>
                <a:cubicBezTo>
                  <a:pt x="2163" y="422"/>
                  <a:pt x="2164" y="423"/>
                  <a:pt x="2164" y="424"/>
                </a:cubicBezTo>
                <a:cubicBezTo>
                  <a:pt x="2164" y="424"/>
                  <a:pt x="2164" y="423"/>
                  <a:pt x="2164" y="423"/>
                </a:cubicBezTo>
                <a:cubicBezTo>
                  <a:pt x="2164" y="423"/>
                  <a:pt x="2164" y="423"/>
                  <a:pt x="2164" y="423"/>
                </a:cubicBezTo>
                <a:cubicBezTo>
                  <a:pt x="2165" y="422"/>
                  <a:pt x="2166" y="422"/>
                  <a:pt x="2167" y="421"/>
                </a:cubicBezTo>
                <a:cubicBezTo>
                  <a:pt x="2168" y="421"/>
                  <a:pt x="2168" y="421"/>
                  <a:pt x="2168" y="421"/>
                </a:cubicBezTo>
                <a:cubicBezTo>
                  <a:pt x="2169" y="421"/>
                  <a:pt x="2169" y="421"/>
                  <a:pt x="2169" y="420"/>
                </a:cubicBezTo>
                <a:cubicBezTo>
                  <a:pt x="2170" y="420"/>
                  <a:pt x="2170" y="419"/>
                  <a:pt x="2171" y="419"/>
                </a:cubicBezTo>
                <a:cubicBezTo>
                  <a:pt x="2171" y="419"/>
                  <a:pt x="2172" y="419"/>
                  <a:pt x="2172" y="419"/>
                </a:cubicBezTo>
                <a:cubicBezTo>
                  <a:pt x="2172" y="419"/>
                  <a:pt x="2173" y="419"/>
                  <a:pt x="2173" y="420"/>
                </a:cubicBezTo>
                <a:cubicBezTo>
                  <a:pt x="2173" y="420"/>
                  <a:pt x="2173" y="420"/>
                  <a:pt x="2173" y="421"/>
                </a:cubicBezTo>
                <a:cubicBezTo>
                  <a:pt x="2174" y="421"/>
                  <a:pt x="2174" y="421"/>
                  <a:pt x="2174" y="421"/>
                </a:cubicBezTo>
                <a:cubicBezTo>
                  <a:pt x="2175" y="421"/>
                  <a:pt x="2176" y="422"/>
                  <a:pt x="2176" y="423"/>
                </a:cubicBezTo>
                <a:cubicBezTo>
                  <a:pt x="2177" y="423"/>
                  <a:pt x="2177" y="424"/>
                  <a:pt x="2177" y="426"/>
                </a:cubicBezTo>
                <a:cubicBezTo>
                  <a:pt x="2177" y="426"/>
                  <a:pt x="2176" y="427"/>
                  <a:pt x="2176" y="427"/>
                </a:cubicBezTo>
                <a:cubicBezTo>
                  <a:pt x="2175" y="427"/>
                  <a:pt x="2175" y="428"/>
                  <a:pt x="2175" y="429"/>
                </a:cubicBezTo>
                <a:cubicBezTo>
                  <a:pt x="2175" y="429"/>
                  <a:pt x="2175" y="429"/>
                  <a:pt x="2176" y="430"/>
                </a:cubicBezTo>
                <a:cubicBezTo>
                  <a:pt x="2176" y="430"/>
                  <a:pt x="2176" y="430"/>
                  <a:pt x="2176" y="431"/>
                </a:cubicBezTo>
                <a:cubicBezTo>
                  <a:pt x="2176" y="431"/>
                  <a:pt x="2176" y="431"/>
                  <a:pt x="2176" y="431"/>
                </a:cubicBezTo>
                <a:cubicBezTo>
                  <a:pt x="2177" y="431"/>
                  <a:pt x="2177" y="431"/>
                  <a:pt x="2177" y="431"/>
                </a:cubicBezTo>
                <a:cubicBezTo>
                  <a:pt x="2178" y="431"/>
                  <a:pt x="2178" y="431"/>
                  <a:pt x="2178" y="431"/>
                </a:cubicBezTo>
                <a:cubicBezTo>
                  <a:pt x="2179" y="431"/>
                  <a:pt x="2179" y="431"/>
                  <a:pt x="2180" y="431"/>
                </a:cubicBezTo>
                <a:cubicBezTo>
                  <a:pt x="2180" y="430"/>
                  <a:pt x="2180" y="430"/>
                  <a:pt x="2179" y="430"/>
                </a:cubicBezTo>
                <a:cubicBezTo>
                  <a:pt x="2179" y="429"/>
                  <a:pt x="2179" y="429"/>
                  <a:pt x="2179" y="429"/>
                </a:cubicBezTo>
                <a:cubicBezTo>
                  <a:pt x="2179" y="429"/>
                  <a:pt x="2179" y="429"/>
                  <a:pt x="2179" y="429"/>
                </a:cubicBezTo>
                <a:cubicBezTo>
                  <a:pt x="2178" y="428"/>
                  <a:pt x="2178" y="427"/>
                  <a:pt x="2178" y="426"/>
                </a:cubicBezTo>
                <a:cubicBezTo>
                  <a:pt x="2178" y="425"/>
                  <a:pt x="2180" y="424"/>
                  <a:pt x="2180" y="424"/>
                </a:cubicBezTo>
                <a:cubicBezTo>
                  <a:pt x="2181" y="423"/>
                  <a:pt x="2181" y="423"/>
                  <a:pt x="2182" y="423"/>
                </a:cubicBezTo>
                <a:cubicBezTo>
                  <a:pt x="2183" y="423"/>
                  <a:pt x="2183" y="423"/>
                  <a:pt x="2183" y="424"/>
                </a:cubicBezTo>
                <a:cubicBezTo>
                  <a:pt x="2184" y="424"/>
                  <a:pt x="2184" y="424"/>
                  <a:pt x="2184" y="424"/>
                </a:cubicBezTo>
                <a:cubicBezTo>
                  <a:pt x="2184" y="424"/>
                  <a:pt x="2184" y="424"/>
                  <a:pt x="2184" y="424"/>
                </a:cubicBezTo>
                <a:cubicBezTo>
                  <a:pt x="2184" y="424"/>
                  <a:pt x="2184" y="424"/>
                  <a:pt x="2184" y="423"/>
                </a:cubicBezTo>
                <a:cubicBezTo>
                  <a:pt x="2185" y="423"/>
                  <a:pt x="2185" y="422"/>
                  <a:pt x="2185" y="422"/>
                </a:cubicBezTo>
                <a:cubicBezTo>
                  <a:pt x="2186" y="421"/>
                  <a:pt x="2187" y="421"/>
                  <a:pt x="2188" y="421"/>
                </a:cubicBezTo>
                <a:cubicBezTo>
                  <a:pt x="2188" y="420"/>
                  <a:pt x="2187" y="420"/>
                  <a:pt x="2187" y="420"/>
                </a:cubicBezTo>
                <a:cubicBezTo>
                  <a:pt x="2187" y="419"/>
                  <a:pt x="2187" y="419"/>
                  <a:pt x="2187" y="418"/>
                </a:cubicBezTo>
                <a:cubicBezTo>
                  <a:pt x="2187" y="418"/>
                  <a:pt x="2187" y="418"/>
                  <a:pt x="2187" y="418"/>
                </a:cubicBezTo>
                <a:cubicBezTo>
                  <a:pt x="2186" y="418"/>
                  <a:pt x="2186" y="417"/>
                  <a:pt x="2186" y="416"/>
                </a:cubicBezTo>
                <a:cubicBezTo>
                  <a:pt x="2186" y="416"/>
                  <a:pt x="2186" y="416"/>
                  <a:pt x="2186" y="415"/>
                </a:cubicBezTo>
                <a:cubicBezTo>
                  <a:pt x="2186" y="415"/>
                  <a:pt x="2185" y="415"/>
                  <a:pt x="2185" y="415"/>
                </a:cubicBezTo>
                <a:cubicBezTo>
                  <a:pt x="2185" y="415"/>
                  <a:pt x="2184" y="415"/>
                  <a:pt x="2184" y="415"/>
                </a:cubicBezTo>
                <a:cubicBezTo>
                  <a:pt x="2183" y="415"/>
                  <a:pt x="2183" y="414"/>
                  <a:pt x="2183" y="414"/>
                </a:cubicBezTo>
                <a:cubicBezTo>
                  <a:pt x="2183" y="413"/>
                  <a:pt x="2183" y="412"/>
                  <a:pt x="2182" y="411"/>
                </a:cubicBezTo>
                <a:cubicBezTo>
                  <a:pt x="2182" y="410"/>
                  <a:pt x="2182" y="409"/>
                  <a:pt x="2181" y="409"/>
                </a:cubicBezTo>
                <a:cubicBezTo>
                  <a:pt x="2181" y="408"/>
                  <a:pt x="2181" y="408"/>
                  <a:pt x="2181" y="408"/>
                </a:cubicBezTo>
                <a:cubicBezTo>
                  <a:pt x="2180" y="408"/>
                  <a:pt x="2180" y="407"/>
                  <a:pt x="2179" y="406"/>
                </a:cubicBezTo>
                <a:cubicBezTo>
                  <a:pt x="2179" y="406"/>
                  <a:pt x="2179" y="406"/>
                  <a:pt x="2179" y="406"/>
                </a:cubicBezTo>
                <a:cubicBezTo>
                  <a:pt x="2178" y="407"/>
                  <a:pt x="2177" y="407"/>
                  <a:pt x="2176" y="407"/>
                </a:cubicBezTo>
                <a:cubicBezTo>
                  <a:pt x="2176" y="407"/>
                  <a:pt x="2175" y="407"/>
                  <a:pt x="2175" y="407"/>
                </a:cubicBezTo>
                <a:cubicBezTo>
                  <a:pt x="2175" y="407"/>
                  <a:pt x="2173" y="407"/>
                  <a:pt x="2173" y="406"/>
                </a:cubicBezTo>
                <a:cubicBezTo>
                  <a:pt x="2173" y="405"/>
                  <a:pt x="2173" y="405"/>
                  <a:pt x="2173" y="405"/>
                </a:cubicBezTo>
                <a:cubicBezTo>
                  <a:pt x="2173" y="405"/>
                  <a:pt x="2173" y="405"/>
                  <a:pt x="2173" y="404"/>
                </a:cubicBezTo>
                <a:cubicBezTo>
                  <a:pt x="2172" y="404"/>
                  <a:pt x="2172" y="403"/>
                  <a:pt x="2172" y="403"/>
                </a:cubicBezTo>
                <a:cubicBezTo>
                  <a:pt x="2172" y="402"/>
                  <a:pt x="2172" y="402"/>
                  <a:pt x="2172" y="401"/>
                </a:cubicBezTo>
                <a:cubicBezTo>
                  <a:pt x="2172" y="401"/>
                  <a:pt x="2172" y="401"/>
                  <a:pt x="2171" y="401"/>
                </a:cubicBezTo>
                <a:cubicBezTo>
                  <a:pt x="2171" y="401"/>
                  <a:pt x="2171" y="401"/>
                  <a:pt x="2170" y="401"/>
                </a:cubicBezTo>
                <a:cubicBezTo>
                  <a:pt x="2170" y="402"/>
                  <a:pt x="2170" y="403"/>
                  <a:pt x="2168" y="403"/>
                </a:cubicBezTo>
                <a:cubicBezTo>
                  <a:pt x="2168" y="403"/>
                  <a:pt x="2168" y="403"/>
                  <a:pt x="2168" y="403"/>
                </a:cubicBezTo>
                <a:cubicBezTo>
                  <a:pt x="2167" y="403"/>
                  <a:pt x="2167" y="403"/>
                  <a:pt x="2167" y="402"/>
                </a:cubicBezTo>
                <a:cubicBezTo>
                  <a:pt x="2166" y="402"/>
                  <a:pt x="2166" y="402"/>
                  <a:pt x="2166" y="401"/>
                </a:cubicBezTo>
                <a:cubicBezTo>
                  <a:pt x="2166" y="401"/>
                  <a:pt x="2166" y="401"/>
                  <a:pt x="2166" y="401"/>
                </a:cubicBezTo>
                <a:cubicBezTo>
                  <a:pt x="2166" y="401"/>
                  <a:pt x="2166" y="401"/>
                  <a:pt x="2166" y="401"/>
                </a:cubicBezTo>
                <a:cubicBezTo>
                  <a:pt x="2165" y="401"/>
                  <a:pt x="2165" y="401"/>
                  <a:pt x="2165" y="401"/>
                </a:cubicBezTo>
                <a:cubicBezTo>
                  <a:pt x="2165" y="400"/>
                  <a:pt x="2164" y="400"/>
                  <a:pt x="2164" y="399"/>
                </a:cubicBezTo>
                <a:cubicBezTo>
                  <a:pt x="2164" y="399"/>
                  <a:pt x="2164" y="399"/>
                  <a:pt x="2163" y="399"/>
                </a:cubicBezTo>
                <a:cubicBezTo>
                  <a:pt x="2163" y="398"/>
                  <a:pt x="2162" y="398"/>
                  <a:pt x="2161" y="396"/>
                </a:cubicBezTo>
                <a:cubicBezTo>
                  <a:pt x="2161" y="396"/>
                  <a:pt x="2161" y="395"/>
                  <a:pt x="2161" y="395"/>
                </a:cubicBezTo>
                <a:cubicBezTo>
                  <a:pt x="2161" y="394"/>
                  <a:pt x="2161" y="394"/>
                  <a:pt x="2161" y="394"/>
                </a:cubicBezTo>
                <a:cubicBezTo>
                  <a:pt x="2161" y="393"/>
                  <a:pt x="2161" y="393"/>
                  <a:pt x="2161" y="393"/>
                </a:cubicBezTo>
                <a:cubicBezTo>
                  <a:pt x="2161" y="392"/>
                  <a:pt x="2162" y="392"/>
                  <a:pt x="2162" y="392"/>
                </a:cubicBezTo>
                <a:cubicBezTo>
                  <a:pt x="2162" y="392"/>
                  <a:pt x="2162" y="392"/>
                  <a:pt x="2162" y="392"/>
                </a:cubicBezTo>
                <a:cubicBezTo>
                  <a:pt x="2162" y="391"/>
                  <a:pt x="2162" y="390"/>
                  <a:pt x="2163" y="389"/>
                </a:cubicBezTo>
                <a:cubicBezTo>
                  <a:pt x="2163" y="389"/>
                  <a:pt x="2163" y="389"/>
                  <a:pt x="2163" y="389"/>
                </a:cubicBezTo>
                <a:cubicBezTo>
                  <a:pt x="2163" y="389"/>
                  <a:pt x="2163" y="389"/>
                  <a:pt x="2164" y="389"/>
                </a:cubicBezTo>
                <a:cubicBezTo>
                  <a:pt x="2164" y="387"/>
                  <a:pt x="2165" y="386"/>
                  <a:pt x="2166" y="386"/>
                </a:cubicBezTo>
                <a:cubicBezTo>
                  <a:pt x="2167" y="386"/>
                  <a:pt x="2167" y="387"/>
                  <a:pt x="2167" y="387"/>
                </a:cubicBezTo>
                <a:cubicBezTo>
                  <a:pt x="2168" y="387"/>
                  <a:pt x="2168" y="387"/>
                  <a:pt x="2168" y="387"/>
                </a:cubicBezTo>
                <a:cubicBezTo>
                  <a:pt x="2169" y="387"/>
                  <a:pt x="2170" y="388"/>
                  <a:pt x="2171" y="390"/>
                </a:cubicBezTo>
                <a:cubicBezTo>
                  <a:pt x="2171" y="390"/>
                  <a:pt x="2171" y="391"/>
                  <a:pt x="2172" y="391"/>
                </a:cubicBezTo>
                <a:cubicBezTo>
                  <a:pt x="2172" y="392"/>
                  <a:pt x="2172" y="392"/>
                  <a:pt x="2173" y="392"/>
                </a:cubicBezTo>
                <a:cubicBezTo>
                  <a:pt x="2173" y="392"/>
                  <a:pt x="2173" y="392"/>
                  <a:pt x="2174" y="392"/>
                </a:cubicBezTo>
                <a:cubicBezTo>
                  <a:pt x="2174" y="393"/>
                  <a:pt x="2174" y="393"/>
                  <a:pt x="2174" y="393"/>
                </a:cubicBezTo>
                <a:cubicBezTo>
                  <a:pt x="2174" y="394"/>
                  <a:pt x="2175" y="394"/>
                  <a:pt x="2175" y="394"/>
                </a:cubicBezTo>
                <a:cubicBezTo>
                  <a:pt x="2176" y="394"/>
                  <a:pt x="2176" y="394"/>
                  <a:pt x="2177" y="395"/>
                </a:cubicBezTo>
                <a:cubicBezTo>
                  <a:pt x="2178" y="396"/>
                  <a:pt x="2179" y="397"/>
                  <a:pt x="2179" y="398"/>
                </a:cubicBezTo>
                <a:cubicBezTo>
                  <a:pt x="2180" y="399"/>
                  <a:pt x="2180" y="399"/>
                  <a:pt x="2180" y="399"/>
                </a:cubicBezTo>
                <a:cubicBezTo>
                  <a:pt x="2181" y="399"/>
                  <a:pt x="2182" y="399"/>
                  <a:pt x="2182" y="400"/>
                </a:cubicBezTo>
                <a:cubicBezTo>
                  <a:pt x="2182" y="400"/>
                  <a:pt x="2182" y="400"/>
                  <a:pt x="2182" y="400"/>
                </a:cubicBezTo>
                <a:cubicBezTo>
                  <a:pt x="2182" y="400"/>
                  <a:pt x="2183" y="400"/>
                  <a:pt x="2183" y="400"/>
                </a:cubicBezTo>
                <a:cubicBezTo>
                  <a:pt x="2184" y="400"/>
                  <a:pt x="2184" y="400"/>
                  <a:pt x="2184" y="400"/>
                </a:cubicBezTo>
                <a:cubicBezTo>
                  <a:pt x="2186" y="401"/>
                  <a:pt x="2187" y="401"/>
                  <a:pt x="2189" y="401"/>
                </a:cubicBezTo>
                <a:cubicBezTo>
                  <a:pt x="2190" y="401"/>
                  <a:pt x="2190" y="401"/>
                  <a:pt x="2191" y="402"/>
                </a:cubicBezTo>
                <a:cubicBezTo>
                  <a:pt x="2191" y="402"/>
                  <a:pt x="2191" y="402"/>
                  <a:pt x="2192" y="402"/>
                </a:cubicBezTo>
                <a:cubicBezTo>
                  <a:pt x="2192" y="402"/>
                  <a:pt x="2192" y="402"/>
                  <a:pt x="2192" y="402"/>
                </a:cubicBezTo>
                <a:cubicBezTo>
                  <a:pt x="2192" y="402"/>
                  <a:pt x="2193" y="402"/>
                  <a:pt x="2193" y="402"/>
                </a:cubicBezTo>
                <a:cubicBezTo>
                  <a:pt x="2193" y="402"/>
                  <a:pt x="2193" y="402"/>
                  <a:pt x="2193" y="402"/>
                </a:cubicBezTo>
                <a:cubicBezTo>
                  <a:pt x="2194" y="402"/>
                  <a:pt x="2195" y="402"/>
                  <a:pt x="2196" y="402"/>
                </a:cubicBezTo>
                <a:cubicBezTo>
                  <a:pt x="2196" y="402"/>
                  <a:pt x="2197" y="402"/>
                  <a:pt x="2197" y="402"/>
                </a:cubicBezTo>
                <a:cubicBezTo>
                  <a:pt x="2197" y="402"/>
                  <a:pt x="2198" y="402"/>
                  <a:pt x="2198" y="402"/>
                </a:cubicBezTo>
                <a:cubicBezTo>
                  <a:pt x="2198" y="402"/>
                  <a:pt x="2198" y="402"/>
                  <a:pt x="2199" y="402"/>
                </a:cubicBezTo>
                <a:cubicBezTo>
                  <a:pt x="2199" y="402"/>
                  <a:pt x="2199" y="402"/>
                  <a:pt x="2199" y="402"/>
                </a:cubicBezTo>
                <a:cubicBezTo>
                  <a:pt x="2199" y="402"/>
                  <a:pt x="2199" y="402"/>
                  <a:pt x="2200" y="402"/>
                </a:cubicBezTo>
                <a:cubicBezTo>
                  <a:pt x="2200" y="402"/>
                  <a:pt x="2200" y="402"/>
                  <a:pt x="2201" y="402"/>
                </a:cubicBezTo>
                <a:cubicBezTo>
                  <a:pt x="2201" y="402"/>
                  <a:pt x="2202" y="402"/>
                  <a:pt x="2202" y="402"/>
                </a:cubicBezTo>
                <a:cubicBezTo>
                  <a:pt x="2203" y="402"/>
                  <a:pt x="2203" y="402"/>
                  <a:pt x="2204" y="402"/>
                </a:cubicBezTo>
                <a:cubicBezTo>
                  <a:pt x="2204" y="403"/>
                  <a:pt x="2204" y="403"/>
                  <a:pt x="2204" y="403"/>
                </a:cubicBezTo>
                <a:cubicBezTo>
                  <a:pt x="2204" y="403"/>
                  <a:pt x="2204" y="403"/>
                  <a:pt x="2204" y="403"/>
                </a:cubicBezTo>
                <a:cubicBezTo>
                  <a:pt x="2204" y="402"/>
                  <a:pt x="2204" y="402"/>
                  <a:pt x="2204" y="402"/>
                </a:cubicBezTo>
                <a:cubicBezTo>
                  <a:pt x="2205" y="402"/>
                  <a:pt x="2205" y="402"/>
                  <a:pt x="2206" y="402"/>
                </a:cubicBezTo>
                <a:cubicBezTo>
                  <a:pt x="2207" y="402"/>
                  <a:pt x="2207" y="402"/>
                  <a:pt x="2208" y="402"/>
                </a:cubicBezTo>
                <a:cubicBezTo>
                  <a:pt x="2209" y="402"/>
                  <a:pt x="2209" y="402"/>
                  <a:pt x="2209" y="402"/>
                </a:cubicBezTo>
                <a:cubicBezTo>
                  <a:pt x="2209" y="402"/>
                  <a:pt x="2209" y="402"/>
                  <a:pt x="2210" y="402"/>
                </a:cubicBezTo>
                <a:cubicBezTo>
                  <a:pt x="2211" y="402"/>
                  <a:pt x="2211" y="403"/>
                  <a:pt x="2211" y="403"/>
                </a:cubicBezTo>
                <a:cubicBezTo>
                  <a:pt x="2211" y="403"/>
                  <a:pt x="2211" y="404"/>
                  <a:pt x="2212" y="404"/>
                </a:cubicBezTo>
                <a:cubicBezTo>
                  <a:pt x="2213" y="404"/>
                  <a:pt x="2213" y="404"/>
                  <a:pt x="2213" y="404"/>
                </a:cubicBezTo>
                <a:cubicBezTo>
                  <a:pt x="2214" y="404"/>
                  <a:pt x="2216" y="405"/>
                  <a:pt x="2217" y="406"/>
                </a:cubicBezTo>
                <a:cubicBezTo>
                  <a:pt x="2218" y="406"/>
                  <a:pt x="2218" y="407"/>
                  <a:pt x="2218" y="408"/>
                </a:cubicBezTo>
                <a:cubicBezTo>
                  <a:pt x="2218" y="408"/>
                  <a:pt x="2219" y="408"/>
                  <a:pt x="2219" y="408"/>
                </a:cubicBezTo>
                <a:cubicBezTo>
                  <a:pt x="2219" y="409"/>
                  <a:pt x="2219" y="409"/>
                  <a:pt x="2219" y="410"/>
                </a:cubicBezTo>
                <a:cubicBezTo>
                  <a:pt x="2220" y="410"/>
                  <a:pt x="2220" y="410"/>
                  <a:pt x="2220" y="410"/>
                </a:cubicBezTo>
                <a:cubicBezTo>
                  <a:pt x="2221" y="409"/>
                  <a:pt x="2221" y="409"/>
                  <a:pt x="2221" y="409"/>
                </a:cubicBezTo>
                <a:cubicBezTo>
                  <a:pt x="2221" y="409"/>
                  <a:pt x="2221" y="409"/>
                  <a:pt x="2221" y="409"/>
                </a:cubicBezTo>
                <a:cubicBezTo>
                  <a:pt x="2221" y="409"/>
                  <a:pt x="2221" y="409"/>
                  <a:pt x="2221" y="409"/>
                </a:cubicBezTo>
                <a:cubicBezTo>
                  <a:pt x="2222" y="409"/>
                  <a:pt x="2223" y="409"/>
                  <a:pt x="2223" y="409"/>
                </a:cubicBezTo>
                <a:cubicBezTo>
                  <a:pt x="2224" y="409"/>
                  <a:pt x="2225" y="409"/>
                  <a:pt x="2225" y="409"/>
                </a:cubicBezTo>
                <a:cubicBezTo>
                  <a:pt x="2226" y="410"/>
                  <a:pt x="2226" y="410"/>
                  <a:pt x="2226" y="411"/>
                </a:cubicBezTo>
                <a:cubicBezTo>
                  <a:pt x="2226" y="411"/>
                  <a:pt x="2226" y="411"/>
                  <a:pt x="2227" y="411"/>
                </a:cubicBezTo>
                <a:cubicBezTo>
                  <a:pt x="2227" y="411"/>
                  <a:pt x="2227" y="412"/>
                  <a:pt x="2227" y="412"/>
                </a:cubicBezTo>
                <a:cubicBezTo>
                  <a:pt x="2228" y="412"/>
                  <a:pt x="2228" y="412"/>
                  <a:pt x="2229" y="413"/>
                </a:cubicBezTo>
                <a:cubicBezTo>
                  <a:pt x="2230" y="413"/>
                  <a:pt x="2230" y="413"/>
                  <a:pt x="2230" y="413"/>
                </a:cubicBezTo>
                <a:cubicBezTo>
                  <a:pt x="2231" y="413"/>
                  <a:pt x="2232" y="413"/>
                  <a:pt x="2232" y="413"/>
                </a:cubicBezTo>
                <a:cubicBezTo>
                  <a:pt x="2233" y="413"/>
                  <a:pt x="2234" y="414"/>
                  <a:pt x="2234" y="414"/>
                </a:cubicBezTo>
                <a:cubicBezTo>
                  <a:pt x="2234" y="414"/>
                  <a:pt x="2235" y="414"/>
                  <a:pt x="2235" y="415"/>
                </a:cubicBezTo>
                <a:cubicBezTo>
                  <a:pt x="2235" y="415"/>
                  <a:pt x="2236" y="415"/>
                  <a:pt x="2236" y="416"/>
                </a:cubicBezTo>
                <a:cubicBezTo>
                  <a:pt x="2236" y="416"/>
                  <a:pt x="2237" y="416"/>
                  <a:pt x="2237" y="416"/>
                </a:cubicBezTo>
                <a:cubicBezTo>
                  <a:pt x="2237" y="417"/>
                  <a:pt x="2237" y="417"/>
                  <a:pt x="2237" y="417"/>
                </a:cubicBezTo>
                <a:cubicBezTo>
                  <a:pt x="2237" y="417"/>
                  <a:pt x="2237" y="417"/>
                  <a:pt x="2237" y="417"/>
                </a:cubicBezTo>
                <a:cubicBezTo>
                  <a:pt x="2238" y="417"/>
                  <a:pt x="2238" y="417"/>
                  <a:pt x="2238" y="417"/>
                </a:cubicBezTo>
                <a:cubicBezTo>
                  <a:pt x="2239" y="417"/>
                  <a:pt x="2239" y="417"/>
                  <a:pt x="2239" y="417"/>
                </a:cubicBezTo>
                <a:cubicBezTo>
                  <a:pt x="2239" y="417"/>
                  <a:pt x="2240" y="417"/>
                  <a:pt x="2240" y="417"/>
                </a:cubicBezTo>
                <a:cubicBezTo>
                  <a:pt x="2240" y="417"/>
                  <a:pt x="2241" y="417"/>
                  <a:pt x="2241" y="417"/>
                </a:cubicBezTo>
                <a:cubicBezTo>
                  <a:pt x="2242" y="417"/>
                  <a:pt x="2243" y="418"/>
                  <a:pt x="2243" y="419"/>
                </a:cubicBezTo>
                <a:cubicBezTo>
                  <a:pt x="2243" y="420"/>
                  <a:pt x="2243" y="420"/>
                  <a:pt x="2243" y="420"/>
                </a:cubicBezTo>
                <a:cubicBezTo>
                  <a:pt x="2244" y="421"/>
                  <a:pt x="2244" y="421"/>
                  <a:pt x="2244" y="422"/>
                </a:cubicBezTo>
                <a:cubicBezTo>
                  <a:pt x="2244" y="422"/>
                  <a:pt x="2245" y="422"/>
                  <a:pt x="2245" y="422"/>
                </a:cubicBezTo>
                <a:cubicBezTo>
                  <a:pt x="2247" y="422"/>
                  <a:pt x="2247" y="422"/>
                  <a:pt x="2248" y="423"/>
                </a:cubicBezTo>
                <a:cubicBezTo>
                  <a:pt x="2248" y="423"/>
                  <a:pt x="2248" y="423"/>
                  <a:pt x="2249" y="424"/>
                </a:cubicBezTo>
                <a:cubicBezTo>
                  <a:pt x="2250" y="424"/>
                  <a:pt x="2251" y="425"/>
                  <a:pt x="2251" y="426"/>
                </a:cubicBezTo>
                <a:cubicBezTo>
                  <a:pt x="2251" y="426"/>
                  <a:pt x="2251" y="427"/>
                  <a:pt x="2251" y="427"/>
                </a:cubicBezTo>
                <a:cubicBezTo>
                  <a:pt x="2252" y="427"/>
                  <a:pt x="2252" y="428"/>
                  <a:pt x="2252" y="428"/>
                </a:cubicBezTo>
                <a:cubicBezTo>
                  <a:pt x="2252" y="428"/>
                  <a:pt x="2252" y="428"/>
                  <a:pt x="2253" y="428"/>
                </a:cubicBezTo>
                <a:cubicBezTo>
                  <a:pt x="2253" y="429"/>
                  <a:pt x="2253" y="429"/>
                  <a:pt x="2253" y="429"/>
                </a:cubicBezTo>
                <a:cubicBezTo>
                  <a:pt x="2253" y="429"/>
                  <a:pt x="2253" y="429"/>
                  <a:pt x="2253" y="428"/>
                </a:cubicBezTo>
                <a:cubicBezTo>
                  <a:pt x="2253" y="427"/>
                  <a:pt x="2253" y="427"/>
                  <a:pt x="2253" y="426"/>
                </a:cubicBezTo>
                <a:cubicBezTo>
                  <a:pt x="2253" y="426"/>
                  <a:pt x="2253" y="426"/>
                  <a:pt x="2253" y="426"/>
                </a:cubicBezTo>
                <a:cubicBezTo>
                  <a:pt x="2253" y="424"/>
                  <a:pt x="2253" y="422"/>
                  <a:pt x="2254" y="421"/>
                </a:cubicBezTo>
                <a:cubicBezTo>
                  <a:pt x="2254" y="420"/>
                  <a:pt x="2254" y="420"/>
                  <a:pt x="2254" y="419"/>
                </a:cubicBezTo>
                <a:cubicBezTo>
                  <a:pt x="2254" y="418"/>
                  <a:pt x="2254" y="417"/>
                  <a:pt x="2255" y="416"/>
                </a:cubicBezTo>
                <a:cubicBezTo>
                  <a:pt x="2255" y="416"/>
                  <a:pt x="2254" y="416"/>
                  <a:pt x="2254" y="416"/>
                </a:cubicBezTo>
                <a:cubicBezTo>
                  <a:pt x="2254" y="416"/>
                  <a:pt x="2254" y="416"/>
                  <a:pt x="2254" y="416"/>
                </a:cubicBezTo>
                <a:cubicBezTo>
                  <a:pt x="2254" y="416"/>
                  <a:pt x="2254" y="416"/>
                  <a:pt x="2254" y="416"/>
                </a:cubicBezTo>
                <a:cubicBezTo>
                  <a:pt x="2253" y="416"/>
                  <a:pt x="2253" y="416"/>
                  <a:pt x="2253" y="416"/>
                </a:cubicBezTo>
                <a:cubicBezTo>
                  <a:pt x="2252" y="416"/>
                  <a:pt x="2252" y="417"/>
                  <a:pt x="2251" y="417"/>
                </a:cubicBezTo>
                <a:cubicBezTo>
                  <a:pt x="2251" y="416"/>
                  <a:pt x="2251" y="416"/>
                  <a:pt x="2251" y="416"/>
                </a:cubicBezTo>
                <a:cubicBezTo>
                  <a:pt x="2251" y="417"/>
                  <a:pt x="2251" y="417"/>
                  <a:pt x="2251" y="417"/>
                </a:cubicBezTo>
                <a:cubicBezTo>
                  <a:pt x="2249" y="417"/>
                  <a:pt x="2249" y="416"/>
                  <a:pt x="2248" y="415"/>
                </a:cubicBezTo>
                <a:cubicBezTo>
                  <a:pt x="2248" y="415"/>
                  <a:pt x="2248" y="415"/>
                  <a:pt x="2247" y="414"/>
                </a:cubicBezTo>
                <a:cubicBezTo>
                  <a:pt x="2246" y="414"/>
                  <a:pt x="2246" y="414"/>
                  <a:pt x="2246" y="413"/>
                </a:cubicBezTo>
                <a:cubicBezTo>
                  <a:pt x="2246" y="413"/>
                  <a:pt x="2246" y="413"/>
                  <a:pt x="2246" y="413"/>
                </a:cubicBezTo>
                <a:cubicBezTo>
                  <a:pt x="2245" y="412"/>
                  <a:pt x="2244" y="412"/>
                  <a:pt x="2244" y="411"/>
                </a:cubicBezTo>
                <a:cubicBezTo>
                  <a:pt x="2243" y="411"/>
                  <a:pt x="2243" y="410"/>
                  <a:pt x="2243" y="410"/>
                </a:cubicBezTo>
                <a:cubicBezTo>
                  <a:pt x="2243" y="410"/>
                  <a:pt x="2243" y="409"/>
                  <a:pt x="2243" y="409"/>
                </a:cubicBezTo>
                <a:cubicBezTo>
                  <a:pt x="2243" y="409"/>
                  <a:pt x="2243" y="409"/>
                  <a:pt x="2243" y="409"/>
                </a:cubicBezTo>
                <a:cubicBezTo>
                  <a:pt x="2242" y="408"/>
                  <a:pt x="2241" y="408"/>
                  <a:pt x="2241" y="407"/>
                </a:cubicBezTo>
                <a:cubicBezTo>
                  <a:pt x="2241" y="407"/>
                  <a:pt x="2241" y="407"/>
                  <a:pt x="2241" y="407"/>
                </a:cubicBezTo>
                <a:cubicBezTo>
                  <a:pt x="2240" y="407"/>
                  <a:pt x="2240" y="406"/>
                  <a:pt x="2240" y="406"/>
                </a:cubicBezTo>
                <a:cubicBezTo>
                  <a:pt x="2239" y="405"/>
                  <a:pt x="2239" y="405"/>
                  <a:pt x="2239" y="405"/>
                </a:cubicBezTo>
                <a:cubicBezTo>
                  <a:pt x="2239" y="405"/>
                  <a:pt x="2239" y="405"/>
                  <a:pt x="2239" y="405"/>
                </a:cubicBezTo>
                <a:cubicBezTo>
                  <a:pt x="2238" y="405"/>
                  <a:pt x="2238" y="405"/>
                  <a:pt x="2238" y="405"/>
                </a:cubicBezTo>
                <a:cubicBezTo>
                  <a:pt x="2238" y="405"/>
                  <a:pt x="2238" y="405"/>
                  <a:pt x="2238" y="405"/>
                </a:cubicBezTo>
                <a:cubicBezTo>
                  <a:pt x="2239" y="406"/>
                  <a:pt x="2239" y="407"/>
                  <a:pt x="2239" y="407"/>
                </a:cubicBezTo>
                <a:cubicBezTo>
                  <a:pt x="2238" y="407"/>
                  <a:pt x="2238" y="407"/>
                  <a:pt x="2238" y="407"/>
                </a:cubicBezTo>
                <a:cubicBezTo>
                  <a:pt x="2238" y="407"/>
                  <a:pt x="2238" y="407"/>
                  <a:pt x="2238" y="407"/>
                </a:cubicBezTo>
                <a:cubicBezTo>
                  <a:pt x="2239" y="408"/>
                  <a:pt x="2239" y="408"/>
                  <a:pt x="2239" y="408"/>
                </a:cubicBezTo>
                <a:cubicBezTo>
                  <a:pt x="2238" y="408"/>
                  <a:pt x="2238" y="408"/>
                  <a:pt x="2238" y="409"/>
                </a:cubicBezTo>
                <a:cubicBezTo>
                  <a:pt x="2237" y="409"/>
                  <a:pt x="2237" y="409"/>
                  <a:pt x="2236" y="409"/>
                </a:cubicBezTo>
                <a:cubicBezTo>
                  <a:pt x="2236" y="409"/>
                  <a:pt x="2236" y="409"/>
                  <a:pt x="2236" y="409"/>
                </a:cubicBezTo>
                <a:cubicBezTo>
                  <a:pt x="2236" y="409"/>
                  <a:pt x="2235" y="409"/>
                  <a:pt x="2235" y="409"/>
                </a:cubicBezTo>
                <a:cubicBezTo>
                  <a:pt x="2234" y="409"/>
                  <a:pt x="2233" y="408"/>
                  <a:pt x="2233" y="407"/>
                </a:cubicBezTo>
                <a:cubicBezTo>
                  <a:pt x="2233" y="406"/>
                  <a:pt x="2234" y="406"/>
                  <a:pt x="2234" y="405"/>
                </a:cubicBezTo>
                <a:cubicBezTo>
                  <a:pt x="2234" y="405"/>
                  <a:pt x="2234" y="405"/>
                  <a:pt x="2234" y="405"/>
                </a:cubicBezTo>
                <a:cubicBezTo>
                  <a:pt x="2234" y="405"/>
                  <a:pt x="2234" y="405"/>
                  <a:pt x="2234" y="405"/>
                </a:cubicBezTo>
                <a:cubicBezTo>
                  <a:pt x="2234" y="405"/>
                  <a:pt x="2234" y="405"/>
                  <a:pt x="2234" y="405"/>
                </a:cubicBezTo>
                <a:cubicBezTo>
                  <a:pt x="2234" y="405"/>
                  <a:pt x="2233" y="405"/>
                  <a:pt x="2233" y="404"/>
                </a:cubicBezTo>
                <a:cubicBezTo>
                  <a:pt x="2233" y="404"/>
                  <a:pt x="2233" y="404"/>
                  <a:pt x="2233" y="404"/>
                </a:cubicBezTo>
                <a:cubicBezTo>
                  <a:pt x="2232" y="404"/>
                  <a:pt x="2232" y="403"/>
                  <a:pt x="2231" y="402"/>
                </a:cubicBezTo>
                <a:cubicBezTo>
                  <a:pt x="2231" y="402"/>
                  <a:pt x="2231" y="401"/>
                  <a:pt x="2231" y="401"/>
                </a:cubicBezTo>
                <a:cubicBezTo>
                  <a:pt x="2231" y="401"/>
                  <a:pt x="2231" y="400"/>
                  <a:pt x="2231" y="400"/>
                </a:cubicBezTo>
                <a:cubicBezTo>
                  <a:pt x="2231" y="400"/>
                  <a:pt x="2231" y="400"/>
                  <a:pt x="2231" y="399"/>
                </a:cubicBezTo>
                <a:cubicBezTo>
                  <a:pt x="2231" y="398"/>
                  <a:pt x="2231" y="398"/>
                  <a:pt x="2231" y="397"/>
                </a:cubicBezTo>
                <a:cubicBezTo>
                  <a:pt x="2231" y="397"/>
                  <a:pt x="2231" y="397"/>
                  <a:pt x="2231" y="397"/>
                </a:cubicBezTo>
                <a:cubicBezTo>
                  <a:pt x="2231" y="397"/>
                  <a:pt x="2231" y="397"/>
                  <a:pt x="2231" y="396"/>
                </a:cubicBezTo>
                <a:cubicBezTo>
                  <a:pt x="2230" y="395"/>
                  <a:pt x="2231" y="394"/>
                  <a:pt x="2231" y="394"/>
                </a:cubicBezTo>
                <a:cubicBezTo>
                  <a:pt x="2232" y="393"/>
                  <a:pt x="2232" y="393"/>
                  <a:pt x="2233" y="393"/>
                </a:cubicBezTo>
                <a:cubicBezTo>
                  <a:pt x="2233" y="393"/>
                  <a:pt x="2233" y="392"/>
                  <a:pt x="2233" y="392"/>
                </a:cubicBezTo>
                <a:cubicBezTo>
                  <a:pt x="2233" y="391"/>
                  <a:pt x="2232" y="390"/>
                  <a:pt x="2231" y="389"/>
                </a:cubicBezTo>
                <a:cubicBezTo>
                  <a:pt x="2230" y="388"/>
                  <a:pt x="2231" y="386"/>
                  <a:pt x="2231" y="384"/>
                </a:cubicBezTo>
                <a:cubicBezTo>
                  <a:pt x="2231" y="384"/>
                  <a:pt x="2231" y="383"/>
                  <a:pt x="2230" y="383"/>
                </a:cubicBezTo>
                <a:cubicBezTo>
                  <a:pt x="2230" y="383"/>
                  <a:pt x="2230" y="383"/>
                  <a:pt x="2230" y="383"/>
                </a:cubicBezTo>
                <a:cubicBezTo>
                  <a:pt x="2230" y="382"/>
                  <a:pt x="2229" y="381"/>
                  <a:pt x="2229" y="380"/>
                </a:cubicBezTo>
                <a:cubicBezTo>
                  <a:pt x="2229" y="380"/>
                  <a:pt x="2229" y="380"/>
                  <a:pt x="2229" y="380"/>
                </a:cubicBezTo>
                <a:cubicBezTo>
                  <a:pt x="2229" y="380"/>
                  <a:pt x="2229" y="380"/>
                  <a:pt x="2229" y="380"/>
                </a:cubicBezTo>
                <a:cubicBezTo>
                  <a:pt x="2228" y="380"/>
                  <a:pt x="2228" y="380"/>
                  <a:pt x="2227" y="380"/>
                </a:cubicBezTo>
                <a:cubicBezTo>
                  <a:pt x="2227" y="380"/>
                  <a:pt x="2227" y="380"/>
                  <a:pt x="2227" y="380"/>
                </a:cubicBezTo>
                <a:cubicBezTo>
                  <a:pt x="2225" y="380"/>
                  <a:pt x="2225" y="379"/>
                  <a:pt x="2225" y="378"/>
                </a:cubicBezTo>
                <a:cubicBezTo>
                  <a:pt x="2225" y="377"/>
                  <a:pt x="2225" y="377"/>
                  <a:pt x="2225" y="377"/>
                </a:cubicBezTo>
                <a:cubicBezTo>
                  <a:pt x="2225" y="376"/>
                  <a:pt x="2225" y="376"/>
                  <a:pt x="2225" y="376"/>
                </a:cubicBezTo>
                <a:cubicBezTo>
                  <a:pt x="2224" y="375"/>
                  <a:pt x="2224" y="373"/>
                  <a:pt x="2225" y="372"/>
                </a:cubicBezTo>
                <a:cubicBezTo>
                  <a:pt x="2226" y="371"/>
                  <a:pt x="2226" y="371"/>
                  <a:pt x="2226" y="370"/>
                </a:cubicBezTo>
                <a:cubicBezTo>
                  <a:pt x="2225" y="369"/>
                  <a:pt x="2225" y="369"/>
                  <a:pt x="2225" y="369"/>
                </a:cubicBezTo>
                <a:cubicBezTo>
                  <a:pt x="2225" y="368"/>
                  <a:pt x="2226" y="367"/>
                  <a:pt x="2227" y="366"/>
                </a:cubicBezTo>
                <a:cubicBezTo>
                  <a:pt x="2227" y="366"/>
                  <a:pt x="2227" y="366"/>
                  <a:pt x="2227" y="366"/>
                </a:cubicBezTo>
                <a:cubicBezTo>
                  <a:pt x="2228" y="365"/>
                  <a:pt x="2228" y="365"/>
                  <a:pt x="2228" y="365"/>
                </a:cubicBezTo>
                <a:cubicBezTo>
                  <a:pt x="2228" y="365"/>
                  <a:pt x="2228" y="365"/>
                  <a:pt x="2229" y="365"/>
                </a:cubicBezTo>
                <a:cubicBezTo>
                  <a:pt x="2229" y="364"/>
                  <a:pt x="2229" y="364"/>
                  <a:pt x="2230" y="364"/>
                </a:cubicBezTo>
                <a:cubicBezTo>
                  <a:pt x="2230" y="364"/>
                  <a:pt x="2230" y="364"/>
                  <a:pt x="2230" y="364"/>
                </a:cubicBezTo>
                <a:cubicBezTo>
                  <a:pt x="2231" y="363"/>
                  <a:pt x="2231" y="363"/>
                  <a:pt x="2231" y="362"/>
                </a:cubicBezTo>
                <a:cubicBezTo>
                  <a:pt x="2232" y="362"/>
                  <a:pt x="2232" y="361"/>
                  <a:pt x="2232" y="361"/>
                </a:cubicBezTo>
                <a:cubicBezTo>
                  <a:pt x="2233" y="360"/>
                  <a:pt x="2234" y="360"/>
                  <a:pt x="2234" y="360"/>
                </a:cubicBezTo>
                <a:cubicBezTo>
                  <a:pt x="2234" y="360"/>
                  <a:pt x="2234" y="360"/>
                  <a:pt x="2234" y="360"/>
                </a:cubicBezTo>
                <a:cubicBezTo>
                  <a:pt x="2234" y="360"/>
                  <a:pt x="2234" y="359"/>
                  <a:pt x="2234" y="359"/>
                </a:cubicBezTo>
                <a:cubicBezTo>
                  <a:pt x="2234" y="359"/>
                  <a:pt x="2234" y="358"/>
                  <a:pt x="2234" y="357"/>
                </a:cubicBezTo>
                <a:cubicBezTo>
                  <a:pt x="2234" y="357"/>
                  <a:pt x="2234" y="357"/>
                  <a:pt x="2234" y="357"/>
                </a:cubicBezTo>
                <a:cubicBezTo>
                  <a:pt x="2234" y="357"/>
                  <a:pt x="2234" y="356"/>
                  <a:pt x="2234" y="355"/>
                </a:cubicBezTo>
                <a:cubicBezTo>
                  <a:pt x="2235" y="354"/>
                  <a:pt x="2236" y="354"/>
                  <a:pt x="2236" y="354"/>
                </a:cubicBezTo>
                <a:cubicBezTo>
                  <a:pt x="2236" y="354"/>
                  <a:pt x="2236" y="354"/>
                  <a:pt x="2236" y="354"/>
                </a:cubicBezTo>
                <a:cubicBezTo>
                  <a:pt x="2236" y="354"/>
                  <a:pt x="2236" y="354"/>
                  <a:pt x="2236" y="353"/>
                </a:cubicBezTo>
                <a:cubicBezTo>
                  <a:pt x="2236" y="353"/>
                  <a:pt x="2236" y="353"/>
                  <a:pt x="2236" y="353"/>
                </a:cubicBezTo>
                <a:cubicBezTo>
                  <a:pt x="2236" y="353"/>
                  <a:pt x="2235" y="352"/>
                  <a:pt x="2235" y="352"/>
                </a:cubicBezTo>
                <a:cubicBezTo>
                  <a:pt x="2234" y="351"/>
                  <a:pt x="2234" y="350"/>
                  <a:pt x="2235" y="348"/>
                </a:cubicBezTo>
                <a:cubicBezTo>
                  <a:pt x="2235" y="348"/>
                  <a:pt x="2235" y="348"/>
                  <a:pt x="2235" y="347"/>
                </a:cubicBezTo>
                <a:cubicBezTo>
                  <a:pt x="2236" y="347"/>
                  <a:pt x="2236" y="347"/>
                  <a:pt x="2236" y="347"/>
                </a:cubicBezTo>
                <a:cubicBezTo>
                  <a:pt x="2236" y="347"/>
                  <a:pt x="2236" y="347"/>
                  <a:pt x="2236" y="346"/>
                </a:cubicBezTo>
                <a:cubicBezTo>
                  <a:pt x="2236" y="346"/>
                  <a:pt x="2236" y="346"/>
                  <a:pt x="2236" y="345"/>
                </a:cubicBezTo>
                <a:cubicBezTo>
                  <a:pt x="2236" y="345"/>
                  <a:pt x="2237" y="344"/>
                  <a:pt x="2237" y="344"/>
                </a:cubicBezTo>
                <a:cubicBezTo>
                  <a:pt x="2237" y="344"/>
                  <a:pt x="2237" y="343"/>
                  <a:pt x="2237" y="343"/>
                </a:cubicBezTo>
                <a:cubicBezTo>
                  <a:pt x="2236" y="342"/>
                  <a:pt x="2236" y="342"/>
                  <a:pt x="2236" y="342"/>
                </a:cubicBezTo>
                <a:cubicBezTo>
                  <a:pt x="2236" y="342"/>
                  <a:pt x="2236" y="342"/>
                  <a:pt x="2236" y="342"/>
                </a:cubicBezTo>
                <a:cubicBezTo>
                  <a:pt x="2235" y="341"/>
                  <a:pt x="2235" y="341"/>
                  <a:pt x="2235" y="340"/>
                </a:cubicBezTo>
                <a:cubicBezTo>
                  <a:pt x="2235" y="340"/>
                  <a:pt x="2235" y="339"/>
                  <a:pt x="2236" y="339"/>
                </a:cubicBezTo>
                <a:cubicBezTo>
                  <a:pt x="2236" y="339"/>
                  <a:pt x="2236" y="338"/>
                  <a:pt x="2236" y="338"/>
                </a:cubicBezTo>
                <a:cubicBezTo>
                  <a:pt x="2236" y="338"/>
                  <a:pt x="2236" y="337"/>
                  <a:pt x="2237" y="337"/>
                </a:cubicBezTo>
                <a:cubicBezTo>
                  <a:pt x="2237" y="337"/>
                  <a:pt x="2237" y="337"/>
                  <a:pt x="2236" y="337"/>
                </a:cubicBezTo>
                <a:cubicBezTo>
                  <a:pt x="2236" y="336"/>
                  <a:pt x="2236" y="336"/>
                  <a:pt x="2236" y="336"/>
                </a:cubicBezTo>
                <a:cubicBezTo>
                  <a:pt x="2235" y="336"/>
                  <a:pt x="2235" y="335"/>
                  <a:pt x="2236" y="334"/>
                </a:cubicBezTo>
                <a:cubicBezTo>
                  <a:pt x="2236" y="334"/>
                  <a:pt x="2236" y="334"/>
                  <a:pt x="2236" y="334"/>
                </a:cubicBezTo>
                <a:cubicBezTo>
                  <a:pt x="2236" y="334"/>
                  <a:pt x="2236" y="334"/>
                  <a:pt x="2236" y="334"/>
                </a:cubicBezTo>
                <a:cubicBezTo>
                  <a:pt x="2236" y="333"/>
                  <a:pt x="2236" y="333"/>
                  <a:pt x="2236" y="332"/>
                </a:cubicBezTo>
                <a:cubicBezTo>
                  <a:pt x="2236" y="332"/>
                  <a:pt x="2237" y="332"/>
                  <a:pt x="2237" y="331"/>
                </a:cubicBezTo>
                <a:cubicBezTo>
                  <a:pt x="2237" y="331"/>
                  <a:pt x="2237" y="331"/>
                  <a:pt x="2237" y="331"/>
                </a:cubicBezTo>
                <a:cubicBezTo>
                  <a:pt x="2237" y="330"/>
                  <a:pt x="2237" y="330"/>
                  <a:pt x="2237" y="330"/>
                </a:cubicBezTo>
                <a:cubicBezTo>
                  <a:pt x="2237" y="329"/>
                  <a:pt x="2237" y="329"/>
                  <a:pt x="2237" y="329"/>
                </a:cubicBezTo>
                <a:cubicBezTo>
                  <a:pt x="2237" y="328"/>
                  <a:pt x="2237" y="328"/>
                  <a:pt x="2237" y="328"/>
                </a:cubicBezTo>
                <a:cubicBezTo>
                  <a:pt x="2237" y="328"/>
                  <a:pt x="2237" y="327"/>
                  <a:pt x="2237" y="327"/>
                </a:cubicBezTo>
                <a:cubicBezTo>
                  <a:pt x="2238" y="326"/>
                  <a:pt x="2238" y="326"/>
                  <a:pt x="2238" y="326"/>
                </a:cubicBezTo>
                <a:cubicBezTo>
                  <a:pt x="2238" y="326"/>
                  <a:pt x="2238" y="326"/>
                  <a:pt x="2239" y="326"/>
                </a:cubicBezTo>
                <a:cubicBezTo>
                  <a:pt x="2239" y="325"/>
                  <a:pt x="2239" y="325"/>
                  <a:pt x="2240" y="325"/>
                </a:cubicBezTo>
                <a:cubicBezTo>
                  <a:pt x="2239" y="325"/>
                  <a:pt x="2239" y="325"/>
                  <a:pt x="2239" y="324"/>
                </a:cubicBezTo>
                <a:cubicBezTo>
                  <a:pt x="2238" y="323"/>
                  <a:pt x="2239" y="321"/>
                  <a:pt x="2240" y="321"/>
                </a:cubicBezTo>
                <a:cubicBezTo>
                  <a:pt x="2240" y="320"/>
                  <a:pt x="2240" y="320"/>
                  <a:pt x="2240" y="320"/>
                </a:cubicBezTo>
                <a:cubicBezTo>
                  <a:pt x="2240" y="320"/>
                  <a:pt x="2240" y="320"/>
                  <a:pt x="2240" y="320"/>
                </a:cubicBezTo>
                <a:cubicBezTo>
                  <a:pt x="2239" y="319"/>
                  <a:pt x="2239" y="319"/>
                  <a:pt x="2239" y="318"/>
                </a:cubicBezTo>
                <a:cubicBezTo>
                  <a:pt x="2239" y="318"/>
                  <a:pt x="2239" y="317"/>
                  <a:pt x="2239" y="317"/>
                </a:cubicBezTo>
                <a:cubicBezTo>
                  <a:pt x="2239" y="317"/>
                  <a:pt x="2239" y="317"/>
                  <a:pt x="2239" y="317"/>
                </a:cubicBezTo>
                <a:cubicBezTo>
                  <a:pt x="2239" y="316"/>
                  <a:pt x="2238" y="316"/>
                  <a:pt x="2238" y="315"/>
                </a:cubicBezTo>
                <a:cubicBezTo>
                  <a:pt x="2238" y="315"/>
                  <a:pt x="2239" y="314"/>
                  <a:pt x="2239" y="313"/>
                </a:cubicBezTo>
                <a:cubicBezTo>
                  <a:pt x="2240" y="312"/>
                  <a:pt x="2241" y="312"/>
                  <a:pt x="2242" y="312"/>
                </a:cubicBezTo>
                <a:cubicBezTo>
                  <a:pt x="2242" y="312"/>
                  <a:pt x="2242" y="312"/>
                  <a:pt x="2242" y="312"/>
                </a:cubicBezTo>
                <a:cubicBezTo>
                  <a:pt x="2242" y="312"/>
                  <a:pt x="2242" y="312"/>
                  <a:pt x="2242" y="312"/>
                </a:cubicBezTo>
                <a:cubicBezTo>
                  <a:pt x="2242" y="312"/>
                  <a:pt x="2243" y="312"/>
                  <a:pt x="2243" y="312"/>
                </a:cubicBezTo>
                <a:cubicBezTo>
                  <a:pt x="2243" y="312"/>
                  <a:pt x="2243" y="312"/>
                  <a:pt x="2244" y="312"/>
                </a:cubicBezTo>
                <a:cubicBezTo>
                  <a:pt x="2244" y="312"/>
                  <a:pt x="2244" y="312"/>
                  <a:pt x="2245" y="311"/>
                </a:cubicBezTo>
                <a:cubicBezTo>
                  <a:pt x="2245" y="310"/>
                  <a:pt x="2246" y="310"/>
                  <a:pt x="2247" y="310"/>
                </a:cubicBezTo>
                <a:cubicBezTo>
                  <a:pt x="2249" y="310"/>
                  <a:pt x="2251" y="313"/>
                  <a:pt x="2251" y="314"/>
                </a:cubicBezTo>
                <a:cubicBezTo>
                  <a:pt x="2251" y="314"/>
                  <a:pt x="2251" y="314"/>
                  <a:pt x="2251" y="314"/>
                </a:cubicBezTo>
                <a:cubicBezTo>
                  <a:pt x="2251" y="314"/>
                  <a:pt x="2251" y="314"/>
                  <a:pt x="2251" y="314"/>
                </a:cubicBezTo>
                <a:cubicBezTo>
                  <a:pt x="2252" y="315"/>
                  <a:pt x="2252" y="315"/>
                  <a:pt x="2252" y="315"/>
                </a:cubicBezTo>
                <a:cubicBezTo>
                  <a:pt x="2252" y="315"/>
                  <a:pt x="2252" y="315"/>
                  <a:pt x="2252" y="315"/>
                </a:cubicBezTo>
                <a:cubicBezTo>
                  <a:pt x="2252" y="314"/>
                  <a:pt x="2252" y="314"/>
                  <a:pt x="2252" y="314"/>
                </a:cubicBezTo>
                <a:cubicBezTo>
                  <a:pt x="2253" y="315"/>
                  <a:pt x="2253" y="315"/>
                  <a:pt x="2254" y="316"/>
                </a:cubicBezTo>
                <a:cubicBezTo>
                  <a:pt x="2254" y="316"/>
                  <a:pt x="2254" y="316"/>
                  <a:pt x="2254" y="317"/>
                </a:cubicBezTo>
                <a:cubicBezTo>
                  <a:pt x="2254" y="317"/>
                  <a:pt x="2254" y="317"/>
                  <a:pt x="2254" y="317"/>
                </a:cubicBezTo>
                <a:cubicBezTo>
                  <a:pt x="2255" y="318"/>
                  <a:pt x="2255" y="319"/>
                  <a:pt x="2255" y="319"/>
                </a:cubicBezTo>
                <a:cubicBezTo>
                  <a:pt x="2255" y="320"/>
                  <a:pt x="2254" y="321"/>
                  <a:pt x="2253" y="321"/>
                </a:cubicBezTo>
                <a:cubicBezTo>
                  <a:pt x="2253" y="320"/>
                  <a:pt x="2253" y="320"/>
                  <a:pt x="2253" y="320"/>
                </a:cubicBezTo>
                <a:cubicBezTo>
                  <a:pt x="2253" y="321"/>
                  <a:pt x="2253" y="321"/>
                  <a:pt x="2253" y="321"/>
                </a:cubicBezTo>
                <a:cubicBezTo>
                  <a:pt x="2253" y="321"/>
                  <a:pt x="2252" y="321"/>
                  <a:pt x="2251" y="322"/>
                </a:cubicBezTo>
                <a:cubicBezTo>
                  <a:pt x="2251" y="322"/>
                  <a:pt x="2251" y="322"/>
                  <a:pt x="2250" y="322"/>
                </a:cubicBezTo>
                <a:cubicBezTo>
                  <a:pt x="2250" y="323"/>
                  <a:pt x="2249" y="323"/>
                  <a:pt x="2249" y="323"/>
                </a:cubicBezTo>
                <a:cubicBezTo>
                  <a:pt x="2249" y="324"/>
                  <a:pt x="2249" y="325"/>
                  <a:pt x="2248" y="325"/>
                </a:cubicBezTo>
                <a:cubicBezTo>
                  <a:pt x="2248" y="325"/>
                  <a:pt x="2248" y="325"/>
                  <a:pt x="2248" y="325"/>
                </a:cubicBezTo>
                <a:cubicBezTo>
                  <a:pt x="2247" y="325"/>
                  <a:pt x="2247" y="325"/>
                  <a:pt x="2247" y="325"/>
                </a:cubicBezTo>
                <a:cubicBezTo>
                  <a:pt x="2246" y="325"/>
                  <a:pt x="2246" y="325"/>
                  <a:pt x="2246" y="325"/>
                </a:cubicBezTo>
                <a:cubicBezTo>
                  <a:pt x="2245" y="325"/>
                  <a:pt x="2245" y="325"/>
                  <a:pt x="2245" y="325"/>
                </a:cubicBezTo>
                <a:cubicBezTo>
                  <a:pt x="2245" y="325"/>
                  <a:pt x="2244" y="325"/>
                  <a:pt x="2244" y="325"/>
                </a:cubicBezTo>
                <a:cubicBezTo>
                  <a:pt x="2244" y="325"/>
                  <a:pt x="2244" y="325"/>
                  <a:pt x="2244" y="325"/>
                </a:cubicBezTo>
                <a:cubicBezTo>
                  <a:pt x="2243" y="325"/>
                  <a:pt x="2242" y="325"/>
                  <a:pt x="2242" y="324"/>
                </a:cubicBezTo>
                <a:cubicBezTo>
                  <a:pt x="2242" y="325"/>
                  <a:pt x="2241" y="325"/>
                  <a:pt x="2241" y="325"/>
                </a:cubicBezTo>
                <a:cubicBezTo>
                  <a:pt x="2241" y="325"/>
                  <a:pt x="2241" y="325"/>
                  <a:pt x="2241" y="325"/>
                </a:cubicBezTo>
                <a:cubicBezTo>
                  <a:pt x="2241" y="325"/>
                  <a:pt x="2241" y="325"/>
                  <a:pt x="2241" y="325"/>
                </a:cubicBezTo>
                <a:cubicBezTo>
                  <a:pt x="2241" y="325"/>
                  <a:pt x="2241" y="325"/>
                  <a:pt x="2241" y="326"/>
                </a:cubicBezTo>
                <a:cubicBezTo>
                  <a:pt x="2242" y="326"/>
                  <a:pt x="2242" y="326"/>
                  <a:pt x="2243" y="327"/>
                </a:cubicBezTo>
                <a:cubicBezTo>
                  <a:pt x="2243" y="327"/>
                  <a:pt x="2243" y="327"/>
                  <a:pt x="2244" y="327"/>
                </a:cubicBezTo>
                <a:cubicBezTo>
                  <a:pt x="2244" y="327"/>
                  <a:pt x="2245" y="327"/>
                  <a:pt x="2245" y="327"/>
                </a:cubicBezTo>
                <a:cubicBezTo>
                  <a:pt x="2245" y="327"/>
                  <a:pt x="2245" y="327"/>
                  <a:pt x="2245" y="327"/>
                </a:cubicBezTo>
                <a:cubicBezTo>
                  <a:pt x="2246" y="327"/>
                  <a:pt x="2246" y="327"/>
                  <a:pt x="2247" y="327"/>
                </a:cubicBezTo>
                <a:cubicBezTo>
                  <a:pt x="2247" y="326"/>
                  <a:pt x="2247" y="326"/>
                  <a:pt x="2247" y="326"/>
                </a:cubicBezTo>
                <a:cubicBezTo>
                  <a:pt x="2247" y="326"/>
                  <a:pt x="2248" y="326"/>
                  <a:pt x="2248" y="326"/>
                </a:cubicBezTo>
                <a:cubicBezTo>
                  <a:pt x="2248" y="326"/>
                  <a:pt x="2248" y="327"/>
                  <a:pt x="2248" y="327"/>
                </a:cubicBezTo>
                <a:cubicBezTo>
                  <a:pt x="2249" y="327"/>
                  <a:pt x="2249" y="327"/>
                  <a:pt x="2249" y="327"/>
                </a:cubicBezTo>
                <a:cubicBezTo>
                  <a:pt x="2249" y="327"/>
                  <a:pt x="2249" y="327"/>
                  <a:pt x="2249" y="327"/>
                </a:cubicBezTo>
                <a:cubicBezTo>
                  <a:pt x="2249" y="327"/>
                  <a:pt x="2250" y="327"/>
                  <a:pt x="2250" y="326"/>
                </a:cubicBezTo>
                <a:cubicBezTo>
                  <a:pt x="2251" y="326"/>
                  <a:pt x="2252" y="326"/>
                  <a:pt x="2252" y="326"/>
                </a:cubicBezTo>
                <a:cubicBezTo>
                  <a:pt x="2253" y="326"/>
                  <a:pt x="2253" y="326"/>
                  <a:pt x="2253" y="326"/>
                </a:cubicBezTo>
                <a:cubicBezTo>
                  <a:pt x="2253" y="326"/>
                  <a:pt x="2254" y="326"/>
                  <a:pt x="2254" y="326"/>
                </a:cubicBezTo>
                <a:cubicBezTo>
                  <a:pt x="2254" y="326"/>
                  <a:pt x="2254" y="326"/>
                  <a:pt x="2255" y="326"/>
                </a:cubicBezTo>
                <a:cubicBezTo>
                  <a:pt x="2255" y="326"/>
                  <a:pt x="2255" y="326"/>
                  <a:pt x="2255" y="326"/>
                </a:cubicBezTo>
                <a:cubicBezTo>
                  <a:pt x="2256" y="326"/>
                  <a:pt x="2256" y="326"/>
                  <a:pt x="2256" y="326"/>
                </a:cubicBezTo>
                <a:cubicBezTo>
                  <a:pt x="2256" y="326"/>
                  <a:pt x="2256" y="326"/>
                  <a:pt x="2257" y="326"/>
                </a:cubicBezTo>
                <a:cubicBezTo>
                  <a:pt x="2257" y="326"/>
                  <a:pt x="2257" y="326"/>
                  <a:pt x="2257" y="326"/>
                </a:cubicBezTo>
                <a:cubicBezTo>
                  <a:pt x="2258" y="327"/>
                  <a:pt x="2258" y="327"/>
                  <a:pt x="2259" y="328"/>
                </a:cubicBezTo>
                <a:cubicBezTo>
                  <a:pt x="2259" y="328"/>
                  <a:pt x="2259" y="328"/>
                  <a:pt x="2259" y="328"/>
                </a:cubicBezTo>
                <a:cubicBezTo>
                  <a:pt x="2259" y="328"/>
                  <a:pt x="2260" y="328"/>
                  <a:pt x="2260" y="328"/>
                </a:cubicBezTo>
                <a:cubicBezTo>
                  <a:pt x="2260" y="329"/>
                  <a:pt x="2260" y="329"/>
                  <a:pt x="2260" y="329"/>
                </a:cubicBezTo>
                <a:cubicBezTo>
                  <a:pt x="2260" y="328"/>
                  <a:pt x="2260" y="328"/>
                  <a:pt x="2260" y="328"/>
                </a:cubicBezTo>
                <a:cubicBezTo>
                  <a:pt x="2261" y="328"/>
                  <a:pt x="2262" y="328"/>
                  <a:pt x="2263" y="329"/>
                </a:cubicBezTo>
                <a:cubicBezTo>
                  <a:pt x="2264" y="330"/>
                  <a:pt x="2266" y="330"/>
                  <a:pt x="2267" y="330"/>
                </a:cubicBezTo>
                <a:cubicBezTo>
                  <a:pt x="2267" y="330"/>
                  <a:pt x="2267" y="330"/>
                  <a:pt x="2267" y="330"/>
                </a:cubicBezTo>
                <a:cubicBezTo>
                  <a:pt x="2268" y="330"/>
                  <a:pt x="2268" y="330"/>
                  <a:pt x="2268" y="330"/>
                </a:cubicBezTo>
                <a:cubicBezTo>
                  <a:pt x="2269" y="330"/>
                  <a:pt x="2269" y="331"/>
                  <a:pt x="2269" y="331"/>
                </a:cubicBezTo>
                <a:cubicBezTo>
                  <a:pt x="2270" y="332"/>
                  <a:pt x="2270" y="333"/>
                  <a:pt x="2270" y="334"/>
                </a:cubicBezTo>
                <a:cubicBezTo>
                  <a:pt x="2269" y="335"/>
                  <a:pt x="2269" y="335"/>
                  <a:pt x="2269" y="336"/>
                </a:cubicBezTo>
                <a:cubicBezTo>
                  <a:pt x="2269" y="336"/>
                  <a:pt x="2269" y="337"/>
                  <a:pt x="2269" y="337"/>
                </a:cubicBezTo>
                <a:cubicBezTo>
                  <a:pt x="2269" y="338"/>
                  <a:pt x="2269" y="338"/>
                  <a:pt x="2270" y="339"/>
                </a:cubicBezTo>
                <a:cubicBezTo>
                  <a:pt x="2270" y="340"/>
                  <a:pt x="2270" y="340"/>
                  <a:pt x="2270" y="341"/>
                </a:cubicBezTo>
                <a:cubicBezTo>
                  <a:pt x="2270" y="342"/>
                  <a:pt x="2270" y="343"/>
                  <a:pt x="2270" y="343"/>
                </a:cubicBezTo>
                <a:cubicBezTo>
                  <a:pt x="2270" y="343"/>
                  <a:pt x="2270" y="343"/>
                  <a:pt x="2270" y="343"/>
                </a:cubicBezTo>
                <a:cubicBezTo>
                  <a:pt x="2270" y="343"/>
                  <a:pt x="2270" y="344"/>
                  <a:pt x="2270" y="344"/>
                </a:cubicBezTo>
                <a:cubicBezTo>
                  <a:pt x="2270" y="344"/>
                  <a:pt x="2270" y="344"/>
                  <a:pt x="2270" y="345"/>
                </a:cubicBezTo>
                <a:cubicBezTo>
                  <a:pt x="2271" y="345"/>
                  <a:pt x="2271" y="346"/>
                  <a:pt x="2271" y="347"/>
                </a:cubicBezTo>
                <a:cubicBezTo>
                  <a:pt x="2270" y="348"/>
                  <a:pt x="2270" y="348"/>
                  <a:pt x="2270" y="349"/>
                </a:cubicBezTo>
                <a:cubicBezTo>
                  <a:pt x="2269" y="349"/>
                  <a:pt x="2269" y="349"/>
                  <a:pt x="2269" y="349"/>
                </a:cubicBezTo>
                <a:cubicBezTo>
                  <a:pt x="2269" y="349"/>
                  <a:pt x="2269" y="350"/>
                  <a:pt x="2269" y="350"/>
                </a:cubicBezTo>
                <a:cubicBezTo>
                  <a:pt x="2269" y="351"/>
                  <a:pt x="2269" y="351"/>
                  <a:pt x="2269" y="352"/>
                </a:cubicBezTo>
                <a:cubicBezTo>
                  <a:pt x="2269" y="352"/>
                  <a:pt x="2269" y="353"/>
                  <a:pt x="2269" y="353"/>
                </a:cubicBezTo>
                <a:cubicBezTo>
                  <a:pt x="2269" y="354"/>
                  <a:pt x="2269" y="354"/>
                  <a:pt x="2269" y="355"/>
                </a:cubicBezTo>
                <a:cubicBezTo>
                  <a:pt x="2269" y="356"/>
                  <a:pt x="2269" y="357"/>
                  <a:pt x="2268" y="358"/>
                </a:cubicBezTo>
                <a:cubicBezTo>
                  <a:pt x="2268" y="358"/>
                  <a:pt x="2268" y="358"/>
                  <a:pt x="2268" y="358"/>
                </a:cubicBezTo>
                <a:cubicBezTo>
                  <a:pt x="2268" y="358"/>
                  <a:pt x="2267" y="359"/>
                  <a:pt x="2267" y="359"/>
                </a:cubicBezTo>
                <a:cubicBezTo>
                  <a:pt x="2269" y="360"/>
                  <a:pt x="2269" y="362"/>
                  <a:pt x="2269" y="363"/>
                </a:cubicBezTo>
                <a:cubicBezTo>
                  <a:pt x="2269" y="363"/>
                  <a:pt x="2269" y="363"/>
                  <a:pt x="2269" y="363"/>
                </a:cubicBezTo>
                <a:cubicBezTo>
                  <a:pt x="2269" y="364"/>
                  <a:pt x="2269" y="364"/>
                  <a:pt x="2270" y="365"/>
                </a:cubicBezTo>
                <a:cubicBezTo>
                  <a:pt x="2270" y="365"/>
                  <a:pt x="2270" y="365"/>
                  <a:pt x="2271" y="365"/>
                </a:cubicBezTo>
                <a:cubicBezTo>
                  <a:pt x="2271" y="365"/>
                  <a:pt x="2271" y="365"/>
                  <a:pt x="2272" y="365"/>
                </a:cubicBezTo>
                <a:cubicBezTo>
                  <a:pt x="2272" y="365"/>
                  <a:pt x="2272" y="365"/>
                  <a:pt x="2272" y="365"/>
                </a:cubicBezTo>
                <a:cubicBezTo>
                  <a:pt x="2273" y="365"/>
                  <a:pt x="2273" y="365"/>
                  <a:pt x="2274" y="365"/>
                </a:cubicBezTo>
                <a:cubicBezTo>
                  <a:pt x="2274" y="366"/>
                  <a:pt x="2274" y="366"/>
                  <a:pt x="2274" y="367"/>
                </a:cubicBezTo>
                <a:cubicBezTo>
                  <a:pt x="2274" y="368"/>
                  <a:pt x="2274" y="368"/>
                  <a:pt x="2274" y="369"/>
                </a:cubicBezTo>
                <a:cubicBezTo>
                  <a:pt x="2275" y="369"/>
                  <a:pt x="2275" y="370"/>
                  <a:pt x="2275" y="370"/>
                </a:cubicBezTo>
                <a:cubicBezTo>
                  <a:pt x="2275" y="370"/>
                  <a:pt x="2275" y="370"/>
                  <a:pt x="2275" y="370"/>
                </a:cubicBezTo>
                <a:cubicBezTo>
                  <a:pt x="2276" y="371"/>
                  <a:pt x="2276" y="371"/>
                  <a:pt x="2276" y="371"/>
                </a:cubicBezTo>
                <a:cubicBezTo>
                  <a:pt x="2277" y="372"/>
                  <a:pt x="2277" y="373"/>
                  <a:pt x="2278" y="373"/>
                </a:cubicBezTo>
                <a:cubicBezTo>
                  <a:pt x="2278" y="375"/>
                  <a:pt x="2278" y="376"/>
                  <a:pt x="2278" y="377"/>
                </a:cubicBezTo>
                <a:cubicBezTo>
                  <a:pt x="2278" y="378"/>
                  <a:pt x="2278" y="378"/>
                  <a:pt x="2278" y="378"/>
                </a:cubicBezTo>
                <a:cubicBezTo>
                  <a:pt x="2278" y="378"/>
                  <a:pt x="2278" y="378"/>
                  <a:pt x="2278" y="379"/>
                </a:cubicBezTo>
                <a:cubicBezTo>
                  <a:pt x="2278" y="379"/>
                  <a:pt x="2278" y="379"/>
                  <a:pt x="2278" y="379"/>
                </a:cubicBezTo>
                <a:cubicBezTo>
                  <a:pt x="2279" y="380"/>
                  <a:pt x="2279" y="381"/>
                  <a:pt x="2279" y="381"/>
                </a:cubicBezTo>
                <a:cubicBezTo>
                  <a:pt x="2279" y="381"/>
                  <a:pt x="2279" y="381"/>
                  <a:pt x="2279" y="381"/>
                </a:cubicBezTo>
                <a:cubicBezTo>
                  <a:pt x="2279" y="382"/>
                  <a:pt x="2279" y="382"/>
                  <a:pt x="2279" y="382"/>
                </a:cubicBezTo>
                <a:cubicBezTo>
                  <a:pt x="2280" y="383"/>
                  <a:pt x="2280" y="383"/>
                  <a:pt x="2280" y="384"/>
                </a:cubicBezTo>
                <a:cubicBezTo>
                  <a:pt x="2280" y="384"/>
                  <a:pt x="2280" y="384"/>
                  <a:pt x="2280" y="385"/>
                </a:cubicBezTo>
                <a:cubicBezTo>
                  <a:pt x="2280" y="385"/>
                  <a:pt x="2279" y="386"/>
                  <a:pt x="2279" y="386"/>
                </a:cubicBezTo>
                <a:cubicBezTo>
                  <a:pt x="2281" y="387"/>
                  <a:pt x="2281" y="388"/>
                  <a:pt x="2281" y="389"/>
                </a:cubicBezTo>
                <a:cubicBezTo>
                  <a:pt x="2281" y="390"/>
                  <a:pt x="2281" y="391"/>
                  <a:pt x="2281" y="393"/>
                </a:cubicBezTo>
                <a:cubicBezTo>
                  <a:pt x="2281" y="393"/>
                  <a:pt x="2281" y="393"/>
                  <a:pt x="2281" y="393"/>
                </a:cubicBezTo>
                <a:cubicBezTo>
                  <a:pt x="2281" y="394"/>
                  <a:pt x="2281" y="394"/>
                  <a:pt x="2281" y="394"/>
                </a:cubicBezTo>
                <a:cubicBezTo>
                  <a:pt x="2281" y="394"/>
                  <a:pt x="2281" y="394"/>
                  <a:pt x="2282" y="394"/>
                </a:cubicBezTo>
                <a:cubicBezTo>
                  <a:pt x="2282" y="394"/>
                  <a:pt x="2282" y="395"/>
                  <a:pt x="2282" y="395"/>
                </a:cubicBezTo>
                <a:cubicBezTo>
                  <a:pt x="2284" y="397"/>
                  <a:pt x="2282" y="398"/>
                  <a:pt x="2282" y="399"/>
                </a:cubicBezTo>
                <a:cubicBezTo>
                  <a:pt x="2282" y="399"/>
                  <a:pt x="2282" y="399"/>
                  <a:pt x="2282" y="399"/>
                </a:cubicBezTo>
                <a:cubicBezTo>
                  <a:pt x="2282" y="399"/>
                  <a:pt x="2282" y="400"/>
                  <a:pt x="2282" y="401"/>
                </a:cubicBezTo>
                <a:cubicBezTo>
                  <a:pt x="2283" y="401"/>
                  <a:pt x="2283" y="402"/>
                  <a:pt x="2283" y="402"/>
                </a:cubicBezTo>
                <a:cubicBezTo>
                  <a:pt x="2283" y="402"/>
                  <a:pt x="2283" y="403"/>
                  <a:pt x="2283" y="403"/>
                </a:cubicBezTo>
                <a:cubicBezTo>
                  <a:pt x="2284" y="404"/>
                  <a:pt x="2284" y="404"/>
                  <a:pt x="2284" y="404"/>
                </a:cubicBezTo>
                <a:cubicBezTo>
                  <a:pt x="2284" y="405"/>
                  <a:pt x="2284" y="405"/>
                  <a:pt x="2284" y="405"/>
                </a:cubicBezTo>
                <a:cubicBezTo>
                  <a:pt x="2283" y="405"/>
                  <a:pt x="2283" y="405"/>
                  <a:pt x="2283" y="405"/>
                </a:cubicBezTo>
                <a:cubicBezTo>
                  <a:pt x="2283" y="405"/>
                  <a:pt x="2283" y="405"/>
                  <a:pt x="2283" y="405"/>
                </a:cubicBezTo>
                <a:cubicBezTo>
                  <a:pt x="2284" y="405"/>
                  <a:pt x="2284" y="405"/>
                  <a:pt x="2284" y="405"/>
                </a:cubicBezTo>
                <a:cubicBezTo>
                  <a:pt x="2284" y="406"/>
                  <a:pt x="2284" y="406"/>
                  <a:pt x="2284" y="407"/>
                </a:cubicBezTo>
                <a:cubicBezTo>
                  <a:pt x="2284" y="408"/>
                  <a:pt x="2284" y="408"/>
                  <a:pt x="2284" y="408"/>
                </a:cubicBezTo>
                <a:cubicBezTo>
                  <a:pt x="2285" y="408"/>
                  <a:pt x="2285" y="409"/>
                  <a:pt x="2285" y="409"/>
                </a:cubicBezTo>
                <a:cubicBezTo>
                  <a:pt x="2285" y="409"/>
                  <a:pt x="2285" y="410"/>
                  <a:pt x="2285" y="410"/>
                </a:cubicBezTo>
                <a:cubicBezTo>
                  <a:pt x="2285" y="411"/>
                  <a:pt x="2285" y="411"/>
                  <a:pt x="2286" y="411"/>
                </a:cubicBezTo>
                <a:cubicBezTo>
                  <a:pt x="2286" y="411"/>
                  <a:pt x="2286" y="411"/>
                  <a:pt x="2286" y="411"/>
                </a:cubicBezTo>
                <a:cubicBezTo>
                  <a:pt x="2287" y="412"/>
                  <a:pt x="2288" y="412"/>
                  <a:pt x="2289" y="413"/>
                </a:cubicBezTo>
                <a:cubicBezTo>
                  <a:pt x="2290" y="414"/>
                  <a:pt x="2291" y="415"/>
                  <a:pt x="2293" y="416"/>
                </a:cubicBezTo>
                <a:cubicBezTo>
                  <a:pt x="2293" y="416"/>
                  <a:pt x="2293" y="416"/>
                  <a:pt x="2293" y="416"/>
                </a:cubicBezTo>
                <a:cubicBezTo>
                  <a:pt x="2294" y="416"/>
                  <a:pt x="2294" y="417"/>
                  <a:pt x="2295" y="417"/>
                </a:cubicBezTo>
                <a:cubicBezTo>
                  <a:pt x="2295" y="417"/>
                  <a:pt x="2295" y="417"/>
                  <a:pt x="2295" y="417"/>
                </a:cubicBezTo>
                <a:cubicBezTo>
                  <a:pt x="2295" y="418"/>
                  <a:pt x="2296" y="418"/>
                  <a:pt x="2296" y="418"/>
                </a:cubicBezTo>
                <a:cubicBezTo>
                  <a:pt x="2296" y="419"/>
                  <a:pt x="2296" y="419"/>
                  <a:pt x="2296" y="420"/>
                </a:cubicBezTo>
                <a:cubicBezTo>
                  <a:pt x="2296" y="420"/>
                  <a:pt x="2295" y="421"/>
                  <a:pt x="2295" y="421"/>
                </a:cubicBezTo>
                <a:cubicBezTo>
                  <a:pt x="2294" y="422"/>
                  <a:pt x="2294" y="422"/>
                  <a:pt x="2294" y="422"/>
                </a:cubicBezTo>
                <a:cubicBezTo>
                  <a:pt x="2294" y="422"/>
                  <a:pt x="2294" y="423"/>
                  <a:pt x="2294" y="424"/>
                </a:cubicBezTo>
                <a:cubicBezTo>
                  <a:pt x="2294" y="425"/>
                  <a:pt x="2294" y="425"/>
                  <a:pt x="2294" y="425"/>
                </a:cubicBezTo>
                <a:cubicBezTo>
                  <a:pt x="2294" y="425"/>
                  <a:pt x="2293" y="425"/>
                  <a:pt x="2293" y="426"/>
                </a:cubicBezTo>
                <a:cubicBezTo>
                  <a:pt x="2293" y="426"/>
                  <a:pt x="2293" y="427"/>
                  <a:pt x="2293" y="427"/>
                </a:cubicBezTo>
                <a:cubicBezTo>
                  <a:pt x="2294" y="427"/>
                  <a:pt x="2294" y="428"/>
                  <a:pt x="2295" y="428"/>
                </a:cubicBezTo>
                <a:cubicBezTo>
                  <a:pt x="2295" y="428"/>
                  <a:pt x="2295" y="429"/>
                  <a:pt x="2295" y="429"/>
                </a:cubicBezTo>
                <a:cubicBezTo>
                  <a:pt x="2295" y="429"/>
                  <a:pt x="2296" y="429"/>
                  <a:pt x="2296" y="430"/>
                </a:cubicBezTo>
                <a:cubicBezTo>
                  <a:pt x="2296" y="430"/>
                  <a:pt x="2296" y="430"/>
                  <a:pt x="2296" y="430"/>
                </a:cubicBezTo>
                <a:cubicBezTo>
                  <a:pt x="2296" y="430"/>
                  <a:pt x="2296" y="431"/>
                  <a:pt x="2296" y="431"/>
                </a:cubicBezTo>
                <a:cubicBezTo>
                  <a:pt x="2296" y="432"/>
                  <a:pt x="2296" y="432"/>
                  <a:pt x="2296" y="433"/>
                </a:cubicBezTo>
                <a:cubicBezTo>
                  <a:pt x="2295" y="434"/>
                  <a:pt x="2295" y="435"/>
                  <a:pt x="2293" y="436"/>
                </a:cubicBezTo>
                <a:cubicBezTo>
                  <a:pt x="2292" y="436"/>
                  <a:pt x="2292" y="438"/>
                  <a:pt x="2293" y="439"/>
                </a:cubicBezTo>
                <a:cubicBezTo>
                  <a:pt x="2293" y="440"/>
                  <a:pt x="2293" y="441"/>
                  <a:pt x="2293" y="443"/>
                </a:cubicBezTo>
                <a:cubicBezTo>
                  <a:pt x="2293" y="443"/>
                  <a:pt x="2292" y="444"/>
                  <a:pt x="2291" y="444"/>
                </a:cubicBezTo>
                <a:cubicBezTo>
                  <a:pt x="2291" y="444"/>
                  <a:pt x="2291" y="444"/>
                  <a:pt x="2291" y="444"/>
                </a:cubicBezTo>
                <a:cubicBezTo>
                  <a:pt x="2292" y="445"/>
                  <a:pt x="2292" y="445"/>
                  <a:pt x="2292" y="446"/>
                </a:cubicBezTo>
                <a:cubicBezTo>
                  <a:pt x="2292" y="447"/>
                  <a:pt x="2292" y="448"/>
                  <a:pt x="2291" y="448"/>
                </a:cubicBezTo>
                <a:cubicBezTo>
                  <a:pt x="2291" y="449"/>
                  <a:pt x="2290" y="449"/>
                  <a:pt x="2289" y="449"/>
                </a:cubicBezTo>
                <a:cubicBezTo>
                  <a:pt x="2289" y="449"/>
                  <a:pt x="2289" y="449"/>
                  <a:pt x="2289" y="449"/>
                </a:cubicBezTo>
                <a:cubicBezTo>
                  <a:pt x="2289" y="449"/>
                  <a:pt x="2289" y="449"/>
                  <a:pt x="2289" y="449"/>
                </a:cubicBezTo>
                <a:cubicBezTo>
                  <a:pt x="2289" y="449"/>
                  <a:pt x="2289" y="449"/>
                  <a:pt x="2289" y="449"/>
                </a:cubicBezTo>
                <a:cubicBezTo>
                  <a:pt x="2289" y="450"/>
                  <a:pt x="2289" y="450"/>
                  <a:pt x="2288" y="450"/>
                </a:cubicBezTo>
                <a:cubicBezTo>
                  <a:pt x="2288" y="451"/>
                  <a:pt x="2288" y="452"/>
                  <a:pt x="2287" y="453"/>
                </a:cubicBezTo>
                <a:cubicBezTo>
                  <a:pt x="2286" y="453"/>
                  <a:pt x="2286" y="453"/>
                  <a:pt x="2285" y="453"/>
                </a:cubicBezTo>
                <a:cubicBezTo>
                  <a:pt x="2285" y="453"/>
                  <a:pt x="2285" y="453"/>
                  <a:pt x="2285" y="453"/>
                </a:cubicBezTo>
                <a:cubicBezTo>
                  <a:pt x="2285" y="453"/>
                  <a:pt x="2285" y="453"/>
                  <a:pt x="2285" y="453"/>
                </a:cubicBezTo>
                <a:cubicBezTo>
                  <a:pt x="2285" y="454"/>
                  <a:pt x="2285" y="454"/>
                  <a:pt x="2285" y="455"/>
                </a:cubicBezTo>
                <a:cubicBezTo>
                  <a:pt x="2285" y="458"/>
                  <a:pt x="2282" y="458"/>
                  <a:pt x="2280" y="458"/>
                </a:cubicBezTo>
                <a:cubicBezTo>
                  <a:pt x="2279" y="458"/>
                  <a:pt x="2278" y="458"/>
                  <a:pt x="2278" y="459"/>
                </a:cubicBezTo>
                <a:cubicBezTo>
                  <a:pt x="2277" y="459"/>
                  <a:pt x="2277" y="459"/>
                  <a:pt x="2277" y="459"/>
                </a:cubicBezTo>
                <a:cubicBezTo>
                  <a:pt x="2276" y="459"/>
                  <a:pt x="2276" y="459"/>
                  <a:pt x="2275" y="458"/>
                </a:cubicBezTo>
                <a:cubicBezTo>
                  <a:pt x="2275" y="458"/>
                  <a:pt x="2275" y="457"/>
                  <a:pt x="2275" y="457"/>
                </a:cubicBezTo>
                <a:cubicBezTo>
                  <a:pt x="2275" y="457"/>
                  <a:pt x="2275" y="457"/>
                  <a:pt x="2275" y="457"/>
                </a:cubicBezTo>
                <a:cubicBezTo>
                  <a:pt x="2274" y="457"/>
                  <a:pt x="2274" y="457"/>
                  <a:pt x="2274" y="457"/>
                </a:cubicBezTo>
                <a:cubicBezTo>
                  <a:pt x="2272" y="457"/>
                  <a:pt x="2272" y="457"/>
                  <a:pt x="2272" y="456"/>
                </a:cubicBezTo>
                <a:cubicBezTo>
                  <a:pt x="2271" y="456"/>
                  <a:pt x="2270" y="455"/>
                  <a:pt x="2270" y="455"/>
                </a:cubicBezTo>
                <a:cubicBezTo>
                  <a:pt x="2270" y="455"/>
                  <a:pt x="2270" y="455"/>
                  <a:pt x="2270" y="455"/>
                </a:cubicBezTo>
                <a:cubicBezTo>
                  <a:pt x="2270" y="455"/>
                  <a:pt x="2269" y="455"/>
                  <a:pt x="2269" y="455"/>
                </a:cubicBezTo>
                <a:cubicBezTo>
                  <a:pt x="2269" y="456"/>
                  <a:pt x="2269" y="456"/>
                  <a:pt x="2268" y="456"/>
                </a:cubicBezTo>
                <a:cubicBezTo>
                  <a:pt x="2268" y="456"/>
                  <a:pt x="2268" y="456"/>
                  <a:pt x="2268" y="456"/>
                </a:cubicBezTo>
                <a:cubicBezTo>
                  <a:pt x="2269" y="457"/>
                  <a:pt x="2269" y="457"/>
                  <a:pt x="2269" y="457"/>
                </a:cubicBezTo>
                <a:cubicBezTo>
                  <a:pt x="2269" y="458"/>
                  <a:pt x="2270" y="458"/>
                  <a:pt x="2270" y="458"/>
                </a:cubicBezTo>
                <a:cubicBezTo>
                  <a:pt x="2271" y="459"/>
                  <a:pt x="2272" y="459"/>
                  <a:pt x="2272" y="460"/>
                </a:cubicBezTo>
                <a:cubicBezTo>
                  <a:pt x="2272" y="460"/>
                  <a:pt x="2272" y="460"/>
                  <a:pt x="2272" y="460"/>
                </a:cubicBezTo>
                <a:cubicBezTo>
                  <a:pt x="2273" y="461"/>
                  <a:pt x="2273" y="461"/>
                  <a:pt x="2274" y="462"/>
                </a:cubicBezTo>
                <a:cubicBezTo>
                  <a:pt x="2274" y="462"/>
                  <a:pt x="2275" y="462"/>
                  <a:pt x="2275" y="462"/>
                </a:cubicBezTo>
                <a:cubicBezTo>
                  <a:pt x="2275" y="462"/>
                  <a:pt x="2275" y="462"/>
                  <a:pt x="2275" y="462"/>
                </a:cubicBezTo>
                <a:cubicBezTo>
                  <a:pt x="2276" y="462"/>
                  <a:pt x="2276" y="462"/>
                  <a:pt x="2277" y="462"/>
                </a:cubicBezTo>
                <a:cubicBezTo>
                  <a:pt x="2277" y="462"/>
                  <a:pt x="2278" y="462"/>
                  <a:pt x="2278" y="462"/>
                </a:cubicBezTo>
                <a:cubicBezTo>
                  <a:pt x="2280" y="462"/>
                  <a:pt x="2280" y="462"/>
                  <a:pt x="2280" y="462"/>
                </a:cubicBezTo>
                <a:cubicBezTo>
                  <a:pt x="2281" y="462"/>
                  <a:pt x="2281" y="462"/>
                  <a:pt x="2281" y="462"/>
                </a:cubicBezTo>
                <a:cubicBezTo>
                  <a:pt x="2282" y="462"/>
                  <a:pt x="2282" y="462"/>
                  <a:pt x="2282" y="462"/>
                </a:cubicBezTo>
                <a:cubicBezTo>
                  <a:pt x="2283" y="463"/>
                  <a:pt x="2283" y="463"/>
                  <a:pt x="2283" y="463"/>
                </a:cubicBezTo>
                <a:cubicBezTo>
                  <a:pt x="2283" y="463"/>
                  <a:pt x="2283" y="463"/>
                  <a:pt x="2283" y="463"/>
                </a:cubicBezTo>
                <a:cubicBezTo>
                  <a:pt x="2282" y="462"/>
                  <a:pt x="2282" y="462"/>
                  <a:pt x="2282" y="462"/>
                </a:cubicBezTo>
                <a:cubicBezTo>
                  <a:pt x="2282" y="462"/>
                  <a:pt x="2283" y="462"/>
                  <a:pt x="2283" y="462"/>
                </a:cubicBezTo>
                <a:cubicBezTo>
                  <a:pt x="2283" y="462"/>
                  <a:pt x="2283" y="462"/>
                  <a:pt x="2283" y="462"/>
                </a:cubicBezTo>
                <a:cubicBezTo>
                  <a:pt x="2284" y="461"/>
                  <a:pt x="2284" y="461"/>
                  <a:pt x="2285" y="461"/>
                </a:cubicBezTo>
                <a:cubicBezTo>
                  <a:pt x="2285" y="461"/>
                  <a:pt x="2285" y="461"/>
                  <a:pt x="2285" y="461"/>
                </a:cubicBezTo>
                <a:cubicBezTo>
                  <a:pt x="2286" y="461"/>
                  <a:pt x="2287" y="461"/>
                  <a:pt x="2287" y="462"/>
                </a:cubicBezTo>
                <a:cubicBezTo>
                  <a:pt x="2287" y="462"/>
                  <a:pt x="2288" y="463"/>
                  <a:pt x="2289" y="463"/>
                </a:cubicBezTo>
                <a:cubicBezTo>
                  <a:pt x="2289" y="463"/>
                  <a:pt x="2289" y="463"/>
                  <a:pt x="2289" y="463"/>
                </a:cubicBezTo>
                <a:cubicBezTo>
                  <a:pt x="2289" y="463"/>
                  <a:pt x="2290" y="463"/>
                  <a:pt x="2290" y="463"/>
                </a:cubicBezTo>
                <a:cubicBezTo>
                  <a:pt x="2290" y="463"/>
                  <a:pt x="2290" y="463"/>
                  <a:pt x="2290" y="463"/>
                </a:cubicBezTo>
                <a:cubicBezTo>
                  <a:pt x="2290" y="463"/>
                  <a:pt x="2290" y="463"/>
                  <a:pt x="2290" y="463"/>
                </a:cubicBezTo>
                <a:cubicBezTo>
                  <a:pt x="2290" y="462"/>
                  <a:pt x="2290" y="462"/>
                  <a:pt x="2290" y="462"/>
                </a:cubicBezTo>
                <a:cubicBezTo>
                  <a:pt x="2290" y="461"/>
                  <a:pt x="2290" y="460"/>
                  <a:pt x="2290" y="460"/>
                </a:cubicBezTo>
                <a:cubicBezTo>
                  <a:pt x="2290" y="459"/>
                  <a:pt x="2290" y="459"/>
                  <a:pt x="2290" y="459"/>
                </a:cubicBezTo>
                <a:cubicBezTo>
                  <a:pt x="2290" y="459"/>
                  <a:pt x="2290" y="458"/>
                  <a:pt x="2290" y="458"/>
                </a:cubicBezTo>
                <a:cubicBezTo>
                  <a:pt x="2291" y="458"/>
                  <a:pt x="2291" y="458"/>
                  <a:pt x="2291" y="458"/>
                </a:cubicBezTo>
                <a:cubicBezTo>
                  <a:pt x="2291" y="456"/>
                  <a:pt x="2292" y="455"/>
                  <a:pt x="2294" y="455"/>
                </a:cubicBezTo>
                <a:cubicBezTo>
                  <a:pt x="2295" y="455"/>
                  <a:pt x="2295" y="454"/>
                  <a:pt x="2295" y="454"/>
                </a:cubicBezTo>
                <a:cubicBezTo>
                  <a:pt x="2295" y="453"/>
                  <a:pt x="2295" y="453"/>
                  <a:pt x="2296" y="452"/>
                </a:cubicBezTo>
                <a:cubicBezTo>
                  <a:pt x="2296" y="451"/>
                  <a:pt x="2296" y="451"/>
                  <a:pt x="2297" y="451"/>
                </a:cubicBezTo>
                <a:cubicBezTo>
                  <a:pt x="2297" y="450"/>
                  <a:pt x="2298" y="450"/>
                  <a:pt x="2298" y="450"/>
                </a:cubicBezTo>
                <a:cubicBezTo>
                  <a:pt x="2298" y="449"/>
                  <a:pt x="2298" y="449"/>
                  <a:pt x="2298" y="449"/>
                </a:cubicBezTo>
                <a:cubicBezTo>
                  <a:pt x="2298" y="449"/>
                  <a:pt x="2298" y="448"/>
                  <a:pt x="2298" y="448"/>
                </a:cubicBezTo>
                <a:cubicBezTo>
                  <a:pt x="2299" y="448"/>
                  <a:pt x="2299" y="447"/>
                  <a:pt x="2299" y="447"/>
                </a:cubicBezTo>
                <a:cubicBezTo>
                  <a:pt x="2300" y="446"/>
                  <a:pt x="2301" y="445"/>
                  <a:pt x="2301" y="444"/>
                </a:cubicBezTo>
                <a:cubicBezTo>
                  <a:pt x="2301" y="444"/>
                  <a:pt x="2301" y="444"/>
                  <a:pt x="2301" y="444"/>
                </a:cubicBezTo>
                <a:cubicBezTo>
                  <a:pt x="2301" y="444"/>
                  <a:pt x="2301" y="443"/>
                  <a:pt x="2301" y="443"/>
                </a:cubicBezTo>
                <a:cubicBezTo>
                  <a:pt x="2301" y="443"/>
                  <a:pt x="2301" y="443"/>
                  <a:pt x="2301" y="443"/>
                </a:cubicBezTo>
                <a:cubicBezTo>
                  <a:pt x="2301" y="442"/>
                  <a:pt x="2301" y="442"/>
                  <a:pt x="2301" y="441"/>
                </a:cubicBezTo>
                <a:cubicBezTo>
                  <a:pt x="2301" y="440"/>
                  <a:pt x="2301" y="439"/>
                  <a:pt x="2302" y="437"/>
                </a:cubicBezTo>
                <a:cubicBezTo>
                  <a:pt x="2303" y="437"/>
                  <a:pt x="2303" y="436"/>
                  <a:pt x="2304" y="435"/>
                </a:cubicBezTo>
                <a:cubicBezTo>
                  <a:pt x="2305" y="435"/>
                  <a:pt x="2305" y="435"/>
                  <a:pt x="2305" y="433"/>
                </a:cubicBezTo>
                <a:cubicBezTo>
                  <a:pt x="2305" y="433"/>
                  <a:pt x="2305" y="433"/>
                  <a:pt x="2305" y="432"/>
                </a:cubicBezTo>
                <a:cubicBezTo>
                  <a:pt x="2305" y="432"/>
                  <a:pt x="2306" y="431"/>
                  <a:pt x="2306" y="431"/>
                </a:cubicBezTo>
                <a:cubicBezTo>
                  <a:pt x="2306" y="430"/>
                  <a:pt x="2305" y="430"/>
                  <a:pt x="2305" y="429"/>
                </a:cubicBezTo>
                <a:cubicBezTo>
                  <a:pt x="2305" y="428"/>
                  <a:pt x="2305" y="428"/>
                  <a:pt x="2305" y="428"/>
                </a:cubicBezTo>
                <a:cubicBezTo>
                  <a:pt x="2305" y="428"/>
                  <a:pt x="2305" y="427"/>
                  <a:pt x="2305" y="427"/>
                </a:cubicBezTo>
                <a:cubicBezTo>
                  <a:pt x="2305" y="426"/>
                  <a:pt x="2305" y="425"/>
                  <a:pt x="2305" y="425"/>
                </a:cubicBezTo>
                <a:cubicBezTo>
                  <a:pt x="2303" y="425"/>
                  <a:pt x="2302" y="424"/>
                  <a:pt x="2302" y="423"/>
                </a:cubicBezTo>
                <a:cubicBezTo>
                  <a:pt x="2301" y="423"/>
                  <a:pt x="2301" y="423"/>
                  <a:pt x="2301" y="423"/>
                </a:cubicBezTo>
                <a:cubicBezTo>
                  <a:pt x="2301" y="422"/>
                  <a:pt x="2300" y="421"/>
                  <a:pt x="2300" y="420"/>
                </a:cubicBezTo>
                <a:cubicBezTo>
                  <a:pt x="2300" y="420"/>
                  <a:pt x="2300" y="419"/>
                  <a:pt x="2300" y="419"/>
                </a:cubicBezTo>
                <a:cubicBezTo>
                  <a:pt x="2300" y="419"/>
                  <a:pt x="2300" y="419"/>
                  <a:pt x="2300" y="419"/>
                </a:cubicBezTo>
                <a:cubicBezTo>
                  <a:pt x="2299" y="418"/>
                  <a:pt x="2299" y="417"/>
                  <a:pt x="2300" y="417"/>
                </a:cubicBezTo>
                <a:cubicBezTo>
                  <a:pt x="2301" y="417"/>
                  <a:pt x="2301" y="417"/>
                  <a:pt x="2301" y="417"/>
                </a:cubicBezTo>
                <a:cubicBezTo>
                  <a:pt x="2301" y="417"/>
                  <a:pt x="2301" y="417"/>
                  <a:pt x="2301" y="417"/>
                </a:cubicBezTo>
                <a:cubicBezTo>
                  <a:pt x="2300" y="416"/>
                  <a:pt x="2300" y="416"/>
                  <a:pt x="2300" y="416"/>
                </a:cubicBezTo>
                <a:cubicBezTo>
                  <a:pt x="2300" y="415"/>
                  <a:pt x="2300" y="414"/>
                  <a:pt x="2301" y="413"/>
                </a:cubicBezTo>
                <a:cubicBezTo>
                  <a:pt x="2302" y="412"/>
                  <a:pt x="2303" y="412"/>
                  <a:pt x="2303" y="412"/>
                </a:cubicBezTo>
                <a:cubicBezTo>
                  <a:pt x="2303" y="412"/>
                  <a:pt x="2304" y="412"/>
                  <a:pt x="2304" y="412"/>
                </a:cubicBezTo>
                <a:cubicBezTo>
                  <a:pt x="2304" y="411"/>
                  <a:pt x="2304" y="411"/>
                  <a:pt x="2304" y="411"/>
                </a:cubicBezTo>
                <a:cubicBezTo>
                  <a:pt x="2305" y="410"/>
                  <a:pt x="2305" y="410"/>
                  <a:pt x="2305" y="410"/>
                </a:cubicBezTo>
                <a:cubicBezTo>
                  <a:pt x="2306" y="409"/>
                  <a:pt x="2307" y="409"/>
                  <a:pt x="2307" y="408"/>
                </a:cubicBezTo>
                <a:cubicBezTo>
                  <a:pt x="2308" y="408"/>
                  <a:pt x="2308" y="408"/>
                  <a:pt x="2308" y="408"/>
                </a:cubicBezTo>
                <a:cubicBezTo>
                  <a:pt x="2309" y="408"/>
                  <a:pt x="2309" y="407"/>
                  <a:pt x="2310" y="407"/>
                </a:cubicBezTo>
                <a:cubicBezTo>
                  <a:pt x="2311" y="407"/>
                  <a:pt x="2311" y="406"/>
                  <a:pt x="2312" y="406"/>
                </a:cubicBezTo>
                <a:cubicBezTo>
                  <a:pt x="2312" y="406"/>
                  <a:pt x="2313" y="405"/>
                  <a:pt x="2314" y="405"/>
                </a:cubicBezTo>
                <a:cubicBezTo>
                  <a:pt x="2315" y="405"/>
                  <a:pt x="2315" y="405"/>
                  <a:pt x="2315" y="406"/>
                </a:cubicBezTo>
                <a:cubicBezTo>
                  <a:pt x="2316" y="406"/>
                  <a:pt x="2317" y="406"/>
                  <a:pt x="2317" y="407"/>
                </a:cubicBezTo>
                <a:cubicBezTo>
                  <a:pt x="2318" y="407"/>
                  <a:pt x="2318" y="407"/>
                  <a:pt x="2319" y="407"/>
                </a:cubicBezTo>
                <a:cubicBezTo>
                  <a:pt x="2319" y="408"/>
                  <a:pt x="2319" y="408"/>
                  <a:pt x="2319" y="408"/>
                </a:cubicBezTo>
                <a:cubicBezTo>
                  <a:pt x="2321" y="408"/>
                  <a:pt x="2321" y="410"/>
                  <a:pt x="2320" y="411"/>
                </a:cubicBezTo>
                <a:cubicBezTo>
                  <a:pt x="2320" y="411"/>
                  <a:pt x="2320" y="412"/>
                  <a:pt x="2320" y="412"/>
                </a:cubicBezTo>
                <a:cubicBezTo>
                  <a:pt x="2321" y="412"/>
                  <a:pt x="2322" y="413"/>
                  <a:pt x="2323" y="414"/>
                </a:cubicBezTo>
                <a:cubicBezTo>
                  <a:pt x="2324" y="415"/>
                  <a:pt x="2324" y="415"/>
                  <a:pt x="2324" y="416"/>
                </a:cubicBezTo>
                <a:cubicBezTo>
                  <a:pt x="2325" y="416"/>
                  <a:pt x="2325" y="416"/>
                  <a:pt x="2325" y="417"/>
                </a:cubicBezTo>
                <a:cubicBezTo>
                  <a:pt x="2325" y="417"/>
                  <a:pt x="2325" y="417"/>
                  <a:pt x="2325" y="417"/>
                </a:cubicBezTo>
                <a:cubicBezTo>
                  <a:pt x="2325" y="417"/>
                  <a:pt x="2326" y="418"/>
                  <a:pt x="2326" y="419"/>
                </a:cubicBezTo>
                <a:cubicBezTo>
                  <a:pt x="2326" y="419"/>
                  <a:pt x="2326" y="419"/>
                  <a:pt x="2326" y="420"/>
                </a:cubicBezTo>
                <a:cubicBezTo>
                  <a:pt x="2327" y="420"/>
                  <a:pt x="2327" y="420"/>
                  <a:pt x="2327" y="421"/>
                </a:cubicBezTo>
                <a:cubicBezTo>
                  <a:pt x="2327" y="421"/>
                  <a:pt x="2327" y="421"/>
                  <a:pt x="2327" y="421"/>
                </a:cubicBezTo>
                <a:cubicBezTo>
                  <a:pt x="2327" y="422"/>
                  <a:pt x="2327" y="422"/>
                  <a:pt x="2327" y="422"/>
                </a:cubicBezTo>
                <a:cubicBezTo>
                  <a:pt x="2327" y="422"/>
                  <a:pt x="2327" y="422"/>
                  <a:pt x="2327" y="423"/>
                </a:cubicBezTo>
                <a:cubicBezTo>
                  <a:pt x="2327" y="423"/>
                  <a:pt x="2328" y="423"/>
                  <a:pt x="2328" y="423"/>
                </a:cubicBezTo>
                <a:cubicBezTo>
                  <a:pt x="2328" y="423"/>
                  <a:pt x="2328" y="422"/>
                  <a:pt x="2328" y="422"/>
                </a:cubicBezTo>
                <a:cubicBezTo>
                  <a:pt x="2329" y="421"/>
                  <a:pt x="2329" y="420"/>
                  <a:pt x="2330" y="420"/>
                </a:cubicBezTo>
                <a:cubicBezTo>
                  <a:pt x="2330" y="420"/>
                  <a:pt x="2331" y="420"/>
                  <a:pt x="2331" y="420"/>
                </a:cubicBezTo>
                <a:cubicBezTo>
                  <a:pt x="2331" y="419"/>
                  <a:pt x="2331" y="419"/>
                  <a:pt x="2331" y="418"/>
                </a:cubicBezTo>
                <a:cubicBezTo>
                  <a:pt x="2331" y="418"/>
                  <a:pt x="2331" y="417"/>
                  <a:pt x="2331" y="417"/>
                </a:cubicBezTo>
                <a:cubicBezTo>
                  <a:pt x="2331" y="416"/>
                  <a:pt x="2331" y="416"/>
                  <a:pt x="2331" y="416"/>
                </a:cubicBezTo>
                <a:cubicBezTo>
                  <a:pt x="2330" y="416"/>
                  <a:pt x="2330" y="416"/>
                  <a:pt x="2330" y="415"/>
                </a:cubicBezTo>
                <a:cubicBezTo>
                  <a:pt x="2330" y="415"/>
                  <a:pt x="2330" y="415"/>
                  <a:pt x="2330" y="415"/>
                </a:cubicBezTo>
                <a:cubicBezTo>
                  <a:pt x="2330" y="415"/>
                  <a:pt x="2330" y="415"/>
                  <a:pt x="2330" y="415"/>
                </a:cubicBezTo>
                <a:cubicBezTo>
                  <a:pt x="2330" y="415"/>
                  <a:pt x="2330" y="415"/>
                  <a:pt x="2330" y="415"/>
                </a:cubicBezTo>
                <a:cubicBezTo>
                  <a:pt x="2330" y="415"/>
                  <a:pt x="2329" y="415"/>
                  <a:pt x="2329" y="415"/>
                </a:cubicBezTo>
                <a:cubicBezTo>
                  <a:pt x="2328" y="415"/>
                  <a:pt x="2328" y="414"/>
                  <a:pt x="2328" y="413"/>
                </a:cubicBezTo>
                <a:cubicBezTo>
                  <a:pt x="2328" y="413"/>
                  <a:pt x="2328" y="413"/>
                  <a:pt x="2328" y="412"/>
                </a:cubicBezTo>
                <a:cubicBezTo>
                  <a:pt x="2328" y="412"/>
                  <a:pt x="2328" y="411"/>
                  <a:pt x="2327" y="410"/>
                </a:cubicBezTo>
                <a:cubicBezTo>
                  <a:pt x="2327" y="410"/>
                  <a:pt x="2327" y="410"/>
                  <a:pt x="2327" y="410"/>
                </a:cubicBezTo>
                <a:cubicBezTo>
                  <a:pt x="2327" y="409"/>
                  <a:pt x="2326" y="409"/>
                  <a:pt x="2326" y="408"/>
                </a:cubicBezTo>
                <a:cubicBezTo>
                  <a:pt x="2326" y="408"/>
                  <a:pt x="2326" y="408"/>
                  <a:pt x="2326" y="408"/>
                </a:cubicBezTo>
                <a:cubicBezTo>
                  <a:pt x="2325" y="408"/>
                  <a:pt x="2324" y="408"/>
                  <a:pt x="2323" y="408"/>
                </a:cubicBezTo>
                <a:cubicBezTo>
                  <a:pt x="2322" y="408"/>
                  <a:pt x="2321" y="408"/>
                  <a:pt x="2320" y="407"/>
                </a:cubicBezTo>
                <a:cubicBezTo>
                  <a:pt x="2320" y="407"/>
                  <a:pt x="2320" y="406"/>
                  <a:pt x="2319" y="406"/>
                </a:cubicBezTo>
                <a:cubicBezTo>
                  <a:pt x="2319" y="405"/>
                  <a:pt x="2319" y="405"/>
                  <a:pt x="2319" y="405"/>
                </a:cubicBezTo>
                <a:cubicBezTo>
                  <a:pt x="2319" y="405"/>
                  <a:pt x="2319" y="405"/>
                  <a:pt x="2319" y="405"/>
                </a:cubicBezTo>
                <a:cubicBezTo>
                  <a:pt x="2318" y="404"/>
                  <a:pt x="2318" y="404"/>
                  <a:pt x="2318" y="404"/>
                </a:cubicBezTo>
                <a:cubicBezTo>
                  <a:pt x="2317" y="404"/>
                  <a:pt x="2317" y="404"/>
                  <a:pt x="2317" y="404"/>
                </a:cubicBezTo>
                <a:cubicBezTo>
                  <a:pt x="2317" y="404"/>
                  <a:pt x="2316" y="404"/>
                  <a:pt x="2316" y="404"/>
                </a:cubicBezTo>
                <a:cubicBezTo>
                  <a:pt x="2316" y="404"/>
                  <a:pt x="2315" y="404"/>
                  <a:pt x="2315" y="404"/>
                </a:cubicBezTo>
                <a:cubicBezTo>
                  <a:pt x="2314" y="404"/>
                  <a:pt x="2314" y="404"/>
                  <a:pt x="2314" y="404"/>
                </a:cubicBezTo>
                <a:cubicBezTo>
                  <a:pt x="2313" y="403"/>
                  <a:pt x="2312" y="403"/>
                  <a:pt x="2311" y="402"/>
                </a:cubicBezTo>
                <a:cubicBezTo>
                  <a:pt x="2311" y="402"/>
                  <a:pt x="2311" y="402"/>
                  <a:pt x="2311" y="402"/>
                </a:cubicBezTo>
                <a:cubicBezTo>
                  <a:pt x="2310" y="402"/>
                  <a:pt x="2310" y="402"/>
                  <a:pt x="2309" y="402"/>
                </a:cubicBezTo>
                <a:cubicBezTo>
                  <a:pt x="2309" y="402"/>
                  <a:pt x="2309" y="402"/>
                  <a:pt x="2309" y="402"/>
                </a:cubicBezTo>
                <a:cubicBezTo>
                  <a:pt x="2308" y="402"/>
                  <a:pt x="2307" y="402"/>
                  <a:pt x="2307" y="402"/>
                </a:cubicBezTo>
                <a:cubicBezTo>
                  <a:pt x="2307" y="402"/>
                  <a:pt x="2307" y="402"/>
                  <a:pt x="2307" y="402"/>
                </a:cubicBezTo>
                <a:cubicBezTo>
                  <a:pt x="2307" y="402"/>
                  <a:pt x="2307" y="402"/>
                  <a:pt x="2307" y="402"/>
                </a:cubicBezTo>
                <a:cubicBezTo>
                  <a:pt x="2307" y="402"/>
                  <a:pt x="2307" y="402"/>
                  <a:pt x="2306" y="402"/>
                </a:cubicBezTo>
                <a:cubicBezTo>
                  <a:pt x="2306" y="402"/>
                  <a:pt x="2306" y="403"/>
                  <a:pt x="2306" y="403"/>
                </a:cubicBezTo>
                <a:cubicBezTo>
                  <a:pt x="2306" y="403"/>
                  <a:pt x="2306" y="403"/>
                  <a:pt x="2306" y="404"/>
                </a:cubicBezTo>
                <a:cubicBezTo>
                  <a:pt x="2305" y="404"/>
                  <a:pt x="2305" y="405"/>
                  <a:pt x="2305" y="406"/>
                </a:cubicBezTo>
                <a:cubicBezTo>
                  <a:pt x="2305" y="406"/>
                  <a:pt x="2304" y="407"/>
                  <a:pt x="2304" y="407"/>
                </a:cubicBezTo>
                <a:cubicBezTo>
                  <a:pt x="2303" y="407"/>
                  <a:pt x="2303" y="407"/>
                  <a:pt x="2303" y="407"/>
                </a:cubicBezTo>
                <a:cubicBezTo>
                  <a:pt x="2302" y="407"/>
                  <a:pt x="2302" y="407"/>
                  <a:pt x="2302" y="407"/>
                </a:cubicBezTo>
                <a:cubicBezTo>
                  <a:pt x="2301" y="407"/>
                  <a:pt x="2300" y="407"/>
                  <a:pt x="2300" y="406"/>
                </a:cubicBezTo>
                <a:cubicBezTo>
                  <a:pt x="2300" y="406"/>
                  <a:pt x="2300" y="406"/>
                  <a:pt x="2300" y="406"/>
                </a:cubicBezTo>
                <a:cubicBezTo>
                  <a:pt x="2299" y="407"/>
                  <a:pt x="2299" y="407"/>
                  <a:pt x="2298" y="407"/>
                </a:cubicBezTo>
                <a:cubicBezTo>
                  <a:pt x="2298" y="407"/>
                  <a:pt x="2296" y="408"/>
                  <a:pt x="2295" y="408"/>
                </a:cubicBezTo>
                <a:cubicBezTo>
                  <a:pt x="2295" y="408"/>
                  <a:pt x="2295" y="408"/>
                  <a:pt x="2295" y="408"/>
                </a:cubicBezTo>
                <a:cubicBezTo>
                  <a:pt x="2293" y="408"/>
                  <a:pt x="2292" y="407"/>
                  <a:pt x="2292" y="406"/>
                </a:cubicBezTo>
                <a:cubicBezTo>
                  <a:pt x="2292" y="406"/>
                  <a:pt x="2292" y="406"/>
                  <a:pt x="2292" y="406"/>
                </a:cubicBezTo>
                <a:cubicBezTo>
                  <a:pt x="2292" y="406"/>
                  <a:pt x="2291" y="405"/>
                  <a:pt x="2291" y="404"/>
                </a:cubicBezTo>
                <a:cubicBezTo>
                  <a:pt x="2291" y="403"/>
                  <a:pt x="2291" y="402"/>
                  <a:pt x="2292" y="402"/>
                </a:cubicBezTo>
                <a:cubicBezTo>
                  <a:pt x="2292" y="402"/>
                  <a:pt x="2292" y="401"/>
                  <a:pt x="2292" y="401"/>
                </a:cubicBezTo>
                <a:cubicBezTo>
                  <a:pt x="2292" y="401"/>
                  <a:pt x="2292" y="400"/>
                  <a:pt x="2292" y="400"/>
                </a:cubicBezTo>
                <a:cubicBezTo>
                  <a:pt x="2292" y="400"/>
                  <a:pt x="2292" y="400"/>
                  <a:pt x="2292" y="400"/>
                </a:cubicBezTo>
                <a:cubicBezTo>
                  <a:pt x="2291" y="399"/>
                  <a:pt x="2290" y="398"/>
                  <a:pt x="2288" y="397"/>
                </a:cubicBezTo>
                <a:cubicBezTo>
                  <a:pt x="2288" y="397"/>
                  <a:pt x="2288" y="397"/>
                  <a:pt x="2288" y="396"/>
                </a:cubicBezTo>
                <a:cubicBezTo>
                  <a:pt x="2287" y="396"/>
                  <a:pt x="2287" y="396"/>
                  <a:pt x="2287" y="395"/>
                </a:cubicBezTo>
                <a:cubicBezTo>
                  <a:pt x="2287" y="394"/>
                  <a:pt x="2287" y="393"/>
                  <a:pt x="2287" y="393"/>
                </a:cubicBezTo>
                <a:cubicBezTo>
                  <a:pt x="2287" y="393"/>
                  <a:pt x="2287" y="393"/>
                  <a:pt x="2287" y="392"/>
                </a:cubicBezTo>
                <a:cubicBezTo>
                  <a:pt x="2287" y="391"/>
                  <a:pt x="2287" y="390"/>
                  <a:pt x="2287" y="389"/>
                </a:cubicBezTo>
                <a:cubicBezTo>
                  <a:pt x="2287" y="388"/>
                  <a:pt x="2287" y="388"/>
                  <a:pt x="2287" y="388"/>
                </a:cubicBezTo>
                <a:cubicBezTo>
                  <a:pt x="2287" y="388"/>
                  <a:pt x="2287" y="387"/>
                  <a:pt x="2287" y="387"/>
                </a:cubicBezTo>
                <a:cubicBezTo>
                  <a:pt x="2287" y="387"/>
                  <a:pt x="2287" y="387"/>
                  <a:pt x="2287" y="386"/>
                </a:cubicBezTo>
                <a:cubicBezTo>
                  <a:pt x="2286" y="386"/>
                  <a:pt x="2286" y="386"/>
                  <a:pt x="2286" y="385"/>
                </a:cubicBezTo>
                <a:cubicBezTo>
                  <a:pt x="2287" y="384"/>
                  <a:pt x="2287" y="384"/>
                  <a:pt x="2287" y="384"/>
                </a:cubicBezTo>
                <a:cubicBezTo>
                  <a:pt x="2287" y="383"/>
                  <a:pt x="2288" y="383"/>
                  <a:pt x="2288" y="383"/>
                </a:cubicBezTo>
                <a:cubicBezTo>
                  <a:pt x="2288" y="383"/>
                  <a:pt x="2288" y="382"/>
                  <a:pt x="2288" y="382"/>
                </a:cubicBezTo>
                <a:cubicBezTo>
                  <a:pt x="2288" y="381"/>
                  <a:pt x="2288" y="379"/>
                  <a:pt x="2288" y="378"/>
                </a:cubicBezTo>
                <a:cubicBezTo>
                  <a:pt x="2289" y="378"/>
                  <a:pt x="2289" y="377"/>
                  <a:pt x="2289" y="377"/>
                </a:cubicBezTo>
                <a:cubicBezTo>
                  <a:pt x="2289" y="377"/>
                  <a:pt x="2289" y="376"/>
                  <a:pt x="2289" y="376"/>
                </a:cubicBezTo>
                <a:cubicBezTo>
                  <a:pt x="2289" y="376"/>
                  <a:pt x="2289" y="376"/>
                  <a:pt x="2289" y="376"/>
                </a:cubicBezTo>
                <a:cubicBezTo>
                  <a:pt x="2289" y="376"/>
                  <a:pt x="2289" y="376"/>
                  <a:pt x="2288" y="375"/>
                </a:cubicBezTo>
                <a:cubicBezTo>
                  <a:pt x="2288" y="375"/>
                  <a:pt x="2288" y="374"/>
                  <a:pt x="2288" y="374"/>
                </a:cubicBezTo>
                <a:cubicBezTo>
                  <a:pt x="2287" y="373"/>
                  <a:pt x="2287" y="373"/>
                  <a:pt x="2287" y="372"/>
                </a:cubicBezTo>
                <a:cubicBezTo>
                  <a:pt x="2287" y="372"/>
                  <a:pt x="2287" y="371"/>
                  <a:pt x="2287" y="371"/>
                </a:cubicBezTo>
                <a:cubicBezTo>
                  <a:pt x="2286" y="370"/>
                  <a:pt x="2286" y="370"/>
                  <a:pt x="2286" y="370"/>
                </a:cubicBezTo>
                <a:cubicBezTo>
                  <a:pt x="2286" y="370"/>
                  <a:pt x="2286" y="370"/>
                  <a:pt x="2286" y="370"/>
                </a:cubicBezTo>
                <a:cubicBezTo>
                  <a:pt x="2286" y="371"/>
                  <a:pt x="2286" y="371"/>
                  <a:pt x="2286" y="371"/>
                </a:cubicBezTo>
                <a:cubicBezTo>
                  <a:pt x="2286" y="371"/>
                  <a:pt x="2286" y="371"/>
                  <a:pt x="2286" y="371"/>
                </a:cubicBezTo>
                <a:cubicBezTo>
                  <a:pt x="2285" y="371"/>
                  <a:pt x="2284" y="371"/>
                  <a:pt x="2284" y="370"/>
                </a:cubicBezTo>
                <a:cubicBezTo>
                  <a:pt x="2284" y="369"/>
                  <a:pt x="2284" y="369"/>
                  <a:pt x="2284" y="369"/>
                </a:cubicBezTo>
                <a:cubicBezTo>
                  <a:pt x="2284" y="369"/>
                  <a:pt x="2284" y="368"/>
                  <a:pt x="2283" y="368"/>
                </a:cubicBezTo>
                <a:cubicBezTo>
                  <a:pt x="2283" y="368"/>
                  <a:pt x="2282" y="367"/>
                  <a:pt x="2282" y="367"/>
                </a:cubicBezTo>
                <a:cubicBezTo>
                  <a:pt x="2281" y="366"/>
                  <a:pt x="2281" y="366"/>
                  <a:pt x="2281" y="366"/>
                </a:cubicBezTo>
                <a:cubicBezTo>
                  <a:pt x="2281" y="366"/>
                  <a:pt x="2280" y="365"/>
                  <a:pt x="2280" y="365"/>
                </a:cubicBezTo>
                <a:cubicBezTo>
                  <a:pt x="2279" y="365"/>
                  <a:pt x="2279" y="364"/>
                  <a:pt x="2278" y="364"/>
                </a:cubicBezTo>
                <a:cubicBezTo>
                  <a:pt x="2278" y="364"/>
                  <a:pt x="2278" y="363"/>
                  <a:pt x="2278" y="363"/>
                </a:cubicBezTo>
                <a:cubicBezTo>
                  <a:pt x="2277" y="362"/>
                  <a:pt x="2277" y="362"/>
                  <a:pt x="2277" y="362"/>
                </a:cubicBezTo>
                <a:cubicBezTo>
                  <a:pt x="2277" y="363"/>
                  <a:pt x="2277" y="363"/>
                  <a:pt x="2277" y="363"/>
                </a:cubicBezTo>
                <a:cubicBezTo>
                  <a:pt x="2277" y="363"/>
                  <a:pt x="2276" y="363"/>
                  <a:pt x="2276" y="363"/>
                </a:cubicBezTo>
                <a:cubicBezTo>
                  <a:pt x="2275" y="363"/>
                  <a:pt x="2275" y="362"/>
                  <a:pt x="2275" y="362"/>
                </a:cubicBezTo>
                <a:cubicBezTo>
                  <a:pt x="2274" y="360"/>
                  <a:pt x="2274" y="359"/>
                  <a:pt x="2275" y="359"/>
                </a:cubicBezTo>
                <a:cubicBezTo>
                  <a:pt x="2276" y="358"/>
                  <a:pt x="2276" y="358"/>
                  <a:pt x="2276" y="357"/>
                </a:cubicBezTo>
                <a:cubicBezTo>
                  <a:pt x="2276" y="357"/>
                  <a:pt x="2277" y="357"/>
                  <a:pt x="2277" y="356"/>
                </a:cubicBezTo>
                <a:cubicBezTo>
                  <a:pt x="2277" y="356"/>
                  <a:pt x="2277" y="356"/>
                  <a:pt x="2277" y="355"/>
                </a:cubicBezTo>
                <a:cubicBezTo>
                  <a:pt x="2278" y="355"/>
                  <a:pt x="2278" y="354"/>
                  <a:pt x="2278" y="354"/>
                </a:cubicBezTo>
                <a:cubicBezTo>
                  <a:pt x="2278" y="354"/>
                  <a:pt x="2278" y="354"/>
                  <a:pt x="2277" y="353"/>
                </a:cubicBezTo>
                <a:cubicBezTo>
                  <a:pt x="2277" y="353"/>
                  <a:pt x="2277" y="353"/>
                  <a:pt x="2277" y="353"/>
                </a:cubicBezTo>
                <a:cubicBezTo>
                  <a:pt x="2276" y="352"/>
                  <a:pt x="2276" y="352"/>
                  <a:pt x="2276" y="351"/>
                </a:cubicBezTo>
                <a:cubicBezTo>
                  <a:pt x="2276" y="351"/>
                  <a:pt x="2276" y="350"/>
                  <a:pt x="2277" y="350"/>
                </a:cubicBezTo>
                <a:cubicBezTo>
                  <a:pt x="2277" y="349"/>
                  <a:pt x="2277" y="349"/>
                  <a:pt x="2277" y="349"/>
                </a:cubicBezTo>
                <a:cubicBezTo>
                  <a:pt x="2277" y="348"/>
                  <a:pt x="2277" y="347"/>
                  <a:pt x="2279" y="346"/>
                </a:cubicBezTo>
                <a:cubicBezTo>
                  <a:pt x="2281" y="345"/>
                  <a:pt x="2283" y="343"/>
                  <a:pt x="2284" y="341"/>
                </a:cubicBezTo>
                <a:cubicBezTo>
                  <a:pt x="2284" y="340"/>
                  <a:pt x="2284" y="340"/>
                  <a:pt x="2284" y="339"/>
                </a:cubicBezTo>
                <a:cubicBezTo>
                  <a:pt x="2284" y="338"/>
                  <a:pt x="2284" y="338"/>
                  <a:pt x="2284" y="338"/>
                </a:cubicBezTo>
                <a:cubicBezTo>
                  <a:pt x="2283" y="337"/>
                  <a:pt x="2283" y="336"/>
                  <a:pt x="2283" y="335"/>
                </a:cubicBezTo>
                <a:cubicBezTo>
                  <a:pt x="2283" y="334"/>
                  <a:pt x="2283" y="334"/>
                  <a:pt x="2283" y="334"/>
                </a:cubicBezTo>
                <a:cubicBezTo>
                  <a:pt x="2283" y="332"/>
                  <a:pt x="2283" y="331"/>
                  <a:pt x="2282" y="330"/>
                </a:cubicBezTo>
                <a:cubicBezTo>
                  <a:pt x="2282" y="330"/>
                  <a:pt x="2281" y="329"/>
                  <a:pt x="2281" y="328"/>
                </a:cubicBezTo>
                <a:cubicBezTo>
                  <a:pt x="2281" y="327"/>
                  <a:pt x="2281" y="327"/>
                  <a:pt x="2281" y="326"/>
                </a:cubicBezTo>
                <a:cubicBezTo>
                  <a:pt x="2281" y="326"/>
                  <a:pt x="2282" y="326"/>
                  <a:pt x="2282" y="325"/>
                </a:cubicBezTo>
                <a:cubicBezTo>
                  <a:pt x="2282" y="325"/>
                  <a:pt x="2282" y="325"/>
                  <a:pt x="2283" y="325"/>
                </a:cubicBezTo>
                <a:cubicBezTo>
                  <a:pt x="2283" y="325"/>
                  <a:pt x="2284" y="325"/>
                  <a:pt x="2284" y="325"/>
                </a:cubicBezTo>
                <a:cubicBezTo>
                  <a:pt x="2285" y="325"/>
                  <a:pt x="2286" y="326"/>
                  <a:pt x="2286" y="326"/>
                </a:cubicBezTo>
                <a:cubicBezTo>
                  <a:pt x="2286" y="326"/>
                  <a:pt x="2286" y="327"/>
                  <a:pt x="2286" y="328"/>
                </a:cubicBezTo>
                <a:cubicBezTo>
                  <a:pt x="2286" y="329"/>
                  <a:pt x="2286" y="329"/>
                  <a:pt x="2287" y="329"/>
                </a:cubicBezTo>
                <a:cubicBezTo>
                  <a:pt x="2287" y="329"/>
                  <a:pt x="2287" y="330"/>
                  <a:pt x="2287" y="330"/>
                </a:cubicBezTo>
                <a:cubicBezTo>
                  <a:pt x="2288" y="331"/>
                  <a:pt x="2288" y="331"/>
                  <a:pt x="2288" y="332"/>
                </a:cubicBezTo>
                <a:cubicBezTo>
                  <a:pt x="2289" y="333"/>
                  <a:pt x="2289" y="333"/>
                  <a:pt x="2289" y="334"/>
                </a:cubicBezTo>
                <a:cubicBezTo>
                  <a:pt x="2289" y="334"/>
                  <a:pt x="2289" y="334"/>
                  <a:pt x="2289" y="334"/>
                </a:cubicBezTo>
                <a:cubicBezTo>
                  <a:pt x="2289" y="334"/>
                  <a:pt x="2289" y="335"/>
                  <a:pt x="2289" y="335"/>
                </a:cubicBezTo>
                <a:cubicBezTo>
                  <a:pt x="2290" y="335"/>
                  <a:pt x="2290" y="335"/>
                  <a:pt x="2290" y="335"/>
                </a:cubicBezTo>
                <a:cubicBezTo>
                  <a:pt x="2289" y="336"/>
                  <a:pt x="2289" y="336"/>
                  <a:pt x="2289" y="336"/>
                </a:cubicBezTo>
                <a:cubicBezTo>
                  <a:pt x="2289" y="336"/>
                  <a:pt x="2289" y="336"/>
                  <a:pt x="2289" y="336"/>
                </a:cubicBezTo>
                <a:cubicBezTo>
                  <a:pt x="2290" y="335"/>
                  <a:pt x="2290" y="335"/>
                  <a:pt x="2290" y="335"/>
                </a:cubicBezTo>
                <a:cubicBezTo>
                  <a:pt x="2291" y="336"/>
                  <a:pt x="2292" y="337"/>
                  <a:pt x="2292" y="339"/>
                </a:cubicBezTo>
                <a:cubicBezTo>
                  <a:pt x="2292" y="339"/>
                  <a:pt x="2291" y="340"/>
                  <a:pt x="2291" y="340"/>
                </a:cubicBezTo>
                <a:cubicBezTo>
                  <a:pt x="2291" y="341"/>
                  <a:pt x="2291" y="341"/>
                  <a:pt x="2291" y="341"/>
                </a:cubicBezTo>
                <a:cubicBezTo>
                  <a:pt x="2291" y="341"/>
                  <a:pt x="2292" y="342"/>
                  <a:pt x="2292" y="342"/>
                </a:cubicBezTo>
                <a:cubicBezTo>
                  <a:pt x="2292" y="343"/>
                  <a:pt x="2291" y="344"/>
                  <a:pt x="2291" y="345"/>
                </a:cubicBezTo>
                <a:cubicBezTo>
                  <a:pt x="2291" y="345"/>
                  <a:pt x="2291" y="345"/>
                  <a:pt x="2291" y="346"/>
                </a:cubicBezTo>
                <a:cubicBezTo>
                  <a:pt x="2291" y="346"/>
                  <a:pt x="2291" y="346"/>
                  <a:pt x="2291" y="347"/>
                </a:cubicBezTo>
                <a:cubicBezTo>
                  <a:pt x="2291" y="347"/>
                  <a:pt x="2290" y="347"/>
                  <a:pt x="2290" y="347"/>
                </a:cubicBezTo>
                <a:cubicBezTo>
                  <a:pt x="2291" y="348"/>
                  <a:pt x="2291" y="348"/>
                  <a:pt x="2292" y="348"/>
                </a:cubicBezTo>
                <a:cubicBezTo>
                  <a:pt x="2292" y="348"/>
                  <a:pt x="2293" y="349"/>
                  <a:pt x="2293" y="350"/>
                </a:cubicBezTo>
                <a:cubicBezTo>
                  <a:pt x="2293" y="350"/>
                  <a:pt x="2293" y="350"/>
                  <a:pt x="2293" y="351"/>
                </a:cubicBezTo>
                <a:cubicBezTo>
                  <a:pt x="2293" y="351"/>
                  <a:pt x="2293" y="351"/>
                  <a:pt x="2293" y="351"/>
                </a:cubicBezTo>
                <a:cubicBezTo>
                  <a:pt x="2293" y="351"/>
                  <a:pt x="2293" y="352"/>
                  <a:pt x="2294" y="352"/>
                </a:cubicBezTo>
                <a:cubicBezTo>
                  <a:pt x="2294" y="352"/>
                  <a:pt x="2295" y="353"/>
                  <a:pt x="2295" y="353"/>
                </a:cubicBezTo>
                <a:cubicBezTo>
                  <a:pt x="2296" y="354"/>
                  <a:pt x="2296" y="355"/>
                  <a:pt x="2296" y="355"/>
                </a:cubicBezTo>
                <a:cubicBezTo>
                  <a:pt x="2295" y="356"/>
                  <a:pt x="2295" y="356"/>
                  <a:pt x="2294" y="356"/>
                </a:cubicBezTo>
                <a:cubicBezTo>
                  <a:pt x="2294" y="357"/>
                  <a:pt x="2294" y="357"/>
                  <a:pt x="2294" y="357"/>
                </a:cubicBezTo>
                <a:cubicBezTo>
                  <a:pt x="2294" y="357"/>
                  <a:pt x="2293" y="357"/>
                  <a:pt x="2293" y="358"/>
                </a:cubicBezTo>
                <a:cubicBezTo>
                  <a:pt x="2293" y="358"/>
                  <a:pt x="2293" y="358"/>
                  <a:pt x="2293" y="358"/>
                </a:cubicBezTo>
                <a:cubicBezTo>
                  <a:pt x="2293" y="358"/>
                  <a:pt x="2293" y="358"/>
                  <a:pt x="2293" y="358"/>
                </a:cubicBezTo>
                <a:cubicBezTo>
                  <a:pt x="2293" y="358"/>
                  <a:pt x="2293" y="359"/>
                  <a:pt x="2294" y="359"/>
                </a:cubicBezTo>
                <a:cubicBezTo>
                  <a:pt x="2294" y="359"/>
                  <a:pt x="2294" y="359"/>
                  <a:pt x="2294" y="359"/>
                </a:cubicBezTo>
                <a:cubicBezTo>
                  <a:pt x="2294" y="359"/>
                  <a:pt x="2294" y="359"/>
                  <a:pt x="2295" y="359"/>
                </a:cubicBezTo>
                <a:cubicBezTo>
                  <a:pt x="2295" y="359"/>
                  <a:pt x="2296" y="359"/>
                  <a:pt x="2296" y="359"/>
                </a:cubicBezTo>
                <a:cubicBezTo>
                  <a:pt x="2296" y="359"/>
                  <a:pt x="2296" y="359"/>
                  <a:pt x="2296" y="359"/>
                </a:cubicBezTo>
                <a:cubicBezTo>
                  <a:pt x="2297" y="359"/>
                  <a:pt x="2297" y="359"/>
                  <a:pt x="2297" y="359"/>
                </a:cubicBezTo>
                <a:cubicBezTo>
                  <a:pt x="2297" y="359"/>
                  <a:pt x="2298" y="359"/>
                  <a:pt x="2298" y="359"/>
                </a:cubicBezTo>
                <a:cubicBezTo>
                  <a:pt x="2299" y="359"/>
                  <a:pt x="2299" y="359"/>
                  <a:pt x="2299" y="359"/>
                </a:cubicBezTo>
                <a:cubicBezTo>
                  <a:pt x="2300" y="359"/>
                  <a:pt x="2300" y="359"/>
                  <a:pt x="2301" y="359"/>
                </a:cubicBezTo>
                <a:cubicBezTo>
                  <a:pt x="2301" y="359"/>
                  <a:pt x="2302" y="359"/>
                  <a:pt x="2302" y="359"/>
                </a:cubicBezTo>
                <a:cubicBezTo>
                  <a:pt x="2302" y="359"/>
                  <a:pt x="2302" y="359"/>
                  <a:pt x="2302" y="359"/>
                </a:cubicBezTo>
                <a:cubicBezTo>
                  <a:pt x="2304" y="359"/>
                  <a:pt x="2305" y="360"/>
                  <a:pt x="2305" y="360"/>
                </a:cubicBezTo>
                <a:cubicBezTo>
                  <a:pt x="2305" y="360"/>
                  <a:pt x="2305" y="360"/>
                  <a:pt x="2305" y="360"/>
                </a:cubicBezTo>
                <a:cubicBezTo>
                  <a:pt x="2305" y="360"/>
                  <a:pt x="2306" y="360"/>
                  <a:pt x="2306" y="360"/>
                </a:cubicBezTo>
                <a:cubicBezTo>
                  <a:pt x="2306" y="359"/>
                  <a:pt x="2307" y="359"/>
                  <a:pt x="2307" y="359"/>
                </a:cubicBezTo>
                <a:cubicBezTo>
                  <a:pt x="2308" y="359"/>
                  <a:pt x="2308" y="359"/>
                  <a:pt x="2308" y="359"/>
                </a:cubicBezTo>
                <a:cubicBezTo>
                  <a:pt x="2309" y="359"/>
                  <a:pt x="2309" y="359"/>
                  <a:pt x="2309" y="359"/>
                </a:cubicBezTo>
                <a:cubicBezTo>
                  <a:pt x="2309" y="359"/>
                  <a:pt x="2309" y="359"/>
                  <a:pt x="2309" y="359"/>
                </a:cubicBezTo>
                <a:cubicBezTo>
                  <a:pt x="2309" y="359"/>
                  <a:pt x="2310" y="359"/>
                  <a:pt x="2310" y="359"/>
                </a:cubicBezTo>
                <a:cubicBezTo>
                  <a:pt x="2310" y="359"/>
                  <a:pt x="2311" y="359"/>
                  <a:pt x="2311" y="359"/>
                </a:cubicBezTo>
                <a:cubicBezTo>
                  <a:pt x="2312" y="359"/>
                  <a:pt x="2312" y="359"/>
                  <a:pt x="2313" y="359"/>
                </a:cubicBezTo>
                <a:cubicBezTo>
                  <a:pt x="2314" y="359"/>
                  <a:pt x="2314" y="361"/>
                  <a:pt x="2315" y="361"/>
                </a:cubicBezTo>
                <a:cubicBezTo>
                  <a:pt x="2315" y="362"/>
                  <a:pt x="2315" y="362"/>
                  <a:pt x="2315" y="362"/>
                </a:cubicBezTo>
                <a:cubicBezTo>
                  <a:pt x="2316" y="362"/>
                  <a:pt x="2317" y="363"/>
                  <a:pt x="2318" y="363"/>
                </a:cubicBezTo>
                <a:cubicBezTo>
                  <a:pt x="2319" y="364"/>
                  <a:pt x="2319" y="364"/>
                  <a:pt x="2319" y="364"/>
                </a:cubicBezTo>
                <a:cubicBezTo>
                  <a:pt x="2320" y="364"/>
                  <a:pt x="2320" y="364"/>
                  <a:pt x="2320" y="364"/>
                </a:cubicBezTo>
                <a:cubicBezTo>
                  <a:pt x="2320" y="364"/>
                  <a:pt x="2320" y="364"/>
                  <a:pt x="2320" y="364"/>
                </a:cubicBezTo>
                <a:cubicBezTo>
                  <a:pt x="2320" y="364"/>
                  <a:pt x="2320" y="364"/>
                  <a:pt x="2320" y="364"/>
                </a:cubicBezTo>
                <a:cubicBezTo>
                  <a:pt x="2320" y="363"/>
                  <a:pt x="2319" y="363"/>
                  <a:pt x="2319" y="363"/>
                </a:cubicBezTo>
                <a:cubicBezTo>
                  <a:pt x="2319" y="362"/>
                  <a:pt x="2318" y="361"/>
                  <a:pt x="2318" y="360"/>
                </a:cubicBezTo>
                <a:cubicBezTo>
                  <a:pt x="2318" y="360"/>
                  <a:pt x="2318" y="360"/>
                  <a:pt x="2318" y="360"/>
                </a:cubicBezTo>
                <a:cubicBezTo>
                  <a:pt x="2318" y="360"/>
                  <a:pt x="2318" y="360"/>
                  <a:pt x="2317" y="360"/>
                </a:cubicBezTo>
                <a:cubicBezTo>
                  <a:pt x="2317" y="360"/>
                  <a:pt x="2317" y="360"/>
                  <a:pt x="2317" y="360"/>
                </a:cubicBezTo>
                <a:cubicBezTo>
                  <a:pt x="2316" y="360"/>
                  <a:pt x="2316" y="360"/>
                  <a:pt x="2315" y="360"/>
                </a:cubicBezTo>
                <a:cubicBezTo>
                  <a:pt x="2315" y="360"/>
                  <a:pt x="2315" y="360"/>
                  <a:pt x="2315" y="360"/>
                </a:cubicBezTo>
                <a:cubicBezTo>
                  <a:pt x="2314" y="360"/>
                  <a:pt x="2314" y="359"/>
                  <a:pt x="2314" y="358"/>
                </a:cubicBezTo>
                <a:cubicBezTo>
                  <a:pt x="2313" y="358"/>
                  <a:pt x="2313" y="358"/>
                  <a:pt x="2313" y="357"/>
                </a:cubicBezTo>
                <a:cubicBezTo>
                  <a:pt x="2313" y="357"/>
                  <a:pt x="2313" y="357"/>
                  <a:pt x="2313" y="357"/>
                </a:cubicBezTo>
                <a:cubicBezTo>
                  <a:pt x="2313" y="358"/>
                  <a:pt x="2312" y="358"/>
                  <a:pt x="2312" y="358"/>
                </a:cubicBezTo>
                <a:cubicBezTo>
                  <a:pt x="2312" y="358"/>
                  <a:pt x="2312" y="358"/>
                  <a:pt x="2312" y="358"/>
                </a:cubicBezTo>
                <a:cubicBezTo>
                  <a:pt x="2311" y="358"/>
                  <a:pt x="2311" y="359"/>
                  <a:pt x="2310" y="359"/>
                </a:cubicBezTo>
                <a:cubicBezTo>
                  <a:pt x="2310" y="359"/>
                  <a:pt x="2310" y="359"/>
                  <a:pt x="2310" y="358"/>
                </a:cubicBezTo>
                <a:cubicBezTo>
                  <a:pt x="2309" y="358"/>
                  <a:pt x="2309" y="358"/>
                  <a:pt x="2309" y="358"/>
                </a:cubicBezTo>
                <a:cubicBezTo>
                  <a:pt x="2309" y="358"/>
                  <a:pt x="2309" y="358"/>
                  <a:pt x="2309" y="358"/>
                </a:cubicBezTo>
                <a:cubicBezTo>
                  <a:pt x="2309" y="358"/>
                  <a:pt x="2309" y="358"/>
                  <a:pt x="2308" y="358"/>
                </a:cubicBezTo>
                <a:cubicBezTo>
                  <a:pt x="2308" y="358"/>
                  <a:pt x="2308" y="358"/>
                  <a:pt x="2308" y="358"/>
                </a:cubicBezTo>
                <a:cubicBezTo>
                  <a:pt x="2307" y="358"/>
                  <a:pt x="2307" y="358"/>
                  <a:pt x="2306" y="358"/>
                </a:cubicBezTo>
                <a:cubicBezTo>
                  <a:pt x="2306" y="358"/>
                  <a:pt x="2306" y="358"/>
                  <a:pt x="2306" y="357"/>
                </a:cubicBezTo>
                <a:cubicBezTo>
                  <a:pt x="2305" y="357"/>
                  <a:pt x="2305" y="357"/>
                  <a:pt x="2305" y="357"/>
                </a:cubicBezTo>
                <a:cubicBezTo>
                  <a:pt x="2305" y="357"/>
                  <a:pt x="2305" y="357"/>
                  <a:pt x="2304" y="356"/>
                </a:cubicBezTo>
                <a:cubicBezTo>
                  <a:pt x="2304" y="356"/>
                  <a:pt x="2304" y="356"/>
                  <a:pt x="2304" y="356"/>
                </a:cubicBezTo>
                <a:cubicBezTo>
                  <a:pt x="2300" y="356"/>
                  <a:pt x="2298" y="353"/>
                  <a:pt x="2297" y="351"/>
                </a:cubicBezTo>
                <a:cubicBezTo>
                  <a:pt x="2297" y="350"/>
                  <a:pt x="2297" y="350"/>
                  <a:pt x="2297" y="350"/>
                </a:cubicBezTo>
                <a:cubicBezTo>
                  <a:pt x="2297" y="350"/>
                  <a:pt x="2297" y="350"/>
                  <a:pt x="2297" y="349"/>
                </a:cubicBezTo>
                <a:cubicBezTo>
                  <a:pt x="2297" y="349"/>
                  <a:pt x="2297" y="349"/>
                  <a:pt x="2297" y="349"/>
                </a:cubicBezTo>
                <a:cubicBezTo>
                  <a:pt x="2297" y="349"/>
                  <a:pt x="2296" y="349"/>
                  <a:pt x="2296" y="349"/>
                </a:cubicBezTo>
                <a:cubicBezTo>
                  <a:pt x="2296" y="348"/>
                  <a:pt x="2296" y="348"/>
                  <a:pt x="2296" y="347"/>
                </a:cubicBezTo>
                <a:cubicBezTo>
                  <a:pt x="2295" y="347"/>
                  <a:pt x="2295" y="347"/>
                  <a:pt x="2295" y="347"/>
                </a:cubicBezTo>
                <a:cubicBezTo>
                  <a:pt x="2295" y="347"/>
                  <a:pt x="2295" y="346"/>
                  <a:pt x="2295" y="346"/>
                </a:cubicBezTo>
                <a:cubicBezTo>
                  <a:pt x="2295" y="346"/>
                  <a:pt x="2295" y="345"/>
                  <a:pt x="2295" y="345"/>
                </a:cubicBezTo>
                <a:cubicBezTo>
                  <a:pt x="2295" y="343"/>
                  <a:pt x="2295" y="342"/>
                  <a:pt x="2297" y="342"/>
                </a:cubicBezTo>
                <a:cubicBezTo>
                  <a:pt x="2298" y="341"/>
                  <a:pt x="2299" y="341"/>
                  <a:pt x="2300" y="341"/>
                </a:cubicBezTo>
                <a:cubicBezTo>
                  <a:pt x="2301" y="341"/>
                  <a:pt x="2301" y="341"/>
                  <a:pt x="2302" y="341"/>
                </a:cubicBezTo>
                <a:cubicBezTo>
                  <a:pt x="2302" y="341"/>
                  <a:pt x="2302" y="341"/>
                  <a:pt x="2302" y="341"/>
                </a:cubicBezTo>
                <a:cubicBezTo>
                  <a:pt x="2304" y="341"/>
                  <a:pt x="2305" y="342"/>
                  <a:pt x="2305" y="343"/>
                </a:cubicBezTo>
                <a:cubicBezTo>
                  <a:pt x="2306" y="343"/>
                  <a:pt x="2306" y="344"/>
                  <a:pt x="2306" y="344"/>
                </a:cubicBezTo>
                <a:cubicBezTo>
                  <a:pt x="2307" y="344"/>
                  <a:pt x="2307" y="344"/>
                  <a:pt x="2307" y="344"/>
                </a:cubicBezTo>
                <a:cubicBezTo>
                  <a:pt x="2307" y="344"/>
                  <a:pt x="2307" y="344"/>
                  <a:pt x="2307" y="344"/>
                </a:cubicBezTo>
                <a:cubicBezTo>
                  <a:pt x="2308" y="344"/>
                  <a:pt x="2308" y="345"/>
                  <a:pt x="2309" y="345"/>
                </a:cubicBezTo>
                <a:cubicBezTo>
                  <a:pt x="2309" y="345"/>
                  <a:pt x="2309" y="345"/>
                  <a:pt x="2310" y="345"/>
                </a:cubicBezTo>
                <a:cubicBezTo>
                  <a:pt x="2310" y="345"/>
                  <a:pt x="2310" y="345"/>
                  <a:pt x="2310" y="345"/>
                </a:cubicBezTo>
                <a:cubicBezTo>
                  <a:pt x="2310" y="345"/>
                  <a:pt x="2310" y="345"/>
                  <a:pt x="2310" y="345"/>
                </a:cubicBezTo>
                <a:cubicBezTo>
                  <a:pt x="2310" y="344"/>
                  <a:pt x="2311" y="344"/>
                  <a:pt x="2311" y="344"/>
                </a:cubicBezTo>
                <a:cubicBezTo>
                  <a:pt x="2311" y="344"/>
                  <a:pt x="2311" y="343"/>
                  <a:pt x="2312" y="343"/>
                </a:cubicBezTo>
                <a:cubicBezTo>
                  <a:pt x="2312" y="343"/>
                  <a:pt x="2312" y="343"/>
                  <a:pt x="2312" y="343"/>
                </a:cubicBezTo>
                <a:cubicBezTo>
                  <a:pt x="2313" y="342"/>
                  <a:pt x="2313" y="342"/>
                  <a:pt x="2313" y="342"/>
                </a:cubicBezTo>
                <a:cubicBezTo>
                  <a:pt x="2313" y="341"/>
                  <a:pt x="2313" y="340"/>
                  <a:pt x="2312" y="339"/>
                </a:cubicBezTo>
                <a:cubicBezTo>
                  <a:pt x="2312" y="339"/>
                  <a:pt x="2312" y="339"/>
                  <a:pt x="2311" y="339"/>
                </a:cubicBezTo>
                <a:cubicBezTo>
                  <a:pt x="2311" y="339"/>
                  <a:pt x="2311" y="339"/>
                  <a:pt x="2310" y="339"/>
                </a:cubicBezTo>
                <a:cubicBezTo>
                  <a:pt x="2310" y="339"/>
                  <a:pt x="2310" y="339"/>
                  <a:pt x="2309" y="340"/>
                </a:cubicBezTo>
                <a:cubicBezTo>
                  <a:pt x="2309" y="340"/>
                  <a:pt x="2308" y="341"/>
                  <a:pt x="2307" y="341"/>
                </a:cubicBezTo>
                <a:cubicBezTo>
                  <a:pt x="2307" y="341"/>
                  <a:pt x="2306" y="341"/>
                  <a:pt x="2306" y="341"/>
                </a:cubicBezTo>
                <a:cubicBezTo>
                  <a:pt x="2306" y="341"/>
                  <a:pt x="2305" y="341"/>
                  <a:pt x="2304" y="340"/>
                </a:cubicBezTo>
                <a:cubicBezTo>
                  <a:pt x="2304" y="340"/>
                  <a:pt x="2304" y="339"/>
                  <a:pt x="2304" y="338"/>
                </a:cubicBezTo>
                <a:cubicBezTo>
                  <a:pt x="2304" y="338"/>
                  <a:pt x="2304" y="338"/>
                  <a:pt x="2304" y="337"/>
                </a:cubicBezTo>
                <a:cubicBezTo>
                  <a:pt x="2304" y="338"/>
                  <a:pt x="2303" y="338"/>
                  <a:pt x="2302" y="338"/>
                </a:cubicBezTo>
                <a:cubicBezTo>
                  <a:pt x="2302" y="338"/>
                  <a:pt x="2302" y="338"/>
                  <a:pt x="2302" y="338"/>
                </a:cubicBezTo>
                <a:cubicBezTo>
                  <a:pt x="2302" y="338"/>
                  <a:pt x="2301" y="338"/>
                  <a:pt x="2301" y="338"/>
                </a:cubicBezTo>
                <a:cubicBezTo>
                  <a:pt x="2301" y="338"/>
                  <a:pt x="2300" y="337"/>
                  <a:pt x="2300" y="337"/>
                </a:cubicBezTo>
                <a:cubicBezTo>
                  <a:pt x="2299" y="336"/>
                  <a:pt x="2299" y="335"/>
                  <a:pt x="2300" y="334"/>
                </a:cubicBezTo>
                <a:cubicBezTo>
                  <a:pt x="2300" y="334"/>
                  <a:pt x="2300" y="334"/>
                  <a:pt x="2301" y="333"/>
                </a:cubicBezTo>
                <a:cubicBezTo>
                  <a:pt x="2301" y="333"/>
                  <a:pt x="2301" y="333"/>
                  <a:pt x="2301" y="333"/>
                </a:cubicBezTo>
                <a:cubicBezTo>
                  <a:pt x="2301" y="332"/>
                  <a:pt x="2301" y="332"/>
                  <a:pt x="2302" y="331"/>
                </a:cubicBezTo>
                <a:cubicBezTo>
                  <a:pt x="2302" y="331"/>
                  <a:pt x="2302" y="331"/>
                  <a:pt x="2303" y="331"/>
                </a:cubicBezTo>
                <a:cubicBezTo>
                  <a:pt x="2303" y="330"/>
                  <a:pt x="2303" y="330"/>
                  <a:pt x="2303" y="330"/>
                </a:cubicBezTo>
                <a:cubicBezTo>
                  <a:pt x="2303" y="330"/>
                  <a:pt x="2303" y="330"/>
                  <a:pt x="2303" y="329"/>
                </a:cubicBezTo>
                <a:cubicBezTo>
                  <a:pt x="2303" y="329"/>
                  <a:pt x="2304" y="329"/>
                  <a:pt x="2304" y="329"/>
                </a:cubicBezTo>
                <a:cubicBezTo>
                  <a:pt x="2304" y="328"/>
                  <a:pt x="2304" y="328"/>
                  <a:pt x="2304" y="327"/>
                </a:cubicBezTo>
                <a:cubicBezTo>
                  <a:pt x="2304" y="327"/>
                  <a:pt x="2305" y="326"/>
                  <a:pt x="2305" y="326"/>
                </a:cubicBezTo>
                <a:cubicBezTo>
                  <a:pt x="2305" y="326"/>
                  <a:pt x="2305" y="326"/>
                  <a:pt x="2305" y="326"/>
                </a:cubicBezTo>
                <a:cubicBezTo>
                  <a:pt x="2305" y="326"/>
                  <a:pt x="2306" y="325"/>
                  <a:pt x="2306" y="325"/>
                </a:cubicBezTo>
                <a:cubicBezTo>
                  <a:pt x="2307" y="325"/>
                  <a:pt x="2309" y="325"/>
                  <a:pt x="2310" y="325"/>
                </a:cubicBezTo>
                <a:cubicBezTo>
                  <a:pt x="2310" y="325"/>
                  <a:pt x="2311" y="325"/>
                  <a:pt x="2311" y="325"/>
                </a:cubicBezTo>
                <a:cubicBezTo>
                  <a:pt x="2312" y="326"/>
                  <a:pt x="2313" y="326"/>
                  <a:pt x="2313" y="327"/>
                </a:cubicBezTo>
                <a:cubicBezTo>
                  <a:pt x="2314" y="327"/>
                  <a:pt x="2314" y="328"/>
                  <a:pt x="2314" y="328"/>
                </a:cubicBezTo>
                <a:cubicBezTo>
                  <a:pt x="2314" y="328"/>
                  <a:pt x="2314" y="328"/>
                  <a:pt x="2314" y="328"/>
                </a:cubicBezTo>
                <a:cubicBezTo>
                  <a:pt x="2314" y="329"/>
                  <a:pt x="2314" y="329"/>
                  <a:pt x="2314" y="329"/>
                </a:cubicBezTo>
                <a:cubicBezTo>
                  <a:pt x="2314" y="329"/>
                  <a:pt x="2314" y="329"/>
                  <a:pt x="2314" y="329"/>
                </a:cubicBezTo>
                <a:cubicBezTo>
                  <a:pt x="2315" y="329"/>
                  <a:pt x="2315" y="329"/>
                  <a:pt x="2316" y="330"/>
                </a:cubicBezTo>
                <a:cubicBezTo>
                  <a:pt x="2316" y="330"/>
                  <a:pt x="2317" y="330"/>
                  <a:pt x="2317" y="330"/>
                </a:cubicBezTo>
                <a:cubicBezTo>
                  <a:pt x="2317" y="330"/>
                  <a:pt x="2318" y="330"/>
                  <a:pt x="2318" y="330"/>
                </a:cubicBezTo>
                <a:cubicBezTo>
                  <a:pt x="2318" y="330"/>
                  <a:pt x="2319" y="330"/>
                  <a:pt x="2319" y="330"/>
                </a:cubicBezTo>
                <a:cubicBezTo>
                  <a:pt x="2320" y="330"/>
                  <a:pt x="2321" y="330"/>
                  <a:pt x="2322" y="330"/>
                </a:cubicBezTo>
                <a:cubicBezTo>
                  <a:pt x="2323" y="330"/>
                  <a:pt x="2324" y="330"/>
                  <a:pt x="2324" y="330"/>
                </a:cubicBezTo>
                <a:cubicBezTo>
                  <a:pt x="2324" y="331"/>
                  <a:pt x="2325" y="331"/>
                  <a:pt x="2325" y="331"/>
                </a:cubicBezTo>
                <a:cubicBezTo>
                  <a:pt x="2325" y="331"/>
                  <a:pt x="2326" y="331"/>
                  <a:pt x="2326" y="332"/>
                </a:cubicBezTo>
                <a:cubicBezTo>
                  <a:pt x="2326" y="332"/>
                  <a:pt x="2326" y="333"/>
                  <a:pt x="2326" y="333"/>
                </a:cubicBezTo>
                <a:cubicBezTo>
                  <a:pt x="2326" y="333"/>
                  <a:pt x="2326" y="333"/>
                  <a:pt x="2326" y="333"/>
                </a:cubicBezTo>
                <a:cubicBezTo>
                  <a:pt x="2326" y="334"/>
                  <a:pt x="2326" y="334"/>
                  <a:pt x="2327" y="335"/>
                </a:cubicBezTo>
                <a:cubicBezTo>
                  <a:pt x="2328" y="335"/>
                  <a:pt x="2328" y="335"/>
                  <a:pt x="2329" y="335"/>
                </a:cubicBezTo>
                <a:cubicBezTo>
                  <a:pt x="2329" y="336"/>
                  <a:pt x="2329" y="336"/>
                  <a:pt x="2329" y="336"/>
                </a:cubicBezTo>
                <a:cubicBezTo>
                  <a:pt x="2329" y="335"/>
                  <a:pt x="2329" y="335"/>
                  <a:pt x="2329" y="335"/>
                </a:cubicBezTo>
                <a:cubicBezTo>
                  <a:pt x="2329" y="336"/>
                  <a:pt x="2329" y="336"/>
                  <a:pt x="2329" y="336"/>
                </a:cubicBezTo>
                <a:cubicBezTo>
                  <a:pt x="2329" y="335"/>
                  <a:pt x="2329" y="335"/>
                  <a:pt x="2329" y="335"/>
                </a:cubicBezTo>
                <a:cubicBezTo>
                  <a:pt x="2330" y="335"/>
                  <a:pt x="2330" y="335"/>
                  <a:pt x="2330" y="335"/>
                </a:cubicBezTo>
                <a:cubicBezTo>
                  <a:pt x="2331" y="335"/>
                  <a:pt x="2331" y="335"/>
                  <a:pt x="2331" y="335"/>
                </a:cubicBezTo>
                <a:cubicBezTo>
                  <a:pt x="2331" y="335"/>
                  <a:pt x="2331" y="335"/>
                  <a:pt x="2331" y="335"/>
                </a:cubicBezTo>
                <a:cubicBezTo>
                  <a:pt x="2333" y="335"/>
                  <a:pt x="2335" y="336"/>
                  <a:pt x="2336" y="337"/>
                </a:cubicBezTo>
                <a:cubicBezTo>
                  <a:pt x="2336" y="337"/>
                  <a:pt x="2337" y="338"/>
                  <a:pt x="2337" y="338"/>
                </a:cubicBezTo>
                <a:cubicBezTo>
                  <a:pt x="2337" y="339"/>
                  <a:pt x="2337" y="339"/>
                  <a:pt x="2337" y="340"/>
                </a:cubicBezTo>
                <a:cubicBezTo>
                  <a:pt x="2338" y="340"/>
                  <a:pt x="2338" y="340"/>
                  <a:pt x="2338" y="341"/>
                </a:cubicBezTo>
                <a:cubicBezTo>
                  <a:pt x="2339" y="341"/>
                  <a:pt x="2339" y="342"/>
                  <a:pt x="2340" y="342"/>
                </a:cubicBezTo>
                <a:cubicBezTo>
                  <a:pt x="2341" y="343"/>
                  <a:pt x="2342" y="343"/>
                  <a:pt x="2343" y="343"/>
                </a:cubicBezTo>
                <a:cubicBezTo>
                  <a:pt x="2343" y="343"/>
                  <a:pt x="2343" y="343"/>
                  <a:pt x="2343" y="343"/>
                </a:cubicBezTo>
                <a:cubicBezTo>
                  <a:pt x="2344" y="343"/>
                  <a:pt x="2345" y="343"/>
                  <a:pt x="2346" y="342"/>
                </a:cubicBezTo>
                <a:cubicBezTo>
                  <a:pt x="2346" y="342"/>
                  <a:pt x="2347" y="342"/>
                  <a:pt x="2347" y="342"/>
                </a:cubicBezTo>
                <a:cubicBezTo>
                  <a:pt x="2347" y="342"/>
                  <a:pt x="2348" y="342"/>
                  <a:pt x="2348" y="342"/>
                </a:cubicBezTo>
                <a:cubicBezTo>
                  <a:pt x="2348" y="343"/>
                  <a:pt x="2348" y="343"/>
                  <a:pt x="2348" y="343"/>
                </a:cubicBezTo>
                <a:cubicBezTo>
                  <a:pt x="2348" y="342"/>
                  <a:pt x="2348" y="342"/>
                  <a:pt x="2348" y="342"/>
                </a:cubicBezTo>
                <a:cubicBezTo>
                  <a:pt x="2349" y="342"/>
                  <a:pt x="2349" y="341"/>
                  <a:pt x="2350" y="341"/>
                </a:cubicBezTo>
                <a:cubicBezTo>
                  <a:pt x="2351" y="341"/>
                  <a:pt x="2352" y="340"/>
                  <a:pt x="2353" y="340"/>
                </a:cubicBezTo>
                <a:cubicBezTo>
                  <a:pt x="2354" y="340"/>
                  <a:pt x="2354" y="341"/>
                  <a:pt x="2355" y="341"/>
                </a:cubicBezTo>
                <a:cubicBezTo>
                  <a:pt x="2355" y="342"/>
                  <a:pt x="2355" y="342"/>
                  <a:pt x="2355" y="342"/>
                </a:cubicBezTo>
                <a:cubicBezTo>
                  <a:pt x="2355" y="342"/>
                  <a:pt x="2355" y="342"/>
                  <a:pt x="2355" y="342"/>
                </a:cubicBezTo>
                <a:cubicBezTo>
                  <a:pt x="2355" y="342"/>
                  <a:pt x="2356" y="342"/>
                  <a:pt x="2356" y="342"/>
                </a:cubicBezTo>
                <a:cubicBezTo>
                  <a:pt x="2357" y="342"/>
                  <a:pt x="2357" y="342"/>
                  <a:pt x="2358" y="343"/>
                </a:cubicBezTo>
                <a:cubicBezTo>
                  <a:pt x="2358" y="343"/>
                  <a:pt x="2358" y="344"/>
                  <a:pt x="2358" y="345"/>
                </a:cubicBezTo>
                <a:cubicBezTo>
                  <a:pt x="2358" y="345"/>
                  <a:pt x="2358" y="346"/>
                  <a:pt x="2358" y="346"/>
                </a:cubicBezTo>
                <a:cubicBezTo>
                  <a:pt x="2358" y="346"/>
                  <a:pt x="2358" y="347"/>
                  <a:pt x="2358" y="347"/>
                </a:cubicBezTo>
                <a:cubicBezTo>
                  <a:pt x="2358" y="348"/>
                  <a:pt x="2358" y="348"/>
                  <a:pt x="2358" y="349"/>
                </a:cubicBezTo>
                <a:cubicBezTo>
                  <a:pt x="2357" y="349"/>
                  <a:pt x="2357" y="350"/>
                  <a:pt x="2357" y="350"/>
                </a:cubicBezTo>
                <a:cubicBezTo>
                  <a:pt x="2357" y="351"/>
                  <a:pt x="2357" y="352"/>
                  <a:pt x="2356" y="352"/>
                </a:cubicBezTo>
                <a:cubicBezTo>
                  <a:pt x="2355" y="353"/>
                  <a:pt x="2355" y="353"/>
                  <a:pt x="2354" y="353"/>
                </a:cubicBezTo>
                <a:cubicBezTo>
                  <a:pt x="2354" y="353"/>
                  <a:pt x="2354" y="354"/>
                  <a:pt x="2354" y="354"/>
                </a:cubicBezTo>
                <a:cubicBezTo>
                  <a:pt x="2354" y="354"/>
                  <a:pt x="2355" y="355"/>
                  <a:pt x="2355" y="356"/>
                </a:cubicBezTo>
                <a:cubicBezTo>
                  <a:pt x="2355" y="357"/>
                  <a:pt x="2354" y="357"/>
                  <a:pt x="2354" y="358"/>
                </a:cubicBezTo>
                <a:cubicBezTo>
                  <a:pt x="2353" y="360"/>
                  <a:pt x="2354" y="360"/>
                  <a:pt x="2354" y="360"/>
                </a:cubicBezTo>
                <a:cubicBezTo>
                  <a:pt x="2355" y="360"/>
                  <a:pt x="2355" y="361"/>
                  <a:pt x="2356" y="362"/>
                </a:cubicBezTo>
                <a:cubicBezTo>
                  <a:pt x="2356" y="363"/>
                  <a:pt x="2356" y="364"/>
                  <a:pt x="2355" y="364"/>
                </a:cubicBezTo>
                <a:cubicBezTo>
                  <a:pt x="2355" y="364"/>
                  <a:pt x="2355" y="364"/>
                  <a:pt x="2355" y="364"/>
                </a:cubicBezTo>
                <a:cubicBezTo>
                  <a:pt x="2356" y="365"/>
                  <a:pt x="2356" y="365"/>
                  <a:pt x="2356" y="365"/>
                </a:cubicBezTo>
                <a:cubicBezTo>
                  <a:pt x="2356" y="365"/>
                  <a:pt x="2356" y="364"/>
                  <a:pt x="2357" y="364"/>
                </a:cubicBezTo>
                <a:cubicBezTo>
                  <a:pt x="2357" y="364"/>
                  <a:pt x="2357" y="363"/>
                  <a:pt x="2358" y="363"/>
                </a:cubicBezTo>
                <a:cubicBezTo>
                  <a:pt x="2358" y="363"/>
                  <a:pt x="2358" y="363"/>
                  <a:pt x="2358" y="362"/>
                </a:cubicBezTo>
                <a:cubicBezTo>
                  <a:pt x="2359" y="362"/>
                  <a:pt x="2359" y="361"/>
                  <a:pt x="2360" y="361"/>
                </a:cubicBezTo>
                <a:cubicBezTo>
                  <a:pt x="2360" y="361"/>
                  <a:pt x="2360" y="361"/>
                  <a:pt x="2360" y="361"/>
                </a:cubicBezTo>
                <a:cubicBezTo>
                  <a:pt x="2360" y="360"/>
                  <a:pt x="2360" y="360"/>
                  <a:pt x="2360" y="360"/>
                </a:cubicBezTo>
                <a:cubicBezTo>
                  <a:pt x="2360" y="359"/>
                  <a:pt x="2360" y="359"/>
                  <a:pt x="2361" y="359"/>
                </a:cubicBezTo>
                <a:cubicBezTo>
                  <a:pt x="2361" y="359"/>
                  <a:pt x="2361" y="358"/>
                  <a:pt x="2361" y="358"/>
                </a:cubicBezTo>
                <a:cubicBezTo>
                  <a:pt x="2361" y="358"/>
                  <a:pt x="2361" y="358"/>
                  <a:pt x="2361" y="358"/>
                </a:cubicBezTo>
                <a:cubicBezTo>
                  <a:pt x="2360" y="358"/>
                  <a:pt x="2360" y="357"/>
                  <a:pt x="2359" y="357"/>
                </a:cubicBezTo>
                <a:cubicBezTo>
                  <a:pt x="2358" y="356"/>
                  <a:pt x="2358" y="355"/>
                  <a:pt x="2358" y="353"/>
                </a:cubicBezTo>
                <a:cubicBezTo>
                  <a:pt x="2359" y="352"/>
                  <a:pt x="2359" y="351"/>
                  <a:pt x="2358" y="349"/>
                </a:cubicBezTo>
                <a:cubicBezTo>
                  <a:pt x="2359" y="349"/>
                  <a:pt x="2359" y="349"/>
                  <a:pt x="2359" y="349"/>
                </a:cubicBezTo>
                <a:cubicBezTo>
                  <a:pt x="2358" y="349"/>
                  <a:pt x="2358" y="349"/>
                  <a:pt x="2358" y="349"/>
                </a:cubicBezTo>
                <a:cubicBezTo>
                  <a:pt x="2358" y="348"/>
                  <a:pt x="2358" y="348"/>
                  <a:pt x="2358" y="347"/>
                </a:cubicBezTo>
                <a:cubicBezTo>
                  <a:pt x="2359" y="344"/>
                  <a:pt x="2359" y="344"/>
                  <a:pt x="2359" y="344"/>
                </a:cubicBezTo>
                <a:cubicBezTo>
                  <a:pt x="2359" y="344"/>
                  <a:pt x="2359" y="343"/>
                  <a:pt x="2359" y="343"/>
                </a:cubicBezTo>
                <a:cubicBezTo>
                  <a:pt x="2358" y="343"/>
                  <a:pt x="2358" y="342"/>
                  <a:pt x="2358" y="342"/>
                </a:cubicBezTo>
                <a:cubicBezTo>
                  <a:pt x="2358" y="342"/>
                  <a:pt x="2358" y="342"/>
                  <a:pt x="2357" y="341"/>
                </a:cubicBezTo>
                <a:cubicBezTo>
                  <a:pt x="2357" y="341"/>
                  <a:pt x="2357" y="341"/>
                  <a:pt x="2357" y="340"/>
                </a:cubicBezTo>
                <a:cubicBezTo>
                  <a:pt x="2356" y="340"/>
                  <a:pt x="2356" y="340"/>
                  <a:pt x="2356" y="340"/>
                </a:cubicBezTo>
                <a:cubicBezTo>
                  <a:pt x="2356" y="340"/>
                  <a:pt x="2356" y="340"/>
                  <a:pt x="2356" y="340"/>
                </a:cubicBezTo>
                <a:cubicBezTo>
                  <a:pt x="2355" y="340"/>
                  <a:pt x="2355" y="340"/>
                  <a:pt x="2355" y="340"/>
                </a:cubicBezTo>
                <a:cubicBezTo>
                  <a:pt x="2355" y="340"/>
                  <a:pt x="2355" y="340"/>
                  <a:pt x="2354" y="340"/>
                </a:cubicBezTo>
                <a:cubicBezTo>
                  <a:pt x="2354" y="340"/>
                  <a:pt x="2353" y="340"/>
                  <a:pt x="2352" y="340"/>
                </a:cubicBezTo>
                <a:cubicBezTo>
                  <a:pt x="2351" y="340"/>
                  <a:pt x="2350" y="339"/>
                  <a:pt x="2350" y="339"/>
                </a:cubicBezTo>
                <a:cubicBezTo>
                  <a:pt x="2348" y="339"/>
                  <a:pt x="2347" y="338"/>
                  <a:pt x="2347" y="337"/>
                </a:cubicBezTo>
                <a:cubicBezTo>
                  <a:pt x="2347" y="337"/>
                  <a:pt x="2346" y="337"/>
                  <a:pt x="2346" y="337"/>
                </a:cubicBezTo>
                <a:cubicBezTo>
                  <a:pt x="2346" y="337"/>
                  <a:pt x="2346" y="336"/>
                  <a:pt x="2346" y="336"/>
                </a:cubicBezTo>
                <a:cubicBezTo>
                  <a:pt x="2346" y="336"/>
                  <a:pt x="2346" y="336"/>
                  <a:pt x="2346" y="336"/>
                </a:cubicBezTo>
                <a:cubicBezTo>
                  <a:pt x="2345" y="336"/>
                  <a:pt x="2345" y="336"/>
                  <a:pt x="2345" y="335"/>
                </a:cubicBezTo>
                <a:cubicBezTo>
                  <a:pt x="2344" y="335"/>
                  <a:pt x="2344" y="333"/>
                  <a:pt x="2344" y="332"/>
                </a:cubicBezTo>
                <a:cubicBezTo>
                  <a:pt x="2345" y="331"/>
                  <a:pt x="2345" y="331"/>
                  <a:pt x="2345" y="331"/>
                </a:cubicBezTo>
                <a:cubicBezTo>
                  <a:pt x="2345" y="331"/>
                  <a:pt x="2345" y="330"/>
                  <a:pt x="2345" y="329"/>
                </a:cubicBezTo>
                <a:cubicBezTo>
                  <a:pt x="2344" y="330"/>
                  <a:pt x="2343" y="330"/>
                  <a:pt x="2341" y="330"/>
                </a:cubicBezTo>
                <a:cubicBezTo>
                  <a:pt x="2341" y="330"/>
                  <a:pt x="2340" y="330"/>
                  <a:pt x="2340" y="330"/>
                </a:cubicBezTo>
                <a:cubicBezTo>
                  <a:pt x="2339" y="330"/>
                  <a:pt x="2338" y="330"/>
                  <a:pt x="2338" y="330"/>
                </a:cubicBezTo>
                <a:cubicBezTo>
                  <a:pt x="2337" y="330"/>
                  <a:pt x="2336" y="330"/>
                  <a:pt x="2336" y="330"/>
                </a:cubicBezTo>
                <a:cubicBezTo>
                  <a:pt x="2335" y="330"/>
                  <a:pt x="2335" y="330"/>
                  <a:pt x="2335" y="330"/>
                </a:cubicBezTo>
                <a:cubicBezTo>
                  <a:pt x="2335" y="330"/>
                  <a:pt x="2335" y="330"/>
                  <a:pt x="2335" y="330"/>
                </a:cubicBezTo>
                <a:cubicBezTo>
                  <a:pt x="2334" y="330"/>
                  <a:pt x="2334" y="330"/>
                  <a:pt x="2334" y="330"/>
                </a:cubicBezTo>
                <a:cubicBezTo>
                  <a:pt x="2333" y="330"/>
                  <a:pt x="2332" y="330"/>
                  <a:pt x="2331" y="329"/>
                </a:cubicBezTo>
                <a:cubicBezTo>
                  <a:pt x="2331" y="329"/>
                  <a:pt x="2331" y="328"/>
                  <a:pt x="2331" y="328"/>
                </a:cubicBezTo>
                <a:cubicBezTo>
                  <a:pt x="2331" y="328"/>
                  <a:pt x="2330" y="328"/>
                  <a:pt x="2330" y="328"/>
                </a:cubicBezTo>
                <a:cubicBezTo>
                  <a:pt x="2329" y="327"/>
                  <a:pt x="2329" y="327"/>
                  <a:pt x="2329" y="327"/>
                </a:cubicBezTo>
                <a:cubicBezTo>
                  <a:pt x="2328" y="327"/>
                  <a:pt x="2328" y="326"/>
                  <a:pt x="2328" y="326"/>
                </a:cubicBezTo>
                <a:cubicBezTo>
                  <a:pt x="2328" y="325"/>
                  <a:pt x="2328" y="325"/>
                  <a:pt x="2329" y="324"/>
                </a:cubicBezTo>
                <a:cubicBezTo>
                  <a:pt x="2329" y="324"/>
                  <a:pt x="2329" y="324"/>
                  <a:pt x="2329" y="324"/>
                </a:cubicBezTo>
                <a:cubicBezTo>
                  <a:pt x="2329" y="324"/>
                  <a:pt x="2328" y="324"/>
                  <a:pt x="2328" y="324"/>
                </a:cubicBezTo>
                <a:cubicBezTo>
                  <a:pt x="2328" y="323"/>
                  <a:pt x="2328" y="323"/>
                  <a:pt x="2327" y="322"/>
                </a:cubicBezTo>
                <a:cubicBezTo>
                  <a:pt x="2327" y="321"/>
                  <a:pt x="2327" y="321"/>
                  <a:pt x="2328" y="320"/>
                </a:cubicBezTo>
                <a:cubicBezTo>
                  <a:pt x="2329" y="320"/>
                  <a:pt x="2329" y="320"/>
                  <a:pt x="2329" y="320"/>
                </a:cubicBezTo>
                <a:cubicBezTo>
                  <a:pt x="2328" y="320"/>
                  <a:pt x="2328" y="320"/>
                  <a:pt x="2328" y="320"/>
                </a:cubicBezTo>
                <a:cubicBezTo>
                  <a:pt x="2328" y="319"/>
                  <a:pt x="2328" y="319"/>
                  <a:pt x="2328" y="319"/>
                </a:cubicBezTo>
                <a:cubicBezTo>
                  <a:pt x="2328" y="318"/>
                  <a:pt x="2328" y="317"/>
                  <a:pt x="2327" y="316"/>
                </a:cubicBezTo>
                <a:cubicBezTo>
                  <a:pt x="2327" y="316"/>
                  <a:pt x="2327" y="316"/>
                  <a:pt x="2327" y="315"/>
                </a:cubicBezTo>
                <a:cubicBezTo>
                  <a:pt x="2326" y="314"/>
                  <a:pt x="2325" y="313"/>
                  <a:pt x="2324" y="313"/>
                </a:cubicBezTo>
                <a:cubicBezTo>
                  <a:pt x="2323" y="312"/>
                  <a:pt x="2323" y="312"/>
                  <a:pt x="2323" y="311"/>
                </a:cubicBezTo>
                <a:cubicBezTo>
                  <a:pt x="2323" y="310"/>
                  <a:pt x="2323" y="310"/>
                  <a:pt x="2324" y="309"/>
                </a:cubicBezTo>
                <a:cubicBezTo>
                  <a:pt x="2324" y="309"/>
                  <a:pt x="2324" y="309"/>
                  <a:pt x="2324" y="309"/>
                </a:cubicBezTo>
                <a:cubicBezTo>
                  <a:pt x="2323" y="309"/>
                  <a:pt x="2323" y="309"/>
                  <a:pt x="2322" y="308"/>
                </a:cubicBezTo>
                <a:cubicBezTo>
                  <a:pt x="2322" y="308"/>
                  <a:pt x="2322" y="308"/>
                  <a:pt x="2322" y="308"/>
                </a:cubicBezTo>
                <a:cubicBezTo>
                  <a:pt x="2321" y="307"/>
                  <a:pt x="2321" y="307"/>
                  <a:pt x="2321" y="307"/>
                </a:cubicBezTo>
                <a:cubicBezTo>
                  <a:pt x="2321" y="306"/>
                  <a:pt x="2322" y="306"/>
                  <a:pt x="2322" y="306"/>
                </a:cubicBezTo>
                <a:cubicBezTo>
                  <a:pt x="2322" y="305"/>
                  <a:pt x="2322" y="304"/>
                  <a:pt x="2322" y="304"/>
                </a:cubicBezTo>
                <a:cubicBezTo>
                  <a:pt x="2322" y="303"/>
                  <a:pt x="2321" y="303"/>
                  <a:pt x="2321" y="302"/>
                </a:cubicBezTo>
                <a:cubicBezTo>
                  <a:pt x="2321" y="301"/>
                  <a:pt x="2321" y="300"/>
                  <a:pt x="2322" y="300"/>
                </a:cubicBezTo>
                <a:cubicBezTo>
                  <a:pt x="2323" y="299"/>
                  <a:pt x="2325" y="299"/>
                  <a:pt x="2326" y="299"/>
                </a:cubicBezTo>
                <a:cubicBezTo>
                  <a:pt x="2326" y="299"/>
                  <a:pt x="2326" y="299"/>
                  <a:pt x="2327" y="299"/>
                </a:cubicBezTo>
                <a:cubicBezTo>
                  <a:pt x="2327" y="299"/>
                  <a:pt x="2327" y="298"/>
                  <a:pt x="2328" y="298"/>
                </a:cubicBezTo>
                <a:cubicBezTo>
                  <a:pt x="2329" y="297"/>
                  <a:pt x="2329" y="297"/>
                  <a:pt x="2330" y="297"/>
                </a:cubicBezTo>
                <a:cubicBezTo>
                  <a:pt x="2331" y="296"/>
                  <a:pt x="2331" y="296"/>
                  <a:pt x="2332" y="296"/>
                </a:cubicBezTo>
                <a:cubicBezTo>
                  <a:pt x="2332" y="296"/>
                  <a:pt x="2332" y="296"/>
                  <a:pt x="2333" y="296"/>
                </a:cubicBezTo>
                <a:cubicBezTo>
                  <a:pt x="2333" y="296"/>
                  <a:pt x="2333" y="297"/>
                  <a:pt x="2333" y="297"/>
                </a:cubicBezTo>
                <a:cubicBezTo>
                  <a:pt x="2333" y="297"/>
                  <a:pt x="2334" y="297"/>
                  <a:pt x="2334" y="297"/>
                </a:cubicBezTo>
                <a:cubicBezTo>
                  <a:pt x="2334" y="297"/>
                  <a:pt x="2334" y="297"/>
                  <a:pt x="2334" y="297"/>
                </a:cubicBezTo>
                <a:cubicBezTo>
                  <a:pt x="2334" y="297"/>
                  <a:pt x="2334" y="297"/>
                  <a:pt x="2334" y="297"/>
                </a:cubicBezTo>
                <a:cubicBezTo>
                  <a:pt x="2335" y="297"/>
                  <a:pt x="2335" y="297"/>
                  <a:pt x="2336" y="296"/>
                </a:cubicBezTo>
                <a:cubicBezTo>
                  <a:pt x="2337" y="296"/>
                  <a:pt x="2338" y="295"/>
                  <a:pt x="2340" y="295"/>
                </a:cubicBezTo>
                <a:cubicBezTo>
                  <a:pt x="2340" y="295"/>
                  <a:pt x="2341" y="295"/>
                  <a:pt x="2341" y="295"/>
                </a:cubicBezTo>
                <a:cubicBezTo>
                  <a:pt x="2342" y="295"/>
                  <a:pt x="2342" y="295"/>
                  <a:pt x="2343" y="295"/>
                </a:cubicBezTo>
                <a:cubicBezTo>
                  <a:pt x="2344" y="295"/>
                  <a:pt x="2344" y="295"/>
                  <a:pt x="2344" y="294"/>
                </a:cubicBezTo>
                <a:cubicBezTo>
                  <a:pt x="2345" y="293"/>
                  <a:pt x="2346" y="293"/>
                  <a:pt x="2347" y="292"/>
                </a:cubicBezTo>
                <a:cubicBezTo>
                  <a:pt x="2347" y="292"/>
                  <a:pt x="2348" y="292"/>
                  <a:pt x="2348" y="292"/>
                </a:cubicBezTo>
                <a:cubicBezTo>
                  <a:pt x="2349" y="291"/>
                  <a:pt x="2349" y="291"/>
                  <a:pt x="2349" y="291"/>
                </a:cubicBezTo>
                <a:cubicBezTo>
                  <a:pt x="2349" y="291"/>
                  <a:pt x="2350" y="290"/>
                  <a:pt x="2351" y="290"/>
                </a:cubicBezTo>
                <a:cubicBezTo>
                  <a:pt x="2352" y="290"/>
                  <a:pt x="2352" y="291"/>
                  <a:pt x="2353" y="291"/>
                </a:cubicBezTo>
                <a:cubicBezTo>
                  <a:pt x="2353" y="291"/>
                  <a:pt x="2354" y="291"/>
                  <a:pt x="2354" y="291"/>
                </a:cubicBezTo>
                <a:cubicBezTo>
                  <a:pt x="2354" y="291"/>
                  <a:pt x="2354" y="291"/>
                  <a:pt x="2354" y="291"/>
                </a:cubicBezTo>
                <a:cubicBezTo>
                  <a:pt x="2356" y="291"/>
                  <a:pt x="2356" y="290"/>
                  <a:pt x="2356" y="290"/>
                </a:cubicBezTo>
                <a:cubicBezTo>
                  <a:pt x="2357" y="289"/>
                  <a:pt x="2358" y="289"/>
                  <a:pt x="2359" y="288"/>
                </a:cubicBezTo>
                <a:cubicBezTo>
                  <a:pt x="2359" y="288"/>
                  <a:pt x="2359" y="288"/>
                  <a:pt x="2360" y="288"/>
                </a:cubicBezTo>
                <a:cubicBezTo>
                  <a:pt x="2360" y="288"/>
                  <a:pt x="2361" y="288"/>
                  <a:pt x="2362" y="288"/>
                </a:cubicBezTo>
                <a:cubicBezTo>
                  <a:pt x="2361" y="287"/>
                  <a:pt x="2361" y="287"/>
                  <a:pt x="2361" y="287"/>
                </a:cubicBezTo>
                <a:cubicBezTo>
                  <a:pt x="2361" y="286"/>
                  <a:pt x="2361" y="286"/>
                  <a:pt x="2361" y="286"/>
                </a:cubicBezTo>
                <a:cubicBezTo>
                  <a:pt x="2360" y="286"/>
                  <a:pt x="2360" y="285"/>
                  <a:pt x="2360" y="284"/>
                </a:cubicBezTo>
                <a:cubicBezTo>
                  <a:pt x="2360" y="284"/>
                  <a:pt x="2361" y="283"/>
                  <a:pt x="2361" y="283"/>
                </a:cubicBezTo>
                <a:cubicBezTo>
                  <a:pt x="2361" y="282"/>
                  <a:pt x="2362" y="282"/>
                  <a:pt x="2362" y="282"/>
                </a:cubicBezTo>
                <a:cubicBezTo>
                  <a:pt x="2363" y="282"/>
                  <a:pt x="2364" y="283"/>
                  <a:pt x="2365" y="283"/>
                </a:cubicBezTo>
                <a:cubicBezTo>
                  <a:pt x="2365" y="283"/>
                  <a:pt x="2365" y="283"/>
                  <a:pt x="2365" y="283"/>
                </a:cubicBezTo>
                <a:cubicBezTo>
                  <a:pt x="2365" y="283"/>
                  <a:pt x="2365" y="283"/>
                  <a:pt x="2365" y="283"/>
                </a:cubicBezTo>
                <a:cubicBezTo>
                  <a:pt x="2366" y="284"/>
                  <a:pt x="2366" y="285"/>
                  <a:pt x="2366" y="286"/>
                </a:cubicBezTo>
                <a:cubicBezTo>
                  <a:pt x="2366" y="286"/>
                  <a:pt x="2366" y="286"/>
                  <a:pt x="2366" y="286"/>
                </a:cubicBezTo>
                <a:cubicBezTo>
                  <a:pt x="2366" y="286"/>
                  <a:pt x="2367" y="286"/>
                  <a:pt x="2367" y="286"/>
                </a:cubicBezTo>
                <a:cubicBezTo>
                  <a:pt x="2367" y="286"/>
                  <a:pt x="2367" y="285"/>
                  <a:pt x="2368" y="285"/>
                </a:cubicBezTo>
                <a:cubicBezTo>
                  <a:pt x="2368" y="285"/>
                  <a:pt x="2368" y="285"/>
                  <a:pt x="2369" y="285"/>
                </a:cubicBezTo>
                <a:cubicBezTo>
                  <a:pt x="2369" y="285"/>
                  <a:pt x="2369" y="285"/>
                  <a:pt x="2370" y="285"/>
                </a:cubicBezTo>
                <a:cubicBezTo>
                  <a:pt x="2370" y="286"/>
                  <a:pt x="2371" y="286"/>
                  <a:pt x="2371" y="287"/>
                </a:cubicBezTo>
                <a:cubicBezTo>
                  <a:pt x="2371" y="288"/>
                  <a:pt x="2371" y="289"/>
                  <a:pt x="2370" y="290"/>
                </a:cubicBezTo>
                <a:cubicBezTo>
                  <a:pt x="2370" y="290"/>
                  <a:pt x="2371" y="290"/>
                  <a:pt x="2371" y="290"/>
                </a:cubicBezTo>
                <a:cubicBezTo>
                  <a:pt x="2371" y="290"/>
                  <a:pt x="2371" y="290"/>
                  <a:pt x="2371" y="290"/>
                </a:cubicBezTo>
                <a:cubicBezTo>
                  <a:pt x="2371" y="290"/>
                  <a:pt x="2372" y="290"/>
                  <a:pt x="2372" y="290"/>
                </a:cubicBezTo>
                <a:cubicBezTo>
                  <a:pt x="2372" y="289"/>
                  <a:pt x="2372" y="288"/>
                  <a:pt x="2373" y="287"/>
                </a:cubicBezTo>
                <a:cubicBezTo>
                  <a:pt x="2373" y="286"/>
                  <a:pt x="2374" y="285"/>
                  <a:pt x="2373" y="285"/>
                </a:cubicBezTo>
                <a:cubicBezTo>
                  <a:pt x="2373" y="284"/>
                  <a:pt x="2373" y="284"/>
                  <a:pt x="2372" y="284"/>
                </a:cubicBezTo>
                <a:cubicBezTo>
                  <a:pt x="2371" y="284"/>
                  <a:pt x="2370" y="284"/>
                  <a:pt x="2370" y="283"/>
                </a:cubicBezTo>
                <a:cubicBezTo>
                  <a:pt x="2370" y="283"/>
                  <a:pt x="2369" y="282"/>
                  <a:pt x="2368" y="282"/>
                </a:cubicBezTo>
                <a:cubicBezTo>
                  <a:pt x="2367" y="282"/>
                  <a:pt x="2366" y="282"/>
                  <a:pt x="2366" y="282"/>
                </a:cubicBezTo>
                <a:cubicBezTo>
                  <a:pt x="2365" y="282"/>
                  <a:pt x="2365" y="281"/>
                  <a:pt x="2364" y="280"/>
                </a:cubicBezTo>
                <a:cubicBezTo>
                  <a:pt x="2364" y="280"/>
                  <a:pt x="2364" y="280"/>
                  <a:pt x="2364" y="280"/>
                </a:cubicBezTo>
                <a:cubicBezTo>
                  <a:pt x="2364" y="280"/>
                  <a:pt x="2364" y="279"/>
                  <a:pt x="2364" y="279"/>
                </a:cubicBezTo>
                <a:cubicBezTo>
                  <a:pt x="2364" y="279"/>
                  <a:pt x="2363" y="279"/>
                  <a:pt x="2363" y="279"/>
                </a:cubicBezTo>
                <a:cubicBezTo>
                  <a:pt x="2363" y="279"/>
                  <a:pt x="2363" y="279"/>
                  <a:pt x="2363" y="279"/>
                </a:cubicBezTo>
                <a:cubicBezTo>
                  <a:pt x="2362" y="279"/>
                  <a:pt x="2362" y="279"/>
                  <a:pt x="2361" y="279"/>
                </a:cubicBezTo>
                <a:cubicBezTo>
                  <a:pt x="2361" y="279"/>
                  <a:pt x="2360" y="280"/>
                  <a:pt x="2359" y="280"/>
                </a:cubicBezTo>
                <a:cubicBezTo>
                  <a:pt x="2359" y="280"/>
                  <a:pt x="2359" y="280"/>
                  <a:pt x="2358" y="280"/>
                </a:cubicBezTo>
                <a:cubicBezTo>
                  <a:pt x="2358" y="280"/>
                  <a:pt x="2358" y="280"/>
                  <a:pt x="2358" y="279"/>
                </a:cubicBezTo>
                <a:cubicBezTo>
                  <a:pt x="2358" y="280"/>
                  <a:pt x="2358" y="280"/>
                  <a:pt x="2358" y="280"/>
                </a:cubicBezTo>
                <a:cubicBezTo>
                  <a:pt x="2359" y="280"/>
                  <a:pt x="2359" y="281"/>
                  <a:pt x="2359" y="281"/>
                </a:cubicBezTo>
                <a:cubicBezTo>
                  <a:pt x="2358" y="282"/>
                  <a:pt x="2358" y="283"/>
                  <a:pt x="2357" y="283"/>
                </a:cubicBezTo>
                <a:cubicBezTo>
                  <a:pt x="2357" y="284"/>
                  <a:pt x="2356" y="284"/>
                  <a:pt x="2355" y="284"/>
                </a:cubicBezTo>
                <a:cubicBezTo>
                  <a:pt x="2354" y="284"/>
                  <a:pt x="2354" y="284"/>
                  <a:pt x="2354" y="284"/>
                </a:cubicBezTo>
                <a:cubicBezTo>
                  <a:pt x="2354" y="284"/>
                  <a:pt x="2353" y="284"/>
                  <a:pt x="2353" y="283"/>
                </a:cubicBezTo>
                <a:cubicBezTo>
                  <a:pt x="2352" y="283"/>
                  <a:pt x="2352" y="282"/>
                  <a:pt x="2352" y="282"/>
                </a:cubicBezTo>
                <a:cubicBezTo>
                  <a:pt x="2352" y="281"/>
                  <a:pt x="2353" y="280"/>
                  <a:pt x="2354" y="280"/>
                </a:cubicBezTo>
                <a:cubicBezTo>
                  <a:pt x="2354" y="280"/>
                  <a:pt x="2354" y="280"/>
                  <a:pt x="2354" y="280"/>
                </a:cubicBezTo>
                <a:cubicBezTo>
                  <a:pt x="2354" y="280"/>
                  <a:pt x="2354" y="280"/>
                  <a:pt x="2354" y="280"/>
                </a:cubicBezTo>
                <a:cubicBezTo>
                  <a:pt x="2355" y="279"/>
                  <a:pt x="2355" y="279"/>
                  <a:pt x="2356" y="279"/>
                </a:cubicBezTo>
                <a:cubicBezTo>
                  <a:pt x="2357" y="279"/>
                  <a:pt x="2357" y="279"/>
                  <a:pt x="2357" y="279"/>
                </a:cubicBezTo>
                <a:cubicBezTo>
                  <a:pt x="2357" y="279"/>
                  <a:pt x="2358" y="279"/>
                  <a:pt x="2358" y="279"/>
                </a:cubicBezTo>
                <a:cubicBezTo>
                  <a:pt x="2357" y="278"/>
                  <a:pt x="2357" y="276"/>
                  <a:pt x="2357" y="275"/>
                </a:cubicBezTo>
                <a:cubicBezTo>
                  <a:pt x="2356" y="275"/>
                  <a:pt x="2356" y="275"/>
                  <a:pt x="2355" y="275"/>
                </a:cubicBezTo>
                <a:cubicBezTo>
                  <a:pt x="2355" y="275"/>
                  <a:pt x="2354" y="275"/>
                  <a:pt x="2354" y="275"/>
                </a:cubicBezTo>
                <a:cubicBezTo>
                  <a:pt x="2354" y="275"/>
                  <a:pt x="2354" y="274"/>
                  <a:pt x="2354" y="274"/>
                </a:cubicBezTo>
                <a:cubicBezTo>
                  <a:pt x="2354" y="274"/>
                  <a:pt x="2354" y="274"/>
                  <a:pt x="2354" y="274"/>
                </a:cubicBezTo>
                <a:cubicBezTo>
                  <a:pt x="2354" y="275"/>
                  <a:pt x="2353" y="275"/>
                  <a:pt x="2353" y="275"/>
                </a:cubicBezTo>
                <a:cubicBezTo>
                  <a:pt x="2352" y="275"/>
                  <a:pt x="2352" y="275"/>
                  <a:pt x="2352" y="275"/>
                </a:cubicBezTo>
                <a:cubicBezTo>
                  <a:pt x="2352" y="275"/>
                  <a:pt x="2352" y="275"/>
                  <a:pt x="2352" y="275"/>
                </a:cubicBezTo>
                <a:cubicBezTo>
                  <a:pt x="2351" y="275"/>
                  <a:pt x="2350" y="274"/>
                  <a:pt x="2350" y="274"/>
                </a:cubicBezTo>
                <a:cubicBezTo>
                  <a:pt x="2350" y="274"/>
                  <a:pt x="2350" y="274"/>
                  <a:pt x="2350" y="274"/>
                </a:cubicBezTo>
                <a:cubicBezTo>
                  <a:pt x="2349" y="274"/>
                  <a:pt x="2349" y="275"/>
                  <a:pt x="2349" y="275"/>
                </a:cubicBezTo>
                <a:cubicBezTo>
                  <a:pt x="2348" y="275"/>
                  <a:pt x="2348" y="275"/>
                  <a:pt x="2348" y="275"/>
                </a:cubicBezTo>
                <a:cubicBezTo>
                  <a:pt x="2348" y="275"/>
                  <a:pt x="2348" y="275"/>
                  <a:pt x="2348" y="275"/>
                </a:cubicBezTo>
                <a:cubicBezTo>
                  <a:pt x="2348" y="276"/>
                  <a:pt x="2347" y="277"/>
                  <a:pt x="2346" y="277"/>
                </a:cubicBezTo>
                <a:cubicBezTo>
                  <a:pt x="2346" y="277"/>
                  <a:pt x="2346" y="277"/>
                  <a:pt x="2346" y="277"/>
                </a:cubicBezTo>
                <a:cubicBezTo>
                  <a:pt x="2345" y="277"/>
                  <a:pt x="2344" y="276"/>
                  <a:pt x="2344" y="275"/>
                </a:cubicBezTo>
                <a:cubicBezTo>
                  <a:pt x="2343" y="274"/>
                  <a:pt x="2344" y="273"/>
                  <a:pt x="2345" y="272"/>
                </a:cubicBezTo>
                <a:cubicBezTo>
                  <a:pt x="2345" y="272"/>
                  <a:pt x="2345" y="272"/>
                  <a:pt x="2345" y="272"/>
                </a:cubicBezTo>
                <a:cubicBezTo>
                  <a:pt x="2345" y="271"/>
                  <a:pt x="2346" y="270"/>
                  <a:pt x="2347" y="270"/>
                </a:cubicBezTo>
                <a:cubicBezTo>
                  <a:pt x="2347" y="270"/>
                  <a:pt x="2348" y="270"/>
                  <a:pt x="2348" y="271"/>
                </a:cubicBezTo>
                <a:cubicBezTo>
                  <a:pt x="2348" y="270"/>
                  <a:pt x="2348" y="270"/>
                  <a:pt x="2348" y="270"/>
                </a:cubicBezTo>
                <a:cubicBezTo>
                  <a:pt x="2349" y="270"/>
                  <a:pt x="2350" y="271"/>
                  <a:pt x="2350" y="271"/>
                </a:cubicBezTo>
                <a:cubicBezTo>
                  <a:pt x="2350" y="271"/>
                  <a:pt x="2350" y="271"/>
                  <a:pt x="2351" y="271"/>
                </a:cubicBezTo>
                <a:cubicBezTo>
                  <a:pt x="2351" y="271"/>
                  <a:pt x="2351" y="271"/>
                  <a:pt x="2351" y="271"/>
                </a:cubicBezTo>
                <a:cubicBezTo>
                  <a:pt x="2351" y="270"/>
                  <a:pt x="2351" y="270"/>
                  <a:pt x="2352" y="269"/>
                </a:cubicBezTo>
                <a:cubicBezTo>
                  <a:pt x="2352" y="269"/>
                  <a:pt x="2353" y="269"/>
                  <a:pt x="2354" y="269"/>
                </a:cubicBezTo>
                <a:cubicBezTo>
                  <a:pt x="2354" y="269"/>
                  <a:pt x="2354" y="269"/>
                  <a:pt x="2355" y="269"/>
                </a:cubicBezTo>
                <a:cubicBezTo>
                  <a:pt x="2355" y="269"/>
                  <a:pt x="2355" y="269"/>
                  <a:pt x="2355" y="269"/>
                </a:cubicBezTo>
                <a:cubicBezTo>
                  <a:pt x="2355" y="269"/>
                  <a:pt x="2355" y="269"/>
                  <a:pt x="2355" y="269"/>
                </a:cubicBezTo>
                <a:cubicBezTo>
                  <a:pt x="2355" y="269"/>
                  <a:pt x="2355" y="269"/>
                  <a:pt x="2355" y="269"/>
                </a:cubicBezTo>
                <a:cubicBezTo>
                  <a:pt x="2355" y="269"/>
                  <a:pt x="2355" y="269"/>
                  <a:pt x="2354" y="269"/>
                </a:cubicBezTo>
                <a:cubicBezTo>
                  <a:pt x="2354" y="269"/>
                  <a:pt x="2354" y="269"/>
                  <a:pt x="2354" y="269"/>
                </a:cubicBezTo>
                <a:cubicBezTo>
                  <a:pt x="2354" y="269"/>
                  <a:pt x="2354" y="269"/>
                  <a:pt x="2353" y="269"/>
                </a:cubicBezTo>
                <a:cubicBezTo>
                  <a:pt x="2352" y="269"/>
                  <a:pt x="2352" y="268"/>
                  <a:pt x="2351" y="267"/>
                </a:cubicBezTo>
                <a:cubicBezTo>
                  <a:pt x="2351" y="267"/>
                  <a:pt x="2351" y="267"/>
                  <a:pt x="2351" y="267"/>
                </a:cubicBezTo>
                <a:cubicBezTo>
                  <a:pt x="2351" y="267"/>
                  <a:pt x="2351" y="267"/>
                  <a:pt x="2351" y="267"/>
                </a:cubicBezTo>
                <a:cubicBezTo>
                  <a:pt x="2351" y="267"/>
                  <a:pt x="2350" y="268"/>
                  <a:pt x="2349" y="268"/>
                </a:cubicBezTo>
                <a:cubicBezTo>
                  <a:pt x="2349" y="268"/>
                  <a:pt x="2349" y="268"/>
                  <a:pt x="2349" y="268"/>
                </a:cubicBezTo>
                <a:cubicBezTo>
                  <a:pt x="2349" y="268"/>
                  <a:pt x="2348" y="267"/>
                  <a:pt x="2348" y="267"/>
                </a:cubicBezTo>
                <a:cubicBezTo>
                  <a:pt x="2348" y="267"/>
                  <a:pt x="2348" y="267"/>
                  <a:pt x="2348" y="267"/>
                </a:cubicBezTo>
                <a:cubicBezTo>
                  <a:pt x="2347" y="267"/>
                  <a:pt x="2347" y="267"/>
                  <a:pt x="2346" y="266"/>
                </a:cubicBezTo>
                <a:cubicBezTo>
                  <a:pt x="2346" y="266"/>
                  <a:pt x="2346" y="265"/>
                  <a:pt x="2346" y="265"/>
                </a:cubicBezTo>
                <a:cubicBezTo>
                  <a:pt x="2346" y="264"/>
                  <a:pt x="2347" y="263"/>
                  <a:pt x="2348" y="263"/>
                </a:cubicBezTo>
                <a:cubicBezTo>
                  <a:pt x="2348" y="264"/>
                  <a:pt x="2348" y="264"/>
                  <a:pt x="2348" y="264"/>
                </a:cubicBezTo>
                <a:cubicBezTo>
                  <a:pt x="2348" y="264"/>
                  <a:pt x="2348" y="264"/>
                  <a:pt x="2348" y="264"/>
                </a:cubicBezTo>
                <a:cubicBezTo>
                  <a:pt x="2348" y="263"/>
                  <a:pt x="2348" y="263"/>
                  <a:pt x="2348" y="263"/>
                </a:cubicBezTo>
                <a:cubicBezTo>
                  <a:pt x="2349" y="263"/>
                  <a:pt x="2349" y="263"/>
                  <a:pt x="2349" y="263"/>
                </a:cubicBezTo>
                <a:cubicBezTo>
                  <a:pt x="2349" y="263"/>
                  <a:pt x="2349" y="263"/>
                  <a:pt x="2349" y="263"/>
                </a:cubicBezTo>
                <a:cubicBezTo>
                  <a:pt x="2349" y="263"/>
                  <a:pt x="2350" y="263"/>
                  <a:pt x="2350" y="263"/>
                </a:cubicBezTo>
                <a:cubicBezTo>
                  <a:pt x="2351" y="263"/>
                  <a:pt x="2351" y="263"/>
                  <a:pt x="2351" y="263"/>
                </a:cubicBezTo>
                <a:cubicBezTo>
                  <a:pt x="2351" y="263"/>
                  <a:pt x="2352" y="263"/>
                  <a:pt x="2352" y="264"/>
                </a:cubicBezTo>
                <a:cubicBezTo>
                  <a:pt x="2352" y="264"/>
                  <a:pt x="2352" y="264"/>
                  <a:pt x="2352" y="264"/>
                </a:cubicBezTo>
                <a:cubicBezTo>
                  <a:pt x="2352" y="264"/>
                  <a:pt x="2352" y="264"/>
                  <a:pt x="2352" y="263"/>
                </a:cubicBezTo>
                <a:cubicBezTo>
                  <a:pt x="2352" y="263"/>
                  <a:pt x="2352" y="262"/>
                  <a:pt x="2352" y="261"/>
                </a:cubicBezTo>
                <a:cubicBezTo>
                  <a:pt x="2353" y="260"/>
                  <a:pt x="2353" y="260"/>
                  <a:pt x="2354" y="260"/>
                </a:cubicBezTo>
                <a:cubicBezTo>
                  <a:pt x="2354" y="260"/>
                  <a:pt x="2354" y="260"/>
                  <a:pt x="2354" y="260"/>
                </a:cubicBezTo>
                <a:cubicBezTo>
                  <a:pt x="2354" y="260"/>
                  <a:pt x="2354" y="260"/>
                  <a:pt x="2354" y="260"/>
                </a:cubicBezTo>
                <a:cubicBezTo>
                  <a:pt x="2354" y="260"/>
                  <a:pt x="2354" y="259"/>
                  <a:pt x="2354" y="259"/>
                </a:cubicBezTo>
                <a:cubicBezTo>
                  <a:pt x="2355" y="258"/>
                  <a:pt x="2356" y="257"/>
                  <a:pt x="2356" y="257"/>
                </a:cubicBezTo>
                <a:cubicBezTo>
                  <a:pt x="2357" y="257"/>
                  <a:pt x="2357" y="257"/>
                  <a:pt x="2357" y="257"/>
                </a:cubicBezTo>
                <a:cubicBezTo>
                  <a:pt x="2357" y="257"/>
                  <a:pt x="2357" y="257"/>
                  <a:pt x="2357" y="257"/>
                </a:cubicBezTo>
                <a:cubicBezTo>
                  <a:pt x="2357" y="257"/>
                  <a:pt x="2357" y="257"/>
                  <a:pt x="2357" y="256"/>
                </a:cubicBezTo>
                <a:cubicBezTo>
                  <a:pt x="2356" y="256"/>
                  <a:pt x="2356" y="255"/>
                  <a:pt x="2357" y="255"/>
                </a:cubicBezTo>
                <a:cubicBezTo>
                  <a:pt x="2357" y="254"/>
                  <a:pt x="2357" y="254"/>
                  <a:pt x="2358" y="253"/>
                </a:cubicBezTo>
                <a:cubicBezTo>
                  <a:pt x="2358" y="253"/>
                  <a:pt x="2358" y="253"/>
                  <a:pt x="2358" y="253"/>
                </a:cubicBezTo>
                <a:cubicBezTo>
                  <a:pt x="2358" y="253"/>
                  <a:pt x="2358" y="253"/>
                  <a:pt x="2359" y="253"/>
                </a:cubicBezTo>
                <a:cubicBezTo>
                  <a:pt x="2359" y="252"/>
                  <a:pt x="2360" y="252"/>
                  <a:pt x="2360" y="252"/>
                </a:cubicBezTo>
                <a:cubicBezTo>
                  <a:pt x="2360" y="252"/>
                  <a:pt x="2361" y="252"/>
                  <a:pt x="2361" y="252"/>
                </a:cubicBezTo>
                <a:cubicBezTo>
                  <a:pt x="2361" y="252"/>
                  <a:pt x="2361" y="251"/>
                  <a:pt x="2362" y="251"/>
                </a:cubicBezTo>
                <a:cubicBezTo>
                  <a:pt x="2363" y="250"/>
                  <a:pt x="2365" y="250"/>
                  <a:pt x="2366" y="250"/>
                </a:cubicBezTo>
                <a:cubicBezTo>
                  <a:pt x="2366" y="250"/>
                  <a:pt x="2366" y="250"/>
                  <a:pt x="2366" y="250"/>
                </a:cubicBezTo>
                <a:cubicBezTo>
                  <a:pt x="2366" y="249"/>
                  <a:pt x="2367" y="249"/>
                  <a:pt x="2367" y="249"/>
                </a:cubicBezTo>
                <a:cubicBezTo>
                  <a:pt x="2367" y="248"/>
                  <a:pt x="2367" y="248"/>
                  <a:pt x="2367" y="248"/>
                </a:cubicBezTo>
                <a:cubicBezTo>
                  <a:pt x="2368" y="248"/>
                  <a:pt x="2368" y="248"/>
                  <a:pt x="2368" y="248"/>
                </a:cubicBezTo>
                <a:cubicBezTo>
                  <a:pt x="2368" y="247"/>
                  <a:pt x="2369" y="247"/>
                  <a:pt x="2369" y="246"/>
                </a:cubicBezTo>
                <a:cubicBezTo>
                  <a:pt x="2369" y="245"/>
                  <a:pt x="2370" y="244"/>
                  <a:pt x="2370" y="243"/>
                </a:cubicBezTo>
                <a:cubicBezTo>
                  <a:pt x="2371" y="243"/>
                  <a:pt x="2372" y="241"/>
                  <a:pt x="2373" y="240"/>
                </a:cubicBezTo>
                <a:cubicBezTo>
                  <a:pt x="2374" y="240"/>
                  <a:pt x="2374" y="240"/>
                  <a:pt x="2375" y="240"/>
                </a:cubicBezTo>
                <a:cubicBezTo>
                  <a:pt x="2375" y="240"/>
                  <a:pt x="2375" y="240"/>
                  <a:pt x="2375" y="240"/>
                </a:cubicBezTo>
                <a:cubicBezTo>
                  <a:pt x="2375" y="240"/>
                  <a:pt x="2376" y="240"/>
                  <a:pt x="2376" y="239"/>
                </a:cubicBezTo>
                <a:cubicBezTo>
                  <a:pt x="2376" y="239"/>
                  <a:pt x="2376" y="239"/>
                  <a:pt x="2377" y="238"/>
                </a:cubicBezTo>
                <a:cubicBezTo>
                  <a:pt x="2377" y="238"/>
                  <a:pt x="2378" y="237"/>
                  <a:pt x="2379" y="236"/>
                </a:cubicBezTo>
                <a:cubicBezTo>
                  <a:pt x="2379" y="236"/>
                  <a:pt x="2380" y="236"/>
                  <a:pt x="2380" y="236"/>
                </a:cubicBezTo>
                <a:cubicBezTo>
                  <a:pt x="2380" y="236"/>
                  <a:pt x="2381" y="236"/>
                  <a:pt x="2381" y="236"/>
                </a:cubicBezTo>
                <a:cubicBezTo>
                  <a:pt x="2382" y="235"/>
                  <a:pt x="2384" y="234"/>
                  <a:pt x="2386" y="234"/>
                </a:cubicBezTo>
                <a:cubicBezTo>
                  <a:pt x="2386" y="234"/>
                  <a:pt x="2386" y="234"/>
                  <a:pt x="2386" y="234"/>
                </a:cubicBezTo>
                <a:cubicBezTo>
                  <a:pt x="2387" y="234"/>
                  <a:pt x="2387" y="234"/>
                  <a:pt x="2387" y="234"/>
                </a:cubicBezTo>
                <a:cubicBezTo>
                  <a:pt x="2388" y="234"/>
                  <a:pt x="2388" y="234"/>
                  <a:pt x="2388" y="234"/>
                </a:cubicBezTo>
                <a:cubicBezTo>
                  <a:pt x="2388" y="234"/>
                  <a:pt x="2388" y="234"/>
                  <a:pt x="2389" y="233"/>
                </a:cubicBezTo>
                <a:cubicBezTo>
                  <a:pt x="2389" y="232"/>
                  <a:pt x="2389" y="232"/>
                  <a:pt x="2390" y="231"/>
                </a:cubicBezTo>
                <a:cubicBezTo>
                  <a:pt x="2390" y="231"/>
                  <a:pt x="2391" y="231"/>
                  <a:pt x="2391" y="231"/>
                </a:cubicBezTo>
                <a:cubicBezTo>
                  <a:pt x="2391" y="231"/>
                  <a:pt x="2391" y="231"/>
                  <a:pt x="2391" y="231"/>
                </a:cubicBezTo>
                <a:cubicBezTo>
                  <a:pt x="2392" y="231"/>
                  <a:pt x="2392" y="231"/>
                  <a:pt x="2392" y="231"/>
                </a:cubicBezTo>
                <a:cubicBezTo>
                  <a:pt x="2393" y="231"/>
                  <a:pt x="2393" y="231"/>
                  <a:pt x="2393" y="231"/>
                </a:cubicBezTo>
                <a:cubicBezTo>
                  <a:pt x="2393" y="231"/>
                  <a:pt x="2393" y="231"/>
                  <a:pt x="2393" y="231"/>
                </a:cubicBezTo>
                <a:cubicBezTo>
                  <a:pt x="2394" y="230"/>
                  <a:pt x="2394" y="230"/>
                  <a:pt x="2395" y="230"/>
                </a:cubicBezTo>
                <a:cubicBezTo>
                  <a:pt x="2395" y="229"/>
                  <a:pt x="2395" y="229"/>
                  <a:pt x="2395" y="229"/>
                </a:cubicBezTo>
                <a:cubicBezTo>
                  <a:pt x="2396" y="229"/>
                  <a:pt x="2396" y="229"/>
                  <a:pt x="2396" y="229"/>
                </a:cubicBezTo>
                <a:cubicBezTo>
                  <a:pt x="2397" y="229"/>
                  <a:pt x="2397" y="228"/>
                  <a:pt x="2398" y="228"/>
                </a:cubicBezTo>
                <a:cubicBezTo>
                  <a:pt x="2399" y="228"/>
                  <a:pt x="2399" y="228"/>
                  <a:pt x="2399" y="228"/>
                </a:cubicBezTo>
                <a:cubicBezTo>
                  <a:pt x="2399" y="227"/>
                  <a:pt x="2400" y="227"/>
                  <a:pt x="2400" y="227"/>
                </a:cubicBezTo>
                <a:cubicBezTo>
                  <a:pt x="2400" y="227"/>
                  <a:pt x="2400" y="227"/>
                  <a:pt x="2400" y="227"/>
                </a:cubicBezTo>
                <a:cubicBezTo>
                  <a:pt x="2399" y="227"/>
                  <a:pt x="2399" y="227"/>
                  <a:pt x="2399" y="227"/>
                </a:cubicBezTo>
                <a:cubicBezTo>
                  <a:pt x="2399" y="227"/>
                  <a:pt x="2398" y="227"/>
                  <a:pt x="2398" y="227"/>
                </a:cubicBezTo>
                <a:cubicBezTo>
                  <a:pt x="2398" y="227"/>
                  <a:pt x="2398" y="228"/>
                  <a:pt x="2397" y="228"/>
                </a:cubicBezTo>
                <a:cubicBezTo>
                  <a:pt x="2397" y="228"/>
                  <a:pt x="2396" y="228"/>
                  <a:pt x="2396" y="228"/>
                </a:cubicBezTo>
                <a:cubicBezTo>
                  <a:pt x="2395" y="228"/>
                  <a:pt x="2394" y="227"/>
                  <a:pt x="2394" y="226"/>
                </a:cubicBezTo>
                <a:cubicBezTo>
                  <a:pt x="2393" y="225"/>
                  <a:pt x="2394" y="223"/>
                  <a:pt x="2394" y="222"/>
                </a:cubicBezTo>
                <a:cubicBezTo>
                  <a:pt x="2396" y="219"/>
                  <a:pt x="2398" y="219"/>
                  <a:pt x="2399" y="219"/>
                </a:cubicBezTo>
                <a:cubicBezTo>
                  <a:pt x="2399" y="219"/>
                  <a:pt x="2399" y="219"/>
                  <a:pt x="2399" y="218"/>
                </a:cubicBezTo>
                <a:cubicBezTo>
                  <a:pt x="2399" y="218"/>
                  <a:pt x="2400" y="217"/>
                  <a:pt x="2400" y="217"/>
                </a:cubicBezTo>
                <a:cubicBezTo>
                  <a:pt x="2400" y="217"/>
                  <a:pt x="2401" y="217"/>
                  <a:pt x="2401" y="217"/>
                </a:cubicBezTo>
                <a:cubicBezTo>
                  <a:pt x="2401" y="217"/>
                  <a:pt x="2401" y="217"/>
                  <a:pt x="2401" y="217"/>
                </a:cubicBezTo>
                <a:cubicBezTo>
                  <a:pt x="2403" y="217"/>
                  <a:pt x="2403" y="217"/>
                  <a:pt x="2403" y="217"/>
                </a:cubicBezTo>
                <a:cubicBezTo>
                  <a:pt x="2403" y="217"/>
                  <a:pt x="2403" y="217"/>
                  <a:pt x="2403" y="217"/>
                </a:cubicBezTo>
                <a:cubicBezTo>
                  <a:pt x="2404" y="217"/>
                  <a:pt x="2405" y="217"/>
                  <a:pt x="2405" y="217"/>
                </a:cubicBezTo>
                <a:cubicBezTo>
                  <a:pt x="2405" y="217"/>
                  <a:pt x="2405" y="217"/>
                  <a:pt x="2405" y="217"/>
                </a:cubicBezTo>
                <a:cubicBezTo>
                  <a:pt x="2406" y="217"/>
                  <a:pt x="2406" y="217"/>
                  <a:pt x="2406" y="217"/>
                </a:cubicBezTo>
                <a:cubicBezTo>
                  <a:pt x="2406" y="217"/>
                  <a:pt x="2406" y="217"/>
                  <a:pt x="2406" y="217"/>
                </a:cubicBezTo>
                <a:cubicBezTo>
                  <a:pt x="2407" y="216"/>
                  <a:pt x="2408" y="216"/>
                  <a:pt x="2408" y="216"/>
                </a:cubicBezTo>
                <a:cubicBezTo>
                  <a:pt x="2409" y="216"/>
                  <a:pt x="2409" y="216"/>
                  <a:pt x="2409" y="216"/>
                </a:cubicBezTo>
                <a:cubicBezTo>
                  <a:pt x="2409" y="216"/>
                  <a:pt x="2410" y="216"/>
                  <a:pt x="2410" y="216"/>
                </a:cubicBezTo>
                <a:cubicBezTo>
                  <a:pt x="2411" y="216"/>
                  <a:pt x="2412" y="216"/>
                  <a:pt x="2412" y="215"/>
                </a:cubicBezTo>
                <a:cubicBezTo>
                  <a:pt x="2413" y="215"/>
                  <a:pt x="2413" y="215"/>
                  <a:pt x="2413" y="215"/>
                </a:cubicBezTo>
                <a:cubicBezTo>
                  <a:pt x="2415" y="215"/>
                  <a:pt x="2415" y="215"/>
                  <a:pt x="2415" y="215"/>
                </a:cubicBezTo>
                <a:cubicBezTo>
                  <a:pt x="2415" y="215"/>
                  <a:pt x="2415" y="215"/>
                  <a:pt x="2415" y="215"/>
                </a:cubicBezTo>
                <a:cubicBezTo>
                  <a:pt x="2415" y="215"/>
                  <a:pt x="2415" y="215"/>
                  <a:pt x="2415" y="215"/>
                </a:cubicBezTo>
                <a:cubicBezTo>
                  <a:pt x="2414" y="215"/>
                  <a:pt x="2414" y="215"/>
                  <a:pt x="2413" y="214"/>
                </a:cubicBezTo>
                <a:cubicBezTo>
                  <a:pt x="2411" y="214"/>
                  <a:pt x="2411" y="212"/>
                  <a:pt x="2411" y="211"/>
                </a:cubicBezTo>
                <a:cubicBezTo>
                  <a:pt x="2412" y="210"/>
                  <a:pt x="2413" y="210"/>
                  <a:pt x="2414" y="210"/>
                </a:cubicBezTo>
                <a:cubicBezTo>
                  <a:pt x="2414" y="210"/>
                  <a:pt x="2414" y="210"/>
                  <a:pt x="2414" y="210"/>
                </a:cubicBezTo>
                <a:cubicBezTo>
                  <a:pt x="2415" y="209"/>
                  <a:pt x="2416" y="209"/>
                  <a:pt x="2416" y="209"/>
                </a:cubicBezTo>
                <a:cubicBezTo>
                  <a:pt x="2417" y="209"/>
                  <a:pt x="2417" y="209"/>
                  <a:pt x="2418" y="209"/>
                </a:cubicBezTo>
                <a:cubicBezTo>
                  <a:pt x="2418" y="209"/>
                  <a:pt x="2418" y="209"/>
                  <a:pt x="2418" y="209"/>
                </a:cubicBezTo>
                <a:cubicBezTo>
                  <a:pt x="2418" y="209"/>
                  <a:pt x="2419" y="210"/>
                  <a:pt x="2419" y="210"/>
                </a:cubicBezTo>
                <a:cubicBezTo>
                  <a:pt x="2419" y="210"/>
                  <a:pt x="2419" y="210"/>
                  <a:pt x="2419" y="210"/>
                </a:cubicBezTo>
                <a:cubicBezTo>
                  <a:pt x="2419" y="209"/>
                  <a:pt x="2419" y="208"/>
                  <a:pt x="2420" y="208"/>
                </a:cubicBezTo>
                <a:cubicBezTo>
                  <a:pt x="2420" y="208"/>
                  <a:pt x="2421" y="207"/>
                  <a:pt x="2421" y="207"/>
                </a:cubicBezTo>
                <a:cubicBezTo>
                  <a:pt x="2422" y="207"/>
                  <a:pt x="2423" y="208"/>
                  <a:pt x="2423" y="208"/>
                </a:cubicBezTo>
                <a:cubicBezTo>
                  <a:pt x="2423" y="208"/>
                  <a:pt x="2423" y="208"/>
                  <a:pt x="2424" y="208"/>
                </a:cubicBezTo>
                <a:cubicBezTo>
                  <a:pt x="2424" y="208"/>
                  <a:pt x="2424" y="208"/>
                  <a:pt x="2425" y="209"/>
                </a:cubicBezTo>
                <a:cubicBezTo>
                  <a:pt x="2425" y="209"/>
                  <a:pt x="2425" y="209"/>
                  <a:pt x="2425" y="210"/>
                </a:cubicBezTo>
                <a:cubicBezTo>
                  <a:pt x="2425" y="210"/>
                  <a:pt x="2425" y="211"/>
                  <a:pt x="2424" y="211"/>
                </a:cubicBezTo>
                <a:cubicBezTo>
                  <a:pt x="2424" y="212"/>
                  <a:pt x="2425" y="212"/>
                  <a:pt x="2424" y="212"/>
                </a:cubicBezTo>
                <a:cubicBezTo>
                  <a:pt x="2424" y="214"/>
                  <a:pt x="2424" y="215"/>
                  <a:pt x="2422" y="215"/>
                </a:cubicBezTo>
                <a:cubicBezTo>
                  <a:pt x="2422" y="216"/>
                  <a:pt x="2421" y="216"/>
                  <a:pt x="2421" y="216"/>
                </a:cubicBezTo>
                <a:cubicBezTo>
                  <a:pt x="2421" y="217"/>
                  <a:pt x="2421" y="217"/>
                  <a:pt x="2421" y="218"/>
                </a:cubicBezTo>
                <a:cubicBezTo>
                  <a:pt x="2421" y="218"/>
                  <a:pt x="2421" y="218"/>
                  <a:pt x="2421" y="218"/>
                </a:cubicBezTo>
                <a:cubicBezTo>
                  <a:pt x="2421" y="218"/>
                  <a:pt x="2421" y="218"/>
                  <a:pt x="2421" y="218"/>
                </a:cubicBezTo>
                <a:cubicBezTo>
                  <a:pt x="2422" y="217"/>
                  <a:pt x="2422" y="217"/>
                  <a:pt x="2423" y="217"/>
                </a:cubicBezTo>
                <a:cubicBezTo>
                  <a:pt x="2423" y="217"/>
                  <a:pt x="2423" y="217"/>
                  <a:pt x="2423" y="217"/>
                </a:cubicBezTo>
                <a:cubicBezTo>
                  <a:pt x="2424" y="217"/>
                  <a:pt x="2425" y="217"/>
                  <a:pt x="2426" y="218"/>
                </a:cubicBezTo>
                <a:cubicBezTo>
                  <a:pt x="2426" y="218"/>
                  <a:pt x="2426" y="217"/>
                  <a:pt x="2426" y="217"/>
                </a:cubicBezTo>
                <a:cubicBezTo>
                  <a:pt x="2427" y="216"/>
                  <a:pt x="2427" y="216"/>
                  <a:pt x="2428" y="216"/>
                </a:cubicBezTo>
                <a:cubicBezTo>
                  <a:pt x="2428" y="216"/>
                  <a:pt x="2428" y="216"/>
                  <a:pt x="2429" y="216"/>
                </a:cubicBezTo>
                <a:cubicBezTo>
                  <a:pt x="2429" y="216"/>
                  <a:pt x="2429" y="216"/>
                  <a:pt x="2429" y="216"/>
                </a:cubicBezTo>
                <a:cubicBezTo>
                  <a:pt x="2430" y="216"/>
                  <a:pt x="2430" y="216"/>
                  <a:pt x="2430" y="216"/>
                </a:cubicBezTo>
                <a:cubicBezTo>
                  <a:pt x="2431" y="216"/>
                  <a:pt x="2431" y="216"/>
                  <a:pt x="2431" y="216"/>
                </a:cubicBezTo>
                <a:cubicBezTo>
                  <a:pt x="2432" y="215"/>
                  <a:pt x="2432" y="215"/>
                  <a:pt x="2432" y="215"/>
                </a:cubicBezTo>
                <a:cubicBezTo>
                  <a:pt x="2432" y="214"/>
                  <a:pt x="2432" y="214"/>
                  <a:pt x="2433" y="213"/>
                </a:cubicBezTo>
                <a:cubicBezTo>
                  <a:pt x="2433" y="213"/>
                  <a:pt x="2433" y="213"/>
                  <a:pt x="2434" y="212"/>
                </a:cubicBezTo>
                <a:cubicBezTo>
                  <a:pt x="2434" y="212"/>
                  <a:pt x="2434" y="212"/>
                  <a:pt x="2434" y="212"/>
                </a:cubicBezTo>
                <a:cubicBezTo>
                  <a:pt x="2434" y="212"/>
                  <a:pt x="2434" y="212"/>
                  <a:pt x="2434" y="212"/>
                </a:cubicBezTo>
                <a:cubicBezTo>
                  <a:pt x="2434" y="211"/>
                  <a:pt x="2434" y="210"/>
                  <a:pt x="2435" y="210"/>
                </a:cubicBezTo>
                <a:cubicBezTo>
                  <a:pt x="2436" y="209"/>
                  <a:pt x="2437" y="209"/>
                  <a:pt x="2437" y="209"/>
                </a:cubicBezTo>
                <a:cubicBezTo>
                  <a:pt x="2438" y="209"/>
                  <a:pt x="2438" y="209"/>
                  <a:pt x="2438" y="209"/>
                </a:cubicBezTo>
                <a:cubicBezTo>
                  <a:pt x="2438" y="209"/>
                  <a:pt x="2439" y="209"/>
                  <a:pt x="2439" y="208"/>
                </a:cubicBezTo>
                <a:cubicBezTo>
                  <a:pt x="2439" y="208"/>
                  <a:pt x="2439" y="208"/>
                  <a:pt x="2439" y="208"/>
                </a:cubicBezTo>
                <a:cubicBezTo>
                  <a:pt x="2439" y="208"/>
                  <a:pt x="2440" y="208"/>
                  <a:pt x="2440" y="208"/>
                </a:cubicBezTo>
                <a:cubicBezTo>
                  <a:pt x="2440" y="208"/>
                  <a:pt x="2440" y="208"/>
                  <a:pt x="2441" y="208"/>
                </a:cubicBezTo>
                <a:cubicBezTo>
                  <a:pt x="2440" y="208"/>
                  <a:pt x="2440" y="208"/>
                  <a:pt x="2440" y="207"/>
                </a:cubicBezTo>
                <a:cubicBezTo>
                  <a:pt x="2440" y="207"/>
                  <a:pt x="2440" y="207"/>
                  <a:pt x="2440" y="207"/>
                </a:cubicBezTo>
                <a:cubicBezTo>
                  <a:pt x="2439" y="206"/>
                  <a:pt x="2439" y="206"/>
                  <a:pt x="2439" y="206"/>
                </a:cubicBezTo>
                <a:cubicBezTo>
                  <a:pt x="2439" y="207"/>
                  <a:pt x="2439" y="207"/>
                  <a:pt x="2439" y="207"/>
                </a:cubicBezTo>
                <a:cubicBezTo>
                  <a:pt x="2438" y="207"/>
                  <a:pt x="2437" y="207"/>
                  <a:pt x="2436" y="206"/>
                </a:cubicBezTo>
                <a:cubicBezTo>
                  <a:pt x="2436" y="206"/>
                  <a:pt x="2436" y="206"/>
                  <a:pt x="2436" y="206"/>
                </a:cubicBezTo>
                <a:cubicBezTo>
                  <a:pt x="2435" y="205"/>
                  <a:pt x="2435" y="204"/>
                  <a:pt x="2435" y="204"/>
                </a:cubicBezTo>
                <a:cubicBezTo>
                  <a:pt x="2435" y="202"/>
                  <a:pt x="2436" y="201"/>
                  <a:pt x="2437" y="201"/>
                </a:cubicBezTo>
                <a:cubicBezTo>
                  <a:pt x="2437" y="201"/>
                  <a:pt x="2438" y="200"/>
                  <a:pt x="2439" y="200"/>
                </a:cubicBezTo>
                <a:cubicBezTo>
                  <a:pt x="2439" y="200"/>
                  <a:pt x="2440" y="201"/>
                  <a:pt x="2440" y="201"/>
                </a:cubicBezTo>
                <a:cubicBezTo>
                  <a:pt x="2440" y="201"/>
                  <a:pt x="2440" y="201"/>
                  <a:pt x="2441" y="201"/>
                </a:cubicBezTo>
                <a:cubicBezTo>
                  <a:pt x="2441" y="201"/>
                  <a:pt x="2441" y="201"/>
                  <a:pt x="2441" y="201"/>
                </a:cubicBezTo>
                <a:cubicBezTo>
                  <a:pt x="2441" y="201"/>
                  <a:pt x="2441" y="201"/>
                  <a:pt x="2442" y="200"/>
                </a:cubicBezTo>
                <a:cubicBezTo>
                  <a:pt x="2443" y="200"/>
                  <a:pt x="2443" y="200"/>
                  <a:pt x="2444" y="200"/>
                </a:cubicBezTo>
                <a:cubicBezTo>
                  <a:pt x="2444" y="200"/>
                  <a:pt x="2444" y="200"/>
                  <a:pt x="2444" y="200"/>
                </a:cubicBezTo>
                <a:cubicBezTo>
                  <a:pt x="2444" y="201"/>
                  <a:pt x="2444" y="201"/>
                  <a:pt x="2444" y="201"/>
                </a:cubicBezTo>
                <a:cubicBezTo>
                  <a:pt x="2444" y="200"/>
                  <a:pt x="2444" y="200"/>
                  <a:pt x="2444" y="200"/>
                </a:cubicBezTo>
                <a:cubicBezTo>
                  <a:pt x="2445" y="200"/>
                  <a:pt x="2445" y="200"/>
                  <a:pt x="2445" y="200"/>
                </a:cubicBezTo>
                <a:cubicBezTo>
                  <a:pt x="2446" y="200"/>
                  <a:pt x="2446" y="200"/>
                  <a:pt x="2447" y="200"/>
                </a:cubicBezTo>
                <a:cubicBezTo>
                  <a:pt x="2447" y="200"/>
                  <a:pt x="2448" y="200"/>
                  <a:pt x="2448" y="200"/>
                </a:cubicBezTo>
                <a:cubicBezTo>
                  <a:pt x="2449" y="200"/>
                  <a:pt x="2450" y="200"/>
                  <a:pt x="2450" y="200"/>
                </a:cubicBezTo>
                <a:cubicBezTo>
                  <a:pt x="2450" y="200"/>
                  <a:pt x="2451" y="200"/>
                  <a:pt x="2451" y="200"/>
                </a:cubicBezTo>
                <a:cubicBezTo>
                  <a:pt x="2451" y="200"/>
                  <a:pt x="2451" y="200"/>
                  <a:pt x="2451" y="200"/>
                </a:cubicBezTo>
                <a:cubicBezTo>
                  <a:pt x="2452" y="200"/>
                  <a:pt x="2452" y="200"/>
                  <a:pt x="2452" y="200"/>
                </a:cubicBezTo>
                <a:cubicBezTo>
                  <a:pt x="2452" y="200"/>
                  <a:pt x="2452" y="200"/>
                  <a:pt x="2452" y="200"/>
                </a:cubicBezTo>
                <a:cubicBezTo>
                  <a:pt x="2453" y="200"/>
                  <a:pt x="2453" y="199"/>
                  <a:pt x="2454" y="199"/>
                </a:cubicBezTo>
                <a:cubicBezTo>
                  <a:pt x="2453" y="199"/>
                  <a:pt x="2453" y="199"/>
                  <a:pt x="2452" y="199"/>
                </a:cubicBezTo>
                <a:cubicBezTo>
                  <a:pt x="2452" y="199"/>
                  <a:pt x="2452" y="199"/>
                  <a:pt x="2452" y="199"/>
                </a:cubicBezTo>
                <a:cubicBezTo>
                  <a:pt x="2451" y="199"/>
                  <a:pt x="2451" y="199"/>
                  <a:pt x="2451" y="198"/>
                </a:cubicBezTo>
                <a:cubicBezTo>
                  <a:pt x="2451" y="198"/>
                  <a:pt x="2450" y="198"/>
                  <a:pt x="2450" y="198"/>
                </a:cubicBezTo>
                <a:cubicBezTo>
                  <a:pt x="2450" y="198"/>
                  <a:pt x="2449" y="197"/>
                  <a:pt x="2449" y="196"/>
                </a:cubicBezTo>
                <a:cubicBezTo>
                  <a:pt x="2449" y="195"/>
                  <a:pt x="2449" y="195"/>
                  <a:pt x="2449" y="195"/>
                </a:cubicBezTo>
                <a:cubicBezTo>
                  <a:pt x="2449" y="195"/>
                  <a:pt x="2449" y="195"/>
                  <a:pt x="2449" y="195"/>
                </a:cubicBezTo>
                <a:cubicBezTo>
                  <a:pt x="2449" y="194"/>
                  <a:pt x="2449" y="194"/>
                  <a:pt x="2449" y="194"/>
                </a:cubicBezTo>
                <a:cubicBezTo>
                  <a:pt x="2449" y="194"/>
                  <a:pt x="2449" y="194"/>
                  <a:pt x="2449" y="194"/>
                </a:cubicBezTo>
                <a:cubicBezTo>
                  <a:pt x="2448" y="193"/>
                  <a:pt x="2448" y="193"/>
                  <a:pt x="2449" y="192"/>
                </a:cubicBezTo>
                <a:cubicBezTo>
                  <a:pt x="2449" y="192"/>
                  <a:pt x="2449" y="191"/>
                  <a:pt x="2450" y="191"/>
                </a:cubicBezTo>
                <a:cubicBezTo>
                  <a:pt x="2450" y="191"/>
                  <a:pt x="2450" y="191"/>
                  <a:pt x="2450" y="191"/>
                </a:cubicBezTo>
                <a:cubicBezTo>
                  <a:pt x="2450" y="191"/>
                  <a:pt x="2449" y="190"/>
                  <a:pt x="2449" y="190"/>
                </a:cubicBezTo>
                <a:cubicBezTo>
                  <a:pt x="2449" y="189"/>
                  <a:pt x="2448" y="189"/>
                  <a:pt x="2447" y="188"/>
                </a:cubicBezTo>
                <a:cubicBezTo>
                  <a:pt x="2446" y="188"/>
                  <a:pt x="2445" y="187"/>
                  <a:pt x="2445" y="187"/>
                </a:cubicBezTo>
                <a:cubicBezTo>
                  <a:pt x="2445" y="186"/>
                  <a:pt x="2445" y="186"/>
                  <a:pt x="2445" y="186"/>
                </a:cubicBezTo>
                <a:cubicBezTo>
                  <a:pt x="2444" y="185"/>
                  <a:pt x="2443" y="184"/>
                  <a:pt x="2444" y="183"/>
                </a:cubicBezTo>
                <a:cubicBezTo>
                  <a:pt x="2444" y="183"/>
                  <a:pt x="2445" y="182"/>
                  <a:pt x="2446" y="182"/>
                </a:cubicBezTo>
                <a:cubicBezTo>
                  <a:pt x="2446" y="182"/>
                  <a:pt x="2446" y="182"/>
                  <a:pt x="2446" y="182"/>
                </a:cubicBezTo>
                <a:cubicBezTo>
                  <a:pt x="2446" y="182"/>
                  <a:pt x="2446" y="182"/>
                  <a:pt x="2447" y="182"/>
                </a:cubicBezTo>
                <a:cubicBezTo>
                  <a:pt x="2447" y="182"/>
                  <a:pt x="2447" y="182"/>
                  <a:pt x="2447" y="182"/>
                </a:cubicBezTo>
                <a:cubicBezTo>
                  <a:pt x="2447" y="182"/>
                  <a:pt x="2446" y="181"/>
                  <a:pt x="2446" y="181"/>
                </a:cubicBezTo>
                <a:cubicBezTo>
                  <a:pt x="2446" y="181"/>
                  <a:pt x="2446" y="180"/>
                  <a:pt x="2447" y="180"/>
                </a:cubicBezTo>
                <a:cubicBezTo>
                  <a:pt x="2447" y="180"/>
                  <a:pt x="2447" y="180"/>
                  <a:pt x="2447" y="180"/>
                </a:cubicBezTo>
                <a:cubicBezTo>
                  <a:pt x="2446" y="180"/>
                  <a:pt x="2446" y="180"/>
                  <a:pt x="2446" y="180"/>
                </a:cubicBezTo>
                <a:cubicBezTo>
                  <a:pt x="2445" y="180"/>
                  <a:pt x="2444" y="179"/>
                  <a:pt x="2445" y="178"/>
                </a:cubicBezTo>
                <a:cubicBezTo>
                  <a:pt x="2445" y="177"/>
                  <a:pt x="2445" y="177"/>
                  <a:pt x="2445" y="176"/>
                </a:cubicBezTo>
                <a:cubicBezTo>
                  <a:pt x="2445" y="176"/>
                  <a:pt x="2445" y="176"/>
                  <a:pt x="2445" y="176"/>
                </a:cubicBezTo>
                <a:cubicBezTo>
                  <a:pt x="2446" y="176"/>
                  <a:pt x="2446" y="176"/>
                  <a:pt x="2445" y="175"/>
                </a:cubicBezTo>
                <a:cubicBezTo>
                  <a:pt x="2445" y="175"/>
                  <a:pt x="2445" y="175"/>
                  <a:pt x="2445" y="174"/>
                </a:cubicBezTo>
                <a:cubicBezTo>
                  <a:pt x="2445" y="173"/>
                  <a:pt x="2445" y="172"/>
                  <a:pt x="2446" y="171"/>
                </a:cubicBezTo>
                <a:cubicBezTo>
                  <a:pt x="2446" y="171"/>
                  <a:pt x="2446" y="170"/>
                  <a:pt x="2446" y="170"/>
                </a:cubicBezTo>
                <a:cubicBezTo>
                  <a:pt x="2446" y="169"/>
                  <a:pt x="2447" y="168"/>
                  <a:pt x="2448" y="168"/>
                </a:cubicBezTo>
                <a:cubicBezTo>
                  <a:pt x="2448" y="167"/>
                  <a:pt x="2449" y="167"/>
                  <a:pt x="2450" y="167"/>
                </a:cubicBezTo>
                <a:cubicBezTo>
                  <a:pt x="2450" y="167"/>
                  <a:pt x="2450" y="167"/>
                  <a:pt x="2450" y="167"/>
                </a:cubicBezTo>
                <a:cubicBezTo>
                  <a:pt x="2450" y="167"/>
                  <a:pt x="2450" y="166"/>
                  <a:pt x="2449" y="166"/>
                </a:cubicBezTo>
                <a:cubicBezTo>
                  <a:pt x="2449" y="166"/>
                  <a:pt x="2449" y="165"/>
                  <a:pt x="2449" y="165"/>
                </a:cubicBezTo>
                <a:cubicBezTo>
                  <a:pt x="2448" y="164"/>
                  <a:pt x="2449" y="163"/>
                  <a:pt x="2449" y="162"/>
                </a:cubicBezTo>
                <a:cubicBezTo>
                  <a:pt x="2449" y="162"/>
                  <a:pt x="2449" y="161"/>
                  <a:pt x="2449" y="161"/>
                </a:cubicBezTo>
                <a:cubicBezTo>
                  <a:pt x="2450" y="160"/>
                  <a:pt x="2450" y="160"/>
                  <a:pt x="2451" y="159"/>
                </a:cubicBezTo>
                <a:cubicBezTo>
                  <a:pt x="2451" y="159"/>
                  <a:pt x="2451" y="159"/>
                  <a:pt x="2451" y="159"/>
                </a:cubicBezTo>
                <a:cubicBezTo>
                  <a:pt x="2451" y="159"/>
                  <a:pt x="2451" y="159"/>
                  <a:pt x="2451" y="158"/>
                </a:cubicBezTo>
                <a:cubicBezTo>
                  <a:pt x="2451" y="158"/>
                  <a:pt x="2452" y="157"/>
                  <a:pt x="2452" y="156"/>
                </a:cubicBezTo>
                <a:cubicBezTo>
                  <a:pt x="2453" y="156"/>
                  <a:pt x="2454" y="155"/>
                  <a:pt x="2454" y="155"/>
                </a:cubicBezTo>
                <a:cubicBezTo>
                  <a:pt x="2455" y="155"/>
                  <a:pt x="2455" y="154"/>
                  <a:pt x="2455" y="154"/>
                </a:cubicBezTo>
                <a:cubicBezTo>
                  <a:pt x="2456" y="153"/>
                  <a:pt x="2458" y="153"/>
                  <a:pt x="2459" y="153"/>
                </a:cubicBezTo>
                <a:cubicBezTo>
                  <a:pt x="2459" y="152"/>
                  <a:pt x="2460" y="152"/>
                  <a:pt x="2460" y="152"/>
                </a:cubicBezTo>
                <a:cubicBezTo>
                  <a:pt x="2461" y="153"/>
                  <a:pt x="2461" y="153"/>
                  <a:pt x="2461" y="153"/>
                </a:cubicBezTo>
                <a:cubicBezTo>
                  <a:pt x="2462" y="153"/>
                  <a:pt x="2462" y="153"/>
                  <a:pt x="2462" y="153"/>
                </a:cubicBezTo>
                <a:cubicBezTo>
                  <a:pt x="2462" y="153"/>
                  <a:pt x="2462" y="153"/>
                  <a:pt x="2462" y="153"/>
                </a:cubicBezTo>
                <a:cubicBezTo>
                  <a:pt x="2463" y="153"/>
                  <a:pt x="2463" y="152"/>
                  <a:pt x="2464" y="152"/>
                </a:cubicBezTo>
                <a:cubicBezTo>
                  <a:pt x="2464" y="152"/>
                  <a:pt x="2465" y="152"/>
                  <a:pt x="2465" y="152"/>
                </a:cubicBezTo>
                <a:cubicBezTo>
                  <a:pt x="2466" y="152"/>
                  <a:pt x="2466" y="153"/>
                  <a:pt x="2466" y="154"/>
                </a:cubicBezTo>
                <a:cubicBezTo>
                  <a:pt x="2466" y="154"/>
                  <a:pt x="2467" y="154"/>
                  <a:pt x="2467" y="155"/>
                </a:cubicBezTo>
                <a:cubicBezTo>
                  <a:pt x="2467" y="155"/>
                  <a:pt x="2467" y="155"/>
                  <a:pt x="2467" y="155"/>
                </a:cubicBezTo>
                <a:cubicBezTo>
                  <a:pt x="2467" y="155"/>
                  <a:pt x="2467" y="156"/>
                  <a:pt x="2467" y="156"/>
                </a:cubicBezTo>
                <a:cubicBezTo>
                  <a:pt x="2467" y="155"/>
                  <a:pt x="2467" y="155"/>
                  <a:pt x="2467" y="155"/>
                </a:cubicBezTo>
                <a:cubicBezTo>
                  <a:pt x="2468" y="155"/>
                  <a:pt x="2469" y="154"/>
                  <a:pt x="2470" y="153"/>
                </a:cubicBezTo>
                <a:cubicBezTo>
                  <a:pt x="2471" y="153"/>
                  <a:pt x="2472" y="153"/>
                  <a:pt x="2474" y="153"/>
                </a:cubicBezTo>
                <a:cubicBezTo>
                  <a:pt x="2474" y="153"/>
                  <a:pt x="2475" y="154"/>
                  <a:pt x="2475" y="154"/>
                </a:cubicBezTo>
                <a:cubicBezTo>
                  <a:pt x="2475" y="155"/>
                  <a:pt x="2475" y="156"/>
                  <a:pt x="2475" y="156"/>
                </a:cubicBezTo>
                <a:cubicBezTo>
                  <a:pt x="2475" y="156"/>
                  <a:pt x="2475" y="157"/>
                  <a:pt x="2475" y="157"/>
                </a:cubicBezTo>
                <a:cubicBezTo>
                  <a:pt x="2475" y="157"/>
                  <a:pt x="2475" y="157"/>
                  <a:pt x="2476" y="157"/>
                </a:cubicBezTo>
                <a:cubicBezTo>
                  <a:pt x="2476" y="157"/>
                  <a:pt x="2476" y="157"/>
                  <a:pt x="2476" y="157"/>
                </a:cubicBezTo>
                <a:cubicBezTo>
                  <a:pt x="2477" y="158"/>
                  <a:pt x="2479" y="158"/>
                  <a:pt x="2479" y="160"/>
                </a:cubicBezTo>
                <a:cubicBezTo>
                  <a:pt x="2479" y="161"/>
                  <a:pt x="2478" y="161"/>
                  <a:pt x="2478" y="162"/>
                </a:cubicBezTo>
                <a:cubicBezTo>
                  <a:pt x="2477" y="162"/>
                  <a:pt x="2477" y="162"/>
                  <a:pt x="2476" y="162"/>
                </a:cubicBezTo>
                <a:cubicBezTo>
                  <a:pt x="2476" y="162"/>
                  <a:pt x="2476" y="162"/>
                  <a:pt x="2476" y="162"/>
                </a:cubicBezTo>
                <a:cubicBezTo>
                  <a:pt x="2475" y="162"/>
                  <a:pt x="2475" y="162"/>
                  <a:pt x="2475" y="162"/>
                </a:cubicBezTo>
                <a:cubicBezTo>
                  <a:pt x="2475" y="163"/>
                  <a:pt x="2475" y="164"/>
                  <a:pt x="2475" y="165"/>
                </a:cubicBezTo>
                <a:cubicBezTo>
                  <a:pt x="2474" y="165"/>
                  <a:pt x="2474" y="166"/>
                  <a:pt x="2474" y="167"/>
                </a:cubicBezTo>
                <a:cubicBezTo>
                  <a:pt x="2474" y="167"/>
                  <a:pt x="2474" y="167"/>
                  <a:pt x="2474" y="167"/>
                </a:cubicBezTo>
                <a:cubicBezTo>
                  <a:pt x="2474" y="168"/>
                  <a:pt x="2474" y="169"/>
                  <a:pt x="2473" y="170"/>
                </a:cubicBezTo>
                <a:cubicBezTo>
                  <a:pt x="2472" y="170"/>
                  <a:pt x="2472" y="170"/>
                  <a:pt x="2472" y="170"/>
                </a:cubicBezTo>
                <a:cubicBezTo>
                  <a:pt x="2471" y="170"/>
                  <a:pt x="2470" y="171"/>
                  <a:pt x="2470" y="171"/>
                </a:cubicBezTo>
                <a:cubicBezTo>
                  <a:pt x="2470" y="171"/>
                  <a:pt x="2470" y="171"/>
                  <a:pt x="2470" y="171"/>
                </a:cubicBezTo>
                <a:cubicBezTo>
                  <a:pt x="2469" y="171"/>
                  <a:pt x="2469" y="172"/>
                  <a:pt x="2469" y="172"/>
                </a:cubicBezTo>
                <a:cubicBezTo>
                  <a:pt x="2468" y="172"/>
                  <a:pt x="2468" y="172"/>
                  <a:pt x="2468" y="172"/>
                </a:cubicBezTo>
                <a:cubicBezTo>
                  <a:pt x="2470" y="172"/>
                  <a:pt x="2471" y="171"/>
                  <a:pt x="2472" y="171"/>
                </a:cubicBezTo>
                <a:cubicBezTo>
                  <a:pt x="2472" y="171"/>
                  <a:pt x="2473" y="170"/>
                  <a:pt x="2473" y="170"/>
                </a:cubicBezTo>
                <a:cubicBezTo>
                  <a:pt x="2473" y="170"/>
                  <a:pt x="2473" y="170"/>
                  <a:pt x="2473" y="170"/>
                </a:cubicBezTo>
                <a:cubicBezTo>
                  <a:pt x="2473" y="170"/>
                  <a:pt x="2473" y="169"/>
                  <a:pt x="2474" y="169"/>
                </a:cubicBezTo>
                <a:cubicBezTo>
                  <a:pt x="2474" y="169"/>
                  <a:pt x="2474" y="168"/>
                  <a:pt x="2475" y="167"/>
                </a:cubicBezTo>
                <a:cubicBezTo>
                  <a:pt x="2475" y="167"/>
                  <a:pt x="2476" y="167"/>
                  <a:pt x="2477" y="167"/>
                </a:cubicBezTo>
                <a:cubicBezTo>
                  <a:pt x="2478" y="167"/>
                  <a:pt x="2479" y="167"/>
                  <a:pt x="2479" y="168"/>
                </a:cubicBezTo>
                <a:cubicBezTo>
                  <a:pt x="2479" y="168"/>
                  <a:pt x="2479" y="169"/>
                  <a:pt x="2479" y="170"/>
                </a:cubicBezTo>
                <a:cubicBezTo>
                  <a:pt x="2480" y="169"/>
                  <a:pt x="2481" y="168"/>
                  <a:pt x="2482" y="168"/>
                </a:cubicBezTo>
                <a:cubicBezTo>
                  <a:pt x="2483" y="168"/>
                  <a:pt x="2483" y="168"/>
                  <a:pt x="2483" y="168"/>
                </a:cubicBezTo>
                <a:cubicBezTo>
                  <a:pt x="2484" y="168"/>
                  <a:pt x="2484" y="168"/>
                  <a:pt x="2484" y="169"/>
                </a:cubicBezTo>
                <a:cubicBezTo>
                  <a:pt x="2484" y="169"/>
                  <a:pt x="2485" y="169"/>
                  <a:pt x="2485" y="169"/>
                </a:cubicBezTo>
                <a:cubicBezTo>
                  <a:pt x="2485" y="169"/>
                  <a:pt x="2485" y="169"/>
                  <a:pt x="2485" y="168"/>
                </a:cubicBezTo>
                <a:cubicBezTo>
                  <a:pt x="2485" y="168"/>
                  <a:pt x="2486" y="168"/>
                  <a:pt x="2486" y="168"/>
                </a:cubicBezTo>
                <a:cubicBezTo>
                  <a:pt x="2487" y="167"/>
                  <a:pt x="2488" y="167"/>
                  <a:pt x="2489" y="167"/>
                </a:cubicBezTo>
                <a:cubicBezTo>
                  <a:pt x="2489" y="167"/>
                  <a:pt x="2489" y="167"/>
                  <a:pt x="2489" y="167"/>
                </a:cubicBezTo>
                <a:cubicBezTo>
                  <a:pt x="2490" y="167"/>
                  <a:pt x="2491" y="167"/>
                  <a:pt x="2491" y="168"/>
                </a:cubicBezTo>
                <a:cubicBezTo>
                  <a:pt x="2492" y="168"/>
                  <a:pt x="2492" y="168"/>
                  <a:pt x="2492" y="168"/>
                </a:cubicBezTo>
                <a:cubicBezTo>
                  <a:pt x="2492" y="169"/>
                  <a:pt x="2492" y="169"/>
                  <a:pt x="2493" y="169"/>
                </a:cubicBezTo>
                <a:cubicBezTo>
                  <a:pt x="2493" y="169"/>
                  <a:pt x="2493" y="169"/>
                  <a:pt x="2493" y="169"/>
                </a:cubicBezTo>
                <a:cubicBezTo>
                  <a:pt x="2494" y="169"/>
                  <a:pt x="2494" y="170"/>
                  <a:pt x="2495" y="170"/>
                </a:cubicBezTo>
                <a:cubicBezTo>
                  <a:pt x="2496" y="171"/>
                  <a:pt x="2496" y="173"/>
                  <a:pt x="2495" y="174"/>
                </a:cubicBezTo>
                <a:cubicBezTo>
                  <a:pt x="2495" y="175"/>
                  <a:pt x="2495" y="175"/>
                  <a:pt x="2495" y="175"/>
                </a:cubicBezTo>
                <a:cubicBezTo>
                  <a:pt x="2495" y="175"/>
                  <a:pt x="2495" y="176"/>
                  <a:pt x="2494" y="176"/>
                </a:cubicBezTo>
                <a:cubicBezTo>
                  <a:pt x="2494" y="176"/>
                  <a:pt x="2494" y="176"/>
                  <a:pt x="2494" y="176"/>
                </a:cubicBezTo>
                <a:cubicBezTo>
                  <a:pt x="2494" y="176"/>
                  <a:pt x="2494" y="177"/>
                  <a:pt x="2495" y="177"/>
                </a:cubicBezTo>
                <a:cubicBezTo>
                  <a:pt x="2495" y="177"/>
                  <a:pt x="2495" y="177"/>
                  <a:pt x="2495" y="178"/>
                </a:cubicBezTo>
                <a:cubicBezTo>
                  <a:pt x="2495" y="179"/>
                  <a:pt x="2494" y="180"/>
                  <a:pt x="2494" y="181"/>
                </a:cubicBezTo>
                <a:cubicBezTo>
                  <a:pt x="2493" y="182"/>
                  <a:pt x="2493" y="182"/>
                  <a:pt x="2493" y="182"/>
                </a:cubicBezTo>
                <a:cubicBezTo>
                  <a:pt x="2493" y="182"/>
                  <a:pt x="2492" y="184"/>
                  <a:pt x="2493" y="184"/>
                </a:cubicBezTo>
                <a:cubicBezTo>
                  <a:pt x="2493" y="184"/>
                  <a:pt x="2493" y="184"/>
                  <a:pt x="2493" y="184"/>
                </a:cubicBezTo>
                <a:cubicBezTo>
                  <a:pt x="2493" y="185"/>
                  <a:pt x="2494" y="185"/>
                  <a:pt x="2494" y="185"/>
                </a:cubicBezTo>
                <a:cubicBezTo>
                  <a:pt x="2494" y="185"/>
                  <a:pt x="2495" y="186"/>
                  <a:pt x="2495" y="187"/>
                </a:cubicBezTo>
                <a:cubicBezTo>
                  <a:pt x="2495" y="187"/>
                  <a:pt x="2495" y="187"/>
                  <a:pt x="2495" y="187"/>
                </a:cubicBezTo>
                <a:cubicBezTo>
                  <a:pt x="2495" y="187"/>
                  <a:pt x="2495" y="187"/>
                  <a:pt x="2495" y="187"/>
                </a:cubicBezTo>
                <a:cubicBezTo>
                  <a:pt x="2496" y="187"/>
                  <a:pt x="2496" y="187"/>
                  <a:pt x="2496" y="187"/>
                </a:cubicBezTo>
                <a:cubicBezTo>
                  <a:pt x="2497" y="187"/>
                  <a:pt x="2497" y="187"/>
                  <a:pt x="2497" y="187"/>
                </a:cubicBezTo>
                <a:cubicBezTo>
                  <a:pt x="2497" y="186"/>
                  <a:pt x="2498" y="186"/>
                  <a:pt x="2499" y="186"/>
                </a:cubicBezTo>
                <a:cubicBezTo>
                  <a:pt x="2500" y="185"/>
                  <a:pt x="2500" y="185"/>
                  <a:pt x="2500" y="185"/>
                </a:cubicBezTo>
                <a:cubicBezTo>
                  <a:pt x="2500" y="184"/>
                  <a:pt x="2500" y="184"/>
                  <a:pt x="2500" y="183"/>
                </a:cubicBezTo>
                <a:cubicBezTo>
                  <a:pt x="2500" y="183"/>
                  <a:pt x="2500" y="182"/>
                  <a:pt x="2500" y="182"/>
                </a:cubicBezTo>
                <a:cubicBezTo>
                  <a:pt x="2500" y="182"/>
                  <a:pt x="2500" y="182"/>
                  <a:pt x="2500" y="182"/>
                </a:cubicBezTo>
                <a:cubicBezTo>
                  <a:pt x="2500" y="182"/>
                  <a:pt x="2500" y="181"/>
                  <a:pt x="2500" y="181"/>
                </a:cubicBezTo>
                <a:cubicBezTo>
                  <a:pt x="2499" y="181"/>
                  <a:pt x="2498" y="179"/>
                  <a:pt x="2498" y="178"/>
                </a:cubicBezTo>
                <a:cubicBezTo>
                  <a:pt x="2497" y="177"/>
                  <a:pt x="2498" y="176"/>
                  <a:pt x="2499" y="175"/>
                </a:cubicBezTo>
                <a:cubicBezTo>
                  <a:pt x="2499" y="174"/>
                  <a:pt x="2500" y="174"/>
                  <a:pt x="2500" y="174"/>
                </a:cubicBezTo>
                <a:cubicBezTo>
                  <a:pt x="2501" y="174"/>
                  <a:pt x="2501" y="174"/>
                  <a:pt x="2502" y="174"/>
                </a:cubicBezTo>
                <a:cubicBezTo>
                  <a:pt x="2502" y="175"/>
                  <a:pt x="2503" y="175"/>
                  <a:pt x="2503" y="175"/>
                </a:cubicBezTo>
                <a:cubicBezTo>
                  <a:pt x="2504" y="175"/>
                  <a:pt x="2504" y="175"/>
                  <a:pt x="2504" y="175"/>
                </a:cubicBezTo>
                <a:cubicBezTo>
                  <a:pt x="2504" y="175"/>
                  <a:pt x="2504" y="175"/>
                  <a:pt x="2505" y="175"/>
                </a:cubicBezTo>
                <a:cubicBezTo>
                  <a:pt x="2505" y="175"/>
                  <a:pt x="2505" y="175"/>
                  <a:pt x="2505" y="175"/>
                </a:cubicBezTo>
                <a:cubicBezTo>
                  <a:pt x="2505" y="175"/>
                  <a:pt x="2505" y="175"/>
                  <a:pt x="2505" y="175"/>
                </a:cubicBezTo>
                <a:cubicBezTo>
                  <a:pt x="2505" y="174"/>
                  <a:pt x="2505" y="174"/>
                  <a:pt x="2506" y="173"/>
                </a:cubicBezTo>
                <a:cubicBezTo>
                  <a:pt x="2507" y="173"/>
                  <a:pt x="2507" y="173"/>
                  <a:pt x="2508" y="173"/>
                </a:cubicBezTo>
                <a:cubicBezTo>
                  <a:pt x="2508" y="172"/>
                  <a:pt x="2509" y="172"/>
                  <a:pt x="2509" y="172"/>
                </a:cubicBezTo>
                <a:cubicBezTo>
                  <a:pt x="2509" y="171"/>
                  <a:pt x="2510" y="171"/>
                  <a:pt x="2510" y="171"/>
                </a:cubicBezTo>
                <a:cubicBezTo>
                  <a:pt x="2510" y="171"/>
                  <a:pt x="2511" y="171"/>
                  <a:pt x="2511" y="171"/>
                </a:cubicBezTo>
                <a:cubicBezTo>
                  <a:pt x="2511" y="171"/>
                  <a:pt x="2511" y="171"/>
                  <a:pt x="2511" y="171"/>
                </a:cubicBezTo>
                <a:cubicBezTo>
                  <a:pt x="2512" y="171"/>
                  <a:pt x="2512" y="172"/>
                  <a:pt x="2512" y="172"/>
                </a:cubicBezTo>
                <a:cubicBezTo>
                  <a:pt x="2512" y="172"/>
                  <a:pt x="2512" y="172"/>
                  <a:pt x="2512" y="172"/>
                </a:cubicBezTo>
                <a:cubicBezTo>
                  <a:pt x="2512" y="172"/>
                  <a:pt x="2513" y="172"/>
                  <a:pt x="2513" y="172"/>
                </a:cubicBezTo>
                <a:cubicBezTo>
                  <a:pt x="2513" y="172"/>
                  <a:pt x="2513" y="172"/>
                  <a:pt x="2513" y="172"/>
                </a:cubicBezTo>
                <a:cubicBezTo>
                  <a:pt x="2513" y="172"/>
                  <a:pt x="2513" y="171"/>
                  <a:pt x="2513" y="171"/>
                </a:cubicBezTo>
                <a:cubicBezTo>
                  <a:pt x="2514" y="171"/>
                  <a:pt x="2514" y="170"/>
                  <a:pt x="2515" y="169"/>
                </a:cubicBezTo>
                <a:cubicBezTo>
                  <a:pt x="2516" y="169"/>
                  <a:pt x="2516" y="169"/>
                  <a:pt x="2516" y="169"/>
                </a:cubicBezTo>
                <a:cubicBezTo>
                  <a:pt x="2516" y="169"/>
                  <a:pt x="2516" y="168"/>
                  <a:pt x="2517" y="168"/>
                </a:cubicBezTo>
                <a:cubicBezTo>
                  <a:pt x="2517" y="168"/>
                  <a:pt x="2518" y="167"/>
                  <a:pt x="2519" y="167"/>
                </a:cubicBezTo>
                <a:cubicBezTo>
                  <a:pt x="2519" y="167"/>
                  <a:pt x="2519" y="167"/>
                  <a:pt x="2519" y="167"/>
                </a:cubicBezTo>
                <a:cubicBezTo>
                  <a:pt x="2520" y="167"/>
                  <a:pt x="2521" y="167"/>
                  <a:pt x="2521" y="168"/>
                </a:cubicBezTo>
                <a:cubicBezTo>
                  <a:pt x="2521" y="168"/>
                  <a:pt x="2521" y="168"/>
                  <a:pt x="2522" y="168"/>
                </a:cubicBezTo>
                <a:cubicBezTo>
                  <a:pt x="2522" y="168"/>
                  <a:pt x="2522" y="168"/>
                  <a:pt x="2522" y="168"/>
                </a:cubicBezTo>
                <a:cubicBezTo>
                  <a:pt x="2522" y="168"/>
                  <a:pt x="2522" y="167"/>
                  <a:pt x="2523" y="167"/>
                </a:cubicBezTo>
                <a:cubicBezTo>
                  <a:pt x="2523" y="168"/>
                  <a:pt x="2523" y="168"/>
                  <a:pt x="2523" y="168"/>
                </a:cubicBezTo>
                <a:cubicBezTo>
                  <a:pt x="2523" y="168"/>
                  <a:pt x="2524" y="168"/>
                  <a:pt x="2524" y="168"/>
                </a:cubicBezTo>
                <a:cubicBezTo>
                  <a:pt x="2525" y="168"/>
                  <a:pt x="2526" y="169"/>
                  <a:pt x="2526" y="170"/>
                </a:cubicBezTo>
                <a:cubicBezTo>
                  <a:pt x="2526" y="170"/>
                  <a:pt x="2526" y="171"/>
                  <a:pt x="2526" y="171"/>
                </a:cubicBezTo>
                <a:cubicBezTo>
                  <a:pt x="2526" y="171"/>
                  <a:pt x="2526" y="171"/>
                  <a:pt x="2526" y="171"/>
                </a:cubicBezTo>
                <a:cubicBezTo>
                  <a:pt x="2526" y="171"/>
                  <a:pt x="2526" y="171"/>
                  <a:pt x="2526" y="171"/>
                </a:cubicBezTo>
                <a:cubicBezTo>
                  <a:pt x="2527" y="172"/>
                  <a:pt x="2527" y="172"/>
                  <a:pt x="2528" y="172"/>
                </a:cubicBezTo>
                <a:cubicBezTo>
                  <a:pt x="2528" y="172"/>
                  <a:pt x="2529" y="172"/>
                  <a:pt x="2529" y="172"/>
                </a:cubicBezTo>
                <a:cubicBezTo>
                  <a:pt x="2530" y="172"/>
                  <a:pt x="2530" y="172"/>
                  <a:pt x="2531" y="173"/>
                </a:cubicBezTo>
                <a:cubicBezTo>
                  <a:pt x="2531" y="173"/>
                  <a:pt x="2531" y="173"/>
                  <a:pt x="2531" y="173"/>
                </a:cubicBezTo>
                <a:cubicBezTo>
                  <a:pt x="2532" y="173"/>
                  <a:pt x="2532" y="173"/>
                  <a:pt x="2532" y="173"/>
                </a:cubicBezTo>
                <a:cubicBezTo>
                  <a:pt x="2532" y="173"/>
                  <a:pt x="2533" y="173"/>
                  <a:pt x="2534" y="174"/>
                </a:cubicBezTo>
                <a:cubicBezTo>
                  <a:pt x="2534" y="174"/>
                  <a:pt x="2534" y="174"/>
                  <a:pt x="2534" y="174"/>
                </a:cubicBezTo>
                <a:cubicBezTo>
                  <a:pt x="2535" y="175"/>
                  <a:pt x="2535" y="175"/>
                  <a:pt x="2536" y="176"/>
                </a:cubicBezTo>
                <a:cubicBezTo>
                  <a:pt x="2536" y="176"/>
                  <a:pt x="2536" y="176"/>
                  <a:pt x="2537" y="176"/>
                </a:cubicBezTo>
                <a:cubicBezTo>
                  <a:pt x="2537" y="177"/>
                  <a:pt x="2537" y="177"/>
                  <a:pt x="2538" y="177"/>
                </a:cubicBezTo>
                <a:cubicBezTo>
                  <a:pt x="2538" y="177"/>
                  <a:pt x="2538" y="177"/>
                  <a:pt x="2539" y="177"/>
                </a:cubicBezTo>
                <a:cubicBezTo>
                  <a:pt x="2539" y="177"/>
                  <a:pt x="2539" y="177"/>
                  <a:pt x="2540" y="177"/>
                </a:cubicBezTo>
                <a:cubicBezTo>
                  <a:pt x="2541" y="178"/>
                  <a:pt x="2542" y="179"/>
                  <a:pt x="2543" y="180"/>
                </a:cubicBezTo>
                <a:cubicBezTo>
                  <a:pt x="2543" y="180"/>
                  <a:pt x="2543" y="180"/>
                  <a:pt x="2543" y="179"/>
                </a:cubicBezTo>
                <a:cubicBezTo>
                  <a:pt x="2543" y="179"/>
                  <a:pt x="2543" y="179"/>
                  <a:pt x="2543" y="179"/>
                </a:cubicBezTo>
                <a:cubicBezTo>
                  <a:pt x="2544" y="178"/>
                  <a:pt x="2545" y="177"/>
                  <a:pt x="2546" y="177"/>
                </a:cubicBezTo>
                <a:cubicBezTo>
                  <a:pt x="2546" y="177"/>
                  <a:pt x="2547" y="178"/>
                  <a:pt x="2547" y="178"/>
                </a:cubicBezTo>
                <a:cubicBezTo>
                  <a:pt x="2549" y="178"/>
                  <a:pt x="2549" y="180"/>
                  <a:pt x="2550" y="180"/>
                </a:cubicBezTo>
                <a:cubicBezTo>
                  <a:pt x="2550" y="181"/>
                  <a:pt x="2551" y="182"/>
                  <a:pt x="2551" y="183"/>
                </a:cubicBezTo>
                <a:cubicBezTo>
                  <a:pt x="2551" y="184"/>
                  <a:pt x="2551" y="184"/>
                  <a:pt x="2551" y="185"/>
                </a:cubicBezTo>
                <a:cubicBezTo>
                  <a:pt x="2551" y="185"/>
                  <a:pt x="2551" y="185"/>
                  <a:pt x="2552" y="186"/>
                </a:cubicBezTo>
                <a:cubicBezTo>
                  <a:pt x="2552" y="186"/>
                  <a:pt x="2552" y="186"/>
                  <a:pt x="2552" y="186"/>
                </a:cubicBezTo>
                <a:cubicBezTo>
                  <a:pt x="2553" y="187"/>
                  <a:pt x="2553" y="187"/>
                  <a:pt x="2553" y="188"/>
                </a:cubicBezTo>
                <a:cubicBezTo>
                  <a:pt x="2553" y="188"/>
                  <a:pt x="2553" y="188"/>
                  <a:pt x="2553" y="188"/>
                </a:cubicBezTo>
                <a:cubicBezTo>
                  <a:pt x="2554" y="188"/>
                  <a:pt x="2554" y="188"/>
                  <a:pt x="2554" y="188"/>
                </a:cubicBezTo>
                <a:cubicBezTo>
                  <a:pt x="2555" y="188"/>
                  <a:pt x="2555" y="188"/>
                  <a:pt x="2556" y="188"/>
                </a:cubicBezTo>
                <a:cubicBezTo>
                  <a:pt x="2557" y="189"/>
                  <a:pt x="2558" y="190"/>
                  <a:pt x="2558" y="192"/>
                </a:cubicBezTo>
                <a:cubicBezTo>
                  <a:pt x="2557" y="193"/>
                  <a:pt x="2557" y="193"/>
                  <a:pt x="2558" y="194"/>
                </a:cubicBezTo>
                <a:cubicBezTo>
                  <a:pt x="2558" y="195"/>
                  <a:pt x="2558" y="197"/>
                  <a:pt x="2558" y="198"/>
                </a:cubicBezTo>
                <a:cubicBezTo>
                  <a:pt x="2558" y="198"/>
                  <a:pt x="2557" y="198"/>
                  <a:pt x="2557" y="198"/>
                </a:cubicBezTo>
                <a:cubicBezTo>
                  <a:pt x="2557" y="198"/>
                  <a:pt x="2557" y="199"/>
                  <a:pt x="2557" y="199"/>
                </a:cubicBezTo>
                <a:cubicBezTo>
                  <a:pt x="2558" y="199"/>
                  <a:pt x="2558" y="199"/>
                  <a:pt x="2558" y="200"/>
                </a:cubicBezTo>
                <a:cubicBezTo>
                  <a:pt x="2558" y="200"/>
                  <a:pt x="2558" y="200"/>
                  <a:pt x="2558" y="200"/>
                </a:cubicBezTo>
                <a:cubicBezTo>
                  <a:pt x="2560" y="200"/>
                  <a:pt x="2561" y="201"/>
                  <a:pt x="2561" y="202"/>
                </a:cubicBezTo>
                <a:cubicBezTo>
                  <a:pt x="2561" y="202"/>
                  <a:pt x="2561" y="203"/>
                  <a:pt x="2561" y="203"/>
                </a:cubicBezTo>
                <a:cubicBezTo>
                  <a:pt x="2561" y="203"/>
                  <a:pt x="2560" y="204"/>
                  <a:pt x="2560" y="204"/>
                </a:cubicBezTo>
                <a:cubicBezTo>
                  <a:pt x="2561" y="204"/>
                  <a:pt x="2561" y="205"/>
                  <a:pt x="2562" y="205"/>
                </a:cubicBezTo>
                <a:cubicBezTo>
                  <a:pt x="2562" y="206"/>
                  <a:pt x="2562" y="207"/>
                  <a:pt x="2561" y="208"/>
                </a:cubicBezTo>
                <a:cubicBezTo>
                  <a:pt x="2561" y="209"/>
                  <a:pt x="2561" y="210"/>
                  <a:pt x="2561" y="210"/>
                </a:cubicBezTo>
                <a:cubicBezTo>
                  <a:pt x="2561" y="211"/>
                  <a:pt x="2561" y="212"/>
                  <a:pt x="2561" y="213"/>
                </a:cubicBezTo>
                <a:cubicBezTo>
                  <a:pt x="2560" y="213"/>
                  <a:pt x="2560" y="213"/>
                  <a:pt x="2560" y="213"/>
                </a:cubicBezTo>
                <a:cubicBezTo>
                  <a:pt x="2560" y="214"/>
                  <a:pt x="2560" y="214"/>
                  <a:pt x="2560" y="215"/>
                </a:cubicBezTo>
                <a:cubicBezTo>
                  <a:pt x="2560" y="216"/>
                  <a:pt x="2560" y="216"/>
                  <a:pt x="2560" y="216"/>
                </a:cubicBezTo>
                <a:cubicBezTo>
                  <a:pt x="2559" y="217"/>
                  <a:pt x="2558" y="218"/>
                  <a:pt x="2557" y="219"/>
                </a:cubicBezTo>
                <a:cubicBezTo>
                  <a:pt x="2557" y="219"/>
                  <a:pt x="2557" y="220"/>
                  <a:pt x="2557" y="220"/>
                </a:cubicBezTo>
                <a:cubicBezTo>
                  <a:pt x="2556" y="220"/>
                  <a:pt x="2556" y="220"/>
                  <a:pt x="2556" y="220"/>
                </a:cubicBezTo>
                <a:cubicBezTo>
                  <a:pt x="2556" y="220"/>
                  <a:pt x="2556" y="221"/>
                  <a:pt x="2556" y="221"/>
                </a:cubicBezTo>
                <a:cubicBezTo>
                  <a:pt x="2556" y="221"/>
                  <a:pt x="2556" y="221"/>
                  <a:pt x="2556" y="221"/>
                </a:cubicBezTo>
                <a:cubicBezTo>
                  <a:pt x="2556" y="222"/>
                  <a:pt x="2555" y="223"/>
                  <a:pt x="2555" y="223"/>
                </a:cubicBezTo>
                <a:cubicBezTo>
                  <a:pt x="2555" y="224"/>
                  <a:pt x="2555" y="224"/>
                  <a:pt x="2555" y="224"/>
                </a:cubicBezTo>
                <a:cubicBezTo>
                  <a:pt x="2555" y="225"/>
                  <a:pt x="2556" y="226"/>
                  <a:pt x="2555" y="227"/>
                </a:cubicBezTo>
                <a:cubicBezTo>
                  <a:pt x="2555" y="229"/>
                  <a:pt x="2554" y="229"/>
                  <a:pt x="2553" y="230"/>
                </a:cubicBezTo>
                <a:cubicBezTo>
                  <a:pt x="2553" y="230"/>
                  <a:pt x="2553" y="230"/>
                  <a:pt x="2552" y="230"/>
                </a:cubicBezTo>
                <a:cubicBezTo>
                  <a:pt x="2552" y="231"/>
                  <a:pt x="2552" y="231"/>
                  <a:pt x="2552" y="231"/>
                </a:cubicBezTo>
                <a:cubicBezTo>
                  <a:pt x="2552" y="231"/>
                  <a:pt x="2552" y="231"/>
                  <a:pt x="2551" y="231"/>
                </a:cubicBezTo>
                <a:cubicBezTo>
                  <a:pt x="2551" y="232"/>
                  <a:pt x="2551" y="232"/>
                  <a:pt x="2551" y="232"/>
                </a:cubicBezTo>
                <a:cubicBezTo>
                  <a:pt x="2551" y="232"/>
                  <a:pt x="2551" y="233"/>
                  <a:pt x="2551" y="234"/>
                </a:cubicBezTo>
                <a:cubicBezTo>
                  <a:pt x="2551" y="234"/>
                  <a:pt x="2550" y="235"/>
                  <a:pt x="2549" y="236"/>
                </a:cubicBezTo>
                <a:cubicBezTo>
                  <a:pt x="2548" y="236"/>
                  <a:pt x="2548" y="236"/>
                  <a:pt x="2548" y="237"/>
                </a:cubicBezTo>
                <a:cubicBezTo>
                  <a:pt x="2548" y="238"/>
                  <a:pt x="2547" y="239"/>
                  <a:pt x="2545" y="240"/>
                </a:cubicBezTo>
                <a:cubicBezTo>
                  <a:pt x="2545" y="240"/>
                  <a:pt x="2545" y="240"/>
                  <a:pt x="2545" y="240"/>
                </a:cubicBezTo>
                <a:cubicBezTo>
                  <a:pt x="2545" y="240"/>
                  <a:pt x="2545" y="240"/>
                  <a:pt x="2545" y="240"/>
                </a:cubicBezTo>
                <a:cubicBezTo>
                  <a:pt x="2546" y="240"/>
                  <a:pt x="2546" y="241"/>
                  <a:pt x="2547" y="241"/>
                </a:cubicBezTo>
                <a:cubicBezTo>
                  <a:pt x="2547" y="242"/>
                  <a:pt x="2547" y="243"/>
                  <a:pt x="2547" y="244"/>
                </a:cubicBezTo>
                <a:cubicBezTo>
                  <a:pt x="2546" y="246"/>
                  <a:pt x="2546" y="247"/>
                  <a:pt x="2545" y="248"/>
                </a:cubicBezTo>
                <a:cubicBezTo>
                  <a:pt x="2544" y="248"/>
                  <a:pt x="2544" y="249"/>
                  <a:pt x="2544" y="249"/>
                </a:cubicBezTo>
                <a:cubicBezTo>
                  <a:pt x="2543" y="250"/>
                  <a:pt x="2543" y="250"/>
                  <a:pt x="2543" y="251"/>
                </a:cubicBezTo>
                <a:cubicBezTo>
                  <a:pt x="2542" y="252"/>
                  <a:pt x="2542" y="253"/>
                  <a:pt x="2541" y="254"/>
                </a:cubicBezTo>
                <a:cubicBezTo>
                  <a:pt x="2541" y="254"/>
                  <a:pt x="2541" y="255"/>
                  <a:pt x="2541" y="256"/>
                </a:cubicBezTo>
                <a:cubicBezTo>
                  <a:pt x="2541" y="257"/>
                  <a:pt x="2541" y="258"/>
                  <a:pt x="2541" y="258"/>
                </a:cubicBezTo>
                <a:cubicBezTo>
                  <a:pt x="2540" y="259"/>
                  <a:pt x="2540" y="259"/>
                  <a:pt x="2539" y="260"/>
                </a:cubicBezTo>
                <a:cubicBezTo>
                  <a:pt x="2540" y="260"/>
                  <a:pt x="2540" y="260"/>
                  <a:pt x="2539" y="261"/>
                </a:cubicBezTo>
                <a:cubicBezTo>
                  <a:pt x="2539" y="262"/>
                  <a:pt x="2538" y="264"/>
                  <a:pt x="2537" y="264"/>
                </a:cubicBezTo>
                <a:cubicBezTo>
                  <a:pt x="2536" y="264"/>
                  <a:pt x="2536" y="264"/>
                  <a:pt x="2536" y="264"/>
                </a:cubicBezTo>
                <a:cubicBezTo>
                  <a:pt x="2535" y="264"/>
                  <a:pt x="2534" y="264"/>
                  <a:pt x="2534" y="263"/>
                </a:cubicBezTo>
                <a:cubicBezTo>
                  <a:pt x="2533" y="263"/>
                  <a:pt x="2533" y="263"/>
                  <a:pt x="2533" y="263"/>
                </a:cubicBezTo>
                <a:cubicBezTo>
                  <a:pt x="2533" y="263"/>
                  <a:pt x="2532" y="263"/>
                  <a:pt x="2532" y="263"/>
                </a:cubicBezTo>
                <a:cubicBezTo>
                  <a:pt x="2532" y="264"/>
                  <a:pt x="2532" y="264"/>
                  <a:pt x="2532" y="264"/>
                </a:cubicBezTo>
                <a:cubicBezTo>
                  <a:pt x="2533" y="264"/>
                  <a:pt x="2533" y="264"/>
                  <a:pt x="2533" y="265"/>
                </a:cubicBezTo>
                <a:cubicBezTo>
                  <a:pt x="2533" y="265"/>
                  <a:pt x="2533" y="265"/>
                  <a:pt x="2533" y="266"/>
                </a:cubicBezTo>
                <a:cubicBezTo>
                  <a:pt x="2534" y="267"/>
                  <a:pt x="2533" y="269"/>
                  <a:pt x="2533" y="270"/>
                </a:cubicBezTo>
                <a:cubicBezTo>
                  <a:pt x="2532" y="271"/>
                  <a:pt x="2532" y="271"/>
                  <a:pt x="2532" y="271"/>
                </a:cubicBezTo>
                <a:cubicBezTo>
                  <a:pt x="2532" y="271"/>
                  <a:pt x="2531" y="272"/>
                  <a:pt x="2531" y="272"/>
                </a:cubicBezTo>
                <a:cubicBezTo>
                  <a:pt x="2530" y="273"/>
                  <a:pt x="2530" y="273"/>
                  <a:pt x="2530" y="273"/>
                </a:cubicBezTo>
                <a:cubicBezTo>
                  <a:pt x="2529" y="274"/>
                  <a:pt x="2529" y="274"/>
                  <a:pt x="2529" y="274"/>
                </a:cubicBezTo>
                <a:cubicBezTo>
                  <a:pt x="2529" y="274"/>
                  <a:pt x="2529" y="274"/>
                  <a:pt x="2528" y="274"/>
                </a:cubicBezTo>
                <a:cubicBezTo>
                  <a:pt x="2528" y="274"/>
                  <a:pt x="2528" y="274"/>
                  <a:pt x="2528" y="274"/>
                </a:cubicBezTo>
                <a:cubicBezTo>
                  <a:pt x="2528" y="275"/>
                  <a:pt x="2529" y="275"/>
                  <a:pt x="2529" y="275"/>
                </a:cubicBezTo>
                <a:cubicBezTo>
                  <a:pt x="2529" y="276"/>
                  <a:pt x="2529" y="276"/>
                  <a:pt x="2529" y="276"/>
                </a:cubicBezTo>
                <a:cubicBezTo>
                  <a:pt x="2529" y="275"/>
                  <a:pt x="2529" y="275"/>
                  <a:pt x="2530" y="275"/>
                </a:cubicBezTo>
                <a:cubicBezTo>
                  <a:pt x="2530" y="274"/>
                  <a:pt x="2531" y="274"/>
                  <a:pt x="2531" y="274"/>
                </a:cubicBezTo>
                <a:cubicBezTo>
                  <a:pt x="2532" y="274"/>
                  <a:pt x="2532" y="274"/>
                  <a:pt x="2532" y="274"/>
                </a:cubicBezTo>
                <a:cubicBezTo>
                  <a:pt x="2532" y="274"/>
                  <a:pt x="2532" y="274"/>
                  <a:pt x="2532" y="274"/>
                </a:cubicBezTo>
                <a:cubicBezTo>
                  <a:pt x="2533" y="274"/>
                  <a:pt x="2533" y="274"/>
                  <a:pt x="2533" y="274"/>
                </a:cubicBezTo>
                <a:cubicBezTo>
                  <a:pt x="2534" y="274"/>
                  <a:pt x="2534" y="274"/>
                  <a:pt x="2535" y="274"/>
                </a:cubicBezTo>
                <a:cubicBezTo>
                  <a:pt x="2535" y="274"/>
                  <a:pt x="2536" y="273"/>
                  <a:pt x="2536" y="273"/>
                </a:cubicBezTo>
                <a:cubicBezTo>
                  <a:pt x="2537" y="273"/>
                  <a:pt x="2537" y="273"/>
                  <a:pt x="2537" y="273"/>
                </a:cubicBezTo>
                <a:cubicBezTo>
                  <a:pt x="2538" y="273"/>
                  <a:pt x="2538" y="273"/>
                  <a:pt x="2538" y="273"/>
                </a:cubicBezTo>
                <a:cubicBezTo>
                  <a:pt x="2539" y="272"/>
                  <a:pt x="2539" y="272"/>
                  <a:pt x="2540" y="272"/>
                </a:cubicBezTo>
                <a:cubicBezTo>
                  <a:pt x="2540" y="272"/>
                  <a:pt x="2540" y="272"/>
                  <a:pt x="2540" y="271"/>
                </a:cubicBezTo>
                <a:cubicBezTo>
                  <a:pt x="2540" y="271"/>
                  <a:pt x="2541" y="271"/>
                  <a:pt x="2541" y="271"/>
                </a:cubicBezTo>
                <a:cubicBezTo>
                  <a:pt x="2541" y="271"/>
                  <a:pt x="2542" y="270"/>
                  <a:pt x="2542" y="270"/>
                </a:cubicBezTo>
                <a:cubicBezTo>
                  <a:pt x="2542" y="270"/>
                  <a:pt x="2543" y="271"/>
                  <a:pt x="2543" y="271"/>
                </a:cubicBezTo>
                <a:cubicBezTo>
                  <a:pt x="2543" y="270"/>
                  <a:pt x="2543" y="270"/>
                  <a:pt x="2543" y="270"/>
                </a:cubicBezTo>
                <a:cubicBezTo>
                  <a:pt x="2543" y="269"/>
                  <a:pt x="2543" y="269"/>
                  <a:pt x="2543" y="269"/>
                </a:cubicBezTo>
                <a:cubicBezTo>
                  <a:pt x="2544" y="268"/>
                  <a:pt x="2544" y="267"/>
                  <a:pt x="2545" y="267"/>
                </a:cubicBezTo>
                <a:cubicBezTo>
                  <a:pt x="2546" y="266"/>
                  <a:pt x="2546" y="266"/>
                  <a:pt x="2546" y="266"/>
                </a:cubicBezTo>
                <a:cubicBezTo>
                  <a:pt x="2546" y="266"/>
                  <a:pt x="2546" y="266"/>
                  <a:pt x="2546" y="266"/>
                </a:cubicBezTo>
                <a:cubicBezTo>
                  <a:pt x="2546" y="265"/>
                  <a:pt x="2546" y="264"/>
                  <a:pt x="2546" y="264"/>
                </a:cubicBezTo>
                <a:cubicBezTo>
                  <a:pt x="2547" y="263"/>
                  <a:pt x="2547" y="262"/>
                  <a:pt x="2548" y="262"/>
                </a:cubicBezTo>
                <a:cubicBezTo>
                  <a:pt x="2548" y="262"/>
                  <a:pt x="2548" y="262"/>
                  <a:pt x="2549" y="262"/>
                </a:cubicBezTo>
                <a:cubicBezTo>
                  <a:pt x="2549" y="262"/>
                  <a:pt x="2549" y="262"/>
                  <a:pt x="2549" y="263"/>
                </a:cubicBezTo>
                <a:cubicBezTo>
                  <a:pt x="2549" y="263"/>
                  <a:pt x="2550" y="263"/>
                  <a:pt x="2550" y="263"/>
                </a:cubicBezTo>
                <a:cubicBezTo>
                  <a:pt x="2550" y="263"/>
                  <a:pt x="2550" y="263"/>
                  <a:pt x="2550" y="263"/>
                </a:cubicBezTo>
                <a:cubicBezTo>
                  <a:pt x="2550" y="263"/>
                  <a:pt x="2551" y="263"/>
                  <a:pt x="2551" y="262"/>
                </a:cubicBezTo>
                <a:cubicBezTo>
                  <a:pt x="2552" y="262"/>
                  <a:pt x="2554" y="262"/>
                  <a:pt x="2554" y="261"/>
                </a:cubicBezTo>
                <a:cubicBezTo>
                  <a:pt x="2554" y="261"/>
                  <a:pt x="2554" y="261"/>
                  <a:pt x="2554" y="261"/>
                </a:cubicBezTo>
                <a:cubicBezTo>
                  <a:pt x="2554" y="260"/>
                  <a:pt x="2554" y="259"/>
                  <a:pt x="2554" y="258"/>
                </a:cubicBezTo>
                <a:cubicBezTo>
                  <a:pt x="2555" y="257"/>
                  <a:pt x="2556" y="257"/>
                  <a:pt x="2556" y="256"/>
                </a:cubicBezTo>
                <a:cubicBezTo>
                  <a:pt x="2556" y="256"/>
                  <a:pt x="2556" y="256"/>
                  <a:pt x="2556" y="256"/>
                </a:cubicBezTo>
                <a:cubicBezTo>
                  <a:pt x="2556" y="256"/>
                  <a:pt x="2556" y="256"/>
                  <a:pt x="2556" y="256"/>
                </a:cubicBezTo>
                <a:cubicBezTo>
                  <a:pt x="2556" y="256"/>
                  <a:pt x="2556" y="256"/>
                  <a:pt x="2556" y="255"/>
                </a:cubicBezTo>
                <a:cubicBezTo>
                  <a:pt x="2556" y="255"/>
                  <a:pt x="2556" y="255"/>
                  <a:pt x="2556" y="255"/>
                </a:cubicBezTo>
                <a:cubicBezTo>
                  <a:pt x="2556" y="255"/>
                  <a:pt x="2556" y="255"/>
                  <a:pt x="2556" y="255"/>
                </a:cubicBezTo>
                <a:cubicBezTo>
                  <a:pt x="2556" y="255"/>
                  <a:pt x="2556" y="255"/>
                  <a:pt x="2556" y="255"/>
                </a:cubicBezTo>
                <a:cubicBezTo>
                  <a:pt x="2555" y="255"/>
                  <a:pt x="2554" y="256"/>
                  <a:pt x="2554" y="256"/>
                </a:cubicBezTo>
                <a:cubicBezTo>
                  <a:pt x="2554" y="257"/>
                  <a:pt x="2554" y="258"/>
                  <a:pt x="2553" y="258"/>
                </a:cubicBezTo>
                <a:cubicBezTo>
                  <a:pt x="2552" y="259"/>
                  <a:pt x="2551" y="259"/>
                  <a:pt x="2550" y="259"/>
                </a:cubicBezTo>
                <a:cubicBezTo>
                  <a:pt x="2548" y="259"/>
                  <a:pt x="2547" y="258"/>
                  <a:pt x="2547" y="257"/>
                </a:cubicBezTo>
                <a:cubicBezTo>
                  <a:pt x="2547" y="257"/>
                  <a:pt x="2547" y="257"/>
                  <a:pt x="2547" y="257"/>
                </a:cubicBezTo>
                <a:cubicBezTo>
                  <a:pt x="2548" y="256"/>
                  <a:pt x="2548" y="256"/>
                  <a:pt x="2548" y="256"/>
                </a:cubicBezTo>
                <a:cubicBezTo>
                  <a:pt x="2548" y="256"/>
                  <a:pt x="2548" y="256"/>
                  <a:pt x="2548" y="256"/>
                </a:cubicBezTo>
                <a:cubicBezTo>
                  <a:pt x="2547" y="256"/>
                  <a:pt x="2547" y="256"/>
                  <a:pt x="2547" y="256"/>
                </a:cubicBezTo>
                <a:cubicBezTo>
                  <a:pt x="2547" y="256"/>
                  <a:pt x="2546" y="256"/>
                  <a:pt x="2546" y="255"/>
                </a:cubicBezTo>
                <a:cubicBezTo>
                  <a:pt x="2545" y="254"/>
                  <a:pt x="2546" y="253"/>
                  <a:pt x="2546" y="252"/>
                </a:cubicBezTo>
                <a:cubicBezTo>
                  <a:pt x="2547" y="252"/>
                  <a:pt x="2547" y="251"/>
                  <a:pt x="2547" y="251"/>
                </a:cubicBezTo>
                <a:cubicBezTo>
                  <a:pt x="2548" y="251"/>
                  <a:pt x="2548" y="251"/>
                  <a:pt x="2548" y="250"/>
                </a:cubicBezTo>
                <a:cubicBezTo>
                  <a:pt x="2548" y="250"/>
                  <a:pt x="2548" y="250"/>
                  <a:pt x="2548" y="250"/>
                </a:cubicBezTo>
                <a:cubicBezTo>
                  <a:pt x="2548" y="250"/>
                  <a:pt x="2548" y="249"/>
                  <a:pt x="2548" y="249"/>
                </a:cubicBezTo>
                <a:cubicBezTo>
                  <a:pt x="2547" y="248"/>
                  <a:pt x="2548" y="247"/>
                  <a:pt x="2549" y="246"/>
                </a:cubicBezTo>
                <a:cubicBezTo>
                  <a:pt x="2549" y="246"/>
                  <a:pt x="2550" y="246"/>
                  <a:pt x="2550" y="246"/>
                </a:cubicBezTo>
                <a:cubicBezTo>
                  <a:pt x="2550" y="246"/>
                  <a:pt x="2550" y="246"/>
                  <a:pt x="2551" y="246"/>
                </a:cubicBezTo>
                <a:cubicBezTo>
                  <a:pt x="2551" y="246"/>
                  <a:pt x="2551" y="246"/>
                  <a:pt x="2551" y="246"/>
                </a:cubicBezTo>
                <a:cubicBezTo>
                  <a:pt x="2551" y="245"/>
                  <a:pt x="2552" y="245"/>
                  <a:pt x="2552" y="245"/>
                </a:cubicBezTo>
                <a:cubicBezTo>
                  <a:pt x="2554" y="245"/>
                  <a:pt x="2554" y="246"/>
                  <a:pt x="2555" y="247"/>
                </a:cubicBezTo>
                <a:cubicBezTo>
                  <a:pt x="2555" y="247"/>
                  <a:pt x="2555" y="247"/>
                  <a:pt x="2555" y="247"/>
                </a:cubicBezTo>
                <a:cubicBezTo>
                  <a:pt x="2556" y="248"/>
                  <a:pt x="2556" y="248"/>
                  <a:pt x="2557" y="248"/>
                </a:cubicBezTo>
                <a:cubicBezTo>
                  <a:pt x="2558" y="248"/>
                  <a:pt x="2558" y="247"/>
                  <a:pt x="2558" y="247"/>
                </a:cubicBezTo>
                <a:cubicBezTo>
                  <a:pt x="2558" y="246"/>
                  <a:pt x="2558" y="246"/>
                  <a:pt x="2559" y="245"/>
                </a:cubicBezTo>
                <a:cubicBezTo>
                  <a:pt x="2559" y="244"/>
                  <a:pt x="2561" y="244"/>
                  <a:pt x="2561" y="244"/>
                </a:cubicBezTo>
                <a:cubicBezTo>
                  <a:pt x="2562" y="244"/>
                  <a:pt x="2563" y="245"/>
                  <a:pt x="2563" y="245"/>
                </a:cubicBezTo>
                <a:cubicBezTo>
                  <a:pt x="2564" y="246"/>
                  <a:pt x="2563" y="248"/>
                  <a:pt x="2562" y="249"/>
                </a:cubicBezTo>
                <a:cubicBezTo>
                  <a:pt x="2562" y="249"/>
                  <a:pt x="2562" y="249"/>
                  <a:pt x="2562" y="249"/>
                </a:cubicBezTo>
                <a:cubicBezTo>
                  <a:pt x="2562" y="249"/>
                  <a:pt x="2562" y="249"/>
                  <a:pt x="2562" y="249"/>
                </a:cubicBezTo>
                <a:cubicBezTo>
                  <a:pt x="2562" y="249"/>
                  <a:pt x="2562" y="249"/>
                  <a:pt x="2562" y="249"/>
                </a:cubicBezTo>
                <a:cubicBezTo>
                  <a:pt x="2562" y="249"/>
                  <a:pt x="2563" y="249"/>
                  <a:pt x="2563" y="249"/>
                </a:cubicBezTo>
                <a:cubicBezTo>
                  <a:pt x="2563" y="250"/>
                  <a:pt x="2564" y="251"/>
                  <a:pt x="2564" y="251"/>
                </a:cubicBezTo>
                <a:cubicBezTo>
                  <a:pt x="2564" y="252"/>
                  <a:pt x="2564" y="252"/>
                  <a:pt x="2564" y="252"/>
                </a:cubicBezTo>
                <a:cubicBezTo>
                  <a:pt x="2565" y="252"/>
                  <a:pt x="2565" y="252"/>
                  <a:pt x="2565" y="252"/>
                </a:cubicBezTo>
                <a:cubicBezTo>
                  <a:pt x="2565" y="252"/>
                  <a:pt x="2565" y="252"/>
                  <a:pt x="2565" y="252"/>
                </a:cubicBezTo>
                <a:cubicBezTo>
                  <a:pt x="2566" y="253"/>
                  <a:pt x="2566" y="253"/>
                  <a:pt x="2566" y="254"/>
                </a:cubicBezTo>
                <a:cubicBezTo>
                  <a:pt x="2566" y="254"/>
                  <a:pt x="2566" y="254"/>
                  <a:pt x="2566" y="254"/>
                </a:cubicBezTo>
                <a:cubicBezTo>
                  <a:pt x="2566" y="254"/>
                  <a:pt x="2567" y="254"/>
                  <a:pt x="2567" y="254"/>
                </a:cubicBezTo>
                <a:cubicBezTo>
                  <a:pt x="2567" y="254"/>
                  <a:pt x="2568" y="254"/>
                  <a:pt x="2568" y="253"/>
                </a:cubicBezTo>
                <a:cubicBezTo>
                  <a:pt x="2568" y="253"/>
                  <a:pt x="2568" y="253"/>
                  <a:pt x="2568" y="253"/>
                </a:cubicBezTo>
                <a:cubicBezTo>
                  <a:pt x="2568" y="253"/>
                  <a:pt x="2569" y="253"/>
                  <a:pt x="2569" y="253"/>
                </a:cubicBezTo>
                <a:cubicBezTo>
                  <a:pt x="2569" y="253"/>
                  <a:pt x="2569" y="253"/>
                  <a:pt x="2569" y="253"/>
                </a:cubicBezTo>
                <a:cubicBezTo>
                  <a:pt x="2570" y="252"/>
                  <a:pt x="2570" y="252"/>
                  <a:pt x="2570" y="252"/>
                </a:cubicBezTo>
                <a:cubicBezTo>
                  <a:pt x="2571" y="252"/>
                  <a:pt x="2571" y="252"/>
                  <a:pt x="2571" y="252"/>
                </a:cubicBezTo>
                <a:cubicBezTo>
                  <a:pt x="2572" y="252"/>
                  <a:pt x="2572" y="252"/>
                  <a:pt x="2572" y="252"/>
                </a:cubicBezTo>
                <a:cubicBezTo>
                  <a:pt x="2572" y="252"/>
                  <a:pt x="2573" y="252"/>
                  <a:pt x="2573" y="252"/>
                </a:cubicBezTo>
                <a:cubicBezTo>
                  <a:pt x="2573" y="252"/>
                  <a:pt x="2573" y="252"/>
                  <a:pt x="2573" y="252"/>
                </a:cubicBezTo>
                <a:cubicBezTo>
                  <a:pt x="2573" y="252"/>
                  <a:pt x="2573" y="252"/>
                  <a:pt x="2574" y="252"/>
                </a:cubicBezTo>
                <a:cubicBezTo>
                  <a:pt x="2574" y="252"/>
                  <a:pt x="2574" y="251"/>
                  <a:pt x="2574" y="251"/>
                </a:cubicBezTo>
                <a:cubicBezTo>
                  <a:pt x="2574" y="251"/>
                  <a:pt x="2574" y="251"/>
                  <a:pt x="2574" y="251"/>
                </a:cubicBezTo>
                <a:cubicBezTo>
                  <a:pt x="2574" y="251"/>
                  <a:pt x="2573" y="250"/>
                  <a:pt x="2573" y="249"/>
                </a:cubicBezTo>
                <a:cubicBezTo>
                  <a:pt x="2573" y="249"/>
                  <a:pt x="2573" y="248"/>
                  <a:pt x="2572" y="247"/>
                </a:cubicBezTo>
                <a:cubicBezTo>
                  <a:pt x="2572" y="247"/>
                  <a:pt x="2572" y="246"/>
                  <a:pt x="2573" y="245"/>
                </a:cubicBezTo>
                <a:cubicBezTo>
                  <a:pt x="2573" y="245"/>
                  <a:pt x="2573" y="244"/>
                  <a:pt x="2574" y="244"/>
                </a:cubicBezTo>
                <a:cubicBezTo>
                  <a:pt x="2574" y="244"/>
                  <a:pt x="2575" y="244"/>
                  <a:pt x="2575" y="244"/>
                </a:cubicBezTo>
                <a:cubicBezTo>
                  <a:pt x="2575" y="244"/>
                  <a:pt x="2575" y="244"/>
                  <a:pt x="2575" y="244"/>
                </a:cubicBezTo>
                <a:cubicBezTo>
                  <a:pt x="2577" y="244"/>
                  <a:pt x="2578" y="245"/>
                  <a:pt x="2578" y="246"/>
                </a:cubicBezTo>
                <a:cubicBezTo>
                  <a:pt x="2578" y="246"/>
                  <a:pt x="2578" y="247"/>
                  <a:pt x="2578" y="247"/>
                </a:cubicBezTo>
                <a:cubicBezTo>
                  <a:pt x="2578" y="247"/>
                  <a:pt x="2578" y="247"/>
                  <a:pt x="2578" y="247"/>
                </a:cubicBezTo>
                <a:cubicBezTo>
                  <a:pt x="2578" y="248"/>
                  <a:pt x="2578" y="248"/>
                  <a:pt x="2579" y="248"/>
                </a:cubicBezTo>
                <a:cubicBezTo>
                  <a:pt x="2580" y="248"/>
                  <a:pt x="2580" y="248"/>
                  <a:pt x="2580" y="248"/>
                </a:cubicBezTo>
                <a:cubicBezTo>
                  <a:pt x="2580" y="249"/>
                  <a:pt x="2581" y="249"/>
                  <a:pt x="2581" y="250"/>
                </a:cubicBezTo>
                <a:cubicBezTo>
                  <a:pt x="2581" y="250"/>
                  <a:pt x="2581" y="250"/>
                  <a:pt x="2582" y="251"/>
                </a:cubicBezTo>
                <a:cubicBezTo>
                  <a:pt x="2582" y="251"/>
                  <a:pt x="2582" y="251"/>
                  <a:pt x="2582" y="251"/>
                </a:cubicBezTo>
                <a:cubicBezTo>
                  <a:pt x="2583" y="253"/>
                  <a:pt x="2582" y="254"/>
                  <a:pt x="2582" y="255"/>
                </a:cubicBezTo>
                <a:cubicBezTo>
                  <a:pt x="2581" y="255"/>
                  <a:pt x="2581" y="255"/>
                  <a:pt x="2581" y="255"/>
                </a:cubicBezTo>
                <a:cubicBezTo>
                  <a:pt x="2581" y="255"/>
                  <a:pt x="2581" y="255"/>
                  <a:pt x="2582" y="255"/>
                </a:cubicBezTo>
                <a:cubicBezTo>
                  <a:pt x="2582" y="256"/>
                  <a:pt x="2582" y="256"/>
                  <a:pt x="2582" y="257"/>
                </a:cubicBezTo>
                <a:cubicBezTo>
                  <a:pt x="2582" y="257"/>
                  <a:pt x="2583" y="258"/>
                  <a:pt x="2583" y="258"/>
                </a:cubicBezTo>
                <a:cubicBezTo>
                  <a:pt x="2583" y="258"/>
                  <a:pt x="2583" y="258"/>
                  <a:pt x="2583" y="258"/>
                </a:cubicBezTo>
                <a:cubicBezTo>
                  <a:pt x="2583" y="258"/>
                  <a:pt x="2584" y="257"/>
                  <a:pt x="2584" y="257"/>
                </a:cubicBezTo>
                <a:cubicBezTo>
                  <a:pt x="2584" y="257"/>
                  <a:pt x="2584" y="257"/>
                  <a:pt x="2584" y="257"/>
                </a:cubicBezTo>
                <a:cubicBezTo>
                  <a:pt x="2584" y="257"/>
                  <a:pt x="2584" y="257"/>
                  <a:pt x="2584" y="256"/>
                </a:cubicBezTo>
                <a:cubicBezTo>
                  <a:pt x="2583" y="255"/>
                  <a:pt x="2583" y="254"/>
                  <a:pt x="2583" y="252"/>
                </a:cubicBezTo>
                <a:cubicBezTo>
                  <a:pt x="2584" y="251"/>
                  <a:pt x="2586" y="250"/>
                  <a:pt x="2587" y="250"/>
                </a:cubicBezTo>
                <a:cubicBezTo>
                  <a:pt x="2588" y="249"/>
                  <a:pt x="2589" y="249"/>
                  <a:pt x="2590" y="248"/>
                </a:cubicBezTo>
                <a:cubicBezTo>
                  <a:pt x="2590" y="247"/>
                  <a:pt x="2590" y="247"/>
                  <a:pt x="2591" y="247"/>
                </a:cubicBezTo>
                <a:cubicBezTo>
                  <a:pt x="2591" y="247"/>
                  <a:pt x="2591" y="247"/>
                  <a:pt x="2592" y="247"/>
                </a:cubicBezTo>
                <a:cubicBezTo>
                  <a:pt x="2592" y="246"/>
                  <a:pt x="2592" y="246"/>
                  <a:pt x="2592" y="246"/>
                </a:cubicBezTo>
                <a:cubicBezTo>
                  <a:pt x="2593" y="246"/>
                  <a:pt x="2593" y="246"/>
                  <a:pt x="2594" y="246"/>
                </a:cubicBezTo>
                <a:cubicBezTo>
                  <a:pt x="2594" y="246"/>
                  <a:pt x="2595" y="246"/>
                  <a:pt x="2595" y="246"/>
                </a:cubicBezTo>
                <a:cubicBezTo>
                  <a:pt x="2596" y="246"/>
                  <a:pt x="2596" y="246"/>
                  <a:pt x="2596" y="246"/>
                </a:cubicBezTo>
                <a:cubicBezTo>
                  <a:pt x="2596" y="246"/>
                  <a:pt x="2597" y="246"/>
                  <a:pt x="2597" y="246"/>
                </a:cubicBezTo>
                <a:cubicBezTo>
                  <a:pt x="2597" y="246"/>
                  <a:pt x="2597" y="246"/>
                  <a:pt x="2597" y="246"/>
                </a:cubicBezTo>
                <a:cubicBezTo>
                  <a:pt x="2598" y="246"/>
                  <a:pt x="2599" y="246"/>
                  <a:pt x="2599" y="245"/>
                </a:cubicBezTo>
                <a:cubicBezTo>
                  <a:pt x="2600" y="245"/>
                  <a:pt x="2600" y="245"/>
                  <a:pt x="2600" y="245"/>
                </a:cubicBezTo>
                <a:cubicBezTo>
                  <a:pt x="2601" y="245"/>
                  <a:pt x="2601" y="245"/>
                  <a:pt x="2601" y="245"/>
                </a:cubicBezTo>
                <a:cubicBezTo>
                  <a:pt x="2601" y="245"/>
                  <a:pt x="2602" y="245"/>
                  <a:pt x="2602" y="245"/>
                </a:cubicBezTo>
                <a:cubicBezTo>
                  <a:pt x="2602" y="245"/>
                  <a:pt x="2602" y="245"/>
                  <a:pt x="2602" y="245"/>
                </a:cubicBezTo>
                <a:cubicBezTo>
                  <a:pt x="2602" y="244"/>
                  <a:pt x="2603" y="244"/>
                  <a:pt x="2603" y="244"/>
                </a:cubicBezTo>
                <a:cubicBezTo>
                  <a:pt x="2603" y="244"/>
                  <a:pt x="2604" y="244"/>
                  <a:pt x="2604" y="244"/>
                </a:cubicBezTo>
                <a:cubicBezTo>
                  <a:pt x="2604" y="244"/>
                  <a:pt x="2605" y="244"/>
                  <a:pt x="2605" y="244"/>
                </a:cubicBezTo>
                <a:cubicBezTo>
                  <a:pt x="2605" y="244"/>
                  <a:pt x="2606" y="244"/>
                  <a:pt x="2606" y="244"/>
                </a:cubicBezTo>
                <a:cubicBezTo>
                  <a:pt x="2607" y="244"/>
                  <a:pt x="2607" y="244"/>
                  <a:pt x="2607" y="244"/>
                </a:cubicBezTo>
                <a:cubicBezTo>
                  <a:pt x="2607" y="244"/>
                  <a:pt x="2608" y="244"/>
                  <a:pt x="2608" y="244"/>
                </a:cubicBezTo>
                <a:cubicBezTo>
                  <a:pt x="2609" y="244"/>
                  <a:pt x="2609" y="244"/>
                  <a:pt x="2610" y="244"/>
                </a:cubicBezTo>
                <a:cubicBezTo>
                  <a:pt x="2610" y="244"/>
                  <a:pt x="2610" y="244"/>
                  <a:pt x="2610" y="244"/>
                </a:cubicBezTo>
                <a:cubicBezTo>
                  <a:pt x="2610" y="244"/>
                  <a:pt x="2610" y="244"/>
                  <a:pt x="2610" y="244"/>
                </a:cubicBezTo>
                <a:cubicBezTo>
                  <a:pt x="2611" y="244"/>
                  <a:pt x="2612" y="244"/>
                  <a:pt x="2613" y="244"/>
                </a:cubicBezTo>
                <a:cubicBezTo>
                  <a:pt x="2614" y="243"/>
                  <a:pt x="2614" y="243"/>
                  <a:pt x="2614" y="243"/>
                </a:cubicBezTo>
                <a:cubicBezTo>
                  <a:pt x="2615" y="243"/>
                  <a:pt x="2617" y="243"/>
                  <a:pt x="2618" y="243"/>
                </a:cubicBezTo>
                <a:cubicBezTo>
                  <a:pt x="2618" y="243"/>
                  <a:pt x="2618" y="242"/>
                  <a:pt x="2618" y="242"/>
                </a:cubicBezTo>
                <a:cubicBezTo>
                  <a:pt x="2619" y="242"/>
                  <a:pt x="2619" y="242"/>
                  <a:pt x="2620" y="242"/>
                </a:cubicBezTo>
                <a:cubicBezTo>
                  <a:pt x="2621" y="242"/>
                  <a:pt x="2622" y="242"/>
                  <a:pt x="2622" y="243"/>
                </a:cubicBezTo>
                <a:cubicBezTo>
                  <a:pt x="2622" y="243"/>
                  <a:pt x="2622" y="243"/>
                  <a:pt x="2623" y="243"/>
                </a:cubicBezTo>
                <a:cubicBezTo>
                  <a:pt x="2623" y="243"/>
                  <a:pt x="2623" y="243"/>
                  <a:pt x="2623" y="243"/>
                </a:cubicBezTo>
                <a:cubicBezTo>
                  <a:pt x="2624" y="243"/>
                  <a:pt x="2625" y="243"/>
                  <a:pt x="2625" y="244"/>
                </a:cubicBezTo>
                <a:cubicBezTo>
                  <a:pt x="2626" y="244"/>
                  <a:pt x="2626" y="245"/>
                  <a:pt x="2626" y="246"/>
                </a:cubicBezTo>
                <a:cubicBezTo>
                  <a:pt x="2625" y="246"/>
                  <a:pt x="2625" y="247"/>
                  <a:pt x="2624" y="248"/>
                </a:cubicBezTo>
                <a:cubicBezTo>
                  <a:pt x="2624" y="248"/>
                  <a:pt x="2623" y="248"/>
                  <a:pt x="2623" y="248"/>
                </a:cubicBezTo>
                <a:cubicBezTo>
                  <a:pt x="2622" y="249"/>
                  <a:pt x="2621" y="250"/>
                  <a:pt x="2621" y="250"/>
                </a:cubicBezTo>
                <a:cubicBezTo>
                  <a:pt x="2621" y="250"/>
                  <a:pt x="2621" y="250"/>
                  <a:pt x="2621" y="250"/>
                </a:cubicBezTo>
                <a:cubicBezTo>
                  <a:pt x="2621" y="250"/>
                  <a:pt x="2621" y="251"/>
                  <a:pt x="2621" y="251"/>
                </a:cubicBezTo>
                <a:cubicBezTo>
                  <a:pt x="2622" y="251"/>
                  <a:pt x="2623" y="252"/>
                  <a:pt x="2623" y="252"/>
                </a:cubicBezTo>
                <a:cubicBezTo>
                  <a:pt x="2623" y="253"/>
                  <a:pt x="2623" y="253"/>
                  <a:pt x="2623" y="253"/>
                </a:cubicBezTo>
                <a:cubicBezTo>
                  <a:pt x="2624" y="253"/>
                  <a:pt x="2625" y="254"/>
                  <a:pt x="2625" y="254"/>
                </a:cubicBezTo>
                <a:cubicBezTo>
                  <a:pt x="2625" y="254"/>
                  <a:pt x="2625" y="254"/>
                  <a:pt x="2626" y="254"/>
                </a:cubicBezTo>
                <a:cubicBezTo>
                  <a:pt x="2626" y="254"/>
                  <a:pt x="2626" y="254"/>
                  <a:pt x="2627" y="254"/>
                </a:cubicBezTo>
                <a:cubicBezTo>
                  <a:pt x="2627" y="254"/>
                  <a:pt x="2627" y="254"/>
                  <a:pt x="2627" y="254"/>
                </a:cubicBezTo>
                <a:cubicBezTo>
                  <a:pt x="2629" y="254"/>
                  <a:pt x="2629" y="254"/>
                  <a:pt x="2629" y="254"/>
                </a:cubicBezTo>
                <a:cubicBezTo>
                  <a:pt x="2629" y="254"/>
                  <a:pt x="2629" y="254"/>
                  <a:pt x="2630" y="254"/>
                </a:cubicBezTo>
                <a:cubicBezTo>
                  <a:pt x="2631" y="254"/>
                  <a:pt x="2631" y="254"/>
                  <a:pt x="2632" y="255"/>
                </a:cubicBezTo>
                <a:cubicBezTo>
                  <a:pt x="2632" y="255"/>
                  <a:pt x="2633" y="255"/>
                  <a:pt x="2633" y="255"/>
                </a:cubicBezTo>
                <a:cubicBezTo>
                  <a:pt x="2633" y="255"/>
                  <a:pt x="2633" y="256"/>
                  <a:pt x="2634" y="256"/>
                </a:cubicBezTo>
                <a:cubicBezTo>
                  <a:pt x="2634" y="256"/>
                  <a:pt x="2634" y="256"/>
                  <a:pt x="2634" y="255"/>
                </a:cubicBezTo>
                <a:cubicBezTo>
                  <a:pt x="2633" y="255"/>
                  <a:pt x="2633" y="255"/>
                  <a:pt x="2633" y="254"/>
                </a:cubicBezTo>
                <a:cubicBezTo>
                  <a:pt x="2633" y="254"/>
                  <a:pt x="2633" y="253"/>
                  <a:pt x="2633" y="253"/>
                </a:cubicBezTo>
                <a:cubicBezTo>
                  <a:pt x="2633" y="253"/>
                  <a:pt x="2633" y="252"/>
                  <a:pt x="2633" y="252"/>
                </a:cubicBezTo>
                <a:cubicBezTo>
                  <a:pt x="2633" y="251"/>
                  <a:pt x="2633" y="251"/>
                  <a:pt x="2634" y="250"/>
                </a:cubicBezTo>
                <a:cubicBezTo>
                  <a:pt x="2634" y="250"/>
                  <a:pt x="2635" y="249"/>
                  <a:pt x="2635" y="249"/>
                </a:cubicBezTo>
                <a:cubicBezTo>
                  <a:pt x="2636" y="249"/>
                  <a:pt x="2636" y="250"/>
                  <a:pt x="2637" y="250"/>
                </a:cubicBezTo>
                <a:cubicBezTo>
                  <a:pt x="2638" y="250"/>
                  <a:pt x="2638" y="250"/>
                  <a:pt x="2638" y="250"/>
                </a:cubicBezTo>
                <a:cubicBezTo>
                  <a:pt x="2638" y="250"/>
                  <a:pt x="2639" y="250"/>
                  <a:pt x="2639" y="251"/>
                </a:cubicBezTo>
                <a:cubicBezTo>
                  <a:pt x="2639" y="251"/>
                  <a:pt x="2639" y="251"/>
                  <a:pt x="2639" y="252"/>
                </a:cubicBezTo>
                <a:cubicBezTo>
                  <a:pt x="2639" y="252"/>
                  <a:pt x="2639" y="252"/>
                  <a:pt x="2640" y="252"/>
                </a:cubicBezTo>
                <a:cubicBezTo>
                  <a:pt x="2640" y="253"/>
                  <a:pt x="2640" y="255"/>
                  <a:pt x="2639" y="256"/>
                </a:cubicBezTo>
                <a:cubicBezTo>
                  <a:pt x="2639" y="256"/>
                  <a:pt x="2639" y="256"/>
                  <a:pt x="2639" y="256"/>
                </a:cubicBezTo>
                <a:cubicBezTo>
                  <a:pt x="2640" y="256"/>
                  <a:pt x="2640" y="257"/>
                  <a:pt x="2640" y="257"/>
                </a:cubicBezTo>
                <a:cubicBezTo>
                  <a:pt x="2641" y="256"/>
                  <a:pt x="2643" y="256"/>
                  <a:pt x="2645" y="256"/>
                </a:cubicBezTo>
                <a:cubicBezTo>
                  <a:pt x="2645" y="256"/>
                  <a:pt x="2645" y="256"/>
                  <a:pt x="2645" y="256"/>
                </a:cubicBezTo>
                <a:cubicBezTo>
                  <a:pt x="2647" y="256"/>
                  <a:pt x="2648" y="256"/>
                  <a:pt x="2649" y="255"/>
                </a:cubicBezTo>
                <a:cubicBezTo>
                  <a:pt x="2649" y="254"/>
                  <a:pt x="2650" y="253"/>
                  <a:pt x="2651" y="253"/>
                </a:cubicBezTo>
                <a:cubicBezTo>
                  <a:pt x="2652" y="253"/>
                  <a:pt x="2652" y="254"/>
                  <a:pt x="2653" y="254"/>
                </a:cubicBezTo>
                <a:cubicBezTo>
                  <a:pt x="2653" y="254"/>
                  <a:pt x="2653" y="254"/>
                  <a:pt x="2653" y="254"/>
                </a:cubicBezTo>
                <a:cubicBezTo>
                  <a:pt x="2653" y="254"/>
                  <a:pt x="2653" y="254"/>
                  <a:pt x="2653" y="254"/>
                </a:cubicBezTo>
                <a:cubicBezTo>
                  <a:pt x="2653" y="254"/>
                  <a:pt x="2654" y="254"/>
                  <a:pt x="2654" y="254"/>
                </a:cubicBezTo>
                <a:cubicBezTo>
                  <a:pt x="2654" y="254"/>
                  <a:pt x="2655" y="254"/>
                  <a:pt x="2655" y="254"/>
                </a:cubicBezTo>
                <a:cubicBezTo>
                  <a:pt x="2655" y="254"/>
                  <a:pt x="2655" y="254"/>
                  <a:pt x="2655" y="254"/>
                </a:cubicBezTo>
                <a:cubicBezTo>
                  <a:pt x="2655" y="253"/>
                  <a:pt x="2655" y="253"/>
                  <a:pt x="2655" y="252"/>
                </a:cubicBezTo>
                <a:cubicBezTo>
                  <a:pt x="2655" y="251"/>
                  <a:pt x="2656" y="251"/>
                  <a:pt x="2656" y="251"/>
                </a:cubicBezTo>
                <a:cubicBezTo>
                  <a:pt x="2656" y="250"/>
                  <a:pt x="2657" y="250"/>
                  <a:pt x="2657" y="250"/>
                </a:cubicBezTo>
                <a:cubicBezTo>
                  <a:pt x="2658" y="250"/>
                  <a:pt x="2659" y="251"/>
                  <a:pt x="2659" y="251"/>
                </a:cubicBezTo>
                <a:cubicBezTo>
                  <a:pt x="2659" y="251"/>
                  <a:pt x="2660" y="251"/>
                  <a:pt x="2660" y="251"/>
                </a:cubicBezTo>
                <a:cubicBezTo>
                  <a:pt x="2661" y="252"/>
                  <a:pt x="2661" y="252"/>
                  <a:pt x="2661" y="252"/>
                </a:cubicBezTo>
                <a:cubicBezTo>
                  <a:pt x="2661" y="252"/>
                  <a:pt x="2661" y="252"/>
                  <a:pt x="2661" y="252"/>
                </a:cubicBezTo>
                <a:cubicBezTo>
                  <a:pt x="2661" y="251"/>
                  <a:pt x="2661" y="251"/>
                  <a:pt x="2661" y="251"/>
                </a:cubicBezTo>
                <a:cubicBezTo>
                  <a:pt x="2661" y="251"/>
                  <a:pt x="2661" y="251"/>
                  <a:pt x="2662" y="250"/>
                </a:cubicBezTo>
                <a:cubicBezTo>
                  <a:pt x="2662" y="250"/>
                  <a:pt x="2662" y="250"/>
                  <a:pt x="2662" y="250"/>
                </a:cubicBezTo>
                <a:cubicBezTo>
                  <a:pt x="2663" y="250"/>
                  <a:pt x="2663" y="250"/>
                  <a:pt x="2664" y="251"/>
                </a:cubicBezTo>
                <a:cubicBezTo>
                  <a:pt x="2664" y="251"/>
                  <a:pt x="2664" y="252"/>
                  <a:pt x="2664" y="252"/>
                </a:cubicBezTo>
                <a:cubicBezTo>
                  <a:pt x="2664" y="252"/>
                  <a:pt x="2665" y="252"/>
                  <a:pt x="2665" y="252"/>
                </a:cubicBezTo>
                <a:cubicBezTo>
                  <a:pt x="2665" y="252"/>
                  <a:pt x="2665" y="252"/>
                  <a:pt x="2665" y="252"/>
                </a:cubicBezTo>
                <a:cubicBezTo>
                  <a:pt x="2665" y="252"/>
                  <a:pt x="2666" y="252"/>
                  <a:pt x="2666" y="251"/>
                </a:cubicBezTo>
                <a:cubicBezTo>
                  <a:pt x="2665" y="251"/>
                  <a:pt x="2665" y="251"/>
                  <a:pt x="2665" y="251"/>
                </a:cubicBezTo>
                <a:cubicBezTo>
                  <a:pt x="2665" y="250"/>
                  <a:pt x="2664" y="250"/>
                  <a:pt x="2664" y="250"/>
                </a:cubicBezTo>
                <a:cubicBezTo>
                  <a:pt x="2663" y="249"/>
                  <a:pt x="2663" y="248"/>
                  <a:pt x="2662" y="247"/>
                </a:cubicBezTo>
                <a:cubicBezTo>
                  <a:pt x="2662" y="246"/>
                  <a:pt x="2662" y="246"/>
                  <a:pt x="2662" y="246"/>
                </a:cubicBezTo>
                <a:cubicBezTo>
                  <a:pt x="2662" y="246"/>
                  <a:pt x="2662" y="245"/>
                  <a:pt x="2662" y="245"/>
                </a:cubicBezTo>
                <a:cubicBezTo>
                  <a:pt x="2662" y="245"/>
                  <a:pt x="2662" y="245"/>
                  <a:pt x="2662" y="245"/>
                </a:cubicBezTo>
                <a:cubicBezTo>
                  <a:pt x="2661" y="245"/>
                  <a:pt x="2661" y="245"/>
                  <a:pt x="2661" y="245"/>
                </a:cubicBezTo>
                <a:cubicBezTo>
                  <a:pt x="2661" y="245"/>
                  <a:pt x="2661" y="244"/>
                  <a:pt x="2660" y="244"/>
                </a:cubicBezTo>
                <a:cubicBezTo>
                  <a:pt x="2660" y="244"/>
                  <a:pt x="2660" y="243"/>
                  <a:pt x="2660" y="243"/>
                </a:cubicBezTo>
                <a:cubicBezTo>
                  <a:pt x="2660" y="242"/>
                  <a:pt x="2660" y="242"/>
                  <a:pt x="2660" y="242"/>
                </a:cubicBezTo>
                <a:cubicBezTo>
                  <a:pt x="2661" y="242"/>
                  <a:pt x="2661" y="242"/>
                  <a:pt x="2661" y="242"/>
                </a:cubicBezTo>
                <a:cubicBezTo>
                  <a:pt x="2660" y="242"/>
                  <a:pt x="2660" y="241"/>
                  <a:pt x="2660" y="240"/>
                </a:cubicBezTo>
                <a:cubicBezTo>
                  <a:pt x="2660" y="240"/>
                  <a:pt x="2660" y="239"/>
                  <a:pt x="2660" y="239"/>
                </a:cubicBezTo>
                <a:cubicBezTo>
                  <a:pt x="2661" y="238"/>
                  <a:pt x="2661" y="238"/>
                  <a:pt x="2660" y="237"/>
                </a:cubicBezTo>
                <a:cubicBezTo>
                  <a:pt x="2660" y="236"/>
                  <a:pt x="2660" y="235"/>
                  <a:pt x="2661" y="234"/>
                </a:cubicBezTo>
                <a:cubicBezTo>
                  <a:pt x="2661" y="233"/>
                  <a:pt x="2662" y="233"/>
                  <a:pt x="2662" y="233"/>
                </a:cubicBezTo>
                <a:cubicBezTo>
                  <a:pt x="2662" y="233"/>
                  <a:pt x="2663" y="233"/>
                  <a:pt x="2663" y="233"/>
                </a:cubicBezTo>
                <a:cubicBezTo>
                  <a:pt x="2663" y="233"/>
                  <a:pt x="2663" y="233"/>
                  <a:pt x="2663" y="233"/>
                </a:cubicBezTo>
                <a:cubicBezTo>
                  <a:pt x="2663" y="233"/>
                  <a:pt x="2663" y="233"/>
                  <a:pt x="2663" y="233"/>
                </a:cubicBezTo>
                <a:cubicBezTo>
                  <a:pt x="2664" y="232"/>
                  <a:pt x="2664" y="231"/>
                  <a:pt x="2665" y="230"/>
                </a:cubicBezTo>
                <a:cubicBezTo>
                  <a:pt x="2664" y="230"/>
                  <a:pt x="2663" y="230"/>
                  <a:pt x="2663" y="229"/>
                </a:cubicBezTo>
                <a:cubicBezTo>
                  <a:pt x="2663" y="229"/>
                  <a:pt x="2663" y="229"/>
                  <a:pt x="2663" y="229"/>
                </a:cubicBezTo>
                <a:cubicBezTo>
                  <a:pt x="2662" y="229"/>
                  <a:pt x="2661" y="228"/>
                  <a:pt x="2661" y="227"/>
                </a:cubicBezTo>
                <a:cubicBezTo>
                  <a:pt x="2661" y="226"/>
                  <a:pt x="2662" y="225"/>
                  <a:pt x="2662" y="225"/>
                </a:cubicBezTo>
                <a:cubicBezTo>
                  <a:pt x="2664" y="223"/>
                  <a:pt x="2665" y="223"/>
                  <a:pt x="2666" y="223"/>
                </a:cubicBezTo>
                <a:cubicBezTo>
                  <a:pt x="2667" y="223"/>
                  <a:pt x="2667" y="223"/>
                  <a:pt x="2667" y="223"/>
                </a:cubicBezTo>
                <a:cubicBezTo>
                  <a:pt x="2668" y="223"/>
                  <a:pt x="2668" y="224"/>
                  <a:pt x="2669" y="224"/>
                </a:cubicBezTo>
                <a:cubicBezTo>
                  <a:pt x="2669" y="224"/>
                  <a:pt x="2669" y="224"/>
                  <a:pt x="2669" y="224"/>
                </a:cubicBezTo>
                <a:cubicBezTo>
                  <a:pt x="2669" y="224"/>
                  <a:pt x="2669" y="225"/>
                  <a:pt x="2669" y="226"/>
                </a:cubicBezTo>
                <a:cubicBezTo>
                  <a:pt x="2669" y="227"/>
                  <a:pt x="2669" y="228"/>
                  <a:pt x="2668" y="229"/>
                </a:cubicBezTo>
                <a:cubicBezTo>
                  <a:pt x="2667" y="230"/>
                  <a:pt x="2667" y="230"/>
                  <a:pt x="2667" y="230"/>
                </a:cubicBezTo>
                <a:cubicBezTo>
                  <a:pt x="2667" y="230"/>
                  <a:pt x="2667" y="230"/>
                  <a:pt x="2667" y="230"/>
                </a:cubicBezTo>
                <a:cubicBezTo>
                  <a:pt x="2668" y="230"/>
                  <a:pt x="2668" y="231"/>
                  <a:pt x="2668" y="231"/>
                </a:cubicBezTo>
                <a:cubicBezTo>
                  <a:pt x="2668" y="231"/>
                  <a:pt x="2668" y="231"/>
                  <a:pt x="2668" y="231"/>
                </a:cubicBezTo>
                <a:cubicBezTo>
                  <a:pt x="2668" y="231"/>
                  <a:pt x="2669" y="231"/>
                  <a:pt x="2669" y="231"/>
                </a:cubicBezTo>
                <a:cubicBezTo>
                  <a:pt x="2669" y="231"/>
                  <a:pt x="2669" y="231"/>
                  <a:pt x="2669" y="231"/>
                </a:cubicBezTo>
                <a:cubicBezTo>
                  <a:pt x="2670" y="231"/>
                  <a:pt x="2670" y="230"/>
                  <a:pt x="2671" y="230"/>
                </a:cubicBezTo>
                <a:cubicBezTo>
                  <a:pt x="2672" y="230"/>
                  <a:pt x="2672" y="230"/>
                  <a:pt x="2672" y="230"/>
                </a:cubicBezTo>
                <a:cubicBezTo>
                  <a:pt x="2672" y="230"/>
                  <a:pt x="2673" y="230"/>
                  <a:pt x="2673" y="230"/>
                </a:cubicBezTo>
                <a:cubicBezTo>
                  <a:pt x="2674" y="230"/>
                  <a:pt x="2674" y="230"/>
                  <a:pt x="2675" y="230"/>
                </a:cubicBezTo>
                <a:cubicBezTo>
                  <a:pt x="2676" y="230"/>
                  <a:pt x="2676" y="230"/>
                  <a:pt x="2676" y="230"/>
                </a:cubicBezTo>
                <a:cubicBezTo>
                  <a:pt x="2676" y="230"/>
                  <a:pt x="2676" y="229"/>
                  <a:pt x="2677" y="229"/>
                </a:cubicBezTo>
                <a:cubicBezTo>
                  <a:pt x="2677" y="229"/>
                  <a:pt x="2678" y="229"/>
                  <a:pt x="2678" y="229"/>
                </a:cubicBezTo>
                <a:cubicBezTo>
                  <a:pt x="2679" y="229"/>
                  <a:pt x="2680" y="231"/>
                  <a:pt x="2681" y="232"/>
                </a:cubicBezTo>
                <a:cubicBezTo>
                  <a:pt x="2681" y="232"/>
                  <a:pt x="2681" y="232"/>
                  <a:pt x="2681" y="232"/>
                </a:cubicBezTo>
                <a:cubicBezTo>
                  <a:pt x="2681" y="232"/>
                  <a:pt x="2681" y="233"/>
                  <a:pt x="2681" y="233"/>
                </a:cubicBezTo>
                <a:cubicBezTo>
                  <a:pt x="2681" y="233"/>
                  <a:pt x="2681" y="233"/>
                  <a:pt x="2681" y="233"/>
                </a:cubicBezTo>
                <a:cubicBezTo>
                  <a:pt x="2681" y="232"/>
                  <a:pt x="2681" y="232"/>
                  <a:pt x="2681" y="231"/>
                </a:cubicBezTo>
                <a:cubicBezTo>
                  <a:pt x="2682" y="231"/>
                  <a:pt x="2683" y="230"/>
                  <a:pt x="2684" y="230"/>
                </a:cubicBezTo>
                <a:cubicBezTo>
                  <a:pt x="2684" y="230"/>
                  <a:pt x="2684" y="230"/>
                  <a:pt x="2685" y="230"/>
                </a:cubicBezTo>
                <a:cubicBezTo>
                  <a:pt x="2685" y="231"/>
                  <a:pt x="2686" y="231"/>
                  <a:pt x="2686" y="232"/>
                </a:cubicBezTo>
                <a:cubicBezTo>
                  <a:pt x="2686" y="232"/>
                  <a:pt x="2686" y="232"/>
                  <a:pt x="2686" y="233"/>
                </a:cubicBezTo>
                <a:cubicBezTo>
                  <a:pt x="2686" y="232"/>
                  <a:pt x="2686" y="232"/>
                  <a:pt x="2686" y="231"/>
                </a:cubicBezTo>
                <a:cubicBezTo>
                  <a:pt x="2686" y="231"/>
                  <a:pt x="2687" y="230"/>
                  <a:pt x="2687" y="230"/>
                </a:cubicBezTo>
                <a:cubicBezTo>
                  <a:pt x="2688" y="230"/>
                  <a:pt x="2688" y="230"/>
                  <a:pt x="2689" y="230"/>
                </a:cubicBezTo>
                <a:cubicBezTo>
                  <a:pt x="2689" y="230"/>
                  <a:pt x="2689" y="230"/>
                  <a:pt x="2689" y="230"/>
                </a:cubicBezTo>
                <a:cubicBezTo>
                  <a:pt x="2690" y="230"/>
                  <a:pt x="2690" y="230"/>
                  <a:pt x="2691" y="230"/>
                </a:cubicBezTo>
                <a:cubicBezTo>
                  <a:pt x="2692" y="230"/>
                  <a:pt x="2692" y="230"/>
                  <a:pt x="2692" y="230"/>
                </a:cubicBezTo>
                <a:cubicBezTo>
                  <a:pt x="2692" y="230"/>
                  <a:pt x="2692" y="230"/>
                  <a:pt x="2693" y="230"/>
                </a:cubicBezTo>
                <a:cubicBezTo>
                  <a:pt x="2693" y="230"/>
                  <a:pt x="2693" y="230"/>
                  <a:pt x="2694" y="230"/>
                </a:cubicBezTo>
                <a:cubicBezTo>
                  <a:pt x="2694" y="230"/>
                  <a:pt x="2694" y="230"/>
                  <a:pt x="2694" y="230"/>
                </a:cubicBezTo>
                <a:cubicBezTo>
                  <a:pt x="2694" y="230"/>
                  <a:pt x="2694" y="230"/>
                  <a:pt x="2694" y="230"/>
                </a:cubicBezTo>
                <a:cubicBezTo>
                  <a:pt x="2695" y="230"/>
                  <a:pt x="2695" y="230"/>
                  <a:pt x="2696" y="230"/>
                </a:cubicBezTo>
                <a:cubicBezTo>
                  <a:pt x="2696" y="230"/>
                  <a:pt x="2696" y="230"/>
                  <a:pt x="2696" y="230"/>
                </a:cubicBezTo>
                <a:cubicBezTo>
                  <a:pt x="2697" y="231"/>
                  <a:pt x="2698" y="231"/>
                  <a:pt x="2699" y="232"/>
                </a:cubicBezTo>
                <a:cubicBezTo>
                  <a:pt x="2699" y="232"/>
                  <a:pt x="2699" y="232"/>
                  <a:pt x="2699" y="232"/>
                </a:cubicBezTo>
                <a:cubicBezTo>
                  <a:pt x="2699" y="232"/>
                  <a:pt x="2700" y="232"/>
                  <a:pt x="2700" y="232"/>
                </a:cubicBezTo>
                <a:cubicBezTo>
                  <a:pt x="2700" y="231"/>
                  <a:pt x="2700" y="231"/>
                  <a:pt x="2701" y="231"/>
                </a:cubicBezTo>
                <a:cubicBezTo>
                  <a:pt x="2701" y="231"/>
                  <a:pt x="2702" y="232"/>
                  <a:pt x="2702" y="232"/>
                </a:cubicBezTo>
                <a:cubicBezTo>
                  <a:pt x="2703" y="233"/>
                  <a:pt x="2703" y="233"/>
                  <a:pt x="2703" y="234"/>
                </a:cubicBezTo>
                <a:cubicBezTo>
                  <a:pt x="2703" y="234"/>
                  <a:pt x="2703" y="234"/>
                  <a:pt x="2703" y="234"/>
                </a:cubicBezTo>
                <a:cubicBezTo>
                  <a:pt x="2703" y="234"/>
                  <a:pt x="2703" y="234"/>
                  <a:pt x="2703" y="234"/>
                </a:cubicBezTo>
                <a:cubicBezTo>
                  <a:pt x="2703" y="234"/>
                  <a:pt x="2704" y="233"/>
                  <a:pt x="2704" y="233"/>
                </a:cubicBezTo>
                <a:cubicBezTo>
                  <a:pt x="2704" y="233"/>
                  <a:pt x="2705" y="233"/>
                  <a:pt x="2705" y="233"/>
                </a:cubicBezTo>
                <a:cubicBezTo>
                  <a:pt x="2707" y="234"/>
                  <a:pt x="2707" y="235"/>
                  <a:pt x="2707" y="236"/>
                </a:cubicBezTo>
                <a:cubicBezTo>
                  <a:pt x="2707" y="236"/>
                  <a:pt x="2707" y="237"/>
                  <a:pt x="2707" y="237"/>
                </a:cubicBezTo>
                <a:cubicBezTo>
                  <a:pt x="2707" y="237"/>
                  <a:pt x="2707" y="237"/>
                  <a:pt x="2707" y="237"/>
                </a:cubicBezTo>
                <a:cubicBezTo>
                  <a:pt x="2708" y="237"/>
                  <a:pt x="2708" y="237"/>
                  <a:pt x="2709" y="237"/>
                </a:cubicBezTo>
                <a:cubicBezTo>
                  <a:pt x="2709" y="237"/>
                  <a:pt x="2709" y="237"/>
                  <a:pt x="2709" y="237"/>
                </a:cubicBezTo>
                <a:cubicBezTo>
                  <a:pt x="2710" y="237"/>
                  <a:pt x="2710" y="237"/>
                  <a:pt x="2710" y="238"/>
                </a:cubicBezTo>
                <a:cubicBezTo>
                  <a:pt x="2711" y="238"/>
                  <a:pt x="2711" y="239"/>
                  <a:pt x="2710" y="239"/>
                </a:cubicBezTo>
                <a:cubicBezTo>
                  <a:pt x="2710" y="240"/>
                  <a:pt x="2710" y="240"/>
                  <a:pt x="2712" y="241"/>
                </a:cubicBezTo>
                <a:cubicBezTo>
                  <a:pt x="2712" y="241"/>
                  <a:pt x="2712" y="241"/>
                  <a:pt x="2712" y="242"/>
                </a:cubicBezTo>
                <a:cubicBezTo>
                  <a:pt x="2713" y="242"/>
                  <a:pt x="2713" y="243"/>
                  <a:pt x="2713" y="243"/>
                </a:cubicBezTo>
                <a:cubicBezTo>
                  <a:pt x="2713" y="243"/>
                  <a:pt x="2713" y="243"/>
                  <a:pt x="2713" y="243"/>
                </a:cubicBezTo>
                <a:cubicBezTo>
                  <a:pt x="2715" y="244"/>
                  <a:pt x="2715" y="244"/>
                  <a:pt x="2715" y="245"/>
                </a:cubicBezTo>
                <a:cubicBezTo>
                  <a:pt x="2715" y="245"/>
                  <a:pt x="2715" y="246"/>
                  <a:pt x="2715" y="246"/>
                </a:cubicBezTo>
                <a:cubicBezTo>
                  <a:pt x="2715" y="246"/>
                  <a:pt x="2716" y="246"/>
                  <a:pt x="2716" y="246"/>
                </a:cubicBezTo>
                <a:cubicBezTo>
                  <a:pt x="2717" y="246"/>
                  <a:pt x="2717" y="246"/>
                  <a:pt x="2717" y="247"/>
                </a:cubicBezTo>
                <a:cubicBezTo>
                  <a:pt x="2718" y="247"/>
                  <a:pt x="2719" y="248"/>
                  <a:pt x="2718" y="249"/>
                </a:cubicBezTo>
                <a:cubicBezTo>
                  <a:pt x="2718" y="250"/>
                  <a:pt x="2717" y="251"/>
                  <a:pt x="2716" y="252"/>
                </a:cubicBezTo>
                <a:cubicBezTo>
                  <a:pt x="2716" y="252"/>
                  <a:pt x="2716" y="252"/>
                  <a:pt x="2716" y="252"/>
                </a:cubicBezTo>
                <a:cubicBezTo>
                  <a:pt x="2715" y="252"/>
                  <a:pt x="2715" y="252"/>
                  <a:pt x="2715" y="253"/>
                </a:cubicBezTo>
                <a:cubicBezTo>
                  <a:pt x="2715" y="253"/>
                  <a:pt x="2715" y="253"/>
                  <a:pt x="2715" y="253"/>
                </a:cubicBezTo>
                <a:cubicBezTo>
                  <a:pt x="2715" y="253"/>
                  <a:pt x="2715" y="253"/>
                  <a:pt x="2715" y="253"/>
                </a:cubicBezTo>
                <a:cubicBezTo>
                  <a:pt x="2715" y="253"/>
                  <a:pt x="2715" y="253"/>
                  <a:pt x="2716" y="253"/>
                </a:cubicBezTo>
                <a:cubicBezTo>
                  <a:pt x="2716" y="253"/>
                  <a:pt x="2717" y="253"/>
                  <a:pt x="2717" y="253"/>
                </a:cubicBezTo>
                <a:cubicBezTo>
                  <a:pt x="2717" y="253"/>
                  <a:pt x="2717" y="253"/>
                  <a:pt x="2717" y="253"/>
                </a:cubicBezTo>
                <a:cubicBezTo>
                  <a:pt x="2718" y="253"/>
                  <a:pt x="2718" y="253"/>
                  <a:pt x="2719" y="254"/>
                </a:cubicBezTo>
                <a:cubicBezTo>
                  <a:pt x="2719" y="254"/>
                  <a:pt x="2719" y="254"/>
                  <a:pt x="2719" y="254"/>
                </a:cubicBezTo>
                <a:cubicBezTo>
                  <a:pt x="2719" y="254"/>
                  <a:pt x="2720" y="253"/>
                  <a:pt x="2720" y="253"/>
                </a:cubicBezTo>
                <a:cubicBezTo>
                  <a:pt x="2721" y="254"/>
                  <a:pt x="2721" y="254"/>
                  <a:pt x="2722" y="254"/>
                </a:cubicBezTo>
                <a:cubicBezTo>
                  <a:pt x="2723" y="255"/>
                  <a:pt x="2724" y="256"/>
                  <a:pt x="2724" y="257"/>
                </a:cubicBezTo>
                <a:cubicBezTo>
                  <a:pt x="2724" y="257"/>
                  <a:pt x="2724" y="258"/>
                  <a:pt x="2723" y="258"/>
                </a:cubicBezTo>
                <a:cubicBezTo>
                  <a:pt x="2723" y="259"/>
                  <a:pt x="2723" y="259"/>
                  <a:pt x="2723" y="259"/>
                </a:cubicBezTo>
                <a:cubicBezTo>
                  <a:pt x="2723" y="259"/>
                  <a:pt x="2723" y="259"/>
                  <a:pt x="2723" y="259"/>
                </a:cubicBezTo>
                <a:cubicBezTo>
                  <a:pt x="2724" y="259"/>
                  <a:pt x="2724" y="260"/>
                  <a:pt x="2724" y="260"/>
                </a:cubicBezTo>
                <a:cubicBezTo>
                  <a:pt x="2724" y="260"/>
                  <a:pt x="2724" y="260"/>
                  <a:pt x="2724" y="260"/>
                </a:cubicBezTo>
                <a:cubicBezTo>
                  <a:pt x="2725" y="260"/>
                  <a:pt x="2726" y="261"/>
                  <a:pt x="2726" y="261"/>
                </a:cubicBezTo>
                <a:cubicBezTo>
                  <a:pt x="2726" y="262"/>
                  <a:pt x="2726" y="263"/>
                  <a:pt x="2726" y="263"/>
                </a:cubicBezTo>
                <a:cubicBezTo>
                  <a:pt x="2725" y="263"/>
                  <a:pt x="2725" y="264"/>
                  <a:pt x="2725" y="264"/>
                </a:cubicBezTo>
                <a:cubicBezTo>
                  <a:pt x="2725" y="265"/>
                  <a:pt x="2724" y="266"/>
                  <a:pt x="2723" y="266"/>
                </a:cubicBezTo>
                <a:cubicBezTo>
                  <a:pt x="2723" y="267"/>
                  <a:pt x="2722" y="267"/>
                  <a:pt x="2721" y="267"/>
                </a:cubicBezTo>
                <a:cubicBezTo>
                  <a:pt x="2721" y="267"/>
                  <a:pt x="2721" y="267"/>
                  <a:pt x="2721" y="267"/>
                </a:cubicBezTo>
                <a:cubicBezTo>
                  <a:pt x="2720" y="267"/>
                  <a:pt x="2720" y="267"/>
                  <a:pt x="2719" y="267"/>
                </a:cubicBezTo>
                <a:cubicBezTo>
                  <a:pt x="2719" y="267"/>
                  <a:pt x="2719" y="267"/>
                  <a:pt x="2719" y="267"/>
                </a:cubicBezTo>
                <a:cubicBezTo>
                  <a:pt x="2719" y="267"/>
                  <a:pt x="2718" y="266"/>
                  <a:pt x="2717" y="266"/>
                </a:cubicBezTo>
                <a:cubicBezTo>
                  <a:pt x="2718" y="266"/>
                  <a:pt x="2718" y="267"/>
                  <a:pt x="2718" y="267"/>
                </a:cubicBezTo>
                <a:cubicBezTo>
                  <a:pt x="2718" y="267"/>
                  <a:pt x="2718" y="268"/>
                  <a:pt x="2717" y="268"/>
                </a:cubicBezTo>
                <a:cubicBezTo>
                  <a:pt x="2717" y="268"/>
                  <a:pt x="2717" y="269"/>
                  <a:pt x="2717" y="269"/>
                </a:cubicBezTo>
                <a:cubicBezTo>
                  <a:pt x="2718" y="269"/>
                  <a:pt x="2719" y="270"/>
                  <a:pt x="2720" y="271"/>
                </a:cubicBezTo>
                <a:cubicBezTo>
                  <a:pt x="2720" y="271"/>
                  <a:pt x="2720" y="271"/>
                  <a:pt x="2720" y="271"/>
                </a:cubicBezTo>
                <a:cubicBezTo>
                  <a:pt x="2720" y="271"/>
                  <a:pt x="2721" y="271"/>
                  <a:pt x="2721" y="271"/>
                </a:cubicBezTo>
                <a:cubicBezTo>
                  <a:pt x="2722" y="271"/>
                  <a:pt x="2723" y="271"/>
                  <a:pt x="2723" y="272"/>
                </a:cubicBezTo>
                <a:cubicBezTo>
                  <a:pt x="2723" y="272"/>
                  <a:pt x="2723" y="272"/>
                  <a:pt x="2723" y="272"/>
                </a:cubicBezTo>
                <a:cubicBezTo>
                  <a:pt x="2723" y="271"/>
                  <a:pt x="2724" y="271"/>
                  <a:pt x="2724" y="271"/>
                </a:cubicBezTo>
                <a:cubicBezTo>
                  <a:pt x="2724" y="270"/>
                  <a:pt x="2725" y="269"/>
                  <a:pt x="2726" y="269"/>
                </a:cubicBezTo>
                <a:cubicBezTo>
                  <a:pt x="2726" y="269"/>
                  <a:pt x="2727" y="269"/>
                  <a:pt x="2727" y="269"/>
                </a:cubicBezTo>
                <a:cubicBezTo>
                  <a:pt x="2728" y="269"/>
                  <a:pt x="2729" y="270"/>
                  <a:pt x="2729" y="271"/>
                </a:cubicBezTo>
                <a:cubicBezTo>
                  <a:pt x="2730" y="272"/>
                  <a:pt x="2729" y="273"/>
                  <a:pt x="2728" y="273"/>
                </a:cubicBezTo>
                <a:cubicBezTo>
                  <a:pt x="2729" y="273"/>
                  <a:pt x="2729" y="273"/>
                  <a:pt x="2730" y="273"/>
                </a:cubicBezTo>
                <a:cubicBezTo>
                  <a:pt x="2731" y="273"/>
                  <a:pt x="2732" y="274"/>
                  <a:pt x="2732" y="274"/>
                </a:cubicBezTo>
                <a:cubicBezTo>
                  <a:pt x="2732" y="275"/>
                  <a:pt x="2732" y="276"/>
                  <a:pt x="2732" y="277"/>
                </a:cubicBezTo>
                <a:cubicBezTo>
                  <a:pt x="2732" y="277"/>
                  <a:pt x="2733" y="278"/>
                  <a:pt x="2733" y="278"/>
                </a:cubicBezTo>
                <a:cubicBezTo>
                  <a:pt x="2734" y="279"/>
                  <a:pt x="2734" y="279"/>
                  <a:pt x="2734" y="279"/>
                </a:cubicBezTo>
                <a:cubicBezTo>
                  <a:pt x="2734" y="279"/>
                  <a:pt x="2735" y="279"/>
                  <a:pt x="2735" y="280"/>
                </a:cubicBezTo>
                <a:cubicBezTo>
                  <a:pt x="2735" y="280"/>
                  <a:pt x="2735" y="280"/>
                  <a:pt x="2736" y="280"/>
                </a:cubicBezTo>
                <a:cubicBezTo>
                  <a:pt x="2736" y="280"/>
                  <a:pt x="2737" y="280"/>
                  <a:pt x="2737" y="281"/>
                </a:cubicBezTo>
                <a:cubicBezTo>
                  <a:pt x="2737" y="281"/>
                  <a:pt x="2738" y="281"/>
                  <a:pt x="2738" y="282"/>
                </a:cubicBezTo>
                <a:cubicBezTo>
                  <a:pt x="2739" y="283"/>
                  <a:pt x="2739" y="283"/>
                  <a:pt x="2740" y="284"/>
                </a:cubicBezTo>
                <a:cubicBezTo>
                  <a:pt x="2740" y="284"/>
                  <a:pt x="2740" y="284"/>
                  <a:pt x="2740" y="284"/>
                </a:cubicBezTo>
                <a:cubicBezTo>
                  <a:pt x="2741" y="284"/>
                  <a:pt x="2741" y="285"/>
                  <a:pt x="2742" y="285"/>
                </a:cubicBezTo>
                <a:cubicBezTo>
                  <a:pt x="2742" y="285"/>
                  <a:pt x="2742" y="285"/>
                  <a:pt x="2742" y="285"/>
                </a:cubicBezTo>
                <a:cubicBezTo>
                  <a:pt x="2742" y="285"/>
                  <a:pt x="2742" y="285"/>
                  <a:pt x="2742" y="285"/>
                </a:cubicBezTo>
                <a:cubicBezTo>
                  <a:pt x="2742" y="285"/>
                  <a:pt x="2743" y="285"/>
                  <a:pt x="2743" y="285"/>
                </a:cubicBezTo>
                <a:cubicBezTo>
                  <a:pt x="2744" y="285"/>
                  <a:pt x="2745" y="287"/>
                  <a:pt x="2745" y="287"/>
                </a:cubicBezTo>
                <a:cubicBezTo>
                  <a:pt x="2745" y="287"/>
                  <a:pt x="2745" y="288"/>
                  <a:pt x="2745" y="288"/>
                </a:cubicBezTo>
                <a:cubicBezTo>
                  <a:pt x="2745" y="288"/>
                  <a:pt x="2745" y="288"/>
                  <a:pt x="2745" y="288"/>
                </a:cubicBezTo>
                <a:cubicBezTo>
                  <a:pt x="2746" y="288"/>
                  <a:pt x="2746" y="288"/>
                  <a:pt x="2746" y="288"/>
                </a:cubicBezTo>
                <a:cubicBezTo>
                  <a:pt x="2746" y="288"/>
                  <a:pt x="2746" y="288"/>
                  <a:pt x="2747" y="288"/>
                </a:cubicBezTo>
                <a:cubicBezTo>
                  <a:pt x="2747" y="288"/>
                  <a:pt x="2747" y="288"/>
                  <a:pt x="2747" y="288"/>
                </a:cubicBezTo>
                <a:cubicBezTo>
                  <a:pt x="2747" y="288"/>
                  <a:pt x="2747" y="288"/>
                  <a:pt x="2747" y="288"/>
                </a:cubicBezTo>
                <a:cubicBezTo>
                  <a:pt x="2747" y="288"/>
                  <a:pt x="2747" y="288"/>
                  <a:pt x="2747" y="288"/>
                </a:cubicBezTo>
                <a:cubicBezTo>
                  <a:pt x="2747" y="288"/>
                  <a:pt x="2747" y="287"/>
                  <a:pt x="2748" y="286"/>
                </a:cubicBezTo>
                <a:cubicBezTo>
                  <a:pt x="2748" y="286"/>
                  <a:pt x="2749" y="286"/>
                  <a:pt x="2750" y="286"/>
                </a:cubicBezTo>
                <a:cubicBezTo>
                  <a:pt x="2750" y="286"/>
                  <a:pt x="2751" y="286"/>
                  <a:pt x="2751" y="287"/>
                </a:cubicBezTo>
                <a:cubicBezTo>
                  <a:pt x="2752" y="287"/>
                  <a:pt x="2752" y="287"/>
                  <a:pt x="2752" y="287"/>
                </a:cubicBezTo>
                <a:cubicBezTo>
                  <a:pt x="2752" y="287"/>
                  <a:pt x="2752" y="286"/>
                  <a:pt x="2753" y="286"/>
                </a:cubicBezTo>
                <a:cubicBezTo>
                  <a:pt x="2753" y="285"/>
                  <a:pt x="2753" y="285"/>
                  <a:pt x="2753" y="285"/>
                </a:cubicBezTo>
                <a:cubicBezTo>
                  <a:pt x="2753" y="284"/>
                  <a:pt x="2753" y="284"/>
                  <a:pt x="2753" y="283"/>
                </a:cubicBezTo>
                <a:cubicBezTo>
                  <a:pt x="2754" y="282"/>
                  <a:pt x="2754" y="281"/>
                  <a:pt x="2753" y="280"/>
                </a:cubicBezTo>
                <a:cubicBezTo>
                  <a:pt x="2753" y="279"/>
                  <a:pt x="2753" y="278"/>
                  <a:pt x="2753" y="277"/>
                </a:cubicBezTo>
                <a:cubicBezTo>
                  <a:pt x="2752" y="277"/>
                  <a:pt x="2752" y="277"/>
                  <a:pt x="2752" y="277"/>
                </a:cubicBezTo>
                <a:cubicBezTo>
                  <a:pt x="2752" y="276"/>
                  <a:pt x="2752" y="276"/>
                  <a:pt x="2752" y="275"/>
                </a:cubicBezTo>
                <a:cubicBezTo>
                  <a:pt x="2752" y="275"/>
                  <a:pt x="2752" y="275"/>
                  <a:pt x="2752" y="274"/>
                </a:cubicBezTo>
                <a:cubicBezTo>
                  <a:pt x="2752" y="274"/>
                  <a:pt x="2752" y="273"/>
                  <a:pt x="2752" y="273"/>
                </a:cubicBezTo>
                <a:cubicBezTo>
                  <a:pt x="2751" y="272"/>
                  <a:pt x="2751" y="272"/>
                  <a:pt x="2751" y="271"/>
                </a:cubicBezTo>
                <a:cubicBezTo>
                  <a:pt x="2751" y="271"/>
                  <a:pt x="2751" y="271"/>
                  <a:pt x="2751" y="270"/>
                </a:cubicBezTo>
                <a:cubicBezTo>
                  <a:pt x="2751" y="270"/>
                  <a:pt x="2751" y="269"/>
                  <a:pt x="2750" y="269"/>
                </a:cubicBezTo>
                <a:cubicBezTo>
                  <a:pt x="2750" y="268"/>
                  <a:pt x="2750" y="268"/>
                  <a:pt x="2750" y="268"/>
                </a:cubicBezTo>
                <a:cubicBezTo>
                  <a:pt x="2750" y="268"/>
                  <a:pt x="2750" y="268"/>
                  <a:pt x="2750" y="268"/>
                </a:cubicBezTo>
                <a:cubicBezTo>
                  <a:pt x="2750" y="267"/>
                  <a:pt x="2750" y="266"/>
                  <a:pt x="2750" y="266"/>
                </a:cubicBezTo>
                <a:cubicBezTo>
                  <a:pt x="2750" y="265"/>
                  <a:pt x="2750" y="264"/>
                  <a:pt x="2750" y="264"/>
                </a:cubicBezTo>
                <a:cubicBezTo>
                  <a:pt x="2750" y="263"/>
                  <a:pt x="2750" y="263"/>
                  <a:pt x="2750" y="263"/>
                </a:cubicBezTo>
                <a:cubicBezTo>
                  <a:pt x="2750" y="263"/>
                  <a:pt x="2750" y="263"/>
                  <a:pt x="2750" y="262"/>
                </a:cubicBezTo>
                <a:cubicBezTo>
                  <a:pt x="2750" y="262"/>
                  <a:pt x="2750" y="262"/>
                  <a:pt x="2750" y="262"/>
                </a:cubicBezTo>
                <a:cubicBezTo>
                  <a:pt x="2749" y="260"/>
                  <a:pt x="2749" y="258"/>
                  <a:pt x="2750" y="257"/>
                </a:cubicBezTo>
                <a:cubicBezTo>
                  <a:pt x="2751" y="257"/>
                  <a:pt x="2751" y="257"/>
                  <a:pt x="2752" y="257"/>
                </a:cubicBezTo>
                <a:cubicBezTo>
                  <a:pt x="2753" y="257"/>
                  <a:pt x="2754" y="257"/>
                  <a:pt x="2754" y="258"/>
                </a:cubicBezTo>
                <a:cubicBezTo>
                  <a:pt x="2755" y="258"/>
                  <a:pt x="2755" y="259"/>
                  <a:pt x="2755" y="259"/>
                </a:cubicBezTo>
                <a:cubicBezTo>
                  <a:pt x="2755" y="259"/>
                  <a:pt x="2755" y="259"/>
                  <a:pt x="2755" y="260"/>
                </a:cubicBezTo>
                <a:cubicBezTo>
                  <a:pt x="2755" y="260"/>
                  <a:pt x="2755" y="260"/>
                  <a:pt x="2756" y="261"/>
                </a:cubicBezTo>
                <a:cubicBezTo>
                  <a:pt x="2756" y="261"/>
                  <a:pt x="2757" y="261"/>
                  <a:pt x="2757" y="262"/>
                </a:cubicBezTo>
                <a:cubicBezTo>
                  <a:pt x="2757" y="263"/>
                  <a:pt x="2757" y="263"/>
                  <a:pt x="2757" y="263"/>
                </a:cubicBezTo>
                <a:cubicBezTo>
                  <a:pt x="2758" y="263"/>
                  <a:pt x="2758" y="263"/>
                  <a:pt x="2758" y="263"/>
                </a:cubicBezTo>
                <a:cubicBezTo>
                  <a:pt x="2758" y="263"/>
                  <a:pt x="2758" y="263"/>
                  <a:pt x="2759" y="263"/>
                </a:cubicBezTo>
                <a:cubicBezTo>
                  <a:pt x="2760" y="264"/>
                  <a:pt x="2760" y="265"/>
                  <a:pt x="2760" y="266"/>
                </a:cubicBezTo>
                <a:cubicBezTo>
                  <a:pt x="2761" y="266"/>
                  <a:pt x="2761" y="266"/>
                  <a:pt x="2761" y="266"/>
                </a:cubicBezTo>
                <a:cubicBezTo>
                  <a:pt x="2761" y="266"/>
                  <a:pt x="2762" y="267"/>
                  <a:pt x="2762" y="267"/>
                </a:cubicBezTo>
                <a:cubicBezTo>
                  <a:pt x="2763" y="267"/>
                  <a:pt x="2763" y="267"/>
                  <a:pt x="2763" y="267"/>
                </a:cubicBezTo>
                <a:cubicBezTo>
                  <a:pt x="2764" y="267"/>
                  <a:pt x="2764" y="266"/>
                  <a:pt x="2764" y="266"/>
                </a:cubicBezTo>
                <a:cubicBezTo>
                  <a:pt x="2765" y="267"/>
                  <a:pt x="2765" y="267"/>
                  <a:pt x="2766" y="267"/>
                </a:cubicBezTo>
                <a:cubicBezTo>
                  <a:pt x="2766" y="267"/>
                  <a:pt x="2767" y="267"/>
                  <a:pt x="2767" y="267"/>
                </a:cubicBezTo>
                <a:cubicBezTo>
                  <a:pt x="2767" y="268"/>
                  <a:pt x="2767" y="268"/>
                  <a:pt x="2767" y="268"/>
                </a:cubicBezTo>
                <a:cubicBezTo>
                  <a:pt x="2767" y="267"/>
                  <a:pt x="2767" y="267"/>
                  <a:pt x="2767" y="267"/>
                </a:cubicBezTo>
                <a:cubicBezTo>
                  <a:pt x="2768" y="267"/>
                  <a:pt x="2768" y="267"/>
                  <a:pt x="2768" y="267"/>
                </a:cubicBezTo>
                <a:cubicBezTo>
                  <a:pt x="2769" y="267"/>
                  <a:pt x="2769" y="267"/>
                  <a:pt x="2770" y="267"/>
                </a:cubicBezTo>
                <a:cubicBezTo>
                  <a:pt x="2771" y="267"/>
                  <a:pt x="2771" y="267"/>
                  <a:pt x="2771" y="267"/>
                </a:cubicBezTo>
                <a:cubicBezTo>
                  <a:pt x="2773" y="267"/>
                  <a:pt x="2773" y="267"/>
                  <a:pt x="2773" y="267"/>
                </a:cubicBezTo>
                <a:cubicBezTo>
                  <a:pt x="2773" y="267"/>
                  <a:pt x="2774" y="267"/>
                  <a:pt x="2774" y="267"/>
                </a:cubicBezTo>
                <a:cubicBezTo>
                  <a:pt x="2774" y="267"/>
                  <a:pt x="2774" y="267"/>
                  <a:pt x="2774" y="266"/>
                </a:cubicBezTo>
                <a:cubicBezTo>
                  <a:pt x="2774" y="266"/>
                  <a:pt x="2773" y="266"/>
                  <a:pt x="2773" y="266"/>
                </a:cubicBezTo>
                <a:cubicBezTo>
                  <a:pt x="2772" y="266"/>
                  <a:pt x="2772" y="265"/>
                  <a:pt x="2772" y="264"/>
                </a:cubicBezTo>
                <a:cubicBezTo>
                  <a:pt x="2772" y="264"/>
                  <a:pt x="2772" y="264"/>
                  <a:pt x="2772" y="264"/>
                </a:cubicBezTo>
                <a:cubicBezTo>
                  <a:pt x="2772" y="263"/>
                  <a:pt x="2772" y="263"/>
                  <a:pt x="2772" y="262"/>
                </a:cubicBezTo>
                <a:cubicBezTo>
                  <a:pt x="2773" y="261"/>
                  <a:pt x="2774" y="260"/>
                  <a:pt x="2776" y="260"/>
                </a:cubicBezTo>
                <a:cubicBezTo>
                  <a:pt x="2776" y="260"/>
                  <a:pt x="2776" y="260"/>
                  <a:pt x="2776" y="260"/>
                </a:cubicBezTo>
                <a:cubicBezTo>
                  <a:pt x="2776" y="259"/>
                  <a:pt x="2776" y="259"/>
                  <a:pt x="2776" y="259"/>
                </a:cubicBezTo>
                <a:cubicBezTo>
                  <a:pt x="2777" y="259"/>
                  <a:pt x="2777" y="259"/>
                  <a:pt x="2778" y="259"/>
                </a:cubicBezTo>
                <a:cubicBezTo>
                  <a:pt x="2778" y="258"/>
                  <a:pt x="2779" y="258"/>
                  <a:pt x="2779" y="258"/>
                </a:cubicBezTo>
                <a:cubicBezTo>
                  <a:pt x="2779" y="258"/>
                  <a:pt x="2780" y="258"/>
                  <a:pt x="2780" y="258"/>
                </a:cubicBezTo>
                <a:cubicBezTo>
                  <a:pt x="2780" y="258"/>
                  <a:pt x="2780" y="258"/>
                  <a:pt x="2780" y="258"/>
                </a:cubicBezTo>
                <a:cubicBezTo>
                  <a:pt x="2781" y="257"/>
                  <a:pt x="2782" y="257"/>
                  <a:pt x="2783" y="257"/>
                </a:cubicBezTo>
                <a:cubicBezTo>
                  <a:pt x="2784" y="257"/>
                  <a:pt x="2786" y="257"/>
                  <a:pt x="2786" y="258"/>
                </a:cubicBezTo>
                <a:cubicBezTo>
                  <a:pt x="2787" y="258"/>
                  <a:pt x="2787" y="258"/>
                  <a:pt x="2787" y="258"/>
                </a:cubicBezTo>
                <a:cubicBezTo>
                  <a:pt x="2788" y="259"/>
                  <a:pt x="2788" y="259"/>
                  <a:pt x="2789" y="259"/>
                </a:cubicBezTo>
                <a:cubicBezTo>
                  <a:pt x="2789" y="259"/>
                  <a:pt x="2790" y="259"/>
                  <a:pt x="2790" y="259"/>
                </a:cubicBezTo>
                <a:cubicBezTo>
                  <a:pt x="2791" y="259"/>
                  <a:pt x="2792" y="260"/>
                  <a:pt x="2792" y="260"/>
                </a:cubicBezTo>
                <a:cubicBezTo>
                  <a:pt x="2793" y="261"/>
                  <a:pt x="2793" y="261"/>
                  <a:pt x="2793" y="261"/>
                </a:cubicBezTo>
                <a:cubicBezTo>
                  <a:pt x="2793" y="261"/>
                  <a:pt x="2793" y="261"/>
                  <a:pt x="2793" y="261"/>
                </a:cubicBezTo>
                <a:cubicBezTo>
                  <a:pt x="2793" y="260"/>
                  <a:pt x="2793" y="259"/>
                  <a:pt x="2793" y="259"/>
                </a:cubicBezTo>
                <a:cubicBezTo>
                  <a:pt x="2794" y="258"/>
                  <a:pt x="2794" y="258"/>
                  <a:pt x="2795" y="258"/>
                </a:cubicBezTo>
                <a:cubicBezTo>
                  <a:pt x="2795" y="257"/>
                  <a:pt x="2796" y="256"/>
                  <a:pt x="2797" y="256"/>
                </a:cubicBezTo>
                <a:cubicBezTo>
                  <a:pt x="2797" y="256"/>
                  <a:pt x="2797" y="256"/>
                  <a:pt x="2797" y="256"/>
                </a:cubicBezTo>
                <a:cubicBezTo>
                  <a:pt x="2798" y="256"/>
                  <a:pt x="2798" y="256"/>
                  <a:pt x="2798" y="256"/>
                </a:cubicBezTo>
                <a:cubicBezTo>
                  <a:pt x="2798" y="256"/>
                  <a:pt x="2799" y="256"/>
                  <a:pt x="2799" y="257"/>
                </a:cubicBezTo>
                <a:cubicBezTo>
                  <a:pt x="2799" y="257"/>
                  <a:pt x="2800" y="257"/>
                  <a:pt x="2800" y="257"/>
                </a:cubicBezTo>
                <a:cubicBezTo>
                  <a:pt x="2800" y="257"/>
                  <a:pt x="2800" y="257"/>
                  <a:pt x="2800" y="257"/>
                </a:cubicBezTo>
                <a:cubicBezTo>
                  <a:pt x="2800" y="256"/>
                  <a:pt x="2800" y="256"/>
                  <a:pt x="2800" y="255"/>
                </a:cubicBezTo>
                <a:cubicBezTo>
                  <a:pt x="2801" y="255"/>
                  <a:pt x="2801" y="254"/>
                  <a:pt x="2801" y="254"/>
                </a:cubicBezTo>
                <a:cubicBezTo>
                  <a:pt x="2802" y="254"/>
                  <a:pt x="2802" y="253"/>
                  <a:pt x="2802" y="252"/>
                </a:cubicBezTo>
                <a:cubicBezTo>
                  <a:pt x="2802" y="252"/>
                  <a:pt x="2803" y="251"/>
                  <a:pt x="2804" y="251"/>
                </a:cubicBezTo>
                <a:cubicBezTo>
                  <a:pt x="2804" y="251"/>
                  <a:pt x="2804" y="251"/>
                  <a:pt x="2805" y="252"/>
                </a:cubicBezTo>
                <a:cubicBezTo>
                  <a:pt x="2805" y="252"/>
                  <a:pt x="2805" y="252"/>
                  <a:pt x="2806" y="253"/>
                </a:cubicBezTo>
                <a:cubicBezTo>
                  <a:pt x="2806" y="253"/>
                  <a:pt x="2807" y="254"/>
                  <a:pt x="2808" y="254"/>
                </a:cubicBezTo>
                <a:cubicBezTo>
                  <a:pt x="2808" y="254"/>
                  <a:pt x="2808" y="255"/>
                  <a:pt x="2808" y="255"/>
                </a:cubicBezTo>
                <a:cubicBezTo>
                  <a:pt x="2809" y="256"/>
                  <a:pt x="2809" y="256"/>
                  <a:pt x="2809" y="256"/>
                </a:cubicBezTo>
                <a:cubicBezTo>
                  <a:pt x="2810" y="256"/>
                  <a:pt x="2810" y="256"/>
                  <a:pt x="2810" y="256"/>
                </a:cubicBezTo>
                <a:cubicBezTo>
                  <a:pt x="2810" y="256"/>
                  <a:pt x="2810" y="256"/>
                  <a:pt x="2810" y="257"/>
                </a:cubicBezTo>
                <a:cubicBezTo>
                  <a:pt x="2810" y="256"/>
                  <a:pt x="2810" y="256"/>
                  <a:pt x="2810" y="255"/>
                </a:cubicBezTo>
                <a:cubicBezTo>
                  <a:pt x="2810" y="255"/>
                  <a:pt x="2810" y="255"/>
                  <a:pt x="2810" y="255"/>
                </a:cubicBezTo>
                <a:cubicBezTo>
                  <a:pt x="2811" y="254"/>
                  <a:pt x="2811" y="254"/>
                  <a:pt x="2812" y="254"/>
                </a:cubicBezTo>
                <a:cubicBezTo>
                  <a:pt x="2813" y="254"/>
                  <a:pt x="2813" y="254"/>
                  <a:pt x="2813" y="254"/>
                </a:cubicBezTo>
                <a:cubicBezTo>
                  <a:pt x="2814" y="254"/>
                  <a:pt x="2814" y="254"/>
                  <a:pt x="2815" y="254"/>
                </a:cubicBezTo>
                <a:cubicBezTo>
                  <a:pt x="2815" y="254"/>
                  <a:pt x="2815" y="254"/>
                  <a:pt x="2815" y="254"/>
                </a:cubicBezTo>
                <a:cubicBezTo>
                  <a:pt x="2815" y="254"/>
                  <a:pt x="2815" y="254"/>
                  <a:pt x="2816" y="254"/>
                </a:cubicBezTo>
                <a:cubicBezTo>
                  <a:pt x="2815" y="253"/>
                  <a:pt x="2814" y="252"/>
                  <a:pt x="2813" y="252"/>
                </a:cubicBezTo>
                <a:cubicBezTo>
                  <a:pt x="2812" y="251"/>
                  <a:pt x="2811" y="251"/>
                  <a:pt x="2811" y="250"/>
                </a:cubicBezTo>
                <a:cubicBezTo>
                  <a:pt x="2810" y="250"/>
                  <a:pt x="2810" y="249"/>
                  <a:pt x="2810" y="249"/>
                </a:cubicBezTo>
                <a:cubicBezTo>
                  <a:pt x="2810" y="249"/>
                  <a:pt x="2810" y="249"/>
                  <a:pt x="2810" y="248"/>
                </a:cubicBezTo>
                <a:cubicBezTo>
                  <a:pt x="2809" y="247"/>
                  <a:pt x="2809" y="246"/>
                  <a:pt x="2809" y="245"/>
                </a:cubicBezTo>
                <a:cubicBezTo>
                  <a:pt x="2808" y="245"/>
                  <a:pt x="2808" y="245"/>
                  <a:pt x="2807" y="245"/>
                </a:cubicBezTo>
                <a:cubicBezTo>
                  <a:pt x="2806" y="244"/>
                  <a:pt x="2806" y="244"/>
                  <a:pt x="2806" y="243"/>
                </a:cubicBezTo>
                <a:cubicBezTo>
                  <a:pt x="2806" y="242"/>
                  <a:pt x="2806" y="242"/>
                  <a:pt x="2807" y="241"/>
                </a:cubicBezTo>
                <a:cubicBezTo>
                  <a:pt x="2807" y="241"/>
                  <a:pt x="2808" y="240"/>
                  <a:pt x="2808" y="240"/>
                </a:cubicBezTo>
                <a:cubicBezTo>
                  <a:pt x="2807" y="240"/>
                  <a:pt x="2807" y="239"/>
                  <a:pt x="2807" y="239"/>
                </a:cubicBezTo>
                <a:cubicBezTo>
                  <a:pt x="2807" y="239"/>
                  <a:pt x="2807" y="239"/>
                  <a:pt x="2806" y="239"/>
                </a:cubicBezTo>
                <a:cubicBezTo>
                  <a:pt x="2806" y="240"/>
                  <a:pt x="2805" y="240"/>
                  <a:pt x="2805" y="241"/>
                </a:cubicBezTo>
                <a:cubicBezTo>
                  <a:pt x="2804" y="241"/>
                  <a:pt x="2804" y="241"/>
                  <a:pt x="2803" y="241"/>
                </a:cubicBezTo>
                <a:cubicBezTo>
                  <a:pt x="2802" y="241"/>
                  <a:pt x="2802" y="241"/>
                  <a:pt x="2801" y="239"/>
                </a:cubicBezTo>
                <a:cubicBezTo>
                  <a:pt x="2801" y="239"/>
                  <a:pt x="2801" y="238"/>
                  <a:pt x="2801" y="238"/>
                </a:cubicBezTo>
                <a:cubicBezTo>
                  <a:pt x="2801" y="238"/>
                  <a:pt x="2801" y="237"/>
                  <a:pt x="2800" y="237"/>
                </a:cubicBezTo>
                <a:cubicBezTo>
                  <a:pt x="2799" y="236"/>
                  <a:pt x="2799" y="235"/>
                  <a:pt x="2799" y="234"/>
                </a:cubicBezTo>
                <a:cubicBezTo>
                  <a:pt x="2799" y="232"/>
                  <a:pt x="2800" y="230"/>
                  <a:pt x="2802" y="229"/>
                </a:cubicBezTo>
                <a:cubicBezTo>
                  <a:pt x="2803" y="229"/>
                  <a:pt x="2803" y="229"/>
                  <a:pt x="2803" y="228"/>
                </a:cubicBezTo>
                <a:cubicBezTo>
                  <a:pt x="2803" y="227"/>
                  <a:pt x="2804" y="227"/>
                  <a:pt x="2805" y="227"/>
                </a:cubicBezTo>
                <a:cubicBezTo>
                  <a:pt x="2805" y="227"/>
                  <a:pt x="2805" y="226"/>
                  <a:pt x="2806" y="226"/>
                </a:cubicBezTo>
                <a:cubicBezTo>
                  <a:pt x="2806" y="226"/>
                  <a:pt x="2807" y="227"/>
                  <a:pt x="2807" y="227"/>
                </a:cubicBezTo>
                <a:cubicBezTo>
                  <a:pt x="2807" y="227"/>
                  <a:pt x="2807" y="227"/>
                  <a:pt x="2808" y="227"/>
                </a:cubicBezTo>
                <a:cubicBezTo>
                  <a:pt x="2808" y="227"/>
                  <a:pt x="2808" y="227"/>
                  <a:pt x="2809" y="226"/>
                </a:cubicBezTo>
                <a:cubicBezTo>
                  <a:pt x="2809" y="226"/>
                  <a:pt x="2809" y="226"/>
                  <a:pt x="2809" y="226"/>
                </a:cubicBezTo>
                <a:cubicBezTo>
                  <a:pt x="2810" y="225"/>
                  <a:pt x="2810" y="225"/>
                  <a:pt x="2811" y="224"/>
                </a:cubicBezTo>
                <a:cubicBezTo>
                  <a:pt x="2811" y="224"/>
                  <a:pt x="2811" y="223"/>
                  <a:pt x="2811" y="223"/>
                </a:cubicBezTo>
                <a:cubicBezTo>
                  <a:pt x="2811" y="223"/>
                  <a:pt x="2811" y="223"/>
                  <a:pt x="2811" y="223"/>
                </a:cubicBezTo>
                <a:cubicBezTo>
                  <a:pt x="2810" y="223"/>
                  <a:pt x="2809" y="223"/>
                  <a:pt x="2808" y="223"/>
                </a:cubicBezTo>
                <a:cubicBezTo>
                  <a:pt x="2808" y="223"/>
                  <a:pt x="2807" y="222"/>
                  <a:pt x="2807" y="222"/>
                </a:cubicBezTo>
                <a:cubicBezTo>
                  <a:pt x="2806" y="222"/>
                  <a:pt x="2806" y="222"/>
                  <a:pt x="2805" y="222"/>
                </a:cubicBezTo>
                <a:cubicBezTo>
                  <a:pt x="2804" y="221"/>
                  <a:pt x="2804" y="220"/>
                  <a:pt x="2804" y="220"/>
                </a:cubicBezTo>
                <a:cubicBezTo>
                  <a:pt x="2804" y="220"/>
                  <a:pt x="2804" y="220"/>
                  <a:pt x="2804" y="219"/>
                </a:cubicBezTo>
                <a:cubicBezTo>
                  <a:pt x="2803" y="218"/>
                  <a:pt x="2803" y="217"/>
                  <a:pt x="2804" y="216"/>
                </a:cubicBezTo>
                <a:cubicBezTo>
                  <a:pt x="2804" y="215"/>
                  <a:pt x="2805" y="215"/>
                  <a:pt x="2805" y="215"/>
                </a:cubicBezTo>
                <a:cubicBezTo>
                  <a:pt x="2806" y="215"/>
                  <a:pt x="2806" y="215"/>
                  <a:pt x="2806" y="215"/>
                </a:cubicBezTo>
                <a:cubicBezTo>
                  <a:pt x="2806" y="215"/>
                  <a:pt x="2807" y="215"/>
                  <a:pt x="2808" y="215"/>
                </a:cubicBezTo>
                <a:cubicBezTo>
                  <a:pt x="2809" y="215"/>
                  <a:pt x="2810" y="215"/>
                  <a:pt x="2811" y="215"/>
                </a:cubicBezTo>
                <a:cubicBezTo>
                  <a:pt x="2812" y="215"/>
                  <a:pt x="2812" y="215"/>
                  <a:pt x="2813" y="215"/>
                </a:cubicBezTo>
                <a:cubicBezTo>
                  <a:pt x="2813" y="215"/>
                  <a:pt x="2814" y="216"/>
                  <a:pt x="2814" y="216"/>
                </a:cubicBezTo>
                <a:cubicBezTo>
                  <a:pt x="2815" y="216"/>
                  <a:pt x="2815" y="217"/>
                  <a:pt x="2815" y="217"/>
                </a:cubicBezTo>
                <a:cubicBezTo>
                  <a:pt x="2817" y="217"/>
                  <a:pt x="2817" y="217"/>
                  <a:pt x="2817" y="217"/>
                </a:cubicBezTo>
                <a:cubicBezTo>
                  <a:pt x="2817" y="217"/>
                  <a:pt x="2818" y="217"/>
                  <a:pt x="2818" y="216"/>
                </a:cubicBezTo>
                <a:cubicBezTo>
                  <a:pt x="2818" y="216"/>
                  <a:pt x="2818" y="216"/>
                  <a:pt x="2818" y="216"/>
                </a:cubicBezTo>
                <a:cubicBezTo>
                  <a:pt x="2819" y="216"/>
                  <a:pt x="2819" y="215"/>
                  <a:pt x="2820" y="215"/>
                </a:cubicBezTo>
                <a:cubicBezTo>
                  <a:pt x="2821" y="215"/>
                  <a:pt x="2821" y="215"/>
                  <a:pt x="2821" y="215"/>
                </a:cubicBezTo>
                <a:cubicBezTo>
                  <a:pt x="2822" y="216"/>
                  <a:pt x="2822" y="216"/>
                  <a:pt x="2823" y="216"/>
                </a:cubicBezTo>
                <a:cubicBezTo>
                  <a:pt x="2823" y="216"/>
                  <a:pt x="2823" y="216"/>
                  <a:pt x="2824" y="216"/>
                </a:cubicBezTo>
                <a:cubicBezTo>
                  <a:pt x="2825" y="216"/>
                  <a:pt x="2825" y="216"/>
                  <a:pt x="2826" y="216"/>
                </a:cubicBezTo>
                <a:cubicBezTo>
                  <a:pt x="2827" y="216"/>
                  <a:pt x="2827" y="216"/>
                  <a:pt x="2828" y="216"/>
                </a:cubicBezTo>
                <a:cubicBezTo>
                  <a:pt x="2828" y="216"/>
                  <a:pt x="2828" y="216"/>
                  <a:pt x="2828" y="216"/>
                </a:cubicBezTo>
                <a:cubicBezTo>
                  <a:pt x="2828" y="216"/>
                  <a:pt x="2828" y="216"/>
                  <a:pt x="2828" y="216"/>
                </a:cubicBezTo>
                <a:cubicBezTo>
                  <a:pt x="2829" y="216"/>
                  <a:pt x="2830" y="216"/>
                  <a:pt x="2830" y="217"/>
                </a:cubicBezTo>
                <a:cubicBezTo>
                  <a:pt x="2831" y="217"/>
                  <a:pt x="2831" y="217"/>
                  <a:pt x="2832" y="217"/>
                </a:cubicBezTo>
                <a:cubicBezTo>
                  <a:pt x="2832" y="217"/>
                  <a:pt x="2832" y="217"/>
                  <a:pt x="2833" y="217"/>
                </a:cubicBezTo>
                <a:cubicBezTo>
                  <a:pt x="2834" y="217"/>
                  <a:pt x="2834" y="217"/>
                  <a:pt x="2834" y="217"/>
                </a:cubicBezTo>
                <a:cubicBezTo>
                  <a:pt x="2834" y="217"/>
                  <a:pt x="2835" y="217"/>
                  <a:pt x="2835" y="217"/>
                </a:cubicBezTo>
                <a:cubicBezTo>
                  <a:pt x="2835" y="217"/>
                  <a:pt x="2836" y="217"/>
                  <a:pt x="2836" y="217"/>
                </a:cubicBezTo>
                <a:cubicBezTo>
                  <a:pt x="2836" y="217"/>
                  <a:pt x="2837" y="217"/>
                  <a:pt x="2837" y="217"/>
                </a:cubicBezTo>
                <a:cubicBezTo>
                  <a:pt x="2837" y="217"/>
                  <a:pt x="2837" y="217"/>
                  <a:pt x="2838" y="217"/>
                </a:cubicBezTo>
                <a:cubicBezTo>
                  <a:pt x="2838" y="216"/>
                  <a:pt x="2838" y="216"/>
                  <a:pt x="2839" y="215"/>
                </a:cubicBezTo>
                <a:cubicBezTo>
                  <a:pt x="2839" y="215"/>
                  <a:pt x="2840" y="215"/>
                  <a:pt x="2840" y="215"/>
                </a:cubicBezTo>
                <a:cubicBezTo>
                  <a:pt x="2841" y="215"/>
                  <a:pt x="2841" y="215"/>
                  <a:pt x="2842" y="215"/>
                </a:cubicBezTo>
                <a:cubicBezTo>
                  <a:pt x="2842" y="215"/>
                  <a:pt x="2842" y="215"/>
                  <a:pt x="2842" y="215"/>
                </a:cubicBezTo>
                <a:cubicBezTo>
                  <a:pt x="2842" y="215"/>
                  <a:pt x="2842" y="216"/>
                  <a:pt x="2843" y="216"/>
                </a:cubicBezTo>
                <a:cubicBezTo>
                  <a:pt x="2843" y="216"/>
                  <a:pt x="2843" y="216"/>
                  <a:pt x="2844" y="216"/>
                </a:cubicBezTo>
                <a:cubicBezTo>
                  <a:pt x="2844" y="216"/>
                  <a:pt x="2844" y="216"/>
                  <a:pt x="2844" y="216"/>
                </a:cubicBezTo>
                <a:cubicBezTo>
                  <a:pt x="2844" y="216"/>
                  <a:pt x="2844" y="216"/>
                  <a:pt x="2845" y="216"/>
                </a:cubicBezTo>
                <a:cubicBezTo>
                  <a:pt x="2845" y="216"/>
                  <a:pt x="2845" y="215"/>
                  <a:pt x="2846" y="215"/>
                </a:cubicBezTo>
                <a:cubicBezTo>
                  <a:pt x="2846" y="215"/>
                  <a:pt x="2846" y="215"/>
                  <a:pt x="2847" y="215"/>
                </a:cubicBezTo>
                <a:cubicBezTo>
                  <a:pt x="2847" y="215"/>
                  <a:pt x="2847" y="215"/>
                  <a:pt x="2847" y="215"/>
                </a:cubicBezTo>
                <a:cubicBezTo>
                  <a:pt x="2848" y="215"/>
                  <a:pt x="2849" y="216"/>
                  <a:pt x="2849" y="216"/>
                </a:cubicBezTo>
                <a:cubicBezTo>
                  <a:pt x="2849" y="216"/>
                  <a:pt x="2850" y="216"/>
                  <a:pt x="2850" y="216"/>
                </a:cubicBezTo>
                <a:cubicBezTo>
                  <a:pt x="2850" y="216"/>
                  <a:pt x="2850" y="216"/>
                  <a:pt x="2850" y="216"/>
                </a:cubicBezTo>
                <a:cubicBezTo>
                  <a:pt x="2850" y="216"/>
                  <a:pt x="2850" y="216"/>
                  <a:pt x="2850" y="216"/>
                </a:cubicBezTo>
                <a:cubicBezTo>
                  <a:pt x="2851" y="216"/>
                  <a:pt x="2851" y="216"/>
                  <a:pt x="2851" y="216"/>
                </a:cubicBezTo>
                <a:cubicBezTo>
                  <a:pt x="2852" y="216"/>
                  <a:pt x="2852" y="216"/>
                  <a:pt x="2852" y="216"/>
                </a:cubicBezTo>
                <a:cubicBezTo>
                  <a:pt x="2860" y="216"/>
                  <a:pt x="2860" y="216"/>
                  <a:pt x="2860" y="216"/>
                </a:cubicBezTo>
                <a:cubicBezTo>
                  <a:pt x="2861" y="216"/>
                  <a:pt x="2861" y="217"/>
                  <a:pt x="2861" y="217"/>
                </a:cubicBezTo>
                <a:cubicBezTo>
                  <a:pt x="2862" y="217"/>
                  <a:pt x="2862" y="218"/>
                  <a:pt x="2862" y="218"/>
                </a:cubicBezTo>
                <a:cubicBezTo>
                  <a:pt x="2862" y="219"/>
                  <a:pt x="2861" y="219"/>
                  <a:pt x="2860" y="220"/>
                </a:cubicBezTo>
                <a:cubicBezTo>
                  <a:pt x="2860" y="220"/>
                  <a:pt x="2860" y="220"/>
                  <a:pt x="2860" y="220"/>
                </a:cubicBezTo>
                <a:cubicBezTo>
                  <a:pt x="2860" y="220"/>
                  <a:pt x="2860" y="220"/>
                  <a:pt x="2860" y="220"/>
                </a:cubicBezTo>
                <a:cubicBezTo>
                  <a:pt x="2860" y="220"/>
                  <a:pt x="2860" y="220"/>
                  <a:pt x="2861" y="220"/>
                </a:cubicBezTo>
                <a:cubicBezTo>
                  <a:pt x="2861" y="220"/>
                  <a:pt x="2861" y="220"/>
                  <a:pt x="2861" y="220"/>
                </a:cubicBezTo>
                <a:cubicBezTo>
                  <a:pt x="2861" y="220"/>
                  <a:pt x="2862" y="220"/>
                  <a:pt x="2862" y="220"/>
                </a:cubicBezTo>
                <a:cubicBezTo>
                  <a:pt x="2862" y="220"/>
                  <a:pt x="2862" y="220"/>
                  <a:pt x="2862" y="220"/>
                </a:cubicBezTo>
                <a:cubicBezTo>
                  <a:pt x="2862" y="219"/>
                  <a:pt x="2862" y="219"/>
                  <a:pt x="2862" y="218"/>
                </a:cubicBezTo>
                <a:cubicBezTo>
                  <a:pt x="2862" y="218"/>
                  <a:pt x="2862" y="217"/>
                  <a:pt x="2863" y="216"/>
                </a:cubicBezTo>
                <a:cubicBezTo>
                  <a:pt x="2864" y="215"/>
                  <a:pt x="2865" y="214"/>
                  <a:pt x="2867" y="214"/>
                </a:cubicBezTo>
                <a:cubicBezTo>
                  <a:pt x="2869" y="214"/>
                  <a:pt x="2870" y="214"/>
                  <a:pt x="2871" y="213"/>
                </a:cubicBezTo>
                <a:cubicBezTo>
                  <a:pt x="2873" y="213"/>
                  <a:pt x="2873" y="213"/>
                  <a:pt x="2873" y="213"/>
                </a:cubicBezTo>
                <a:cubicBezTo>
                  <a:pt x="2873" y="213"/>
                  <a:pt x="2874" y="213"/>
                  <a:pt x="2875" y="213"/>
                </a:cubicBezTo>
                <a:cubicBezTo>
                  <a:pt x="2876" y="212"/>
                  <a:pt x="2876" y="212"/>
                  <a:pt x="2876" y="212"/>
                </a:cubicBezTo>
                <a:cubicBezTo>
                  <a:pt x="2876" y="212"/>
                  <a:pt x="2877" y="212"/>
                  <a:pt x="2877" y="212"/>
                </a:cubicBezTo>
                <a:cubicBezTo>
                  <a:pt x="2877" y="212"/>
                  <a:pt x="2878" y="212"/>
                  <a:pt x="2878" y="212"/>
                </a:cubicBezTo>
                <a:cubicBezTo>
                  <a:pt x="2879" y="212"/>
                  <a:pt x="2879" y="212"/>
                  <a:pt x="2879" y="212"/>
                </a:cubicBezTo>
                <a:cubicBezTo>
                  <a:pt x="2879" y="212"/>
                  <a:pt x="2880" y="212"/>
                  <a:pt x="2880" y="212"/>
                </a:cubicBezTo>
                <a:cubicBezTo>
                  <a:pt x="2881" y="212"/>
                  <a:pt x="2881" y="212"/>
                  <a:pt x="2881" y="212"/>
                </a:cubicBezTo>
                <a:cubicBezTo>
                  <a:pt x="2881" y="211"/>
                  <a:pt x="2882" y="211"/>
                  <a:pt x="2882" y="211"/>
                </a:cubicBezTo>
                <a:cubicBezTo>
                  <a:pt x="2882" y="212"/>
                  <a:pt x="2883" y="212"/>
                  <a:pt x="2883" y="212"/>
                </a:cubicBezTo>
                <a:cubicBezTo>
                  <a:pt x="2883" y="213"/>
                  <a:pt x="2883" y="213"/>
                  <a:pt x="2883" y="213"/>
                </a:cubicBezTo>
                <a:cubicBezTo>
                  <a:pt x="2884" y="212"/>
                  <a:pt x="2884" y="212"/>
                  <a:pt x="2884" y="212"/>
                </a:cubicBezTo>
                <a:cubicBezTo>
                  <a:pt x="2884" y="212"/>
                  <a:pt x="2885" y="212"/>
                  <a:pt x="2886" y="213"/>
                </a:cubicBezTo>
                <a:cubicBezTo>
                  <a:pt x="2887" y="213"/>
                  <a:pt x="2887" y="213"/>
                  <a:pt x="2888" y="214"/>
                </a:cubicBezTo>
                <a:cubicBezTo>
                  <a:pt x="2890" y="214"/>
                  <a:pt x="2891" y="215"/>
                  <a:pt x="2892" y="216"/>
                </a:cubicBezTo>
                <a:cubicBezTo>
                  <a:pt x="2894" y="217"/>
                  <a:pt x="2893" y="218"/>
                  <a:pt x="2893" y="220"/>
                </a:cubicBezTo>
                <a:cubicBezTo>
                  <a:pt x="2893" y="220"/>
                  <a:pt x="2893" y="220"/>
                  <a:pt x="2893" y="220"/>
                </a:cubicBezTo>
                <a:cubicBezTo>
                  <a:pt x="2893" y="220"/>
                  <a:pt x="2893" y="221"/>
                  <a:pt x="2893" y="221"/>
                </a:cubicBezTo>
                <a:cubicBezTo>
                  <a:pt x="2893" y="221"/>
                  <a:pt x="2893" y="222"/>
                  <a:pt x="2893" y="222"/>
                </a:cubicBezTo>
                <a:cubicBezTo>
                  <a:pt x="2894" y="223"/>
                  <a:pt x="2893" y="224"/>
                  <a:pt x="2893" y="224"/>
                </a:cubicBezTo>
                <a:cubicBezTo>
                  <a:pt x="2892" y="225"/>
                  <a:pt x="2890" y="225"/>
                  <a:pt x="2889" y="225"/>
                </a:cubicBezTo>
                <a:cubicBezTo>
                  <a:pt x="2889" y="225"/>
                  <a:pt x="2889" y="225"/>
                  <a:pt x="2889" y="225"/>
                </a:cubicBezTo>
                <a:cubicBezTo>
                  <a:pt x="2888" y="225"/>
                  <a:pt x="2887" y="225"/>
                  <a:pt x="2886" y="224"/>
                </a:cubicBezTo>
                <a:cubicBezTo>
                  <a:pt x="2886" y="224"/>
                  <a:pt x="2886" y="224"/>
                  <a:pt x="2886" y="224"/>
                </a:cubicBezTo>
                <a:cubicBezTo>
                  <a:pt x="2886" y="225"/>
                  <a:pt x="2886" y="225"/>
                  <a:pt x="2886" y="225"/>
                </a:cubicBezTo>
                <a:cubicBezTo>
                  <a:pt x="2887" y="225"/>
                  <a:pt x="2887" y="225"/>
                  <a:pt x="2887" y="225"/>
                </a:cubicBezTo>
                <a:cubicBezTo>
                  <a:pt x="2887" y="226"/>
                  <a:pt x="2887" y="226"/>
                  <a:pt x="2887" y="226"/>
                </a:cubicBezTo>
                <a:cubicBezTo>
                  <a:pt x="2887" y="227"/>
                  <a:pt x="2887" y="227"/>
                  <a:pt x="2887" y="228"/>
                </a:cubicBezTo>
                <a:cubicBezTo>
                  <a:pt x="2887" y="228"/>
                  <a:pt x="2887" y="228"/>
                  <a:pt x="2887" y="228"/>
                </a:cubicBezTo>
                <a:cubicBezTo>
                  <a:pt x="2887" y="228"/>
                  <a:pt x="2888" y="228"/>
                  <a:pt x="2888" y="228"/>
                </a:cubicBezTo>
                <a:cubicBezTo>
                  <a:pt x="2890" y="228"/>
                  <a:pt x="2891" y="227"/>
                  <a:pt x="2892" y="227"/>
                </a:cubicBezTo>
                <a:cubicBezTo>
                  <a:pt x="2893" y="226"/>
                  <a:pt x="2893" y="226"/>
                  <a:pt x="2894" y="226"/>
                </a:cubicBezTo>
                <a:cubicBezTo>
                  <a:pt x="2894" y="226"/>
                  <a:pt x="2895" y="227"/>
                  <a:pt x="2895" y="227"/>
                </a:cubicBezTo>
                <a:cubicBezTo>
                  <a:pt x="2895" y="227"/>
                  <a:pt x="2895" y="228"/>
                  <a:pt x="2895" y="228"/>
                </a:cubicBezTo>
                <a:cubicBezTo>
                  <a:pt x="2895" y="229"/>
                  <a:pt x="2895" y="229"/>
                  <a:pt x="2895" y="230"/>
                </a:cubicBezTo>
                <a:cubicBezTo>
                  <a:pt x="2895" y="230"/>
                  <a:pt x="2895" y="230"/>
                  <a:pt x="2895" y="230"/>
                </a:cubicBezTo>
                <a:cubicBezTo>
                  <a:pt x="2896" y="230"/>
                  <a:pt x="2896" y="230"/>
                  <a:pt x="2896" y="230"/>
                </a:cubicBezTo>
                <a:cubicBezTo>
                  <a:pt x="2896" y="230"/>
                  <a:pt x="2896" y="231"/>
                  <a:pt x="2896" y="232"/>
                </a:cubicBezTo>
                <a:cubicBezTo>
                  <a:pt x="2896" y="232"/>
                  <a:pt x="2896" y="232"/>
                  <a:pt x="2896" y="232"/>
                </a:cubicBezTo>
                <a:cubicBezTo>
                  <a:pt x="2896" y="233"/>
                  <a:pt x="2896" y="233"/>
                  <a:pt x="2896" y="233"/>
                </a:cubicBezTo>
                <a:cubicBezTo>
                  <a:pt x="2896" y="233"/>
                  <a:pt x="2896" y="233"/>
                  <a:pt x="2896" y="233"/>
                </a:cubicBezTo>
                <a:cubicBezTo>
                  <a:pt x="2896" y="233"/>
                  <a:pt x="2896" y="232"/>
                  <a:pt x="2896" y="232"/>
                </a:cubicBezTo>
                <a:cubicBezTo>
                  <a:pt x="2897" y="231"/>
                  <a:pt x="2898" y="230"/>
                  <a:pt x="2899" y="229"/>
                </a:cubicBezTo>
                <a:cubicBezTo>
                  <a:pt x="2900" y="229"/>
                  <a:pt x="2900" y="229"/>
                  <a:pt x="2901" y="229"/>
                </a:cubicBezTo>
                <a:cubicBezTo>
                  <a:pt x="2903" y="229"/>
                  <a:pt x="2904" y="230"/>
                  <a:pt x="2904" y="231"/>
                </a:cubicBezTo>
                <a:cubicBezTo>
                  <a:pt x="2904" y="233"/>
                  <a:pt x="2904" y="234"/>
                  <a:pt x="2904" y="235"/>
                </a:cubicBezTo>
                <a:cubicBezTo>
                  <a:pt x="2904" y="235"/>
                  <a:pt x="2903" y="236"/>
                  <a:pt x="2903" y="236"/>
                </a:cubicBezTo>
                <a:cubicBezTo>
                  <a:pt x="2903" y="236"/>
                  <a:pt x="2903" y="236"/>
                  <a:pt x="2903" y="236"/>
                </a:cubicBezTo>
                <a:cubicBezTo>
                  <a:pt x="2904" y="235"/>
                  <a:pt x="2904" y="235"/>
                  <a:pt x="2904" y="234"/>
                </a:cubicBezTo>
                <a:cubicBezTo>
                  <a:pt x="2905" y="234"/>
                  <a:pt x="2905" y="233"/>
                  <a:pt x="2906" y="233"/>
                </a:cubicBezTo>
                <a:cubicBezTo>
                  <a:pt x="2906" y="233"/>
                  <a:pt x="2906" y="232"/>
                  <a:pt x="2907" y="232"/>
                </a:cubicBezTo>
                <a:cubicBezTo>
                  <a:pt x="2907" y="231"/>
                  <a:pt x="2908" y="230"/>
                  <a:pt x="2910" y="230"/>
                </a:cubicBezTo>
                <a:cubicBezTo>
                  <a:pt x="2910" y="230"/>
                  <a:pt x="2911" y="230"/>
                  <a:pt x="2911" y="230"/>
                </a:cubicBezTo>
                <a:cubicBezTo>
                  <a:pt x="2912" y="230"/>
                  <a:pt x="2913" y="231"/>
                  <a:pt x="2914" y="231"/>
                </a:cubicBezTo>
                <a:cubicBezTo>
                  <a:pt x="2914" y="232"/>
                  <a:pt x="2915" y="232"/>
                  <a:pt x="2915" y="233"/>
                </a:cubicBezTo>
                <a:cubicBezTo>
                  <a:pt x="2915" y="233"/>
                  <a:pt x="2915" y="233"/>
                  <a:pt x="2915" y="234"/>
                </a:cubicBezTo>
                <a:cubicBezTo>
                  <a:pt x="2916" y="234"/>
                  <a:pt x="2916" y="234"/>
                  <a:pt x="2917" y="235"/>
                </a:cubicBezTo>
                <a:cubicBezTo>
                  <a:pt x="2918" y="234"/>
                  <a:pt x="2918" y="234"/>
                  <a:pt x="2918" y="234"/>
                </a:cubicBezTo>
                <a:cubicBezTo>
                  <a:pt x="2919" y="234"/>
                  <a:pt x="2919" y="234"/>
                  <a:pt x="2919" y="234"/>
                </a:cubicBezTo>
                <a:cubicBezTo>
                  <a:pt x="2919" y="235"/>
                  <a:pt x="2919" y="235"/>
                  <a:pt x="2920" y="235"/>
                </a:cubicBezTo>
                <a:cubicBezTo>
                  <a:pt x="2920" y="235"/>
                  <a:pt x="2921" y="235"/>
                  <a:pt x="2921" y="236"/>
                </a:cubicBezTo>
                <a:cubicBezTo>
                  <a:pt x="2921" y="236"/>
                  <a:pt x="2922" y="236"/>
                  <a:pt x="2922" y="236"/>
                </a:cubicBezTo>
                <a:cubicBezTo>
                  <a:pt x="2922" y="237"/>
                  <a:pt x="2923" y="237"/>
                  <a:pt x="2923" y="238"/>
                </a:cubicBezTo>
                <a:cubicBezTo>
                  <a:pt x="2924" y="239"/>
                  <a:pt x="2923" y="241"/>
                  <a:pt x="2922" y="243"/>
                </a:cubicBezTo>
                <a:cubicBezTo>
                  <a:pt x="2922" y="243"/>
                  <a:pt x="2921" y="243"/>
                  <a:pt x="2921" y="243"/>
                </a:cubicBezTo>
                <a:cubicBezTo>
                  <a:pt x="2921" y="243"/>
                  <a:pt x="2921" y="243"/>
                  <a:pt x="2921" y="243"/>
                </a:cubicBezTo>
                <a:cubicBezTo>
                  <a:pt x="2922" y="244"/>
                  <a:pt x="2922" y="244"/>
                  <a:pt x="2922" y="244"/>
                </a:cubicBezTo>
                <a:cubicBezTo>
                  <a:pt x="2922" y="244"/>
                  <a:pt x="2922" y="244"/>
                  <a:pt x="2922" y="244"/>
                </a:cubicBezTo>
                <a:cubicBezTo>
                  <a:pt x="2923" y="244"/>
                  <a:pt x="2923" y="244"/>
                  <a:pt x="2923" y="244"/>
                </a:cubicBezTo>
                <a:cubicBezTo>
                  <a:pt x="2923" y="243"/>
                  <a:pt x="2923" y="243"/>
                  <a:pt x="2923" y="243"/>
                </a:cubicBezTo>
                <a:cubicBezTo>
                  <a:pt x="2924" y="243"/>
                  <a:pt x="2924" y="243"/>
                  <a:pt x="2925" y="243"/>
                </a:cubicBezTo>
                <a:cubicBezTo>
                  <a:pt x="2925" y="243"/>
                  <a:pt x="2925" y="243"/>
                  <a:pt x="2925" y="243"/>
                </a:cubicBezTo>
                <a:cubicBezTo>
                  <a:pt x="2926" y="243"/>
                  <a:pt x="2926" y="243"/>
                  <a:pt x="2926" y="243"/>
                </a:cubicBezTo>
                <a:cubicBezTo>
                  <a:pt x="2926" y="244"/>
                  <a:pt x="2926" y="244"/>
                  <a:pt x="2926" y="244"/>
                </a:cubicBezTo>
                <a:cubicBezTo>
                  <a:pt x="2926" y="244"/>
                  <a:pt x="2926" y="244"/>
                  <a:pt x="2926" y="244"/>
                </a:cubicBezTo>
                <a:cubicBezTo>
                  <a:pt x="2926" y="243"/>
                  <a:pt x="2926" y="243"/>
                  <a:pt x="2926" y="243"/>
                </a:cubicBezTo>
                <a:cubicBezTo>
                  <a:pt x="2928" y="243"/>
                  <a:pt x="2929" y="242"/>
                  <a:pt x="2931" y="241"/>
                </a:cubicBezTo>
                <a:cubicBezTo>
                  <a:pt x="2931" y="241"/>
                  <a:pt x="2931" y="241"/>
                  <a:pt x="2931" y="241"/>
                </a:cubicBezTo>
                <a:cubicBezTo>
                  <a:pt x="2932" y="240"/>
                  <a:pt x="2933" y="240"/>
                  <a:pt x="2934" y="240"/>
                </a:cubicBezTo>
                <a:cubicBezTo>
                  <a:pt x="2935" y="239"/>
                  <a:pt x="2935" y="239"/>
                  <a:pt x="2935" y="239"/>
                </a:cubicBezTo>
                <a:cubicBezTo>
                  <a:pt x="2936" y="238"/>
                  <a:pt x="2936" y="238"/>
                  <a:pt x="2937" y="237"/>
                </a:cubicBezTo>
                <a:cubicBezTo>
                  <a:pt x="2938" y="237"/>
                  <a:pt x="2939" y="236"/>
                  <a:pt x="2940" y="236"/>
                </a:cubicBezTo>
                <a:cubicBezTo>
                  <a:pt x="2941" y="236"/>
                  <a:pt x="2941" y="236"/>
                  <a:pt x="2941" y="236"/>
                </a:cubicBezTo>
                <a:cubicBezTo>
                  <a:pt x="2941" y="236"/>
                  <a:pt x="2942" y="235"/>
                  <a:pt x="2943" y="234"/>
                </a:cubicBezTo>
                <a:cubicBezTo>
                  <a:pt x="2944" y="234"/>
                  <a:pt x="2944" y="233"/>
                  <a:pt x="2945" y="233"/>
                </a:cubicBezTo>
                <a:cubicBezTo>
                  <a:pt x="2946" y="233"/>
                  <a:pt x="2947" y="232"/>
                  <a:pt x="2947" y="232"/>
                </a:cubicBezTo>
                <a:cubicBezTo>
                  <a:pt x="2948" y="232"/>
                  <a:pt x="2948" y="232"/>
                  <a:pt x="2948" y="232"/>
                </a:cubicBezTo>
                <a:cubicBezTo>
                  <a:pt x="2948" y="232"/>
                  <a:pt x="2948" y="232"/>
                  <a:pt x="2948" y="232"/>
                </a:cubicBezTo>
                <a:cubicBezTo>
                  <a:pt x="2949" y="232"/>
                  <a:pt x="2950" y="232"/>
                  <a:pt x="2950" y="232"/>
                </a:cubicBezTo>
                <a:cubicBezTo>
                  <a:pt x="2950" y="232"/>
                  <a:pt x="2951" y="232"/>
                  <a:pt x="2951" y="232"/>
                </a:cubicBezTo>
                <a:cubicBezTo>
                  <a:pt x="2951" y="231"/>
                  <a:pt x="2952" y="231"/>
                  <a:pt x="2952" y="231"/>
                </a:cubicBezTo>
                <a:cubicBezTo>
                  <a:pt x="2954" y="230"/>
                  <a:pt x="2955" y="230"/>
                  <a:pt x="2957" y="230"/>
                </a:cubicBezTo>
                <a:cubicBezTo>
                  <a:pt x="2957" y="230"/>
                  <a:pt x="2958" y="230"/>
                  <a:pt x="2958" y="230"/>
                </a:cubicBezTo>
                <a:cubicBezTo>
                  <a:pt x="2959" y="228"/>
                  <a:pt x="2960" y="227"/>
                  <a:pt x="2962" y="226"/>
                </a:cubicBezTo>
                <a:cubicBezTo>
                  <a:pt x="2963" y="226"/>
                  <a:pt x="2964" y="226"/>
                  <a:pt x="2965" y="225"/>
                </a:cubicBezTo>
                <a:cubicBezTo>
                  <a:pt x="2965" y="225"/>
                  <a:pt x="2966" y="225"/>
                  <a:pt x="2966" y="225"/>
                </a:cubicBezTo>
                <a:cubicBezTo>
                  <a:pt x="2967" y="225"/>
                  <a:pt x="2967" y="225"/>
                  <a:pt x="2967" y="225"/>
                </a:cubicBezTo>
                <a:cubicBezTo>
                  <a:pt x="2968" y="224"/>
                  <a:pt x="2968" y="224"/>
                  <a:pt x="2969" y="224"/>
                </a:cubicBezTo>
                <a:cubicBezTo>
                  <a:pt x="2970" y="224"/>
                  <a:pt x="2970" y="224"/>
                  <a:pt x="2970" y="224"/>
                </a:cubicBezTo>
                <a:cubicBezTo>
                  <a:pt x="2970" y="224"/>
                  <a:pt x="2971" y="224"/>
                  <a:pt x="2972" y="224"/>
                </a:cubicBezTo>
                <a:cubicBezTo>
                  <a:pt x="2973" y="225"/>
                  <a:pt x="2973" y="225"/>
                  <a:pt x="2973" y="225"/>
                </a:cubicBezTo>
                <a:cubicBezTo>
                  <a:pt x="2974" y="225"/>
                  <a:pt x="2976" y="225"/>
                  <a:pt x="2977" y="226"/>
                </a:cubicBezTo>
                <a:cubicBezTo>
                  <a:pt x="2978" y="227"/>
                  <a:pt x="2979" y="227"/>
                  <a:pt x="2980" y="228"/>
                </a:cubicBezTo>
                <a:cubicBezTo>
                  <a:pt x="2980" y="228"/>
                  <a:pt x="2980" y="228"/>
                  <a:pt x="2980" y="228"/>
                </a:cubicBezTo>
                <a:cubicBezTo>
                  <a:pt x="2980" y="228"/>
                  <a:pt x="2981" y="228"/>
                  <a:pt x="2981" y="228"/>
                </a:cubicBezTo>
                <a:cubicBezTo>
                  <a:pt x="2982" y="228"/>
                  <a:pt x="2982" y="229"/>
                  <a:pt x="2982" y="229"/>
                </a:cubicBezTo>
                <a:cubicBezTo>
                  <a:pt x="2983" y="229"/>
                  <a:pt x="2983" y="229"/>
                  <a:pt x="2983" y="229"/>
                </a:cubicBezTo>
                <a:cubicBezTo>
                  <a:pt x="2983" y="230"/>
                  <a:pt x="2983" y="230"/>
                  <a:pt x="2983" y="230"/>
                </a:cubicBezTo>
                <a:cubicBezTo>
                  <a:pt x="2984" y="230"/>
                  <a:pt x="2984" y="230"/>
                  <a:pt x="2984" y="231"/>
                </a:cubicBezTo>
                <a:cubicBezTo>
                  <a:pt x="2985" y="231"/>
                  <a:pt x="2985" y="232"/>
                  <a:pt x="2985" y="233"/>
                </a:cubicBezTo>
                <a:cubicBezTo>
                  <a:pt x="2985" y="233"/>
                  <a:pt x="2985" y="233"/>
                  <a:pt x="2985" y="233"/>
                </a:cubicBezTo>
                <a:cubicBezTo>
                  <a:pt x="2986" y="233"/>
                  <a:pt x="2986" y="234"/>
                  <a:pt x="2986" y="234"/>
                </a:cubicBezTo>
                <a:cubicBezTo>
                  <a:pt x="2986" y="235"/>
                  <a:pt x="2986" y="235"/>
                  <a:pt x="2986" y="235"/>
                </a:cubicBezTo>
                <a:cubicBezTo>
                  <a:pt x="2986" y="235"/>
                  <a:pt x="2986" y="235"/>
                  <a:pt x="2986" y="235"/>
                </a:cubicBezTo>
                <a:cubicBezTo>
                  <a:pt x="2987" y="235"/>
                  <a:pt x="2987" y="235"/>
                  <a:pt x="2987" y="235"/>
                </a:cubicBezTo>
                <a:cubicBezTo>
                  <a:pt x="2987" y="235"/>
                  <a:pt x="2988" y="235"/>
                  <a:pt x="2988" y="235"/>
                </a:cubicBezTo>
                <a:cubicBezTo>
                  <a:pt x="2989" y="235"/>
                  <a:pt x="2989" y="235"/>
                  <a:pt x="2990" y="236"/>
                </a:cubicBezTo>
                <a:cubicBezTo>
                  <a:pt x="2991" y="237"/>
                  <a:pt x="2992" y="238"/>
                  <a:pt x="2993" y="240"/>
                </a:cubicBezTo>
                <a:cubicBezTo>
                  <a:pt x="2993" y="241"/>
                  <a:pt x="2993" y="241"/>
                  <a:pt x="2994" y="241"/>
                </a:cubicBezTo>
                <a:cubicBezTo>
                  <a:pt x="2994" y="242"/>
                  <a:pt x="2995" y="242"/>
                  <a:pt x="2995" y="243"/>
                </a:cubicBezTo>
                <a:cubicBezTo>
                  <a:pt x="2995" y="244"/>
                  <a:pt x="2995" y="244"/>
                  <a:pt x="2995" y="245"/>
                </a:cubicBezTo>
                <a:cubicBezTo>
                  <a:pt x="2995" y="245"/>
                  <a:pt x="2994" y="245"/>
                  <a:pt x="2994" y="245"/>
                </a:cubicBezTo>
                <a:cubicBezTo>
                  <a:pt x="2995" y="246"/>
                  <a:pt x="2995" y="246"/>
                  <a:pt x="2996" y="247"/>
                </a:cubicBezTo>
                <a:cubicBezTo>
                  <a:pt x="2996" y="248"/>
                  <a:pt x="2995" y="249"/>
                  <a:pt x="2995" y="249"/>
                </a:cubicBezTo>
                <a:cubicBezTo>
                  <a:pt x="2995" y="250"/>
                  <a:pt x="2995" y="250"/>
                  <a:pt x="2995" y="250"/>
                </a:cubicBezTo>
                <a:cubicBezTo>
                  <a:pt x="2995" y="251"/>
                  <a:pt x="2995" y="251"/>
                  <a:pt x="2994" y="251"/>
                </a:cubicBezTo>
                <a:cubicBezTo>
                  <a:pt x="2994" y="252"/>
                  <a:pt x="2994" y="252"/>
                  <a:pt x="2994" y="252"/>
                </a:cubicBezTo>
                <a:cubicBezTo>
                  <a:pt x="2994" y="252"/>
                  <a:pt x="2995" y="253"/>
                  <a:pt x="2995" y="253"/>
                </a:cubicBezTo>
                <a:cubicBezTo>
                  <a:pt x="2996" y="254"/>
                  <a:pt x="2995" y="256"/>
                  <a:pt x="2995" y="257"/>
                </a:cubicBezTo>
                <a:cubicBezTo>
                  <a:pt x="2995" y="257"/>
                  <a:pt x="2995" y="257"/>
                  <a:pt x="2995" y="257"/>
                </a:cubicBezTo>
                <a:cubicBezTo>
                  <a:pt x="2996" y="257"/>
                  <a:pt x="2996" y="256"/>
                  <a:pt x="2997" y="256"/>
                </a:cubicBezTo>
                <a:cubicBezTo>
                  <a:pt x="2997" y="256"/>
                  <a:pt x="2998" y="256"/>
                  <a:pt x="2998" y="255"/>
                </a:cubicBezTo>
                <a:cubicBezTo>
                  <a:pt x="2998" y="255"/>
                  <a:pt x="2999" y="255"/>
                  <a:pt x="2999" y="255"/>
                </a:cubicBezTo>
                <a:cubicBezTo>
                  <a:pt x="2999" y="255"/>
                  <a:pt x="3000" y="255"/>
                  <a:pt x="3000" y="255"/>
                </a:cubicBezTo>
                <a:cubicBezTo>
                  <a:pt x="3000" y="255"/>
                  <a:pt x="3001" y="255"/>
                  <a:pt x="3001" y="255"/>
                </a:cubicBezTo>
                <a:cubicBezTo>
                  <a:pt x="3001" y="256"/>
                  <a:pt x="3001" y="256"/>
                  <a:pt x="3001" y="256"/>
                </a:cubicBezTo>
                <a:cubicBezTo>
                  <a:pt x="3001" y="255"/>
                  <a:pt x="3001" y="255"/>
                  <a:pt x="3001" y="255"/>
                </a:cubicBezTo>
                <a:cubicBezTo>
                  <a:pt x="3001" y="255"/>
                  <a:pt x="3001" y="255"/>
                  <a:pt x="3002" y="255"/>
                </a:cubicBezTo>
                <a:cubicBezTo>
                  <a:pt x="3002" y="255"/>
                  <a:pt x="3002" y="255"/>
                  <a:pt x="3002" y="255"/>
                </a:cubicBezTo>
                <a:cubicBezTo>
                  <a:pt x="3002" y="255"/>
                  <a:pt x="3003" y="255"/>
                  <a:pt x="3003" y="255"/>
                </a:cubicBezTo>
                <a:cubicBezTo>
                  <a:pt x="3003" y="255"/>
                  <a:pt x="3003" y="255"/>
                  <a:pt x="3003" y="255"/>
                </a:cubicBezTo>
                <a:cubicBezTo>
                  <a:pt x="3004" y="255"/>
                  <a:pt x="3004" y="255"/>
                  <a:pt x="3005" y="255"/>
                </a:cubicBezTo>
                <a:cubicBezTo>
                  <a:pt x="3005" y="255"/>
                  <a:pt x="3006" y="255"/>
                  <a:pt x="3006" y="255"/>
                </a:cubicBezTo>
                <a:cubicBezTo>
                  <a:pt x="3006" y="255"/>
                  <a:pt x="3006" y="255"/>
                  <a:pt x="3006" y="255"/>
                </a:cubicBezTo>
                <a:cubicBezTo>
                  <a:pt x="3007" y="254"/>
                  <a:pt x="3007" y="254"/>
                  <a:pt x="3008" y="254"/>
                </a:cubicBezTo>
                <a:cubicBezTo>
                  <a:pt x="3008" y="254"/>
                  <a:pt x="3008" y="254"/>
                  <a:pt x="3008" y="254"/>
                </a:cubicBezTo>
                <a:cubicBezTo>
                  <a:pt x="3009" y="254"/>
                  <a:pt x="3009" y="254"/>
                  <a:pt x="3010" y="254"/>
                </a:cubicBezTo>
                <a:cubicBezTo>
                  <a:pt x="3010" y="254"/>
                  <a:pt x="3010" y="254"/>
                  <a:pt x="3010" y="253"/>
                </a:cubicBezTo>
                <a:cubicBezTo>
                  <a:pt x="3011" y="253"/>
                  <a:pt x="3011" y="253"/>
                  <a:pt x="3012" y="253"/>
                </a:cubicBezTo>
                <a:cubicBezTo>
                  <a:pt x="3013" y="253"/>
                  <a:pt x="3013" y="253"/>
                  <a:pt x="3013" y="253"/>
                </a:cubicBezTo>
                <a:cubicBezTo>
                  <a:pt x="3013" y="253"/>
                  <a:pt x="3014" y="253"/>
                  <a:pt x="3014" y="253"/>
                </a:cubicBezTo>
                <a:cubicBezTo>
                  <a:pt x="3014" y="253"/>
                  <a:pt x="3014" y="253"/>
                  <a:pt x="3014" y="254"/>
                </a:cubicBezTo>
                <a:cubicBezTo>
                  <a:pt x="3014" y="254"/>
                  <a:pt x="3014" y="253"/>
                  <a:pt x="3014" y="253"/>
                </a:cubicBezTo>
                <a:cubicBezTo>
                  <a:pt x="3015" y="253"/>
                  <a:pt x="3015" y="253"/>
                  <a:pt x="3016" y="252"/>
                </a:cubicBezTo>
                <a:cubicBezTo>
                  <a:pt x="3016" y="252"/>
                  <a:pt x="3016" y="252"/>
                  <a:pt x="3016" y="252"/>
                </a:cubicBezTo>
                <a:cubicBezTo>
                  <a:pt x="3017" y="252"/>
                  <a:pt x="3017" y="252"/>
                  <a:pt x="3017" y="252"/>
                </a:cubicBezTo>
                <a:cubicBezTo>
                  <a:pt x="3018" y="252"/>
                  <a:pt x="3018" y="253"/>
                  <a:pt x="3019" y="253"/>
                </a:cubicBezTo>
                <a:cubicBezTo>
                  <a:pt x="3019" y="253"/>
                  <a:pt x="3019" y="254"/>
                  <a:pt x="3019" y="255"/>
                </a:cubicBezTo>
                <a:cubicBezTo>
                  <a:pt x="3019" y="256"/>
                  <a:pt x="3019" y="256"/>
                  <a:pt x="3019" y="256"/>
                </a:cubicBezTo>
                <a:cubicBezTo>
                  <a:pt x="3019" y="256"/>
                  <a:pt x="3019" y="256"/>
                  <a:pt x="3019" y="256"/>
                </a:cubicBezTo>
                <a:cubicBezTo>
                  <a:pt x="3019" y="256"/>
                  <a:pt x="3019" y="256"/>
                  <a:pt x="3019" y="256"/>
                </a:cubicBezTo>
                <a:cubicBezTo>
                  <a:pt x="3019" y="256"/>
                  <a:pt x="3019" y="256"/>
                  <a:pt x="3019" y="256"/>
                </a:cubicBezTo>
                <a:cubicBezTo>
                  <a:pt x="3019" y="255"/>
                  <a:pt x="3019" y="254"/>
                  <a:pt x="3020" y="254"/>
                </a:cubicBezTo>
                <a:cubicBezTo>
                  <a:pt x="3020" y="253"/>
                  <a:pt x="3020" y="253"/>
                  <a:pt x="3020" y="253"/>
                </a:cubicBezTo>
                <a:cubicBezTo>
                  <a:pt x="3020" y="253"/>
                  <a:pt x="3020" y="253"/>
                  <a:pt x="3020" y="253"/>
                </a:cubicBezTo>
                <a:cubicBezTo>
                  <a:pt x="3019" y="253"/>
                  <a:pt x="3019" y="253"/>
                  <a:pt x="3018" y="252"/>
                </a:cubicBezTo>
                <a:cubicBezTo>
                  <a:pt x="3018" y="252"/>
                  <a:pt x="3018" y="251"/>
                  <a:pt x="3018" y="251"/>
                </a:cubicBezTo>
                <a:cubicBezTo>
                  <a:pt x="3018" y="250"/>
                  <a:pt x="3018" y="250"/>
                  <a:pt x="3018" y="250"/>
                </a:cubicBezTo>
                <a:cubicBezTo>
                  <a:pt x="3018" y="249"/>
                  <a:pt x="3019" y="248"/>
                  <a:pt x="3020" y="248"/>
                </a:cubicBezTo>
                <a:cubicBezTo>
                  <a:pt x="3021" y="248"/>
                  <a:pt x="3022" y="248"/>
                  <a:pt x="3022" y="249"/>
                </a:cubicBezTo>
                <a:cubicBezTo>
                  <a:pt x="3022" y="249"/>
                  <a:pt x="3022" y="250"/>
                  <a:pt x="3022" y="250"/>
                </a:cubicBezTo>
                <a:cubicBezTo>
                  <a:pt x="3022" y="251"/>
                  <a:pt x="3022" y="251"/>
                  <a:pt x="3022" y="251"/>
                </a:cubicBezTo>
                <a:cubicBezTo>
                  <a:pt x="3022" y="250"/>
                  <a:pt x="3023" y="250"/>
                  <a:pt x="3023" y="250"/>
                </a:cubicBezTo>
                <a:cubicBezTo>
                  <a:pt x="3023" y="249"/>
                  <a:pt x="3024" y="248"/>
                  <a:pt x="3026" y="248"/>
                </a:cubicBezTo>
                <a:cubicBezTo>
                  <a:pt x="3027" y="248"/>
                  <a:pt x="3027" y="248"/>
                  <a:pt x="3028" y="247"/>
                </a:cubicBezTo>
                <a:cubicBezTo>
                  <a:pt x="3028" y="247"/>
                  <a:pt x="3028" y="247"/>
                  <a:pt x="3028" y="247"/>
                </a:cubicBezTo>
                <a:cubicBezTo>
                  <a:pt x="3028" y="247"/>
                  <a:pt x="3028" y="247"/>
                  <a:pt x="3028" y="247"/>
                </a:cubicBezTo>
                <a:cubicBezTo>
                  <a:pt x="3028" y="247"/>
                  <a:pt x="3028" y="247"/>
                  <a:pt x="3028" y="247"/>
                </a:cubicBezTo>
                <a:cubicBezTo>
                  <a:pt x="3029" y="247"/>
                  <a:pt x="3030" y="246"/>
                  <a:pt x="3031" y="246"/>
                </a:cubicBezTo>
                <a:cubicBezTo>
                  <a:pt x="3032" y="246"/>
                  <a:pt x="3032" y="246"/>
                  <a:pt x="3032" y="245"/>
                </a:cubicBezTo>
                <a:cubicBezTo>
                  <a:pt x="3032" y="245"/>
                  <a:pt x="3033" y="244"/>
                  <a:pt x="3033" y="244"/>
                </a:cubicBezTo>
                <a:cubicBezTo>
                  <a:pt x="3034" y="243"/>
                  <a:pt x="3036" y="242"/>
                  <a:pt x="3036" y="242"/>
                </a:cubicBezTo>
                <a:cubicBezTo>
                  <a:pt x="3036" y="242"/>
                  <a:pt x="3036" y="242"/>
                  <a:pt x="3037" y="242"/>
                </a:cubicBezTo>
                <a:cubicBezTo>
                  <a:pt x="3037" y="242"/>
                  <a:pt x="3037" y="242"/>
                  <a:pt x="3037" y="242"/>
                </a:cubicBezTo>
                <a:cubicBezTo>
                  <a:pt x="3038" y="243"/>
                  <a:pt x="3039" y="244"/>
                  <a:pt x="3039" y="245"/>
                </a:cubicBezTo>
                <a:cubicBezTo>
                  <a:pt x="3040" y="245"/>
                  <a:pt x="3040" y="245"/>
                  <a:pt x="3040" y="245"/>
                </a:cubicBezTo>
                <a:cubicBezTo>
                  <a:pt x="3040" y="245"/>
                  <a:pt x="3040" y="245"/>
                  <a:pt x="3040" y="245"/>
                </a:cubicBezTo>
                <a:cubicBezTo>
                  <a:pt x="3040" y="245"/>
                  <a:pt x="3040" y="245"/>
                  <a:pt x="3040" y="245"/>
                </a:cubicBezTo>
                <a:cubicBezTo>
                  <a:pt x="3040" y="245"/>
                  <a:pt x="3041" y="245"/>
                  <a:pt x="3042" y="245"/>
                </a:cubicBezTo>
                <a:cubicBezTo>
                  <a:pt x="3042" y="244"/>
                  <a:pt x="3042" y="244"/>
                  <a:pt x="3043" y="243"/>
                </a:cubicBezTo>
                <a:cubicBezTo>
                  <a:pt x="3045" y="243"/>
                  <a:pt x="3046" y="242"/>
                  <a:pt x="3047" y="242"/>
                </a:cubicBezTo>
                <a:cubicBezTo>
                  <a:pt x="3048" y="242"/>
                  <a:pt x="3048" y="242"/>
                  <a:pt x="3048" y="242"/>
                </a:cubicBezTo>
                <a:cubicBezTo>
                  <a:pt x="3049" y="243"/>
                  <a:pt x="3049" y="243"/>
                  <a:pt x="3049" y="243"/>
                </a:cubicBezTo>
                <a:cubicBezTo>
                  <a:pt x="3050" y="243"/>
                  <a:pt x="3050" y="243"/>
                  <a:pt x="3050" y="243"/>
                </a:cubicBezTo>
                <a:cubicBezTo>
                  <a:pt x="3050" y="243"/>
                  <a:pt x="3050" y="243"/>
                  <a:pt x="3051" y="243"/>
                </a:cubicBezTo>
                <a:cubicBezTo>
                  <a:pt x="3051" y="243"/>
                  <a:pt x="3051" y="243"/>
                  <a:pt x="3051" y="243"/>
                </a:cubicBezTo>
                <a:cubicBezTo>
                  <a:pt x="3052" y="243"/>
                  <a:pt x="3052" y="243"/>
                  <a:pt x="3052" y="243"/>
                </a:cubicBezTo>
                <a:cubicBezTo>
                  <a:pt x="3052" y="243"/>
                  <a:pt x="3052" y="243"/>
                  <a:pt x="3052" y="243"/>
                </a:cubicBezTo>
                <a:cubicBezTo>
                  <a:pt x="3053" y="243"/>
                  <a:pt x="3053" y="243"/>
                  <a:pt x="3053" y="243"/>
                </a:cubicBezTo>
                <a:cubicBezTo>
                  <a:pt x="3053" y="243"/>
                  <a:pt x="3053" y="243"/>
                  <a:pt x="3053" y="243"/>
                </a:cubicBezTo>
                <a:cubicBezTo>
                  <a:pt x="3053" y="243"/>
                  <a:pt x="3054" y="243"/>
                  <a:pt x="3054" y="243"/>
                </a:cubicBezTo>
                <a:cubicBezTo>
                  <a:pt x="3054" y="243"/>
                  <a:pt x="3054" y="243"/>
                  <a:pt x="3054" y="243"/>
                </a:cubicBezTo>
                <a:cubicBezTo>
                  <a:pt x="3054" y="243"/>
                  <a:pt x="3055" y="243"/>
                  <a:pt x="3055" y="243"/>
                </a:cubicBezTo>
                <a:cubicBezTo>
                  <a:pt x="3055" y="243"/>
                  <a:pt x="3055" y="243"/>
                  <a:pt x="3055" y="243"/>
                </a:cubicBezTo>
                <a:cubicBezTo>
                  <a:pt x="3056" y="243"/>
                  <a:pt x="3056" y="243"/>
                  <a:pt x="3056" y="243"/>
                </a:cubicBezTo>
                <a:cubicBezTo>
                  <a:pt x="3057" y="242"/>
                  <a:pt x="3057" y="242"/>
                  <a:pt x="3058" y="242"/>
                </a:cubicBezTo>
                <a:cubicBezTo>
                  <a:pt x="3058" y="242"/>
                  <a:pt x="3059" y="242"/>
                  <a:pt x="3059" y="243"/>
                </a:cubicBezTo>
                <a:cubicBezTo>
                  <a:pt x="3060" y="243"/>
                  <a:pt x="3060" y="242"/>
                  <a:pt x="3060" y="242"/>
                </a:cubicBezTo>
                <a:cubicBezTo>
                  <a:pt x="3060" y="241"/>
                  <a:pt x="3061" y="240"/>
                  <a:pt x="3061" y="240"/>
                </a:cubicBezTo>
                <a:cubicBezTo>
                  <a:pt x="3062" y="239"/>
                  <a:pt x="3062" y="239"/>
                  <a:pt x="3062" y="239"/>
                </a:cubicBezTo>
                <a:cubicBezTo>
                  <a:pt x="3062" y="237"/>
                  <a:pt x="3062" y="237"/>
                  <a:pt x="3062" y="237"/>
                </a:cubicBezTo>
                <a:cubicBezTo>
                  <a:pt x="3062" y="236"/>
                  <a:pt x="3062" y="235"/>
                  <a:pt x="3063" y="234"/>
                </a:cubicBezTo>
                <a:cubicBezTo>
                  <a:pt x="3063" y="234"/>
                  <a:pt x="3063" y="234"/>
                  <a:pt x="3063" y="234"/>
                </a:cubicBezTo>
                <a:cubicBezTo>
                  <a:pt x="3063" y="234"/>
                  <a:pt x="3063" y="234"/>
                  <a:pt x="3063" y="234"/>
                </a:cubicBezTo>
                <a:cubicBezTo>
                  <a:pt x="3063" y="233"/>
                  <a:pt x="3063" y="232"/>
                  <a:pt x="3063" y="232"/>
                </a:cubicBezTo>
                <a:cubicBezTo>
                  <a:pt x="3063" y="232"/>
                  <a:pt x="3063" y="231"/>
                  <a:pt x="3063" y="231"/>
                </a:cubicBezTo>
                <a:cubicBezTo>
                  <a:pt x="3063" y="231"/>
                  <a:pt x="3063" y="231"/>
                  <a:pt x="3063" y="230"/>
                </a:cubicBezTo>
                <a:cubicBezTo>
                  <a:pt x="3063" y="230"/>
                  <a:pt x="3063" y="229"/>
                  <a:pt x="3063" y="228"/>
                </a:cubicBezTo>
                <a:cubicBezTo>
                  <a:pt x="3064" y="228"/>
                  <a:pt x="3065" y="227"/>
                  <a:pt x="3066" y="227"/>
                </a:cubicBezTo>
                <a:cubicBezTo>
                  <a:pt x="3067" y="226"/>
                  <a:pt x="3067" y="226"/>
                  <a:pt x="3068" y="225"/>
                </a:cubicBezTo>
                <a:cubicBezTo>
                  <a:pt x="3068" y="225"/>
                  <a:pt x="3068" y="225"/>
                  <a:pt x="3069" y="225"/>
                </a:cubicBezTo>
                <a:cubicBezTo>
                  <a:pt x="3069" y="224"/>
                  <a:pt x="3070" y="224"/>
                  <a:pt x="3070" y="224"/>
                </a:cubicBezTo>
                <a:cubicBezTo>
                  <a:pt x="3071" y="224"/>
                  <a:pt x="3072" y="224"/>
                  <a:pt x="3072" y="225"/>
                </a:cubicBezTo>
                <a:cubicBezTo>
                  <a:pt x="3072" y="225"/>
                  <a:pt x="3073" y="225"/>
                  <a:pt x="3073" y="225"/>
                </a:cubicBezTo>
                <a:cubicBezTo>
                  <a:pt x="3073" y="225"/>
                  <a:pt x="3073" y="225"/>
                  <a:pt x="3073" y="226"/>
                </a:cubicBezTo>
                <a:cubicBezTo>
                  <a:pt x="3073" y="226"/>
                  <a:pt x="3073" y="226"/>
                  <a:pt x="3073" y="226"/>
                </a:cubicBezTo>
                <a:cubicBezTo>
                  <a:pt x="3074" y="225"/>
                  <a:pt x="3074" y="225"/>
                  <a:pt x="3075" y="225"/>
                </a:cubicBezTo>
                <a:cubicBezTo>
                  <a:pt x="3075" y="225"/>
                  <a:pt x="3075" y="225"/>
                  <a:pt x="3075" y="225"/>
                </a:cubicBezTo>
                <a:cubicBezTo>
                  <a:pt x="3076" y="225"/>
                  <a:pt x="3077" y="226"/>
                  <a:pt x="3077" y="227"/>
                </a:cubicBezTo>
                <a:cubicBezTo>
                  <a:pt x="3078" y="228"/>
                  <a:pt x="3077" y="229"/>
                  <a:pt x="3077" y="229"/>
                </a:cubicBezTo>
                <a:cubicBezTo>
                  <a:pt x="3077" y="229"/>
                  <a:pt x="3077" y="230"/>
                  <a:pt x="3077" y="230"/>
                </a:cubicBezTo>
                <a:cubicBezTo>
                  <a:pt x="3077" y="230"/>
                  <a:pt x="3077" y="230"/>
                  <a:pt x="3077" y="230"/>
                </a:cubicBezTo>
                <a:cubicBezTo>
                  <a:pt x="3077" y="230"/>
                  <a:pt x="3077" y="230"/>
                  <a:pt x="3077" y="230"/>
                </a:cubicBezTo>
                <a:cubicBezTo>
                  <a:pt x="3078" y="231"/>
                  <a:pt x="3078" y="231"/>
                  <a:pt x="3078" y="232"/>
                </a:cubicBezTo>
                <a:cubicBezTo>
                  <a:pt x="3078" y="234"/>
                  <a:pt x="3077" y="236"/>
                  <a:pt x="3077" y="236"/>
                </a:cubicBezTo>
                <a:cubicBezTo>
                  <a:pt x="3076" y="237"/>
                  <a:pt x="3075" y="237"/>
                  <a:pt x="3074" y="237"/>
                </a:cubicBezTo>
                <a:cubicBezTo>
                  <a:pt x="3074" y="237"/>
                  <a:pt x="3074" y="237"/>
                  <a:pt x="3074" y="237"/>
                </a:cubicBezTo>
                <a:cubicBezTo>
                  <a:pt x="3074" y="237"/>
                  <a:pt x="3073" y="237"/>
                  <a:pt x="3073" y="237"/>
                </a:cubicBezTo>
                <a:cubicBezTo>
                  <a:pt x="3073" y="237"/>
                  <a:pt x="3073" y="237"/>
                  <a:pt x="3073" y="237"/>
                </a:cubicBezTo>
                <a:cubicBezTo>
                  <a:pt x="3073" y="237"/>
                  <a:pt x="3073" y="237"/>
                  <a:pt x="3073" y="237"/>
                </a:cubicBezTo>
                <a:cubicBezTo>
                  <a:pt x="3073" y="238"/>
                  <a:pt x="3072" y="238"/>
                  <a:pt x="3072" y="238"/>
                </a:cubicBezTo>
                <a:cubicBezTo>
                  <a:pt x="3072" y="238"/>
                  <a:pt x="3072" y="238"/>
                  <a:pt x="3073" y="238"/>
                </a:cubicBezTo>
                <a:cubicBezTo>
                  <a:pt x="3073" y="239"/>
                  <a:pt x="3075" y="240"/>
                  <a:pt x="3074" y="241"/>
                </a:cubicBezTo>
                <a:cubicBezTo>
                  <a:pt x="3075" y="241"/>
                  <a:pt x="3075" y="242"/>
                  <a:pt x="3075" y="242"/>
                </a:cubicBezTo>
                <a:cubicBezTo>
                  <a:pt x="3075" y="242"/>
                  <a:pt x="3075" y="242"/>
                  <a:pt x="3075" y="242"/>
                </a:cubicBezTo>
                <a:cubicBezTo>
                  <a:pt x="3075" y="242"/>
                  <a:pt x="3075" y="243"/>
                  <a:pt x="3076" y="243"/>
                </a:cubicBezTo>
                <a:cubicBezTo>
                  <a:pt x="3076" y="243"/>
                  <a:pt x="3076" y="243"/>
                  <a:pt x="3076" y="244"/>
                </a:cubicBezTo>
                <a:cubicBezTo>
                  <a:pt x="3076" y="244"/>
                  <a:pt x="3076" y="245"/>
                  <a:pt x="3077" y="245"/>
                </a:cubicBezTo>
                <a:cubicBezTo>
                  <a:pt x="3077" y="245"/>
                  <a:pt x="3077" y="245"/>
                  <a:pt x="3077" y="245"/>
                </a:cubicBezTo>
                <a:cubicBezTo>
                  <a:pt x="3078" y="244"/>
                  <a:pt x="3079" y="244"/>
                  <a:pt x="3079" y="244"/>
                </a:cubicBezTo>
                <a:cubicBezTo>
                  <a:pt x="3080" y="244"/>
                  <a:pt x="3080" y="244"/>
                  <a:pt x="3080" y="244"/>
                </a:cubicBezTo>
                <a:cubicBezTo>
                  <a:pt x="3081" y="244"/>
                  <a:pt x="3082" y="245"/>
                  <a:pt x="3082" y="246"/>
                </a:cubicBezTo>
                <a:cubicBezTo>
                  <a:pt x="3083" y="246"/>
                  <a:pt x="3083" y="246"/>
                  <a:pt x="3083" y="246"/>
                </a:cubicBezTo>
                <a:cubicBezTo>
                  <a:pt x="3083" y="246"/>
                  <a:pt x="3083" y="246"/>
                  <a:pt x="3083" y="246"/>
                </a:cubicBezTo>
                <a:cubicBezTo>
                  <a:pt x="3083" y="246"/>
                  <a:pt x="3083" y="246"/>
                  <a:pt x="3083" y="246"/>
                </a:cubicBezTo>
                <a:cubicBezTo>
                  <a:pt x="3084" y="246"/>
                  <a:pt x="3084" y="246"/>
                  <a:pt x="3084" y="246"/>
                </a:cubicBezTo>
                <a:cubicBezTo>
                  <a:pt x="3085" y="246"/>
                  <a:pt x="3085" y="246"/>
                  <a:pt x="3085" y="246"/>
                </a:cubicBezTo>
                <a:cubicBezTo>
                  <a:pt x="3086" y="246"/>
                  <a:pt x="3087" y="247"/>
                  <a:pt x="3087" y="247"/>
                </a:cubicBezTo>
                <a:cubicBezTo>
                  <a:pt x="3088" y="248"/>
                  <a:pt x="3088" y="248"/>
                  <a:pt x="3088" y="249"/>
                </a:cubicBezTo>
                <a:cubicBezTo>
                  <a:pt x="3088" y="249"/>
                  <a:pt x="3089" y="250"/>
                  <a:pt x="3089" y="250"/>
                </a:cubicBezTo>
                <a:cubicBezTo>
                  <a:pt x="3089" y="251"/>
                  <a:pt x="3089" y="252"/>
                  <a:pt x="3089" y="253"/>
                </a:cubicBezTo>
                <a:cubicBezTo>
                  <a:pt x="3089" y="253"/>
                  <a:pt x="3089" y="253"/>
                  <a:pt x="3089" y="253"/>
                </a:cubicBezTo>
                <a:cubicBezTo>
                  <a:pt x="3089" y="253"/>
                  <a:pt x="3089" y="253"/>
                  <a:pt x="3089" y="253"/>
                </a:cubicBezTo>
                <a:cubicBezTo>
                  <a:pt x="3090" y="253"/>
                  <a:pt x="3090" y="254"/>
                  <a:pt x="3090" y="254"/>
                </a:cubicBezTo>
                <a:cubicBezTo>
                  <a:pt x="3090" y="255"/>
                  <a:pt x="3090" y="255"/>
                  <a:pt x="3090" y="255"/>
                </a:cubicBezTo>
                <a:cubicBezTo>
                  <a:pt x="3090" y="255"/>
                  <a:pt x="3090" y="255"/>
                  <a:pt x="3090" y="255"/>
                </a:cubicBezTo>
                <a:cubicBezTo>
                  <a:pt x="3090" y="254"/>
                  <a:pt x="3090" y="254"/>
                  <a:pt x="3090" y="254"/>
                </a:cubicBezTo>
                <a:cubicBezTo>
                  <a:pt x="3090" y="254"/>
                  <a:pt x="3090" y="254"/>
                  <a:pt x="3090" y="254"/>
                </a:cubicBezTo>
                <a:cubicBezTo>
                  <a:pt x="3090" y="254"/>
                  <a:pt x="3090" y="254"/>
                  <a:pt x="3091" y="254"/>
                </a:cubicBezTo>
                <a:cubicBezTo>
                  <a:pt x="3091" y="254"/>
                  <a:pt x="3091" y="254"/>
                  <a:pt x="3092" y="254"/>
                </a:cubicBezTo>
                <a:cubicBezTo>
                  <a:pt x="3092" y="254"/>
                  <a:pt x="3093" y="254"/>
                  <a:pt x="3093" y="254"/>
                </a:cubicBezTo>
                <a:cubicBezTo>
                  <a:pt x="3093" y="254"/>
                  <a:pt x="3093" y="254"/>
                  <a:pt x="3093" y="254"/>
                </a:cubicBezTo>
                <a:cubicBezTo>
                  <a:pt x="3094" y="254"/>
                  <a:pt x="3094" y="254"/>
                  <a:pt x="3094" y="254"/>
                </a:cubicBezTo>
                <a:cubicBezTo>
                  <a:pt x="3094" y="253"/>
                  <a:pt x="3095" y="253"/>
                  <a:pt x="3095" y="253"/>
                </a:cubicBezTo>
                <a:cubicBezTo>
                  <a:pt x="3095" y="252"/>
                  <a:pt x="3095" y="252"/>
                  <a:pt x="3095" y="252"/>
                </a:cubicBezTo>
                <a:cubicBezTo>
                  <a:pt x="3096" y="251"/>
                  <a:pt x="3097" y="250"/>
                  <a:pt x="3098" y="250"/>
                </a:cubicBezTo>
                <a:cubicBezTo>
                  <a:pt x="3098" y="250"/>
                  <a:pt x="3098" y="251"/>
                  <a:pt x="3099" y="251"/>
                </a:cubicBezTo>
                <a:cubicBezTo>
                  <a:pt x="3099" y="251"/>
                  <a:pt x="3099" y="251"/>
                  <a:pt x="3099" y="251"/>
                </a:cubicBezTo>
                <a:cubicBezTo>
                  <a:pt x="3099" y="250"/>
                  <a:pt x="3099" y="250"/>
                  <a:pt x="3099" y="250"/>
                </a:cubicBezTo>
                <a:cubicBezTo>
                  <a:pt x="3099" y="249"/>
                  <a:pt x="3100" y="249"/>
                  <a:pt x="3100" y="248"/>
                </a:cubicBezTo>
                <a:cubicBezTo>
                  <a:pt x="3100" y="248"/>
                  <a:pt x="3100" y="247"/>
                  <a:pt x="3100" y="247"/>
                </a:cubicBezTo>
                <a:cubicBezTo>
                  <a:pt x="3100" y="247"/>
                  <a:pt x="3100" y="246"/>
                  <a:pt x="3100" y="245"/>
                </a:cubicBezTo>
                <a:cubicBezTo>
                  <a:pt x="3100" y="245"/>
                  <a:pt x="3100" y="245"/>
                  <a:pt x="3100" y="244"/>
                </a:cubicBezTo>
                <a:cubicBezTo>
                  <a:pt x="3099" y="244"/>
                  <a:pt x="3099" y="244"/>
                  <a:pt x="3099" y="244"/>
                </a:cubicBezTo>
                <a:cubicBezTo>
                  <a:pt x="3099" y="244"/>
                  <a:pt x="3099" y="244"/>
                  <a:pt x="3099" y="244"/>
                </a:cubicBezTo>
                <a:cubicBezTo>
                  <a:pt x="3098" y="244"/>
                  <a:pt x="3098" y="243"/>
                  <a:pt x="3098" y="243"/>
                </a:cubicBezTo>
                <a:cubicBezTo>
                  <a:pt x="3097" y="242"/>
                  <a:pt x="3097" y="242"/>
                  <a:pt x="3097" y="241"/>
                </a:cubicBezTo>
                <a:cubicBezTo>
                  <a:pt x="3098" y="241"/>
                  <a:pt x="3098" y="241"/>
                  <a:pt x="3098" y="241"/>
                </a:cubicBezTo>
                <a:cubicBezTo>
                  <a:pt x="3098" y="241"/>
                  <a:pt x="3098" y="240"/>
                  <a:pt x="3098" y="240"/>
                </a:cubicBezTo>
                <a:cubicBezTo>
                  <a:pt x="3098" y="240"/>
                  <a:pt x="3097" y="240"/>
                  <a:pt x="3097" y="240"/>
                </a:cubicBezTo>
                <a:cubicBezTo>
                  <a:pt x="3096" y="239"/>
                  <a:pt x="3096" y="238"/>
                  <a:pt x="3095" y="238"/>
                </a:cubicBezTo>
                <a:cubicBezTo>
                  <a:pt x="3095" y="237"/>
                  <a:pt x="3095" y="237"/>
                  <a:pt x="3095" y="236"/>
                </a:cubicBezTo>
                <a:cubicBezTo>
                  <a:pt x="3095" y="236"/>
                  <a:pt x="3094" y="236"/>
                  <a:pt x="3094" y="236"/>
                </a:cubicBezTo>
                <a:cubicBezTo>
                  <a:pt x="3094" y="235"/>
                  <a:pt x="3094" y="235"/>
                  <a:pt x="3093" y="235"/>
                </a:cubicBezTo>
                <a:cubicBezTo>
                  <a:pt x="3093" y="235"/>
                  <a:pt x="3092" y="235"/>
                  <a:pt x="3092" y="234"/>
                </a:cubicBezTo>
                <a:cubicBezTo>
                  <a:pt x="3092" y="234"/>
                  <a:pt x="3091" y="234"/>
                  <a:pt x="3091" y="234"/>
                </a:cubicBezTo>
                <a:cubicBezTo>
                  <a:pt x="3091" y="234"/>
                  <a:pt x="3091" y="234"/>
                  <a:pt x="3091" y="234"/>
                </a:cubicBezTo>
                <a:cubicBezTo>
                  <a:pt x="3090" y="234"/>
                  <a:pt x="3089" y="234"/>
                  <a:pt x="3089" y="234"/>
                </a:cubicBezTo>
                <a:cubicBezTo>
                  <a:pt x="3088" y="234"/>
                  <a:pt x="3088" y="234"/>
                  <a:pt x="3088" y="234"/>
                </a:cubicBezTo>
                <a:cubicBezTo>
                  <a:pt x="3087" y="234"/>
                  <a:pt x="3087" y="234"/>
                  <a:pt x="3087" y="233"/>
                </a:cubicBezTo>
                <a:cubicBezTo>
                  <a:pt x="3086" y="232"/>
                  <a:pt x="3086" y="231"/>
                  <a:pt x="3087" y="230"/>
                </a:cubicBezTo>
                <a:cubicBezTo>
                  <a:pt x="3087" y="229"/>
                  <a:pt x="3087" y="229"/>
                  <a:pt x="3087" y="228"/>
                </a:cubicBezTo>
                <a:cubicBezTo>
                  <a:pt x="3087" y="228"/>
                  <a:pt x="3088" y="228"/>
                  <a:pt x="3088" y="228"/>
                </a:cubicBezTo>
                <a:cubicBezTo>
                  <a:pt x="3087" y="227"/>
                  <a:pt x="3087" y="226"/>
                  <a:pt x="3087" y="225"/>
                </a:cubicBezTo>
                <a:cubicBezTo>
                  <a:pt x="3087" y="225"/>
                  <a:pt x="3087" y="225"/>
                  <a:pt x="3087" y="225"/>
                </a:cubicBezTo>
                <a:cubicBezTo>
                  <a:pt x="3087" y="225"/>
                  <a:pt x="3087" y="225"/>
                  <a:pt x="3087" y="225"/>
                </a:cubicBezTo>
                <a:cubicBezTo>
                  <a:pt x="3086" y="225"/>
                  <a:pt x="3086" y="224"/>
                  <a:pt x="3086" y="224"/>
                </a:cubicBezTo>
                <a:cubicBezTo>
                  <a:pt x="3085" y="223"/>
                  <a:pt x="3086" y="222"/>
                  <a:pt x="3086" y="222"/>
                </a:cubicBezTo>
                <a:cubicBezTo>
                  <a:pt x="3087" y="222"/>
                  <a:pt x="3087" y="222"/>
                  <a:pt x="3087" y="222"/>
                </a:cubicBezTo>
                <a:cubicBezTo>
                  <a:pt x="3087" y="222"/>
                  <a:pt x="3087" y="222"/>
                  <a:pt x="3087" y="222"/>
                </a:cubicBezTo>
                <a:cubicBezTo>
                  <a:pt x="3086" y="221"/>
                  <a:pt x="3086" y="221"/>
                  <a:pt x="3086" y="221"/>
                </a:cubicBezTo>
                <a:cubicBezTo>
                  <a:pt x="3086" y="221"/>
                  <a:pt x="3086" y="221"/>
                  <a:pt x="3085" y="220"/>
                </a:cubicBezTo>
                <a:cubicBezTo>
                  <a:pt x="3085" y="220"/>
                  <a:pt x="3085" y="219"/>
                  <a:pt x="3084" y="219"/>
                </a:cubicBezTo>
                <a:cubicBezTo>
                  <a:pt x="3084" y="218"/>
                  <a:pt x="3084" y="218"/>
                  <a:pt x="3084" y="216"/>
                </a:cubicBezTo>
                <a:cubicBezTo>
                  <a:pt x="3084" y="216"/>
                  <a:pt x="3085" y="215"/>
                  <a:pt x="3087" y="215"/>
                </a:cubicBezTo>
                <a:cubicBezTo>
                  <a:pt x="3088" y="215"/>
                  <a:pt x="3088" y="215"/>
                  <a:pt x="3088" y="215"/>
                </a:cubicBezTo>
                <a:cubicBezTo>
                  <a:pt x="3088" y="215"/>
                  <a:pt x="3089" y="215"/>
                  <a:pt x="3089" y="215"/>
                </a:cubicBezTo>
                <a:cubicBezTo>
                  <a:pt x="3089" y="215"/>
                  <a:pt x="3089" y="215"/>
                  <a:pt x="3089" y="215"/>
                </a:cubicBezTo>
                <a:cubicBezTo>
                  <a:pt x="3089" y="215"/>
                  <a:pt x="3089" y="215"/>
                  <a:pt x="3089" y="215"/>
                </a:cubicBezTo>
                <a:cubicBezTo>
                  <a:pt x="3090" y="215"/>
                  <a:pt x="3090" y="215"/>
                  <a:pt x="3090" y="215"/>
                </a:cubicBezTo>
                <a:cubicBezTo>
                  <a:pt x="3090" y="215"/>
                  <a:pt x="3090" y="215"/>
                  <a:pt x="3090" y="215"/>
                </a:cubicBezTo>
                <a:cubicBezTo>
                  <a:pt x="3091" y="215"/>
                  <a:pt x="3091" y="215"/>
                  <a:pt x="3092" y="216"/>
                </a:cubicBezTo>
                <a:cubicBezTo>
                  <a:pt x="3092" y="216"/>
                  <a:pt x="3092" y="216"/>
                  <a:pt x="3093" y="216"/>
                </a:cubicBezTo>
                <a:cubicBezTo>
                  <a:pt x="3093" y="216"/>
                  <a:pt x="3093" y="216"/>
                  <a:pt x="3094" y="216"/>
                </a:cubicBezTo>
                <a:cubicBezTo>
                  <a:pt x="3094" y="216"/>
                  <a:pt x="3094" y="216"/>
                  <a:pt x="3094" y="216"/>
                </a:cubicBezTo>
                <a:cubicBezTo>
                  <a:pt x="3095" y="216"/>
                  <a:pt x="3095" y="216"/>
                  <a:pt x="3096" y="216"/>
                </a:cubicBezTo>
                <a:cubicBezTo>
                  <a:pt x="3096" y="216"/>
                  <a:pt x="3096" y="216"/>
                  <a:pt x="3096" y="216"/>
                </a:cubicBezTo>
                <a:cubicBezTo>
                  <a:pt x="3097" y="216"/>
                  <a:pt x="3097" y="216"/>
                  <a:pt x="3098" y="216"/>
                </a:cubicBezTo>
                <a:cubicBezTo>
                  <a:pt x="3098" y="216"/>
                  <a:pt x="3099" y="216"/>
                  <a:pt x="3099" y="216"/>
                </a:cubicBezTo>
                <a:cubicBezTo>
                  <a:pt x="3099" y="216"/>
                  <a:pt x="3099" y="216"/>
                  <a:pt x="3099" y="216"/>
                </a:cubicBezTo>
                <a:cubicBezTo>
                  <a:pt x="3099" y="216"/>
                  <a:pt x="3100" y="216"/>
                  <a:pt x="3100" y="216"/>
                </a:cubicBezTo>
                <a:cubicBezTo>
                  <a:pt x="3101" y="215"/>
                  <a:pt x="3102" y="215"/>
                  <a:pt x="3102" y="214"/>
                </a:cubicBezTo>
                <a:cubicBezTo>
                  <a:pt x="3103" y="214"/>
                  <a:pt x="3103" y="214"/>
                  <a:pt x="3104" y="214"/>
                </a:cubicBezTo>
                <a:cubicBezTo>
                  <a:pt x="3105" y="214"/>
                  <a:pt x="3106" y="215"/>
                  <a:pt x="3106" y="215"/>
                </a:cubicBezTo>
                <a:cubicBezTo>
                  <a:pt x="3106" y="215"/>
                  <a:pt x="3106" y="215"/>
                  <a:pt x="3106" y="215"/>
                </a:cubicBezTo>
                <a:cubicBezTo>
                  <a:pt x="3107" y="215"/>
                  <a:pt x="3109" y="214"/>
                  <a:pt x="3109" y="214"/>
                </a:cubicBezTo>
                <a:cubicBezTo>
                  <a:pt x="3110" y="213"/>
                  <a:pt x="3110" y="213"/>
                  <a:pt x="3111" y="213"/>
                </a:cubicBezTo>
                <a:cubicBezTo>
                  <a:pt x="3112" y="213"/>
                  <a:pt x="3113" y="214"/>
                  <a:pt x="3113" y="214"/>
                </a:cubicBezTo>
                <a:cubicBezTo>
                  <a:pt x="3114" y="214"/>
                  <a:pt x="3114" y="214"/>
                  <a:pt x="3114" y="214"/>
                </a:cubicBezTo>
                <a:cubicBezTo>
                  <a:pt x="3114" y="215"/>
                  <a:pt x="3114" y="215"/>
                  <a:pt x="3114" y="215"/>
                </a:cubicBezTo>
                <a:cubicBezTo>
                  <a:pt x="3115" y="215"/>
                  <a:pt x="3115" y="215"/>
                  <a:pt x="3115" y="215"/>
                </a:cubicBezTo>
                <a:cubicBezTo>
                  <a:pt x="3114" y="214"/>
                  <a:pt x="3114" y="214"/>
                  <a:pt x="3114" y="214"/>
                </a:cubicBezTo>
                <a:cubicBezTo>
                  <a:pt x="3114" y="214"/>
                  <a:pt x="3115" y="214"/>
                  <a:pt x="3116" y="213"/>
                </a:cubicBezTo>
                <a:cubicBezTo>
                  <a:pt x="3116" y="213"/>
                  <a:pt x="3116" y="213"/>
                  <a:pt x="3117" y="213"/>
                </a:cubicBezTo>
                <a:cubicBezTo>
                  <a:pt x="3118" y="212"/>
                  <a:pt x="3118" y="211"/>
                  <a:pt x="3119" y="211"/>
                </a:cubicBezTo>
                <a:cubicBezTo>
                  <a:pt x="3120" y="211"/>
                  <a:pt x="3121" y="211"/>
                  <a:pt x="3121" y="211"/>
                </a:cubicBezTo>
                <a:cubicBezTo>
                  <a:pt x="3122" y="211"/>
                  <a:pt x="3122" y="211"/>
                  <a:pt x="3122" y="211"/>
                </a:cubicBezTo>
                <a:cubicBezTo>
                  <a:pt x="3122" y="211"/>
                  <a:pt x="3122" y="211"/>
                  <a:pt x="3122" y="211"/>
                </a:cubicBezTo>
                <a:cubicBezTo>
                  <a:pt x="3122" y="211"/>
                  <a:pt x="3123" y="211"/>
                  <a:pt x="3123" y="211"/>
                </a:cubicBezTo>
                <a:cubicBezTo>
                  <a:pt x="3123" y="211"/>
                  <a:pt x="3124" y="211"/>
                  <a:pt x="3124" y="211"/>
                </a:cubicBezTo>
                <a:cubicBezTo>
                  <a:pt x="3124" y="211"/>
                  <a:pt x="3124" y="211"/>
                  <a:pt x="3124" y="211"/>
                </a:cubicBezTo>
                <a:cubicBezTo>
                  <a:pt x="3125" y="211"/>
                  <a:pt x="3126" y="211"/>
                  <a:pt x="3126" y="211"/>
                </a:cubicBezTo>
                <a:cubicBezTo>
                  <a:pt x="3127" y="212"/>
                  <a:pt x="3127" y="212"/>
                  <a:pt x="3127" y="212"/>
                </a:cubicBezTo>
                <a:cubicBezTo>
                  <a:pt x="3127" y="211"/>
                  <a:pt x="3127" y="211"/>
                  <a:pt x="3127" y="211"/>
                </a:cubicBezTo>
                <a:cubicBezTo>
                  <a:pt x="3128" y="210"/>
                  <a:pt x="3129" y="209"/>
                  <a:pt x="3131" y="209"/>
                </a:cubicBezTo>
                <a:cubicBezTo>
                  <a:pt x="3131" y="210"/>
                  <a:pt x="3131" y="210"/>
                  <a:pt x="3131" y="210"/>
                </a:cubicBezTo>
                <a:cubicBezTo>
                  <a:pt x="3131" y="210"/>
                  <a:pt x="3131" y="210"/>
                  <a:pt x="3131" y="210"/>
                </a:cubicBezTo>
                <a:cubicBezTo>
                  <a:pt x="3131" y="209"/>
                  <a:pt x="3131" y="209"/>
                  <a:pt x="3131" y="209"/>
                </a:cubicBezTo>
                <a:cubicBezTo>
                  <a:pt x="3131" y="209"/>
                  <a:pt x="3132" y="209"/>
                  <a:pt x="3132" y="209"/>
                </a:cubicBezTo>
                <a:cubicBezTo>
                  <a:pt x="3132" y="209"/>
                  <a:pt x="3133" y="209"/>
                  <a:pt x="3133" y="209"/>
                </a:cubicBezTo>
                <a:cubicBezTo>
                  <a:pt x="3134" y="209"/>
                  <a:pt x="3134" y="209"/>
                  <a:pt x="3134" y="209"/>
                </a:cubicBezTo>
                <a:cubicBezTo>
                  <a:pt x="3135" y="209"/>
                  <a:pt x="3135" y="210"/>
                  <a:pt x="3136" y="210"/>
                </a:cubicBezTo>
                <a:cubicBezTo>
                  <a:pt x="3136" y="210"/>
                  <a:pt x="3136" y="211"/>
                  <a:pt x="3136" y="211"/>
                </a:cubicBezTo>
                <a:cubicBezTo>
                  <a:pt x="3137" y="211"/>
                  <a:pt x="3137" y="211"/>
                  <a:pt x="3137" y="211"/>
                </a:cubicBezTo>
                <a:cubicBezTo>
                  <a:pt x="3138" y="211"/>
                  <a:pt x="3138" y="211"/>
                  <a:pt x="3138" y="211"/>
                </a:cubicBezTo>
                <a:cubicBezTo>
                  <a:pt x="3139" y="211"/>
                  <a:pt x="3139" y="210"/>
                  <a:pt x="3140" y="211"/>
                </a:cubicBezTo>
                <a:cubicBezTo>
                  <a:pt x="3141" y="211"/>
                  <a:pt x="3142" y="211"/>
                  <a:pt x="3142" y="211"/>
                </a:cubicBezTo>
                <a:cubicBezTo>
                  <a:pt x="3143" y="211"/>
                  <a:pt x="3143" y="211"/>
                  <a:pt x="3143" y="211"/>
                </a:cubicBezTo>
                <a:cubicBezTo>
                  <a:pt x="3143" y="211"/>
                  <a:pt x="3144" y="211"/>
                  <a:pt x="3144" y="211"/>
                </a:cubicBezTo>
                <a:cubicBezTo>
                  <a:pt x="3144" y="210"/>
                  <a:pt x="3145" y="210"/>
                  <a:pt x="3146" y="210"/>
                </a:cubicBezTo>
                <a:cubicBezTo>
                  <a:pt x="3148" y="210"/>
                  <a:pt x="3148" y="211"/>
                  <a:pt x="3148" y="211"/>
                </a:cubicBezTo>
                <a:cubicBezTo>
                  <a:pt x="3148" y="211"/>
                  <a:pt x="3149" y="211"/>
                  <a:pt x="3149" y="211"/>
                </a:cubicBezTo>
                <a:cubicBezTo>
                  <a:pt x="3150" y="211"/>
                  <a:pt x="3150" y="211"/>
                  <a:pt x="3150" y="211"/>
                </a:cubicBezTo>
                <a:cubicBezTo>
                  <a:pt x="3150" y="212"/>
                  <a:pt x="3150" y="212"/>
                  <a:pt x="3150" y="212"/>
                </a:cubicBezTo>
                <a:cubicBezTo>
                  <a:pt x="3150" y="212"/>
                  <a:pt x="3150" y="212"/>
                  <a:pt x="3150" y="212"/>
                </a:cubicBezTo>
                <a:cubicBezTo>
                  <a:pt x="3150" y="211"/>
                  <a:pt x="3150" y="211"/>
                  <a:pt x="3150" y="211"/>
                </a:cubicBezTo>
                <a:cubicBezTo>
                  <a:pt x="3151" y="211"/>
                  <a:pt x="3152" y="211"/>
                  <a:pt x="3152" y="212"/>
                </a:cubicBezTo>
                <a:cubicBezTo>
                  <a:pt x="3153" y="212"/>
                  <a:pt x="3153" y="212"/>
                  <a:pt x="3153" y="213"/>
                </a:cubicBezTo>
                <a:cubicBezTo>
                  <a:pt x="3153" y="213"/>
                  <a:pt x="3154" y="213"/>
                  <a:pt x="3154" y="213"/>
                </a:cubicBezTo>
                <a:cubicBezTo>
                  <a:pt x="3154" y="214"/>
                  <a:pt x="3155" y="214"/>
                  <a:pt x="3155" y="214"/>
                </a:cubicBezTo>
                <a:cubicBezTo>
                  <a:pt x="3156" y="214"/>
                  <a:pt x="3157" y="213"/>
                  <a:pt x="3158" y="213"/>
                </a:cubicBezTo>
                <a:cubicBezTo>
                  <a:pt x="3159" y="213"/>
                  <a:pt x="3159" y="213"/>
                  <a:pt x="3160" y="214"/>
                </a:cubicBezTo>
                <a:cubicBezTo>
                  <a:pt x="3161" y="214"/>
                  <a:pt x="3161" y="215"/>
                  <a:pt x="3161" y="215"/>
                </a:cubicBezTo>
                <a:cubicBezTo>
                  <a:pt x="3161" y="215"/>
                  <a:pt x="3161" y="215"/>
                  <a:pt x="3161" y="215"/>
                </a:cubicBezTo>
                <a:cubicBezTo>
                  <a:pt x="3162" y="215"/>
                  <a:pt x="3162" y="215"/>
                  <a:pt x="3162" y="215"/>
                </a:cubicBezTo>
                <a:cubicBezTo>
                  <a:pt x="3162" y="215"/>
                  <a:pt x="3163" y="216"/>
                  <a:pt x="3163" y="216"/>
                </a:cubicBezTo>
                <a:cubicBezTo>
                  <a:pt x="3163" y="216"/>
                  <a:pt x="3163" y="216"/>
                  <a:pt x="3163" y="216"/>
                </a:cubicBezTo>
                <a:cubicBezTo>
                  <a:pt x="3164" y="216"/>
                  <a:pt x="3164" y="216"/>
                  <a:pt x="3164" y="216"/>
                </a:cubicBezTo>
                <a:cubicBezTo>
                  <a:pt x="3166" y="215"/>
                  <a:pt x="3166" y="215"/>
                  <a:pt x="3166" y="215"/>
                </a:cubicBezTo>
                <a:cubicBezTo>
                  <a:pt x="3167" y="215"/>
                  <a:pt x="3167" y="216"/>
                  <a:pt x="3168" y="216"/>
                </a:cubicBezTo>
                <a:cubicBezTo>
                  <a:pt x="3169" y="217"/>
                  <a:pt x="3169" y="219"/>
                  <a:pt x="3169" y="220"/>
                </a:cubicBezTo>
                <a:cubicBezTo>
                  <a:pt x="3169" y="220"/>
                  <a:pt x="3169" y="221"/>
                  <a:pt x="3169" y="221"/>
                </a:cubicBezTo>
                <a:cubicBezTo>
                  <a:pt x="3169" y="221"/>
                  <a:pt x="3170" y="221"/>
                  <a:pt x="3170" y="221"/>
                </a:cubicBezTo>
                <a:cubicBezTo>
                  <a:pt x="3171" y="221"/>
                  <a:pt x="3171" y="221"/>
                  <a:pt x="3171" y="221"/>
                </a:cubicBezTo>
                <a:cubicBezTo>
                  <a:pt x="3171" y="221"/>
                  <a:pt x="3172" y="221"/>
                  <a:pt x="3173" y="221"/>
                </a:cubicBezTo>
                <a:cubicBezTo>
                  <a:pt x="3173" y="222"/>
                  <a:pt x="3174" y="222"/>
                  <a:pt x="3175" y="222"/>
                </a:cubicBezTo>
                <a:cubicBezTo>
                  <a:pt x="3176" y="222"/>
                  <a:pt x="3176" y="222"/>
                  <a:pt x="3176" y="222"/>
                </a:cubicBezTo>
                <a:cubicBezTo>
                  <a:pt x="3176" y="222"/>
                  <a:pt x="3176" y="222"/>
                  <a:pt x="3176" y="222"/>
                </a:cubicBezTo>
                <a:cubicBezTo>
                  <a:pt x="3176" y="222"/>
                  <a:pt x="3176" y="222"/>
                  <a:pt x="3176" y="222"/>
                </a:cubicBezTo>
                <a:cubicBezTo>
                  <a:pt x="3177" y="222"/>
                  <a:pt x="3177" y="222"/>
                  <a:pt x="3177" y="221"/>
                </a:cubicBezTo>
                <a:cubicBezTo>
                  <a:pt x="3178" y="221"/>
                  <a:pt x="3178" y="221"/>
                  <a:pt x="3179" y="221"/>
                </a:cubicBezTo>
                <a:cubicBezTo>
                  <a:pt x="3179" y="221"/>
                  <a:pt x="3179" y="221"/>
                  <a:pt x="3179" y="221"/>
                </a:cubicBezTo>
                <a:cubicBezTo>
                  <a:pt x="3180" y="221"/>
                  <a:pt x="3180" y="221"/>
                  <a:pt x="3181" y="221"/>
                </a:cubicBezTo>
                <a:cubicBezTo>
                  <a:pt x="3181" y="221"/>
                  <a:pt x="3181" y="221"/>
                  <a:pt x="3181" y="221"/>
                </a:cubicBezTo>
                <a:cubicBezTo>
                  <a:pt x="3181" y="221"/>
                  <a:pt x="3181" y="221"/>
                  <a:pt x="3182" y="221"/>
                </a:cubicBezTo>
                <a:cubicBezTo>
                  <a:pt x="3182" y="221"/>
                  <a:pt x="3182" y="221"/>
                  <a:pt x="3182" y="221"/>
                </a:cubicBezTo>
                <a:cubicBezTo>
                  <a:pt x="3182" y="221"/>
                  <a:pt x="3182" y="220"/>
                  <a:pt x="3182" y="220"/>
                </a:cubicBezTo>
                <a:cubicBezTo>
                  <a:pt x="3183" y="220"/>
                  <a:pt x="3183" y="219"/>
                  <a:pt x="3184" y="219"/>
                </a:cubicBezTo>
                <a:cubicBezTo>
                  <a:pt x="3184" y="219"/>
                  <a:pt x="3184" y="219"/>
                  <a:pt x="3185" y="219"/>
                </a:cubicBezTo>
                <a:cubicBezTo>
                  <a:pt x="3186" y="219"/>
                  <a:pt x="3187" y="219"/>
                  <a:pt x="3187" y="220"/>
                </a:cubicBezTo>
                <a:cubicBezTo>
                  <a:pt x="3188" y="220"/>
                  <a:pt x="3188" y="220"/>
                  <a:pt x="3188" y="220"/>
                </a:cubicBezTo>
                <a:cubicBezTo>
                  <a:pt x="3188" y="221"/>
                  <a:pt x="3188" y="221"/>
                  <a:pt x="3188" y="221"/>
                </a:cubicBezTo>
                <a:cubicBezTo>
                  <a:pt x="3189" y="221"/>
                  <a:pt x="3189" y="220"/>
                  <a:pt x="3190" y="220"/>
                </a:cubicBezTo>
                <a:cubicBezTo>
                  <a:pt x="3191" y="220"/>
                  <a:pt x="3192" y="221"/>
                  <a:pt x="3192" y="222"/>
                </a:cubicBezTo>
                <a:cubicBezTo>
                  <a:pt x="3192" y="222"/>
                  <a:pt x="3192" y="222"/>
                  <a:pt x="3193" y="222"/>
                </a:cubicBezTo>
                <a:cubicBezTo>
                  <a:pt x="3193" y="222"/>
                  <a:pt x="3193" y="222"/>
                  <a:pt x="3193" y="222"/>
                </a:cubicBezTo>
                <a:cubicBezTo>
                  <a:pt x="3193" y="223"/>
                  <a:pt x="3193" y="223"/>
                  <a:pt x="3193" y="223"/>
                </a:cubicBezTo>
                <a:cubicBezTo>
                  <a:pt x="3194" y="224"/>
                  <a:pt x="3194" y="224"/>
                  <a:pt x="3194" y="224"/>
                </a:cubicBezTo>
                <a:cubicBezTo>
                  <a:pt x="3195" y="224"/>
                  <a:pt x="3195" y="224"/>
                  <a:pt x="3195" y="224"/>
                </a:cubicBezTo>
                <a:cubicBezTo>
                  <a:pt x="3196" y="224"/>
                  <a:pt x="3196" y="224"/>
                  <a:pt x="3197" y="224"/>
                </a:cubicBezTo>
                <a:cubicBezTo>
                  <a:pt x="3197" y="223"/>
                  <a:pt x="3197" y="223"/>
                  <a:pt x="3198" y="223"/>
                </a:cubicBezTo>
                <a:cubicBezTo>
                  <a:pt x="3199" y="223"/>
                  <a:pt x="3199" y="223"/>
                  <a:pt x="3199" y="224"/>
                </a:cubicBezTo>
                <a:cubicBezTo>
                  <a:pt x="3200" y="224"/>
                  <a:pt x="3200" y="224"/>
                  <a:pt x="3200" y="224"/>
                </a:cubicBezTo>
                <a:cubicBezTo>
                  <a:pt x="3201" y="224"/>
                  <a:pt x="3201" y="224"/>
                  <a:pt x="3201" y="224"/>
                </a:cubicBezTo>
                <a:cubicBezTo>
                  <a:pt x="3201" y="224"/>
                  <a:pt x="3201" y="224"/>
                  <a:pt x="3201" y="224"/>
                </a:cubicBezTo>
                <a:cubicBezTo>
                  <a:pt x="3202" y="224"/>
                  <a:pt x="3202" y="224"/>
                  <a:pt x="3202" y="224"/>
                </a:cubicBezTo>
                <a:cubicBezTo>
                  <a:pt x="3203" y="223"/>
                  <a:pt x="3203" y="223"/>
                  <a:pt x="3203" y="223"/>
                </a:cubicBezTo>
                <a:cubicBezTo>
                  <a:pt x="3204" y="222"/>
                  <a:pt x="3204" y="222"/>
                  <a:pt x="3205" y="222"/>
                </a:cubicBezTo>
                <a:cubicBezTo>
                  <a:pt x="3206" y="222"/>
                  <a:pt x="3207" y="223"/>
                  <a:pt x="3208" y="223"/>
                </a:cubicBezTo>
                <a:cubicBezTo>
                  <a:pt x="3208" y="224"/>
                  <a:pt x="3208" y="224"/>
                  <a:pt x="3208" y="225"/>
                </a:cubicBezTo>
                <a:cubicBezTo>
                  <a:pt x="3208" y="225"/>
                  <a:pt x="3208" y="225"/>
                  <a:pt x="3208" y="224"/>
                </a:cubicBezTo>
                <a:cubicBezTo>
                  <a:pt x="3209" y="224"/>
                  <a:pt x="3209" y="224"/>
                  <a:pt x="3210" y="224"/>
                </a:cubicBezTo>
                <a:cubicBezTo>
                  <a:pt x="3210" y="224"/>
                  <a:pt x="3211" y="223"/>
                  <a:pt x="3211" y="223"/>
                </a:cubicBezTo>
                <a:cubicBezTo>
                  <a:pt x="3213" y="224"/>
                  <a:pt x="3213" y="226"/>
                  <a:pt x="3213" y="226"/>
                </a:cubicBezTo>
                <a:cubicBezTo>
                  <a:pt x="3213" y="227"/>
                  <a:pt x="3214" y="227"/>
                  <a:pt x="3214" y="227"/>
                </a:cubicBezTo>
                <a:cubicBezTo>
                  <a:pt x="3214" y="227"/>
                  <a:pt x="3214" y="227"/>
                  <a:pt x="3214" y="228"/>
                </a:cubicBezTo>
                <a:cubicBezTo>
                  <a:pt x="3215" y="227"/>
                  <a:pt x="3216" y="226"/>
                  <a:pt x="3217" y="226"/>
                </a:cubicBezTo>
                <a:cubicBezTo>
                  <a:pt x="3217" y="226"/>
                  <a:pt x="3217" y="226"/>
                  <a:pt x="3218" y="227"/>
                </a:cubicBezTo>
                <a:cubicBezTo>
                  <a:pt x="3218" y="226"/>
                  <a:pt x="3218" y="226"/>
                  <a:pt x="3218" y="226"/>
                </a:cubicBezTo>
                <a:cubicBezTo>
                  <a:pt x="3219" y="225"/>
                  <a:pt x="3219" y="224"/>
                  <a:pt x="3220" y="224"/>
                </a:cubicBezTo>
                <a:cubicBezTo>
                  <a:pt x="3221" y="225"/>
                  <a:pt x="3222" y="225"/>
                  <a:pt x="3222" y="225"/>
                </a:cubicBezTo>
                <a:cubicBezTo>
                  <a:pt x="3223" y="225"/>
                  <a:pt x="3223" y="226"/>
                  <a:pt x="3224" y="226"/>
                </a:cubicBezTo>
                <a:cubicBezTo>
                  <a:pt x="3225" y="226"/>
                  <a:pt x="3226" y="227"/>
                  <a:pt x="3226" y="227"/>
                </a:cubicBezTo>
                <a:cubicBezTo>
                  <a:pt x="3227" y="227"/>
                  <a:pt x="3227" y="227"/>
                  <a:pt x="3227" y="227"/>
                </a:cubicBezTo>
                <a:cubicBezTo>
                  <a:pt x="3228" y="228"/>
                  <a:pt x="3229" y="228"/>
                  <a:pt x="3230" y="230"/>
                </a:cubicBezTo>
                <a:cubicBezTo>
                  <a:pt x="3230" y="229"/>
                  <a:pt x="3230" y="229"/>
                  <a:pt x="3231" y="229"/>
                </a:cubicBezTo>
                <a:cubicBezTo>
                  <a:pt x="3231" y="229"/>
                  <a:pt x="3231" y="230"/>
                  <a:pt x="3232" y="230"/>
                </a:cubicBezTo>
                <a:cubicBezTo>
                  <a:pt x="3232" y="230"/>
                  <a:pt x="3233" y="231"/>
                  <a:pt x="3233" y="233"/>
                </a:cubicBezTo>
                <a:cubicBezTo>
                  <a:pt x="3232" y="233"/>
                  <a:pt x="3232" y="233"/>
                  <a:pt x="3232" y="233"/>
                </a:cubicBezTo>
                <a:cubicBezTo>
                  <a:pt x="3232" y="233"/>
                  <a:pt x="3232" y="233"/>
                  <a:pt x="3232" y="234"/>
                </a:cubicBezTo>
                <a:cubicBezTo>
                  <a:pt x="3232" y="234"/>
                  <a:pt x="3232" y="234"/>
                  <a:pt x="3232" y="234"/>
                </a:cubicBezTo>
                <a:cubicBezTo>
                  <a:pt x="3232" y="234"/>
                  <a:pt x="3233" y="234"/>
                  <a:pt x="3233" y="234"/>
                </a:cubicBezTo>
                <a:cubicBezTo>
                  <a:pt x="3234" y="234"/>
                  <a:pt x="3234" y="235"/>
                  <a:pt x="3235" y="236"/>
                </a:cubicBezTo>
                <a:cubicBezTo>
                  <a:pt x="3235" y="237"/>
                  <a:pt x="3235" y="237"/>
                  <a:pt x="3235" y="238"/>
                </a:cubicBezTo>
                <a:cubicBezTo>
                  <a:pt x="3235" y="238"/>
                  <a:pt x="3235" y="238"/>
                  <a:pt x="3235" y="238"/>
                </a:cubicBezTo>
                <a:cubicBezTo>
                  <a:pt x="3236" y="239"/>
                  <a:pt x="3236" y="240"/>
                  <a:pt x="3237" y="240"/>
                </a:cubicBezTo>
                <a:cubicBezTo>
                  <a:pt x="3237" y="241"/>
                  <a:pt x="3237" y="241"/>
                  <a:pt x="3237" y="241"/>
                </a:cubicBezTo>
                <a:cubicBezTo>
                  <a:pt x="3237" y="241"/>
                  <a:pt x="3238" y="241"/>
                  <a:pt x="3238" y="241"/>
                </a:cubicBezTo>
                <a:cubicBezTo>
                  <a:pt x="3239" y="242"/>
                  <a:pt x="3240" y="243"/>
                  <a:pt x="3240" y="245"/>
                </a:cubicBezTo>
                <a:cubicBezTo>
                  <a:pt x="3240" y="245"/>
                  <a:pt x="3239" y="246"/>
                  <a:pt x="3239" y="246"/>
                </a:cubicBezTo>
                <a:cubicBezTo>
                  <a:pt x="3239" y="246"/>
                  <a:pt x="3239" y="246"/>
                  <a:pt x="3239" y="247"/>
                </a:cubicBezTo>
                <a:cubicBezTo>
                  <a:pt x="3240" y="247"/>
                  <a:pt x="3240" y="247"/>
                  <a:pt x="3240" y="247"/>
                </a:cubicBezTo>
                <a:cubicBezTo>
                  <a:pt x="3240" y="248"/>
                  <a:pt x="3240" y="249"/>
                  <a:pt x="3240" y="250"/>
                </a:cubicBezTo>
                <a:cubicBezTo>
                  <a:pt x="3239" y="251"/>
                  <a:pt x="3239" y="251"/>
                  <a:pt x="3239" y="251"/>
                </a:cubicBezTo>
                <a:cubicBezTo>
                  <a:pt x="3239" y="251"/>
                  <a:pt x="3240" y="251"/>
                  <a:pt x="3240" y="251"/>
                </a:cubicBezTo>
                <a:cubicBezTo>
                  <a:pt x="3241" y="250"/>
                  <a:pt x="3242" y="250"/>
                  <a:pt x="3243" y="250"/>
                </a:cubicBezTo>
                <a:cubicBezTo>
                  <a:pt x="3243" y="250"/>
                  <a:pt x="3243" y="250"/>
                  <a:pt x="3243" y="250"/>
                </a:cubicBezTo>
                <a:cubicBezTo>
                  <a:pt x="3245" y="250"/>
                  <a:pt x="3245" y="251"/>
                  <a:pt x="3245" y="252"/>
                </a:cubicBezTo>
                <a:cubicBezTo>
                  <a:pt x="3245" y="252"/>
                  <a:pt x="3245" y="252"/>
                  <a:pt x="3245" y="252"/>
                </a:cubicBezTo>
                <a:cubicBezTo>
                  <a:pt x="3246" y="251"/>
                  <a:pt x="3246" y="250"/>
                  <a:pt x="3247" y="250"/>
                </a:cubicBezTo>
                <a:cubicBezTo>
                  <a:pt x="3248" y="250"/>
                  <a:pt x="3248" y="250"/>
                  <a:pt x="3248" y="250"/>
                </a:cubicBezTo>
                <a:cubicBezTo>
                  <a:pt x="3249" y="250"/>
                  <a:pt x="3249" y="250"/>
                  <a:pt x="3250" y="250"/>
                </a:cubicBezTo>
                <a:cubicBezTo>
                  <a:pt x="3250" y="250"/>
                  <a:pt x="3249" y="249"/>
                  <a:pt x="3249" y="249"/>
                </a:cubicBezTo>
                <a:cubicBezTo>
                  <a:pt x="3249" y="249"/>
                  <a:pt x="3249" y="249"/>
                  <a:pt x="3249" y="249"/>
                </a:cubicBezTo>
                <a:cubicBezTo>
                  <a:pt x="3248" y="249"/>
                  <a:pt x="3248" y="249"/>
                  <a:pt x="3247" y="249"/>
                </a:cubicBezTo>
                <a:cubicBezTo>
                  <a:pt x="3246" y="249"/>
                  <a:pt x="3245" y="249"/>
                  <a:pt x="3244" y="248"/>
                </a:cubicBezTo>
                <a:cubicBezTo>
                  <a:pt x="3243" y="247"/>
                  <a:pt x="3244" y="246"/>
                  <a:pt x="3244" y="245"/>
                </a:cubicBezTo>
                <a:cubicBezTo>
                  <a:pt x="3244" y="245"/>
                  <a:pt x="3244" y="244"/>
                  <a:pt x="3244" y="244"/>
                </a:cubicBezTo>
                <a:cubicBezTo>
                  <a:pt x="3244" y="244"/>
                  <a:pt x="3244" y="244"/>
                  <a:pt x="3244" y="244"/>
                </a:cubicBezTo>
                <a:cubicBezTo>
                  <a:pt x="3243" y="243"/>
                  <a:pt x="3243" y="243"/>
                  <a:pt x="3243" y="243"/>
                </a:cubicBezTo>
                <a:cubicBezTo>
                  <a:pt x="3243" y="242"/>
                  <a:pt x="3243" y="242"/>
                  <a:pt x="3242" y="242"/>
                </a:cubicBezTo>
                <a:cubicBezTo>
                  <a:pt x="3242" y="242"/>
                  <a:pt x="3242" y="241"/>
                  <a:pt x="3242" y="241"/>
                </a:cubicBezTo>
                <a:cubicBezTo>
                  <a:pt x="3241" y="241"/>
                  <a:pt x="3241" y="240"/>
                  <a:pt x="3241" y="239"/>
                </a:cubicBezTo>
                <a:cubicBezTo>
                  <a:pt x="3240" y="239"/>
                  <a:pt x="3240" y="239"/>
                  <a:pt x="3240" y="239"/>
                </a:cubicBezTo>
                <a:cubicBezTo>
                  <a:pt x="3240" y="239"/>
                  <a:pt x="3239" y="239"/>
                  <a:pt x="3239" y="239"/>
                </a:cubicBezTo>
                <a:cubicBezTo>
                  <a:pt x="3239" y="239"/>
                  <a:pt x="3238" y="239"/>
                  <a:pt x="3237" y="238"/>
                </a:cubicBezTo>
                <a:cubicBezTo>
                  <a:pt x="3237" y="238"/>
                  <a:pt x="3237" y="237"/>
                  <a:pt x="3237" y="236"/>
                </a:cubicBezTo>
                <a:cubicBezTo>
                  <a:pt x="3238" y="236"/>
                  <a:pt x="3238" y="236"/>
                  <a:pt x="3238" y="236"/>
                </a:cubicBezTo>
                <a:cubicBezTo>
                  <a:pt x="3238" y="236"/>
                  <a:pt x="3238" y="235"/>
                  <a:pt x="3239" y="235"/>
                </a:cubicBezTo>
                <a:cubicBezTo>
                  <a:pt x="3239" y="235"/>
                  <a:pt x="3239" y="235"/>
                  <a:pt x="3239" y="235"/>
                </a:cubicBezTo>
                <a:cubicBezTo>
                  <a:pt x="3239" y="235"/>
                  <a:pt x="3239" y="235"/>
                  <a:pt x="3239" y="234"/>
                </a:cubicBezTo>
                <a:cubicBezTo>
                  <a:pt x="3239" y="234"/>
                  <a:pt x="3239" y="234"/>
                  <a:pt x="3239" y="234"/>
                </a:cubicBezTo>
                <a:cubicBezTo>
                  <a:pt x="3240" y="233"/>
                  <a:pt x="3240" y="233"/>
                  <a:pt x="3240" y="233"/>
                </a:cubicBezTo>
                <a:cubicBezTo>
                  <a:pt x="3240" y="232"/>
                  <a:pt x="3241" y="232"/>
                  <a:pt x="3241" y="231"/>
                </a:cubicBezTo>
                <a:cubicBezTo>
                  <a:pt x="3242" y="231"/>
                  <a:pt x="3242" y="231"/>
                  <a:pt x="3242" y="231"/>
                </a:cubicBezTo>
                <a:cubicBezTo>
                  <a:pt x="3243" y="230"/>
                  <a:pt x="3244" y="230"/>
                  <a:pt x="3244" y="229"/>
                </a:cubicBezTo>
                <a:cubicBezTo>
                  <a:pt x="3245" y="229"/>
                  <a:pt x="3246" y="228"/>
                  <a:pt x="3246" y="228"/>
                </a:cubicBezTo>
                <a:cubicBezTo>
                  <a:pt x="3247" y="228"/>
                  <a:pt x="3247" y="228"/>
                  <a:pt x="3248" y="229"/>
                </a:cubicBezTo>
                <a:cubicBezTo>
                  <a:pt x="3248" y="229"/>
                  <a:pt x="3248" y="230"/>
                  <a:pt x="3248" y="230"/>
                </a:cubicBezTo>
                <a:cubicBezTo>
                  <a:pt x="3249" y="229"/>
                  <a:pt x="3249" y="229"/>
                  <a:pt x="3250" y="229"/>
                </a:cubicBezTo>
                <a:cubicBezTo>
                  <a:pt x="3250" y="229"/>
                  <a:pt x="3250" y="229"/>
                  <a:pt x="3250" y="229"/>
                </a:cubicBezTo>
                <a:cubicBezTo>
                  <a:pt x="3250" y="229"/>
                  <a:pt x="3250" y="228"/>
                  <a:pt x="3251" y="228"/>
                </a:cubicBezTo>
                <a:cubicBezTo>
                  <a:pt x="3250" y="228"/>
                  <a:pt x="3250" y="228"/>
                  <a:pt x="3250" y="227"/>
                </a:cubicBezTo>
                <a:cubicBezTo>
                  <a:pt x="3250" y="226"/>
                  <a:pt x="3252" y="225"/>
                  <a:pt x="3253" y="225"/>
                </a:cubicBezTo>
                <a:cubicBezTo>
                  <a:pt x="3254" y="224"/>
                  <a:pt x="3255" y="224"/>
                  <a:pt x="3255" y="224"/>
                </a:cubicBezTo>
                <a:cubicBezTo>
                  <a:pt x="3255" y="223"/>
                  <a:pt x="3255" y="222"/>
                  <a:pt x="3256" y="222"/>
                </a:cubicBezTo>
                <a:cubicBezTo>
                  <a:pt x="3256" y="221"/>
                  <a:pt x="3257" y="221"/>
                  <a:pt x="3257" y="221"/>
                </a:cubicBezTo>
                <a:cubicBezTo>
                  <a:pt x="3259" y="221"/>
                  <a:pt x="3259" y="222"/>
                  <a:pt x="3260" y="223"/>
                </a:cubicBezTo>
                <a:cubicBezTo>
                  <a:pt x="3260" y="223"/>
                  <a:pt x="3261" y="223"/>
                  <a:pt x="3261" y="223"/>
                </a:cubicBezTo>
                <a:cubicBezTo>
                  <a:pt x="3262" y="224"/>
                  <a:pt x="3262" y="224"/>
                  <a:pt x="3263" y="224"/>
                </a:cubicBezTo>
                <a:cubicBezTo>
                  <a:pt x="3263" y="225"/>
                  <a:pt x="3263" y="225"/>
                  <a:pt x="3263" y="226"/>
                </a:cubicBezTo>
                <a:cubicBezTo>
                  <a:pt x="3263" y="226"/>
                  <a:pt x="3263" y="226"/>
                  <a:pt x="3263" y="226"/>
                </a:cubicBezTo>
                <a:cubicBezTo>
                  <a:pt x="3264" y="227"/>
                  <a:pt x="3263" y="227"/>
                  <a:pt x="3264" y="227"/>
                </a:cubicBezTo>
                <a:cubicBezTo>
                  <a:pt x="3265" y="227"/>
                  <a:pt x="3265" y="227"/>
                  <a:pt x="3265" y="227"/>
                </a:cubicBezTo>
                <a:cubicBezTo>
                  <a:pt x="3266" y="227"/>
                  <a:pt x="3267" y="227"/>
                  <a:pt x="3268" y="227"/>
                </a:cubicBezTo>
                <a:cubicBezTo>
                  <a:pt x="3269" y="227"/>
                  <a:pt x="3269" y="227"/>
                  <a:pt x="3269" y="227"/>
                </a:cubicBezTo>
                <a:cubicBezTo>
                  <a:pt x="3271" y="227"/>
                  <a:pt x="3272" y="227"/>
                  <a:pt x="3273" y="228"/>
                </a:cubicBezTo>
                <a:cubicBezTo>
                  <a:pt x="3274" y="229"/>
                  <a:pt x="3274" y="229"/>
                  <a:pt x="3274" y="230"/>
                </a:cubicBezTo>
                <a:cubicBezTo>
                  <a:pt x="3274" y="230"/>
                  <a:pt x="3274" y="230"/>
                  <a:pt x="3275" y="230"/>
                </a:cubicBezTo>
                <a:cubicBezTo>
                  <a:pt x="3275" y="230"/>
                  <a:pt x="3275" y="230"/>
                  <a:pt x="3275" y="230"/>
                </a:cubicBezTo>
                <a:cubicBezTo>
                  <a:pt x="3276" y="230"/>
                  <a:pt x="3276" y="230"/>
                  <a:pt x="3276" y="231"/>
                </a:cubicBezTo>
                <a:cubicBezTo>
                  <a:pt x="3276" y="230"/>
                  <a:pt x="3276" y="230"/>
                  <a:pt x="3276" y="230"/>
                </a:cubicBezTo>
                <a:cubicBezTo>
                  <a:pt x="3277" y="229"/>
                  <a:pt x="3278" y="229"/>
                  <a:pt x="3279" y="229"/>
                </a:cubicBezTo>
                <a:cubicBezTo>
                  <a:pt x="3280" y="229"/>
                  <a:pt x="3280" y="229"/>
                  <a:pt x="3281" y="229"/>
                </a:cubicBezTo>
                <a:cubicBezTo>
                  <a:pt x="3281" y="229"/>
                  <a:pt x="3282" y="230"/>
                  <a:pt x="3282" y="231"/>
                </a:cubicBezTo>
                <a:cubicBezTo>
                  <a:pt x="3282" y="231"/>
                  <a:pt x="3282" y="232"/>
                  <a:pt x="3281" y="233"/>
                </a:cubicBezTo>
                <a:cubicBezTo>
                  <a:pt x="3281" y="234"/>
                  <a:pt x="3280" y="235"/>
                  <a:pt x="3280" y="236"/>
                </a:cubicBezTo>
                <a:cubicBezTo>
                  <a:pt x="3280" y="237"/>
                  <a:pt x="3280" y="237"/>
                  <a:pt x="3280" y="238"/>
                </a:cubicBezTo>
                <a:cubicBezTo>
                  <a:pt x="3280" y="240"/>
                  <a:pt x="3280" y="242"/>
                  <a:pt x="3278" y="243"/>
                </a:cubicBezTo>
                <a:cubicBezTo>
                  <a:pt x="3278" y="243"/>
                  <a:pt x="3278" y="243"/>
                  <a:pt x="3278" y="243"/>
                </a:cubicBezTo>
                <a:cubicBezTo>
                  <a:pt x="3278" y="243"/>
                  <a:pt x="3279" y="243"/>
                  <a:pt x="3279" y="243"/>
                </a:cubicBezTo>
                <a:cubicBezTo>
                  <a:pt x="3280" y="243"/>
                  <a:pt x="3280" y="243"/>
                  <a:pt x="3281" y="243"/>
                </a:cubicBezTo>
                <a:cubicBezTo>
                  <a:pt x="3281" y="244"/>
                  <a:pt x="3281" y="244"/>
                  <a:pt x="3281" y="245"/>
                </a:cubicBezTo>
                <a:cubicBezTo>
                  <a:pt x="3282" y="245"/>
                  <a:pt x="3283" y="246"/>
                  <a:pt x="3283" y="246"/>
                </a:cubicBezTo>
                <a:cubicBezTo>
                  <a:pt x="3284" y="247"/>
                  <a:pt x="3284" y="248"/>
                  <a:pt x="3284" y="249"/>
                </a:cubicBezTo>
                <a:cubicBezTo>
                  <a:pt x="3283" y="250"/>
                  <a:pt x="3283" y="250"/>
                  <a:pt x="3282" y="251"/>
                </a:cubicBezTo>
                <a:cubicBezTo>
                  <a:pt x="3282" y="251"/>
                  <a:pt x="3281" y="251"/>
                  <a:pt x="3280" y="251"/>
                </a:cubicBezTo>
                <a:cubicBezTo>
                  <a:pt x="3280" y="251"/>
                  <a:pt x="3280" y="251"/>
                  <a:pt x="3280" y="251"/>
                </a:cubicBezTo>
                <a:cubicBezTo>
                  <a:pt x="3279" y="251"/>
                  <a:pt x="3279" y="251"/>
                  <a:pt x="3278" y="251"/>
                </a:cubicBezTo>
                <a:cubicBezTo>
                  <a:pt x="3278" y="251"/>
                  <a:pt x="3277" y="251"/>
                  <a:pt x="3277" y="251"/>
                </a:cubicBezTo>
                <a:cubicBezTo>
                  <a:pt x="3277" y="251"/>
                  <a:pt x="3277" y="251"/>
                  <a:pt x="3277" y="251"/>
                </a:cubicBezTo>
                <a:cubicBezTo>
                  <a:pt x="3277" y="251"/>
                  <a:pt x="3277" y="251"/>
                  <a:pt x="3277" y="251"/>
                </a:cubicBezTo>
                <a:cubicBezTo>
                  <a:pt x="3278" y="251"/>
                  <a:pt x="3279" y="252"/>
                  <a:pt x="3279" y="253"/>
                </a:cubicBezTo>
                <a:cubicBezTo>
                  <a:pt x="3279" y="254"/>
                  <a:pt x="3279" y="255"/>
                  <a:pt x="3278" y="255"/>
                </a:cubicBezTo>
                <a:cubicBezTo>
                  <a:pt x="3277" y="257"/>
                  <a:pt x="3275" y="258"/>
                  <a:pt x="3274" y="258"/>
                </a:cubicBezTo>
                <a:cubicBezTo>
                  <a:pt x="3274" y="258"/>
                  <a:pt x="3273" y="258"/>
                  <a:pt x="3273" y="258"/>
                </a:cubicBezTo>
                <a:cubicBezTo>
                  <a:pt x="3273" y="259"/>
                  <a:pt x="3272" y="259"/>
                  <a:pt x="3271" y="259"/>
                </a:cubicBezTo>
                <a:cubicBezTo>
                  <a:pt x="3271" y="259"/>
                  <a:pt x="3271" y="259"/>
                  <a:pt x="3270" y="259"/>
                </a:cubicBezTo>
                <a:cubicBezTo>
                  <a:pt x="3270" y="259"/>
                  <a:pt x="3270" y="259"/>
                  <a:pt x="3270" y="259"/>
                </a:cubicBezTo>
                <a:cubicBezTo>
                  <a:pt x="3270" y="259"/>
                  <a:pt x="3269" y="259"/>
                  <a:pt x="3269" y="259"/>
                </a:cubicBezTo>
                <a:cubicBezTo>
                  <a:pt x="3269" y="259"/>
                  <a:pt x="3269" y="259"/>
                  <a:pt x="3269" y="259"/>
                </a:cubicBezTo>
                <a:cubicBezTo>
                  <a:pt x="3269" y="259"/>
                  <a:pt x="3269" y="260"/>
                  <a:pt x="3269" y="260"/>
                </a:cubicBezTo>
                <a:cubicBezTo>
                  <a:pt x="3270" y="260"/>
                  <a:pt x="3270" y="260"/>
                  <a:pt x="3270" y="260"/>
                </a:cubicBezTo>
                <a:cubicBezTo>
                  <a:pt x="3270" y="260"/>
                  <a:pt x="3270" y="260"/>
                  <a:pt x="3271" y="260"/>
                </a:cubicBezTo>
                <a:cubicBezTo>
                  <a:pt x="3271" y="260"/>
                  <a:pt x="3271" y="260"/>
                  <a:pt x="3271" y="260"/>
                </a:cubicBezTo>
                <a:cubicBezTo>
                  <a:pt x="3271" y="260"/>
                  <a:pt x="3272" y="260"/>
                  <a:pt x="3273" y="261"/>
                </a:cubicBezTo>
                <a:cubicBezTo>
                  <a:pt x="3273" y="262"/>
                  <a:pt x="3273" y="263"/>
                  <a:pt x="3273" y="264"/>
                </a:cubicBezTo>
                <a:cubicBezTo>
                  <a:pt x="3273" y="265"/>
                  <a:pt x="3273" y="265"/>
                  <a:pt x="3273" y="266"/>
                </a:cubicBezTo>
                <a:cubicBezTo>
                  <a:pt x="3274" y="266"/>
                  <a:pt x="3274" y="265"/>
                  <a:pt x="3275" y="265"/>
                </a:cubicBezTo>
                <a:cubicBezTo>
                  <a:pt x="3277" y="266"/>
                  <a:pt x="3278" y="267"/>
                  <a:pt x="3278" y="268"/>
                </a:cubicBezTo>
                <a:cubicBezTo>
                  <a:pt x="3278" y="269"/>
                  <a:pt x="3278" y="270"/>
                  <a:pt x="3278" y="270"/>
                </a:cubicBezTo>
                <a:cubicBezTo>
                  <a:pt x="3278" y="270"/>
                  <a:pt x="3278" y="271"/>
                  <a:pt x="3278" y="271"/>
                </a:cubicBezTo>
                <a:cubicBezTo>
                  <a:pt x="3278" y="271"/>
                  <a:pt x="3278" y="272"/>
                  <a:pt x="3278" y="272"/>
                </a:cubicBezTo>
                <a:cubicBezTo>
                  <a:pt x="3278" y="273"/>
                  <a:pt x="3278" y="273"/>
                  <a:pt x="3278" y="273"/>
                </a:cubicBezTo>
                <a:cubicBezTo>
                  <a:pt x="3278" y="274"/>
                  <a:pt x="3278" y="274"/>
                  <a:pt x="3278" y="275"/>
                </a:cubicBezTo>
                <a:cubicBezTo>
                  <a:pt x="3277" y="275"/>
                  <a:pt x="3277" y="275"/>
                  <a:pt x="3277" y="276"/>
                </a:cubicBezTo>
                <a:cubicBezTo>
                  <a:pt x="3277" y="276"/>
                  <a:pt x="3277" y="276"/>
                  <a:pt x="3277" y="276"/>
                </a:cubicBezTo>
                <a:cubicBezTo>
                  <a:pt x="3277" y="276"/>
                  <a:pt x="3277" y="276"/>
                  <a:pt x="3277" y="277"/>
                </a:cubicBezTo>
                <a:cubicBezTo>
                  <a:pt x="3277" y="277"/>
                  <a:pt x="3277" y="278"/>
                  <a:pt x="3277" y="278"/>
                </a:cubicBezTo>
                <a:cubicBezTo>
                  <a:pt x="3277" y="278"/>
                  <a:pt x="3276" y="279"/>
                  <a:pt x="3275" y="280"/>
                </a:cubicBezTo>
                <a:cubicBezTo>
                  <a:pt x="3276" y="280"/>
                  <a:pt x="3276" y="280"/>
                  <a:pt x="3276" y="281"/>
                </a:cubicBezTo>
                <a:cubicBezTo>
                  <a:pt x="3277" y="281"/>
                  <a:pt x="3277" y="282"/>
                  <a:pt x="3277" y="283"/>
                </a:cubicBezTo>
                <a:cubicBezTo>
                  <a:pt x="3277" y="283"/>
                  <a:pt x="3277" y="283"/>
                  <a:pt x="3277" y="283"/>
                </a:cubicBezTo>
                <a:cubicBezTo>
                  <a:pt x="3278" y="282"/>
                  <a:pt x="3279" y="282"/>
                  <a:pt x="3279" y="282"/>
                </a:cubicBezTo>
                <a:cubicBezTo>
                  <a:pt x="3280" y="282"/>
                  <a:pt x="3280" y="282"/>
                  <a:pt x="3280" y="282"/>
                </a:cubicBezTo>
                <a:cubicBezTo>
                  <a:pt x="3280" y="282"/>
                  <a:pt x="3281" y="282"/>
                  <a:pt x="3282" y="282"/>
                </a:cubicBezTo>
                <a:cubicBezTo>
                  <a:pt x="3282" y="282"/>
                  <a:pt x="3282" y="282"/>
                  <a:pt x="3282" y="282"/>
                </a:cubicBezTo>
                <a:cubicBezTo>
                  <a:pt x="3283" y="282"/>
                  <a:pt x="3284" y="282"/>
                  <a:pt x="3284" y="282"/>
                </a:cubicBezTo>
                <a:cubicBezTo>
                  <a:pt x="3285" y="283"/>
                  <a:pt x="3285" y="286"/>
                  <a:pt x="3284" y="287"/>
                </a:cubicBezTo>
                <a:cubicBezTo>
                  <a:pt x="3283" y="288"/>
                  <a:pt x="3282" y="288"/>
                  <a:pt x="3281" y="288"/>
                </a:cubicBezTo>
                <a:cubicBezTo>
                  <a:pt x="3281" y="288"/>
                  <a:pt x="3281" y="289"/>
                  <a:pt x="3282" y="289"/>
                </a:cubicBezTo>
                <a:cubicBezTo>
                  <a:pt x="3282" y="289"/>
                  <a:pt x="3282" y="290"/>
                  <a:pt x="3282" y="291"/>
                </a:cubicBezTo>
                <a:cubicBezTo>
                  <a:pt x="3282" y="291"/>
                  <a:pt x="3281" y="292"/>
                  <a:pt x="3281" y="292"/>
                </a:cubicBezTo>
                <a:cubicBezTo>
                  <a:pt x="3281" y="293"/>
                  <a:pt x="3281" y="294"/>
                  <a:pt x="3280" y="294"/>
                </a:cubicBezTo>
                <a:cubicBezTo>
                  <a:pt x="3280" y="295"/>
                  <a:pt x="3279" y="295"/>
                  <a:pt x="3278" y="295"/>
                </a:cubicBezTo>
                <a:cubicBezTo>
                  <a:pt x="3278" y="295"/>
                  <a:pt x="3278" y="295"/>
                  <a:pt x="3278" y="295"/>
                </a:cubicBezTo>
                <a:cubicBezTo>
                  <a:pt x="3278" y="295"/>
                  <a:pt x="3277" y="295"/>
                  <a:pt x="3277" y="295"/>
                </a:cubicBezTo>
                <a:cubicBezTo>
                  <a:pt x="3277" y="295"/>
                  <a:pt x="3277" y="295"/>
                  <a:pt x="3277" y="296"/>
                </a:cubicBezTo>
                <a:cubicBezTo>
                  <a:pt x="3277" y="297"/>
                  <a:pt x="3275" y="298"/>
                  <a:pt x="3274" y="298"/>
                </a:cubicBezTo>
                <a:cubicBezTo>
                  <a:pt x="3274" y="298"/>
                  <a:pt x="3274" y="298"/>
                  <a:pt x="3274" y="298"/>
                </a:cubicBezTo>
                <a:cubicBezTo>
                  <a:pt x="3273" y="297"/>
                  <a:pt x="3273" y="297"/>
                  <a:pt x="3273" y="297"/>
                </a:cubicBezTo>
                <a:cubicBezTo>
                  <a:pt x="3272" y="297"/>
                  <a:pt x="3271" y="297"/>
                  <a:pt x="3270" y="296"/>
                </a:cubicBezTo>
                <a:cubicBezTo>
                  <a:pt x="3270" y="295"/>
                  <a:pt x="3270" y="295"/>
                  <a:pt x="3270" y="294"/>
                </a:cubicBezTo>
                <a:cubicBezTo>
                  <a:pt x="3270" y="294"/>
                  <a:pt x="3270" y="294"/>
                  <a:pt x="3270" y="294"/>
                </a:cubicBezTo>
                <a:cubicBezTo>
                  <a:pt x="3269" y="294"/>
                  <a:pt x="3269" y="294"/>
                  <a:pt x="3269" y="294"/>
                </a:cubicBezTo>
                <a:cubicBezTo>
                  <a:pt x="3269" y="294"/>
                  <a:pt x="3269" y="294"/>
                  <a:pt x="3268" y="294"/>
                </a:cubicBezTo>
                <a:cubicBezTo>
                  <a:pt x="3268" y="294"/>
                  <a:pt x="3267" y="294"/>
                  <a:pt x="3267" y="294"/>
                </a:cubicBezTo>
                <a:cubicBezTo>
                  <a:pt x="3267" y="294"/>
                  <a:pt x="3267" y="294"/>
                  <a:pt x="3266" y="294"/>
                </a:cubicBezTo>
                <a:cubicBezTo>
                  <a:pt x="3266" y="294"/>
                  <a:pt x="3266" y="294"/>
                  <a:pt x="3266" y="294"/>
                </a:cubicBezTo>
                <a:cubicBezTo>
                  <a:pt x="3266" y="294"/>
                  <a:pt x="3266" y="294"/>
                  <a:pt x="3266" y="294"/>
                </a:cubicBezTo>
                <a:cubicBezTo>
                  <a:pt x="3265" y="294"/>
                  <a:pt x="3265" y="295"/>
                  <a:pt x="3264" y="295"/>
                </a:cubicBezTo>
                <a:cubicBezTo>
                  <a:pt x="3264" y="295"/>
                  <a:pt x="3263" y="295"/>
                  <a:pt x="3263" y="295"/>
                </a:cubicBezTo>
                <a:cubicBezTo>
                  <a:pt x="3262" y="295"/>
                  <a:pt x="3262" y="295"/>
                  <a:pt x="3262" y="295"/>
                </a:cubicBezTo>
                <a:cubicBezTo>
                  <a:pt x="3262" y="295"/>
                  <a:pt x="3262" y="295"/>
                  <a:pt x="3261" y="296"/>
                </a:cubicBezTo>
                <a:cubicBezTo>
                  <a:pt x="3261" y="297"/>
                  <a:pt x="3260" y="298"/>
                  <a:pt x="3259" y="298"/>
                </a:cubicBezTo>
                <a:cubicBezTo>
                  <a:pt x="3258" y="298"/>
                  <a:pt x="3257" y="297"/>
                  <a:pt x="3257" y="297"/>
                </a:cubicBezTo>
                <a:cubicBezTo>
                  <a:pt x="3256" y="297"/>
                  <a:pt x="3256" y="297"/>
                  <a:pt x="3256" y="297"/>
                </a:cubicBezTo>
                <a:cubicBezTo>
                  <a:pt x="3256" y="297"/>
                  <a:pt x="3256" y="297"/>
                  <a:pt x="3256" y="297"/>
                </a:cubicBezTo>
                <a:cubicBezTo>
                  <a:pt x="3255" y="297"/>
                  <a:pt x="3255" y="297"/>
                  <a:pt x="3255" y="297"/>
                </a:cubicBezTo>
                <a:cubicBezTo>
                  <a:pt x="3254" y="297"/>
                  <a:pt x="3253" y="296"/>
                  <a:pt x="3253" y="296"/>
                </a:cubicBezTo>
                <a:cubicBezTo>
                  <a:pt x="3252" y="296"/>
                  <a:pt x="3252" y="294"/>
                  <a:pt x="3252" y="294"/>
                </a:cubicBezTo>
                <a:cubicBezTo>
                  <a:pt x="3252" y="294"/>
                  <a:pt x="3252" y="294"/>
                  <a:pt x="3252" y="294"/>
                </a:cubicBezTo>
                <a:cubicBezTo>
                  <a:pt x="3252" y="294"/>
                  <a:pt x="3252" y="294"/>
                  <a:pt x="3252" y="293"/>
                </a:cubicBezTo>
                <a:cubicBezTo>
                  <a:pt x="3251" y="293"/>
                  <a:pt x="3252" y="292"/>
                  <a:pt x="3252" y="292"/>
                </a:cubicBezTo>
                <a:cubicBezTo>
                  <a:pt x="3252" y="292"/>
                  <a:pt x="3251" y="292"/>
                  <a:pt x="3251" y="292"/>
                </a:cubicBezTo>
                <a:cubicBezTo>
                  <a:pt x="3251" y="292"/>
                  <a:pt x="3251" y="292"/>
                  <a:pt x="3251" y="292"/>
                </a:cubicBezTo>
                <a:cubicBezTo>
                  <a:pt x="3250" y="291"/>
                  <a:pt x="3250" y="291"/>
                  <a:pt x="3250" y="291"/>
                </a:cubicBezTo>
                <a:cubicBezTo>
                  <a:pt x="3249" y="290"/>
                  <a:pt x="3248" y="290"/>
                  <a:pt x="3248" y="290"/>
                </a:cubicBezTo>
                <a:cubicBezTo>
                  <a:pt x="3247" y="290"/>
                  <a:pt x="3246" y="289"/>
                  <a:pt x="3246" y="288"/>
                </a:cubicBezTo>
                <a:cubicBezTo>
                  <a:pt x="3246" y="288"/>
                  <a:pt x="3246" y="288"/>
                  <a:pt x="3246" y="287"/>
                </a:cubicBezTo>
                <a:cubicBezTo>
                  <a:pt x="3246" y="287"/>
                  <a:pt x="3246" y="287"/>
                  <a:pt x="3246" y="287"/>
                </a:cubicBezTo>
                <a:cubicBezTo>
                  <a:pt x="3246" y="287"/>
                  <a:pt x="3246" y="287"/>
                  <a:pt x="3245" y="287"/>
                </a:cubicBezTo>
                <a:cubicBezTo>
                  <a:pt x="3245" y="287"/>
                  <a:pt x="3245" y="287"/>
                  <a:pt x="3245" y="288"/>
                </a:cubicBezTo>
                <a:cubicBezTo>
                  <a:pt x="3244" y="288"/>
                  <a:pt x="3243" y="289"/>
                  <a:pt x="3243" y="289"/>
                </a:cubicBezTo>
                <a:cubicBezTo>
                  <a:pt x="3243" y="289"/>
                  <a:pt x="3242" y="289"/>
                  <a:pt x="3242" y="289"/>
                </a:cubicBezTo>
                <a:cubicBezTo>
                  <a:pt x="3242" y="289"/>
                  <a:pt x="3242" y="289"/>
                  <a:pt x="3242" y="289"/>
                </a:cubicBezTo>
                <a:cubicBezTo>
                  <a:pt x="3241" y="289"/>
                  <a:pt x="3241" y="289"/>
                  <a:pt x="3240" y="289"/>
                </a:cubicBezTo>
                <a:cubicBezTo>
                  <a:pt x="3240" y="289"/>
                  <a:pt x="3240" y="289"/>
                  <a:pt x="3239" y="289"/>
                </a:cubicBezTo>
                <a:cubicBezTo>
                  <a:pt x="3239" y="289"/>
                  <a:pt x="3238" y="289"/>
                  <a:pt x="3238" y="289"/>
                </a:cubicBezTo>
                <a:cubicBezTo>
                  <a:pt x="3238" y="289"/>
                  <a:pt x="3238" y="289"/>
                  <a:pt x="3238" y="289"/>
                </a:cubicBezTo>
                <a:cubicBezTo>
                  <a:pt x="3238" y="290"/>
                  <a:pt x="3238" y="292"/>
                  <a:pt x="3237" y="293"/>
                </a:cubicBezTo>
                <a:cubicBezTo>
                  <a:pt x="3237" y="293"/>
                  <a:pt x="3237" y="294"/>
                  <a:pt x="3237" y="294"/>
                </a:cubicBezTo>
                <a:cubicBezTo>
                  <a:pt x="3237" y="295"/>
                  <a:pt x="3236" y="296"/>
                  <a:pt x="3236" y="296"/>
                </a:cubicBezTo>
                <a:cubicBezTo>
                  <a:pt x="3235" y="297"/>
                  <a:pt x="3234" y="298"/>
                  <a:pt x="3233" y="298"/>
                </a:cubicBezTo>
                <a:cubicBezTo>
                  <a:pt x="3233" y="299"/>
                  <a:pt x="3232" y="299"/>
                  <a:pt x="3232" y="299"/>
                </a:cubicBezTo>
                <a:cubicBezTo>
                  <a:pt x="3231" y="300"/>
                  <a:pt x="3230" y="300"/>
                  <a:pt x="3229" y="300"/>
                </a:cubicBezTo>
                <a:cubicBezTo>
                  <a:pt x="3229" y="300"/>
                  <a:pt x="3229" y="300"/>
                  <a:pt x="3228" y="300"/>
                </a:cubicBezTo>
                <a:cubicBezTo>
                  <a:pt x="3227" y="300"/>
                  <a:pt x="3227" y="298"/>
                  <a:pt x="3227" y="297"/>
                </a:cubicBezTo>
                <a:cubicBezTo>
                  <a:pt x="3227" y="297"/>
                  <a:pt x="3227" y="297"/>
                  <a:pt x="3227" y="297"/>
                </a:cubicBezTo>
                <a:cubicBezTo>
                  <a:pt x="3227" y="297"/>
                  <a:pt x="3227" y="297"/>
                  <a:pt x="3227" y="297"/>
                </a:cubicBezTo>
                <a:cubicBezTo>
                  <a:pt x="3227" y="297"/>
                  <a:pt x="3227" y="297"/>
                  <a:pt x="3227" y="297"/>
                </a:cubicBezTo>
                <a:cubicBezTo>
                  <a:pt x="3227" y="297"/>
                  <a:pt x="3226" y="297"/>
                  <a:pt x="3226" y="297"/>
                </a:cubicBezTo>
                <a:cubicBezTo>
                  <a:pt x="3226" y="297"/>
                  <a:pt x="3226" y="297"/>
                  <a:pt x="3226" y="297"/>
                </a:cubicBezTo>
                <a:cubicBezTo>
                  <a:pt x="3225" y="297"/>
                  <a:pt x="3225" y="297"/>
                  <a:pt x="3225" y="296"/>
                </a:cubicBezTo>
                <a:cubicBezTo>
                  <a:pt x="3223" y="296"/>
                  <a:pt x="3223" y="295"/>
                  <a:pt x="3223" y="294"/>
                </a:cubicBezTo>
                <a:cubicBezTo>
                  <a:pt x="3222" y="294"/>
                  <a:pt x="3222" y="294"/>
                  <a:pt x="3222" y="294"/>
                </a:cubicBezTo>
                <a:cubicBezTo>
                  <a:pt x="3222" y="294"/>
                  <a:pt x="3222" y="294"/>
                  <a:pt x="3222" y="293"/>
                </a:cubicBezTo>
                <a:cubicBezTo>
                  <a:pt x="3221" y="293"/>
                  <a:pt x="3220" y="292"/>
                  <a:pt x="3221" y="291"/>
                </a:cubicBezTo>
                <a:cubicBezTo>
                  <a:pt x="3221" y="289"/>
                  <a:pt x="3221" y="289"/>
                  <a:pt x="3221" y="289"/>
                </a:cubicBezTo>
                <a:cubicBezTo>
                  <a:pt x="3221" y="289"/>
                  <a:pt x="3221" y="289"/>
                  <a:pt x="3221" y="289"/>
                </a:cubicBezTo>
                <a:cubicBezTo>
                  <a:pt x="3221" y="288"/>
                  <a:pt x="3221" y="288"/>
                  <a:pt x="3221" y="288"/>
                </a:cubicBezTo>
                <a:cubicBezTo>
                  <a:pt x="3221" y="288"/>
                  <a:pt x="3220" y="288"/>
                  <a:pt x="3220" y="287"/>
                </a:cubicBezTo>
                <a:cubicBezTo>
                  <a:pt x="3220" y="287"/>
                  <a:pt x="3220" y="287"/>
                  <a:pt x="3220" y="287"/>
                </a:cubicBezTo>
                <a:cubicBezTo>
                  <a:pt x="3220" y="287"/>
                  <a:pt x="3220" y="287"/>
                  <a:pt x="3220" y="287"/>
                </a:cubicBezTo>
                <a:cubicBezTo>
                  <a:pt x="3220" y="288"/>
                  <a:pt x="3219" y="289"/>
                  <a:pt x="3218" y="290"/>
                </a:cubicBezTo>
                <a:cubicBezTo>
                  <a:pt x="3218" y="290"/>
                  <a:pt x="3217" y="290"/>
                  <a:pt x="3217" y="290"/>
                </a:cubicBezTo>
                <a:cubicBezTo>
                  <a:pt x="3217" y="290"/>
                  <a:pt x="3217" y="290"/>
                  <a:pt x="3217" y="290"/>
                </a:cubicBezTo>
                <a:cubicBezTo>
                  <a:pt x="3217" y="291"/>
                  <a:pt x="3218" y="291"/>
                  <a:pt x="3218" y="292"/>
                </a:cubicBezTo>
                <a:cubicBezTo>
                  <a:pt x="3217" y="293"/>
                  <a:pt x="3217" y="294"/>
                  <a:pt x="3215" y="295"/>
                </a:cubicBezTo>
                <a:cubicBezTo>
                  <a:pt x="3216" y="295"/>
                  <a:pt x="3216" y="295"/>
                  <a:pt x="3216" y="296"/>
                </a:cubicBezTo>
                <a:cubicBezTo>
                  <a:pt x="3216" y="296"/>
                  <a:pt x="3216" y="296"/>
                  <a:pt x="3216" y="296"/>
                </a:cubicBezTo>
                <a:cubicBezTo>
                  <a:pt x="3216" y="296"/>
                  <a:pt x="3217" y="296"/>
                  <a:pt x="3217" y="297"/>
                </a:cubicBezTo>
                <a:cubicBezTo>
                  <a:pt x="3217" y="297"/>
                  <a:pt x="3218" y="298"/>
                  <a:pt x="3218" y="299"/>
                </a:cubicBezTo>
                <a:cubicBezTo>
                  <a:pt x="3217" y="299"/>
                  <a:pt x="3217" y="300"/>
                  <a:pt x="3217" y="300"/>
                </a:cubicBezTo>
                <a:cubicBezTo>
                  <a:pt x="3217" y="300"/>
                  <a:pt x="3218" y="300"/>
                  <a:pt x="3218" y="300"/>
                </a:cubicBezTo>
                <a:cubicBezTo>
                  <a:pt x="3218" y="301"/>
                  <a:pt x="3219" y="301"/>
                  <a:pt x="3219" y="301"/>
                </a:cubicBezTo>
                <a:cubicBezTo>
                  <a:pt x="3219" y="301"/>
                  <a:pt x="3220" y="301"/>
                  <a:pt x="3220" y="301"/>
                </a:cubicBezTo>
                <a:cubicBezTo>
                  <a:pt x="3220" y="301"/>
                  <a:pt x="3221" y="300"/>
                  <a:pt x="3221" y="300"/>
                </a:cubicBezTo>
                <a:cubicBezTo>
                  <a:pt x="3221" y="300"/>
                  <a:pt x="3221" y="300"/>
                  <a:pt x="3221" y="300"/>
                </a:cubicBezTo>
                <a:cubicBezTo>
                  <a:pt x="3222" y="301"/>
                  <a:pt x="3224" y="301"/>
                  <a:pt x="3224" y="302"/>
                </a:cubicBezTo>
                <a:cubicBezTo>
                  <a:pt x="3225" y="303"/>
                  <a:pt x="3224" y="304"/>
                  <a:pt x="3224" y="305"/>
                </a:cubicBezTo>
                <a:cubicBezTo>
                  <a:pt x="3224" y="305"/>
                  <a:pt x="3224" y="305"/>
                  <a:pt x="3224" y="305"/>
                </a:cubicBezTo>
                <a:cubicBezTo>
                  <a:pt x="3224" y="306"/>
                  <a:pt x="3224" y="306"/>
                  <a:pt x="3224" y="306"/>
                </a:cubicBezTo>
                <a:cubicBezTo>
                  <a:pt x="3225" y="306"/>
                  <a:pt x="3226" y="307"/>
                  <a:pt x="3226" y="308"/>
                </a:cubicBezTo>
                <a:cubicBezTo>
                  <a:pt x="3226" y="308"/>
                  <a:pt x="3226" y="308"/>
                  <a:pt x="3226" y="309"/>
                </a:cubicBezTo>
                <a:cubicBezTo>
                  <a:pt x="3226" y="309"/>
                  <a:pt x="3226" y="309"/>
                  <a:pt x="3227" y="310"/>
                </a:cubicBezTo>
                <a:cubicBezTo>
                  <a:pt x="3227" y="310"/>
                  <a:pt x="3227" y="310"/>
                  <a:pt x="3227" y="311"/>
                </a:cubicBezTo>
                <a:cubicBezTo>
                  <a:pt x="3227" y="311"/>
                  <a:pt x="3227" y="311"/>
                  <a:pt x="3227" y="312"/>
                </a:cubicBezTo>
                <a:cubicBezTo>
                  <a:pt x="3228" y="313"/>
                  <a:pt x="3227" y="314"/>
                  <a:pt x="3227" y="315"/>
                </a:cubicBezTo>
                <a:cubicBezTo>
                  <a:pt x="3227" y="315"/>
                  <a:pt x="3227" y="316"/>
                  <a:pt x="3227" y="316"/>
                </a:cubicBezTo>
                <a:cubicBezTo>
                  <a:pt x="3227" y="316"/>
                  <a:pt x="3227" y="317"/>
                  <a:pt x="3227" y="317"/>
                </a:cubicBezTo>
                <a:cubicBezTo>
                  <a:pt x="3227" y="318"/>
                  <a:pt x="3227" y="319"/>
                  <a:pt x="3226" y="320"/>
                </a:cubicBezTo>
                <a:cubicBezTo>
                  <a:pt x="3225" y="321"/>
                  <a:pt x="3225" y="321"/>
                  <a:pt x="3225" y="322"/>
                </a:cubicBezTo>
                <a:cubicBezTo>
                  <a:pt x="3225" y="323"/>
                  <a:pt x="3225" y="323"/>
                  <a:pt x="3224" y="324"/>
                </a:cubicBezTo>
                <a:cubicBezTo>
                  <a:pt x="3224" y="324"/>
                  <a:pt x="3223" y="325"/>
                  <a:pt x="3223" y="326"/>
                </a:cubicBezTo>
                <a:cubicBezTo>
                  <a:pt x="3223" y="326"/>
                  <a:pt x="3223" y="326"/>
                  <a:pt x="3223" y="326"/>
                </a:cubicBezTo>
                <a:cubicBezTo>
                  <a:pt x="3223" y="326"/>
                  <a:pt x="3223" y="326"/>
                  <a:pt x="3223" y="326"/>
                </a:cubicBezTo>
                <a:cubicBezTo>
                  <a:pt x="3223" y="327"/>
                  <a:pt x="3223" y="328"/>
                  <a:pt x="3223" y="329"/>
                </a:cubicBezTo>
                <a:cubicBezTo>
                  <a:pt x="3223" y="329"/>
                  <a:pt x="3223" y="329"/>
                  <a:pt x="3223" y="329"/>
                </a:cubicBezTo>
                <a:cubicBezTo>
                  <a:pt x="3223" y="330"/>
                  <a:pt x="3223" y="331"/>
                  <a:pt x="3222" y="331"/>
                </a:cubicBezTo>
                <a:cubicBezTo>
                  <a:pt x="3221" y="332"/>
                  <a:pt x="3221" y="332"/>
                  <a:pt x="3221" y="333"/>
                </a:cubicBezTo>
                <a:cubicBezTo>
                  <a:pt x="3221" y="334"/>
                  <a:pt x="3221" y="334"/>
                  <a:pt x="3220" y="335"/>
                </a:cubicBezTo>
                <a:cubicBezTo>
                  <a:pt x="3219" y="337"/>
                  <a:pt x="3218" y="338"/>
                  <a:pt x="3217" y="338"/>
                </a:cubicBezTo>
                <a:cubicBezTo>
                  <a:pt x="3216" y="338"/>
                  <a:pt x="3216" y="338"/>
                  <a:pt x="3215" y="339"/>
                </a:cubicBezTo>
                <a:cubicBezTo>
                  <a:pt x="3215" y="339"/>
                  <a:pt x="3214" y="339"/>
                  <a:pt x="3214" y="339"/>
                </a:cubicBezTo>
                <a:cubicBezTo>
                  <a:pt x="3213" y="340"/>
                  <a:pt x="3212" y="340"/>
                  <a:pt x="3211" y="340"/>
                </a:cubicBezTo>
                <a:cubicBezTo>
                  <a:pt x="3210" y="340"/>
                  <a:pt x="3210" y="340"/>
                  <a:pt x="3210" y="340"/>
                </a:cubicBezTo>
                <a:cubicBezTo>
                  <a:pt x="3210" y="340"/>
                  <a:pt x="3210" y="340"/>
                  <a:pt x="3210" y="340"/>
                </a:cubicBezTo>
                <a:cubicBezTo>
                  <a:pt x="3209" y="340"/>
                  <a:pt x="3209" y="340"/>
                  <a:pt x="3208" y="340"/>
                </a:cubicBezTo>
                <a:cubicBezTo>
                  <a:pt x="3208" y="340"/>
                  <a:pt x="3208" y="340"/>
                  <a:pt x="3208" y="340"/>
                </a:cubicBezTo>
                <a:cubicBezTo>
                  <a:pt x="3207" y="340"/>
                  <a:pt x="3207" y="340"/>
                  <a:pt x="3207" y="340"/>
                </a:cubicBezTo>
                <a:cubicBezTo>
                  <a:pt x="3207" y="340"/>
                  <a:pt x="3206" y="340"/>
                  <a:pt x="3206" y="340"/>
                </a:cubicBezTo>
                <a:cubicBezTo>
                  <a:pt x="3206" y="340"/>
                  <a:pt x="3205" y="340"/>
                  <a:pt x="3205" y="340"/>
                </a:cubicBezTo>
                <a:cubicBezTo>
                  <a:pt x="3205" y="340"/>
                  <a:pt x="3205" y="340"/>
                  <a:pt x="3205" y="340"/>
                </a:cubicBezTo>
                <a:cubicBezTo>
                  <a:pt x="3205" y="340"/>
                  <a:pt x="3205" y="341"/>
                  <a:pt x="3205" y="341"/>
                </a:cubicBezTo>
                <a:cubicBezTo>
                  <a:pt x="3206" y="342"/>
                  <a:pt x="3206" y="342"/>
                  <a:pt x="3206" y="343"/>
                </a:cubicBezTo>
                <a:cubicBezTo>
                  <a:pt x="3207" y="344"/>
                  <a:pt x="3207" y="344"/>
                  <a:pt x="3207" y="344"/>
                </a:cubicBezTo>
                <a:cubicBezTo>
                  <a:pt x="3207" y="345"/>
                  <a:pt x="3208" y="345"/>
                  <a:pt x="3208" y="345"/>
                </a:cubicBezTo>
                <a:cubicBezTo>
                  <a:pt x="3210" y="345"/>
                  <a:pt x="3211" y="346"/>
                  <a:pt x="3211" y="346"/>
                </a:cubicBezTo>
                <a:cubicBezTo>
                  <a:pt x="3211" y="346"/>
                  <a:pt x="3211" y="347"/>
                  <a:pt x="3211" y="347"/>
                </a:cubicBezTo>
                <a:cubicBezTo>
                  <a:pt x="3211" y="347"/>
                  <a:pt x="3211" y="347"/>
                  <a:pt x="3211" y="347"/>
                </a:cubicBezTo>
                <a:cubicBezTo>
                  <a:pt x="3211" y="347"/>
                  <a:pt x="3211" y="347"/>
                  <a:pt x="3211" y="347"/>
                </a:cubicBezTo>
                <a:cubicBezTo>
                  <a:pt x="3211" y="346"/>
                  <a:pt x="3211" y="346"/>
                  <a:pt x="3211" y="346"/>
                </a:cubicBezTo>
                <a:cubicBezTo>
                  <a:pt x="3212" y="346"/>
                  <a:pt x="3212" y="346"/>
                  <a:pt x="3212" y="346"/>
                </a:cubicBezTo>
                <a:cubicBezTo>
                  <a:pt x="3213" y="346"/>
                  <a:pt x="3213" y="346"/>
                  <a:pt x="3213" y="346"/>
                </a:cubicBezTo>
                <a:cubicBezTo>
                  <a:pt x="3213" y="346"/>
                  <a:pt x="3213" y="346"/>
                  <a:pt x="3213" y="346"/>
                </a:cubicBezTo>
                <a:cubicBezTo>
                  <a:pt x="3214" y="345"/>
                  <a:pt x="3215" y="345"/>
                  <a:pt x="3216" y="345"/>
                </a:cubicBezTo>
                <a:cubicBezTo>
                  <a:pt x="3216" y="345"/>
                  <a:pt x="3216" y="345"/>
                  <a:pt x="3217" y="345"/>
                </a:cubicBezTo>
                <a:cubicBezTo>
                  <a:pt x="3218" y="346"/>
                  <a:pt x="3218" y="347"/>
                  <a:pt x="3218" y="347"/>
                </a:cubicBezTo>
                <a:cubicBezTo>
                  <a:pt x="3218" y="347"/>
                  <a:pt x="3218" y="347"/>
                  <a:pt x="3218" y="348"/>
                </a:cubicBezTo>
                <a:cubicBezTo>
                  <a:pt x="3218" y="348"/>
                  <a:pt x="3218" y="348"/>
                  <a:pt x="3218" y="348"/>
                </a:cubicBezTo>
                <a:cubicBezTo>
                  <a:pt x="3218" y="348"/>
                  <a:pt x="3219" y="348"/>
                  <a:pt x="3219" y="348"/>
                </a:cubicBezTo>
                <a:cubicBezTo>
                  <a:pt x="3220" y="349"/>
                  <a:pt x="3220" y="351"/>
                  <a:pt x="3219" y="352"/>
                </a:cubicBezTo>
                <a:cubicBezTo>
                  <a:pt x="3219" y="352"/>
                  <a:pt x="3219" y="352"/>
                  <a:pt x="3219" y="352"/>
                </a:cubicBezTo>
                <a:cubicBezTo>
                  <a:pt x="3219" y="352"/>
                  <a:pt x="3219" y="352"/>
                  <a:pt x="3218" y="353"/>
                </a:cubicBezTo>
                <a:cubicBezTo>
                  <a:pt x="3219" y="353"/>
                  <a:pt x="3219" y="353"/>
                  <a:pt x="3220" y="354"/>
                </a:cubicBezTo>
                <a:cubicBezTo>
                  <a:pt x="3220" y="354"/>
                  <a:pt x="3220" y="354"/>
                  <a:pt x="3220" y="355"/>
                </a:cubicBezTo>
                <a:cubicBezTo>
                  <a:pt x="3220" y="354"/>
                  <a:pt x="3220" y="354"/>
                  <a:pt x="3220" y="354"/>
                </a:cubicBezTo>
                <a:cubicBezTo>
                  <a:pt x="3221" y="354"/>
                  <a:pt x="3221" y="354"/>
                  <a:pt x="3221" y="354"/>
                </a:cubicBezTo>
                <a:cubicBezTo>
                  <a:pt x="3221" y="353"/>
                  <a:pt x="3221" y="353"/>
                  <a:pt x="3222" y="353"/>
                </a:cubicBezTo>
                <a:cubicBezTo>
                  <a:pt x="3222" y="352"/>
                  <a:pt x="3223" y="352"/>
                  <a:pt x="3223" y="352"/>
                </a:cubicBezTo>
                <a:cubicBezTo>
                  <a:pt x="3223" y="352"/>
                  <a:pt x="3223" y="352"/>
                  <a:pt x="3223" y="352"/>
                </a:cubicBezTo>
                <a:cubicBezTo>
                  <a:pt x="3225" y="353"/>
                  <a:pt x="3225" y="354"/>
                  <a:pt x="3225" y="355"/>
                </a:cubicBezTo>
                <a:cubicBezTo>
                  <a:pt x="3225" y="355"/>
                  <a:pt x="3225" y="355"/>
                  <a:pt x="3225" y="356"/>
                </a:cubicBezTo>
                <a:cubicBezTo>
                  <a:pt x="3225" y="356"/>
                  <a:pt x="3225" y="356"/>
                  <a:pt x="3225" y="356"/>
                </a:cubicBezTo>
                <a:cubicBezTo>
                  <a:pt x="3226" y="356"/>
                  <a:pt x="3226" y="357"/>
                  <a:pt x="3226" y="357"/>
                </a:cubicBezTo>
                <a:cubicBezTo>
                  <a:pt x="3226" y="358"/>
                  <a:pt x="3227" y="358"/>
                  <a:pt x="3226" y="359"/>
                </a:cubicBezTo>
                <a:cubicBezTo>
                  <a:pt x="3226" y="360"/>
                  <a:pt x="3226" y="360"/>
                  <a:pt x="3226" y="360"/>
                </a:cubicBezTo>
                <a:cubicBezTo>
                  <a:pt x="3226" y="360"/>
                  <a:pt x="3225" y="361"/>
                  <a:pt x="3225" y="361"/>
                </a:cubicBezTo>
                <a:cubicBezTo>
                  <a:pt x="3225" y="361"/>
                  <a:pt x="3225" y="362"/>
                  <a:pt x="3223" y="362"/>
                </a:cubicBezTo>
                <a:cubicBezTo>
                  <a:pt x="3223" y="362"/>
                  <a:pt x="3223" y="362"/>
                  <a:pt x="3223" y="363"/>
                </a:cubicBezTo>
                <a:cubicBezTo>
                  <a:pt x="3223" y="363"/>
                  <a:pt x="3223" y="364"/>
                  <a:pt x="3223" y="364"/>
                </a:cubicBezTo>
                <a:cubicBezTo>
                  <a:pt x="3223" y="364"/>
                  <a:pt x="3223" y="365"/>
                  <a:pt x="3223" y="365"/>
                </a:cubicBezTo>
                <a:cubicBezTo>
                  <a:pt x="3223" y="365"/>
                  <a:pt x="3223" y="364"/>
                  <a:pt x="3223" y="364"/>
                </a:cubicBezTo>
                <a:cubicBezTo>
                  <a:pt x="3223" y="364"/>
                  <a:pt x="3224" y="363"/>
                  <a:pt x="3225" y="363"/>
                </a:cubicBezTo>
                <a:cubicBezTo>
                  <a:pt x="3225" y="363"/>
                  <a:pt x="3225" y="363"/>
                  <a:pt x="3226" y="363"/>
                </a:cubicBezTo>
                <a:cubicBezTo>
                  <a:pt x="3226" y="363"/>
                  <a:pt x="3226" y="363"/>
                  <a:pt x="3226" y="363"/>
                </a:cubicBezTo>
                <a:cubicBezTo>
                  <a:pt x="3226" y="363"/>
                  <a:pt x="3226" y="362"/>
                  <a:pt x="3226" y="362"/>
                </a:cubicBezTo>
                <a:cubicBezTo>
                  <a:pt x="3227" y="362"/>
                  <a:pt x="3227" y="362"/>
                  <a:pt x="3228" y="362"/>
                </a:cubicBezTo>
                <a:cubicBezTo>
                  <a:pt x="3229" y="362"/>
                  <a:pt x="3229" y="362"/>
                  <a:pt x="3230" y="363"/>
                </a:cubicBezTo>
                <a:cubicBezTo>
                  <a:pt x="3230" y="363"/>
                  <a:pt x="3230" y="363"/>
                  <a:pt x="3230" y="363"/>
                </a:cubicBezTo>
                <a:cubicBezTo>
                  <a:pt x="3230" y="364"/>
                  <a:pt x="3231" y="365"/>
                  <a:pt x="3231" y="365"/>
                </a:cubicBezTo>
                <a:cubicBezTo>
                  <a:pt x="3232" y="365"/>
                  <a:pt x="3232" y="365"/>
                  <a:pt x="3232" y="365"/>
                </a:cubicBezTo>
                <a:cubicBezTo>
                  <a:pt x="3233" y="366"/>
                  <a:pt x="3234" y="366"/>
                  <a:pt x="3235" y="367"/>
                </a:cubicBezTo>
                <a:cubicBezTo>
                  <a:pt x="3235" y="367"/>
                  <a:pt x="3235" y="368"/>
                  <a:pt x="3235" y="368"/>
                </a:cubicBezTo>
                <a:cubicBezTo>
                  <a:pt x="3235" y="368"/>
                  <a:pt x="3235" y="368"/>
                  <a:pt x="3235" y="368"/>
                </a:cubicBezTo>
                <a:cubicBezTo>
                  <a:pt x="3235" y="368"/>
                  <a:pt x="3235" y="368"/>
                  <a:pt x="3235" y="368"/>
                </a:cubicBezTo>
                <a:cubicBezTo>
                  <a:pt x="3235" y="368"/>
                  <a:pt x="3235" y="368"/>
                  <a:pt x="3236" y="368"/>
                </a:cubicBezTo>
                <a:cubicBezTo>
                  <a:pt x="3237" y="368"/>
                  <a:pt x="3237" y="368"/>
                  <a:pt x="3237" y="369"/>
                </a:cubicBezTo>
                <a:cubicBezTo>
                  <a:pt x="3237" y="369"/>
                  <a:pt x="3237" y="369"/>
                  <a:pt x="3237" y="369"/>
                </a:cubicBezTo>
                <a:cubicBezTo>
                  <a:pt x="3237" y="369"/>
                  <a:pt x="3238" y="370"/>
                  <a:pt x="3238" y="370"/>
                </a:cubicBezTo>
                <a:cubicBezTo>
                  <a:pt x="3239" y="370"/>
                  <a:pt x="3239" y="371"/>
                  <a:pt x="3239" y="372"/>
                </a:cubicBezTo>
                <a:cubicBezTo>
                  <a:pt x="3239" y="373"/>
                  <a:pt x="3239" y="373"/>
                  <a:pt x="3238" y="374"/>
                </a:cubicBezTo>
                <a:cubicBezTo>
                  <a:pt x="3238" y="374"/>
                  <a:pt x="3238" y="374"/>
                  <a:pt x="3238" y="374"/>
                </a:cubicBezTo>
                <a:cubicBezTo>
                  <a:pt x="3239" y="375"/>
                  <a:pt x="3239" y="375"/>
                  <a:pt x="3239" y="376"/>
                </a:cubicBezTo>
                <a:cubicBezTo>
                  <a:pt x="3239" y="376"/>
                  <a:pt x="3239" y="376"/>
                  <a:pt x="3239" y="376"/>
                </a:cubicBezTo>
                <a:cubicBezTo>
                  <a:pt x="3241" y="376"/>
                  <a:pt x="3241" y="376"/>
                  <a:pt x="3241" y="376"/>
                </a:cubicBezTo>
                <a:cubicBezTo>
                  <a:pt x="3241" y="376"/>
                  <a:pt x="3242" y="376"/>
                  <a:pt x="3242" y="377"/>
                </a:cubicBezTo>
                <a:cubicBezTo>
                  <a:pt x="3243" y="377"/>
                  <a:pt x="3243" y="378"/>
                  <a:pt x="3243" y="378"/>
                </a:cubicBezTo>
                <a:cubicBezTo>
                  <a:pt x="3243" y="378"/>
                  <a:pt x="3244" y="378"/>
                  <a:pt x="3244" y="379"/>
                </a:cubicBezTo>
                <a:cubicBezTo>
                  <a:pt x="3244" y="380"/>
                  <a:pt x="3244" y="381"/>
                  <a:pt x="3243" y="382"/>
                </a:cubicBezTo>
                <a:cubicBezTo>
                  <a:pt x="3243" y="382"/>
                  <a:pt x="3243" y="382"/>
                  <a:pt x="3242" y="383"/>
                </a:cubicBezTo>
                <a:cubicBezTo>
                  <a:pt x="3242" y="383"/>
                  <a:pt x="3242" y="383"/>
                  <a:pt x="3242" y="383"/>
                </a:cubicBezTo>
                <a:cubicBezTo>
                  <a:pt x="3242" y="384"/>
                  <a:pt x="3242" y="384"/>
                  <a:pt x="3242" y="384"/>
                </a:cubicBezTo>
                <a:cubicBezTo>
                  <a:pt x="3241" y="385"/>
                  <a:pt x="3241" y="386"/>
                  <a:pt x="3241" y="386"/>
                </a:cubicBezTo>
                <a:cubicBezTo>
                  <a:pt x="3240" y="386"/>
                  <a:pt x="3240" y="387"/>
                  <a:pt x="3240" y="387"/>
                </a:cubicBezTo>
                <a:cubicBezTo>
                  <a:pt x="3240" y="387"/>
                  <a:pt x="3240" y="387"/>
                  <a:pt x="3240" y="388"/>
                </a:cubicBezTo>
                <a:cubicBezTo>
                  <a:pt x="3240" y="388"/>
                  <a:pt x="3240" y="388"/>
                  <a:pt x="3240" y="388"/>
                </a:cubicBezTo>
                <a:cubicBezTo>
                  <a:pt x="3240" y="389"/>
                  <a:pt x="3240" y="389"/>
                  <a:pt x="3240" y="389"/>
                </a:cubicBezTo>
                <a:cubicBezTo>
                  <a:pt x="3240" y="389"/>
                  <a:pt x="3240" y="389"/>
                  <a:pt x="3241" y="389"/>
                </a:cubicBezTo>
                <a:cubicBezTo>
                  <a:pt x="3242" y="390"/>
                  <a:pt x="3242" y="391"/>
                  <a:pt x="3242" y="392"/>
                </a:cubicBezTo>
                <a:cubicBezTo>
                  <a:pt x="3242" y="392"/>
                  <a:pt x="3241" y="393"/>
                  <a:pt x="3241" y="393"/>
                </a:cubicBezTo>
                <a:cubicBezTo>
                  <a:pt x="3240" y="394"/>
                  <a:pt x="3240" y="394"/>
                  <a:pt x="3239" y="394"/>
                </a:cubicBezTo>
                <a:cubicBezTo>
                  <a:pt x="3238" y="394"/>
                  <a:pt x="3237" y="393"/>
                  <a:pt x="3237" y="393"/>
                </a:cubicBezTo>
                <a:cubicBezTo>
                  <a:pt x="3236" y="393"/>
                  <a:pt x="3236" y="393"/>
                  <a:pt x="3236" y="393"/>
                </a:cubicBezTo>
                <a:cubicBezTo>
                  <a:pt x="3235" y="392"/>
                  <a:pt x="3234" y="392"/>
                  <a:pt x="3233" y="392"/>
                </a:cubicBezTo>
                <a:cubicBezTo>
                  <a:pt x="3233" y="392"/>
                  <a:pt x="3233" y="392"/>
                  <a:pt x="3233" y="392"/>
                </a:cubicBezTo>
                <a:cubicBezTo>
                  <a:pt x="3233" y="392"/>
                  <a:pt x="3233" y="392"/>
                  <a:pt x="3233" y="392"/>
                </a:cubicBezTo>
                <a:cubicBezTo>
                  <a:pt x="3232" y="391"/>
                  <a:pt x="3232" y="391"/>
                  <a:pt x="3232" y="391"/>
                </a:cubicBezTo>
                <a:cubicBezTo>
                  <a:pt x="3233" y="392"/>
                  <a:pt x="3233" y="392"/>
                  <a:pt x="3233" y="392"/>
                </a:cubicBezTo>
                <a:cubicBezTo>
                  <a:pt x="3232" y="392"/>
                  <a:pt x="3232" y="392"/>
                  <a:pt x="3232" y="392"/>
                </a:cubicBezTo>
                <a:cubicBezTo>
                  <a:pt x="3231" y="392"/>
                  <a:pt x="3231" y="392"/>
                  <a:pt x="3231" y="392"/>
                </a:cubicBezTo>
                <a:cubicBezTo>
                  <a:pt x="3231" y="392"/>
                  <a:pt x="3230" y="392"/>
                  <a:pt x="3230" y="392"/>
                </a:cubicBezTo>
                <a:cubicBezTo>
                  <a:pt x="3230" y="392"/>
                  <a:pt x="3230" y="391"/>
                  <a:pt x="3230" y="391"/>
                </a:cubicBezTo>
                <a:cubicBezTo>
                  <a:pt x="3229" y="391"/>
                  <a:pt x="3229" y="391"/>
                  <a:pt x="3229" y="392"/>
                </a:cubicBezTo>
                <a:cubicBezTo>
                  <a:pt x="3229" y="392"/>
                  <a:pt x="3228" y="392"/>
                  <a:pt x="3228" y="392"/>
                </a:cubicBezTo>
                <a:cubicBezTo>
                  <a:pt x="3227" y="392"/>
                  <a:pt x="3226" y="392"/>
                  <a:pt x="3226" y="391"/>
                </a:cubicBezTo>
                <a:cubicBezTo>
                  <a:pt x="3226" y="391"/>
                  <a:pt x="3226" y="391"/>
                  <a:pt x="3226" y="391"/>
                </a:cubicBezTo>
                <a:cubicBezTo>
                  <a:pt x="3225" y="391"/>
                  <a:pt x="3225" y="391"/>
                  <a:pt x="3225" y="391"/>
                </a:cubicBezTo>
                <a:cubicBezTo>
                  <a:pt x="3224" y="391"/>
                  <a:pt x="3224" y="391"/>
                  <a:pt x="3224" y="391"/>
                </a:cubicBezTo>
                <a:cubicBezTo>
                  <a:pt x="3224" y="392"/>
                  <a:pt x="3223" y="392"/>
                  <a:pt x="3222" y="392"/>
                </a:cubicBezTo>
                <a:cubicBezTo>
                  <a:pt x="3222" y="392"/>
                  <a:pt x="3221" y="392"/>
                  <a:pt x="3221" y="392"/>
                </a:cubicBezTo>
                <a:cubicBezTo>
                  <a:pt x="3221" y="392"/>
                  <a:pt x="3221" y="392"/>
                  <a:pt x="3221" y="392"/>
                </a:cubicBezTo>
                <a:cubicBezTo>
                  <a:pt x="3221" y="392"/>
                  <a:pt x="3221" y="392"/>
                  <a:pt x="3221" y="392"/>
                </a:cubicBezTo>
                <a:cubicBezTo>
                  <a:pt x="3220" y="392"/>
                  <a:pt x="3220" y="393"/>
                  <a:pt x="3220" y="393"/>
                </a:cubicBezTo>
                <a:cubicBezTo>
                  <a:pt x="3220" y="394"/>
                  <a:pt x="3219" y="394"/>
                  <a:pt x="3219" y="394"/>
                </a:cubicBezTo>
                <a:cubicBezTo>
                  <a:pt x="3218" y="395"/>
                  <a:pt x="3218" y="395"/>
                  <a:pt x="3218" y="395"/>
                </a:cubicBezTo>
                <a:cubicBezTo>
                  <a:pt x="3217" y="396"/>
                  <a:pt x="3216" y="397"/>
                  <a:pt x="3215" y="397"/>
                </a:cubicBezTo>
                <a:cubicBezTo>
                  <a:pt x="3215" y="397"/>
                  <a:pt x="3215" y="397"/>
                  <a:pt x="3215" y="397"/>
                </a:cubicBezTo>
                <a:cubicBezTo>
                  <a:pt x="3215" y="397"/>
                  <a:pt x="3216" y="397"/>
                  <a:pt x="3216" y="398"/>
                </a:cubicBezTo>
                <a:cubicBezTo>
                  <a:pt x="3216" y="399"/>
                  <a:pt x="3215" y="400"/>
                  <a:pt x="3214" y="400"/>
                </a:cubicBezTo>
                <a:cubicBezTo>
                  <a:pt x="3214" y="401"/>
                  <a:pt x="3213" y="401"/>
                  <a:pt x="3213" y="402"/>
                </a:cubicBezTo>
                <a:cubicBezTo>
                  <a:pt x="3212" y="402"/>
                  <a:pt x="3212" y="403"/>
                  <a:pt x="3211" y="403"/>
                </a:cubicBezTo>
                <a:cubicBezTo>
                  <a:pt x="3210" y="403"/>
                  <a:pt x="3210" y="404"/>
                  <a:pt x="3209" y="404"/>
                </a:cubicBezTo>
                <a:cubicBezTo>
                  <a:pt x="3209" y="404"/>
                  <a:pt x="3209" y="404"/>
                  <a:pt x="3209" y="403"/>
                </a:cubicBezTo>
                <a:cubicBezTo>
                  <a:pt x="3208" y="404"/>
                  <a:pt x="3208" y="404"/>
                  <a:pt x="3208" y="404"/>
                </a:cubicBezTo>
                <a:cubicBezTo>
                  <a:pt x="3208" y="405"/>
                  <a:pt x="3208" y="406"/>
                  <a:pt x="3209" y="407"/>
                </a:cubicBezTo>
                <a:cubicBezTo>
                  <a:pt x="3209" y="407"/>
                  <a:pt x="3209" y="408"/>
                  <a:pt x="3208" y="408"/>
                </a:cubicBezTo>
                <a:cubicBezTo>
                  <a:pt x="3208" y="409"/>
                  <a:pt x="3208" y="409"/>
                  <a:pt x="3208" y="409"/>
                </a:cubicBezTo>
                <a:cubicBezTo>
                  <a:pt x="3207" y="409"/>
                  <a:pt x="3207" y="410"/>
                  <a:pt x="3206" y="410"/>
                </a:cubicBezTo>
                <a:cubicBezTo>
                  <a:pt x="3206" y="410"/>
                  <a:pt x="3205" y="410"/>
                  <a:pt x="3205" y="410"/>
                </a:cubicBezTo>
                <a:cubicBezTo>
                  <a:pt x="3205" y="410"/>
                  <a:pt x="3205" y="410"/>
                  <a:pt x="3204" y="410"/>
                </a:cubicBezTo>
                <a:cubicBezTo>
                  <a:pt x="3204" y="410"/>
                  <a:pt x="3204" y="410"/>
                  <a:pt x="3204" y="410"/>
                </a:cubicBezTo>
                <a:cubicBezTo>
                  <a:pt x="3204" y="410"/>
                  <a:pt x="3204" y="410"/>
                  <a:pt x="3204" y="410"/>
                </a:cubicBezTo>
                <a:cubicBezTo>
                  <a:pt x="3204" y="411"/>
                  <a:pt x="3204" y="411"/>
                  <a:pt x="3204" y="411"/>
                </a:cubicBezTo>
                <a:cubicBezTo>
                  <a:pt x="3204" y="411"/>
                  <a:pt x="3204" y="411"/>
                  <a:pt x="3204" y="411"/>
                </a:cubicBezTo>
                <a:cubicBezTo>
                  <a:pt x="3204" y="411"/>
                  <a:pt x="3204" y="411"/>
                  <a:pt x="3204" y="411"/>
                </a:cubicBezTo>
                <a:cubicBezTo>
                  <a:pt x="3204" y="412"/>
                  <a:pt x="3203" y="413"/>
                  <a:pt x="3203" y="413"/>
                </a:cubicBezTo>
                <a:cubicBezTo>
                  <a:pt x="3203" y="413"/>
                  <a:pt x="3203" y="413"/>
                  <a:pt x="3203" y="413"/>
                </a:cubicBezTo>
                <a:cubicBezTo>
                  <a:pt x="3202" y="414"/>
                  <a:pt x="3202" y="414"/>
                  <a:pt x="3201" y="415"/>
                </a:cubicBezTo>
                <a:cubicBezTo>
                  <a:pt x="3200" y="415"/>
                  <a:pt x="3200" y="415"/>
                  <a:pt x="3200" y="416"/>
                </a:cubicBezTo>
                <a:cubicBezTo>
                  <a:pt x="3199" y="417"/>
                  <a:pt x="3198" y="418"/>
                  <a:pt x="3198" y="418"/>
                </a:cubicBezTo>
                <a:cubicBezTo>
                  <a:pt x="3197" y="418"/>
                  <a:pt x="3197" y="418"/>
                  <a:pt x="3197" y="418"/>
                </a:cubicBezTo>
                <a:cubicBezTo>
                  <a:pt x="3197" y="418"/>
                  <a:pt x="3197" y="418"/>
                  <a:pt x="3197" y="418"/>
                </a:cubicBezTo>
                <a:cubicBezTo>
                  <a:pt x="3197" y="419"/>
                  <a:pt x="3197" y="420"/>
                  <a:pt x="3197" y="420"/>
                </a:cubicBezTo>
                <a:cubicBezTo>
                  <a:pt x="3196" y="422"/>
                  <a:pt x="3196" y="423"/>
                  <a:pt x="3194" y="423"/>
                </a:cubicBezTo>
                <a:cubicBezTo>
                  <a:pt x="3194" y="423"/>
                  <a:pt x="3194" y="424"/>
                  <a:pt x="3194" y="424"/>
                </a:cubicBezTo>
                <a:cubicBezTo>
                  <a:pt x="3194" y="424"/>
                  <a:pt x="3193" y="425"/>
                  <a:pt x="3193" y="425"/>
                </a:cubicBezTo>
                <a:cubicBezTo>
                  <a:pt x="3193" y="425"/>
                  <a:pt x="3193" y="425"/>
                  <a:pt x="3193" y="426"/>
                </a:cubicBezTo>
                <a:cubicBezTo>
                  <a:pt x="3193" y="426"/>
                  <a:pt x="3193" y="426"/>
                  <a:pt x="3193" y="427"/>
                </a:cubicBezTo>
                <a:cubicBezTo>
                  <a:pt x="3194" y="428"/>
                  <a:pt x="3194" y="429"/>
                  <a:pt x="3193" y="429"/>
                </a:cubicBezTo>
                <a:cubicBezTo>
                  <a:pt x="3192" y="430"/>
                  <a:pt x="3192" y="430"/>
                  <a:pt x="3191" y="431"/>
                </a:cubicBezTo>
                <a:cubicBezTo>
                  <a:pt x="3191" y="431"/>
                  <a:pt x="3191" y="431"/>
                  <a:pt x="3191" y="432"/>
                </a:cubicBezTo>
                <a:cubicBezTo>
                  <a:pt x="3191" y="432"/>
                  <a:pt x="3191" y="432"/>
                  <a:pt x="3191" y="432"/>
                </a:cubicBezTo>
                <a:cubicBezTo>
                  <a:pt x="3191" y="432"/>
                  <a:pt x="3191" y="433"/>
                  <a:pt x="3191" y="433"/>
                </a:cubicBezTo>
                <a:cubicBezTo>
                  <a:pt x="3191" y="434"/>
                  <a:pt x="3192" y="435"/>
                  <a:pt x="3190" y="436"/>
                </a:cubicBezTo>
                <a:cubicBezTo>
                  <a:pt x="3190" y="437"/>
                  <a:pt x="3190" y="437"/>
                  <a:pt x="3190" y="437"/>
                </a:cubicBezTo>
                <a:cubicBezTo>
                  <a:pt x="3190" y="437"/>
                  <a:pt x="3190" y="437"/>
                  <a:pt x="3189" y="438"/>
                </a:cubicBezTo>
                <a:cubicBezTo>
                  <a:pt x="3189" y="438"/>
                  <a:pt x="3189" y="438"/>
                  <a:pt x="3189" y="438"/>
                </a:cubicBezTo>
                <a:cubicBezTo>
                  <a:pt x="3189" y="438"/>
                  <a:pt x="3189" y="439"/>
                  <a:pt x="3189" y="439"/>
                </a:cubicBezTo>
                <a:cubicBezTo>
                  <a:pt x="3188" y="440"/>
                  <a:pt x="3188" y="441"/>
                  <a:pt x="3187" y="441"/>
                </a:cubicBezTo>
                <a:cubicBezTo>
                  <a:pt x="3186" y="442"/>
                  <a:pt x="3186" y="442"/>
                  <a:pt x="3185" y="443"/>
                </a:cubicBezTo>
                <a:cubicBezTo>
                  <a:pt x="3185" y="443"/>
                  <a:pt x="3185" y="444"/>
                  <a:pt x="3185" y="444"/>
                </a:cubicBezTo>
                <a:cubicBezTo>
                  <a:pt x="3185" y="445"/>
                  <a:pt x="3185" y="447"/>
                  <a:pt x="3184" y="448"/>
                </a:cubicBezTo>
                <a:cubicBezTo>
                  <a:pt x="3184" y="448"/>
                  <a:pt x="3183" y="448"/>
                  <a:pt x="3183" y="448"/>
                </a:cubicBezTo>
                <a:cubicBezTo>
                  <a:pt x="3183" y="448"/>
                  <a:pt x="3183" y="449"/>
                  <a:pt x="3183" y="449"/>
                </a:cubicBezTo>
                <a:cubicBezTo>
                  <a:pt x="3183" y="449"/>
                  <a:pt x="3183" y="449"/>
                  <a:pt x="3182" y="449"/>
                </a:cubicBezTo>
                <a:cubicBezTo>
                  <a:pt x="3182" y="450"/>
                  <a:pt x="3182" y="450"/>
                  <a:pt x="3181" y="450"/>
                </a:cubicBezTo>
                <a:cubicBezTo>
                  <a:pt x="3181" y="451"/>
                  <a:pt x="3181" y="451"/>
                  <a:pt x="3181" y="451"/>
                </a:cubicBezTo>
                <a:cubicBezTo>
                  <a:pt x="3181" y="451"/>
                  <a:pt x="3181" y="451"/>
                  <a:pt x="3181" y="451"/>
                </a:cubicBezTo>
                <a:cubicBezTo>
                  <a:pt x="3181" y="451"/>
                  <a:pt x="3181" y="451"/>
                  <a:pt x="3181" y="451"/>
                </a:cubicBezTo>
                <a:cubicBezTo>
                  <a:pt x="3181" y="452"/>
                  <a:pt x="3182" y="452"/>
                  <a:pt x="3182" y="453"/>
                </a:cubicBezTo>
                <a:cubicBezTo>
                  <a:pt x="3182" y="454"/>
                  <a:pt x="3182" y="454"/>
                  <a:pt x="3181" y="454"/>
                </a:cubicBezTo>
                <a:cubicBezTo>
                  <a:pt x="3181" y="454"/>
                  <a:pt x="3181" y="454"/>
                  <a:pt x="3181" y="454"/>
                </a:cubicBezTo>
                <a:cubicBezTo>
                  <a:pt x="3181" y="455"/>
                  <a:pt x="3181" y="455"/>
                  <a:pt x="3181" y="455"/>
                </a:cubicBezTo>
                <a:cubicBezTo>
                  <a:pt x="3181" y="455"/>
                  <a:pt x="3181" y="455"/>
                  <a:pt x="3181" y="455"/>
                </a:cubicBezTo>
                <a:cubicBezTo>
                  <a:pt x="3182" y="454"/>
                  <a:pt x="3182" y="454"/>
                  <a:pt x="3182" y="454"/>
                </a:cubicBezTo>
                <a:cubicBezTo>
                  <a:pt x="3182" y="454"/>
                  <a:pt x="3183" y="455"/>
                  <a:pt x="3183" y="455"/>
                </a:cubicBezTo>
                <a:cubicBezTo>
                  <a:pt x="3183" y="456"/>
                  <a:pt x="3184" y="457"/>
                  <a:pt x="3182" y="459"/>
                </a:cubicBezTo>
                <a:cubicBezTo>
                  <a:pt x="3182" y="459"/>
                  <a:pt x="3181" y="460"/>
                  <a:pt x="3181" y="460"/>
                </a:cubicBezTo>
                <a:cubicBezTo>
                  <a:pt x="3181" y="460"/>
                  <a:pt x="3181" y="460"/>
                  <a:pt x="3181" y="460"/>
                </a:cubicBezTo>
                <a:cubicBezTo>
                  <a:pt x="3180" y="460"/>
                  <a:pt x="3180" y="460"/>
                  <a:pt x="3180" y="460"/>
                </a:cubicBezTo>
                <a:cubicBezTo>
                  <a:pt x="3179" y="460"/>
                  <a:pt x="3179" y="460"/>
                  <a:pt x="3179" y="460"/>
                </a:cubicBezTo>
                <a:cubicBezTo>
                  <a:pt x="3178" y="460"/>
                  <a:pt x="3178" y="460"/>
                  <a:pt x="3178" y="460"/>
                </a:cubicBezTo>
                <a:cubicBezTo>
                  <a:pt x="3177" y="460"/>
                  <a:pt x="3177" y="460"/>
                  <a:pt x="3177" y="460"/>
                </a:cubicBezTo>
                <a:cubicBezTo>
                  <a:pt x="3176" y="459"/>
                  <a:pt x="3176" y="459"/>
                  <a:pt x="3176" y="459"/>
                </a:cubicBezTo>
                <a:cubicBezTo>
                  <a:pt x="3176" y="460"/>
                  <a:pt x="3176" y="460"/>
                  <a:pt x="3176" y="460"/>
                </a:cubicBezTo>
                <a:cubicBezTo>
                  <a:pt x="3176" y="460"/>
                  <a:pt x="3175" y="460"/>
                  <a:pt x="3175" y="460"/>
                </a:cubicBezTo>
                <a:cubicBezTo>
                  <a:pt x="3173" y="460"/>
                  <a:pt x="3173" y="459"/>
                  <a:pt x="3173" y="459"/>
                </a:cubicBezTo>
                <a:cubicBezTo>
                  <a:pt x="3173" y="459"/>
                  <a:pt x="3173" y="458"/>
                  <a:pt x="3173" y="458"/>
                </a:cubicBezTo>
                <a:cubicBezTo>
                  <a:pt x="3172" y="458"/>
                  <a:pt x="3172" y="457"/>
                  <a:pt x="3172" y="456"/>
                </a:cubicBezTo>
                <a:cubicBezTo>
                  <a:pt x="3172" y="456"/>
                  <a:pt x="3172" y="456"/>
                  <a:pt x="3172" y="455"/>
                </a:cubicBezTo>
                <a:cubicBezTo>
                  <a:pt x="3172" y="455"/>
                  <a:pt x="3172" y="455"/>
                  <a:pt x="3172" y="455"/>
                </a:cubicBezTo>
                <a:cubicBezTo>
                  <a:pt x="3171" y="455"/>
                  <a:pt x="3171" y="455"/>
                  <a:pt x="3171" y="455"/>
                </a:cubicBezTo>
                <a:cubicBezTo>
                  <a:pt x="3170" y="455"/>
                  <a:pt x="3169" y="455"/>
                  <a:pt x="3169" y="455"/>
                </a:cubicBezTo>
                <a:cubicBezTo>
                  <a:pt x="3168" y="455"/>
                  <a:pt x="3168" y="454"/>
                  <a:pt x="3168" y="453"/>
                </a:cubicBezTo>
                <a:cubicBezTo>
                  <a:pt x="3168" y="453"/>
                  <a:pt x="3168" y="453"/>
                  <a:pt x="3168" y="452"/>
                </a:cubicBezTo>
                <a:cubicBezTo>
                  <a:pt x="3168" y="452"/>
                  <a:pt x="3169" y="452"/>
                  <a:pt x="3169" y="452"/>
                </a:cubicBezTo>
                <a:cubicBezTo>
                  <a:pt x="3169" y="452"/>
                  <a:pt x="3168" y="452"/>
                  <a:pt x="3168" y="452"/>
                </a:cubicBezTo>
                <a:cubicBezTo>
                  <a:pt x="3168" y="452"/>
                  <a:pt x="3168" y="452"/>
                  <a:pt x="3167" y="451"/>
                </a:cubicBezTo>
                <a:cubicBezTo>
                  <a:pt x="3167" y="451"/>
                  <a:pt x="3166" y="451"/>
                  <a:pt x="3165" y="451"/>
                </a:cubicBezTo>
                <a:cubicBezTo>
                  <a:pt x="3165" y="451"/>
                  <a:pt x="3164" y="451"/>
                  <a:pt x="3164" y="450"/>
                </a:cubicBezTo>
                <a:cubicBezTo>
                  <a:pt x="3163" y="450"/>
                  <a:pt x="3163" y="450"/>
                  <a:pt x="3163" y="450"/>
                </a:cubicBezTo>
                <a:cubicBezTo>
                  <a:pt x="3163" y="450"/>
                  <a:pt x="3163" y="450"/>
                  <a:pt x="3163" y="450"/>
                </a:cubicBezTo>
                <a:cubicBezTo>
                  <a:pt x="3163" y="450"/>
                  <a:pt x="3162" y="450"/>
                  <a:pt x="3162" y="450"/>
                </a:cubicBezTo>
                <a:cubicBezTo>
                  <a:pt x="3162" y="450"/>
                  <a:pt x="3162" y="450"/>
                  <a:pt x="3162" y="450"/>
                </a:cubicBezTo>
                <a:cubicBezTo>
                  <a:pt x="3161" y="450"/>
                  <a:pt x="3161" y="451"/>
                  <a:pt x="3160" y="451"/>
                </a:cubicBezTo>
                <a:cubicBezTo>
                  <a:pt x="3159" y="451"/>
                  <a:pt x="3158" y="451"/>
                  <a:pt x="3157" y="451"/>
                </a:cubicBezTo>
                <a:cubicBezTo>
                  <a:pt x="3157" y="451"/>
                  <a:pt x="3157" y="451"/>
                  <a:pt x="3157" y="452"/>
                </a:cubicBezTo>
                <a:cubicBezTo>
                  <a:pt x="3157" y="452"/>
                  <a:pt x="3156" y="452"/>
                  <a:pt x="3156" y="452"/>
                </a:cubicBezTo>
                <a:cubicBezTo>
                  <a:pt x="3156" y="452"/>
                  <a:pt x="3156" y="453"/>
                  <a:pt x="3155" y="453"/>
                </a:cubicBezTo>
                <a:cubicBezTo>
                  <a:pt x="3155" y="453"/>
                  <a:pt x="3155" y="453"/>
                  <a:pt x="3155" y="453"/>
                </a:cubicBezTo>
                <a:cubicBezTo>
                  <a:pt x="3154" y="454"/>
                  <a:pt x="3154" y="454"/>
                  <a:pt x="3153" y="454"/>
                </a:cubicBezTo>
                <a:cubicBezTo>
                  <a:pt x="3153" y="454"/>
                  <a:pt x="3153" y="455"/>
                  <a:pt x="3153" y="455"/>
                </a:cubicBezTo>
                <a:cubicBezTo>
                  <a:pt x="3153" y="456"/>
                  <a:pt x="3152" y="456"/>
                  <a:pt x="3152" y="457"/>
                </a:cubicBezTo>
                <a:cubicBezTo>
                  <a:pt x="3151" y="458"/>
                  <a:pt x="3150" y="458"/>
                  <a:pt x="3149" y="458"/>
                </a:cubicBezTo>
                <a:cubicBezTo>
                  <a:pt x="3149" y="458"/>
                  <a:pt x="3149" y="458"/>
                  <a:pt x="3149" y="458"/>
                </a:cubicBezTo>
                <a:cubicBezTo>
                  <a:pt x="3149" y="458"/>
                  <a:pt x="3149" y="458"/>
                  <a:pt x="3149" y="458"/>
                </a:cubicBezTo>
                <a:cubicBezTo>
                  <a:pt x="3149" y="459"/>
                  <a:pt x="3149" y="460"/>
                  <a:pt x="3149" y="460"/>
                </a:cubicBezTo>
                <a:cubicBezTo>
                  <a:pt x="3149" y="461"/>
                  <a:pt x="3148" y="462"/>
                  <a:pt x="3148" y="462"/>
                </a:cubicBezTo>
                <a:cubicBezTo>
                  <a:pt x="3148" y="463"/>
                  <a:pt x="3148" y="463"/>
                  <a:pt x="3148" y="463"/>
                </a:cubicBezTo>
                <a:cubicBezTo>
                  <a:pt x="3147" y="463"/>
                  <a:pt x="3147" y="464"/>
                  <a:pt x="3147" y="465"/>
                </a:cubicBezTo>
                <a:cubicBezTo>
                  <a:pt x="3147" y="465"/>
                  <a:pt x="3147" y="465"/>
                  <a:pt x="3147" y="465"/>
                </a:cubicBezTo>
                <a:cubicBezTo>
                  <a:pt x="3146" y="467"/>
                  <a:pt x="3146" y="468"/>
                  <a:pt x="3145" y="469"/>
                </a:cubicBezTo>
                <a:cubicBezTo>
                  <a:pt x="3144" y="470"/>
                  <a:pt x="3143" y="470"/>
                  <a:pt x="3143" y="470"/>
                </a:cubicBezTo>
                <a:cubicBezTo>
                  <a:pt x="3142" y="470"/>
                  <a:pt x="3141" y="470"/>
                  <a:pt x="3141" y="469"/>
                </a:cubicBezTo>
                <a:cubicBezTo>
                  <a:pt x="3140" y="469"/>
                  <a:pt x="3140" y="468"/>
                  <a:pt x="3140" y="467"/>
                </a:cubicBezTo>
                <a:cubicBezTo>
                  <a:pt x="3141" y="467"/>
                  <a:pt x="3141" y="466"/>
                  <a:pt x="3141" y="466"/>
                </a:cubicBezTo>
                <a:cubicBezTo>
                  <a:pt x="3141" y="466"/>
                  <a:pt x="3141" y="466"/>
                  <a:pt x="3141" y="466"/>
                </a:cubicBezTo>
                <a:cubicBezTo>
                  <a:pt x="3141" y="465"/>
                  <a:pt x="3141" y="465"/>
                  <a:pt x="3141" y="465"/>
                </a:cubicBezTo>
                <a:cubicBezTo>
                  <a:pt x="3141" y="464"/>
                  <a:pt x="3141" y="464"/>
                  <a:pt x="3141" y="464"/>
                </a:cubicBezTo>
                <a:cubicBezTo>
                  <a:pt x="3141" y="464"/>
                  <a:pt x="3141" y="464"/>
                  <a:pt x="3141" y="463"/>
                </a:cubicBezTo>
                <a:cubicBezTo>
                  <a:pt x="3141" y="463"/>
                  <a:pt x="3140" y="462"/>
                  <a:pt x="3140" y="462"/>
                </a:cubicBezTo>
                <a:cubicBezTo>
                  <a:pt x="3140" y="462"/>
                  <a:pt x="3140" y="461"/>
                  <a:pt x="3140" y="461"/>
                </a:cubicBezTo>
                <a:cubicBezTo>
                  <a:pt x="3140" y="461"/>
                  <a:pt x="3140" y="460"/>
                  <a:pt x="3140" y="460"/>
                </a:cubicBezTo>
                <a:cubicBezTo>
                  <a:pt x="3140" y="460"/>
                  <a:pt x="3140" y="460"/>
                  <a:pt x="3140" y="460"/>
                </a:cubicBezTo>
                <a:cubicBezTo>
                  <a:pt x="3140" y="460"/>
                  <a:pt x="3140" y="459"/>
                  <a:pt x="3140" y="459"/>
                </a:cubicBezTo>
                <a:cubicBezTo>
                  <a:pt x="3139" y="460"/>
                  <a:pt x="3139" y="460"/>
                  <a:pt x="3139" y="460"/>
                </a:cubicBezTo>
                <a:cubicBezTo>
                  <a:pt x="3139" y="460"/>
                  <a:pt x="3138" y="461"/>
                  <a:pt x="3138" y="461"/>
                </a:cubicBezTo>
                <a:cubicBezTo>
                  <a:pt x="3138" y="461"/>
                  <a:pt x="3138" y="461"/>
                  <a:pt x="3137" y="461"/>
                </a:cubicBezTo>
                <a:cubicBezTo>
                  <a:pt x="3137" y="461"/>
                  <a:pt x="3137" y="462"/>
                  <a:pt x="3137" y="463"/>
                </a:cubicBezTo>
                <a:cubicBezTo>
                  <a:pt x="3136" y="463"/>
                  <a:pt x="3136" y="464"/>
                  <a:pt x="3135" y="464"/>
                </a:cubicBezTo>
                <a:cubicBezTo>
                  <a:pt x="3135" y="464"/>
                  <a:pt x="3134" y="464"/>
                  <a:pt x="3134" y="464"/>
                </a:cubicBezTo>
                <a:cubicBezTo>
                  <a:pt x="3134" y="464"/>
                  <a:pt x="3134" y="464"/>
                  <a:pt x="3134" y="464"/>
                </a:cubicBezTo>
                <a:cubicBezTo>
                  <a:pt x="3135" y="465"/>
                  <a:pt x="3135" y="465"/>
                  <a:pt x="3135" y="466"/>
                </a:cubicBezTo>
                <a:cubicBezTo>
                  <a:pt x="3135" y="466"/>
                  <a:pt x="3135" y="466"/>
                  <a:pt x="3135" y="467"/>
                </a:cubicBezTo>
                <a:cubicBezTo>
                  <a:pt x="3135" y="467"/>
                  <a:pt x="3135" y="468"/>
                  <a:pt x="3135" y="468"/>
                </a:cubicBezTo>
                <a:cubicBezTo>
                  <a:pt x="3134" y="469"/>
                  <a:pt x="3134" y="469"/>
                  <a:pt x="3133" y="470"/>
                </a:cubicBezTo>
                <a:cubicBezTo>
                  <a:pt x="3133" y="470"/>
                  <a:pt x="3132" y="470"/>
                  <a:pt x="3132" y="470"/>
                </a:cubicBezTo>
                <a:cubicBezTo>
                  <a:pt x="3132" y="471"/>
                  <a:pt x="3131" y="471"/>
                  <a:pt x="3131" y="471"/>
                </a:cubicBezTo>
                <a:cubicBezTo>
                  <a:pt x="3130" y="471"/>
                  <a:pt x="3129" y="470"/>
                  <a:pt x="3129" y="469"/>
                </a:cubicBezTo>
                <a:cubicBezTo>
                  <a:pt x="3130" y="468"/>
                  <a:pt x="3130" y="468"/>
                  <a:pt x="3130" y="468"/>
                </a:cubicBezTo>
                <a:cubicBezTo>
                  <a:pt x="3130" y="468"/>
                  <a:pt x="3130" y="468"/>
                  <a:pt x="3130" y="468"/>
                </a:cubicBezTo>
                <a:cubicBezTo>
                  <a:pt x="3129" y="469"/>
                  <a:pt x="3129" y="469"/>
                  <a:pt x="3129" y="469"/>
                </a:cubicBezTo>
                <a:cubicBezTo>
                  <a:pt x="3129" y="469"/>
                  <a:pt x="3129" y="469"/>
                  <a:pt x="3128" y="469"/>
                </a:cubicBezTo>
                <a:cubicBezTo>
                  <a:pt x="3128" y="469"/>
                  <a:pt x="3128" y="469"/>
                  <a:pt x="3127" y="469"/>
                </a:cubicBezTo>
                <a:cubicBezTo>
                  <a:pt x="3126" y="469"/>
                  <a:pt x="3126" y="469"/>
                  <a:pt x="3126" y="470"/>
                </a:cubicBezTo>
                <a:cubicBezTo>
                  <a:pt x="3125" y="470"/>
                  <a:pt x="3125" y="471"/>
                  <a:pt x="3124" y="471"/>
                </a:cubicBezTo>
                <a:cubicBezTo>
                  <a:pt x="3123" y="471"/>
                  <a:pt x="3123" y="471"/>
                  <a:pt x="3123" y="471"/>
                </a:cubicBezTo>
                <a:cubicBezTo>
                  <a:pt x="3123" y="471"/>
                  <a:pt x="3123" y="471"/>
                  <a:pt x="3122" y="471"/>
                </a:cubicBezTo>
                <a:cubicBezTo>
                  <a:pt x="3123" y="471"/>
                  <a:pt x="3123" y="471"/>
                  <a:pt x="3123" y="472"/>
                </a:cubicBezTo>
                <a:cubicBezTo>
                  <a:pt x="3123" y="473"/>
                  <a:pt x="3122" y="474"/>
                  <a:pt x="3121" y="475"/>
                </a:cubicBezTo>
                <a:cubicBezTo>
                  <a:pt x="3121" y="475"/>
                  <a:pt x="3120" y="475"/>
                  <a:pt x="3120" y="475"/>
                </a:cubicBezTo>
                <a:cubicBezTo>
                  <a:pt x="3120" y="476"/>
                  <a:pt x="3120" y="476"/>
                  <a:pt x="3119" y="476"/>
                </a:cubicBezTo>
                <a:cubicBezTo>
                  <a:pt x="3119" y="476"/>
                  <a:pt x="3119" y="476"/>
                  <a:pt x="3119" y="476"/>
                </a:cubicBezTo>
                <a:cubicBezTo>
                  <a:pt x="3119" y="476"/>
                  <a:pt x="3119" y="476"/>
                  <a:pt x="3119" y="476"/>
                </a:cubicBezTo>
                <a:cubicBezTo>
                  <a:pt x="3119" y="476"/>
                  <a:pt x="3120" y="477"/>
                  <a:pt x="3120" y="477"/>
                </a:cubicBezTo>
                <a:cubicBezTo>
                  <a:pt x="3120" y="477"/>
                  <a:pt x="3120" y="477"/>
                  <a:pt x="3120" y="477"/>
                </a:cubicBezTo>
                <a:cubicBezTo>
                  <a:pt x="3120" y="478"/>
                  <a:pt x="3120" y="478"/>
                  <a:pt x="3120" y="478"/>
                </a:cubicBezTo>
                <a:cubicBezTo>
                  <a:pt x="3120" y="479"/>
                  <a:pt x="3121" y="479"/>
                  <a:pt x="3121" y="479"/>
                </a:cubicBezTo>
                <a:cubicBezTo>
                  <a:pt x="3121" y="480"/>
                  <a:pt x="3121" y="480"/>
                  <a:pt x="3121" y="481"/>
                </a:cubicBezTo>
                <a:cubicBezTo>
                  <a:pt x="3121" y="481"/>
                  <a:pt x="3121" y="481"/>
                  <a:pt x="3121" y="481"/>
                </a:cubicBezTo>
                <a:cubicBezTo>
                  <a:pt x="3123" y="482"/>
                  <a:pt x="3123" y="483"/>
                  <a:pt x="3123" y="484"/>
                </a:cubicBezTo>
                <a:cubicBezTo>
                  <a:pt x="3123" y="485"/>
                  <a:pt x="3123" y="485"/>
                  <a:pt x="3122" y="486"/>
                </a:cubicBezTo>
                <a:cubicBezTo>
                  <a:pt x="3122" y="486"/>
                  <a:pt x="3123" y="486"/>
                  <a:pt x="3123" y="486"/>
                </a:cubicBezTo>
                <a:cubicBezTo>
                  <a:pt x="3123" y="487"/>
                  <a:pt x="3123" y="488"/>
                  <a:pt x="3123" y="488"/>
                </a:cubicBezTo>
                <a:cubicBezTo>
                  <a:pt x="3123" y="489"/>
                  <a:pt x="3123" y="489"/>
                  <a:pt x="3122" y="489"/>
                </a:cubicBezTo>
                <a:cubicBezTo>
                  <a:pt x="3123" y="490"/>
                  <a:pt x="3123" y="490"/>
                  <a:pt x="3123" y="491"/>
                </a:cubicBezTo>
                <a:cubicBezTo>
                  <a:pt x="3123" y="492"/>
                  <a:pt x="3122" y="493"/>
                  <a:pt x="3122" y="494"/>
                </a:cubicBezTo>
                <a:cubicBezTo>
                  <a:pt x="3121" y="494"/>
                  <a:pt x="3121" y="494"/>
                  <a:pt x="3121" y="495"/>
                </a:cubicBezTo>
                <a:cubicBezTo>
                  <a:pt x="3121" y="495"/>
                  <a:pt x="3121" y="495"/>
                  <a:pt x="3121" y="495"/>
                </a:cubicBezTo>
                <a:cubicBezTo>
                  <a:pt x="3121" y="496"/>
                  <a:pt x="3121" y="498"/>
                  <a:pt x="3119" y="498"/>
                </a:cubicBezTo>
                <a:cubicBezTo>
                  <a:pt x="3119" y="498"/>
                  <a:pt x="3119" y="498"/>
                  <a:pt x="3119" y="499"/>
                </a:cubicBezTo>
                <a:cubicBezTo>
                  <a:pt x="3119" y="499"/>
                  <a:pt x="3119" y="499"/>
                  <a:pt x="3119" y="499"/>
                </a:cubicBezTo>
                <a:cubicBezTo>
                  <a:pt x="3119" y="499"/>
                  <a:pt x="3119" y="500"/>
                  <a:pt x="3119" y="501"/>
                </a:cubicBezTo>
                <a:cubicBezTo>
                  <a:pt x="3119" y="502"/>
                  <a:pt x="3119" y="502"/>
                  <a:pt x="3119" y="502"/>
                </a:cubicBezTo>
                <a:cubicBezTo>
                  <a:pt x="3119" y="503"/>
                  <a:pt x="3119" y="503"/>
                  <a:pt x="3118" y="504"/>
                </a:cubicBezTo>
                <a:cubicBezTo>
                  <a:pt x="3118" y="504"/>
                  <a:pt x="3118" y="504"/>
                  <a:pt x="3118" y="504"/>
                </a:cubicBezTo>
                <a:cubicBezTo>
                  <a:pt x="3119" y="504"/>
                  <a:pt x="3119" y="505"/>
                  <a:pt x="3118" y="506"/>
                </a:cubicBezTo>
                <a:cubicBezTo>
                  <a:pt x="3118" y="507"/>
                  <a:pt x="3118" y="507"/>
                  <a:pt x="3118" y="507"/>
                </a:cubicBezTo>
                <a:cubicBezTo>
                  <a:pt x="3118" y="508"/>
                  <a:pt x="3118" y="508"/>
                  <a:pt x="3119" y="508"/>
                </a:cubicBezTo>
                <a:cubicBezTo>
                  <a:pt x="3119" y="509"/>
                  <a:pt x="3119" y="510"/>
                  <a:pt x="3119" y="510"/>
                </a:cubicBezTo>
                <a:cubicBezTo>
                  <a:pt x="3119" y="510"/>
                  <a:pt x="3119" y="510"/>
                  <a:pt x="3119" y="510"/>
                </a:cubicBezTo>
                <a:cubicBezTo>
                  <a:pt x="3119" y="511"/>
                  <a:pt x="3119" y="511"/>
                  <a:pt x="3120" y="512"/>
                </a:cubicBezTo>
                <a:cubicBezTo>
                  <a:pt x="3120" y="512"/>
                  <a:pt x="3120" y="513"/>
                  <a:pt x="3120" y="513"/>
                </a:cubicBezTo>
                <a:cubicBezTo>
                  <a:pt x="3120" y="513"/>
                  <a:pt x="3120" y="513"/>
                  <a:pt x="3120" y="513"/>
                </a:cubicBezTo>
                <a:cubicBezTo>
                  <a:pt x="3121" y="513"/>
                  <a:pt x="3121" y="514"/>
                  <a:pt x="3121" y="514"/>
                </a:cubicBezTo>
                <a:cubicBezTo>
                  <a:pt x="3121" y="515"/>
                  <a:pt x="3122" y="515"/>
                  <a:pt x="3122" y="516"/>
                </a:cubicBezTo>
                <a:cubicBezTo>
                  <a:pt x="3122" y="516"/>
                  <a:pt x="3122" y="516"/>
                  <a:pt x="3122" y="516"/>
                </a:cubicBezTo>
                <a:cubicBezTo>
                  <a:pt x="3122" y="516"/>
                  <a:pt x="3122" y="516"/>
                  <a:pt x="3122" y="516"/>
                </a:cubicBezTo>
                <a:cubicBezTo>
                  <a:pt x="3123" y="516"/>
                  <a:pt x="3123" y="516"/>
                  <a:pt x="3124" y="517"/>
                </a:cubicBezTo>
                <a:cubicBezTo>
                  <a:pt x="3124" y="517"/>
                  <a:pt x="3124" y="517"/>
                  <a:pt x="3124" y="517"/>
                </a:cubicBezTo>
                <a:cubicBezTo>
                  <a:pt x="3124" y="516"/>
                  <a:pt x="3124" y="516"/>
                  <a:pt x="3124" y="516"/>
                </a:cubicBezTo>
                <a:cubicBezTo>
                  <a:pt x="3124" y="516"/>
                  <a:pt x="3124" y="516"/>
                  <a:pt x="3123" y="515"/>
                </a:cubicBezTo>
                <a:cubicBezTo>
                  <a:pt x="3123" y="515"/>
                  <a:pt x="3122" y="515"/>
                  <a:pt x="3122" y="514"/>
                </a:cubicBezTo>
                <a:cubicBezTo>
                  <a:pt x="3121" y="514"/>
                  <a:pt x="3121" y="512"/>
                  <a:pt x="3122" y="511"/>
                </a:cubicBezTo>
                <a:cubicBezTo>
                  <a:pt x="3122" y="511"/>
                  <a:pt x="3123" y="510"/>
                  <a:pt x="3124" y="510"/>
                </a:cubicBezTo>
                <a:cubicBezTo>
                  <a:pt x="3125" y="510"/>
                  <a:pt x="3125" y="510"/>
                  <a:pt x="3125" y="510"/>
                </a:cubicBezTo>
                <a:cubicBezTo>
                  <a:pt x="3126" y="510"/>
                  <a:pt x="3126" y="511"/>
                  <a:pt x="3127" y="511"/>
                </a:cubicBezTo>
                <a:cubicBezTo>
                  <a:pt x="3127" y="511"/>
                  <a:pt x="3128" y="511"/>
                  <a:pt x="3128" y="511"/>
                </a:cubicBezTo>
                <a:cubicBezTo>
                  <a:pt x="3128" y="512"/>
                  <a:pt x="3129" y="512"/>
                  <a:pt x="3129" y="512"/>
                </a:cubicBezTo>
                <a:cubicBezTo>
                  <a:pt x="3129" y="512"/>
                  <a:pt x="3130" y="512"/>
                  <a:pt x="3131" y="512"/>
                </a:cubicBezTo>
                <a:cubicBezTo>
                  <a:pt x="3131" y="513"/>
                  <a:pt x="3131" y="513"/>
                  <a:pt x="3131" y="513"/>
                </a:cubicBezTo>
                <a:cubicBezTo>
                  <a:pt x="3131" y="513"/>
                  <a:pt x="3131" y="513"/>
                  <a:pt x="3131" y="513"/>
                </a:cubicBezTo>
                <a:cubicBezTo>
                  <a:pt x="3131" y="513"/>
                  <a:pt x="3132" y="514"/>
                  <a:pt x="3132" y="514"/>
                </a:cubicBezTo>
                <a:cubicBezTo>
                  <a:pt x="3133" y="515"/>
                  <a:pt x="3134" y="516"/>
                  <a:pt x="3133" y="518"/>
                </a:cubicBezTo>
                <a:cubicBezTo>
                  <a:pt x="3133" y="519"/>
                  <a:pt x="3133" y="521"/>
                  <a:pt x="3131" y="522"/>
                </a:cubicBezTo>
                <a:cubicBezTo>
                  <a:pt x="3131" y="522"/>
                  <a:pt x="3131" y="523"/>
                  <a:pt x="3131" y="523"/>
                </a:cubicBezTo>
                <a:cubicBezTo>
                  <a:pt x="3131" y="523"/>
                  <a:pt x="3130" y="524"/>
                  <a:pt x="3130" y="524"/>
                </a:cubicBezTo>
                <a:cubicBezTo>
                  <a:pt x="3130" y="525"/>
                  <a:pt x="3130" y="525"/>
                  <a:pt x="3129" y="525"/>
                </a:cubicBezTo>
                <a:cubicBezTo>
                  <a:pt x="3129" y="525"/>
                  <a:pt x="3129" y="526"/>
                  <a:pt x="3129" y="526"/>
                </a:cubicBezTo>
                <a:cubicBezTo>
                  <a:pt x="3129" y="526"/>
                  <a:pt x="3129" y="526"/>
                  <a:pt x="3129" y="526"/>
                </a:cubicBezTo>
                <a:cubicBezTo>
                  <a:pt x="3129" y="526"/>
                  <a:pt x="3130" y="527"/>
                  <a:pt x="3130" y="527"/>
                </a:cubicBezTo>
                <a:cubicBezTo>
                  <a:pt x="3130" y="528"/>
                  <a:pt x="3130" y="528"/>
                  <a:pt x="3130" y="528"/>
                </a:cubicBezTo>
                <a:cubicBezTo>
                  <a:pt x="3130" y="528"/>
                  <a:pt x="3130" y="528"/>
                  <a:pt x="3130" y="528"/>
                </a:cubicBezTo>
                <a:cubicBezTo>
                  <a:pt x="3131" y="529"/>
                  <a:pt x="3130" y="531"/>
                  <a:pt x="3130" y="531"/>
                </a:cubicBezTo>
                <a:cubicBezTo>
                  <a:pt x="3130" y="532"/>
                  <a:pt x="3130" y="532"/>
                  <a:pt x="3130" y="532"/>
                </a:cubicBezTo>
                <a:cubicBezTo>
                  <a:pt x="3130" y="532"/>
                  <a:pt x="3130" y="532"/>
                  <a:pt x="3130" y="533"/>
                </a:cubicBezTo>
                <a:cubicBezTo>
                  <a:pt x="3130" y="533"/>
                  <a:pt x="3130" y="533"/>
                  <a:pt x="3130" y="533"/>
                </a:cubicBezTo>
                <a:cubicBezTo>
                  <a:pt x="3130" y="532"/>
                  <a:pt x="3131" y="532"/>
                  <a:pt x="3131" y="531"/>
                </a:cubicBezTo>
                <a:cubicBezTo>
                  <a:pt x="3132" y="530"/>
                  <a:pt x="3133" y="529"/>
                  <a:pt x="3134" y="529"/>
                </a:cubicBezTo>
                <a:cubicBezTo>
                  <a:pt x="3134" y="529"/>
                  <a:pt x="3135" y="529"/>
                  <a:pt x="3135" y="529"/>
                </a:cubicBezTo>
                <a:cubicBezTo>
                  <a:pt x="3136" y="530"/>
                  <a:pt x="3137" y="531"/>
                  <a:pt x="3137" y="533"/>
                </a:cubicBezTo>
                <a:cubicBezTo>
                  <a:pt x="3137" y="533"/>
                  <a:pt x="3137" y="534"/>
                  <a:pt x="3137" y="534"/>
                </a:cubicBezTo>
                <a:cubicBezTo>
                  <a:pt x="3136" y="534"/>
                  <a:pt x="3136" y="534"/>
                  <a:pt x="3136" y="535"/>
                </a:cubicBezTo>
                <a:cubicBezTo>
                  <a:pt x="3136" y="535"/>
                  <a:pt x="3136" y="535"/>
                  <a:pt x="3136" y="535"/>
                </a:cubicBezTo>
                <a:cubicBezTo>
                  <a:pt x="3137" y="535"/>
                  <a:pt x="3137" y="536"/>
                  <a:pt x="3137" y="536"/>
                </a:cubicBezTo>
                <a:cubicBezTo>
                  <a:pt x="3137" y="536"/>
                  <a:pt x="3137" y="537"/>
                  <a:pt x="3137" y="537"/>
                </a:cubicBezTo>
                <a:cubicBezTo>
                  <a:pt x="3137" y="537"/>
                  <a:pt x="3137" y="538"/>
                  <a:pt x="3137" y="538"/>
                </a:cubicBezTo>
                <a:cubicBezTo>
                  <a:pt x="3137" y="538"/>
                  <a:pt x="3137" y="538"/>
                  <a:pt x="3138" y="538"/>
                </a:cubicBezTo>
                <a:cubicBezTo>
                  <a:pt x="3138" y="539"/>
                  <a:pt x="3138" y="539"/>
                  <a:pt x="3138" y="539"/>
                </a:cubicBezTo>
                <a:cubicBezTo>
                  <a:pt x="3139" y="540"/>
                  <a:pt x="3140" y="542"/>
                  <a:pt x="3139" y="544"/>
                </a:cubicBezTo>
                <a:cubicBezTo>
                  <a:pt x="3139" y="545"/>
                  <a:pt x="3138" y="546"/>
                  <a:pt x="3137" y="547"/>
                </a:cubicBezTo>
                <a:cubicBezTo>
                  <a:pt x="3136" y="547"/>
                  <a:pt x="3136" y="547"/>
                  <a:pt x="3135" y="547"/>
                </a:cubicBezTo>
                <a:cubicBezTo>
                  <a:pt x="3135" y="547"/>
                  <a:pt x="3135" y="547"/>
                  <a:pt x="3135" y="547"/>
                </a:cubicBezTo>
                <a:cubicBezTo>
                  <a:pt x="3134" y="547"/>
                  <a:pt x="3134" y="547"/>
                  <a:pt x="3134" y="547"/>
                </a:cubicBezTo>
                <a:cubicBezTo>
                  <a:pt x="3134" y="546"/>
                  <a:pt x="3134" y="546"/>
                  <a:pt x="3134" y="546"/>
                </a:cubicBezTo>
                <a:cubicBezTo>
                  <a:pt x="3134" y="546"/>
                  <a:pt x="3134" y="546"/>
                  <a:pt x="3134" y="546"/>
                </a:cubicBezTo>
                <a:cubicBezTo>
                  <a:pt x="3134" y="547"/>
                  <a:pt x="3134" y="547"/>
                  <a:pt x="3134" y="547"/>
                </a:cubicBezTo>
                <a:cubicBezTo>
                  <a:pt x="3134" y="547"/>
                  <a:pt x="3133" y="547"/>
                  <a:pt x="3133" y="547"/>
                </a:cubicBezTo>
                <a:cubicBezTo>
                  <a:pt x="3133" y="547"/>
                  <a:pt x="3133" y="547"/>
                  <a:pt x="3133" y="547"/>
                </a:cubicBezTo>
                <a:cubicBezTo>
                  <a:pt x="3132" y="547"/>
                  <a:pt x="3132" y="546"/>
                  <a:pt x="3132" y="546"/>
                </a:cubicBezTo>
                <a:cubicBezTo>
                  <a:pt x="3131" y="546"/>
                  <a:pt x="3131" y="545"/>
                  <a:pt x="3131" y="545"/>
                </a:cubicBezTo>
                <a:cubicBezTo>
                  <a:pt x="3131" y="545"/>
                  <a:pt x="3131" y="545"/>
                  <a:pt x="3130" y="545"/>
                </a:cubicBezTo>
                <a:cubicBezTo>
                  <a:pt x="3130" y="545"/>
                  <a:pt x="3130" y="545"/>
                  <a:pt x="3130" y="545"/>
                </a:cubicBezTo>
                <a:cubicBezTo>
                  <a:pt x="3130" y="545"/>
                  <a:pt x="3130" y="546"/>
                  <a:pt x="3130" y="546"/>
                </a:cubicBezTo>
                <a:cubicBezTo>
                  <a:pt x="3129" y="547"/>
                  <a:pt x="3129" y="547"/>
                  <a:pt x="3128" y="547"/>
                </a:cubicBezTo>
                <a:cubicBezTo>
                  <a:pt x="3128" y="548"/>
                  <a:pt x="3128" y="548"/>
                  <a:pt x="3128" y="548"/>
                </a:cubicBezTo>
                <a:cubicBezTo>
                  <a:pt x="3128" y="549"/>
                  <a:pt x="3128" y="549"/>
                  <a:pt x="3128" y="549"/>
                </a:cubicBezTo>
                <a:cubicBezTo>
                  <a:pt x="3128" y="550"/>
                  <a:pt x="3128" y="550"/>
                  <a:pt x="3128" y="551"/>
                </a:cubicBezTo>
                <a:cubicBezTo>
                  <a:pt x="3128" y="552"/>
                  <a:pt x="3128" y="552"/>
                  <a:pt x="3128" y="552"/>
                </a:cubicBezTo>
                <a:cubicBezTo>
                  <a:pt x="3127" y="554"/>
                  <a:pt x="3127" y="555"/>
                  <a:pt x="3127" y="556"/>
                </a:cubicBezTo>
                <a:cubicBezTo>
                  <a:pt x="3127" y="556"/>
                  <a:pt x="3127" y="556"/>
                  <a:pt x="3127" y="556"/>
                </a:cubicBezTo>
                <a:cubicBezTo>
                  <a:pt x="3128" y="557"/>
                  <a:pt x="3128" y="557"/>
                  <a:pt x="3128" y="558"/>
                </a:cubicBezTo>
                <a:cubicBezTo>
                  <a:pt x="3128" y="559"/>
                  <a:pt x="3128" y="559"/>
                  <a:pt x="3128" y="559"/>
                </a:cubicBezTo>
                <a:cubicBezTo>
                  <a:pt x="3128" y="560"/>
                  <a:pt x="3128" y="561"/>
                  <a:pt x="3128" y="562"/>
                </a:cubicBezTo>
                <a:cubicBezTo>
                  <a:pt x="3128" y="562"/>
                  <a:pt x="3128" y="562"/>
                  <a:pt x="3128" y="562"/>
                </a:cubicBezTo>
                <a:cubicBezTo>
                  <a:pt x="3128" y="563"/>
                  <a:pt x="3129" y="563"/>
                  <a:pt x="3129" y="563"/>
                </a:cubicBezTo>
                <a:cubicBezTo>
                  <a:pt x="3130" y="564"/>
                  <a:pt x="3130" y="565"/>
                  <a:pt x="3130" y="565"/>
                </a:cubicBezTo>
                <a:cubicBezTo>
                  <a:pt x="3130" y="565"/>
                  <a:pt x="3130" y="565"/>
                  <a:pt x="3130" y="565"/>
                </a:cubicBezTo>
                <a:cubicBezTo>
                  <a:pt x="3130" y="565"/>
                  <a:pt x="3130" y="565"/>
                  <a:pt x="3130" y="565"/>
                </a:cubicBezTo>
                <a:cubicBezTo>
                  <a:pt x="3132" y="565"/>
                  <a:pt x="3132" y="566"/>
                  <a:pt x="3132" y="567"/>
                </a:cubicBezTo>
                <a:cubicBezTo>
                  <a:pt x="3132" y="567"/>
                  <a:pt x="3132" y="568"/>
                  <a:pt x="3132" y="568"/>
                </a:cubicBezTo>
                <a:cubicBezTo>
                  <a:pt x="3132" y="568"/>
                  <a:pt x="3132" y="568"/>
                  <a:pt x="3132" y="569"/>
                </a:cubicBezTo>
                <a:cubicBezTo>
                  <a:pt x="3132" y="569"/>
                  <a:pt x="3132" y="569"/>
                  <a:pt x="3133" y="569"/>
                </a:cubicBezTo>
                <a:cubicBezTo>
                  <a:pt x="3134" y="570"/>
                  <a:pt x="3134" y="571"/>
                  <a:pt x="3134" y="572"/>
                </a:cubicBezTo>
                <a:cubicBezTo>
                  <a:pt x="3135" y="572"/>
                  <a:pt x="3135" y="573"/>
                  <a:pt x="3134" y="574"/>
                </a:cubicBezTo>
                <a:cubicBezTo>
                  <a:pt x="3134" y="574"/>
                  <a:pt x="3134" y="574"/>
                  <a:pt x="3133" y="574"/>
                </a:cubicBezTo>
                <a:cubicBezTo>
                  <a:pt x="3133" y="575"/>
                  <a:pt x="3134" y="575"/>
                  <a:pt x="3133" y="576"/>
                </a:cubicBezTo>
                <a:cubicBezTo>
                  <a:pt x="3133" y="576"/>
                  <a:pt x="3133" y="577"/>
                  <a:pt x="3132" y="577"/>
                </a:cubicBezTo>
                <a:cubicBezTo>
                  <a:pt x="3132" y="577"/>
                  <a:pt x="3131" y="577"/>
                  <a:pt x="3131" y="577"/>
                </a:cubicBezTo>
                <a:cubicBezTo>
                  <a:pt x="3130" y="578"/>
                  <a:pt x="3129" y="578"/>
                  <a:pt x="3128" y="578"/>
                </a:cubicBezTo>
                <a:cubicBezTo>
                  <a:pt x="3128" y="578"/>
                  <a:pt x="3128" y="578"/>
                  <a:pt x="3128" y="578"/>
                </a:cubicBezTo>
                <a:cubicBezTo>
                  <a:pt x="3127" y="578"/>
                  <a:pt x="3127" y="578"/>
                  <a:pt x="3127" y="578"/>
                </a:cubicBezTo>
                <a:cubicBezTo>
                  <a:pt x="3127" y="578"/>
                  <a:pt x="3126" y="579"/>
                  <a:pt x="3126" y="579"/>
                </a:cubicBezTo>
                <a:close/>
                <a:moveTo>
                  <a:pt x="1982" y="757"/>
                </a:moveTo>
                <a:cubicBezTo>
                  <a:pt x="1982" y="757"/>
                  <a:pt x="1982" y="757"/>
                  <a:pt x="1982" y="757"/>
                </a:cubicBezTo>
                <a:cubicBezTo>
                  <a:pt x="1982" y="757"/>
                  <a:pt x="1982" y="757"/>
                  <a:pt x="1982" y="757"/>
                </a:cubicBezTo>
                <a:cubicBezTo>
                  <a:pt x="1982" y="757"/>
                  <a:pt x="1982" y="758"/>
                  <a:pt x="1983" y="758"/>
                </a:cubicBezTo>
                <a:cubicBezTo>
                  <a:pt x="1983" y="758"/>
                  <a:pt x="1983" y="759"/>
                  <a:pt x="1983" y="759"/>
                </a:cubicBezTo>
                <a:cubicBezTo>
                  <a:pt x="1983" y="759"/>
                  <a:pt x="1983" y="760"/>
                  <a:pt x="1984" y="761"/>
                </a:cubicBezTo>
                <a:cubicBezTo>
                  <a:pt x="1985" y="762"/>
                  <a:pt x="1986" y="764"/>
                  <a:pt x="1987" y="765"/>
                </a:cubicBezTo>
                <a:cubicBezTo>
                  <a:pt x="1987" y="765"/>
                  <a:pt x="1987" y="765"/>
                  <a:pt x="1987" y="765"/>
                </a:cubicBezTo>
                <a:cubicBezTo>
                  <a:pt x="1988" y="765"/>
                  <a:pt x="1988" y="765"/>
                  <a:pt x="1989" y="764"/>
                </a:cubicBezTo>
                <a:cubicBezTo>
                  <a:pt x="1989" y="764"/>
                  <a:pt x="1989" y="764"/>
                  <a:pt x="1990" y="764"/>
                </a:cubicBezTo>
                <a:cubicBezTo>
                  <a:pt x="1990" y="764"/>
                  <a:pt x="1990" y="764"/>
                  <a:pt x="1991" y="764"/>
                </a:cubicBezTo>
                <a:cubicBezTo>
                  <a:pt x="1991" y="764"/>
                  <a:pt x="1991" y="764"/>
                  <a:pt x="1992" y="764"/>
                </a:cubicBezTo>
                <a:cubicBezTo>
                  <a:pt x="1992" y="764"/>
                  <a:pt x="1993" y="763"/>
                  <a:pt x="1993" y="763"/>
                </a:cubicBezTo>
                <a:cubicBezTo>
                  <a:pt x="1994" y="764"/>
                  <a:pt x="1994" y="764"/>
                  <a:pt x="1994" y="764"/>
                </a:cubicBezTo>
                <a:cubicBezTo>
                  <a:pt x="1994" y="764"/>
                  <a:pt x="1995" y="764"/>
                  <a:pt x="1995" y="764"/>
                </a:cubicBezTo>
                <a:cubicBezTo>
                  <a:pt x="1996" y="763"/>
                  <a:pt x="1997" y="763"/>
                  <a:pt x="1998" y="763"/>
                </a:cubicBezTo>
                <a:cubicBezTo>
                  <a:pt x="1998" y="763"/>
                  <a:pt x="1999" y="763"/>
                  <a:pt x="2000" y="764"/>
                </a:cubicBezTo>
                <a:cubicBezTo>
                  <a:pt x="2000" y="764"/>
                  <a:pt x="2000" y="764"/>
                  <a:pt x="2000" y="764"/>
                </a:cubicBezTo>
                <a:cubicBezTo>
                  <a:pt x="2001" y="764"/>
                  <a:pt x="2001" y="763"/>
                  <a:pt x="2002" y="763"/>
                </a:cubicBezTo>
                <a:cubicBezTo>
                  <a:pt x="2003" y="764"/>
                  <a:pt x="2003" y="764"/>
                  <a:pt x="2004" y="764"/>
                </a:cubicBezTo>
                <a:cubicBezTo>
                  <a:pt x="2004" y="764"/>
                  <a:pt x="2004" y="764"/>
                  <a:pt x="2005" y="764"/>
                </a:cubicBezTo>
                <a:cubicBezTo>
                  <a:pt x="2005" y="764"/>
                  <a:pt x="2005" y="764"/>
                  <a:pt x="2005" y="764"/>
                </a:cubicBezTo>
                <a:cubicBezTo>
                  <a:pt x="2005" y="765"/>
                  <a:pt x="2006" y="765"/>
                  <a:pt x="2006" y="765"/>
                </a:cubicBezTo>
                <a:cubicBezTo>
                  <a:pt x="2006" y="765"/>
                  <a:pt x="2006" y="764"/>
                  <a:pt x="2006" y="764"/>
                </a:cubicBezTo>
                <a:cubicBezTo>
                  <a:pt x="2006" y="763"/>
                  <a:pt x="2006" y="762"/>
                  <a:pt x="2006" y="762"/>
                </a:cubicBezTo>
                <a:cubicBezTo>
                  <a:pt x="2007" y="761"/>
                  <a:pt x="2007" y="761"/>
                  <a:pt x="2007" y="761"/>
                </a:cubicBezTo>
                <a:cubicBezTo>
                  <a:pt x="2007" y="760"/>
                  <a:pt x="2008" y="760"/>
                  <a:pt x="2008" y="759"/>
                </a:cubicBezTo>
                <a:cubicBezTo>
                  <a:pt x="2008" y="759"/>
                  <a:pt x="2009" y="758"/>
                  <a:pt x="2010" y="758"/>
                </a:cubicBezTo>
                <a:cubicBezTo>
                  <a:pt x="2010" y="758"/>
                  <a:pt x="2011" y="758"/>
                  <a:pt x="2011" y="757"/>
                </a:cubicBezTo>
                <a:cubicBezTo>
                  <a:pt x="2011" y="757"/>
                  <a:pt x="2011" y="757"/>
                  <a:pt x="2011" y="757"/>
                </a:cubicBezTo>
                <a:cubicBezTo>
                  <a:pt x="2011" y="757"/>
                  <a:pt x="2011" y="757"/>
                  <a:pt x="2011" y="757"/>
                </a:cubicBezTo>
                <a:cubicBezTo>
                  <a:pt x="2011" y="757"/>
                  <a:pt x="2010" y="757"/>
                  <a:pt x="2010" y="756"/>
                </a:cubicBezTo>
                <a:cubicBezTo>
                  <a:pt x="2009" y="756"/>
                  <a:pt x="2009" y="755"/>
                  <a:pt x="2009" y="755"/>
                </a:cubicBezTo>
                <a:cubicBezTo>
                  <a:pt x="2009" y="755"/>
                  <a:pt x="2009" y="754"/>
                  <a:pt x="2008" y="754"/>
                </a:cubicBezTo>
                <a:cubicBezTo>
                  <a:pt x="2008" y="753"/>
                  <a:pt x="2008" y="752"/>
                  <a:pt x="2008" y="752"/>
                </a:cubicBezTo>
                <a:cubicBezTo>
                  <a:pt x="2008" y="751"/>
                  <a:pt x="2009" y="751"/>
                  <a:pt x="2009" y="750"/>
                </a:cubicBezTo>
                <a:cubicBezTo>
                  <a:pt x="2010" y="750"/>
                  <a:pt x="2010" y="750"/>
                  <a:pt x="2011" y="750"/>
                </a:cubicBezTo>
                <a:cubicBezTo>
                  <a:pt x="2011" y="750"/>
                  <a:pt x="2011" y="750"/>
                  <a:pt x="2011" y="750"/>
                </a:cubicBezTo>
                <a:cubicBezTo>
                  <a:pt x="2011" y="750"/>
                  <a:pt x="2011" y="750"/>
                  <a:pt x="2011" y="750"/>
                </a:cubicBezTo>
                <a:cubicBezTo>
                  <a:pt x="2012" y="750"/>
                  <a:pt x="2012" y="750"/>
                  <a:pt x="2012" y="750"/>
                </a:cubicBezTo>
                <a:cubicBezTo>
                  <a:pt x="2012" y="750"/>
                  <a:pt x="2013" y="750"/>
                  <a:pt x="2013" y="750"/>
                </a:cubicBezTo>
                <a:cubicBezTo>
                  <a:pt x="2013" y="749"/>
                  <a:pt x="2013" y="749"/>
                  <a:pt x="2014" y="748"/>
                </a:cubicBezTo>
                <a:cubicBezTo>
                  <a:pt x="2014" y="748"/>
                  <a:pt x="2014" y="748"/>
                  <a:pt x="2014" y="748"/>
                </a:cubicBezTo>
                <a:cubicBezTo>
                  <a:pt x="2015" y="748"/>
                  <a:pt x="2016" y="748"/>
                  <a:pt x="2016" y="747"/>
                </a:cubicBezTo>
                <a:cubicBezTo>
                  <a:pt x="2016" y="747"/>
                  <a:pt x="2016" y="747"/>
                  <a:pt x="2017" y="747"/>
                </a:cubicBezTo>
                <a:cubicBezTo>
                  <a:pt x="2017" y="747"/>
                  <a:pt x="2016" y="747"/>
                  <a:pt x="2016" y="747"/>
                </a:cubicBezTo>
                <a:cubicBezTo>
                  <a:pt x="2015" y="747"/>
                  <a:pt x="2015" y="747"/>
                  <a:pt x="2015" y="747"/>
                </a:cubicBezTo>
                <a:cubicBezTo>
                  <a:pt x="2015" y="747"/>
                  <a:pt x="2015" y="746"/>
                  <a:pt x="2015" y="746"/>
                </a:cubicBezTo>
                <a:cubicBezTo>
                  <a:pt x="2014" y="746"/>
                  <a:pt x="2014" y="746"/>
                  <a:pt x="2013" y="746"/>
                </a:cubicBezTo>
                <a:cubicBezTo>
                  <a:pt x="2013" y="746"/>
                  <a:pt x="2012" y="746"/>
                  <a:pt x="2012" y="746"/>
                </a:cubicBezTo>
                <a:cubicBezTo>
                  <a:pt x="2012" y="746"/>
                  <a:pt x="2012" y="746"/>
                  <a:pt x="2012" y="746"/>
                </a:cubicBezTo>
                <a:cubicBezTo>
                  <a:pt x="2011" y="746"/>
                  <a:pt x="2011" y="746"/>
                  <a:pt x="2011" y="746"/>
                </a:cubicBezTo>
                <a:cubicBezTo>
                  <a:pt x="2010" y="746"/>
                  <a:pt x="2010" y="746"/>
                  <a:pt x="2009" y="746"/>
                </a:cubicBezTo>
                <a:cubicBezTo>
                  <a:pt x="2009" y="746"/>
                  <a:pt x="2009" y="746"/>
                  <a:pt x="2009" y="746"/>
                </a:cubicBezTo>
                <a:cubicBezTo>
                  <a:pt x="2008" y="746"/>
                  <a:pt x="2008" y="746"/>
                  <a:pt x="2007" y="746"/>
                </a:cubicBezTo>
                <a:cubicBezTo>
                  <a:pt x="2006" y="746"/>
                  <a:pt x="2006" y="746"/>
                  <a:pt x="2006" y="746"/>
                </a:cubicBezTo>
                <a:cubicBezTo>
                  <a:pt x="2006" y="746"/>
                  <a:pt x="2006" y="746"/>
                  <a:pt x="2006" y="747"/>
                </a:cubicBezTo>
                <a:cubicBezTo>
                  <a:pt x="2006" y="747"/>
                  <a:pt x="2006" y="747"/>
                  <a:pt x="2006" y="747"/>
                </a:cubicBezTo>
                <a:cubicBezTo>
                  <a:pt x="2006" y="747"/>
                  <a:pt x="2006" y="748"/>
                  <a:pt x="2005" y="748"/>
                </a:cubicBezTo>
                <a:cubicBezTo>
                  <a:pt x="2005" y="749"/>
                  <a:pt x="2004" y="749"/>
                  <a:pt x="2003" y="749"/>
                </a:cubicBezTo>
                <a:cubicBezTo>
                  <a:pt x="2003" y="749"/>
                  <a:pt x="2003" y="748"/>
                  <a:pt x="2002" y="749"/>
                </a:cubicBezTo>
                <a:cubicBezTo>
                  <a:pt x="2002" y="749"/>
                  <a:pt x="2002" y="749"/>
                  <a:pt x="2002" y="749"/>
                </a:cubicBezTo>
                <a:cubicBezTo>
                  <a:pt x="2002" y="749"/>
                  <a:pt x="2001" y="749"/>
                  <a:pt x="2001" y="749"/>
                </a:cubicBezTo>
                <a:cubicBezTo>
                  <a:pt x="2001" y="750"/>
                  <a:pt x="2001" y="750"/>
                  <a:pt x="2000" y="750"/>
                </a:cubicBezTo>
                <a:cubicBezTo>
                  <a:pt x="2000" y="751"/>
                  <a:pt x="1999" y="751"/>
                  <a:pt x="1998" y="751"/>
                </a:cubicBezTo>
                <a:cubicBezTo>
                  <a:pt x="1997" y="751"/>
                  <a:pt x="1997" y="751"/>
                  <a:pt x="1997" y="751"/>
                </a:cubicBezTo>
                <a:cubicBezTo>
                  <a:pt x="1996" y="751"/>
                  <a:pt x="1995" y="751"/>
                  <a:pt x="1995" y="752"/>
                </a:cubicBezTo>
                <a:cubicBezTo>
                  <a:pt x="1994" y="752"/>
                  <a:pt x="1994" y="752"/>
                  <a:pt x="1993" y="752"/>
                </a:cubicBezTo>
                <a:cubicBezTo>
                  <a:pt x="1993" y="751"/>
                  <a:pt x="1992" y="751"/>
                  <a:pt x="1991" y="752"/>
                </a:cubicBezTo>
                <a:cubicBezTo>
                  <a:pt x="1990" y="753"/>
                  <a:pt x="1989" y="753"/>
                  <a:pt x="1988" y="753"/>
                </a:cubicBezTo>
                <a:cubicBezTo>
                  <a:pt x="1988" y="753"/>
                  <a:pt x="1988" y="753"/>
                  <a:pt x="1988" y="753"/>
                </a:cubicBezTo>
                <a:cubicBezTo>
                  <a:pt x="1988" y="753"/>
                  <a:pt x="1988" y="754"/>
                  <a:pt x="1987" y="755"/>
                </a:cubicBezTo>
                <a:cubicBezTo>
                  <a:pt x="1987" y="755"/>
                  <a:pt x="1987" y="755"/>
                  <a:pt x="1987" y="755"/>
                </a:cubicBezTo>
                <a:cubicBezTo>
                  <a:pt x="1987" y="756"/>
                  <a:pt x="1986" y="757"/>
                  <a:pt x="1985" y="758"/>
                </a:cubicBezTo>
                <a:cubicBezTo>
                  <a:pt x="1985" y="758"/>
                  <a:pt x="1984" y="758"/>
                  <a:pt x="1984" y="758"/>
                </a:cubicBezTo>
                <a:cubicBezTo>
                  <a:pt x="1984" y="758"/>
                  <a:pt x="1983" y="758"/>
                  <a:pt x="1982" y="757"/>
                </a:cubicBezTo>
                <a:close/>
                <a:moveTo>
                  <a:pt x="1911" y="586"/>
                </a:moveTo>
                <a:cubicBezTo>
                  <a:pt x="1912" y="586"/>
                  <a:pt x="1913" y="586"/>
                  <a:pt x="1914" y="586"/>
                </a:cubicBezTo>
                <a:cubicBezTo>
                  <a:pt x="1915" y="586"/>
                  <a:pt x="1915" y="586"/>
                  <a:pt x="1916" y="586"/>
                </a:cubicBezTo>
                <a:cubicBezTo>
                  <a:pt x="1917" y="586"/>
                  <a:pt x="1917" y="586"/>
                  <a:pt x="1917" y="586"/>
                </a:cubicBezTo>
                <a:cubicBezTo>
                  <a:pt x="1917" y="586"/>
                  <a:pt x="1917" y="586"/>
                  <a:pt x="1917" y="586"/>
                </a:cubicBezTo>
                <a:cubicBezTo>
                  <a:pt x="1917" y="586"/>
                  <a:pt x="1917" y="586"/>
                  <a:pt x="1917" y="586"/>
                </a:cubicBezTo>
                <a:cubicBezTo>
                  <a:pt x="1917" y="586"/>
                  <a:pt x="1917" y="586"/>
                  <a:pt x="1917" y="586"/>
                </a:cubicBezTo>
                <a:cubicBezTo>
                  <a:pt x="1917" y="585"/>
                  <a:pt x="1917" y="585"/>
                  <a:pt x="1918" y="584"/>
                </a:cubicBezTo>
                <a:cubicBezTo>
                  <a:pt x="1918" y="584"/>
                  <a:pt x="1917" y="583"/>
                  <a:pt x="1918" y="582"/>
                </a:cubicBezTo>
                <a:cubicBezTo>
                  <a:pt x="1918" y="581"/>
                  <a:pt x="1919" y="581"/>
                  <a:pt x="1920" y="581"/>
                </a:cubicBezTo>
                <a:cubicBezTo>
                  <a:pt x="1920" y="581"/>
                  <a:pt x="1920" y="581"/>
                  <a:pt x="1920" y="581"/>
                </a:cubicBezTo>
                <a:cubicBezTo>
                  <a:pt x="1921" y="581"/>
                  <a:pt x="1921" y="581"/>
                  <a:pt x="1921" y="581"/>
                </a:cubicBezTo>
                <a:cubicBezTo>
                  <a:pt x="1921" y="581"/>
                  <a:pt x="1921" y="581"/>
                  <a:pt x="1921" y="581"/>
                </a:cubicBezTo>
                <a:cubicBezTo>
                  <a:pt x="1921" y="581"/>
                  <a:pt x="1922" y="579"/>
                  <a:pt x="1923" y="579"/>
                </a:cubicBezTo>
                <a:cubicBezTo>
                  <a:pt x="1923" y="579"/>
                  <a:pt x="1924" y="579"/>
                  <a:pt x="1924" y="579"/>
                </a:cubicBezTo>
                <a:cubicBezTo>
                  <a:pt x="1924" y="579"/>
                  <a:pt x="1925" y="579"/>
                  <a:pt x="1925" y="579"/>
                </a:cubicBezTo>
                <a:cubicBezTo>
                  <a:pt x="1925" y="579"/>
                  <a:pt x="1925" y="579"/>
                  <a:pt x="1925" y="579"/>
                </a:cubicBezTo>
                <a:cubicBezTo>
                  <a:pt x="1925" y="579"/>
                  <a:pt x="1926" y="579"/>
                  <a:pt x="1926" y="579"/>
                </a:cubicBezTo>
                <a:cubicBezTo>
                  <a:pt x="1926" y="579"/>
                  <a:pt x="1926" y="579"/>
                  <a:pt x="1927" y="578"/>
                </a:cubicBezTo>
                <a:cubicBezTo>
                  <a:pt x="1927" y="578"/>
                  <a:pt x="1927" y="578"/>
                  <a:pt x="1927" y="578"/>
                </a:cubicBezTo>
                <a:cubicBezTo>
                  <a:pt x="1927" y="578"/>
                  <a:pt x="1928" y="577"/>
                  <a:pt x="1928" y="577"/>
                </a:cubicBezTo>
                <a:cubicBezTo>
                  <a:pt x="1928" y="577"/>
                  <a:pt x="1928" y="577"/>
                  <a:pt x="1928" y="577"/>
                </a:cubicBezTo>
                <a:cubicBezTo>
                  <a:pt x="1928" y="577"/>
                  <a:pt x="1927" y="576"/>
                  <a:pt x="1927" y="576"/>
                </a:cubicBezTo>
                <a:cubicBezTo>
                  <a:pt x="1927" y="576"/>
                  <a:pt x="1927" y="576"/>
                  <a:pt x="1927" y="576"/>
                </a:cubicBezTo>
                <a:cubicBezTo>
                  <a:pt x="1926" y="575"/>
                  <a:pt x="1926" y="575"/>
                  <a:pt x="1926" y="575"/>
                </a:cubicBezTo>
                <a:cubicBezTo>
                  <a:pt x="1926" y="575"/>
                  <a:pt x="1925" y="575"/>
                  <a:pt x="1925" y="575"/>
                </a:cubicBezTo>
                <a:cubicBezTo>
                  <a:pt x="1925" y="575"/>
                  <a:pt x="1925" y="575"/>
                  <a:pt x="1925" y="575"/>
                </a:cubicBezTo>
                <a:cubicBezTo>
                  <a:pt x="1925" y="576"/>
                  <a:pt x="1924" y="577"/>
                  <a:pt x="1923" y="577"/>
                </a:cubicBezTo>
                <a:cubicBezTo>
                  <a:pt x="1923" y="577"/>
                  <a:pt x="1923" y="577"/>
                  <a:pt x="1923" y="577"/>
                </a:cubicBezTo>
                <a:cubicBezTo>
                  <a:pt x="1922" y="576"/>
                  <a:pt x="1922" y="576"/>
                  <a:pt x="1921" y="576"/>
                </a:cubicBezTo>
                <a:cubicBezTo>
                  <a:pt x="1921" y="575"/>
                  <a:pt x="1921" y="575"/>
                  <a:pt x="1920" y="574"/>
                </a:cubicBezTo>
                <a:cubicBezTo>
                  <a:pt x="1920" y="574"/>
                  <a:pt x="1920" y="573"/>
                  <a:pt x="1921" y="573"/>
                </a:cubicBezTo>
                <a:cubicBezTo>
                  <a:pt x="1921" y="572"/>
                  <a:pt x="1921" y="572"/>
                  <a:pt x="1922" y="572"/>
                </a:cubicBezTo>
                <a:cubicBezTo>
                  <a:pt x="1921" y="572"/>
                  <a:pt x="1921" y="571"/>
                  <a:pt x="1921" y="571"/>
                </a:cubicBezTo>
                <a:cubicBezTo>
                  <a:pt x="1921" y="571"/>
                  <a:pt x="1921" y="571"/>
                  <a:pt x="1921" y="571"/>
                </a:cubicBezTo>
                <a:cubicBezTo>
                  <a:pt x="1921" y="571"/>
                  <a:pt x="1921" y="571"/>
                  <a:pt x="1921" y="571"/>
                </a:cubicBezTo>
                <a:cubicBezTo>
                  <a:pt x="1920" y="572"/>
                  <a:pt x="1920" y="572"/>
                  <a:pt x="1920" y="572"/>
                </a:cubicBezTo>
                <a:cubicBezTo>
                  <a:pt x="1920" y="572"/>
                  <a:pt x="1919" y="572"/>
                  <a:pt x="1919" y="572"/>
                </a:cubicBezTo>
                <a:cubicBezTo>
                  <a:pt x="1918" y="572"/>
                  <a:pt x="1918" y="572"/>
                  <a:pt x="1918" y="571"/>
                </a:cubicBezTo>
                <a:cubicBezTo>
                  <a:pt x="1918" y="571"/>
                  <a:pt x="1918" y="571"/>
                  <a:pt x="1918" y="571"/>
                </a:cubicBezTo>
                <a:cubicBezTo>
                  <a:pt x="1918" y="571"/>
                  <a:pt x="1918" y="571"/>
                  <a:pt x="1917" y="571"/>
                </a:cubicBezTo>
                <a:cubicBezTo>
                  <a:pt x="1917" y="571"/>
                  <a:pt x="1917" y="571"/>
                  <a:pt x="1917" y="571"/>
                </a:cubicBezTo>
                <a:cubicBezTo>
                  <a:pt x="1917" y="571"/>
                  <a:pt x="1916" y="572"/>
                  <a:pt x="1916" y="572"/>
                </a:cubicBezTo>
                <a:cubicBezTo>
                  <a:pt x="1915" y="573"/>
                  <a:pt x="1913" y="573"/>
                  <a:pt x="1912" y="572"/>
                </a:cubicBezTo>
                <a:cubicBezTo>
                  <a:pt x="1912" y="572"/>
                  <a:pt x="1912" y="572"/>
                  <a:pt x="1912" y="572"/>
                </a:cubicBezTo>
                <a:cubicBezTo>
                  <a:pt x="1911" y="572"/>
                  <a:pt x="1911" y="572"/>
                  <a:pt x="1911" y="572"/>
                </a:cubicBezTo>
                <a:cubicBezTo>
                  <a:pt x="1911" y="571"/>
                  <a:pt x="1911" y="571"/>
                  <a:pt x="1911" y="571"/>
                </a:cubicBezTo>
                <a:cubicBezTo>
                  <a:pt x="1910" y="572"/>
                  <a:pt x="1910" y="572"/>
                  <a:pt x="1910" y="572"/>
                </a:cubicBezTo>
                <a:cubicBezTo>
                  <a:pt x="1909" y="572"/>
                  <a:pt x="1909" y="572"/>
                  <a:pt x="1908" y="572"/>
                </a:cubicBezTo>
                <a:cubicBezTo>
                  <a:pt x="1908" y="572"/>
                  <a:pt x="1908" y="572"/>
                  <a:pt x="1908" y="572"/>
                </a:cubicBezTo>
                <a:cubicBezTo>
                  <a:pt x="1907" y="572"/>
                  <a:pt x="1907" y="572"/>
                  <a:pt x="1907" y="572"/>
                </a:cubicBezTo>
                <a:cubicBezTo>
                  <a:pt x="1907" y="572"/>
                  <a:pt x="1907" y="572"/>
                  <a:pt x="1907" y="572"/>
                </a:cubicBezTo>
                <a:cubicBezTo>
                  <a:pt x="1906" y="573"/>
                  <a:pt x="1906" y="573"/>
                  <a:pt x="1905" y="573"/>
                </a:cubicBezTo>
                <a:cubicBezTo>
                  <a:pt x="1905" y="573"/>
                  <a:pt x="1905" y="573"/>
                  <a:pt x="1905" y="573"/>
                </a:cubicBezTo>
                <a:cubicBezTo>
                  <a:pt x="1904" y="573"/>
                  <a:pt x="1904" y="573"/>
                  <a:pt x="1903" y="573"/>
                </a:cubicBezTo>
                <a:cubicBezTo>
                  <a:pt x="1903" y="573"/>
                  <a:pt x="1903" y="572"/>
                  <a:pt x="1903" y="572"/>
                </a:cubicBezTo>
                <a:cubicBezTo>
                  <a:pt x="1901" y="573"/>
                  <a:pt x="1901" y="572"/>
                  <a:pt x="1900" y="572"/>
                </a:cubicBezTo>
                <a:cubicBezTo>
                  <a:pt x="1900" y="572"/>
                  <a:pt x="1900" y="572"/>
                  <a:pt x="1900" y="572"/>
                </a:cubicBezTo>
                <a:cubicBezTo>
                  <a:pt x="1899" y="573"/>
                  <a:pt x="1898" y="573"/>
                  <a:pt x="1898" y="573"/>
                </a:cubicBezTo>
                <a:cubicBezTo>
                  <a:pt x="1898" y="573"/>
                  <a:pt x="1898" y="573"/>
                  <a:pt x="1898" y="573"/>
                </a:cubicBezTo>
                <a:cubicBezTo>
                  <a:pt x="1898" y="573"/>
                  <a:pt x="1897" y="573"/>
                  <a:pt x="1897" y="573"/>
                </a:cubicBezTo>
                <a:cubicBezTo>
                  <a:pt x="1897" y="573"/>
                  <a:pt x="1897" y="573"/>
                  <a:pt x="1896" y="573"/>
                </a:cubicBezTo>
                <a:cubicBezTo>
                  <a:pt x="1896" y="574"/>
                  <a:pt x="1896" y="574"/>
                  <a:pt x="1896" y="574"/>
                </a:cubicBezTo>
                <a:cubicBezTo>
                  <a:pt x="1895" y="574"/>
                  <a:pt x="1894" y="574"/>
                  <a:pt x="1894" y="574"/>
                </a:cubicBezTo>
                <a:cubicBezTo>
                  <a:pt x="1893" y="574"/>
                  <a:pt x="1893" y="574"/>
                  <a:pt x="1893" y="574"/>
                </a:cubicBezTo>
                <a:cubicBezTo>
                  <a:pt x="1893" y="574"/>
                  <a:pt x="1892" y="574"/>
                  <a:pt x="1892" y="574"/>
                </a:cubicBezTo>
                <a:cubicBezTo>
                  <a:pt x="1892" y="574"/>
                  <a:pt x="1892" y="574"/>
                  <a:pt x="1891" y="575"/>
                </a:cubicBezTo>
                <a:cubicBezTo>
                  <a:pt x="1891" y="575"/>
                  <a:pt x="1891" y="575"/>
                  <a:pt x="1890" y="575"/>
                </a:cubicBezTo>
                <a:cubicBezTo>
                  <a:pt x="1890" y="575"/>
                  <a:pt x="1890" y="576"/>
                  <a:pt x="1890" y="576"/>
                </a:cubicBezTo>
                <a:cubicBezTo>
                  <a:pt x="1889" y="576"/>
                  <a:pt x="1889" y="577"/>
                  <a:pt x="1888" y="577"/>
                </a:cubicBezTo>
                <a:cubicBezTo>
                  <a:pt x="1887" y="577"/>
                  <a:pt x="1887" y="577"/>
                  <a:pt x="1887" y="577"/>
                </a:cubicBezTo>
                <a:cubicBezTo>
                  <a:pt x="1887" y="577"/>
                  <a:pt x="1887" y="577"/>
                  <a:pt x="1886" y="577"/>
                </a:cubicBezTo>
                <a:cubicBezTo>
                  <a:pt x="1886" y="577"/>
                  <a:pt x="1886" y="577"/>
                  <a:pt x="1886" y="577"/>
                </a:cubicBezTo>
                <a:cubicBezTo>
                  <a:pt x="1886" y="577"/>
                  <a:pt x="1885" y="578"/>
                  <a:pt x="1885" y="578"/>
                </a:cubicBezTo>
                <a:cubicBezTo>
                  <a:pt x="1884" y="578"/>
                  <a:pt x="1884" y="578"/>
                  <a:pt x="1883" y="578"/>
                </a:cubicBezTo>
                <a:cubicBezTo>
                  <a:pt x="1883" y="578"/>
                  <a:pt x="1883" y="578"/>
                  <a:pt x="1883" y="578"/>
                </a:cubicBezTo>
                <a:cubicBezTo>
                  <a:pt x="1882" y="578"/>
                  <a:pt x="1882" y="578"/>
                  <a:pt x="1882" y="578"/>
                </a:cubicBezTo>
                <a:cubicBezTo>
                  <a:pt x="1882" y="578"/>
                  <a:pt x="1882" y="578"/>
                  <a:pt x="1881" y="578"/>
                </a:cubicBezTo>
                <a:cubicBezTo>
                  <a:pt x="1881" y="579"/>
                  <a:pt x="1880" y="579"/>
                  <a:pt x="1879" y="579"/>
                </a:cubicBezTo>
                <a:cubicBezTo>
                  <a:pt x="1879" y="579"/>
                  <a:pt x="1879" y="579"/>
                  <a:pt x="1878" y="579"/>
                </a:cubicBezTo>
                <a:cubicBezTo>
                  <a:pt x="1878" y="579"/>
                  <a:pt x="1878" y="579"/>
                  <a:pt x="1878" y="579"/>
                </a:cubicBezTo>
                <a:cubicBezTo>
                  <a:pt x="1878" y="579"/>
                  <a:pt x="1878" y="579"/>
                  <a:pt x="1878" y="579"/>
                </a:cubicBezTo>
                <a:cubicBezTo>
                  <a:pt x="1877" y="579"/>
                  <a:pt x="1877" y="579"/>
                  <a:pt x="1877" y="579"/>
                </a:cubicBezTo>
                <a:cubicBezTo>
                  <a:pt x="1877" y="580"/>
                  <a:pt x="1877" y="580"/>
                  <a:pt x="1877" y="580"/>
                </a:cubicBezTo>
                <a:cubicBezTo>
                  <a:pt x="1876" y="580"/>
                  <a:pt x="1875" y="581"/>
                  <a:pt x="1875" y="581"/>
                </a:cubicBezTo>
                <a:cubicBezTo>
                  <a:pt x="1874" y="581"/>
                  <a:pt x="1873" y="581"/>
                  <a:pt x="1873" y="580"/>
                </a:cubicBezTo>
                <a:cubicBezTo>
                  <a:pt x="1873" y="580"/>
                  <a:pt x="1872" y="580"/>
                  <a:pt x="1872" y="580"/>
                </a:cubicBezTo>
                <a:cubicBezTo>
                  <a:pt x="1872" y="580"/>
                  <a:pt x="1872" y="580"/>
                  <a:pt x="1872" y="580"/>
                </a:cubicBezTo>
                <a:cubicBezTo>
                  <a:pt x="1871" y="580"/>
                  <a:pt x="1871" y="580"/>
                  <a:pt x="1871" y="580"/>
                </a:cubicBezTo>
                <a:cubicBezTo>
                  <a:pt x="1871" y="580"/>
                  <a:pt x="1871" y="580"/>
                  <a:pt x="1870" y="579"/>
                </a:cubicBezTo>
                <a:cubicBezTo>
                  <a:pt x="1870" y="579"/>
                  <a:pt x="1870" y="579"/>
                  <a:pt x="1870" y="578"/>
                </a:cubicBezTo>
                <a:cubicBezTo>
                  <a:pt x="1870" y="578"/>
                  <a:pt x="1870" y="578"/>
                  <a:pt x="1870" y="577"/>
                </a:cubicBezTo>
                <a:cubicBezTo>
                  <a:pt x="1871" y="577"/>
                  <a:pt x="1872" y="576"/>
                  <a:pt x="1873" y="577"/>
                </a:cubicBezTo>
                <a:cubicBezTo>
                  <a:pt x="1873" y="577"/>
                  <a:pt x="1873" y="577"/>
                  <a:pt x="1873" y="577"/>
                </a:cubicBezTo>
                <a:cubicBezTo>
                  <a:pt x="1873" y="577"/>
                  <a:pt x="1873" y="576"/>
                  <a:pt x="1873" y="576"/>
                </a:cubicBezTo>
                <a:cubicBezTo>
                  <a:pt x="1873" y="576"/>
                  <a:pt x="1872" y="575"/>
                  <a:pt x="1872" y="575"/>
                </a:cubicBezTo>
                <a:cubicBezTo>
                  <a:pt x="1872" y="574"/>
                  <a:pt x="1872" y="574"/>
                  <a:pt x="1872" y="574"/>
                </a:cubicBezTo>
                <a:cubicBezTo>
                  <a:pt x="1872" y="574"/>
                  <a:pt x="1872" y="574"/>
                  <a:pt x="1872" y="574"/>
                </a:cubicBezTo>
                <a:cubicBezTo>
                  <a:pt x="1872" y="574"/>
                  <a:pt x="1872" y="574"/>
                  <a:pt x="1872" y="574"/>
                </a:cubicBezTo>
                <a:cubicBezTo>
                  <a:pt x="1871" y="574"/>
                  <a:pt x="1870" y="573"/>
                  <a:pt x="1870" y="573"/>
                </a:cubicBezTo>
                <a:cubicBezTo>
                  <a:pt x="1870" y="574"/>
                  <a:pt x="1869" y="574"/>
                  <a:pt x="1869" y="574"/>
                </a:cubicBezTo>
                <a:cubicBezTo>
                  <a:pt x="1868" y="575"/>
                  <a:pt x="1867" y="575"/>
                  <a:pt x="1866" y="575"/>
                </a:cubicBezTo>
                <a:cubicBezTo>
                  <a:pt x="1865" y="574"/>
                  <a:pt x="1865" y="574"/>
                  <a:pt x="1865" y="574"/>
                </a:cubicBezTo>
                <a:cubicBezTo>
                  <a:pt x="1865" y="573"/>
                  <a:pt x="1865" y="573"/>
                  <a:pt x="1865" y="572"/>
                </a:cubicBezTo>
                <a:cubicBezTo>
                  <a:pt x="1866" y="572"/>
                  <a:pt x="1866" y="572"/>
                  <a:pt x="1867" y="571"/>
                </a:cubicBezTo>
                <a:cubicBezTo>
                  <a:pt x="1867" y="571"/>
                  <a:pt x="1867" y="571"/>
                  <a:pt x="1867" y="571"/>
                </a:cubicBezTo>
                <a:cubicBezTo>
                  <a:pt x="1866" y="571"/>
                  <a:pt x="1865" y="571"/>
                  <a:pt x="1864" y="570"/>
                </a:cubicBezTo>
                <a:cubicBezTo>
                  <a:pt x="1864" y="570"/>
                  <a:pt x="1864" y="570"/>
                  <a:pt x="1864" y="570"/>
                </a:cubicBezTo>
                <a:cubicBezTo>
                  <a:pt x="1864" y="570"/>
                  <a:pt x="1864" y="570"/>
                  <a:pt x="1864" y="570"/>
                </a:cubicBezTo>
                <a:cubicBezTo>
                  <a:pt x="1864" y="571"/>
                  <a:pt x="1864" y="571"/>
                  <a:pt x="1864" y="571"/>
                </a:cubicBezTo>
                <a:cubicBezTo>
                  <a:pt x="1864" y="571"/>
                  <a:pt x="1864" y="572"/>
                  <a:pt x="1863" y="572"/>
                </a:cubicBezTo>
                <a:cubicBezTo>
                  <a:pt x="1862" y="572"/>
                  <a:pt x="1862" y="572"/>
                  <a:pt x="1862" y="572"/>
                </a:cubicBezTo>
                <a:cubicBezTo>
                  <a:pt x="1861" y="571"/>
                  <a:pt x="1861" y="571"/>
                  <a:pt x="1861" y="569"/>
                </a:cubicBezTo>
                <a:cubicBezTo>
                  <a:pt x="1861" y="569"/>
                  <a:pt x="1861" y="569"/>
                  <a:pt x="1861" y="569"/>
                </a:cubicBezTo>
                <a:cubicBezTo>
                  <a:pt x="1860" y="570"/>
                  <a:pt x="1860" y="570"/>
                  <a:pt x="1860" y="570"/>
                </a:cubicBezTo>
                <a:cubicBezTo>
                  <a:pt x="1860" y="570"/>
                  <a:pt x="1860" y="570"/>
                  <a:pt x="1860" y="570"/>
                </a:cubicBezTo>
                <a:cubicBezTo>
                  <a:pt x="1860" y="571"/>
                  <a:pt x="1859" y="572"/>
                  <a:pt x="1858" y="572"/>
                </a:cubicBezTo>
                <a:cubicBezTo>
                  <a:pt x="1858" y="572"/>
                  <a:pt x="1858" y="572"/>
                  <a:pt x="1858" y="572"/>
                </a:cubicBezTo>
                <a:cubicBezTo>
                  <a:pt x="1858" y="572"/>
                  <a:pt x="1858" y="572"/>
                  <a:pt x="1858" y="572"/>
                </a:cubicBezTo>
                <a:cubicBezTo>
                  <a:pt x="1857" y="572"/>
                  <a:pt x="1856" y="571"/>
                  <a:pt x="1856" y="570"/>
                </a:cubicBezTo>
                <a:cubicBezTo>
                  <a:pt x="1856" y="570"/>
                  <a:pt x="1857" y="569"/>
                  <a:pt x="1857" y="569"/>
                </a:cubicBezTo>
                <a:cubicBezTo>
                  <a:pt x="1856" y="568"/>
                  <a:pt x="1857" y="567"/>
                  <a:pt x="1857" y="566"/>
                </a:cubicBezTo>
                <a:cubicBezTo>
                  <a:pt x="1857" y="566"/>
                  <a:pt x="1857" y="566"/>
                  <a:pt x="1857" y="566"/>
                </a:cubicBezTo>
                <a:cubicBezTo>
                  <a:pt x="1857" y="566"/>
                  <a:pt x="1857" y="565"/>
                  <a:pt x="1857" y="565"/>
                </a:cubicBezTo>
                <a:cubicBezTo>
                  <a:pt x="1857" y="565"/>
                  <a:pt x="1857" y="565"/>
                  <a:pt x="1857" y="565"/>
                </a:cubicBezTo>
                <a:cubicBezTo>
                  <a:pt x="1857" y="565"/>
                  <a:pt x="1857" y="565"/>
                  <a:pt x="1857" y="564"/>
                </a:cubicBezTo>
                <a:cubicBezTo>
                  <a:pt x="1857" y="564"/>
                  <a:pt x="1857" y="564"/>
                  <a:pt x="1857" y="564"/>
                </a:cubicBezTo>
                <a:cubicBezTo>
                  <a:pt x="1856" y="563"/>
                  <a:pt x="1856" y="561"/>
                  <a:pt x="1857" y="560"/>
                </a:cubicBezTo>
                <a:cubicBezTo>
                  <a:pt x="1857" y="559"/>
                  <a:pt x="1857" y="559"/>
                  <a:pt x="1858" y="558"/>
                </a:cubicBezTo>
                <a:cubicBezTo>
                  <a:pt x="1858" y="558"/>
                  <a:pt x="1858" y="558"/>
                  <a:pt x="1858" y="558"/>
                </a:cubicBezTo>
                <a:cubicBezTo>
                  <a:pt x="1858" y="557"/>
                  <a:pt x="1858" y="557"/>
                  <a:pt x="1858" y="557"/>
                </a:cubicBezTo>
                <a:cubicBezTo>
                  <a:pt x="1858" y="556"/>
                  <a:pt x="1858" y="555"/>
                  <a:pt x="1859" y="555"/>
                </a:cubicBezTo>
                <a:cubicBezTo>
                  <a:pt x="1859" y="555"/>
                  <a:pt x="1859" y="554"/>
                  <a:pt x="1859" y="554"/>
                </a:cubicBezTo>
                <a:cubicBezTo>
                  <a:pt x="1859" y="554"/>
                  <a:pt x="1858" y="553"/>
                  <a:pt x="1858" y="552"/>
                </a:cubicBezTo>
                <a:cubicBezTo>
                  <a:pt x="1859" y="551"/>
                  <a:pt x="1858" y="550"/>
                  <a:pt x="1858" y="549"/>
                </a:cubicBezTo>
                <a:cubicBezTo>
                  <a:pt x="1857" y="549"/>
                  <a:pt x="1857" y="549"/>
                  <a:pt x="1857" y="548"/>
                </a:cubicBezTo>
                <a:cubicBezTo>
                  <a:pt x="1857" y="548"/>
                  <a:pt x="1857" y="547"/>
                  <a:pt x="1857" y="547"/>
                </a:cubicBezTo>
                <a:cubicBezTo>
                  <a:pt x="1857" y="547"/>
                  <a:pt x="1857" y="546"/>
                  <a:pt x="1857" y="546"/>
                </a:cubicBezTo>
                <a:cubicBezTo>
                  <a:pt x="1857" y="546"/>
                  <a:pt x="1857" y="545"/>
                  <a:pt x="1857" y="545"/>
                </a:cubicBezTo>
                <a:cubicBezTo>
                  <a:pt x="1857" y="545"/>
                  <a:pt x="1857" y="545"/>
                  <a:pt x="1857" y="545"/>
                </a:cubicBezTo>
                <a:cubicBezTo>
                  <a:pt x="1857" y="545"/>
                  <a:pt x="1856" y="544"/>
                  <a:pt x="1857" y="543"/>
                </a:cubicBezTo>
                <a:cubicBezTo>
                  <a:pt x="1857" y="543"/>
                  <a:pt x="1857" y="542"/>
                  <a:pt x="1857" y="542"/>
                </a:cubicBezTo>
                <a:cubicBezTo>
                  <a:pt x="1857" y="542"/>
                  <a:pt x="1857" y="542"/>
                  <a:pt x="1857" y="542"/>
                </a:cubicBezTo>
                <a:cubicBezTo>
                  <a:pt x="1857" y="541"/>
                  <a:pt x="1857" y="541"/>
                  <a:pt x="1856" y="541"/>
                </a:cubicBezTo>
                <a:cubicBezTo>
                  <a:pt x="1856" y="541"/>
                  <a:pt x="1855" y="541"/>
                  <a:pt x="1855" y="541"/>
                </a:cubicBezTo>
                <a:cubicBezTo>
                  <a:pt x="1855" y="541"/>
                  <a:pt x="1855" y="540"/>
                  <a:pt x="1855" y="540"/>
                </a:cubicBezTo>
                <a:cubicBezTo>
                  <a:pt x="1855" y="539"/>
                  <a:pt x="1855" y="539"/>
                  <a:pt x="1855" y="538"/>
                </a:cubicBezTo>
                <a:cubicBezTo>
                  <a:pt x="1856" y="538"/>
                  <a:pt x="1856" y="538"/>
                  <a:pt x="1856" y="538"/>
                </a:cubicBezTo>
                <a:cubicBezTo>
                  <a:pt x="1856" y="537"/>
                  <a:pt x="1856" y="537"/>
                  <a:pt x="1856" y="536"/>
                </a:cubicBezTo>
                <a:cubicBezTo>
                  <a:pt x="1855" y="536"/>
                  <a:pt x="1855" y="536"/>
                  <a:pt x="1855" y="535"/>
                </a:cubicBezTo>
                <a:cubicBezTo>
                  <a:pt x="1855" y="534"/>
                  <a:pt x="1856" y="533"/>
                  <a:pt x="1856" y="533"/>
                </a:cubicBezTo>
                <a:cubicBezTo>
                  <a:pt x="1856" y="532"/>
                  <a:pt x="1857" y="532"/>
                  <a:pt x="1857" y="532"/>
                </a:cubicBezTo>
                <a:cubicBezTo>
                  <a:pt x="1856" y="530"/>
                  <a:pt x="1857" y="529"/>
                  <a:pt x="1858" y="529"/>
                </a:cubicBezTo>
                <a:cubicBezTo>
                  <a:pt x="1858" y="529"/>
                  <a:pt x="1859" y="528"/>
                  <a:pt x="1859" y="528"/>
                </a:cubicBezTo>
                <a:cubicBezTo>
                  <a:pt x="1859" y="528"/>
                  <a:pt x="1859" y="528"/>
                  <a:pt x="1859" y="528"/>
                </a:cubicBezTo>
                <a:cubicBezTo>
                  <a:pt x="1859" y="528"/>
                  <a:pt x="1859" y="528"/>
                  <a:pt x="1859" y="528"/>
                </a:cubicBezTo>
                <a:cubicBezTo>
                  <a:pt x="1858" y="527"/>
                  <a:pt x="1858" y="527"/>
                  <a:pt x="1858" y="527"/>
                </a:cubicBezTo>
                <a:cubicBezTo>
                  <a:pt x="1858" y="528"/>
                  <a:pt x="1858" y="528"/>
                  <a:pt x="1858" y="528"/>
                </a:cubicBezTo>
                <a:cubicBezTo>
                  <a:pt x="1858" y="529"/>
                  <a:pt x="1858" y="529"/>
                  <a:pt x="1858" y="529"/>
                </a:cubicBezTo>
                <a:cubicBezTo>
                  <a:pt x="1858" y="529"/>
                  <a:pt x="1857" y="529"/>
                  <a:pt x="1857" y="529"/>
                </a:cubicBezTo>
                <a:cubicBezTo>
                  <a:pt x="1857" y="529"/>
                  <a:pt x="1857" y="529"/>
                  <a:pt x="1856" y="529"/>
                </a:cubicBezTo>
                <a:cubicBezTo>
                  <a:pt x="1856" y="529"/>
                  <a:pt x="1856" y="529"/>
                  <a:pt x="1855" y="529"/>
                </a:cubicBezTo>
                <a:cubicBezTo>
                  <a:pt x="1855" y="529"/>
                  <a:pt x="1855" y="528"/>
                  <a:pt x="1855" y="528"/>
                </a:cubicBezTo>
                <a:cubicBezTo>
                  <a:pt x="1854" y="527"/>
                  <a:pt x="1855" y="527"/>
                  <a:pt x="1855" y="527"/>
                </a:cubicBezTo>
                <a:cubicBezTo>
                  <a:pt x="1855" y="526"/>
                  <a:pt x="1855" y="526"/>
                  <a:pt x="1855" y="526"/>
                </a:cubicBezTo>
                <a:cubicBezTo>
                  <a:pt x="1855" y="526"/>
                  <a:pt x="1855" y="526"/>
                  <a:pt x="1855" y="526"/>
                </a:cubicBezTo>
                <a:cubicBezTo>
                  <a:pt x="1855" y="525"/>
                  <a:pt x="1856" y="525"/>
                  <a:pt x="1856" y="525"/>
                </a:cubicBezTo>
                <a:cubicBezTo>
                  <a:pt x="1856" y="524"/>
                  <a:pt x="1856" y="524"/>
                  <a:pt x="1856" y="524"/>
                </a:cubicBezTo>
                <a:cubicBezTo>
                  <a:pt x="1856" y="523"/>
                  <a:pt x="1857" y="522"/>
                  <a:pt x="1858" y="522"/>
                </a:cubicBezTo>
                <a:cubicBezTo>
                  <a:pt x="1858" y="522"/>
                  <a:pt x="1858" y="522"/>
                  <a:pt x="1858" y="522"/>
                </a:cubicBezTo>
                <a:cubicBezTo>
                  <a:pt x="1858" y="522"/>
                  <a:pt x="1858" y="522"/>
                  <a:pt x="1859" y="522"/>
                </a:cubicBezTo>
                <a:cubicBezTo>
                  <a:pt x="1859" y="523"/>
                  <a:pt x="1860" y="523"/>
                  <a:pt x="1860" y="525"/>
                </a:cubicBezTo>
                <a:cubicBezTo>
                  <a:pt x="1860" y="525"/>
                  <a:pt x="1860" y="525"/>
                  <a:pt x="1859" y="526"/>
                </a:cubicBezTo>
                <a:cubicBezTo>
                  <a:pt x="1859" y="526"/>
                  <a:pt x="1859" y="526"/>
                  <a:pt x="1859" y="526"/>
                </a:cubicBezTo>
                <a:cubicBezTo>
                  <a:pt x="1860" y="526"/>
                  <a:pt x="1860" y="525"/>
                  <a:pt x="1861" y="525"/>
                </a:cubicBezTo>
                <a:cubicBezTo>
                  <a:pt x="1862" y="525"/>
                  <a:pt x="1862" y="526"/>
                  <a:pt x="1863" y="526"/>
                </a:cubicBezTo>
                <a:cubicBezTo>
                  <a:pt x="1863" y="526"/>
                  <a:pt x="1863" y="527"/>
                  <a:pt x="1863" y="527"/>
                </a:cubicBezTo>
                <a:cubicBezTo>
                  <a:pt x="1864" y="527"/>
                  <a:pt x="1864" y="526"/>
                  <a:pt x="1865" y="526"/>
                </a:cubicBezTo>
                <a:cubicBezTo>
                  <a:pt x="1865" y="525"/>
                  <a:pt x="1865" y="525"/>
                  <a:pt x="1865" y="525"/>
                </a:cubicBezTo>
                <a:cubicBezTo>
                  <a:pt x="1865" y="525"/>
                  <a:pt x="1866" y="525"/>
                  <a:pt x="1866" y="525"/>
                </a:cubicBezTo>
                <a:cubicBezTo>
                  <a:pt x="1865" y="524"/>
                  <a:pt x="1865" y="523"/>
                  <a:pt x="1865" y="523"/>
                </a:cubicBezTo>
                <a:cubicBezTo>
                  <a:pt x="1865" y="522"/>
                  <a:pt x="1866" y="522"/>
                  <a:pt x="1866" y="522"/>
                </a:cubicBezTo>
                <a:cubicBezTo>
                  <a:pt x="1866" y="522"/>
                  <a:pt x="1866" y="521"/>
                  <a:pt x="1866" y="521"/>
                </a:cubicBezTo>
                <a:cubicBezTo>
                  <a:pt x="1866" y="520"/>
                  <a:pt x="1867" y="520"/>
                  <a:pt x="1867" y="519"/>
                </a:cubicBezTo>
                <a:cubicBezTo>
                  <a:pt x="1868" y="519"/>
                  <a:pt x="1869" y="519"/>
                  <a:pt x="1871" y="519"/>
                </a:cubicBezTo>
                <a:cubicBezTo>
                  <a:pt x="1871" y="518"/>
                  <a:pt x="1871" y="517"/>
                  <a:pt x="1872" y="516"/>
                </a:cubicBezTo>
                <a:cubicBezTo>
                  <a:pt x="1872" y="516"/>
                  <a:pt x="1873" y="515"/>
                  <a:pt x="1874" y="515"/>
                </a:cubicBezTo>
                <a:cubicBezTo>
                  <a:pt x="1874" y="515"/>
                  <a:pt x="1874" y="515"/>
                  <a:pt x="1874" y="515"/>
                </a:cubicBezTo>
                <a:cubicBezTo>
                  <a:pt x="1874" y="515"/>
                  <a:pt x="1874" y="514"/>
                  <a:pt x="1874" y="514"/>
                </a:cubicBezTo>
                <a:cubicBezTo>
                  <a:pt x="1874" y="513"/>
                  <a:pt x="1875" y="512"/>
                  <a:pt x="1876" y="512"/>
                </a:cubicBezTo>
                <a:cubicBezTo>
                  <a:pt x="1876" y="512"/>
                  <a:pt x="1877" y="512"/>
                  <a:pt x="1877" y="512"/>
                </a:cubicBezTo>
                <a:cubicBezTo>
                  <a:pt x="1877" y="512"/>
                  <a:pt x="1877" y="512"/>
                  <a:pt x="1877" y="512"/>
                </a:cubicBezTo>
                <a:cubicBezTo>
                  <a:pt x="1877" y="512"/>
                  <a:pt x="1877" y="511"/>
                  <a:pt x="1877" y="511"/>
                </a:cubicBezTo>
                <a:cubicBezTo>
                  <a:pt x="1877" y="511"/>
                  <a:pt x="1877" y="511"/>
                  <a:pt x="1877" y="511"/>
                </a:cubicBezTo>
                <a:cubicBezTo>
                  <a:pt x="1878" y="510"/>
                  <a:pt x="1878" y="509"/>
                  <a:pt x="1879" y="508"/>
                </a:cubicBezTo>
                <a:cubicBezTo>
                  <a:pt x="1879" y="508"/>
                  <a:pt x="1879" y="508"/>
                  <a:pt x="1880" y="508"/>
                </a:cubicBezTo>
                <a:cubicBezTo>
                  <a:pt x="1880" y="507"/>
                  <a:pt x="1881" y="507"/>
                  <a:pt x="1881" y="506"/>
                </a:cubicBezTo>
                <a:cubicBezTo>
                  <a:pt x="1882" y="506"/>
                  <a:pt x="1882" y="505"/>
                  <a:pt x="1883" y="505"/>
                </a:cubicBezTo>
                <a:cubicBezTo>
                  <a:pt x="1883" y="505"/>
                  <a:pt x="1883" y="504"/>
                  <a:pt x="1883" y="504"/>
                </a:cubicBezTo>
                <a:cubicBezTo>
                  <a:pt x="1883" y="504"/>
                  <a:pt x="1883" y="503"/>
                  <a:pt x="1883" y="503"/>
                </a:cubicBezTo>
                <a:cubicBezTo>
                  <a:pt x="1883" y="502"/>
                  <a:pt x="1884" y="502"/>
                  <a:pt x="1884" y="502"/>
                </a:cubicBezTo>
                <a:cubicBezTo>
                  <a:pt x="1884" y="502"/>
                  <a:pt x="1884" y="501"/>
                  <a:pt x="1885" y="501"/>
                </a:cubicBezTo>
                <a:cubicBezTo>
                  <a:pt x="1885" y="501"/>
                  <a:pt x="1886" y="500"/>
                  <a:pt x="1887" y="499"/>
                </a:cubicBezTo>
                <a:cubicBezTo>
                  <a:pt x="1887" y="499"/>
                  <a:pt x="1886" y="499"/>
                  <a:pt x="1886" y="498"/>
                </a:cubicBezTo>
                <a:cubicBezTo>
                  <a:pt x="1886" y="498"/>
                  <a:pt x="1886" y="498"/>
                  <a:pt x="1886" y="498"/>
                </a:cubicBezTo>
                <a:cubicBezTo>
                  <a:pt x="1885" y="497"/>
                  <a:pt x="1885" y="497"/>
                  <a:pt x="1886" y="496"/>
                </a:cubicBezTo>
                <a:cubicBezTo>
                  <a:pt x="1886" y="496"/>
                  <a:pt x="1886" y="496"/>
                  <a:pt x="1887" y="495"/>
                </a:cubicBezTo>
                <a:cubicBezTo>
                  <a:pt x="1887" y="495"/>
                  <a:pt x="1887" y="495"/>
                  <a:pt x="1887" y="495"/>
                </a:cubicBezTo>
                <a:cubicBezTo>
                  <a:pt x="1887" y="495"/>
                  <a:pt x="1887" y="495"/>
                  <a:pt x="1887" y="495"/>
                </a:cubicBezTo>
                <a:cubicBezTo>
                  <a:pt x="1887" y="495"/>
                  <a:pt x="1887" y="495"/>
                  <a:pt x="1887" y="495"/>
                </a:cubicBezTo>
                <a:cubicBezTo>
                  <a:pt x="1888" y="494"/>
                  <a:pt x="1888" y="494"/>
                  <a:pt x="1889" y="494"/>
                </a:cubicBezTo>
                <a:cubicBezTo>
                  <a:pt x="1889" y="494"/>
                  <a:pt x="1890" y="494"/>
                  <a:pt x="1890" y="495"/>
                </a:cubicBezTo>
                <a:cubicBezTo>
                  <a:pt x="1890" y="495"/>
                  <a:pt x="1890" y="495"/>
                  <a:pt x="1890" y="495"/>
                </a:cubicBezTo>
                <a:cubicBezTo>
                  <a:pt x="1891" y="494"/>
                  <a:pt x="1891" y="494"/>
                  <a:pt x="1891" y="494"/>
                </a:cubicBezTo>
                <a:cubicBezTo>
                  <a:pt x="1891" y="494"/>
                  <a:pt x="1891" y="494"/>
                  <a:pt x="1891" y="494"/>
                </a:cubicBezTo>
                <a:cubicBezTo>
                  <a:pt x="1891" y="493"/>
                  <a:pt x="1891" y="493"/>
                  <a:pt x="1891" y="492"/>
                </a:cubicBezTo>
                <a:cubicBezTo>
                  <a:pt x="1891" y="491"/>
                  <a:pt x="1891" y="491"/>
                  <a:pt x="1891" y="491"/>
                </a:cubicBezTo>
                <a:cubicBezTo>
                  <a:pt x="1891" y="491"/>
                  <a:pt x="1891" y="491"/>
                  <a:pt x="1891" y="491"/>
                </a:cubicBezTo>
                <a:cubicBezTo>
                  <a:pt x="1891" y="491"/>
                  <a:pt x="1891" y="491"/>
                  <a:pt x="1891" y="491"/>
                </a:cubicBezTo>
                <a:cubicBezTo>
                  <a:pt x="1891" y="491"/>
                  <a:pt x="1891" y="490"/>
                  <a:pt x="1891" y="490"/>
                </a:cubicBezTo>
                <a:cubicBezTo>
                  <a:pt x="1891" y="490"/>
                  <a:pt x="1891" y="490"/>
                  <a:pt x="1891" y="490"/>
                </a:cubicBezTo>
                <a:cubicBezTo>
                  <a:pt x="1890" y="490"/>
                  <a:pt x="1890" y="490"/>
                  <a:pt x="1889" y="490"/>
                </a:cubicBezTo>
                <a:cubicBezTo>
                  <a:pt x="1889" y="489"/>
                  <a:pt x="1889" y="489"/>
                  <a:pt x="1889" y="489"/>
                </a:cubicBezTo>
                <a:cubicBezTo>
                  <a:pt x="1889" y="490"/>
                  <a:pt x="1889" y="490"/>
                  <a:pt x="1889" y="490"/>
                </a:cubicBezTo>
                <a:cubicBezTo>
                  <a:pt x="1888" y="490"/>
                  <a:pt x="1887" y="490"/>
                  <a:pt x="1886" y="489"/>
                </a:cubicBezTo>
                <a:cubicBezTo>
                  <a:pt x="1886" y="489"/>
                  <a:pt x="1886" y="489"/>
                  <a:pt x="1886" y="489"/>
                </a:cubicBezTo>
                <a:cubicBezTo>
                  <a:pt x="1886" y="488"/>
                  <a:pt x="1885" y="488"/>
                  <a:pt x="1885" y="488"/>
                </a:cubicBezTo>
                <a:cubicBezTo>
                  <a:pt x="1885" y="488"/>
                  <a:pt x="1885" y="488"/>
                  <a:pt x="1884" y="487"/>
                </a:cubicBezTo>
                <a:cubicBezTo>
                  <a:pt x="1884" y="487"/>
                  <a:pt x="1883" y="487"/>
                  <a:pt x="1883" y="487"/>
                </a:cubicBezTo>
                <a:cubicBezTo>
                  <a:pt x="1883" y="487"/>
                  <a:pt x="1883" y="487"/>
                  <a:pt x="1883" y="487"/>
                </a:cubicBezTo>
                <a:cubicBezTo>
                  <a:pt x="1882" y="487"/>
                  <a:pt x="1882" y="487"/>
                  <a:pt x="1881" y="487"/>
                </a:cubicBezTo>
                <a:cubicBezTo>
                  <a:pt x="1881" y="487"/>
                  <a:pt x="1879" y="487"/>
                  <a:pt x="1879" y="486"/>
                </a:cubicBezTo>
                <a:cubicBezTo>
                  <a:pt x="1879" y="486"/>
                  <a:pt x="1879" y="486"/>
                  <a:pt x="1879" y="485"/>
                </a:cubicBezTo>
                <a:cubicBezTo>
                  <a:pt x="1878" y="486"/>
                  <a:pt x="1878" y="486"/>
                  <a:pt x="1878" y="486"/>
                </a:cubicBezTo>
                <a:cubicBezTo>
                  <a:pt x="1877" y="486"/>
                  <a:pt x="1877" y="486"/>
                  <a:pt x="1877" y="486"/>
                </a:cubicBezTo>
                <a:cubicBezTo>
                  <a:pt x="1876" y="487"/>
                  <a:pt x="1876" y="487"/>
                  <a:pt x="1875" y="487"/>
                </a:cubicBezTo>
                <a:cubicBezTo>
                  <a:pt x="1875" y="487"/>
                  <a:pt x="1874" y="487"/>
                  <a:pt x="1874" y="487"/>
                </a:cubicBezTo>
                <a:cubicBezTo>
                  <a:pt x="1874" y="487"/>
                  <a:pt x="1873" y="487"/>
                  <a:pt x="1873" y="487"/>
                </a:cubicBezTo>
                <a:cubicBezTo>
                  <a:pt x="1873" y="487"/>
                  <a:pt x="1872" y="487"/>
                  <a:pt x="1871" y="486"/>
                </a:cubicBezTo>
                <a:cubicBezTo>
                  <a:pt x="1871" y="486"/>
                  <a:pt x="1871" y="486"/>
                  <a:pt x="1871" y="486"/>
                </a:cubicBezTo>
                <a:cubicBezTo>
                  <a:pt x="1870" y="486"/>
                  <a:pt x="1870" y="486"/>
                  <a:pt x="1870" y="486"/>
                </a:cubicBezTo>
                <a:cubicBezTo>
                  <a:pt x="1870" y="487"/>
                  <a:pt x="1869" y="487"/>
                  <a:pt x="1868" y="487"/>
                </a:cubicBezTo>
                <a:cubicBezTo>
                  <a:pt x="1868" y="487"/>
                  <a:pt x="1868" y="486"/>
                  <a:pt x="1868" y="486"/>
                </a:cubicBezTo>
                <a:cubicBezTo>
                  <a:pt x="1868" y="487"/>
                  <a:pt x="1868" y="487"/>
                  <a:pt x="1867" y="487"/>
                </a:cubicBezTo>
                <a:cubicBezTo>
                  <a:pt x="1867" y="487"/>
                  <a:pt x="1867" y="488"/>
                  <a:pt x="1866" y="488"/>
                </a:cubicBezTo>
                <a:cubicBezTo>
                  <a:pt x="1865" y="488"/>
                  <a:pt x="1865" y="488"/>
                  <a:pt x="1865" y="488"/>
                </a:cubicBezTo>
                <a:cubicBezTo>
                  <a:pt x="1865" y="488"/>
                  <a:pt x="1864" y="488"/>
                  <a:pt x="1864" y="488"/>
                </a:cubicBezTo>
                <a:cubicBezTo>
                  <a:pt x="1865" y="489"/>
                  <a:pt x="1865" y="490"/>
                  <a:pt x="1864" y="492"/>
                </a:cubicBezTo>
                <a:cubicBezTo>
                  <a:pt x="1863" y="492"/>
                  <a:pt x="1863" y="492"/>
                  <a:pt x="1862" y="492"/>
                </a:cubicBezTo>
                <a:cubicBezTo>
                  <a:pt x="1862" y="492"/>
                  <a:pt x="1862" y="492"/>
                  <a:pt x="1861" y="492"/>
                </a:cubicBezTo>
                <a:cubicBezTo>
                  <a:pt x="1861" y="492"/>
                  <a:pt x="1861" y="492"/>
                  <a:pt x="1861" y="492"/>
                </a:cubicBezTo>
                <a:cubicBezTo>
                  <a:pt x="1861" y="492"/>
                  <a:pt x="1861" y="492"/>
                  <a:pt x="1861" y="493"/>
                </a:cubicBezTo>
                <a:cubicBezTo>
                  <a:pt x="1861" y="493"/>
                  <a:pt x="1861" y="493"/>
                  <a:pt x="1861" y="493"/>
                </a:cubicBezTo>
                <a:cubicBezTo>
                  <a:pt x="1861" y="494"/>
                  <a:pt x="1861" y="494"/>
                  <a:pt x="1860" y="494"/>
                </a:cubicBezTo>
                <a:cubicBezTo>
                  <a:pt x="1861" y="495"/>
                  <a:pt x="1861" y="495"/>
                  <a:pt x="1861" y="496"/>
                </a:cubicBezTo>
                <a:cubicBezTo>
                  <a:pt x="1862" y="497"/>
                  <a:pt x="1861" y="497"/>
                  <a:pt x="1861" y="497"/>
                </a:cubicBezTo>
                <a:cubicBezTo>
                  <a:pt x="1861" y="498"/>
                  <a:pt x="1861" y="498"/>
                  <a:pt x="1861" y="498"/>
                </a:cubicBezTo>
                <a:cubicBezTo>
                  <a:pt x="1860" y="498"/>
                  <a:pt x="1860" y="498"/>
                  <a:pt x="1860" y="498"/>
                </a:cubicBezTo>
                <a:cubicBezTo>
                  <a:pt x="1859" y="499"/>
                  <a:pt x="1859" y="499"/>
                  <a:pt x="1859" y="499"/>
                </a:cubicBezTo>
                <a:cubicBezTo>
                  <a:pt x="1860" y="500"/>
                  <a:pt x="1859" y="501"/>
                  <a:pt x="1858" y="502"/>
                </a:cubicBezTo>
                <a:cubicBezTo>
                  <a:pt x="1859" y="502"/>
                  <a:pt x="1859" y="502"/>
                  <a:pt x="1859" y="502"/>
                </a:cubicBezTo>
                <a:cubicBezTo>
                  <a:pt x="1859" y="503"/>
                  <a:pt x="1860" y="503"/>
                  <a:pt x="1860" y="503"/>
                </a:cubicBezTo>
                <a:cubicBezTo>
                  <a:pt x="1861" y="504"/>
                  <a:pt x="1861" y="504"/>
                  <a:pt x="1861" y="504"/>
                </a:cubicBezTo>
                <a:cubicBezTo>
                  <a:pt x="1861" y="504"/>
                  <a:pt x="1861" y="505"/>
                  <a:pt x="1861" y="505"/>
                </a:cubicBezTo>
                <a:cubicBezTo>
                  <a:pt x="1862" y="505"/>
                  <a:pt x="1862" y="505"/>
                  <a:pt x="1862" y="506"/>
                </a:cubicBezTo>
                <a:cubicBezTo>
                  <a:pt x="1862" y="506"/>
                  <a:pt x="1862" y="506"/>
                  <a:pt x="1862" y="506"/>
                </a:cubicBezTo>
                <a:cubicBezTo>
                  <a:pt x="1862" y="506"/>
                  <a:pt x="1862" y="506"/>
                  <a:pt x="1862" y="506"/>
                </a:cubicBezTo>
                <a:cubicBezTo>
                  <a:pt x="1862" y="507"/>
                  <a:pt x="1863" y="508"/>
                  <a:pt x="1862" y="509"/>
                </a:cubicBezTo>
                <a:cubicBezTo>
                  <a:pt x="1862" y="509"/>
                  <a:pt x="1862" y="510"/>
                  <a:pt x="1861" y="510"/>
                </a:cubicBezTo>
                <a:cubicBezTo>
                  <a:pt x="1861" y="510"/>
                  <a:pt x="1861" y="510"/>
                  <a:pt x="1861" y="510"/>
                </a:cubicBezTo>
                <a:cubicBezTo>
                  <a:pt x="1860" y="510"/>
                  <a:pt x="1860" y="510"/>
                  <a:pt x="1860" y="510"/>
                </a:cubicBezTo>
                <a:cubicBezTo>
                  <a:pt x="1859" y="511"/>
                  <a:pt x="1859" y="511"/>
                  <a:pt x="1859" y="511"/>
                </a:cubicBezTo>
                <a:cubicBezTo>
                  <a:pt x="1859" y="511"/>
                  <a:pt x="1859" y="511"/>
                  <a:pt x="1859" y="511"/>
                </a:cubicBezTo>
                <a:cubicBezTo>
                  <a:pt x="1859" y="511"/>
                  <a:pt x="1859" y="511"/>
                  <a:pt x="1858" y="511"/>
                </a:cubicBezTo>
                <a:cubicBezTo>
                  <a:pt x="1858" y="511"/>
                  <a:pt x="1858" y="512"/>
                  <a:pt x="1858" y="512"/>
                </a:cubicBezTo>
                <a:cubicBezTo>
                  <a:pt x="1858" y="512"/>
                  <a:pt x="1858" y="512"/>
                  <a:pt x="1858" y="512"/>
                </a:cubicBezTo>
                <a:cubicBezTo>
                  <a:pt x="1857" y="513"/>
                  <a:pt x="1857" y="513"/>
                  <a:pt x="1857" y="513"/>
                </a:cubicBezTo>
                <a:cubicBezTo>
                  <a:pt x="1857" y="514"/>
                  <a:pt x="1857" y="514"/>
                  <a:pt x="1857" y="514"/>
                </a:cubicBezTo>
                <a:cubicBezTo>
                  <a:pt x="1857" y="514"/>
                  <a:pt x="1857" y="514"/>
                  <a:pt x="1857" y="515"/>
                </a:cubicBezTo>
                <a:cubicBezTo>
                  <a:pt x="1857" y="516"/>
                  <a:pt x="1856" y="516"/>
                  <a:pt x="1855" y="517"/>
                </a:cubicBezTo>
                <a:cubicBezTo>
                  <a:pt x="1855" y="517"/>
                  <a:pt x="1854" y="517"/>
                  <a:pt x="1854" y="518"/>
                </a:cubicBezTo>
                <a:cubicBezTo>
                  <a:pt x="1854" y="518"/>
                  <a:pt x="1853" y="518"/>
                  <a:pt x="1853" y="519"/>
                </a:cubicBezTo>
                <a:cubicBezTo>
                  <a:pt x="1853" y="519"/>
                  <a:pt x="1852" y="519"/>
                  <a:pt x="1852" y="519"/>
                </a:cubicBezTo>
                <a:cubicBezTo>
                  <a:pt x="1851" y="520"/>
                  <a:pt x="1851" y="520"/>
                  <a:pt x="1851" y="520"/>
                </a:cubicBezTo>
                <a:cubicBezTo>
                  <a:pt x="1851" y="521"/>
                  <a:pt x="1850" y="521"/>
                  <a:pt x="1850" y="521"/>
                </a:cubicBezTo>
                <a:cubicBezTo>
                  <a:pt x="1850" y="521"/>
                  <a:pt x="1850" y="521"/>
                  <a:pt x="1850" y="521"/>
                </a:cubicBezTo>
                <a:cubicBezTo>
                  <a:pt x="1850" y="522"/>
                  <a:pt x="1849" y="522"/>
                  <a:pt x="1849" y="522"/>
                </a:cubicBezTo>
                <a:cubicBezTo>
                  <a:pt x="1848" y="523"/>
                  <a:pt x="1848" y="523"/>
                  <a:pt x="1848" y="523"/>
                </a:cubicBezTo>
                <a:cubicBezTo>
                  <a:pt x="1847" y="523"/>
                  <a:pt x="1847" y="523"/>
                  <a:pt x="1847" y="524"/>
                </a:cubicBezTo>
                <a:cubicBezTo>
                  <a:pt x="1847" y="524"/>
                  <a:pt x="1846" y="524"/>
                  <a:pt x="1845" y="524"/>
                </a:cubicBezTo>
                <a:cubicBezTo>
                  <a:pt x="1845" y="524"/>
                  <a:pt x="1845" y="524"/>
                  <a:pt x="1845" y="525"/>
                </a:cubicBezTo>
                <a:cubicBezTo>
                  <a:pt x="1845" y="525"/>
                  <a:pt x="1844" y="525"/>
                  <a:pt x="1843" y="525"/>
                </a:cubicBezTo>
                <a:cubicBezTo>
                  <a:pt x="1843" y="525"/>
                  <a:pt x="1842" y="525"/>
                  <a:pt x="1842" y="526"/>
                </a:cubicBezTo>
                <a:cubicBezTo>
                  <a:pt x="1842" y="528"/>
                  <a:pt x="1841" y="528"/>
                  <a:pt x="1841" y="529"/>
                </a:cubicBezTo>
                <a:cubicBezTo>
                  <a:pt x="1840" y="529"/>
                  <a:pt x="1839" y="529"/>
                  <a:pt x="1838" y="529"/>
                </a:cubicBezTo>
                <a:cubicBezTo>
                  <a:pt x="1838" y="529"/>
                  <a:pt x="1838" y="529"/>
                  <a:pt x="1838" y="529"/>
                </a:cubicBezTo>
                <a:cubicBezTo>
                  <a:pt x="1837" y="530"/>
                  <a:pt x="1836" y="530"/>
                  <a:pt x="1836" y="530"/>
                </a:cubicBezTo>
                <a:cubicBezTo>
                  <a:pt x="1835" y="530"/>
                  <a:pt x="1835" y="530"/>
                  <a:pt x="1835" y="530"/>
                </a:cubicBezTo>
                <a:cubicBezTo>
                  <a:pt x="1834" y="530"/>
                  <a:pt x="1834" y="530"/>
                  <a:pt x="1834" y="530"/>
                </a:cubicBezTo>
                <a:cubicBezTo>
                  <a:pt x="1834" y="530"/>
                  <a:pt x="1834" y="530"/>
                  <a:pt x="1833" y="530"/>
                </a:cubicBezTo>
                <a:cubicBezTo>
                  <a:pt x="1834" y="531"/>
                  <a:pt x="1834" y="531"/>
                  <a:pt x="1834" y="532"/>
                </a:cubicBezTo>
                <a:cubicBezTo>
                  <a:pt x="1834" y="532"/>
                  <a:pt x="1834" y="533"/>
                  <a:pt x="1833" y="533"/>
                </a:cubicBezTo>
                <a:cubicBezTo>
                  <a:pt x="1833" y="534"/>
                  <a:pt x="1832" y="535"/>
                  <a:pt x="1831" y="535"/>
                </a:cubicBezTo>
                <a:cubicBezTo>
                  <a:pt x="1831" y="535"/>
                  <a:pt x="1830" y="535"/>
                  <a:pt x="1830" y="535"/>
                </a:cubicBezTo>
                <a:cubicBezTo>
                  <a:pt x="1830" y="535"/>
                  <a:pt x="1829" y="535"/>
                  <a:pt x="1829" y="536"/>
                </a:cubicBezTo>
                <a:cubicBezTo>
                  <a:pt x="1829" y="536"/>
                  <a:pt x="1829" y="536"/>
                  <a:pt x="1829" y="536"/>
                </a:cubicBezTo>
                <a:cubicBezTo>
                  <a:pt x="1829" y="536"/>
                  <a:pt x="1829" y="537"/>
                  <a:pt x="1829" y="537"/>
                </a:cubicBezTo>
                <a:cubicBezTo>
                  <a:pt x="1829" y="538"/>
                  <a:pt x="1828" y="538"/>
                  <a:pt x="1828" y="539"/>
                </a:cubicBezTo>
                <a:cubicBezTo>
                  <a:pt x="1828" y="539"/>
                  <a:pt x="1827" y="539"/>
                  <a:pt x="1827" y="539"/>
                </a:cubicBezTo>
                <a:cubicBezTo>
                  <a:pt x="1827" y="540"/>
                  <a:pt x="1827" y="540"/>
                  <a:pt x="1826" y="540"/>
                </a:cubicBezTo>
                <a:cubicBezTo>
                  <a:pt x="1826" y="540"/>
                  <a:pt x="1825" y="541"/>
                  <a:pt x="1825" y="541"/>
                </a:cubicBezTo>
                <a:cubicBezTo>
                  <a:pt x="1825" y="541"/>
                  <a:pt x="1825" y="541"/>
                  <a:pt x="1825" y="542"/>
                </a:cubicBezTo>
                <a:cubicBezTo>
                  <a:pt x="1825" y="542"/>
                  <a:pt x="1825" y="543"/>
                  <a:pt x="1825" y="544"/>
                </a:cubicBezTo>
                <a:cubicBezTo>
                  <a:pt x="1825" y="544"/>
                  <a:pt x="1825" y="544"/>
                  <a:pt x="1825" y="544"/>
                </a:cubicBezTo>
                <a:cubicBezTo>
                  <a:pt x="1825" y="545"/>
                  <a:pt x="1825" y="545"/>
                  <a:pt x="1825" y="545"/>
                </a:cubicBezTo>
                <a:cubicBezTo>
                  <a:pt x="1824" y="545"/>
                  <a:pt x="1824" y="545"/>
                  <a:pt x="1824" y="545"/>
                </a:cubicBezTo>
                <a:cubicBezTo>
                  <a:pt x="1825" y="546"/>
                  <a:pt x="1825" y="547"/>
                  <a:pt x="1824" y="548"/>
                </a:cubicBezTo>
                <a:cubicBezTo>
                  <a:pt x="1824" y="548"/>
                  <a:pt x="1824" y="549"/>
                  <a:pt x="1824" y="549"/>
                </a:cubicBezTo>
                <a:cubicBezTo>
                  <a:pt x="1825" y="550"/>
                  <a:pt x="1825" y="551"/>
                  <a:pt x="1825" y="553"/>
                </a:cubicBezTo>
                <a:cubicBezTo>
                  <a:pt x="1825" y="553"/>
                  <a:pt x="1825" y="554"/>
                  <a:pt x="1824" y="554"/>
                </a:cubicBezTo>
                <a:cubicBezTo>
                  <a:pt x="1824" y="554"/>
                  <a:pt x="1823" y="554"/>
                  <a:pt x="1823" y="554"/>
                </a:cubicBezTo>
                <a:cubicBezTo>
                  <a:pt x="1823" y="554"/>
                  <a:pt x="1823" y="555"/>
                  <a:pt x="1823" y="555"/>
                </a:cubicBezTo>
                <a:cubicBezTo>
                  <a:pt x="1823" y="556"/>
                  <a:pt x="1823" y="556"/>
                  <a:pt x="1822" y="556"/>
                </a:cubicBezTo>
                <a:cubicBezTo>
                  <a:pt x="1822" y="556"/>
                  <a:pt x="1822" y="556"/>
                  <a:pt x="1822" y="557"/>
                </a:cubicBezTo>
                <a:cubicBezTo>
                  <a:pt x="1822" y="557"/>
                  <a:pt x="1822" y="557"/>
                  <a:pt x="1822" y="557"/>
                </a:cubicBezTo>
                <a:cubicBezTo>
                  <a:pt x="1823" y="557"/>
                  <a:pt x="1823" y="558"/>
                  <a:pt x="1823" y="559"/>
                </a:cubicBezTo>
                <a:cubicBezTo>
                  <a:pt x="1823" y="559"/>
                  <a:pt x="1823" y="559"/>
                  <a:pt x="1822" y="560"/>
                </a:cubicBezTo>
                <a:cubicBezTo>
                  <a:pt x="1822" y="560"/>
                  <a:pt x="1822" y="560"/>
                  <a:pt x="1822" y="560"/>
                </a:cubicBezTo>
                <a:cubicBezTo>
                  <a:pt x="1822" y="560"/>
                  <a:pt x="1823" y="560"/>
                  <a:pt x="1823" y="560"/>
                </a:cubicBezTo>
                <a:cubicBezTo>
                  <a:pt x="1823" y="561"/>
                  <a:pt x="1823" y="561"/>
                  <a:pt x="1823" y="561"/>
                </a:cubicBezTo>
                <a:cubicBezTo>
                  <a:pt x="1823" y="562"/>
                  <a:pt x="1823" y="562"/>
                  <a:pt x="1822" y="563"/>
                </a:cubicBezTo>
                <a:cubicBezTo>
                  <a:pt x="1823" y="563"/>
                  <a:pt x="1823" y="563"/>
                  <a:pt x="1823" y="563"/>
                </a:cubicBezTo>
                <a:cubicBezTo>
                  <a:pt x="1823" y="564"/>
                  <a:pt x="1823" y="564"/>
                  <a:pt x="1823" y="565"/>
                </a:cubicBezTo>
                <a:cubicBezTo>
                  <a:pt x="1823" y="565"/>
                  <a:pt x="1823" y="565"/>
                  <a:pt x="1823" y="565"/>
                </a:cubicBezTo>
                <a:cubicBezTo>
                  <a:pt x="1823" y="566"/>
                  <a:pt x="1823" y="566"/>
                  <a:pt x="1823" y="566"/>
                </a:cubicBezTo>
                <a:cubicBezTo>
                  <a:pt x="1824" y="566"/>
                  <a:pt x="1824" y="567"/>
                  <a:pt x="1824" y="567"/>
                </a:cubicBezTo>
                <a:cubicBezTo>
                  <a:pt x="1825" y="567"/>
                  <a:pt x="1825" y="567"/>
                  <a:pt x="1826" y="567"/>
                </a:cubicBezTo>
                <a:cubicBezTo>
                  <a:pt x="1826" y="567"/>
                  <a:pt x="1826" y="567"/>
                  <a:pt x="1826" y="567"/>
                </a:cubicBezTo>
                <a:cubicBezTo>
                  <a:pt x="1826" y="567"/>
                  <a:pt x="1826" y="567"/>
                  <a:pt x="1826" y="567"/>
                </a:cubicBezTo>
                <a:cubicBezTo>
                  <a:pt x="1827" y="566"/>
                  <a:pt x="1829" y="567"/>
                  <a:pt x="1830" y="567"/>
                </a:cubicBezTo>
                <a:cubicBezTo>
                  <a:pt x="1831" y="568"/>
                  <a:pt x="1831" y="569"/>
                  <a:pt x="1831" y="569"/>
                </a:cubicBezTo>
                <a:cubicBezTo>
                  <a:pt x="1831" y="570"/>
                  <a:pt x="1831" y="570"/>
                  <a:pt x="1831" y="570"/>
                </a:cubicBezTo>
                <a:cubicBezTo>
                  <a:pt x="1831" y="571"/>
                  <a:pt x="1832" y="571"/>
                  <a:pt x="1832" y="571"/>
                </a:cubicBezTo>
                <a:cubicBezTo>
                  <a:pt x="1832" y="571"/>
                  <a:pt x="1833" y="571"/>
                  <a:pt x="1833" y="572"/>
                </a:cubicBezTo>
                <a:cubicBezTo>
                  <a:pt x="1833" y="572"/>
                  <a:pt x="1833" y="572"/>
                  <a:pt x="1834" y="573"/>
                </a:cubicBezTo>
                <a:cubicBezTo>
                  <a:pt x="1834" y="573"/>
                  <a:pt x="1834" y="573"/>
                  <a:pt x="1834" y="573"/>
                </a:cubicBezTo>
                <a:cubicBezTo>
                  <a:pt x="1834" y="573"/>
                  <a:pt x="1835" y="574"/>
                  <a:pt x="1835" y="574"/>
                </a:cubicBezTo>
                <a:cubicBezTo>
                  <a:pt x="1835" y="574"/>
                  <a:pt x="1835" y="574"/>
                  <a:pt x="1835" y="574"/>
                </a:cubicBezTo>
                <a:cubicBezTo>
                  <a:pt x="1835" y="575"/>
                  <a:pt x="1836" y="575"/>
                  <a:pt x="1836" y="575"/>
                </a:cubicBezTo>
                <a:cubicBezTo>
                  <a:pt x="1836" y="575"/>
                  <a:pt x="1837" y="576"/>
                  <a:pt x="1837" y="577"/>
                </a:cubicBezTo>
                <a:cubicBezTo>
                  <a:pt x="1836" y="577"/>
                  <a:pt x="1836" y="577"/>
                  <a:pt x="1836" y="577"/>
                </a:cubicBezTo>
                <a:cubicBezTo>
                  <a:pt x="1837" y="578"/>
                  <a:pt x="1838" y="579"/>
                  <a:pt x="1837" y="580"/>
                </a:cubicBezTo>
                <a:cubicBezTo>
                  <a:pt x="1837" y="581"/>
                  <a:pt x="1836" y="582"/>
                  <a:pt x="1836" y="582"/>
                </a:cubicBezTo>
                <a:cubicBezTo>
                  <a:pt x="1835" y="582"/>
                  <a:pt x="1835" y="582"/>
                  <a:pt x="1835" y="583"/>
                </a:cubicBezTo>
                <a:cubicBezTo>
                  <a:pt x="1835" y="583"/>
                  <a:pt x="1835" y="583"/>
                  <a:pt x="1835" y="583"/>
                </a:cubicBezTo>
                <a:cubicBezTo>
                  <a:pt x="1835" y="583"/>
                  <a:pt x="1836" y="583"/>
                  <a:pt x="1836" y="584"/>
                </a:cubicBezTo>
                <a:cubicBezTo>
                  <a:pt x="1837" y="585"/>
                  <a:pt x="1836" y="585"/>
                  <a:pt x="1836" y="586"/>
                </a:cubicBezTo>
                <a:cubicBezTo>
                  <a:pt x="1836" y="586"/>
                  <a:pt x="1835" y="587"/>
                  <a:pt x="1835" y="587"/>
                </a:cubicBezTo>
                <a:cubicBezTo>
                  <a:pt x="1835" y="587"/>
                  <a:pt x="1835" y="587"/>
                  <a:pt x="1834" y="587"/>
                </a:cubicBezTo>
                <a:cubicBezTo>
                  <a:pt x="1834" y="587"/>
                  <a:pt x="1834" y="587"/>
                  <a:pt x="1834" y="588"/>
                </a:cubicBezTo>
                <a:cubicBezTo>
                  <a:pt x="1834" y="588"/>
                  <a:pt x="1834" y="588"/>
                  <a:pt x="1833" y="588"/>
                </a:cubicBezTo>
                <a:cubicBezTo>
                  <a:pt x="1833" y="589"/>
                  <a:pt x="1833" y="589"/>
                  <a:pt x="1833" y="589"/>
                </a:cubicBezTo>
                <a:cubicBezTo>
                  <a:pt x="1833" y="589"/>
                  <a:pt x="1833" y="590"/>
                  <a:pt x="1832" y="590"/>
                </a:cubicBezTo>
                <a:cubicBezTo>
                  <a:pt x="1832" y="590"/>
                  <a:pt x="1832" y="590"/>
                  <a:pt x="1832" y="590"/>
                </a:cubicBezTo>
                <a:cubicBezTo>
                  <a:pt x="1832" y="591"/>
                  <a:pt x="1832" y="591"/>
                  <a:pt x="1831" y="592"/>
                </a:cubicBezTo>
                <a:cubicBezTo>
                  <a:pt x="1831" y="592"/>
                  <a:pt x="1831" y="592"/>
                  <a:pt x="1830" y="592"/>
                </a:cubicBezTo>
                <a:cubicBezTo>
                  <a:pt x="1830" y="592"/>
                  <a:pt x="1830" y="592"/>
                  <a:pt x="1829" y="593"/>
                </a:cubicBezTo>
                <a:cubicBezTo>
                  <a:pt x="1829" y="593"/>
                  <a:pt x="1829" y="593"/>
                  <a:pt x="1829" y="593"/>
                </a:cubicBezTo>
                <a:cubicBezTo>
                  <a:pt x="1828" y="593"/>
                  <a:pt x="1828" y="594"/>
                  <a:pt x="1828" y="594"/>
                </a:cubicBezTo>
                <a:cubicBezTo>
                  <a:pt x="1827" y="594"/>
                  <a:pt x="1827" y="595"/>
                  <a:pt x="1826" y="595"/>
                </a:cubicBezTo>
                <a:cubicBezTo>
                  <a:pt x="1826" y="595"/>
                  <a:pt x="1826" y="595"/>
                  <a:pt x="1826" y="595"/>
                </a:cubicBezTo>
                <a:cubicBezTo>
                  <a:pt x="1825" y="595"/>
                  <a:pt x="1825" y="595"/>
                  <a:pt x="1824" y="594"/>
                </a:cubicBezTo>
                <a:cubicBezTo>
                  <a:pt x="1824" y="594"/>
                  <a:pt x="1824" y="594"/>
                  <a:pt x="1824" y="594"/>
                </a:cubicBezTo>
                <a:cubicBezTo>
                  <a:pt x="1824" y="594"/>
                  <a:pt x="1824" y="595"/>
                  <a:pt x="1824" y="595"/>
                </a:cubicBezTo>
                <a:cubicBezTo>
                  <a:pt x="1824" y="595"/>
                  <a:pt x="1824" y="595"/>
                  <a:pt x="1824" y="595"/>
                </a:cubicBezTo>
                <a:cubicBezTo>
                  <a:pt x="1824" y="596"/>
                  <a:pt x="1823" y="596"/>
                  <a:pt x="1822" y="597"/>
                </a:cubicBezTo>
                <a:cubicBezTo>
                  <a:pt x="1822" y="597"/>
                  <a:pt x="1822" y="597"/>
                  <a:pt x="1822" y="597"/>
                </a:cubicBezTo>
                <a:cubicBezTo>
                  <a:pt x="1822" y="597"/>
                  <a:pt x="1821" y="598"/>
                  <a:pt x="1820" y="598"/>
                </a:cubicBezTo>
                <a:cubicBezTo>
                  <a:pt x="1820" y="598"/>
                  <a:pt x="1820" y="598"/>
                  <a:pt x="1820" y="598"/>
                </a:cubicBezTo>
                <a:cubicBezTo>
                  <a:pt x="1820" y="598"/>
                  <a:pt x="1820" y="598"/>
                  <a:pt x="1820" y="598"/>
                </a:cubicBezTo>
                <a:cubicBezTo>
                  <a:pt x="1819" y="598"/>
                  <a:pt x="1819" y="598"/>
                  <a:pt x="1819" y="598"/>
                </a:cubicBezTo>
                <a:cubicBezTo>
                  <a:pt x="1819" y="598"/>
                  <a:pt x="1819" y="598"/>
                  <a:pt x="1819" y="598"/>
                </a:cubicBezTo>
                <a:cubicBezTo>
                  <a:pt x="1819" y="598"/>
                  <a:pt x="1819" y="598"/>
                  <a:pt x="1819" y="598"/>
                </a:cubicBezTo>
                <a:cubicBezTo>
                  <a:pt x="1819" y="599"/>
                  <a:pt x="1819" y="599"/>
                  <a:pt x="1819" y="599"/>
                </a:cubicBezTo>
                <a:cubicBezTo>
                  <a:pt x="1820" y="600"/>
                  <a:pt x="1820" y="600"/>
                  <a:pt x="1820" y="601"/>
                </a:cubicBezTo>
                <a:cubicBezTo>
                  <a:pt x="1820" y="601"/>
                  <a:pt x="1819" y="602"/>
                  <a:pt x="1819" y="602"/>
                </a:cubicBezTo>
                <a:cubicBezTo>
                  <a:pt x="1819" y="602"/>
                  <a:pt x="1819" y="603"/>
                  <a:pt x="1819" y="603"/>
                </a:cubicBezTo>
                <a:cubicBezTo>
                  <a:pt x="1819" y="603"/>
                  <a:pt x="1819" y="604"/>
                  <a:pt x="1819" y="604"/>
                </a:cubicBezTo>
                <a:cubicBezTo>
                  <a:pt x="1819" y="605"/>
                  <a:pt x="1819" y="606"/>
                  <a:pt x="1819" y="606"/>
                </a:cubicBezTo>
                <a:cubicBezTo>
                  <a:pt x="1819" y="606"/>
                  <a:pt x="1819" y="607"/>
                  <a:pt x="1819" y="607"/>
                </a:cubicBezTo>
                <a:cubicBezTo>
                  <a:pt x="1819" y="608"/>
                  <a:pt x="1818" y="609"/>
                  <a:pt x="1817" y="609"/>
                </a:cubicBezTo>
                <a:cubicBezTo>
                  <a:pt x="1817" y="609"/>
                  <a:pt x="1816" y="609"/>
                  <a:pt x="1816" y="609"/>
                </a:cubicBezTo>
                <a:cubicBezTo>
                  <a:pt x="1816" y="609"/>
                  <a:pt x="1816" y="609"/>
                  <a:pt x="1816" y="610"/>
                </a:cubicBezTo>
                <a:cubicBezTo>
                  <a:pt x="1816" y="610"/>
                  <a:pt x="1816" y="610"/>
                  <a:pt x="1816" y="610"/>
                </a:cubicBezTo>
                <a:cubicBezTo>
                  <a:pt x="1816" y="610"/>
                  <a:pt x="1817" y="611"/>
                  <a:pt x="1817" y="611"/>
                </a:cubicBezTo>
                <a:cubicBezTo>
                  <a:pt x="1817" y="612"/>
                  <a:pt x="1817" y="613"/>
                  <a:pt x="1816" y="613"/>
                </a:cubicBezTo>
                <a:cubicBezTo>
                  <a:pt x="1816" y="613"/>
                  <a:pt x="1816" y="614"/>
                  <a:pt x="1816" y="614"/>
                </a:cubicBezTo>
                <a:cubicBezTo>
                  <a:pt x="1816" y="614"/>
                  <a:pt x="1817" y="614"/>
                  <a:pt x="1816" y="615"/>
                </a:cubicBezTo>
                <a:cubicBezTo>
                  <a:pt x="1816" y="615"/>
                  <a:pt x="1816" y="615"/>
                  <a:pt x="1816" y="615"/>
                </a:cubicBezTo>
                <a:cubicBezTo>
                  <a:pt x="1816" y="615"/>
                  <a:pt x="1816" y="616"/>
                  <a:pt x="1816" y="616"/>
                </a:cubicBezTo>
                <a:cubicBezTo>
                  <a:pt x="1815" y="617"/>
                  <a:pt x="1815" y="617"/>
                  <a:pt x="1815" y="617"/>
                </a:cubicBezTo>
                <a:cubicBezTo>
                  <a:pt x="1815" y="617"/>
                  <a:pt x="1815" y="618"/>
                  <a:pt x="1815" y="618"/>
                </a:cubicBezTo>
                <a:cubicBezTo>
                  <a:pt x="1814" y="618"/>
                  <a:pt x="1814" y="619"/>
                  <a:pt x="1814" y="619"/>
                </a:cubicBezTo>
                <a:cubicBezTo>
                  <a:pt x="1815" y="619"/>
                  <a:pt x="1815" y="620"/>
                  <a:pt x="1816" y="620"/>
                </a:cubicBezTo>
                <a:cubicBezTo>
                  <a:pt x="1816" y="621"/>
                  <a:pt x="1816" y="621"/>
                  <a:pt x="1815" y="622"/>
                </a:cubicBezTo>
                <a:cubicBezTo>
                  <a:pt x="1815" y="622"/>
                  <a:pt x="1816" y="621"/>
                  <a:pt x="1816" y="621"/>
                </a:cubicBezTo>
                <a:cubicBezTo>
                  <a:pt x="1816" y="621"/>
                  <a:pt x="1816" y="621"/>
                  <a:pt x="1816" y="621"/>
                </a:cubicBezTo>
                <a:cubicBezTo>
                  <a:pt x="1817" y="620"/>
                  <a:pt x="1817" y="620"/>
                  <a:pt x="1817" y="619"/>
                </a:cubicBezTo>
                <a:cubicBezTo>
                  <a:pt x="1817" y="619"/>
                  <a:pt x="1817" y="619"/>
                  <a:pt x="1817" y="619"/>
                </a:cubicBezTo>
                <a:cubicBezTo>
                  <a:pt x="1817" y="618"/>
                  <a:pt x="1817" y="617"/>
                  <a:pt x="1819" y="617"/>
                </a:cubicBezTo>
                <a:cubicBezTo>
                  <a:pt x="1820" y="617"/>
                  <a:pt x="1820" y="617"/>
                  <a:pt x="1820" y="617"/>
                </a:cubicBezTo>
                <a:cubicBezTo>
                  <a:pt x="1821" y="617"/>
                  <a:pt x="1821" y="617"/>
                  <a:pt x="1821" y="618"/>
                </a:cubicBezTo>
                <a:cubicBezTo>
                  <a:pt x="1821" y="618"/>
                  <a:pt x="1821" y="619"/>
                  <a:pt x="1821" y="619"/>
                </a:cubicBezTo>
                <a:cubicBezTo>
                  <a:pt x="1821" y="619"/>
                  <a:pt x="1821" y="619"/>
                  <a:pt x="1821" y="620"/>
                </a:cubicBezTo>
                <a:cubicBezTo>
                  <a:pt x="1821" y="620"/>
                  <a:pt x="1821" y="620"/>
                  <a:pt x="1821" y="620"/>
                </a:cubicBezTo>
                <a:cubicBezTo>
                  <a:pt x="1821" y="621"/>
                  <a:pt x="1820" y="621"/>
                  <a:pt x="1820" y="622"/>
                </a:cubicBezTo>
                <a:cubicBezTo>
                  <a:pt x="1820" y="623"/>
                  <a:pt x="1820" y="623"/>
                  <a:pt x="1819" y="624"/>
                </a:cubicBezTo>
                <a:cubicBezTo>
                  <a:pt x="1819" y="625"/>
                  <a:pt x="1818" y="626"/>
                  <a:pt x="1818" y="628"/>
                </a:cubicBezTo>
                <a:cubicBezTo>
                  <a:pt x="1818" y="629"/>
                  <a:pt x="1817" y="631"/>
                  <a:pt x="1816" y="632"/>
                </a:cubicBezTo>
                <a:cubicBezTo>
                  <a:pt x="1814" y="632"/>
                  <a:pt x="1813" y="631"/>
                  <a:pt x="1813" y="630"/>
                </a:cubicBezTo>
                <a:cubicBezTo>
                  <a:pt x="1813" y="629"/>
                  <a:pt x="1813" y="629"/>
                  <a:pt x="1813" y="628"/>
                </a:cubicBezTo>
                <a:cubicBezTo>
                  <a:pt x="1814" y="627"/>
                  <a:pt x="1814" y="627"/>
                  <a:pt x="1814" y="626"/>
                </a:cubicBezTo>
                <a:cubicBezTo>
                  <a:pt x="1814" y="626"/>
                  <a:pt x="1814" y="626"/>
                  <a:pt x="1814" y="625"/>
                </a:cubicBezTo>
                <a:cubicBezTo>
                  <a:pt x="1814" y="625"/>
                  <a:pt x="1814" y="626"/>
                  <a:pt x="1814" y="626"/>
                </a:cubicBezTo>
                <a:cubicBezTo>
                  <a:pt x="1813" y="626"/>
                  <a:pt x="1813" y="626"/>
                  <a:pt x="1813" y="627"/>
                </a:cubicBezTo>
                <a:cubicBezTo>
                  <a:pt x="1813" y="627"/>
                  <a:pt x="1812" y="628"/>
                  <a:pt x="1812" y="628"/>
                </a:cubicBezTo>
                <a:cubicBezTo>
                  <a:pt x="1812" y="628"/>
                  <a:pt x="1812" y="628"/>
                  <a:pt x="1812" y="628"/>
                </a:cubicBezTo>
                <a:cubicBezTo>
                  <a:pt x="1813" y="629"/>
                  <a:pt x="1812" y="631"/>
                  <a:pt x="1811" y="631"/>
                </a:cubicBezTo>
                <a:cubicBezTo>
                  <a:pt x="1811" y="632"/>
                  <a:pt x="1810" y="634"/>
                  <a:pt x="1808" y="634"/>
                </a:cubicBezTo>
                <a:cubicBezTo>
                  <a:pt x="1807" y="634"/>
                  <a:pt x="1806" y="633"/>
                  <a:pt x="1806" y="632"/>
                </a:cubicBezTo>
                <a:cubicBezTo>
                  <a:pt x="1806" y="632"/>
                  <a:pt x="1806" y="632"/>
                  <a:pt x="1806" y="632"/>
                </a:cubicBezTo>
                <a:cubicBezTo>
                  <a:pt x="1806" y="632"/>
                  <a:pt x="1806" y="632"/>
                  <a:pt x="1806" y="632"/>
                </a:cubicBezTo>
                <a:cubicBezTo>
                  <a:pt x="1805" y="632"/>
                  <a:pt x="1805" y="633"/>
                  <a:pt x="1804" y="633"/>
                </a:cubicBezTo>
                <a:cubicBezTo>
                  <a:pt x="1804" y="633"/>
                  <a:pt x="1803" y="634"/>
                  <a:pt x="1803" y="634"/>
                </a:cubicBezTo>
                <a:cubicBezTo>
                  <a:pt x="1803" y="634"/>
                  <a:pt x="1802" y="634"/>
                  <a:pt x="1802" y="634"/>
                </a:cubicBezTo>
                <a:cubicBezTo>
                  <a:pt x="1802" y="634"/>
                  <a:pt x="1801" y="634"/>
                  <a:pt x="1801" y="634"/>
                </a:cubicBezTo>
                <a:cubicBezTo>
                  <a:pt x="1801" y="634"/>
                  <a:pt x="1800" y="634"/>
                  <a:pt x="1800" y="634"/>
                </a:cubicBezTo>
                <a:cubicBezTo>
                  <a:pt x="1800" y="634"/>
                  <a:pt x="1799" y="634"/>
                  <a:pt x="1799" y="634"/>
                </a:cubicBezTo>
                <a:cubicBezTo>
                  <a:pt x="1799" y="634"/>
                  <a:pt x="1798" y="635"/>
                  <a:pt x="1796" y="635"/>
                </a:cubicBezTo>
                <a:cubicBezTo>
                  <a:pt x="1796" y="635"/>
                  <a:pt x="1796" y="635"/>
                  <a:pt x="1796" y="635"/>
                </a:cubicBezTo>
                <a:cubicBezTo>
                  <a:pt x="1795" y="635"/>
                  <a:pt x="1794" y="635"/>
                  <a:pt x="1794" y="635"/>
                </a:cubicBezTo>
                <a:cubicBezTo>
                  <a:pt x="1794" y="635"/>
                  <a:pt x="1794" y="635"/>
                  <a:pt x="1794" y="636"/>
                </a:cubicBezTo>
                <a:cubicBezTo>
                  <a:pt x="1794" y="636"/>
                  <a:pt x="1794" y="636"/>
                  <a:pt x="1793" y="636"/>
                </a:cubicBezTo>
                <a:cubicBezTo>
                  <a:pt x="1793" y="637"/>
                  <a:pt x="1793" y="637"/>
                  <a:pt x="1793" y="637"/>
                </a:cubicBezTo>
                <a:cubicBezTo>
                  <a:pt x="1793" y="637"/>
                  <a:pt x="1794" y="637"/>
                  <a:pt x="1794" y="637"/>
                </a:cubicBezTo>
                <a:cubicBezTo>
                  <a:pt x="1795" y="638"/>
                  <a:pt x="1794" y="640"/>
                  <a:pt x="1793" y="640"/>
                </a:cubicBezTo>
                <a:cubicBezTo>
                  <a:pt x="1793" y="641"/>
                  <a:pt x="1792" y="641"/>
                  <a:pt x="1791" y="641"/>
                </a:cubicBezTo>
                <a:cubicBezTo>
                  <a:pt x="1791" y="641"/>
                  <a:pt x="1791" y="641"/>
                  <a:pt x="1791" y="641"/>
                </a:cubicBezTo>
                <a:cubicBezTo>
                  <a:pt x="1790" y="641"/>
                  <a:pt x="1789" y="641"/>
                  <a:pt x="1789" y="641"/>
                </a:cubicBezTo>
                <a:cubicBezTo>
                  <a:pt x="1788" y="640"/>
                  <a:pt x="1787" y="641"/>
                  <a:pt x="1786" y="641"/>
                </a:cubicBezTo>
                <a:cubicBezTo>
                  <a:pt x="1785" y="641"/>
                  <a:pt x="1785" y="641"/>
                  <a:pt x="1784" y="641"/>
                </a:cubicBezTo>
                <a:cubicBezTo>
                  <a:pt x="1784" y="641"/>
                  <a:pt x="1784" y="641"/>
                  <a:pt x="1784" y="641"/>
                </a:cubicBezTo>
                <a:cubicBezTo>
                  <a:pt x="1784" y="641"/>
                  <a:pt x="1783" y="641"/>
                  <a:pt x="1783" y="641"/>
                </a:cubicBezTo>
                <a:cubicBezTo>
                  <a:pt x="1783" y="641"/>
                  <a:pt x="1783" y="641"/>
                  <a:pt x="1782" y="641"/>
                </a:cubicBezTo>
                <a:cubicBezTo>
                  <a:pt x="1782" y="641"/>
                  <a:pt x="1782" y="641"/>
                  <a:pt x="1782" y="641"/>
                </a:cubicBezTo>
                <a:cubicBezTo>
                  <a:pt x="1781" y="641"/>
                  <a:pt x="1781" y="641"/>
                  <a:pt x="1780" y="640"/>
                </a:cubicBezTo>
                <a:cubicBezTo>
                  <a:pt x="1780" y="640"/>
                  <a:pt x="1780" y="640"/>
                  <a:pt x="1780" y="640"/>
                </a:cubicBezTo>
                <a:cubicBezTo>
                  <a:pt x="1779" y="640"/>
                  <a:pt x="1779" y="639"/>
                  <a:pt x="1779" y="639"/>
                </a:cubicBezTo>
                <a:cubicBezTo>
                  <a:pt x="1779" y="638"/>
                  <a:pt x="1779" y="638"/>
                  <a:pt x="1780" y="637"/>
                </a:cubicBezTo>
                <a:cubicBezTo>
                  <a:pt x="1780" y="637"/>
                  <a:pt x="1780" y="636"/>
                  <a:pt x="1780" y="635"/>
                </a:cubicBezTo>
                <a:cubicBezTo>
                  <a:pt x="1780" y="635"/>
                  <a:pt x="1780" y="634"/>
                  <a:pt x="1780" y="634"/>
                </a:cubicBezTo>
                <a:cubicBezTo>
                  <a:pt x="1780" y="634"/>
                  <a:pt x="1780" y="634"/>
                  <a:pt x="1780" y="634"/>
                </a:cubicBezTo>
                <a:cubicBezTo>
                  <a:pt x="1780" y="634"/>
                  <a:pt x="1780" y="634"/>
                  <a:pt x="1779" y="634"/>
                </a:cubicBezTo>
                <a:cubicBezTo>
                  <a:pt x="1779" y="635"/>
                  <a:pt x="1779" y="635"/>
                  <a:pt x="1779" y="636"/>
                </a:cubicBezTo>
                <a:cubicBezTo>
                  <a:pt x="1779" y="636"/>
                  <a:pt x="1779" y="637"/>
                  <a:pt x="1779" y="637"/>
                </a:cubicBezTo>
                <a:cubicBezTo>
                  <a:pt x="1779" y="638"/>
                  <a:pt x="1779" y="638"/>
                  <a:pt x="1778" y="638"/>
                </a:cubicBezTo>
                <a:cubicBezTo>
                  <a:pt x="1778" y="638"/>
                  <a:pt x="1778" y="638"/>
                  <a:pt x="1778" y="638"/>
                </a:cubicBezTo>
                <a:cubicBezTo>
                  <a:pt x="1778" y="639"/>
                  <a:pt x="1777" y="639"/>
                  <a:pt x="1777" y="639"/>
                </a:cubicBezTo>
                <a:cubicBezTo>
                  <a:pt x="1777" y="639"/>
                  <a:pt x="1777" y="640"/>
                  <a:pt x="1777" y="640"/>
                </a:cubicBezTo>
                <a:cubicBezTo>
                  <a:pt x="1777" y="641"/>
                  <a:pt x="1777" y="641"/>
                  <a:pt x="1777" y="641"/>
                </a:cubicBezTo>
                <a:cubicBezTo>
                  <a:pt x="1778" y="641"/>
                  <a:pt x="1777" y="642"/>
                  <a:pt x="1777" y="642"/>
                </a:cubicBezTo>
                <a:cubicBezTo>
                  <a:pt x="1776" y="642"/>
                  <a:pt x="1776" y="643"/>
                  <a:pt x="1776" y="643"/>
                </a:cubicBezTo>
                <a:cubicBezTo>
                  <a:pt x="1775" y="643"/>
                  <a:pt x="1775" y="643"/>
                  <a:pt x="1775" y="643"/>
                </a:cubicBezTo>
                <a:cubicBezTo>
                  <a:pt x="1774" y="644"/>
                  <a:pt x="1774" y="644"/>
                  <a:pt x="1774" y="644"/>
                </a:cubicBezTo>
                <a:cubicBezTo>
                  <a:pt x="1774" y="644"/>
                  <a:pt x="1774" y="644"/>
                  <a:pt x="1774" y="644"/>
                </a:cubicBezTo>
                <a:cubicBezTo>
                  <a:pt x="1774" y="644"/>
                  <a:pt x="1775" y="644"/>
                  <a:pt x="1775" y="644"/>
                </a:cubicBezTo>
                <a:cubicBezTo>
                  <a:pt x="1775" y="644"/>
                  <a:pt x="1776" y="644"/>
                  <a:pt x="1777" y="645"/>
                </a:cubicBezTo>
                <a:cubicBezTo>
                  <a:pt x="1777" y="646"/>
                  <a:pt x="1777" y="646"/>
                  <a:pt x="1776" y="647"/>
                </a:cubicBezTo>
                <a:cubicBezTo>
                  <a:pt x="1776" y="647"/>
                  <a:pt x="1776" y="647"/>
                  <a:pt x="1776" y="647"/>
                </a:cubicBezTo>
                <a:cubicBezTo>
                  <a:pt x="1776" y="647"/>
                  <a:pt x="1775" y="647"/>
                  <a:pt x="1775" y="647"/>
                </a:cubicBezTo>
                <a:cubicBezTo>
                  <a:pt x="1774" y="647"/>
                  <a:pt x="1774" y="647"/>
                  <a:pt x="1774" y="647"/>
                </a:cubicBezTo>
                <a:cubicBezTo>
                  <a:pt x="1774" y="647"/>
                  <a:pt x="1774" y="647"/>
                  <a:pt x="1774" y="647"/>
                </a:cubicBezTo>
                <a:cubicBezTo>
                  <a:pt x="1774" y="648"/>
                  <a:pt x="1774" y="648"/>
                  <a:pt x="1773" y="649"/>
                </a:cubicBezTo>
                <a:cubicBezTo>
                  <a:pt x="1773" y="649"/>
                  <a:pt x="1773" y="650"/>
                  <a:pt x="1772" y="650"/>
                </a:cubicBezTo>
                <a:cubicBezTo>
                  <a:pt x="1772" y="650"/>
                  <a:pt x="1772" y="651"/>
                  <a:pt x="1772" y="651"/>
                </a:cubicBezTo>
                <a:cubicBezTo>
                  <a:pt x="1771" y="651"/>
                  <a:pt x="1771" y="651"/>
                  <a:pt x="1771" y="651"/>
                </a:cubicBezTo>
                <a:cubicBezTo>
                  <a:pt x="1770" y="651"/>
                  <a:pt x="1770" y="651"/>
                  <a:pt x="1770" y="651"/>
                </a:cubicBezTo>
                <a:cubicBezTo>
                  <a:pt x="1769" y="651"/>
                  <a:pt x="1769" y="651"/>
                  <a:pt x="1768" y="651"/>
                </a:cubicBezTo>
                <a:cubicBezTo>
                  <a:pt x="1768" y="651"/>
                  <a:pt x="1768" y="651"/>
                  <a:pt x="1768" y="651"/>
                </a:cubicBezTo>
                <a:cubicBezTo>
                  <a:pt x="1767" y="651"/>
                  <a:pt x="1767" y="651"/>
                  <a:pt x="1767" y="651"/>
                </a:cubicBezTo>
                <a:cubicBezTo>
                  <a:pt x="1766" y="651"/>
                  <a:pt x="1766" y="651"/>
                  <a:pt x="1765" y="651"/>
                </a:cubicBezTo>
                <a:cubicBezTo>
                  <a:pt x="1764" y="651"/>
                  <a:pt x="1763" y="650"/>
                  <a:pt x="1763" y="649"/>
                </a:cubicBezTo>
                <a:cubicBezTo>
                  <a:pt x="1763" y="649"/>
                  <a:pt x="1763" y="649"/>
                  <a:pt x="1763" y="648"/>
                </a:cubicBezTo>
                <a:cubicBezTo>
                  <a:pt x="1763" y="648"/>
                  <a:pt x="1763" y="648"/>
                  <a:pt x="1763" y="648"/>
                </a:cubicBezTo>
                <a:cubicBezTo>
                  <a:pt x="1763" y="648"/>
                  <a:pt x="1763" y="648"/>
                  <a:pt x="1763" y="648"/>
                </a:cubicBezTo>
                <a:cubicBezTo>
                  <a:pt x="1763" y="648"/>
                  <a:pt x="1763" y="649"/>
                  <a:pt x="1762" y="649"/>
                </a:cubicBezTo>
                <a:cubicBezTo>
                  <a:pt x="1762" y="650"/>
                  <a:pt x="1760" y="650"/>
                  <a:pt x="1760" y="649"/>
                </a:cubicBezTo>
                <a:cubicBezTo>
                  <a:pt x="1760" y="649"/>
                  <a:pt x="1759" y="648"/>
                  <a:pt x="1760" y="648"/>
                </a:cubicBezTo>
                <a:cubicBezTo>
                  <a:pt x="1760" y="647"/>
                  <a:pt x="1760" y="647"/>
                  <a:pt x="1760" y="647"/>
                </a:cubicBezTo>
                <a:cubicBezTo>
                  <a:pt x="1760" y="646"/>
                  <a:pt x="1760" y="646"/>
                  <a:pt x="1760" y="646"/>
                </a:cubicBezTo>
                <a:cubicBezTo>
                  <a:pt x="1760" y="646"/>
                  <a:pt x="1760" y="646"/>
                  <a:pt x="1760" y="646"/>
                </a:cubicBezTo>
                <a:cubicBezTo>
                  <a:pt x="1760" y="646"/>
                  <a:pt x="1759" y="646"/>
                  <a:pt x="1759" y="646"/>
                </a:cubicBezTo>
                <a:cubicBezTo>
                  <a:pt x="1758" y="646"/>
                  <a:pt x="1757" y="646"/>
                  <a:pt x="1757" y="645"/>
                </a:cubicBezTo>
                <a:cubicBezTo>
                  <a:pt x="1757" y="645"/>
                  <a:pt x="1756" y="645"/>
                  <a:pt x="1756" y="645"/>
                </a:cubicBezTo>
                <a:cubicBezTo>
                  <a:pt x="1756" y="645"/>
                  <a:pt x="1755" y="645"/>
                  <a:pt x="1755" y="645"/>
                </a:cubicBezTo>
                <a:cubicBezTo>
                  <a:pt x="1755" y="644"/>
                  <a:pt x="1754" y="644"/>
                  <a:pt x="1754" y="644"/>
                </a:cubicBezTo>
                <a:cubicBezTo>
                  <a:pt x="1754" y="644"/>
                  <a:pt x="1754" y="643"/>
                  <a:pt x="1753" y="643"/>
                </a:cubicBezTo>
                <a:cubicBezTo>
                  <a:pt x="1753" y="643"/>
                  <a:pt x="1752" y="643"/>
                  <a:pt x="1752" y="642"/>
                </a:cubicBezTo>
                <a:cubicBezTo>
                  <a:pt x="1752" y="641"/>
                  <a:pt x="1752" y="641"/>
                  <a:pt x="1752" y="640"/>
                </a:cubicBezTo>
                <a:cubicBezTo>
                  <a:pt x="1752" y="640"/>
                  <a:pt x="1752" y="640"/>
                  <a:pt x="1752" y="640"/>
                </a:cubicBezTo>
                <a:cubicBezTo>
                  <a:pt x="1752" y="640"/>
                  <a:pt x="1752" y="640"/>
                  <a:pt x="1752" y="640"/>
                </a:cubicBezTo>
                <a:cubicBezTo>
                  <a:pt x="1752" y="640"/>
                  <a:pt x="1752" y="640"/>
                  <a:pt x="1751" y="640"/>
                </a:cubicBezTo>
                <a:cubicBezTo>
                  <a:pt x="1751" y="640"/>
                  <a:pt x="1751" y="640"/>
                  <a:pt x="1751" y="640"/>
                </a:cubicBezTo>
                <a:cubicBezTo>
                  <a:pt x="1751" y="641"/>
                  <a:pt x="1751" y="642"/>
                  <a:pt x="1751" y="642"/>
                </a:cubicBezTo>
                <a:cubicBezTo>
                  <a:pt x="1751" y="643"/>
                  <a:pt x="1751" y="643"/>
                  <a:pt x="1750" y="643"/>
                </a:cubicBezTo>
                <a:cubicBezTo>
                  <a:pt x="1750" y="643"/>
                  <a:pt x="1750" y="643"/>
                  <a:pt x="1750" y="643"/>
                </a:cubicBezTo>
                <a:cubicBezTo>
                  <a:pt x="1750" y="643"/>
                  <a:pt x="1751" y="643"/>
                  <a:pt x="1751" y="643"/>
                </a:cubicBezTo>
                <a:cubicBezTo>
                  <a:pt x="1751" y="644"/>
                  <a:pt x="1752" y="644"/>
                  <a:pt x="1752" y="644"/>
                </a:cubicBezTo>
                <a:cubicBezTo>
                  <a:pt x="1752" y="645"/>
                  <a:pt x="1753" y="645"/>
                  <a:pt x="1753" y="646"/>
                </a:cubicBezTo>
                <a:cubicBezTo>
                  <a:pt x="1753" y="646"/>
                  <a:pt x="1753" y="646"/>
                  <a:pt x="1753" y="646"/>
                </a:cubicBezTo>
                <a:cubicBezTo>
                  <a:pt x="1753" y="646"/>
                  <a:pt x="1753" y="646"/>
                  <a:pt x="1753" y="646"/>
                </a:cubicBezTo>
                <a:cubicBezTo>
                  <a:pt x="1753" y="647"/>
                  <a:pt x="1753" y="647"/>
                  <a:pt x="1754" y="647"/>
                </a:cubicBezTo>
                <a:cubicBezTo>
                  <a:pt x="1754" y="648"/>
                  <a:pt x="1754" y="648"/>
                  <a:pt x="1754" y="648"/>
                </a:cubicBezTo>
                <a:cubicBezTo>
                  <a:pt x="1755" y="648"/>
                  <a:pt x="1756" y="649"/>
                  <a:pt x="1756" y="650"/>
                </a:cubicBezTo>
                <a:cubicBezTo>
                  <a:pt x="1756" y="650"/>
                  <a:pt x="1756" y="651"/>
                  <a:pt x="1756" y="651"/>
                </a:cubicBezTo>
                <a:cubicBezTo>
                  <a:pt x="1756" y="651"/>
                  <a:pt x="1755" y="651"/>
                  <a:pt x="1755" y="652"/>
                </a:cubicBezTo>
                <a:cubicBezTo>
                  <a:pt x="1754" y="652"/>
                  <a:pt x="1754" y="652"/>
                  <a:pt x="1754" y="652"/>
                </a:cubicBezTo>
                <a:cubicBezTo>
                  <a:pt x="1754" y="652"/>
                  <a:pt x="1754" y="652"/>
                  <a:pt x="1754" y="652"/>
                </a:cubicBezTo>
                <a:cubicBezTo>
                  <a:pt x="1754" y="652"/>
                  <a:pt x="1754" y="653"/>
                  <a:pt x="1755" y="653"/>
                </a:cubicBezTo>
                <a:cubicBezTo>
                  <a:pt x="1755" y="653"/>
                  <a:pt x="1755" y="653"/>
                  <a:pt x="1755" y="653"/>
                </a:cubicBezTo>
                <a:cubicBezTo>
                  <a:pt x="1755" y="653"/>
                  <a:pt x="1756" y="652"/>
                  <a:pt x="1756" y="652"/>
                </a:cubicBezTo>
                <a:cubicBezTo>
                  <a:pt x="1756" y="652"/>
                  <a:pt x="1756" y="652"/>
                  <a:pt x="1756" y="652"/>
                </a:cubicBezTo>
                <a:cubicBezTo>
                  <a:pt x="1757" y="652"/>
                  <a:pt x="1757" y="652"/>
                  <a:pt x="1757" y="651"/>
                </a:cubicBezTo>
                <a:cubicBezTo>
                  <a:pt x="1758" y="651"/>
                  <a:pt x="1759" y="651"/>
                  <a:pt x="1760" y="652"/>
                </a:cubicBezTo>
                <a:cubicBezTo>
                  <a:pt x="1760" y="652"/>
                  <a:pt x="1761" y="653"/>
                  <a:pt x="1761" y="653"/>
                </a:cubicBezTo>
                <a:cubicBezTo>
                  <a:pt x="1762" y="654"/>
                  <a:pt x="1762" y="654"/>
                  <a:pt x="1762" y="654"/>
                </a:cubicBezTo>
                <a:cubicBezTo>
                  <a:pt x="1762" y="654"/>
                  <a:pt x="1762" y="654"/>
                  <a:pt x="1762" y="654"/>
                </a:cubicBezTo>
                <a:cubicBezTo>
                  <a:pt x="1761" y="653"/>
                  <a:pt x="1761" y="653"/>
                  <a:pt x="1761" y="653"/>
                </a:cubicBezTo>
                <a:cubicBezTo>
                  <a:pt x="1762" y="652"/>
                  <a:pt x="1763" y="652"/>
                  <a:pt x="1764" y="652"/>
                </a:cubicBezTo>
                <a:cubicBezTo>
                  <a:pt x="1764" y="652"/>
                  <a:pt x="1765" y="653"/>
                  <a:pt x="1765" y="653"/>
                </a:cubicBezTo>
                <a:cubicBezTo>
                  <a:pt x="1765" y="655"/>
                  <a:pt x="1764" y="656"/>
                  <a:pt x="1763" y="656"/>
                </a:cubicBezTo>
                <a:cubicBezTo>
                  <a:pt x="1763" y="657"/>
                  <a:pt x="1763" y="657"/>
                  <a:pt x="1763" y="657"/>
                </a:cubicBezTo>
                <a:cubicBezTo>
                  <a:pt x="1763" y="657"/>
                  <a:pt x="1764" y="657"/>
                  <a:pt x="1764" y="657"/>
                </a:cubicBezTo>
                <a:cubicBezTo>
                  <a:pt x="1765" y="657"/>
                  <a:pt x="1765" y="657"/>
                  <a:pt x="1765" y="657"/>
                </a:cubicBezTo>
                <a:cubicBezTo>
                  <a:pt x="1765" y="657"/>
                  <a:pt x="1766" y="657"/>
                  <a:pt x="1766" y="657"/>
                </a:cubicBezTo>
                <a:cubicBezTo>
                  <a:pt x="1767" y="657"/>
                  <a:pt x="1767" y="657"/>
                  <a:pt x="1768" y="656"/>
                </a:cubicBezTo>
                <a:cubicBezTo>
                  <a:pt x="1768" y="656"/>
                  <a:pt x="1768" y="655"/>
                  <a:pt x="1769" y="655"/>
                </a:cubicBezTo>
                <a:cubicBezTo>
                  <a:pt x="1769" y="655"/>
                  <a:pt x="1770" y="655"/>
                  <a:pt x="1771" y="655"/>
                </a:cubicBezTo>
                <a:cubicBezTo>
                  <a:pt x="1771" y="655"/>
                  <a:pt x="1771" y="655"/>
                  <a:pt x="1771" y="655"/>
                </a:cubicBezTo>
                <a:cubicBezTo>
                  <a:pt x="1772" y="655"/>
                  <a:pt x="1772" y="655"/>
                  <a:pt x="1773" y="654"/>
                </a:cubicBezTo>
                <a:cubicBezTo>
                  <a:pt x="1773" y="653"/>
                  <a:pt x="1774" y="653"/>
                  <a:pt x="1775" y="653"/>
                </a:cubicBezTo>
                <a:cubicBezTo>
                  <a:pt x="1775" y="653"/>
                  <a:pt x="1775" y="652"/>
                  <a:pt x="1775" y="652"/>
                </a:cubicBezTo>
                <a:cubicBezTo>
                  <a:pt x="1776" y="652"/>
                  <a:pt x="1776" y="652"/>
                  <a:pt x="1776" y="652"/>
                </a:cubicBezTo>
                <a:cubicBezTo>
                  <a:pt x="1777" y="651"/>
                  <a:pt x="1777" y="651"/>
                  <a:pt x="1777" y="651"/>
                </a:cubicBezTo>
                <a:cubicBezTo>
                  <a:pt x="1777" y="651"/>
                  <a:pt x="1777" y="651"/>
                  <a:pt x="1777" y="651"/>
                </a:cubicBezTo>
                <a:cubicBezTo>
                  <a:pt x="1778" y="651"/>
                  <a:pt x="1779" y="651"/>
                  <a:pt x="1780" y="652"/>
                </a:cubicBezTo>
                <a:cubicBezTo>
                  <a:pt x="1780" y="652"/>
                  <a:pt x="1780" y="653"/>
                  <a:pt x="1780" y="653"/>
                </a:cubicBezTo>
                <a:cubicBezTo>
                  <a:pt x="1780" y="653"/>
                  <a:pt x="1780" y="653"/>
                  <a:pt x="1781" y="652"/>
                </a:cubicBezTo>
                <a:cubicBezTo>
                  <a:pt x="1781" y="652"/>
                  <a:pt x="1781" y="652"/>
                  <a:pt x="1781" y="652"/>
                </a:cubicBezTo>
                <a:cubicBezTo>
                  <a:pt x="1782" y="651"/>
                  <a:pt x="1782" y="651"/>
                  <a:pt x="1782" y="651"/>
                </a:cubicBezTo>
                <a:cubicBezTo>
                  <a:pt x="1782" y="651"/>
                  <a:pt x="1781" y="650"/>
                  <a:pt x="1782" y="649"/>
                </a:cubicBezTo>
                <a:cubicBezTo>
                  <a:pt x="1782" y="648"/>
                  <a:pt x="1783" y="648"/>
                  <a:pt x="1784" y="648"/>
                </a:cubicBezTo>
                <a:cubicBezTo>
                  <a:pt x="1785" y="648"/>
                  <a:pt x="1785" y="648"/>
                  <a:pt x="1786" y="648"/>
                </a:cubicBezTo>
                <a:cubicBezTo>
                  <a:pt x="1786" y="648"/>
                  <a:pt x="1787" y="648"/>
                  <a:pt x="1788" y="649"/>
                </a:cubicBezTo>
                <a:cubicBezTo>
                  <a:pt x="1788" y="650"/>
                  <a:pt x="1788" y="650"/>
                  <a:pt x="1788" y="651"/>
                </a:cubicBezTo>
                <a:cubicBezTo>
                  <a:pt x="1788" y="651"/>
                  <a:pt x="1788" y="651"/>
                  <a:pt x="1788" y="652"/>
                </a:cubicBezTo>
                <a:cubicBezTo>
                  <a:pt x="1788" y="652"/>
                  <a:pt x="1788" y="653"/>
                  <a:pt x="1788" y="654"/>
                </a:cubicBezTo>
                <a:cubicBezTo>
                  <a:pt x="1787" y="655"/>
                  <a:pt x="1787" y="655"/>
                  <a:pt x="1786" y="655"/>
                </a:cubicBezTo>
                <a:cubicBezTo>
                  <a:pt x="1786" y="655"/>
                  <a:pt x="1786" y="655"/>
                  <a:pt x="1785" y="656"/>
                </a:cubicBezTo>
                <a:cubicBezTo>
                  <a:pt x="1785" y="656"/>
                  <a:pt x="1785" y="656"/>
                  <a:pt x="1785" y="656"/>
                </a:cubicBezTo>
                <a:cubicBezTo>
                  <a:pt x="1786" y="656"/>
                  <a:pt x="1786" y="656"/>
                  <a:pt x="1786" y="656"/>
                </a:cubicBezTo>
                <a:cubicBezTo>
                  <a:pt x="1786" y="656"/>
                  <a:pt x="1787" y="657"/>
                  <a:pt x="1787" y="657"/>
                </a:cubicBezTo>
                <a:cubicBezTo>
                  <a:pt x="1787" y="657"/>
                  <a:pt x="1787" y="657"/>
                  <a:pt x="1788" y="657"/>
                </a:cubicBezTo>
                <a:cubicBezTo>
                  <a:pt x="1788" y="658"/>
                  <a:pt x="1788" y="658"/>
                  <a:pt x="1788" y="658"/>
                </a:cubicBezTo>
                <a:cubicBezTo>
                  <a:pt x="1788" y="658"/>
                  <a:pt x="1788" y="658"/>
                  <a:pt x="1788" y="658"/>
                </a:cubicBezTo>
                <a:cubicBezTo>
                  <a:pt x="1789" y="658"/>
                  <a:pt x="1790" y="659"/>
                  <a:pt x="1790" y="660"/>
                </a:cubicBezTo>
                <a:cubicBezTo>
                  <a:pt x="1790" y="661"/>
                  <a:pt x="1790" y="661"/>
                  <a:pt x="1790" y="661"/>
                </a:cubicBezTo>
                <a:cubicBezTo>
                  <a:pt x="1790" y="661"/>
                  <a:pt x="1791" y="661"/>
                  <a:pt x="1791" y="661"/>
                </a:cubicBezTo>
                <a:cubicBezTo>
                  <a:pt x="1792" y="661"/>
                  <a:pt x="1792" y="661"/>
                  <a:pt x="1793" y="662"/>
                </a:cubicBezTo>
                <a:cubicBezTo>
                  <a:pt x="1793" y="662"/>
                  <a:pt x="1794" y="662"/>
                  <a:pt x="1795" y="662"/>
                </a:cubicBezTo>
                <a:cubicBezTo>
                  <a:pt x="1795" y="662"/>
                  <a:pt x="1795" y="662"/>
                  <a:pt x="1795" y="662"/>
                </a:cubicBezTo>
                <a:cubicBezTo>
                  <a:pt x="1795" y="662"/>
                  <a:pt x="1795" y="662"/>
                  <a:pt x="1795" y="662"/>
                </a:cubicBezTo>
                <a:cubicBezTo>
                  <a:pt x="1795" y="662"/>
                  <a:pt x="1795" y="662"/>
                  <a:pt x="1795" y="662"/>
                </a:cubicBezTo>
                <a:cubicBezTo>
                  <a:pt x="1795" y="662"/>
                  <a:pt x="1795" y="662"/>
                  <a:pt x="1795" y="662"/>
                </a:cubicBezTo>
                <a:cubicBezTo>
                  <a:pt x="1795" y="661"/>
                  <a:pt x="1795" y="661"/>
                  <a:pt x="1795" y="661"/>
                </a:cubicBezTo>
                <a:cubicBezTo>
                  <a:pt x="1795" y="661"/>
                  <a:pt x="1795" y="661"/>
                  <a:pt x="1795" y="661"/>
                </a:cubicBezTo>
                <a:cubicBezTo>
                  <a:pt x="1795" y="661"/>
                  <a:pt x="1795" y="661"/>
                  <a:pt x="1795" y="661"/>
                </a:cubicBezTo>
                <a:cubicBezTo>
                  <a:pt x="1796" y="661"/>
                  <a:pt x="1797" y="660"/>
                  <a:pt x="1797" y="659"/>
                </a:cubicBezTo>
                <a:cubicBezTo>
                  <a:pt x="1797" y="659"/>
                  <a:pt x="1797" y="659"/>
                  <a:pt x="1797" y="658"/>
                </a:cubicBezTo>
                <a:cubicBezTo>
                  <a:pt x="1798" y="658"/>
                  <a:pt x="1798" y="657"/>
                  <a:pt x="1798" y="657"/>
                </a:cubicBezTo>
                <a:cubicBezTo>
                  <a:pt x="1799" y="656"/>
                  <a:pt x="1801" y="656"/>
                  <a:pt x="1802" y="657"/>
                </a:cubicBezTo>
                <a:cubicBezTo>
                  <a:pt x="1802" y="657"/>
                  <a:pt x="1802" y="657"/>
                  <a:pt x="1802" y="657"/>
                </a:cubicBezTo>
                <a:cubicBezTo>
                  <a:pt x="1803" y="655"/>
                  <a:pt x="1805" y="655"/>
                  <a:pt x="1807" y="655"/>
                </a:cubicBezTo>
                <a:cubicBezTo>
                  <a:pt x="1807" y="655"/>
                  <a:pt x="1808" y="654"/>
                  <a:pt x="1808" y="654"/>
                </a:cubicBezTo>
                <a:cubicBezTo>
                  <a:pt x="1808" y="654"/>
                  <a:pt x="1809" y="654"/>
                  <a:pt x="1809" y="654"/>
                </a:cubicBezTo>
                <a:cubicBezTo>
                  <a:pt x="1809" y="654"/>
                  <a:pt x="1809" y="654"/>
                  <a:pt x="1810" y="653"/>
                </a:cubicBezTo>
                <a:cubicBezTo>
                  <a:pt x="1810" y="652"/>
                  <a:pt x="1812" y="651"/>
                  <a:pt x="1812" y="651"/>
                </a:cubicBezTo>
                <a:cubicBezTo>
                  <a:pt x="1812" y="651"/>
                  <a:pt x="1813" y="650"/>
                  <a:pt x="1814" y="650"/>
                </a:cubicBezTo>
                <a:cubicBezTo>
                  <a:pt x="1814" y="650"/>
                  <a:pt x="1815" y="651"/>
                  <a:pt x="1815" y="651"/>
                </a:cubicBezTo>
                <a:cubicBezTo>
                  <a:pt x="1815" y="651"/>
                  <a:pt x="1815" y="651"/>
                  <a:pt x="1815" y="651"/>
                </a:cubicBezTo>
                <a:cubicBezTo>
                  <a:pt x="1815" y="651"/>
                  <a:pt x="1815" y="650"/>
                  <a:pt x="1815" y="650"/>
                </a:cubicBezTo>
                <a:cubicBezTo>
                  <a:pt x="1815" y="650"/>
                  <a:pt x="1815" y="650"/>
                  <a:pt x="1816" y="650"/>
                </a:cubicBezTo>
                <a:cubicBezTo>
                  <a:pt x="1816" y="649"/>
                  <a:pt x="1817" y="649"/>
                  <a:pt x="1817" y="649"/>
                </a:cubicBezTo>
                <a:cubicBezTo>
                  <a:pt x="1817" y="648"/>
                  <a:pt x="1818" y="648"/>
                  <a:pt x="1818" y="648"/>
                </a:cubicBezTo>
                <a:cubicBezTo>
                  <a:pt x="1818" y="648"/>
                  <a:pt x="1819" y="648"/>
                  <a:pt x="1819" y="648"/>
                </a:cubicBezTo>
                <a:cubicBezTo>
                  <a:pt x="1819" y="648"/>
                  <a:pt x="1820" y="647"/>
                  <a:pt x="1820" y="647"/>
                </a:cubicBezTo>
                <a:cubicBezTo>
                  <a:pt x="1821" y="647"/>
                  <a:pt x="1821" y="647"/>
                  <a:pt x="1822" y="647"/>
                </a:cubicBezTo>
                <a:cubicBezTo>
                  <a:pt x="1823" y="647"/>
                  <a:pt x="1823" y="647"/>
                  <a:pt x="1823" y="647"/>
                </a:cubicBezTo>
                <a:cubicBezTo>
                  <a:pt x="1823" y="647"/>
                  <a:pt x="1823" y="647"/>
                  <a:pt x="1824" y="647"/>
                </a:cubicBezTo>
                <a:cubicBezTo>
                  <a:pt x="1824" y="647"/>
                  <a:pt x="1824" y="647"/>
                  <a:pt x="1824" y="647"/>
                </a:cubicBezTo>
                <a:cubicBezTo>
                  <a:pt x="1825" y="647"/>
                  <a:pt x="1826" y="647"/>
                  <a:pt x="1826" y="647"/>
                </a:cubicBezTo>
                <a:cubicBezTo>
                  <a:pt x="1826" y="646"/>
                  <a:pt x="1827" y="646"/>
                  <a:pt x="1828" y="646"/>
                </a:cubicBezTo>
                <a:cubicBezTo>
                  <a:pt x="1828" y="646"/>
                  <a:pt x="1829" y="646"/>
                  <a:pt x="1829" y="647"/>
                </a:cubicBezTo>
                <a:cubicBezTo>
                  <a:pt x="1829" y="647"/>
                  <a:pt x="1830" y="647"/>
                  <a:pt x="1831" y="647"/>
                </a:cubicBezTo>
                <a:cubicBezTo>
                  <a:pt x="1831" y="647"/>
                  <a:pt x="1831" y="647"/>
                  <a:pt x="1831" y="647"/>
                </a:cubicBezTo>
                <a:cubicBezTo>
                  <a:pt x="1831" y="647"/>
                  <a:pt x="1834" y="648"/>
                  <a:pt x="1835" y="649"/>
                </a:cubicBezTo>
                <a:cubicBezTo>
                  <a:pt x="1835" y="650"/>
                  <a:pt x="1835" y="650"/>
                  <a:pt x="1834" y="651"/>
                </a:cubicBezTo>
                <a:cubicBezTo>
                  <a:pt x="1833" y="651"/>
                  <a:pt x="1833" y="651"/>
                  <a:pt x="1832" y="652"/>
                </a:cubicBezTo>
                <a:cubicBezTo>
                  <a:pt x="1832" y="652"/>
                  <a:pt x="1832" y="652"/>
                  <a:pt x="1832" y="652"/>
                </a:cubicBezTo>
                <a:cubicBezTo>
                  <a:pt x="1832" y="652"/>
                  <a:pt x="1832" y="652"/>
                  <a:pt x="1832" y="652"/>
                </a:cubicBezTo>
                <a:cubicBezTo>
                  <a:pt x="1832" y="652"/>
                  <a:pt x="1833" y="653"/>
                  <a:pt x="1833" y="653"/>
                </a:cubicBezTo>
                <a:cubicBezTo>
                  <a:pt x="1833" y="653"/>
                  <a:pt x="1834" y="653"/>
                  <a:pt x="1834" y="653"/>
                </a:cubicBezTo>
                <a:cubicBezTo>
                  <a:pt x="1834" y="653"/>
                  <a:pt x="1835" y="653"/>
                  <a:pt x="1835" y="654"/>
                </a:cubicBezTo>
                <a:cubicBezTo>
                  <a:pt x="1836" y="653"/>
                  <a:pt x="1837" y="653"/>
                  <a:pt x="1838" y="652"/>
                </a:cubicBezTo>
                <a:cubicBezTo>
                  <a:pt x="1839" y="652"/>
                  <a:pt x="1840" y="652"/>
                  <a:pt x="1841" y="651"/>
                </a:cubicBezTo>
                <a:cubicBezTo>
                  <a:pt x="1842" y="651"/>
                  <a:pt x="1842" y="651"/>
                  <a:pt x="1842" y="651"/>
                </a:cubicBezTo>
                <a:cubicBezTo>
                  <a:pt x="1843" y="650"/>
                  <a:pt x="1843" y="651"/>
                  <a:pt x="1844" y="651"/>
                </a:cubicBezTo>
                <a:cubicBezTo>
                  <a:pt x="1844" y="651"/>
                  <a:pt x="1844" y="652"/>
                  <a:pt x="1844" y="652"/>
                </a:cubicBezTo>
                <a:cubicBezTo>
                  <a:pt x="1844" y="652"/>
                  <a:pt x="1845" y="652"/>
                  <a:pt x="1845" y="651"/>
                </a:cubicBezTo>
                <a:cubicBezTo>
                  <a:pt x="1846" y="651"/>
                  <a:pt x="1846" y="651"/>
                  <a:pt x="1846" y="651"/>
                </a:cubicBezTo>
                <a:cubicBezTo>
                  <a:pt x="1847" y="651"/>
                  <a:pt x="1847" y="651"/>
                  <a:pt x="1848" y="651"/>
                </a:cubicBezTo>
                <a:cubicBezTo>
                  <a:pt x="1849" y="652"/>
                  <a:pt x="1849" y="652"/>
                  <a:pt x="1850" y="652"/>
                </a:cubicBezTo>
                <a:cubicBezTo>
                  <a:pt x="1851" y="651"/>
                  <a:pt x="1851" y="652"/>
                  <a:pt x="1852" y="652"/>
                </a:cubicBezTo>
                <a:cubicBezTo>
                  <a:pt x="1853" y="652"/>
                  <a:pt x="1853" y="652"/>
                  <a:pt x="1853" y="652"/>
                </a:cubicBezTo>
                <a:cubicBezTo>
                  <a:pt x="1854" y="652"/>
                  <a:pt x="1854" y="652"/>
                  <a:pt x="1854" y="652"/>
                </a:cubicBezTo>
                <a:cubicBezTo>
                  <a:pt x="1855" y="652"/>
                  <a:pt x="1857" y="652"/>
                  <a:pt x="1859" y="652"/>
                </a:cubicBezTo>
                <a:cubicBezTo>
                  <a:pt x="1860" y="652"/>
                  <a:pt x="1862" y="652"/>
                  <a:pt x="1863" y="652"/>
                </a:cubicBezTo>
                <a:cubicBezTo>
                  <a:pt x="1864" y="652"/>
                  <a:pt x="1864" y="652"/>
                  <a:pt x="1864" y="652"/>
                </a:cubicBezTo>
                <a:cubicBezTo>
                  <a:pt x="1864" y="652"/>
                  <a:pt x="1865" y="652"/>
                  <a:pt x="1866" y="652"/>
                </a:cubicBezTo>
                <a:cubicBezTo>
                  <a:pt x="1867" y="651"/>
                  <a:pt x="1867" y="651"/>
                  <a:pt x="1868" y="651"/>
                </a:cubicBezTo>
                <a:cubicBezTo>
                  <a:pt x="1868" y="651"/>
                  <a:pt x="1869" y="651"/>
                  <a:pt x="1869" y="651"/>
                </a:cubicBezTo>
                <a:cubicBezTo>
                  <a:pt x="1869" y="652"/>
                  <a:pt x="1869" y="652"/>
                  <a:pt x="1869" y="652"/>
                </a:cubicBezTo>
                <a:cubicBezTo>
                  <a:pt x="1869" y="651"/>
                  <a:pt x="1869" y="651"/>
                  <a:pt x="1870" y="651"/>
                </a:cubicBezTo>
                <a:cubicBezTo>
                  <a:pt x="1870" y="651"/>
                  <a:pt x="1870" y="651"/>
                  <a:pt x="1870" y="650"/>
                </a:cubicBezTo>
                <a:cubicBezTo>
                  <a:pt x="1870" y="649"/>
                  <a:pt x="1870" y="649"/>
                  <a:pt x="1870" y="648"/>
                </a:cubicBezTo>
                <a:cubicBezTo>
                  <a:pt x="1870" y="648"/>
                  <a:pt x="1870" y="648"/>
                  <a:pt x="1870" y="648"/>
                </a:cubicBezTo>
                <a:cubicBezTo>
                  <a:pt x="1870" y="647"/>
                  <a:pt x="1869" y="647"/>
                  <a:pt x="1869" y="647"/>
                </a:cubicBezTo>
                <a:cubicBezTo>
                  <a:pt x="1868" y="647"/>
                  <a:pt x="1868" y="646"/>
                  <a:pt x="1868" y="646"/>
                </a:cubicBezTo>
                <a:cubicBezTo>
                  <a:pt x="1867" y="646"/>
                  <a:pt x="1867" y="646"/>
                  <a:pt x="1867" y="645"/>
                </a:cubicBezTo>
                <a:cubicBezTo>
                  <a:pt x="1866" y="646"/>
                  <a:pt x="1865" y="646"/>
                  <a:pt x="1864" y="646"/>
                </a:cubicBezTo>
                <a:cubicBezTo>
                  <a:pt x="1863" y="646"/>
                  <a:pt x="1862" y="645"/>
                  <a:pt x="1862" y="645"/>
                </a:cubicBezTo>
                <a:cubicBezTo>
                  <a:pt x="1862" y="645"/>
                  <a:pt x="1862" y="645"/>
                  <a:pt x="1862" y="645"/>
                </a:cubicBezTo>
                <a:cubicBezTo>
                  <a:pt x="1861" y="644"/>
                  <a:pt x="1860" y="644"/>
                  <a:pt x="1860" y="643"/>
                </a:cubicBezTo>
                <a:cubicBezTo>
                  <a:pt x="1860" y="643"/>
                  <a:pt x="1860" y="643"/>
                  <a:pt x="1860" y="643"/>
                </a:cubicBezTo>
                <a:cubicBezTo>
                  <a:pt x="1859" y="643"/>
                  <a:pt x="1859" y="643"/>
                  <a:pt x="1858" y="643"/>
                </a:cubicBezTo>
                <a:cubicBezTo>
                  <a:pt x="1858" y="642"/>
                  <a:pt x="1857" y="642"/>
                  <a:pt x="1857" y="642"/>
                </a:cubicBezTo>
                <a:cubicBezTo>
                  <a:pt x="1856" y="641"/>
                  <a:pt x="1856" y="640"/>
                  <a:pt x="1856" y="640"/>
                </a:cubicBezTo>
                <a:cubicBezTo>
                  <a:pt x="1856" y="639"/>
                  <a:pt x="1856" y="639"/>
                  <a:pt x="1856" y="639"/>
                </a:cubicBezTo>
                <a:cubicBezTo>
                  <a:pt x="1856" y="639"/>
                  <a:pt x="1856" y="639"/>
                  <a:pt x="1856" y="638"/>
                </a:cubicBezTo>
                <a:cubicBezTo>
                  <a:pt x="1856" y="638"/>
                  <a:pt x="1855" y="638"/>
                  <a:pt x="1855" y="638"/>
                </a:cubicBezTo>
                <a:cubicBezTo>
                  <a:pt x="1854" y="637"/>
                  <a:pt x="1854" y="636"/>
                  <a:pt x="1854" y="636"/>
                </a:cubicBezTo>
                <a:cubicBezTo>
                  <a:pt x="1855" y="635"/>
                  <a:pt x="1855" y="635"/>
                  <a:pt x="1855" y="634"/>
                </a:cubicBezTo>
                <a:cubicBezTo>
                  <a:pt x="1855" y="634"/>
                  <a:pt x="1855" y="634"/>
                  <a:pt x="1855" y="634"/>
                </a:cubicBezTo>
                <a:cubicBezTo>
                  <a:pt x="1855" y="634"/>
                  <a:pt x="1855" y="634"/>
                  <a:pt x="1855" y="634"/>
                </a:cubicBezTo>
                <a:cubicBezTo>
                  <a:pt x="1855" y="634"/>
                  <a:pt x="1855" y="633"/>
                  <a:pt x="1855" y="633"/>
                </a:cubicBezTo>
                <a:cubicBezTo>
                  <a:pt x="1855" y="633"/>
                  <a:pt x="1855" y="632"/>
                  <a:pt x="1855" y="632"/>
                </a:cubicBezTo>
                <a:cubicBezTo>
                  <a:pt x="1855" y="632"/>
                  <a:pt x="1855" y="632"/>
                  <a:pt x="1855" y="631"/>
                </a:cubicBezTo>
                <a:cubicBezTo>
                  <a:pt x="1855" y="631"/>
                  <a:pt x="1855" y="631"/>
                  <a:pt x="1855" y="631"/>
                </a:cubicBezTo>
                <a:cubicBezTo>
                  <a:pt x="1854" y="631"/>
                  <a:pt x="1854" y="630"/>
                  <a:pt x="1854" y="630"/>
                </a:cubicBezTo>
                <a:cubicBezTo>
                  <a:pt x="1854" y="629"/>
                  <a:pt x="1853" y="628"/>
                  <a:pt x="1855" y="626"/>
                </a:cubicBezTo>
                <a:cubicBezTo>
                  <a:pt x="1855" y="626"/>
                  <a:pt x="1855" y="626"/>
                  <a:pt x="1855" y="625"/>
                </a:cubicBezTo>
                <a:cubicBezTo>
                  <a:pt x="1855" y="625"/>
                  <a:pt x="1855" y="624"/>
                  <a:pt x="1855" y="624"/>
                </a:cubicBezTo>
                <a:cubicBezTo>
                  <a:pt x="1856" y="623"/>
                  <a:pt x="1856" y="622"/>
                  <a:pt x="1857" y="622"/>
                </a:cubicBezTo>
                <a:cubicBezTo>
                  <a:pt x="1857" y="621"/>
                  <a:pt x="1858" y="621"/>
                  <a:pt x="1858" y="620"/>
                </a:cubicBezTo>
                <a:cubicBezTo>
                  <a:pt x="1858" y="620"/>
                  <a:pt x="1858" y="620"/>
                  <a:pt x="1858" y="620"/>
                </a:cubicBezTo>
                <a:cubicBezTo>
                  <a:pt x="1858" y="619"/>
                  <a:pt x="1858" y="619"/>
                  <a:pt x="1858" y="618"/>
                </a:cubicBezTo>
                <a:cubicBezTo>
                  <a:pt x="1858" y="618"/>
                  <a:pt x="1859" y="617"/>
                  <a:pt x="1859" y="617"/>
                </a:cubicBezTo>
                <a:cubicBezTo>
                  <a:pt x="1859" y="617"/>
                  <a:pt x="1859" y="616"/>
                  <a:pt x="1859" y="616"/>
                </a:cubicBezTo>
                <a:cubicBezTo>
                  <a:pt x="1859" y="615"/>
                  <a:pt x="1860" y="615"/>
                  <a:pt x="1860" y="614"/>
                </a:cubicBezTo>
                <a:cubicBezTo>
                  <a:pt x="1861" y="613"/>
                  <a:pt x="1862" y="613"/>
                  <a:pt x="1862" y="612"/>
                </a:cubicBezTo>
                <a:cubicBezTo>
                  <a:pt x="1863" y="612"/>
                  <a:pt x="1863" y="612"/>
                  <a:pt x="1864" y="612"/>
                </a:cubicBezTo>
                <a:cubicBezTo>
                  <a:pt x="1864" y="611"/>
                  <a:pt x="1865" y="611"/>
                  <a:pt x="1866" y="611"/>
                </a:cubicBezTo>
                <a:cubicBezTo>
                  <a:pt x="1867" y="611"/>
                  <a:pt x="1867" y="611"/>
                  <a:pt x="1868" y="611"/>
                </a:cubicBezTo>
                <a:cubicBezTo>
                  <a:pt x="1868" y="610"/>
                  <a:pt x="1869" y="609"/>
                  <a:pt x="1870" y="609"/>
                </a:cubicBezTo>
                <a:cubicBezTo>
                  <a:pt x="1871" y="609"/>
                  <a:pt x="1871" y="609"/>
                  <a:pt x="1871" y="610"/>
                </a:cubicBezTo>
                <a:cubicBezTo>
                  <a:pt x="1873" y="610"/>
                  <a:pt x="1873" y="612"/>
                  <a:pt x="1872" y="612"/>
                </a:cubicBezTo>
                <a:cubicBezTo>
                  <a:pt x="1872" y="613"/>
                  <a:pt x="1872" y="613"/>
                  <a:pt x="1872" y="613"/>
                </a:cubicBezTo>
                <a:cubicBezTo>
                  <a:pt x="1873" y="613"/>
                  <a:pt x="1873" y="613"/>
                  <a:pt x="1873" y="614"/>
                </a:cubicBezTo>
                <a:cubicBezTo>
                  <a:pt x="1873" y="614"/>
                  <a:pt x="1874" y="614"/>
                  <a:pt x="1874" y="614"/>
                </a:cubicBezTo>
                <a:cubicBezTo>
                  <a:pt x="1874" y="615"/>
                  <a:pt x="1874" y="615"/>
                  <a:pt x="1874" y="616"/>
                </a:cubicBezTo>
                <a:cubicBezTo>
                  <a:pt x="1875" y="616"/>
                  <a:pt x="1875" y="616"/>
                  <a:pt x="1875" y="616"/>
                </a:cubicBezTo>
                <a:cubicBezTo>
                  <a:pt x="1875" y="617"/>
                  <a:pt x="1875" y="617"/>
                  <a:pt x="1875" y="617"/>
                </a:cubicBezTo>
                <a:cubicBezTo>
                  <a:pt x="1876" y="617"/>
                  <a:pt x="1877" y="618"/>
                  <a:pt x="1877" y="620"/>
                </a:cubicBezTo>
                <a:cubicBezTo>
                  <a:pt x="1877" y="620"/>
                  <a:pt x="1877" y="620"/>
                  <a:pt x="1877" y="620"/>
                </a:cubicBezTo>
                <a:cubicBezTo>
                  <a:pt x="1878" y="621"/>
                  <a:pt x="1880" y="621"/>
                  <a:pt x="1881" y="620"/>
                </a:cubicBezTo>
                <a:cubicBezTo>
                  <a:pt x="1881" y="620"/>
                  <a:pt x="1881" y="620"/>
                  <a:pt x="1881" y="620"/>
                </a:cubicBezTo>
                <a:cubicBezTo>
                  <a:pt x="1882" y="619"/>
                  <a:pt x="1882" y="619"/>
                  <a:pt x="1882" y="618"/>
                </a:cubicBezTo>
                <a:cubicBezTo>
                  <a:pt x="1883" y="616"/>
                  <a:pt x="1883" y="616"/>
                  <a:pt x="1883" y="616"/>
                </a:cubicBezTo>
                <a:cubicBezTo>
                  <a:pt x="1883" y="616"/>
                  <a:pt x="1884" y="615"/>
                  <a:pt x="1884" y="615"/>
                </a:cubicBezTo>
                <a:cubicBezTo>
                  <a:pt x="1885" y="615"/>
                  <a:pt x="1885" y="615"/>
                  <a:pt x="1885" y="615"/>
                </a:cubicBezTo>
                <a:cubicBezTo>
                  <a:pt x="1885" y="615"/>
                  <a:pt x="1885" y="614"/>
                  <a:pt x="1885" y="614"/>
                </a:cubicBezTo>
                <a:cubicBezTo>
                  <a:pt x="1885" y="614"/>
                  <a:pt x="1884" y="613"/>
                  <a:pt x="1884" y="613"/>
                </a:cubicBezTo>
                <a:cubicBezTo>
                  <a:pt x="1884" y="612"/>
                  <a:pt x="1884" y="611"/>
                  <a:pt x="1885" y="611"/>
                </a:cubicBezTo>
                <a:cubicBezTo>
                  <a:pt x="1885" y="610"/>
                  <a:pt x="1885" y="610"/>
                  <a:pt x="1884" y="610"/>
                </a:cubicBezTo>
                <a:cubicBezTo>
                  <a:pt x="1884" y="610"/>
                  <a:pt x="1884" y="610"/>
                  <a:pt x="1884" y="610"/>
                </a:cubicBezTo>
                <a:cubicBezTo>
                  <a:pt x="1884" y="610"/>
                  <a:pt x="1884" y="609"/>
                  <a:pt x="1884" y="609"/>
                </a:cubicBezTo>
                <a:cubicBezTo>
                  <a:pt x="1884" y="607"/>
                  <a:pt x="1885" y="606"/>
                  <a:pt x="1886" y="605"/>
                </a:cubicBezTo>
                <a:cubicBezTo>
                  <a:pt x="1886" y="605"/>
                  <a:pt x="1886" y="604"/>
                  <a:pt x="1886" y="603"/>
                </a:cubicBezTo>
                <a:cubicBezTo>
                  <a:pt x="1886" y="603"/>
                  <a:pt x="1885" y="604"/>
                  <a:pt x="1885" y="604"/>
                </a:cubicBezTo>
                <a:cubicBezTo>
                  <a:pt x="1885" y="604"/>
                  <a:pt x="1885" y="604"/>
                  <a:pt x="1885" y="604"/>
                </a:cubicBezTo>
                <a:cubicBezTo>
                  <a:pt x="1885" y="604"/>
                  <a:pt x="1885" y="604"/>
                  <a:pt x="1885" y="604"/>
                </a:cubicBezTo>
                <a:cubicBezTo>
                  <a:pt x="1885" y="605"/>
                  <a:pt x="1884" y="606"/>
                  <a:pt x="1883" y="606"/>
                </a:cubicBezTo>
                <a:cubicBezTo>
                  <a:pt x="1883" y="606"/>
                  <a:pt x="1883" y="606"/>
                  <a:pt x="1883" y="606"/>
                </a:cubicBezTo>
                <a:cubicBezTo>
                  <a:pt x="1882" y="606"/>
                  <a:pt x="1881" y="605"/>
                  <a:pt x="1881" y="605"/>
                </a:cubicBezTo>
                <a:cubicBezTo>
                  <a:pt x="1880" y="604"/>
                  <a:pt x="1880" y="604"/>
                  <a:pt x="1880" y="604"/>
                </a:cubicBezTo>
                <a:cubicBezTo>
                  <a:pt x="1880" y="604"/>
                  <a:pt x="1880" y="603"/>
                  <a:pt x="1879" y="603"/>
                </a:cubicBezTo>
                <a:cubicBezTo>
                  <a:pt x="1879" y="603"/>
                  <a:pt x="1878" y="602"/>
                  <a:pt x="1878" y="601"/>
                </a:cubicBezTo>
                <a:cubicBezTo>
                  <a:pt x="1877" y="601"/>
                  <a:pt x="1876" y="601"/>
                  <a:pt x="1875" y="602"/>
                </a:cubicBezTo>
                <a:cubicBezTo>
                  <a:pt x="1875" y="602"/>
                  <a:pt x="1875" y="602"/>
                  <a:pt x="1874" y="602"/>
                </a:cubicBezTo>
                <a:cubicBezTo>
                  <a:pt x="1874" y="602"/>
                  <a:pt x="1874" y="602"/>
                  <a:pt x="1874" y="602"/>
                </a:cubicBezTo>
                <a:cubicBezTo>
                  <a:pt x="1874" y="602"/>
                  <a:pt x="1874" y="603"/>
                  <a:pt x="1873" y="603"/>
                </a:cubicBezTo>
                <a:cubicBezTo>
                  <a:pt x="1873" y="604"/>
                  <a:pt x="1872" y="604"/>
                  <a:pt x="1871" y="605"/>
                </a:cubicBezTo>
                <a:cubicBezTo>
                  <a:pt x="1870" y="605"/>
                  <a:pt x="1870" y="605"/>
                  <a:pt x="1870" y="606"/>
                </a:cubicBezTo>
                <a:cubicBezTo>
                  <a:pt x="1869" y="606"/>
                  <a:pt x="1869" y="606"/>
                  <a:pt x="1868" y="606"/>
                </a:cubicBezTo>
                <a:cubicBezTo>
                  <a:pt x="1868" y="606"/>
                  <a:pt x="1868" y="606"/>
                  <a:pt x="1868" y="607"/>
                </a:cubicBezTo>
                <a:cubicBezTo>
                  <a:pt x="1868" y="607"/>
                  <a:pt x="1868" y="607"/>
                  <a:pt x="1868" y="607"/>
                </a:cubicBezTo>
                <a:cubicBezTo>
                  <a:pt x="1867" y="609"/>
                  <a:pt x="1866" y="610"/>
                  <a:pt x="1865" y="610"/>
                </a:cubicBezTo>
                <a:cubicBezTo>
                  <a:pt x="1865" y="610"/>
                  <a:pt x="1865" y="610"/>
                  <a:pt x="1865" y="610"/>
                </a:cubicBezTo>
                <a:cubicBezTo>
                  <a:pt x="1865" y="610"/>
                  <a:pt x="1863" y="610"/>
                  <a:pt x="1862" y="609"/>
                </a:cubicBezTo>
                <a:cubicBezTo>
                  <a:pt x="1862" y="608"/>
                  <a:pt x="1862" y="607"/>
                  <a:pt x="1863" y="606"/>
                </a:cubicBezTo>
                <a:cubicBezTo>
                  <a:pt x="1864" y="605"/>
                  <a:pt x="1864" y="605"/>
                  <a:pt x="1864" y="605"/>
                </a:cubicBezTo>
                <a:cubicBezTo>
                  <a:pt x="1864" y="605"/>
                  <a:pt x="1864" y="605"/>
                  <a:pt x="1864" y="605"/>
                </a:cubicBezTo>
                <a:cubicBezTo>
                  <a:pt x="1864" y="605"/>
                  <a:pt x="1863" y="605"/>
                  <a:pt x="1863" y="605"/>
                </a:cubicBezTo>
                <a:cubicBezTo>
                  <a:pt x="1862" y="604"/>
                  <a:pt x="1862" y="603"/>
                  <a:pt x="1862" y="602"/>
                </a:cubicBezTo>
                <a:cubicBezTo>
                  <a:pt x="1862" y="602"/>
                  <a:pt x="1862" y="601"/>
                  <a:pt x="1862" y="601"/>
                </a:cubicBezTo>
                <a:cubicBezTo>
                  <a:pt x="1863" y="601"/>
                  <a:pt x="1863" y="601"/>
                  <a:pt x="1863" y="601"/>
                </a:cubicBezTo>
                <a:cubicBezTo>
                  <a:pt x="1862" y="600"/>
                  <a:pt x="1862" y="600"/>
                  <a:pt x="1863" y="599"/>
                </a:cubicBezTo>
                <a:cubicBezTo>
                  <a:pt x="1863" y="599"/>
                  <a:pt x="1863" y="598"/>
                  <a:pt x="1864" y="598"/>
                </a:cubicBezTo>
                <a:cubicBezTo>
                  <a:pt x="1865" y="598"/>
                  <a:pt x="1865" y="598"/>
                  <a:pt x="1865" y="598"/>
                </a:cubicBezTo>
                <a:cubicBezTo>
                  <a:pt x="1865" y="598"/>
                  <a:pt x="1865" y="598"/>
                  <a:pt x="1865" y="598"/>
                </a:cubicBezTo>
                <a:cubicBezTo>
                  <a:pt x="1866" y="598"/>
                  <a:pt x="1866" y="598"/>
                  <a:pt x="1866" y="598"/>
                </a:cubicBezTo>
                <a:cubicBezTo>
                  <a:pt x="1867" y="598"/>
                  <a:pt x="1867" y="597"/>
                  <a:pt x="1868" y="597"/>
                </a:cubicBezTo>
                <a:cubicBezTo>
                  <a:pt x="1868" y="597"/>
                  <a:pt x="1868" y="597"/>
                  <a:pt x="1868" y="597"/>
                </a:cubicBezTo>
                <a:cubicBezTo>
                  <a:pt x="1869" y="597"/>
                  <a:pt x="1869" y="597"/>
                  <a:pt x="1869" y="597"/>
                </a:cubicBezTo>
                <a:cubicBezTo>
                  <a:pt x="1869" y="596"/>
                  <a:pt x="1869" y="596"/>
                  <a:pt x="1868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7" y="596"/>
                  <a:pt x="1867" y="596"/>
                  <a:pt x="1866" y="596"/>
                </a:cubicBezTo>
                <a:cubicBezTo>
                  <a:pt x="1865" y="596"/>
                  <a:pt x="1864" y="596"/>
                  <a:pt x="1864" y="595"/>
                </a:cubicBezTo>
                <a:cubicBezTo>
                  <a:pt x="1864" y="594"/>
                  <a:pt x="1865" y="593"/>
                  <a:pt x="1865" y="593"/>
                </a:cubicBezTo>
                <a:cubicBezTo>
                  <a:pt x="1866" y="593"/>
                  <a:pt x="1866" y="593"/>
                  <a:pt x="1866" y="593"/>
                </a:cubicBezTo>
                <a:cubicBezTo>
                  <a:pt x="1867" y="593"/>
                  <a:pt x="1868" y="592"/>
                  <a:pt x="1868" y="592"/>
                </a:cubicBezTo>
                <a:cubicBezTo>
                  <a:pt x="1869" y="592"/>
                  <a:pt x="1869" y="592"/>
                  <a:pt x="1869" y="592"/>
                </a:cubicBezTo>
                <a:cubicBezTo>
                  <a:pt x="1869" y="592"/>
                  <a:pt x="1870" y="592"/>
                  <a:pt x="1870" y="592"/>
                </a:cubicBezTo>
                <a:cubicBezTo>
                  <a:pt x="1870" y="591"/>
                  <a:pt x="1871" y="591"/>
                  <a:pt x="1871" y="591"/>
                </a:cubicBezTo>
                <a:cubicBezTo>
                  <a:pt x="1872" y="592"/>
                  <a:pt x="1873" y="592"/>
                  <a:pt x="1873" y="592"/>
                </a:cubicBezTo>
                <a:cubicBezTo>
                  <a:pt x="1873" y="592"/>
                  <a:pt x="1874" y="591"/>
                  <a:pt x="1874" y="591"/>
                </a:cubicBezTo>
                <a:cubicBezTo>
                  <a:pt x="1875" y="591"/>
                  <a:pt x="1875" y="591"/>
                  <a:pt x="1875" y="591"/>
                </a:cubicBezTo>
                <a:cubicBezTo>
                  <a:pt x="1876" y="591"/>
                  <a:pt x="1877" y="592"/>
                  <a:pt x="1877" y="593"/>
                </a:cubicBezTo>
                <a:cubicBezTo>
                  <a:pt x="1877" y="592"/>
                  <a:pt x="1877" y="592"/>
                  <a:pt x="1877" y="592"/>
                </a:cubicBezTo>
                <a:cubicBezTo>
                  <a:pt x="1877" y="591"/>
                  <a:pt x="1877" y="591"/>
                  <a:pt x="1877" y="590"/>
                </a:cubicBezTo>
                <a:cubicBezTo>
                  <a:pt x="1877" y="590"/>
                  <a:pt x="1878" y="589"/>
                  <a:pt x="1878" y="589"/>
                </a:cubicBezTo>
                <a:cubicBezTo>
                  <a:pt x="1878" y="589"/>
                  <a:pt x="1878" y="589"/>
                  <a:pt x="1878" y="589"/>
                </a:cubicBezTo>
                <a:cubicBezTo>
                  <a:pt x="1878" y="589"/>
                  <a:pt x="1878" y="589"/>
                  <a:pt x="1878" y="589"/>
                </a:cubicBezTo>
                <a:cubicBezTo>
                  <a:pt x="1878" y="589"/>
                  <a:pt x="1879" y="588"/>
                  <a:pt x="1879" y="588"/>
                </a:cubicBezTo>
                <a:cubicBezTo>
                  <a:pt x="1879" y="587"/>
                  <a:pt x="1880" y="587"/>
                  <a:pt x="1881" y="587"/>
                </a:cubicBezTo>
                <a:cubicBezTo>
                  <a:pt x="1881" y="587"/>
                  <a:pt x="1882" y="586"/>
                  <a:pt x="1882" y="586"/>
                </a:cubicBezTo>
                <a:cubicBezTo>
                  <a:pt x="1882" y="587"/>
                  <a:pt x="1882" y="587"/>
                  <a:pt x="1882" y="587"/>
                </a:cubicBezTo>
                <a:cubicBezTo>
                  <a:pt x="1882" y="587"/>
                  <a:pt x="1882" y="587"/>
                  <a:pt x="1882" y="587"/>
                </a:cubicBezTo>
                <a:cubicBezTo>
                  <a:pt x="1882" y="586"/>
                  <a:pt x="1882" y="586"/>
                  <a:pt x="1882" y="586"/>
                </a:cubicBezTo>
                <a:cubicBezTo>
                  <a:pt x="1883" y="586"/>
                  <a:pt x="1883" y="586"/>
                  <a:pt x="1883" y="586"/>
                </a:cubicBezTo>
                <a:cubicBezTo>
                  <a:pt x="1883" y="586"/>
                  <a:pt x="1883" y="585"/>
                  <a:pt x="1884" y="585"/>
                </a:cubicBezTo>
                <a:cubicBezTo>
                  <a:pt x="1884" y="585"/>
                  <a:pt x="1885" y="585"/>
                  <a:pt x="1885" y="585"/>
                </a:cubicBezTo>
                <a:cubicBezTo>
                  <a:pt x="1885" y="585"/>
                  <a:pt x="1885" y="585"/>
                  <a:pt x="1885" y="585"/>
                </a:cubicBezTo>
                <a:cubicBezTo>
                  <a:pt x="1886" y="585"/>
                  <a:pt x="1886" y="585"/>
                  <a:pt x="1886" y="585"/>
                </a:cubicBezTo>
                <a:cubicBezTo>
                  <a:pt x="1887" y="585"/>
                  <a:pt x="1887" y="585"/>
                  <a:pt x="1887" y="585"/>
                </a:cubicBezTo>
                <a:cubicBezTo>
                  <a:pt x="1888" y="585"/>
                  <a:pt x="1888" y="585"/>
                  <a:pt x="1888" y="584"/>
                </a:cubicBezTo>
                <a:cubicBezTo>
                  <a:pt x="1888" y="584"/>
                  <a:pt x="1889" y="583"/>
                  <a:pt x="1890" y="583"/>
                </a:cubicBezTo>
                <a:cubicBezTo>
                  <a:pt x="1890" y="583"/>
                  <a:pt x="1891" y="584"/>
                  <a:pt x="1891" y="584"/>
                </a:cubicBezTo>
                <a:cubicBezTo>
                  <a:pt x="1891" y="584"/>
                  <a:pt x="1892" y="584"/>
                  <a:pt x="1892" y="584"/>
                </a:cubicBezTo>
                <a:cubicBezTo>
                  <a:pt x="1893" y="584"/>
                  <a:pt x="1893" y="584"/>
                  <a:pt x="1894" y="584"/>
                </a:cubicBezTo>
                <a:cubicBezTo>
                  <a:pt x="1894" y="584"/>
                  <a:pt x="1894" y="584"/>
                  <a:pt x="1894" y="584"/>
                </a:cubicBezTo>
                <a:cubicBezTo>
                  <a:pt x="1895" y="584"/>
                  <a:pt x="1895" y="584"/>
                  <a:pt x="1895" y="583"/>
                </a:cubicBezTo>
                <a:cubicBezTo>
                  <a:pt x="1896" y="581"/>
                  <a:pt x="1898" y="581"/>
                  <a:pt x="1899" y="582"/>
                </a:cubicBezTo>
                <a:cubicBezTo>
                  <a:pt x="1899" y="582"/>
                  <a:pt x="1900" y="583"/>
                  <a:pt x="1900" y="583"/>
                </a:cubicBezTo>
                <a:cubicBezTo>
                  <a:pt x="1901" y="583"/>
                  <a:pt x="1901" y="583"/>
                  <a:pt x="1902" y="583"/>
                </a:cubicBezTo>
                <a:cubicBezTo>
                  <a:pt x="1903" y="583"/>
                  <a:pt x="1903" y="583"/>
                  <a:pt x="1904" y="583"/>
                </a:cubicBezTo>
                <a:cubicBezTo>
                  <a:pt x="1905" y="583"/>
                  <a:pt x="1905" y="583"/>
                  <a:pt x="1905" y="583"/>
                </a:cubicBezTo>
                <a:cubicBezTo>
                  <a:pt x="1905" y="583"/>
                  <a:pt x="1905" y="583"/>
                  <a:pt x="1905" y="583"/>
                </a:cubicBezTo>
                <a:cubicBezTo>
                  <a:pt x="1906" y="583"/>
                  <a:pt x="1907" y="583"/>
                  <a:pt x="1907" y="584"/>
                </a:cubicBezTo>
                <a:cubicBezTo>
                  <a:pt x="1907" y="584"/>
                  <a:pt x="1908" y="584"/>
                  <a:pt x="1908" y="585"/>
                </a:cubicBezTo>
                <a:cubicBezTo>
                  <a:pt x="1908" y="585"/>
                  <a:pt x="1908" y="585"/>
                  <a:pt x="1908" y="585"/>
                </a:cubicBezTo>
                <a:cubicBezTo>
                  <a:pt x="1909" y="586"/>
                  <a:pt x="1910" y="587"/>
                  <a:pt x="1911" y="586"/>
                </a:cubicBezTo>
                <a:close/>
                <a:moveTo>
                  <a:pt x="1916" y="606"/>
                </a:moveTo>
                <a:cubicBezTo>
                  <a:pt x="1916" y="606"/>
                  <a:pt x="1916" y="606"/>
                  <a:pt x="1916" y="606"/>
                </a:cubicBezTo>
                <a:cubicBezTo>
                  <a:pt x="1916" y="606"/>
                  <a:pt x="1916" y="606"/>
                  <a:pt x="1915" y="605"/>
                </a:cubicBezTo>
                <a:cubicBezTo>
                  <a:pt x="1915" y="606"/>
                  <a:pt x="1915" y="606"/>
                  <a:pt x="1916" y="606"/>
                </a:cubicBezTo>
                <a:cubicBezTo>
                  <a:pt x="1916" y="606"/>
                  <a:pt x="1916" y="606"/>
                  <a:pt x="1916" y="606"/>
                </a:cubicBezTo>
                <a:cubicBezTo>
                  <a:pt x="1916" y="606"/>
                  <a:pt x="1916" y="606"/>
                  <a:pt x="1916" y="606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6" y="608"/>
                  <a:pt x="1917" y="608"/>
                  <a:pt x="1917" y="609"/>
                </a:cubicBezTo>
                <a:cubicBezTo>
                  <a:pt x="1917" y="609"/>
                  <a:pt x="1917" y="609"/>
                  <a:pt x="1917" y="609"/>
                </a:cubicBezTo>
                <a:cubicBezTo>
                  <a:pt x="1917" y="610"/>
                  <a:pt x="1917" y="610"/>
                  <a:pt x="1917" y="610"/>
                </a:cubicBezTo>
                <a:cubicBezTo>
                  <a:pt x="1917" y="609"/>
                  <a:pt x="1917" y="609"/>
                  <a:pt x="1917" y="609"/>
                </a:cubicBezTo>
                <a:cubicBezTo>
                  <a:pt x="1917" y="609"/>
                  <a:pt x="1917" y="609"/>
                  <a:pt x="1917" y="609"/>
                </a:cubicBezTo>
                <a:cubicBezTo>
                  <a:pt x="1917" y="609"/>
                  <a:pt x="1917" y="609"/>
                  <a:pt x="1917" y="609"/>
                </a:cubicBezTo>
                <a:cubicBezTo>
                  <a:pt x="1918" y="609"/>
                  <a:pt x="1918" y="609"/>
                  <a:pt x="1918" y="609"/>
                </a:cubicBezTo>
                <a:cubicBezTo>
                  <a:pt x="1918" y="609"/>
                  <a:pt x="1918" y="609"/>
                  <a:pt x="1918" y="609"/>
                </a:cubicBezTo>
                <a:cubicBezTo>
                  <a:pt x="1919" y="609"/>
                  <a:pt x="1919" y="609"/>
                  <a:pt x="1919" y="609"/>
                </a:cubicBezTo>
                <a:cubicBezTo>
                  <a:pt x="1919" y="609"/>
                  <a:pt x="1919" y="609"/>
                  <a:pt x="1919" y="609"/>
                </a:cubicBezTo>
                <a:cubicBezTo>
                  <a:pt x="1918" y="609"/>
                  <a:pt x="1918" y="608"/>
                  <a:pt x="1918" y="607"/>
                </a:cubicBezTo>
                <a:cubicBezTo>
                  <a:pt x="1917" y="607"/>
                  <a:pt x="1917" y="606"/>
                  <a:pt x="1916" y="606"/>
                </a:cubicBezTo>
                <a:close/>
                <a:moveTo>
                  <a:pt x="1917" y="590"/>
                </a:moveTo>
                <a:cubicBezTo>
                  <a:pt x="1917" y="590"/>
                  <a:pt x="1917" y="590"/>
                  <a:pt x="1918" y="590"/>
                </a:cubicBezTo>
                <a:cubicBezTo>
                  <a:pt x="1918" y="590"/>
                  <a:pt x="1918" y="590"/>
                  <a:pt x="1918" y="590"/>
                </a:cubicBezTo>
                <a:cubicBezTo>
                  <a:pt x="1918" y="590"/>
                  <a:pt x="1918" y="590"/>
                  <a:pt x="1918" y="590"/>
                </a:cubicBezTo>
                <a:cubicBezTo>
                  <a:pt x="1918" y="590"/>
                  <a:pt x="1917" y="590"/>
                  <a:pt x="1917" y="590"/>
                </a:cubicBezTo>
                <a:cubicBezTo>
                  <a:pt x="1917" y="590"/>
                  <a:pt x="1917" y="590"/>
                  <a:pt x="1917" y="590"/>
                </a:cubicBezTo>
                <a:close/>
                <a:moveTo>
                  <a:pt x="1915" y="600"/>
                </a:moveTo>
                <a:cubicBezTo>
                  <a:pt x="1915" y="599"/>
                  <a:pt x="1915" y="599"/>
                  <a:pt x="1915" y="599"/>
                </a:cubicBezTo>
                <a:cubicBezTo>
                  <a:pt x="1915" y="598"/>
                  <a:pt x="1915" y="598"/>
                  <a:pt x="1915" y="598"/>
                </a:cubicBezTo>
                <a:cubicBezTo>
                  <a:pt x="1915" y="598"/>
                  <a:pt x="1915" y="598"/>
                  <a:pt x="1915" y="597"/>
                </a:cubicBezTo>
                <a:cubicBezTo>
                  <a:pt x="1915" y="597"/>
                  <a:pt x="1915" y="597"/>
                  <a:pt x="1915" y="596"/>
                </a:cubicBezTo>
                <a:cubicBezTo>
                  <a:pt x="1915" y="596"/>
                  <a:pt x="1915" y="596"/>
                  <a:pt x="1915" y="596"/>
                </a:cubicBezTo>
                <a:cubicBezTo>
                  <a:pt x="1915" y="595"/>
                  <a:pt x="1915" y="595"/>
                  <a:pt x="1915" y="594"/>
                </a:cubicBezTo>
                <a:cubicBezTo>
                  <a:pt x="1915" y="594"/>
                  <a:pt x="1914" y="594"/>
                  <a:pt x="1913" y="595"/>
                </a:cubicBezTo>
                <a:cubicBezTo>
                  <a:pt x="1913" y="595"/>
                  <a:pt x="1913" y="595"/>
                  <a:pt x="1912" y="595"/>
                </a:cubicBezTo>
                <a:cubicBezTo>
                  <a:pt x="1912" y="595"/>
                  <a:pt x="1912" y="595"/>
                  <a:pt x="1912" y="595"/>
                </a:cubicBezTo>
                <a:cubicBezTo>
                  <a:pt x="1912" y="595"/>
                  <a:pt x="1912" y="595"/>
                  <a:pt x="1912" y="595"/>
                </a:cubicBezTo>
                <a:cubicBezTo>
                  <a:pt x="1911" y="595"/>
                  <a:pt x="1911" y="595"/>
                  <a:pt x="1911" y="596"/>
                </a:cubicBezTo>
                <a:cubicBezTo>
                  <a:pt x="1911" y="596"/>
                  <a:pt x="1911" y="596"/>
                  <a:pt x="1911" y="596"/>
                </a:cubicBezTo>
                <a:cubicBezTo>
                  <a:pt x="1911" y="597"/>
                  <a:pt x="1911" y="597"/>
                  <a:pt x="1911" y="597"/>
                </a:cubicBezTo>
                <a:cubicBezTo>
                  <a:pt x="1912" y="598"/>
                  <a:pt x="1912" y="599"/>
                  <a:pt x="1912" y="601"/>
                </a:cubicBezTo>
                <a:cubicBezTo>
                  <a:pt x="1912" y="601"/>
                  <a:pt x="1912" y="601"/>
                  <a:pt x="1912" y="601"/>
                </a:cubicBezTo>
                <a:cubicBezTo>
                  <a:pt x="1912" y="601"/>
                  <a:pt x="1912" y="601"/>
                  <a:pt x="1912" y="602"/>
                </a:cubicBezTo>
                <a:cubicBezTo>
                  <a:pt x="1912" y="602"/>
                  <a:pt x="1912" y="602"/>
                  <a:pt x="1912" y="602"/>
                </a:cubicBezTo>
                <a:cubicBezTo>
                  <a:pt x="1913" y="601"/>
                  <a:pt x="1913" y="601"/>
                  <a:pt x="1913" y="601"/>
                </a:cubicBezTo>
                <a:cubicBezTo>
                  <a:pt x="1913" y="601"/>
                  <a:pt x="1914" y="601"/>
                  <a:pt x="1914" y="602"/>
                </a:cubicBezTo>
                <a:cubicBezTo>
                  <a:pt x="1914" y="601"/>
                  <a:pt x="1914" y="600"/>
                  <a:pt x="1915" y="600"/>
                </a:cubicBezTo>
                <a:close/>
                <a:moveTo>
                  <a:pt x="2045" y="806"/>
                </a:moveTo>
                <a:cubicBezTo>
                  <a:pt x="2045" y="806"/>
                  <a:pt x="2045" y="806"/>
                  <a:pt x="2044" y="805"/>
                </a:cubicBezTo>
                <a:cubicBezTo>
                  <a:pt x="2044" y="805"/>
                  <a:pt x="2044" y="805"/>
                  <a:pt x="2043" y="804"/>
                </a:cubicBezTo>
                <a:cubicBezTo>
                  <a:pt x="2043" y="803"/>
                  <a:pt x="2043" y="802"/>
                  <a:pt x="2043" y="802"/>
                </a:cubicBezTo>
                <a:cubicBezTo>
                  <a:pt x="2043" y="801"/>
                  <a:pt x="2043" y="801"/>
                  <a:pt x="2043" y="801"/>
                </a:cubicBezTo>
                <a:cubicBezTo>
                  <a:pt x="2043" y="800"/>
                  <a:pt x="2043" y="800"/>
                  <a:pt x="2043" y="799"/>
                </a:cubicBezTo>
                <a:cubicBezTo>
                  <a:pt x="2043" y="799"/>
                  <a:pt x="2043" y="799"/>
                  <a:pt x="2043" y="799"/>
                </a:cubicBezTo>
                <a:cubicBezTo>
                  <a:pt x="2042" y="799"/>
                  <a:pt x="2042" y="798"/>
                  <a:pt x="2042" y="797"/>
                </a:cubicBezTo>
                <a:cubicBezTo>
                  <a:pt x="2042" y="797"/>
                  <a:pt x="2042" y="797"/>
                  <a:pt x="2042" y="796"/>
                </a:cubicBezTo>
                <a:cubicBezTo>
                  <a:pt x="2042" y="796"/>
                  <a:pt x="2042" y="796"/>
                  <a:pt x="2042" y="796"/>
                </a:cubicBezTo>
                <a:cubicBezTo>
                  <a:pt x="2042" y="796"/>
                  <a:pt x="2042" y="796"/>
                  <a:pt x="2041" y="796"/>
                </a:cubicBezTo>
                <a:cubicBezTo>
                  <a:pt x="2041" y="796"/>
                  <a:pt x="2041" y="796"/>
                  <a:pt x="2041" y="796"/>
                </a:cubicBezTo>
                <a:cubicBezTo>
                  <a:pt x="2041" y="796"/>
                  <a:pt x="2041" y="796"/>
                  <a:pt x="2041" y="796"/>
                </a:cubicBezTo>
                <a:cubicBezTo>
                  <a:pt x="2039" y="796"/>
                  <a:pt x="2039" y="795"/>
                  <a:pt x="2039" y="795"/>
                </a:cubicBezTo>
                <a:cubicBezTo>
                  <a:pt x="2038" y="794"/>
                  <a:pt x="2038" y="794"/>
                  <a:pt x="2038" y="794"/>
                </a:cubicBezTo>
                <a:cubicBezTo>
                  <a:pt x="2038" y="793"/>
                  <a:pt x="2037" y="793"/>
                  <a:pt x="2037" y="793"/>
                </a:cubicBezTo>
                <a:cubicBezTo>
                  <a:pt x="2037" y="793"/>
                  <a:pt x="2037" y="793"/>
                  <a:pt x="2037" y="793"/>
                </a:cubicBezTo>
                <a:cubicBezTo>
                  <a:pt x="2037" y="793"/>
                  <a:pt x="2037" y="793"/>
                  <a:pt x="2037" y="793"/>
                </a:cubicBezTo>
                <a:cubicBezTo>
                  <a:pt x="2036" y="793"/>
                  <a:pt x="2036" y="793"/>
                  <a:pt x="2035" y="793"/>
                </a:cubicBezTo>
                <a:cubicBezTo>
                  <a:pt x="2034" y="793"/>
                  <a:pt x="2033" y="793"/>
                  <a:pt x="2032" y="792"/>
                </a:cubicBezTo>
                <a:cubicBezTo>
                  <a:pt x="2032" y="791"/>
                  <a:pt x="2031" y="790"/>
                  <a:pt x="2030" y="790"/>
                </a:cubicBezTo>
                <a:cubicBezTo>
                  <a:pt x="2030" y="790"/>
                  <a:pt x="2030" y="789"/>
                  <a:pt x="2030" y="789"/>
                </a:cubicBezTo>
                <a:cubicBezTo>
                  <a:pt x="2029" y="789"/>
                  <a:pt x="2029" y="789"/>
                  <a:pt x="2029" y="789"/>
                </a:cubicBezTo>
                <a:cubicBezTo>
                  <a:pt x="2029" y="789"/>
                  <a:pt x="2029" y="789"/>
                  <a:pt x="2029" y="789"/>
                </a:cubicBezTo>
                <a:cubicBezTo>
                  <a:pt x="2029" y="789"/>
                  <a:pt x="2029" y="789"/>
                  <a:pt x="2029" y="789"/>
                </a:cubicBezTo>
                <a:cubicBezTo>
                  <a:pt x="2029" y="789"/>
                  <a:pt x="2029" y="789"/>
                  <a:pt x="2029" y="789"/>
                </a:cubicBezTo>
                <a:cubicBezTo>
                  <a:pt x="2028" y="789"/>
                  <a:pt x="2028" y="789"/>
                  <a:pt x="2028" y="789"/>
                </a:cubicBezTo>
                <a:cubicBezTo>
                  <a:pt x="2028" y="789"/>
                  <a:pt x="2027" y="788"/>
                  <a:pt x="2027" y="788"/>
                </a:cubicBezTo>
                <a:cubicBezTo>
                  <a:pt x="2026" y="788"/>
                  <a:pt x="2026" y="787"/>
                  <a:pt x="2026" y="787"/>
                </a:cubicBezTo>
                <a:cubicBezTo>
                  <a:pt x="2026" y="787"/>
                  <a:pt x="2025" y="786"/>
                  <a:pt x="2025" y="786"/>
                </a:cubicBezTo>
                <a:cubicBezTo>
                  <a:pt x="2025" y="786"/>
                  <a:pt x="2024" y="785"/>
                  <a:pt x="2023" y="785"/>
                </a:cubicBezTo>
                <a:cubicBezTo>
                  <a:pt x="2022" y="785"/>
                  <a:pt x="2021" y="784"/>
                  <a:pt x="2021" y="783"/>
                </a:cubicBezTo>
                <a:cubicBezTo>
                  <a:pt x="2021" y="783"/>
                  <a:pt x="2021" y="783"/>
                  <a:pt x="2021" y="783"/>
                </a:cubicBezTo>
                <a:cubicBezTo>
                  <a:pt x="2021" y="783"/>
                  <a:pt x="2021" y="782"/>
                  <a:pt x="2021" y="782"/>
                </a:cubicBezTo>
                <a:cubicBezTo>
                  <a:pt x="2021" y="782"/>
                  <a:pt x="2021" y="782"/>
                  <a:pt x="2021" y="782"/>
                </a:cubicBezTo>
                <a:cubicBezTo>
                  <a:pt x="2021" y="782"/>
                  <a:pt x="2021" y="782"/>
                  <a:pt x="2021" y="782"/>
                </a:cubicBezTo>
                <a:cubicBezTo>
                  <a:pt x="2020" y="782"/>
                  <a:pt x="2019" y="781"/>
                  <a:pt x="2019" y="781"/>
                </a:cubicBezTo>
                <a:cubicBezTo>
                  <a:pt x="2018" y="780"/>
                  <a:pt x="2018" y="780"/>
                  <a:pt x="2018" y="780"/>
                </a:cubicBezTo>
                <a:cubicBezTo>
                  <a:pt x="2018" y="780"/>
                  <a:pt x="2018" y="780"/>
                  <a:pt x="2018" y="780"/>
                </a:cubicBezTo>
                <a:cubicBezTo>
                  <a:pt x="2018" y="780"/>
                  <a:pt x="2018" y="780"/>
                  <a:pt x="2018" y="780"/>
                </a:cubicBezTo>
                <a:cubicBezTo>
                  <a:pt x="2016" y="779"/>
                  <a:pt x="2016" y="779"/>
                  <a:pt x="2016" y="778"/>
                </a:cubicBezTo>
                <a:cubicBezTo>
                  <a:pt x="2016" y="778"/>
                  <a:pt x="2016" y="778"/>
                  <a:pt x="2015" y="778"/>
                </a:cubicBezTo>
                <a:cubicBezTo>
                  <a:pt x="2015" y="778"/>
                  <a:pt x="2014" y="777"/>
                  <a:pt x="2013" y="777"/>
                </a:cubicBezTo>
                <a:cubicBezTo>
                  <a:pt x="2012" y="777"/>
                  <a:pt x="2011" y="777"/>
                  <a:pt x="2011" y="777"/>
                </a:cubicBezTo>
                <a:cubicBezTo>
                  <a:pt x="2010" y="776"/>
                  <a:pt x="2010" y="776"/>
                  <a:pt x="2010" y="776"/>
                </a:cubicBezTo>
                <a:cubicBezTo>
                  <a:pt x="2010" y="776"/>
                  <a:pt x="2009" y="776"/>
                  <a:pt x="2009" y="776"/>
                </a:cubicBezTo>
                <a:cubicBezTo>
                  <a:pt x="2007" y="776"/>
                  <a:pt x="2007" y="776"/>
                  <a:pt x="2007" y="776"/>
                </a:cubicBezTo>
                <a:cubicBezTo>
                  <a:pt x="2007" y="776"/>
                  <a:pt x="2006" y="776"/>
                  <a:pt x="2005" y="775"/>
                </a:cubicBezTo>
                <a:cubicBezTo>
                  <a:pt x="2005" y="775"/>
                  <a:pt x="2004" y="774"/>
                  <a:pt x="2004" y="773"/>
                </a:cubicBezTo>
                <a:cubicBezTo>
                  <a:pt x="2004" y="773"/>
                  <a:pt x="2004" y="773"/>
                  <a:pt x="2004" y="773"/>
                </a:cubicBezTo>
                <a:cubicBezTo>
                  <a:pt x="2004" y="773"/>
                  <a:pt x="2004" y="773"/>
                  <a:pt x="2004" y="773"/>
                </a:cubicBezTo>
                <a:cubicBezTo>
                  <a:pt x="2004" y="773"/>
                  <a:pt x="2004" y="772"/>
                  <a:pt x="2003" y="772"/>
                </a:cubicBezTo>
                <a:cubicBezTo>
                  <a:pt x="2003" y="772"/>
                  <a:pt x="2002" y="771"/>
                  <a:pt x="2002" y="770"/>
                </a:cubicBezTo>
                <a:cubicBezTo>
                  <a:pt x="2002" y="770"/>
                  <a:pt x="2002" y="770"/>
                  <a:pt x="2001" y="770"/>
                </a:cubicBezTo>
                <a:cubicBezTo>
                  <a:pt x="2000" y="769"/>
                  <a:pt x="2000" y="769"/>
                  <a:pt x="1999" y="768"/>
                </a:cubicBezTo>
                <a:cubicBezTo>
                  <a:pt x="1999" y="767"/>
                  <a:pt x="2000" y="767"/>
                  <a:pt x="2000" y="766"/>
                </a:cubicBezTo>
                <a:cubicBezTo>
                  <a:pt x="2000" y="766"/>
                  <a:pt x="2000" y="766"/>
                  <a:pt x="2000" y="766"/>
                </a:cubicBezTo>
                <a:cubicBezTo>
                  <a:pt x="2000" y="766"/>
                  <a:pt x="1999" y="767"/>
                  <a:pt x="1999" y="767"/>
                </a:cubicBezTo>
                <a:cubicBezTo>
                  <a:pt x="1999" y="767"/>
                  <a:pt x="1999" y="767"/>
                  <a:pt x="1999" y="768"/>
                </a:cubicBezTo>
                <a:cubicBezTo>
                  <a:pt x="1999" y="768"/>
                  <a:pt x="1998" y="769"/>
                  <a:pt x="1998" y="769"/>
                </a:cubicBezTo>
                <a:cubicBezTo>
                  <a:pt x="1997" y="770"/>
                  <a:pt x="1996" y="770"/>
                  <a:pt x="1995" y="770"/>
                </a:cubicBezTo>
                <a:cubicBezTo>
                  <a:pt x="1995" y="770"/>
                  <a:pt x="1995" y="771"/>
                  <a:pt x="1994" y="771"/>
                </a:cubicBezTo>
                <a:cubicBezTo>
                  <a:pt x="1993" y="771"/>
                  <a:pt x="1992" y="771"/>
                  <a:pt x="1992" y="770"/>
                </a:cubicBezTo>
                <a:cubicBezTo>
                  <a:pt x="1991" y="770"/>
                  <a:pt x="1991" y="770"/>
                  <a:pt x="1991" y="770"/>
                </a:cubicBezTo>
                <a:cubicBezTo>
                  <a:pt x="1989" y="770"/>
                  <a:pt x="1988" y="770"/>
                  <a:pt x="1988" y="771"/>
                </a:cubicBezTo>
                <a:cubicBezTo>
                  <a:pt x="1987" y="771"/>
                  <a:pt x="1987" y="772"/>
                  <a:pt x="1986" y="772"/>
                </a:cubicBezTo>
                <a:cubicBezTo>
                  <a:pt x="1986" y="772"/>
                  <a:pt x="1986" y="772"/>
                  <a:pt x="1986" y="772"/>
                </a:cubicBezTo>
                <a:cubicBezTo>
                  <a:pt x="1985" y="772"/>
                  <a:pt x="1985" y="772"/>
                  <a:pt x="1985" y="772"/>
                </a:cubicBezTo>
                <a:cubicBezTo>
                  <a:pt x="1984" y="773"/>
                  <a:pt x="1984" y="773"/>
                  <a:pt x="1983" y="773"/>
                </a:cubicBezTo>
                <a:cubicBezTo>
                  <a:pt x="1982" y="773"/>
                  <a:pt x="1982" y="773"/>
                  <a:pt x="1981" y="773"/>
                </a:cubicBezTo>
                <a:cubicBezTo>
                  <a:pt x="1980" y="774"/>
                  <a:pt x="1980" y="774"/>
                  <a:pt x="1979" y="774"/>
                </a:cubicBezTo>
                <a:cubicBezTo>
                  <a:pt x="1979" y="774"/>
                  <a:pt x="1979" y="774"/>
                  <a:pt x="1979" y="774"/>
                </a:cubicBezTo>
                <a:cubicBezTo>
                  <a:pt x="1978" y="775"/>
                  <a:pt x="1978" y="775"/>
                  <a:pt x="1978" y="775"/>
                </a:cubicBezTo>
                <a:cubicBezTo>
                  <a:pt x="1978" y="775"/>
                  <a:pt x="1978" y="775"/>
                  <a:pt x="1978" y="775"/>
                </a:cubicBezTo>
                <a:cubicBezTo>
                  <a:pt x="1977" y="776"/>
                  <a:pt x="1976" y="776"/>
                  <a:pt x="1976" y="776"/>
                </a:cubicBezTo>
                <a:cubicBezTo>
                  <a:pt x="1976" y="776"/>
                  <a:pt x="1976" y="776"/>
                  <a:pt x="1976" y="776"/>
                </a:cubicBezTo>
                <a:cubicBezTo>
                  <a:pt x="1975" y="776"/>
                  <a:pt x="1973" y="777"/>
                  <a:pt x="1972" y="777"/>
                </a:cubicBezTo>
                <a:cubicBezTo>
                  <a:pt x="1970" y="777"/>
                  <a:pt x="1969" y="776"/>
                  <a:pt x="1969" y="776"/>
                </a:cubicBezTo>
                <a:cubicBezTo>
                  <a:pt x="1968" y="775"/>
                  <a:pt x="1968" y="775"/>
                  <a:pt x="1968" y="774"/>
                </a:cubicBezTo>
                <a:cubicBezTo>
                  <a:pt x="1968" y="774"/>
                  <a:pt x="1968" y="774"/>
                  <a:pt x="1968" y="773"/>
                </a:cubicBezTo>
                <a:cubicBezTo>
                  <a:pt x="1968" y="773"/>
                  <a:pt x="1968" y="773"/>
                  <a:pt x="1968" y="772"/>
                </a:cubicBezTo>
                <a:cubicBezTo>
                  <a:pt x="1968" y="772"/>
                  <a:pt x="1968" y="771"/>
                  <a:pt x="1969" y="771"/>
                </a:cubicBezTo>
                <a:cubicBezTo>
                  <a:pt x="1969" y="771"/>
                  <a:pt x="1969" y="771"/>
                  <a:pt x="1969" y="771"/>
                </a:cubicBezTo>
                <a:cubicBezTo>
                  <a:pt x="1969" y="771"/>
                  <a:pt x="1969" y="770"/>
                  <a:pt x="1969" y="770"/>
                </a:cubicBezTo>
                <a:cubicBezTo>
                  <a:pt x="1968" y="770"/>
                  <a:pt x="1968" y="769"/>
                  <a:pt x="1968" y="769"/>
                </a:cubicBezTo>
                <a:cubicBezTo>
                  <a:pt x="1968" y="769"/>
                  <a:pt x="1967" y="769"/>
                  <a:pt x="1967" y="769"/>
                </a:cubicBezTo>
                <a:cubicBezTo>
                  <a:pt x="1967" y="769"/>
                  <a:pt x="1967" y="769"/>
                  <a:pt x="1967" y="768"/>
                </a:cubicBezTo>
                <a:cubicBezTo>
                  <a:pt x="1967" y="768"/>
                  <a:pt x="1966" y="768"/>
                  <a:pt x="1966" y="768"/>
                </a:cubicBezTo>
                <a:cubicBezTo>
                  <a:pt x="1966" y="768"/>
                  <a:pt x="1966" y="768"/>
                  <a:pt x="1966" y="768"/>
                </a:cubicBezTo>
                <a:cubicBezTo>
                  <a:pt x="1965" y="768"/>
                  <a:pt x="1965" y="768"/>
                  <a:pt x="1965" y="768"/>
                </a:cubicBezTo>
                <a:cubicBezTo>
                  <a:pt x="1964" y="768"/>
                  <a:pt x="1963" y="768"/>
                  <a:pt x="1963" y="768"/>
                </a:cubicBezTo>
                <a:cubicBezTo>
                  <a:pt x="1962" y="768"/>
                  <a:pt x="1961" y="768"/>
                  <a:pt x="1960" y="767"/>
                </a:cubicBezTo>
                <a:cubicBezTo>
                  <a:pt x="1960" y="767"/>
                  <a:pt x="1960" y="766"/>
                  <a:pt x="1960" y="766"/>
                </a:cubicBezTo>
                <a:cubicBezTo>
                  <a:pt x="1960" y="765"/>
                  <a:pt x="1960" y="765"/>
                  <a:pt x="1961" y="765"/>
                </a:cubicBezTo>
                <a:cubicBezTo>
                  <a:pt x="1961" y="764"/>
                  <a:pt x="1961" y="764"/>
                  <a:pt x="1961" y="764"/>
                </a:cubicBezTo>
                <a:cubicBezTo>
                  <a:pt x="1962" y="763"/>
                  <a:pt x="1962" y="763"/>
                  <a:pt x="1963" y="763"/>
                </a:cubicBezTo>
                <a:cubicBezTo>
                  <a:pt x="1963" y="762"/>
                  <a:pt x="1963" y="762"/>
                  <a:pt x="1963" y="762"/>
                </a:cubicBezTo>
                <a:cubicBezTo>
                  <a:pt x="1963" y="762"/>
                  <a:pt x="1964" y="762"/>
                  <a:pt x="1964" y="762"/>
                </a:cubicBezTo>
                <a:cubicBezTo>
                  <a:pt x="1965" y="761"/>
                  <a:pt x="1965" y="761"/>
                  <a:pt x="1966" y="761"/>
                </a:cubicBezTo>
                <a:cubicBezTo>
                  <a:pt x="1966" y="761"/>
                  <a:pt x="1967" y="761"/>
                  <a:pt x="1967" y="761"/>
                </a:cubicBezTo>
                <a:cubicBezTo>
                  <a:pt x="1967" y="761"/>
                  <a:pt x="1967" y="761"/>
                  <a:pt x="1968" y="760"/>
                </a:cubicBezTo>
                <a:cubicBezTo>
                  <a:pt x="1968" y="760"/>
                  <a:pt x="1968" y="760"/>
                  <a:pt x="1968" y="760"/>
                </a:cubicBezTo>
                <a:cubicBezTo>
                  <a:pt x="1968" y="760"/>
                  <a:pt x="1968" y="760"/>
                  <a:pt x="1968" y="760"/>
                </a:cubicBezTo>
                <a:cubicBezTo>
                  <a:pt x="1968" y="760"/>
                  <a:pt x="1968" y="759"/>
                  <a:pt x="1968" y="759"/>
                </a:cubicBezTo>
                <a:cubicBezTo>
                  <a:pt x="1968" y="759"/>
                  <a:pt x="1968" y="759"/>
                  <a:pt x="1968" y="759"/>
                </a:cubicBezTo>
                <a:cubicBezTo>
                  <a:pt x="1968" y="759"/>
                  <a:pt x="1968" y="759"/>
                  <a:pt x="1968" y="759"/>
                </a:cubicBezTo>
                <a:cubicBezTo>
                  <a:pt x="1967" y="759"/>
                  <a:pt x="1965" y="759"/>
                  <a:pt x="1964" y="758"/>
                </a:cubicBezTo>
                <a:cubicBezTo>
                  <a:pt x="1964" y="757"/>
                  <a:pt x="1964" y="757"/>
                  <a:pt x="1963" y="757"/>
                </a:cubicBezTo>
                <a:cubicBezTo>
                  <a:pt x="1963" y="758"/>
                  <a:pt x="1962" y="758"/>
                  <a:pt x="1961" y="758"/>
                </a:cubicBezTo>
                <a:cubicBezTo>
                  <a:pt x="1961" y="758"/>
                  <a:pt x="1961" y="758"/>
                  <a:pt x="1961" y="758"/>
                </a:cubicBezTo>
                <a:cubicBezTo>
                  <a:pt x="1961" y="758"/>
                  <a:pt x="1960" y="758"/>
                  <a:pt x="1960" y="758"/>
                </a:cubicBezTo>
                <a:cubicBezTo>
                  <a:pt x="1960" y="758"/>
                  <a:pt x="1959" y="758"/>
                  <a:pt x="1959" y="758"/>
                </a:cubicBezTo>
                <a:cubicBezTo>
                  <a:pt x="1958" y="758"/>
                  <a:pt x="1958" y="758"/>
                  <a:pt x="1957" y="757"/>
                </a:cubicBezTo>
                <a:cubicBezTo>
                  <a:pt x="1957" y="757"/>
                  <a:pt x="1957" y="757"/>
                  <a:pt x="1956" y="757"/>
                </a:cubicBezTo>
                <a:cubicBezTo>
                  <a:pt x="1956" y="756"/>
                  <a:pt x="1955" y="756"/>
                  <a:pt x="1955" y="755"/>
                </a:cubicBezTo>
                <a:cubicBezTo>
                  <a:pt x="1955" y="755"/>
                  <a:pt x="1955" y="755"/>
                  <a:pt x="1955" y="755"/>
                </a:cubicBezTo>
                <a:cubicBezTo>
                  <a:pt x="1955" y="755"/>
                  <a:pt x="1954" y="755"/>
                  <a:pt x="1954" y="755"/>
                </a:cubicBezTo>
                <a:cubicBezTo>
                  <a:pt x="1953" y="754"/>
                  <a:pt x="1953" y="754"/>
                  <a:pt x="1953" y="754"/>
                </a:cubicBezTo>
                <a:cubicBezTo>
                  <a:pt x="1953" y="755"/>
                  <a:pt x="1953" y="755"/>
                  <a:pt x="1953" y="755"/>
                </a:cubicBezTo>
                <a:cubicBezTo>
                  <a:pt x="1953" y="755"/>
                  <a:pt x="1953" y="755"/>
                  <a:pt x="1953" y="755"/>
                </a:cubicBezTo>
                <a:cubicBezTo>
                  <a:pt x="1952" y="755"/>
                  <a:pt x="1950" y="755"/>
                  <a:pt x="1950" y="753"/>
                </a:cubicBezTo>
                <a:cubicBezTo>
                  <a:pt x="1950" y="753"/>
                  <a:pt x="1950" y="752"/>
                  <a:pt x="1950" y="752"/>
                </a:cubicBezTo>
                <a:cubicBezTo>
                  <a:pt x="1950" y="752"/>
                  <a:pt x="1950" y="751"/>
                  <a:pt x="1951" y="751"/>
                </a:cubicBezTo>
                <a:cubicBezTo>
                  <a:pt x="1950" y="751"/>
                  <a:pt x="1950" y="751"/>
                  <a:pt x="1950" y="751"/>
                </a:cubicBezTo>
                <a:cubicBezTo>
                  <a:pt x="1950" y="751"/>
                  <a:pt x="1949" y="751"/>
                  <a:pt x="1949" y="752"/>
                </a:cubicBezTo>
                <a:cubicBezTo>
                  <a:pt x="1949" y="752"/>
                  <a:pt x="1949" y="752"/>
                  <a:pt x="1948" y="752"/>
                </a:cubicBezTo>
                <a:cubicBezTo>
                  <a:pt x="1948" y="752"/>
                  <a:pt x="1947" y="752"/>
                  <a:pt x="1947" y="752"/>
                </a:cubicBezTo>
                <a:cubicBezTo>
                  <a:pt x="1946" y="752"/>
                  <a:pt x="1946" y="752"/>
                  <a:pt x="1946" y="752"/>
                </a:cubicBezTo>
                <a:cubicBezTo>
                  <a:pt x="1946" y="752"/>
                  <a:pt x="1945" y="752"/>
                  <a:pt x="1945" y="752"/>
                </a:cubicBezTo>
                <a:cubicBezTo>
                  <a:pt x="1945" y="752"/>
                  <a:pt x="1945" y="752"/>
                  <a:pt x="1945" y="753"/>
                </a:cubicBezTo>
                <a:cubicBezTo>
                  <a:pt x="1945" y="753"/>
                  <a:pt x="1945" y="754"/>
                  <a:pt x="1944" y="755"/>
                </a:cubicBezTo>
                <a:cubicBezTo>
                  <a:pt x="1944" y="755"/>
                  <a:pt x="1944" y="756"/>
                  <a:pt x="1944" y="756"/>
                </a:cubicBezTo>
                <a:cubicBezTo>
                  <a:pt x="1943" y="756"/>
                  <a:pt x="1943" y="756"/>
                  <a:pt x="1943" y="756"/>
                </a:cubicBezTo>
                <a:cubicBezTo>
                  <a:pt x="1943" y="757"/>
                  <a:pt x="1943" y="757"/>
                  <a:pt x="1943" y="757"/>
                </a:cubicBezTo>
                <a:cubicBezTo>
                  <a:pt x="1942" y="758"/>
                  <a:pt x="1942" y="758"/>
                  <a:pt x="1942" y="758"/>
                </a:cubicBezTo>
                <a:cubicBezTo>
                  <a:pt x="1941" y="758"/>
                  <a:pt x="1941" y="758"/>
                  <a:pt x="1941" y="758"/>
                </a:cubicBezTo>
                <a:cubicBezTo>
                  <a:pt x="1941" y="759"/>
                  <a:pt x="1941" y="760"/>
                  <a:pt x="1940" y="760"/>
                </a:cubicBezTo>
                <a:cubicBezTo>
                  <a:pt x="1940" y="760"/>
                  <a:pt x="1939" y="761"/>
                  <a:pt x="1939" y="761"/>
                </a:cubicBezTo>
                <a:cubicBezTo>
                  <a:pt x="1939" y="761"/>
                  <a:pt x="1939" y="761"/>
                  <a:pt x="1938" y="761"/>
                </a:cubicBezTo>
                <a:cubicBezTo>
                  <a:pt x="1938" y="762"/>
                  <a:pt x="1938" y="762"/>
                  <a:pt x="1938" y="762"/>
                </a:cubicBezTo>
                <a:cubicBezTo>
                  <a:pt x="1937" y="763"/>
                  <a:pt x="1936" y="763"/>
                  <a:pt x="1935" y="763"/>
                </a:cubicBezTo>
                <a:cubicBezTo>
                  <a:pt x="1935" y="763"/>
                  <a:pt x="1935" y="763"/>
                  <a:pt x="1935" y="763"/>
                </a:cubicBezTo>
                <a:cubicBezTo>
                  <a:pt x="1935" y="763"/>
                  <a:pt x="1935" y="763"/>
                  <a:pt x="1935" y="763"/>
                </a:cubicBezTo>
                <a:cubicBezTo>
                  <a:pt x="1936" y="764"/>
                  <a:pt x="1936" y="764"/>
                  <a:pt x="1936" y="765"/>
                </a:cubicBezTo>
                <a:cubicBezTo>
                  <a:pt x="1936" y="766"/>
                  <a:pt x="1935" y="766"/>
                  <a:pt x="1935" y="767"/>
                </a:cubicBezTo>
                <a:cubicBezTo>
                  <a:pt x="1935" y="767"/>
                  <a:pt x="1935" y="767"/>
                  <a:pt x="1935" y="767"/>
                </a:cubicBezTo>
                <a:cubicBezTo>
                  <a:pt x="1935" y="767"/>
                  <a:pt x="1935" y="767"/>
                  <a:pt x="1935" y="767"/>
                </a:cubicBezTo>
                <a:cubicBezTo>
                  <a:pt x="1935" y="767"/>
                  <a:pt x="1935" y="768"/>
                  <a:pt x="1935" y="768"/>
                </a:cubicBezTo>
                <a:cubicBezTo>
                  <a:pt x="1935" y="770"/>
                  <a:pt x="1934" y="771"/>
                  <a:pt x="1933" y="771"/>
                </a:cubicBezTo>
                <a:cubicBezTo>
                  <a:pt x="1932" y="772"/>
                  <a:pt x="1932" y="772"/>
                  <a:pt x="1931" y="772"/>
                </a:cubicBezTo>
                <a:cubicBezTo>
                  <a:pt x="1931" y="772"/>
                  <a:pt x="1930" y="772"/>
                  <a:pt x="1930" y="772"/>
                </a:cubicBezTo>
                <a:cubicBezTo>
                  <a:pt x="1930" y="772"/>
                  <a:pt x="1930" y="772"/>
                  <a:pt x="1930" y="772"/>
                </a:cubicBezTo>
                <a:cubicBezTo>
                  <a:pt x="1929" y="773"/>
                  <a:pt x="1928" y="773"/>
                  <a:pt x="1928" y="773"/>
                </a:cubicBezTo>
                <a:cubicBezTo>
                  <a:pt x="1927" y="772"/>
                  <a:pt x="1927" y="773"/>
                  <a:pt x="1927" y="773"/>
                </a:cubicBezTo>
                <a:cubicBezTo>
                  <a:pt x="1927" y="773"/>
                  <a:pt x="1927" y="773"/>
                  <a:pt x="1927" y="773"/>
                </a:cubicBezTo>
                <a:cubicBezTo>
                  <a:pt x="1926" y="774"/>
                  <a:pt x="1926" y="774"/>
                  <a:pt x="1925" y="774"/>
                </a:cubicBezTo>
                <a:cubicBezTo>
                  <a:pt x="1925" y="775"/>
                  <a:pt x="1925" y="775"/>
                  <a:pt x="1925" y="775"/>
                </a:cubicBezTo>
                <a:cubicBezTo>
                  <a:pt x="1925" y="775"/>
                  <a:pt x="1925" y="775"/>
                  <a:pt x="1925" y="775"/>
                </a:cubicBezTo>
                <a:cubicBezTo>
                  <a:pt x="1925" y="775"/>
                  <a:pt x="1925" y="775"/>
                  <a:pt x="1926" y="775"/>
                </a:cubicBezTo>
                <a:cubicBezTo>
                  <a:pt x="1926" y="776"/>
                  <a:pt x="1926" y="776"/>
                  <a:pt x="1926" y="777"/>
                </a:cubicBezTo>
                <a:cubicBezTo>
                  <a:pt x="1926" y="778"/>
                  <a:pt x="1926" y="778"/>
                  <a:pt x="1926" y="779"/>
                </a:cubicBezTo>
                <a:cubicBezTo>
                  <a:pt x="1926" y="779"/>
                  <a:pt x="1926" y="779"/>
                  <a:pt x="1926" y="779"/>
                </a:cubicBezTo>
                <a:cubicBezTo>
                  <a:pt x="1926" y="780"/>
                  <a:pt x="1925" y="781"/>
                  <a:pt x="1925" y="781"/>
                </a:cubicBezTo>
                <a:cubicBezTo>
                  <a:pt x="1925" y="781"/>
                  <a:pt x="1925" y="781"/>
                  <a:pt x="1925" y="781"/>
                </a:cubicBezTo>
                <a:cubicBezTo>
                  <a:pt x="1925" y="782"/>
                  <a:pt x="1925" y="782"/>
                  <a:pt x="1925" y="782"/>
                </a:cubicBezTo>
                <a:cubicBezTo>
                  <a:pt x="1925" y="782"/>
                  <a:pt x="1925" y="782"/>
                  <a:pt x="1925" y="783"/>
                </a:cubicBezTo>
                <a:cubicBezTo>
                  <a:pt x="1925" y="783"/>
                  <a:pt x="1925" y="783"/>
                  <a:pt x="1925" y="783"/>
                </a:cubicBezTo>
                <a:cubicBezTo>
                  <a:pt x="1925" y="784"/>
                  <a:pt x="1925" y="784"/>
                  <a:pt x="1925" y="785"/>
                </a:cubicBezTo>
                <a:cubicBezTo>
                  <a:pt x="1924" y="785"/>
                  <a:pt x="1924" y="785"/>
                  <a:pt x="1924" y="785"/>
                </a:cubicBezTo>
                <a:cubicBezTo>
                  <a:pt x="1924" y="786"/>
                  <a:pt x="1923" y="787"/>
                  <a:pt x="1922" y="788"/>
                </a:cubicBezTo>
                <a:cubicBezTo>
                  <a:pt x="1922" y="788"/>
                  <a:pt x="1921" y="788"/>
                  <a:pt x="1921" y="788"/>
                </a:cubicBezTo>
                <a:cubicBezTo>
                  <a:pt x="1921" y="788"/>
                  <a:pt x="1921" y="788"/>
                  <a:pt x="1921" y="788"/>
                </a:cubicBezTo>
                <a:cubicBezTo>
                  <a:pt x="1921" y="788"/>
                  <a:pt x="1921" y="789"/>
                  <a:pt x="1920" y="789"/>
                </a:cubicBezTo>
                <a:cubicBezTo>
                  <a:pt x="1920" y="789"/>
                  <a:pt x="1919" y="789"/>
                  <a:pt x="1919" y="789"/>
                </a:cubicBezTo>
                <a:cubicBezTo>
                  <a:pt x="1919" y="789"/>
                  <a:pt x="1918" y="789"/>
                  <a:pt x="1918" y="790"/>
                </a:cubicBezTo>
                <a:cubicBezTo>
                  <a:pt x="1918" y="790"/>
                  <a:pt x="1918" y="791"/>
                  <a:pt x="1918" y="791"/>
                </a:cubicBezTo>
                <a:cubicBezTo>
                  <a:pt x="1918" y="791"/>
                  <a:pt x="1918" y="792"/>
                  <a:pt x="1918" y="792"/>
                </a:cubicBezTo>
                <a:cubicBezTo>
                  <a:pt x="1918" y="792"/>
                  <a:pt x="1918" y="793"/>
                  <a:pt x="1918" y="793"/>
                </a:cubicBezTo>
                <a:cubicBezTo>
                  <a:pt x="1918" y="793"/>
                  <a:pt x="1918" y="793"/>
                  <a:pt x="1918" y="793"/>
                </a:cubicBezTo>
                <a:cubicBezTo>
                  <a:pt x="1918" y="794"/>
                  <a:pt x="1917" y="796"/>
                  <a:pt x="1916" y="796"/>
                </a:cubicBezTo>
                <a:cubicBezTo>
                  <a:pt x="1916" y="796"/>
                  <a:pt x="1915" y="797"/>
                  <a:pt x="1915" y="797"/>
                </a:cubicBezTo>
                <a:cubicBezTo>
                  <a:pt x="1915" y="797"/>
                  <a:pt x="1915" y="797"/>
                  <a:pt x="1915" y="797"/>
                </a:cubicBezTo>
                <a:cubicBezTo>
                  <a:pt x="1916" y="797"/>
                  <a:pt x="1916" y="798"/>
                  <a:pt x="1917" y="798"/>
                </a:cubicBezTo>
                <a:cubicBezTo>
                  <a:pt x="1917" y="799"/>
                  <a:pt x="1917" y="799"/>
                  <a:pt x="1917" y="799"/>
                </a:cubicBezTo>
                <a:cubicBezTo>
                  <a:pt x="1917" y="799"/>
                  <a:pt x="1917" y="800"/>
                  <a:pt x="1917" y="800"/>
                </a:cubicBezTo>
                <a:cubicBezTo>
                  <a:pt x="1917" y="800"/>
                  <a:pt x="1917" y="800"/>
                  <a:pt x="1917" y="800"/>
                </a:cubicBezTo>
                <a:cubicBezTo>
                  <a:pt x="1918" y="801"/>
                  <a:pt x="1918" y="801"/>
                  <a:pt x="1918" y="802"/>
                </a:cubicBezTo>
                <a:cubicBezTo>
                  <a:pt x="1918" y="802"/>
                  <a:pt x="1918" y="802"/>
                  <a:pt x="1918" y="802"/>
                </a:cubicBezTo>
                <a:cubicBezTo>
                  <a:pt x="1918" y="802"/>
                  <a:pt x="1918" y="802"/>
                  <a:pt x="1918" y="802"/>
                </a:cubicBezTo>
                <a:cubicBezTo>
                  <a:pt x="1918" y="802"/>
                  <a:pt x="1918" y="802"/>
                  <a:pt x="1918" y="802"/>
                </a:cubicBezTo>
                <a:cubicBezTo>
                  <a:pt x="1918" y="802"/>
                  <a:pt x="1918" y="802"/>
                  <a:pt x="1918" y="802"/>
                </a:cubicBezTo>
                <a:cubicBezTo>
                  <a:pt x="1918" y="802"/>
                  <a:pt x="1918" y="802"/>
                  <a:pt x="1918" y="802"/>
                </a:cubicBezTo>
                <a:cubicBezTo>
                  <a:pt x="1918" y="802"/>
                  <a:pt x="1918" y="802"/>
                  <a:pt x="1918" y="802"/>
                </a:cubicBezTo>
                <a:cubicBezTo>
                  <a:pt x="1918" y="803"/>
                  <a:pt x="1918" y="803"/>
                  <a:pt x="1918" y="803"/>
                </a:cubicBezTo>
                <a:cubicBezTo>
                  <a:pt x="1918" y="803"/>
                  <a:pt x="1918" y="804"/>
                  <a:pt x="1918" y="804"/>
                </a:cubicBezTo>
                <a:cubicBezTo>
                  <a:pt x="1918" y="805"/>
                  <a:pt x="1918" y="806"/>
                  <a:pt x="1919" y="806"/>
                </a:cubicBezTo>
                <a:cubicBezTo>
                  <a:pt x="1919" y="806"/>
                  <a:pt x="1919" y="806"/>
                  <a:pt x="1919" y="806"/>
                </a:cubicBezTo>
                <a:cubicBezTo>
                  <a:pt x="1919" y="806"/>
                  <a:pt x="1919" y="806"/>
                  <a:pt x="1920" y="806"/>
                </a:cubicBezTo>
                <a:cubicBezTo>
                  <a:pt x="1920" y="806"/>
                  <a:pt x="1921" y="806"/>
                  <a:pt x="1921" y="807"/>
                </a:cubicBezTo>
                <a:cubicBezTo>
                  <a:pt x="1922" y="807"/>
                  <a:pt x="1922" y="807"/>
                  <a:pt x="1923" y="807"/>
                </a:cubicBezTo>
                <a:cubicBezTo>
                  <a:pt x="1924" y="807"/>
                  <a:pt x="1925" y="808"/>
                  <a:pt x="1926" y="809"/>
                </a:cubicBezTo>
                <a:cubicBezTo>
                  <a:pt x="1926" y="809"/>
                  <a:pt x="1926" y="810"/>
                  <a:pt x="1926" y="810"/>
                </a:cubicBezTo>
                <a:cubicBezTo>
                  <a:pt x="1926" y="810"/>
                  <a:pt x="1926" y="810"/>
                  <a:pt x="1926" y="810"/>
                </a:cubicBezTo>
                <a:cubicBezTo>
                  <a:pt x="1926" y="810"/>
                  <a:pt x="1926" y="811"/>
                  <a:pt x="1926" y="811"/>
                </a:cubicBezTo>
                <a:cubicBezTo>
                  <a:pt x="1927" y="811"/>
                  <a:pt x="1928" y="811"/>
                  <a:pt x="1928" y="811"/>
                </a:cubicBezTo>
                <a:cubicBezTo>
                  <a:pt x="1929" y="811"/>
                  <a:pt x="1929" y="811"/>
                  <a:pt x="1930" y="811"/>
                </a:cubicBezTo>
                <a:cubicBezTo>
                  <a:pt x="1930" y="811"/>
                  <a:pt x="1930" y="811"/>
                  <a:pt x="1931" y="811"/>
                </a:cubicBezTo>
                <a:cubicBezTo>
                  <a:pt x="1931" y="811"/>
                  <a:pt x="1931" y="811"/>
                  <a:pt x="1932" y="811"/>
                </a:cubicBezTo>
                <a:cubicBezTo>
                  <a:pt x="1933" y="811"/>
                  <a:pt x="1933" y="811"/>
                  <a:pt x="1933" y="811"/>
                </a:cubicBezTo>
                <a:cubicBezTo>
                  <a:pt x="1934" y="811"/>
                  <a:pt x="1934" y="811"/>
                  <a:pt x="1934" y="811"/>
                </a:cubicBezTo>
                <a:cubicBezTo>
                  <a:pt x="1935" y="811"/>
                  <a:pt x="1935" y="811"/>
                  <a:pt x="1935" y="811"/>
                </a:cubicBezTo>
                <a:cubicBezTo>
                  <a:pt x="1935" y="811"/>
                  <a:pt x="1936" y="811"/>
                  <a:pt x="1936" y="811"/>
                </a:cubicBezTo>
                <a:cubicBezTo>
                  <a:pt x="1936" y="811"/>
                  <a:pt x="1937" y="811"/>
                  <a:pt x="1937" y="811"/>
                </a:cubicBezTo>
                <a:cubicBezTo>
                  <a:pt x="1937" y="811"/>
                  <a:pt x="1938" y="810"/>
                  <a:pt x="1938" y="810"/>
                </a:cubicBezTo>
                <a:cubicBezTo>
                  <a:pt x="1938" y="810"/>
                  <a:pt x="1939" y="810"/>
                  <a:pt x="1939" y="810"/>
                </a:cubicBezTo>
                <a:cubicBezTo>
                  <a:pt x="1940" y="811"/>
                  <a:pt x="1941" y="811"/>
                  <a:pt x="1943" y="812"/>
                </a:cubicBezTo>
                <a:cubicBezTo>
                  <a:pt x="1943" y="812"/>
                  <a:pt x="1943" y="812"/>
                  <a:pt x="1943" y="812"/>
                </a:cubicBezTo>
                <a:cubicBezTo>
                  <a:pt x="1943" y="812"/>
                  <a:pt x="1944" y="812"/>
                  <a:pt x="1944" y="812"/>
                </a:cubicBezTo>
                <a:cubicBezTo>
                  <a:pt x="1944" y="812"/>
                  <a:pt x="1944" y="812"/>
                  <a:pt x="1944" y="812"/>
                </a:cubicBezTo>
                <a:cubicBezTo>
                  <a:pt x="1944" y="812"/>
                  <a:pt x="1944" y="812"/>
                  <a:pt x="1944" y="812"/>
                </a:cubicBezTo>
                <a:cubicBezTo>
                  <a:pt x="1945" y="812"/>
                  <a:pt x="1946" y="812"/>
                  <a:pt x="1947" y="811"/>
                </a:cubicBezTo>
                <a:cubicBezTo>
                  <a:pt x="1947" y="811"/>
                  <a:pt x="1947" y="811"/>
                  <a:pt x="1947" y="811"/>
                </a:cubicBezTo>
                <a:cubicBezTo>
                  <a:pt x="1948" y="811"/>
                  <a:pt x="1948" y="810"/>
                  <a:pt x="1948" y="810"/>
                </a:cubicBezTo>
                <a:cubicBezTo>
                  <a:pt x="1949" y="809"/>
                  <a:pt x="1949" y="809"/>
                  <a:pt x="1949" y="809"/>
                </a:cubicBezTo>
                <a:cubicBezTo>
                  <a:pt x="1949" y="809"/>
                  <a:pt x="1949" y="809"/>
                  <a:pt x="1950" y="809"/>
                </a:cubicBezTo>
                <a:cubicBezTo>
                  <a:pt x="1950" y="808"/>
                  <a:pt x="1950" y="808"/>
                  <a:pt x="1951" y="808"/>
                </a:cubicBezTo>
                <a:cubicBezTo>
                  <a:pt x="1951" y="807"/>
                  <a:pt x="1951" y="807"/>
                  <a:pt x="1951" y="806"/>
                </a:cubicBezTo>
                <a:cubicBezTo>
                  <a:pt x="1952" y="806"/>
                  <a:pt x="1953" y="806"/>
                  <a:pt x="1954" y="806"/>
                </a:cubicBezTo>
                <a:cubicBezTo>
                  <a:pt x="1955" y="805"/>
                  <a:pt x="1955" y="805"/>
                  <a:pt x="1956" y="805"/>
                </a:cubicBezTo>
                <a:cubicBezTo>
                  <a:pt x="1957" y="804"/>
                  <a:pt x="1957" y="804"/>
                  <a:pt x="1957" y="804"/>
                </a:cubicBezTo>
                <a:cubicBezTo>
                  <a:pt x="1957" y="804"/>
                  <a:pt x="1958" y="804"/>
                  <a:pt x="1959" y="804"/>
                </a:cubicBezTo>
                <a:cubicBezTo>
                  <a:pt x="1960" y="804"/>
                  <a:pt x="1960" y="804"/>
                  <a:pt x="1960" y="804"/>
                </a:cubicBezTo>
                <a:cubicBezTo>
                  <a:pt x="1961" y="804"/>
                  <a:pt x="1961" y="804"/>
                  <a:pt x="1962" y="804"/>
                </a:cubicBezTo>
                <a:cubicBezTo>
                  <a:pt x="1963" y="803"/>
                  <a:pt x="1964" y="803"/>
                  <a:pt x="1966" y="803"/>
                </a:cubicBezTo>
                <a:cubicBezTo>
                  <a:pt x="1966" y="802"/>
                  <a:pt x="1967" y="802"/>
                  <a:pt x="1967" y="802"/>
                </a:cubicBezTo>
                <a:cubicBezTo>
                  <a:pt x="1968" y="802"/>
                  <a:pt x="1969" y="802"/>
                  <a:pt x="1970" y="802"/>
                </a:cubicBezTo>
                <a:cubicBezTo>
                  <a:pt x="1970" y="802"/>
                  <a:pt x="1971" y="802"/>
                  <a:pt x="1971" y="802"/>
                </a:cubicBezTo>
                <a:cubicBezTo>
                  <a:pt x="1972" y="802"/>
                  <a:pt x="1972" y="802"/>
                  <a:pt x="1972" y="802"/>
                </a:cubicBezTo>
                <a:cubicBezTo>
                  <a:pt x="1973" y="802"/>
                  <a:pt x="1973" y="802"/>
                  <a:pt x="1973" y="803"/>
                </a:cubicBezTo>
                <a:cubicBezTo>
                  <a:pt x="1973" y="802"/>
                  <a:pt x="1974" y="802"/>
                  <a:pt x="1974" y="802"/>
                </a:cubicBezTo>
                <a:cubicBezTo>
                  <a:pt x="1974" y="802"/>
                  <a:pt x="1975" y="802"/>
                  <a:pt x="1976" y="802"/>
                </a:cubicBezTo>
                <a:cubicBezTo>
                  <a:pt x="1976" y="802"/>
                  <a:pt x="1976" y="802"/>
                  <a:pt x="1976" y="802"/>
                </a:cubicBezTo>
                <a:cubicBezTo>
                  <a:pt x="1976" y="803"/>
                  <a:pt x="1976" y="803"/>
                  <a:pt x="1976" y="803"/>
                </a:cubicBezTo>
                <a:cubicBezTo>
                  <a:pt x="1976" y="802"/>
                  <a:pt x="1976" y="802"/>
                  <a:pt x="1976" y="802"/>
                </a:cubicBezTo>
                <a:cubicBezTo>
                  <a:pt x="1976" y="802"/>
                  <a:pt x="1976" y="802"/>
                  <a:pt x="1976" y="802"/>
                </a:cubicBezTo>
                <a:cubicBezTo>
                  <a:pt x="1977" y="802"/>
                  <a:pt x="1977" y="802"/>
                  <a:pt x="1978" y="802"/>
                </a:cubicBezTo>
                <a:cubicBezTo>
                  <a:pt x="1978" y="802"/>
                  <a:pt x="1978" y="802"/>
                  <a:pt x="1979" y="802"/>
                </a:cubicBezTo>
                <a:cubicBezTo>
                  <a:pt x="1979" y="802"/>
                  <a:pt x="1980" y="802"/>
                  <a:pt x="1980" y="802"/>
                </a:cubicBezTo>
                <a:cubicBezTo>
                  <a:pt x="1980" y="802"/>
                  <a:pt x="1981" y="802"/>
                  <a:pt x="1981" y="802"/>
                </a:cubicBezTo>
                <a:cubicBezTo>
                  <a:pt x="1981" y="802"/>
                  <a:pt x="1982" y="802"/>
                  <a:pt x="1982" y="802"/>
                </a:cubicBezTo>
                <a:cubicBezTo>
                  <a:pt x="1984" y="802"/>
                  <a:pt x="1985" y="803"/>
                  <a:pt x="1985" y="804"/>
                </a:cubicBezTo>
                <a:cubicBezTo>
                  <a:pt x="1986" y="804"/>
                  <a:pt x="1986" y="804"/>
                  <a:pt x="1986" y="804"/>
                </a:cubicBezTo>
                <a:cubicBezTo>
                  <a:pt x="1986" y="805"/>
                  <a:pt x="1986" y="805"/>
                  <a:pt x="1986" y="805"/>
                </a:cubicBezTo>
                <a:cubicBezTo>
                  <a:pt x="1987" y="806"/>
                  <a:pt x="1987" y="806"/>
                  <a:pt x="1987" y="806"/>
                </a:cubicBezTo>
                <a:cubicBezTo>
                  <a:pt x="1987" y="806"/>
                  <a:pt x="1987" y="806"/>
                  <a:pt x="1987" y="806"/>
                </a:cubicBezTo>
                <a:cubicBezTo>
                  <a:pt x="1987" y="806"/>
                  <a:pt x="1988" y="806"/>
                  <a:pt x="1988" y="806"/>
                </a:cubicBezTo>
                <a:cubicBezTo>
                  <a:pt x="1988" y="806"/>
                  <a:pt x="1988" y="806"/>
                  <a:pt x="1988" y="806"/>
                </a:cubicBezTo>
                <a:cubicBezTo>
                  <a:pt x="1988" y="806"/>
                  <a:pt x="1988" y="806"/>
                  <a:pt x="1989" y="806"/>
                </a:cubicBezTo>
                <a:cubicBezTo>
                  <a:pt x="1989" y="806"/>
                  <a:pt x="1990" y="805"/>
                  <a:pt x="1990" y="805"/>
                </a:cubicBezTo>
                <a:cubicBezTo>
                  <a:pt x="1990" y="805"/>
                  <a:pt x="1991" y="805"/>
                  <a:pt x="1991" y="805"/>
                </a:cubicBezTo>
                <a:cubicBezTo>
                  <a:pt x="1992" y="805"/>
                  <a:pt x="1992" y="805"/>
                  <a:pt x="1992" y="805"/>
                </a:cubicBezTo>
                <a:cubicBezTo>
                  <a:pt x="1993" y="805"/>
                  <a:pt x="1993" y="805"/>
                  <a:pt x="1994" y="806"/>
                </a:cubicBezTo>
                <a:cubicBezTo>
                  <a:pt x="1994" y="806"/>
                  <a:pt x="1994" y="806"/>
                  <a:pt x="1994" y="806"/>
                </a:cubicBezTo>
                <a:cubicBezTo>
                  <a:pt x="1994" y="806"/>
                  <a:pt x="1995" y="807"/>
                  <a:pt x="1995" y="807"/>
                </a:cubicBezTo>
                <a:cubicBezTo>
                  <a:pt x="1995" y="807"/>
                  <a:pt x="1995" y="807"/>
                  <a:pt x="1995" y="808"/>
                </a:cubicBezTo>
                <a:cubicBezTo>
                  <a:pt x="1995" y="808"/>
                  <a:pt x="1996" y="808"/>
                  <a:pt x="1996" y="808"/>
                </a:cubicBezTo>
                <a:cubicBezTo>
                  <a:pt x="1996" y="809"/>
                  <a:pt x="1996" y="809"/>
                  <a:pt x="1996" y="809"/>
                </a:cubicBezTo>
                <a:cubicBezTo>
                  <a:pt x="1996" y="809"/>
                  <a:pt x="1996" y="809"/>
                  <a:pt x="1996" y="809"/>
                </a:cubicBezTo>
                <a:cubicBezTo>
                  <a:pt x="1996" y="810"/>
                  <a:pt x="1997" y="810"/>
                  <a:pt x="1997" y="810"/>
                </a:cubicBezTo>
                <a:cubicBezTo>
                  <a:pt x="1997" y="810"/>
                  <a:pt x="1998" y="810"/>
                  <a:pt x="1998" y="810"/>
                </a:cubicBezTo>
                <a:cubicBezTo>
                  <a:pt x="1999" y="809"/>
                  <a:pt x="2000" y="809"/>
                  <a:pt x="2001" y="810"/>
                </a:cubicBezTo>
                <a:cubicBezTo>
                  <a:pt x="2001" y="810"/>
                  <a:pt x="2002" y="811"/>
                  <a:pt x="2002" y="811"/>
                </a:cubicBezTo>
                <a:cubicBezTo>
                  <a:pt x="2002" y="811"/>
                  <a:pt x="2002" y="811"/>
                  <a:pt x="2002" y="811"/>
                </a:cubicBezTo>
                <a:cubicBezTo>
                  <a:pt x="2002" y="811"/>
                  <a:pt x="2003" y="811"/>
                  <a:pt x="2003" y="811"/>
                </a:cubicBezTo>
                <a:cubicBezTo>
                  <a:pt x="2003" y="811"/>
                  <a:pt x="2004" y="811"/>
                  <a:pt x="2004" y="812"/>
                </a:cubicBezTo>
                <a:cubicBezTo>
                  <a:pt x="2004" y="812"/>
                  <a:pt x="2004" y="812"/>
                  <a:pt x="2005" y="812"/>
                </a:cubicBezTo>
                <a:cubicBezTo>
                  <a:pt x="2005" y="812"/>
                  <a:pt x="2005" y="812"/>
                  <a:pt x="2006" y="812"/>
                </a:cubicBezTo>
                <a:cubicBezTo>
                  <a:pt x="2006" y="813"/>
                  <a:pt x="2007" y="813"/>
                  <a:pt x="2007" y="813"/>
                </a:cubicBezTo>
                <a:cubicBezTo>
                  <a:pt x="2007" y="813"/>
                  <a:pt x="2008" y="813"/>
                  <a:pt x="2008" y="813"/>
                </a:cubicBezTo>
                <a:cubicBezTo>
                  <a:pt x="2009" y="814"/>
                  <a:pt x="2009" y="814"/>
                  <a:pt x="2009" y="814"/>
                </a:cubicBezTo>
                <a:cubicBezTo>
                  <a:pt x="2008" y="813"/>
                  <a:pt x="2008" y="813"/>
                  <a:pt x="2008" y="813"/>
                </a:cubicBezTo>
                <a:cubicBezTo>
                  <a:pt x="2009" y="813"/>
                  <a:pt x="2009" y="813"/>
                  <a:pt x="2010" y="813"/>
                </a:cubicBezTo>
                <a:cubicBezTo>
                  <a:pt x="2010" y="813"/>
                  <a:pt x="2010" y="813"/>
                  <a:pt x="2010" y="813"/>
                </a:cubicBezTo>
                <a:cubicBezTo>
                  <a:pt x="2011" y="813"/>
                  <a:pt x="2012" y="813"/>
                  <a:pt x="2012" y="813"/>
                </a:cubicBezTo>
                <a:cubicBezTo>
                  <a:pt x="2012" y="813"/>
                  <a:pt x="2012" y="813"/>
                  <a:pt x="2012" y="814"/>
                </a:cubicBezTo>
                <a:cubicBezTo>
                  <a:pt x="2013" y="814"/>
                  <a:pt x="2013" y="814"/>
                  <a:pt x="2013" y="814"/>
                </a:cubicBezTo>
                <a:cubicBezTo>
                  <a:pt x="2014" y="814"/>
                  <a:pt x="2014" y="814"/>
                  <a:pt x="2014" y="814"/>
                </a:cubicBezTo>
                <a:cubicBezTo>
                  <a:pt x="2014" y="815"/>
                  <a:pt x="2015" y="815"/>
                  <a:pt x="2015" y="815"/>
                </a:cubicBezTo>
                <a:cubicBezTo>
                  <a:pt x="2015" y="815"/>
                  <a:pt x="2016" y="815"/>
                  <a:pt x="2016" y="815"/>
                </a:cubicBezTo>
                <a:cubicBezTo>
                  <a:pt x="2017" y="814"/>
                  <a:pt x="2018" y="814"/>
                  <a:pt x="2019" y="814"/>
                </a:cubicBezTo>
                <a:cubicBezTo>
                  <a:pt x="2019" y="814"/>
                  <a:pt x="2019" y="814"/>
                  <a:pt x="2019" y="814"/>
                </a:cubicBezTo>
                <a:cubicBezTo>
                  <a:pt x="2020" y="814"/>
                  <a:pt x="2020" y="814"/>
                  <a:pt x="2021" y="813"/>
                </a:cubicBezTo>
                <a:cubicBezTo>
                  <a:pt x="2021" y="813"/>
                  <a:pt x="2021" y="813"/>
                  <a:pt x="2021" y="813"/>
                </a:cubicBezTo>
                <a:cubicBezTo>
                  <a:pt x="2022" y="813"/>
                  <a:pt x="2022" y="813"/>
                  <a:pt x="2023" y="813"/>
                </a:cubicBezTo>
                <a:cubicBezTo>
                  <a:pt x="2023" y="813"/>
                  <a:pt x="2024" y="813"/>
                  <a:pt x="2024" y="813"/>
                </a:cubicBezTo>
                <a:cubicBezTo>
                  <a:pt x="2026" y="814"/>
                  <a:pt x="2028" y="814"/>
                  <a:pt x="2029" y="815"/>
                </a:cubicBezTo>
                <a:cubicBezTo>
                  <a:pt x="2030" y="815"/>
                  <a:pt x="2031" y="815"/>
                  <a:pt x="2031" y="815"/>
                </a:cubicBezTo>
                <a:cubicBezTo>
                  <a:pt x="2031" y="815"/>
                  <a:pt x="2031" y="815"/>
                  <a:pt x="2032" y="815"/>
                </a:cubicBezTo>
                <a:cubicBezTo>
                  <a:pt x="2032" y="815"/>
                  <a:pt x="2032" y="815"/>
                  <a:pt x="2033" y="814"/>
                </a:cubicBezTo>
                <a:cubicBezTo>
                  <a:pt x="2033" y="814"/>
                  <a:pt x="2034" y="814"/>
                  <a:pt x="2034" y="814"/>
                </a:cubicBezTo>
                <a:cubicBezTo>
                  <a:pt x="2035" y="814"/>
                  <a:pt x="2035" y="814"/>
                  <a:pt x="2035" y="814"/>
                </a:cubicBezTo>
                <a:cubicBezTo>
                  <a:pt x="2035" y="814"/>
                  <a:pt x="2035" y="814"/>
                  <a:pt x="2035" y="814"/>
                </a:cubicBezTo>
                <a:cubicBezTo>
                  <a:pt x="2036" y="813"/>
                  <a:pt x="2037" y="813"/>
                  <a:pt x="2038" y="812"/>
                </a:cubicBezTo>
                <a:cubicBezTo>
                  <a:pt x="2038" y="812"/>
                  <a:pt x="2038" y="812"/>
                  <a:pt x="2038" y="812"/>
                </a:cubicBezTo>
                <a:cubicBezTo>
                  <a:pt x="2039" y="812"/>
                  <a:pt x="2039" y="812"/>
                  <a:pt x="2039" y="811"/>
                </a:cubicBezTo>
                <a:cubicBezTo>
                  <a:pt x="2040" y="811"/>
                  <a:pt x="2040" y="811"/>
                  <a:pt x="2040" y="811"/>
                </a:cubicBezTo>
                <a:cubicBezTo>
                  <a:pt x="2041" y="811"/>
                  <a:pt x="2041" y="811"/>
                  <a:pt x="2041" y="810"/>
                </a:cubicBezTo>
                <a:cubicBezTo>
                  <a:pt x="2042" y="810"/>
                  <a:pt x="2042" y="810"/>
                  <a:pt x="2042" y="810"/>
                </a:cubicBezTo>
                <a:cubicBezTo>
                  <a:pt x="2042" y="810"/>
                  <a:pt x="2043" y="809"/>
                  <a:pt x="2043" y="809"/>
                </a:cubicBezTo>
                <a:cubicBezTo>
                  <a:pt x="2043" y="809"/>
                  <a:pt x="2043" y="809"/>
                  <a:pt x="2043" y="809"/>
                </a:cubicBezTo>
                <a:cubicBezTo>
                  <a:pt x="2043" y="808"/>
                  <a:pt x="2044" y="808"/>
                  <a:pt x="2044" y="807"/>
                </a:cubicBezTo>
                <a:cubicBezTo>
                  <a:pt x="2044" y="807"/>
                  <a:pt x="2044" y="807"/>
                  <a:pt x="2044" y="807"/>
                </a:cubicBezTo>
                <a:cubicBezTo>
                  <a:pt x="2044" y="807"/>
                  <a:pt x="2044" y="807"/>
                  <a:pt x="2044" y="807"/>
                </a:cubicBezTo>
                <a:cubicBezTo>
                  <a:pt x="2044" y="807"/>
                  <a:pt x="2044" y="807"/>
                  <a:pt x="2044" y="807"/>
                </a:cubicBezTo>
                <a:cubicBezTo>
                  <a:pt x="2044" y="807"/>
                  <a:pt x="2044" y="807"/>
                  <a:pt x="2044" y="807"/>
                </a:cubicBezTo>
                <a:cubicBezTo>
                  <a:pt x="2044" y="807"/>
                  <a:pt x="2044" y="807"/>
                  <a:pt x="2044" y="807"/>
                </a:cubicBezTo>
                <a:cubicBezTo>
                  <a:pt x="2044" y="807"/>
                  <a:pt x="2045" y="807"/>
                  <a:pt x="2045" y="807"/>
                </a:cubicBezTo>
                <a:cubicBezTo>
                  <a:pt x="2045" y="807"/>
                  <a:pt x="2045" y="807"/>
                  <a:pt x="2045" y="807"/>
                </a:cubicBezTo>
                <a:cubicBezTo>
                  <a:pt x="2045" y="806"/>
                  <a:pt x="2045" y="806"/>
                  <a:pt x="2045" y="806"/>
                </a:cubicBezTo>
                <a:close/>
                <a:moveTo>
                  <a:pt x="2163" y="860"/>
                </a:moveTo>
                <a:cubicBezTo>
                  <a:pt x="2163" y="860"/>
                  <a:pt x="2163" y="860"/>
                  <a:pt x="2163" y="860"/>
                </a:cubicBezTo>
                <a:cubicBezTo>
                  <a:pt x="2163" y="860"/>
                  <a:pt x="2163" y="860"/>
                  <a:pt x="2163" y="859"/>
                </a:cubicBezTo>
                <a:cubicBezTo>
                  <a:pt x="2163" y="859"/>
                  <a:pt x="2162" y="858"/>
                  <a:pt x="2162" y="858"/>
                </a:cubicBezTo>
                <a:cubicBezTo>
                  <a:pt x="2162" y="857"/>
                  <a:pt x="2162" y="857"/>
                  <a:pt x="2162" y="857"/>
                </a:cubicBezTo>
                <a:cubicBezTo>
                  <a:pt x="2162" y="857"/>
                  <a:pt x="2162" y="857"/>
                  <a:pt x="2162" y="857"/>
                </a:cubicBezTo>
                <a:cubicBezTo>
                  <a:pt x="2162" y="857"/>
                  <a:pt x="2162" y="857"/>
                  <a:pt x="2162" y="857"/>
                </a:cubicBezTo>
                <a:cubicBezTo>
                  <a:pt x="2162" y="856"/>
                  <a:pt x="2162" y="856"/>
                  <a:pt x="2162" y="856"/>
                </a:cubicBezTo>
                <a:cubicBezTo>
                  <a:pt x="2161" y="855"/>
                  <a:pt x="2161" y="854"/>
                  <a:pt x="2161" y="853"/>
                </a:cubicBezTo>
                <a:cubicBezTo>
                  <a:pt x="2161" y="853"/>
                  <a:pt x="2161" y="852"/>
                  <a:pt x="2161" y="851"/>
                </a:cubicBezTo>
                <a:cubicBezTo>
                  <a:pt x="2160" y="851"/>
                  <a:pt x="2160" y="850"/>
                  <a:pt x="2160" y="849"/>
                </a:cubicBezTo>
                <a:cubicBezTo>
                  <a:pt x="2160" y="849"/>
                  <a:pt x="2160" y="849"/>
                  <a:pt x="2160" y="849"/>
                </a:cubicBezTo>
                <a:cubicBezTo>
                  <a:pt x="2160" y="849"/>
                  <a:pt x="2160" y="848"/>
                  <a:pt x="2161" y="847"/>
                </a:cubicBezTo>
                <a:cubicBezTo>
                  <a:pt x="2161" y="847"/>
                  <a:pt x="2161" y="847"/>
                  <a:pt x="2161" y="847"/>
                </a:cubicBezTo>
                <a:cubicBezTo>
                  <a:pt x="2161" y="846"/>
                  <a:pt x="2161" y="845"/>
                  <a:pt x="2161" y="844"/>
                </a:cubicBezTo>
                <a:cubicBezTo>
                  <a:pt x="2161" y="844"/>
                  <a:pt x="2161" y="844"/>
                  <a:pt x="2161" y="844"/>
                </a:cubicBezTo>
                <a:cubicBezTo>
                  <a:pt x="2161" y="843"/>
                  <a:pt x="2161" y="843"/>
                  <a:pt x="2161" y="843"/>
                </a:cubicBezTo>
                <a:cubicBezTo>
                  <a:pt x="2161" y="843"/>
                  <a:pt x="2161" y="843"/>
                  <a:pt x="2161" y="842"/>
                </a:cubicBezTo>
                <a:cubicBezTo>
                  <a:pt x="2161" y="842"/>
                  <a:pt x="2161" y="842"/>
                  <a:pt x="2161" y="841"/>
                </a:cubicBezTo>
                <a:cubicBezTo>
                  <a:pt x="2161" y="841"/>
                  <a:pt x="2161" y="841"/>
                  <a:pt x="2161" y="841"/>
                </a:cubicBezTo>
                <a:cubicBezTo>
                  <a:pt x="2161" y="840"/>
                  <a:pt x="2161" y="840"/>
                  <a:pt x="2161" y="840"/>
                </a:cubicBezTo>
                <a:cubicBezTo>
                  <a:pt x="2161" y="840"/>
                  <a:pt x="2161" y="840"/>
                  <a:pt x="2161" y="840"/>
                </a:cubicBezTo>
                <a:cubicBezTo>
                  <a:pt x="2161" y="839"/>
                  <a:pt x="2161" y="839"/>
                  <a:pt x="2161" y="839"/>
                </a:cubicBezTo>
                <a:cubicBezTo>
                  <a:pt x="2161" y="839"/>
                  <a:pt x="2161" y="839"/>
                  <a:pt x="2161" y="839"/>
                </a:cubicBezTo>
                <a:cubicBezTo>
                  <a:pt x="2160" y="839"/>
                  <a:pt x="2160" y="839"/>
                  <a:pt x="2160" y="839"/>
                </a:cubicBezTo>
                <a:cubicBezTo>
                  <a:pt x="2160" y="838"/>
                  <a:pt x="2160" y="838"/>
                  <a:pt x="2160" y="838"/>
                </a:cubicBezTo>
                <a:cubicBezTo>
                  <a:pt x="2159" y="838"/>
                  <a:pt x="2159" y="838"/>
                  <a:pt x="2159" y="838"/>
                </a:cubicBezTo>
                <a:cubicBezTo>
                  <a:pt x="2158" y="837"/>
                  <a:pt x="2158" y="837"/>
                  <a:pt x="2158" y="837"/>
                </a:cubicBezTo>
                <a:cubicBezTo>
                  <a:pt x="2158" y="837"/>
                  <a:pt x="2158" y="837"/>
                  <a:pt x="2158" y="837"/>
                </a:cubicBezTo>
                <a:cubicBezTo>
                  <a:pt x="2158" y="837"/>
                  <a:pt x="2158" y="837"/>
                  <a:pt x="2158" y="837"/>
                </a:cubicBezTo>
                <a:cubicBezTo>
                  <a:pt x="2157" y="837"/>
                  <a:pt x="2157" y="837"/>
                  <a:pt x="2157" y="837"/>
                </a:cubicBezTo>
                <a:cubicBezTo>
                  <a:pt x="2157" y="837"/>
                  <a:pt x="2156" y="836"/>
                  <a:pt x="2156" y="836"/>
                </a:cubicBezTo>
                <a:cubicBezTo>
                  <a:pt x="2156" y="836"/>
                  <a:pt x="2156" y="836"/>
                  <a:pt x="2156" y="836"/>
                </a:cubicBezTo>
                <a:cubicBezTo>
                  <a:pt x="2156" y="836"/>
                  <a:pt x="2156" y="836"/>
                  <a:pt x="2156" y="836"/>
                </a:cubicBezTo>
                <a:cubicBezTo>
                  <a:pt x="2156" y="836"/>
                  <a:pt x="2156" y="836"/>
                  <a:pt x="2156" y="837"/>
                </a:cubicBezTo>
                <a:cubicBezTo>
                  <a:pt x="2155" y="837"/>
                  <a:pt x="2155" y="837"/>
                  <a:pt x="2155" y="837"/>
                </a:cubicBezTo>
                <a:cubicBezTo>
                  <a:pt x="2154" y="837"/>
                  <a:pt x="2154" y="837"/>
                  <a:pt x="2154" y="837"/>
                </a:cubicBezTo>
                <a:cubicBezTo>
                  <a:pt x="2153" y="837"/>
                  <a:pt x="2153" y="836"/>
                  <a:pt x="2153" y="836"/>
                </a:cubicBezTo>
                <a:cubicBezTo>
                  <a:pt x="2153" y="835"/>
                  <a:pt x="2153" y="835"/>
                  <a:pt x="2153" y="835"/>
                </a:cubicBezTo>
                <a:cubicBezTo>
                  <a:pt x="2153" y="834"/>
                  <a:pt x="2153" y="834"/>
                  <a:pt x="2154" y="833"/>
                </a:cubicBezTo>
                <a:cubicBezTo>
                  <a:pt x="2155" y="833"/>
                  <a:pt x="2155" y="832"/>
                  <a:pt x="2156" y="832"/>
                </a:cubicBezTo>
                <a:cubicBezTo>
                  <a:pt x="2156" y="832"/>
                  <a:pt x="2157" y="833"/>
                  <a:pt x="2157" y="833"/>
                </a:cubicBezTo>
                <a:cubicBezTo>
                  <a:pt x="2157" y="833"/>
                  <a:pt x="2158" y="833"/>
                  <a:pt x="2158" y="833"/>
                </a:cubicBezTo>
                <a:cubicBezTo>
                  <a:pt x="2159" y="833"/>
                  <a:pt x="2159" y="833"/>
                  <a:pt x="2159" y="833"/>
                </a:cubicBezTo>
                <a:cubicBezTo>
                  <a:pt x="2159" y="833"/>
                  <a:pt x="2159" y="833"/>
                  <a:pt x="2159" y="833"/>
                </a:cubicBezTo>
                <a:cubicBezTo>
                  <a:pt x="2159" y="833"/>
                  <a:pt x="2159" y="833"/>
                  <a:pt x="2159" y="833"/>
                </a:cubicBezTo>
                <a:cubicBezTo>
                  <a:pt x="2159" y="833"/>
                  <a:pt x="2159" y="832"/>
                  <a:pt x="2159" y="832"/>
                </a:cubicBezTo>
                <a:cubicBezTo>
                  <a:pt x="2159" y="832"/>
                  <a:pt x="2159" y="833"/>
                  <a:pt x="2158" y="833"/>
                </a:cubicBezTo>
                <a:cubicBezTo>
                  <a:pt x="2158" y="833"/>
                  <a:pt x="2157" y="833"/>
                  <a:pt x="2157" y="832"/>
                </a:cubicBezTo>
                <a:cubicBezTo>
                  <a:pt x="2157" y="832"/>
                  <a:pt x="2157" y="831"/>
                  <a:pt x="2157" y="831"/>
                </a:cubicBezTo>
                <a:cubicBezTo>
                  <a:pt x="2157" y="830"/>
                  <a:pt x="2157" y="830"/>
                  <a:pt x="2158" y="830"/>
                </a:cubicBezTo>
                <a:cubicBezTo>
                  <a:pt x="2157" y="830"/>
                  <a:pt x="2157" y="829"/>
                  <a:pt x="2157" y="829"/>
                </a:cubicBezTo>
                <a:cubicBezTo>
                  <a:pt x="2156" y="830"/>
                  <a:pt x="2156" y="829"/>
                  <a:pt x="2155" y="829"/>
                </a:cubicBezTo>
                <a:cubicBezTo>
                  <a:pt x="2155" y="829"/>
                  <a:pt x="2155" y="829"/>
                  <a:pt x="2155" y="829"/>
                </a:cubicBezTo>
                <a:cubicBezTo>
                  <a:pt x="2155" y="829"/>
                  <a:pt x="2155" y="829"/>
                  <a:pt x="2155" y="829"/>
                </a:cubicBezTo>
                <a:cubicBezTo>
                  <a:pt x="2155" y="829"/>
                  <a:pt x="2155" y="830"/>
                  <a:pt x="2155" y="831"/>
                </a:cubicBezTo>
                <a:cubicBezTo>
                  <a:pt x="2154" y="831"/>
                  <a:pt x="2154" y="832"/>
                  <a:pt x="2153" y="831"/>
                </a:cubicBezTo>
                <a:cubicBezTo>
                  <a:pt x="2153" y="831"/>
                  <a:pt x="2153" y="831"/>
                  <a:pt x="2152" y="831"/>
                </a:cubicBezTo>
                <a:cubicBezTo>
                  <a:pt x="2152" y="831"/>
                  <a:pt x="2152" y="830"/>
                  <a:pt x="2151" y="830"/>
                </a:cubicBezTo>
                <a:cubicBezTo>
                  <a:pt x="2151" y="830"/>
                  <a:pt x="2151" y="830"/>
                  <a:pt x="2151" y="829"/>
                </a:cubicBezTo>
                <a:cubicBezTo>
                  <a:pt x="2151" y="829"/>
                  <a:pt x="2151" y="828"/>
                  <a:pt x="2150" y="828"/>
                </a:cubicBezTo>
                <a:cubicBezTo>
                  <a:pt x="2150" y="828"/>
                  <a:pt x="2150" y="828"/>
                  <a:pt x="2150" y="828"/>
                </a:cubicBezTo>
                <a:cubicBezTo>
                  <a:pt x="2150" y="827"/>
                  <a:pt x="2150" y="827"/>
                  <a:pt x="2150" y="827"/>
                </a:cubicBezTo>
                <a:cubicBezTo>
                  <a:pt x="2150" y="827"/>
                  <a:pt x="2149" y="827"/>
                  <a:pt x="2149" y="826"/>
                </a:cubicBezTo>
                <a:cubicBezTo>
                  <a:pt x="2149" y="826"/>
                  <a:pt x="2149" y="825"/>
                  <a:pt x="2150" y="825"/>
                </a:cubicBezTo>
                <a:cubicBezTo>
                  <a:pt x="2150" y="825"/>
                  <a:pt x="2150" y="825"/>
                  <a:pt x="2150" y="825"/>
                </a:cubicBezTo>
                <a:cubicBezTo>
                  <a:pt x="2149" y="824"/>
                  <a:pt x="2149" y="824"/>
                  <a:pt x="2149" y="824"/>
                </a:cubicBezTo>
                <a:cubicBezTo>
                  <a:pt x="2149" y="823"/>
                  <a:pt x="2149" y="823"/>
                  <a:pt x="2149" y="823"/>
                </a:cubicBezTo>
                <a:cubicBezTo>
                  <a:pt x="2149" y="823"/>
                  <a:pt x="2149" y="823"/>
                  <a:pt x="2149" y="822"/>
                </a:cubicBezTo>
                <a:cubicBezTo>
                  <a:pt x="2149" y="821"/>
                  <a:pt x="2149" y="820"/>
                  <a:pt x="2150" y="820"/>
                </a:cubicBezTo>
                <a:cubicBezTo>
                  <a:pt x="2150" y="820"/>
                  <a:pt x="2150" y="820"/>
                  <a:pt x="2150" y="820"/>
                </a:cubicBezTo>
                <a:cubicBezTo>
                  <a:pt x="2150" y="819"/>
                  <a:pt x="2150" y="819"/>
                  <a:pt x="2151" y="818"/>
                </a:cubicBezTo>
                <a:cubicBezTo>
                  <a:pt x="2151" y="818"/>
                  <a:pt x="2151" y="817"/>
                  <a:pt x="2151" y="817"/>
                </a:cubicBezTo>
                <a:cubicBezTo>
                  <a:pt x="2151" y="817"/>
                  <a:pt x="2151" y="817"/>
                  <a:pt x="2151" y="817"/>
                </a:cubicBezTo>
                <a:cubicBezTo>
                  <a:pt x="2151" y="817"/>
                  <a:pt x="2151" y="817"/>
                  <a:pt x="2151" y="817"/>
                </a:cubicBezTo>
                <a:cubicBezTo>
                  <a:pt x="2151" y="817"/>
                  <a:pt x="2151" y="817"/>
                  <a:pt x="2151" y="817"/>
                </a:cubicBezTo>
                <a:cubicBezTo>
                  <a:pt x="2151" y="817"/>
                  <a:pt x="2151" y="816"/>
                  <a:pt x="2151" y="816"/>
                </a:cubicBezTo>
                <a:cubicBezTo>
                  <a:pt x="2151" y="816"/>
                  <a:pt x="2151" y="816"/>
                  <a:pt x="2151" y="816"/>
                </a:cubicBezTo>
                <a:cubicBezTo>
                  <a:pt x="2151" y="815"/>
                  <a:pt x="2151" y="815"/>
                  <a:pt x="2151" y="815"/>
                </a:cubicBezTo>
                <a:cubicBezTo>
                  <a:pt x="2151" y="815"/>
                  <a:pt x="2151" y="815"/>
                  <a:pt x="2151" y="815"/>
                </a:cubicBezTo>
                <a:cubicBezTo>
                  <a:pt x="2150" y="814"/>
                  <a:pt x="2150" y="814"/>
                  <a:pt x="2150" y="814"/>
                </a:cubicBezTo>
                <a:cubicBezTo>
                  <a:pt x="2150" y="813"/>
                  <a:pt x="2149" y="813"/>
                  <a:pt x="2149" y="812"/>
                </a:cubicBezTo>
                <a:cubicBezTo>
                  <a:pt x="2148" y="811"/>
                  <a:pt x="2148" y="810"/>
                  <a:pt x="2148" y="810"/>
                </a:cubicBezTo>
                <a:cubicBezTo>
                  <a:pt x="2147" y="809"/>
                  <a:pt x="2147" y="809"/>
                  <a:pt x="2147" y="809"/>
                </a:cubicBezTo>
                <a:cubicBezTo>
                  <a:pt x="2147" y="809"/>
                  <a:pt x="2147" y="808"/>
                  <a:pt x="2146" y="808"/>
                </a:cubicBezTo>
                <a:cubicBezTo>
                  <a:pt x="2146" y="807"/>
                  <a:pt x="2146" y="807"/>
                  <a:pt x="2146" y="807"/>
                </a:cubicBezTo>
                <a:cubicBezTo>
                  <a:pt x="2146" y="807"/>
                  <a:pt x="2146" y="807"/>
                  <a:pt x="2146" y="807"/>
                </a:cubicBezTo>
                <a:cubicBezTo>
                  <a:pt x="2146" y="807"/>
                  <a:pt x="2146" y="807"/>
                  <a:pt x="2146" y="807"/>
                </a:cubicBezTo>
                <a:cubicBezTo>
                  <a:pt x="2146" y="807"/>
                  <a:pt x="2146" y="807"/>
                  <a:pt x="2146" y="807"/>
                </a:cubicBezTo>
                <a:cubicBezTo>
                  <a:pt x="2146" y="807"/>
                  <a:pt x="2146" y="807"/>
                  <a:pt x="2146" y="807"/>
                </a:cubicBezTo>
                <a:cubicBezTo>
                  <a:pt x="2146" y="807"/>
                  <a:pt x="2146" y="806"/>
                  <a:pt x="2146" y="806"/>
                </a:cubicBezTo>
                <a:cubicBezTo>
                  <a:pt x="2146" y="806"/>
                  <a:pt x="2146" y="806"/>
                  <a:pt x="2146" y="806"/>
                </a:cubicBezTo>
                <a:cubicBezTo>
                  <a:pt x="2147" y="806"/>
                  <a:pt x="2147" y="805"/>
                  <a:pt x="2147" y="805"/>
                </a:cubicBezTo>
                <a:cubicBezTo>
                  <a:pt x="2146" y="805"/>
                  <a:pt x="2146" y="804"/>
                  <a:pt x="2146" y="804"/>
                </a:cubicBezTo>
                <a:cubicBezTo>
                  <a:pt x="2147" y="803"/>
                  <a:pt x="2147" y="802"/>
                  <a:pt x="2148" y="802"/>
                </a:cubicBezTo>
                <a:cubicBezTo>
                  <a:pt x="2148" y="802"/>
                  <a:pt x="2148" y="802"/>
                  <a:pt x="2148" y="801"/>
                </a:cubicBezTo>
                <a:cubicBezTo>
                  <a:pt x="2148" y="801"/>
                  <a:pt x="2148" y="800"/>
                  <a:pt x="2148" y="800"/>
                </a:cubicBezTo>
                <a:cubicBezTo>
                  <a:pt x="2148" y="799"/>
                  <a:pt x="2148" y="799"/>
                  <a:pt x="2148" y="798"/>
                </a:cubicBezTo>
                <a:cubicBezTo>
                  <a:pt x="2148" y="798"/>
                  <a:pt x="2148" y="797"/>
                  <a:pt x="2148" y="797"/>
                </a:cubicBezTo>
                <a:cubicBezTo>
                  <a:pt x="2148" y="797"/>
                  <a:pt x="2147" y="796"/>
                  <a:pt x="2147" y="796"/>
                </a:cubicBezTo>
                <a:cubicBezTo>
                  <a:pt x="2147" y="796"/>
                  <a:pt x="2147" y="796"/>
                  <a:pt x="2146" y="796"/>
                </a:cubicBezTo>
                <a:cubicBezTo>
                  <a:pt x="2146" y="796"/>
                  <a:pt x="2145" y="796"/>
                  <a:pt x="2144" y="795"/>
                </a:cubicBezTo>
                <a:cubicBezTo>
                  <a:pt x="2144" y="796"/>
                  <a:pt x="2143" y="796"/>
                  <a:pt x="2142" y="796"/>
                </a:cubicBezTo>
                <a:cubicBezTo>
                  <a:pt x="2142" y="796"/>
                  <a:pt x="2142" y="796"/>
                  <a:pt x="2142" y="796"/>
                </a:cubicBezTo>
                <a:cubicBezTo>
                  <a:pt x="2141" y="796"/>
                  <a:pt x="2140" y="795"/>
                  <a:pt x="2140" y="794"/>
                </a:cubicBezTo>
                <a:cubicBezTo>
                  <a:pt x="2140" y="794"/>
                  <a:pt x="2140" y="793"/>
                  <a:pt x="2140" y="793"/>
                </a:cubicBezTo>
                <a:cubicBezTo>
                  <a:pt x="2139" y="793"/>
                  <a:pt x="2139" y="792"/>
                  <a:pt x="2139" y="791"/>
                </a:cubicBezTo>
                <a:cubicBezTo>
                  <a:pt x="2139" y="791"/>
                  <a:pt x="2139" y="791"/>
                  <a:pt x="2139" y="791"/>
                </a:cubicBezTo>
                <a:cubicBezTo>
                  <a:pt x="2139" y="792"/>
                  <a:pt x="2138" y="792"/>
                  <a:pt x="2138" y="792"/>
                </a:cubicBezTo>
                <a:cubicBezTo>
                  <a:pt x="2137" y="792"/>
                  <a:pt x="2137" y="792"/>
                  <a:pt x="2137" y="792"/>
                </a:cubicBezTo>
                <a:cubicBezTo>
                  <a:pt x="2136" y="792"/>
                  <a:pt x="2136" y="792"/>
                  <a:pt x="2136" y="792"/>
                </a:cubicBezTo>
                <a:cubicBezTo>
                  <a:pt x="2135" y="792"/>
                  <a:pt x="2135" y="792"/>
                  <a:pt x="2135" y="792"/>
                </a:cubicBezTo>
                <a:cubicBezTo>
                  <a:pt x="2135" y="791"/>
                  <a:pt x="2135" y="791"/>
                  <a:pt x="2135" y="791"/>
                </a:cubicBezTo>
                <a:cubicBezTo>
                  <a:pt x="2135" y="790"/>
                  <a:pt x="2135" y="789"/>
                  <a:pt x="2135" y="788"/>
                </a:cubicBezTo>
                <a:cubicBezTo>
                  <a:pt x="2135" y="788"/>
                  <a:pt x="2134" y="787"/>
                  <a:pt x="2134" y="787"/>
                </a:cubicBezTo>
                <a:cubicBezTo>
                  <a:pt x="2134" y="787"/>
                  <a:pt x="2134" y="786"/>
                  <a:pt x="2133" y="786"/>
                </a:cubicBezTo>
                <a:cubicBezTo>
                  <a:pt x="2133" y="786"/>
                  <a:pt x="2133" y="785"/>
                  <a:pt x="2133" y="785"/>
                </a:cubicBezTo>
                <a:cubicBezTo>
                  <a:pt x="2133" y="785"/>
                  <a:pt x="2133" y="785"/>
                  <a:pt x="2133" y="785"/>
                </a:cubicBezTo>
                <a:cubicBezTo>
                  <a:pt x="2132" y="784"/>
                  <a:pt x="2131" y="784"/>
                  <a:pt x="2132" y="782"/>
                </a:cubicBezTo>
                <a:cubicBezTo>
                  <a:pt x="2132" y="783"/>
                  <a:pt x="2132" y="782"/>
                  <a:pt x="2131" y="782"/>
                </a:cubicBezTo>
                <a:cubicBezTo>
                  <a:pt x="2131" y="782"/>
                  <a:pt x="2131" y="782"/>
                  <a:pt x="2131" y="782"/>
                </a:cubicBezTo>
                <a:cubicBezTo>
                  <a:pt x="2131" y="781"/>
                  <a:pt x="2130" y="781"/>
                  <a:pt x="2130" y="781"/>
                </a:cubicBezTo>
                <a:cubicBezTo>
                  <a:pt x="2130" y="781"/>
                  <a:pt x="2130" y="780"/>
                  <a:pt x="2130" y="779"/>
                </a:cubicBezTo>
                <a:cubicBezTo>
                  <a:pt x="2128" y="779"/>
                  <a:pt x="2127" y="779"/>
                  <a:pt x="2126" y="778"/>
                </a:cubicBezTo>
                <a:cubicBezTo>
                  <a:pt x="2126" y="778"/>
                  <a:pt x="2126" y="777"/>
                  <a:pt x="2126" y="776"/>
                </a:cubicBezTo>
                <a:cubicBezTo>
                  <a:pt x="2127" y="775"/>
                  <a:pt x="2128" y="775"/>
                  <a:pt x="2128" y="775"/>
                </a:cubicBezTo>
                <a:cubicBezTo>
                  <a:pt x="2128" y="775"/>
                  <a:pt x="2129" y="775"/>
                  <a:pt x="2129" y="775"/>
                </a:cubicBezTo>
                <a:cubicBezTo>
                  <a:pt x="2129" y="775"/>
                  <a:pt x="2129" y="775"/>
                  <a:pt x="2130" y="775"/>
                </a:cubicBezTo>
                <a:cubicBezTo>
                  <a:pt x="2131" y="775"/>
                  <a:pt x="2131" y="775"/>
                  <a:pt x="2131" y="775"/>
                </a:cubicBezTo>
                <a:cubicBezTo>
                  <a:pt x="2131" y="775"/>
                  <a:pt x="2131" y="775"/>
                  <a:pt x="2131" y="775"/>
                </a:cubicBezTo>
                <a:cubicBezTo>
                  <a:pt x="2132" y="775"/>
                  <a:pt x="2133" y="775"/>
                  <a:pt x="2133" y="775"/>
                </a:cubicBezTo>
                <a:cubicBezTo>
                  <a:pt x="2134" y="775"/>
                  <a:pt x="2134" y="776"/>
                  <a:pt x="2134" y="776"/>
                </a:cubicBezTo>
                <a:cubicBezTo>
                  <a:pt x="2134" y="776"/>
                  <a:pt x="2134" y="776"/>
                  <a:pt x="2135" y="775"/>
                </a:cubicBezTo>
                <a:cubicBezTo>
                  <a:pt x="2135" y="775"/>
                  <a:pt x="2135" y="775"/>
                  <a:pt x="2136" y="775"/>
                </a:cubicBezTo>
                <a:cubicBezTo>
                  <a:pt x="2136" y="775"/>
                  <a:pt x="2137" y="775"/>
                  <a:pt x="2137" y="775"/>
                </a:cubicBezTo>
                <a:cubicBezTo>
                  <a:pt x="2137" y="775"/>
                  <a:pt x="2137" y="775"/>
                  <a:pt x="2137" y="775"/>
                </a:cubicBezTo>
                <a:cubicBezTo>
                  <a:pt x="2137" y="775"/>
                  <a:pt x="2137" y="775"/>
                  <a:pt x="2137" y="775"/>
                </a:cubicBezTo>
                <a:cubicBezTo>
                  <a:pt x="2136" y="775"/>
                  <a:pt x="2135" y="774"/>
                  <a:pt x="2135" y="773"/>
                </a:cubicBezTo>
                <a:cubicBezTo>
                  <a:pt x="2135" y="773"/>
                  <a:pt x="2134" y="772"/>
                  <a:pt x="2134" y="772"/>
                </a:cubicBezTo>
                <a:cubicBezTo>
                  <a:pt x="2134" y="771"/>
                  <a:pt x="2133" y="770"/>
                  <a:pt x="2134" y="769"/>
                </a:cubicBezTo>
                <a:cubicBezTo>
                  <a:pt x="2134" y="768"/>
                  <a:pt x="2134" y="768"/>
                  <a:pt x="2135" y="767"/>
                </a:cubicBezTo>
                <a:cubicBezTo>
                  <a:pt x="2135" y="765"/>
                  <a:pt x="2137" y="765"/>
                  <a:pt x="2137" y="765"/>
                </a:cubicBezTo>
                <a:cubicBezTo>
                  <a:pt x="2137" y="765"/>
                  <a:pt x="2138" y="765"/>
                  <a:pt x="2138" y="765"/>
                </a:cubicBezTo>
                <a:cubicBezTo>
                  <a:pt x="2138" y="765"/>
                  <a:pt x="2138" y="765"/>
                  <a:pt x="2138" y="765"/>
                </a:cubicBezTo>
                <a:cubicBezTo>
                  <a:pt x="2138" y="765"/>
                  <a:pt x="2139" y="765"/>
                  <a:pt x="2139" y="765"/>
                </a:cubicBezTo>
                <a:cubicBezTo>
                  <a:pt x="2140" y="764"/>
                  <a:pt x="2140" y="764"/>
                  <a:pt x="2140" y="764"/>
                </a:cubicBezTo>
                <a:cubicBezTo>
                  <a:pt x="2141" y="764"/>
                  <a:pt x="2141" y="764"/>
                  <a:pt x="2142" y="764"/>
                </a:cubicBezTo>
                <a:cubicBezTo>
                  <a:pt x="2142" y="764"/>
                  <a:pt x="2142" y="764"/>
                  <a:pt x="2142" y="764"/>
                </a:cubicBezTo>
                <a:cubicBezTo>
                  <a:pt x="2142" y="765"/>
                  <a:pt x="2142" y="765"/>
                  <a:pt x="2142" y="765"/>
                </a:cubicBezTo>
                <a:cubicBezTo>
                  <a:pt x="2142" y="765"/>
                  <a:pt x="2142" y="765"/>
                  <a:pt x="2142" y="765"/>
                </a:cubicBezTo>
                <a:cubicBezTo>
                  <a:pt x="2143" y="765"/>
                  <a:pt x="2144" y="765"/>
                  <a:pt x="2144" y="765"/>
                </a:cubicBezTo>
                <a:cubicBezTo>
                  <a:pt x="2144" y="765"/>
                  <a:pt x="2145" y="765"/>
                  <a:pt x="2145" y="765"/>
                </a:cubicBezTo>
                <a:cubicBezTo>
                  <a:pt x="2145" y="765"/>
                  <a:pt x="2145" y="765"/>
                  <a:pt x="2146" y="765"/>
                </a:cubicBezTo>
                <a:cubicBezTo>
                  <a:pt x="2146" y="765"/>
                  <a:pt x="2146" y="765"/>
                  <a:pt x="2146" y="765"/>
                </a:cubicBezTo>
                <a:cubicBezTo>
                  <a:pt x="2147" y="765"/>
                  <a:pt x="2147" y="765"/>
                  <a:pt x="2147" y="765"/>
                </a:cubicBezTo>
                <a:cubicBezTo>
                  <a:pt x="2148" y="764"/>
                  <a:pt x="2150" y="765"/>
                  <a:pt x="2150" y="766"/>
                </a:cubicBezTo>
                <a:cubicBezTo>
                  <a:pt x="2150" y="766"/>
                  <a:pt x="2150" y="766"/>
                  <a:pt x="2150" y="766"/>
                </a:cubicBezTo>
                <a:cubicBezTo>
                  <a:pt x="2150" y="766"/>
                  <a:pt x="2150" y="766"/>
                  <a:pt x="2151" y="766"/>
                </a:cubicBezTo>
                <a:cubicBezTo>
                  <a:pt x="2151" y="766"/>
                  <a:pt x="2151" y="766"/>
                  <a:pt x="2151" y="766"/>
                </a:cubicBezTo>
                <a:cubicBezTo>
                  <a:pt x="2152" y="766"/>
                  <a:pt x="2152" y="766"/>
                  <a:pt x="2152" y="766"/>
                </a:cubicBezTo>
                <a:cubicBezTo>
                  <a:pt x="2153" y="766"/>
                  <a:pt x="2153" y="766"/>
                  <a:pt x="2154" y="766"/>
                </a:cubicBezTo>
                <a:cubicBezTo>
                  <a:pt x="2153" y="765"/>
                  <a:pt x="2153" y="765"/>
                  <a:pt x="2153" y="765"/>
                </a:cubicBezTo>
                <a:cubicBezTo>
                  <a:pt x="2151" y="765"/>
                  <a:pt x="2150" y="764"/>
                  <a:pt x="2149" y="763"/>
                </a:cubicBezTo>
                <a:cubicBezTo>
                  <a:pt x="2149" y="762"/>
                  <a:pt x="2150" y="761"/>
                  <a:pt x="2150" y="760"/>
                </a:cubicBezTo>
                <a:cubicBezTo>
                  <a:pt x="2151" y="760"/>
                  <a:pt x="2151" y="760"/>
                  <a:pt x="2151" y="760"/>
                </a:cubicBezTo>
                <a:cubicBezTo>
                  <a:pt x="2151" y="759"/>
                  <a:pt x="2151" y="759"/>
                  <a:pt x="2152" y="759"/>
                </a:cubicBezTo>
                <a:cubicBezTo>
                  <a:pt x="2152" y="759"/>
                  <a:pt x="2152" y="758"/>
                  <a:pt x="2152" y="758"/>
                </a:cubicBezTo>
                <a:cubicBezTo>
                  <a:pt x="2152" y="758"/>
                  <a:pt x="2152" y="758"/>
                  <a:pt x="2152" y="758"/>
                </a:cubicBezTo>
                <a:cubicBezTo>
                  <a:pt x="2152" y="757"/>
                  <a:pt x="2151" y="757"/>
                  <a:pt x="2152" y="756"/>
                </a:cubicBezTo>
                <a:cubicBezTo>
                  <a:pt x="2152" y="756"/>
                  <a:pt x="2152" y="755"/>
                  <a:pt x="2152" y="755"/>
                </a:cubicBezTo>
                <a:cubicBezTo>
                  <a:pt x="2152" y="755"/>
                  <a:pt x="2152" y="754"/>
                  <a:pt x="2152" y="754"/>
                </a:cubicBezTo>
                <a:cubicBezTo>
                  <a:pt x="2152" y="753"/>
                  <a:pt x="2152" y="753"/>
                  <a:pt x="2152" y="753"/>
                </a:cubicBezTo>
                <a:cubicBezTo>
                  <a:pt x="2152" y="753"/>
                  <a:pt x="2152" y="753"/>
                  <a:pt x="2152" y="753"/>
                </a:cubicBezTo>
                <a:cubicBezTo>
                  <a:pt x="2152" y="752"/>
                  <a:pt x="2151" y="752"/>
                  <a:pt x="2151" y="751"/>
                </a:cubicBezTo>
                <a:cubicBezTo>
                  <a:pt x="2151" y="751"/>
                  <a:pt x="2151" y="750"/>
                  <a:pt x="2151" y="750"/>
                </a:cubicBezTo>
                <a:cubicBezTo>
                  <a:pt x="2151" y="750"/>
                  <a:pt x="2152" y="750"/>
                  <a:pt x="2152" y="750"/>
                </a:cubicBezTo>
                <a:cubicBezTo>
                  <a:pt x="2151" y="750"/>
                  <a:pt x="2150" y="749"/>
                  <a:pt x="2150" y="748"/>
                </a:cubicBezTo>
                <a:cubicBezTo>
                  <a:pt x="2150" y="747"/>
                  <a:pt x="2149" y="748"/>
                  <a:pt x="2148" y="748"/>
                </a:cubicBezTo>
                <a:cubicBezTo>
                  <a:pt x="2147" y="747"/>
                  <a:pt x="2146" y="748"/>
                  <a:pt x="2145" y="748"/>
                </a:cubicBezTo>
                <a:cubicBezTo>
                  <a:pt x="2145" y="748"/>
                  <a:pt x="2144" y="748"/>
                  <a:pt x="2144" y="748"/>
                </a:cubicBezTo>
                <a:cubicBezTo>
                  <a:pt x="2144" y="748"/>
                  <a:pt x="2144" y="749"/>
                  <a:pt x="2144" y="749"/>
                </a:cubicBezTo>
                <a:cubicBezTo>
                  <a:pt x="2143" y="749"/>
                  <a:pt x="2142" y="750"/>
                  <a:pt x="2141" y="750"/>
                </a:cubicBezTo>
                <a:cubicBezTo>
                  <a:pt x="2140" y="750"/>
                  <a:pt x="2140" y="749"/>
                  <a:pt x="2140" y="749"/>
                </a:cubicBezTo>
                <a:cubicBezTo>
                  <a:pt x="2140" y="749"/>
                  <a:pt x="2139" y="748"/>
                  <a:pt x="2139" y="748"/>
                </a:cubicBezTo>
                <a:cubicBezTo>
                  <a:pt x="2139" y="748"/>
                  <a:pt x="2139" y="748"/>
                  <a:pt x="2139" y="748"/>
                </a:cubicBezTo>
                <a:cubicBezTo>
                  <a:pt x="2139" y="748"/>
                  <a:pt x="2138" y="748"/>
                  <a:pt x="2138" y="748"/>
                </a:cubicBezTo>
                <a:cubicBezTo>
                  <a:pt x="2138" y="747"/>
                  <a:pt x="2138" y="747"/>
                  <a:pt x="2138" y="746"/>
                </a:cubicBezTo>
                <a:cubicBezTo>
                  <a:pt x="2136" y="747"/>
                  <a:pt x="2135" y="747"/>
                  <a:pt x="2135" y="746"/>
                </a:cubicBezTo>
                <a:cubicBezTo>
                  <a:pt x="2135" y="746"/>
                  <a:pt x="2134" y="746"/>
                  <a:pt x="2134" y="746"/>
                </a:cubicBezTo>
                <a:cubicBezTo>
                  <a:pt x="2133" y="746"/>
                  <a:pt x="2133" y="746"/>
                  <a:pt x="2133" y="746"/>
                </a:cubicBezTo>
                <a:cubicBezTo>
                  <a:pt x="2133" y="746"/>
                  <a:pt x="2133" y="746"/>
                  <a:pt x="2133" y="746"/>
                </a:cubicBezTo>
                <a:cubicBezTo>
                  <a:pt x="2132" y="747"/>
                  <a:pt x="2132" y="747"/>
                  <a:pt x="2132" y="748"/>
                </a:cubicBezTo>
                <a:cubicBezTo>
                  <a:pt x="2132" y="748"/>
                  <a:pt x="2131" y="748"/>
                  <a:pt x="2131" y="748"/>
                </a:cubicBezTo>
                <a:cubicBezTo>
                  <a:pt x="2130" y="748"/>
                  <a:pt x="2130" y="748"/>
                  <a:pt x="2130" y="748"/>
                </a:cubicBezTo>
                <a:cubicBezTo>
                  <a:pt x="2130" y="748"/>
                  <a:pt x="2128" y="748"/>
                  <a:pt x="2128" y="749"/>
                </a:cubicBezTo>
                <a:cubicBezTo>
                  <a:pt x="2127" y="749"/>
                  <a:pt x="2126" y="750"/>
                  <a:pt x="2125" y="750"/>
                </a:cubicBezTo>
                <a:cubicBezTo>
                  <a:pt x="2125" y="750"/>
                  <a:pt x="2125" y="750"/>
                  <a:pt x="2125" y="750"/>
                </a:cubicBezTo>
                <a:cubicBezTo>
                  <a:pt x="2125" y="751"/>
                  <a:pt x="2124" y="751"/>
                  <a:pt x="2124" y="751"/>
                </a:cubicBezTo>
                <a:cubicBezTo>
                  <a:pt x="2123" y="751"/>
                  <a:pt x="2123" y="751"/>
                  <a:pt x="2123" y="752"/>
                </a:cubicBezTo>
                <a:cubicBezTo>
                  <a:pt x="2123" y="752"/>
                  <a:pt x="2123" y="752"/>
                  <a:pt x="2122" y="753"/>
                </a:cubicBezTo>
                <a:cubicBezTo>
                  <a:pt x="2122" y="753"/>
                  <a:pt x="2122" y="753"/>
                  <a:pt x="2122" y="753"/>
                </a:cubicBezTo>
                <a:cubicBezTo>
                  <a:pt x="2121" y="753"/>
                  <a:pt x="2121" y="753"/>
                  <a:pt x="2121" y="753"/>
                </a:cubicBezTo>
                <a:cubicBezTo>
                  <a:pt x="2121" y="753"/>
                  <a:pt x="2120" y="753"/>
                  <a:pt x="2120" y="753"/>
                </a:cubicBezTo>
                <a:cubicBezTo>
                  <a:pt x="2119" y="753"/>
                  <a:pt x="2118" y="753"/>
                  <a:pt x="2117" y="753"/>
                </a:cubicBezTo>
                <a:cubicBezTo>
                  <a:pt x="2117" y="753"/>
                  <a:pt x="2117" y="753"/>
                  <a:pt x="2117" y="753"/>
                </a:cubicBezTo>
                <a:cubicBezTo>
                  <a:pt x="2117" y="753"/>
                  <a:pt x="2117" y="753"/>
                  <a:pt x="2117" y="753"/>
                </a:cubicBezTo>
                <a:cubicBezTo>
                  <a:pt x="2117" y="754"/>
                  <a:pt x="2116" y="754"/>
                  <a:pt x="2116" y="754"/>
                </a:cubicBezTo>
                <a:cubicBezTo>
                  <a:pt x="2116" y="755"/>
                  <a:pt x="2115" y="755"/>
                  <a:pt x="2115" y="756"/>
                </a:cubicBezTo>
                <a:cubicBezTo>
                  <a:pt x="2115" y="756"/>
                  <a:pt x="2115" y="756"/>
                  <a:pt x="2115" y="756"/>
                </a:cubicBezTo>
                <a:cubicBezTo>
                  <a:pt x="2115" y="757"/>
                  <a:pt x="2115" y="757"/>
                  <a:pt x="2115" y="757"/>
                </a:cubicBezTo>
                <a:cubicBezTo>
                  <a:pt x="2115" y="757"/>
                  <a:pt x="2115" y="758"/>
                  <a:pt x="2114" y="758"/>
                </a:cubicBezTo>
                <a:cubicBezTo>
                  <a:pt x="2113" y="758"/>
                  <a:pt x="2113" y="758"/>
                  <a:pt x="2113" y="758"/>
                </a:cubicBezTo>
                <a:cubicBezTo>
                  <a:pt x="2113" y="758"/>
                  <a:pt x="2113" y="758"/>
                  <a:pt x="2112" y="758"/>
                </a:cubicBezTo>
                <a:cubicBezTo>
                  <a:pt x="2113" y="758"/>
                  <a:pt x="2113" y="759"/>
                  <a:pt x="2113" y="759"/>
                </a:cubicBezTo>
                <a:cubicBezTo>
                  <a:pt x="2113" y="760"/>
                  <a:pt x="2113" y="760"/>
                  <a:pt x="2113" y="760"/>
                </a:cubicBezTo>
                <a:cubicBezTo>
                  <a:pt x="2113" y="760"/>
                  <a:pt x="2112" y="760"/>
                  <a:pt x="2112" y="761"/>
                </a:cubicBezTo>
                <a:cubicBezTo>
                  <a:pt x="2112" y="761"/>
                  <a:pt x="2111" y="761"/>
                  <a:pt x="2111" y="761"/>
                </a:cubicBezTo>
                <a:cubicBezTo>
                  <a:pt x="2111" y="760"/>
                  <a:pt x="2111" y="760"/>
                  <a:pt x="2111" y="760"/>
                </a:cubicBezTo>
                <a:cubicBezTo>
                  <a:pt x="2111" y="760"/>
                  <a:pt x="2110" y="760"/>
                  <a:pt x="2110" y="760"/>
                </a:cubicBezTo>
                <a:cubicBezTo>
                  <a:pt x="2110" y="760"/>
                  <a:pt x="2110" y="761"/>
                  <a:pt x="2109" y="761"/>
                </a:cubicBezTo>
                <a:cubicBezTo>
                  <a:pt x="2108" y="762"/>
                  <a:pt x="2105" y="762"/>
                  <a:pt x="2105" y="762"/>
                </a:cubicBezTo>
                <a:cubicBezTo>
                  <a:pt x="2105" y="762"/>
                  <a:pt x="2104" y="762"/>
                  <a:pt x="2104" y="762"/>
                </a:cubicBezTo>
                <a:cubicBezTo>
                  <a:pt x="2104" y="762"/>
                  <a:pt x="2104" y="762"/>
                  <a:pt x="2104" y="762"/>
                </a:cubicBezTo>
                <a:cubicBezTo>
                  <a:pt x="2104" y="763"/>
                  <a:pt x="2103" y="763"/>
                  <a:pt x="2103" y="763"/>
                </a:cubicBezTo>
                <a:cubicBezTo>
                  <a:pt x="2102" y="763"/>
                  <a:pt x="2102" y="763"/>
                  <a:pt x="2101" y="763"/>
                </a:cubicBezTo>
                <a:cubicBezTo>
                  <a:pt x="2101" y="763"/>
                  <a:pt x="2101" y="763"/>
                  <a:pt x="2101" y="763"/>
                </a:cubicBezTo>
                <a:cubicBezTo>
                  <a:pt x="2101" y="763"/>
                  <a:pt x="2101" y="763"/>
                  <a:pt x="2101" y="763"/>
                </a:cubicBezTo>
                <a:cubicBezTo>
                  <a:pt x="2101" y="763"/>
                  <a:pt x="2101" y="763"/>
                  <a:pt x="2100" y="763"/>
                </a:cubicBezTo>
                <a:cubicBezTo>
                  <a:pt x="2100" y="763"/>
                  <a:pt x="2100" y="763"/>
                  <a:pt x="2100" y="763"/>
                </a:cubicBezTo>
                <a:cubicBezTo>
                  <a:pt x="2100" y="763"/>
                  <a:pt x="2100" y="763"/>
                  <a:pt x="2100" y="763"/>
                </a:cubicBezTo>
                <a:cubicBezTo>
                  <a:pt x="2100" y="763"/>
                  <a:pt x="2100" y="763"/>
                  <a:pt x="2100" y="763"/>
                </a:cubicBezTo>
                <a:cubicBezTo>
                  <a:pt x="2100" y="764"/>
                  <a:pt x="2100" y="764"/>
                  <a:pt x="2100" y="764"/>
                </a:cubicBezTo>
                <a:cubicBezTo>
                  <a:pt x="2100" y="764"/>
                  <a:pt x="2100" y="764"/>
                  <a:pt x="2100" y="764"/>
                </a:cubicBezTo>
                <a:cubicBezTo>
                  <a:pt x="2100" y="764"/>
                  <a:pt x="2100" y="764"/>
                  <a:pt x="2100" y="765"/>
                </a:cubicBezTo>
                <a:cubicBezTo>
                  <a:pt x="2100" y="765"/>
                  <a:pt x="2100" y="766"/>
                  <a:pt x="2098" y="767"/>
                </a:cubicBezTo>
                <a:cubicBezTo>
                  <a:pt x="2098" y="767"/>
                  <a:pt x="2098" y="767"/>
                  <a:pt x="2098" y="767"/>
                </a:cubicBezTo>
                <a:cubicBezTo>
                  <a:pt x="2098" y="768"/>
                  <a:pt x="2098" y="768"/>
                  <a:pt x="2098" y="768"/>
                </a:cubicBezTo>
                <a:cubicBezTo>
                  <a:pt x="2098" y="769"/>
                  <a:pt x="2097" y="769"/>
                  <a:pt x="2097" y="770"/>
                </a:cubicBezTo>
                <a:cubicBezTo>
                  <a:pt x="2097" y="770"/>
                  <a:pt x="2097" y="770"/>
                  <a:pt x="2096" y="771"/>
                </a:cubicBezTo>
                <a:cubicBezTo>
                  <a:pt x="2096" y="771"/>
                  <a:pt x="2096" y="771"/>
                  <a:pt x="2096" y="772"/>
                </a:cubicBezTo>
                <a:cubicBezTo>
                  <a:pt x="2096" y="772"/>
                  <a:pt x="2096" y="772"/>
                  <a:pt x="2096" y="772"/>
                </a:cubicBezTo>
                <a:cubicBezTo>
                  <a:pt x="2096" y="773"/>
                  <a:pt x="2096" y="773"/>
                  <a:pt x="2096" y="773"/>
                </a:cubicBezTo>
                <a:cubicBezTo>
                  <a:pt x="2096" y="773"/>
                  <a:pt x="2096" y="773"/>
                  <a:pt x="2096" y="773"/>
                </a:cubicBezTo>
                <a:cubicBezTo>
                  <a:pt x="2096" y="773"/>
                  <a:pt x="2096" y="773"/>
                  <a:pt x="2096" y="773"/>
                </a:cubicBezTo>
                <a:cubicBezTo>
                  <a:pt x="2096" y="773"/>
                  <a:pt x="2096" y="773"/>
                  <a:pt x="2096" y="773"/>
                </a:cubicBezTo>
                <a:cubicBezTo>
                  <a:pt x="2096" y="773"/>
                  <a:pt x="2096" y="773"/>
                  <a:pt x="2096" y="773"/>
                </a:cubicBezTo>
                <a:cubicBezTo>
                  <a:pt x="2095" y="774"/>
                  <a:pt x="2095" y="774"/>
                  <a:pt x="2095" y="774"/>
                </a:cubicBezTo>
                <a:cubicBezTo>
                  <a:pt x="2095" y="774"/>
                  <a:pt x="2095" y="774"/>
                  <a:pt x="2095" y="774"/>
                </a:cubicBezTo>
                <a:cubicBezTo>
                  <a:pt x="2095" y="775"/>
                  <a:pt x="2094" y="775"/>
                  <a:pt x="2094" y="775"/>
                </a:cubicBezTo>
                <a:cubicBezTo>
                  <a:pt x="2094" y="776"/>
                  <a:pt x="2094" y="777"/>
                  <a:pt x="2094" y="777"/>
                </a:cubicBezTo>
                <a:cubicBezTo>
                  <a:pt x="2095" y="777"/>
                  <a:pt x="2095" y="777"/>
                  <a:pt x="2095" y="777"/>
                </a:cubicBezTo>
                <a:cubicBezTo>
                  <a:pt x="2095" y="777"/>
                  <a:pt x="2096" y="777"/>
                  <a:pt x="2096" y="777"/>
                </a:cubicBezTo>
                <a:cubicBezTo>
                  <a:pt x="2096" y="777"/>
                  <a:pt x="2096" y="777"/>
                  <a:pt x="2096" y="777"/>
                </a:cubicBezTo>
                <a:cubicBezTo>
                  <a:pt x="2097" y="777"/>
                  <a:pt x="2097" y="777"/>
                  <a:pt x="2097" y="778"/>
                </a:cubicBezTo>
                <a:cubicBezTo>
                  <a:pt x="2097" y="778"/>
                  <a:pt x="2098" y="778"/>
                  <a:pt x="2098" y="778"/>
                </a:cubicBezTo>
                <a:cubicBezTo>
                  <a:pt x="2098" y="779"/>
                  <a:pt x="2098" y="779"/>
                  <a:pt x="2098" y="779"/>
                </a:cubicBezTo>
                <a:cubicBezTo>
                  <a:pt x="2099" y="779"/>
                  <a:pt x="2100" y="779"/>
                  <a:pt x="2100" y="781"/>
                </a:cubicBezTo>
                <a:cubicBezTo>
                  <a:pt x="2100" y="781"/>
                  <a:pt x="2100" y="782"/>
                  <a:pt x="2100" y="782"/>
                </a:cubicBezTo>
                <a:cubicBezTo>
                  <a:pt x="2100" y="782"/>
                  <a:pt x="2100" y="782"/>
                  <a:pt x="2100" y="782"/>
                </a:cubicBezTo>
                <a:cubicBezTo>
                  <a:pt x="2100" y="782"/>
                  <a:pt x="2100" y="783"/>
                  <a:pt x="2100" y="783"/>
                </a:cubicBezTo>
                <a:cubicBezTo>
                  <a:pt x="2100" y="783"/>
                  <a:pt x="2101" y="783"/>
                  <a:pt x="2101" y="783"/>
                </a:cubicBezTo>
                <a:cubicBezTo>
                  <a:pt x="2101" y="783"/>
                  <a:pt x="2101" y="783"/>
                  <a:pt x="2101" y="783"/>
                </a:cubicBezTo>
                <a:cubicBezTo>
                  <a:pt x="2102" y="782"/>
                  <a:pt x="2102" y="782"/>
                  <a:pt x="2103" y="782"/>
                </a:cubicBezTo>
                <a:cubicBezTo>
                  <a:pt x="2103" y="782"/>
                  <a:pt x="2103" y="782"/>
                  <a:pt x="2103" y="782"/>
                </a:cubicBezTo>
                <a:cubicBezTo>
                  <a:pt x="2103" y="782"/>
                  <a:pt x="2104" y="782"/>
                  <a:pt x="2104" y="782"/>
                </a:cubicBezTo>
                <a:cubicBezTo>
                  <a:pt x="2104" y="783"/>
                  <a:pt x="2104" y="783"/>
                  <a:pt x="2104" y="783"/>
                </a:cubicBezTo>
                <a:cubicBezTo>
                  <a:pt x="2104" y="784"/>
                  <a:pt x="2104" y="784"/>
                  <a:pt x="2104" y="784"/>
                </a:cubicBezTo>
                <a:cubicBezTo>
                  <a:pt x="2104" y="784"/>
                  <a:pt x="2104" y="785"/>
                  <a:pt x="2103" y="786"/>
                </a:cubicBezTo>
                <a:cubicBezTo>
                  <a:pt x="2103" y="786"/>
                  <a:pt x="2103" y="786"/>
                  <a:pt x="2103" y="786"/>
                </a:cubicBezTo>
                <a:cubicBezTo>
                  <a:pt x="2103" y="786"/>
                  <a:pt x="2103" y="787"/>
                  <a:pt x="2103" y="787"/>
                </a:cubicBezTo>
                <a:cubicBezTo>
                  <a:pt x="2103" y="787"/>
                  <a:pt x="2103" y="787"/>
                  <a:pt x="2103" y="787"/>
                </a:cubicBezTo>
                <a:cubicBezTo>
                  <a:pt x="2103" y="787"/>
                  <a:pt x="2103" y="787"/>
                  <a:pt x="2102" y="787"/>
                </a:cubicBezTo>
                <a:cubicBezTo>
                  <a:pt x="2103" y="787"/>
                  <a:pt x="2103" y="788"/>
                  <a:pt x="2103" y="788"/>
                </a:cubicBezTo>
                <a:cubicBezTo>
                  <a:pt x="2103" y="788"/>
                  <a:pt x="2103" y="788"/>
                  <a:pt x="2103" y="789"/>
                </a:cubicBezTo>
                <a:cubicBezTo>
                  <a:pt x="2103" y="789"/>
                  <a:pt x="2103" y="790"/>
                  <a:pt x="2103" y="790"/>
                </a:cubicBezTo>
                <a:cubicBezTo>
                  <a:pt x="2103" y="791"/>
                  <a:pt x="2103" y="791"/>
                  <a:pt x="2103" y="791"/>
                </a:cubicBezTo>
                <a:cubicBezTo>
                  <a:pt x="2103" y="791"/>
                  <a:pt x="2103" y="791"/>
                  <a:pt x="2103" y="791"/>
                </a:cubicBezTo>
                <a:cubicBezTo>
                  <a:pt x="2103" y="792"/>
                  <a:pt x="2103" y="792"/>
                  <a:pt x="2103" y="792"/>
                </a:cubicBezTo>
                <a:cubicBezTo>
                  <a:pt x="2103" y="793"/>
                  <a:pt x="2104" y="793"/>
                  <a:pt x="2104" y="795"/>
                </a:cubicBezTo>
                <a:cubicBezTo>
                  <a:pt x="2104" y="795"/>
                  <a:pt x="2104" y="795"/>
                  <a:pt x="2104" y="795"/>
                </a:cubicBezTo>
                <a:cubicBezTo>
                  <a:pt x="2104" y="795"/>
                  <a:pt x="2104" y="795"/>
                  <a:pt x="2104" y="795"/>
                </a:cubicBezTo>
                <a:cubicBezTo>
                  <a:pt x="2104" y="796"/>
                  <a:pt x="2104" y="796"/>
                  <a:pt x="2104" y="796"/>
                </a:cubicBezTo>
                <a:cubicBezTo>
                  <a:pt x="2104" y="797"/>
                  <a:pt x="2104" y="797"/>
                  <a:pt x="2104" y="797"/>
                </a:cubicBezTo>
                <a:cubicBezTo>
                  <a:pt x="2104" y="797"/>
                  <a:pt x="2105" y="797"/>
                  <a:pt x="2105" y="798"/>
                </a:cubicBezTo>
                <a:cubicBezTo>
                  <a:pt x="2105" y="798"/>
                  <a:pt x="2105" y="798"/>
                  <a:pt x="2105" y="798"/>
                </a:cubicBezTo>
                <a:cubicBezTo>
                  <a:pt x="2106" y="798"/>
                  <a:pt x="2106" y="799"/>
                  <a:pt x="2106" y="799"/>
                </a:cubicBezTo>
                <a:cubicBezTo>
                  <a:pt x="2106" y="800"/>
                  <a:pt x="2106" y="800"/>
                  <a:pt x="2107" y="800"/>
                </a:cubicBezTo>
                <a:cubicBezTo>
                  <a:pt x="2107" y="800"/>
                  <a:pt x="2107" y="801"/>
                  <a:pt x="2108" y="801"/>
                </a:cubicBezTo>
                <a:cubicBezTo>
                  <a:pt x="2108" y="801"/>
                  <a:pt x="2108" y="802"/>
                  <a:pt x="2109" y="802"/>
                </a:cubicBezTo>
                <a:cubicBezTo>
                  <a:pt x="2110" y="803"/>
                  <a:pt x="2111" y="803"/>
                  <a:pt x="2112" y="804"/>
                </a:cubicBezTo>
                <a:cubicBezTo>
                  <a:pt x="2112" y="804"/>
                  <a:pt x="2112" y="804"/>
                  <a:pt x="2112" y="804"/>
                </a:cubicBezTo>
                <a:cubicBezTo>
                  <a:pt x="2112" y="805"/>
                  <a:pt x="2113" y="805"/>
                  <a:pt x="2113" y="805"/>
                </a:cubicBezTo>
                <a:cubicBezTo>
                  <a:pt x="2113" y="805"/>
                  <a:pt x="2113" y="805"/>
                  <a:pt x="2113" y="805"/>
                </a:cubicBezTo>
                <a:cubicBezTo>
                  <a:pt x="2114" y="806"/>
                  <a:pt x="2114" y="806"/>
                  <a:pt x="2114" y="806"/>
                </a:cubicBezTo>
                <a:cubicBezTo>
                  <a:pt x="2114" y="806"/>
                  <a:pt x="2114" y="806"/>
                  <a:pt x="2114" y="806"/>
                </a:cubicBezTo>
                <a:cubicBezTo>
                  <a:pt x="2114" y="807"/>
                  <a:pt x="2115" y="807"/>
                  <a:pt x="2115" y="807"/>
                </a:cubicBezTo>
                <a:cubicBezTo>
                  <a:pt x="2115" y="808"/>
                  <a:pt x="2116" y="808"/>
                  <a:pt x="2116" y="808"/>
                </a:cubicBezTo>
                <a:cubicBezTo>
                  <a:pt x="2116" y="808"/>
                  <a:pt x="2116" y="808"/>
                  <a:pt x="2116" y="809"/>
                </a:cubicBezTo>
                <a:cubicBezTo>
                  <a:pt x="2116" y="809"/>
                  <a:pt x="2116" y="809"/>
                  <a:pt x="2116" y="809"/>
                </a:cubicBezTo>
                <a:cubicBezTo>
                  <a:pt x="2116" y="809"/>
                  <a:pt x="2116" y="809"/>
                  <a:pt x="2116" y="809"/>
                </a:cubicBezTo>
                <a:cubicBezTo>
                  <a:pt x="2116" y="810"/>
                  <a:pt x="2117" y="810"/>
                  <a:pt x="2117" y="810"/>
                </a:cubicBezTo>
                <a:cubicBezTo>
                  <a:pt x="2117" y="811"/>
                  <a:pt x="2117" y="811"/>
                  <a:pt x="2117" y="811"/>
                </a:cubicBezTo>
                <a:cubicBezTo>
                  <a:pt x="2117" y="811"/>
                  <a:pt x="2117" y="812"/>
                  <a:pt x="2117" y="812"/>
                </a:cubicBezTo>
                <a:cubicBezTo>
                  <a:pt x="2117" y="812"/>
                  <a:pt x="2117" y="812"/>
                  <a:pt x="2117" y="812"/>
                </a:cubicBezTo>
                <a:cubicBezTo>
                  <a:pt x="2117" y="812"/>
                  <a:pt x="2118" y="813"/>
                  <a:pt x="2118" y="814"/>
                </a:cubicBezTo>
                <a:cubicBezTo>
                  <a:pt x="2118" y="814"/>
                  <a:pt x="2118" y="814"/>
                  <a:pt x="2118" y="814"/>
                </a:cubicBezTo>
                <a:cubicBezTo>
                  <a:pt x="2118" y="814"/>
                  <a:pt x="2118" y="815"/>
                  <a:pt x="2118" y="815"/>
                </a:cubicBezTo>
                <a:cubicBezTo>
                  <a:pt x="2118" y="815"/>
                  <a:pt x="2118" y="815"/>
                  <a:pt x="2118" y="815"/>
                </a:cubicBezTo>
                <a:cubicBezTo>
                  <a:pt x="2118" y="815"/>
                  <a:pt x="2118" y="815"/>
                  <a:pt x="2119" y="816"/>
                </a:cubicBezTo>
                <a:cubicBezTo>
                  <a:pt x="2119" y="816"/>
                  <a:pt x="2119" y="816"/>
                  <a:pt x="2119" y="816"/>
                </a:cubicBezTo>
                <a:cubicBezTo>
                  <a:pt x="2119" y="816"/>
                  <a:pt x="2119" y="816"/>
                  <a:pt x="2119" y="816"/>
                </a:cubicBezTo>
                <a:cubicBezTo>
                  <a:pt x="2120" y="816"/>
                  <a:pt x="2121" y="817"/>
                  <a:pt x="2121" y="818"/>
                </a:cubicBezTo>
                <a:cubicBezTo>
                  <a:pt x="2121" y="818"/>
                  <a:pt x="2122" y="819"/>
                  <a:pt x="2123" y="819"/>
                </a:cubicBezTo>
                <a:cubicBezTo>
                  <a:pt x="2123" y="819"/>
                  <a:pt x="2123" y="819"/>
                  <a:pt x="2123" y="819"/>
                </a:cubicBezTo>
                <a:cubicBezTo>
                  <a:pt x="2123" y="819"/>
                  <a:pt x="2124" y="819"/>
                  <a:pt x="2124" y="819"/>
                </a:cubicBezTo>
                <a:cubicBezTo>
                  <a:pt x="2124" y="819"/>
                  <a:pt x="2125" y="819"/>
                  <a:pt x="2125" y="820"/>
                </a:cubicBezTo>
                <a:cubicBezTo>
                  <a:pt x="2125" y="820"/>
                  <a:pt x="2125" y="820"/>
                  <a:pt x="2125" y="820"/>
                </a:cubicBezTo>
                <a:cubicBezTo>
                  <a:pt x="2126" y="820"/>
                  <a:pt x="2127" y="820"/>
                  <a:pt x="2127" y="821"/>
                </a:cubicBezTo>
                <a:cubicBezTo>
                  <a:pt x="2128" y="822"/>
                  <a:pt x="2128" y="822"/>
                  <a:pt x="2128" y="822"/>
                </a:cubicBezTo>
                <a:cubicBezTo>
                  <a:pt x="2128" y="822"/>
                  <a:pt x="2129" y="823"/>
                  <a:pt x="2129" y="823"/>
                </a:cubicBezTo>
                <a:cubicBezTo>
                  <a:pt x="2129" y="823"/>
                  <a:pt x="2128" y="824"/>
                  <a:pt x="2128" y="824"/>
                </a:cubicBezTo>
                <a:cubicBezTo>
                  <a:pt x="2128" y="824"/>
                  <a:pt x="2127" y="824"/>
                  <a:pt x="2127" y="824"/>
                </a:cubicBezTo>
                <a:cubicBezTo>
                  <a:pt x="2127" y="824"/>
                  <a:pt x="2127" y="824"/>
                  <a:pt x="2127" y="824"/>
                </a:cubicBezTo>
                <a:cubicBezTo>
                  <a:pt x="2127" y="824"/>
                  <a:pt x="2127" y="824"/>
                  <a:pt x="2127" y="824"/>
                </a:cubicBezTo>
                <a:cubicBezTo>
                  <a:pt x="2127" y="824"/>
                  <a:pt x="2127" y="824"/>
                  <a:pt x="2127" y="824"/>
                </a:cubicBezTo>
                <a:cubicBezTo>
                  <a:pt x="2127" y="824"/>
                  <a:pt x="2126" y="824"/>
                  <a:pt x="2126" y="824"/>
                </a:cubicBezTo>
                <a:cubicBezTo>
                  <a:pt x="2126" y="824"/>
                  <a:pt x="2126" y="824"/>
                  <a:pt x="2126" y="824"/>
                </a:cubicBezTo>
                <a:cubicBezTo>
                  <a:pt x="2125" y="825"/>
                  <a:pt x="2124" y="825"/>
                  <a:pt x="2124" y="825"/>
                </a:cubicBezTo>
                <a:cubicBezTo>
                  <a:pt x="2123" y="825"/>
                  <a:pt x="2123" y="825"/>
                  <a:pt x="2123" y="825"/>
                </a:cubicBezTo>
                <a:cubicBezTo>
                  <a:pt x="2123" y="825"/>
                  <a:pt x="2123" y="825"/>
                  <a:pt x="2123" y="825"/>
                </a:cubicBezTo>
                <a:cubicBezTo>
                  <a:pt x="2122" y="825"/>
                  <a:pt x="2122" y="825"/>
                  <a:pt x="2122" y="825"/>
                </a:cubicBezTo>
                <a:cubicBezTo>
                  <a:pt x="2122" y="825"/>
                  <a:pt x="2121" y="826"/>
                  <a:pt x="2121" y="826"/>
                </a:cubicBezTo>
                <a:cubicBezTo>
                  <a:pt x="2120" y="826"/>
                  <a:pt x="2120" y="826"/>
                  <a:pt x="2120" y="826"/>
                </a:cubicBezTo>
                <a:cubicBezTo>
                  <a:pt x="2120" y="827"/>
                  <a:pt x="2120" y="827"/>
                  <a:pt x="2120" y="827"/>
                </a:cubicBezTo>
                <a:cubicBezTo>
                  <a:pt x="2120" y="828"/>
                  <a:pt x="2120" y="829"/>
                  <a:pt x="2120" y="830"/>
                </a:cubicBezTo>
                <a:cubicBezTo>
                  <a:pt x="2120" y="830"/>
                  <a:pt x="2120" y="831"/>
                  <a:pt x="2119" y="831"/>
                </a:cubicBezTo>
                <a:cubicBezTo>
                  <a:pt x="2119" y="831"/>
                  <a:pt x="2119" y="831"/>
                  <a:pt x="2119" y="831"/>
                </a:cubicBezTo>
                <a:cubicBezTo>
                  <a:pt x="2119" y="832"/>
                  <a:pt x="2119" y="832"/>
                  <a:pt x="2119" y="832"/>
                </a:cubicBezTo>
                <a:cubicBezTo>
                  <a:pt x="2119" y="832"/>
                  <a:pt x="2119" y="833"/>
                  <a:pt x="2119" y="833"/>
                </a:cubicBezTo>
                <a:cubicBezTo>
                  <a:pt x="2119" y="834"/>
                  <a:pt x="2119" y="836"/>
                  <a:pt x="2118" y="837"/>
                </a:cubicBezTo>
                <a:cubicBezTo>
                  <a:pt x="2118" y="837"/>
                  <a:pt x="2118" y="838"/>
                  <a:pt x="2118" y="838"/>
                </a:cubicBezTo>
                <a:cubicBezTo>
                  <a:pt x="2118" y="838"/>
                  <a:pt x="2118" y="838"/>
                  <a:pt x="2118" y="838"/>
                </a:cubicBezTo>
                <a:cubicBezTo>
                  <a:pt x="2118" y="838"/>
                  <a:pt x="2117" y="839"/>
                  <a:pt x="2117" y="839"/>
                </a:cubicBezTo>
                <a:cubicBezTo>
                  <a:pt x="2117" y="839"/>
                  <a:pt x="2117" y="840"/>
                  <a:pt x="2116" y="840"/>
                </a:cubicBezTo>
                <a:cubicBezTo>
                  <a:pt x="2115" y="840"/>
                  <a:pt x="2115" y="840"/>
                  <a:pt x="2115" y="838"/>
                </a:cubicBezTo>
                <a:cubicBezTo>
                  <a:pt x="2115" y="838"/>
                  <a:pt x="2115" y="837"/>
                  <a:pt x="2115" y="837"/>
                </a:cubicBezTo>
                <a:cubicBezTo>
                  <a:pt x="2115" y="837"/>
                  <a:pt x="2115" y="837"/>
                  <a:pt x="2115" y="837"/>
                </a:cubicBezTo>
                <a:cubicBezTo>
                  <a:pt x="2115" y="837"/>
                  <a:pt x="2115" y="837"/>
                  <a:pt x="2115" y="837"/>
                </a:cubicBezTo>
                <a:cubicBezTo>
                  <a:pt x="2115" y="837"/>
                  <a:pt x="2115" y="837"/>
                  <a:pt x="2114" y="837"/>
                </a:cubicBezTo>
                <a:cubicBezTo>
                  <a:pt x="2114" y="837"/>
                  <a:pt x="2114" y="837"/>
                  <a:pt x="2114" y="837"/>
                </a:cubicBezTo>
                <a:cubicBezTo>
                  <a:pt x="2115" y="838"/>
                  <a:pt x="2115" y="839"/>
                  <a:pt x="2114" y="839"/>
                </a:cubicBezTo>
                <a:cubicBezTo>
                  <a:pt x="2114" y="840"/>
                  <a:pt x="2114" y="840"/>
                  <a:pt x="2114" y="840"/>
                </a:cubicBezTo>
                <a:cubicBezTo>
                  <a:pt x="2114" y="841"/>
                  <a:pt x="2114" y="842"/>
                  <a:pt x="2114" y="843"/>
                </a:cubicBezTo>
                <a:cubicBezTo>
                  <a:pt x="2114" y="843"/>
                  <a:pt x="2114" y="844"/>
                  <a:pt x="2114" y="844"/>
                </a:cubicBezTo>
                <a:cubicBezTo>
                  <a:pt x="2114" y="844"/>
                  <a:pt x="2114" y="845"/>
                  <a:pt x="2114" y="845"/>
                </a:cubicBezTo>
                <a:cubicBezTo>
                  <a:pt x="2114" y="845"/>
                  <a:pt x="2114" y="845"/>
                  <a:pt x="2114" y="845"/>
                </a:cubicBezTo>
                <a:cubicBezTo>
                  <a:pt x="2114" y="845"/>
                  <a:pt x="2114" y="845"/>
                  <a:pt x="2114" y="845"/>
                </a:cubicBezTo>
                <a:cubicBezTo>
                  <a:pt x="2114" y="845"/>
                  <a:pt x="2114" y="846"/>
                  <a:pt x="2114" y="846"/>
                </a:cubicBezTo>
                <a:cubicBezTo>
                  <a:pt x="2114" y="846"/>
                  <a:pt x="2114" y="846"/>
                  <a:pt x="2114" y="846"/>
                </a:cubicBezTo>
                <a:cubicBezTo>
                  <a:pt x="2114" y="846"/>
                  <a:pt x="2115" y="847"/>
                  <a:pt x="2115" y="847"/>
                </a:cubicBezTo>
                <a:cubicBezTo>
                  <a:pt x="2115" y="847"/>
                  <a:pt x="2115" y="848"/>
                  <a:pt x="2115" y="849"/>
                </a:cubicBezTo>
                <a:cubicBezTo>
                  <a:pt x="2115" y="849"/>
                  <a:pt x="2115" y="849"/>
                  <a:pt x="2115" y="849"/>
                </a:cubicBezTo>
                <a:cubicBezTo>
                  <a:pt x="2115" y="849"/>
                  <a:pt x="2115" y="849"/>
                  <a:pt x="2115" y="849"/>
                </a:cubicBezTo>
                <a:cubicBezTo>
                  <a:pt x="2115" y="850"/>
                  <a:pt x="2115" y="851"/>
                  <a:pt x="2115" y="852"/>
                </a:cubicBezTo>
                <a:cubicBezTo>
                  <a:pt x="2115" y="852"/>
                  <a:pt x="2115" y="852"/>
                  <a:pt x="2115" y="852"/>
                </a:cubicBezTo>
                <a:cubicBezTo>
                  <a:pt x="2115" y="852"/>
                  <a:pt x="2116" y="852"/>
                  <a:pt x="2116" y="852"/>
                </a:cubicBezTo>
                <a:cubicBezTo>
                  <a:pt x="2116" y="853"/>
                  <a:pt x="2117" y="853"/>
                  <a:pt x="2117" y="853"/>
                </a:cubicBezTo>
                <a:cubicBezTo>
                  <a:pt x="2117" y="853"/>
                  <a:pt x="2117" y="853"/>
                  <a:pt x="2118" y="854"/>
                </a:cubicBezTo>
                <a:cubicBezTo>
                  <a:pt x="2118" y="854"/>
                  <a:pt x="2119" y="854"/>
                  <a:pt x="2119" y="854"/>
                </a:cubicBezTo>
                <a:cubicBezTo>
                  <a:pt x="2120" y="854"/>
                  <a:pt x="2120" y="854"/>
                  <a:pt x="2121" y="854"/>
                </a:cubicBezTo>
                <a:cubicBezTo>
                  <a:pt x="2121" y="854"/>
                  <a:pt x="2122" y="854"/>
                  <a:pt x="2122" y="854"/>
                </a:cubicBezTo>
                <a:cubicBezTo>
                  <a:pt x="2123" y="854"/>
                  <a:pt x="2123" y="854"/>
                  <a:pt x="2123" y="854"/>
                </a:cubicBezTo>
                <a:cubicBezTo>
                  <a:pt x="2123" y="854"/>
                  <a:pt x="2124" y="854"/>
                  <a:pt x="2125" y="854"/>
                </a:cubicBezTo>
                <a:cubicBezTo>
                  <a:pt x="2125" y="855"/>
                  <a:pt x="2125" y="855"/>
                  <a:pt x="2125" y="855"/>
                </a:cubicBezTo>
                <a:cubicBezTo>
                  <a:pt x="2126" y="855"/>
                  <a:pt x="2126" y="855"/>
                  <a:pt x="2126" y="855"/>
                </a:cubicBezTo>
                <a:cubicBezTo>
                  <a:pt x="2126" y="855"/>
                  <a:pt x="2126" y="855"/>
                  <a:pt x="2126" y="855"/>
                </a:cubicBezTo>
                <a:cubicBezTo>
                  <a:pt x="2127" y="855"/>
                  <a:pt x="2127" y="856"/>
                  <a:pt x="2127" y="856"/>
                </a:cubicBezTo>
                <a:cubicBezTo>
                  <a:pt x="2128" y="857"/>
                  <a:pt x="2128" y="857"/>
                  <a:pt x="2128" y="858"/>
                </a:cubicBezTo>
                <a:cubicBezTo>
                  <a:pt x="2128" y="858"/>
                  <a:pt x="2128" y="859"/>
                  <a:pt x="2129" y="859"/>
                </a:cubicBezTo>
                <a:cubicBezTo>
                  <a:pt x="2129" y="859"/>
                  <a:pt x="2129" y="859"/>
                  <a:pt x="2129" y="859"/>
                </a:cubicBezTo>
                <a:cubicBezTo>
                  <a:pt x="2129" y="859"/>
                  <a:pt x="2129" y="859"/>
                  <a:pt x="2129" y="859"/>
                </a:cubicBezTo>
                <a:cubicBezTo>
                  <a:pt x="2130" y="859"/>
                  <a:pt x="2131" y="859"/>
                  <a:pt x="2131" y="860"/>
                </a:cubicBezTo>
                <a:cubicBezTo>
                  <a:pt x="2132" y="860"/>
                  <a:pt x="2132" y="860"/>
                  <a:pt x="2132" y="861"/>
                </a:cubicBezTo>
                <a:cubicBezTo>
                  <a:pt x="2132" y="861"/>
                  <a:pt x="2132" y="861"/>
                  <a:pt x="2133" y="861"/>
                </a:cubicBezTo>
                <a:cubicBezTo>
                  <a:pt x="2133" y="861"/>
                  <a:pt x="2133" y="861"/>
                  <a:pt x="2133" y="861"/>
                </a:cubicBezTo>
                <a:cubicBezTo>
                  <a:pt x="2134" y="861"/>
                  <a:pt x="2134" y="861"/>
                  <a:pt x="2134" y="861"/>
                </a:cubicBezTo>
                <a:cubicBezTo>
                  <a:pt x="2135" y="861"/>
                  <a:pt x="2135" y="861"/>
                  <a:pt x="2136" y="861"/>
                </a:cubicBezTo>
                <a:cubicBezTo>
                  <a:pt x="2137" y="861"/>
                  <a:pt x="2137" y="861"/>
                  <a:pt x="2138" y="862"/>
                </a:cubicBezTo>
                <a:cubicBezTo>
                  <a:pt x="2138" y="862"/>
                  <a:pt x="2139" y="862"/>
                  <a:pt x="2139" y="862"/>
                </a:cubicBezTo>
                <a:cubicBezTo>
                  <a:pt x="2140" y="862"/>
                  <a:pt x="2140" y="862"/>
                  <a:pt x="2140" y="862"/>
                </a:cubicBezTo>
                <a:cubicBezTo>
                  <a:pt x="2141" y="862"/>
                  <a:pt x="2141" y="862"/>
                  <a:pt x="2141" y="863"/>
                </a:cubicBezTo>
                <a:cubicBezTo>
                  <a:pt x="2141" y="863"/>
                  <a:pt x="2141" y="863"/>
                  <a:pt x="2141" y="863"/>
                </a:cubicBezTo>
                <a:cubicBezTo>
                  <a:pt x="2142" y="863"/>
                  <a:pt x="2142" y="863"/>
                  <a:pt x="2142" y="863"/>
                </a:cubicBezTo>
                <a:cubicBezTo>
                  <a:pt x="2142" y="863"/>
                  <a:pt x="2143" y="863"/>
                  <a:pt x="2143" y="863"/>
                </a:cubicBezTo>
                <a:cubicBezTo>
                  <a:pt x="2143" y="862"/>
                  <a:pt x="2143" y="863"/>
                  <a:pt x="2144" y="863"/>
                </a:cubicBezTo>
                <a:cubicBezTo>
                  <a:pt x="2144" y="863"/>
                  <a:pt x="2144" y="863"/>
                  <a:pt x="2144" y="863"/>
                </a:cubicBezTo>
                <a:cubicBezTo>
                  <a:pt x="2144" y="863"/>
                  <a:pt x="2145" y="863"/>
                  <a:pt x="2145" y="863"/>
                </a:cubicBezTo>
                <a:cubicBezTo>
                  <a:pt x="2145" y="863"/>
                  <a:pt x="2145" y="863"/>
                  <a:pt x="2145" y="863"/>
                </a:cubicBezTo>
                <a:cubicBezTo>
                  <a:pt x="2146" y="863"/>
                  <a:pt x="2148" y="862"/>
                  <a:pt x="2149" y="862"/>
                </a:cubicBezTo>
                <a:cubicBezTo>
                  <a:pt x="2149" y="862"/>
                  <a:pt x="2150" y="862"/>
                  <a:pt x="2150" y="861"/>
                </a:cubicBezTo>
                <a:cubicBezTo>
                  <a:pt x="2151" y="861"/>
                  <a:pt x="2152" y="861"/>
                  <a:pt x="2153" y="861"/>
                </a:cubicBezTo>
                <a:cubicBezTo>
                  <a:pt x="2153" y="861"/>
                  <a:pt x="2153" y="861"/>
                  <a:pt x="2153" y="861"/>
                </a:cubicBezTo>
                <a:cubicBezTo>
                  <a:pt x="2154" y="861"/>
                  <a:pt x="2154" y="861"/>
                  <a:pt x="2154" y="861"/>
                </a:cubicBezTo>
                <a:cubicBezTo>
                  <a:pt x="2155" y="861"/>
                  <a:pt x="2156" y="861"/>
                  <a:pt x="2157" y="861"/>
                </a:cubicBezTo>
                <a:cubicBezTo>
                  <a:pt x="2157" y="861"/>
                  <a:pt x="2158" y="861"/>
                  <a:pt x="2158" y="861"/>
                </a:cubicBezTo>
                <a:cubicBezTo>
                  <a:pt x="2159" y="861"/>
                  <a:pt x="2159" y="861"/>
                  <a:pt x="2160" y="861"/>
                </a:cubicBezTo>
                <a:cubicBezTo>
                  <a:pt x="2160" y="861"/>
                  <a:pt x="2160" y="861"/>
                  <a:pt x="2160" y="861"/>
                </a:cubicBezTo>
                <a:cubicBezTo>
                  <a:pt x="2161" y="861"/>
                  <a:pt x="2162" y="862"/>
                  <a:pt x="2162" y="862"/>
                </a:cubicBezTo>
                <a:cubicBezTo>
                  <a:pt x="2162" y="862"/>
                  <a:pt x="2162" y="862"/>
                  <a:pt x="2162" y="862"/>
                </a:cubicBezTo>
                <a:cubicBezTo>
                  <a:pt x="2162" y="862"/>
                  <a:pt x="2163" y="862"/>
                  <a:pt x="2163" y="862"/>
                </a:cubicBezTo>
                <a:cubicBezTo>
                  <a:pt x="2163" y="861"/>
                  <a:pt x="2163" y="861"/>
                  <a:pt x="2163" y="861"/>
                </a:cubicBezTo>
                <a:cubicBezTo>
                  <a:pt x="2163" y="861"/>
                  <a:pt x="2163" y="861"/>
                  <a:pt x="2163" y="860"/>
                </a:cubicBezTo>
                <a:close/>
                <a:moveTo>
                  <a:pt x="2890" y="748"/>
                </a:moveTo>
                <a:cubicBezTo>
                  <a:pt x="2889" y="747"/>
                  <a:pt x="2888" y="747"/>
                  <a:pt x="2888" y="746"/>
                </a:cubicBezTo>
                <a:cubicBezTo>
                  <a:pt x="2889" y="745"/>
                  <a:pt x="2889" y="745"/>
                  <a:pt x="2889" y="745"/>
                </a:cubicBezTo>
                <a:cubicBezTo>
                  <a:pt x="2889" y="745"/>
                  <a:pt x="2889" y="745"/>
                  <a:pt x="2889" y="745"/>
                </a:cubicBezTo>
                <a:cubicBezTo>
                  <a:pt x="2888" y="744"/>
                  <a:pt x="2888" y="744"/>
                  <a:pt x="2888" y="744"/>
                </a:cubicBezTo>
                <a:cubicBezTo>
                  <a:pt x="2887" y="744"/>
                  <a:pt x="2887" y="744"/>
                  <a:pt x="2887" y="744"/>
                </a:cubicBezTo>
                <a:cubicBezTo>
                  <a:pt x="2887" y="745"/>
                  <a:pt x="2886" y="746"/>
                  <a:pt x="2885" y="746"/>
                </a:cubicBezTo>
                <a:cubicBezTo>
                  <a:pt x="2885" y="746"/>
                  <a:pt x="2885" y="746"/>
                  <a:pt x="2885" y="746"/>
                </a:cubicBezTo>
                <a:cubicBezTo>
                  <a:pt x="2885" y="746"/>
                  <a:pt x="2885" y="746"/>
                  <a:pt x="2885" y="746"/>
                </a:cubicBezTo>
                <a:cubicBezTo>
                  <a:pt x="2885" y="746"/>
                  <a:pt x="2885" y="746"/>
                  <a:pt x="2884" y="747"/>
                </a:cubicBezTo>
                <a:cubicBezTo>
                  <a:pt x="2884" y="747"/>
                  <a:pt x="2883" y="747"/>
                  <a:pt x="2883" y="747"/>
                </a:cubicBezTo>
                <a:cubicBezTo>
                  <a:pt x="2883" y="747"/>
                  <a:pt x="2883" y="747"/>
                  <a:pt x="2883" y="747"/>
                </a:cubicBezTo>
                <a:cubicBezTo>
                  <a:pt x="2883" y="747"/>
                  <a:pt x="2883" y="747"/>
                  <a:pt x="2883" y="747"/>
                </a:cubicBezTo>
                <a:cubicBezTo>
                  <a:pt x="2883" y="747"/>
                  <a:pt x="2884" y="748"/>
                  <a:pt x="2884" y="749"/>
                </a:cubicBezTo>
                <a:cubicBezTo>
                  <a:pt x="2884" y="749"/>
                  <a:pt x="2884" y="749"/>
                  <a:pt x="2883" y="749"/>
                </a:cubicBezTo>
                <a:cubicBezTo>
                  <a:pt x="2884" y="749"/>
                  <a:pt x="2884" y="749"/>
                  <a:pt x="2884" y="749"/>
                </a:cubicBezTo>
                <a:cubicBezTo>
                  <a:pt x="2884" y="749"/>
                  <a:pt x="2885" y="750"/>
                  <a:pt x="2884" y="750"/>
                </a:cubicBezTo>
                <a:cubicBezTo>
                  <a:pt x="2884" y="752"/>
                  <a:pt x="2884" y="752"/>
                  <a:pt x="2884" y="752"/>
                </a:cubicBezTo>
                <a:cubicBezTo>
                  <a:pt x="2884" y="752"/>
                  <a:pt x="2884" y="753"/>
                  <a:pt x="2883" y="753"/>
                </a:cubicBezTo>
                <a:cubicBezTo>
                  <a:pt x="2884" y="753"/>
                  <a:pt x="2884" y="753"/>
                  <a:pt x="2884" y="753"/>
                </a:cubicBezTo>
                <a:cubicBezTo>
                  <a:pt x="2884" y="753"/>
                  <a:pt x="2884" y="753"/>
                  <a:pt x="2884" y="753"/>
                </a:cubicBezTo>
                <a:cubicBezTo>
                  <a:pt x="2886" y="754"/>
                  <a:pt x="2886" y="755"/>
                  <a:pt x="2886" y="755"/>
                </a:cubicBezTo>
                <a:cubicBezTo>
                  <a:pt x="2886" y="755"/>
                  <a:pt x="2886" y="755"/>
                  <a:pt x="2886" y="754"/>
                </a:cubicBezTo>
                <a:cubicBezTo>
                  <a:pt x="2886" y="754"/>
                  <a:pt x="2887" y="753"/>
                  <a:pt x="2887" y="753"/>
                </a:cubicBezTo>
                <a:cubicBezTo>
                  <a:pt x="2887" y="753"/>
                  <a:pt x="2887" y="752"/>
                  <a:pt x="2886" y="752"/>
                </a:cubicBezTo>
                <a:cubicBezTo>
                  <a:pt x="2886" y="751"/>
                  <a:pt x="2887" y="751"/>
                  <a:pt x="2887" y="750"/>
                </a:cubicBezTo>
                <a:cubicBezTo>
                  <a:pt x="2888" y="749"/>
                  <a:pt x="2888" y="749"/>
                  <a:pt x="2889" y="749"/>
                </a:cubicBezTo>
                <a:cubicBezTo>
                  <a:pt x="2889" y="749"/>
                  <a:pt x="2889" y="749"/>
                  <a:pt x="2889" y="749"/>
                </a:cubicBezTo>
                <a:cubicBezTo>
                  <a:pt x="2889" y="749"/>
                  <a:pt x="2889" y="749"/>
                  <a:pt x="2889" y="748"/>
                </a:cubicBezTo>
                <a:cubicBezTo>
                  <a:pt x="2889" y="748"/>
                  <a:pt x="2889" y="748"/>
                  <a:pt x="2890" y="748"/>
                </a:cubicBezTo>
                <a:close/>
                <a:moveTo>
                  <a:pt x="2160" y="1113"/>
                </a:moveTo>
                <a:cubicBezTo>
                  <a:pt x="2161" y="1112"/>
                  <a:pt x="2161" y="1112"/>
                  <a:pt x="2161" y="1112"/>
                </a:cubicBezTo>
                <a:cubicBezTo>
                  <a:pt x="2162" y="1112"/>
                  <a:pt x="2162" y="1111"/>
                  <a:pt x="2162" y="1110"/>
                </a:cubicBezTo>
                <a:cubicBezTo>
                  <a:pt x="2162" y="1110"/>
                  <a:pt x="2161" y="1109"/>
                  <a:pt x="2160" y="1109"/>
                </a:cubicBezTo>
                <a:cubicBezTo>
                  <a:pt x="2160" y="1109"/>
                  <a:pt x="2160" y="1109"/>
                  <a:pt x="2160" y="1109"/>
                </a:cubicBezTo>
                <a:cubicBezTo>
                  <a:pt x="2160" y="1109"/>
                  <a:pt x="2160" y="1109"/>
                  <a:pt x="2160" y="1109"/>
                </a:cubicBezTo>
                <a:cubicBezTo>
                  <a:pt x="2159" y="1109"/>
                  <a:pt x="2159" y="1109"/>
                  <a:pt x="2159" y="1109"/>
                </a:cubicBezTo>
                <a:cubicBezTo>
                  <a:pt x="2159" y="1109"/>
                  <a:pt x="2159" y="1109"/>
                  <a:pt x="2159" y="1109"/>
                </a:cubicBezTo>
                <a:cubicBezTo>
                  <a:pt x="2158" y="1108"/>
                  <a:pt x="2157" y="1108"/>
                  <a:pt x="2157" y="1108"/>
                </a:cubicBezTo>
                <a:cubicBezTo>
                  <a:pt x="2156" y="1109"/>
                  <a:pt x="2156" y="1109"/>
                  <a:pt x="2155" y="1109"/>
                </a:cubicBezTo>
                <a:cubicBezTo>
                  <a:pt x="2154" y="1109"/>
                  <a:pt x="2153" y="1109"/>
                  <a:pt x="2153" y="1109"/>
                </a:cubicBezTo>
                <a:cubicBezTo>
                  <a:pt x="2151" y="1110"/>
                  <a:pt x="2149" y="1111"/>
                  <a:pt x="2149" y="1113"/>
                </a:cubicBezTo>
                <a:cubicBezTo>
                  <a:pt x="2149" y="1115"/>
                  <a:pt x="2151" y="1116"/>
                  <a:pt x="2153" y="1116"/>
                </a:cubicBezTo>
                <a:cubicBezTo>
                  <a:pt x="2155" y="1116"/>
                  <a:pt x="2157" y="1115"/>
                  <a:pt x="2158" y="1114"/>
                </a:cubicBezTo>
                <a:cubicBezTo>
                  <a:pt x="2159" y="1114"/>
                  <a:pt x="2160" y="1113"/>
                  <a:pt x="2160" y="1113"/>
                </a:cubicBezTo>
                <a:close/>
                <a:moveTo>
                  <a:pt x="2142" y="1115"/>
                </a:moveTo>
                <a:cubicBezTo>
                  <a:pt x="2142" y="1115"/>
                  <a:pt x="2142" y="1114"/>
                  <a:pt x="2141" y="1114"/>
                </a:cubicBezTo>
                <a:cubicBezTo>
                  <a:pt x="2141" y="1114"/>
                  <a:pt x="2141" y="1114"/>
                  <a:pt x="2141" y="1114"/>
                </a:cubicBezTo>
                <a:cubicBezTo>
                  <a:pt x="2141" y="1114"/>
                  <a:pt x="2140" y="1115"/>
                  <a:pt x="2140" y="1115"/>
                </a:cubicBezTo>
                <a:cubicBezTo>
                  <a:pt x="2139" y="1115"/>
                  <a:pt x="2138" y="1115"/>
                  <a:pt x="2138" y="1116"/>
                </a:cubicBezTo>
                <a:cubicBezTo>
                  <a:pt x="2138" y="1117"/>
                  <a:pt x="2138" y="1118"/>
                  <a:pt x="2138" y="1118"/>
                </a:cubicBezTo>
                <a:cubicBezTo>
                  <a:pt x="2138" y="1118"/>
                  <a:pt x="2139" y="1119"/>
                  <a:pt x="2139" y="1119"/>
                </a:cubicBezTo>
                <a:cubicBezTo>
                  <a:pt x="2139" y="1119"/>
                  <a:pt x="2140" y="1120"/>
                  <a:pt x="2140" y="1120"/>
                </a:cubicBezTo>
                <a:cubicBezTo>
                  <a:pt x="2140" y="1120"/>
                  <a:pt x="2141" y="1120"/>
                  <a:pt x="2141" y="1120"/>
                </a:cubicBezTo>
                <a:cubicBezTo>
                  <a:pt x="2142" y="1120"/>
                  <a:pt x="2142" y="1120"/>
                  <a:pt x="2142" y="1120"/>
                </a:cubicBezTo>
                <a:cubicBezTo>
                  <a:pt x="2143" y="1119"/>
                  <a:pt x="2144" y="1118"/>
                  <a:pt x="2144" y="1116"/>
                </a:cubicBezTo>
                <a:cubicBezTo>
                  <a:pt x="2143" y="1116"/>
                  <a:pt x="2143" y="1115"/>
                  <a:pt x="2142" y="1115"/>
                </a:cubicBezTo>
                <a:close/>
                <a:moveTo>
                  <a:pt x="2159" y="1271"/>
                </a:moveTo>
                <a:cubicBezTo>
                  <a:pt x="2159" y="1271"/>
                  <a:pt x="2159" y="1271"/>
                  <a:pt x="2159" y="1271"/>
                </a:cubicBezTo>
                <a:cubicBezTo>
                  <a:pt x="2157" y="1272"/>
                  <a:pt x="2156" y="1274"/>
                  <a:pt x="2156" y="1276"/>
                </a:cubicBezTo>
                <a:cubicBezTo>
                  <a:pt x="2156" y="1276"/>
                  <a:pt x="2157" y="1277"/>
                  <a:pt x="2157" y="1277"/>
                </a:cubicBezTo>
                <a:cubicBezTo>
                  <a:pt x="2158" y="1277"/>
                  <a:pt x="2158" y="1277"/>
                  <a:pt x="2158" y="1277"/>
                </a:cubicBezTo>
                <a:cubicBezTo>
                  <a:pt x="2160" y="1277"/>
                  <a:pt x="2161" y="1276"/>
                  <a:pt x="2162" y="1275"/>
                </a:cubicBezTo>
                <a:cubicBezTo>
                  <a:pt x="2162" y="1274"/>
                  <a:pt x="2162" y="1273"/>
                  <a:pt x="2161" y="1273"/>
                </a:cubicBezTo>
                <a:cubicBezTo>
                  <a:pt x="2161" y="1273"/>
                  <a:pt x="2161" y="1272"/>
                  <a:pt x="2161" y="1272"/>
                </a:cubicBezTo>
                <a:cubicBezTo>
                  <a:pt x="2161" y="1272"/>
                  <a:pt x="2160" y="1271"/>
                  <a:pt x="2159" y="1271"/>
                </a:cubicBezTo>
                <a:close/>
                <a:moveTo>
                  <a:pt x="1731" y="1245"/>
                </a:moveTo>
                <a:cubicBezTo>
                  <a:pt x="1731" y="1245"/>
                  <a:pt x="1731" y="1245"/>
                  <a:pt x="1730" y="1244"/>
                </a:cubicBezTo>
                <a:cubicBezTo>
                  <a:pt x="1730" y="1244"/>
                  <a:pt x="1729" y="1244"/>
                  <a:pt x="1728" y="1245"/>
                </a:cubicBezTo>
                <a:cubicBezTo>
                  <a:pt x="1728" y="1245"/>
                  <a:pt x="1728" y="1245"/>
                  <a:pt x="1728" y="1245"/>
                </a:cubicBezTo>
                <a:cubicBezTo>
                  <a:pt x="1727" y="1245"/>
                  <a:pt x="1727" y="1245"/>
                  <a:pt x="1727" y="1246"/>
                </a:cubicBezTo>
                <a:cubicBezTo>
                  <a:pt x="1726" y="1246"/>
                  <a:pt x="1726" y="1247"/>
                  <a:pt x="1727" y="1247"/>
                </a:cubicBezTo>
                <a:cubicBezTo>
                  <a:pt x="1727" y="1248"/>
                  <a:pt x="1727" y="1248"/>
                  <a:pt x="1727" y="1248"/>
                </a:cubicBezTo>
                <a:cubicBezTo>
                  <a:pt x="1727" y="1248"/>
                  <a:pt x="1727" y="1249"/>
                  <a:pt x="1727" y="1249"/>
                </a:cubicBezTo>
                <a:cubicBezTo>
                  <a:pt x="1727" y="1249"/>
                  <a:pt x="1728" y="1250"/>
                  <a:pt x="1729" y="1250"/>
                </a:cubicBezTo>
                <a:cubicBezTo>
                  <a:pt x="1729" y="1250"/>
                  <a:pt x="1730" y="1249"/>
                  <a:pt x="1730" y="1249"/>
                </a:cubicBezTo>
                <a:cubicBezTo>
                  <a:pt x="1731" y="1249"/>
                  <a:pt x="1731" y="1248"/>
                  <a:pt x="1731" y="1248"/>
                </a:cubicBezTo>
                <a:cubicBezTo>
                  <a:pt x="1731" y="1247"/>
                  <a:pt x="1731" y="1246"/>
                  <a:pt x="1731" y="1246"/>
                </a:cubicBezTo>
                <a:lnTo>
                  <a:pt x="1731" y="1245"/>
                </a:lnTo>
                <a:close/>
                <a:moveTo>
                  <a:pt x="2161" y="1418"/>
                </a:moveTo>
                <a:cubicBezTo>
                  <a:pt x="2161" y="1418"/>
                  <a:pt x="2161" y="1417"/>
                  <a:pt x="2161" y="1417"/>
                </a:cubicBezTo>
                <a:cubicBezTo>
                  <a:pt x="2161" y="1417"/>
                  <a:pt x="2161" y="1416"/>
                  <a:pt x="2161" y="1416"/>
                </a:cubicBezTo>
                <a:cubicBezTo>
                  <a:pt x="2161" y="1416"/>
                  <a:pt x="2161" y="1416"/>
                  <a:pt x="2161" y="1415"/>
                </a:cubicBezTo>
                <a:cubicBezTo>
                  <a:pt x="2160" y="1414"/>
                  <a:pt x="2159" y="1414"/>
                  <a:pt x="2158" y="1414"/>
                </a:cubicBezTo>
                <a:cubicBezTo>
                  <a:pt x="2158" y="1414"/>
                  <a:pt x="2158" y="1414"/>
                  <a:pt x="2158" y="1414"/>
                </a:cubicBezTo>
                <a:cubicBezTo>
                  <a:pt x="2156" y="1414"/>
                  <a:pt x="2156" y="1415"/>
                  <a:pt x="2156" y="1416"/>
                </a:cubicBezTo>
                <a:cubicBezTo>
                  <a:pt x="2156" y="1416"/>
                  <a:pt x="2156" y="1416"/>
                  <a:pt x="2156" y="1417"/>
                </a:cubicBezTo>
                <a:cubicBezTo>
                  <a:pt x="2156" y="1417"/>
                  <a:pt x="2155" y="1417"/>
                  <a:pt x="2155" y="1417"/>
                </a:cubicBezTo>
                <a:cubicBezTo>
                  <a:pt x="2155" y="1417"/>
                  <a:pt x="2155" y="1418"/>
                  <a:pt x="2155" y="1418"/>
                </a:cubicBezTo>
                <a:cubicBezTo>
                  <a:pt x="2155" y="1419"/>
                  <a:pt x="2156" y="1420"/>
                  <a:pt x="2157" y="1422"/>
                </a:cubicBezTo>
                <a:cubicBezTo>
                  <a:pt x="2157" y="1422"/>
                  <a:pt x="2158" y="1422"/>
                  <a:pt x="2158" y="1422"/>
                </a:cubicBezTo>
                <a:cubicBezTo>
                  <a:pt x="2159" y="1422"/>
                  <a:pt x="2160" y="1422"/>
                  <a:pt x="2160" y="1422"/>
                </a:cubicBezTo>
                <a:cubicBezTo>
                  <a:pt x="2160" y="1422"/>
                  <a:pt x="2161" y="1421"/>
                  <a:pt x="2161" y="1421"/>
                </a:cubicBezTo>
                <a:cubicBezTo>
                  <a:pt x="2161" y="1421"/>
                  <a:pt x="2162" y="1421"/>
                  <a:pt x="2162" y="1420"/>
                </a:cubicBezTo>
                <a:cubicBezTo>
                  <a:pt x="2162" y="1420"/>
                  <a:pt x="2163" y="1420"/>
                  <a:pt x="2163" y="1419"/>
                </a:cubicBezTo>
                <a:cubicBezTo>
                  <a:pt x="2162" y="1418"/>
                  <a:pt x="2162" y="1418"/>
                  <a:pt x="2161" y="1418"/>
                </a:cubicBezTo>
                <a:close/>
                <a:moveTo>
                  <a:pt x="2066" y="1352"/>
                </a:moveTo>
                <a:cubicBezTo>
                  <a:pt x="2067" y="1352"/>
                  <a:pt x="2067" y="1352"/>
                  <a:pt x="2068" y="1352"/>
                </a:cubicBezTo>
                <a:cubicBezTo>
                  <a:pt x="2068" y="1351"/>
                  <a:pt x="2069" y="1350"/>
                  <a:pt x="2069" y="1349"/>
                </a:cubicBezTo>
                <a:cubicBezTo>
                  <a:pt x="2069" y="1349"/>
                  <a:pt x="2069" y="1348"/>
                  <a:pt x="2068" y="1348"/>
                </a:cubicBezTo>
                <a:cubicBezTo>
                  <a:pt x="2068" y="1348"/>
                  <a:pt x="2068" y="1347"/>
                  <a:pt x="2067" y="1347"/>
                </a:cubicBezTo>
                <a:cubicBezTo>
                  <a:pt x="2067" y="1347"/>
                  <a:pt x="2067" y="1347"/>
                  <a:pt x="2066" y="1347"/>
                </a:cubicBezTo>
                <a:cubicBezTo>
                  <a:pt x="2065" y="1347"/>
                  <a:pt x="2064" y="1348"/>
                  <a:pt x="2064" y="1348"/>
                </a:cubicBezTo>
                <a:cubicBezTo>
                  <a:pt x="2064" y="1349"/>
                  <a:pt x="2064" y="1349"/>
                  <a:pt x="2064" y="1349"/>
                </a:cubicBezTo>
                <a:cubicBezTo>
                  <a:pt x="2064" y="1350"/>
                  <a:pt x="2064" y="1350"/>
                  <a:pt x="2064" y="1351"/>
                </a:cubicBezTo>
                <a:cubicBezTo>
                  <a:pt x="2065" y="1351"/>
                  <a:pt x="2065" y="1352"/>
                  <a:pt x="2065" y="1352"/>
                </a:cubicBezTo>
                <a:cubicBezTo>
                  <a:pt x="2065" y="1352"/>
                  <a:pt x="2066" y="1352"/>
                  <a:pt x="2066" y="1352"/>
                </a:cubicBezTo>
                <a:close/>
                <a:moveTo>
                  <a:pt x="2176" y="1406"/>
                </a:moveTo>
                <a:cubicBezTo>
                  <a:pt x="2176" y="1407"/>
                  <a:pt x="2176" y="1407"/>
                  <a:pt x="2176" y="1407"/>
                </a:cubicBezTo>
                <a:cubicBezTo>
                  <a:pt x="2175" y="1407"/>
                  <a:pt x="2175" y="1407"/>
                  <a:pt x="2175" y="1407"/>
                </a:cubicBezTo>
                <a:cubicBezTo>
                  <a:pt x="2175" y="1407"/>
                  <a:pt x="2174" y="1408"/>
                  <a:pt x="2173" y="1409"/>
                </a:cubicBezTo>
                <a:cubicBezTo>
                  <a:pt x="2173" y="1409"/>
                  <a:pt x="2173" y="1409"/>
                  <a:pt x="2173" y="1409"/>
                </a:cubicBezTo>
                <a:cubicBezTo>
                  <a:pt x="2173" y="1409"/>
                  <a:pt x="2173" y="1410"/>
                  <a:pt x="2173" y="1410"/>
                </a:cubicBezTo>
                <a:cubicBezTo>
                  <a:pt x="2173" y="1410"/>
                  <a:pt x="2173" y="1410"/>
                  <a:pt x="2172" y="1411"/>
                </a:cubicBezTo>
                <a:cubicBezTo>
                  <a:pt x="2172" y="1411"/>
                  <a:pt x="2172" y="1412"/>
                  <a:pt x="2173" y="1413"/>
                </a:cubicBezTo>
                <a:cubicBezTo>
                  <a:pt x="2173" y="1414"/>
                  <a:pt x="2174" y="1414"/>
                  <a:pt x="2174" y="1414"/>
                </a:cubicBezTo>
                <a:cubicBezTo>
                  <a:pt x="2175" y="1414"/>
                  <a:pt x="2175" y="1414"/>
                  <a:pt x="2175" y="1414"/>
                </a:cubicBezTo>
                <a:cubicBezTo>
                  <a:pt x="2176" y="1414"/>
                  <a:pt x="2176" y="1414"/>
                  <a:pt x="2176" y="1414"/>
                </a:cubicBezTo>
                <a:cubicBezTo>
                  <a:pt x="2176" y="1414"/>
                  <a:pt x="2176" y="1414"/>
                  <a:pt x="2176" y="1414"/>
                </a:cubicBezTo>
                <a:cubicBezTo>
                  <a:pt x="2177" y="1414"/>
                  <a:pt x="2177" y="1414"/>
                  <a:pt x="2177" y="1413"/>
                </a:cubicBezTo>
                <a:cubicBezTo>
                  <a:pt x="2178" y="1413"/>
                  <a:pt x="2178" y="1412"/>
                  <a:pt x="2178" y="1411"/>
                </a:cubicBezTo>
                <a:cubicBezTo>
                  <a:pt x="2178" y="1411"/>
                  <a:pt x="2178" y="1410"/>
                  <a:pt x="2178" y="1410"/>
                </a:cubicBezTo>
                <a:cubicBezTo>
                  <a:pt x="2178" y="1409"/>
                  <a:pt x="2178" y="1409"/>
                  <a:pt x="2178" y="1409"/>
                </a:cubicBezTo>
                <a:cubicBezTo>
                  <a:pt x="2178" y="1409"/>
                  <a:pt x="2178" y="1409"/>
                  <a:pt x="2178" y="1409"/>
                </a:cubicBezTo>
                <a:cubicBezTo>
                  <a:pt x="2179" y="1409"/>
                  <a:pt x="2179" y="1408"/>
                  <a:pt x="2179" y="1408"/>
                </a:cubicBezTo>
                <a:cubicBezTo>
                  <a:pt x="2179" y="1408"/>
                  <a:pt x="2179" y="1407"/>
                  <a:pt x="2178" y="1407"/>
                </a:cubicBezTo>
                <a:cubicBezTo>
                  <a:pt x="2178" y="1406"/>
                  <a:pt x="2177" y="1406"/>
                  <a:pt x="2176" y="1406"/>
                </a:cubicBezTo>
                <a:close/>
                <a:moveTo>
                  <a:pt x="2116" y="1365"/>
                </a:moveTo>
                <a:cubicBezTo>
                  <a:pt x="2116" y="1366"/>
                  <a:pt x="2116" y="1367"/>
                  <a:pt x="2115" y="1368"/>
                </a:cubicBezTo>
                <a:cubicBezTo>
                  <a:pt x="2115" y="1368"/>
                  <a:pt x="2115" y="1369"/>
                  <a:pt x="2115" y="1369"/>
                </a:cubicBezTo>
                <a:cubicBezTo>
                  <a:pt x="2115" y="1370"/>
                  <a:pt x="2115" y="1370"/>
                  <a:pt x="2115" y="1371"/>
                </a:cubicBezTo>
                <a:cubicBezTo>
                  <a:pt x="2115" y="1371"/>
                  <a:pt x="2115" y="1374"/>
                  <a:pt x="2113" y="1374"/>
                </a:cubicBezTo>
                <a:cubicBezTo>
                  <a:pt x="2113" y="1374"/>
                  <a:pt x="2112" y="1374"/>
                  <a:pt x="2112" y="1373"/>
                </a:cubicBezTo>
                <a:cubicBezTo>
                  <a:pt x="2111" y="1373"/>
                  <a:pt x="2111" y="1372"/>
                  <a:pt x="2111" y="1371"/>
                </a:cubicBezTo>
                <a:cubicBezTo>
                  <a:pt x="2111" y="1371"/>
                  <a:pt x="2111" y="1371"/>
                  <a:pt x="2110" y="1371"/>
                </a:cubicBezTo>
                <a:cubicBezTo>
                  <a:pt x="2110" y="1371"/>
                  <a:pt x="2110" y="1371"/>
                  <a:pt x="2110" y="1370"/>
                </a:cubicBezTo>
                <a:cubicBezTo>
                  <a:pt x="2110" y="1370"/>
                  <a:pt x="2110" y="1370"/>
                  <a:pt x="2110" y="1370"/>
                </a:cubicBezTo>
                <a:cubicBezTo>
                  <a:pt x="2110" y="1370"/>
                  <a:pt x="2110" y="1370"/>
                  <a:pt x="2110" y="1370"/>
                </a:cubicBezTo>
                <a:cubicBezTo>
                  <a:pt x="2110" y="1370"/>
                  <a:pt x="2110" y="1370"/>
                  <a:pt x="2109" y="1370"/>
                </a:cubicBezTo>
                <a:cubicBezTo>
                  <a:pt x="2109" y="1370"/>
                  <a:pt x="2109" y="1370"/>
                  <a:pt x="2109" y="1370"/>
                </a:cubicBezTo>
                <a:cubicBezTo>
                  <a:pt x="2110" y="1371"/>
                  <a:pt x="2110" y="1372"/>
                  <a:pt x="2110" y="1373"/>
                </a:cubicBezTo>
                <a:cubicBezTo>
                  <a:pt x="2110" y="1374"/>
                  <a:pt x="2110" y="1374"/>
                  <a:pt x="2110" y="1375"/>
                </a:cubicBezTo>
                <a:cubicBezTo>
                  <a:pt x="2110" y="1375"/>
                  <a:pt x="2110" y="1375"/>
                  <a:pt x="2110" y="1375"/>
                </a:cubicBezTo>
                <a:cubicBezTo>
                  <a:pt x="2110" y="1375"/>
                  <a:pt x="2110" y="1375"/>
                  <a:pt x="2110" y="1375"/>
                </a:cubicBezTo>
                <a:cubicBezTo>
                  <a:pt x="2110" y="1376"/>
                  <a:pt x="2111" y="1376"/>
                  <a:pt x="2111" y="1377"/>
                </a:cubicBezTo>
                <a:cubicBezTo>
                  <a:pt x="2111" y="1377"/>
                  <a:pt x="2111" y="1378"/>
                  <a:pt x="2110" y="1379"/>
                </a:cubicBezTo>
                <a:cubicBezTo>
                  <a:pt x="2111" y="1378"/>
                  <a:pt x="2111" y="1378"/>
                  <a:pt x="2112" y="1379"/>
                </a:cubicBezTo>
                <a:cubicBezTo>
                  <a:pt x="2112" y="1379"/>
                  <a:pt x="2112" y="1379"/>
                  <a:pt x="2112" y="1379"/>
                </a:cubicBezTo>
                <a:cubicBezTo>
                  <a:pt x="2113" y="1379"/>
                  <a:pt x="2113" y="1380"/>
                  <a:pt x="2113" y="1381"/>
                </a:cubicBezTo>
                <a:cubicBezTo>
                  <a:pt x="2113" y="1382"/>
                  <a:pt x="2113" y="1383"/>
                  <a:pt x="2111" y="1383"/>
                </a:cubicBezTo>
                <a:cubicBezTo>
                  <a:pt x="2111" y="1383"/>
                  <a:pt x="2111" y="1383"/>
                  <a:pt x="2111" y="1383"/>
                </a:cubicBezTo>
                <a:cubicBezTo>
                  <a:pt x="2110" y="1383"/>
                  <a:pt x="2110" y="1383"/>
                  <a:pt x="2109" y="1383"/>
                </a:cubicBezTo>
                <a:cubicBezTo>
                  <a:pt x="2109" y="1382"/>
                  <a:pt x="2109" y="1382"/>
                  <a:pt x="2109" y="1382"/>
                </a:cubicBezTo>
                <a:cubicBezTo>
                  <a:pt x="2109" y="1382"/>
                  <a:pt x="2109" y="1382"/>
                  <a:pt x="2109" y="1382"/>
                </a:cubicBezTo>
                <a:cubicBezTo>
                  <a:pt x="2109" y="1383"/>
                  <a:pt x="2109" y="1383"/>
                  <a:pt x="2109" y="1383"/>
                </a:cubicBezTo>
                <a:cubicBezTo>
                  <a:pt x="2108" y="1383"/>
                  <a:pt x="2108" y="1384"/>
                  <a:pt x="2108" y="1385"/>
                </a:cubicBezTo>
                <a:cubicBezTo>
                  <a:pt x="2107" y="1385"/>
                  <a:pt x="2108" y="1385"/>
                  <a:pt x="2108" y="1386"/>
                </a:cubicBezTo>
                <a:cubicBezTo>
                  <a:pt x="2109" y="1387"/>
                  <a:pt x="2109" y="1387"/>
                  <a:pt x="2109" y="1388"/>
                </a:cubicBezTo>
                <a:cubicBezTo>
                  <a:pt x="2109" y="1388"/>
                  <a:pt x="2109" y="1389"/>
                  <a:pt x="2109" y="1389"/>
                </a:cubicBezTo>
                <a:cubicBezTo>
                  <a:pt x="2109" y="1389"/>
                  <a:pt x="2108" y="1389"/>
                  <a:pt x="2108" y="1390"/>
                </a:cubicBezTo>
                <a:cubicBezTo>
                  <a:pt x="2108" y="1390"/>
                  <a:pt x="2108" y="1391"/>
                  <a:pt x="2108" y="1391"/>
                </a:cubicBezTo>
                <a:cubicBezTo>
                  <a:pt x="2108" y="1392"/>
                  <a:pt x="2108" y="1392"/>
                  <a:pt x="2108" y="1392"/>
                </a:cubicBezTo>
                <a:cubicBezTo>
                  <a:pt x="2108" y="1393"/>
                  <a:pt x="2108" y="1394"/>
                  <a:pt x="2107" y="1394"/>
                </a:cubicBezTo>
                <a:cubicBezTo>
                  <a:pt x="2107" y="1395"/>
                  <a:pt x="2107" y="1395"/>
                  <a:pt x="2107" y="1395"/>
                </a:cubicBezTo>
                <a:cubicBezTo>
                  <a:pt x="2107" y="1396"/>
                  <a:pt x="2107" y="1396"/>
                  <a:pt x="2107" y="1396"/>
                </a:cubicBezTo>
                <a:cubicBezTo>
                  <a:pt x="2106" y="1397"/>
                  <a:pt x="2106" y="1397"/>
                  <a:pt x="2106" y="1398"/>
                </a:cubicBezTo>
                <a:cubicBezTo>
                  <a:pt x="2106" y="1399"/>
                  <a:pt x="2106" y="1399"/>
                  <a:pt x="2106" y="1400"/>
                </a:cubicBezTo>
                <a:cubicBezTo>
                  <a:pt x="2106" y="1401"/>
                  <a:pt x="2105" y="1401"/>
                  <a:pt x="2105" y="1401"/>
                </a:cubicBezTo>
                <a:cubicBezTo>
                  <a:pt x="2105" y="1401"/>
                  <a:pt x="2105" y="1402"/>
                  <a:pt x="2104" y="1402"/>
                </a:cubicBezTo>
                <a:cubicBezTo>
                  <a:pt x="2104" y="1403"/>
                  <a:pt x="2104" y="1403"/>
                  <a:pt x="2104" y="1403"/>
                </a:cubicBezTo>
                <a:cubicBezTo>
                  <a:pt x="2104" y="1404"/>
                  <a:pt x="2104" y="1404"/>
                  <a:pt x="2104" y="1404"/>
                </a:cubicBezTo>
                <a:cubicBezTo>
                  <a:pt x="2104" y="1405"/>
                  <a:pt x="2103" y="1405"/>
                  <a:pt x="2103" y="1406"/>
                </a:cubicBezTo>
                <a:cubicBezTo>
                  <a:pt x="2103" y="1406"/>
                  <a:pt x="2103" y="1407"/>
                  <a:pt x="2103" y="1407"/>
                </a:cubicBezTo>
                <a:cubicBezTo>
                  <a:pt x="2102" y="1407"/>
                  <a:pt x="2103" y="1408"/>
                  <a:pt x="2103" y="1408"/>
                </a:cubicBezTo>
                <a:cubicBezTo>
                  <a:pt x="2103" y="1408"/>
                  <a:pt x="2103" y="1408"/>
                  <a:pt x="2103" y="1409"/>
                </a:cubicBezTo>
                <a:cubicBezTo>
                  <a:pt x="2103" y="1409"/>
                  <a:pt x="2103" y="1410"/>
                  <a:pt x="2103" y="1411"/>
                </a:cubicBezTo>
                <a:cubicBezTo>
                  <a:pt x="2103" y="1411"/>
                  <a:pt x="2102" y="1411"/>
                  <a:pt x="2102" y="1411"/>
                </a:cubicBezTo>
                <a:cubicBezTo>
                  <a:pt x="2102" y="1412"/>
                  <a:pt x="2102" y="1413"/>
                  <a:pt x="2102" y="1413"/>
                </a:cubicBezTo>
                <a:cubicBezTo>
                  <a:pt x="2101" y="1413"/>
                  <a:pt x="2101" y="1413"/>
                  <a:pt x="2101" y="1413"/>
                </a:cubicBezTo>
                <a:cubicBezTo>
                  <a:pt x="2101" y="1414"/>
                  <a:pt x="2101" y="1414"/>
                  <a:pt x="2101" y="1415"/>
                </a:cubicBezTo>
                <a:cubicBezTo>
                  <a:pt x="2101" y="1415"/>
                  <a:pt x="2101" y="1416"/>
                  <a:pt x="2100" y="1417"/>
                </a:cubicBezTo>
                <a:cubicBezTo>
                  <a:pt x="2100" y="1417"/>
                  <a:pt x="2100" y="1418"/>
                  <a:pt x="2100" y="1418"/>
                </a:cubicBezTo>
                <a:cubicBezTo>
                  <a:pt x="2100" y="1419"/>
                  <a:pt x="2100" y="1419"/>
                  <a:pt x="2100" y="1419"/>
                </a:cubicBezTo>
                <a:cubicBezTo>
                  <a:pt x="2100" y="1419"/>
                  <a:pt x="2100" y="1420"/>
                  <a:pt x="2100" y="1420"/>
                </a:cubicBezTo>
                <a:cubicBezTo>
                  <a:pt x="2099" y="1420"/>
                  <a:pt x="2099" y="1421"/>
                  <a:pt x="2099" y="1422"/>
                </a:cubicBezTo>
                <a:cubicBezTo>
                  <a:pt x="2099" y="1422"/>
                  <a:pt x="2099" y="1422"/>
                  <a:pt x="2098" y="1422"/>
                </a:cubicBezTo>
                <a:cubicBezTo>
                  <a:pt x="2098" y="1423"/>
                  <a:pt x="2098" y="1423"/>
                  <a:pt x="2098" y="1423"/>
                </a:cubicBezTo>
                <a:cubicBezTo>
                  <a:pt x="2098" y="1423"/>
                  <a:pt x="2098" y="1424"/>
                  <a:pt x="2098" y="1424"/>
                </a:cubicBezTo>
                <a:cubicBezTo>
                  <a:pt x="2097" y="1424"/>
                  <a:pt x="2097" y="1425"/>
                  <a:pt x="2097" y="1425"/>
                </a:cubicBezTo>
                <a:cubicBezTo>
                  <a:pt x="2097" y="1425"/>
                  <a:pt x="2097" y="1425"/>
                  <a:pt x="2097" y="1425"/>
                </a:cubicBezTo>
                <a:cubicBezTo>
                  <a:pt x="2097" y="1425"/>
                  <a:pt x="2097" y="1425"/>
                  <a:pt x="2097" y="1426"/>
                </a:cubicBezTo>
                <a:cubicBezTo>
                  <a:pt x="2097" y="1426"/>
                  <a:pt x="2097" y="1426"/>
                  <a:pt x="2097" y="1427"/>
                </a:cubicBezTo>
                <a:cubicBezTo>
                  <a:pt x="2097" y="1427"/>
                  <a:pt x="2097" y="1428"/>
                  <a:pt x="2097" y="1428"/>
                </a:cubicBezTo>
                <a:cubicBezTo>
                  <a:pt x="2097" y="1429"/>
                  <a:pt x="2097" y="1429"/>
                  <a:pt x="2096" y="1430"/>
                </a:cubicBezTo>
                <a:cubicBezTo>
                  <a:pt x="2096" y="1431"/>
                  <a:pt x="2096" y="1431"/>
                  <a:pt x="2096" y="1431"/>
                </a:cubicBezTo>
                <a:cubicBezTo>
                  <a:pt x="2095" y="1431"/>
                  <a:pt x="2095" y="1431"/>
                  <a:pt x="2095" y="1431"/>
                </a:cubicBezTo>
                <a:cubicBezTo>
                  <a:pt x="2095" y="1431"/>
                  <a:pt x="2095" y="1432"/>
                  <a:pt x="2095" y="1432"/>
                </a:cubicBezTo>
                <a:cubicBezTo>
                  <a:pt x="2095" y="1432"/>
                  <a:pt x="2095" y="1433"/>
                  <a:pt x="2095" y="1433"/>
                </a:cubicBezTo>
                <a:cubicBezTo>
                  <a:pt x="2095" y="1434"/>
                  <a:pt x="2094" y="1434"/>
                  <a:pt x="2094" y="1435"/>
                </a:cubicBezTo>
                <a:cubicBezTo>
                  <a:pt x="2094" y="1435"/>
                  <a:pt x="2094" y="1436"/>
                  <a:pt x="2094" y="1436"/>
                </a:cubicBezTo>
                <a:cubicBezTo>
                  <a:pt x="2094" y="1437"/>
                  <a:pt x="2094" y="1437"/>
                  <a:pt x="2094" y="1437"/>
                </a:cubicBezTo>
                <a:cubicBezTo>
                  <a:pt x="2094" y="1437"/>
                  <a:pt x="2094" y="1438"/>
                  <a:pt x="2094" y="1439"/>
                </a:cubicBezTo>
                <a:cubicBezTo>
                  <a:pt x="2093" y="1440"/>
                  <a:pt x="2093" y="1440"/>
                  <a:pt x="2093" y="1441"/>
                </a:cubicBezTo>
                <a:cubicBezTo>
                  <a:pt x="2093" y="1441"/>
                  <a:pt x="2093" y="1442"/>
                  <a:pt x="2092" y="1443"/>
                </a:cubicBezTo>
                <a:cubicBezTo>
                  <a:pt x="2092" y="1443"/>
                  <a:pt x="2092" y="1443"/>
                  <a:pt x="2091" y="1444"/>
                </a:cubicBezTo>
                <a:cubicBezTo>
                  <a:pt x="2091" y="1444"/>
                  <a:pt x="2091" y="1444"/>
                  <a:pt x="2091" y="1444"/>
                </a:cubicBezTo>
                <a:cubicBezTo>
                  <a:pt x="2091" y="1444"/>
                  <a:pt x="2091" y="1445"/>
                  <a:pt x="2091" y="1445"/>
                </a:cubicBezTo>
                <a:cubicBezTo>
                  <a:pt x="2091" y="1446"/>
                  <a:pt x="2091" y="1446"/>
                  <a:pt x="2091" y="1446"/>
                </a:cubicBezTo>
                <a:cubicBezTo>
                  <a:pt x="2091" y="1446"/>
                  <a:pt x="2091" y="1446"/>
                  <a:pt x="2091" y="1447"/>
                </a:cubicBezTo>
                <a:cubicBezTo>
                  <a:pt x="2091" y="1447"/>
                  <a:pt x="2091" y="1447"/>
                  <a:pt x="2091" y="1447"/>
                </a:cubicBezTo>
                <a:cubicBezTo>
                  <a:pt x="2091" y="1448"/>
                  <a:pt x="2091" y="1448"/>
                  <a:pt x="2091" y="1448"/>
                </a:cubicBezTo>
                <a:cubicBezTo>
                  <a:pt x="2091" y="1449"/>
                  <a:pt x="2091" y="1450"/>
                  <a:pt x="2090" y="1451"/>
                </a:cubicBezTo>
                <a:cubicBezTo>
                  <a:pt x="2090" y="1452"/>
                  <a:pt x="2089" y="1452"/>
                  <a:pt x="2089" y="1453"/>
                </a:cubicBezTo>
                <a:cubicBezTo>
                  <a:pt x="2088" y="1453"/>
                  <a:pt x="2088" y="1453"/>
                  <a:pt x="2088" y="1453"/>
                </a:cubicBezTo>
                <a:cubicBezTo>
                  <a:pt x="2088" y="1455"/>
                  <a:pt x="2087" y="1456"/>
                  <a:pt x="2087" y="1457"/>
                </a:cubicBezTo>
                <a:cubicBezTo>
                  <a:pt x="2087" y="1457"/>
                  <a:pt x="2087" y="1457"/>
                  <a:pt x="2087" y="1457"/>
                </a:cubicBezTo>
                <a:cubicBezTo>
                  <a:pt x="2087" y="1458"/>
                  <a:pt x="2086" y="1459"/>
                  <a:pt x="2085" y="1459"/>
                </a:cubicBezTo>
                <a:cubicBezTo>
                  <a:pt x="2085" y="1459"/>
                  <a:pt x="2085" y="1459"/>
                  <a:pt x="2085" y="1460"/>
                </a:cubicBezTo>
                <a:cubicBezTo>
                  <a:pt x="2084" y="1460"/>
                  <a:pt x="2084" y="1461"/>
                  <a:pt x="2083" y="1461"/>
                </a:cubicBezTo>
                <a:cubicBezTo>
                  <a:pt x="2083" y="1461"/>
                  <a:pt x="2083" y="1461"/>
                  <a:pt x="2082" y="1461"/>
                </a:cubicBezTo>
                <a:cubicBezTo>
                  <a:pt x="2082" y="1461"/>
                  <a:pt x="2082" y="1461"/>
                  <a:pt x="2082" y="1461"/>
                </a:cubicBezTo>
                <a:cubicBezTo>
                  <a:pt x="2081" y="1462"/>
                  <a:pt x="2081" y="1462"/>
                  <a:pt x="2080" y="1462"/>
                </a:cubicBezTo>
                <a:cubicBezTo>
                  <a:pt x="2080" y="1462"/>
                  <a:pt x="2080" y="1462"/>
                  <a:pt x="2080" y="1462"/>
                </a:cubicBezTo>
                <a:cubicBezTo>
                  <a:pt x="2079" y="1462"/>
                  <a:pt x="2079" y="1461"/>
                  <a:pt x="2079" y="1461"/>
                </a:cubicBezTo>
                <a:cubicBezTo>
                  <a:pt x="2078" y="1461"/>
                  <a:pt x="2078" y="1461"/>
                  <a:pt x="2078" y="1461"/>
                </a:cubicBezTo>
                <a:cubicBezTo>
                  <a:pt x="2078" y="1461"/>
                  <a:pt x="2078" y="1462"/>
                  <a:pt x="2077" y="1462"/>
                </a:cubicBezTo>
                <a:cubicBezTo>
                  <a:pt x="2077" y="1462"/>
                  <a:pt x="2076" y="1462"/>
                  <a:pt x="2075" y="1462"/>
                </a:cubicBezTo>
                <a:cubicBezTo>
                  <a:pt x="2075" y="1462"/>
                  <a:pt x="2075" y="1462"/>
                  <a:pt x="2074" y="1463"/>
                </a:cubicBezTo>
                <a:cubicBezTo>
                  <a:pt x="2074" y="1463"/>
                  <a:pt x="2074" y="1464"/>
                  <a:pt x="2073" y="1464"/>
                </a:cubicBezTo>
                <a:cubicBezTo>
                  <a:pt x="2073" y="1464"/>
                  <a:pt x="2073" y="1464"/>
                  <a:pt x="2073" y="1464"/>
                </a:cubicBezTo>
                <a:cubicBezTo>
                  <a:pt x="2072" y="1465"/>
                  <a:pt x="2072" y="1465"/>
                  <a:pt x="2072" y="1465"/>
                </a:cubicBezTo>
                <a:cubicBezTo>
                  <a:pt x="2071" y="1466"/>
                  <a:pt x="2071" y="1466"/>
                  <a:pt x="2070" y="1466"/>
                </a:cubicBezTo>
                <a:cubicBezTo>
                  <a:pt x="2070" y="1466"/>
                  <a:pt x="2070" y="1466"/>
                  <a:pt x="2070" y="1466"/>
                </a:cubicBezTo>
                <a:cubicBezTo>
                  <a:pt x="2069" y="1466"/>
                  <a:pt x="2069" y="1466"/>
                  <a:pt x="2068" y="1467"/>
                </a:cubicBezTo>
                <a:cubicBezTo>
                  <a:pt x="2068" y="1467"/>
                  <a:pt x="2068" y="1467"/>
                  <a:pt x="2068" y="1467"/>
                </a:cubicBezTo>
                <a:cubicBezTo>
                  <a:pt x="2067" y="1467"/>
                  <a:pt x="2067" y="1466"/>
                  <a:pt x="2066" y="1465"/>
                </a:cubicBezTo>
                <a:cubicBezTo>
                  <a:pt x="2066" y="1465"/>
                  <a:pt x="2066" y="1465"/>
                  <a:pt x="2066" y="1465"/>
                </a:cubicBezTo>
                <a:cubicBezTo>
                  <a:pt x="2066" y="1465"/>
                  <a:pt x="2066" y="1465"/>
                  <a:pt x="2065" y="1465"/>
                </a:cubicBezTo>
                <a:cubicBezTo>
                  <a:pt x="2065" y="1464"/>
                  <a:pt x="2065" y="1464"/>
                  <a:pt x="2064" y="1464"/>
                </a:cubicBezTo>
                <a:cubicBezTo>
                  <a:pt x="2064" y="1464"/>
                  <a:pt x="2064" y="1464"/>
                  <a:pt x="2064" y="1463"/>
                </a:cubicBezTo>
                <a:cubicBezTo>
                  <a:pt x="2064" y="1463"/>
                  <a:pt x="2063" y="1463"/>
                  <a:pt x="2063" y="1463"/>
                </a:cubicBezTo>
                <a:cubicBezTo>
                  <a:pt x="2063" y="1463"/>
                  <a:pt x="2062" y="1463"/>
                  <a:pt x="2062" y="1463"/>
                </a:cubicBezTo>
                <a:cubicBezTo>
                  <a:pt x="2061" y="1463"/>
                  <a:pt x="2060" y="1462"/>
                  <a:pt x="2060" y="1462"/>
                </a:cubicBezTo>
                <a:cubicBezTo>
                  <a:pt x="2060" y="1461"/>
                  <a:pt x="2059" y="1461"/>
                  <a:pt x="2059" y="1460"/>
                </a:cubicBezTo>
                <a:cubicBezTo>
                  <a:pt x="2058" y="1460"/>
                  <a:pt x="2058" y="1459"/>
                  <a:pt x="2057" y="1459"/>
                </a:cubicBezTo>
                <a:cubicBezTo>
                  <a:pt x="2057" y="1458"/>
                  <a:pt x="2057" y="1458"/>
                  <a:pt x="2057" y="1458"/>
                </a:cubicBezTo>
                <a:cubicBezTo>
                  <a:pt x="2057" y="1457"/>
                  <a:pt x="2057" y="1457"/>
                  <a:pt x="2057" y="1457"/>
                </a:cubicBezTo>
                <a:cubicBezTo>
                  <a:pt x="2057" y="1457"/>
                  <a:pt x="2056" y="1456"/>
                  <a:pt x="2056" y="1456"/>
                </a:cubicBezTo>
                <a:cubicBezTo>
                  <a:pt x="2056" y="1456"/>
                  <a:pt x="2055" y="1456"/>
                  <a:pt x="2055" y="1456"/>
                </a:cubicBezTo>
                <a:cubicBezTo>
                  <a:pt x="2055" y="1455"/>
                  <a:pt x="2055" y="1455"/>
                  <a:pt x="2055" y="1455"/>
                </a:cubicBezTo>
                <a:cubicBezTo>
                  <a:pt x="2055" y="1454"/>
                  <a:pt x="2055" y="1453"/>
                  <a:pt x="2055" y="1453"/>
                </a:cubicBezTo>
                <a:cubicBezTo>
                  <a:pt x="2055" y="1452"/>
                  <a:pt x="2055" y="1451"/>
                  <a:pt x="2055" y="1450"/>
                </a:cubicBezTo>
                <a:cubicBezTo>
                  <a:pt x="2055" y="1450"/>
                  <a:pt x="2055" y="1449"/>
                  <a:pt x="2055" y="1449"/>
                </a:cubicBezTo>
                <a:cubicBezTo>
                  <a:pt x="2055" y="1449"/>
                  <a:pt x="2055" y="1448"/>
                  <a:pt x="2055" y="1448"/>
                </a:cubicBezTo>
                <a:cubicBezTo>
                  <a:pt x="2055" y="1447"/>
                  <a:pt x="2055" y="1447"/>
                  <a:pt x="2055" y="1447"/>
                </a:cubicBezTo>
                <a:cubicBezTo>
                  <a:pt x="2054" y="1447"/>
                  <a:pt x="2054" y="1446"/>
                  <a:pt x="2055" y="1446"/>
                </a:cubicBezTo>
                <a:cubicBezTo>
                  <a:pt x="2055" y="1445"/>
                  <a:pt x="2055" y="1445"/>
                  <a:pt x="2056" y="1445"/>
                </a:cubicBezTo>
                <a:cubicBezTo>
                  <a:pt x="2055" y="1444"/>
                  <a:pt x="2055" y="1444"/>
                  <a:pt x="2055" y="1444"/>
                </a:cubicBezTo>
                <a:cubicBezTo>
                  <a:pt x="2054" y="1443"/>
                  <a:pt x="2055" y="1442"/>
                  <a:pt x="2055" y="1442"/>
                </a:cubicBezTo>
                <a:cubicBezTo>
                  <a:pt x="2055" y="1442"/>
                  <a:pt x="2055" y="1442"/>
                  <a:pt x="2055" y="1442"/>
                </a:cubicBezTo>
                <a:cubicBezTo>
                  <a:pt x="2054" y="1441"/>
                  <a:pt x="2054" y="1440"/>
                  <a:pt x="2053" y="1440"/>
                </a:cubicBezTo>
                <a:cubicBezTo>
                  <a:pt x="2052" y="1440"/>
                  <a:pt x="2052" y="1440"/>
                  <a:pt x="2052" y="1439"/>
                </a:cubicBezTo>
                <a:cubicBezTo>
                  <a:pt x="2052" y="1438"/>
                  <a:pt x="2052" y="1438"/>
                  <a:pt x="2052" y="1437"/>
                </a:cubicBezTo>
                <a:cubicBezTo>
                  <a:pt x="2052" y="1437"/>
                  <a:pt x="2052" y="1436"/>
                  <a:pt x="2052" y="1436"/>
                </a:cubicBezTo>
                <a:cubicBezTo>
                  <a:pt x="2052" y="1435"/>
                  <a:pt x="2052" y="1435"/>
                  <a:pt x="2052" y="1434"/>
                </a:cubicBezTo>
                <a:cubicBezTo>
                  <a:pt x="2053" y="1434"/>
                  <a:pt x="2053" y="1433"/>
                  <a:pt x="2052" y="1433"/>
                </a:cubicBezTo>
                <a:cubicBezTo>
                  <a:pt x="2052" y="1432"/>
                  <a:pt x="2052" y="1431"/>
                  <a:pt x="2053" y="1431"/>
                </a:cubicBezTo>
                <a:cubicBezTo>
                  <a:pt x="2053" y="1430"/>
                  <a:pt x="2053" y="1430"/>
                  <a:pt x="2053" y="1430"/>
                </a:cubicBezTo>
                <a:cubicBezTo>
                  <a:pt x="2054" y="1430"/>
                  <a:pt x="2054" y="1430"/>
                  <a:pt x="2054" y="1430"/>
                </a:cubicBezTo>
                <a:cubicBezTo>
                  <a:pt x="2054" y="1430"/>
                  <a:pt x="2054" y="1430"/>
                  <a:pt x="2054" y="1430"/>
                </a:cubicBezTo>
                <a:cubicBezTo>
                  <a:pt x="2054" y="1430"/>
                  <a:pt x="2054" y="1429"/>
                  <a:pt x="2054" y="1429"/>
                </a:cubicBezTo>
                <a:cubicBezTo>
                  <a:pt x="2054" y="1429"/>
                  <a:pt x="2054" y="1428"/>
                  <a:pt x="2054" y="1428"/>
                </a:cubicBezTo>
                <a:cubicBezTo>
                  <a:pt x="2054" y="1428"/>
                  <a:pt x="2055" y="1427"/>
                  <a:pt x="2055" y="1427"/>
                </a:cubicBezTo>
                <a:cubicBezTo>
                  <a:pt x="2054" y="1427"/>
                  <a:pt x="2054" y="1426"/>
                  <a:pt x="2054" y="1425"/>
                </a:cubicBezTo>
                <a:cubicBezTo>
                  <a:pt x="2054" y="1423"/>
                  <a:pt x="2056" y="1423"/>
                  <a:pt x="2057" y="1423"/>
                </a:cubicBezTo>
                <a:cubicBezTo>
                  <a:pt x="2057" y="1423"/>
                  <a:pt x="2057" y="1423"/>
                  <a:pt x="2057" y="1423"/>
                </a:cubicBezTo>
                <a:cubicBezTo>
                  <a:pt x="2057" y="1423"/>
                  <a:pt x="2057" y="1423"/>
                  <a:pt x="2058" y="1423"/>
                </a:cubicBezTo>
                <a:cubicBezTo>
                  <a:pt x="2058" y="1422"/>
                  <a:pt x="2058" y="1422"/>
                  <a:pt x="2058" y="1421"/>
                </a:cubicBezTo>
                <a:cubicBezTo>
                  <a:pt x="2058" y="1421"/>
                  <a:pt x="2058" y="1420"/>
                  <a:pt x="2058" y="1420"/>
                </a:cubicBezTo>
                <a:cubicBezTo>
                  <a:pt x="2058" y="1419"/>
                  <a:pt x="2058" y="1419"/>
                  <a:pt x="2058" y="1418"/>
                </a:cubicBezTo>
                <a:cubicBezTo>
                  <a:pt x="2058" y="1418"/>
                  <a:pt x="2059" y="1418"/>
                  <a:pt x="2059" y="1418"/>
                </a:cubicBezTo>
                <a:cubicBezTo>
                  <a:pt x="2059" y="1417"/>
                  <a:pt x="2059" y="1416"/>
                  <a:pt x="2060" y="1416"/>
                </a:cubicBezTo>
                <a:cubicBezTo>
                  <a:pt x="2060" y="1415"/>
                  <a:pt x="2060" y="1415"/>
                  <a:pt x="2060" y="1415"/>
                </a:cubicBezTo>
                <a:cubicBezTo>
                  <a:pt x="2060" y="1415"/>
                  <a:pt x="2060" y="1415"/>
                  <a:pt x="2060" y="1415"/>
                </a:cubicBezTo>
                <a:cubicBezTo>
                  <a:pt x="2060" y="1414"/>
                  <a:pt x="2060" y="1413"/>
                  <a:pt x="2061" y="1413"/>
                </a:cubicBezTo>
                <a:cubicBezTo>
                  <a:pt x="2061" y="1413"/>
                  <a:pt x="2061" y="1412"/>
                  <a:pt x="2062" y="1412"/>
                </a:cubicBezTo>
                <a:cubicBezTo>
                  <a:pt x="2062" y="1412"/>
                  <a:pt x="2063" y="1412"/>
                  <a:pt x="2063" y="1412"/>
                </a:cubicBezTo>
                <a:cubicBezTo>
                  <a:pt x="2063" y="1412"/>
                  <a:pt x="2063" y="1411"/>
                  <a:pt x="2063" y="1411"/>
                </a:cubicBezTo>
                <a:cubicBezTo>
                  <a:pt x="2063" y="1411"/>
                  <a:pt x="2063" y="1410"/>
                  <a:pt x="2063" y="1409"/>
                </a:cubicBezTo>
                <a:cubicBezTo>
                  <a:pt x="2063" y="1409"/>
                  <a:pt x="2064" y="1409"/>
                  <a:pt x="2064" y="1409"/>
                </a:cubicBezTo>
                <a:cubicBezTo>
                  <a:pt x="2063" y="1409"/>
                  <a:pt x="2063" y="1409"/>
                  <a:pt x="2063" y="1409"/>
                </a:cubicBezTo>
                <a:cubicBezTo>
                  <a:pt x="2063" y="1408"/>
                  <a:pt x="2063" y="1408"/>
                  <a:pt x="2063" y="1408"/>
                </a:cubicBezTo>
                <a:cubicBezTo>
                  <a:pt x="2063" y="1407"/>
                  <a:pt x="2063" y="1407"/>
                  <a:pt x="2063" y="1406"/>
                </a:cubicBezTo>
                <a:cubicBezTo>
                  <a:pt x="2064" y="1406"/>
                  <a:pt x="2064" y="1406"/>
                  <a:pt x="2064" y="1406"/>
                </a:cubicBezTo>
                <a:cubicBezTo>
                  <a:pt x="2064" y="1406"/>
                  <a:pt x="2064" y="1406"/>
                  <a:pt x="2064" y="1406"/>
                </a:cubicBezTo>
                <a:cubicBezTo>
                  <a:pt x="2064" y="1405"/>
                  <a:pt x="2063" y="1405"/>
                  <a:pt x="2063" y="1405"/>
                </a:cubicBezTo>
                <a:cubicBezTo>
                  <a:pt x="2063" y="1405"/>
                  <a:pt x="2063" y="1405"/>
                  <a:pt x="2063" y="1404"/>
                </a:cubicBezTo>
                <a:cubicBezTo>
                  <a:pt x="2063" y="1404"/>
                  <a:pt x="2063" y="1404"/>
                  <a:pt x="2063" y="1404"/>
                </a:cubicBezTo>
                <a:cubicBezTo>
                  <a:pt x="2062" y="1404"/>
                  <a:pt x="2062" y="1404"/>
                  <a:pt x="2062" y="1403"/>
                </a:cubicBezTo>
                <a:cubicBezTo>
                  <a:pt x="2062" y="1403"/>
                  <a:pt x="2062" y="1403"/>
                  <a:pt x="2062" y="1402"/>
                </a:cubicBezTo>
                <a:cubicBezTo>
                  <a:pt x="2062" y="1402"/>
                  <a:pt x="2062" y="1402"/>
                  <a:pt x="2062" y="1402"/>
                </a:cubicBezTo>
                <a:cubicBezTo>
                  <a:pt x="2062" y="1402"/>
                  <a:pt x="2062" y="1402"/>
                  <a:pt x="2062" y="1402"/>
                </a:cubicBezTo>
                <a:cubicBezTo>
                  <a:pt x="2062" y="1401"/>
                  <a:pt x="2061" y="1401"/>
                  <a:pt x="2061" y="1401"/>
                </a:cubicBezTo>
                <a:cubicBezTo>
                  <a:pt x="2061" y="1400"/>
                  <a:pt x="2060" y="1400"/>
                  <a:pt x="2060" y="1399"/>
                </a:cubicBezTo>
                <a:cubicBezTo>
                  <a:pt x="2060" y="1398"/>
                  <a:pt x="2061" y="1398"/>
                  <a:pt x="2062" y="1398"/>
                </a:cubicBezTo>
                <a:cubicBezTo>
                  <a:pt x="2062" y="1398"/>
                  <a:pt x="2062" y="1398"/>
                  <a:pt x="2062" y="1398"/>
                </a:cubicBezTo>
                <a:cubicBezTo>
                  <a:pt x="2061" y="1397"/>
                  <a:pt x="2061" y="1397"/>
                  <a:pt x="2060" y="1397"/>
                </a:cubicBezTo>
                <a:cubicBezTo>
                  <a:pt x="2060" y="1397"/>
                  <a:pt x="2060" y="1397"/>
                  <a:pt x="2060" y="1396"/>
                </a:cubicBezTo>
                <a:cubicBezTo>
                  <a:pt x="2059" y="1396"/>
                  <a:pt x="2059" y="1395"/>
                  <a:pt x="2060" y="1394"/>
                </a:cubicBezTo>
                <a:cubicBezTo>
                  <a:pt x="2060" y="1394"/>
                  <a:pt x="2060" y="1393"/>
                  <a:pt x="2060" y="1393"/>
                </a:cubicBezTo>
                <a:cubicBezTo>
                  <a:pt x="2060" y="1393"/>
                  <a:pt x="2060" y="1392"/>
                  <a:pt x="2060" y="1392"/>
                </a:cubicBezTo>
                <a:cubicBezTo>
                  <a:pt x="2060" y="1392"/>
                  <a:pt x="2060" y="1391"/>
                  <a:pt x="2060" y="1391"/>
                </a:cubicBezTo>
                <a:cubicBezTo>
                  <a:pt x="2060" y="1391"/>
                  <a:pt x="2060" y="1391"/>
                  <a:pt x="2060" y="1391"/>
                </a:cubicBezTo>
                <a:cubicBezTo>
                  <a:pt x="2059" y="1391"/>
                  <a:pt x="2059" y="1391"/>
                  <a:pt x="2058" y="1390"/>
                </a:cubicBezTo>
                <a:cubicBezTo>
                  <a:pt x="2058" y="1390"/>
                  <a:pt x="2058" y="1389"/>
                  <a:pt x="2059" y="1388"/>
                </a:cubicBezTo>
                <a:cubicBezTo>
                  <a:pt x="2059" y="1388"/>
                  <a:pt x="2060" y="1387"/>
                  <a:pt x="2061" y="1386"/>
                </a:cubicBezTo>
                <a:cubicBezTo>
                  <a:pt x="2061" y="1386"/>
                  <a:pt x="2061" y="1386"/>
                  <a:pt x="2061" y="1386"/>
                </a:cubicBezTo>
                <a:cubicBezTo>
                  <a:pt x="2061" y="1386"/>
                  <a:pt x="2061" y="1386"/>
                  <a:pt x="2061" y="1386"/>
                </a:cubicBezTo>
                <a:cubicBezTo>
                  <a:pt x="2060" y="1385"/>
                  <a:pt x="2061" y="1384"/>
                  <a:pt x="2061" y="1384"/>
                </a:cubicBezTo>
                <a:cubicBezTo>
                  <a:pt x="2062" y="1384"/>
                  <a:pt x="2062" y="1384"/>
                  <a:pt x="2062" y="1383"/>
                </a:cubicBezTo>
                <a:cubicBezTo>
                  <a:pt x="2062" y="1383"/>
                  <a:pt x="2062" y="1383"/>
                  <a:pt x="2062" y="1382"/>
                </a:cubicBezTo>
                <a:cubicBezTo>
                  <a:pt x="2062" y="1382"/>
                  <a:pt x="2063" y="1382"/>
                  <a:pt x="2063" y="1382"/>
                </a:cubicBezTo>
                <a:cubicBezTo>
                  <a:pt x="2063" y="1382"/>
                  <a:pt x="2063" y="1381"/>
                  <a:pt x="2063" y="1381"/>
                </a:cubicBezTo>
                <a:cubicBezTo>
                  <a:pt x="2063" y="1381"/>
                  <a:pt x="2064" y="1381"/>
                  <a:pt x="2064" y="1380"/>
                </a:cubicBezTo>
                <a:cubicBezTo>
                  <a:pt x="2064" y="1380"/>
                  <a:pt x="2063" y="1380"/>
                  <a:pt x="2063" y="1380"/>
                </a:cubicBezTo>
                <a:cubicBezTo>
                  <a:pt x="2063" y="1379"/>
                  <a:pt x="2063" y="1378"/>
                  <a:pt x="2064" y="1377"/>
                </a:cubicBezTo>
                <a:cubicBezTo>
                  <a:pt x="2065" y="1376"/>
                  <a:pt x="2066" y="1376"/>
                  <a:pt x="2067" y="1376"/>
                </a:cubicBezTo>
                <a:cubicBezTo>
                  <a:pt x="2067" y="1376"/>
                  <a:pt x="2067" y="1376"/>
                  <a:pt x="2067" y="1376"/>
                </a:cubicBezTo>
                <a:cubicBezTo>
                  <a:pt x="2067" y="1376"/>
                  <a:pt x="2067" y="1376"/>
                  <a:pt x="2067" y="1376"/>
                </a:cubicBezTo>
                <a:cubicBezTo>
                  <a:pt x="2068" y="1376"/>
                  <a:pt x="2068" y="1376"/>
                  <a:pt x="2068" y="1376"/>
                </a:cubicBezTo>
                <a:cubicBezTo>
                  <a:pt x="2068" y="1375"/>
                  <a:pt x="2069" y="1375"/>
                  <a:pt x="2069" y="1375"/>
                </a:cubicBezTo>
                <a:cubicBezTo>
                  <a:pt x="2070" y="1375"/>
                  <a:pt x="2070" y="1375"/>
                  <a:pt x="2070" y="1374"/>
                </a:cubicBezTo>
                <a:cubicBezTo>
                  <a:pt x="2070" y="1374"/>
                  <a:pt x="2070" y="1373"/>
                  <a:pt x="2071" y="1373"/>
                </a:cubicBezTo>
                <a:cubicBezTo>
                  <a:pt x="2071" y="1373"/>
                  <a:pt x="2072" y="1373"/>
                  <a:pt x="2072" y="1373"/>
                </a:cubicBezTo>
                <a:cubicBezTo>
                  <a:pt x="2072" y="1373"/>
                  <a:pt x="2072" y="1373"/>
                  <a:pt x="2072" y="1374"/>
                </a:cubicBezTo>
                <a:cubicBezTo>
                  <a:pt x="2072" y="1373"/>
                  <a:pt x="2072" y="1373"/>
                  <a:pt x="2072" y="1373"/>
                </a:cubicBezTo>
                <a:cubicBezTo>
                  <a:pt x="2073" y="1373"/>
                  <a:pt x="2073" y="1372"/>
                  <a:pt x="2074" y="1373"/>
                </a:cubicBezTo>
                <a:cubicBezTo>
                  <a:pt x="2074" y="1373"/>
                  <a:pt x="2074" y="1373"/>
                  <a:pt x="2075" y="1373"/>
                </a:cubicBezTo>
                <a:cubicBezTo>
                  <a:pt x="2075" y="1372"/>
                  <a:pt x="2075" y="1372"/>
                  <a:pt x="2076" y="1371"/>
                </a:cubicBezTo>
                <a:cubicBezTo>
                  <a:pt x="2076" y="1371"/>
                  <a:pt x="2076" y="1371"/>
                  <a:pt x="2077" y="1371"/>
                </a:cubicBezTo>
                <a:cubicBezTo>
                  <a:pt x="2077" y="1371"/>
                  <a:pt x="2078" y="1372"/>
                  <a:pt x="2078" y="1372"/>
                </a:cubicBezTo>
                <a:cubicBezTo>
                  <a:pt x="2078" y="1372"/>
                  <a:pt x="2078" y="1372"/>
                  <a:pt x="2078" y="1372"/>
                </a:cubicBezTo>
                <a:cubicBezTo>
                  <a:pt x="2078" y="1372"/>
                  <a:pt x="2078" y="1372"/>
                  <a:pt x="2078" y="1372"/>
                </a:cubicBezTo>
                <a:cubicBezTo>
                  <a:pt x="2079" y="1370"/>
                  <a:pt x="2080" y="1370"/>
                  <a:pt x="2081" y="1370"/>
                </a:cubicBezTo>
                <a:cubicBezTo>
                  <a:pt x="2081" y="1370"/>
                  <a:pt x="2081" y="1370"/>
                  <a:pt x="2081" y="1370"/>
                </a:cubicBezTo>
                <a:cubicBezTo>
                  <a:pt x="2081" y="1370"/>
                  <a:pt x="2082" y="1370"/>
                  <a:pt x="2082" y="1371"/>
                </a:cubicBezTo>
                <a:cubicBezTo>
                  <a:pt x="2082" y="1371"/>
                  <a:pt x="2082" y="1371"/>
                  <a:pt x="2082" y="1372"/>
                </a:cubicBezTo>
                <a:cubicBezTo>
                  <a:pt x="2082" y="1372"/>
                  <a:pt x="2082" y="1372"/>
                  <a:pt x="2082" y="1373"/>
                </a:cubicBezTo>
                <a:cubicBezTo>
                  <a:pt x="2082" y="1372"/>
                  <a:pt x="2083" y="1372"/>
                  <a:pt x="2083" y="1372"/>
                </a:cubicBezTo>
                <a:cubicBezTo>
                  <a:pt x="2083" y="1372"/>
                  <a:pt x="2083" y="1371"/>
                  <a:pt x="2083" y="1371"/>
                </a:cubicBezTo>
                <a:cubicBezTo>
                  <a:pt x="2083" y="1371"/>
                  <a:pt x="2083" y="1371"/>
                  <a:pt x="2083" y="1371"/>
                </a:cubicBezTo>
                <a:cubicBezTo>
                  <a:pt x="2083" y="1370"/>
                  <a:pt x="2083" y="1370"/>
                  <a:pt x="2083" y="1370"/>
                </a:cubicBezTo>
                <a:cubicBezTo>
                  <a:pt x="2083" y="1369"/>
                  <a:pt x="2084" y="1368"/>
                  <a:pt x="2084" y="1368"/>
                </a:cubicBezTo>
                <a:cubicBezTo>
                  <a:pt x="2084" y="1368"/>
                  <a:pt x="2084" y="1368"/>
                  <a:pt x="2084" y="1368"/>
                </a:cubicBezTo>
                <a:cubicBezTo>
                  <a:pt x="2084" y="1367"/>
                  <a:pt x="2085" y="1367"/>
                  <a:pt x="2085" y="1366"/>
                </a:cubicBezTo>
                <a:cubicBezTo>
                  <a:pt x="2085" y="1366"/>
                  <a:pt x="2086" y="1366"/>
                  <a:pt x="2087" y="1366"/>
                </a:cubicBezTo>
                <a:cubicBezTo>
                  <a:pt x="2087" y="1366"/>
                  <a:pt x="2087" y="1366"/>
                  <a:pt x="2087" y="1366"/>
                </a:cubicBezTo>
                <a:cubicBezTo>
                  <a:pt x="2087" y="1366"/>
                  <a:pt x="2087" y="1365"/>
                  <a:pt x="2088" y="1365"/>
                </a:cubicBezTo>
                <a:cubicBezTo>
                  <a:pt x="2088" y="1364"/>
                  <a:pt x="2088" y="1364"/>
                  <a:pt x="2088" y="1364"/>
                </a:cubicBezTo>
                <a:cubicBezTo>
                  <a:pt x="2088" y="1364"/>
                  <a:pt x="2088" y="1364"/>
                  <a:pt x="2088" y="1363"/>
                </a:cubicBezTo>
                <a:cubicBezTo>
                  <a:pt x="2088" y="1362"/>
                  <a:pt x="2089" y="1361"/>
                  <a:pt x="2091" y="1361"/>
                </a:cubicBezTo>
                <a:cubicBezTo>
                  <a:pt x="2091" y="1361"/>
                  <a:pt x="2092" y="1361"/>
                  <a:pt x="2092" y="1361"/>
                </a:cubicBezTo>
                <a:cubicBezTo>
                  <a:pt x="2092" y="1362"/>
                  <a:pt x="2092" y="1362"/>
                  <a:pt x="2092" y="1362"/>
                </a:cubicBezTo>
                <a:cubicBezTo>
                  <a:pt x="2092" y="1362"/>
                  <a:pt x="2092" y="1362"/>
                  <a:pt x="2092" y="1362"/>
                </a:cubicBezTo>
                <a:cubicBezTo>
                  <a:pt x="2092" y="1362"/>
                  <a:pt x="2092" y="1362"/>
                  <a:pt x="2092" y="1362"/>
                </a:cubicBezTo>
                <a:cubicBezTo>
                  <a:pt x="2092" y="1362"/>
                  <a:pt x="2092" y="1361"/>
                  <a:pt x="2092" y="1361"/>
                </a:cubicBezTo>
                <a:cubicBezTo>
                  <a:pt x="2093" y="1360"/>
                  <a:pt x="2093" y="1360"/>
                  <a:pt x="2094" y="1360"/>
                </a:cubicBezTo>
                <a:cubicBezTo>
                  <a:pt x="2094" y="1360"/>
                  <a:pt x="2094" y="1360"/>
                  <a:pt x="2094" y="1360"/>
                </a:cubicBezTo>
                <a:cubicBezTo>
                  <a:pt x="2093" y="1360"/>
                  <a:pt x="2093" y="1359"/>
                  <a:pt x="2092" y="1359"/>
                </a:cubicBezTo>
                <a:cubicBezTo>
                  <a:pt x="2092" y="1358"/>
                  <a:pt x="2092" y="1358"/>
                  <a:pt x="2093" y="1357"/>
                </a:cubicBezTo>
                <a:cubicBezTo>
                  <a:pt x="2093" y="1357"/>
                  <a:pt x="2094" y="1357"/>
                  <a:pt x="2094" y="1357"/>
                </a:cubicBezTo>
                <a:cubicBezTo>
                  <a:pt x="2095" y="1357"/>
                  <a:pt x="2095" y="1357"/>
                  <a:pt x="2095" y="1357"/>
                </a:cubicBezTo>
                <a:cubicBezTo>
                  <a:pt x="2095" y="1357"/>
                  <a:pt x="2095" y="1357"/>
                  <a:pt x="2095" y="1356"/>
                </a:cubicBezTo>
                <a:cubicBezTo>
                  <a:pt x="2095" y="1356"/>
                  <a:pt x="2095" y="1356"/>
                  <a:pt x="2095" y="1356"/>
                </a:cubicBezTo>
                <a:cubicBezTo>
                  <a:pt x="2095" y="1356"/>
                  <a:pt x="2095" y="1356"/>
                  <a:pt x="2095" y="1355"/>
                </a:cubicBezTo>
                <a:cubicBezTo>
                  <a:pt x="2095" y="1355"/>
                  <a:pt x="2094" y="1355"/>
                  <a:pt x="2094" y="1355"/>
                </a:cubicBezTo>
                <a:cubicBezTo>
                  <a:pt x="2094" y="1355"/>
                  <a:pt x="2094" y="1354"/>
                  <a:pt x="2094" y="1353"/>
                </a:cubicBezTo>
                <a:cubicBezTo>
                  <a:pt x="2095" y="1352"/>
                  <a:pt x="2096" y="1351"/>
                  <a:pt x="2096" y="1351"/>
                </a:cubicBezTo>
                <a:cubicBezTo>
                  <a:pt x="2097" y="1351"/>
                  <a:pt x="2097" y="1351"/>
                  <a:pt x="2098" y="1352"/>
                </a:cubicBezTo>
                <a:cubicBezTo>
                  <a:pt x="2098" y="1352"/>
                  <a:pt x="2098" y="1352"/>
                  <a:pt x="2098" y="1352"/>
                </a:cubicBezTo>
                <a:cubicBezTo>
                  <a:pt x="2098" y="1352"/>
                  <a:pt x="2098" y="1352"/>
                  <a:pt x="2098" y="1352"/>
                </a:cubicBezTo>
                <a:cubicBezTo>
                  <a:pt x="2098" y="1352"/>
                  <a:pt x="2099" y="1351"/>
                  <a:pt x="2099" y="1351"/>
                </a:cubicBezTo>
                <a:cubicBezTo>
                  <a:pt x="2098" y="1351"/>
                  <a:pt x="2098" y="1351"/>
                  <a:pt x="2098" y="1351"/>
                </a:cubicBezTo>
                <a:cubicBezTo>
                  <a:pt x="2098" y="1351"/>
                  <a:pt x="2097" y="1351"/>
                  <a:pt x="2096" y="1350"/>
                </a:cubicBezTo>
                <a:cubicBezTo>
                  <a:pt x="2096" y="1350"/>
                  <a:pt x="2096" y="1349"/>
                  <a:pt x="2096" y="1348"/>
                </a:cubicBezTo>
                <a:cubicBezTo>
                  <a:pt x="2096" y="1347"/>
                  <a:pt x="2097" y="1347"/>
                  <a:pt x="2097" y="1347"/>
                </a:cubicBezTo>
                <a:cubicBezTo>
                  <a:pt x="2098" y="1347"/>
                  <a:pt x="2099" y="1347"/>
                  <a:pt x="2099" y="1347"/>
                </a:cubicBezTo>
                <a:cubicBezTo>
                  <a:pt x="2099" y="1347"/>
                  <a:pt x="2100" y="1347"/>
                  <a:pt x="2100" y="1347"/>
                </a:cubicBezTo>
                <a:cubicBezTo>
                  <a:pt x="2100" y="1348"/>
                  <a:pt x="2100" y="1348"/>
                  <a:pt x="2100" y="1348"/>
                </a:cubicBezTo>
                <a:cubicBezTo>
                  <a:pt x="2100" y="1348"/>
                  <a:pt x="2101" y="1348"/>
                  <a:pt x="2101" y="1349"/>
                </a:cubicBezTo>
                <a:cubicBezTo>
                  <a:pt x="2101" y="1349"/>
                  <a:pt x="2101" y="1349"/>
                  <a:pt x="2101" y="1349"/>
                </a:cubicBezTo>
                <a:cubicBezTo>
                  <a:pt x="2101" y="1349"/>
                  <a:pt x="2101" y="1349"/>
                  <a:pt x="2101" y="1349"/>
                </a:cubicBezTo>
                <a:cubicBezTo>
                  <a:pt x="2101" y="1349"/>
                  <a:pt x="2101" y="1349"/>
                  <a:pt x="2101" y="1349"/>
                </a:cubicBezTo>
                <a:cubicBezTo>
                  <a:pt x="2101" y="1349"/>
                  <a:pt x="2101" y="1348"/>
                  <a:pt x="2102" y="1348"/>
                </a:cubicBezTo>
                <a:cubicBezTo>
                  <a:pt x="2101" y="1348"/>
                  <a:pt x="2101" y="1348"/>
                  <a:pt x="2101" y="1348"/>
                </a:cubicBezTo>
                <a:cubicBezTo>
                  <a:pt x="2101" y="1348"/>
                  <a:pt x="2101" y="1348"/>
                  <a:pt x="2101" y="1348"/>
                </a:cubicBezTo>
                <a:cubicBezTo>
                  <a:pt x="2101" y="1348"/>
                  <a:pt x="2101" y="1347"/>
                  <a:pt x="2101" y="1347"/>
                </a:cubicBezTo>
                <a:cubicBezTo>
                  <a:pt x="2100" y="1347"/>
                  <a:pt x="2099" y="1346"/>
                  <a:pt x="2099" y="1345"/>
                </a:cubicBezTo>
                <a:cubicBezTo>
                  <a:pt x="2099" y="1344"/>
                  <a:pt x="2100" y="1344"/>
                  <a:pt x="2101" y="1344"/>
                </a:cubicBezTo>
                <a:cubicBezTo>
                  <a:pt x="2101" y="1344"/>
                  <a:pt x="2101" y="1344"/>
                  <a:pt x="2101" y="1344"/>
                </a:cubicBezTo>
                <a:cubicBezTo>
                  <a:pt x="2102" y="1344"/>
                  <a:pt x="2102" y="1344"/>
                  <a:pt x="2102" y="1344"/>
                </a:cubicBezTo>
                <a:cubicBezTo>
                  <a:pt x="2103" y="1344"/>
                  <a:pt x="2103" y="1344"/>
                  <a:pt x="2103" y="1344"/>
                </a:cubicBezTo>
                <a:cubicBezTo>
                  <a:pt x="2103" y="1344"/>
                  <a:pt x="2103" y="1344"/>
                  <a:pt x="2103" y="1345"/>
                </a:cubicBezTo>
                <a:cubicBezTo>
                  <a:pt x="2103" y="1344"/>
                  <a:pt x="2103" y="1344"/>
                  <a:pt x="2103" y="1344"/>
                </a:cubicBezTo>
                <a:cubicBezTo>
                  <a:pt x="2103" y="1344"/>
                  <a:pt x="2102" y="1344"/>
                  <a:pt x="2102" y="1343"/>
                </a:cubicBezTo>
                <a:cubicBezTo>
                  <a:pt x="2102" y="1343"/>
                  <a:pt x="2102" y="1343"/>
                  <a:pt x="2102" y="1342"/>
                </a:cubicBezTo>
                <a:cubicBezTo>
                  <a:pt x="2102" y="1342"/>
                  <a:pt x="2101" y="1342"/>
                  <a:pt x="2101" y="1342"/>
                </a:cubicBezTo>
                <a:cubicBezTo>
                  <a:pt x="2101" y="1342"/>
                  <a:pt x="2100" y="1341"/>
                  <a:pt x="2100" y="1340"/>
                </a:cubicBezTo>
                <a:cubicBezTo>
                  <a:pt x="2100" y="1339"/>
                  <a:pt x="2101" y="1339"/>
                  <a:pt x="2102" y="1339"/>
                </a:cubicBezTo>
                <a:cubicBezTo>
                  <a:pt x="2102" y="1338"/>
                  <a:pt x="2102" y="1338"/>
                  <a:pt x="2102" y="1338"/>
                </a:cubicBezTo>
                <a:cubicBezTo>
                  <a:pt x="2103" y="1338"/>
                  <a:pt x="2103" y="1339"/>
                  <a:pt x="2104" y="1339"/>
                </a:cubicBezTo>
                <a:cubicBezTo>
                  <a:pt x="2104" y="1339"/>
                  <a:pt x="2104" y="1339"/>
                  <a:pt x="2104" y="1339"/>
                </a:cubicBezTo>
                <a:cubicBezTo>
                  <a:pt x="2104" y="1339"/>
                  <a:pt x="2104" y="1339"/>
                  <a:pt x="2104" y="1339"/>
                </a:cubicBezTo>
                <a:cubicBezTo>
                  <a:pt x="2103" y="1338"/>
                  <a:pt x="2104" y="1337"/>
                  <a:pt x="2104" y="1337"/>
                </a:cubicBezTo>
                <a:cubicBezTo>
                  <a:pt x="2104" y="1336"/>
                  <a:pt x="2105" y="1336"/>
                  <a:pt x="2105" y="1336"/>
                </a:cubicBezTo>
                <a:cubicBezTo>
                  <a:pt x="2105" y="1336"/>
                  <a:pt x="2105" y="1336"/>
                  <a:pt x="2105" y="1336"/>
                </a:cubicBezTo>
                <a:cubicBezTo>
                  <a:pt x="2105" y="1335"/>
                  <a:pt x="2106" y="1335"/>
                  <a:pt x="2106" y="1335"/>
                </a:cubicBezTo>
                <a:cubicBezTo>
                  <a:pt x="2106" y="1334"/>
                  <a:pt x="2108" y="1334"/>
                  <a:pt x="2108" y="1336"/>
                </a:cubicBezTo>
                <a:cubicBezTo>
                  <a:pt x="2108" y="1336"/>
                  <a:pt x="2108" y="1336"/>
                  <a:pt x="2108" y="1336"/>
                </a:cubicBezTo>
                <a:cubicBezTo>
                  <a:pt x="2108" y="1336"/>
                  <a:pt x="2108" y="1336"/>
                  <a:pt x="2108" y="1336"/>
                </a:cubicBezTo>
                <a:cubicBezTo>
                  <a:pt x="2108" y="1337"/>
                  <a:pt x="2108" y="1337"/>
                  <a:pt x="2108" y="1337"/>
                </a:cubicBezTo>
                <a:cubicBezTo>
                  <a:pt x="2108" y="1337"/>
                  <a:pt x="2108" y="1338"/>
                  <a:pt x="2108" y="1339"/>
                </a:cubicBezTo>
                <a:cubicBezTo>
                  <a:pt x="2108" y="1339"/>
                  <a:pt x="2108" y="1339"/>
                  <a:pt x="2108" y="1339"/>
                </a:cubicBezTo>
                <a:cubicBezTo>
                  <a:pt x="2109" y="1339"/>
                  <a:pt x="2109" y="1340"/>
                  <a:pt x="2109" y="1340"/>
                </a:cubicBezTo>
                <a:cubicBezTo>
                  <a:pt x="2109" y="1340"/>
                  <a:pt x="2109" y="1341"/>
                  <a:pt x="2110" y="1341"/>
                </a:cubicBezTo>
                <a:cubicBezTo>
                  <a:pt x="2110" y="1341"/>
                  <a:pt x="2110" y="1341"/>
                  <a:pt x="2110" y="1341"/>
                </a:cubicBezTo>
                <a:cubicBezTo>
                  <a:pt x="2111" y="1341"/>
                  <a:pt x="2111" y="1342"/>
                  <a:pt x="2112" y="1343"/>
                </a:cubicBezTo>
                <a:cubicBezTo>
                  <a:pt x="2112" y="1343"/>
                  <a:pt x="2112" y="1343"/>
                  <a:pt x="2112" y="1343"/>
                </a:cubicBezTo>
                <a:cubicBezTo>
                  <a:pt x="2112" y="1344"/>
                  <a:pt x="2112" y="1344"/>
                  <a:pt x="2112" y="1344"/>
                </a:cubicBezTo>
                <a:cubicBezTo>
                  <a:pt x="2112" y="1345"/>
                  <a:pt x="2112" y="1345"/>
                  <a:pt x="2113" y="1345"/>
                </a:cubicBezTo>
                <a:cubicBezTo>
                  <a:pt x="2113" y="1346"/>
                  <a:pt x="2113" y="1346"/>
                  <a:pt x="2113" y="1347"/>
                </a:cubicBezTo>
                <a:cubicBezTo>
                  <a:pt x="2113" y="1347"/>
                  <a:pt x="2113" y="1347"/>
                  <a:pt x="2113" y="1348"/>
                </a:cubicBezTo>
                <a:cubicBezTo>
                  <a:pt x="2113" y="1348"/>
                  <a:pt x="2113" y="1348"/>
                  <a:pt x="2113" y="1349"/>
                </a:cubicBezTo>
                <a:cubicBezTo>
                  <a:pt x="2113" y="1349"/>
                  <a:pt x="2113" y="1349"/>
                  <a:pt x="2113" y="1349"/>
                </a:cubicBezTo>
                <a:cubicBezTo>
                  <a:pt x="2114" y="1350"/>
                  <a:pt x="2114" y="1350"/>
                  <a:pt x="2113" y="1351"/>
                </a:cubicBezTo>
                <a:cubicBezTo>
                  <a:pt x="2113" y="1351"/>
                  <a:pt x="2113" y="1351"/>
                  <a:pt x="2113" y="1351"/>
                </a:cubicBezTo>
                <a:cubicBezTo>
                  <a:pt x="2114" y="1351"/>
                  <a:pt x="2114" y="1352"/>
                  <a:pt x="2114" y="1352"/>
                </a:cubicBezTo>
                <a:cubicBezTo>
                  <a:pt x="2114" y="1353"/>
                  <a:pt x="2114" y="1353"/>
                  <a:pt x="2114" y="1353"/>
                </a:cubicBezTo>
                <a:cubicBezTo>
                  <a:pt x="2114" y="1354"/>
                  <a:pt x="2114" y="1354"/>
                  <a:pt x="2114" y="1354"/>
                </a:cubicBezTo>
                <a:cubicBezTo>
                  <a:pt x="2114" y="1355"/>
                  <a:pt x="2114" y="1355"/>
                  <a:pt x="2114" y="1355"/>
                </a:cubicBezTo>
                <a:cubicBezTo>
                  <a:pt x="2114" y="1356"/>
                  <a:pt x="2114" y="1356"/>
                  <a:pt x="2114" y="1356"/>
                </a:cubicBezTo>
                <a:cubicBezTo>
                  <a:pt x="2115" y="1357"/>
                  <a:pt x="2116" y="1358"/>
                  <a:pt x="2115" y="1360"/>
                </a:cubicBezTo>
                <a:cubicBezTo>
                  <a:pt x="2114" y="1360"/>
                  <a:pt x="2114" y="1361"/>
                  <a:pt x="2114" y="1361"/>
                </a:cubicBezTo>
                <a:cubicBezTo>
                  <a:pt x="2114" y="1361"/>
                  <a:pt x="2114" y="1361"/>
                  <a:pt x="2114" y="1361"/>
                </a:cubicBezTo>
                <a:cubicBezTo>
                  <a:pt x="2114" y="1361"/>
                  <a:pt x="2114" y="1362"/>
                  <a:pt x="2114" y="1362"/>
                </a:cubicBezTo>
                <a:cubicBezTo>
                  <a:pt x="2114" y="1362"/>
                  <a:pt x="2114" y="1362"/>
                  <a:pt x="2114" y="1362"/>
                </a:cubicBezTo>
                <a:cubicBezTo>
                  <a:pt x="2115" y="1363"/>
                  <a:pt x="2116" y="1364"/>
                  <a:pt x="2116" y="1365"/>
                </a:cubicBezTo>
                <a:close/>
                <a:moveTo>
                  <a:pt x="2057" y="1424"/>
                </a:moveTo>
                <a:cubicBezTo>
                  <a:pt x="2057" y="1424"/>
                  <a:pt x="2057" y="1424"/>
                  <a:pt x="2057" y="1424"/>
                </a:cubicBezTo>
                <a:cubicBezTo>
                  <a:pt x="2057" y="1424"/>
                  <a:pt x="2057" y="1424"/>
                  <a:pt x="2057" y="1424"/>
                </a:cubicBezTo>
                <a:close/>
                <a:moveTo>
                  <a:pt x="2089" y="1365"/>
                </a:moveTo>
                <a:cubicBezTo>
                  <a:pt x="2089" y="1365"/>
                  <a:pt x="2089" y="1365"/>
                  <a:pt x="2089" y="1365"/>
                </a:cubicBezTo>
                <a:cubicBezTo>
                  <a:pt x="2089" y="1365"/>
                  <a:pt x="2089" y="1365"/>
                  <a:pt x="2089" y="1365"/>
                </a:cubicBezTo>
                <a:cubicBezTo>
                  <a:pt x="2089" y="1365"/>
                  <a:pt x="2089" y="1365"/>
                  <a:pt x="2089" y="1365"/>
                </a:cubicBezTo>
                <a:close/>
                <a:moveTo>
                  <a:pt x="2041" y="1391"/>
                </a:moveTo>
                <a:cubicBezTo>
                  <a:pt x="2041" y="1391"/>
                  <a:pt x="2041" y="1391"/>
                  <a:pt x="2041" y="1391"/>
                </a:cubicBezTo>
                <a:cubicBezTo>
                  <a:pt x="2041" y="1391"/>
                  <a:pt x="2041" y="1391"/>
                  <a:pt x="2041" y="1391"/>
                </a:cubicBezTo>
                <a:cubicBezTo>
                  <a:pt x="2041" y="1391"/>
                  <a:pt x="2041" y="1391"/>
                  <a:pt x="2041" y="1391"/>
                </a:cubicBezTo>
                <a:cubicBezTo>
                  <a:pt x="2041" y="1391"/>
                  <a:pt x="2041" y="1391"/>
                  <a:pt x="2040" y="1391"/>
                </a:cubicBezTo>
                <a:cubicBezTo>
                  <a:pt x="2040" y="1391"/>
                  <a:pt x="2040" y="1391"/>
                  <a:pt x="2040" y="1390"/>
                </a:cubicBezTo>
                <a:cubicBezTo>
                  <a:pt x="2040" y="1390"/>
                  <a:pt x="2038" y="1390"/>
                  <a:pt x="2038" y="1392"/>
                </a:cubicBezTo>
                <a:cubicBezTo>
                  <a:pt x="2038" y="1392"/>
                  <a:pt x="2038" y="1392"/>
                  <a:pt x="2038" y="1392"/>
                </a:cubicBezTo>
                <a:cubicBezTo>
                  <a:pt x="2038" y="1392"/>
                  <a:pt x="2038" y="1392"/>
                  <a:pt x="2038" y="1392"/>
                </a:cubicBezTo>
                <a:cubicBezTo>
                  <a:pt x="2038" y="1392"/>
                  <a:pt x="2038" y="1392"/>
                  <a:pt x="2038" y="1392"/>
                </a:cubicBezTo>
                <a:cubicBezTo>
                  <a:pt x="2038" y="1392"/>
                  <a:pt x="2038" y="1393"/>
                  <a:pt x="2038" y="1393"/>
                </a:cubicBezTo>
                <a:cubicBezTo>
                  <a:pt x="2038" y="1394"/>
                  <a:pt x="2038" y="1394"/>
                  <a:pt x="2038" y="1394"/>
                </a:cubicBezTo>
                <a:cubicBezTo>
                  <a:pt x="2039" y="1394"/>
                  <a:pt x="2039" y="1394"/>
                  <a:pt x="2039" y="1394"/>
                </a:cubicBezTo>
                <a:cubicBezTo>
                  <a:pt x="2039" y="1394"/>
                  <a:pt x="2039" y="1394"/>
                  <a:pt x="2039" y="1394"/>
                </a:cubicBezTo>
                <a:cubicBezTo>
                  <a:pt x="2040" y="1394"/>
                  <a:pt x="2041" y="1393"/>
                  <a:pt x="2041" y="1393"/>
                </a:cubicBezTo>
                <a:cubicBezTo>
                  <a:pt x="2041" y="1392"/>
                  <a:pt x="2041" y="1392"/>
                  <a:pt x="2041" y="1391"/>
                </a:cubicBezTo>
                <a:cubicBezTo>
                  <a:pt x="2041" y="1391"/>
                  <a:pt x="2041" y="1391"/>
                  <a:pt x="2041" y="1391"/>
                </a:cubicBezTo>
                <a:close/>
                <a:moveTo>
                  <a:pt x="2091" y="1331"/>
                </a:moveTo>
                <a:cubicBezTo>
                  <a:pt x="2090" y="1331"/>
                  <a:pt x="2090" y="1331"/>
                  <a:pt x="2090" y="1330"/>
                </a:cubicBezTo>
                <a:cubicBezTo>
                  <a:pt x="2090" y="1330"/>
                  <a:pt x="2090" y="1330"/>
                  <a:pt x="2089" y="1330"/>
                </a:cubicBezTo>
                <a:cubicBezTo>
                  <a:pt x="2089" y="1330"/>
                  <a:pt x="2089" y="1330"/>
                  <a:pt x="2089" y="1330"/>
                </a:cubicBezTo>
                <a:cubicBezTo>
                  <a:pt x="2089" y="1330"/>
                  <a:pt x="2088" y="1330"/>
                  <a:pt x="2088" y="1331"/>
                </a:cubicBezTo>
                <a:cubicBezTo>
                  <a:pt x="2088" y="1331"/>
                  <a:pt x="2088" y="1332"/>
                  <a:pt x="2088" y="1332"/>
                </a:cubicBezTo>
                <a:cubicBezTo>
                  <a:pt x="2088" y="1333"/>
                  <a:pt x="2088" y="1333"/>
                  <a:pt x="2089" y="1333"/>
                </a:cubicBezTo>
                <a:cubicBezTo>
                  <a:pt x="2089" y="1333"/>
                  <a:pt x="2089" y="1333"/>
                  <a:pt x="2089" y="1333"/>
                </a:cubicBezTo>
                <a:cubicBezTo>
                  <a:pt x="2089" y="1333"/>
                  <a:pt x="2089" y="1333"/>
                  <a:pt x="2090" y="1333"/>
                </a:cubicBezTo>
                <a:cubicBezTo>
                  <a:pt x="2090" y="1333"/>
                  <a:pt x="2090" y="1333"/>
                  <a:pt x="2090" y="1333"/>
                </a:cubicBezTo>
                <a:cubicBezTo>
                  <a:pt x="2090" y="1333"/>
                  <a:pt x="2091" y="1333"/>
                  <a:pt x="2091" y="1333"/>
                </a:cubicBezTo>
                <a:cubicBezTo>
                  <a:pt x="2091" y="1332"/>
                  <a:pt x="2091" y="1331"/>
                  <a:pt x="2091" y="1331"/>
                </a:cubicBezTo>
                <a:close/>
                <a:moveTo>
                  <a:pt x="2083" y="1319"/>
                </a:moveTo>
                <a:cubicBezTo>
                  <a:pt x="2083" y="1319"/>
                  <a:pt x="2082" y="1318"/>
                  <a:pt x="2082" y="1318"/>
                </a:cubicBezTo>
                <a:cubicBezTo>
                  <a:pt x="2082" y="1318"/>
                  <a:pt x="2082" y="1318"/>
                  <a:pt x="2081" y="1318"/>
                </a:cubicBezTo>
                <a:cubicBezTo>
                  <a:pt x="2081" y="1318"/>
                  <a:pt x="2080" y="1319"/>
                  <a:pt x="2080" y="1319"/>
                </a:cubicBezTo>
                <a:cubicBezTo>
                  <a:pt x="2079" y="1320"/>
                  <a:pt x="2079" y="1320"/>
                  <a:pt x="2079" y="1321"/>
                </a:cubicBezTo>
                <a:cubicBezTo>
                  <a:pt x="2079" y="1321"/>
                  <a:pt x="2080" y="1322"/>
                  <a:pt x="2081" y="1322"/>
                </a:cubicBezTo>
                <a:cubicBezTo>
                  <a:pt x="2081" y="1322"/>
                  <a:pt x="2081" y="1322"/>
                  <a:pt x="2081" y="1322"/>
                </a:cubicBezTo>
                <a:cubicBezTo>
                  <a:pt x="2081" y="1323"/>
                  <a:pt x="2081" y="1323"/>
                  <a:pt x="2081" y="1324"/>
                </a:cubicBezTo>
                <a:cubicBezTo>
                  <a:pt x="2081" y="1324"/>
                  <a:pt x="2082" y="1324"/>
                  <a:pt x="2082" y="1324"/>
                </a:cubicBezTo>
                <a:cubicBezTo>
                  <a:pt x="2083" y="1324"/>
                  <a:pt x="2083" y="1324"/>
                  <a:pt x="2083" y="1324"/>
                </a:cubicBezTo>
                <a:cubicBezTo>
                  <a:pt x="2083" y="1324"/>
                  <a:pt x="2083" y="1324"/>
                  <a:pt x="2083" y="1324"/>
                </a:cubicBezTo>
                <a:cubicBezTo>
                  <a:pt x="2083" y="1324"/>
                  <a:pt x="2084" y="1324"/>
                  <a:pt x="2084" y="1323"/>
                </a:cubicBezTo>
                <a:cubicBezTo>
                  <a:pt x="2084" y="1323"/>
                  <a:pt x="2084" y="1323"/>
                  <a:pt x="2084" y="1322"/>
                </a:cubicBezTo>
                <a:cubicBezTo>
                  <a:pt x="2084" y="1322"/>
                  <a:pt x="2084" y="1322"/>
                  <a:pt x="2084" y="1322"/>
                </a:cubicBezTo>
                <a:cubicBezTo>
                  <a:pt x="2083" y="1322"/>
                  <a:pt x="2083" y="1322"/>
                  <a:pt x="2082" y="1321"/>
                </a:cubicBezTo>
                <a:cubicBezTo>
                  <a:pt x="2083" y="1321"/>
                  <a:pt x="2083" y="1321"/>
                  <a:pt x="2083" y="1321"/>
                </a:cubicBezTo>
                <a:cubicBezTo>
                  <a:pt x="2084" y="1320"/>
                  <a:pt x="2084" y="1319"/>
                  <a:pt x="2083" y="1319"/>
                </a:cubicBezTo>
                <a:close/>
                <a:moveTo>
                  <a:pt x="2091" y="1322"/>
                </a:moveTo>
                <a:cubicBezTo>
                  <a:pt x="2091" y="1321"/>
                  <a:pt x="2090" y="1321"/>
                  <a:pt x="2090" y="1321"/>
                </a:cubicBezTo>
                <a:cubicBezTo>
                  <a:pt x="2090" y="1321"/>
                  <a:pt x="2090" y="1321"/>
                  <a:pt x="2090" y="1321"/>
                </a:cubicBezTo>
                <a:cubicBezTo>
                  <a:pt x="2090" y="1321"/>
                  <a:pt x="2090" y="1321"/>
                  <a:pt x="2090" y="1321"/>
                </a:cubicBezTo>
                <a:cubicBezTo>
                  <a:pt x="2089" y="1321"/>
                  <a:pt x="2089" y="1321"/>
                  <a:pt x="2089" y="1321"/>
                </a:cubicBezTo>
                <a:cubicBezTo>
                  <a:pt x="2089" y="1321"/>
                  <a:pt x="2089" y="1321"/>
                  <a:pt x="2089" y="1321"/>
                </a:cubicBezTo>
                <a:cubicBezTo>
                  <a:pt x="2088" y="1321"/>
                  <a:pt x="2087" y="1322"/>
                  <a:pt x="2087" y="1323"/>
                </a:cubicBezTo>
                <a:cubicBezTo>
                  <a:pt x="2087" y="1323"/>
                  <a:pt x="2087" y="1324"/>
                  <a:pt x="2088" y="1324"/>
                </a:cubicBezTo>
                <a:cubicBezTo>
                  <a:pt x="2088" y="1324"/>
                  <a:pt x="2088" y="1324"/>
                  <a:pt x="2089" y="1324"/>
                </a:cubicBezTo>
                <a:cubicBezTo>
                  <a:pt x="2089" y="1324"/>
                  <a:pt x="2089" y="1324"/>
                  <a:pt x="2089" y="1324"/>
                </a:cubicBezTo>
                <a:cubicBezTo>
                  <a:pt x="2089" y="1325"/>
                  <a:pt x="2089" y="1325"/>
                  <a:pt x="2090" y="1325"/>
                </a:cubicBezTo>
                <a:cubicBezTo>
                  <a:pt x="2090" y="1325"/>
                  <a:pt x="2090" y="1325"/>
                  <a:pt x="2091" y="1325"/>
                </a:cubicBezTo>
                <a:cubicBezTo>
                  <a:pt x="2091" y="1325"/>
                  <a:pt x="2091" y="1325"/>
                  <a:pt x="2091" y="1325"/>
                </a:cubicBezTo>
                <a:cubicBezTo>
                  <a:pt x="2091" y="1325"/>
                  <a:pt x="2091" y="1325"/>
                  <a:pt x="2092" y="1325"/>
                </a:cubicBezTo>
                <a:cubicBezTo>
                  <a:pt x="2092" y="1325"/>
                  <a:pt x="2092" y="1324"/>
                  <a:pt x="2092" y="1324"/>
                </a:cubicBezTo>
                <a:cubicBezTo>
                  <a:pt x="2092" y="1323"/>
                  <a:pt x="2092" y="1323"/>
                  <a:pt x="2091" y="1323"/>
                </a:cubicBezTo>
                <a:cubicBezTo>
                  <a:pt x="2091" y="1323"/>
                  <a:pt x="2091" y="1323"/>
                  <a:pt x="2091" y="1323"/>
                </a:cubicBezTo>
                <a:cubicBezTo>
                  <a:pt x="2091" y="1323"/>
                  <a:pt x="2091" y="1323"/>
                  <a:pt x="2091" y="1323"/>
                </a:cubicBezTo>
                <a:cubicBezTo>
                  <a:pt x="2091" y="1323"/>
                  <a:pt x="2091" y="1323"/>
                  <a:pt x="2091" y="1323"/>
                </a:cubicBezTo>
                <a:cubicBezTo>
                  <a:pt x="2091" y="1322"/>
                  <a:pt x="2091" y="1322"/>
                  <a:pt x="2091" y="1322"/>
                </a:cubicBezTo>
                <a:close/>
                <a:moveTo>
                  <a:pt x="2053" y="1348"/>
                </a:moveTo>
                <a:cubicBezTo>
                  <a:pt x="2053" y="1348"/>
                  <a:pt x="2053" y="1348"/>
                  <a:pt x="2054" y="1348"/>
                </a:cubicBezTo>
                <a:cubicBezTo>
                  <a:pt x="2054" y="1347"/>
                  <a:pt x="2055" y="1347"/>
                  <a:pt x="2055" y="1346"/>
                </a:cubicBezTo>
                <a:cubicBezTo>
                  <a:pt x="2055" y="1346"/>
                  <a:pt x="2055" y="1345"/>
                  <a:pt x="2055" y="1345"/>
                </a:cubicBezTo>
                <a:cubicBezTo>
                  <a:pt x="2055" y="1345"/>
                  <a:pt x="2055" y="1345"/>
                  <a:pt x="2055" y="1345"/>
                </a:cubicBezTo>
                <a:cubicBezTo>
                  <a:pt x="2054" y="1344"/>
                  <a:pt x="2054" y="1344"/>
                  <a:pt x="2053" y="1344"/>
                </a:cubicBezTo>
                <a:cubicBezTo>
                  <a:pt x="2053" y="1344"/>
                  <a:pt x="2053" y="1344"/>
                  <a:pt x="2053" y="1344"/>
                </a:cubicBezTo>
                <a:cubicBezTo>
                  <a:pt x="2053" y="1344"/>
                  <a:pt x="2052" y="1344"/>
                  <a:pt x="2051" y="1344"/>
                </a:cubicBezTo>
                <a:cubicBezTo>
                  <a:pt x="2050" y="1345"/>
                  <a:pt x="2050" y="1345"/>
                  <a:pt x="2050" y="1346"/>
                </a:cubicBezTo>
                <a:cubicBezTo>
                  <a:pt x="2050" y="1347"/>
                  <a:pt x="2051" y="1347"/>
                  <a:pt x="2051" y="1348"/>
                </a:cubicBezTo>
                <a:cubicBezTo>
                  <a:pt x="2052" y="1348"/>
                  <a:pt x="2052" y="1348"/>
                  <a:pt x="2053" y="1348"/>
                </a:cubicBezTo>
                <a:cubicBezTo>
                  <a:pt x="2053" y="1348"/>
                  <a:pt x="2053" y="1348"/>
                  <a:pt x="2053" y="1348"/>
                </a:cubicBezTo>
                <a:close/>
                <a:moveTo>
                  <a:pt x="2059" y="1343"/>
                </a:moveTo>
                <a:cubicBezTo>
                  <a:pt x="2058" y="1343"/>
                  <a:pt x="2058" y="1344"/>
                  <a:pt x="2058" y="1344"/>
                </a:cubicBezTo>
                <a:cubicBezTo>
                  <a:pt x="2058" y="1345"/>
                  <a:pt x="2058" y="1346"/>
                  <a:pt x="2060" y="1347"/>
                </a:cubicBezTo>
                <a:cubicBezTo>
                  <a:pt x="2060" y="1347"/>
                  <a:pt x="2061" y="1347"/>
                  <a:pt x="2061" y="1347"/>
                </a:cubicBezTo>
                <a:cubicBezTo>
                  <a:pt x="2061" y="1347"/>
                  <a:pt x="2061" y="1347"/>
                  <a:pt x="2061" y="1347"/>
                </a:cubicBezTo>
                <a:cubicBezTo>
                  <a:pt x="2062" y="1347"/>
                  <a:pt x="2062" y="1347"/>
                  <a:pt x="2062" y="1347"/>
                </a:cubicBezTo>
                <a:cubicBezTo>
                  <a:pt x="2063" y="1347"/>
                  <a:pt x="2063" y="1346"/>
                  <a:pt x="2063" y="1346"/>
                </a:cubicBezTo>
                <a:cubicBezTo>
                  <a:pt x="2063" y="1346"/>
                  <a:pt x="2063" y="1346"/>
                  <a:pt x="2063" y="1345"/>
                </a:cubicBezTo>
                <a:cubicBezTo>
                  <a:pt x="2063" y="1345"/>
                  <a:pt x="2064" y="1344"/>
                  <a:pt x="2063" y="1343"/>
                </a:cubicBezTo>
                <a:cubicBezTo>
                  <a:pt x="2063" y="1342"/>
                  <a:pt x="2062" y="1342"/>
                  <a:pt x="2062" y="1342"/>
                </a:cubicBezTo>
                <a:cubicBezTo>
                  <a:pt x="2061" y="1342"/>
                  <a:pt x="2061" y="1342"/>
                  <a:pt x="2061" y="1342"/>
                </a:cubicBezTo>
                <a:cubicBezTo>
                  <a:pt x="2061" y="1342"/>
                  <a:pt x="2061" y="1342"/>
                  <a:pt x="2060" y="1342"/>
                </a:cubicBezTo>
                <a:cubicBezTo>
                  <a:pt x="2060" y="1343"/>
                  <a:pt x="2060" y="1343"/>
                  <a:pt x="2060" y="1343"/>
                </a:cubicBezTo>
                <a:cubicBezTo>
                  <a:pt x="2060" y="1342"/>
                  <a:pt x="2060" y="1342"/>
                  <a:pt x="2060" y="1342"/>
                </a:cubicBezTo>
                <a:cubicBezTo>
                  <a:pt x="2059" y="1342"/>
                  <a:pt x="2059" y="1343"/>
                  <a:pt x="2059" y="1343"/>
                </a:cubicBezTo>
                <a:close/>
                <a:moveTo>
                  <a:pt x="2052" y="1343"/>
                </a:moveTo>
                <a:cubicBezTo>
                  <a:pt x="2051" y="1343"/>
                  <a:pt x="2051" y="1343"/>
                  <a:pt x="2050" y="1343"/>
                </a:cubicBezTo>
                <a:cubicBezTo>
                  <a:pt x="2050" y="1343"/>
                  <a:pt x="2050" y="1343"/>
                  <a:pt x="2050" y="1343"/>
                </a:cubicBezTo>
                <a:cubicBezTo>
                  <a:pt x="2049" y="1343"/>
                  <a:pt x="2049" y="1343"/>
                  <a:pt x="2049" y="1342"/>
                </a:cubicBezTo>
                <a:cubicBezTo>
                  <a:pt x="2048" y="1342"/>
                  <a:pt x="2048" y="1341"/>
                  <a:pt x="2048" y="1341"/>
                </a:cubicBezTo>
                <a:cubicBezTo>
                  <a:pt x="2048" y="1341"/>
                  <a:pt x="2049" y="1340"/>
                  <a:pt x="2049" y="1340"/>
                </a:cubicBezTo>
                <a:cubicBezTo>
                  <a:pt x="2049" y="1340"/>
                  <a:pt x="2049" y="1340"/>
                  <a:pt x="2048" y="1340"/>
                </a:cubicBezTo>
                <a:cubicBezTo>
                  <a:pt x="2048" y="1340"/>
                  <a:pt x="2048" y="1339"/>
                  <a:pt x="2048" y="1339"/>
                </a:cubicBezTo>
                <a:cubicBezTo>
                  <a:pt x="2048" y="1338"/>
                  <a:pt x="2049" y="1337"/>
                  <a:pt x="2049" y="1336"/>
                </a:cubicBezTo>
                <a:cubicBezTo>
                  <a:pt x="2050" y="1336"/>
                  <a:pt x="2050" y="1335"/>
                  <a:pt x="2051" y="1335"/>
                </a:cubicBezTo>
                <a:cubicBezTo>
                  <a:pt x="2051" y="1335"/>
                  <a:pt x="2052" y="1335"/>
                  <a:pt x="2052" y="1336"/>
                </a:cubicBezTo>
                <a:cubicBezTo>
                  <a:pt x="2052" y="1336"/>
                  <a:pt x="2052" y="1336"/>
                  <a:pt x="2052" y="1336"/>
                </a:cubicBezTo>
                <a:cubicBezTo>
                  <a:pt x="2052" y="1336"/>
                  <a:pt x="2053" y="1336"/>
                  <a:pt x="2053" y="1336"/>
                </a:cubicBezTo>
                <a:cubicBezTo>
                  <a:pt x="2053" y="1336"/>
                  <a:pt x="2053" y="1336"/>
                  <a:pt x="2053" y="1336"/>
                </a:cubicBezTo>
                <a:cubicBezTo>
                  <a:pt x="2054" y="1337"/>
                  <a:pt x="2054" y="1338"/>
                  <a:pt x="2053" y="1339"/>
                </a:cubicBezTo>
                <a:cubicBezTo>
                  <a:pt x="2053" y="1339"/>
                  <a:pt x="2053" y="1339"/>
                  <a:pt x="2053" y="1340"/>
                </a:cubicBezTo>
                <a:cubicBezTo>
                  <a:pt x="2052" y="1340"/>
                  <a:pt x="2052" y="1340"/>
                  <a:pt x="2052" y="1340"/>
                </a:cubicBezTo>
                <a:cubicBezTo>
                  <a:pt x="2052" y="1340"/>
                  <a:pt x="2052" y="1340"/>
                  <a:pt x="2052" y="1340"/>
                </a:cubicBezTo>
                <a:cubicBezTo>
                  <a:pt x="2053" y="1340"/>
                  <a:pt x="2053" y="1340"/>
                  <a:pt x="2053" y="1340"/>
                </a:cubicBezTo>
                <a:cubicBezTo>
                  <a:pt x="2053" y="1341"/>
                  <a:pt x="2053" y="1342"/>
                  <a:pt x="2052" y="1343"/>
                </a:cubicBezTo>
                <a:close/>
                <a:moveTo>
                  <a:pt x="2050" y="1337"/>
                </a:moveTo>
                <a:cubicBezTo>
                  <a:pt x="2050" y="1337"/>
                  <a:pt x="2050" y="1337"/>
                  <a:pt x="2050" y="1337"/>
                </a:cubicBezTo>
                <a:cubicBezTo>
                  <a:pt x="2050" y="1337"/>
                  <a:pt x="2050" y="1337"/>
                  <a:pt x="2050" y="1337"/>
                </a:cubicBezTo>
                <a:close/>
                <a:moveTo>
                  <a:pt x="1418" y="1086"/>
                </a:moveTo>
                <a:cubicBezTo>
                  <a:pt x="1418" y="1087"/>
                  <a:pt x="1418" y="1087"/>
                  <a:pt x="1418" y="1088"/>
                </a:cubicBezTo>
                <a:cubicBezTo>
                  <a:pt x="1418" y="1089"/>
                  <a:pt x="1417" y="1090"/>
                  <a:pt x="1416" y="1090"/>
                </a:cubicBezTo>
                <a:cubicBezTo>
                  <a:pt x="1416" y="1090"/>
                  <a:pt x="1416" y="1090"/>
                  <a:pt x="1416" y="1090"/>
                </a:cubicBezTo>
                <a:cubicBezTo>
                  <a:pt x="1416" y="1090"/>
                  <a:pt x="1416" y="1090"/>
                  <a:pt x="1415" y="1090"/>
                </a:cubicBezTo>
                <a:cubicBezTo>
                  <a:pt x="1414" y="1089"/>
                  <a:pt x="1414" y="1088"/>
                  <a:pt x="1413" y="1088"/>
                </a:cubicBezTo>
                <a:cubicBezTo>
                  <a:pt x="1413" y="1088"/>
                  <a:pt x="1413" y="1088"/>
                  <a:pt x="1413" y="1088"/>
                </a:cubicBezTo>
                <a:cubicBezTo>
                  <a:pt x="1413" y="1088"/>
                  <a:pt x="1413" y="1088"/>
                  <a:pt x="1413" y="1088"/>
                </a:cubicBezTo>
                <a:cubicBezTo>
                  <a:pt x="1412" y="1088"/>
                  <a:pt x="1412" y="1088"/>
                  <a:pt x="1411" y="1088"/>
                </a:cubicBezTo>
                <a:cubicBezTo>
                  <a:pt x="1411" y="1088"/>
                  <a:pt x="1410" y="1088"/>
                  <a:pt x="1410" y="1088"/>
                </a:cubicBezTo>
                <a:cubicBezTo>
                  <a:pt x="1409" y="1087"/>
                  <a:pt x="1409" y="1087"/>
                  <a:pt x="1409" y="1086"/>
                </a:cubicBezTo>
                <a:cubicBezTo>
                  <a:pt x="1408" y="1086"/>
                  <a:pt x="1409" y="1085"/>
                  <a:pt x="1409" y="1084"/>
                </a:cubicBezTo>
                <a:cubicBezTo>
                  <a:pt x="1410" y="1083"/>
                  <a:pt x="1412" y="1082"/>
                  <a:pt x="1412" y="1082"/>
                </a:cubicBezTo>
                <a:cubicBezTo>
                  <a:pt x="1413" y="1082"/>
                  <a:pt x="1413" y="1082"/>
                  <a:pt x="1414" y="1082"/>
                </a:cubicBezTo>
                <a:cubicBezTo>
                  <a:pt x="1414" y="1082"/>
                  <a:pt x="1414" y="1082"/>
                  <a:pt x="1415" y="1082"/>
                </a:cubicBezTo>
                <a:cubicBezTo>
                  <a:pt x="1415" y="1082"/>
                  <a:pt x="1416" y="1083"/>
                  <a:pt x="1416" y="1083"/>
                </a:cubicBezTo>
                <a:cubicBezTo>
                  <a:pt x="1416" y="1083"/>
                  <a:pt x="1416" y="1084"/>
                  <a:pt x="1416" y="1084"/>
                </a:cubicBezTo>
                <a:cubicBezTo>
                  <a:pt x="1416" y="1085"/>
                  <a:pt x="1416" y="1085"/>
                  <a:pt x="1416" y="1085"/>
                </a:cubicBezTo>
                <a:cubicBezTo>
                  <a:pt x="1417" y="1085"/>
                  <a:pt x="1417" y="1085"/>
                  <a:pt x="1418" y="1086"/>
                </a:cubicBezTo>
                <a:close/>
                <a:moveTo>
                  <a:pt x="1416" y="1089"/>
                </a:moveTo>
                <a:cubicBezTo>
                  <a:pt x="1416" y="1089"/>
                  <a:pt x="1416" y="1089"/>
                  <a:pt x="1416" y="1089"/>
                </a:cubicBezTo>
                <a:cubicBezTo>
                  <a:pt x="1416" y="1089"/>
                  <a:pt x="1416" y="1089"/>
                  <a:pt x="1416" y="1089"/>
                </a:cubicBezTo>
                <a:close/>
                <a:moveTo>
                  <a:pt x="1435" y="1090"/>
                </a:moveTo>
                <a:cubicBezTo>
                  <a:pt x="1435" y="1090"/>
                  <a:pt x="1436" y="1090"/>
                  <a:pt x="1436" y="1090"/>
                </a:cubicBezTo>
                <a:cubicBezTo>
                  <a:pt x="1436" y="1090"/>
                  <a:pt x="1436" y="1090"/>
                  <a:pt x="1436" y="1090"/>
                </a:cubicBezTo>
                <a:cubicBezTo>
                  <a:pt x="1437" y="1090"/>
                  <a:pt x="1437" y="1089"/>
                  <a:pt x="1438" y="1088"/>
                </a:cubicBezTo>
                <a:cubicBezTo>
                  <a:pt x="1438" y="1088"/>
                  <a:pt x="1438" y="1087"/>
                  <a:pt x="1438" y="1087"/>
                </a:cubicBezTo>
                <a:cubicBezTo>
                  <a:pt x="1438" y="1086"/>
                  <a:pt x="1437" y="1086"/>
                  <a:pt x="1437" y="1086"/>
                </a:cubicBezTo>
                <a:cubicBezTo>
                  <a:pt x="1437" y="1086"/>
                  <a:pt x="1437" y="1086"/>
                  <a:pt x="1437" y="1085"/>
                </a:cubicBezTo>
                <a:cubicBezTo>
                  <a:pt x="1437" y="1085"/>
                  <a:pt x="1436" y="1085"/>
                  <a:pt x="1436" y="1085"/>
                </a:cubicBezTo>
                <a:cubicBezTo>
                  <a:pt x="1436" y="1085"/>
                  <a:pt x="1436" y="1085"/>
                  <a:pt x="1436" y="1085"/>
                </a:cubicBezTo>
                <a:cubicBezTo>
                  <a:pt x="1435" y="1085"/>
                  <a:pt x="1435" y="1085"/>
                  <a:pt x="1434" y="1085"/>
                </a:cubicBezTo>
                <a:cubicBezTo>
                  <a:pt x="1434" y="1085"/>
                  <a:pt x="1434" y="1086"/>
                  <a:pt x="1434" y="1086"/>
                </a:cubicBezTo>
                <a:cubicBezTo>
                  <a:pt x="1434" y="1086"/>
                  <a:pt x="1434" y="1086"/>
                  <a:pt x="1434" y="1087"/>
                </a:cubicBezTo>
                <a:cubicBezTo>
                  <a:pt x="1433" y="1088"/>
                  <a:pt x="1434" y="1089"/>
                  <a:pt x="1435" y="1090"/>
                </a:cubicBezTo>
                <a:close/>
                <a:moveTo>
                  <a:pt x="1439" y="1094"/>
                </a:moveTo>
                <a:cubicBezTo>
                  <a:pt x="1439" y="1093"/>
                  <a:pt x="1438" y="1092"/>
                  <a:pt x="1437" y="1092"/>
                </a:cubicBezTo>
                <a:cubicBezTo>
                  <a:pt x="1437" y="1092"/>
                  <a:pt x="1437" y="1092"/>
                  <a:pt x="1437" y="1092"/>
                </a:cubicBezTo>
                <a:cubicBezTo>
                  <a:pt x="1436" y="1092"/>
                  <a:pt x="1436" y="1092"/>
                  <a:pt x="1436" y="1092"/>
                </a:cubicBezTo>
                <a:cubicBezTo>
                  <a:pt x="1436" y="1092"/>
                  <a:pt x="1436" y="1092"/>
                  <a:pt x="1435" y="1092"/>
                </a:cubicBezTo>
                <a:cubicBezTo>
                  <a:pt x="1435" y="1092"/>
                  <a:pt x="1435" y="1092"/>
                  <a:pt x="1435" y="1092"/>
                </a:cubicBezTo>
                <a:cubicBezTo>
                  <a:pt x="1434" y="1092"/>
                  <a:pt x="1434" y="1093"/>
                  <a:pt x="1433" y="1094"/>
                </a:cubicBezTo>
                <a:cubicBezTo>
                  <a:pt x="1433" y="1095"/>
                  <a:pt x="1433" y="1096"/>
                  <a:pt x="1434" y="1096"/>
                </a:cubicBezTo>
                <a:cubicBezTo>
                  <a:pt x="1434" y="1097"/>
                  <a:pt x="1435" y="1097"/>
                  <a:pt x="1436" y="1097"/>
                </a:cubicBezTo>
                <a:cubicBezTo>
                  <a:pt x="1437" y="1097"/>
                  <a:pt x="1437" y="1097"/>
                  <a:pt x="1437" y="1097"/>
                </a:cubicBezTo>
                <a:cubicBezTo>
                  <a:pt x="1437" y="1097"/>
                  <a:pt x="1437" y="1097"/>
                  <a:pt x="1437" y="1097"/>
                </a:cubicBezTo>
                <a:cubicBezTo>
                  <a:pt x="1438" y="1097"/>
                  <a:pt x="1438" y="1097"/>
                  <a:pt x="1439" y="1097"/>
                </a:cubicBezTo>
                <a:cubicBezTo>
                  <a:pt x="1439" y="1096"/>
                  <a:pt x="1439" y="1095"/>
                  <a:pt x="1439" y="1095"/>
                </a:cubicBezTo>
                <a:cubicBezTo>
                  <a:pt x="1439" y="1095"/>
                  <a:pt x="1439" y="1094"/>
                  <a:pt x="1439" y="1094"/>
                </a:cubicBezTo>
                <a:close/>
                <a:moveTo>
                  <a:pt x="1436" y="1104"/>
                </a:moveTo>
                <a:cubicBezTo>
                  <a:pt x="1436" y="1104"/>
                  <a:pt x="1436" y="1103"/>
                  <a:pt x="1436" y="1103"/>
                </a:cubicBezTo>
                <a:cubicBezTo>
                  <a:pt x="1436" y="1103"/>
                  <a:pt x="1435" y="1102"/>
                  <a:pt x="1435" y="1102"/>
                </a:cubicBezTo>
                <a:cubicBezTo>
                  <a:pt x="1434" y="1102"/>
                  <a:pt x="1434" y="1103"/>
                  <a:pt x="1434" y="1103"/>
                </a:cubicBezTo>
                <a:cubicBezTo>
                  <a:pt x="1433" y="1103"/>
                  <a:pt x="1433" y="1103"/>
                  <a:pt x="1433" y="1103"/>
                </a:cubicBezTo>
                <a:cubicBezTo>
                  <a:pt x="1432" y="1104"/>
                  <a:pt x="1432" y="1104"/>
                  <a:pt x="1433" y="1105"/>
                </a:cubicBezTo>
                <a:cubicBezTo>
                  <a:pt x="1433" y="1105"/>
                  <a:pt x="1433" y="1105"/>
                  <a:pt x="1433" y="1105"/>
                </a:cubicBezTo>
                <a:cubicBezTo>
                  <a:pt x="1433" y="1105"/>
                  <a:pt x="1433" y="1105"/>
                  <a:pt x="1433" y="1105"/>
                </a:cubicBezTo>
                <a:cubicBezTo>
                  <a:pt x="1433" y="1105"/>
                  <a:pt x="1433" y="1106"/>
                  <a:pt x="1433" y="1106"/>
                </a:cubicBezTo>
                <a:cubicBezTo>
                  <a:pt x="1433" y="1105"/>
                  <a:pt x="1432" y="1105"/>
                  <a:pt x="1432" y="1105"/>
                </a:cubicBezTo>
                <a:cubicBezTo>
                  <a:pt x="1432" y="1105"/>
                  <a:pt x="1432" y="1105"/>
                  <a:pt x="1432" y="1105"/>
                </a:cubicBezTo>
                <a:cubicBezTo>
                  <a:pt x="1432" y="1104"/>
                  <a:pt x="1431" y="1103"/>
                  <a:pt x="1430" y="1103"/>
                </a:cubicBezTo>
                <a:cubicBezTo>
                  <a:pt x="1430" y="1103"/>
                  <a:pt x="1430" y="1103"/>
                  <a:pt x="1430" y="1103"/>
                </a:cubicBezTo>
                <a:cubicBezTo>
                  <a:pt x="1429" y="1103"/>
                  <a:pt x="1428" y="1104"/>
                  <a:pt x="1428" y="1104"/>
                </a:cubicBezTo>
                <a:cubicBezTo>
                  <a:pt x="1427" y="1105"/>
                  <a:pt x="1427" y="1107"/>
                  <a:pt x="1428" y="1108"/>
                </a:cubicBezTo>
                <a:cubicBezTo>
                  <a:pt x="1428" y="1108"/>
                  <a:pt x="1428" y="1108"/>
                  <a:pt x="1428" y="1108"/>
                </a:cubicBezTo>
                <a:cubicBezTo>
                  <a:pt x="1428" y="1109"/>
                  <a:pt x="1428" y="1109"/>
                  <a:pt x="1429" y="1110"/>
                </a:cubicBezTo>
                <a:cubicBezTo>
                  <a:pt x="1429" y="1110"/>
                  <a:pt x="1430" y="1110"/>
                  <a:pt x="1431" y="1110"/>
                </a:cubicBezTo>
                <a:cubicBezTo>
                  <a:pt x="1431" y="1110"/>
                  <a:pt x="1431" y="1110"/>
                  <a:pt x="1431" y="1110"/>
                </a:cubicBezTo>
                <a:cubicBezTo>
                  <a:pt x="1432" y="1110"/>
                  <a:pt x="1433" y="1109"/>
                  <a:pt x="1433" y="1108"/>
                </a:cubicBezTo>
                <a:cubicBezTo>
                  <a:pt x="1433" y="1108"/>
                  <a:pt x="1433" y="1107"/>
                  <a:pt x="1433" y="1107"/>
                </a:cubicBezTo>
                <a:cubicBezTo>
                  <a:pt x="1433" y="1107"/>
                  <a:pt x="1433" y="1107"/>
                  <a:pt x="1433" y="1107"/>
                </a:cubicBezTo>
                <a:cubicBezTo>
                  <a:pt x="1434" y="1107"/>
                  <a:pt x="1434" y="1108"/>
                  <a:pt x="1435" y="1108"/>
                </a:cubicBezTo>
                <a:cubicBezTo>
                  <a:pt x="1435" y="1108"/>
                  <a:pt x="1436" y="1108"/>
                  <a:pt x="1436" y="1107"/>
                </a:cubicBezTo>
                <a:cubicBezTo>
                  <a:pt x="1437" y="1107"/>
                  <a:pt x="1437" y="1105"/>
                  <a:pt x="1437" y="1104"/>
                </a:cubicBezTo>
                <a:cubicBezTo>
                  <a:pt x="1437" y="1104"/>
                  <a:pt x="1436" y="1104"/>
                  <a:pt x="1436" y="1104"/>
                </a:cubicBezTo>
                <a:close/>
                <a:moveTo>
                  <a:pt x="1420" y="1091"/>
                </a:moveTo>
                <a:cubicBezTo>
                  <a:pt x="1420" y="1091"/>
                  <a:pt x="1419" y="1090"/>
                  <a:pt x="1419" y="1089"/>
                </a:cubicBezTo>
                <a:cubicBezTo>
                  <a:pt x="1420" y="1088"/>
                  <a:pt x="1421" y="1087"/>
                  <a:pt x="1422" y="1087"/>
                </a:cubicBezTo>
                <a:cubicBezTo>
                  <a:pt x="1422" y="1087"/>
                  <a:pt x="1422" y="1087"/>
                  <a:pt x="1422" y="1087"/>
                </a:cubicBezTo>
                <a:cubicBezTo>
                  <a:pt x="1422" y="1087"/>
                  <a:pt x="1423" y="1087"/>
                  <a:pt x="1423" y="1087"/>
                </a:cubicBezTo>
                <a:cubicBezTo>
                  <a:pt x="1423" y="1087"/>
                  <a:pt x="1423" y="1087"/>
                  <a:pt x="1423" y="1087"/>
                </a:cubicBezTo>
                <a:cubicBezTo>
                  <a:pt x="1424" y="1087"/>
                  <a:pt x="1424" y="1088"/>
                  <a:pt x="1424" y="1088"/>
                </a:cubicBezTo>
                <a:cubicBezTo>
                  <a:pt x="1424" y="1088"/>
                  <a:pt x="1424" y="1088"/>
                  <a:pt x="1424" y="1088"/>
                </a:cubicBezTo>
                <a:cubicBezTo>
                  <a:pt x="1425" y="1087"/>
                  <a:pt x="1425" y="1087"/>
                  <a:pt x="1426" y="1087"/>
                </a:cubicBezTo>
                <a:cubicBezTo>
                  <a:pt x="1426" y="1087"/>
                  <a:pt x="1426" y="1087"/>
                  <a:pt x="1426" y="1087"/>
                </a:cubicBezTo>
                <a:cubicBezTo>
                  <a:pt x="1427" y="1088"/>
                  <a:pt x="1428" y="1088"/>
                  <a:pt x="1428" y="1089"/>
                </a:cubicBezTo>
                <a:cubicBezTo>
                  <a:pt x="1428" y="1090"/>
                  <a:pt x="1428" y="1091"/>
                  <a:pt x="1427" y="1091"/>
                </a:cubicBezTo>
                <a:cubicBezTo>
                  <a:pt x="1427" y="1092"/>
                  <a:pt x="1426" y="1092"/>
                  <a:pt x="1425" y="1092"/>
                </a:cubicBezTo>
                <a:cubicBezTo>
                  <a:pt x="1425" y="1092"/>
                  <a:pt x="1425" y="1092"/>
                  <a:pt x="1425" y="1092"/>
                </a:cubicBezTo>
                <a:cubicBezTo>
                  <a:pt x="1425" y="1092"/>
                  <a:pt x="1425" y="1092"/>
                  <a:pt x="1424" y="1092"/>
                </a:cubicBezTo>
                <a:cubicBezTo>
                  <a:pt x="1424" y="1092"/>
                  <a:pt x="1424" y="1092"/>
                  <a:pt x="1424" y="1092"/>
                </a:cubicBezTo>
                <a:cubicBezTo>
                  <a:pt x="1424" y="1092"/>
                  <a:pt x="1423" y="1092"/>
                  <a:pt x="1423" y="1092"/>
                </a:cubicBezTo>
                <a:cubicBezTo>
                  <a:pt x="1423" y="1092"/>
                  <a:pt x="1423" y="1092"/>
                  <a:pt x="1423" y="1092"/>
                </a:cubicBezTo>
                <a:cubicBezTo>
                  <a:pt x="1422" y="1092"/>
                  <a:pt x="1421" y="1092"/>
                  <a:pt x="1420" y="1091"/>
                </a:cubicBezTo>
                <a:close/>
                <a:moveTo>
                  <a:pt x="1423" y="1091"/>
                </a:moveTo>
                <a:cubicBezTo>
                  <a:pt x="1423" y="1091"/>
                  <a:pt x="1423" y="1091"/>
                  <a:pt x="1423" y="1091"/>
                </a:cubicBezTo>
                <a:cubicBezTo>
                  <a:pt x="1423" y="1091"/>
                  <a:pt x="1423" y="1091"/>
                  <a:pt x="1423" y="1091"/>
                </a:cubicBezTo>
                <a:close/>
                <a:moveTo>
                  <a:pt x="1175" y="766"/>
                </a:moveTo>
                <a:cubicBezTo>
                  <a:pt x="1175" y="766"/>
                  <a:pt x="1175" y="767"/>
                  <a:pt x="1175" y="767"/>
                </a:cubicBezTo>
                <a:cubicBezTo>
                  <a:pt x="1175" y="767"/>
                  <a:pt x="1175" y="767"/>
                  <a:pt x="1176" y="767"/>
                </a:cubicBezTo>
                <a:cubicBezTo>
                  <a:pt x="1176" y="767"/>
                  <a:pt x="1176" y="767"/>
                  <a:pt x="1176" y="767"/>
                </a:cubicBezTo>
                <a:cubicBezTo>
                  <a:pt x="1176" y="767"/>
                  <a:pt x="1176" y="766"/>
                  <a:pt x="1177" y="766"/>
                </a:cubicBezTo>
                <a:cubicBezTo>
                  <a:pt x="1177" y="766"/>
                  <a:pt x="1177" y="765"/>
                  <a:pt x="1177" y="765"/>
                </a:cubicBezTo>
                <a:cubicBezTo>
                  <a:pt x="1177" y="764"/>
                  <a:pt x="1177" y="764"/>
                  <a:pt x="1176" y="764"/>
                </a:cubicBezTo>
                <a:cubicBezTo>
                  <a:pt x="1176" y="764"/>
                  <a:pt x="1175" y="764"/>
                  <a:pt x="1175" y="764"/>
                </a:cubicBezTo>
                <a:cubicBezTo>
                  <a:pt x="1175" y="764"/>
                  <a:pt x="1175" y="764"/>
                  <a:pt x="1175" y="764"/>
                </a:cubicBezTo>
                <a:cubicBezTo>
                  <a:pt x="1175" y="764"/>
                  <a:pt x="1175" y="764"/>
                  <a:pt x="1175" y="764"/>
                </a:cubicBezTo>
                <a:cubicBezTo>
                  <a:pt x="1175" y="764"/>
                  <a:pt x="1175" y="763"/>
                  <a:pt x="1175" y="763"/>
                </a:cubicBezTo>
                <a:cubicBezTo>
                  <a:pt x="1174" y="762"/>
                  <a:pt x="1174" y="762"/>
                  <a:pt x="1174" y="762"/>
                </a:cubicBezTo>
                <a:cubicBezTo>
                  <a:pt x="1174" y="762"/>
                  <a:pt x="1174" y="762"/>
                  <a:pt x="1174" y="762"/>
                </a:cubicBezTo>
                <a:cubicBezTo>
                  <a:pt x="1174" y="762"/>
                  <a:pt x="1174" y="762"/>
                  <a:pt x="1174" y="762"/>
                </a:cubicBezTo>
                <a:cubicBezTo>
                  <a:pt x="1174" y="761"/>
                  <a:pt x="1174" y="761"/>
                  <a:pt x="1174" y="761"/>
                </a:cubicBezTo>
                <a:cubicBezTo>
                  <a:pt x="1174" y="761"/>
                  <a:pt x="1174" y="761"/>
                  <a:pt x="1174" y="761"/>
                </a:cubicBezTo>
                <a:cubicBezTo>
                  <a:pt x="1174" y="761"/>
                  <a:pt x="1174" y="761"/>
                  <a:pt x="1174" y="760"/>
                </a:cubicBezTo>
                <a:cubicBezTo>
                  <a:pt x="1174" y="760"/>
                  <a:pt x="1174" y="760"/>
                  <a:pt x="1174" y="759"/>
                </a:cubicBezTo>
                <a:cubicBezTo>
                  <a:pt x="1174" y="759"/>
                  <a:pt x="1174" y="759"/>
                  <a:pt x="1173" y="758"/>
                </a:cubicBezTo>
                <a:cubicBezTo>
                  <a:pt x="1173" y="758"/>
                  <a:pt x="1173" y="758"/>
                  <a:pt x="1173" y="758"/>
                </a:cubicBezTo>
                <a:cubicBezTo>
                  <a:pt x="1173" y="758"/>
                  <a:pt x="1172" y="758"/>
                  <a:pt x="1172" y="758"/>
                </a:cubicBezTo>
                <a:cubicBezTo>
                  <a:pt x="1171" y="759"/>
                  <a:pt x="1171" y="760"/>
                  <a:pt x="1171" y="761"/>
                </a:cubicBezTo>
                <a:cubicBezTo>
                  <a:pt x="1171" y="761"/>
                  <a:pt x="1171" y="761"/>
                  <a:pt x="1171" y="761"/>
                </a:cubicBezTo>
                <a:cubicBezTo>
                  <a:pt x="1171" y="761"/>
                  <a:pt x="1171" y="762"/>
                  <a:pt x="1172" y="762"/>
                </a:cubicBezTo>
                <a:cubicBezTo>
                  <a:pt x="1172" y="762"/>
                  <a:pt x="1172" y="762"/>
                  <a:pt x="1172" y="762"/>
                </a:cubicBezTo>
                <a:cubicBezTo>
                  <a:pt x="1172" y="762"/>
                  <a:pt x="1172" y="762"/>
                  <a:pt x="1172" y="762"/>
                </a:cubicBezTo>
                <a:cubicBezTo>
                  <a:pt x="1172" y="762"/>
                  <a:pt x="1172" y="762"/>
                  <a:pt x="1172" y="762"/>
                </a:cubicBezTo>
                <a:cubicBezTo>
                  <a:pt x="1172" y="763"/>
                  <a:pt x="1172" y="763"/>
                  <a:pt x="1172" y="763"/>
                </a:cubicBezTo>
                <a:cubicBezTo>
                  <a:pt x="1172" y="763"/>
                  <a:pt x="1172" y="763"/>
                  <a:pt x="1172" y="763"/>
                </a:cubicBezTo>
                <a:cubicBezTo>
                  <a:pt x="1172" y="764"/>
                  <a:pt x="1172" y="764"/>
                  <a:pt x="1172" y="765"/>
                </a:cubicBezTo>
                <a:cubicBezTo>
                  <a:pt x="1173" y="765"/>
                  <a:pt x="1173" y="765"/>
                  <a:pt x="1173" y="765"/>
                </a:cubicBezTo>
                <a:cubicBezTo>
                  <a:pt x="1173" y="765"/>
                  <a:pt x="1173" y="765"/>
                  <a:pt x="1173" y="765"/>
                </a:cubicBezTo>
                <a:cubicBezTo>
                  <a:pt x="1173" y="765"/>
                  <a:pt x="1173" y="765"/>
                  <a:pt x="1174" y="765"/>
                </a:cubicBezTo>
                <a:cubicBezTo>
                  <a:pt x="1174" y="765"/>
                  <a:pt x="1174" y="765"/>
                  <a:pt x="1174" y="765"/>
                </a:cubicBezTo>
                <a:cubicBezTo>
                  <a:pt x="1174" y="765"/>
                  <a:pt x="1174" y="765"/>
                  <a:pt x="1174" y="765"/>
                </a:cubicBezTo>
                <a:cubicBezTo>
                  <a:pt x="1174" y="765"/>
                  <a:pt x="1174" y="765"/>
                  <a:pt x="1174" y="765"/>
                </a:cubicBezTo>
                <a:cubicBezTo>
                  <a:pt x="1174" y="765"/>
                  <a:pt x="1174" y="766"/>
                  <a:pt x="1174" y="766"/>
                </a:cubicBezTo>
                <a:cubicBezTo>
                  <a:pt x="1174" y="766"/>
                  <a:pt x="1175" y="766"/>
                  <a:pt x="1175" y="766"/>
                </a:cubicBezTo>
                <a:close/>
                <a:moveTo>
                  <a:pt x="1370" y="52"/>
                </a:moveTo>
                <a:cubicBezTo>
                  <a:pt x="1370" y="52"/>
                  <a:pt x="1370" y="52"/>
                  <a:pt x="1371" y="52"/>
                </a:cubicBezTo>
                <a:cubicBezTo>
                  <a:pt x="1371" y="53"/>
                  <a:pt x="1372" y="53"/>
                  <a:pt x="1372" y="53"/>
                </a:cubicBezTo>
                <a:cubicBezTo>
                  <a:pt x="1373" y="53"/>
                  <a:pt x="1373" y="53"/>
                  <a:pt x="1373" y="53"/>
                </a:cubicBezTo>
                <a:cubicBezTo>
                  <a:pt x="1373" y="53"/>
                  <a:pt x="1373" y="53"/>
                  <a:pt x="1373" y="53"/>
                </a:cubicBezTo>
                <a:cubicBezTo>
                  <a:pt x="1374" y="53"/>
                  <a:pt x="1374" y="53"/>
                  <a:pt x="1374" y="53"/>
                </a:cubicBezTo>
                <a:cubicBezTo>
                  <a:pt x="1375" y="53"/>
                  <a:pt x="1376" y="52"/>
                  <a:pt x="1376" y="51"/>
                </a:cubicBezTo>
                <a:cubicBezTo>
                  <a:pt x="1376" y="50"/>
                  <a:pt x="1375" y="49"/>
                  <a:pt x="1374" y="49"/>
                </a:cubicBezTo>
                <a:cubicBezTo>
                  <a:pt x="1374" y="49"/>
                  <a:pt x="1374" y="49"/>
                  <a:pt x="1373" y="49"/>
                </a:cubicBezTo>
                <a:cubicBezTo>
                  <a:pt x="1373" y="49"/>
                  <a:pt x="1373" y="49"/>
                  <a:pt x="1373" y="49"/>
                </a:cubicBezTo>
                <a:cubicBezTo>
                  <a:pt x="1373" y="49"/>
                  <a:pt x="1373" y="49"/>
                  <a:pt x="1373" y="49"/>
                </a:cubicBezTo>
                <a:cubicBezTo>
                  <a:pt x="1373" y="49"/>
                  <a:pt x="1373" y="48"/>
                  <a:pt x="1372" y="48"/>
                </a:cubicBezTo>
                <a:cubicBezTo>
                  <a:pt x="1372" y="47"/>
                  <a:pt x="1371" y="47"/>
                  <a:pt x="1370" y="47"/>
                </a:cubicBezTo>
                <a:cubicBezTo>
                  <a:pt x="1369" y="47"/>
                  <a:pt x="1368" y="48"/>
                  <a:pt x="1368" y="49"/>
                </a:cubicBezTo>
                <a:cubicBezTo>
                  <a:pt x="1368" y="50"/>
                  <a:pt x="1369" y="52"/>
                  <a:pt x="1370" y="52"/>
                </a:cubicBezTo>
                <a:close/>
                <a:moveTo>
                  <a:pt x="1548" y="105"/>
                </a:moveTo>
                <a:cubicBezTo>
                  <a:pt x="1549" y="105"/>
                  <a:pt x="1549" y="105"/>
                  <a:pt x="1549" y="104"/>
                </a:cubicBezTo>
                <a:cubicBezTo>
                  <a:pt x="1550" y="104"/>
                  <a:pt x="1550" y="104"/>
                  <a:pt x="1550" y="103"/>
                </a:cubicBezTo>
                <a:cubicBezTo>
                  <a:pt x="1550" y="103"/>
                  <a:pt x="1550" y="102"/>
                  <a:pt x="1550" y="102"/>
                </a:cubicBezTo>
                <a:cubicBezTo>
                  <a:pt x="1550" y="101"/>
                  <a:pt x="1550" y="101"/>
                  <a:pt x="1550" y="101"/>
                </a:cubicBezTo>
                <a:cubicBezTo>
                  <a:pt x="1550" y="100"/>
                  <a:pt x="1550" y="100"/>
                  <a:pt x="1550" y="99"/>
                </a:cubicBezTo>
                <a:cubicBezTo>
                  <a:pt x="1550" y="99"/>
                  <a:pt x="1551" y="98"/>
                  <a:pt x="1550" y="98"/>
                </a:cubicBezTo>
                <a:cubicBezTo>
                  <a:pt x="1550" y="97"/>
                  <a:pt x="1550" y="97"/>
                  <a:pt x="1550" y="97"/>
                </a:cubicBezTo>
                <a:cubicBezTo>
                  <a:pt x="1549" y="96"/>
                  <a:pt x="1548" y="96"/>
                  <a:pt x="1547" y="96"/>
                </a:cubicBezTo>
                <a:cubicBezTo>
                  <a:pt x="1547" y="97"/>
                  <a:pt x="1546" y="97"/>
                  <a:pt x="1546" y="98"/>
                </a:cubicBezTo>
                <a:cubicBezTo>
                  <a:pt x="1546" y="99"/>
                  <a:pt x="1546" y="99"/>
                  <a:pt x="1546" y="99"/>
                </a:cubicBezTo>
                <a:cubicBezTo>
                  <a:pt x="1546" y="99"/>
                  <a:pt x="1546" y="100"/>
                  <a:pt x="1546" y="101"/>
                </a:cubicBezTo>
                <a:cubicBezTo>
                  <a:pt x="1546" y="101"/>
                  <a:pt x="1546" y="101"/>
                  <a:pt x="1546" y="102"/>
                </a:cubicBezTo>
                <a:cubicBezTo>
                  <a:pt x="1546" y="102"/>
                  <a:pt x="1546" y="103"/>
                  <a:pt x="1546" y="103"/>
                </a:cubicBezTo>
                <a:cubicBezTo>
                  <a:pt x="1546" y="104"/>
                  <a:pt x="1547" y="105"/>
                  <a:pt x="1548" y="105"/>
                </a:cubicBezTo>
                <a:close/>
                <a:moveTo>
                  <a:pt x="1416" y="36"/>
                </a:moveTo>
                <a:cubicBezTo>
                  <a:pt x="1416" y="36"/>
                  <a:pt x="1416" y="37"/>
                  <a:pt x="1416" y="37"/>
                </a:cubicBezTo>
                <a:cubicBezTo>
                  <a:pt x="1416" y="37"/>
                  <a:pt x="1416" y="37"/>
                  <a:pt x="1416" y="37"/>
                </a:cubicBezTo>
                <a:cubicBezTo>
                  <a:pt x="1417" y="38"/>
                  <a:pt x="1417" y="40"/>
                  <a:pt x="1419" y="40"/>
                </a:cubicBezTo>
                <a:cubicBezTo>
                  <a:pt x="1419" y="40"/>
                  <a:pt x="1419" y="40"/>
                  <a:pt x="1419" y="40"/>
                </a:cubicBezTo>
                <a:cubicBezTo>
                  <a:pt x="1420" y="40"/>
                  <a:pt x="1421" y="40"/>
                  <a:pt x="1421" y="39"/>
                </a:cubicBezTo>
                <a:cubicBezTo>
                  <a:pt x="1422" y="39"/>
                  <a:pt x="1422" y="38"/>
                  <a:pt x="1422" y="37"/>
                </a:cubicBezTo>
                <a:cubicBezTo>
                  <a:pt x="1422" y="36"/>
                  <a:pt x="1421" y="36"/>
                  <a:pt x="1421" y="35"/>
                </a:cubicBezTo>
                <a:cubicBezTo>
                  <a:pt x="1421" y="35"/>
                  <a:pt x="1420" y="34"/>
                  <a:pt x="1420" y="33"/>
                </a:cubicBezTo>
                <a:cubicBezTo>
                  <a:pt x="1420" y="32"/>
                  <a:pt x="1419" y="32"/>
                  <a:pt x="1418" y="32"/>
                </a:cubicBezTo>
                <a:cubicBezTo>
                  <a:pt x="1418" y="32"/>
                  <a:pt x="1418" y="32"/>
                  <a:pt x="1418" y="32"/>
                </a:cubicBezTo>
                <a:cubicBezTo>
                  <a:pt x="1418" y="32"/>
                  <a:pt x="1418" y="32"/>
                  <a:pt x="1418" y="32"/>
                </a:cubicBezTo>
                <a:cubicBezTo>
                  <a:pt x="1418" y="32"/>
                  <a:pt x="1417" y="32"/>
                  <a:pt x="1417" y="32"/>
                </a:cubicBezTo>
                <a:cubicBezTo>
                  <a:pt x="1417" y="32"/>
                  <a:pt x="1416" y="32"/>
                  <a:pt x="1416" y="33"/>
                </a:cubicBezTo>
                <a:cubicBezTo>
                  <a:pt x="1416" y="33"/>
                  <a:pt x="1416" y="33"/>
                  <a:pt x="1416" y="34"/>
                </a:cubicBezTo>
                <a:cubicBezTo>
                  <a:pt x="1416" y="34"/>
                  <a:pt x="1416" y="34"/>
                  <a:pt x="1416" y="34"/>
                </a:cubicBezTo>
                <a:cubicBezTo>
                  <a:pt x="1416" y="35"/>
                  <a:pt x="1416" y="35"/>
                  <a:pt x="1416" y="36"/>
                </a:cubicBezTo>
                <a:close/>
                <a:moveTo>
                  <a:pt x="1361" y="65"/>
                </a:moveTo>
                <a:cubicBezTo>
                  <a:pt x="1361" y="65"/>
                  <a:pt x="1361" y="64"/>
                  <a:pt x="1361" y="63"/>
                </a:cubicBezTo>
                <a:cubicBezTo>
                  <a:pt x="1361" y="63"/>
                  <a:pt x="1361" y="62"/>
                  <a:pt x="1361" y="62"/>
                </a:cubicBezTo>
                <a:cubicBezTo>
                  <a:pt x="1362" y="61"/>
                  <a:pt x="1363" y="61"/>
                  <a:pt x="1364" y="62"/>
                </a:cubicBezTo>
                <a:cubicBezTo>
                  <a:pt x="1364" y="62"/>
                  <a:pt x="1365" y="62"/>
                  <a:pt x="1365" y="63"/>
                </a:cubicBezTo>
                <a:cubicBezTo>
                  <a:pt x="1365" y="63"/>
                  <a:pt x="1365" y="64"/>
                  <a:pt x="1365" y="64"/>
                </a:cubicBezTo>
                <a:cubicBezTo>
                  <a:pt x="1365" y="64"/>
                  <a:pt x="1366" y="64"/>
                  <a:pt x="1366" y="64"/>
                </a:cubicBezTo>
                <a:cubicBezTo>
                  <a:pt x="1366" y="65"/>
                  <a:pt x="1366" y="65"/>
                  <a:pt x="1366" y="65"/>
                </a:cubicBezTo>
                <a:cubicBezTo>
                  <a:pt x="1366" y="65"/>
                  <a:pt x="1367" y="66"/>
                  <a:pt x="1367" y="67"/>
                </a:cubicBezTo>
                <a:cubicBezTo>
                  <a:pt x="1367" y="67"/>
                  <a:pt x="1367" y="68"/>
                  <a:pt x="1366" y="69"/>
                </a:cubicBezTo>
                <a:cubicBezTo>
                  <a:pt x="1366" y="70"/>
                  <a:pt x="1365" y="70"/>
                  <a:pt x="1364" y="70"/>
                </a:cubicBezTo>
                <a:cubicBezTo>
                  <a:pt x="1364" y="70"/>
                  <a:pt x="1364" y="70"/>
                  <a:pt x="1364" y="70"/>
                </a:cubicBezTo>
                <a:cubicBezTo>
                  <a:pt x="1363" y="70"/>
                  <a:pt x="1363" y="70"/>
                  <a:pt x="1362" y="70"/>
                </a:cubicBezTo>
                <a:cubicBezTo>
                  <a:pt x="1362" y="69"/>
                  <a:pt x="1362" y="68"/>
                  <a:pt x="1362" y="67"/>
                </a:cubicBezTo>
                <a:cubicBezTo>
                  <a:pt x="1362" y="66"/>
                  <a:pt x="1362" y="66"/>
                  <a:pt x="1361" y="65"/>
                </a:cubicBezTo>
                <a:close/>
                <a:moveTo>
                  <a:pt x="1364" y="69"/>
                </a:moveTo>
                <a:cubicBezTo>
                  <a:pt x="1364" y="69"/>
                  <a:pt x="1364" y="69"/>
                  <a:pt x="1364" y="69"/>
                </a:cubicBezTo>
                <a:cubicBezTo>
                  <a:pt x="1364" y="69"/>
                  <a:pt x="1364" y="69"/>
                  <a:pt x="1364" y="69"/>
                </a:cubicBezTo>
                <a:close/>
                <a:moveTo>
                  <a:pt x="1527" y="275"/>
                </a:moveTo>
                <a:cubicBezTo>
                  <a:pt x="1527" y="276"/>
                  <a:pt x="1527" y="276"/>
                  <a:pt x="1527" y="277"/>
                </a:cubicBezTo>
                <a:cubicBezTo>
                  <a:pt x="1527" y="278"/>
                  <a:pt x="1528" y="279"/>
                  <a:pt x="1528" y="279"/>
                </a:cubicBezTo>
                <a:cubicBezTo>
                  <a:pt x="1529" y="280"/>
                  <a:pt x="1529" y="280"/>
                  <a:pt x="1530" y="280"/>
                </a:cubicBezTo>
                <a:cubicBezTo>
                  <a:pt x="1530" y="280"/>
                  <a:pt x="1531" y="280"/>
                  <a:pt x="1531" y="279"/>
                </a:cubicBezTo>
                <a:cubicBezTo>
                  <a:pt x="1532" y="279"/>
                  <a:pt x="1532" y="278"/>
                  <a:pt x="1532" y="278"/>
                </a:cubicBezTo>
                <a:cubicBezTo>
                  <a:pt x="1532" y="277"/>
                  <a:pt x="1532" y="276"/>
                  <a:pt x="1532" y="275"/>
                </a:cubicBezTo>
                <a:cubicBezTo>
                  <a:pt x="1532" y="274"/>
                  <a:pt x="1532" y="272"/>
                  <a:pt x="1531" y="270"/>
                </a:cubicBezTo>
                <a:cubicBezTo>
                  <a:pt x="1530" y="269"/>
                  <a:pt x="1530" y="268"/>
                  <a:pt x="1530" y="267"/>
                </a:cubicBezTo>
                <a:cubicBezTo>
                  <a:pt x="1530" y="265"/>
                  <a:pt x="1530" y="263"/>
                  <a:pt x="1529" y="262"/>
                </a:cubicBezTo>
                <a:cubicBezTo>
                  <a:pt x="1528" y="261"/>
                  <a:pt x="1527" y="261"/>
                  <a:pt x="1526" y="262"/>
                </a:cubicBezTo>
                <a:cubicBezTo>
                  <a:pt x="1526" y="263"/>
                  <a:pt x="1526" y="263"/>
                  <a:pt x="1526" y="264"/>
                </a:cubicBezTo>
                <a:cubicBezTo>
                  <a:pt x="1526" y="265"/>
                  <a:pt x="1526" y="265"/>
                  <a:pt x="1526" y="265"/>
                </a:cubicBezTo>
                <a:cubicBezTo>
                  <a:pt x="1526" y="266"/>
                  <a:pt x="1527" y="266"/>
                  <a:pt x="1527" y="266"/>
                </a:cubicBezTo>
                <a:cubicBezTo>
                  <a:pt x="1527" y="266"/>
                  <a:pt x="1527" y="267"/>
                  <a:pt x="1527" y="267"/>
                </a:cubicBezTo>
                <a:cubicBezTo>
                  <a:pt x="1527" y="269"/>
                  <a:pt x="1527" y="270"/>
                  <a:pt x="1527" y="271"/>
                </a:cubicBezTo>
                <a:cubicBezTo>
                  <a:pt x="1528" y="271"/>
                  <a:pt x="1528" y="272"/>
                  <a:pt x="1528" y="272"/>
                </a:cubicBezTo>
                <a:cubicBezTo>
                  <a:pt x="1528" y="272"/>
                  <a:pt x="1527" y="273"/>
                  <a:pt x="1527" y="273"/>
                </a:cubicBezTo>
                <a:cubicBezTo>
                  <a:pt x="1527" y="274"/>
                  <a:pt x="1527" y="274"/>
                  <a:pt x="1527" y="275"/>
                </a:cubicBezTo>
                <a:close/>
                <a:moveTo>
                  <a:pt x="1539" y="232"/>
                </a:moveTo>
                <a:cubicBezTo>
                  <a:pt x="1539" y="232"/>
                  <a:pt x="1539" y="232"/>
                  <a:pt x="1539" y="231"/>
                </a:cubicBezTo>
                <a:cubicBezTo>
                  <a:pt x="1539" y="231"/>
                  <a:pt x="1539" y="230"/>
                  <a:pt x="1539" y="230"/>
                </a:cubicBezTo>
                <a:cubicBezTo>
                  <a:pt x="1539" y="229"/>
                  <a:pt x="1538" y="229"/>
                  <a:pt x="1537" y="229"/>
                </a:cubicBezTo>
                <a:cubicBezTo>
                  <a:pt x="1537" y="229"/>
                  <a:pt x="1536" y="230"/>
                  <a:pt x="1536" y="230"/>
                </a:cubicBezTo>
                <a:cubicBezTo>
                  <a:pt x="1535" y="231"/>
                  <a:pt x="1535" y="231"/>
                  <a:pt x="1535" y="231"/>
                </a:cubicBezTo>
                <a:cubicBezTo>
                  <a:pt x="1535" y="232"/>
                  <a:pt x="1535" y="232"/>
                  <a:pt x="1535" y="233"/>
                </a:cubicBezTo>
                <a:cubicBezTo>
                  <a:pt x="1535" y="233"/>
                  <a:pt x="1535" y="234"/>
                  <a:pt x="1535" y="234"/>
                </a:cubicBezTo>
                <a:cubicBezTo>
                  <a:pt x="1535" y="235"/>
                  <a:pt x="1535" y="236"/>
                  <a:pt x="1535" y="236"/>
                </a:cubicBezTo>
                <a:cubicBezTo>
                  <a:pt x="1535" y="237"/>
                  <a:pt x="1536" y="237"/>
                  <a:pt x="1536" y="237"/>
                </a:cubicBezTo>
                <a:cubicBezTo>
                  <a:pt x="1536" y="237"/>
                  <a:pt x="1537" y="237"/>
                  <a:pt x="1537" y="237"/>
                </a:cubicBezTo>
                <a:cubicBezTo>
                  <a:pt x="1537" y="237"/>
                  <a:pt x="1538" y="237"/>
                  <a:pt x="1538" y="236"/>
                </a:cubicBezTo>
                <a:cubicBezTo>
                  <a:pt x="1538" y="236"/>
                  <a:pt x="1538" y="236"/>
                  <a:pt x="1538" y="235"/>
                </a:cubicBezTo>
                <a:cubicBezTo>
                  <a:pt x="1538" y="235"/>
                  <a:pt x="1538" y="235"/>
                  <a:pt x="1538" y="235"/>
                </a:cubicBezTo>
                <a:cubicBezTo>
                  <a:pt x="1538" y="234"/>
                  <a:pt x="1538" y="234"/>
                  <a:pt x="1538" y="233"/>
                </a:cubicBezTo>
                <a:cubicBezTo>
                  <a:pt x="1539" y="233"/>
                  <a:pt x="1539" y="233"/>
                  <a:pt x="1539" y="232"/>
                </a:cubicBezTo>
                <a:close/>
                <a:moveTo>
                  <a:pt x="1530" y="303"/>
                </a:moveTo>
                <a:cubicBezTo>
                  <a:pt x="1531" y="303"/>
                  <a:pt x="1531" y="303"/>
                  <a:pt x="1531" y="303"/>
                </a:cubicBezTo>
                <a:cubicBezTo>
                  <a:pt x="1531" y="303"/>
                  <a:pt x="1531" y="303"/>
                  <a:pt x="1531" y="303"/>
                </a:cubicBezTo>
                <a:cubicBezTo>
                  <a:pt x="1532" y="303"/>
                  <a:pt x="1532" y="303"/>
                  <a:pt x="1532" y="303"/>
                </a:cubicBezTo>
                <a:cubicBezTo>
                  <a:pt x="1533" y="303"/>
                  <a:pt x="1533" y="303"/>
                  <a:pt x="1533" y="303"/>
                </a:cubicBezTo>
                <a:cubicBezTo>
                  <a:pt x="1534" y="304"/>
                  <a:pt x="1534" y="304"/>
                  <a:pt x="1534" y="304"/>
                </a:cubicBezTo>
                <a:cubicBezTo>
                  <a:pt x="1534" y="304"/>
                  <a:pt x="1535" y="304"/>
                  <a:pt x="1535" y="304"/>
                </a:cubicBezTo>
                <a:cubicBezTo>
                  <a:pt x="1536" y="304"/>
                  <a:pt x="1536" y="304"/>
                  <a:pt x="1537" y="303"/>
                </a:cubicBezTo>
                <a:cubicBezTo>
                  <a:pt x="1537" y="303"/>
                  <a:pt x="1537" y="303"/>
                  <a:pt x="1537" y="302"/>
                </a:cubicBezTo>
                <a:cubicBezTo>
                  <a:pt x="1537" y="302"/>
                  <a:pt x="1538" y="302"/>
                  <a:pt x="1538" y="301"/>
                </a:cubicBezTo>
                <a:cubicBezTo>
                  <a:pt x="1538" y="301"/>
                  <a:pt x="1539" y="300"/>
                  <a:pt x="1539" y="300"/>
                </a:cubicBezTo>
                <a:cubicBezTo>
                  <a:pt x="1539" y="299"/>
                  <a:pt x="1538" y="299"/>
                  <a:pt x="1538" y="298"/>
                </a:cubicBezTo>
                <a:cubicBezTo>
                  <a:pt x="1538" y="298"/>
                  <a:pt x="1538" y="298"/>
                  <a:pt x="1538" y="298"/>
                </a:cubicBezTo>
                <a:cubicBezTo>
                  <a:pt x="1538" y="297"/>
                  <a:pt x="1537" y="296"/>
                  <a:pt x="1536" y="296"/>
                </a:cubicBezTo>
                <a:cubicBezTo>
                  <a:pt x="1536" y="296"/>
                  <a:pt x="1535" y="296"/>
                  <a:pt x="1535" y="296"/>
                </a:cubicBezTo>
                <a:cubicBezTo>
                  <a:pt x="1535" y="296"/>
                  <a:pt x="1534" y="295"/>
                  <a:pt x="1534" y="295"/>
                </a:cubicBezTo>
                <a:cubicBezTo>
                  <a:pt x="1534" y="295"/>
                  <a:pt x="1533" y="294"/>
                  <a:pt x="1533" y="294"/>
                </a:cubicBezTo>
                <a:cubicBezTo>
                  <a:pt x="1533" y="294"/>
                  <a:pt x="1533" y="294"/>
                  <a:pt x="1533" y="294"/>
                </a:cubicBezTo>
                <a:cubicBezTo>
                  <a:pt x="1533" y="294"/>
                  <a:pt x="1534" y="293"/>
                  <a:pt x="1534" y="293"/>
                </a:cubicBezTo>
                <a:cubicBezTo>
                  <a:pt x="1534" y="292"/>
                  <a:pt x="1534" y="292"/>
                  <a:pt x="1534" y="291"/>
                </a:cubicBezTo>
                <a:cubicBezTo>
                  <a:pt x="1533" y="290"/>
                  <a:pt x="1531" y="290"/>
                  <a:pt x="1530" y="291"/>
                </a:cubicBezTo>
                <a:cubicBezTo>
                  <a:pt x="1530" y="291"/>
                  <a:pt x="1530" y="292"/>
                  <a:pt x="1529" y="292"/>
                </a:cubicBezTo>
                <a:cubicBezTo>
                  <a:pt x="1528" y="292"/>
                  <a:pt x="1527" y="292"/>
                  <a:pt x="1527" y="292"/>
                </a:cubicBezTo>
                <a:cubicBezTo>
                  <a:pt x="1526" y="293"/>
                  <a:pt x="1526" y="294"/>
                  <a:pt x="1526" y="296"/>
                </a:cubicBezTo>
                <a:cubicBezTo>
                  <a:pt x="1526" y="296"/>
                  <a:pt x="1526" y="296"/>
                  <a:pt x="1526" y="296"/>
                </a:cubicBezTo>
                <a:cubicBezTo>
                  <a:pt x="1526" y="297"/>
                  <a:pt x="1526" y="297"/>
                  <a:pt x="1526" y="297"/>
                </a:cubicBezTo>
                <a:cubicBezTo>
                  <a:pt x="1526" y="298"/>
                  <a:pt x="1526" y="298"/>
                  <a:pt x="1526" y="298"/>
                </a:cubicBezTo>
                <a:cubicBezTo>
                  <a:pt x="1526" y="300"/>
                  <a:pt x="1526" y="301"/>
                  <a:pt x="1528" y="302"/>
                </a:cubicBezTo>
                <a:cubicBezTo>
                  <a:pt x="1529" y="303"/>
                  <a:pt x="1529" y="303"/>
                  <a:pt x="1530" y="303"/>
                </a:cubicBezTo>
                <a:close/>
                <a:moveTo>
                  <a:pt x="1524" y="308"/>
                </a:moveTo>
                <a:cubicBezTo>
                  <a:pt x="1524" y="308"/>
                  <a:pt x="1523" y="309"/>
                  <a:pt x="1523" y="309"/>
                </a:cubicBezTo>
                <a:cubicBezTo>
                  <a:pt x="1522" y="310"/>
                  <a:pt x="1522" y="311"/>
                  <a:pt x="1523" y="312"/>
                </a:cubicBezTo>
                <a:cubicBezTo>
                  <a:pt x="1523" y="312"/>
                  <a:pt x="1523" y="312"/>
                  <a:pt x="1523" y="312"/>
                </a:cubicBezTo>
                <a:cubicBezTo>
                  <a:pt x="1523" y="313"/>
                  <a:pt x="1524" y="314"/>
                  <a:pt x="1525" y="314"/>
                </a:cubicBezTo>
                <a:cubicBezTo>
                  <a:pt x="1525" y="314"/>
                  <a:pt x="1525" y="314"/>
                  <a:pt x="1525" y="314"/>
                </a:cubicBezTo>
                <a:cubicBezTo>
                  <a:pt x="1526" y="314"/>
                  <a:pt x="1526" y="313"/>
                  <a:pt x="1526" y="312"/>
                </a:cubicBezTo>
                <a:cubicBezTo>
                  <a:pt x="1526" y="312"/>
                  <a:pt x="1526" y="312"/>
                  <a:pt x="1527" y="312"/>
                </a:cubicBezTo>
                <a:cubicBezTo>
                  <a:pt x="1527" y="312"/>
                  <a:pt x="1527" y="311"/>
                  <a:pt x="1527" y="310"/>
                </a:cubicBezTo>
                <a:cubicBezTo>
                  <a:pt x="1527" y="309"/>
                  <a:pt x="1526" y="308"/>
                  <a:pt x="1525" y="308"/>
                </a:cubicBezTo>
                <a:cubicBezTo>
                  <a:pt x="1525" y="308"/>
                  <a:pt x="1524" y="308"/>
                  <a:pt x="1524" y="308"/>
                </a:cubicBezTo>
                <a:close/>
                <a:moveTo>
                  <a:pt x="1424" y="31"/>
                </a:moveTo>
                <a:cubicBezTo>
                  <a:pt x="1424" y="32"/>
                  <a:pt x="1425" y="33"/>
                  <a:pt x="1426" y="33"/>
                </a:cubicBezTo>
                <a:cubicBezTo>
                  <a:pt x="1426" y="33"/>
                  <a:pt x="1426" y="33"/>
                  <a:pt x="1426" y="33"/>
                </a:cubicBezTo>
                <a:cubicBezTo>
                  <a:pt x="1426" y="33"/>
                  <a:pt x="1426" y="33"/>
                  <a:pt x="1426" y="33"/>
                </a:cubicBezTo>
                <a:cubicBezTo>
                  <a:pt x="1425" y="34"/>
                  <a:pt x="1425" y="35"/>
                  <a:pt x="1426" y="36"/>
                </a:cubicBezTo>
                <a:cubicBezTo>
                  <a:pt x="1426" y="36"/>
                  <a:pt x="1426" y="36"/>
                  <a:pt x="1427" y="36"/>
                </a:cubicBezTo>
                <a:cubicBezTo>
                  <a:pt x="1427" y="37"/>
                  <a:pt x="1427" y="37"/>
                  <a:pt x="1428" y="37"/>
                </a:cubicBezTo>
                <a:cubicBezTo>
                  <a:pt x="1428" y="37"/>
                  <a:pt x="1428" y="37"/>
                  <a:pt x="1428" y="37"/>
                </a:cubicBezTo>
                <a:cubicBezTo>
                  <a:pt x="1428" y="37"/>
                  <a:pt x="1429" y="36"/>
                  <a:pt x="1429" y="36"/>
                </a:cubicBezTo>
                <a:cubicBezTo>
                  <a:pt x="1429" y="36"/>
                  <a:pt x="1430" y="35"/>
                  <a:pt x="1430" y="35"/>
                </a:cubicBezTo>
                <a:cubicBezTo>
                  <a:pt x="1430" y="34"/>
                  <a:pt x="1430" y="34"/>
                  <a:pt x="1430" y="33"/>
                </a:cubicBezTo>
                <a:cubicBezTo>
                  <a:pt x="1430" y="32"/>
                  <a:pt x="1429" y="31"/>
                  <a:pt x="1428" y="31"/>
                </a:cubicBezTo>
                <a:cubicBezTo>
                  <a:pt x="1428" y="31"/>
                  <a:pt x="1428" y="31"/>
                  <a:pt x="1428" y="31"/>
                </a:cubicBezTo>
                <a:cubicBezTo>
                  <a:pt x="1428" y="30"/>
                  <a:pt x="1428" y="30"/>
                  <a:pt x="1428" y="30"/>
                </a:cubicBezTo>
                <a:cubicBezTo>
                  <a:pt x="1428" y="29"/>
                  <a:pt x="1428" y="29"/>
                  <a:pt x="1427" y="28"/>
                </a:cubicBezTo>
                <a:cubicBezTo>
                  <a:pt x="1427" y="28"/>
                  <a:pt x="1426" y="27"/>
                  <a:pt x="1426" y="27"/>
                </a:cubicBezTo>
                <a:cubicBezTo>
                  <a:pt x="1426" y="27"/>
                  <a:pt x="1426" y="27"/>
                  <a:pt x="1426" y="27"/>
                </a:cubicBezTo>
                <a:cubicBezTo>
                  <a:pt x="1425" y="27"/>
                  <a:pt x="1425" y="27"/>
                  <a:pt x="1425" y="27"/>
                </a:cubicBezTo>
                <a:cubicBezTo>
                  <a:pt x="1425" y="27"/>
                  <a:pt x="1424" y="27"/>
                  <a:pt x="1424" y="28"/>
                </a:cubicBezTo>
                <a:cubicBezTo>
                  <a:pt x="1424" y="28"/>
                  <a:pt x="1424" y="29"/>
                  <a:pt x="1424" y="29"/>
                </a:cubicBezTo>
                <a:cubicBezTo>
                  <a:pt x="1424" y="30"/>
                  <a:pt x="1424" y="30"/>
                  <a:pt x="1424" y="30"/>
                </a:cubicBezTo>
                <a:lnTo>
                  <a:pt x="1424" y="31"/>
                </a:lnTo>
                <a:close/>
                <a:moveTo>
                  <a:pt x="1371" y="91"/>
                </a:moveTo>
                <a:cubicBezTo>
                  <a:pt x="1371" y="91"/>
                  <a:pt x="1370" y="90"/>
                  <a:pt x="1370" y="90"/>
                </a:cubicBezTo>
                <a:cubicBezTo>
                  <a:pt x="1370" y="90"/>
                  <a:pt x="1369" y="90"/>
                  <a:pt x="1369" y="90"/>
                </a:cubicBezTo>
                <a:cubicBezTo>
                  <a:pt x="1369" y="90"/>
                  <a:pt x="1368" y="91"/>
                  <a:pt x="1368" y="91"/>
                </a:cubicBezTo>
                <a:cubicBezTo>
                  <a:pt x="1368" y="91"/>
                  <a:pt x="1368" y="92"/>
                  <a:pt x="1368" y="92"/>
                </a:cubicBezTo>
                <a:cubicBezTo>
                  <a:pt x="1368" y="93"/>
                  <a:pt x="1368" y="93"/>
                  <a:pt x="1368" y="93"/>
                </a:cubicBezTo>
                <a:cubicBezTo>
                  <a:pt x="1368" y="94"/>
                  <a:pt x="1368" y="95"/>
                  <a:pt x="1368" y="96"/>
                </a:cubicBezTo>
                <a:cubicBezTo>
                  <a:pt x="1368" y="96"/>
                  <a:pt x="1368" y="96"/>
                  <a:pt x="1368" y="96"/>
                </a:cubicBezTo>
                <a:cubicBezTo>
                  <a:pt x="1368" y="97"/>
                  <a:pt x="1368" y="97"/>
                  <a:pt x="1368" y="97"/>
                </a:cubicBezTo>
                <a:cubicBezTo>
                  <a:pt x="1369" y="98"/>
                  <a:pt x="1370" y="99"/>
                  <a:pt x="1370" y="99"/>
                </a:cubicBezTo>
                <a:cubicBezTo>
                  <a:pt x="1370" y="99"/>
                  <a:pt x="1371" y="99"/>
                  <a:pt x="1371" y="99"/>
                </a:cubicBezTo>
                <a:cubicBezTo>
                  <a:pt x="1372" y="99"/>
                  <a:pt x="1373" y="98"/>
                  <a:pt x="1373" y="96"/>
                </a:cubicBezTo>
                <a:cubicBezTo>
                  <a:pt x="1373" y="95"/>
                  <a:pt x="1373" y="94"/>
                  <a:pt x="1373" y="94"/>
                </a:cubicBezTo>
                <a:cubicBezTo>
                  <a:pt x="1373" y="93"/>
                  <a:pt x="1372" y="93"/>
                  <a:pt x="1372" y="93"/>
                </a:cubicBezTo>
                <a:cubicBezTo>
                  <a:pt x="1372" y="92"/>
                  <a:pt x="1372" y="91"/>
                  <a:pt x="1371" y="91"/>
                </a:cubicBezTo>
                <a:close/>
                <a:moveTo>
                  <a:pt x="1237" y="391"/>
                </a:moveTo>
                <a:cubicBezTo>
                  <a:pt x="1237" y="391"/>
                  <a:pt x="1237" y="391"/>
                  <a:pt x="1237" y="391"/>
                </a:cubicBezTo>
                <a:cubicBezTo>
                  <a:pt x="1238" y="391"/>
                  <a:pt x="1238" y="391"/>
                  <a:pt x="1238" y="390"/>
                </a:cubicBezTo>
                <a:cubicBezTo>
                  <a:pt x="1239" y="390"/>
                  <a:pt x="1239" y="390"/>
                  <a:pt x="1239" y="390"/>
                </a:cubicBezTo>
                <a:cubicBezTo>
                  <a:pt x="1240" y="389"/>
                  <a:pt x="1240" y="388"/>
                  <a:pt x="1239" y="388"/>
                </a:cubicBezTo>
                <a:cubicBezTo>
                  <a:pt x="1239" y="388"/>
                  <a:pt x="1239" y="387"/>
                  <a:pt x="1239" y="387"/>
                </a:cubicBezTo>
                <a:cubicBezTo>
                  <a:pt x="1239" y="386"/>
                  <a:pt x="1238" y="386"/>
                  <a:pt x="1237" y="386"/>
                </a:cubicBezTo>
                <a:cubicBezTo>
                  <a:pt x="1236" y="386"/>
                  <a:pt x="1235" y="386"/>
                  <a:pt x="1235" y="387"/>
                </a:cubicBezTo>
                <a:cubicBezTo>
                  <a:pt x="1235" y="387"/>
                  <a:pt x="1235" y="388"/>
                  <a:pt x="1235" y="388"/>
                </a:cubicBezTo>
                <a:cubicBezTo>
                  <a:pt x="1235" y="389"/>
                  <a:pt x="1235" y="389"/>
                  <a:pt x="1235" y="389"/>
                </a:cubicBezTo>
                <a:cubicBezTo>
                  <a:pt x="1235" y="389"/>
                  <a:pt x="1235" y="389"/>
                  <a:pt x="1235" y="389"/>
                </a:cubicBezTo>
                <a:cubicBezTo>
                  <a:pt x="1235" y="390"/>
                  <a:pt x="1236" y="391"/>
                  <a:pt x="1237" y="391"/>
                </a:cubicBezTo>
                <a:close/>
                <a:moveTo>
                  <a:pt x="1466" y="433"/>
                </a:moveTo>
                <a:cubicBezTo>
                  <a:pt x="1466" y="433"/>
                  <a:pt x="1465" y="433"/>
                  <a:pt x="1465" y="433"/>
                </a:cubicBezTo>
                <a:cubicBezTo>
                  <a:pt x="1464" y="434"/>
                  <a:pt x="1464" y="435"/>
                  <a:pt x="1463" y="435"/>
                </a:cubicBezTo>
                <a:cubicBezTo>
                  <a:pt x="1462" y="435"/>
                  <a:pt x="1460" y="435"/>
                  <a:pt x="1458" y="435"/>
                </a:cubicBezTo>
                <a:cubicBezTo>
                  <a:pt x="1458" y="435"/>
                  <a:pt x="1457" y="435"/>
                  <a:pt x="1457" y="435"/>
                </a:cubicBezTo>
                <a:cubicBezTo>
                  <a:pt x="1457" y="435"/>
                  <a:pt x="1456" y="435"/>
                  <a:pt x="1456" y="435"/>
                </a:cubicBezTo>
                <a:cubicBezTo>
                  <a:pt x="1455" y="435"/>
                  <a:pt x="1455" y="435"/>
                  <a:pt x="1455" y="435"/>
                </a:cubicBezTo>
                <a:cubicBezTo>
                  <a:pt x="1455" y="435"/>
                  <a:pt x="1455" y="436"/>
                  <a:pt x="1455" y="436"/>
                </a:cubicBezTo>
                <a:cubicBezTo>
                  <a:pt x="1454" y="437"/>
                  <a:pt x="1453" y="437"/>
                  <a:pt x="1452" y="437"/>
                </a:cubicBezTo>
                <a:cubicBezTo>
                  <a:pt x="1452" y="438"/>
                  <a:pt x="1451" y="438"/>
                  <a:pt x="1451" y="438"/>
                </a:cubicBezTo>
                <a:cubicBezTo>
                  <a:pt x="1450" y="438"/>
                  <a:pt x="1450" y="438"/>
                  <a:pt x="1450" y="438"/>
                </a:cubicBezTo>
                <a:cubicBezTo>
                  <a:pt x="1450" y="439"/>
                  <a:pt x="1450" y="439"/>
                  <a:pt x="1449" y="440"/>
                </a:cubicBezTo>
                <a:cubicBezTo>
                  <a:pt x="1449" y="440"/>
                  <a:pt x="1448" y="440"/>
                  <a:pt x="1447" y="440"/>
                </a:cubicBezTo>
                <a:cubicBezTo>
                  <a:pt x="1447" y="440"/>
                  <a:pt x="1446" y="440"/>
                  <a:pt x="1446" y="440"/>
                </a:cubicBezTo>
                <a:cubicBezTo>
                  <a:pt x="1446" y="440"/>
                  <a:pt x="1445" y="440"/>
                  <a:pt x="1445" y="440"/>
                </a:cubicBezTo>
                <a:cubicBezTo>
                  <a:pt x="1445" y="440"/>
                  <a:pt x="1444" y="441"/>
                  <a:pt x="1443" y="442"/>
                </a:cubicBezTo>
                <a:cubicBezTo>
                  <a:pt x="1443" y="442"/>
                  <a:pt x="1443" y="442"/>
                  <a:pt x="1442" y="442"/>
                </a:cubicBezTo>
                <a:cubicBezTo>
                  <a:pt x="1442" y="443"/>
                  <a:pt x="1441" y="443"/>
                  <a:pt x="1440" y="442"/>
                </a:cubicBezTo>
                <a:cubicBezTo>
                  <a:pt x="1440" y="443"/>
                  <a:pt x="1440" y="443"/>
                  <a:pt x="1439" y="443"/>
                </a:cubicBezTo>
                <a:cubicBezTo>
                  <a:pt x="1439" y="444"/>
                  <a:pt x="1439" y="444"/>
                  <a:pt x="1439" y="444"/>
                </a:cubicBezTo>
                <a:cubicBezTo>
                  <a:pt x="1438" y="444"/>
                  <a:pt x="1438" y="444"/>
                  <a:pt x="1438" y="444"/>
                </a:cubicBezTo>
                <a:cubicBezTo>
                  <a:pt x="1437" y="444"/>
                  <a:pt x="1436" y="445"/>
                  <a:pt x="1436" y="445"/>
                </a:cubicBezTo>
                <a:cubicBezTo>
                  <a:pt x="1436" y="446"/>
                  <a:pt x="1435" y="446"/>
                  <a:pt x="1434" y="446"/>
                </a:cubicBezTo>
                <a:cubicBezTo>
                  <a:pt x="1433" y="446"/>
                  <a:pt x="1432" y="446"/>
                  <a:pt x="1431" y="445"/>
                </a:cubicBezTo>
                <a:cubicBezTo>
                  <a:pt x="1431" y="444"/>
                  <a:pt x="1430" y="444"/>
                  <a:pt x="1430" y="444"/>
                </a:cubicBezTo>
                <a:cubicBezTo>
                  <a:pt x="1430" y="444"/>
                  <a:pt x="1430" y="445"/>
                  <a:pt x="1429" y="445"/>
                </a:cubicBezTo>
                <a:cubicBezTo>
                  <a:pt x="1429" y="446"/>
                  <a:pt x="1428" y="446"/>
                  <a:pt x="1428" y="446"/>
                </a:cubicBezTo>
                <a:cubicBezTo>
                  <a:pt x="1427" y="446"/>
                  <a:pt x="1427" y="446"/>
                  <a:pt x="1427" y="446"/>
                </a:cubicBezTo>
                <a:cubicBezTo>
                  <a:pt x="1427" y="446"/>
                  <a:pt x="1427" y="446"/>
                  <a:pt x="1427" y="446"/>
                </a:cubicBezTo>
                <a:cubicBezTo>
                  <a:pt x="1426" y="446"/>
                  <a:pt x="1426" y="446"/>
                  <a:pt x="1425" y="446"/>
                </a:cubicBezTo>
                <a:cubicBezTo>
                  <a:pt x="1425" y="447"/>
                  <a:pt x="1424" y="447"/>
                  <a:pt x="1423" y="447"/>
                </a:cubicBezTo>
                <a:cubicBezTo>
                  <a:pt x="1422" y="447"/>
                  <a:pt x="1421" y="447"/>
                  <a:pt x="1420" y="447"/>
                </a:cubicBezTo>
                <a:cubicBezTo>
                  <a:pt x="1419" y="447"/>
                  <a:pt x="1418" y="447"/>
                  <a:pt x="1417" y="447"/>
                </a:cubicBezTo>
                <a:cubicBezTo>
                  <a:pt x="1415" y="446"/>
                  <a:pt x="1415" y="444"/>
                  <a:pt x="1415" y="443"/>
                </a:cubicBezTo>
                <a:cubicBezTo>
                  <a:pt x="1415" y="443"/>
                  <a:pt x="1415" y="443"/>
                  <a:pt x="1415" y="442"/>
                </a:cubicBezTo>
                <a:cubicBezTo>
                  <a:pt x="1415" y="442"/>
                  <a:pt x="1415" y="442"/>
                  <a:pt x="1415" y="442"/>
                </a:cubicBezTo>
                <a:cubicBezTo>
                  <a:pt x="1415" y="443"/>
                  <a:pt x="1415" y="443"/>
                  <a:pt x="1415" y="444"/>
                </a:cubicBezTo>
                <a:cubicBezTo>
                  <a:pt x="1415" y="444"/>
                  <a:pt x="1415" y="445"/>
                  <a:pt x="1415" y="445"/>
                </a:cubicBezTo>
                <a:cubicBezTo>
                  <a:pt x="1415" y="446"/>
                  <a:pt x="1415" y="446"/>
                  <a:pt x="1415" y="447"/>
                </a:cubicBezTo>
                <a:cubicBezTo>
                  <a:pt x="1415" y="447"/>
                  <a:pt x="1415" y="448"/>
                  <a:pt x="1416" y="448"/>
                </a:cubicBezTo>
                <a:cubicBezTo>
                  <a:pt x="1416" y="449"/>
                  <a:pt x="1415" y="450"/>
                  <a:pt x="1415" y="451"/>
                </a:cubicBezTo>
                <a:cubicBezTo>
                  <a:pt x="1414" y="451"/>
                  <a:pt x="1414" y="451"/>
                  <a:pt x="1414" y="451"/>
                </a:cubicBezTo>
                <a:cubicBezTo>
                  <a:pt x="1414" y="452"/>
                  <a:pt x="1413" y="452"/>
                  <a:pt x="1412" y="452"/>
                </a:cubicBezTo>
                <a:cubicBezTo>
                  <a:pt x="1411" y="452"/>
                  <a:pt x="1410" y="452"/>
                  <a:pt x="1410" y="452"/>
                </a:cubicBezTo>
                <a:cubicBezTo>
                  <a:pt x="1410" y="453"/>
                  <a:pt x="1409" y="454"/>
                  <a:pt x="1409" y="454"/>
                </a:cubicBezTo>
                <a:cubicBezTo>
                  <a:pt x="1408" y="455"/>
                  <a:pt x="1408" y="455"/>
                  <a:pt x="1408" y="455"/>
                </a:cubicBezTo>
                <a:cubicBezTo>
                  <a:pt x="1408" y="455"/>
                  <a:pt x="1407" y="456"/>
                  <a:pt x="1407" y="456"/>
                </a:cubicBezTo>
                <a:cubicBezTo>
                  <a:pt x="1407" y="457"/>
                  <a:pt x="1407" y="458"/>
                  <a:pt x="1406" y="459"/>
                </a:cubicBezTo>
                <a:cubicBezTo>
                  <a:pt x="1406" y="459"/>
                  <a:pt x="1405" y="460"/>
                  <a:pt x="1405" y="460"/>
                </a:cubicBezTo>
                <a:cubicBezTo>
                  <a:pt x="1405" y="461"/>
                  <a:pt x="1404" y="461"/>
                  <a:pt x="1404" y="462"/>
                </a:cubicBezTo>
                <a:cubicBezTo>
                  <a:pt x="1403" y="463"/>
                  <a:pt x="1402" y="463"/>
                  <a:pt x="1401" y="463"/>
                </a:cubicBezTo>
                <a:cubicBezTo>
                  <a:pt x="1400" y="464"/>
                  <a:pt x="1400" y="464"/>
                  <a:pt x="1399" y="465"/>
                </a:cubicBezTo>
                <a:cubicBezTo>
                  <a:pt x="1399" y="466"/>
                  <a:pt x="1399" y="466"/>
                  <a:pt x="1399" y="467"/>
                </a:cubicBezTo>
                <a:cubicBezTo>
                  <a:pt x="1398" y="467"/>
                  <a:pt x="1398" y="467"/>
                  <a:pt x="1398" y="467"/>
                </a:cubicBezTo>
                <a:cubicBezTo>
                  <a:pt x="1398" y="468"/>
                  <a:pt x="1397" y="469"/>
                  <a:pt x="1397" y="470"/>
                </a:cubicBezTo>
                <a:cubicBezTo>
                  <a:pt x="1397" y="472"/>
                  <a:pt x="1396" y="473"/>
                  <a:pt x="1395" y="474"/>
                </a:cubicBezTo>
                <a:cubicBezTo>
                  <a:pt x="1394" y="474"/>
                  <a:pt x="1394" y="474"/>
                  <a:pt x="1393" y="474"/>
                </a:cubicBezTo>
                <a:cubicBezTo>
                  <a:pt x="1393" y="474"/>
                  <a:pt x="1392" y="474"/>
                  <a:pt x="1391" y="475"/>
                </a:cubicBezTo>
                <a:cubicBezTo>
                  <a:pt x="1391" y="476"/>
                  <a:pt x="1389" y="478"/>
                  <a:pt x="1388" y="479"/>
                </a:cubicBezTo>
                <a:cubicBezTo>
                  <a:pt x="1388" y="479"/>
                  <a:pt x="1387" y="480"/>
                  <a:pt x="1387" y="480"/>
                </a:cubicBezTo>
                <a:cubicBezTo>
                  <a:pt x="1387" y="480"/>
                  <a:pt x="1386" y="481"/>
                  <a:pt x="1385" y="481"/>
                </a:cubicBezTo>
                <a:cubicBezTo>
                  <a:pt x="1384" y="481"/>
                  <a:pt x="1383" y="480"/>
                  <a:pt x="1382" y="480"/>
                </a:cubicBezTo>
                <a:cubicBezTo>
                  <a:pt x="1383" y="481"/>
                  <a:pt x="1382" y="482"/>
                  <a:pt x="1381" y="483"/>
                </a:cubicBezTo>
                <a:cubicBezTo>
                  <a:pt x="1380" y="483"/>
                  <a:pt x="1380" y="484"/>
                  <a:pt x="1379" y="484"/>
                </a:cubicBezTo>
                <a:cubicBezTo>
                  <a:pt x="1378" y="484"/>
                  <a:pt x="1378" y="484"/>
                  <a:pt x="1378" y="484"/>
                </a:cubicBezTo>
                <a:cubicBezTo>
                  <a:pt x="1377" y="485"/>
                  <a:pt x="1376" y="486"/>
                  <a:pt x="1375" y="486"/>
                </a:cubicBezTo>
                <a:cubicBezTo>
                  <a:pt x="1375" y="486"/>
                  <a:pt x="1375" y="486"/>
                  <a:pt x="1374" y="486"/>
                </a:cubicBezTo>
                <a:cubicBezTo>
                  <a:pt x="1374" y="486"/>
                  <a:pt x="1374" y="486"/>
                  <a:pt x="1374" y="486"/>
                </a:cubicBezTo>
                <a:cubicBezTo>
                  <a:pt x="1373" y="486"/>
                  <a:pt x="1373" y="487"/>
                  <a:pt x="1372" y="487"/>
                </a:cubicBezTo>
                <a:cubicBezTo>
                  <a:pt x="1370" y="488"/>
                  <a:pt x="1368" y="487"/>
                  <a:pt x="1368" y="487"/>
                </a:cubicBezTo>
                <a:cubicBezTo>
                  <a:pt x="1368" y="487"/>
                  <a:pt x="1368" y="487"/>
                  <a:pt x="1368" y="487"/>
                </a:cubicBezTo>
                <a:cubicBezTo>
                  <a:pt x="1368" y="487"/>
                  <a:pt x="1368" y="488"/>
                  <a:pt x="1368" y="489"/>
                </a:cubicBezTo>
                <a:cubicBezTo>
                  <a:pt x="1368" y="489"/>
                  <a:pt x="1368" y="490"/>
                  <a:pt x="1367" y="490"/>
                </a:cubicBezTo>
                <a:cubicBezTo>
                  <a:pt x="1367" y="490"/>
                  <a:pt x="1367" y="490"/>
                  <a:pt x="1367" y="490"/>
                </a:cubicBezTo>
                <a:cubicBezTo>
                  <a:pt x="1366" y="491"/>
                  <a:pt x="1364" y="492"/>
                  <a:pt x="1362" y="491"/>
                </a:cubicBezTo>
                <a:cubicBezTo>
                  <a:pt x="1362" y="491"/>
                  <a:pt x="1361" y="490"/>
                  <a:pt x="1361" y="490"/>
                </a:cubicBezTo>
                <a:cubicBezTo>
                  <a:pt x="1361" y="489"/>
                  <a:pt x="1361" y="489"/>
                  <a:pt x="1361" y="489"/>
                </a:cubicBezTo>
                <a:cubicBezTo>
                  <a:pt x="1361" y="489"/>
                  <a:pt x="1361" y="488"/>
                  <a:pt x="1361" y="487"/>
                </a:cubicBezTo>
                <a:cubicBezTo>
                  <a:pt x="1361" y="487"/>
                  <a:pt x="1361" y="487"/>
                  <a:pt x="1361" y="487"/>
                </a:cubicBezTo>
                <a:cubicBezTo>
                  <a:pt x="1361" y="486"/>
                  <a:pt x="1361" y="486"/>
                  <a:pt x="1361" y="485"/>
                </a:cubicBezTo>
                <a:cubicBezTo>
                  <a:pt x="1362" y="485"/>
                  <a:pt x="1362" y="485"/>
                  <a:pt x="1363" y="485"/>
                </a:cubicBezTo>
                <a:cubicBezTo>
                  <a:pt x="1363" y="483"/>
                  <a:pt x="1363" y="482"/>
                  <a:pt x="1363" y="480"/>
                </a:cubicBezTo>
                <a:cubicBezTo>
                  <a:pt x="1363" y="480"/>
                  <a:pt x="1364" y="479"/>
                  <a:pt x="1364" y="478"/>
                </a:cubicBezTo>
                <a:cubicBezTo>
                  <a:pt x="1364" y="478"/>
                  <a:pt x="1364" y="478"/>
                  <a:pt x="1364" y="478"/>
                </a:cubicBezTo>
                <a:cubicBezTo>
                  <a:pt x="1364" y="478"/>
                  <a:pt x="1364" y="478"/>
                  <a:pt x="1363" y="477"/>
                </a:cubicBezTo>
                <a:cubicBezTo>
                  <a:pt x="1363" y="479"/>
                  <a:pt x="1363" y="480"/>
                  <a:pt x="1362" y="481"/>
                </a:cubicBezTo>
                <a:cubicBezTo>
                  <a:pt x="1362" y="482"/>
                  <a:pt x="1361" y="483"/>
                  <a:pt x="1361" y="483"/>
                </a:cubicBezTo>
                <a:cubicBezTo>
                  <a:pt x="1360" y="483"/>
                  <a:pt x="1359" y="484"/>
                  <a:pt x="1359" y="484"/>
                </a:cubicBezTo>
                <a:cubicBezTo>
                  <a:pt x="1359" y="485"/>
                  <a:pt x="1359" y="486"/>
                  <a:pt x="1360" y="486"/>
                </a:cubicBezTo>
                <a:cubicBezTo>
                  <a:pt x="1360" y="488"/>
                  <a:pt x="1361" y="490"/>
                  <a:pt x="1358" y="491"/>
                </a:cubicBezTo>
                <a:cubicBezTo>
                  <a:pt x="1357" y="492"/>
                  <a:pt x="1356" y="492"/>
                  <a:pt x="1354" y="492"/>
                </a:cubicBezTo>
                <a:cubicBezTo>
                  <a:pt x="1353" y="492"/>
                  <a:pt x="1351" y="492"/>
                  <a:pt x="1351" y="491"/>
                </a:cubicBezTo>
                <a:cubicBezTo>
                  <a:pt x="1350" y="491"/>
                  <a:pt x="1350" y="491"/>
                  <a:pt x="1350" y="491"/>
                </a:cubicBezTo>
                <a:cubicBezTo>
                  <a:pt x="1350" y="491"/>
                  <a:pt x="1350" y="491"/>
                  <a:pt x="1350" y="491"/>
                </a:cubicBezTo>
                <a:cubicBezTo>
                  <a:pt x="1350" y="492"/>
                  <a:pt x="1349" y="493"/>
                  <a:pt x="1348" y="493"/>
                </a:cubicBezTo>
                <a:cubicBezTo>
                  <a:pt x="1348" y="493"/>
                  <a:pt x="1348" y="493"/>
                  <a:pt x="1348" y="493"/>
                </a:cubicBezTo>
                <a:cubicBezTo>
                  <a:pt x="1347" y="493"/>
                  <a:pt x="1346" y="493"/>
                  <a:pt x="1345" y="493"/>
                </a:cubicBezTo>
                <a:cubicBezTo>
                  <a:pt x="1345" y="493"/>
                  <a:pt x="1344" y="493"/>
                  <a:pt x="1344" y="492"/>
                </a:cubicBezTo>
                <a:cubicBezTo>
                  <a:pt x="1343" y="492"/>
                  <a:pt x="1343" y="492"/>
                  <a:pt x="1343" y="492"/>
                </a:cubicBezTo>
                <a:cubicBezTo>
                  <a:pt x="1343" y="493"/>
                  <a:pt x="1343" y="494"/>
                  <a:pt x="1343" y="494"/>
                </a:cubicBezTo>
                <a:cubicBezTo>
                  <a:pt x="1344" y="495"/>
                  <a:pt x="1344" y="495"/>
                  <a:pt x="1344" y="495"/>
                </a:cubicBezTo>
                <a:cubicBezTo>
                  <a:pt x="1345" y="498"/>
                  <a:pt x="1343" y="500"/>
                  <a:pt x="1340" y="501"/>
                </a:cubicBezTo>
                <a:cubicBezTo>
                  <a:pt x="1340" y="501"/>
                  <a:pt x="1340" y="501"/>
                  <a:pt x="1339" y="501"/>
                </a:cubicBezTo>
                <a:cubicBezTo>
                  <a:pt x="1339" y="501"/>
                  <a:pt x="1339" y="501"/>
                  <a:pt x="1339" y="501"/>
                </a:cubicBezTo>
                <a:cubicBezTo>
                  <a:pt x="1339" y="501"/>
                  <a:pt x="1339" y="501"/>
                  <a:pt x="1339" y="501"/>
                </a:cubicBezTo>
                <a:cubicBezTo>
                  <a:pt x="1339" y="502"/>
                  <a:pt x="1340" y="502"/>
                  <a:pt x="1340" y="502"/>
                </a:cubicBezTo>
                <a:cubicBezTo>
                  <a:pt x="1340" y="503"/>
                  <a:pt x="1340" y="503"/>
                  <a:pt x="1341" y="503"/>
                </a:cubicBezTo>
                <a:cubicBezTo>
                  <a:pt x="1341" y="504"/>
                  <a:pt x="1341" y="504"/>
                  <a:pt x="1341" y="505"/>
                </a:cubicBezTo>
                <a:cubicBezTo>
                  <a:pt x="1341" y="505"/>
                  <a:pt x="1341" y="505"/>
                  <a:pt x="1341" y="506"/>
                </a:cubicBezTo>
                <a:cubicBezTo>
                  <a:pt x="1341" y="506"/>
                  <a:pt x="1341" y="507"/>
                  <a:pt x="1341" y="508"/>
                </a:cubicBezTo>
                <a:cubicBezTo>
                  <a:pt x="1341" y="508"/>
                  <a:pt x="1341" y="508"/>
                  <a:pt x="1341" y="509"/>
                </a:cubicBezTo>
                <a:cubicBezTo>
                  <a:pt x="1341" y="509"/>
                  <a:pt x="1341" y="510"/>
                  <a:pt x="1340" y="510"/>
                </a:cubicBezTo>
                <a:cubicBezTo>
                  <a:pt x="1340" y="510"/>
                  <a:pt x="1340" y="511"/>
                  <a:pt x="1339" y="511"/>
                </a:cubicBezTo>
                <a:cubicBezTo>
                  <a:pt x="1339" y="511"/>
                  <a:pt x="1339" y="511"/>
                  <a:pt x="1339" y="511"/>
                </a:cubicBezTo>
                <a:cubicBezTo>
                  <a:pt x="1338" y="511"/>
                  <a:pt x="1338" y="510"/>
                  <a:pt x="1338" y="510"/>
                </a:cubicBezTo>
                <a:cubicBezTo>
                  <a:pt x="1337" y="509"/>
                  <a:pt x="1337" y="509"/>
                  <a:pt x="1338" y="508"/>
                </a:cubicBezTo>
                <a:cubicBezTo>
                  <a:pt x="1338" y="508"/>
                  <a:pt x="1338" y="508"/>
                  <a:pt x="1338" y="508"/>
                </a:cubicBezTo>
                <a:cubicBezTo>
                  <a:pt x="1338" y="507"/>
                  <a:pt x="1338" y="507"/>
                  <a:pt x="1338" y="507"/>
                </a:cubicBezTo>
                <a:cubicBezTo>
                  <a:pt x="1338" y="508"/>
                  <a:pt x="1337" y="509"/>
                  <a:pt x="1336" y="510"/>
                </a:cubicBezTo>
                <a:cubicBezTo>
                  <a:pt x="1335" y="511"/>
                  <a:pt x="1334" y="511"/>
                  <a:pt x="1333" y="510"/>
                </a:cubicBezTo>
                <a:cubicBezTo>
                  <a:pt x="1333" y="510"/>
                  <a:pt x="1333" y="510"/>
                  <a:pt x="1333" y="510"/>
                </a:cubicBezTo>
                <a:cubicBezTo>
                  <a:pt x="1332" y="510"/>
                  <a:pt x="1331" y="510"/>
                  <a:pt x="1331" y="510"/>
                </a:cubicBezTo>
                <a:cubicBezTo>
                  <a:pt x="1331" y="511"/>
                  <a:pt x="1331" y="511"/>
                  <a:pt x="1331" y="511"/>
                </a:cubicBezTo>
                <a:cubicBezTo>
                  <a:pt x="1332" y="511"/>
                  <a:pt x="1332" y="511"/>
                  <a:pt x="1333" y="512"/>
                </a:cubicBezTo>
                <a:cubicBezTo>
                  <a:pt x="1333" y="512"/>
                  <a:pt x="1333" y="512"/>
                  <a:pt x="1334" y="512"/>
                </a:cubicBezTo>
                <a:cubicBezTo>
                  <a:pt x="1334" y="513"/>
                  <a:pt x="1335" y="513"/>
                  <a:pt x="1336" y="514"/>
                </a:cubicBezTo>
                <a:cubicBezTo>
                  <a:pt x="1336" y="515"/>
                  <a:pt x="1336" y="516"/>
                  <a:pt x="1336" y="517"/>
                </a:cubicBezTo>
                <a:cubicBezTo>
                  <a:pt x="1336" y="517"/>
                  <a:pt x="1336" y="518"/>
                  <a:pt x="1336" y="518"/>
                </a:cubicBezTo>
                <a:cubicBezTo>
                  <a:pt x="1336" y="519"/>
                  <a:pt x="1336" y="520"/>
                  <a:pt x="1335" y="522"/>
                </a:cubicBezTo>
                <a:cubicBezTo>
                  <a:pt x="1335" y="522"/>
                  <a:pt x="1335" y="522"/>
                  <a:pt x="1334" y="522"/>
                </a:cubicBezTo>
                <a:cubicBezTo>
                  <a:pt x="1334" y="523"/>
                  <a:pt x="1334" y="523"/>
                  <a:pt x="1334" y="524"/>
                </a:cubicBezTo>
                <a:cubicBezTo>
                  <a:pt x="1334" y="525"/>
                  <a:pt x="1333" y="526"/>
                  <a:pt x="1332" y="526"/>
                </a:cubicBezTo>
                <a:cubicBezTo>
                  <a:pt x="1331" y="526"/>
                  <a:pt x="1330" y="526"/>
                  <a:pt x="1329" y="527"/>
                </a:cubicBezTo>
                <a:cubicBezTo>
                  <a:pt x="1328" y="527"/>
                  <a:pt x="1328" y="527"/>
                  <a:pt x="1328" y="527"/>
                </a:cubicBezTo>
                <a:cubicBezTo>
                  <a:pt x="1328" y="527"/>
                  <a:pt x="1328" y="527"/>
                  <a:pt x="1328" y="527"/>
                </a:cubicBezTo>
                <a:cubicBezTo>
                  <a:pt x="1328" y="527"/>
                  <a:pt x="1328" y="526"/>
                  <a:pt x="1327" y="526"/>
                </a:cubicBezTo>
                <a:cubicBezTo>
                  <a:pt x="1327" y="526"/>
                  <a:pt x="1327" y="526"/>
                  <a:pt x="1327" y="526"/>
                </a:cubicBezTo>
                <a:cubicBezTo>
                  <a:pt x="1327" y="527"/>
                  <a:pt x="1327" y="527"/>
                  <a:pt x="1327" y="528"/>
                </a:cubicBezTo>
                <a:cubicBezTo>
                  <a:pt x="1326" y="529"/>
                  <a:pt x="1326" y="530"/>
                  <a:pt x="1326" y="531"/>
                </a:cubicBezTo>
                <a:cubicBezTo>
                  <a:pt x="1327" y="532"/>
                  <a:pt x="1326" y="533"/>
                  <a:pt x="1325" y="533"/>
                </a:cubicBezTo>
                <a:cubicBezTo>
                  <a:pt x="1325" y="533"/>
                  <a:pt x="1325" y="533"/>
                  <a:pt x="1325" y="533"/>
                </a:cubicBezTo>
                <a:cubicBezTo>
                  <a:pt x="1325" y="533"/>
                  <a:pt x="1325" y="533"/>
                  <a:pt x="1325" y="533"/>
                </a:cubicBezTo>
                <a:cubicBezTo>
                  <a:pt x="1326" y="534"/>
                  <a:pt x="1326" y="534"/>
                  <a:pt x="1326" y="535"/>
                </a:cubicBezTo>
                <a:cubicBezTo>
                  <a:pt x="1327" y="536"/>
                  <a:pt x="1326" y="537"/>
                  <a:pt x="1325" y="538"/>
                </a:cubicBezTo>
                <a:cubicBezTo>
                  <a:pt x="1325" y="538"/>
                  <a:pt x="1325" y="538"/>
                  <a:pt x="1325" y="538"/>
                </a:cubicBezTo>
                <a:cubicBezTo>
                  <a:pt x="1324" y="540"/>
                  <a:pt x="1322" y="540"/>
                  <a:pt x="1320" y="539"/>
                </a:cubicBezTo>
                <a:cubicBezTo>
                  <a:pt x="1319" y="538"/>
                  <a:pt x="1318" y="539"/>
                  <a:pt x="1318" y="540"/>
                </a:cubicBezTo>
                <a:cubicBezTo>
                  <a:pt x="1318" y="540"/>
                  <a:pt x="1319" y="541"/>
                  <a:pt x="1319" y="542"/>
                </a:cubicBezTo>
                <a:cubicBezTo>
                  <a:pt x="1319" y="542"/>
                  <a:pt x="1319" y="544"/>
                  <a:pt x="1319" y="545"/>
                </a:cubicBezTo>
                <a:cubicBezTo>
                  <a:pt x="1319" y="545"/>
                  <a:pt x="1319" y="545"/>
                  <a:pt x="1319" y="546"/>
                </a:cubicBezTo>
                <a:cubicBezTo>
                  <a:pt x="1319" y="546"/>
                  <a:pt x="1320" y="547"/>
                  <a:pt x="1320" y="547"/>
                </a:cubicBezTo>
                <a:cubicBezTo>
                  <a:pt x="1320" y="548"/>
                  <a:pt x="1319" y="550"/>
                  <a:pt x="1319" y="551"/>
                </a:cubicBezTo>
                <a:cubicBezTo>
                  <a:pt x="1319" y="551"/>
                  <a:pt x="1319" y="551"/>
                  <a:pt x="1319" y="551"/>
                </a:cubicBezTo>
                <a:cubicBezTo>
                  <a:pt x="1319" y="552"/>
                  <a:pt x="1318" y="553"/>
                  <a:pt x="1318" y="553"/>
                </a:cubicBezTo>
                <a:cubicBezTo>
                  <a:pt x="1317" y="553"/>
                  <a:pt x="1317" y="554"/>
                  <a:pt x="1317" y="554"/>
                </a:cubicBezTo>
                <a:cubicBezTo>
                  <a:pt x="1317" y="555"/>
                  <a:pt x="1316" y="555"/>
                  <a:pt x="1316" y="555"/>
                </a:cubicBezTo>
                <a:cubicBezTo>
                  <a:pt x="1315" y="555"/>
                  <a:pt x="1315" y="557"/>
                  <a:pt x="1314" y="557"/>
                </a:cubicBezTo>
                <a:cubicBezTo>
                  <a:pt x="1314" y="558"/>
                  <a:pt x="1314" y="559"/>
                  <a:pt x="1313" y="559"/>
                </a:cubicBezTo>
                <a:cubicBezTo>
                  <a:pt x="1313" y="560"/>
                  <a:pt x="1312" y="560"/>
                  <a:pt x="1312" y="561"/>
                </a:cubicBezTo>
                <a:cubicBezTo>
                  <a:pt x="1311" y="561"/>
                  <a:pt x="1311" y="561"/>
                  <a:pt x="1311" y="561"/>
                </a:cubicBezTo>
                <a:cubicBezTo>
                  <a:pt x="1312" y="562"/>
                  <a:pt x="1313" y="563"/>
                  <a:pt x="1313" y="564"/>
                </a:cubicBezTo>
                <a:cubicBezTo>
                  <a:pt x="1313" y="565"/>
                  <a:pt x="1313" y="565"/>
                  <a:pt x="1313" y="565"/>
                </a:cubicBezTo>
                <a:cubicBezTo>
                  <a:pt x="1313" y="565"/>
                  <a:pt x="1313" y="566"/>
                  <a:pt x="1313" y="566"/>
                </a:cubicBezTo>
                <a:cubicBezTo>
                  <a:pt x="1313" y="567"/>
                  <a:pt x="1313" y="567"/>
                  <a:pt x="1312" y="568"/>
                </a:cubicBezTo>
                <a:cubicBezTo>
                  <a:pt x="1312" y="568"/>
                  <a:pt x="1311" y="568"/>
                  <a:pt x="1310" y="569"/>
                </a:cubicBezTo>
                <a:cubicBezTo>
                  <a:pt x="1311" y="569"/>
                  <a:pt x="1311" y="570"/>
                  <a:pt x="1311" y="570"/>
                </a:cubicBezTo>
                <a:cubicBezTo>
                  <a:pt x="1310" y="571"/>
                  <a:pt x="1310" y="571"/>
                  <a:pt x="1310" y="571"/>
                </a:cubicBezTo>
                <a:cubicBezTo>
                  <a:pt x="1311" y="571"/>
                  <a:pt x="1312" y="571"/>
                  <a:pt x="1312" y="572"/>
                </a:cubicBezTo>
                <a:cubicBezTo>
                  <a:pt x="1312" y="573"/>
                  <a:pt x="1312" y="574"/>
                  <a:pt x="1311" y="574"/>
                </a:cubicBezTo>
                <a:cubicBezTo>
                  <a:pt x="1311" y="575"/>
                  <a:pt x="1310" y="575"/>
                  <a:pt x="1310" y="575"/>
                </a:cubicBezTo>
                <a:cubicBezTo>
                  <a:pt x="1309" y="576"/>
                  <a:pt x="1309" y="576"/>
                  <a:pt x="1309" y="576"/>
                </a:cubicBezTo>
                <a:cubicBezTo>
                  <a:pt x="1309" y="576"/>
                  <a:pt x="1309" y="576"/>
                  <a:pt x="1309" y="576"/>
                </a:cubicBezTo>
                <a:cubicBezTo>
                  <a:pt x="1309" y="576"/>
                  <a:pt x="1310" y="577"/>
                  <a:pt x="1310" y="577"/>
                </a:cubicBezTo>
                <a:cubicBezTo>
                  <a:pt x="1310" y="578"/>
                  <a:pt x="1309" y="579"/>
                  <a:pt x="1308" y="580"/>
                </a:cubicBezTo>
                <a:cubicBezTo>
                  <a:pt x="1308" y="581"/>
                  <a:pt x="1307" y="582"/>
                  <a:pt x="1306" y="582"/>
                </a:cubicBezTo>
                <a:cubicBezTo>
                  <a:pt x="1305" y="582"/>
                  <a:pt x="1305" y="582"/>
                  <a:pt x="1304" y="582"/>
                </a:cubicBezTo>
                <a:cubicBezTo>
                  <a:pt x="1304" y="582"/>
                  <a:pt x="1303" y="582"/>
                  <a:pt x="1303" y="582"/>
                </a:cubicBezTo>
                <a:cubicBezTo>
                  <a:pt x="1302" y="581"/>
                  <a:pt x="1301" y="581"/>
                  <a:pt x="1300" y="581"/>
                </a:cubicBezTo>
                <a:cubicBezTo>
                  <a:pt x="1300" y="581"/>
                  <a:pt x="1300" y="581"/>
                  <a:pt x="1300" y="581"/>
                </a:cubicBezTo>
                <a:cubicBezTo>
                  <a:pt x="1299" y="581"/>
                  <a:pt x="1298" y="580"/>
                  <a:pt x="1298" y="580"/>
                </a:cubicBezTo>
                <a:cubicBezTo>
                  <a:pt x="1298" y="579"/>
                  <a:pt x="1298" y="578"/>
                  <a:pt x="1298" y="578"/>
                </a:cubicBezTo>
                <a:cubicBezTo>
                  <a:pt x="1297" y="579"/>
                  <a:pt x="1295" y="580"/>
                  <a:pt x="1294" y="580"/>
                </a:cubicBezTo>
                <a:cubicBezTo>
                  <a:pt x="1293" y="580"/>
                  <a:pt x="1292" y="580"/>
                  <a:pt x="1292" y="579"/>
                </a:cubicBezTo>
                <a:cubicBezTo>
                  <a:pt x="1292" y="578"/>
                  <a:pt x="1292" y="577"/>
                  <a:pt x="1292" y="576"/>
                </a:cubicBezTo>
                <a:cubicBezTo>
                  <a:pt x="1291" y="576"/>
                  <a:pt x="1291" y="576"/>
                  <a:pt x="1291" y="576"/>
                </a:cubicBezTo>
                <a:cubicBezTo>
                  <a:pt x="1291" y="575"/>
                  <a:pt x="1291" y="575"/>
                  <a:pt x="1291" y="575"/>
                </a:cubicBezTo>
                <a:cubicBezTo>
                  <a:pt x="1291" y="575"/>
                  <a:pt x="1290" y="575"/>
                  <a:pt x="1290" y="575"/>
                </a:cubicBezTo>
                <a:cubicBezTo>
                  <a:pt x="1290" y="575"/>
                  <a:pt x="1290" y="575"/>
                  <a:pt x="1289" y="575"/>
                </a:cubicBezTo>
                <a:cubicBezTo>
                  <a:pt x="1289" y="575"/>
                  <a:pt x="1289" y="575"/>
                  <a:pt x="1290" y="575"/>
                </a:cubicBezTo>
                <a:cubicBezTo>
                  <a:pt x="1290" y="575"/>
                  <a:pt x="1290" y="575"/>
                  <a:pt x="1291" y="576"/>
                </a:cubicBezTo>
                <a:cubicBezTo>
                  <a:pt x="1291" y="576"/>
                  <a:pt x="1291" y="577"/>
                  <a:pt x="1291" y="577"/>
                </a:cubicBezTo>
                <a:cubicBezTo>
                  <a:pt x="1291" y="578"/>
                  <a:pt x="1291" y="578"/>
                  <a:pt x="1291" y="578"/>
                </a:cubicBezTo>
                <a:cubicBezTo>
                  <a:pt x="1291" y="579"/>
                  <a:pt x="1291" y="579"/>
                  <a:pt x="1291" y="579"/>
                </a:cubicBezTo>
                <a:cubicBezTo>
                  <a:pt x="1290" y="580"/>
                  <a:pt x="1289" y="581"/>
                  <a:pt x="1288" y="580"/>
                </a:cubicBezTo>
                <a:cubicBezTo>
                  <a:pt x="1287" y="580"/>
                  <a:pt x="1287" y="580"/>
                  <a:pt x="1287" y="579"/>
                </a:cubicBezTo>
                <a:cubicBezTo>
                  <a:pt x="1287" y="578"/>
                  <a:pt x="1287" y="576"/>
                  <a:pt x="1288" y="576"/>
                </a:cubicBezTo>
                <a:cubicBezTo>
                  <a:pt x="1288" y="575"/>
                  <a:pt x="1288" y="575"/>
                  <a:pt x="1289" y="575"/>
                </a:cubicBezTo>
                <a:cubicBezTo>
                  <a:pt x="1288" y="575"/>
                  <a:pt x="1288" y="575"/>
                  <a:pt x="1287" y="575"/>
                </a:cubicBezTo>
                <a:cubicBezTo>
                  <a:pt x="1287" y="575"/>
                  <a:pt x="1286" y="574"/>
                  <a:pt x="1286" y="574"/>
                </a:cubicBezTo>
                <a:cubicBezTo>
                  <a:pt x="1286" y="574"/>
                  <a:pt x="1286" y="573"/>
                  <a:pt x="1286" y="573"/>
                </a:cubicBezTo>
                <a:cubicBezTo>
                  <a:pt x="1284" y="572"/>
                  <a:pt x="1284" y="570"/>
                  <a:pt x="1286" y="568"/>
                </a:cubicBezTo>
                <a:cubicBezTo>
                  <a:pt x="1286" y="568"/>
                  <a:pt x="1286" y="568"/>
                  <a:pt x="1287" y="567"/>
                </a:cubicBezTo>
                <a:cubicBezTo>
                  <a:pt x="1287" y="567"/>
                  <a:pt x="1288" y="566"/>
                  <a:pt x="1288" y="566"/>
                </a:cubicBezTo>
                <a:cubicBezTo>
                  <a:pt x="1288" y="565"/>
                  <a:pt x="1289" y="565"/>
                  <a:pt x="1289" y="564"/>
                </a:cubicBezTo>
                <a:cubicBezTo>
                  <a:pt x="1289" y="564"/>
                  <a:pt x="1289" y="564"/>
                  <a:pt x="1289" y="564"/>
                </a:cubicBezTo>
                <a:cubicBezTo>
                  <a:pt x="1288" y="565"/>
                  <a:pt x="1288" y="565"/>
                  <a:pt x="1288" y="566"/>
                </a:cubicBezTo>
                <a:cubicBezTo>
                  <a:pt x="1287" y="566"/>
                  <a:pt x="1285" y="566"/>
                  <a:pt x="1285" y="564"/>
                </a:cubicBezTo>
                <a:cubicBezTo>
                  <a:pt x="1285" y="564"/>
                  <a:pt x="1285" y="564"/>
                  <a:pt x="1285" y="564"/>
                </a:cubicBezTo>
                <a:cubicBezTo>
                  <a:pt x="1285" y="564"/>
                  <a:pt x="1284" y="564"/>
                  <a:pt x="1284" y="564"/>
                </a:cubicBezTo>
                <a:cubicBezTo>
                  <a:pt x="1284" y="565"/>
                  <a:pt x="1283" y="565"/>
                  <a:pt x="1283" y="565"/>
                </a:cubicBezTo>
                <a:cubicBezTo>
                  <a:pt x="1283" y="565"/>
                  <a:pt x="1282" y="565"/>
                  <a:pt x="1282" y="565"/>
                </a:cubicBezTo>
                <a:cubicBezTo>
                  <a:pt x="1281" y="565"/>
                  <a:pt x="1281" y="565"/>
                  <a:pt x="1281" y="565"/>
                </a:cubicBezTo>
                <a:cubicBezTo>
                  <a:pt x="1281" y="565"/>
                  <a:pt x="1281" y="565"/>
                  <a:pt x="1281" y="565"/>
                </a:cubicBezTo>
                <a:cubicBezTo>
                  <a:pt x="1280" y="565"/>
                  <a:pt x="1279" y="566"/>
                  <a:pt x="1278" y="566"/>
                </a:cubicBezTo>
                <a:cubicBezTo>
                  <a:pt x="1278" y="566"/>
                  <a:pt x="1278" y="566"/>
                  <a:pt x="1278" y="566"/>
                </a:cubicBezTo>
                <a:cubicBezTo>
                  <a:pt x="1277" y="567"/>
                  <a:pt x="1276" y="568"/>
                  <a:pt x="1274" y="568"/>
                </a:cubicBezTo>
                <a:cubicBezTo>
                  <a:pt x="1274" y="568"/>
                  <a:pt x="1274" y="568"/>
                  <a:pt x="1273" y="568"/>
                </a:cubicBezTo>
                <a:cubicBezTo>
                  <a:pt x="1272" y="567"/>
                  <a:pt x="1271" y="567"/>
                  <a:pt x="1271" y="568"/>
                </a:cubicBezTo>
                <a:cubicBezTo>
                  <a:pt x="1270" y="568"/>
                  <a:pt x="1270" y="568"/>
                  <a:pt x="1269" y="568"/>
                </a:cubicBezTo>
                <a:cubicBezTo>
                  <a:pt x="1269" y="568"/>
                  <a:pt x="1269" y="568"/>
                  <a:pt x="1269" y="568"/>
                </a:cubicBezTo>
                <a:cubicBezTo>
                  <a:pt x="1269" y="568"/>
                  <a:pt x="1269" y="568"/>
                  <a:pt x="1269" y="568"/>
                </a:cubicBezTo>
                <a:cubicBezTo>
                  <a:pt x="1269" y="569"/>
                  <a:pt x="1269" y="569"/>
                  <a:pt x="1269" y="570"/>
                </a:cubicBezTo>
                <a:cubicBezTo>
                  <a:pt x="1268" y="570"/>
                  <a:pt x="1268" y="571"/>
                  <a:pt x="1267" y="571"/>
                </a:cubicBezTo>
                <a:cubicBezTo>
                  <a:pt x="1267" y="571"/>
                  <a:pt x="1266" y="571"/>
                  <a:pt x="1266" y="571"/>
                </a:cubicBezTo>
                <a:cubicBezTo>
                  <a:pt x="1265" y="570"/>
                  <a:pt x="1264" y="569"/>
                  <a:pt x="1264" y="568"/>
                </a:cubicBezTo>
                <a:cubicBezTo>
                  <a:pt x="1264" y="568"/>
                  <a:pt x="1264" y="567"/>
                  <a:pt x="1264" y="567"/>
                </a:cubicBezTo>
                <a:cubicBezTo>
                  <a:pt x="1265" y="566"/>
                  <a:pt x="1265" y="566"/>
                  <a:pt x="1266" y="566"/>
                </a:cubicBezTo>
                <a:cubicBezTo>
                  <a:pt x="1265" y="566"/>
                  <a:pt x="1266" y="566"/>
                  <a:pt x="1266" y="566"/>
                </a:cubicBezTo>
                <a:cubicBezTo>
                  <a:pt x="1266" y="566"/>
                  <a:pt x="1267" y="566"/>
                  <a:pt x="1267" y="566"/>
                </a:cubicBezTo>
                <a:cubicBezTo>
                  <a:pt x="1267" y="566"/>
                  <a:pt x="1267" y="564"/>
                  <a:pt x="1267" y="564"/>
                </a:cubicBezTo>
                <a:cubicBezTo>
                  <a:pt x="1267" y="563"/>
                  <a:pt x="1267" y="563"/>
                  <a:pt x="1267" y="563"/>
                </a:cubicBezTo>
                <a:cubicBezTo>
                  <a:pt x="1267" y="563"/>
                  <a:pt x="1267" y="563"/>
                  <a:pt x="1267" y="562"/>
                </a:cubicBezTo>
                <a:cubicBezTo>
                  <a:pt x="1267" y="562"/>
                  <a:pt x="1267" y="561"/>
                  <a:pt x="1267" y="561"/>
                </a:cubicBezTo>
                <a:cubicBezTo>
                  <a:pt x="1266" y="561"/>
                  <a:pt x="1265" y="561"/>
                  <a:pt x="1264" y="561"/>
                </a:cubicBezTo>
                <a:cubicBezTo>
                  <a:pt x="1264" y="561"/>
                  <a:pt x="1264" y="561"/>
                  <a:pt x="1264" y="561"/>
                </a:cubicBezTo>
                <a:cubicBezTo>
                  <a:pt x="1263" y="561"/>
                  <a:pt x="1262" y="561"/>
                  <a:pt x="1261" y="560"/>
                </a:cubicBezTo>
                <a:cubicBezTo>
                  <a:pt x="1260" y="559"/>
                  <a:pt x="1260" y="559"/>
                  <a:pt x="1260" y="558"/>
                </a:cubicBezTo>
                <a:cubicBezTo>
                  <a:pt x="1260" y="557"/>
                  <a:pt x="1260" y="557"/>
                  <a:pt x="1259" y="557"/>
                </a:cubicBezTo>
                <a:cubicBezTo>
                  <a:pt x="1259" y="556"/>
                  <a:pt x="1258" y="556"/>
                  <a:pt x="1258" y="556"/>
                </a:cubicBezTo>
                <a:cubicBezTo>
                  <a:pt x="1257" y="556"/>
                  <a:pt x="1256" y="555"/>
                  <a:pt x="1256" y="554"/>
                </a:cubicBezTo>
                <a:cubicBezTo>
                  <a:pt x="1256" y="552"/>
                  <a:pt x="1257" y="551"/>
                  <a:pt x="1257" y="550"/>
                </a:cubicBezTo>
                <a:cubicBezTo>
                  <a:pt x="1257" y="550"/>
                  <a:pt x="1257" y="549"/>
                  <a:pt x="1257" y="549"/>
                </a:cubicBezTo>
                <a:cubicBezTo>
                  <a:pt x="1258" y="547"/>
                  <a:pt x="1258" y="546"/>
                  <a:pt x="1257" y="546"/>
                </a:cubicBezTo>
                <a:cubicBezTo>
                  <a:pt x="1257" y="546"/>
                  <a:pt x="1257" y="546"/>
                  <a:pt x="1257" y="546"/>
                </a:cubicBezTo>
                <a:cubicBezTo>
                  <a:pt x="1257" y="546"/>
                  <a:pt x="1257" y="546"/>
                  <a:pt x="1256" y="546"/>
                </a:cubicBezTo>
                <a:cubicBezTo>
                  <a:pt x="1255" y="545"/>
                  <a:pt x="1255" y="544"/>
                  <a:pt x="1255" y="543"/>
                </a:cubicBezTo>
                <a:cubicBezTo>
                  <a:pt x="1254" y="542"/>
                  <a:pt x="1254" y="542"/>
                  <a:pt x="1254" y="542"/>
                </a:cubicBezTo>
                <a:cubicBezTo>
                  <a:pt x="1253" y="541"/>
                  <a:pt x="1252" y="541"/>
                  <a:pt x="1251" y="540"/>
                </a:cubicBezTo>
                <a:cubicBezTo>
                  <a:pt x="1251" y="538"/>
                  <a:pt x="1251" y="538"/>
                  <a:pt x="1251" y="537"/>
                </a:cubicBezTo>
                <a:cubicBezTo>
                  <a:pt x="1251" y="536"/>
                  <a:pt x="1251" y="536"/>
                  <a:pt x="1252" y="536"/>
                </a:cubicBezTo>
                <a:cubicBezTo>
                  <a:pt x="1252" y="535"/>
                  <a:pt x="1252" y="534"/>
                  <a:pt x="1252" y="533"/>
                </a:cubicBezTo>
                <a:cubicBezTo>
                  <a:pt x="1252" y="533"/>
                  <a:pt x="1251" y="533"/>
                  <a:pt x="1250" y="532"/>
                </a:cubicBezTo>
                <a:cubicBezTo>
                  <a:pt x="1249" y="532"/>
                  <a:pt x="1249" y="532"/>
                  <a:pt x="1248" y="531"/>
                </a:cubicBezTo>
                <a:cubicBezTo>
                  <a:pt x="1248" y="530"/>
                  <a:pt x="1248" y="529"/>
                  <a:pt x="1247" y="528"/>
                </a:cubicBezTo>
                <a:cubicBezTo>
                  <a:pt x="1246" y="528"/>
                  <a:pt x="1246" y="527"/>
                  <a:pt x="1246" y="527"/>
                </a:cubicBezTo>
                <a:cubicBezTo>
                  <a:pt x="1246" y="527"/>
                  <a:pt x="1246" y="526"/>
                  <a:pt x="1246" y="525"/>
                </a:cubicBezTo>
                <a:cubicBezTo>
                  <a:pt x="1245" y="525"/>
                  <a:pt x="1245" y="524"/>
                  <a:pt x="1244" y="523"/>
                </a:cubicBezTo>
                <a:cubicBezTo>
                  <a:pt x="1244" y="522"/>
                  <a:pt x="1244" y="522"/>
                  <a:pt x="1244" y="521"/>
                </a:cubicBezTo>
                <a:cubicBezTo>
                  <a:pt x="1244" y="520"/>
                  <a:pt x="1243" y="520"/>
                  <a:pt x="1243" y="520"/>
                </a:cubicBezTo>
                <a:cubicBezTo>
                  <a:pt x="1243" y="519"/>
                  <a:pt x="1243" y="519"/>
                  <a:pt x="1243" y="518"/>
                </a:cubicBezTo>
                <a:cubicBezTo>
                  <a:pt x="1243" y="516"/>
                  <a:pt x="1242" y="515"/>
                  <a:pt x="1244" y="514"/>
                </a:cubicBezTo>
                <a:cubicBezTo>
                  <a:pt x="1244" y="514"/>
                  <a:pt x="1244" y="514"/>
                  <a:pt x="1244" y="514"/>
                </a:cubicBezTo>
                <a:cubicBezTo>
                  <a:pt x="1245" y="514"/>
                  <a:pt x="1245" y="514"/>
                  <a:pt x="1245" y="513"/>
                </a:cubicBezTo>
                <a:cubicBezTo>
                  <a:pt x="1245" y="513"/>
                  <a:pt x="1245" y="512"/>
                  <a:pt x="1245" y="512"/>
                </a:cubicBezTo>
                <a:cubicBezTo>
                  <a:pt x="1245" y="511"/>
                  <a:pt x="1245" y="510"/>
                  <a:pt x="1246" y="509"/>
                </a:cubicBezTo>
                <a:cubicBezTo>
                  <a:pt x="1247" y="508"/>
                  <a:pt x="1248" y="508"/>
                  <a:pt x="1249" y="508"/>
                </a:cubicBezTo>
                <a:cubicBezTo>
                  <a:pt x="1250" y="508"/>
                  <a:pt x="1250" y="508"/>
                  <a:pt x="1250" y="508"/>
                </a:cubicBezTo>
                <a:cubicBezTo>
                  <a:pt x="1250" y="507"/>
                  <a:pt x="1251" y="507"/>
                  <a:pt x="1251" y="507"/>
                </a:cubicBezTo>
                <a:cubicBezTo>
                  <a:pt x="1252" y="507"/>
                  <a:pt x="1253" y="506"/>
                  <a:pt x="1254" y="506"/>
                </a:cubicBezTo>
                <a:cubicBezTo>
                  <a:pt x="1255" y="506"/>
                  <a:pt x="1255" y="506"/>
                  <a:pt x="1255" y="506"/>
                </a:cubicBezTo>
                <a:cubicBezTo>
                  <a:pt x="1255" y="506"/>
                  <a:pt x="1255" y="506"/>
                  <a:pt x="1255" y="506"/>
                </a:cubicBezTo>
                <a:cubicBezTo>
                  <a:pt x="1255" y="505"/>
                  <a:pt x="1256" y="505"/>
                  <a:pt x="1256" y="504"/>
                </a:cubicBezTo>
                <a:cubicBezTo>
                  <a:pt x="1256" y="504"/>
                  <a:pt x="1256" y="503"/>
                  <a:pt x="1256" y="503"/>
                </a:cubicBezTo>
                <a:cubicBezTo>
                  <a:pt x="1257" y="503"/>
                  <a:pt x="1257" y="503"/>
                  <a:pt x="1257" y="502"/>
                </a:cubicBezTo>
                <a:cubicBezTo>
                  <a:pt x="1257" y="502"/>
                  <a:pt x="1257" y="502"/>
                  <a:pt x="1257" y="502"/>
                </a:cubicBezTo>
                <a:cubicBezTo>
                  <a:pt x="1257" y="502"/>
                  <a:pt x="1256" y="502"/>
                  <a:pt x="1256" y="502"/>
                </a:cubicBezTo>
                <a:cubicBezTo>
                  <a:pt x="1256" y="502"/>
                  <a:pt x="1256" y="502"/>
                  <a:pt x="1256" y="503"/>
                </a:cubicBezTo>
                <a:cubicBezTo>
                  <a:pt x="1256" y="503"/>
                  <a:pt x="1255" y="503"/>
                  <a:pt x="1255" y="503"/>
                </a:cubicBezTo>
                <a:cubicBezTo>
                  <a:pt x="1255" y="503"/>
                  <a:pt x="1255" y="503"/>
                  <a:pt x="1255" y="502"/>
                </a:cubicBezTo>
                <a:cubicBezTo>
                  <a:pt x="1254" y="502"/>
                  <a:pt x="1254" y="502"/>
                  <a:pt x="1254" y="503"/>
                </a:cubicBezTo>
                <a:cubicBezTo>
                  <a:pt x="1253" y="503"/>
                  <a:pt x="1253" y="503"/>
                  <a:pt x="1253" y="503"/>
                </a:cubicBezTo>
                <a:cubicBezTo>
                  <a:pt x="1252" y="504"/>
                  <a:pt x="1251" y="504"/>
                  <a:pt x="1250" y="504"/>
                </a:cubicBezTo>
                <a:cubicBezTo>
                  <a:pt x="1250" y="504"/>
                  <a:pt x="1250" y="504"/>
                  <a:pt x="1250" y="504"/>
                </a:cubicBezTo>
                <a:cubicBezTo>
                  <a:pt x="1249" y="504"/>
                  <a:pt x="1248" y="505"/>
                  <a:pt x="1247" y="506"/>
                </a:cubicBezTo>
                <a:cubicBezTo>
                  <a:pt x="1246" y="508"/>
                  <a:pt x="1245" y="509"/>
                  <a:pt x="1243" y="509"/>
                </a:cubicBezTo>
                <a:cubicBezTo>
                  <a:pt x="1243" y="509"/>
                  <a:pt x="1243" y="509"/>
                  <a:pt x="1243" y="509"/>
                </a:cubicBezTo>
                <a:cubicBezTo>
                  <a:pt x="1243" y="509"/>
                  <a:pt x="1242" y="509"/>
                  <a:pt x="1242" y="508"/>
                </a:cubicBezTo>
                <a:cubicBezTo>
                  <a:pt x="1240" y="507"/>
                  <a:pt x="1241" y="504"/>
                  <a:pt x="1241" y="504"/>
                </a:cubicBezTo>
                <a:cubicBezTo>
                  <a:pt x="1241" y="501"/>
                  <a:pt x="1242" y="499"/>
                  <a:pt x="1244" y="498"/>
                </a:cubicBezTo>
                <a:cubicBezTo>
                  <a:pt x="1243" y="498"/>
                  <a:pt x="1243" y="498"/>
                  <a:pt x="1243" y="498"/>
                </a:cubicBezTo>
                <a:cubicBezTo>
                  <a:pt x="1242" y="498"/>
                  <a:pt x="1241" y="498"/>
                  <a:pt x="1241" y="497"/>
                </a:cubicBezTo>
                <a:cubicBezTo>
                  <a:pt x="1240" y="496"/>
                  <a:pt x="1240" y="494"/>
                  <a:pt x="1240" y="493"/>
                </a:cubicBezTo>
                <a:cubicBezTo>
                  <a:pt x="1240" y="493"/>
                  <a:pt x="1240" y="493"/>
                  <a:pt x="1240" y="493"/>
                </a:cubicBezTo>
                <a:cubicBezTo>
                  <a:pt x="1240" y="493"/>
                  <a:pt x="1239" y="492"/>
                  <a:pt x="1239" y="491"/>
                </a:cubicBezTo>
                <a:cubicBezTo>
                  <a:pt x="1238" y="489"/>
                  <a:pt x="1242" y="488"/>
                  <a:pt x="1243" y="488"/>
                </a:cubicBezTo>
                <a:cubicBezTo>
                  <a:pt x="1243" y="488"/>
                  <a:pt x="1243" y="488"/>
                  <a:pt x="1244" y="488"/>
                </a:cubicBezTo>
                <a:cubicBezTo>
                  <a:pt x="1245" y="487"/>
                  <a:pt x="1247" y="486"/>
                  <a:pt x="1248" y="485"/>
                </a:cubicBezTo>
                <a:cubicBezTo>
                  <a:pt x="1248" y="484"/>
                  <a:pt x="1249" y="484"/>
                  <a:pt x="1249" y="484"/>
                </a:cubicBezTo>
                <a:cubicBezTo>
                  <a:pt x="1249" y="484"/>
                  <a:pt x="1249" y="484"/>
                  <a:pt x="1249" y="484"/>
                </a:cubicBezTo>
                <a:cubicBezTo>
                  <a:pt x="1248" y="484"/>
                  <a:pt x="1247" y="485"/>
                  <a:pt x="1247" y="485"/>
                </a:cubicBezTo>
                <a:cubicBezTo>
                  <a:pt x="1245" y="486"/>
                  <a:pt x="1243" y="488"/>
                  <a:pt x="1241" y="488"/>
                </a:cubicBezTo>
                <a:cubicBezTo>
                  <a:pt x="1240" y="488"/>
                  <a:pt x="1240" y="488"/>
                  <a:pt x="1240" y="488"/>
                </a:cubicBezTo>
                <a:cubicBezTo>
                  <a:pt x="1239" y="488"/>
                  <a:pt x="1239" y="488"/>
                  <a:pt x="1238" y="488"/>
                </a:cubicBezTo>
                <a:cubicBezTo>
                  <a:pt x="1238" y="487"/>
                  <a:pt x="1238" y="486"/>
                  <a:pt x="1238" y="486"/>
                </a:cubicBezTo>
                <a:cubicBezTo>
                  <a:pt x="1238" y="486"/>
                  <a:pt x="1238" y="485"/>
                  <a:pt x="1237" y="485"/>
                </a:cubicBezTo>
                <a:cubicBezTo>
                  <a:pt x="1237" y="486"/>
                  <a:pt x="1237" y="486"/>
                  <a:pt x="1237" y="486"/>
                </a:cubicBezTo>
                <a:cubicBezTo>
                  <a:pt x="1238" y="487"/>
                  <a:pt x="1237" y="487"/>
                  <a:pt x="1237" y="487"/>
                </a:cubicBezTo>
                <a:cubicBezTo>
                  <a:pt x="1237" y="488"/>
                  <a:pt x="1236" y="488"/>
                  <a:pt x="1236" y="488"/>
                </a:cubicBezTo>
                <a:cubicBezTo>
                  <a:pt x="1235" y="488"/>
                  <a:pt x="1234" y="487"/>
                  <a:pt x="1234" y="486"/>
                </a:cubicBezTo>
                <a:cubicBezTo>
                  <a:pt x="1234" y="486"/>
                  <a:pt x="1234" y="485"/>
                  <a:pt x="1234" y="485"/>
                </a:cubicBezTo>
                <a:cubicBezTo>
                  <a:pt x="1233" y="485"/>
                  <a:pt x="1233" y="484"/>
                  <a:pt x="1234" y="484"/>
                </a:cubicBezTo>
                <a:cubicBezTo>
                  <a:pt x="1234" y="483"/>
                  <a:pt x="1234" y="483"/>
                  <a:pt x="1234" y="483"/>
                </a:cubicBezTo>
                <a:cubicBezTo>
                  <a:pt x="1235" y="482"/>
                  <a:pt x="1235" y="482"/>
                  <a:pt x="1236" y="482"/>
                </a:cubicBezTo>
                <a:cubicBezTo>
                  <a:pt x="1236" y="482"/>
                  <a:pt x="1236" y="482"/>
                  <a:pt x="1236" y="482"/>
                </a:cubicBezTo>
                <a:cubicBezTo>
                  <a:pt x="1237" y="480"/>
                  <a:pt x="1239" y="479"/>
                  <a:pt x="1241" y="479"/>
                </a:cubicBezTo>
                <a:cubicBezTo>
                  <a:pt x="1240" y="479"/>
                  <a:pt x="1239" y="479"/>
                  <a:pt x="1238" y="478"/>
                </a:cubicBezTo>
                <a:cubicBezTo>
                  <a:pt x="1238" y="478"/>
                  <a:pt x="1237" y="478"/>
                  <a:pt x="1237" y="478"/>
                </a:cubicBezTo>
                <a:cubicBezTo>
                  <a:pt x="1237" y="477"/>
                  <a:pt x="1237" y="477"/>
                  <a:pt x="1237" y="476"/>
                </a:cubicBezTo>
                <a:cubicBezTo>
                  <a:pt x="1237" y="475"/>
                  <a:pt x="1238" y="475"/>
                  <a:pt x="1238" y="474"/>
                </a:cubicBezTo>
                <a:cubicBezTo>
                  <a:pt x="1237" y="475"/>
                  <a:pt x="1235" y="475"/>
                  <a:pt x="1234" y="474"/>
                </a:cubicBezTo>
                <a:cubicBezTo>
                  <a:pt x="1233" y="474"/>
                  <a:pt x="1232" y="473"/>
                  <a:pt x="1231" y="472"/>
                </a:cubicBezTo>
                <a:cubicBezTo>
                  <a:pt x="1231" y="471"/>
                  <a:pt x="1231" y="471"/>
                  <a:pt x="1232" y="470"/>
                </a:cubicBezTo>
                <a:cubicBezTo>
                  <a:pt x="1232" y="469"/>
                  <a:pt x="1233" y="469"/>
                  <a:pt x="1234" y="469"/>
                </a:cubicBezTo>
                <a:cubicBezTo>
                  <a:pt x="1234" y="468"/>
                  <a:pt x="1234" y="468"/>
                  <a:pt x="1234" y="468"/>
                </a:cubicBezTo>
                <a:cubicBezTo>
                  <a:pt x="1234" y="468"/>
                  <a:pt x="1235" y="468"/>
                  <a:pt x="1235" y="467"/>
                </a:cubicBezTo>
                <a:cubicBezTo>
                  <a:pt x="1235" y="466"/>
                  <a:pt x="1236" y="466"/>
                  <a:pt x="1237" y="465"/>
                </a:cubicBezTo>
                <a:cubicBezTo>
                  <a:pt x="1238" y="465"/>
                  <a:pt x="1239" y="464"/>
                  <a:pt x="1240" y="463"/>
                </a:cubicBezTo>
                <a:cubicBezTo>
                  <a:pt x="1240" y="463"/>
                  <a:pt x="1240" y="463"/>
                  <a:pt x="1240" y="463"/>
                </a:cubicBezTo>
                <a:cubicBezTo>
                  <a:pt x="1239" y="463"/>
                  <a:pt x="1237" y="463"/>
                  <a:pt x="1236" y="462"/>
                </a:cubicBezTo>
                <a:cubicBezTo>
                  <a:pt x="1235" y="462"/>
                  <a:pt x="1235" y="462"/>
                  <a:pt x="1235" y="461"/>
                </a:cubicBezTo>
                <a:cubicBezTo>
                  <a:pt x="1234" y="461"/>
                  <a:pt x="1234" y="461"/>
                  <a:pt x="1234" y="460"/>
                </a:cubicBezTo>
                <a:cubicBezTo>
                  <a:pt x="1233" y="460"/>
                  <a:pt x="1233" y="459"/>
                  <a:pt x="1232" y="459"/>
                </a:cubicBezTo>
                <a:cubicBezTo>
                  <a:pt x="1232" y="458"/>
                  <a:pt x="1232" y="457"/>
                  <a:pt x="1233" y="457"/>
                </a:cubicBezTo>
                <a:cubicBezTo>
                  <a:pt x="1234" y="456"/>
                  <a:pt x="1235" y="456"/>
                  <a:pt x="1235" y="456"/>
                </a:cubicBezTo>
                <a:cubicBezTo>
                  <a:pt x="1236" y="455"/>
                  <a:pt x="1236" y="455"/>
                  <a:pt x="1237" y="455"/>
                </a:cubicBezTo>
                <a:cubicBezTo>
                  <a:pt x="1236" y="455"/>
                  <a:pt x="1236" y="455"/>
                  <a:pt x="1235" y="455"/>
                </a:cubicBezTo>
                <a:cubicBezTo>
                  <a:pt x="1234" y="454"/>
                  <a:pt x="1233" y="454"/>
                  <a:pt x="1233" y="453"/>
                </a:cubicBezTo>
                <a:cubicBezTo>
                  <a:pt x="1233" y="451"/>
                  <a:pt x="1236" y="450"/>
                  <a:pt x="1236" y="450"/>
                </a:cubicBezTo>
                <a:cubicBezTo>
                  <a:pt x="1237" y="450"/>
                  <a:pt x="1238" y="449"/>
                  <a:pt x="1239" y="448"/>
                </a:cubicBezTo>
                <a:cubicBezTo>
                  <a:pt x="1238" y="449"/>
                  <a:pt x="1237" y="448"/>
                  <a:pt x="1237" y="448"/>
                </a:cubicBezTo>
                <a:cubicBezTo>
                  <a:pt x="1237" y="447"/>
                  <a:pt x="1237" y="447"/>
                  <a:pt x="1237" y="446"/>
                </a:cubicBezTo>
                <a:cubicBezTo>
                  <a:pt x="1238" y="444"/>
                  <a:pt x="1239" y="443"/>
                  <a:pt x="1240" y="441"/>
                </a:cubicBezTo>
                <a:cubicBezTo>
                  <a:pt x="1241" y="440"/>
                  <a:pt x="1242" y="440"/>
                  <a:pt x="1244" y="440"/>
                </a:cubicBezTo>
                <a:cubicBezTo>
                  <a:pt x="1243" y="440"/>
                  <a:pt x="1243" y="439"/>
                  <a:pt x="1243" y="439"/>
                </a:cubicBezTo>
                <a:cubicBezTo>
                  <a:pt x="1242" y="439"/>
                  <a:pt x="1241" y="438"/>
                  <a:pt x="1241" y="437"/>
                </a:cubicBezTo>
                <a:cubicBezTo>
                  <a:pt x="1240" y="437"/>
                  <a:pt x="1240" y="437"/>
                  <a:pt x="1240" y="436"/>
                </a:cubicBezTo>
                <a:cubicBezTo>
                  <a:pt x="1240" y="436"/>
                  <a:pt x="1240" y="435"/>
                  <a:pt x="1241" y="435"/>
                </a:cubicBezTo>
                <a:cubicBezTo>
                  <a:pt x="1242" y="434"/>
                  <a:pt x="1244" y="434"/>
                  <a:pt x="1245" y="435"/>
                </a:cubicBezTo>
                <a:cubicBezTo>
                  <a:pt x="1246" y="435"/>
                  <a:pt x="1247" y="436"/>
                  <a:pt x="1248" y="436"/>
                </a:cubicBezTo>
                <a:cubicBezTo>
                  <a:pt x="1248" y="437"/>
                  <a:pt x="1248" y="437"/>
                  <a:pt x="1249" y="437"/>
                </a:cubicBezTo>
                <a:cubicBezTo>
                  <a:pt x="1249" y="437"/>
                  <a:pt x="1250" y="437"/>
                  <a:pt x="1251" y="438"/>
                </a:cubicBezTo>
                <a:cubicBezTo>
                  <a:pt x="1252" y="439"/>
                  <a:pt x="1254" y="439"/>
                  <a:pt x="1256" y="439"/>
                </a:cubicBezTo>
                <a:cubicBezTo>
                  <a:pt x="1256" y="439"/>
                  <a:pt x="1256" y="439"/>
                  <a:pt x="1256" y="439"/>
                </a:cubicBezTo>
                <a:cubicBezTo>
                  <a:pt x="1256" y="439"/>
                  <a:pt x="1256" y="439"/>
                  <a:pt x="1256" y="439"/>
                </a:cubicBezTo>
                <a:cubicBezTo>
                  <a:pt x="1257" y="439"/>
                  <a:pt x="1257" y="439"/>
                  <a:pt x="1258" y="439"/>
                </a:cubicBezTo>
                <a:cubicBezTo>
                  <a:pt x="1257" y="439"/>
                  <a:pt x="1257" y="438"/>
                  <a:pt x="1257" y="437"/>
                </a:cubicBezTo>
                <a:cubicBezTo>
                  <a:pt x="1257" y="436"/>
                  <a:pt x="1257" y="436"/>
                  <a:pt x="1257" y="435"/>
                </a:cubicBezTo>
                <a:cubicBezTo>
                  <a:pt x="1258" y="435"/>
                  <a:pt x="1258" y="435"/>
                  <a:pt x="1258" y="434"/>
                </a:cubicBezTo>
                <a:cubicBezTo>
                  <a:pt x="1257" y="434"/>
                  <a:pt x="1257" y="435"/>
                  <a:pt x="1256" y="435"/>
                </a:cubicBezTo>
                <a:cubicBezTo>
                  <a:pt x="1255" y="436"/>
                  <a:pt x="1254" y="437"/>
                  <a:pt x="1253" y="437"/>
                </a:cubicBezTo>
                <a:cubicBezTo>
                  <a:pt x="1252" y="437"/>
                  <a:pt x="1251" y="436"/>
                  <a:pt x="1249" y="435"/>
                </a:cubicBezTo>
                <a:cubicBezTo>
                  <a:pt x="1248" y="434"/>
                  <a:pt x="1248" y="433"/>
                  <a:pt x="1248" y="432"/>
                </a:cubicBezTo>
                <a:cubicBezTo>
                  <a:pt x="1248" y="430"/>
                  <a:pt x="1250" y="429"/>
                  <a:pt x="1251" y="429"/>
                </a:cubicBezTo>
                <a:cubicBezTo>
                  <a:pt x="1253" y="428"/>
                  <a:pt x="1255" y="428"/>
                  <a:pt x="1257" y="429"/>
                </a:cubicBezTo>
                <a:cubicBezTo>
                  <a:pt x="1257" y="429"/>
                  <a:pt x="1258" y="430"/>
                  <a:pt x="1258" y="430"/>
                </a:cubicBezTo>
                <a:cubicBezTo>
                  <a:pt x="1258" y="429"/>
                  <a:pt x="1258" y="429"/>
                  <a:pt x="1259" y="429"/>
                </a:cubicBezTo>
                <a:cubicBezTo>
                  <a:pt x="1259" y="429"/>
                  <a:pt x="1259" y="428"/>
                  <a:pt x="1259" y="427"/>
                </a:cubicBezTo>
                <a:cubicBezTo>
                  <a:pt x="1260" y="427"/>
                  <a:pt x="1260" y="427"/>
                  <a:pt x="1260" y="427"/>
                </a:cubicBezTo>
                <a:cubicBezTo>
                  <a:pt x="1260" y="426"/>
                  <a:pt x="1260" y="426"/>
                  <a:pt x="1259" y="426"/>
                </a:cubicBezTo>
                <a:cubicBezTo>
                  <a:pt x="1259" y="425"/>
                  <a:pt x="1259" y="424"/>
                  <a:pt x="1259" y="424"/>
                </a:cubicBezTo>
                <a:cubicBezTo>
                  <a:pt x="1259" y="423"/>
                  <a:pt x="1259" y="423"/>
                  <a:pt x="1260" y="422"/>
                </a:cubicBezTo>
                <a:cubicBezTo>
                  <a:pt x="1260" y="422"/>
                  <a:pt x="1260" y="422"/>
                  <a:pt x="1260" y="422"/>
                </a:cubicBezTo>
                <a:cubicBezTo>
                  <a:pt x="1260" y="422"/>
                  <a:pt x="1260" y="422"/>
                  <a:pt x="1260" y="422"/>
                </a:cubicBezTo>
                <a:cubicBezTo>
                  <a:pt x="1260" y="421"/>
                  <a:pt x="1260" y="421"/>
                  <a:pt x="1260" y="421"/>
                </a:cubicBezTo>
                <a:cubicBezTo>
                  <a:pt x="1260" y="420"/>
                  <a:pt x="1260" y="420"/>
                  <a:pt x="1260" y="420"/>
                </a:cubicBezTo>
                <a:cubicBezTo>
                  <a:pt x="1260" y="419"/>
                  <a:pt x="1261" y="418"/>
                  <a:pt x="1262" y="418"/>
                </a:cubicBezTo>
                <a:cubicBezTo>
                  <a:pt x="1263" y="418"/>
                  <a:pt x="1264" y="419"/>
                  <a:pt x="1264" y="420"/>
                </a:cubicBezTo>
                <a:cubicBezTo>
                  <a:pt x="1265" y="420"/>
                  <a:pt x="1265" y="421"/>
                  <a:pt x="1265" y="421"/>
                </a:cubicBezTo>
                <a:cubicBezTo>
                  <a:pt x="1265" y="421"/>
                  <a:pt x="1266" y="421"/>
                  <a:pt x="1266" y="421"/>
                </a:cubicBezTo>
                <a:cubicBezTo>
                  <a:pt x="1267" y="421"/>
                  <a:pt x="1267" y="421"/>
                  <a:pt x="1267" y="421"/>
                </a:cubicBezTo>
                <a:cubicBezTo>
                  <a:pt x="1267" y="422"/>
                  <a:pt x="1267" y="422"/>
                  <a:pt x="1267" y="422"/>
                </a:cubicBezTo>
                <a:cubicBezTo>
                  <a:pt x="1268" y="422"/>
                  <a:pt x="1268" y="421"/>
                  <a:pt x="1268" y="421"/>
                </a:cubicBezTo>
                <a:cubicBezTo>
                  <a:pt x="1268" y="420"/>
                  <a:pt x="1267" y="420"/>
                  <a:pt x="1267" y="420"/>
                </a:cubicBezTo>
                <a:cubicBezTo>
                  <a:pt x="1266" y="419"/>
                  <a:pt x="1265" y="419"/>
                  <a:pt x="1265" y="418"/>
                </a:cubicBezTo>
                <a:cubicBezTo>
                  <a:pt x="1264" y="418"/>
                  <a:pt x="1264" y="417"/>
                  <a:pt x="1264" y="417"/>
                </a:cubicBezTo>
                <a:cubicBezTo>
                  <a:pt x="1263" y="417"/>
                  <a:pt x="1263" y="416"/>
                  <a:pt x="1263" y="416"/>
                </a:cubicBezTo>
                <a:cubicBezTo>
                  <a:pt x="1263" y="414"/>
                  <a:pt x="1264" y="413"/>
                  <a:pt x="1265" y="412"/>
                </a:cubicBezTo>
                <a:cubicBezTo>
                  <a:pt x="1265" y="412"/>
                  <a:pt x="1265" y="412"/>
                  <a:pt x="1265" y="412"/>
                </a:cubicBezTo>
                <a:cubicBezTo>
                  <a:pt x="1266" y="411"/>
                  <a:pt x="1266" y="411"/>
                  <a:pt x="1266" y="410"/>
                </a:cubicBezTo>
                <a:cubicBezTo>
                  <a:pt x="1267" y="410"/>
                  <a:pt x="1267" y="410"/>
                  <a:pt x="1268" y="409"/>
                </a:cubicBezTo>
                <a:cubicBezTo>
                  <a:pt x="1268" y="409"/>
                  <a:pt x="1269" y="409"/>
                  <a:pt x="1269" y="409"/>
                </a:cubicBezTo>
                <a:cubicBezTo>
                  <a:pt x="1269" y="409"/>
                  <a:pt x="1269" y="409"/>
                  <a:pt x="1269" y="409"/>
                </a:cubicBezTo>
                <a:cubicBezTo>
                  <a:pt x="1269" y="408"/>
                  <a:pt x="1269" y="407"/>
                  <a:pt x="1269" y="407"/>
                </a:cubicBezTo>
                <a:cubicBezTo>
                  <a:pt x="1270" y="406"/>
                  <a:pt x="1270" y="406"/>
                  <a:pt x="1270" y="406"/>
                </a:cubicBezTo>
                <a:cubicBezTo>
                  <a:pt x="1271" y="405"/>
                  <a:pt x="1271" y="405"/>
                  <a:pt x="1271" y="405"/>
                </a:cubicBezTo>
                <a:cubicBezTo>
                  <a:pt x="1271" y="405"/>
                  <a:pt x="1271" y="405"/>
                  <a:pt x="1271" y="405"/>
                </a:cubicBezTo>
                <a:cubicBezTo>
                  <a:pt x="1271" y="405"/>
                  <a:pt x="1271" y="405"/>
                  <a:pt x="1271" y="404"/>
                </a:cubicBezTo>
                <a:cubicBezTo>
                  <a:pt x="1272" y="404"/>
                  <a:pt x="1272" y="404"/>
                  <a:pt x="1272" y="404"/>
                </a:cubicBezTo>
                <a:cubicBezTo>
                  <a:pt x="1271" y="403"/>
                  <a:pt x="1270" y="403"/>
                  <a:pt x="1269" y="403"/>
                </a:cubicBezTo>
                <a:cubicBezTo>
                  <a:pt x="1268" y="403"/>
                  <a:pt x="1268" y="403"/>
                  <a:pt x="1268" y="403"/>
                </a:cubicBezTo>
                <a:cubicBezTo>
                  <a:pt x="1268" y="403"/>
                  <a:pt x="1268" y="403"/>
                  <a:pt x="1268" y="403"/>
                </a:cubicBezTo>
                <a:cubicBezTo>
                  <a:pt x="1267" y="403"/>
                  <a:pt x="1267" y="403"/>
                  <a:pt x="1266" y="404"/>
                </a:cubicBezTo>
                <a:cubicBezTo>
                  <a:pt x="1266" y="404"/>
                  <a:pt x="1266" y="404"/>
                  <a:pt x="1267" y="404"/>
                </a:cubicBezTo>
                <a:cubicBezTo>
                  <a:pt x="1267" y="405"/>
                  <a:pt x="1267" y="407"/>
                  <a:pt x="1267" y="408"/>
                </a:cubicBezTo>
                <a:cubicBezTo>
                  <a:pt x="1267" y="409"/>
                  <a:pt x="1266" y="409"/>
                  <a:pt x="1266" y="409"/>
                </a:cubicBezTo>
                <a:cubicBezTo>
                  <a:pt x="1266" y="410"/>
                  <a:pt x="1266" y="410"/>
                  <a:pt x="1266" y="410"/>
                </a:cubicBezTo>
                <a:cubicBezTo>
                  <a:pt x="1265" y="411"/>
                  <a:pt x="1263" y="411"/>
                  <a:pt x="1262" y="410"/>
                </a:cubicBezTo>
                <a:cubicBezTo>
                  <a:pt x="1262" y="410"/>
                  <a:pt x="1262" y="409"/>
                  <a:pt x="1262" y="408"/>
                </a:cubicBezTo>
                <a:cubicBezTo>
                  <a:pt x="1262" y="408"/>
                  <a:pt x="1262" y="408"/>
                  <a:pt x="1263" y="407"/>
                </a:cubicBezTo>
                <a:cubicBezTo>
                  <a:pt x="1263" y="407"/>
                  <a:pt x="1263" y="407"/>
                  <a:pt x="1263" y="407"/>
                </a:cubicBezTo>
                <a:cubicBezTo>
                  <a:pt x="1263" y="407"/>
                  <a:pt x="1263" y="407"/>
                  <a:pt x="1263" y="407"/>
                </a:cubicBezTo>
                <a:cubicBezTo>
                  <a:pt x="1262" y="406"/>
                  <a:pt x="1262" y="405"/>
                  <a:pt x="1263" y="405"/>
                </a:cubicBezTo>
                <a:cubicBezTo>
                  <a:pt x="1263" y="404"/>
                  <a:pt x="1263" y="404"/>
                  <a:pt x="1263" y="404"/>
                </a:cubicBezTo>
                <a:cubicBezTo>
                  <a:pt x="1262" y="404"/>
                  <a:pt x="1260" y="403"/>
                  <a:pt x="1259" y="402"/>
                </a:cubicBezTo>
                <a:cubicBezTo>
                  <a:pt x="1258" y="401"/>
                  <a:pt x="1257" y="399"/>
                  <a:pt x="1257" y="398"/>
                </a:cubicBezTo>
                <a:cubicBezTo>
                  <a:pt x="1256" y="398"/>
                  <a:pt x="1256" y="397"/>
                  <a:pt x="1255" y="397"/>
                </a:cubicBezTo>
                <a:cubicBezTo>
                  <a:pt x="1254" y="397"/>
                  <a:pt x="1253" y="397"/>
                  <a:pt x="1253" y="396"/>
                </a:cubicBezTo>
                <a:cubicBezTo>
                  <a:pt x="1252" y="396"/>
                  <a:pt x="1252" y="396"/>
                  <a:pt x="1252" y="396"/>
                </a:cubicBezTo>
                <a:cubicBezTo>
                  <a:pt x="1251" y="395"/>
                  <a:pt x="1251" y="395"/>
                  <a:pt x="1250" y="395"/>
                </a:cubicBezTo>
                <a:cubicBezTo>
                  <a:pt x="1249" y="394"/>
                  <a:pt x="1248" y="394"/>
                  <a:pt x="1247" y="394"/>
                </a:cubicBezTo>
                <a:cubicBezTo>
                  <a:pt x="1246" y="393"/>
                  <a:pt x="1244" y="393"/>
                  <a:pt x="1243" y="392"/>
                </a:cubicBezTo>
                <a:cubicBezTo>
                  <a:pt x="1241" y="391"/>
                  <a:pt x="1241" y="389"/>
                  <a:pt x="1240" y="388"/>
                </a:cubicBezTo>
                <a:cubicBezTo>
                  <a:pt x="1240" y="387"/>
                  <a:pt x="1239" y="387"/>
                  <a:pt x="1239" y="386"/>
                </a:cubicBezTo>
                <a:cubicBezTo>
                  <a:pt x="1238" y="385"/>
                  <a:pt x="1238" y="384"/>
                  <a:pt x="1238" y="383"/>
                </a:cubicBezTo>
                <a:cubicBezTo>
                  <a:pt x="1239" y="382"/>
                  <a:pt x="1242" y="381"/>
                  <a:pt x="1243" y="381"/>
                </a:cubicBezTo>
                <a:cubicBezTo>
                  <a:pt x="1244" y="381"/>
                  <a:pt x="1245" y="381"/>
                  <a:pt x="1245" y="381"/>
                </a:cubicBezTo>
                <a:cubicBezTo>
                  <a:pt x="1247" y="381"/>
                  <a:pt x="1249" y="381"/>
                  <a:pt x="1251" y="381"/>
                </a:cubicBezTo>
                <a:cubicBezTo>
                  <a:pt x="1252" y="381"/>
                  <a:pt x="1253" y="382"/>
                  <a:pt x="1255" y="382"/>
                </a:cubicBezTo>
                <a:cubicBezTo>
                  <a:pt x="1256" y="383"/>
                  <a:pt x="1257" y="383"/>
                  <a:pt x="1258" y="384"/>
                </a:cubicBezTo>
                <a:cubicBezTo>
                  <a:pt x="1259" y="384"/>
                  <a:pt x="1260" y="386"/>
                  <a:pt x="1261" y="387"/>
                </a:cubicBezTo>
                <a:cubicBezTo>
                  <a:pt x="1261" y="387"/>
                  <a:pt x="1262" y="388"/>
                  <a:pt x="1262" y="388"/>
                </a:cubicBezTo>
                <a:cubicBezTo>
                  <a:pt x="1262" y="388"/>
                  <a:pt x="1262" y="388"/>
                  <a:pt x="1263" y="389"/>
                </a:cubicBezTo>
                <a:cubicBezTo>
                  <a:pt x="1263" y="390"/>
                  <a:pt x="1264" y="391"/>
                  <a:pt x="1265" y="391"/>
                </a:cubicBezTo>
                <a:cubicBezTo>
                  <a:pt x="1265" y="391"/>
                  <a:pt x="1266" y="392"/>
                  <a:pt x="1266" y="392"/>
                </a:cubicBezTo>
                <a:cubicBezTo>
                  <a:pt x="1267" y="392"/>
                  <a:pt x="1267" y="392"/>
                  <a:pt x="1267" y="393"/>
                </a:cubicBezTo>
                <a:cubicBezTo>
                  <a:pt x="1268" y="393"/>
                  <a:pt x="1268" y="393"/>
                  <a:pt x="1268" y="393"/>
                </a:cubicBezTo>
                <a:cubicBezTo>
                  <a:pt x="1268" y="393"/>
                  <a:pt x="1268" y="393"/>
                  <a:pt x="1268" y="392"/>
                </a:cubicBezTo>
                <a:cubicBezTo>
                  <a:pt x="1268" y="392"/>
                  <a:pt x="1268" y="392"/>
                  <a:pt x="1268" y="392"/>
                </a:cubicBezTo>
                <a:cubicBezTo>
                  <a:pt x="1268" y="392"/>
                  <a:pt x="1268" y="392"/>
                  <a:pt x="1268" y="391"/>
                </a:cubicBezTo>
                <a:cubicBezTo>
                  <a:pt x="1267" y="391"/>
                  <a:pt x="1267" y="390"/>
                  <a:pt x="1267" y="389"/>
                </a:cubicBezTo>
                <a:cubicBezTo>
                  <a:pt x="1267" y="389"/>
                  <a:pt x="1267" y="389"/>
                  <a:pt x="1267" y="389"/>
                </a:cubicBezTo>
                <a:cubicBezTo>
                  <a:pt x="1266" y="387"/>
                  <a:pt x="1265" y="385"/>
                  <a:pt x="1264" y="384"/>
                </a:cubicBezTo>
                <a:cubicBezTo>
                  <a:pt x="1264" y="383"/>
                  <a:pt x="1264" y="383"/>
                  <a:pt x="1264" y="383"/>
                </a:cubicBezTo>
                <a:cubicBezTo>
                  <a:pt x="1264" y="383"/>
                  <a:pt x="1264" y="382"/>
                  <a:pt x="1264" y="382"/>
                </a:cubicBezTo>
                <a:cubicBezTo>
                  <a:pt x="1264" y="381"/>
                  <a:pt x="1263" y="380"/>
                  <a:pt x="1263" y="380"/>
                </a:cubicBezTo>
                <a:cubicBezTo>
                  <a:pt x="1263" y="379"/>
                  <a:pt x="1263" y="378"/>
                  <a:pt x="1263" y="378"/>
                </a:cubicBezTo>
                <a:cubicBezTo>
                  <a:pt x="1263" y="377"/>
                  <a:pt x="1263" y="377"/>
                  <a:pt x="1264" y="376"/>
                </a:cubicBezTo>
                <a:cubicBezTo>
                  <a:pt x="1263" y="377"/>
                  <a:pt x="1262" y="377"/>
                  <a:pt x="1262" y="378"/>
                </a:cubicBezTo>
                <a:cubicBezTo>
                  <a:pt x="1261" y="378"/>
                  <a:pt x="1259" y="378"/>
                  <a:pt x="1259" y="377"/>
                </a:cubicBezTo>
                <a:cubicBezTo>
                  <a:pt x="1259" y="376"/>
                  <a:pt x="1259" y="376"/>
                  <a:pt x="1259" y="376"/>
                </a:cubicBezTo>
                <a:cubicBezTo>
                  <a:pt x="1259" y="376"/>
                  <a:pt x="1259" y="376"/>
                  <a:pt x="1259" y="376"/>
                </a:cubicBezTo>
                <a:cubicBezTo>
                  <a:pt x="1259" y="377"/>
                  <a:pt x="1259" y="377"/>
                  <a:pt x="1258" y="377"/>
                </a:cubicBezTo>
                <a:cubicBezTo>
                  <a:pt x="1258" y="377"/>
                  <a:pt x="1257" y="378"/>
                  <a:pt x="1257" y="378"/>
                </a:cubicBezTo>
                <a:cubicBezTo>
                  <a:pt x="1255" y="378"/>
                  <a:pt x="1254" y="377"/>
                  <a:pt x="1254" y="376"/>
                </a:cubicBezTo>
                <a:cubicBezTo>
                  <a:pt x="1254" y="375"/>
                  <a:pt x="1254" y="373"/>
                  <a:pt x="1255" y="372"/>
                </a:cubicBezTo>
                <a:cubicBezTo>
                  <a:pt x="1255" y="371"/>
                  <a:pt x="1256" y="370"/>
                  <a:pt x="1258" y="370"/>
                </a:cubicBezTo>
                <a:cubicBezTo>
                  <a:pt x="1258" y="370"/>
                  <a:pt x="1258" y="370"/>
                  <a:pt x="1259" y="370"/>
                </a:cubicBezTo>
                <a:cubicBezTo>
                  <a:pt x="1259" y="371"/>
                  <a:pt x="1260" y="371"/>
                  <a:pt x="1260" y="373"/>
                </a:cubicBezTo>
                <a:cubicBezTo>
                  <a:pt x="1260" y="373"/>
                  <a:pt x="1260" y="373"/>
                  <a:pt x="1260" y="373"/>
                </a:cubicBezTo>
                <a:cubicBezTo>
                  <a:pt x="1260" y="373"/>
                  <a:pt x="1260" y="373"/>
                  <a:pt x="1260" y="373"/>
                </a:cubicBezTo>
                <a:cubicBezTo>
                  <a:pt x="1260" y="372"/>
                  <a:pt x="1261" y="372"/>
                  <a:pt x="1261" y="371"/>
                </a:cubicBezTo>
                <a:cubicBezTo>
                  <a:pt x="1260" y="371"/>
                  <a:pt x="1260" y="370"/>
                  <a:pt x="1259" y="369"/>
                </a:cubicBezTo>
                <a:cubicBezTo>
                  <a:pt x="1259" y="369"/>
                  <a:pt x="1259" y="367"/>
                  <a:pt x="1261" y="366"/>
                </a:cubicBezTo>
                <a:cubicBezTo>
                  <a:pt x="1262" y="366"/>
                  <a:pt x="1262" y="366"/>
                  <a:pt x="1262" y="366"/>
                </a:cubicBezTo>
                <a:cubicBezTo>
                  <a:pt x="1262" y="366"/>
                  <a:pt x="1263" y="366"/>
                  <a:pt x="1263" y="366"/>
                </a:cubicBezTo>
                <a:cubicBezTo>
                  <a:pt x="1262" y="366"/>
                  <a:pt x="1262" y="366"/>
                  <a:pt x="1262" y="365"/>
                </a:cubicBezTo>
                <a:cubicBezTo>
                  <a:pt x="1261" y="365"/>
                  <a:pt x="1261" y="365"/>
                  <a:pt x="1260" y="365"/>
                </a:cubicBezTo>
                <a:cubicBezTo>
                  <a:pt x="1260" y="365"/>
                  <a:pt x="1260" y="365"/>
                  <a:pt x="1259" y="365"/>
                </a:cubicBezTo>
                <a:cubicBezTo>
                  <a:pt x="1260" y="365"/>
                  <a:pt x="1260" y="365"/>
                  <a:pt x="1260" y="366"/>
                </a:cubicBezTo>
                <a:cubicBezTo>
                  <a:pt x="1260" y="367"/>
                  <a:pt x="1259" y="368"/>
                  <a:pt x="1258" y="368"/>
                </a:cubicBezTo>
                <a:cubicBezTo>
                  <a:pt x="1258" y="368"/>
                  <a:pt x="1258" y="368"/>
                  <a:pt x="1258" y="368"/>
                </a:cubicBezTo>
                <a:cubicBezTo>
                  <a:pt x="1258" y="369"/>
                  <a:pt x="1257" y="369"/>
                  <a:pt x="1257" y="369"/>
                </a:cubicBezTo>
                <a:cubicBezTo>
                  <a:pt x="1256" y="370"/>
                  <a:pt x="1254" y="369"/>
                  <a:pt x="1254" y="368"/>
                </a:cubicBezTo>
                <a:cubicBezTo>
                  <a:pt x="1253" y="366"/>
                  <a:pt x="1253" y="365"/>
                  <a:pt x="1254" y="365"/>
                </a:cubicBezTo>
                <a:cubicBezTo>
                  <a:pt x="1255" y="364"/>
                  <a:pt x="1256" y="364"/>
                  <a:pt x="1256" y="364"/>
                </a:cubicBezTo>
                <a:cubicBezTo>
                  <a:pt x="1257" y="364"/>
                  <a:pt x="1257" y="364"/>
                  <a:pt x="1257" y="364"/>
                </a:cubicBezTo>
                <a:cubicBezTo>
                  <a:pt x="1257" y="364"/>
                  <a:pt x="1257" y="364"/>
                  <a:pt x="1257" y="364"/>
                </a:cubicBezTo>
                <a:cubicBezTo>
                  <a:pt x="1256" y="364"/>
                  <a:pt x="1256" y="363"/>
                  <a:pt x="1256" y="363"/>
                </a:cubicBezTo>
                <a:cubicBezTo>
                  <a:pt x="1256" y="363"/>
                  <a:pt x="1256" y="363"/>
                  <a:pt x="1255" y="363"/>
                </a:cubicBezTo>
                <a:cubicBezTo>
                  <a:pt x="1255" y="363"/>
                  <a:pt x="1254" y="364"/>
                  <a:pt x="1253" y="364"/>
                </a:cubicBezTo>
                <a:cubicBezTo>
                  <a:pt x="1253" y="364"/>
                  <a:pt x="1253" y="365"/>
                  <a:pt x="1253" y="365"/>
                </a:cubicBezTo>
                <a:cubicBezTo>
                  <a:pt x="1253" y="366"/>
                  <a:pt x="1252" y="367"/>
                  <a:pt x="1252" y="368"/>
                </a:cubicBezTo>
                <a:cubicBezTo>
                  <a:pt x="1251" y="369"/>
                  <a:pt x="1249" y="370"/>
                  <a:pt x="1248" y="370"/>
                </a:cubicBezTo>
                <a:cubicBezTo>
                  <a:pt x="1247" y="371"/>
                  <a:pt x="1247" y="371"/>
                  <a:pt x="1247" y="371"/>
                </a:cubicBezTo>
                <a:cubicBezTo>
                  <a:pt x="1247" y="371"/>
                  <a:pt x="1247" y="371"/>
                  <a:pt x="1247" y="371"/>
                </a:cubicBezTo>
                <a:cubicBezTo>
                  <a:pt x="1245" y="371"/>
                  <a:pt x="1244" y="372"/>
                  <a:pt x="1242" y="372"/>
                </a:cubicBezTo>
                <a:cubicBezTo>
                  <a:pt x="1241" y="371"/>
                  <a:pt x="1240" y="370"/>
                  <a:pt x="1239" y="368"/>
                </a:cubicBezTo>
                <a:cubicBezTo>
                  <a:pt x="1239" y="368"/>
                  <a:pt x="1238" y="367"/>
                  <a:pt x="1238" y="366"/>
                </a:cubicBezTo>
                <a:cubicBezTo>
                  <a:pt x="1237" y="365"/>
                  <a:pt x="1236" y="364"/>
                  <a:pt x="1236" y="363"/>
                </a:cubicBezTo>
                <a:cubicBezTo>
                  <a:pt x="1235" y="361"/>
                  <a:pt x="1237" y="360"/>
                  <a:pt x="1238" y="359"/>
                </a:cubicBezTo>
                <a:cubicBezTo>
                  <a:pt x="1238" y="359"/>
                  <a:pt x="1239" y="358"/>
                  <a:pt x="1239" y="358"/>
                </a:cubicBezTo>
                <a:cubicBezTo>
                  <a:pt x="1240" y="358"/>
                  <a:pt x="1241" y="357"/>
                  <a:pt x="1241" y="357"/>
                </a:cubicBezTo>
                <a:cubicBezTo>
                  <a:pt x="1241" y="356"/>
                  <a:pt x="1241" y="356"/>
                  <a:pt x="1240" y="355"/>
                </a:cubicBezTo>
                <a:cubicBezTo>
                  <a:pt x="1240" y="355"/>
                  <a:pt x="1240" y="354"/>
                  <a:pt x="1240" y="354"/>
                </a:cubicBezTo>
                <a:cubicBezTo>
                  <a:pt x="1239" y="354"/>
                  <a:pt x="1238" y="354"/>
                  <a:pt x="1237" y="352"/>
                </a:cubicBezTo>
                <a:cubicBezTo>
                  <a:pt x="1237" y="351"/>
                  <a:pt x="1238" y="350"/>
                  <a:pt x="1238" y="349"/>
                </a:cubicBezTo>
                <a:cubicBezTo>
                  <a:pt x="1239" y="349"/>
                  <a:pt x="1240" y="349"/>
                  <a:pt x="1240" y="348"/>
                </a:cubicBezTo>
                <a:cubicBezTo>
                  <a:pt x="1241" y="348"/>
                  <a:pt x="1241" y="348"/>
                  <a:pt x="1241" y="348"/>
                </a:cubicBezTo>
                <a:cubicBezTo>
                  <a:pt x="1240" y="348"/>
                  <a:pt x="1240" y="347"/>
                  <a:pt x="1240" y="347"/>
                </a:cubicBezTo>
                <a:cubicBezTo>
                  <a:pt x="1240" y="346"/>
                  <a:pt x="1240" y="345"/>
                  <a:pt x="1241" y="345"/>
                </a:cubicBezTo>
                <a:cubicBezTo>
                  <a:pt x="1241" y="345"/>
                  <a:pt x="1241" y="345"/>
                  <a:pt x="1241" y="345"/>
                </a:cubicBezTo>
                <a:cubicBezTo>
                  <a:pt x="1241" y="345"/>
                  <a:pt x="1240" y="345"/>
                  <a:pt x="1240" y="344"/>
                </a:cubicBezTo>
                <a:cubicBezTo>
                  <a:pt x="1240" y="344"/>
                  <a:pt x="1240" y="344"/>
                  <a:pt x="1240" y="343"/>
                </a:cubicBezTo>
                <a:cubicBezTo>
                  <a:pt x="1240" y="342"/>
                  <a:pt x="1240" y="340"/>
                  <a:pt x="1241" y="338"/>
                </a:cubicBezTo>
                <a:cubicBezTo>
                  <a:pt x="1242" y="336"/>
                  <a:pt x="1244" y="335"/>
                  <a:pt x="1245" y="335"/>
                </a:cubicBezTo>
                <a:cubicBezTo>
                  <a:pt x="1245" y="335"/>
                  <a:pt x="1245" y="335"/>
                  <a:pt x="1245" y="335"/>
                </a:cubicBezTo>
                <a:cubicBezTo>
                  <a:pt x="1247" y="335"/>
                  <a:pt x="1247" y="336"/>
                  <a:pt x="1247" y="337"/>
                </a:cubicBezTo>
                <a:cubicBezTo>
                  <a:pt x="1248" y="339"/>
                  <a:pt x="1247" y="340"/>
                  <a:pt x="1245" y="341"/>
                </a:cubicBezTo>
                <a:cubicBezTo>
                  <a:pt x="1245" y="341"/>
                  <a:pt x="1245" y="341"/>
                  <a:pt x="1244" y="342"/>
                </a:cubicBezTo>
                <a:cubicBezTo>
                  <a:pt x="1244" y="342"/>
                  <a:pt x="1244" y="342"/>
                  <a:pt x="1244" y="343"/>
                </a:cubicBezTo>
                <a:cubicBezTo>
                  <a:pt x="1244" y="343"/>
                  <a:pt x="1244" y="343"/>
                  <a:pt x="1244" y="343"/>
                </a:cubicBezTo>
                <a:cubicBezTo>
                  <a:pt x="1243" y="343"/>
                  <a:pt x="1243" y="343"/>
                  <a:pt x="1243" y="343"/>
                </a:cubicBezTo>
                <a:cubicBezTo>
                  <a:pt x="1243" y="343"/>
                  <a:pt x="1243" y="344"/>
                  <a:pt x="1243" y="344"/>
                </a:cubicBezTo>
                <a:cubicBezTo>
                  <a:pt x="1244" y="344"/>
                  <a:pt x="1244" y="344"/>
                  <a:pt x="1244" y="344"/>
                </a:cubicBezTo>
                <a:cubicBezTo>
                  <a:pt x="1244" y="344"/>
                  <a:pt x="1244" y="344"/>
                  <a:pt x="1245" y="344"/>
                </a:cubicBezTo>
                <a:cubicBezTo>
                  <a:pt x="1245" y="343"/>
                  <a:pt x="1246" y="343"/>
                  <a:pt x="1246" y="343"/>
                </a:cubicBezTo>
                <a:cubicBezTo>
                  <a:pt x="1247" y="343"/>
                  <a:pt x="1247" y="343"/>
                  <a:pt x="1247" y="342"/>
                </a:cubicBezTo>
                <a:cubicBezTo>
                  <a:pt x="1247" y="342"/>
                  <a:pt x="1247" y="341"/>
                  <a:pt x="1247" y="341"/>
                </a:cubicBezTo>
                <a:cubicBezTo>
                  <a:pt x="1247" y="340"/>
                  <a:pt x="1247" y="338"/>
                  <a:pt x="1249" y="337"/>
                </a:cubicBezTo>
                <a:cubicBezTo>
                  <a:pt x="1249" y="337"/>
                  <a:pt x="1249" y="337"/>
                  <a:pt x="1248" y="337"/>
                </a:cubicBezTo>
                <a:cubicBezTo>
                  <a:pt x="1248" y="336"/>
                  <a:pt x="1248" y="336"/>
                  <a:pt x="1248" y="336"/>
                </a:cubicBezTo>
                <a:cubicBezTo>
                  <a:pt x="1248" y="334"/>
                  <a:pt x="1248" y="334"/>
                  <a:pt x="1247" y="334"/>
                </a:cubicBezTo>
                <a:cubicBezTo>
                  <a:pt x="1246" y="334"/>
                  <a:pt x="1245" y="333"/>
                  <a:pt x="1245" y="332"/>
                </a:cubicBezTo>
                <a:cubicBezTo>
                  <a:pt x="1244" y="332"/>
                  <a:pt x="1244" y="332"/>
                  <a:pt x="1244" y="331"/>
                </a:cubicBezTo>
                <a:cubicBezTo>
                  <a:pt x="1244" y="331"/>
                  <a:pt x="1244" y="331"/>
                  <a:pt x="1244" y="331"/>
                </a:cubicBezTo>
                <a:cubicBezTo>
                  <a:pt x="1243" y="331"/>
                  <a:pt x="1242" y="330"/>
                  <a:pt x="1242" y="329"/>
                </a:cubicBezTo>
                <a:cubicBezTo>
                  <a:pt x="1242" y="329"/>
                  <a:pt x="1242" y="329"/>
                  <a:pt x="1242" y="329"/>
                </a:cubicBezTo>
                <a:cubicBezTo>
                  <a:pt x="1242" y="329"/>
                  <a:pt x="1242" y="328"/>
                  <a:pt x="1243" y="328"/>
                </a:cubicBezTo>
                <a:cubicBezTo>
                  <a:pt x="1243" y="327"/>
                  <a:pt x="1243" y="327"/>
                  <a:pt x="1244" y="327"/>
                </a:cubicBezTo>
                <a:cubicBezTo>
                  <a:pt x="1244" y="327"/>
                  <a:pt x="1244" y="327"/>
                  <a:pt x="1244" y="327"/>
                </a:cubicBezTo>
                <a:cubicBezTo>
                  <a:pt x="1245" y="327"/>
                  <a:pt x="1245" y="327"/>
                  <a:pt x="1245" y="327"/>
                </a:cubicBezTo>
                <a:cubicBezTo>
                  <a:pt x="1246" y="328"/>
                  <a:pt x="1246" y="328"/>
                  <a:pt x="1246" y="328"/>
                </a:cubicBezTo>
                <a:cubicBezTo>
                  <a:pt x="1246" y="328"/>
                  <a:pt x="1246" y="327"/>
                  <a:pt x="1246" y="327"/>
                </a:cubicBezTo>
                <a:cubicBezTo>
                  <a:pt x="1246" y="326"/>
                  <a:pt x="1246" y="326"/>
                  <a:pt x="1246" y="326"/>
                </a:cubicBezTo>
                <a:cubicBezTo>
                  <a:pt x="1246" y="326"/>
                  <a:pt x="1247" y="325"/>
                  <a:pt x="1247" y="324"/>
                </a:cubicBezTo>
                <a:cubicBezTo>
                  <a:pt x="1247" y="324"/>
                  <a:pt x="1247" y="323"/>
                  <a:pt x="1246" y="323"/>
                </a:cubicBezTo>
                <a:cubicBezTo>
                  <a:pt x="1246" y="323"/>
                  <a:pt x="1246" y="323"/>
                  <a:pt x="1246" y="323"/>
                </a:cubicBezTo>
                <a:cubicBezTo>
                  <a:pt x="1246" y="323"/>
                  <a:pt x="1245" y="323"/>
                  <a:pt x="1245" y="322"/>
                </a:cubicBezTo>
                <a:cubicBezTo>
                  <a:pt x="1244" y="322"/>
                  <a:pt x="1244" y="321"/>
                  <a:pt x="1244" y="320"/>
                </a:cubicBezTo>
                <a:cubicBezTo>
                  <a:pt x="1244" y="319"/>
                  <a:pt x="1245" y="319"/>
                  <a:pt x="1245" y="318"/>
                </a:cubicBezTo>
                <a:cubicBezTo>
                  <a:pt x="1245" y="318"/>
                  <a:pt x="1245" y="317"/>
                  <a:pt x="1245" y="316"/>
                </a:cubicBezTo>
                <a:cubicBezTo>
                  <a:pt x="1245" y="315"/>
                  <a:pt x="1245" y="315"/>
                  <a:pt x="1245" y="314"/>
                </a:cubicBezTo>
                <a:cubicBezTo>
                  <a:pt x="1245" y="314"/>
                  <a:pt x="1244" y="313"/>
                  <a:pt x="1244" y="313"/>
                </a:cubicBezTo>
                <a:cubicBezTo>
                  <a:pt x="1243" y="314"/>
                  <a:pt x="1242" y="313"/>
                  <a:pt x="1242" y="312"/>
                </a:cubicBezTo>
                <a:cubicBezTo>
                  <a:pt x="1242" y="312"/>
                  <a:pt x="1242" y="312"/>
                  <a:pt x="1242" y="312"/>
                </a:cubicBezTo>
                <a:cubicBezTo>
                  <a:pt x="1241" y="312"/>
                  <a:pt x="1241" y="312"/>
                  <a:pt x="1241" y="312"/>
                </a:cubicBezTo>
                <a:cubicBezTo>
                  <a:pt x="1240" y="312"/>
                  <a:pt x="1239" y="311"/>
                  <a:pt x="1239" y="310"/>
                </a:cubicBezTo>
                <a:cubicBezTo>
                  <a:pt x="1239" y="309"/>
                  <a:pt x="1240" y="308"/>
                  <a:pt x="1241" y="308"/>
                </a:cubicBezTo>
                <a:cubicBezTo>
                  <a:pt x="1241" y="308"/>
                  <a:pt x="1241" y="308"/>
                  <a:pt x="1241" y="308"/>
                </a:cubicBezTo>
                <a:cubicBezTo>
                  <a:pt x="1242" y="308"/>
                  <a:pt x="1242" y="308"/>
                  <a:pt x="1243" y="308"/>
                </a:cubicBezTo>
                <a:cubicBezTo>
                  <a:pt x="1244" y="308"/>
                  <a:pt x="1244" y="309"/>
                  <a:pt x="1245" y="309"/>
                </a:cubicBezTo>
                <a:cubicBezTo>
                  <a:pt x="1245" y="310"/>
                  <a:pt x="1245" y="310"/>
                  <a:pt x="1245" y="311"/>
                </a:cubicBezTo>
                <a:cubicBezTo>
                  <a:pt x="1246" y="310"/>
                  <a:pt x="1246" y="308"/>
                  <a:pt x="1245" y="307"/>
                </a:cubicBezTo>
                <a:cubicBezTo>
                  <a:pt x="1245" y="305"/>
                  <a:pt x="1245" y="304"/>
                  <a:pt x="1244" y="303"/>
                </a:cubicBezTo>
                <a:cubicBezTo>
                  <a:pt x="1244" y="303"/>
                  <a:pt x="1244" y="303"/>
                  <a:pt x="1244" y="303"/>
                </a:cubicBezTo>
                <a:cubicBezTo>
                  <a:pt x="1244" y="303"/>
                  <a:pt x="1243" y="303"/>
                  <a:pt x="1242" y="304"/>
                </a:cubicBezTo>
                <a:cubicBezTo>
                  <a:pt x="1241" y="304"/>
                  <a:pt x="1241" y="305"/>
                  <a:pt x="1240" y="305"/>
                </a:cubicBezTo>
                <a:cubicBezTo>
                  <a:pt x="1239" y="305"/>
                  <a:pt x="1238" y="305"/>
                  <a:pt x="1238" y="304"/>
                </a:cubicBezTo>
                <a:cubicBezTo>
                  <a:pt x="1238" y="304"/>
                  <a:pt x="1238" y="303"/>
                  <a:pt x="1238" y="303"/>
                </a:cubicBezTo>
                <a:cubicBezTo>
                  <a:pt x="1239" y="302"/>
                  <a:pt x="1240" y="301"/>
                  <a:pt x="1240" y="301"/>
                </a:cubicBezTo>
                <a:cubicBezTo>
                  <a:pt x="1241" y="300"/>
                  <a:pt x="1242" y="299"/>
                  <a:pt x="1243" y="298"/>
                </a:cubicBezTo>
                <a:cubicBezTo>
                  <a:pt x="1243" y="298"/>
                  <a:pt x="1243" y="298"/>
                  <a:pt x="1243" y="298"/>
                </a:cubicBezTo>
                <a:cubicBezTo>
                  <a:pt x="1243" y="298"/>
                  <a:pt x="1243" y="297"/>
                  <a:pt x="1243" y="297"/>
                </a:cubicBezTo>
                <a:cubicBezTo>
                  <a:pt x="1244" y="296"/>
                  <a:pt x="1245" y="296"/>
                  <a:pt x="1245" y="295"/>
                </a:cubicBezTo>
                <a:cubicBezTo>
                  <a:pt x="1245" y="295"/>
                  <a:pt x="1245" y="295"/>
                  <a:pt x="1245" y="295"/>
                </a:cubicBezTo>
                <a:cubicBezTo>
                  <a:pt x="1244" y="296"/>
                  <a:pt x="1244" y="297"/>
                  <a:pt x="1243" y="297"/>
                </a:cubicBezTo>
                <a:cubicBezTo>
                  <a:pt x="1242" y="296"/>
                  <a:pt x="1241" y="296"/>
                  <a:pt x="1240" y="296"/>
                </a:cubicBezTo>
                <a:cubicBezTo>
                  <a:pt x="1240" y="296"/>
                  <a:pt x="1240" y="296"/>
                  <a:pt x="1240" y="296"/>
                </a:cubicBezTo>
                <a:cubicBezTo>
                  <a:pt x="1239" y="296"/>
                  <a:pt x="1239" y="296"/>
                  <a:pt x="1239" y="296"/>
                </a:cubicBezTo>
                <a:cubicBezTo>
                  <a:pt x="1238" y="296"/>
                  <a:pt x="1238" y="296"/>
                  <a:pt x="1238" y="296"/>
                </a:cubicBezTo>
                <a:cubicBezTo>
                  <a:pt x="1237" y="296"/>
                  <a:pt x="1235" y="296"/>
                  <a:pt x="1235" y="294"/>
                </a:cubicBezTo>
                <a:cubicBezTo>
                  <a:pt x="1235" y="294"/>
                  <a:pt x="1235" y="294"/>
                  <a:pt x="1235" y="294"/>
                </a:cubicBezTo>
                <a:cubicBezTo>
                  <a:pt x="1235" y="293"/>
                  <a:pt x="1235" y="293"/>
                  <a:pt x="1235" y="292"/>
                </a:cubicBezTo>
                <a:cubicBezTo>
                  <a:pt x="1235" y="292"/>
                  <a:pt x="1236" y="291"/>
                  <a:pt x="1236" y="291"/>
                </a:cubicBezTo>
                <a:cubicBezTo>
                  <a:pt x="1236" y="291"/>
                  <a:pt x="1237" y="291"/>
                  <a:pt x="1237" y="291"/>
                </a:cubicBezTo>
                <a:cubicBezTo>
                  <a:pt x="1237" y="291"/>
                  <a:pt x="1237" y="291"/>
                  <a:pt x="1237" y="291"/>
                </a:cubicBezTo>
                <a:cubicBezTo>
                  <a:pt x="1238" y="291"/>
                  <a:pt x="1238" y="292"/>
                  <a:pt x="1239" y="292"/>
                </a:cubicBezTo>
                <a:cubicBezTo>
                  <a:pt x="1239" y="292"/>
                  <a:pt x="1239" y="292"/>
                  <a:pt x="1240" y="292"/>
                </a:cubicBezTo>
                <a:cubicBezTo>
                  <a:pt x="1240" y="291"/>
                  <a:pt x="1241" y="291"/>
                  <a:pt x="1241" y="292"/>
                </a:cubicBezTo>
                <a:cubicBezTo>
                  <a:pt x="1242" y="292"/>
                  <a:pt x="1242" y="292"/>
                  <a:pt x="1243" y="292"/>
                </a:cubicBezTo>
                <a:cubicBezTo>
                  <a:pt x="1243" y="292"/>
                  <a:pt x="1243" y="292"/>
                  <a:pt x="1243" y="291"/>
                </a:cubicBezTo>
                <a:cubicBezTo>
                  <a:pt x="1243" y="291"/>
                  <a:pt x="1243" y="290"/>
                  <a:pt x="1243" y="290"/>
                </a:cubicBezTo>
                <a:cubicBezTo>
                  <a:pt x="1242" y="290"/>
                  <a:pt x="1241" y="290"/>
                  <a:pt x="1241" y="289"/>
                </a:cubicBezTo>
                <a:cubicBezTo>
                  <a:pt x="1240" y="288"/>
                  <a:pt x="1239" y="287"/>
                  <a:pt x="1239" y="284"/>
                </a:cubicBezTo>
                <a:cubicBezTo>
                  <a:pt x="1239" y="284"/>
                  <a:pt x="1239" y="284"/>
                  <a:pt x="1239" y="284"/>
                </a:cubicBezTo>
                <a:cubicBezTo>
                  <a:pt x="1239" y="283"/>
                  <a:pt x="1239" y="282"/>
                  <a:pt x="1239" y="282"/>
                </a:cubicBezTo>
                <a:cubicBezTo>
                  <a:pt x="1238" y="282"/>
                  <a:pt x="1238" y="281"/>
                  <a:pt x="1237" y="281"/>
                </a:cubicBezTo>
                <a:cubicBezTo>
                  <a:pt x="1237" y="281"/>
                  <a:pt x="1237" y="280"/>
                  <a:pt x="1236" y="280"/>
                </a:cubicBezTo>
                <a:cubicBezTo>
                  <a:pt x="1235" y="279"/>
                  <a:pt x="1233" y="278"/>
                  <a:pt x="1233" y="275"/>
                </a:cubicBezTo>
                <a:cubicBezTo>
                  <a:pt x="1233" y="273"/>
                  <a:pt x="1234" y="272"/>
                  <a:pt x="1236" y="272"/>
                </a:cubicBezTo>
                <a:cubicBezTo>
                  <a:pt x="1236" y="271"/>
                  <a:pt x="1236" y="271"/>
                  <a:pt x="1236" y="271"/>
                </a:cubicBezTo>
                <a:cubicBezTo>
                  <a:pt x="1237" y="271"/>
                  <a:pt x="1237" y="270"/>
                  <a:pt x="1236" y="269"/>
                </a:cubicBezTo>
                <a:cubicBezTo>
                  <a:pt x="1236" y="268"/>
                  <a:pt x="1235" y="267"/>
                  <a:pt x="1236" y="266"/>
                </a:cubicBezTo>
                <a:cubicBezTo>
                  <a:pt x="1236" y="265"/>
                  <a:pt x="1236" y="265"/>
                  <a:pt x="1237" y="264"/>
                </a:cubicBezTo>
                <a:cubicBezTo>
                  <a:pt x="1237" y="264"/>
                  <a:pt x="1237" y="264"/>
                  <a:pt x="1237" y="263"/>
                </a:cubicBezTo>
                <a:cubicBezTo>
                  <a:pt x="1238" y="262"/>
                  <a:pt x="1237" y="261"/>
                  <a:pt x="1234" y="260"/>
                </a:cubicBezTo>
                <a:cubicBezTo>
                  <a:pt x="1234" y="259"/>
                  <a:pt x="1234" y="259"/>
                  <a:pt x="1234" y="259"/>
                </a:cubicBezTo>
                <a:cubicBezTo>
                  <a:pt x="1233" y="259"/>
                  <a:pt x="1233" y="259"/>
                  <a:pt x="1233" y="259"/>
                </a:cubicBezTo>
                <a:cubicBezTo>
                  <a:pt x="1232" y="259"/>
                  <a:pt x="1231" y="258"/>
                  <a:pt x="1230" y="257"/>
                </a:cubicBezTo>
                <a:cubicBezTo>
                  <a:pt x="1230" y="257"/>
                  <a:pt x="1230" y="257"/>
                  <a:pt x="1229" y="257"/>
                </a:cubicBezTo>
                <a:cubicBezTo>
                  <a:pt x="1229" y="257"/>
                  <a:pt x="1228" y="257"/>
                  <a:pt x="1227" y="257"/>
                </a:cubicBezTo>
                <a:cubicBezTo>
                  <a:pt x="1226" y="256"/>
                  <a:pt x="1225" y="255"/>
                  <a:pt x="1224" y="254"/>
                </a:cubicBezTo>
                <a:cubicBezTo>
                  <a:pt x="1224" y="254"/>
                  <a:pt x="1224" y="253"/>
                  <a:pt x="1223" y="253"/>
                </a:cubicBezTo>
                <a:cubicBezTo>
                  <a:pt x="1223" y="253"/>
                  <a:pt x="1223" y="253"/>
                  <a:pt x="1222" y="253"/>
                </a:cubicBezTo>
                <a:cubicBezTo>
                  <a:pt x="1222" y="252"/>
                  <a:pt x="1221" y="252"/>
                  <a:pt x="1220" y="252"/>
                </a:cubicBezTo>
                <a:cubicBezTo>
                  <a:pt x="1220" y="251"/>
                  <a:pt x="1219" y="250"/>
                  <a:pt x="1219" y="250"/>
                </a:cubicBezTo>
                <a:cubicBezTo>
                  <a:pt x="1218" y="249"/>
                  <a:pt x="1218" y="249"/>
                  <a:pt x="1218" y="249"/>
                </a:cubicBezTo>
                <a:cubicBezTo>
                  <a:pt x="1218" y="248"/>
                  <a:pt x="1217" y="247"/>
                  <a:pt x="1216" y="247"/>
                </a:cubicBezTo>
                <a:cubicBezTo>
                  <a:pt x="1216" y="247"/>
                  <a:pt x="1216" y="247"/>
                  <a:pt x="1216" y="247"/>
                </a:cubicBezTo>
                <a:cubicBezTo>
                  <a:pt x="1216" y="247"/>
                  <a:pt x="1215" y="247"/>
                  <a:pt x="1215" y="247"/>
                </a:cubicBezTo>
                <a:cubicBezTo>
                  <a:pt x="1214" y="248"/>
                  <a:pt x="1214" y="248"/>
                  <a:pt x="1213" y="248"/>
                </a:cubicBezTo>
                <a:cubicBezTo>
                  <a:pt x="1213" y="248"/>
                  <a:pt x="1213" y="248"/>
                  <a:pt x="1213" y="248"/>
                </a:cubicBezTo>
                <a:cubicBezTo>
                  <a:pt x="1212" y="248"/>
                  <a:pt x="1210" y="247"/>
                  <a:pt x="1209" y="246"/>
                </a:cubicBezTo>
                <a:cubicBezTo>
                  <a:pt x="1208" y="245"/>
                  <a:pt x="1206" y="243"/>
                  <a:pt x="1205" y="243"/>
                </a:cubicBezTo>
                <a:cubicBezTo>
                  <a:pt x="1205" y="243"/>
                  <a:pt x="1204" y="243"/>
                  <a:pt x="1204" y="243"/>
                </a:cubicBezTo>
                <a:cubicBezTo>
                  <a:pt x="1204" y="244"/>
                  <a:pt x="1203" y="245"/>
                  <a:pt x="1203" y="245"/>
                </a:cubicBezTo>
                <a:cubicBezTo>
                  <a:pt x="1202" y="246"/>
                  <a:pt x="1202" y="246"/>
                  <a:pt x="1202" y="246"/>
                </a:cubicBezTo>
                <a:cubicBezTo>
                  <a:pt x="1201" y="247"/>
                  <a:pt x="1200" y="246"/>
                  <a:pt x="1199" y="245"/>
                </a:cubicBezTo>
                <a:cubicBezTo>
                  <a:pt x="1199" y="245"/>
                  <a:pt x="1199" y="244"/>
                  <a:pt x="1199" y="244"/>
                </a:cubicBezTo>
                <a:cubicBezTo>
                  <a:pt x="1199" y="244"/>
                  <a:pt x="1199" y="243"/>
                  <a:pt x="1198" y="243"/>
                </a:cubicBezTo>
                <a:cubicBezTo>
                  <a:pt x="1198" y="243"/>
                  <a:pt x="1198" y="243"/>
                  <a:pt x="1198" y="243"/>
                </a:cubicBezTo>
                <a:cubicBezTo>
                  <a:pt x="1197" y="243"/>
                  <a:pt x="1197" y="243"/>
                  <a:pt x="1197" y="244"/>
                </a:cubicBezTo>
                <a:cubicBezTo>
                  <a:pt x="1196" y="245"/>
                  <a:pt x="1196" y="245"/>
                  <a:pt x="1195" y="246"/>
                </a:cubicBezTo>
                <a:cubicBezTo>
                  <a:pt x="1194" y="246"/>
                  <a:pt x="1193" y="246"/>
                  <a:pt x="1193" y="246"/>
                </a:cubicBezTo>
                <a:cubicBezTo>
                  <a:pt x="1192" y="246"/>
                  <a:pt x="1192" y="246"/>
                  <a:pt x="1192" y="246"/>
                </a:cubicBezTo>
                <a:cubicBezTo>
                  <a:pt x="1192" y="246"/>
                  <a:pt x="1191" y="246"/>
                  <a:pt x="1190" y="245"/>
                </a:cubicBezTo>
                <a:cubicBezTo>
                  <a:pt x="1190" y="246"/>
                  <a:pt x="1190" y="248"/>
                  <a:pt x="1188" y="248"/>
                </a:cubicBezTo>
                <a:cubicBezTo>
                  <a:pt x="1188" y="248"/>
                  <a:pt x="1188" y="248"/>
                  <a:pt x="1188" y="248"/>
                </a:cubicBezTo>
                <a:cubicBezTo>
                  <a:pt x="1187" y="248"/>
                  <a:pt x="1187" y="248"/>
                  <a:pt x="1186" y="247"/>
                </a:cubicBezTo>
                <a:cubicBezTo>
                  <a:pt x="1185" y="246"/>
                  <a:pt x="1185" y="245"/>
                  <a:pt x="1186" y="243"/>
                </a:cubicBezTo>
                <a:cubicBezTo>
                  <a:pt x="1185" y="243"/>
                  <a:pt x="1184" y="243"/>
                  <a:pt x="1184" y="243"/>
                </a:cubicBezTo>
                <a:cubicBezTo>
                  <a:pt x="1183" y="244"/>
                  <a:pt x="1182" y="244"/>
                  <a:pt x="1181" y="244"/>
                </a:cubicBezTo>
                <a:cubicBezTo>
                  <a:pt x="1181" y="244"/>
                  <a:pt x="1180" y="243"/>
                  <a:pt x="1180" y="243"/>
                </a:cubicBezTo>
                <a:cubicBezTo>
                  <a:pt x="1180" y="243"/>
                  <a:pt x="1180" y="242"/>
                  <a:pt x="1180" y="242"/>
                </a:cubicBezTo>
                <a:cubicBezTo>
                  <a:pt x="1180" y="241"/>
                  <a:pt x="1180" y="241"/>
                  <a:pt x="1180" y="240"/>
                </a:cubicBezTo>
                <a:cubicBezTo>
                  <a:pt x="1180" y="241"/>
                  <a:pt x="1179" y="241"/>
                  <a:pt x="1179" y="241"/>
                </a:cubicBezTo>
                <a:cubicBezTo>
                  <a:pt x="1179" y="241"/>
                  <a:pt x="1179" y="242"/>
                  <a:pt x="1179" y="242"/>
                </a:cubicBezTo>
                <a:cubicBezTo>
                  <a:pt x="1178" y="242"/>
                  <a:pt x="1177" y="243"/>
                  <a:pt x="1177" y="243"/>
                </a:cubicBezTo>
                <a:cubicBezTo>
                  <a:pt x="1179" y="244"/>
                  <a:pt x="1178" y="247"/>
                  <a:pt x="1178" y="248"/>
                </a:cubicBezTo>
                <a:cubicBezTo>
                  <a:pt x="1178" y="248"/>
                  <a:pt x="1178" y="249"/>
                  <a:pt x="1178" y="249"/>
                </a:cubicBezTo>
                <a:cubicBezTo>
                  <a:pt x="1177" y="250"/>
                  <a:pt x="1175" y="250"/>
                  <a:pt x="1175" y="249"/>
                </a:cubicBezTo>
                <a:cubicBezTo>
                  <a:pt x="1175" y="249"/>
                  <a:pt x="1174" y="248"/>
                  <a:pt x="1173" y="248"/>
                </a:cubicBezTo>
                <a:cubicBezTo>
                  <a:pt x="1173" y="248"/>
                  <a:pt x="1172" y="247"/>
                  <a:pt x="1172" y="247"/>
                </a:cubicBezTo>
                <a:cubicBezTo>
                  <a:pt x="1171" y="247"/>
                  <a:pt x="1171" y="246"/>
                  <a:pt x="1171" y="246"/>
                </a:cubicBezTo>
                <a:cubicBezTo>
                  <a:pt x="1170" y="246"/>
                  <a:pt x="1169" y="245"/>
                  <a:pt x="1169" y="244"/>
                </a:cubicBezTo>
                <a:cubicBezTo>
                  <a:pt x="1168" y="243"/>
                  <a:pt x="1168" y="243"/>
                  <a:pt x="1168" y="242"/>
                </a:cubicBezTo>
                <a:cubicBezTo>
                  <a:pt x="1168" y="241"/>
                  <a:pt x="1168" y="241"/>
                  <a:pt x="1168" y="241"/>
                </a:cubicBezTo>
                <a:cubicBezTo>
                  <a:pt x="1167" y="240"/>
                  <a:pt x="1166" y="239"/>
                  <a:pt x="1166" y="238"/>
                </a:cubicBezTo>
                <a:cubicBezTo>
                  <a:pt x="1165" y="238"/>
                  <a:pt x="1165" y="237"/>
                  <a:pt x="1164" y="237"/>
                </a:cubicBezTo>
                <a:cubicBezTo>
                  <a:pt x="1164" y="236"/>
                  <a:pt x="1163" y="235"/>
                  <a:pt x="1162" y="235"/>
                </a:cubicBezTo>
                <a:cubicBezTo>
                  <a:pt x="1162" y="235"/>
                  <a:pt x="1161" y="235"/>
                  <a:pt x="1161" y="234"/>
                </a:cubicBezTo>
                <a:cubicBezTo>
                  <a:pt x="1161" y="234"/>
                  <a:pt x="1161" y="234"/>
                  <a:pt x="1161" y="233"/>
                </a:cubicBezTo>
                <a:cubicBezTo>
                  <a:pt x="1161" y="232"/>
                  <a:pt x="1162" y="230"/>
                  <a:pt x="1164" y="229"/>
                </a:cubicBezTo>
                <a:cubicBezTo>
                  <a:pt x="1165" y="228"/>
                  <a:pt x="1166" y="228"/>
                  <a:pt x="1167" y="228"/>
                </a:cubicBezTo>
                <a:cubicBezTo>
                  <a:pt x="1170" y="227"/>
                  <a:pt x="1171" y="227"/>
                  <a:pt x="1171" y="226"/>
                </a:cubicBezTo>
                <a:cubicBezTo>
                  <a:pt x="1171" y="226"/>
                  <a:pt x="1171" y="226"/>
                  <a:pt x="1171" y="225"/>
                </a:cubicBezTo>
                <a:cubicBezTo>
                  <a:pt x="1170" y="225"/>
                  <a:pt x="1169" y="225"/>
                  <a:pt x="1168" y="225"/>
                </a:cubicBezTo>
                <a:cubicBezTo>
                  <a:pt x="1167" y="224"/>
                  <a:pt x="1167" y="224"/>
                  <a:pt x="1166" y="224"/>
                </a:cubicBezTo>
                <a:cubicBezTo>
                  <a:pt x="1165" y="224"/>
                  <a:pt x="1164" y="224"/>
                  <a:pt x="1163" y="223"/>
                </a:cubicBezTo>
                <a:cubicBezTo>
                  <a:pt x="1162" y="223"/>
                  <a:pt x="1161" y="222"/>
                  <a:pt x="1163" y="220"/>
                </a:cubicBezTo>
                <a:cubicBezTo>
                  <a:pt x="1163" y="220"/>
                  <a:pt x="1163" y="220"/>
                  <a:pt x="1163" y="220"/>
                </a:cubicBezTo>
                <a:cubicBezTo>
                  <a:pt x="1162" y="220"/>
                  <a:pt x="1161" y="220"/>
                  <a:pt x="1160" y="220"/>
                </a:cubicBezTo>
                <a:cubicBezTo>
                  <a:pt x="1157" y="220"/>
                  <a:pt x="1157" y="218"/>
                  <a:pt x="1157" y="217"/>
                </a:cubicBezTo>
                <a:cubicBezTo>
                  <a:pt x="1157" y="216"/>
                  <a:pt x="1157" y="216"/>
                  <a:pt x="1157" y="215"/>
                </a:cubicBezTo>
                <a:cubicBezTo>
                  <a:pt x="1156" y="214"/>
                  <a:pt x="1156" y="213"/>
                  <a:pt x="1156" y="212"/>
                </a:cubicBezTo>
                <a:cubicBezTo>
                  <a:pt x="1156" y="212"/>
                  <a:pt x="1157" y="211"/>
                  <a:pt x="1158" y="210"/>
                </a:cubicBezTo>
                <a:cubicBezTo>
                  <a:pt x="1159" y="210"/>
                  <a:pt x="1159" y="210"/>
                  <a:pt x="1159" y="209"/>
                </a:cubicBezTo>
                <a:cubicBezTo>
                  <a:pt x="1159" y="208"/>
                  <a:pt x="1160" y="207"/>
                  <a:pt x="1162" y="207"/>
                </a:cubicBezTo>
                <a:cubicBezTo>
                  <a:pt x="1163" y="206"/>
                  <a:pt x="1165" y="207"/>
                  <a:pt x="1166" y="208"/>
                </a:cubicBezTo>
                <a:cubicBezTo>
                  <a:pt x="1167" y="209"/>
                  <a:pt x="1169" y="209"/>
                  <a:pt x="1171" y="209"/>
                </a:cubicBezTo>
                <a:cubicBezTo>
                  <a:pt x="1171" y="209"/>
                  <a:pt x="1171" y="209"/>
                  <a:pt x="1171" y="209"/>
                </a:cubicBezTo>
                <a:cubicBezTo>
                  <a:pt x="1172" y="209"/>
                  <a:pt x="1172" y="209"/>
                  <a:pt x="1172" y="209"/>
                </a:cubicBezTo>
                <a:cubicBezTo>
                  <a:pt x="1173" y="209"/>
                  <a:pt x="1174" y="209"/>
                  <a:pt x="1175" y="209"/>
                </a:cubicBezTo>
                <a:cubicBezTo>
                  <a:pt x="1175" y="209"/>
                  <a:pt x="1174" y="209"/>
                  <a:pt x="1174" y="209"/>
                </a:cubicBezTo>
                <a:cubicBezTo>
                  <a:pt x="1173" y="208"/>
                  <a:pt x="1173" y="207"/>
                  <a:pt x="1173" y="206"/>
                </a:cubicBezTo>
                <a:cubicBezTo>
                  <a:pt x="1173" y="205"/>
                  <a:pt x="1175" y="205"/>
                  <a:pt x="1176" y="205"/>
                </a:cubicBezTo>
                <a:cubicBezTo>
                  <a:pt x="1178" y="205"/>
                  <a:pt x="1179" y="205"/>
                  <a:pt x="1181" y="205"/>
                </a:cubicBezTo>
                <a:cubicBezTo>
                  <a:pt x="1182" y="205"/>
                  <a:pt x="1182" y="205"/>
                  <a:pt x="1182" y="205"/>
                </a:cubicBezTo>
                <a:cubicBezTo>
                  <a:pt x="1183" y="205"/>
                  <a:pt x="1183" y="205"/>
                  <a:pt x="1183" y="205"/>
                </a:cubicBezTo>
                <a:cubicBezTo>
                  <a:pt x="1184" y="205"/>
                  <a:pt x="1185" y="205"/>
                  <a:pt x="1186" y="205"/>
                </a:cubicBezTo>
                <a:cubicBezTo>
                  <a:pt x="1186" y="205"/>
                  <a:pt x="1186" y="205"/>
                  <a:pt x="1186" y="205"/>
                </a:cubicBezTo>
                <a:cubicBezTo>
                  <a:pt x="1188" y="206"/>
                  <a:pt x="1189" y="207"/>
                  <a:pt x="1190" y="208"/>
                </a:cubicBezTo>
                <a:cubicBezTo>
                  <a:pt x="1191" y="208"/>
                  <a:pt x="1192" y="208"/>
                  <a:pt x="1192" y="208"/>
                </a:cubicBezTo>
                <a:cubicBezTo>
                  <a:pt x="1192" y="208"/>
                  <a:pt x="1192" y="208"/>
                  <a:pt x="1192" y="208"/>
                </a:cubicBezTo>
                <a:cubicBezTo>
                  <a:pt x="1192" y="207"/>
                  <a:pt x="1192" y="207"/>
                  <a:pt x="1191" y="206"/>
                </a:cubicBezTo>
                <a:cubicBezTo>
                  <a:pt x="1191" y="205"/>
                  <a:pt x="1191" y="204"/>
                  <a:pt x="1192" y="204"/>
                </a:cubicBezTo>
                <a:cubicBezTo>
                  <a:pt x="1192" y="203"/>
                  <a:pt x="1193" y="203"/>
                  <a:pt x="1193" y="203"/>
                </a:cubicBezTo>
                <a:cubicBezTo>
                  <a:pt x="1193" y="203"/>
                  <a:pt x="1193" y="203"/>
                  <a:pt x="1193" y="203"/>
                </a:cubicBezTo>
                <a:cubicBezTo>
                  <a:pt x="1193" y="202"/>
                  <a:pt x="1193" y="202"/>
                  <a:pt x="1192" y="201"/>
                </a:cubicBezTo>
                <a:cubicBezTo>
                  <a:pt x="1191" y="201"/>
                  <a:pt x="1190" y="201"/>
                  <a:pt x="1189" y="202"/>
                </a:cubicBezTo>
                <a:cubicBezTo>
                  <a:pt x="1188" y="202"/>
                  <a:pt x="1187" y="202"/>
                  <a:pt x="1186" y="202"/>
                </a:cubicBezTo>
                <a:cubicBezTo>
                  <a:pt x="1185" y="202"/>
                  <a:pt x="1184" y="202"/>
                  <a:pt x="1184" y="201"/>
                </a:cubicBezTo>
                <a:cubicBezTo>
                  <a:pt x="1184" y="201"/>
                  <a:pt x="1183" y="201"/>
                  <a:pt x="1183" y="200"/>
                </a:cubicBezTo>
                <a:cubicBezTo>
                  <a:pt x="1183" y="200"/>
                  <a:pt x="1182" y="200"/>
                  <a:pt x="1182" y="200"/>
                </a:cubicBezTo>
                <a:cubicBezTo>
                  <a:pt x="1182" y="200"/>
                  <a:pt x="1182" y="200"/>
                  <a:pt x="1182" y="200"/>
                </a:cubicBezTo>
                <a:cubicBezTo>
                  <a:pt x="1181" y="200"/>
                  <a:pt x="1180" y="200"/>
                  <a:pt x="1179" y="199"/>
                </a:cubicBezTo>
                <a:cubicBezTo>
                  <a:pt x="1179" y="199"/>
                  <a:pt x="1179" y="199"/>
                  <a:pt x="1179" y="198"/>
                </a:cubicBezTo>
                <a:cubicBezTo>
                  <a:pt x="1178" y="198"/>
                  <a:pt x="1178" y="198"/>
                  <a:pt x="1178" y="198"/>
                </a:cubicBezTo>
                <a:cubicBezTo>
                  <a:pt x="1179" y="199"/>
                  <a:pt x="1179" y="201"/>
                  <a:pt x="1178" y="202"/>
                </a:cubicBezTo>
                <a:cubicBezTo>
                  <a:pt x="1177" y="202"/>
                  <a:pt x="1177" y="203"/>
                  <a:pt x="1176" y="203"/>
                </a:cubicBezTo>
                <a:cubicBezTo>
                  <a:pt x="1176" y="203"/>
                  <a:pt x="1176" y="203"/>
                  <a:pt x="1176" y="203"/>
                </a:cubicBezTo>
                <a:cubicBezTo>
                  <a:pt x="1174" y="203"/>
                  <a:pt x="1173" y="202"/>
                  <a:pt x="1173" y="202"/>
                </a:cubicBezTo>
                <a:cubicBezTo>
                  <a:pt x="1172" y="201"/>
                  <a:pt x="1172" y="201"/>
                  <a:pt x="1172" y="201"/>
                </a:cubicBezTo>
                <a:cubicBezTo>
                  <a:pt x="1172" y="201"/>
                  <a:pt x="1171" y="201"/>
                  <a:pt x="1171" y="201"/>
                </a:cubicBezTo>
                <a:cubicBezTo>
                  <a:pt x="1170" y="200"/>
                  <a:pt x="1169" y="200"/>
                  <a:pt x="1169" y="199"/>
                </a:cubicBezTo>
                <a:cubicBezTo>
                  <a:pt x="1168" y="199"/>
                  <a:pt x="1168" y="198"/>
                  <a:pt x="1168" y="198"/>
                </a:cubicBezTo>
                <a:cubicBezTo>
                  <a:pt x="1168" y="197"/>
                  <a:pt x="1169" y="197"/>
                  <a:pt x="1169" y="196"/>
                </a:cubicBezTo>
                <a:cubicBezTo>
                  <a:pt x="1169" y="196"/>
                  <a:pt x="1168" y="196"/>
                  <a:pt x="1168" y="196"/>
                </a:cubicBezTo>
                <a:cubicBezTo>
                  <a:pt x="1168" y="196"/>
                  <a:pt x="1168" y="196"/>
                  <a:pt x="1168" y="196"/>
                </a:cubicBezTo>
                <a:cubicBezTo>
                  <a:pt x="1167" y="196"/>
                  <a:pt x="1167" y="196"/>
                  <a:pt x="1166" y="195"/>
                </a:cubicBezTo>
                <a:cubicBezTo>
                  <a:pt x="1166" y="195"/>
                  <a:pt x="1166" y="195"/>
                  <a:pt x="1166" y="194"/>
                </a:cubicBezTo>
                <a:cubicBezTo>
                  <a:pt x="1166" y="193"/>
                  <a:pt x="1167" y="192"/>
                  <a:pt x="1168" y="191"/>
                </a:cubicBezTo>
                <a:cubicBezTo>
                  <a:pt x="1166" y="192"/>
                  <a:pt x="1164" y="192"/>
                  <a:pt x="1162" y="192"/>
                </a:cubicBezTo>
                <a:cubicBezTo>
                  <a:pt x="1160" y="191"/>
                  <a:pt x="1161" y="189"/>
                  <a:pt x="1161" y="188"/>
                </a:cubicBezTo>
                <a:cubicBezTo>
                  <a:pt x="1161" y="188"/>
                  <a:pt x="1161" y="187"/>
                  <a:pt x="1161" y="187"/>
                </a:cubicBezTo>
                <a:cubicBezTo>
                  <a:pt x="1161" y="186"/>
                  <a:pt x="1161" y="186"/>
                  <a:pt x="1160" y="186"/>
                </a:cubicBezTo>
                <a:cubicBezTo>
                  <a:pt x="1159" y="186"/>
                  <a:pt x="1159" y="185"/>
                  <a:pt x="1158" y="184"/>
                </a:cubicBezTo>
                <a:cubicBezTo>
                  <a:pt x="1157" y="184"/>
                  <a:pt x="1157" y="183"/>
                  <a:pt x="1157" y="182"/>
                </a:cubicBezTo>
                <a:cubicBezTo>
                  <a:pt x="1157" y="181"/>
                  <a:pt x="1157" y="181"/>
                  <a:pt x="1157" y="181"/>
                </a:cubicBezTo>
                <a:cubicBezTo>
                  <a:pt x="1156" y="181"/>
                  <a:pt x="1155" y="181"/>
                  <a:pt x="1155" y="180"/>
                </a:cubicBezTo>
                <a:cubicBezTo>
                  <a:pt x="1154" y="180"/>
                  <a:pt x="1154" y="180"/>
                  <a:pt x="1153" y="180"/>
                </a:cubicBezTo>
                <a:cubicBezTo>
                  <a:pt x="1153" y="180"/>
                  <a:pt x="1152" y="179"/>
                  <a:pt x="1152" y="179"/>
                </a:cubicBezTo>
                <a:cubicBezTo>
                  <a:pt x="1152" y="178"/>
                  <a:pt x="1153" y="177"/>
                  <a:pt x="1153" y="177"/>
                </a:cubicBezTo>
                <a:cubicBezTo>
                  <a:pt x="1153" y="177"/>
                  <a:pt x="1153" y="177"/>
                  <a:pt x="1153" y="176"/>
                </a:cubicBezTo>
                <a:cubicBezTo>
                  <a:pt x="1153" y="176"/>
                  <a:pt x="1154" y="176"/>
                  <a:pt x="1154" y="176"/>
                </a:cubicBezTo>
                <a:cubicBezTo>
                  <a:pt x="1154" y="175"/>
                  <a:pt x="1154" y="175"/>
                  <a:pt x="1155" y="173"/>
                </a:cubicBezTo>
                <a:cubicBezTo>
                  <a:pt x="1156" y="172"/>
                  <a:pt x="1157" y="172"/>
                  <a:pt x="1157" y="172"/>
                </a:cubicBezTo>
                <a:cubicBezTo>
                  <a:pt x="1158" y="172"/>
                  <a:pt x="1158" y="172"/>
                  <a:pt x="1158" y="172"/>
                </a:cubicBezTo>
                <a:cubicBezTo>
                  <a:pt x="1158" y="172"/>
                  <a:pt x="1158" y="171"/>
                  <a:pt x="1158" y="171"/>
                </a:cubicBezTo>
                <a:cubicBezTo>
                  <a:pt x="1158" y="171"/>
                  <a:pt x="1158" y="171"/>
                  <a:pt x="1157" y="171"/>
                </a:cubicBezTo>
                <a:cubicBezTo>
                  <a:pt x="1157" y="171"/>
                  <a:pt x="1157" y="171"/>
                  <a:pt x="1157" y="171"/>
                </a:cubicBezTo>
                <a:cubicBezTo>
                  <a:pt x="1157" y="171"/>
                  <a:pt x="1157" y="171"/>
                  <a:pt x="1156" y="171"/>
                </a:cubicBezTo>
                <a:cubicBezTo>
                  <a:pt x="1156" y="171"/>
                  <a:pt x="1155" y="171"/>
                  <a:pt x="1155" y="170"/>
                </a:cubicBezTo>
                <a:cubicBezTo>
                  <a:pt x="1155" y="169"/>
                  <a:pt x="1155" y="168"/>
                  <a:pt x="1156" y="168"/>
                </a:cubicBezTo>
                <a:cubicBezTo>
                  <a:pt x="1158" y="168"/>
                  <a:pt x="1160" y="167"/>
                  <a:pt x="1160" y="167"/>
                </a:cubicBezTo>
                <a:cubicBezTo>
                  <a:pt x="1160" y="166"/>
                  <a:pt x="1161" y="166"/>
                  <a:pt x="1162" y="166"/>
                </a:cubicBezTo>
                <a:cubicBezTo>
                  <a:pt x="1162" y="166"/>
                  <a:pt x="1163" y="166"/>
                  <a:pt x="1163" y="166"/>
                </a:cubicBezTo>
                <a:cubicBezTo>
                  <a:pt x="1164" y="166"/>
                  <a:pt x="1164" y="166"/>
                  <a:pt x="1164" y="166"/>
                </a:cubicBezTo>
                <a:cubicBezTo>
                  <a:pt x="1165" y="166"/>
                  <a:pt x="1165" y="165"/>
                  <a:pt x="1166" y="165"/>
                </a:cubicBezTo>
                <a:cubicBezTo>
                  <a:pt x="1166" y="165"/>
                  <a:pt x="1166" y="164"/>
                  <a:pt x="1167" y="164"/>
                </a:cubicBezTo>
                <a:cubicBezTo>
                  <a:pt x="1168" y="164"/>
                  <a:pt x="1169" y="164"/>
                  <a:pt x="1170" y="165"/>
                </a:cubicBezTo>
                <a:cubicBezTo>
                  <a:pt x="1170" y="165"/>
                  <a:pt x="1171" y="165"/>
                  <a:pt x="1172" y="165"/>
                </a:cubicBezTo>
                <a:cubicBezTo>
                  <a:pt x="1172" y="165"/>
                  <a:pt x="1173" y="164"/>
                  <a:pt x="1173" y="164"/>
                </a:cubicBezTo>
                <a:cubicBezTo>
                  <a:pt x="1174" y="163"/>
                  <a:pt x="1174" y="163"/>
                  <a:pt x="1176" y="163"/>
                </a:cubicBezTo>
                <a:cubicBezTo>
                  <a:pt x="1176" y="163"/>
                  <a:pt x="1176" y="163"/>
                  <a:pt x="1176" y="163"/>
                </a:cubicBezTo>
                <a:cubicBezTo>
                  <a:pt x="1178" y="163"/>
                  <a:pt x="1180" y="162"/>
                  <a:pt x="1181" y="161"/>
                </a:cubicBezTo>
                <a:cubicBezTo>
                  <a:pt x="1183" y="161"/>
                  <a:pt x="1184" y="160"/>
                  <a:pt x="1185" y="160"/>
                </a:cubicBezTo>
                <a:cubicBezTo>
                  <a:pt x="1185" y="160"/>
                  <a:pt x="1186" y="160"/>
                  <a:pt x="1186" y="160"/>
                </a:cubicBezTo>
                <a:cubicBezTo>
                  <a:pt x="1188" y="160"/>
                  <a:pt x="1188" y="160"/>
                  <a:pt x="1188" y="159"/>
                </a:cubicBezTo>
                <a:cubicBezTo>
                  <a:pt x="1188" y="159"/>
                  <a:pt x="1189" y="158"/>
                  <a:pt x="1190" y="157"/>
                </a:cubicBezTo>
                <a:cubicBezTo>
                  <a:pt x="1190" y="157"/>
                  <a:pt x="1191" y="157"/>
                  <a:pt x="1192" y="157"/>
                </a:cubicBezTo>
                <a:cubicBezTo>
                  <a:pt x="1193" y="156"/>
                  <a:pt x="1195" y="155"/>
                  <a:pt x="1197" y="155"/>
                </a:cubicBezTo>
                <a:cubicBezTo>
                  <a:pt x="1198" y="155"/>
                  <a:pt x="1199" y="156"/>
                  <a:pt x="1200" y="156"/>
                </a:cubicBezTo>
                <a:cubicBezTo>
                  <a:pt x="1201" y="156"/>
                  <a:pt x="1202" y="156"/>
                  <a:pt x="1203" y="156"/>
                </a:cubicBezTo>
                <a:cubicBezTo>
                  <a:pt x="1204" y="156"/>
                  <a:pt x="1204" y="156"/>
                  <a:pt x="1205" y="156"/>
                </a:cubicBezTo>
                <a:cubicBezTo>
                  <a:pt x="1205" y="155"/>
                  <a:pt x="1206" y="155"/>
                  <a:pt x="1207" y="155"/>
                </a:cubicBezTo>
                <a:cubicBezTo>
                  <a:pt x="1208" y="155"/>
                  <a:pt x="1208" y="156"/>
                  <a:pt x="1209" y="156"/>
                </a:cubicBezTo>
                <a:cubicBezTo>
                  <a:pt x="1209" y="156"/>
                  <a:pt x="1210" y="157"/>
                  <a:pt x="1210" y="157"/>
                </a:cubicBezTo>
                <a:cubicBezTo>
                  <a:pt x="1210" y="157"/>
                  <a:pt x="1211" y="157"/>
                  <a:pt x="1211" y="157"/>
                </a:cubicBezTo>
                <a:cubicBezTo>
                  <a:pt x="1212" y="158"/>
                  <a:pt x="1214" y="159"/>
                  <a:pt x="1215" y="159"/>
                </a:cubicBezTo>
                <a:cubicBezTo>
                  <a:pt x="1215" y="159"/>
                  <a:pt x="1215" y="159"/>
                  <a:pt x="1215" y="159"/>
                </a:cubicBezTo>
                <a:cubicBezTo>
                  <a:pt x="1216" y="158"/>
                  <a:pt x="1216" y="157"/>
                  <a:pt x="1216" y="157"/>
                </a:cubicBezTo>
                <a:cubicBezTo>
                  <a:pt x="1217" y="156"/>
                  <a:pt x="1217" y="155"/>
                  <a:pt x="1218" y="154"/>
                </a:cubicBezTo>
                <a:cubicBezTo>
                  <a:pt x="1218" y="153"/>
                  <a:pt x="1219" y="153"/>
                  <a:pt x="1220" y="153"/>
                </a:cubicBezTo>
                <a:cubicBezTo>
                  <a:pt x="1221" y="152"/>
                  <a:pt x="1221" y="152"/>
                  <a:pt x="1221" y="151"/>
                </a:cubicBezTo>
                <a:cubicBezTo>
                  <a:pt x="1221" y="151"/>
                  <a:pt x="1221" y="150"/>
                  <a:pt x="1222" y="150"/>
                </a:cubicBezTo>
                <a:cubicBezTo>
                  <a:pt x="1222" y="149"/>
                  <a:pt x="1223" y="148"/>
                  <a:pt x="1223" y="148"/>
                </a:cubicBezTo>
                <a:cubicBezTo>
                  <a:pt x="1223" y="147"/>
                  <a:pt x="1224" y="147"/>
                  <a:pt x="1224" y="147"/>
                </a:cubicBezTo>
                <a:cubicBezTo>
                  <a:pt x="1224" y="146"/>
                  <a:pt x="1225" y="145"/>
                  <a:pt x="1226" y="145"/>
                </a:cubicBezTo>
                <a:cubicBezTo>
                  <a:pt x="1227" y="144"/>
                  <a:pt x="1226" y="144"/>
                  <a:pt x="1226" y="142"/>
                </a:cubicBezTo>
                <a:cubicBezTo>
                  <a:pt x="1226" y="142"/>
                  <a:pt x="1226" y="140"/>
                  <a:pt x="1227" y="139"/>
                </a:cubicBezTo>
                <a:cubicBezTo>
                  <a:pt x="1227" y="139"/>
                  <a:pt x="1228" y="138"/>
                  <a:pt x="1228" y="138"/>
                </a:cubicBezTo>
                <a:cubicBezTo>
                  <a:pt x="1230" y="137"/>
                  <a:pt x="1231" y="137"/>
                  <a:pt x="1232" y="136"/>
                </a:cubicBezTo>
                <a:cubicBezTo>
                  <a:pt x="1232" y="136"/>
                  <a:pt x="1232" y="136"/>
                  <a:pt x="1232" y="136"/>
                </a:cubicBezTo>
                <a:cubicBezTo>
                  <a:pt x="1232" y="136"/>
                  <a:pt x="1232" y="136"/>
                  <a:pt x="1232" y="136"/>
                </a:cubicBezTo>
                <a:cubicBezTo>
                  <a:pt x="1231" y="136"/>
                  <a:pt x="1230" y="136"/>
                  <a:pt x="1229" y="135"/>
                </a:cubicBezTo>
                <a:cubicBezTo>
                  <a:pt x="1228" y="135"/>
                  <a:pt x="1228" y="135"/>
                  <a:pt x="1228" y="134"/>
                </a:cubicBezTo>
                <a:cubicBezTo>
                  <a:pt x="1228" y="133"/>
                  <a:pt x="1228" y="133"/>
                  <a:pt x="1229" y="132"/>
                </a:cubicBezTo>
                <a:cubicBezTo>
                  <a:pt x="1230" y="132"/>
                  <a:pt x="1230" y="132"/>
                  <a:pt x="1231" y="132"/>
                </a:cubicBezTo>
                <a:cubicBezTo>
                  <a:pt x="1232" y="131"/>
                  <a:pt x="1232" y="131"/>
                  <a:pt x="1233" y="131"/>
                </a:cubicBezTo>
                <a:cubicBezTo>
                  <a:pt x="1233" y="131"/>
                  <a:pt x="1234" y="131"/>
                  <a:pt x="1234" y="131"/>
                </a:cubicBezTo>
                <a:cubicBezTo>
                  <a:pt x="1235" y="130"/>
                  <a:pt x="1236" y="130"/>
                  <a:pt x="1236" y="130"/>
                </a:cubicBezTo>
                <a:cubicBezTo>
                  <a:pt x="1236" y="130"/>
                  <a:pt x="1235" y="130"/>
                  <a:pt x="1235" y="130"/>
                </a:cubicBezTo>
                <a:cubicBezTo>
                  <a:pt x="1235" y="130"/>
                  <a:pt x="1235" y="130"/>
                  <a:pt x="1235" y="130"/>
                </a:cubicBezTo>
                <a:cubicBezTo>
                  <a:pt x="1234" y="130"/>
                  <a:pt x="1233" y="130"/>
                  <a:pt x="1232" y="130"/>
                </a:cubicBezTo>
                <a:cubicBezTo>
                  <a:pt x="1232" y="130"/>
                  <a:pt x="1231" y="130"/>
                  <a:pt x="1231" y="129"/>
                </a:cubicBezTo>
                <a:cubicBezTo>
                  <a:pt x="1231" y="129"/>
                  <a:pt x="1231" y="129"/>
                  <a:pt x="1231" y="129"/>
                </a:cubicBezTo>
                <a:cubicBezTo>
                  <a:pt x="1230" y="131"/>
                  <a:pt x="1228" y="132"/>
                  <a:pt x="1226" y="132"/>
                </a:cubicBezTo>
                <a:cubicBezTo>
                  <a:pt x="1225" y="132"/>
                  <a:pt x="1224" y="131"/>
                  <a:pt x="1224" y="130"/>
                </a:cubicBezTo>
                <a:cubicBezTo>
                  <a:pt x="1224" y="130"/>
                  <a:pt x="1223" y="130"/>
                  <a:pt x="1223" y="129"/>
                </a:cubicBezTo>
                <a:cubicBezTo>
                  <a:pt x="1223" y="129"/>
                  <a:pt x="1223" y="130"/>
                  <a:pt x="1222" y="130"/>
                </a:cubicBezTo>
                <a:cubicBezTo>
                  <a:pt x="1222" y="130"/>
                  <a:pt x="1221" y="130"/>
                  <a:pt x="1221" y="130"/>
                </a:cubicBezTo>
                <a:cubicBezTo>
                  <a:pt x="1221" y="130"/>
                  <a:pt x="1220" y="130"/>
                  <a:pt x="1220" y="130"/>
                </a:cubicBezTo>
                <a:cubicBezTo>
                  <a:pt x="1218" y="130"/>
                  <a:pt x="1215" y="129"/>
                  <a:pt x="1215" y="127"/>
                </a:cubicBezTo>
                <a:cubicBezTo>
                  <a:pt x="1215" y="125"/>
                  <a:pt x="1215" y="121"/>
                  <a:pt x="1218" y="120"/>
                </a:cubicBezTo>
                <a:cubicBezTo>
                  <a:pt x="1219" y="119"/>
                  <a:pt x="1219" y="119"/>
                  <a:pt x="1219" y="117"/>
                </a:cubicBezTo>
                <a:cubicBezTo>
                  <a:pt x="1219" y="117"/>
                  <a:pt x="1219" y="116"/>
                  <a:pt x="1220" y="116"/>
                </a:cubicBezTo>
                <a:cubicBezTo>
                  <a:pt x="1220" y="115"/>
                  <a:pt x="1221" y="114"/>
                  <a:pt x="1222" y="114"/>
                </a:cubicBezTo>
                <a:cubicBezTo>
                  <a:pt x="1222" y="114"/>
                  <a:pt x="1222" y="114"/>
                  <a:pt x="1223" y="114"/>
                </a:cubicBezTo>
                <a:cubicBezTo>
                  <a:pt x="1223" y="113"/>
                  <a:pt x="1223" y="113"/>
                  <a:pt x="1224" y="112"/>
                </a:cubicBezTo>
                <a:cubicBezTo>
                  <a:pt x="1224" y="112"/>
                  <a:pt x="1224" y="111"/>
                  <a:pt x="1225" y="111"/>
                </a:cubicBezTo>
                <a:cubicBezTo>
                  <a:pt x="1224" y="110"/>
                  <a:pt x="1224" y="110"/>
                  <a:pt x="1224" y="110"/>
                </a:cubicBezTo>
                <a:cubicBezTo>
                  <a:pt x="1224" y="110"/>
                  <a:pt x="1224" y="110"/>
                  <a:pt x="1224" y="110"/>
                </a:cubicBezTo>
                <a:cubicBezTo>
                  <a:pt x="1224" y="110"/>
                  <a:pt x="1224" y="110"/>
                  <a:pt x="1224" y="110"/>
                </a:cubicBezTo>
                <a:cubicBezTo>
                  <a:pt x="1224" y="110"/>
                  <a:pt x="1224" y="110"/>
                  <a:pt x="1224" y="109"/>
                </a:cubicBezTo>
                <a:cubicBezTo>
                  <a:pt x="1223" y="109"/>
                  <a:pt x="1223" y="109"/>
                  <a:pt x="1223" y="109"/>
                </a:cubicBezTo>
                <a:cubicBezTo>
                  <a:pt x="1223" y="109"/>
                  <a:pt x="1222" y="108"/>
                  <a:pt x="1222" y="107"/>
                </a:cubicBezTo>
                <a:cubicBezTo>
                  <a:pt x="1223" y="106"/>
                  <a:pt x="1223" y="106"/>
                  <a:pt x="1224" y="106"/>
                </a:cubicBezTo>
                <a:cubicBezTo>
                  <a:pt x="1225" y="105"/>
                  <a:pt x="1226" y="106"/>
                  <a:pt x="1227" y="106"/>
                </a:cubicBezTo>
                <a:cubicBezTo>
                  <a:pt x="1227" y="107"/>
                  <a:pt x="1227" y="107"/>
                  <a:pt x="1227" y="108"/>
                </a:cubicBezTo>
                <a:cubicBezTo>
                  <a:pt x="1228" y="108"/>
                  <a:pt x="1228" y="109"/>
                  <a:pt x="1228" y="109"/>
                </a:cubicBezTo>
                <a:cubicBezTo>
                  <a:pt x="1228" y="109"/>
                  <a:pt x="1228" y="109"/>
                  <a:pt x="1228" y="109"/>
                </a:cubicBezTo>
                <a:cubicBezTo>
                  <a:pt x="1228" y="109"/>
                  <a:pt x="1228" y="109"/>
                  <a:pt x="1228" y="109"/>
                </a:cubicBezTo>
                <a:cubicBezTo>
                  <a:pt x="1228" y="109"/>
                  <a:pt x="1229" y="109"/>
                  <a:pt x="1229" y="109"/>
                </a:cubicBezTo>
                <a:cubicBezTo>
                  <a:pt x="1229" y="109"/>
                  <a:pt x="1229" y="109"/>
                  <a:pt x="1229" y="109"/>
                </a:cubicBezTo>
                <a:cubicBezTo>
                  <a:pt x="1231" y="109"/>
                  <a:pt x="1231" y="109"/>
                  <a:pt x="1232" y="109"/>
                </a:cubicBezTo>
                <a:cubicBezTo>
                  <a:pt x="1231" y="108"/>
                  <a:pt x="1232" y="107"/>
                  <a:pt x="1232" y="107"/>
                </a:cubicBezTo>
                <a:cubicBezTo>
                  <a:pt x="1233" y="106"/>
                  <a:pt x="1235" y="105"/>
                  <a:pt x="1237" y="105"/>
                </a:cubicBezTo>
                <a:cubicBezTo>
                  <a:pt x="1237" y="105"/>
                  <a:pt x="1237" y="105"/>
                  <a:pt x="1237" y="105"/>
                </a:cubicBezTo>
                <a:cubicBezTo>
                  <a:pt x="1237" y="103"/>
                  <a:pt x="1237" y="100"/>
                  <a:pt x="1239" y="99"/>
                </a:cubicBezTo>
                <a:cubicBezTo>
                  <a:pt x="1240" y="99"/>
                  <a:pt x="1241" y="99"/>
                  <a:pt x="1241" y="99"/>
                </a:cubicBezTo>
                <a:cubicBezTo>
                  <a:pt x="1242" y="98"/>
                  <a:pt x="1243" y="98"/>
                  <a:pt x="1243" y="97"/>
                </a:cubicBezTo>
                <a:cubicBezTo>
                  <a:pt x="1244" y="97"/>
                  <a:pt x="1245" y="96"/>
                  <a:pt x="1245" y="96"/>
                </a:cubicBezTo>
                <a:cubicBezTo>
                  <a:pt x="1245" y="96"/>
                  <a:pt x="1245" y="96"/>
                  <a:pt x="1245" y="96"/>
                </a:cubicBezTo>
                <a:cubicBezTo>
                  <a:pt x="1247" y="96"/>
                  <a:pt x="1248" y="99"/>
                  <a:pt x="1248" y="100"/>
                </a:cubicBezTo>
                <a:cubicBezTo>
                  <a:pt x="1248" y="101"/>
                  <a:pt x="1249" y="101"/>
                  <a:pt x="1249" y="102"/>
                </a:cubicBezTo>
                <a:cubicBezTo>
                  <a:pt x="1249" y="104"/>
                  <a:pt x="1249" y="106"/>
                  <a:pt x="1249" y="108"/>
                </a:cubicBezTo>
                <a:cubicBezTo>
                  <a:pt x="1249" y="107"/>
                  <a:pt x="1249" y="107"/>
                  <a:pt x="1249" y="106"/>
                </a:cubicBezTo>
                <a:cubicBezTo>
                  <a:pt x="1249" y="105"/>
                  <a:pt x="1249" y="105"/>
                  <a:pt x="1249" y="104"/>
                </a:cubicBezTo>
                <a:cubicBezTo>
                  <a:pt x="1250" y="104"/>
                  <a:pt x="1249" y="103"/>
                  <a:pt x="1249" y="102"/>
                </a:cubicBezTo>
                <a:cubicBezTo>
                  <a:pt x="1249" y="100"/>
                  <a:pt x="1249" y="98"/>
                  <a:pt x="1251" y="97"/>
                </a:cubicBezTo>
                <a:cubicBezTo>
                  <a:pt x="1251" y="96"/>
                  <a:pt x="1252" y="96"/>
                  <a:pt x="1253" y="96"/>
                </a:cubicBezTo>
                <a:cubicBezTo>
                  <a:pt x="1254" y="96"/>
                  <a:pt x="1255" y="96"/>
                  <a:pt x="1255" y="97"/>
                </a:cubicBezTo>
                <a:cubicBezTo>
                  <a:pt x="1256" y="100"/>
                  <a:pt x="1257" y="101"/>
                  <a:pt x="1259" y="101"/>
                </a:cubicBezTo>
                <a:cubicBezTo>
                  <a:pt x="1261" y="101"/>
                  <a:pt x="1262" y="99"/>
                  <a:pt x="1262" y="97"/>
                </a:cubicBezTo>
                <a:cubicBezTo>
                  <a:pt x="1262" y="95"/>
                  <a:pt x="1263" y="94"/>
                  <a:pt x="1266" y="93"/>
                </a:cubicBezTo>
                <a:cubicBezTo>
                  <a:pt x="1267" y="93"/>
                  <a:pt x="1268" y="92"/>
                  <a:pt x="1268" y="91"/>
                </a:cubicBezTo>
                <a:cubicBezTo>
                  <a:pt x="1269" y="90"/>
                  <a:pt x="1268" y="89"/>
                  <a:pt x="1268" y="88"/>
                </a:cubicBezTo>
                <a:cubicBezTo>
                  <a:pt x="1267" y="87"/>
                  <a:pt x="1267" y="86"/>
                  <a:pt x="1268" y="85"/>
                </a:cubicBezTo>
                <a:cubicBezTo>
                  <a:pt x="1268" y="85"/>
                  <a:pt x="1268" y="84"/>
                  <a:pt x="1268" y="84"/>
                </a:cubicBezTo>
                <a:cubicBezTo>
                  <a:pt x="1269" y="83"/>
                  <a:pt x="1269" y="81"/>
                  <a:pt x="1269" y="80"/>
                </a:cubicBezTo>
                <a:cubicBezTo>
                  <a:pt x="1269" y="80"/>
                  <a:pt x="1269" y="80"/>
                  <a:pt x="1269" y="79"/>
                </a:cubicBezTo>
                <a:cubicBezTo>
                  <a:pt x="1269" y="78"/>
                  <a:pt x="1269" y="77"/>
                  <a:pt x="1269" y="76"/>
                </a:cubicBezTo>
                <a:cubicBezTo>
                  <a:pt x="1269" y="75"/>
                  <a:pt x="1270" y="74"/>
                  <a:pt x="1273" y="74"/>
                </a:cubicBezTo>
                <a:cubicBezTo>
                  <a:pt x="1273" y="74"/>
                  <a:pt x="1274" y="73"/>
                  <a:pt x="1274" y="73"/>
                </a:cubicBezTo>
                <a:cubicBezTo>
                  <a:pt x="1275" y="73"/>
                  <a:pt x="1276" y="73"/>
                  <a:pt x="1276" y="73"/>
                </a:cubicBezTo>
                <a:cubicBezTo>
                  <a:pt x="1277" y="73"/>
                  <a:pt x="1278" y="73"/>
                  <a:pt x="1279" y="75"/>
                </a:cubicBezTo>
                <a:cubicBezTo>
                  <a:pt x="1280" y="75"/>
                  <a:pt x="1280" y="75"/>
                  <a:pt x="1280" y="75"/>
                </a:cubicBezTo>
                <a:cubicBezTo>
                  <a:pt x="1281" y="76"/>
                  <a:pt x="1282" y="78"/>
                  <a:pt x="1282" y="79"/>
                </a:cubicBezTo>
                <a:cubicBezTo>
                  <a:pt x="1283" y="81"/>
                  <a:pt x="1282" y="83"/>
                  <a:pt x="1282" y="84"/>
                </a:cubicBezTo>
                <a:cubicBezTo>
                  <a:pt x="1282" y="84"/>
                  <a:pt x="1282" y="84"/>
                  <a:pt x="1282" y="84"/>
                </a:cubicBezTo>
                <a:cubicBezTo>
                  <a:pt x="1282" y="86"/>
                  <a:pt x="1282" y="87"/>
                  <a:pt x="1283" y="88"/>
                </a:cubicBezTo>
                <a:cubicBezTo>
                  <a:pt x="1283" y="89"/>
                  <a:pt x="1284" y="89"/>
                  <a:pt x="1284" y="89"/>
                </a:cubicBezTo>
                <a:cubicBezTo>
                  <a:pt x="1285" y="90"/>
                  <a:pt x="1285" y="90"/>
                  <a:pt x="1285" y="90"/>
                </a:cubicBezTo>
                <a:cubicBezTo>
                  <a:pt x="1286" y="91"/>
                  <a:pt x="1287" y="91"/>
                  <a:pt x="1287" y="92"/>
                </a:cubicBezTo>
                <a:cubicBezTo>
                  <a:pt x="1287" y="92"/>
                  <a:pt x="1287" y="92"/>
                  <a:pt x="1287" y="92"/>
                </a:cubicBezTo>
                <a:cubicBezTo>
                  <a:pt x="1287" y="92"/>
                  <a:pt x="1288" y="92"/>
                  <a:pt x="1288" y="92"/>
                </a:cubicBezTo>
                <a:cubicBezTo>
                  <a:pt x="1288" y="91"/>
                  <a:pt x="1288" y="88"/>
                  <a:pt x="1287" y="88"/>
                </a:cubicBezTo>
                <a:cubicBezTo>
                  <a:pt x="1285" y="87"/>
                  <a:pt x="1284" y="84"/>
                  <a:pt x="1284" y="81"/>
                </a:cubicBezTo>
                <a:cubicBezTo>
                  <a:pt x="1284" y="81"/>
                  <a:pt x="1285" y="80"/>
                  <a:pt x="1285" y="79"/>
                </a:cubicBezTo>
                <a:cubicBezTo>
                  <a:pt x="1285" y="79"/>
                  <a:pt x="1286" y="78"/>
                  <a:pt x="1286" y="78"/>
                </a:cubicBezTo>
                <a:cubicBezTo>
                  <a:pt x="1286" y="76"/>
                  <a:pt x="1286" y="76"/>
                  <a:pt x="1285" y="75"/>
                </a:cubicBezTo>
                <a:cubicBezTo>
                  <a:pt x="1285" y="75"/>
                  <a:pt x="1285" y="74"/>
                  <a:pt x="1284" y="74"/>
                </a:cubicBezTo>
                <a:cubicBezTo>
                  <a:pt x="1284" y="73"/>
                  <a:pt x="1283" y="71"/>
                  <a:pt x="1283" y="69"/>
                </a:cubicBezTo>
                <a:cubicBezTo>
                  <a:pt x="1283" y="68"/>
                  <a:pt x="1284" y="68"/>
                  <a:pt x="1285" y="67"/>
                </a:cubicBezTo>
                <a:cubicBezTo>
                  <a:pt x="1286" y="67"/>
                  <a:pt x="1286" y="67"/>
                  <a:pt x="1287" y="67"/>
                </a:cubicBezTo>
                <a:cubicBezTo>
                  <a:pt x="1288" y="67"/>
                  <a:pt x="1288" y="67"/>
                  <a:pt x="1288" y="67"/>
                </a:cubicBezTo>
                <a:cubicBezTo>
                  <a:pt x="1288" y="67"/>
                  <a:pt x="1288" y="67"/>
                  <a:pt x="1288" y="67"/>
                </a:cubicBezTo>
                <a:cubicBezTo>
                  <a:pt x="1289" y="67"/>
                  <a:pt x="1289" y="67"/>
                  <a:pt x="1290" y="67"/>
                </a:cubicBezTo>
                <a:cubicBezTo>
                  <a:pt x="1291" y="67"/>
                  <a:pt x="1292" y="67"/>
                  <a:pt x="1293" y="67"/>
                </a:cubicBezTo>
                <a:cubicBezTo>
                  <a:pt x="1296" y="67"/>
                  <a:pt x="1297" y="67"/>
                  <a:pt x="1299" y="66"/>
                </a:cubicBezTo>
                <a:cubicBezTo>
                  <a:pt x="1299" y="66"/>
                  <a:pt x="1299" y="66"/>
                  <a:pt x="1299" y="66"/>
                </a:cubicBezTo>
                <a:cubicBezTo>
                  <a:pt x="1301" y="66"/>
                  <a:pt x="1302" y="65"/>
                  <a:pt x="1304" y="65"/>
                </a:cubicBezTo>
                <a:cubicBezTo>
                  <a:pt x="1304" y="65"/>
                  <a:pt x="1304" y="65"/>
                  <a:pt x="1304" y="65"/>
                </a:cubicBezTo>
                <a:cubicBezTo>
                  <a:pt x="1305" y="65"/>
                  <a:pt x="1305" y="65"/>
                  <a:pt x="1306" y="65"/>
                </a:cubicBezTo>
                <a:cubicBezTo>
                  <a:pt x="1307" y="65"/>
                  <a:pt x="1308" y="65"/>
                  <a:pt x="1308" y="67"/>
                </a:cubicBezTo>
                <a:cubicBezTo>
                  <a:pt x="1308" y="68"/>
                  <a:pt x="1308" y="69"/>
                  <a:pt x="1308" y="69"/>
                </a:cubicBezTo>
                <a:cubicBezTo>
                  <a:pt x="1308" y="70"/>
                  <a:pt x="1308" y="71"/>
                  <a:pt x="1308" y="71"/>
                </a:cubicBezTo>
                <a:cubicBezTo>
                  <a:pt x="1308" y="71"/>
                  <a:pt x="1308" y="72"/>
                  <a:pt x="1308" y="72"/>
                </a:cubicBezTo>
                <a:cubicBezTo>
                  <a:pt x="1309" y="72"/>
                  <a:pt x="1309" y="71"/>
                  <a:pt x="1309" y="71"/>
                </a:cubicBezTo>
                <a:cubicBezTo>
                  <a:pt x="1310" y="71"/>
                  <a:pt x="1309" y="69"/>
                  <a:pt x="1309" y="69"/>
                </a:cubicBezTo>
                <a:cubicBezTo>
                  <a:pt x="1309" y="68"/>
                  <a:pt x="1309" y="68"/>
                  <a:pt x="1309" y="68"/>
                </a:cubicBezTo>
                <a:cubicBezTo>
                  <a:pt x="1308" y="66"/>
                  <a:pt x="1311" y="64"/>
                  <a:pt x="1312" y="63"/>
                </a:cubicBezTo>
                <a:cubicBezTo>
                  <a:pt x="1312" y="63"/>
                  <a:pt x="1313" y="63"/>
                  <a:pt x="1313" y="63"/>
                </a:cubicBezTo>
                <a:cubicBezTo>
                  <a:pt x="1314" y="63"/>
                  <a:pt x="1315" y="65"/>
                  <a:pt x="1316" y="66"/>
                </a:cubicBezTo>
                <a:cubicBezTo>
                  <a:pt x="1316" y="65"/>
                  <a:pt x="1316" y="65"/>
                  <a:pt x="1316" y="65"/>
                </a:cubicBezTo>
                <a:cubicBezTo>
                  <a:pt x="1315" y="64"/>
                  <a:pt x="1315" y="64"/>
                  <a:pt x="1315" y="63"/>
                </a:cubicBezTo>
                <a:cubicBezTo>
                  <a:pt x="1315" y="62"/>
                  <a:pt x="1316" y="62"/>
                  <a:pt x="1317" y="61"/>
                </a:cubicBezTo>
                <a:cubicBezTo>
                  <a:pt x="1317" y="61"/>
                  <a:pt x="1318" y="61"/>
                  <a:pt x="1319" y="61"/>
                </a:cubicBezTo>
                <a:cubicBezTo>
                  <a:pt x="1320" y="61"/>
                  <a:pt x="1320" y="61"/>
                  <a:pt x="1321" y="61"/>
                </a:cubicBezTo>
                <a:cubicBezTo>
                  <a:pt x="1321" y="61"/>
                  <a:pt x="1321" y="61"/>
                  <a:pt x="1322" y="61"/>
                </a:cubicBezTo>
                <a:cubicBezTo>
                  <a:pt x="1323" y="60"/>
                  <a:pt x="1324" y="60"/>
                  <a:pt x="1325" y="60"/>
                </a:cubicBezTo>
                <a:cubicBezTo>
                  <a:pt x="1325" y="60"/>
                  <a:pt x="1325" y="60"/>
                  <a:pt x="1325" y="60"/>
                </a:cubicBezTo>
                <a:cubicBezTo>
                  <a:pt x="1327" y="60"/>
                  <a:pt x="1328" y="62"/>
                  <a:pt x="1328" y="65"/>
                </a:cubicBezTo>
                <a:cubicBezTo>
                  <a:pt x="1328" y="66"/>
                  <a:pt x="1327" y="68"/>
                  <a:pt x="1327" y="69"/>
                </a:cubicBezTo>
                <a:cubicBezTo>
                  <a:pt x="1327" y="69"/>
                  <a:pt x="1327" y="69"/>
                  <a:pt x="1327" y="69"/>
                </a:cubicBezTo>
                <a:cubicBezTo>
                  <a:pt x="1327" y="70"/>
                  <a:pt x="1326" y="71"/>
                  <a:pt x="1326" y="72"/>
                </a:cubicBezTo>
                <a:cubicBezTo>
                  <a:pt x="1326" y="73"/>
                  <a:pt x="1325" y="73"/>
                  <a:pt x="1325" y="74"/>
                </a:cubicBezTo>
                <a:cubicBezTo>
                  <a:pt x="1325" y="75"/>
                  <a:pt x="1325" y="76"/>
                  <a:pt x="1324" y="77"/>
                </a:cubicBezTo>
                <a:cubicBezTo>
                  <a:pt x="1324" y="78"/>
                  <a:pt x="1324" y="78"/>
                  <a:pt x="1324" y="78"/>
                </a:cubicBezTo>
                <a:cubicBezTo>
                  <a:pt x="1323" y="79"/>
                  <a:pt x="1323" y="80"/>
                  <a:pt x="1323" y="82"/>
                </a:cubicBezTo>
                <a:cubicBezTo>
                  <a:pt x="1324" y="82"/>
                  <a:pt x="1324" y="83"/>
                  <a:pt x="1323" y="84"/>
                </a:cubicBezTo>
                <a:cubicBezTo>
                  <a:pt x="1323" y="86"/>
                  <a:pt x="1322" y="88"/>
                  <a:pt x="1320" y="89"/>
                </a:cubicBezTo>
                <a:cubicBezTo>
                  <a:pt x="1320" y="90"/>
                  <a:pt x="1319" y="91"/>
                  <a:pt x="1319" y="91"/>
                </a:cubicBezTo>
                <a:cubicBezTo>
                  <a:pt x="1318" y="93"/>
                  <a:pt x="1317" y="94"/>
                  <a:pt x="1317" y="96"/>
                </a:cubicBezTo>
                <a:cubicBezTo>
                  <a:pt x="1317" y="96"/>
                  <a:pt x="1317" y="97"/>
                  <a:pt x="1317" y="97"/>
                </a:cubicBezTo>
                <a:cubicBezTo>
                  <a:pt x="1317" y="97"/>
                  <a:pt x="1317" y="98"/>
                  <a:pt x="1317" y="98"/>
                </a:cubicBezTo>
                <a:cubicBezTo>
                  <a:pt x="1317" y="98"/>
                  <a:pt x="1317" y="97"/>
                  <a:pt x="1317" y="97"/>
                </a:cubicBezTo>
                <a:cubicBezTo>
                  <a:pt x="1318" y="97"/>
                  <a:pt x="1318" y="96"/>
                  <a:pt x="1319" y="95"/>
                </a:cubicBezTo>
                <a:cubicBezTo>
                  <a:pt x="1320" y="95"/>
                  <a:pt x="1321" y="94"/>
                  <a:pt x="1321" y="92"/>
                </a:cubicBezTo>
                <a:cubicBezTo>
                  <a:pt x="1322" y="91"/>
                  <a:pt x="1322" y="90"/>
                  <a:pt x="1323" y="89"/>
                </a:cubicBezTo>
                <a:cubicBezTo>
                  <a:pt x="1324" y="89"/>
                  <a:pt x="1324" y="89"/>
                  <a:pt x="1324" y="89"/>
                </a:cubicBezTo>
                <a:cubicBezTo>
                  <a:pt x="1325" y="88"/>
                  <a:pt x="1325" y="87"/>
                  <a:pt x="1326" y="86"/>
                </a:cubicBezTo>
                <a:cubicBezTo>
                  <a:pt x="1326" y="85"/>
                  <a:pt x="1326" y="84"/>
                  <a:pt x="1326" y="84"/>
                </a:cubicBezTo>
                <a:cubicBezTo>
                  <a:pt x="1327" y="83"/>
                  <a:pt x="1327" y="83"/>
                  <a:pt x="1327" y="83"/>
                </a:cubicBezTo>
                <a:cubicBezTo>
                  <a:pt x="1327" y="82"/>
                  <a:pt x="1328" y="81"/>
                  <a:pt x="1328" y="80"/>
                </a:cubicBezTo>
                <a:cubicBezTo>
                  <a:pt x="1329" y="80"/>
                  <a:pt x="1330" y="80"/>
                  <a:pt x="1331" y="81"/>
                </a:cubicBezTo>
                <a:cubicBezTo>
                  <a:pt x="1331" y="80"/>
                  <a:pt x="1331" y="80"/>
                  <a:pt x="1331" y="80"/>
                </a:cubicBezTo>
                <a:cubicBezTo>
                  <a:pt x="1330" y="80"/>
                  <a:pt x="1330" y="79"/>
                  <a:pt x="1330" y="78"/>
                </a:cubicBezTo>
                <a:cubicBezTo>
                  <a:pt x="1328" y="77"/>
                  <a:pt x="1328" y="73"/>
                  <a:pt x="1328" y="71"/>
                </a:cubicBezTo>
                <a:cubicBezTo>
                  <a:pt x="1329" y="70"/>
                  <a:pt x="1329" y="69"/>
                  <a:pt x="1329" y="69"/>
                </a:cubicBezTo>
                <a:cubicBezTo>
                  <a:pt x="1329" y="68"/>
                  <a:pt x="1330" y="68"/>
                  <a:pt x="1330" y="67"/>
                </a:cubicBezTo>
                <a:cubicBezTo>
                  <a:pt x="1330" y="67"/>
                  <a:pt x="1330" y="67"/>
                  <a:pt x="1330" y="66"/>
                </a:cubicBezTo>
                <a:cubicBezTo>
                  <a:pt x="1330" y="66"/>
                  <a:pt x="1330" y="65"/>
                  <a:pt x="1330" y="65"/>
                </a:cubicBezTo>
                <a:cubicBezTo>
                  <a:pt x="1330" y="64"/>
                  <a:pt x="1330" y="63"/>
                  <a:pt x="1332" y="63"/>
                </a:cubicBezTo>
                <a:cubicBezTo>
                  <a:pt x="1333" y="62"/>
                  <a:pt x="1333" y="63"/>
                  <a:pt x="1334" y="63"/>
                </a:cubicBezTo>
                <a:cubicBezTo>
                  <a:pt x="1335" y="64"/>
                  <a:pt x="1335" y="66"/>
                  <a:pt x="1335" y="67"/>
                </a:cubicBezTo>
                <a:cubicBezTo>
                  <a:pt x="1335" y="67"/>
                  <a:pt x="1335" y="67"/>
                  <a:pt x="1335" y="67"/>
                </a:cubicBezTo>
                <a:cubicBezTo>
                  <a:pt x="1335" y="68"/>
                  <a:pt x="1335" y="69"/>
                  <a:pt x="1335" y="69"/>
                </a:cubicBezTo>
                <a:cubicBezTo>
                  <a:pt x="1335" y="71"/>
                  <a:pt x="1336" y="72"/>
                  <a:pt x="1336" y="73"/>
                </a:cubicBezTo>
                <a:cubicBezTo>
                  <a:pt x="1335" y="74"/>
                  <a:pt x="1335" y="75"/>
                  <a:pt x="1335" y="76"/>
                </a:cubicBezTo>
                <a:cubicBezTo>
                  <a:pt x="1334" y="77"/>
                  <a:pt x="1334" y="79"/>
                  <a:pt x="1334" y="80"/>
                </a:cubicBezTo>
                <a:cubicBezTo>
                  <a:pt x="1335" y="80"/>
                  <a:pt x="1335" y="80"/>
                  <a:pt x="1335" y="80"/>
                </a:cubicBezTo>
                <a:cubicBezTo>
                  <a:pt x="1335" y="80"/>
                  <a:pt x="1335" y="80"/>
                  <a:pt x="1335" y="81"/>
                </a:cubicBezTo>
                <a:cubicBezTo>
                  <a:pt x="1336" y="82"/>
                  <a:pt x="1337" y="83"/>
                  <a:pt x="1337" y="85"/>
                </a:cubicBezTo>
                <a:cubicBezTo>
                  <a:pt x="1337" y="86"/>
                  <a:pt x="1337" y="86"/>
                  <a:pt x="1336" y="87"/>
                </a:cubicBezTo>
                <a:cubicBezTo>
                  <a:pt x="1336" y="87"/>
                  <a:pt x="1335" y="87"/>
                  <a:pt x="1334" y="87"/>
                </a:cubicBezTo>
                <a:cubicBezTo>
                  <a:pt x="1334" y="87"/>
                  <a:pt x="1333" y="86"/>
                  <a:pt x="1333" y="86"/>
                </a:cubicBezTo>
                <a:cubicBezTo>
                  <a:pt x="1333" y="86"/>
                  <a:pt x="1333" y="86"/>
                  <a:pt x="1333" y="86"/>
                </a:cubicBezTo>
                <a:cubicBezTo>
                  <a:pt x="1333" y="86"/>
                  <a:pt x="1333" y="87"/>
                  <a:pt x="1333" y="87"/>
                </a:cubicBezTo>
                <a:cubicBezTo>
                  <a:pt x="1333" y="88"/>
                  <a:pt x="1333" y="88"/>
                  <a:pt x="1334" y="89"/>
                </a:cubicBezTo>
                <a:cubicBezTo>
                  <a:pt x="1334" y="89"/>
                  <a:pt x="1334" y="90"/>
                  <a:pt x="1334" y="90"/>
                </a:cubicBezTo>
                <a:cubicBezTo>
                  <a:pt x="1335" y="91"/>
                  <a:pt x="1335" y="92"/>
                  <a:pt x="1336" y="92"/>
                </a:cubicBezTo>
                <a:cubicBezTo>
                  <a:pt x="1336" y="92"/>
                  <a:pt x="1336" y="91"/>
                  <a:pt x="1336" y="91"/>
                </a:cubicBezTo>
                <a:cubicBezTo>
                  <a:pt x="1336" y="90"/>
                  <a:pt x="1336" y="90"/>
                  <a:pt x="1336" y="90"/>
                </a:cubicBezTo>
                <a:cubicBezTo>
                  <a:pt x="1336" y="90"/>
                  <a:pt x="1336" y="89"/>
                  <a:pt x="1337" y="89"/>
                </a:cubicBezTo>
                <a:cubicBezTo>
                  <a:pt x="1337" y="89"/>
                  <a:pt x="1337" y="88"/>
                  <a:pt x="1338" y="88"/>
                </a:cubicBezTo>
                <a:cubicBezTo>
                  <a:pt x="1339" y="88"/>
                  <a:pt x="1341" y="89"/>
                  <a:pt x="1343" y="89"/>
                </a:cubicBezTo>
                <a:cubicBezTo>
                  <a:pt x="1343" y="89"/>
                  <a:pt x="1343" y="89"/>
                  <a:pt x="1344" y="90"/>
                </a:cubicBezTo>
                <a:cubicBezTo>
                  <a:pt x="1344" y="90"/>
                  <a:pt x="1345" y="90"/>
                  <a:pt x="1345" y="90"/>
                </a:cubicBezTo>
                <a:cubicBezTo>
                  <a:pt x="1345" y="90"/>
                  <a:pt x="1346" y="90"/>
                  <a:pt x="1346" y="90"/>
                </a:cubicBezTo>
                <a:cubicBezTo>
                  <a:pt x="1346" y="90"/>
                  <a:pt x="1346" y="89"/>
                  <a:pt x="1346" y="88"/>
                </a:cubicBezTo>
                <a:cubicBezTo>
                  <a:pt x="1346" y="87"/>
                  <a:pt x="1345" y="86"/>
                  <a:pt x="1346" y="85"/>
                </a:cubicBezTo>
                <a:cubicBezTo>
                  <a:pt x="1346" y="84"/>
                  <a:pt x="1347" y="84"/>
                  <a:pt x="1347" y="84"/>
                </a:cubicBezTo>
                <a:cubicBezTo>
                  <a:pt x="1347" y="84"/>
                  <a:pt x="1348" y="83"/>
                  <a:pt x="1348" y="83"/>
                </a:cubicBezTo>
                <a:cubicBezTo>
                  <a:pt x="1348" y="82"/>
                  <a:pt x="1348" y="81"/>
                  <a:pt x="1347" y="80"/>
                </a:cubicBezTo>
                <a:cubicBezTo>
                  <a:pt x="1347" y="79"/>
                  <a:pt x="1347" y="79"/>
                  <a:pt x="1347" y="78"/>
                </a:cubicBezTo>
                <a:cubicBezTo>
                  <a:pt x="1346" y="77"/>
                  <a:pt x="1346" y="76"/>
                  <a:pt x="1346" y="74"/>
                </a:cubicBezTo>
                <a:cubicBezTo>
                  <a:pt x="1346" y="73"/>
                  <a:pt x="1347" y="72"/>
                  <a:pt x="1347" y="71"/>
                </a:cubicBezTo>
                <a:cubicBezTo>
                  <a:pt x="1348" y="70"/>
                  <a:pt x="1348" y="68"/>
                  <a:pt x="1348" y="66"/>
                </a:cubicBezTo>
                <a:cubicBezTo>
                  <a:pt x="1347" y="65"/>
                  <a:pt x="1347" y="64"/>
                  <a:pt x="1348" y="63"/>
                </a:cubicBezTo>
                <a:cubicBezTo>
                  <a:pt x="1348" y="62"/>
                  <a:pt x="1349" y="61"/>
                  <a:pt x="1351" y="61"/>
                </a:cubicBezTo>
                <a:cubicBezTo>
                  <a:pt x="1352" y="61"/>
                  <a:pt x="1354" y="62"/>
                  <a:pt x="1356" y="63"/>
                </a:cubicBezTo>
                <a:cubicBezTo>
                  <a:pt x="1358" y="65"/>
                  <a:pt x="1359" y="67"/>
                  <a:pt x="1359" y="69"/>
                </a:cubicBezTo>
                <a:cubicBezTo>
                  <a:pt x="1359" y="70"/>
                  <a:pt x="1360" y="70"/>
                  <a:pt x="1360" y="70"/>
                </a:cubicBezTo>
                <a:cubicBezTo>
                  <a:pt x="1360" y="71"/>
                  <a:pt x="1361" y="71"/>
                  <a:pt x="1361" y="72"/>
                </a:cubicBezTo>
                <a:cubicBezTo>
                  <a:pt x="1363" y="73"/>
                  <a:pt x="1364" y="76"/>
                  <a:pt x="1365" y="78"/>
                </a:cubicBezTo>
                <a:cubicBezTo>
                  <a:pt x="1365" y="78"/>
                  <a:pt x="1365" y="78"/>
                  <a:pt x="1365" y="78"/>
                </a:cubicBezTo>
                <a:cubicBezTo>
                  <a:pt x="1366" y="79"/>
                  <a:pt x="1366" y="81"/>
                  <a:pt x="1366" y="82"/>
                </a:cubicBezTo>
                <a:cubicBezTo>
                  <a:pt x="1366" y="82"/>
                  <a:pt x="1366" y="82"/>
                  <a:pt x="1366" y="82"/>
                </a:cubicBezTo>
                <a:cubicBezTo>
                  <a:pt x="1367" y="81"/>
                  <a:pt x="1368" y="81"/>
                  <a:pt x="1368" y="81"/>
                </a:cubicBezTo>
                <a:cubicBezTo>
                  <a:pt x="1369" y="81"/>
                  <a:pt x="1369" y="81"/>
                  <a:pt x="1369" y="81"/>
                </a:cubicBezTo>
                <a:cubicBezTo>
                  <a:pt x="1369" y="81"/>
                  <a:pt x="1369" y="81"/>
                  <a:pt x="1369" y="81"/>
                </a:cubicBezTo>
                <a:cubicBezTo>
                  <a:pt x="1370" y="81"/>
                  <a:pt x="1371" y="82"/>
                  <a:pt x="1371" y="83"/>
                </a:cubicBezTo>
                <a:cubicBezTo>
                  <a:pt x="1371" y="84"/>
                  <a:pt x="1371" y="84"/>
                  <a:pt x="1371" y="84"/>
                </a:cubicBezTo>
                <a:cubicBezTo>
                  <a:pt x="1371" y="84"/>
                  <a:pt x="1371" y="84"/>
                  <a:pt x="1371" y="84"/>
                </a:cubicBezTo>
                <a:cubicBezTo>
                  <a:pt x="1371" y="85"/>
                  <a:pt x="1372" y="85"/>
                  <a:pt x="1372" y="85"/>
                </a:cubicBezTo>
                <a:cubicBezTo>
                  <a:pt x="1372" y="86"/>
                  <a:pt x="1372" y="87"/>
                  <a:pt x="1372" y="88"/>
                </a:cubicBezTo>
                <a:cubicBezTo>
                  <a:pt x="1372" y="89"/>
                  <a:pt x="1371" y="90"/>
                  <a:pt x="1370" y="90"/>
                </a:cubicBezTo>
                <a:cubicBezTo>
                  <a:pt x="1369" y="90"/>
                  <a:pt x="1368" y="90"/>
                  <a:pt x="1367" y="89"/>
                </a:cubicBezTo>
                <a:cubicBezTo>
                  <a:pt x="1367" y="89"/>
                  <a:pt x="1367" y="88"/>
                  <a:pt x="1367" y="88"/>
                </a:cubicBezTo>
                <a:cubicBezTo>
                  <a:pt x="1366" y="88"/>
                  <a:pt x="1366" y="88"/>
                  <a:pt x="1366" y="87"/>
                </a:cubicBezTo>
                <a:cubicBezTo>
                  <a:pt x="1365" y="87"/>
                  <a:pt x="1365" y="86"/>
                  <a:pt x="1365" y="85"/>
                </a:cubicBezTo>
                <a:cubicBezTo>
                  <a:pt x="1364" y="87"/>
                  <a:pt x="1364" y="88"/>
                  <a:pt x="1365" y="89"/>
                </a:cubicBezTo>
                <a:cubicBezTo>
                  <a:pt x="1366" y="90"/>
                  <a:pt x="1366" y="91"/>
                  <a:pt x="1366" y="92"/>
                </a:cubicBezTo>
                <a:cubicBezTo>
                  <a:pt x="1367" y="95"/>
                  <a:pt x="1368" y="100"/>
                  <a:pt x="1371" y="101"/>
                </a:cubicBezTo>
                <a:cubicBezTo>
                  <a:pt x="1372" y="101"/>
                  <a:pt x="1372" y="101"/>
                  <a:pt x="1372" y="101"/>
                </a:cubicBezTo>
                <a:cubicBezTo>
                  <a:pt x="1373" y="100"/>
                  <a:pt x="1373" y="100"/>
                  <a:pt x="1374" y="99"/>
                </a:cubicBezTo>
                <a:cubicBezTo>
                  <a:pt x="1374" y="99"/>
                  <a:pt x="1375" y="99"/>
                  <a:pt x="1376" y="99"/>
                </a:cubicBezTo>
                <a:cubicBezTo>
                  <a:pt x="1375" y="98"/>
                  <a:pt x="1375" y="98"/>
                  <a:pt x="1375" y="97"/>
                </a:cubicBezTo>
                <a:cubicBezTo>
                  <a:pt x="1375" y="97"/>
                  <a:pt x="1376" y="96"/>
                  <a:pt x="1376" y="96"/>
                </a:cubicBezTo>
                <a:cubicBezTo>
                  <a:pt x="1376" y="95"/>
                  <a:pt x="1377" y="95"/>
                  <a:pt x="1377" y="95"/>
                </a:cubicBezTo>
                <a:cubicBezTo>
                  <a:pt x="1377" y="95"/>
                  <a:pt x="1377" y="95"/>
                  <a:pt x="1377" y="95"/>
                </a:cubicBezTo>
                <a:cubicBezTo>
                  <a:pt x="1378" y="95"/>
                  <a:pt x="1379" y="96"/>
                  <a:pt x="1379" y="96"/>
                </a:cubicBezTo>
                <a:cubicBezTo>
                  <a:pt x="1379" y="97"/>
                  <a:pt x="1379" y="98"/>
                  <a:pt x="1379" y="98"/>
                </a:cubicBezTo>
                <a:cubicBezTo>
                  <a:pt x="1379" y="99"/>
                  <a:pt x="1379" y="99"/>
                  <a:pt x="1379" y="99"/>
                </a:cubicBezTo>
                <a:cubicBezTo>
                  <a:pt x="1378" y="99"/>
                  <a:pt x="1378" y="100"/>
                  <a:pt x="1378" y="100"/>
                </a:cubicBezTo>
                <a:cubicBezTo>
                  <a:pt x="1378" y="100"/>
                  <a:pt x="1378" y="100"/>
                  <a:pt x="1379" y="100"/>
                </a:cubicBezTo>
                <a:cubicBezTo>
                  <a:pt x="1380" y="100"/>
                  <a:pt x="1381" y="100"/>
                  <a:pt x="1381" y="100"/>
                </a:cubicBezTo>
                <a:cubicBezTo>
                  <a:pt x="1382" y="100"/>
                  <a:pt x="1382" y="100"/>
                  <a:pt x="1382" y="100"/>
                </a:cubicBezTo>
                <a:cubicBezTo>
                  <a:pt x="1383" y="101"/>
                  <a:pt x="1385" y="102"/>
                  <a:pt x="1387" y="102"/>
                </a:cubicBezTo>
                <a:cubicBezTo>
                  <a:pt x="1386" y="102"/>
                  <a:pt x="1386" y="102"/>
                  <a:pt x="1386" y="102"/>
                </a:cubicBezTo>
                <a:cubicBezTo>
                  <a:pt x="1385" y="100"/>
                  <a:pt x="1384" y="99"/>
                  <a:pt x="1383" y="97"/>
                </a:cubicBezTo>
                <a:cubicBezTo>
                  <a:pt x="1383" y="96"/>
                  <a:pt x="1382" y="96"/>
                  <a:pt x="1382" y="95"/>
                </a:cubicBezTo>
                <a:cubicBezTo>
                  <a:pt x="1379" y="95"/>
                  <a:pt x="1379" y="92"/>
                  <a:pt x="1379" y="89"/>
                </a:cubicBezTo>
                <a:cubicBezTo>
                  <a:pt x="1379" y="89"/>
                  <a:pt x="1379" y="89"/>
                  <a:pt x="1379" y="89"/>
                </a:cubicBezTo>
                <a:cubicBezTo>
                  <a:pt x="1379" y="88"/>
                  <a:pt x="1379" y="88"/>
                  <a:pt x="1379" y="88"/>
                </a:cubicBezTo>
                <a:cubicBezTo>
                  <a:pt x="1378" y="87"/>
                  <a:pt x="1378" y="86"/>
                  <a:pt x="1377" y="85"/>
                </a:cubicBezTo>
                <a:cubicBezTo>
                  <a:pt x="1377" y="85"/>
                  <a:pt x="1376" y="83"/>
                  <a:pt x="1376" y="83"/>
                </a:cubicBezTo>
                <a:cubicBezTo>
                  <a:pt x="1376" y="82"/>
                  <a:pt x="1376" y="81"/>
                  <a:pt x="1376" y="81"/>
                </a:cubicBezTo>
                <a:cubicBezTo>
                  <a:pt x="1376" y="81"/>
                  <a:pt x="1376" y="81"/>
                  <a:pt x="1376" y="80"/>
                </a:cubicBezTo>
                <a:cubicBezTo>
                  <a:pt x="1375" y="80"/>
                  <a:pt x="1374" y="79"/>
                  <a:pt x="1374" y="78"/>
                </a:cubicBezTo>
                <a:cubicBezTo>
                  <a:pt x="1373" y="77"/>
                  <a:pt x="1373" y="76"/>
                  <a:pt x="1373" y="75"/>
                </a:cubicBezTo>
                <a:cubicBezTo>
                  <a:pt x="1373" y="74"/>
                  <a:pt x="1373" y="74"/>
                  <a:pt x="1373" y="74"/>
                </a:cubicBezTo>
                <a:cubicBezTo>
                  <a:pt x="1373" y="73"/>
                  <a:pt x="1373" y="73"/>
                  <a:pt x="1373" y="72"/>
                </a:cubicBezTo>
                <a:cubicBezTo>
                  <a:pt x="1373" y="72"/>
                  <a:pt x="1373" y="71"/>
                  <a:pt x="1373" y="71"/>
                </a:cubicBezTo>
                <a:cubicBezTo>
                  <a:pt x="1373" y="70"/>
                  <a:pt x="1373" y="70"/>
                  <a:pt x="1373" y="70"/>
                </a:cubicBezTo>
                <a:cubicBezTo>
                  <a:pt x="1372" y="70"/>
                  <a:pt x="1372" y="70"/>
                  <a:pt x="1372" y="69"/>
                </a:cubicBezTo>
                <a:cubicBezTo>
                  <a:pt x="1371" y="68"/>
                  <a:pt x="1371" y="67"/>
                  <a:pt x="1371" y="66"/>
                </a:cubicBezTo>
                <a:cubicBezTo>
                  <a:pt x="1371" y="65"/>
                  <a:pt x="1371" y="64"/>
                  <a:pt x="1371" y="63"/>
                </a:cubicBezTo>
                <a:cubicBezTo>
                  <a:pt x="1370" y="62"/>
                  <a:pt x="1370" y="60"/>
                  <a:pt x="1370" y="59"/>
                </a:cubicBezTo>
                <a:cubicBezTo>
                  <a:pt x="1370" y="59"/>
                  <a:pt x="1370" y="58"/>
                  <a:pt x="1371" y="58"/>
                </a:cubicBezTo>
                <a:cubicBezTo>
                  <a:pt x="1371" y="58"/>
                  <a:pt x="1373" y="58"/>
                  <a:pt x="1374" y="58"/>
                </a:cubicBezTo>
                <a:cubicBezTo>
                  <a:pt x="1375" y="58"/>
                  <a:pt x="1376" y="58"/>
                  <a:pt x="1376" y="58"/>
                </a:cubicBezTo>
                <a:cubicBezTo>
                  <a:pt x="1376" y="58"/>
                  <a:pt x="1376" y="58"/>
                  <a:pt x="1376" y="58"/>
                </a:cubicBezTo>
                <a:cubicBezTo>
                  <a:pt x="1376" y="58"/>
                  <a:pt x="1376" y="58"/>
                  <a:pt x="1377" y="58"/>
                </a:cubicBezTo>
                <a:cubicBezTo>
                  <a:pt x="1377" y="58"/>
                  <a:pt x="1378" y="58"/>
                  <a:pt x="1378" y="58"/>
                </a:cubicBezTo>
                <a:cubicBezTo>
                  <a:pt x="1378" y="58"/>
                  <a:pt x="1379" y="58"/>
                  <a:pt x="1379" y="58"/>
                </a:cubicBezTo>
                <a:cubicBezTo>
                  <a:pt x="1380" y="58"/>
                  <a:pt x="1381" y="59"/>
                  <a:pt x="1381" y="60"/>
                </a:cubicBezTo>
                <a:cubicBezTo>
                  <a:pt x="1383" y="61"/>
                  <a:pt x="1384" y="63"/>
                  <a:pt x="1385" y="63"/>
                </a:cubicBezTo>
                <a:cubicBezTo>
                  <a:pt x="1385" y="63"/>
                  <a:pt x="1385" y="62"/>
                  <a:pt x="1385" y="61"/>
                </a:cubicBezTo>
                <a:cubicBezTo>
                  <a:pt x="1384" y="60"/>
                  <a:pt x="1384" y="59"/>
                  <a:pt x="1385" y="57"/>
                </a:cubicBezTo>
                <a:cubicBezTo>
                  <a:pt x="1385" y="56"/>
                  <a:pt x="1386" y="56"/>
                  <a:pt x="1387" y="56"/>
                </a:cubicBezTo>
                <a:cubicBezTo>
                  <a:pt x="1388" y="56"/>
                  <a:pt x="1389" y="56"/>
                  <a:pt x="1389" y="56"/>
                </a:cubicBezTo>
                <a:cubicBezTo>
                  <a:pt x="1390" y="56"/>
                  <a:pt x="1390" y="56"/>
                  <a:pt x="1391" y="56"/>
                </a:cubicBezTo>
                <a:cubicBezTo>
                  <a:pt x="1391" y="56"/>
                  <a:pt x="1391" y="56"/>
                  <a:pt x="1392" y="56"/>
                </a:cubicBezTo>
                <a:cubicBezTo>
                  <a:pt x="1392" y="56"/>
                  <a:pt x="1392" y="56"/>
                  <a:pt x="1392" y="56"/>
                </a:cubicBezTo>
                <a:cubicBezTo>
                  <a:pt x="1395" y="56"/>
                  <a:pt x="1398" y="55"/>
                  <a:pt x="1399" y="58"/>
                </a:cubicBezTo>
                <a:cubicBezTo>
                  <a:pt x="1400" y="59"/>
                  <a:pt x="1400" y="59"/>
                  <a:pt x="1400" y="59"/>
                </a:cubicBezTo>
                <a:cubicBezTo>
                  <a:pt x="1401" y="60"/>
                  <a:pt x="1402" y="61"/>
                  <a:pt x="1402" y="62"/>
                </a:cubicBezTo>
                <a:cubicBezTo>
                  <a:pt x="1402" y="63"/>
                  <a:pt x="1402" y="63"/>
                  <a:pt x="1402" y="64"/>
                </a:cubicBezTo>
                <a:cubicBezTo>
                  <a:pt x="1402" y="64"/>
                  <a:pt x="1403" y="64"/>
                  <a:pt x="1403" y="65"/>
                </a:cubicBezTo>
                <a:cubicBezTo>
                  <a:pt x="1403" y="64"/>
                  <a:pt x="1403" y="64"/>
                  <a:pt x="1403" y="64"/>
                </a:cubicBezTo>
                <a:cubicBezTo>
                  <a:pt x="1403" y="63"/>
                  <a:pt x="1403" y="63"/>
                  <a:pt x="1403" y="62"/>
                </a:cubicBezTo>
                <a:cubicBezTo>
                  <a:pt x="1403" y="60"/>
                  <a:pt x="1403" y="59"/>
                  <a:pt x="1401" y="58"/>
                </a:cubicBezTo>
                <a:cubicBezTo>
                  <a:pt x="1401" y="57"/>
                  <a:pt x="1399" y="56"/>
                  <a:pt x="1399" y="55"/>
                </a:cubicBezTo>
                <a:cubicBezTo>
                  <a:pt x="1398" y="53"/>
                  <a:pt x="1397" y="53"/>
                  <a:pt x="1396" y="54"/>
                </a:cubicBezTo>
                <a:cubicBezTo>
                  <a:pt x="1396" y="54"/>
                  <a:pt x="1396" y="54"/>
                  <a:pt x="1395" y="54"/>
                </a:cubicBezTo>
                <a:cubicBezTo>
                  <a:pt x="1395" y="54"/>
                  <a:pt x="1395" y="54"/>
                  <a:pt x="1394" y="54"/>
                </a:cubicBezTo>
                <a:cubicBezTo>
                  <a:pt x="1393" y="54"/>
                  <a:pt x="1391" y="54"/>
                  <a:pt x="1390" y="53"/>
                </a:cubicBezTo>
                <a:cubicBezTo>
                  <a:pt x="1390" y="53"/>
                  <a:pt x="1389" y="52"/>
                  <a:pt x="1389" y="52"/>
                </a:cubicBezTo>
                <a:cubicBezTo>
                  <a:pt x="1389" y="52"/>
                  <a:pt x="1389" y="52"/>
                  <a:pt x="1389" y="53"/>
                </a:cubicBezTo>
                <a:cubicBezTo>
                  <a:pt x="1389" y="53"/>
                  <a:pt x="1388" y="54"/>
                  <a:pt x="1387" y="54"/>
                </a:cubicBezTo>
                <a:cubicBezTo>
                  <a:pt x="1387" y="54"/>
                  <a:pt x="1386" y="53"/>
                  <a:pt x="1386" y="53"/>
                </a:cubicBezTo>
                <a:cubicBezTo>
                  <a:pt x="1386" y="53"/>
                  <a:pt x="1385" y="53"/>
                  <a:pt x="1385" y="53"/>
                </a:cubicBezTo>
                <a:cubicBezTo>
                  <a:pt x="1385" y="53"/>
                  <a:pt x="1385" y="52"/>
                  <a:pt x="1385" y="52"/>
                </a:cubicBezTo>
                <a:cubicBezTo>
                  <a:pt x="1385" y="52"/>
                  <a:pt x="1385" y="52"/>
                  <a:pt x="1385" y="52"/>
                </a:cubicBezTo>
                <a:cubicBezTo>
                  <a:pt x="1384" y="52"/>
                  <a:pt x="1384" y="51"/>
                  <a:pt x="1383" y="51"/>
                </a:cubicBezTo>
                <a:cubicBezTo>
                  <a:pt x="1383" y="51"/>
                  <a:pt x="1383" y="51"/>
                  <a:pt x="1383" y="51"/>
                </a:cubicBezTo>
                <a:cubicBezTo>
                  <a:pt x="1383" y="51"/>
                  <a:pt x="1383" y="51"/>
                  <a:pt x="1383" y="52"/>
                </a:cubicBezTo>
                <a:cubicBezTo>
                  <a:pt x="1382" y="53"/>
                  <a:pt x="1381" y="53"/>
                  <a:pt x="1380" y="53"/>
                </a:cubicBezTo>
                <a:cubicBezTo>
                  <a:pt x="1379" y="52"/>
                  <a:pt x="1379" y="51"/>
                  <a:pt x="1379" y="50"/>
                </a:cubicBezTo>
                <a:cubicBezTo>
                  <a:pt x="1379" y="50"/>
                  <a:pt x="1379" y="50"/>
                  <a:pt x="1379" y="50"/>
                </a:cubicBezTo>
                <a:cubicBezTo>
                  <a:pt x="1379" y="49"/>
                  <a:pt x="1379" y="49"/>
                  <a:pt x="1379" y="49"/>
                </a:cubicBezTo>
                <a:cubicBezTo>
                  <a:pt x="1379" y="48"/>
                  <a:pt x="1380" y="48"/>
                  <a:pt x="1380" y="48"/>
                </a:cubicBezTo>
                <a:cubicBezTo>
                  <a:pt x="1380" y="48"/>
                  <a:pt x="1380" y="47"/>
                  <a:pt x="1380" y="47"/>
                </a:cubicBezTo>
                <a:cubicBezTo>
                  <a:pt x="1381" y="46"/>
                  <a:pt x="1381" y="46"/>
                  <a:pt x="1382" y="46"/>
                </a:cubicBezTo>
                <a:cubicBezTo>
                  <a:pt x="1382" y="46"/>
                  <a:pt x="1382" y="46"/>
                  <a:pt x="1382" y="46"/>
                </a:cubicBezTo>
                <a:cubicBezTo>
                  <a:pt x="1382" y="45"/>
                  <a:pt x="1383" y="43"/>
                  <a:pt x="1384" y="43"/>
                </a:cubicBezTo>
                <a:cubicBezTo>
                  <a:pt x="1385" y="43"/>
                  <a:pt x="1385" y="43"/>
                  <a:pt x="1386" y="44"/>
                </a:cubicBezTo>
                <a:cubicBezTo>
                  <a:pt x="1386" y="44"/>
                  <a:pt x="1386" y="44"/>
                  <a:pt x="1386" y="44"/>
                </a:cubicBezTo>
                <a:cubicBezTo>
                  <a:pt x="1386" y="45"/>
                  <a:pt x="1387" y="45"/>
                  <a:pt x="1387" y="45"/>
                </a:cubicBezTo>
                <a:cubicBezTo>
                  <a:pt x="1388" y="45"/>
                  <a:pt x="1389" y="46"/>
                  <a:pt x="1389" y="47"/>
                </a:cubicBezTo>
                <a:cubicBezTo>
                  <a:pt x="1389" y="47"/>
                  <a:pt x="1389" y="48"/>
                  <a:pt x="1389" y="49"/>
                </a:cubicBezTo>
                <a:cubicBezTo>
                  <a:pt x="1389" y="49"/>
                  <a:pt x="1389" y="50"/>
                  <a:pt x="1389" y="50"/>
                </a:cubicBezTo>
                <a:cubicBezTo>
                  <a:pt x="1389" y="49"/>
                  <a:pt x="1390" y="48"/>
                  <a:pt x="1391" y="48"/>
                </a:cubicBezTo>
                <a:cubicBezTo>
                  <a:pt x="1390" y="46"/>
                  <a:pt x="1388" y="44"/>
                  <a:pt x="1389" y="42"/>
                </a:cubicBezTo>
                <a:cubicBezTo>
                  <a:pt x="1390" y="41"/>
                  <a:pt x="1391" y="41"/>
                  <a:pt x="1391" y="41"/>
                </a:cubicBezTo>
                <a:cubicBezTo>
                  <a:pt x="1392" y="41"/>
                  <a:pt x="1392" y="41"/>
                  <a:pt x="1392" y="41"/>
                </a:cubicBezTo>
                <a:cubicBezTo>
                  <a:pt x="1393" y="41"/>
                  <a:pt x="1393" y="42"/>
                  <a:pt x="1394" y="42"/>
                </a:cubicBezTo>
                <a:cubicBezTo>
                  <a:pt x="1394" y="42"/>
                  <a:pt x="1394" y="42"/>
                  <a:pt x="1394" y="42"/>
                </a:cubicBezTo>
                <a:cubicBezTo>
                  <a:pt x="1395" y="39"/>
                  <a:pt x="1397" y="39"/>
                  <a:pt x="1399" y="38"/>
                </a:cubicBezTo>
                <a:cubicBezTo>
                  <a:pt x="1399" y="37"/>
                  <a:pt x="1400" y="37"/>
                  <a:pt x="1401" y="37"/>
                </a:cubicBezTo>
                <a:cubicBezTo>
                  <a:pt x="1402" y="36"/>
                  <a:pt x="1403" y="36"/>
                  <a:pt x="1404" y="36"/>
                </a:cubicBezTo>
                <a:cubicBezTo>
                  <a:pt x="1406" y="36"/>
                  <a:pt x="1407" y="36"/>
                  <a:pt x="1407" y="37"/>
                </a:cubicBezTo>
                <a:cubicBezTo>
                  <a:pt x="1408" y="38"/>
                  <a:pt x="1408" y="38"/>
                  <a:pt x="1408" y="38"/>
                </a:cubicBezTo>
                <a:cubicBezTo>
                  <a:pt x="1408" y="39"/>
                  <a:pt x="1408" y="39"/>
                  <a:pt x="1408" y="39"/>
                </a:cubicBezTo>
                <a:cubicBezTo>
                  <a:pt x="1408" y="39"/>
                  <a:pt x="1408" y="40"/>
                  <a:pt x="1408" y="40"/>
                </a:cubicBezTo>
                <a:cubicBezTo>
                  <a:pt x="1409" y="40"/>
                  <a:pt x="1409" y="40"/>
                  <a:pt x="1409" y="40"/>
                </a:cubicBezTo>
                <a:cubicBezTo>
                  <a:pt x="1409" y="41"/>
                  <a:pt x="1409" y="42"/>
                  <a:pt x="1409" y="43"/>
                </a:cubicBezTo>
                <a:cubicBezTo>
                  <a:pt x="1409" y="43"/>
                  <a:pt x="1409" y="43"/>
                  <a:pt x="1409" y="43"/>
                </a:cubicBezTo>
                <a:cubicBezTo>
                  <a:pt x="1409" y="43"/>
                  <a:pt x="1409" y="42"/>
                  <a:pt x="1409" y="42"/>
                </a:cubicBezTo>
                <a:cubicBezTo>
                  <a:pt x="1409" y="42"/>
                  <a:pt x="1409" y="42"/>
                  <a:pt x="1409" y="42"/>
                </a:cubicBezTo>
                <a:cubicBezTo>
                  <a:pt x="1410" y="41"/>
                  <a:pt x="1410" y="40"/>
                  <a:pt x="1412" y="40"/>
                </a:cubicBezTo>
                <a:cubicBezTo>
                  <a:pt x="1414" y="40"/>
                  <a:pt x="1415" y="43"/>
                  <a:pt x="1415" y="44"/>
                </a:cubicBezTo>
                <a:cubicBezTo>
                  <a:pt x="1415" y="44"/>
                  <a:pt x="1416" y="44"/>
                  <a:pt x="1416" y="44"/>
                </a:cubicBezTo>
                <a:cubicBezTo>
                  <a:pt x="1418" y="43"/>
                  <a:pt x="1419" y="44"/>
                  <a:pt x="1420" y="45"/>
                </a:cubicBezTo>
                <a:cubicBezTo>
                  <a:pt x="1421" y="45"/>
                  <a:pt x="1421" y="45"/>
                  <a:pt x="1421" y="46"/>
                </a:cubicBezTo>
                <a:cubicBezTo>
                  <a:pt x="1420" y="44"/>
                  <a:pt x="1420" y="41"/>
                  <a:pt x="1422" y="40"/>
                </a:cubicBezTo>
                <a:cubicBezTo>
                  <a:pt x="1423" y="39"/>
                  <a:pt x="1425" y="39"/>
                  <a:pt x="1425" y="39"/>
                </a:cubicBezTo>
                <a:cubicBezTo>
                  <a:pt x="1427" y="39"/>
                  <a:pt x="1428" y="39"/>
                  <a:pt x="1429" y="39"/>
                </a:cubicBezTo>
                <a:cubicBezTo>
                  <a:pt x="1429" y="40"/>
                  <a:pt x="1430" y="40"/>
                  <a:pt x="1430" y="40"/>
                </a:cubicBezTo>
                <a:cubicBezTo>
                  <a:pt x="1430" y="40"/>
                  <a:pt x="1429" y="39"/>
                  <a:pt x="1429" y="38"/>
                </a:cubicBezTo>
                <a:cubicBezTo>
                  <a:pt x="1429" y="37"/>
                  <a:pt x="1429" y="36"/>
                  <a:pt x="1430" y="35"/>
                </a:cubicBezTo>
                <a:cubicBezTo>
                  <a:pt x="1431" y="35"/>
                  <a:pt x="1431" y="34"/>
                  <a:pt x="1431" y="34"/>
                </a:cubicBezTo>
                <a:cubicBezTo>
                  <a:pt x="1430" y="33"/>
                  <a:pt x="1430" y="32"/>
                  <a:pt x="1430" y="31"/>
                </a:cubicBezTo>
                <a:cubicBezTo>
                  <a:pt x="1430" y="30"/>
                  <a:pt x="1432" y="29"/>
                  <a:pt x="1433" y="29"/>
                </a:cubicBezTo>
                <a:cubicBezTo>
                  <a:pt x="1434" y="28"/>
                  <a:pt x="1434" y="28"/>
                  <a:pt x="1434" y="27"/>
                </a:cubicBezTo>
                <a:cubicBezTo>
                  <a:pt x="1435" y="26"/>
                  <a:pt x="1436" y="25"/>
                  <a:pt x="1437" y="25"/>
                </a:cubicBezTo>
                <a:cubicBezTo>
                  <a:pt x="1438" y="25"/>
                  <a:pt x="1440" y="27"/>
                  <a:pt x="1441" y="29"/>
                </a:cubicBezTo>
                <a:cubicBezTo>
                  <a:pt x="1441" y="28"/>
                  <a:pt x="1441" y="28"/>
                  <a:pt x="1441" y="27"/>
                </a:cubicBezTo>
                <a:cubicBezTo>
                  <a:pt x="1441" y="27"/>
                  <a:pt x="1441" y="27"/>
                  <a:pt x="1441" y="27"/>
                </a:cubicBezTo>
                <a:cubicBezTo>
                  <a:pt x="1441" y="26"/>
                  <a:pt x="1441" y="25"/>
                  <a:pt x="1441" y="25"/>
                </a:cubicBezTo>
                <a:cubicBezTo>
                  <a:pt x="1442" y="24"/>
                  <a:pt x="1443" y="24"/>
                  <a:pt x="1444" y="24"/>
                </a:cubicBezTo>
                <a:cubicBezTo>
                  <a:pt x="1445" y="24"/>
                  <a:pt x="1445" y="24"/>
                  <a:pt x="1445" y="24"/>
                </a:cubicBezTo>
                <a:cubicBezTo>
                  <a:pt x="1446" y="24"/>
                  <a:pt x="1446" y="24"/>
                  <a:pt x="1447" y="24"/>
                </a:cubicBezTo>
                <a:cubicBezTo>
                  <a:pt x="1448" y="24"/>
                  <a:pt x="1449" y="24"/>
                  <a:pt x="1450" y="24"/>
                </a:cubicBezTo>
                <a:cubicBezTo>
                  <a:pt x="1451" y="24"/>
                  <a:pt x="1452" y="24"/>
                  <a:pt x="1453" y="24"/>
                </a:cubicBezTo>
                <a:cubicBezTo>
                  <a:pt x="1454" y="24"/>
                  <a:pt x="1454" y="24"/>
                  <a:pt x="1454" y="24"/>
                </a:cubicBezTo>
                <a:cubicBezTo>
                  <a:pt x="1455" y="24"/>
                  <a:pt x="1456" y="24"/>
                  <a:pt x="1457" y="25"/>
                </a:cubicBezTo>
                <a:cubicBezTo>
                  <a:pt x="1457" y="25"/>
                  <a:pt x="1458" y="25"/>
                  <a:pt x="1459" y="25"/>
                </a:cubicBezTo>
                <a:cubicBezTo>
                  <a:pt x="1460" y="25"/>
                  <a:pt x="1460" y="25"/>
                  <a:pt x="1461" y="25"/>
                </a:cubicBezTo>
                <a:cubicBezTo>
                  <a:pt x="1462" y="25"/>
                  <a:pt x="1464" y="25"/>
                  <a:pt x="1464" y="26"/>
                </a:cubicBezTo>
                <a:cubicBezTo>
                  <a:pt x="1465" y="26"/>
                  <a:pt x="1465" y="27"/>
                  <a:pt x="1465" y="27"/>
                </a:cubicBezTo>
                <a:cubicBezTo>
                  <a:pt x="1466" y="28"/>
                  <a:pt x="1466" y="28"/>
                  <a:pt x="1466" y="28"/>
                </a:cubicBezTo>
                <a:cubicBezTo>
                  <a:pt x="1466" y="28"/>
                  <a:pt x="1467" y="28"/>
                  <a:pt x="1467" y="28"/>
                </a:cubicBezTo>
                <a:cubicBezTo>
                  <a:pt x="1468" y="27"/>
                  <a:pt x="1468" y="27"/>
                  <a:pt x="1469" y="27"/>
                </a:cubicBezTo>
                <a:cubicBezTo>
                  <a:pt x="1470" y="27"/>
                  <a:pt x="1471" y="28"/>
                  <a:pt x="1472" y="29"/>
                </a:cubicBezTo>
                <a:cubicBezTo>
                  <a:pt x="1473" y="30"/>
                  <a:pt x="1476" y="32"/>
                  <a:pt x="1477" y="32"/>
                </a:cubicBezTo>
                <a:cubicBezTo>
                  <a:pt x="1478" y="32"/>
                  <a:pt x="1478" y="32"/>
                  <a:pt x="1479" y="32"/>
                </a:cubicBezTo>
                <a:cubicBezTo>
                  <a:pt x="1480" y="32"/>
                  <a:pt x="1481" y="32"/>
                  <a:pt x="1482" y="32"/>
                </a:cubicBezTo>
                <a:cubicBezTo>
                  <a:pt x="1482" y="32"/>
                  <a:pt x="1482" y="32"/>
                  <a:pt x="1482" y="32"/>
                </a:cubicBezTo>
                <a:cubicBezTo>
                  <a:pt x="1484" y="32"/>
                  <a:pt x="1486" y="33"/>
                  <a:pt x="1487" y="34"/>
                </a:cubicBezTo>
                <a:cubicBezTo>
                  <a:pt x="1488" y="34"/>
                  <a:pt x="1488" y="34"/>
                  <a:pt x="1489" y="34"/>
                </a:cubicBezTo>
                <a:cubicBezTo>
                  <a:pt x="1491" y="34"/>
                  <a:pt x="1493" y="34"/>
                  <a:pt x="1494" y="35"/>
                </a:cubicBezTo>
                <a:cubicBezTo>
                  <a:pt x="1495" y="35"/>
                  <a:pt x="1497" y="36"/>
                  <a:pt x="1498" y="38"/>
                </a:cubicBezTo>
                <a:cubicBezTo>
                  <a:pt x="1499" y="38"/>
                  <a:pt x="1499" y="38"/>
                  <a:pt x="1500" y="39"/>
                </a:cubicBezTo>
                <a:cubicBezTo>
                  <a:pt x="1500" y="39"/>
                  <a:pt x="1501" y="40"/>
                  <a:pt x="1502" y="41"/>
                </a:cubicBezTo>
                <a:cubicBezTo>
                  <a:pt x="1502" y="42"/>
                  <a:pt x="1502" y="43"/>
                  <a:pt x="1502" y="44"/>
                </a:cubicBezTo>
                <a:cubicBezTo>
                  <a:pt x="1501" y="45"/>
                  <a:pt x="1501" y="46"/>
                  <a:pt x="1499" y="46"/>
                </a:cubicBezTo>
                <a:cubicBezTo>
                  <a:pt x="1499" y="46"/>
                  <a:pt x="1499" y="46"/>
                  <a:pt x="1498" y="46"/>
                </a:cubicBezTo>
                <a:cubicBezTo>
                  <a:pt x="1497" y="47"/>
                  <a:pt x="1497" y="47"/>
                  <a:pt x="1496" y="47"/>
                </a:cubicBezTo>
                <a:cubicBezTo>
                  <a:pt x="1496" y="48"/>
                  <a:pt x="1495" y="48"/>
                  <a:pt x="1494" y="48"/>
                </a:cubicBezTo>
                <a:cubicBezTo>
                  <a:pt x="1494" y="48"/>
                  <a:pt x="1493" y="48"/>
                  <a:pt x="1493" y="48"/>
                </a:cubicBezTo>
                <a:cubicBezTo>
                  <a:pt x="1493" y="49"/>
                  <a:pt x="1492" y="49"/>
                  <a:pt x="1491" y="49"/>
                </a:cubicBezTo>
                <a:cubicBezTo>
                  <a:pt x="1489" y="49"/>
                  <a:pt x="1488" y="48"/>
                  <a:pt x="1486" y="48"/>
                </a:cubicBezTo>
                <a:cubicBezTo>
                  <a:pt x="1486" y="48"/>
                  <a:pt x="1486" y="47"/>
                  <a:pt x="1485" y="47"/>
                </a:cubicBezTo>
                <a:cubicBezTo>
                  <a:pt x="1484" y="47"/>
                  <a:pt x="1484" y="46"/>
                  <a:pt x="1483" y="46"/>
                </a:cubicBezTo>
                <a:cubicBezTo>
                  <a:pt x="1483" y="46"/>
                  <a:pt x="1482" y="45"/>
                  <a:pt x="1482" y="45"/>
                </a:cubicBezTo>
                <a:cubicBezTo>
                  <a:pt x="1481" y="45"/>
                  <a:pt x="1480" y="45"/>
                  <a:pt x="1478" y="45"/>
                </a:cubicBezTo>
                <a:cubicBezTo>
                  <a:pt x="1478" y="46"/>
                  <a:pt x="1477" y="46"/>
                  <a:pt x="1477" y="46"/>
                </a:cubicBezTo>
                <a:cubicBezTo>
                  <a:pt x="1476" y="46"/>
                  <a:pt x="1475" y="46"/>
                  <a:pt x="1474" y="46"/>
                </a:cubicBezTo>
                <a:cubicBezTo>
                  <a:pt x="1473" y="46"/>
                  <a:pt x="1472" y="46"/>
                  <a:pt x="1471" y="46"/>
                </a:cubicBezTo>
                <a:cubicBezTo>
                  <a:pt x="1470" y="47"/>
                  <a:pt x="1470" y="48"/>
                  <a:pt x="1468" y="48"/>
                </a:cubicBezTo>
                <a:cubicBezTo>
                  <a:pt x="1468" y="48"/>
                  <a:pt x="1467" y="48"/>
                  <a:pt x="1467" y="48"/>
                </a:cubicBezTo>
                <a:cubicBezTo>
                  <a:pt x="1466" y="48"/>
                  <a:pt x="1465" y="48"/>
                  <a:pt x="1464" y="48"/>
                </a:cubicBezTo>
                <a:cubicBezTo>
                  <a:pt x="1464" y="48"/>
                  <a:pt x="1464" y="48"/>
                  <a:pt x="1463" y="49"/>
                </a:cubicBezTo>
                <a:cubicBezTo>
                  <a:pt x="1461" y="49"/>
                  <a:pt x="1461" y="49"/>
                  <a:pt x="1460" y="49"/>
                </a:cubicBezTo>
                <a:cubicBezTo>
                  <a:pt x="1459" y="49"/>
                  <a:pt x="1459" y="48"/>
                  <a:pt x="1459" y="48"/>
                </a:cubicBezTo>
                <a:cubicBezTo>
                  <a:pt x="1459" y="47"/>
                  <a:pt x="1459" y="47"/>
                  <a:pt x="1459" y="46"/>
                </a:cubicBezTo>
                <a:cubicBezTo>
                  <a:pt x="1459" y="45"/>
                  <a:pt x="1458" y="43"/>
                  <a:pt x="1458" y="42"/>
                </a:cubicBezTo>
                <a:cubicBezTo>
                  <a:pt x="1457" y="42"/>
                  <a:pt x="1456" y="43"/>
                  <a:pt x="1455" y="44"/>
                </a:cubicBezTo>
                <a:cubicBezTo>
                  <a:pt x="1455" y="44"/>
                  <a:pt x="1455" y="44"/>
                  <a:pt x="1456" y="45"/>
                </a:cubicBezTo>
                <a:cubicBezTo>
                  <a:pt x="1456" y="45"/>
                  <a:pt x="1457" y="46"/>
                  <a:pt x="1457" y="47"/>
                </a:cubicBezTo>
                <a:cubicBezTo>
                  <a:pt x="1458" y="48"/>
                  <a:pt x="1458" y="48"/>
                  <a:pt x="1457" y="49"/>
                </a:cubicBezTo>
                <a:cubicBezTo>
                  <a:pt x="1457" y="49"/>
                  <a:pt x="1457" y="49"/>
                  <a:pt x="1456" y="49"/>
                </a:cubicBezTo>
                <a:cubicBezTo>
                  <a:pt x="1455" y="50"/>
                  <a:pt x="1454" y="50"/>
                  <a:pt x="1453" y="50"/>
                </a:cubicBezTo>
                <a:cubicBezTo>
                  <a:pt x="1451" y="50"/>
                  <a:pt x="1450" y="50"/>
                  <a:pt x="1448" y="50"/>
                </a:cubicBezTo>
                <a:cubicBezTo>
                  <a:pt x="1447" y="50"/>
                  <a:pt x="1447" y="50"/>
                  <a:pt x="1447" y="50"/>
                </a:cubicBezTo>
                <a:cubicBezTo>
                  <a:pt x="1446" y="50"/>
                  <a:pt x="1445" y="50"/>
                  <a:pt x="1444" y="51"/>
                </a:cubicBezTo>
                <a:cubicBezTo>
                  <a:pt x="1444" y="51"/>
                  <a:pt x="1443" y="52"/>
                  <a:pt x="1443" y="52"/>
                </a:cubicBezTo>
                <a:cubicBezTo>
                  <a:pt x="1442" y="52"/>
                  <a:pt x="1442" y="53"/>
                  <a:pt x="1441" y="53"/>
                </a:cubicBezTo>
                <a:cubicBezTo>
                  <a:pt x="1441" y="53"/>
                  <a:pt x="1441" y="53"/>
                  <a:pt x="1441" y="53"/>
                </a:cubicBezTo>
                <a:cubicBezTo>
                  <a:pt x="1439" y="54"/>
                  <a:pt x="1438" y="55"/>
                  <a:pt x="1438" y="56"/>
                </a:cubicBezTo>
                <a:cubicBezTo>
                  <a:pt x="1438" y="57"/>
                  <a:pt x="1438" y="57"/>
                  <a:pt x="1438" y="57"/>
                </a:cubicBezTo>
                <a:cubicBezTo>
                  <a:pt x="1437" y="58"/>
                  <a:pt x="1437" y="59"/>
                  <a:pt x="1437" y="60"/>
                </a:cubicBezTo>
                <a:cubicBezTo>
                  <a:pt x="1437" y="60"/>
                  <a:pt x="1437" y="60"/>
                  <a:pt x="1437" y="60"/>
                </a:cubicBezTo>
                <a:cubicBezTo>
                  <a:pt x="1437" y="60"/>
                  <a:pt x="1437" y="60"/>
                  <a:pt x="1437" y="60"/>
                </a:cubicBezTo>
                <a:cubicBezTo>
                  <a:pt x="1437" y="60"/>
                  <a:pt x="1437" y="60"/>
                  <a:pt x="1437" y="60"/>
                </a:cubicBezTo>
                <a:cubicBezTo>
                  <a:pt x="1438" y="59"/>
                  <a:pt x="1438" y="59"/>
                  <a:pt x="1438" y="58"/>
                </a:cubicBezTo>
                <a:cubicBezTo>
                  <a:pt x="1438" y="57"/>
                  <a:pt x="1439" y="56"/>
                  <a:pt x="1441" y="55"/>
                </a:cubicBezTo>
                <a:cubicBezTo>
                  <a:pt x="1441" y="55"/>
                  <a:pt x="1441" y="55"/>
                  <a:pt x="1441" y="55"/>
                </a:cubicBezTo>
                <a:cubicBezTo>
                  <a:pt x="1442" y="55"/>
                  <a:pt x="1442" y="56"/>
                  <a:pt x="1442" y="56"/>
                </a:cubicBezTo>
                <a:cubicBezTo>
                  <a:pt x="1443" y="56"/>
                  <a:pt x="1443" y="57"/>
                  <a:pt x="1443" y="57"/>
                </a:cubicBezTo>
                <a:cubicBezTo>
                  <a:pt x="1443" y="57"/>
                  <a:pt x="1443" y="57"/>
                  <a:pt x="1443" y="57"/>
                </a:cubicBezTo>
                <a:cubicBezTo>
                  <a:pt x="1444" y="55"/>
                  <a:pt x="1444" y="53"/>
                  <a:pt x="1447" y="53"/>
                </a:cubicBezTo>
                <a:cubicBezTo>
                  <a:pt x="1447" y="52"/>
                  <a:pt x="1448" y="52"/>
                  <a:pt x="1449" y="52"/>
                </a:cubicBezTo>
                <a:cubicBezTo>
                  <a:pt x="1449" y="52"/>
                  <a:pt x="1450" y="52"/>
                  <a:pt x="1450" y="52"/>
                </a:cubicBezTo>
                <a:cubicBezTo>
                  <a:pt x="1451" y="52"/>
                  <a:pt x="1452" y="51"/>
                  <a:pt x="1453" y="51"/>
                </a:cubicBezTo>
                <a:cubicBezTo>
                  <a:pt x="1453" y="51"/>
                  <a:pt x="1453" y="51"/>
                  <a:pt x="1453" y="51"/>
                </a:cubicBezTo>
                <a:cubicBezTo>
                  <a:pt x="1454" y="51"/>
                  <a:pt x="1454" y="52"/>
                  <a:pt x="1455" y="53"/>
                </a:cubicBezTo>
                <a:cubicBezTo>
                  <a:pt x="1455" y="53"/>
                  <a:pt x="1455" y="53"/>
                  <a:pt x="1455" y="53"/>
                </a:cubicBezTo>
                <a:cubicBezTo>
                  <a:pt x="1455" y="53"/>
                  <a:pt x="1456" y="53"/>
                  <a:pt x="1456" y="54"/>
                </a:cubicBezTo>
                <a:cubicBezTo>
                  <a:pt x="1456" y="54"/>
                  <a:pt x="1457" y="54"/>
                  <a:pt x="1457" y="55"/>
                </a:cubicBezTo>
                <a:cubicBezTo>
                  <a:pt x="1457" y="54"/>
                  <a:pt x="1458" y="53"/>
                  <a:pt x="1458" y="52"/>
                </a:cubicBezTo>
                <a:cubicBezTo>
                  <a:pt x="1460" y="51"/>
                  <a:pt x="1462" y="51"/>
                  <a:pt x="1463" y="51"/>
                </a:cubicBezTo>
                <a:cubicBezTo>
                  <a:pt x="1466" y="51"/>
                  <a:pt x="1468" y="50"/>
                  <a:pt x="1470" y="49"/>
                </a:cubicBezTo>
                <a:cubicBezTo>
                  <a:pt x="1472" y="49"/>
                  <a:pt x="1473" y="48"/>
                  <a:pt x="1475" y="48"/>
                </a:cubicBezTo>
                <a:cubicBezTo>
                  <a:pt x="1477" y="48"/>
                  <a:pt x="1478" y="48"/>
                  <a:pt x="1479" y="49"/>
                </a:cubicBezTo>
                <a:cubicBezTo>
                  <a:pt x="1480" y="49"/>
                  <a:pt x="1480" y="49"/>
                  <a:pt x="1481" y="49"/>
                </a:cubicBezTo>
                <a:cubicBezTo>
                  <a:pt x="1481" y="49"/>
                  <a:pt x="1481" y="49"/>
                  <a:pt x="1481" y="49"/>
                </a:cubicBezTo>
                <a:cubicBezTo>
                  <a:pt x="1483" y="49"/>
                  <a:pt x="1485" y="50"/>
                  <a:pt x="1486" y="50"/>
                </a:cubicBezTo>
                <a:cubicBezTo>
                  <a:pt x="1487" y="51"/>
                  <a:pt x="1489" y="51"/>
                  <a:pt x="1490" y="51"/>
                </a:cubicBezTo>
                <a:cubicBezTo>
                  <a:pt x="1490" y="51"/>
                  <a:pt x="1490" y="51"/>
                  <a:pt x="1490" y="51"/>
                </a:cubicBezTo>
                <a:cubicBezTo>
                  <a:pt x="1491" y="51"/>
                  <a:pt x="1491" y="51"/>
                  <a:pt x="1491" y="51"/>
                </a:cubicBezTo>
                <a:cubicBezTo>
                  <a:pt x="1492" y="52"/>
                  <a:pt x="1493" y="52"/>
                  <a:pt x="1494" y="52"/>
                </a:cubicBezTo>
                <a:cubicBezTo>
                  <a:pt x="1496" y="52"/>
                  <a:pt x="1496" y="52"/>
                  <a:pt x="1496" y="52"/>
                </a:cubicBezTo>
                <a:cubicBezTo>
                  <a:pt x="1498" y="52"/>
                  <a:pt x="1499" y="51"/>
                  <a:pt x="1501" y="50"/>
                </a:cubicBezTo>
                <a:cubicBezTo>
                  <a:pt x="1501" y="49"/>
                  <a:pt x="1501" y="49"/>
                  <a:pt x="1502" y="49"/>
                </a:cubicBezTo>
                <a:cubicBezTo>
                  <a:pt x="1503" y="48"/>
                  <a:pt x="1504" y="48"/>
                  <a:pt x="1506" y="50"/>
                </a:cubicBezTo>
                <a:cubicBezTo>
                  <a:pt x="1506" y="50"/>
                  <a:pt x="1506" y="50"/>
                  <a:pt x="1506" y="50"/>
                </a:cubicBezTo>
                <a:cubicBezTo>
                  <a:pt x="1507" y="50"/>
                  <a:pt x="1508" y="51"/>
                  <a:pt x="1509" y="53"/>
                </a:cubicBezTo>
                <a:cubicBezTo>
                  <a:pt x="1509" y="54"/>
                  <a:pt x="1509" y="55"/>
                  <a:pt x="1510" y="55"/>
                </a:cubicBezTo>
                <a:cubicBezTo>
                  <a:pt x="1510" y="56"/>
                  <a:pt x="1510" y="56"/>
                  <a:pt x="1511" y="56"/>
                </a:cubicBezTo>
                <a:cubicBezTo>
                  <a:pt x="1511" y="57"/>
                  <a:pt x="1511" y="58"/>
                  <a:pt x="1510" y="59"/>
                </a:cubicBezTo>
                <a:cubicBezTo>
                  <a:pt x="1509" y="60"/>
                  <a:pt x="1507" y="61"/>
                  <a:pt x="1506" y="61"/>
                </a:cubicBezTo>
                <a:cubicBezTo>
                  <a:pt x="1505" y="61"/>
                  <a:pt x="1505" y="62"/>
                  <a:pt x="1504" y="62"/>
                </a:cubicBezTo>
                <a:cubicBezTo>
                  <a:pt x="1503" y="62"/>
                  <a:pt x="1502" y="62"/>
                  <a:pt x="1501" y="62"/>
                </a:cubicBezTo>
                <a:cubicBezTo>
                  <a:pt x="1501" y="62"/>
                  <a:pt x="1500" y="62"/>
                  <a:pt x="1500" y="62"/>
                </a:cubicBezTo>
                <a:cubicBezTo>
                  <a:pt x="1500" y="62"/>
                  <a:pt x="1500" y="62"/>
                  <a:pt x="1500" y="62"/>
                </a:cubicBezTo>
                <a:cubicBezTo>
                  <a:pt x="1500" y="62"/>
                  <a:pt x="1502" y="63"/>
                  <a:pt x="1503" y="63"/>
                </a:cubicBezTo>
                <a:cubicBezTo>
                  <a:pt x="1504" y="63"/>
                  <a:pt x="1504" y="63"/>
                  <a:pt x="1505" y="62"/>
                </a:cubicBezTo>
                <a:cubicBezTo>
                  <a:pt x="1506" y="62"/>
                  <a:pt x="1507" y="62"/>
                  <a:pt x="1508" y="62"/>
                </a:cubicBezTo>
                <a:cubicBezTo>
                  <a:pt x="1508" y="62"/>
                  <a:pt x="1509" y="62"/>
                  <a:pt x="1509" y="62"/>
                </a:cubicBezTo>
                <a:cubicBezTo>
                  <a:pt x="1509" y="62"/>
                  <a:pt x="1510" y="62"/>
                  <a:pt x="1511" y="62"/>
                </a:cubicBezTo>
                <a:cubicBezTo>
                  <a:pt x="1514" y="61"/>
                  <a:pt x="1515" y="62"/>
                  <a:pt x="1518" y="63"/>
                </a:cubicBezTo>
                <a:cubicBezTo>
                  <a:pt x="1518" y="63"/>
                  <a:pt x="1518" y="63"/>
                  <a:pt x="1518" y="63"/>
                </a:cubicBezTo>
                <a:cubicBezTo>
                  <a:pt x="1519" y="63"/>
                  <a:pt x="1520" y="63"/>
                  <a:pt x="1521" y="63"/>
                </a:cubicBezTo>
                <a:cubicBezTo>
                  <a:pt x="1522" y="64"/>
                  <a:pt x="1522" y="64"/>
                  <a:pt x="1523" y="65"/>
                </a:cubicBezTo>
                <a:cubicBezTo>
                  <a:pt x="1523" y="65"/>
                  <a:pt x="1524" y="65"/>
                  <a:pt x="1524" y="66"/>
                </a:cubicBezTo>
                <a:cubicBezTo>
                  <a:pt x="1525" y="66"/>
                  <a:pt x="1526" y="67"/>
                  <a:pt x="1527" y="67"/>
                </a:cubicBezTo>
                <a:cubicBezTo>
                  <a:pt x="1528" y="68"/>
                  <a:pt x="1529" y="68"/>
                  <a:pt x="1530" y="68"/>
                </a:cubicBezTo>
                <a:cubicBezTo>
                  <a:pt x="1531" y="69"/>
                  <a:pt x="1531" y="69"/>
                  <a:pt x="1532" y="70"/>
                </a:cubicBezTo>
                <a:cubicBezTo>
                  <a:pt x="1532" y="70"/>
                  <a:pt x="1533" y="71"/>
                  <a:pt x="1533" y="71"/>
                </a:cubicBezTo>
                <a:cubicBezTo>
                  <a:pt x="1536" y="72"/>
                  <a:pt x="1536" y="74"/>
                  <a:pt x="1536" y="75"/>
                </a:cubicBezTo>
                <a:cubicBezTo>
                  <a:pt x="1536" y="78"/>
                  <a:pt x="1534" y="79"/>
                  <a:pt x="1533" y="81"/>
                </a:cubicBezTo>
                <a:cubicBezTo>
                  <a:pt x="1532" y="81"/>
                  <a:pt x="1532" y="81"/>
                  <a:pt x="1532" y="82"/>
                </a:cubicBezTo>
                <a:cubicBezTo>
                  <a:pt x="1531" y="83"/>
                  <a:pt x="1530" y="83"/>
                  <a:pt x="1530" y="83"/>
                </a:cubicBezTo>
                <a:cubicBezTo>
                  <a:pt x="1529" y="83"/>
                  <a:pt x="1529" y="83"/>
                  <a:pt x="1528" y="83"/>
                </a:cubicBezTo>
                <a:cubicBezTo>
                  <a:pt x="1528" y="83"/>
                  <a:pt x="1528" y="84"/>
                  <a:pt x="1528" y="84"/>
                </a:cubicBezTo>
                <a:cubicBezTo>
                  <a:pt x="1527" y="84"/>
                  <a:pt x="1527" y="85"/>
                  <a:pt x="1526" y="85"/>
                </a:cubicBezTo>
                <a:cubicBezTo>
                  <a:pt x="1525" y="86"/>
                  <a:pt x="1523" y="87"/>
                  <a:pt x="1522" y="87"/>
                </a:cubicBezTo>
                <a:cubicBezTo>
                  <a:pt x="1521" y="87"/>
                  <a:pt x="1520" y="87"/>
                  <a:pt x="1519" y="87"/>
                </a:cubicBezTo>
                <a:cubicBezTo>
                  <a:pt x="1518" y="88"/>
                  <a:pt x="1517" y="88"/>
                  <a:pt x="1516" y="88"/>
                </a:cubicBezTo>
                <a:cubicBezTo>
                  <a:pt x="1516" y="88"/>
                  <a:pt x="1515" y="88"/>
                  <a:pt x="1515" y="89"/>
                </a:cubicBezTo>
                <a:cubicBezTo>
                  <a:pt x="1514" y="89"/>
                  <a:pt x="1514" y="89"/>
                  <a:pt x="1513" y="89"/>
                </a:cubicBezTo>
                <a:cubicBezTo>
                  <a:pt x="1512" y="90"/>
                  <a:pt x="1510" y="90"/>
                  <a:pt x="1509" y="90"/>
                </a:cubicBezTo>
                <a:cubicBezTo>
                  <a:pt x="1508" y="90"/>
                  <a:pt x="1508" y="90"/>
                  <a:pt x="1508" y="90"/>
                </a:cubicBezTo>
                <a:cubicBezTo>
                  <a:pt x="1507" y="90"/>
                  <a:pt x="1506" y="90"/>
                  <a:pt x="1505" y="90"/>
                </a:cubicBezTo>
                <a:cubicBezTo>
                  <a:pt x="1504" y="90"/>
                  <a:pt x="1503" y="91"/>
                  <a:pt x="1502" y="91"/>
                </a:cubicBezTo>
                <a:cubicBezTo>
                  <a:pt x="1502" y="91"/>
                  <a:pt x="1502" y="91"/>
                  <a:pt x="1502" y="91"/>
                </a:cubicBezTo>
                <a:cubicBezTo>
                  <a:pt x="1501" y="91"/>
                  <a:pt x="1500" y="90"/>
                  <a:pt x="1499" y="90"/>
                </a:cubicBezTo>
                <a:cubicBezTo>
                  <a:pt x="1498" y="90"/>
                  <a:pt x="1497" y="89"/>
                  <a:pt x="1496" y="90"/>
                </a:cubicBezTo>
                <a:cubicBezTo>
                  <a:pt x="1494" y="91"/>
                  <a:pt x="1490" y="91"/>
                  <a:pt x="1488" y="90"/>
                </a:cubicBezTo>
                <a:cubicBezTo>
                  <a:pt x="1487" y="89"/>
                  <a:pt x="1484" y="88"/>
                  <a:pt x="1482" y="88"/>
                </a:cubicBezTo>
                <a:cubicBezTo>
                  <a:pt x="1481" y="88"/>
                  <a:pt x="1479" y="88"/>
                  <a:pt x="1478" y="88"/>
                </a:cubicBezTo>
                <a:cubicBezTo>
                  <a:pt x="1476" y="87"/>
                  <a:pt x="1474" y="88"/>
                  <a:pt x="1472" y="89"/>
                </a:cubicBezTo>
                <a:cubicBezTo>
                  <a:pt x="1471" y="89"/>
                  <a:pt x="1470" y="90"/>
                  <a:pt x="1469" y="90"/>
                </a:cubicBezTo>
                <a:cubicBezTo>
                  <a:pt x="1469" y="90"/>
                  <a:pt x="1468" y="90"/>
                  <a:pt x="1468" y="90"/>
                </a:cubicBezTo>
                <a:cubicBezTo>
                  <a:pt x="1467" y="91"/>
                  <a:pt x="1466" y="91"/>
                  <a:pt x="1466" y="91"/>
                </a:cubicBezTo>
                <a:cubicBezTo>
                  <a:pt x="1466" y="91"/>
                  <a:pt x="1465" y="91"/>
                  <a:pt x="1465" y="91"/>
                </a:cubicBezTo>
                <a:cubicBezTo>
                  <a:pt x="1465" y="92"/>
                  <a:pt x="1465" y="92"/>
                  <a:pt x="1464" y="92"/>
                </a:cubicBezTo>
                <a:cubicBezTo>
                  <a:pt x="1463" y="93"/>
                  <a:pt x="1462" y="93"/>
                  <a:pt x="1461" y="93"/>
                </a:cubicBezTo>
                <a:cubicBezTo>
                  <a:pt x="1461" y="94"/>
                  <a:pt x="1460" y="94"/>
                  <a:pt x="1460" y="94"/>
                </a:cubicBezTo>
                <a:cubicBezTo>
                  <a:pt x="1459" y="94"/>
                  <a:pt x="1459" y="94"/>
                  <a:pt x="1459" y="94"/>
                </a:cubicBezTo>
                <a:cubicBezTo>
                  <a:pt x="1458" y="95"/>
                  <a:pt x="1458" y="95"/>
                  <a:pt x="1457" y="96"/>
                </a:cubicBezTo>
                <a:cubicBezTo>
                  <a:pt x="1456" y="97"/>
                  <a:pt x="1455" y="97"/>
                  <a:pt x="1453" y="97"/>
                </a:cubicBezTo>
                <a:cubicBezTo>
                  <a:pt x="1452" y="98"/>
                  <a:pt x="1452" y="98"/>
                  <a:pt x="1451" y="98"/>
                </a:cubicBezTo>
                <a:cubicBezTo>
                  <a:pt x="1450" y="99"/>
                  <a:pt x="1449" y="99"/>
                  <a:pt x="1449" y="99"/>
                </a:cubicBezTo>
                <a:cubicBezTo>
                  <a:pt x="1448" y="99"/>
                  <a:pt x="1448" y="99"/>
                  <a:pt x="1448" y="99"/>
                </a:cubicBezTo>
                <a:cubicBezTo>
                  <a:pt x="1447" y="100"/>
                  <a:pt x="1447" y="100"/>
                  <a:pt x="1446" y="101"/>
                </a:cubicBezTo>
                <a:cubicBezTo>
                  <a:pt x="1446" y="101"/>
                  <a:pt x="1446" y="101"/>
                  <a:pt x="1446" y="101"/>
                </a:cubicBezTo>
                <a:cubicBezTo>
                  <a:pt x="1446" y="101"/>
                  <a:pt x="1447" y="101"/>
                  <a:pt x="1447" y="101"/>
                </a:cubicBezTo>
                <a:cubicBezTo>
                  <a:pt x="1448" y="102"/>
                  <a:pt x="1448" y="102"/>
                  <a:pt x="1449" y="104"/>
                </a:cubicBezTo>
                <a:cubicBezTo>
                  <a:pt x="1449" y="103"/>
                  <a:pt x="1449" y="103"/>
                  <a:pt x="1449" y="103"/>
                </a:cubicBezTo>
                <a:cubicBezTo>
                  <a:pt x="1450" y="102"/>
                  <a:pt x="1451" y="101"/>
                  <a:pt x="1452" y="101"/>
                </a:cubicBezTo>
                <a:cubicBezTo>
                  <a:pt x="1453" y="100"/>
                  <a:pt x="1453" y="100"/>
                  <a:pt x="1454" y="100"/>
                </a:cubicBezTo>
                <a:cubicBezTo>
                  <a:pt x="1455" y="100"/>
                  <a:pt x="1455" y="100"/>
                  <a:pt x="1456" y="100"/>
                </a:cubicBezTo>
                <a:cubicBezTo>
                  <a:pt x="1458" y="98"/>
                  <a:pt x="1460" y="98"/>
                  <a:pt x="1462" y="97"/>
                </a:cubicBezTo>
                <a:cubicBezTo>
                  <a:pt x="1463" y="96"/>
                  <a:pt x="1464" y="96"/>
                  <a:pt x="1465" y="95"/>
                </a:cubicBezTo>
                <a:cubicBezTo>
                  <a:pt x="1466" y="95"/>
                  <a:pt x="1467" y="95"/>
                  <a:pt x="1467" y="96"/>
                </a:cubicBezTo>
                <a:cubicBezTo>
                  <a:pt x="1467" y="96"/>
                  <a:pt x="1468" y="96"/>
                  <a:pt x="1468" y="96"/>
                </a:cubicBezTo>
                <a:cubicBezTo>
                  <a:pt x="1468" y="96"/>
                  <a:pt x="1469" y="95"/>
                  <a:pt x="1469" y="95"/>
                </a:cubicBezTo>
                <a:cubicBezTo>
                  <a:pt x="1469" y="95"/>
                  <a:pt x="1469" y="94"/>
                  <a:pt x="1469" y="94"/>
                </a:cubicBezTo>
                <a:cubicBezTo>
                  <a:pt x="1470" y="94"/>
                  <a:pt x="1470" y="93"/>
                  <a:pt x="1471" y="93"/>
                </a:cubicBezTo>
                <a:cubicBezTo>
                  <a:pt x="1473" y="93"/>
                  <a:pt x="1476" y="93"/>
                  <a:pt x="1478" y="93"/>
                </a:cubicBezTo>
                <a:cubicBezTo>
                  <a:pt x="1480" y="94"/>
                  <a:pt x="1483" y="94"/>
                  <a:pt x="1485" y="94"/>
                </a:cubicBezTo>
                <a:cubicBezTo>
                  <a:pt x="1488" y="93"/>
                  <a:pt x="1490" y="93"/>
                  <a:pt x="1492" y="94"/>
                </a:cubicBezTo>
                <a:cubicBezTo>
                  <a:pt x="1493" y="94"/>
                  <a:pt x="1493" y="94"/>
                  <a:pt x="1493" y="94"/>
                </a:cubicBezTo>
                <a:cubicBezTo>
                  <a:pt x="1496" y="94"/>
                  <a:pt x="1501" y="95"/>
                  <a:pt x="1501" y="99"/>
                </a:cubicBezTo>
                <a:cubicBezTo>
                  <a:pt x="1501" y="100"/>
                  <a:pt x="1501" y="100"/>
                  <a:pt x="1501" y="100"/>
                </a:cubicBezTo>
                <a:cubicBezTo>
                  <a:pt x="1501" y="101"/>
                  <a:pt x="1501" y="102"/>
                  <a:pt x="1500" y="104"/>
                </a:cubicBezTo>
                <a:cubicBezTo>
                  <a:pt x="1499" y="105"/>
                  <a:pt x="1497" y="105"/>
                  <a:pt x="1496" y="105"/>
                </a:cubicBezTo>
                <a:cubicBezTo>
                  <a:pt x="1496" y="105"/>
                  <a:pt x="1495" y="105"/>
                  <a:pt x="1495" y="106"/>
                </a:cubicBezTo>
                <a:cubicBezTo>
                  <a:pt x="1495" y="106"/>
                  <a:pt x="1494" y="106"/>
                  <a:pt x="1494" y="106"/>
                </a:cubicBezTo>
                <a:cubicBezTo>
                  <a:pt x="1493" y="106"/>
                  <a:pt x="1492" y="106"/>
                  <a:pt x="1491" y="106"/>
                </a:cubicBezTo>
                <a:cubicBezTo>
                  <a:pt x="1490" y="106"/>
                  <a:pt x="1490" y="107"/>
                  <a:pt x="1491" y="108"/>
                </a:cubicBezTo>
                <a:cubicBezTo>
                  <a:pt x="1491" y="109"/>
                  <a:pt x="1491" y="109"/>
                  <a:pt x="1491" y="110"/>
                </a:cubicBezTo>
                <a:cubicBezTo>
                  <a:pt x="1491" y="110"/>
                  <a:pt x="1492" y="109"/>
                  <a:pt x="1492" y="109"/>
                </a:cubicBezTo>
                <a:cubicBezTo>
                  <a:pt x="1493" y="109"/>
                  <a:pt x="1493" y="109"/>
                  <a:pt x="1493" y="109"/>
                </a:cubicBezTo>
                <a:cubicBezTo>
                  <a:pt x="1494" y="109"/>
                  <a:pt x="1495" y="108"/>
                  <a:pt x="1496" y="108"/>
                </a:cubicBezTo>
                <a:cubicBezTo>
                  <a:pt x="1496" y="108"/>
                  <a:pt x="1497" y="108"/>
                  <a:pt x="1497" y="108"/>
                </a:cubicBezTo>
                <a:cubicBezTo>
                  <a:pt x="1499" y="108"/>
                  <a:pt x="1499" y="108"/>
                  <a:pt x="1500" y="109"/>
                </a:cubicBezTo>
                <a:cubicBezTo>
                  <a:pt x="1501" y="109"/>
                  <a:pt x="1501" y="109"/>
                  <a:pt x="1502" y="109"/>
                </a:cubicBezTo>
                <a:cubicBezTo>
                  <a:pt x="1503" y="109"/>
                  <a:pt x="1503" y="109"/>
                  <a:pt x="1503" y="109"/>
                </a:cubicBezTo>
                <a:cubicBezTo>
                  <a:pt x="1504" y="109"/>
                  <a:pt x="1505" y="109"/>
                  <a:pt x="1505" y="109"/>
                </a:cubicBezTo>
                <a:cubicBezTo>
                  <a:pt x="1506" y="108"/>
                  <a:pt x="1507" y="108"/>
                  <a:pt x="1508" y="108"/>
                </a:cubicBezTo>
                <a:cubicBezTo>
                  <a:pt x="1509" y="109"/>
                  <a:pt x="1509" y="109"/>
                  <a:pt x="1509" y="109"/>
                </a:cubicBezTo>
                <a:cubicBezTo>
                  <a:pt x="1509" y="108"/>
                  <a:pt x="1509" y="108"/>
                  <a:pt x="1509" y="107"/>
                </a:cubicBezTo>
                <a:cubicBezTo>
                  <a:pt x="1510" y="106"/>
                  <a:pt x="1510" y="106"/>
                  <a:pt x="1510" y="106"/>
                </a:cubicBezTo>
                <a:cubicBezTo>
                  <a:pt x="1510" y="106"/>
                  <a:pt x="1510" y="105"/>
                  <a:pt x="1510" y="104"/>
                </a:cubicBezTo>
                <a:cubicBezTo>
                  <a:pt x="1510" y="103"/>
                  <a:pt x="1510" y="102"/>
                  <a:pt x="1511" y="101"/>
                </a:cubicBezTo>
                <a:cubicBezTo>
                  <a:pt x="1511" y="100"/>
                  <a:pt x="1512" y="100"/>
                  <a:pt x="1512" y="99"/>
                </a:cubicBezTo>
                <a:cubicBezTo>
                  <a:pt x="1512" y="98"/>
                  <a:pt x="1512" y="98"/>
                  <a:pt x="1513" y="97"/>
                </a:cubicBezTo>
                <a:cubicBezTo>
                  <a:pt x="1514" y="97"/>
                  <a:pt x="1516" y="96"/>
                  <a:pt x="1518" y="97"/>
                </a:cubicBezTo>
                <a:cubicBezTo>
                  <a:pt x="1519" y="97"/>
                  <a:pt x="1520" y="97"/>
                  <a:pt x="1521" y="97"/>
                </a:cubicBezTo>
                <a:cubicBezTo>
                  <a:pt x="1522" y="97"/>
                  <a:pt x="1523" y="96"/>
                  <a:pt x="1524" y="96"/>
                </a:cubicBezTo>
                <a:cubicBezTo>
                  <a:pt x="1524" y="96"/>
                  <a:pt x="1524" y="96"/>
                  <a:pt x="1524" y="96"/>
                </a:cubicBezTo>
                <a:cubicBezTo>
                  <a:pt x="1525" y="96"/>
                  <a:pt x="1525" y="97"/>
                  <a:pt x="1526" y="97"/>
                </a:cubicBezTo>
                <a:cubicBezTo>
                  <a:pt x="1527" y="99"/>
                  <a:pt x="1526" y="105"/>
                  <a:pt x="1526" y="105"/>
                </a:cubicBezTo>
                <a:cubicBezTo>
                  <a:pt x="1526" y="105"/>
                  <a:pt x="1526" y="105"/>
                  <a:pt x="1526" y="105"/>
                </a:cubicBezTo>
                <a:cubicBezTo>
                  <a:pt x="1526" y="107"/>
                  <a:pt x="1526" y="108"/>
                  <a:pt x="1524" y="110"/>
                </a:cubicBezTo>
                <a:cubicBezTo>
                  <a:pt x="1523" y="111"/>
                  <a:pt x="1522" y="112"/>
                  <a:pt x="1522" y="113"/>
                </a:cubicBezTo>
                <a:cubicBezTo>
                  <a:pt x="1522" y="113"/>
                  <a:pt x="1522" y="114"/>
                  <a:pt x="1522" y="115"/>
                </a:cubicBezTo>
                <a:cubicBezTo>
                  <a:pt x="1522" y="115"/>
                  <a:pt x="1522" y="115"/>
                  <a:pt x="1522" y="115"/>
                </a:cubicBezTo>
                <a:cubicBezTo>
                  <a:pt x="1521" y="115"/>
                  <a:pt x="1521" y="116"/>
                  <a:pt x="1521" y="116"/>
                </a:cubicBezTo>
                <a:cubicBezTo>
                  <a:pt x="1521" y="117"/>
                  <a:pt x="1521" y="117"/>
                  <a:pt x="1521" y="118"/>
                </a:cubicBezTo>
                <a:cubicBezTo>
                  <a:pt x="1521" y="119"/>
                  <a:pt x="1520" y="119"/>
                  <a:pt x="1520" y="119"/>
                </a:cubicBezTo>
                <a:cubicBezTo>
                  <a:pt x="1520" y="120"/>
                  <a:pt x="1520" y="120"/>
                  <a:pt x="1520" y="120"/>
                </a:cubicBezTo>
                <a:cubicBezTo>
                  <a:pt x="1518" y="121"/>
                  <a:pt x="1517" y="121"/>
                  <a:pt x="1515" y="122"/>
                </a:cubicBezTo>
                <a:cubicBezTo>
                  <a:pt x="1515" y="122"/>
                  <a:pt x="1514" y="122"/>
                  <a:pt x="1513" y="123"/>
                </a:cubicBezTo>
                <a:cubicBezTo>
                  <a:pt x="1513" y="123"/>
                  <a:pt x="1513" y="123"/>
                  <a:pt x="1512" y="124"/>
                </a:cubicBezTo>
                <a:cubicBezTo>
                  <a:pt x="1512" y="124"/>
                  <a:pt x="1511" y="124"/>
                  <a:pt x="1511" y="124"/>
                </a:cubicBezTo>
                <a:cubicBezTo>
                  <a:pt x="1510" y="125"/>
                  <a:pt x="1510" y="125"/>
                  <a:pt x="1510" y="126"/>
                </a:cubicBezTo>
                <a:cubicBezTo>
                  <a:pt x="1509" y="127"/>
                  <a:pt x="1509" y="127"/>
                  <a:pt x="1509" y="128"/>
                </a:cubicBezTo>
                <a:cubicBezTo>
                  <a:pt x="1508" y="129"/>
                  <a:pt x="1508" y="129"/>
                  <a:pt x="1508" y="129"/>
                </a:cubicBezTo>
                <a:cubicBezTo>
                  <a:pt x="1507" y="130"/>
                  <a:pt x="1506" y="130"/>
                  <a:pt x="1505" y="130"/>
                </a:cubicBezTo>
                <a:cubicBezTo>
                  <a:pt x="1504" y="130"/>
                  <a:pt x="1504" y="130"/>
                  <a:pt x="1504" y="131"/>
                </a:cubicBezTo>
                <a:cubicBezTo>
                  <a:pt x="1503" y="133"/>
                  <a:pt x="1502" y="134"/>
                  <a:pt x="1501" y="136"/>
                </a:cubicBezTo>
                <a:cubicBezTo>
                  <a:pt x="1499" y="137"/>
                  <a:pt x="1498" y="139"/>
                  <a:pt x="1496" y="140"/>
                </a:cubicBezTo>
                <a:cubicBezTo>
                  <a:pt x="1496" y="140"/>
                  <a:pt x="1496" y="141"/>
                  <a:pt x="1495" y="141"/>
                </a:cubicBezTo>
                <a:cubicBezTo>
                  <a:pt x="1495" y="142"/>
                  <a:pt x="1494" y="142"/>
                  <a:pt x="1494" y="142"/>
                </a:cubicBezTo>
                <a:cubicBezTo>
                  <a:pt x="1494" y="143"/>
                  <a:pt x="1493" y="143"/>
                  <a:pt x="1492" y="144"/>
                </a:cubicBezTo>
                <a:cubicBezTo>
                  <a:pt x="1492" y="144"/>
                  <a:pt x="1491" y="144"/>
                  <a:pt x="1491" y="145"/>
                </a:cubicBezTo>
                <a:cubicBezTo>
                  <a:pt x="1490" y="145"/>
                  <a:pt x="1489" y="146"/>
                  <a:pt x="1488" y="147"/>
                </a:cubicBezTo>
                <a:cubicBezTo>
                  <a:pt x="1488" y="148"/>
                  <a:pt x="1488" y="149"/>
                  <a:pt x="1489" y="149"/>
                </a:cubicBezTo>
                <a:cubicBezTo>
                  <a:pt x="1489" y="148"/>
                  <a:pt x="1489" y="148"/>
                  <a:pt x="1490" y="147"/>
                </a:cubicBezTo>
                <a:cubicBezTo>
                  <a:pt x="1490" y="147"/>
                  <a:pt x="1491" y="146"/>
                  <a:pt x="1492" y="146"/>
                </a:cubicBezTo>
                <a:cubicBezTo>
                  <a:pt x="1493" y="145"/>
                  <a:pt x="1494" y="144"/>
                  <a:pt x="1495" y="143"/>
                </a:cubicBezTo>
                <a:cubicBezTo>
                  <a:pt x="1495" y="141"/>
                  <a:pt x="1496" y="141"/>
                  <a:pt x="1497" y="140"/>
                </a:cubicBezTo>
                <a:cubicBezTo>
                  <a:pt x="1498" y="140"/>
                  <a:pt x="1498" y="140"/>
                  <a:pt x="1498" y="140"/>
                </a:cubicBezTo>
                <a:cubicBezTo>
                  <a:pt x="1500" y="138"/>
                  <a:pt x="1502" y="135"/>
                  <a:pt x="1503" y="134"/>
                </a:cubicBezTo>
                <a:cubicBezTo>
                  <a:pt x="1504" y="133"/>
                  <a:pt x="1505" y="131"/>
                  <a:pt x="1507" y="131"/>
                </a:cubicBezTo>
                <a:cubicBezTo>
                  <a:pt x="1508" y="130"/>
                  <a:pt x="1509" y="130"/>
                  <a:pt x="1510" y="130"/>
                </a:cubicBezTo>
                <a:cubicBezTo>
                  <a:pt x="1511" y="130"/>
                  <a:pt x="1511" y="130"/>
                  <a:pt x="1512" y="129"/>
                </a:cubicBezTo>
                <a:cubicBezTo>
                  <a:pt x="1512" y="129"/>
                  <a:pt x="1512" y="129"/>
                  <a:pt x="1512" y="129"/>
                </a:cubicBezTo>
                <a:cubicBezTo>
                  <a:pt x="1513" y="128"/>
                  <a:pt x="1514" y="128"/>
                  <a:pt x="1515" y="128"/>
                </a:cubicBezTo>
                <a:cubicBezTo>
                  <a:pt x="1516" y="128"/>
                  <a:pt x="1516" y="128"/>
                  <a:pt x="1517" y="128"/>
                </a:cubicBezTo>
                <a:cubicBezTo>
                  <a:pt x="1518" y="128"/>
                  <a:pt x="1519" y="127"/>
                  <a:pt x="1519" y="126"/>
                </a:cubicBezTo>
                <a:cubicBezTo>
                  <a:pt x="1520" y="126"/>
                  <a:pt x="1521" y="125"/>
                  <a:pt x="1522" y="125"/>
                </a:cubicBezTo>
                <a:cubicBezTo>
                  <a:pt x="1523" y="124"/>
                  <a:pt x="1523" y="124"/>
                  <a:pt x="1523" y="124"/>
                </a:cubicBezTo>
                <a:cubicBezTo>
                  <a:pt x="1525" y="123"/>
                  <a:pt x="1527" y="123"/>
                  <a:pt x="1527" y="120"/>
                </a:cubicBezTo>
                <a:cubicBezTo>
                  <a:pt x="1528" y="119"/>
                  <a:pt x="1528" y="119"/>
                  <a:pt x="1529" y="118"/>
                </a:cubicBezTo>
                <a:cubicBezTo>
                  <a:pt x="1530" y="118"/>
                  <a:pt x="1530" y="117"/>
                  <a:pt x="1530" y="117"/>
                </a:cubicBezTo>
                <a:cubicBezTo>
                  <a:pt x="1530" y="116"/>
                  <a:pt x="1531" y="114"/>
                  <a:pt x="1532" y="113"/>
                </a:cubicBezTo>
                <a:cubicBezTo>
                  <a:pt x="1533" y="112"/>
                  <a:pt x="1533" y="112"/>
                  <a:pt x="1534" y="112"/>
                </a:cubicBezTo>
                <a:cubicBezTo>
                  <a:pt x="1534" y="112"/>
                  <a:pt x="1535" y="112"/>
                  <a:pt x="1535" y="112"/>
                </a:cubicBezTo>
                <a:cubicBezTo>
                  <a:pt x="1537" y="113"/>
                  <a:pt x="1537" y="114"/>
                  <a:pt x="1537" y="116"/>
                </a:cubicBezTo>
                <a:cubicBezTo>
                  <a:pt x="1537" y="116"/>
                  <a:pt x="1537" y="116"/>
                  <a:pt x="1536" y="117"/>
                </a:cubicBezTo>
                <a:cubicBezTo>
                  <a:pt x="1536" y="117"/>
                  <a:pt x="1536" y="117"/>
                  <a:pt x="1536" y="117"/>
                </a:cubicBezTo>
                <a:cubicBezTo>
                  <a:pt x="1537" y="117"/>
                  <a:pt x="1537" y="117"/>
                  <a:pt x="1537" y="117"/>
                </a:cubicBezTo>
                <a:cubicBezTo>
                  <a:pt x="1537" y="116"/>
                  <a:pt x="1538" y="115"/>
                  <a:pt x="1539" y="115"/>
                </a:cubicBezTo>
                <a:cubicBezTo>
                  <a:pt x="1539" y="115"/>
                  <a:pt x="1540" y="115"/>
                  <a:pt x="1540" y="115"/>
                </a:cubicBezTo>
                <a:cubicBezTo>
                  <a:pt x="1541" y="115"/>
                  <a:pt x="1541" y="116"/>
                  <a:pt x="1542" y="116"/>
                </a:cubicBezTo>
                <a:cubicBezTo>
                  <a:pt x="1542" y="117"/>
                  <a:pt x="1543" y="117"/>
                  <a:pt x="1543" y="117"/>
                </a:cubicBezTo>
                <a:cubicBezTo>
                  <a:pt x="1544" y="116"/>
                  <a:pt x="1544" y="116"/>
                  <a:pt x="1544" y="115"/>
                </a:cubicBezTo>
                <a:cubicBezTo>
                  <a:pt x="1544" y="115"/>
                  <a:pt x="1544" y="114"/>
                  <a:pt x="1544" y="114"/>
                </a:cubicBezTo>
                <a:cubicBezTo>
                  <a:pt x="1544" y="114"/>
                  <a:pt x="1544" y="113"/>
                  <a:pt x="1544" y="113"/>
                </a:cubicBezTo>
                <a:cubicBezTo>
                  <a:pt x="1544" y="113"/>
                  <a:pt x="1543" y="113"/>
                  <a:pt x="1543" y="113"/>
                </a:cubicBezTo>
                <a:cubicBezTo>
                  <a:pt x="1542" y="113"/>
                  <a:pt x="1541" y="113"/>
                  <a:pt x="1541" y="112"/>
                </a:cubicBezTo>
                <a:cubicBezTo>
                  <a:pt x="1541" y="112"/>
                  <a:pt x="1541" y="112"/>
                  <a:pt x="1541" y="112"/>
                </a:cubicBezTo>
                <a:cubicBezTo>
                  <a:pt x="1541" y="112"/>
                  <a:pt x="1541" y="111"/>
                  <a:pt x="1541" y="111"/>
                </a:cubicBezTo>
                <a:cubicBezTo>
                  <a:pt x="1541" y="111"/>
                  <a:pt x="1541" y="111"/>
                  <a:pt x="1541" y="111"/>
                </a:cubicBezTo>
                <a:cubicBezTo>
                  <a:pt x="1541" y="111"/>
                  <a:pt x="1541" y="111"/>
                  <a:pt x="1541" y="110"/>
                </a:cubicBezTo>
                <a:cubicBezTo>
                  <a:pt x="1540" y="110"/>
                  <a:pt x="1540" y="109"/>
                  <a:pt x="1541" y="109"/>
                </a:cubicBezTo>
                <a:cubicBezTo>
                  <a:pt x="1541" y="108"/>
                  <a:pt x="1541" y="108"/>
                  <a:pt x="1541" y="108"/>
                </a:cubicBezTo>
                <a:cubicBezTo>
                  <a:pt x="1541" y="108"/>
                  <a:pt x="1540" y="108"/>
                  <a:pt x="1540" y="108"/>
                </a:cubicBezTo>
                <a:cubicBezTo>
                  <a:pt x="1540" y="108"/>
                  <a:pt x="1540" y="108"/>
                  <a:pt x="1539" y="108"/>
                </a:cubicBezTo>
                <a:cubicBezTo>
                  <a:pt x="1537" y="108"/>
                  <a:pt x="1537" y="104"/>
                  <a:pt x="1537" y="103"/>
                </a:cubicBezTo>
                <a:cubicBezTo>
                  <a:pt x="1537" y="101"/>
                  <a:pt x="1539" y="99"/>
                  <a:pt x="1540" y="99"/>
                </a:cubicBezTo>
                <a:cubicBezTo>
                  <a:pt x="1541" y="99"/>
                  <a:pt x="1542" y="100"/>
                  <a:pt x="1542" y="100"/>
                </a:cubicBezTo>
                <a:cubicBezTo>
                  <a:pt x="1542" y="102"/>
                  <a:pt x="1542" y="103"/>
                  <a:pt x="1542" y="104"/>
                </a:cubicBezTo>
                <a:cubicBezTo>
                  <a:pt x="1542" y="104"/>
                  <a:pt x="1541" y="105"/>
                  <a:pt x="1541" y="106"/>
                </a:cubicBezTo>
                <a:cubicBezTo>
                  <a:pt x="1541" y="106"/>
                  <a:pt x="1541" y="106"/>
                  <a:pt x="1541" y="106"/>
                </a:cubicBezTo>
                <a:cubicBezTo>
                  <a:pt x="1542" y="106"/>
                  <a:pt x="1542" y="107"/>
                  <a:pt x="1542" y="107"/>
                </a:cubicBezTo>
                <a:cubicBezTo>
                  <a:pt x="1541" y="107"/>
                  <a:pt x="1541" y="108"/>
                  <a:pt x="1541" y="108"/>
                </a:cubicBezTo>
                <a:cubicBezTo>
                  <a:pt x="1541" y="108"/>
                  <a:pt x="1542" y="107"/>
                  <a:pt x="1542" y="107"/>
                </a:cubicBezTo>
                <a:cubicBezTo>
                  <a:pt x="1542" y="107"/>
                  <a:pt x="1542" y="107"/>
                  <a:pt x="1542" y="107"/>
                </a:cubicBezTo>
                <a:cubicBezTo>
                  <a:pt x="1543" y="107"/>
                  <a:pt x="1544" y="108"/>
                  <a:pt x="1544" y="109"/>
                </a:cubicBezTo>
                <a:cubicBezTo>
                  <a:pt x="1544" y="110"/>
                  <a:pt x="1544" y="110"/>
                  <a:pt x="1545" y="110"/>
                </a:cubicBezTo>
                <a:cubicBezTo>
                  <a:pt x="1545" y="110"/>
                  <a:pt x="1545" y="111"/>
                  <a:pt x="1545" y="111"/>
                </a:cubicBezTo>
                <a:cubicBezTo>
                  <a:pt x="1545" y="110"/>
                  <a:pt x="1545" y="110"/>
                  <a:pt x="1545" y="109"/>
                </a:cubicBezTo>
                <a:cubicBezTo>
                  <a:pt x="1545" y="109"/>
                  <a:pt x="1545" y="108"/>
                  <a:pt x="1545" y="108"/>
                </a:cubicBezTo>
                <a:cubicBezTo>
                  <a:pt x="1545" y="107"/>
                  <a:pt x="1545" y="107"/>
                  <a:pt x="1546" y="106"/>
                </a:cubicBezTo>
                <a:cubicBezTo>
                  <a:pt x="1546" y="107"/>
                  <a:pt x="1546" y="107"/>
                  <a:pt x="1546" y="107"/>
                </a:cubicBezTo>
                <a:cubicBezTo>
                  <a:pt x="1546" y="106"/>
                  <a:pt x="1546" y="106"/>
                  <a:pt x="1546" y="106"/>
                </a:cubicBezTo>
                <a:cubicBezTo>
                  <a:pt x="1546" y="106"/>
                  <a:pt x="1546" y="106"/>
                  <a:pt x="1546" y="106"/>
                </a:cubicBezTo>
                <a:cubicBezTo>
                  <a:pt x="1547" y="106"/>
                  <a:pt x="1547" y="107"/>
                  <a:pt x="1548" y="107"/>
                </a:cubicBezTo>
                <a:cubicBezTo>
                  <a:pt x="1549" y="107"/>
                  <a:pt x="1550" y="107"/>
                  <a:pt x="1551" y="106"/>
                </a:cubicBezTo>
                <a:cubicBezTo>
                  <a:pt x="1552" y="105"/>
                  <a:pt x="1553" y="105"/>
                  <a:pt x="1554" y="104"/>
                </a:cubicBezTo>
                <a:cubicBezTo>
                  <a:pt x="1555" y="104"/>
                  <a:pt x="1557" y="104"/>
                  <a:pt x="1558" y="104"/>
                </a:cubicBezTo>
                <a:cubicBezTo>
                  <a:pt x="1559" y="105"/>
                  <a:pt x="1560" y="105"/>
                  <a:pt x="1560" y="105"/>
                </a:cubicBezTo>
                <a:cubicBezTo>
                  <a:pt x="1561" y="106"/>
                  <a:pt x="1562" y="106"/>
                  <a:pt x="1562" y="106"/>
                </a:cubicBezTo>
                <a:cubicBezTo>
                  <a:pt x="1563" y="106"/>
                  <a:pt x="1563" y="106"/>
                  <a:pt x="1563" y="106"/>
                </a:cubicBezTo>
                <a:cubicBezTo>
                  <a:pt x="1565" y="106"/>
                  <a:pt x="1566" y="105"/>
                  <a:pt x="1567" y="106"/>
                </a:cubicBezTo>
                <a:cubicBezTo>
                  <a:pt x="1567" y="106"/>
                  <a:pt x="1568" y="106"/>
                  <a:pt x="1568" y="106"/>
                </a:cubicBezTo>
                <a:cubicBezTo>
                  <a:pt x="1569" y="107"/>
                  <a:pt x="1570" y="107"/>
                  <a:pt x="1571" y="108"/>
                </a:cubicBezTo>
                <a:cubicBezTo>
                  <a:pt x="1574" y="108"/>
                  <a:pt x="1575" y="109"/>
                  <a:pt x="1577" y="112"/>
                </a:cubicBezTo>
                <a:cubicBezTo>
                  <a:pt x="1579" y="115"/>
                  <a:pt x="1582" y="117"/>
                  <a:pt x="1583" y="121"/>
                </a:cubicBezTo>
                <a:cubicBezTo>
                  <a:pt x="1584" y="123"/>
                  <a:pt x="1583" y="125"/>
                  <a:pt x="1581" y="126"/>
                </a:cubicBezTo>
                <a:cubicBezTo>
                  <a:pt x="1581" y="127"/>
                  <a:pt x="1580" y="127"/>
                  <a:pt x="1580" y="128"/>
                </a:cubicBezTo>
                <a:cubicBezTo>
                  <a:pt x="1579" y="128"/>
                  <a:pt x="1579" y="129"/>
                  <a:pt x="1578" y="130"/>
                </a:cubicBezTo>
                <a:cubicBezTo>
                  <a:pt x="1578" y="130"/>
                  <a:pt x="1577" y="130"/>
                  <a:pt x="1576" y="131"/>
                </a:cubicBezTo>
                <a:cubicBezTo>
                  <a:pt x="1575" y="131"/>
                  <a:pt x="1575" y="131"/>
                  <a:pt x="1574" y="132"/>
                </a:cubicBezTo>
                <a:cubicBezTo>
                  <a:pt x="1574" y="132"/>
                  <a:pt x="1574" y="132"/>
                  <a:pt x="1573" y="133"/>
                </a:cubicBezTo>
                <a:cubicBezTo>
                  <a:pt x="1573" y="134"/>
                  <a:pt x="1572" y="135"/>
                  <a:pt x="1569" y="135"/>
                </a:cubicBezTo>
                <a:cubicBezTo>
                  <a:pt x="1568" y="135"/>
                  <a:pt x="1567" y="135"/>
                  <a:pt x="1566" y="135"/>
                </a:cubicBezTo>
                <a:cubicBezTo>
                  <a:pt x="1566" y="135"/>
                  <a:pt x="1565" y="135"/>
                  <a:pt x="1565" y="135"/>
                </a:cubicBezTo>
                <a:cubicBezTo>
                  <a:pt x="1565" y="135"/>
                  <a:pt x="1565" y="135"/>
                  <a:pt x="1565" y="135"/>
                </a:cubicBezTo>
                <a:cubicBezTo>
                  <a:pt x="1565" y="135"/>
                  <a:pt x="1565" y="135"/>
                  <a:pt x="1565" y="136"/>
                </a:cubicBezTo>
                <a:cubicBezTo>
                  <a:pt x="1566" y="136"/>
                  <a:pt x="1566" y="136"/>
                  <a:pt x="1566" y="136"/>
                </a:cubicBezTo>
                <a:cubicBezTo>
                  <a:pt x="1566" y="136"/>
                  <a:pt x="1566" y="137"/>
                  <a:pt x="1566" y="137"/>
                </a:cubicBezTo>
                <a:cubicBezTo>
                  <a:pt x="1568" y="138"/>
                  <a:pt x="1570" y="141"/>
                  <a:pt x="1569" y="143"/>
                </a:cubicBezTo>
                <a:cubicBezTo>
                  <a:pt x="1568" y="144"/>
                  <a:pt x="1567" y="144"/>
                  <a:pt x="1566" y="144"/>
                </a:cubicBezTo>
                <a:cubicBezTo>
                  <a:pt x="1565" y="144"/>
                  <a:pt x="1565" y="145"/>
                  <a:pt x="1565" y="145"/>
                </a:cubicBezTo>
                <a:cubicBezTo>
                  <a:pt x="1564" y="145"/>
                  <a:pt x="1563" y="145"/>
                  <a:pt x="1562" y="145"/>
                </a:cubicBezTo>
                <a:cubicBezTo>
                  <a:pt x="1561" y="147"/>
                  <a:pt x="1559" y="147"/>
                  <a:pt x="1558" y="147"/>
                </a:cubicBezTo>
                <a:cubicBezTo>
                  <a:pt x="1557" y="147"/>
                  <a:pt x="1557" y="147"/>
                  <a:pt x="1557" y="147"/>
                </a:cubicBezTo>
                <a:cubicBezTo>
                  <a:pt x="1554" y="148"/>
                  <a:pt x="1552" y="147"/>
                  <a:pt x="1549" y="146"/>
                </a:cubicBezTo>
                <a:cubicBezTo>
                  <a:pt x="1549" y="146"/>
                  <a:pt x="1549" y="146"/>
                  <a:pt x="1548" y="145"/>
                </a:cubicBezTo>
                <a:cubicBezTo>
                  <a:pt x="1548" y="145"/>
                  <a:pt x="1547" y="145"/>
                  <a:pt x="1547" y="145"/>
                </a:cubicBezTo>
                <a:cubicBezTo>
                  <a:pt x="1546" y="145"/>
                  <a:pt x="1546" y="145"/>
                  <a:pt x="1545" y="146"/>
                </a:cubicBezTo>
                <a:cubicBezTo>
                  <a:pt x="1544" y="146"/>
                  <a:pt x="1544" y="146"/>
                  <a:pt x="1544" y="146"/>
                </a:cubicBezTo>
                <a:cubicBezTo>
                  <a:pt x="1542" y="146"/>
                  <a:pt x="1541" y="146"/>
                  <a:pt x="1540" y="146"/>
                </a:cubicBezTo>
                <a:cubicBezTo>
                  <a:pt x="1538" y="147"/>
                  <a:pt x="1537" y="147"/>
                  <a:pt x="1535" y="147"/>
                </a:cubicBezTo>
                <a:cubicBezTo>
                  <a:pt x="1534" y="148"/>
                  <a:pt x="1534" y="148"/>
                  <a:pt x="1534" y="148"/>
                </a:cubicBezTo>
                <a:cubicBezTo>
                  <a:pt x="1534" y="148"/>
                  <a:pt x="1535" y="148"/>
                  <a:pt x="1536" y="148"/>
                </a:cubicBezTo>
                <a:cubicBezTo>
                  <a:pt x="1538" y="149"/>
                  <a:pt x="1540" y="149"/>
                  <a:pt x="1542" y="149"/>
                </a:cubicBezTo>
                <a:cubicBezTo>
                  <a:pt x="1543" y="149"/>
                  <a:pt x="1545" y="149"/>
                  <a:pt x="1546" y="149"/>
                </a:cubicBezTo>
                <a:cubicBezTo>
                  <a:pt x="1547" y="149"/>
                  <a:pt x="1547" y="149"/>
                  <a:pt x="1547" y="149"/>
                </a:cubicBezTo>
                <a:cubicBezTo>
                  <a:pt x="1547" y="149"/>
                  <a:pt x="1547" y="149"/>
                  <a:pt x="1547" y="149"/>
                </a:cubicBezTo>
                <a:cubicBezTo>
                  <a:pt x="1548" y="149"/>
                  <a:pt x="1548" y="149"/>
                  <a:pt x="1548" y="149"/>
                </a:cubicBezTo>
                <a:cubicBezTo>
                  <a:pt x="1549" y="149"/>
                  <a:pt x="1551" y="148"/>
                  <a:pt x="1552" y="148"/>
                </a:cubicBezTo>
                <a:cubicBezTo>
                  <a:pt x="1554" y="148"/>
                  <a:pt x="1555" y="149"/>
                  <a:pt x="1556" y="150"/>
                </a:cubicBezTo>
                <a:cubicBezTo>
                  <a:pt x="1557" y="151"/>
                  <a:pt x="1557" y="152"/>
                  <a:pt x="1557" y="153"/>
                </a:cubicBezTo>
                <a:cubicBezTo>
                  <a:pt x="1557" y="154"/>
                  <a:pt x="1556" y="155"/>
                  <a:pt x="1555" y="155"/>
                </a:cubicBezTo>
                <a:cubicBezTo>
                  <a:pt x="1554" y="156"/>
                  <a:pt x="1554" y="156"/>
                  <a:pt x="1554" y="157"/>
                </a:cubicBezTo>
                <a:cubicBezTo>
                  <a:pt x="1554" y="157"/>
                  <a:pt x="1554" y="158"/>
                  <a:pt x="1554" y="158"/>
                </a:cubicBezTo>
                <a:cubicBezTo>
                  <a:pt x="1553" y="160"/>
                  <a:pt x="1551" y="161"/>
                  <a:pt x="1548" y="161"/>
                </a:cubicBezTo>
                <a:cubicBezTo>
                  <a:pt x="1548" y="161"/>
                  <a:pt x="1547" y="162"/>
                  <a:pt x="1546" y="162"/>
                </a:cubicBezTo>
                <a:cubicBezTo>
                  <a:pt x="1546" y="162"/>
                  <a:pt x="1546" y="162"/>
                  <a:pt x="1545" y="162"/>
                </a:cubicBezTo>
                <a:cubicBezTo>
                  <a:pt x="1547" y="162"/>
                  <a:pt x="1548" y="163"/>
                  <a:pt x="1548" y="164"/>
                </a:cubicBezTo>
                <a:cubicBezTo>
                  <a:pt x="1550" y="166"/>
                  <a:pt x="1548" y="168"/>
                  <a:pt x="1547" y="169"/>
                </a:cubicBezTo>
                <a:cubicBezTo>
                  <a:pt x="1547" y="169"/>
                  <a:pt x="1547" y="170"/>
                  <a:pt x="1547" y="170"/>
                </a:cubicBezTo>
                <a:cubicBezTo>
                  <a:pt x="1546" y="171"/>
                  <a:pt x="1546" y="171"/>
                  <a:pt x="1545" y="172"/>
                </a:cubicBezTo>
                <a:cubicBezTo>
                  <a:pt x="1545" y="173"/>
                  <a:pt x="1544" y="173"/>
                  <a:pt x="1544" y="174"/>
                </a:cubicBezTo>
                <a:cubicBezTo>
                  <a:pt x="1543" y="175"/>
                  <a:pt x="1543" y="175"/>
                  <a:pt x="1543" y="175"/>
                </a:cubicBezTo>
                <a:cubicBezTo>
                  <a:pt x="1543" y="175"/>
                  <a:pt x="1542" y="176"/>
                  <a:pt x="1542" y="177"/>
                </a:cubicBezTo>
                <a:cubicBezTo>
                  <a:pt x="1541" y="177"/>
                  <a:pt x="1541" y="177"/>
                  <a:pt x="1541" y="177"/>
                </a:cubicBezTo>
                <a:cubicBezTo>
                  <a:pt x="1540" y="178"/>
                  <a:pt x="1539" y="179"/>
                  <a:pt x="1539" y="180"/>
                </a:cubicBezTo>
                <a:cubicBezTo>
                  <a:pt x="1538" y="181"/>
                  <a:pt x="1537" y="182"/>
                  <a:pt x="1537" y="183"/>
                </a:cubicBezTo>
                <a:cubicBezTo>
                  <a:pt x="1536" y="184"/>
                  <a:pt x="1536" y="184"/>
                  <a:pt x="1535" y="185"/>
                </a:cubicBezTo>
                <a:cubicBezTo>
                  <a:pt x="1534" y="186"/>
                  <a:pt x="1533" y="187"/>
                  <a:pt x="1533" y="188"/>
                </a:cubicBezTo>
                <a:cubicBezTo>
                  <a:pt x="1533" y="189"/>
                  <a:pt x="1532" y="191"/>
                  <a:pt x="1532" y="193"/>
                </a:cubicBezTo>
                <a:cubicBezTo>
                  <a:pt x="1532" y="194"/>
                  <a:pt x="1532" y="195"/>
                  <a:pt x="1531" y="196"/>
                </a:cubicBezTo>
                <a:cubicBezTo>
                  <a:pt x="1531" y="197"/>
                  <a:pt x="1530" y="198"/>
                  <a:pt x="1530" y="199"/>
                </a:cubicBezTo>
                <a:cubicBezTo>
                  <a:pt x="1530" y="200"/>
                  <a:pt x="1530" y="200"/>
                  <a:pt x="1530" y="200"/>
                </a:cubicBezTo>
                <a:cubicBezTo>
                  <a:pt x="1530" y="202"/>
                  <a:pt x="1530" y="204"/>
                  <a:pt x="1530" y="205"/>
                </a:cubicBezTo>
                <a:cubicBezTo>
                  <a:pt x="1530" y="207"/>
                  <a:pt x="1529" y="208"/>
                  <a:pt x="1529" y="209"/>
                </a:cubicBezTo>
                <a:cubicBezTo>
                  <a:pt x="1529" y="209"/>
                  <a:pt x="1529" y="209"/>
                  <a:pt x="1529" y="210"/>
                </a:cubicBezTo>
                <a:cubicBezTo>
                  <a:pt x="1529" y="210"/>
                  <a:pt x="1529" y="211"/>
                  <a:pt x="1529" y="212"/>
                </a:cubicBezTo>
                <a:cubicBezTo>
                  <a:pt x="1528" y="213"/>
                  <a:pt x="1528" y="213"/>
                  <a:pt x="1528" y="214"/>
                </a:cubicBezTo>
                <a:cubicBezTo>
                  <a:pt x="1528" y="215"/>
                  <a:pt x="1528" y="215"/>
                  <a:pt x="1528" y="215"/>
                </a:cubicBezTo>
                <a:cubicBezTo>
                  <a:pt x="1528" y="216"/>
                  <a:pt x="1528" y="217"/>
                  <a:pt x="1528" y="217"/>
                </a:cubicBezTo>
                <a:cubicBezTo>
                  <a:pt x="1527" y="219"/>
                  <a:pt x="1527" y="220"/>
                  <a:pt x="1526" y="221"/>
                </a:cubicBezTo>
                <a:cubicBezTo>
                  <a:pt x="1526" y="222"/>
                  <a:pt x="1525" y="223"/>
                  <a:pt x="1525" y="224"/>
                </a:cubicBezTo>
                <a:cubicBezTo>
                  <a:pt x="1524" y="225"/>
                  <a:pt x="1523" y="226"/>
                  <a:pt x="1521" y="225"/>
                </a:cubicBezTo>
                <a:cubicBezTo>
                  <a:pt x="1520" y="225"/>
                  <a:pt x="1520" y="223"/>
                  <a:pt x="1519" y="222"/>
                </a:cubicBezTo>
                <a:cubicBezTo>
                  <a:pt x="1519" y="222"/>
                  <a:pt x="1519" y="221"/>
                  <a:pt x="1517" y="221"/>
                </a:cubicBezTo>
                <a:cubicBezTo>
                  <a:pt x="1517" y="222"/>
                  <a:pt x="1517" y="222"/>
                  <a:pt x="1517" y="222"/>
                </a:cubicBezTo>
                <a:cubicBezTo>
                  <a:pt x="1517" y="223"/>
                  <a:pt x="1517" y="223"/>
                  <a:pt x="1518" y="223"/>
                </a:cubicBezTo>
                <a:cubicBezTo>
                  <a:pt x="1519" y="224"/>
                  <a:pt x="1519" y="225"/>
                  <a:pt x="1519" y="226"/>
                </a:cubicBezTo>
                <a:cubicBezTo>
                  <a:pt x="1519" y="227"/>
                  <a:pt x="1519" y="228"/>
                  <a:pt x="1520" y="229"/>
                </a:cubicBezTo>
                <a:cubicBezTo>
                  <a:pt x="1520" y="229"/>
                  <a:pt x="1521" y="229"/>
                  <a:pt x="1521" y="230"/>
                </a:cubicBezTo>
                <a:cubicBezTo>
                  <a:pt x="1522" y="230"/>
                  <a:pt x="1523" y="231"/>
                  <a:pt x="1524" y="232"/>
                </a:cubicBezTo>
                <a:cubicBezTo>
                  <a:pt x="1524" y="232"/>
                  <a:pt x="1524" y="232"/>
                  <a:pt x="1524" y="232"/>
                </a:cubicBezTo>
                <a:cubicBezTo>
                  <a:pt x="1525" y="232"/>
                  <a:pt x="1526" y="233"/>
                  <a:pt x="1526" y="233"/>
                </a:cubicBezTo>
                <a:cubicBezTo>
                  <a:pt x="1528" y="234"/>
                  <a:pt x="1528" y="236"/>
                  <a:pt x="1529" y="238"/>
                </a:cubicBezTo>
                <a:cubicBezTo>
                  <a:pt x="1529" y="238"/>
                  <a:pt x="1528" y="239"/>
                  <a:pt x="1528" y="239"/>
                </a:cubicBezTo>
                <a:cubicBezTo>
                  <a:pt x="1528" y="239"/>
                  <a:pt x="1528" y="239"/>
                  <a:pt x="1527" y="239"/>
                </a:cubicBezTo>
                <a:cubicBezTo>
                  <a:pt x="1527" y="239"/>
                  <a:pt x="1527" y="239"/>
                  <a:pt x="1527" y="239"/>
                </a:cubicBezTo>
                <a:cubicBezTo>
                  <a:pt x="1526" y="239"/>
                  <a:pt x="1526" y="239"/>
                  <a:pt x="1526" y="239"/>
                </a:cubicBezTo>
                <a:cubicBezTo>
                  <a:pt x="1525" y="239"/>
                  <a:pt x="1525" y="239"/>
                  <a:pt x="1524" y="239"/>
                </a:cubicBezTo>
                <a:cubicBezTo>
                  <a:pt x="1523" y="238"/>
                  <a:pt x="1523" y="238"/>
                  <a:pt x="1523" y="238"/>
                </a:cubicBezTo>
                <a:cubicBezTo>
                  <a:pt x="1522" y="237"/>
                  <a:pt x="1522" y="236"/>
                  <a:pt x="1520" y="236"/>
                </a:cubicBezTo>
                <a:cubicBezTo>
                  <a:pt x="1521" y="236"/>
                  <a:pt x="1521" y="237"/>
                  <a:pt x="1521" y="237"/>
                </a:cubicBezTo>
                <a:cubicBezTo>
                  <a:pt x="1521" y="238"/>
                  <a:pt x="1522" y="239"/>
                  <a:pt x="1522" y="239"/>
                </a:cubicBezTo>
                <a:cubicBezTo>
                  <a:pt x="1522" y="241"/>
                  <a:pt x="1522" y="241"/>
                  <a:pt x="1523" y="242"/>
                </a:cubicBezTo>
                <a:cubicBezTo>
                  <a:pt x="1524" y="242"/>
                  <a:pt x="1524" y="242"/>
                  <a:pt x="1525" y="243"/>
                </a:cubicBezTo>
                <a:cubicBezTo>
                  <a:pt x="1525" y="243"/>
                  <a:pt x="1526" y="243"/>
                  <a:pt x="1526" y="243"/>
                </a:cubicBezTo>
                <a:cubicBezTo>
                  <a:pt x="1527" y="242"/>
                  <a:pt x="1528" y="242"/>
                  <a:pt x="1529" y="242"/>
                </a:cubicBezTo>
                <a:cubicBezTo>
                  <a:pt x="1530" y="242"/>
                  <a:pt x="1531" y="242"/>
                  <a:pt x="1532" y="243"/>
                </a:cubicBezTo>
                <a:cubicBezTo>
                  <a:pt x="1534" y="243"/>
                  <a:pt x="1535" y="248"/>
                  <a:pt x="1535" y="249"/>
                </a:cubicBezTo>
                <a:cubicBezTo>
                  <a:pt x="1535" y="251"/>
                  <a:pt x="1535" y="253"/>
                  <a:pt x="1534" y="255"/>
                </a:cubicBezTo>
                <a:cubicBezTo>
                  <a:pt x="1534" y="256"/>
                  <a:pt x="1534" y="257"/>
                  <a:pt x="1534" y="257"/>
                </a:cubicBezTo>
                <a:cubicBezTo>
                  <a:pt x="1533" y="260"/>
                  <a:pt x="1532" y="262"/>
                  <a:pt x="1530" y="262"/>
                </a:cubicBezTo>
                <a:cubicBezTo>
                  <a:pt x="1530" y="262"/>
                  <a:pt x="1530" y="262"/>
                  <a:pt x="1530" y="262"/>
                </a:cubicBezTo>
                <a:cubicBezTo>
                  <a:pt x="1528" y="262"/>
                  <a:pt x="1527" y="261"/>
                  <a:pt x="1527" y="260"/>
                </a:cubicBezTo>
                <a:cubicBezTo>
                  <a:pt x="1526" y="260"/>
                  <a:pt x="1526" y="259"/>
                  <a:pt x="1526" y="259"/>
                </a:cubicBezTo>
                <a:cubicBezTo>
                  <a:pt x="1525" y="259"/>
                  <a:pt x="1525" y="259"/>
                  <a:pt x="1524" y="259"/>
                </a:cubicBezTo>
                <a:cubicBezTo>
                  <a:pt x="1524" y="259"/>
                  <a:pt x="1524" y="259"/>
                  <a:pt x="1524" y="258"/>
                </a:cubicBezTo>
                <a:cubicBezTo>
                  <a:pt x="1523" y="258"/>
                  <a:pt x="1523" y="258"/>
                  <a:pt x="1522" y="258"/>
                </a:cubicBezTo>
                <a:cubicBezTo>
                  <a:pt x="1521" y="258"/>
                  <a:pt x="1521" y="257"/>
                  <a:pt x="1520" y="256"/>
                </a:cubicBezTo>
                <a:cubicBezTo>
                  <a:pt x="1519" y="255"/>
                  <a:pt x="1518" y="254"/>
                  <a:pt x="1517" y="254"/>
                </a:cubicBezTo>
                <a:cubicBezTo>
                  <a:pt x="1517" y="254"/>
                  <a:pt x="1517" y="254"/>
                  <a:pt x="1517" y="255"/>
                </a:cubicBezTo>
                <a:cubicBezTo>
                  <a:pt x="1517" y="258"/>
                  <a:pt x="1514" y="259"/>
                  <a:pt x="1513" y="260"/>
                </a:cubicBezTo>
                <a:cubicBezTo>
                  <a:pt x="1512" y="260"/>
                  <a:pt x="1512" y="260"/>
                  <a:pt x="1512" y="260"/>
                </a:cubicBezTo>
                <a:cubicBezTo>
                  <a:pt x="1511" y="261"/>
                  <a:pt x="1510" y="261"/>
                  <a:pt x="1510" y="261"/>
                </a:cubicBezTo>
                <a:cubicBezTo>
                  <a:pt x="1509" y="261"/>
                  <a:pt x="1508" y="261"/>
                  <a:pt x="1507" y="261"/>
                </a:cubicBezTo>
                <a:cubicBezTo>
                  <a:pt x="1507" y="261"/>
                  <a:pt x="1507" y="262"/>
                  <a:pt x="1507" y="262"/>
                </a:cubicBezTo>
                <a:cubicBezTo>
                  <a:pt x="1508" y="263"/>
                  <a:pt x="1508" y="264"/>
                  <a:pt x="1508" y="265"/>
                </a:cubicBezTo>
                <a:cubicBezTo>
                  <a:pt x="1508" y="266"/>
                  <a:pt x="1508" y="267"/>
                  <a:pt x="1507" y="268"/>
                </a:cubicBezTo>
                <a:cubicBezTo>
                  <a:pt x="1506" y="268"/>
                  <a:pt x="1506" y="268"/>
                  <a:pt x="1506" y="268"/>
                </a:cubicBezTo>
                <a:cubicBezTo>
                  <a:pt x="1506" y="268"/>
                  <a:pt x="1507" y="269"/>
                  <a:pt x="1507" y="269"/>
                </a:cubicBezTo>
                <a:cubicBezTo>
                  <a:pt x="1507" y="269"/>
                  <a:pt x="1508" y="270"/>
                  <a:pt x="1508" y="270"/>
                </a:cubicBezTo>
                <a:cubicBezTo>
                  <a:pt x="1509" y="271"/>
                  <a:pt x="1510" y="272"/>
                  <a:pt x="1511" y="271"/>
                </a:cubicBezTo>
                <a:cubicBezTo>
                  <a:pt x="1512" y="271"/>
                  <a:pt x="1513" y="271"/>
                  <a:pt x="1514" y="271"/>
                </a:cubicBezTo>
                <a:cubicBezTo>
                  <a:pt x="1515" y="271"/>
                  <a:pt x="1515" y="271"/>
                  <a:pt x="1515" y="271"/>
                </a:cubicBezTo>
                <a:cubicBezTo>
                  <a:pt x="1517" y="270"/>
                  <a:pt x="1517" y="270"/>
                  <a:pt x="1517" y="270"/>
                </a:cubicBezTo>
                <a:cubicBezTo>
                  <a:pt x="1518" y="270"/>
                  <a:pt x="1519" y="270"/>
                  <a:pt x="1520" y="271"/>
                </a:cubicBezTo>
                <a:cubicBezTo>
                  <a:pt x="1521" y="271"/>
                  <a:pt x="1521" y="271"/>
                  <a:pt x="1522" y="271"/>
                </a:cubicBezTo>
                <a:cubicBezTo>
                  <a:pt x="1522" y="273"/>
                  <a:pt x="1522" y="274"/>
                  <a:pt x="1522" y="275"/>
                </a:cubicBezTo>
                <a:cubicBezTo>
                  <a:pt x="1522" y="276"/>
                  <a:pt x="1522" y="276"/>
                  <a:pt x="1522" y="276"/>
                </a:cubicBezTo>
                <a:cubicBezTo>
                  <a:pt x="1522" y="277"/>
                  <a:pt x="1521" y="277"/>
                  <a:pt x="1520" y="277"/>
                </a:cubicBezTo>
                <a:cubicBezTo>
                  <a:pt x="1520" y="278"/>
                  <a:pt x="1519" y="278"/>
                  <a:pt x="1518" y="278"/>
                </a:cubicBezTo>
                <a:cubicBezTo>
                  <a:pt x="1518" y="279"/>
                  <a:pt x="1519" y="279"/>
                  <a:pt x="1520" y="280"/>
                </a:cubicBezTo>
                <a:cubicBezTo>
                  <a:pt x="1521" y="281"/>
                  <a:pt x="1522" y="282"/>
                  <a:pt x="1523" y="284"/>
                </a:cubicBezTo>
                <a:cubicBezTo>
                  <a:pt x="1523" y="284"/>
                  <a:pt x="1523" y="284"/>
                  <a:pt x="1523" y="284"/>
                </a:cubicBezTo>
                <a:cubicBezTo>
                  <a:pt x="1523" y="285"/>
                  <a:pt x="1523" y="286"/>
                  <a:pt x="1523" y="286"/>
                </a:cubicBezTo>
                <a:cubicBezTo>
                  <a:pt x="1523" y="287"/>
                  <a:pt x="1522" y="287"/>
                  <a:pt x="1522" y="287"/>
                </a:cubicBezTo>
                <a:cubicBezTo>
                  <a:pt x="1522" y="287"/>
                  <a:pt x="1522" y="288"/>
                  <a:pt x="1522" y="288"/>
                </a:cubicBezTo>
                <a:cubicBezTo>
                  <a:pt x="1523" y="288"/>
                  <a:pt x="1523" y="289"/>
                  <a:pt x="1523" y="289"/>
                </a:cubicBezTo>
                <a:cubicBezTo>
                  <a:pt x="1523" y="291"/>
                  <a:pt x="1523" y="293"/>
                  <a:pt x="1523" y="295"/>
                </a:cubicBezTo>
                <a:cubicBezTo>
                  <a:pt x="1522" y="296"/>
                  <a:pt x="1522" y="297"/>
                  <a:pt x="1521" y="299"/>
                </a:cubicBezTo>
                <a:cubicBezTo>
                  <a:pt x="1521" y="300"/>
                  <a:pt x="1519" y="300"/>
                  <a:pt x="1519" y="300"/>
                </a:cubicBezTo>
                <a:cubicBezTo>
                  <a:pt x="1518" y="300"/>
                  <a:pt x="1518" y="300"/>
                  <a:pt x="1518" y="300"/>
                </a:cubicBezTo>
                <a:cubicBezTo>
                  <a:pt x="1518" y="300"/>
                  <a:pt x="1517" y="300"/>
                  <a:pt x="1517" y="299"/>
                </a:cubicBezTo>
                <a:cubicBezTo>
                  <a:pt x="1517" y="299"/>
                  <a:pt x="1517" y="299"/>
                  <a:pt x="1517" y="298"/>
                </a:cubicBezTo>
                <a:cubicBezTo>
                  <a:pt x="1517" y="298"/>
                  <a:pt x="1517" y="298"/>
                  <a:pt x="1516" y="297"/>
                </a:cubicBezTo>
                <a:cubicBezTo>
                  <a:pt x="1515" y="297"/>
                  <a:pt x="1515" y="297"/>
                  <a:pt x="1514" y="297"/>
                </a:cubicBezTo>
                <a:cubicBezTo>
                  <a:pt x="1514" y="297"/>
                  <a:pt x="1513" y="296"/>
                  <a:pt x="1513" y="296"/>
                </a:cubicBezTo>
                <a:cubicBezTo>
                  <a:pt x="1513" y="296"/>
                  <a:pt x="1513" y="296"/>
                  <a:pt x="1513" y="296"/>
                </a:cubicBezTo>
                <a:cubicBezTo>
                  <a:pt x="1513" y="298"/>
                  <a:pt x="1512" y="298"/>
                  <a:pt x="1511" y="299"/>
                </a:cubicBezTo>
                <a:cubicBezTo>
                  <a:pt x="1510" y="299"/>
                  <a:pt x="1510" y="299"/>
                  <a:pt x="1510" y="299"/>
                </a:cubicBezTo>
                <a:cubicBezTo>
                  <a:pt x="1509" y="300"/>
                  <a:pt x="1508" y="300"/>
                  <a:pt x="1506" y="300"/>
                </a:cubicBezTo>
                <a:cubicBezTo>
                  <a:pt x="1505" y="300"/>
                  <a:pt x="1505" y="300"/>
                  <a:pt x="1504" y="299"/>
                </a:cubicBezTo>
                <a:cubicBezTo>
                  <a:pt x="1504" y="299"/>
                  <a:pt x="1503" y="299"/>
                  <a:pt x="1503" y="298"/>
                </a:cubicBezTo>
                <a:cubicBezTo>
                  <a:pt x="1503" y="299"/>
                  <a:pt x="1503" y="299"/>
                  <a:pt x="1503" y="299"/>
                </a:cubicBezTo>
                <a:cubicBezTo>
                  <a:pt x="1503" y="301"/>
                  <a:pt x="1504" y="301"/>
                  <a:pt x="1505" y="301"/>
                </a:cubicBezTo>
                <a:cubicBezTo>
                  <a:pt x="1506" y="301"/>
                  <a:pt x="1507" y="301"/>
                  <a:pt x="1509" y="300"/>
                </a:cubicBezTo>
                <a:cubicBezTo>
                  <a:pt x="1510" y="300"/>
                  <a:pt x="1511" y="300"/>
                  <a:pt x="1512" y="300"/>
                </a:cubicBezTo>
                <a:cubicBezTo>
                  <a:pt x="1512" y="300"/>
                  <a:pt x="1512" y="300"/>
                  <a:pt x="1512" y="300"/>
                </a:cubicBezTo>
                <a:cubicBezTo>
                  <a:pt x="1513" y="300"/>
                  <a:pt x="1514" y="300"/>
                  <a:pt x="1514" y="301"/>
                </a:cubicBezTo>
                <a:cubicBezTo>
                  <a:pt x="1514" y="301"/>
                  <a:pt x="1514" y="302"/>
                  <a:pt x="1514" y="302"/>
                </a:cubicBezTo>
                <a:cubicBezTo>
                  <a:pt x="1514" y="301"/>
                  <a:pt x="1514" y="301"/>
                  <a:pt x="1514" y="301"/>
                </a:cubicBezTo>
                <a:cubicBezTo>
                  <a:pt x="1515" y="300"/>
                  <a:pt x="1515" y="300"/>
                  <a:pt x="1516" y="300"/>
                </a:cubicBezTo>
                <a:cubicBezTo>
                  <a:pt x="1517" y="299"/>
                  <a:pt x="1519" y="300"/>
                  <a:pt x="1520" y="302"/>
                </a:cubicBezTo>
                <a:cubicBezTo>
                  <a:pt x="1520" y="303"/>
                  <a:pt x="1520" y="305"/>
                  <a:pt x="1519" y="306"/>
                </a:cubicBezTo>
                <a:cubicBezTo>
                  <a:pt x="1519" y="306"/>
                  <a:pt x="1519" y="307"/>
                  <a:pt x="1518" y="307"/>
                </a:cubicBezTo>
                <a:cubicBezTo>
                  <a:pt x="1518" y="307"/>
                  <a:pt x="1517" y="307"/>
                  <a:pt x="1517" y="307"/>
                </a:cubicBezTo>
                <a:cubicBezTo>
                  <a:pt x="1517" y="308"/>
                  <a:pt x="1518" y="308"/>
                  <a:pt x="1518" y="308"/>
                </a:cubicBezTo>
                <a:cubicBezTo>
                  <a:pt x="1518" y="309"/>
                  <a:pt x="1519" y="310"/>
                  <a:pt x="1519" y="310"/>
                </a:cubicBezTo>
                <a:cubicBezTo>
                  <a:pt x="1520" y="310"/>
                  <a:pt x="1521" y="310"/>
                  <a:pt x="1521" y="311"/>
                </a:cubicBezTo>
                <a:cubicBezTo>
                  <a:pt x="1521" y="311"/>
                  <a:pt x="1521" y="311"/>
                  <a:pt x="1521" y="311"/>
                </a:cubicBezTo>
                <a:cubicBezTo>
                  <a:pt x="1523" y="311"/>
                  <a:pt x="1523" y="314"/>
                  <a:pt x="1523" y="316"/>
                </a:cubicBezTo>
                <a:cubicBezTo>
                  <a:pt x="1523" y="316"/>
                  <a:pt x="1523" y="316"/>
                  <a:pt x="1523" y="316"/>
                </a:cubicBezTo>
                <a:cubicBezTo>
                  <a:pt x="1522" y="318"/>
                  <a:pt x="1521" y="320"/>
                  <a:pt x="1519" y="320"/>
                </a:cubicBezTo>
                <a:cubicBezTo>
                  <a:pt x="1519" y="320"/>
                  <a:pt x="1519" y="320"/>
                  <a:pt x="1519" y="320"/>
                </a:cubicBezTo>
                <a:cubicBezTo>
                  <a:pt x="1519" y="320"/>
                  <a:pt x="1518" y="320"/>
                  <a:pt x="1518" y="320"/>
                </a:cubicBezTo>
                <a:cubicBezTo>
                  <a:pt x="1518" y="319"/>
                  <a:pt x="1518" y="319"/>
                  <a:pt x="1517" y="319"/>
                </a:cubicBezTo>
                <a:cubicBezTo>
                  <a:pt x="1517" y="318"/>
                  <a:pt x="1517" y="317"/>
                  <a:pt x="1516" y="317"/>
                </a:cubicBezTo>
                <a:cubicBezTo>
                  <a:pt x="1516" y="316"/>
                  <a:pt x="1515" y="316"/>
                  <a:pt x="1514" y="316"/>
                </a:cubicBezTo>
                <a:cubicBezTo>
                  <a:pt x="1515" y="317"/>
                  <a:pt x="1515" y="319"/>
                  <a:pt x="1515" y="321"/>
                </a:cubicBezTo>
                <a:cubicBezTo>
                  <a:pt x="1515" y="322"/>
                  <a:pt x="1514" y="323"/>
                  <a:pt x="1513" y="323"/>
                </a:cubicBezTo>
                <a:cubicBezTo>
                  <a:pt x="1512" y="324"/>
                  <a:pt x="1511" y="324"/>
                  <a:pt x="1510" y="323"/>
                </a:cubicBezTo>
                <a:cubicBezTo>
                  <a:pt x="1509" y="323"/>
                  <a:pt x="1509" y="323"/>
                  <a:pt x="1509" y="323"/>
                </a:cubicBezTo>
                <a:cubicBezTo>
                  <a:pt x="1508" y="323"/>
                  <a:pt x="1506" y="323"/>
                  <a:pt x="1505" y="322"/>
                </a:cubicBezTo>
                <a:cubicBezTo>
                  <a:pt x="1505" y="322"/>
                  <a:pt x="1505" y="322"/>
                  <a:pt x="1505" y="322"/>
                </a:cubicBezTo>
                <a:cubicBezTo>
                  <a:pt x="1505" y="322"/>
                  <a:pt x="1504" y="321"/>
                  <a:pt x="1504" y="321"/>
                </a:cubicBezTo>
                <a:cubicBezTo>
                  <a:pt x="1504" y="321"/>
                  <a:pt x="1504" y="321"/>
                  <a:pt x="1504" y="321"/>
                </a:cubicBezTo>
                <a:cubicBezTo>
                  <a:pt x="1503" y="320"/>
                  <a:pt x="1503" y="320"/>
                  <a:pt x="1503" y="320"/>
                </a:cubicBezTo>
                <a:cubicBezTo>
                  <a:pt x="1502" y="319"/>
                  <a:pt x="1502" y="319"/>
                  <a:pt x="1502" y="318"/>
                </a:cubicBezTo>
                <a:cubicBezTo>
                  <a:pt x="1502" y="318"/>
                  <a:pt x="1502" y="317"/>
                  <a:pt x="1503" y="317"/>
                </a:cubicBezTo>
                <a:cubicBezTo>
                  <a:pt x="1502" y="317"/>
                  <a:pt x="1502" y="317"/>
                  <a:pt x="1502" y="317"/>
                </a:cubicBezTo>
                <a:cubicBezTo>
                  <a:pt x="1502" y="317"/>
                  <a:pt x="1502" y="318"/>
                  <a:pt x="1502" y="319"/>
                </a:cubicBezTo>
                <a:cubicBezTo>
                  <a:pt x="1502" y="320"/>
                  <a:pt x="1502" y="320"/>
                  <a:pt x="1501" y="321"/>
                </a:cubicBezTo>
                <a:cubicBezTo>
                  <a:pt x="1501" y="322"/>
                  <a:pt x="1501" y="322"/>
                  <a:pt x="1501" y="323"/>
                </a:cubicBezTo>
                <a:cubicBezTo>
                  <a:pt x="1500" y="323"/>
                  <a:pt x="1500" y="323"/>
                  <a:pt x="1501" y="324"/>
                </a:cubicBezTo>
                <a:cubicBezTo>
                  <a:pt x="1501" y="324"/>
                  <a:pt x="1501" y="324"/>
                  <a:pt x="1501" y="324"/>
                </a:cubicBezTo>
                <a:cubicBezTo>
                  <a:pt x="1501" y="325"/>
                  <a:pt x="1502" y="325"/>
                  <a:pt x="1502" y="325"/>
                </a:cubicBezTo>
                <a:cubicBezTo>
                  <a:pt x="1502" y="325"/>
                  <a:pt x="1502" y="325"/>
                  <a:pt x="1502" y="324"/>
                </a:cubicBezTo>
                <a:cubicBezTo>
                  <a:pt x="1503" y="324"/>
                  <a:pt x="1504" y="323"/>
                  <a:pt x="1505" y="323"/>
                </a:cubicBezTo>
                <a:cubicBezTo>
                  <a:pt x="1506" y="323"/>
                  <a:pt x="1507" y="323"/>
                  <a:pt x="1507" y="324"/>
                </a:cubicBezTo>
                <a:cubicBezTo>
                  <a:pt x="1508" y="324"/>
                  <a:pt x="1508" y="324"/>
                  <a:pt x="1508" y="324"/>
                </a:cubicBezTo>
                <a:cubicBezTo>
                  <a:pt x="1509" y="325"/>
                  <a:pt x="1509" y="325"/>
                  <a:pt x="1510" y="325"/>
                </a:cubicBezTo>
                <a:cubicBezTo>
                  <a:pt x="1510" y="325"/>
                  <a:pt x="1510" y="325"/>
                  <a:pt x="1510" y="325"/>
                </a:cubicBezTo>
                <a:cubicBezTo>
                  <a:pt x="1511" y="325"/>
                  <a:pt x="1512" y="325"/>
                  <a:pt x="1512" y="325"/>
                </a:cubicBezTo>
                <a:cubicBezTo>
                  <a:pt x="1513" y="325"/>
                  <a:pt x="1514" y="326"/>
                  <a:pt x="1514" y="327"/>
                </a:cubicBezTo>
                <a:cubicBezTo>
                  <a:pt x="1515" y="328"/>
                  <a:pt x="1514" y="330"/>
                  <a:pt x="1514" y="332"/>
                </a:cubicBezTo>
                <a:cubicBezTo>
                  <a:pt x="1513" y="333"/>
                  <a:pt x="1513" y="333"/>
                  <a:pt x="1513" y="333"/>
                </a:cubicBezTo>
                <a:cubicBezTo>
                  <a:pt x="1512" y="336"/>
                  <a:pt x="1510" y="336"/>
                  <a:pt x="1509" y="336"/>
                </a:cubicBezTo>
                <a:cubicBezTo>
                  <a:pt x="1508" y="336"/>
                  <a:pt x="1508" y="336"/>
                  <a:pt x="1508" y="336"/>
                </a:cubicBezTo>
                <a:cubicBezTo>
                  <a:pt x="1507" y="336"/>
                  <a:pt x="1507" y="336"/>
                  <a:pt x="1506" y="337"/>
                </a:cubicBezTo>
                <a:cubicBezTo>
                  <a:pt x="1506" y="338"/>
                  <a:pt x="1505" y="339"/>
                  <a:pt x="1504" y="339"/>
                </a:cubicBezTo>
                <a:cubicBezTo>
                  <a:pt x="1503" y="339"/>
                  <a:pt x="1503" y="340"/>
                  <a:pt x="1502" y="340"/>
                </a:cubicBezTo>
                <a:cubicBezTo>
                  <a:pt x="1501" y="341"/>
                  <a:pt x="1501" y="341"/>
                  <a:pt x="1500" y="341"/>
                </a:cubicBezTo>
                <a:cubicBezTo>
                  <a:pt x="1498" y="342"/>
                  <a:pt x="1495" y="341"/>
                  <a:pt x="1492" y="340"/>
                </a:cubicBezTo>
                <a:cubicBezTo>
                  <a:pt x="1492" y="340"/>
                  <a:pt x="1491" y="340"/>
                  <a:pt x="1491" y="339"/>
                </a:cubicBezTo>
                <a:cubicBezTo>
                  <a:pt x="1490" y="339"/>
                  <a:pt x="1490" y="339"/>
                  <a:pt x="1489" y="339"/>
                </a:cubicBezTo>
                <a:cubicBezTo>
                  <a:pt x="1489" y="338"/>
                  <a:pt x="1488" y="338"/>
                  <a:pt x="1488" y="338"/>
                </a:cubicBezTo>
                <a:cubicBezTo>
                  <a:pt x="1487" y="338"/>
                  <a:pt x="1487" y="338"/>
                  <a:pt x="1487" y="337"/>
                </a:cubicBezTo>
                <a:cubicBezTo>
                  <a:pt x="1486" y="336"/>
                  <a:pt x="1485" y="335"/>
                  <a:pt x="1485" y="334"/>
                </a:cubicBezTo>
                <a:cubicBezTo>
                  <a:pt x="1485" y="334"/>
                  <a:pt x="1485" y="333"/>
                  <a:pt x="1485" y="333"/>
                </a:cubicBezTo>
                <a:cubicBezTo>
                  <a:pt x="1485" y="333"/>
                  <a:pt x="1486" y="332"/>
                  <a:pt x="1486" y="332"/>
                </a:cubicBezTo>
                <a:cubicBezTo>
                  <a:pt x="1487" y="332"/>
                  <a:pt x="1489" y="332"/>
                  <a:pt x="1490" y="332"/>
                </a:cubicBezTo>
                <a:cubicBezTo>
                  <a:pt x="1488" y="331"/>
                  <a:pt x="1487" y="330"/>
                  <a:pt x="1486" y="329"/>
                </a:cubicBezTo>
                <a:cubicBezTo>
                  <a:pt x="1485" y="329"/>
                  <a:pt x="1485" y="329"/>
                  <a:pt x="1485" y="329"/>
                </a:cubicBezTo>
                <a:cubicBezTo>
                  <a:pt x="1485" y="329"/>
                  <a:pt x="1485" y="330"/>
                  <a:pt x="1485" y="330"/>
                </a:cubicBezTo>
                <a:cubicBezTo>
                  <a:pt x="1485" y="331"/>
                  <a:pt x="1484" y="332"/>
                  <a:pt x="1484" y="333"/>
                </a:cubicBezTo>
                <a:cubicBezTo>
                  <a:pt x="1483" y="334"/>
                  <a:pt x="1481" y="334"/>
                  <a:pt x="1479" y="334"/>
                </a:cubicBezTo>
                <a:cubicBezTo>
                  <a:pt x="1479" y="334"/>
                  <a:pt x="1479" y="334"/>
                  <a:pt x="1479" y="334"/>
                </a:cubicBezTo>
                <a:cubicBezTo>
                  <a:pt x="1479" y="335"/>
                  <a:pt x="1478" y="335"/>
                  <a:pt x="1478" y="336"/>
                </a:cubicBezTo>
                <a:cubicBezTo>
                  <a:pt x="1477" y="336"/>
                  <a:pt x="1476" y="337"/>
                  <a:pt x="1476" y="337"/>
                </a:cubicBezTo>
                <a:cubicBezTo>
                  <a:pt x="1475" y="337"/>
                  <a:pt x="1475" y="337"/>
                  <a:pt x="1475" y="337"/>
                </a:cubicBezTo>
                <a:cubicBezTo>
                  <a:pt x="1475" y="337"/>
                  <a:pt x="1474" y="338"/>
                  <a:pt x="1474" y="338"/>
                </a:cubicBezTo>
                <a:cubicBezTo>
                  <a:pt x="1473" y="338"/>
                  <a:pt x="1473" y="339"/>
                  <a:pt x="1472" y="339"/>
                </a:cubicBezTo>
                <a:cubicBezTo>
                  <a:pt x="1471" y="340"/>
                  <a:pt x="1471" y="340"/>
                  <a:pt x="1470" y="340"/>
                </a:cubicBezTo>
                <a:cubicBezTo>
                  <a:pt x="1469" y="341"/>
                  <a:pt x="1468" y="341"/>
                  <a:pt x="1467" y="341"/>
                </a:cubicBezTo>
                <a:cubicBezTo>
                  <a:pt x="1467" y="341"/>
                  <a:pt x="1466" y="341"/>
                  <a:pt x="1466" y="341"/>
                </a:cubicBezTo>
                <a:cubicBezTo>
                  <a:pt x="1464" y="342"/>
                  <a:pt x="1462" y="343"/>
                  <a:pt x="1460" y="343"/>
                </a:cubicBezTo>
                <a:cubicBezTo>
                  <a:pt x="1459" y="343"/>
                  <a:pt x="1459" y="343"/>
                  <a:pt x="1459" y="343"/>
                </a:cubicBezTo>
                <a:cubicBezTo>
                  <a:pt x="1459" y="343"/>
                  <a:pt x="1459" y="343"/>
                  <a:pt x="1458" y="343"/>
                </a:cubicBezTo>
                <a:cubicBezTo>
                  <a:pt x="1458" y="344"/>
                  <a:pt x="1458" y="344"/>
                  <a:pt x="1458" y="344"/>
                </a:cubicBezTo>
                <a:cubicBezTo>
                  <a:pt x="1458" y="344"/>
                  <a:pt x="1458" y="344"/>
                  <a:pt x="1458" y="344"/>
                </a:cubicBezTo>
                <a:cubicBezTo>
                  <a:pt x="1458" y="344"/>
                  <a:pt x="1458" y="344"/>
                  <a:pt x="1459" y="344"/>
                </a:cubicBezTo>
                <a:cubicBezTo>
                  <a:pt x="1460" y="344"/>
                  <a:pt x="1460" y="344"/>
                  <a:pt x="1461" y="343"/>
                </a:cubicBezTo>
                <a:cubicBezTo>
                  <a:pt x="1461" y="343"/>
                  <a:pt x="1461" y="343"/>
                  <a:pt x="1461" y="343"/>
                </a:cubicBezTo>
                <a:cubicBezTo>
                  <a:pt x="1462" y="343"/>
                  <a:pt x="1463" y="343"/>
                  <a:pt x="1464" y="343"/>
                </a:cubicBezTo>
                <a:cubicBezTo>
                  <a:pt x="1464" y="343"/>
                  <a:pt x="1465" y="343"/>
                  <a:pt x="1465" y="342"/>
                </a:cubicBezTo>
                <a:cubicBezTo>
                  <a:pt x="1466" y="342"/>
                  <a:pt x="1467" y="341"/>
                  <a:pt x="1468" y="341"/>
                </a:cubicBezTo>
                <a:cubicBezTo>
                  <a:pt x="1469" y="341"/>
                  <a:pt x="1471" y="342"/>
                  <a:pt x="1472" y="342"/>
                </a:cubicBezTo>
                <a:cubicBezTo>
                  <a:pt x="1472" y="342"/>
                  <a:pt x="1472" y="342"/>
                  <a:pt x="1473" y="342"/>
                </a:cubicBezTo>
                <a:cubicBezTo>
                  <a:pt x="1473" y="342"/>
                  <a:pt x="1473" y="342"/>
                  <a:pt x="1473" y="342"/>
                </a:cubicBezTo>
                <a:cubicBezTo>
                  <a:pt x="1474" y="342"/>
                  <a:pt x="1474" y="343"/>
                  <a:pt x="1475" y="343"/>
                </a:cubicBezTo>
                <a:cubicBezTo>
                  <a:pt x="1474" y="342"/>
                  <a:pt x="1474" y="342"/>
                  <a:pt x="1474" y="342"/>
                </a:cubicBezTo>
                <a:cubicBezTo>
                  <a:pt x="1474" y="341"/>
                  <a:pt x="1474" y="340"/>
                  <a:pt x="1474" y="340"/>
                </a:cubicBezTo>
                <a:cubicBezTo>
                  <a:pt x="1475" y="337"/>
                  <a:pt x="1478" y="336"/>
                  <a:pt x="1480" y="336"/>
                </a:cubicBezTo>
                <a:cubicBezTo>
                  <a:pt x="1482" y="336"/>
                  <a:pt x="1484" y="337"/>
                  <a:pt x="1486" y="338"/>
                </a:cubicBezTo>
                <a:cubicBezTo>
                  <a:pt x="1486" y="339"/>
                  <a:pt x="1487" y="339"/>
                  <a:pt x="1488" y="340"/>
                </a:cubicBezTo>
                <a:cubicBezTo>
                  <a:pt x="1489" y="340"/>
                  <a:pt x="1489" y="341"/>
                  <a:pt x="1489" y="342"/>
                </a:cubicBezTo>
                <a:cubicBezTo>
                  <a:pt x="1489" y="342"/>
                  <a:pt x="1489" y="343"/>
                  <a:pt x="1488" y="343"/>
                </a:cubicBezTo>
                <a:cubicBezTo>
                  <a:pt x="1489" y="343"/>
                  <a:pt x="1489" y="343"/>
                  <a:pt x="1489" y="343"/>
                </a:cubicBezTo>
                <a:cubicBezTo>
                  <a:pt x="1491" y="342"/>
                  <a:pt x="1492" y="342"/>
                  <a:pt x="1493" y="343"/>
                </a:cubicBezTo>
                <a:cubicBezTo>
                  <a:pt x="1494" y="343"/>
                  <a:pt x="1494" y="343"/>
                  <a:pt x="1494" y="343"/>
                </a:cubicBezTo>
                <a:cubicBezTo>
                  <a:pt x="1495" y="343"/>
                  <a:pt x="1496" y="343"/>
                  <a:pt x="1496" y="344"/>
                </a:cubicBezTo>
                <a:cubicBezTo>
                  <a:pt x="1496" y="345"/>
                  <a:pt x="1496" y="345"/>
                  <a:pt x="1495" y="346"/>
                </a:cubicBezTo>
                <a:cubicBezTo>
                  <a:pt x="1495" y="346"/>
                  <a:pt x="1495" y="346"/>
                  <a:pt x="1495" y="346"/>
                </a:cubicBezTo>
                <a:cubicBezTo>
                  <a:pt x="1496" y="346"/>
                  <a:pt x="1496" y="346"/>
                  <a:pt x="1497" y="346"/>
                </a:cubicBezTo>
                <a:cubicBezTo>
                  <a:pt x="1497" y="346"/>
                  <a:pt x="1497" y="346"/>
                  <a:pt x="1497" y="346"/>
                </a:cubicBezTo>
                <a:cubicBezTo>
                  <a:pt x="1497" y="346"/>
                  <a:pt x="1498" y="346"/>
                  <a:pt x="1498" y="346"/>
                </a:cubicBezTo>
                <a:cubicBezTo>
                  <a:pt x="1499" y="347"/>
                  <a:pt x="1501" y="347"/>
                  <a:pt x="1502" y="348"/>
                </a:cubicBezTo>
                <a:cubicBezTo>
                  <a:pt x="1503" y="350"/>
                  <a:pt x="1503" y="351"/>
                  <a:pt x="1502" y="353"/>
                </a:cubicBezTo>
                <a:cubicBezTo>
                  <a:pt x="1502" y="354"/>
                  <a:pt x="1501" y="354"/>
                  <a:pt x="1501" y="354"/>
                </a:cubicBezTo>
                <a:cubicBezTo>
                  <a:pt x="1500" y="354"/>
                  <a:pt x="1500" y="354"/>
                  <a:pt x="1500" y="354"/>
                </a:cubicBezTo>
                <a:cubicBezTo>
                  <a:pt x="1499" y="354"/>
                  <a:pt x="1499" y="354"/>
                  <a:pt x="1498" y="353"/>
                </a:cubicBezTo>
                <a:cubicBezTo>
                  <a:pt x="1498" y="352"/>
                  <a:pt x="1498" y="352"/>
                  <a:pt x="1498" y="352"/>
                </a:cubicBezTo>
                <a:cubicBezTo>
                  <a:pt x="1498" y="352"/>
                  <a:pt x="1498" y="352"/>
                  <a:pt x="1498" y="352"/>
                </a:cubicBezTo>
                <a:cubicBezTo>
                  <a:pt x="1498" y="353"/>
                  <a:pt x="1498" y="353"/>
                  <a:pt x="1498" y="353"/>
                </a:cubicBezTo>
                <a:cubicBezTo>
                  <a:pt x="1497" y="353"/>
                  <a:pt x="1497" y="353"/>
                  <a:pt x="1497" y="353"/>
                </a:cubicBezTo>
                <a:cubicBezTo>
                  <a:pt x="1497" y="353"/>
                  <a:pt x="1497" y="353"/>
                  <a:pt x="1496" y="353"/>
                </a:cubicBezTo>
                <a:cubicBezTo>
                  <a:pt x="1496" y="353"/>
                  <a:pt x="1495" y="352"/>
                  <a:pt x="1495" y="352"/>
                </a:cubicBezTo>
                <a:cubicBezTo>
                  <a:pt x="1495" y="352"/>
                  <a:pt x="1495" y="352"/>
                  <a:pt x="1494" y="352"/>
                </a:cubicBezTo>
                <a:cubicBezTo>
                  <a:pt x="1494" y="352"/>
                  <a:pt x="1493" y="352"/>
                  <a:pt x="1493" y="352"/>
                </a:cubicBezTo>
                <a:cubicBezTo>
                  <a:pt x="1493" y="353"/>
                  <a:pt x="1494" y="353"/>
                  <a:pt x="1494" y="353"/>
                </a:cubicBezTo>
                <a:cubicBezTo>
                  <a:pt x="1494" y="354"/>
                  <a:pt x="1494" y="354"/>
                  <a:pt x="1495" y="354"/>
                </a:cubicBezTo>
                <a:cubicBezTo>
                  <a:pt x="1495" y="355"/>
                  <a:pt x="1495" y="355"/>
                  <a:pt x="1495" y="355"/>
                </a:cubicBezTo>
                <a:cubicBezTo>
                  <a:pt x="1496" y="355"/>
                  <a:pt x="1496" y="355"/>
                  <a:pt x="1496" y="355"/>
                </a:cubicBezTo>
                <a:cubicBezTo>
                  <a:pt x="1496" y="355"/>
                  <a:pt x="1496" y="355"/>
                  <a:pt x="1496" y="355"/>
                </a:cubicBezTo>
                <a:cubicBezTo>
                  <a:pt x="1497" y="355"/>
                  <a:pt x="1498" y="356"/>
                  <a:pt x="1499" y="356"/>
                </a:cubicBezTo>
                <a:cubicBezTo>
                  <a:pt x="1500" y="356"/>
                  <a:pt x="1501" y="357"/>
                  <a:pt x="1501" y="358"/>
                </a:cubicBezTo>
                <a:cubicBezTo>
                  <a:pt x="1501" y="359"/>
                  <a:pt x="1501" y="359"/>
                  <a:pt x="1501" y="359"/>
                </a:cubicBezTo>
                <a:cubicBezTo>
                  <a:pt x="1500" y="360"/>
                  <a:pt x="1499" y="360"/>
                  <a:pt x="1499" y="360"/>
                </a:cubicBezTo>
                <a:cubicBezTo>
                  <a:pt x="1498" y="360"/>
                  <a:pt x="1498" y="360"/>
                  <a:pt x="1498" y="360"/>
                </a:cubicBezTo>
                <a:cubicBezTo>
                  <a:pt x="1497" y="359"/>
                  <a:pt x="1496" y="359"/>
                  <a:pt x="1495" y="358"/>
                </a:cubicBezTo>
                <a:cubicBezTo>
                  <a:pt x="1495" y="358"/>
                  <a:pt x="1495" y="358"/>
                  <a:pt x="1495" y="358"/>
                </a:cubicBezTo>
                <a:cubicBezTo>
                  <a:pt x="1495" y="359"/>
                  <a:pt x="1495" y="359"/>
                  <a:pt x="1495" y="359"/>
                </a:cubicBezTo>
                <a:cubicBezTo>
                  <a:pt x="1496" y="359"/>
                  <a:pt x="1496" y="359"/>
                  <a:pt x="1496" y="359"/>
                </a:cubicBezTo>
                <a:cubicBezTo>
                  <a:pt x="1497" y="359"/>
                  <a:pt x="1497" y="359"/>
                  <a:pt x="1498" y="360"/>
                </a:cubicBezTo>
                <a:cubicBezTo>
                  <a:pt x="1500" y="362"/>
                  <a:pt x="1500" y="363"/>
                  <a:pt x="1500" y="365"/>
                </a:cubicBezTo>
                <a:cubicBezTo>
                  <a:pt x="1499" y="365"/>
                  <a:pt x="1499" y="365"/>
                  <a:pt x="1499" y="365"/>
                </a:cubicBezTo>
                <a:cubicBezTo>
                  <a:pt x="1499" y="366"/>
                  <a:pt x="1499" y="367"/>
                  <a:pt x="1498" y="367"/>
                </a:cubicBezTo>
                <a:cubicBezTo>
                  <a:pt x="1496" y="367"/>
                  <a:pt x="1496" y="366"/>
                  <a:pt x="1495" y="365"/>
                </a:cubicBezTo>
                <a:cubicBezTo>
                  <a:pt x="1495" y="365"/>
                  <a:pt x="1494" y="364"/>
                  <a:pt x="1494" y="364"/>
                </a:cubicBezTo>
                <a:cubicBezTo>
                  <a:pt x="1494" y="364"/>
                  <a:pt x="1494" y="364"/>
                  <a:pt x="1494" y="364"/>
                </a:cubicBezTo>
                <a:cubicBezTo>
                  <a:pt x="1493" y="364"/>
                  <a:pt x="1492" y="364"/>
                  <a:pt x="1492" y="363"/>
                </a:cubicBezTo>
                <a:cubicBezTo>
                  <a:pt x="1491" y="363"/>
                  <a:pt x="1491" y="362"/>
                  <a:pt x="1490" y="362"/>
                </a:cubicBezTo>
                <a:cubicBezTo>
                  <a:pt x="1490" y="362"/>
                  <a:pt x="1490" y="361"/>
                  <a:pt x="1489" y="361"/>
                </a:cubicBezTo>
                <a:cubicBezTo>
                  <a:pt x="1489" y="361"/>
                  <a:pt x="1488" y="360"/>
                  <a:pt x="1487" y="360"/>
                </a:cubicBezTo>
                <a:cubicBezTo>
                  <a:pt x="1486" y="360"/>
                  <a:pt x="1484" y="359"/>
                  <a:pt x="1483" y="357"/>
                </a:cubicBezTo>
                <a:cubicBezTo>
                  <a:pt x="1483" y="356"/>
                  <a:pt x="1482" y="355"/>
                  <a:pt x="1481" y="353"/>
                </a:cubicBezTo>
                <a:cubicBezTo>
                  <a:pt x="1481" y="353"/>
                  <a:pt x="1481" y="353"/>
                  <a:pt x="1481" y="353"/>
                </a:cubicBezTo>
                <a:cubicBezTo>
                  <a:pt x="1481" y="353"/>
                  <a:pt x="1480" y="352"/>
                  <a:pt x="1480" y="352"/>
                </a:cubicBezTo>
                <a:cubicBezTo>
                  <a:pt x="1480" y="352"/>
                  <a:pt x="1479" y="351"/>
                  <a:pt x="1479" y="350"/>
                </a:cubicBezTo>
                <a:cubicBezTo>
                  <a:pt x="1480" y="349"/>
                  <a:pt x="1481" y="349"/>
                  <a:pt x="1482" y="349"/>
                </a:cubicBezTo>
                <a:cubicBezTo>
                  <a:pt x="1481" y="348"/>
                  <a:pt x="1481" y="348"/>
                  <a:pt x="1481" y="347"/>
                </a:cubicBezTo>
                <a:cubicBezTo>
                  <a:pt x="1481" y="347"/>
                  <a:pt x="1481" y="346"/>
                  <a:pt x="1481" y="346"/>
                </a:cubicBezTo>
                <a:cubicBezTo>
                  <a:pt x="1481" y="346"/>
                  <a:pt x="1481" y="346"/>
                  <a:pt x="1481" y="346"/>
                </a:cubicBezTo>
                <a:cubicBezTo>
                  <a:pt x="1479" y="345"/>
                  <a:pt x="1479" y="345"/>
                  <a:pt x="1479" y="345"/>
                </a:cubicBezTo>
                <a:cubicBezTo>
                  <a:pt x="1478" y="345"/>
                  <a:pt x="1478" y="344"/>
                  <a:pt x="1477" y="344"/>
                </a:cubicBezTo>
                <a:cubicBezTo>
                  <a:pt x="1477" y="344"/>
                  <a:pt x="1477" y="344"/>
                  <a:pt x="1477" y="344"/>
                </a:cubicBezTo>
                <a:cubicBezTo>
                  <a:pt x="1477" y="344"/>
                  <a:pt x="1478" y="345"/>
                  <a:pt x="1478" y="345"/>
                </a:cubicBezTo>
                <a:cubicBezTo>
                  <a:pt x="1478" y="347"/>
                  <a:pt x="1477" y="349"/>
                  <a:pt x="1473" y="350"/>
                </a:cubicBezTo>
                <a:cubicBezTo>
                  <a:pt x="1473" y="350"/>
                  <a:pt x="1472" y="350"/>
                  <a:pt x="1472" y="350"/>
                </a:cubicBezTo>
                <a:cubicBezTo>
                  <a:pt x="1471" y="350"/>
                  <a:pt x="1470" y="351"/>
                  <a:pt x="1469" y="351"/>
                </a:cubicBezTo>
                <a:cubicBezTo>
                  <a:pt x="1469" y="351"/>
                  <a:pt x="1469" y="351"/>
                  <a:pt x="1469" y="351"/>
                </a:cubicBezTo>
                <a:cubicBezTo>
                  <a:pt x="1469" y="351"/>
                  <a:pt x="1469" y="351"/>
                  <a:pt x="1469" y="351"/>
                </a:cubicBezTo>
                <a:cubicBezTo>
                  <a:pt x="1470" y="351"/>
                  <a:pt x="1471" y="351"/>
                  <a:pt x="1472" y="351"/>
                </a:cubicBezTo>
                <a:cubicBezTo>
                  <a:pt x="1473" y="350"/>
                  <a:pt x="1473" y="350"/>
                  <a:pt x="1474" y="350"/>
                </a:cubicBezTo>
                <a:cubicBezTo>
                  <a:pt x="1475" y="350"/>
                  <a:pt x="1476" y="350"/>
                  <a:pt x="1478" y="351"/>
                </a:cubicBezTo>
                <a:cubicBezTo>
                  <a:pt x="1480" y="352"/>
                  <a:pt x="1481" y="354"/>
                  <a:pt x="1480" y="356"/>
                </a:cubicBezTo>
                <a:cubicBezTo>
                  <a:pt x="1480" y="358"/>
                  <a:pt x="1479" y="359"/>
                  <a:pt x="1475" y="359"/>
                </a:cubicBezTo>
                <a:cubicBezTo>
                  <a:pt x="1475" y="359"/>
                  <a:pt x="1475" y="360"/>
                  <a:pt x="1475" y="360"/>
                </a:cubicBezTo>
                <a:cubicBezTo>
                  <a:pt x="1476" y="360"/>
                  <a:pt x="1477" y="361"/>
                  <a:pt x="1477" y="361"/>
                </a:cubicBezTo>
                <a:cubicBezTo>
                  <a:pt x="1478" y="361"/>
                  <a:pt x="1478" y="361"/>
                  <a:pt x="1479" y="361"/>
                </a:cubicBezTo>
                <a:cubicBezTo>
                  <a:pt x="1479" y="361"/>
                  <a:pt x="1479" y="361"/>
                  <a:pt x="1480" y="361"/>
                </a:cubicBezTo>
                <a:cubicBezTo>
                  <a:pt x="1480" y="361"/>
                  <a:pt x="1480" y="361"/>
                  <a:pt x="1480" y="361"/>
                </a:cubicBezTo>
                <a:cubicBezTo>
                  <a:pt x="1481" y="361"/>
                  <a:pt x="1482" y="360"/>
                  <a:pt x="1483" y="361"/>
                </a:cubicBezTo>
                <a:cubicBezTo>
                  <a:pt x="1483" y="362"/>
                  <a:pt x="1484" y="362"/>
                  <a:pt x="1485" y="363"/>
                </a:cubicBezTo>
                <a:cubicBezTo>
                  <a:pt x="1486" y="364"/>
                  <a:pt x="1486" y="365"/>
                  <a:pt x="1488" y="365"/>
                </a:cubicBezTo>
                <a:cubicBezTo>
                  <a:pt x="1489" y="365"/>
                  <a:pt x="1490" y="366"/>
                  <a:pt x="1490" y="367"/>
                </a:cubicBezTo>
                <a:cubicBezTo>
                  <a:pt x="1491" y="367"/>
                  <a:pt x="1491" y="367"/>
                  <a:pt x="1491" y="367"/>
                </a:cubicBezTo>
                <a:cubicBezTo>
                  <a:pt x="1492" y="369"/>
                  <a:pt x="1493" y="370"/>
                  <a:pt x="1494" y="371"/>
                </a:cubicBezTo>
                <a:cubicBezTo>
                  <a:pt x="1494" y="372"/>
                  <a:pt x="1494" y="373"/>
                  <a:pt x="1494" y="373"/>
                </a:cubicBezTo>
                <a:cubicBezTo>
                  <a:pt x="1494" y="374"/>
                  <a:pt x="1493" y="375"/>
                  <a:pt x="1493" y="375"/>
                </a:cubicBezTo>
                <a:cubicBezTo>
                  <a:pt x="1493" y="376"/>
                  <a:pt x="1492" y="376"/>
                  <a:pt x="1492" y="376"/>
                </a:cubicBezTo>
                <a:cubicBezTo>
                  <a:pt x="1492" y="376"/>
                  <a:pt x="1493" y="377"/>
                  <a:pt x="1494" y="377"/>
                </a:cubicBezTo>
                <a:cubicBezTo>
                  <a:pt x="1494" y="377"/>
                  <a:pt x="1494" y="377"/>
                  <a:pt x="1494" y="377"/>
                </a:cubicBezTo>
                <a:cubicBezTo>
                  <a:pt x="1494" y="377"/>
                  <a:pt x="1494" y="377"/>
                  <a:pt x="1494" y="376"/>
                </a:cubicBezTo>
                <a:cubicBezTo>
                  <a:pt x="1494" y="376"/>
                  <a:pt x="1495" y="376"/>
                  <a:pt x="1495" y="376"/>
                </a:cubicBezTo>
                <a:cubicBezTo>
                  <a:pt x="1496" y="375"/>
                  <a:pt x="1497" y="375"/>
                  <a:pt x="1498" y="375"/>
                </a:cubicBezTo>
                <a:cubicBezTo>
                  <a:pt x="1498" y="375"/>
                  <a:pt x="1498" y="375"/>
                  <a:pt x="1498" y="375"/>
                </a:cubicBezTo>
                <a:cubicBezTo>
                  <a:pt x="1499" y="375"/>
                  <a:pt x="1499" y="375"/>
                  <a:pt x="1500" y="376"/>
                </a:cubicBezTo>
                <a:cubicBezTo>
                  <a:pt x="1500" y="377"/>
                  <a:pt x="1500" y="378"/>
                  <a:pt x="1499" y="379"/>
                </a:cubicBezTo>
                <a:cubicBezTo>
                  <a:pt x="1498" y="379"/>
                  <a:pt x="1498" y="379"/>
                  <a:pt x="1498" y="379"/>
                </a:cubicBezTo>
                <a:cubicBezTo>
                  <a:pt x="1498" y="379"/>
                  <a:pt x="1497" y="379"/>
                  <a:pt x="1497" y="379"/>
                </a:cubicBezTo>
                <a:cubicBezTo>
                  <a:pt x="1497" y="379"/>
                  <a:pt x="1497" y="379"/>
                  <a:pt x="1497" y="379"/>
                </a:cubicBezTo>
                <a:cubicBezTo>
                  <a:pt x="1497" y="380"/>
                  <a:pt x="1497" y="380"/>
                  <a:pt x="1497" y="380"/>
                </a:cubicBezTo>
                <a:cubicBezTo>
                  <a:pt x="1497" y="381"/>
                  <a:pt x="1496" y="381"/>
                  <a:pt x="1496" y="381"/>
                </a:cubicBezTo>
                <a:cubicBezTo>
                  <a:pt x="1497" y="382"/>
                  <a:pt x="1497" y="382"/>
                  <a:pt x="1497" y="383"/>
                </a:cubicBezTo>
                <a:cubicBezTo>
                  <a:pt x="1498" y="381"/>
                  <a:pt x="1501" y="382"/>
                  <a:pt x="1501" y="384"/>
                </a:cubicBezTo>
                <a:cubicBezTo>
                  <a:pt x="1502" y="385"/>
                  <a:pt x="1502" y="387"/>
                  <a:pt x="1501" y="389"/>
                </a:cubicBezTo>
                <a:cubicBezTo>
                  <a:pt x="1501" y="390"/>
                  <a:pt x="1501" y="391"/>
                  <a:pt x="1501" y="392"/>
                </a:cubicBezTo>
                <a:cubicBezTo>
                  <a:pt x="1501" y="392"/>
                  <a:pt x="1501" y="393"/>
                  <a:pt x="1501" y="393"/>
                </a:cubicBezTo>
                <a:cubicBezTo>
                  <a:pt x="1501" y="393"/>
                  <a:pt x="1501" y="394"/>
                  <a:pt x="1501" y="394"/>
                </a:cubicBezTo>
                <a:cubicBezTo>
                  <a:pt x="1501" y="395"/>
                  <a:pt x="1501" y="395"/>
                  <a:pt x="1501" y="395"/>
                </a:cubicBezTo>
                <a:cubicBezTo>
                  <a:pt x="1501" y="397"/>
                  <a:pt x="1501" y="400"/>
                  <a:pt x="1501" y="403"/>
                </a:cubicBezTo>
                <a:cubicBezTo>
                  <a:pt x="1501" y="404"/>
                  <a:pt x="1501" y="405"/>
                  <a:pt x="1498" y="405"/>
                </a:cubicBezTo>
                <a:cubicBezTo>
                  <a:pt x="1498" y="405"/>
                  <a:pt x="1498" y="405"/>
                  <a:pt x="1498" y="405"/>
                </a:cubicBezTo>
                <a:cubicBezTo>
                  <a:pt x="1498" y="405"/>
                  <a:pt x="1497" y="405"/>
                  <a:pt x="1497" y="404"/>
                </a:cubicBezTo>
                <a:cubicBezTo>
                  <a:pt x="1497" y="404"/>
                  <a:pt x="1497" y="404"/>
                  <a:pt x="1497" y="404"/>
                </a:cubicBezTo>
                <a:cubicBezTo>
                  <a:pt x="1496" y="404"/>
                  <a:pt x="1496" y="404"/>
                  <a:pt x="1496" y="404"/>
                </a:cubicBezTo>
                <a:cubicBezTo>
                  <a:pt x="1496" y="404"/>
                  <a:pt x="1496" y="404"/>
                  <a:pt x="1496" y="404"/>
                </a:cubicBezTo>
                <a:cubicBezTo>
                  <a:pt x="1495" y="404"/>
                  <a:pt x="1494" y="403"/>
                  <a:pt x="1493" y="403"/>
                </a:cubicBezTo>
                <a:cubicBezTo>
                  <a:pt x="1493" y="403"/>
                  <a:pt x="1493" y="403"/>
                  <a:pt x="1493" y="403"/>
                </a:cubicBezTo>
                <a:cubicBezTo>
                  <a:pt x="1492" y="403"/>
                  <a:pt x="1492" y="404"/>
                  <a:pt x="1491" y="404"/>
                </a:cubicBezTo>
                <a:cubicBezTo>
                  <a:pt x="1491" y="404"/>
                  <a:pt x="1491" y="404"/>
                  <a:pt x="1491" y="404"/>
                </a:cubicBezTo>
                <a:cubicBezTo>
                  <a:pt x="1490" y="404"/>
                  <a:pt x="1489" y="404"/>
                  <a:pt x="1489" y="404"/>
                </a:cubicBezTo>
                <a:cubicBezTo>
                  <a:pt x="1487" y="404"/>
                  <a:pt x="1486" y="403"/>
                  <a:pt x="1486" y="403"/>
                </a:cubicBezTo>
                <a:cubicBezTo>
                  <a:pt x="1486" y="402"/>
                  <a:pt x="1486" y="402"/>
                  <a:pt x="1485" y="402"/>
                </a:cubicBezTo>
                <a:cubicBezTo>
                  <a:pt x="1484" y="402"/>
                  <a:pt x="1483" y="402"/>
                  <a:pt x="1483" y="402"/>
                </a:cubicBezTo>
                <a:cubicBezTo>
                  <a:pt x="1482" y="401"/>
                  <a:pt x="1482" y="400"/>
                  <a:pt x="1481" y="399"/>
                </a:cubicBezTo>
                <a:cubicBezTo>
                  <a:pt x="1481" y="399"/>
                  <a:pt x="1481" y="398"/>
                  <a:pt x="1481" y="398"/>
                </a:cubicBezTo>
                <a:cubicBezTo>
                  <a:pt x="1481" y="397"/>
                  <a:pt x="1481" y="396"/>
                  <a:pt x="1480" y="396"/>
                </a:cubicBezTo>
                <a:cubicBezTo>
                  <a:pt x="1480" y="395"/>
                  <a:pt x="1480" y="395"/>
                  <a:pt x="1480" y="395"/>
                </a:cubicBezTo>
                <a:cubicBezTo>
                  <a:pt x="1480" y="394"/>
                  <a:pt x="1480" y="394"/>
                  <a:pt x="1480" y="394"/>
                </a:cubicBezTo>
                <a:cubicBezTo>
                  <a:pt x="1480" y="393"/>
                  <a:pt x="1479" y="393"/>
                  <a:pt x="1479" y="393"/>
                </a:cubicBezTo>
                <a:cubicBezTo>
                  <a:pt x="1478" y="392"/>
                  <a:pt x="1478" y="391"/>
                  <a:pt x="1477" y="391"/>
                </a:cubicBezTo>
                <a:cubicBezTo>
                  <a:pt x="1477" y="389"/>
                  <a:pt x="1476" y="388"/>
                  <a:pt x="1476" y="386"/>
                </a:cubicBezTo>
                <a:cubicBezTo>
                  <a:pt x="1477" y="385"/>
                  <a:pt x="1477" y="385"/>
                  <a:pt x="1476" y="385"/>
                </a:cubicBezTo>
                <a:cubicBezTo>
                  <a:pt x="1476" y="385"/>
                  <a:pt x="1476" y="385"/>
                  <a:pt x="1476" y="385"/>
                </a:cubicBezTo>
                <a:cubicBezTo>
                  <a:pt x="1476" y="385"/>
                  <a:pt x="1475" y="385"/>
                  <a:pt x="1475" y="385"/>
                </a:cubicBezTo>
                <a:cubicBezTo>
                  <a:pt x="1474" y="385"/>
                  <a:pt x="1473" y="384"/>
                  <a:pt x="1472" y="383"/>
                </a:cubicBezTo>
                <a:cubicBezTo>
                  <a:pt x="1472" y="383"/>
                  <a:pt x="1472" y="382"/>
                  <a:pt x="1471" y="382"/>
                </a:cubicBezTo>
                <a:cubicBezTo>
                  <a:pt x="1471" y="381"/>
                  <a:pt x="1471" y="381"/>
                  <a:pt x="1470" y="380"/>
                </a:cubicBezTo>
                <a:cubicBezTo>
                  <a:pt x="1469" y="380"/>
                  <a:pt x="1468" y="380"/>
                  <a:pt x="1467" y="379"/>
                </a:cubicBezTo>
                <a:cubicBezTo>
                  <a:pt x="1466" y="379"/>
                  <a:pt x="1466" y="379"/>
                  <a:pt x="1465" y="379"/>
                </a:cubicBezTo>
                <a:cubicBezTo>
                  <a:pt x="1465" y="379"/>
                  <a:pt x="1465" y="379"/>
                  <a:pt x="1465" y="379"/>
                </a:cubicBezTo>
                <a:cubicBezTo>
                  <a:pt x="1464" y="379"/>
                  <a:pt x="1464" y="378"/>
                  <a:pt x="1464" y="378"/>
                </a:cubicBezTo>
                <a:cubicBezTo>
                  <a:pt x="1463" y="378"/>
                  <a:pt x="1463" y="379"/>
                  <a:pt x="1463" y="379"/>
                </a:cubicBezTo>
                <a:cubicBezTo>
                  <a:pt x="1461" y="379"/>
                  <a:pt x="1460" y="378"/>
                  <a:pt x="1460" y="378"/>
                </a:cubicBezTo>
                <a:cubicBezTo>
                  <a:pt x="1460" y="378"/>
                  <a:pt x="1459" y="378"/>
                  <a:pt x="1459" y="378"/>
                </a:cubicBezTo>
                <a:cubicBezTo>
                  <a:pt x="1459" y="378"/>
                  <a:pt x="1459" y="377"/>
                  <a:pt x="1459" y="377"/>
                </a:cubicBezTo>
                <a:cubicBezTo>
                  <a:pt x="1458" y="377"/>
                  <a:pt x="1458" y="377"/>
                  <a:pt x="1458" y="376"/>
                </a:cubicBezTo>
                <a:cubicBezTo>
                  <a:pt x="1458" y="376"/>
                  <a:pt x="1458" y="376"/>
                  <a:pt x="1458" y="376"/>
                </a:cubicBezTo>
                <a:cubicBezTo>
                  <a:pt x="1458" y="376"/>
                  <a:pt x="1458" y="376"/>
                  <a:pt x="1458" y="376"/>
                </a:cubicBezTo>
                <a:cubicBezTo>
                  <a:pt x="1457" y="375"/>
                  <a:pt x="1457" y="375"/>
                  <a:pt x="1457" y="374"/>
                </a:cubicBezTo>
                <a:cubicBezTo>
                  <a:pt x="1456" y="374"/>
                  <a:pt x="1456" y="373"/>
                  <a:pt x="1456" y="373"/>
                </a:cubicBezTo>
                <a:cubicBezTo>
                  <a:pt x="1456" y="372"/>
                  <a:pt x="1455" y="372"/>
                  <a:pt x="1455" y="371"/>
                </a:cubicBezTo>
                <a:cubicBezTo>
                  <a:pt x="1455" y="371"/>
                  <a:pt x="1455" y="371"/>
                  <a:pt x="1455" y="371"/>
                </a:cubicBezTo>
                <a:cubicBezTo>
                  <a:pt x="1455" y="372"/>
                  <a:pt x="1455" y="372"/>
                  <a:pt x="1455" y="372"/>
                </a:cubicBezTo>
                <a:cubicBezTo>
                  <a:pt x="1454" y="372"/>
                  <a:pt x="1454" y="373"/>
                  <a:pt x="1454" y="373"/>
                </a:cubicBezTo>
                <a:cubicBezTo>
                  <a:pt x="1454" y="373"/>
                  <a:pt x="1455" y="373"/>
                  <a:pt x="1455" y="374"/>
                </a:cubicBezTo>
                <a:cubicBezTo>
                  <a:pt x="1455" y="374"/>
                  <a:pt x="1455" y="374"/>
                  <a:pt x="1455" y="374"/>
                </a:cubicBezTo>
                <a:cubicBezTo>
                  <a:pt x="1456" y="375"/>
                  <a:pt x="1457" y="376"/>
                  <a:pt x="1457" y="377"/>
                </a:cubicBezTo>
                <a:cubicBezTo>
                  <a:pt x="1457" y="378"/>
                  <a:pt x="1457" y="378"/>
                  <a:pt x="1457" y="379"/>
                </a:cubicBezTo>
                <a:cubicBezTo>
                  <a:pt x="1457" y="379"/>
                  <a:pt x="1457" y="379"/>
                  <a:pt x="1457" y="379"/>
                </a:cubicBezTo>
                <a:cubicBezTo>
                  <a:pt x="1458" y="379"/>
                  <a:pt x="1459" y="379"/>
                  <a:pt x="1459" y="379"/>
                </a:cubicBezTo>
                <a:cubicBezTo>
                  <a:pt x="1460" y="380"/>
                  <a:pt x="1461" y="380"/>
                  <a:pt x="1461" y="380"/>
                </a:cubicBezTo>
                <a:cubicBezTo>
                  <a:pt x="1462" y="380"/>
                  <a:pt x="1462" y="380"/>
                  <a:pt x="1462" y="380"/>
                </a:cubicBezTo>
                <a:cubicBezTo>
                  <a:pt x="1464" y="380"/>
                  <a:pt x="1467" y="380"/>
                  <a:pt x="1469" y="382"/>
                </a:cubicBezTo>
                <a:cubicBezTo>
                  <a:pt x="1469" y="382"/>
                  <a:pt x="1469" y="382"/>
                  <a:pt x="1469" y="382"/>
                </a:cubicBezTo>
                <a:cubicBezTo>
                  <a:pt x="1471" y="382"/>
                  <a:pt x="1473" y="383"/>
                  <a:pt x="1472" y="385"/>
                </a:cubicBezTo>
                <a:cubicBezTo>
                  <a:pt x="1472" y="386"/>
                  <a:pt x="1471" y="386"/>
                  <a:pt x="1471" y="387"/>
                </a:cubicBezTo>
                <a:cubicBezTo>
                  <a:pt x="1470" y="387"/>
                  <a:pt x="1470" y="387"/>
                  <a:pt x="1470" y="387"/>
                </a:cubicBezTo>
                <a:cubicBezTo>
                  <a:pt x="1470" y="388"/>
                  <a:pt x="1470" y="389"/>
                  <a:pt x="1469" y="389"/>
                </a:cubicBezTo>
                <a:cubicBezTo>
                  <a:pt x="1469" y="389"/>
                  <a:pt x="1468" y="389"/>
                  <a:pt x="1468" y="389"/>
                </a:cubicBezTo>
                <a:cubicBezTo>
                  <a:pt x="1469" y="389"/>
                  <a:pt x="1470" y="389"/>
                  <a:pt x="1471" y="390"/>
                </a:cubicBezTo>
                <a:cubicBezTo>
                  <a:pt x="1472" y="390"/>
                  <a:pt x="1474" y="393"/>
                  <a:pt x="1474" y="394"/>
                </a:cubicBezTo>
                <a:cubicBezTo>
                  <a:pt x="1474" y="395"/>
                  <a:pt x="1474" y="395"/>
                  <a:pt x="1474" y="395"/>
                </a:cubicBezTo>
                <a:cubicBezTo>
                  <a:pt x="1474" y="397"/>
                  <a:pt x="1474" y="398"/>
                  <a:pt x="1473" y="399"/>
                </a:cubicBezTo>
                <a:cubicBezTo>
                  <a:pt x="1473" y="399"/>
                  <a:pt x="1473" y="399"/>
                  <a:pt x="1473" y="399"/>
                </a:cubicBezTo>
                <a:cubicBezTo>
                  <a:pt x="1472" y="400"/>
                  <a:pt x="1470" y="401"/>
                  <a:pt x="1469" y="402"/>
                </a:cubicBezTo>
                <a:cubicBezTo>
                  <a:pt x="1468" y="402"/>
                  <a:pt x="1466" y="402"/>
                  <a:pt x="1465" y="401"/>
                </a:cubicBezTo>
                <a:cubicBezTo>
                  <a:pt x="1465" y="401"/>
                  <a:pt x="1464" y="401"/>
                  <a:pt x="1464" y="400"/>
                </a:cubicBezTo>
                <a:cubicBezTo>
                  <a:pt x="1464" y="401"/>
                  <a:pt x="1464" y="401"/>
                  <a:pt x="1463" y="401"/>
                </a:cubicBezTo>
                <a:cubicBezTo>
                  <a:pt x="1463" y="402"/>
                  <a:pt x="1463" y="402"/>
                  <a:pt x="1462" y="402"/>
                </a:cubicBezTo>
                <a:cubicBezTo>
                  <a:pt x="1461" y="402"/>
                  <a:pt x="1460" y="402"/>
                  <a:pt x="1459" y="402"/>
                </a:cubicBezTo>
                <a:cubicBezTo>
                  <a:pt x="1458" y="402"/>
                  <a:pt x="1458" y="402"/>
                  <a:pt x="1458" y="402"/>
                </a:cubicBezTo>
                <a:cubicBezTo>
                  <a:pt x="1458" y="402"/>
                  <a:pt x="1458" y="402"/>
                  <a:pt x="1458" y="402"/>
                </a:cubicBezTo>
                <a:cubicBezTo>
                  <a:pt x="1458" y="402"/>
                  <a:pt x="1457" y="402"/>
                  <a:pt x="1457" y="402"/>
                </a:cubicBezTo>
                <a:cubicBezTo>
                  <a:pt x="1456" y="402"/>
                  <a:pt x="1456" y="402"/>
                  <a:pt x="1456" y="402"/>
                </a:cubicBezTo>
                <a:cubicBezTo>
                  <a:pt x="1455" y="402"/>
                  <a:pt x="1454" y="403"/>
                  <a:pt x="1453" y="403"/>
                </a:cubicBezTo>
                <a:cubicBezTo>
                  <a:pt x="1452" y="404"/>
                  <a:pt x="1451" y="403"/>
                  <a:pt x="1450" y="403"/>
                </a:cubicBezTo>
                <a:cubicBezTo>
                  <a:pt x="1450" y="402"/>
                  <a:pt x="1450" y="402"/>
                  <a:pt x="1450" y="401"/>
                </a:cubicBezTo>
                <a:cubicBezTo>
                  <a:pt x="1450" y="401"/>
                  <a:pt x="1450" y="401"/>
                  <a:pt x="1450" y="400"/>
                </a:cubicBezTo>
                <a:cubicBezTo>
                  <a:pt x="1451" y="399"/>
                  <a:pt x="1452" y="398"/>
                  <a:pt x="1452" y="398"/>
                </a:cubicBezTo>
                <a:cubicBezTo>
                  <a:pt x="1453" y="397"/>
                  <a:pt x="1454" y="397"/>
                  <a:pt x="1454" y="396"/>
                </a:cubicBezTo>
                <a:cubicBezTo>
                  <a:pt x="1455" y="395"/>
                  <a:pt x="1456" y="394"/>
                  <a:pt x="1458" y="393"/>
                </a:cubicBezTo>
                <a:cubicBezTo>
                  <a:pt x="1459" y="393"/>
                  <a:pt x="1460" y="393"/>
                  <a:pt x="1460" y="393"/>
                </a:cubicBezTo>
                <a:cubicBezTo>
                  <a:pt x="1461" y="393"/>
                  <a:pt x="1462" y="393"/>
                  <a:pt x="1462" y="392"/>
                </a:cubicBezTo>
                <a:cubicBezTo>
                  <a:pt x="1463" y="392"/>
                  <a:pt x="1463" y="392"/>
                  <a:pt x="1464" y="392"/>
                </a:cubicBezTo>
                <a:cubicBezTo>
                  <a:pt x="1461" y="393"/>
                  <a:pt x="1458" y="393"/>
                  <a:pt x="1456" y="392"/>
                </a:cubicBezTo>
                <a:cubicBezTo>
                  <a:pt x="1456" y="392"/>
                  <a:pt x="1455" y="392"/>
                  <a:pt x="1455" y="392"/>
                </a:cubicBezTo>
                <a:cubicBezTo>
                  <a:pt x="1455" y="391"/>
                  <a:pt x="1454" y="391"/>
                  <a:pt x="1454" y="391"/>
                </a:cubicBezTo>
                <a:cubicBezTo>
                  <a:pt x="1454" y="391"/>
                  <a:pt x="1454" y="391"/>
                  <a:pt x="1454" y="391"/>
                </a:cubicBezTo>
                <a:cubicBezTo>
                  <a:pt x="1454" y="392"/>
                  <a:pt x="1454" y="392"/>
                  <a:pt x="1454" y="393"/>
                </a:cubicBezTo>
                <a:cubicBezTo>
                  <a:pt x="1454" y="393"/>
                  <a:pt x="1453" y="394"/>
                  <a:pt x="1453" y="394"/>
                </a:cubicBezTo>
                <a:cubicBezTo>
                  <a:pt x="1453" y="394"/>
                  <a:pt x="1453" y="395"/>
                  <a:pt x="1453" y="395"/>
                </a:cubicBezTo>
                <a:cubicBezTo>
                  <a:pt x="1453" y="396"/>
                  <a:pt x="1453" y="397"/>
                  <a:pt x="1452" y="397"/>
                </a:cubicBezTo>
                <a:cubicBezTo>
                  <a:pt x="1452" y="398"/>
                  <a:pt x="1451" y="398"/>
                  <a:pt x="1450" y="398"/>
                </a:cubicBezTo>
                <a:cubicBezTo>
                  <a:pt x="1449" y="399"/>
                  <a:pt x="1449" y="399"/>
                  <a:pt x="1449" y="399"/>
                </a:cubicBezTo>
                <a:cubicBezTo>
                  <a:pt x="1448" y="400"/>
                  <a:pt x="1448" y="400"/>
                  <a:pt x="1447" y="401"/>
                </a:cubicBezTo>
                <a:cubicBezTo>
                  <a:pt x="1446" y="401"/>
                  <a:pt x="1445" y="402"/>
                  <a:pt x="1445" y="403"/>
                </a:cubicBezTo>
                <a:cubicBezTo>
                  <a:pt x="1445" y="403"/>
                  <a:pt x="1444" y="403"/>
                  <a:pt x="1444" y="403"/>
                </a:cubicBezTo>
                <a:cubicBezTo>
                  <a:pt x="1445" y="403"/>
                  <a:pt x="1446" y="403"/>
                  <a:pt x="1447" y="403"/>
                </a:cubicBezTo>
                <a:cubicBezTo>
                  <a:pt x="1447" y="403"/>
                  <a:pt x="1448" y="403"/>
                  <a:pt x="1448" y="403"/>
                </a:cubicBezTo>
                <a:cubicBezTo>
                  <a:pt x="1450" y="403"/>
                  <a:pt x="1451" y="403"/>
                  <a:pt x="1453" y="403"/>
                </a:cubicBezTo>
                <a:cubicBezTo>
                  <a:pt x="1454" y="403"/>
                  <a:pt x="1454" y="403"/>
                  <a:pt x="1454" y="403"/>
                </a:cubicBezTo>
                <a:cubicBezTo>
                  <a:pt x="1455" y="403"/>
                  <a:pt x="1456" y="403"/>
                  <a:pt x="1457" y="403"/>
                </a:cubicBezTo>
                <a:cubicBezTo>
                  <a:pt x="1458" y="403"/>
                  <a:pt x="1459" y="403"/>
                  <a:pt x="1459" y="403"/>
                </a:cubicBezTo>
                <a:cubicBezTo>
                  <a:pt x="1460" y="403"/>
                  <a:pt x="1460" y="403"/>
                  <a:pt x="1461" y="403"/>
                </a:cubicBezTo>
                <a:cubicBezTo>
                  <a:pt x="1461" y="403"/>
                  <a:pt x="1461" y="403"/>
                  <a:pt x="1461" y="403"/>
                </a:cubicBezTo>
                <a:cubicBezTo>
                  <a:pt x="1461" y="403"/>
                  <a:pt x="1462" y="402"/>
                  <a:pt x="1462" y="402"/>
                </a:cubicBezTo>
                <a:cubicBezTo>
                  <a:pt x="1462" y="402"/>
                  <a:pt x="1463" y="402"/>
                  <a:pt x="1463" y="403"/>
                </a:cubicBezTo>
                <a:cubicBezTo>
                  <a:pt x="1463" y="403"/>
                  <a:pt x="1464" y="403"/>
                  <a:pt x="1464" y="404"/>
                </a:cubicBezTo>
                <a:cubicBezTo>
                  <a:pt x="1464" y="405"/>
                  <a:pt x="1464" y="405"/>
                  <a:pt x="1464" y="406"/>
                </a:cubicBezTo>
                <a:cubicBezTo>
                  <a:pt x="1463" y="406"/>
                  <a:pt x="1463" y="407"/>
                  <a:pt x="1462" y="407"/>
                </a:cubicBezTo>
                <a:cubicBezTo>
                  <a:pt x="1461" y="407"/>
                  <a:pt x="1461" y="407"/>
                  <a:pt x="1460" y="408"/>
                </a:cubicBezTo>
                <a:cubicBezTo>
                  <a:pt x="1461" y="407"/>
                  <a:pt x="1462" y="407"/>
                  <a:pt x="1463" y="407"/>
                </a:cubicBezTo>
                <a:cubicBezTo>
                  <a:pt x="1464" y="407"/>
                  <a:pt x="1464" y="407"/>
                  <a:pt x="1465" y="408"/>
                </a:cubicBezTo>
                <a:cubicBezTo>
                  <a:pt x="1466" y="408"/>
                  <a:pt x="1467" y="408"/>
                  <a:pt x="1468" y="407"/>
                </a:cubicBezTo>
                <a:cubicBezTo>
                  <a:pt x="1468" y="407"/>
                  <a:pt x="1468" y="407"/>
                  <a:pt x="1468" y="407"/>
                </a:cubicBezTo>
                <a:cubicBezTo>
                  <a:pt x="1469" y="406"/>
                  <a:pt x="1470" y="405"/>
                  <a:pt x="1471" y="405"/>
                </a:cubicBezTo>
                <a:cubicBezTo>
                  <a:pt x="1471" y="404"/>
                  <a:pt x="1471" y="404"/>
                  <a:pt x="1472" y="404"/>
                </a:cubicBezTo>
                <a:cubicBezTo>
                  <a:pt x="1472" y="404"/>
                  <a:pt x="1472" y="404"/>
                  <a:pt x="1472" y="404"/>
                </a:cubicBezTo>
                <a:cubicBezTo>
                  <a:pt x="1472" y="404"/>
                  <a:pt x="1473" y="404"/>
                  <a:pt x="1473" y="404"/>
                </a:cubicBezTo>
                <a:cubicBezTo>
                  <a:pt x="1473" y="404"/>
                  <a:pt x="1474" y="404"/>
                  <a:pt x="1474" y="404"/>
                </a:cubicBezTo>
                <a:cubicBezTo>
                  <a:pt x="1475" y="404"/>
                  <a:pt x="1476" y="405"/>
                  <a:pt x="1476" y="406"/>
                </a:cubicBezTo>
                <a:cubicBezTo>
                  <a:pt x="1477" y="406"/>
                  <a:pt x="1477" y="406"/>
                  <a:pt x="1477" y="406"/>
                </a:cubicBezTo>
                <a:cubicBezTo>
                  <a:pt x="1477" y="406"/>
                  <a:pt x="1478" y="406"/>
                  <a:pt x="1478" y="406"/>
                </a:cubicBezTo>
                <a:cubicBezTo>
                  <a:pt x="1479" y="406"/>
                  <a:pt x="1479" y="406"/>
                  <a:pt x="1480" y="407"/>
                </a:cubicBezTo>
                <a:cubicBezTo>
                  <a:pt x="1481" y="407"/>
                  <a:pt x="1482" y="407"/>
                  <a:pt x="1483" y="408"/>
                </a:cubicBezTo>
                <a:cubicBezTo>
                  <a:pt x="1486" y="408"/>
                  <a:pt x="1488" y="408"/>
                  <a:pt x="1491" y="408"/>
                </a:cubicBezTo>
                <a:cubicBezTo>
                  <a:pt x="1491" y="408"/>
                  <a:pt x="1491" y="408"/>
                  <a:pt x="1492" y="408"/>
                </a:cubicBezTo>
                <a:cubicBezTo>
                  <a:pt x="1492" y="408"/>
                  <a:pt x="1494" y="408"/>
                  <a:pt x="1495" y="409"/>
                </a:cubicBezTo>
                <a:cubicBezTo>
                  <a:pt x="1495" y="409"/>
                  <a:pt x="1495" y="410"/>
                  <a:pt x="1495" y="411"/>
                </a:cubicBezTo>
                <a:cubicBezTo>
                  <a:pt x="1494" y="413"/>
                  <a:pt x="1492" y="414"/>
                  <a:pt x="1490" y="415"/>
                </a:cubicBezTo>
                <a:cubicBezTo>
                  <a:pt x="1490" y="415"/>
                  <a:pt x="1490" y="415"/>
                  <a:pt x="1490" y="415"/>
                </a:cubicBezTo>
                <a:cubicBezTo>
                  <a:pt x="1490" y="416"/>
                  <a:pt x="1489" y="416"/>
                  <a:pt x="1489" y="416"/>
                </a:cubicBezTo>
                <a:cubicBezTo>
                  <a:pt x="1489" y="417"/>
                  <a:pt x="1488" y="418"/>
                  <a:pt x="1487" y="418"/>
                </a:cubicBezTo>
                <a:cubicBezTo>
                  <a:pt x="1487" y="418"/>
                  <a:pt x="1487" y="418"/>
                  <a:pt x="1487" y="418"/>
                </a:cubicBezTo>
                <a:cubicBezTo>
                  <a:pt x="1486" y="418"/>
                  <a:pt x="1485" y="419"/>
                  <a:pt x="1485" y="419"/>
                </a:cubicBezTo>
                <a:cubicBezTo>
                  <a:pt x="1484" y="419"/>
                  <a:pt x="1483" y="419"/>
                  <a:pt x="1483" y="420"/>
                </a:cubicBezTo>
                <a:cubicBezTo>
                  <a:pt x="1483" y="420"/>
                  <a:pt x="1483" y="420"/>
                  <a:pt x="1483" y="420"/>
                </a:cubicBezTo>
                <a:cubicBezTo>
                  <a:pt x="1483" y="420"/>
                  <a:pt x="1482" y="421"/>
                  <a:pt x="1482" y="421"/>
                </a:cubicBezTo>
                <a:cubicBezTo>
                  <a:pt x="1482" y="421"/>
                  <a:pt x="1482" y="421"/>
                  <a:pt x="1482" y="421"/>
                </a:cubicBezTo>
                <a:cubicBezTo>
                  <a:pt x="1482" y="422"/>
                  <a:pt x="1481" y="422"/>
                  <a:pt x="1481" y="422"/>
                </a:cubicBezTo>
                <a:cubicBezTo>
                  <a:pt x="1480" y="423"/>
                  <a:pt x="1480" y="423"/>
                  <a:pt x="1479" y="423"/>
                </a:cubicBezTo>
                <a:cubicBezTo>
                  <a:pt x="1479" y="423"/>
                  <a:pt x="1479" y="423"/>
                  <a:pt x="1478" y="423"/>
                </a:cubicBezTo>
                <a:cubicBezTo>
                  <a:pt x="1478" y="423"/>
                  <a:pt x="1478" y="423"/>
                  <a:pt x="1478" y="423"/>
                </a:cubicBezTo>
                <a:cubicBezTo>
                  <a:pt x="1478" y="424"/>
                  <a:pt x="1478" y="424"/>
                  <a:pt x="1477" y="424"/>
                </a:cubicBezTo>
                <a:cubicBezTo>
                  <a:pt x="1477" y="424"/>
                  <a:pt x="1477" y="424"/>
                  <a:pt x="1477" y="424"/>
                </a:cubicBezTo>
                <a:cubicBezTo>
                  <a:pt x="1477" y="424"/>
                  <a:pt x="1476" y="425"/>
                  <a:pt x="1476" y="425"/>
                </a:cubicBezTo>
                <a:cubicBezTo>
                  <a:pt x="1476" y="425"/>
                  <a:pt x="1475" y="425"/>
                  <a:pt x="1475" y="425"/>
                </a:cubicBezTo>
                <a:cubicBezTo>
                  <a:pt x="1475" y="426"/>
                  <a:pt x="1475" y="426"/>
                  <a:pt x="1475" y="426"/>
                </a:cubicBezTo>
                <a:cubicBezTo>
                  <a:pt x="1474" y="427"/>
                  <a:pt x="1474" y="427"/>
                  <a:pt x="1473" y="427"/>
                </a:cubicBezTo>
                <a:cubicBezTo>
                  <a:pt x="1473" y="427"/>
                  <a:pt x="1473" y="428"/>
                  <a:pt x="1473" y="428"/>
                </a:cubicBezTo>
                <a:cubicBezTo>
                  <a:pt x="1472" y="429"/>
                  <a:pt x="1471" y="429"/>
                  <a:pt x="1471" y="429"/>
                </a:cubicBezTo>
                <a:cubicBezTo>
                  <a:pt x="1471" y="429"/>
                  <a:pt x="1470" y="429"/>
                  <a:pt x="1470" y="429"/>
                </a:cubicBezTo>
                <a:cubicBezTo>
                  <a:pt x="1470" y="430"/>
                  <a:pt x="1470" y="430"/>
                  <a:pt x="1470" y="430"/>
                </a:cubicBezTo>
                <a:cubicBezTo>
                  <a:pt x="1470" y="431"/>
                  <a:pt x="1468" y="431"/>
                  <a:pt x="1467" y="432"/>
                </a:cubicBezTo>
                <a:cubicBezTo>
                  <a:pt x="1467" y="432"/>
                  <a:pt x="1467" y="432"/>
                  <a:pt x="1466" y="433"/>
                </a:cubicBezTo>
                <a:close/>
                <a:moveTo>
                  <a:pt x="1497" y="352"/>
                </a:moveTo>
                <a:cubicBezTo>
                  <a:pt x="1497" y="352"/>
                  <a:pt x="1497" y="352"/>
                  <a:pt x="1497" y="352"/>
                </a:cubicBezTo>
                <a:cubicBezTo>
                  <a:pt x="1497" y="352"/>
                  <a:pt x="1497" y="352"/>
                  <a:pt x="1497" y="352"/>
                </a:cubicBezTo>
                <a:cubicBezTo>
                  <a:pt x="1497" y="352"/>
                  <a:pt x="1497" y="352"/>
                  <a:pt x="1497" y="352"/>
                </a:cubicBezTo>
                <a:close/>
                <a:moveTo>
                  <a:pt x="1464" y="350"/>
                </a:moveTo>
                <a:cubicBezTo>
                  <a:pt x="1465" y="350"/>
                  <a:pt x="1465" y="350"/>
                  <a:pt x="1465" y="350"/>
                </a:cubicBezTo>
                <a:cubicBezTo>
                  <a:pt x="1465" y="350"/>
                  <a:pt x="1465" y="350"/>
                  <a:pt x="1466" y="350"/>
                </a:cubicBezTo>
                <a:cubicBezTo>
                  <a:pt x="1467" y="351"/>
                  <a:pt x="1467" y="351"/>
                  <a:pt x="1467" y="351"/>
                </a:cubicBezTo>
                <a:cubicBezTo>
                  <a:pt x="1467" y="351"/>
                  <a:pt x="1467" y="351"/>
                  <a:pt x="1467" y="351"/>
                </a:cubicBezTo>
                <a:cubicBezTo>
                  <a:pt x="1467" y="351"/>
                  <a:pt x="1468" y="351"/>
                  <a:pt x="1468" y="351"/>
                </a:cubicBezTo>
                <a:cubicBezTo>
                  <a:pt x="1467" y="351"/>
                  <a:pt x="1467" y="350"/>
                  <a:pt x="1466" y="350"/>
                </a:cubicBezTo>
                <a:cubicBezTo>
                  <a:pt x="1465" y="350"/>
                  <a:pt x="1465" y="349"/>
                  <a:pt x="1464" y="349"/>
                </a:cubicBezTo>
                <a:cubicBezTo>
                  <a:pt x="1464" y="350"/>
                  <a:pt x="1464" y="350"/>
                  <a:pt x="1464" y="350"/>
                </a:cubicBezTo>
                <a:close/>
                <a:moveTo>
                  <a:pt x="1514" y="306"/>
                </a:moveTo>
                <a:cubicBezTo>
                  <a:pt x="1514" y="306"/>
                  <a:pt x="1514" y="306"/>
                  <a:pt x="1514" y="306"/>
                </a:cubicBezTo>
                <a:cubicBezTo>
                  <a:pt x="1514" y="306"/>
                  <a:pt x="1514" y="306"/>
                  <a:pt x="1515" y="306"/>
                </a:cubicBezTo>
                <a:cubicBezTo>
                  <a:pt x="1514" y="306"/>
                  <a:pt x="1514" y="306"/>
                  <a:pt x="1514" y="305"/>
                </a:cubicBezTo>
                <a:cubicBezTo>
                  <a:pt x="1514" y="305"/>
                  <a:pt x="1514" y="305"/>
                  <a:pt x="1514" y="305"/>
                </a:cubicBezTo>
                <a:cubicBezTo>
                  <a:pt x="1514" y="305"/>
                  <a:pt x="1514" y="304"/>
                  <a:pt x="1514" y="304"/>
                </a:cubicBezTo>
                <a:cubicBezTo>
                  <a:pt x="1514" y="305"/>
                  <a:pt x="1514" y="305"/>
                  <a:pt x="1514" y="306"/>
                </a:cubicBezTo>
                <a:close/>
                <a:moveTo>
                  <a:pt x="1504" y="315"/>
                </a:moveTo>
                <a:cubicBezTo>
                  <a:pt x="1504" y="315"/>
                  <a:pt x="1504" y="315"/>
                  <a:pt x="1505" y="315"/>
                </a:cubicBezTo>
                <a:cubicBezTo>
                  <a:pt x="1505" y="315"/>
                  <a:pt x="1505" y="314"/>
                  <a:pt x="1505" y="314"/>
                </a:cubicBezTo>
                <a:cubicBezTo>
                  <a:pt x="1506" y="314"/>
                  <a:pt x="1506" y="313"/>
                  <a:pt x="1507" y="313"/>
                </a:cubicBezTo>
                <a:cubicBezTo>
                  <a:pt x="1507" y="313"/>
                  <a:pt x="1508" y="313"/>
                  <a:pt x="1509" y="313"/>
                </a:cubicBezTo>
                <a:cubicBezTo>
                  <a:pt x="1509" y="313"/>
                  <a:pt x="1510" y="314"/>
                  <a:pt x="1510" y="314"/>
                </a:cubicBezTo>
                <a:cubicBezTo>
                  <a:pt x="1510" y="314"/>
                  <a:pt x="1510" y="313"/>
                  <a:pt x="1510" y="313"/>
                </a:cubicBezTo>
                <a:cubicBezTo>
                  <a:pt x="1509" y="313"/>
                  <a:pt x="1509" y="313"/>
                  <a:pt x="1509" y="313"/>
                </a:cubicBezTo>
                <a:cubicBezTo>
                  <a:pt x="1508" y="312"/>
                  <a:pt x="1507" y="312"/>
                  <a:pt x="1506" y="312"/>
                </a:cubicBezTo>
                <a:cubicBezTo>
                  <a:pt x="1506" y="312"/>
                  <a:pt x="1505" y="311"/>
                  <a:pt x="1504" y="311"/>
                </a:cubicBezTo>
                <a:cubicBezTo>
                  <a:pt x="1504" y="311"/>
                  <a:pt x="1504" y="311"/>
                  <a:pt x="1504" y="311"/>
                </a:cubicBezTo>
                <a:cubicBezTo>
                  <a:pt x="1504" y="312"/>
                  <a:pt x="1504" y="314"/>
                  <a:pt x="1504" y="315"/>
                </a:cubicBezTo>
                <a:close/>
                <a:moveTo>
                  <a:pt x="1526" y="162"/>
                </a:moveTo>
                <a:cubicBezTo>
                  <a:pt x="1526" y="162"/>
                  <a:pt x="1526" y="162"/>
                  <a:pt x="1526" y="163"/>
                </a:cubicBezTo>
                <a:cubicBezTo>
                  <a:pt x="1527" y="163"/>
                  <a:pt x="1527" y="164"/>
                  <a:pt x="1527" y="164"/>
                </a:cubicBezTo>
                <a:cubicBezTo>
                  <a:pt x="1527" y="165"/>
                  <a:pt x="1527" y="166"/>
                  <a:pt x="1526" y="167"/>
                </a:cubicBezTo>
                <a:cubicBezTo>
                  <a:pt x="1526" y="167"/>
                  <a:pt x="1526" y="167"/>
                  <a:pt x="1526" y="168"/>
                </a:cubicBezTo>
                <a:cubicBezTo>
                  <a:pt x="1526" y="168"/>
                  <a:pt x="1528" y="168"/>
                  <a:pt x="1528" y="168"/>
                </a:cubicBezTo>
                <a:cubicBezTo>
                  <a:pt x="1529" y="167"/>
                  <a:pt x="1530" y="166"/>
                  <a:pt x="1532" y="166"/>
                </a:cubicBezTo>
                <a:cubicBezTo>
                  <a:pt x="1533" y="165"/>
                  <a:pt x="1533" y="165"/>
                  <a:pt x="1533" y="165"/>
                </a:cubicBezTo>
                <a:cubicBezTo>
                  <a:pt x="1535" y="164"/>
                  <a:pt x="1538" y="163"/>
                  <a:pt x="1541" y="163"/>
                </a:cubicBezTo>
                <a:cubicBezTo>
                  <a:pt x="1542" y="162"/>
                  <a:pt x="1542" y="162"/>
                  <a:pt x="1542" y="162"/>
                </a:cubicBezTo>
                <a:cubicBezTo>
                  <a:pt x="1542" y="162"/>
                  <a:pt x="1542" y="162"/>
                  <a:pt x="1542" y="162"/>
                </a:cubicBezTo>
                <a:cubicBezTo>
                  <a:pt x="1539" y="162"/>
                  <a:pt x="1537" y="161"/>
                  <a:pt x="1536" y="159"/>
                </a:cubicBezTo>
                <a:cubicBezTo>
                  <a:pt x="1535" y="158"/>
                  <a:pt x="1533" y="156"/>
                  <a:pt x="1532" y="156"/>
                </a:cubicBezTo>
                <a:cubicBezTo>
                  <a:pt x="1531" y="156"/>
                  <a:pt x="1531" y="157"/>
                  <a:pt x="1531" y="157"/>
                </a:cubicBezTo>
                <a:cubicBezTo>
                  <a:pt x="1530" y="158"/>
                  <a:pt x="1530" y="158"/>
                  <a:pt x="1530" y="158"/>
                </a:cubicBezTo>
                <a:cubicBezTo>
                  <a:pt x="1530" y="158"/>
                  <a:pt x="1531" y="158"/>
                  <a:pt x="1531" y="158"/>
                </a:cubicBezTo>
                <a:cubicBezTo>
                  <a:pt x="1531" y="158"/>
                  <a:pt x="1532" y="157"/>
                  <a:pt x="1532" y="157"/>
                </a:cubicBezTo>
                <a:cubicBezTo>
                  <a:pt x="1532" y="157"/>
                  <a:pt x="1533" y="157"/>
                  <a:pt x="1534" y="157"/>
                </a:cubicBezTo>
                <a:cubicBezTo>
                  <a:pt x="1535" y="158"/>
                  <a:pt x="1536" y="160"/>
                  <a:pt x="1536" y="162"/>
                </a:cubicBezTo>
                <a:cubicBezTo>
                  <a:pt x="1535" y="164"/>
                  <a:pt x="1533" y="164"/>
                  <a:pt x="1532" y="164"/>
                </a:cubicBezTo>
                <a:cubicBezTo>
                  <a:pt x="1532" y="164"/>
                  <a:pt x="1532" y="164"/>
                  <a:pt x="1532" y="164"/>
                </a:cubicBezTo>
                <a:cubicBezTo>
                  <a:pt x="1532" y="165"/>
                  <a:pt x="1531" y="165"/>
                  <a:pt x="1530" y="165"/>
                </a:cubicBezTo>
                <a:cubicBezTo>
                  <a:pt x="1529" y="165"/>
                  <a:pt x="1528" y="165"/>
                  <a:pt x="1528" y="164"/>
                </a:cubicBezTo>
                <a:cubicBezTo>
                  <a:pt x="1528" y="162"/>
                  <a:pt x="1528" y="162"/>
                  <a:pt x="1528" y="162"/>
                </a:cubicBezTo>
                <a:cubicBezTo>
                  <a:pt x="1528" y="162"/>
                  <a:pt x="1528" y="161"/>
                  <a:pt x="1528" y="161"/>
                </a:cubicBezTo>
                <a:cubicBezTo>
                  <a:pt x="1528" y="161"/>
                  <a:pt x="1528" y="160"/>
                  <a:pt x="1529" y="160"/>
                </a:cubicBezTo>
                <a:cubicBezTo>
                  <a:pt x="1529" y="160"/>
                  <a:pt x="1529" y="160"/>
                  <a:pt x="1529" y="159"/>
                </a:cubicBezTo>
                <a:cubicBezTo>
                  <a:pt x="1529" y="159"/>
                  <a:pt x="1529" y="159"/>
                  <a:pt x="1529" y="160"/>
                </a:cubicBezTo>
                <a:cubicBezTo>
                  <a:pt x="1528" y="160"/>
                  <a:pt x="1527" y="161"/>
                  <a:pt x="1526" y="161"/>
                </a:cubicBezTo>
                <a:cubicBezTo>
                  <a:pt x="1526" y="162"/>
                  <a:pt x="1526" y="162"/>
                  <a:pt x="1526" y="162"/>
                </a:cubicBezTo>
                <a:close/>
                <a:moveTo>
                  <a:pt x="1505" y="290"/>
                </a:moveTo>
                <a:cubicBezTo>
                  <a:pt x="1505" y="290"/>
                  <a:pt x="1505" y="290"/>
                  <a:pt x="1505" y="291"/>
                </a:cubicBezTo>
                <a:cubicBezTo>
                  <a:pt x="1505" y="291"/>
                  <a:pt x="1505" y="291"/>
                  <a:pt x="1506" y="291"/>
                </a:cubicBezTo>
                <a:cubicBezTo>
                  <a:pt x="1506" y="291"/>
                  <a:pt x="1507" y="291"/>
                  <a:pt x="1507" y="291"/>
                </a:cubicBezTo>
                <a:cubicBezTo>
                  <a:pt x="1508" y="292"/>
                  <a:pt x="1510" y="292"/>
                  <a:pt x="1510" y="293"/>
                </a:cubicBezTo>
                <a:cubicBezTo>
                  <a:pt x="1509" y="291"/>
                  <a:pt x="1508" y="290"/>
                  <a:pt x="1507" y="288"/>
                </a:cubicBezTo>
                <a:cubicBezTo>
                  <a:pt x="1507" y="287"/>
                  <a:pt x="1506" y="287"/>
                  <a:pt x="1506" y="287"/>
                </a:cubicBezTo>
                <a:cubicBezTo>
                  <a:pt x="1506" y="286"/>
                  <a:pt x="1506" y="286"/>
                  <a:pt x="1506" y="286"/>
                </a:cubicBezTo>
                <a:cubicBezTo>
                  <a:pt x="1506" y="287"/>
                  <a:pt x="1506" y="288"/>
                  <a:pt x="1505" y="290"/>
                </a:cubicBezTo>
                <a:cubicBezTo>
                  <a:pt x="1505" y="290"/>
                  <a:pt x="1505" y="290"/>
                  <a:pt x="1505" y="290"/>
                </a:cubicBezTo>
                <a:close/>
                <a:moveTo>
                  <a:pt x="1493" y="333"/>
                </a:moveTo>
                <a:cubicBezTo>
                  <a:pt x="1493" y="333"/>
                  <a:pt x="1494" y="333"/>
                  <a:pt x="1495" y="333"/>
                </a:cubicBezTo>
                <a:cubicBezTo>
                  <a:pt x="1495" y="333"/>
                  <a:pt x="1495" y="333"/>
                  <a:pt x="1495" y="333"/>
                </a:cubicBezTo>
                <a:cubicBezTo>
                  <a:pt x="1494" y="333"/>
                  <a:pt x="1493" y="333"/>
                  <a:pt x="1493" y="333"/>
                </a:cubicBezTo>
                <a:close/>
                <a:moveTo>
                  <a:pt x="1524" y="97"/>
                </a:moveTo>
                <a:cubicBezTo>
                  <a:pt x="1524" y="97"/>
                  <a:pt x="1524" y="97"/>
                  <a:pt x="1524" y="97"/>
                </a:cubicBezTo>
                <a:cubicBezTo>
                  <a:pt x="1524" y="97"/>
                  <a:pt x="1524" y="97"/>
                  <a:pt x="1524" y="97"/>
                </a:cubicBezTo>
                <a:close/>
                <a:moveTo>
                  <a:pt x="1185" y="213"/>
                </a:moveTo>
                <a:cubicBezTo>
                  <a:pt x="1184" y="212"/>
                  <a:pt x="1183" y="212"/>
                  <a:pt x="1183" y="212"/>
                </a:cubicBezTo>
                <a:cubicBezTo>
                  <a:pt x="1182" y="211"/>
                  <a:pt x="1182" y="211"/>
                  <a:pt x="1181" y="211"/>
                </a:cubicBezTo>
                <a:cubicBezTo>
                  <a:pt x="1180" y="211"/>
                  <a:pt x="1179" y="211"/>
                  <a:pt x="1178" y="211"/>
                </a:cubicBezTo>
                <a:cubicBezTo>
                  <a:pt x="1177" y="210"/>
                  <a:pt x="1177" y="210"/>
                  <a:pt x="1177" y="210"/>
                </a:cubicBezTo>
                <a:cubicBezTo>
                  <a:pt x="1177" y="210"/>
                  <a:pt x="1176" y="210"/>
                  <a:pt x="1176" y="210"/>
                </a:cubicBezTo>
                <a:cubicBezTo>
                  <a:pt x="1177" y="210"/>
                  <a:pt x="1177" y="210"/>
                  <a:pt x="1177" y="211"/>
                </a:cubicBezTo>
                <a:cubicBezTo>
                  <a:pt x="1177" y="211"/>
                  <a:pt x="1177" y="211"/>
                  <a:pt x="1178" y="211"/>
                </a:cubicBezTo>
                <a:cubicBezTo>
                  <a:pt x="1178" y="211"/>
                  <a:pt x="1179" y="212"/>
                  <a:pt x="1179" y="212"/>
                </a:cubicBezTo>
                <a:cubicBezTo>
                  <a:pt x="1180" y="212"/>
                  <a:pt x="1180" y="212"/>
                  <a:pt x="1181" y="212"/>
                </a:cubicBezTo>
                <a:cubicBezTo>
                  <a:pt x="1181" y="212"/>
                  <a:pt x="1182" y="212"/>
                  <a:pt x="1182" y="212"/>
                </a:cubicBezTo>
                <a:cubicBezTo>
                  <a:pt x="1183" y="212"/>
                  <a:pt x="1184" y="212"/>
                  <a:pt x="1184" y="213"/>
                </a:cubicBezTo>
                <a:cubicBezTo>
                  <a:pt x="1185" y="213"/>
                  <a:pt x="1185" y="213"/>
                  <a:pt x="1185" y="213"/>
                </a:cubicBezTo>
                <a:close/>
                <a:moveTo>
                  <a:pt x="1253" y="464"/>
                </a:moveTo>
                <a:cubicBezTo>
                  <a:pt x="1251" y="464"/>
                  <a:pt x="1249" y="466"/>
                  <a:pt x="1248" y="468"/>
                </a:cubicBezTo>
                <a:cubicBezTo>
                  <a:pt x="1247" y="468"/>
                  <a:pt x="1247" y="468"/>
                  <a:pt x="1247" y="469"/>
                </a:cubicBezTo>
                <a:cubicBezTo>
                  <a:pt x="1248" y="468"/>
                  <a:pt x="1249" y="467"/>
                  <a:pt x="1250" y="467"/>
                </a:cubicBezTo>
                <a:cubicBezTo>
                  <a:pt x="1250" y="466"/>
                  <a:pt x="1251" y="466"/>
                  <a:pt x="1251" y="465"/>
                </a:cubicBezTo>
                <a:cubicBezTo>
                  <a:pt x="1252" y="465"/>
                  <a:pt x="1252" y="465"/>
                  <a:pt x="1253" y="464"/>
                </a:cubicBezTo>
                <a:close/>
                <a:moveTo>
                  <a:pt x="1261" y="445"/>
                </a:moveTo>
                <a:cubicBezTo>
                  <a:pt x="1261" y="446"/>
                  <a:pt x="1259" y="446"/>
                  <a:pt x="1258" y="446"/>
                </a:cubicBezTo>
                <a:cubicBezTo>
                  <a:pt x="1258" y="446"/>
                  <a:pt x="1257" y="446"/>
                  <a:pt x="1257" y="446"/>
                </a:cubicBezTo>
                <a:cubicBezTo>
                  <a:pt x="1257" y="446"/>
                  <a:pt x="1257" y="446"/>
                  <a:pt x="1257" y="445"/>
                </a:cubicBezTo>
                <a:cubicBezTo>
                  <a:pt x="1256" y="446"/>
                  <a:pt x="1256" y="446"/>
                  <a:pt x="1256" y="446"/>
                </a:cubicBezTo>
                <a:cubicBezTo>
                  <a:pt x="1256" y="447"/>
                  <a:pt x="1255" y="447"/>
                  <a:pt x="1253" y="447"/>
                </a:cubicBezTo>
                <a:cubicBezTo>
                  <a:pt x="1254" y="448"/>
                  <a:pt x="1254" y="448"/>
                  <a:pt x="1255" y="448"/>
                </a:cubicBezTo>
                <a:cubicBezTo>
                  <a:pt x="1255" y="448"/>
                  <a:pt x="1256" y="448"/>
                  <a:pt x="1256" y="448"/>
                </a:cubicBezTo>
                <a:cubicBezTo>
                  <a:pt x="1257" y="449"/>
                  <a:pt x="1257" y="449"/>
                  <a:pt x="1257" y="449"/>
                </a:cubicBezTo>
                <a:cubicBezTo>
                  <a:pt x="1257" y="449"/>
                  <a:pt x="1257" y="449"/>
                  <a:pt x="1258" y="449"/>
                </a:cubicBezTo>
                <a:cubicBezTo>
                  <a:pt x="1258" y="449"/>
                  <a:pt x="1258" y="449"/>
                  <a:pt x="1258" y="449"/>
                </a:cubicBezTo>
                <a:cubicBezTo>
                  <a:pt x="1259" y="448"/>
                  <a:pt x="1259" y="447"/>
                  <a:pt x="1260" y="447"/>
                </a:cubicBezTo>
                <a:cubicBezTo>
                  <a:pt x="1260" y="446"/>
                  <a:pt x="1261" y="446"/>
                  <a:pt x="1261" y="446"/>
                </a:cubicBezTo>
                <a:cubicBezTo>
                  <a:pt x="1261" y="446"/>
                  <a:pt x="1261" y="446"/>
                  <a:pt x="1261" y="445"/>
                </a:cubicBezTo>
                <a:close/>
                <a:moveTo>
                  <a:pt x="1337" y="500"/>
                </a:moveTo>
                <a:cubicBezTo>
                  <a:pt x="1337" y="500"/>
                  <a:pt x="1336" y="499"/>
                  <a:pt x="1335" y="499"/>
                </a:cubicBezTo>
                <a:cubicBezTo>
                  <a:pt x="1335" y="499"/>
                  <a:pt x="1335" y="499"/>
                  <a:pt x="1335" y="498"/>
                </a:cubicBezTo>
                <a:cubicBezTo>
                  <a:pt x="1335" y="499"/>
                  <a:pt x="1336" y="500"/>
                  <a:pt x="1336" y="500"/>
                </a:cubicBezTo>
                <a:cubicBezTo>
                  <a:pt x="1336" y="501"/>
                  <a:pt x="1336" y="501"/>
                  <a:pt x="1336" y="501"/>
                </a:cubicBezTo>
                <a:cubicBezTo>
                  <a:pt x="1336" y="501"/>
                  <a:pt x="1337" y="501"/>
                  <a:pt x="1337" y="501"/>
                </a:cubicBezTo>
                <a:cubicBezTo>
                  <a:pt x="1337" y="501"/>
                  <a:pt x="1337" y="501"/>
                  <a:pt x="1337" y="500"/>
                </a:cubicBezTo>
                <a:close/>
                <a:moveTo>
                  <a:pt x="1411" y="78"/>
                </a:moveTo>
                <a:cubicBezTo>
                  <a:pt x="1410" y="77"/>
                  <a:pt x="1410" y="77"/>
                  <a:pt x="1410" y="77"/>
                </a:cubicBezTo>
                <a:cubicBezTo>
                  <a:pt x="1409" y="77"/>
                  <a:pt x="1408" y="76"/>
                  <a:pt x="1408" y="76"/>
                </a:cubicBezTo>
                <a:cubicBezTo>
                  <a:pt x="1406" y="74"/>
                  <a:pt x="1406" y="73"/>
                  <a:pt x="1405" y="71"/>
                </a:cubicBezTo>
                <a:cubicBezTo>
                  <a:pt x="1405" y="71"/>
                  <a:pt x="1405" y="71"/>
                  <a:pt x="1405" y="70"/>
                </a:cubicBezTo>
                <a:cubicBezTo>
                  <a:pt x="1405" y="70"/>
                  <a:pt x="1405" y="70"/>
                  <a:pt x="1404" y="69"/>
                </a:cubicBezTo>
                <a:cubicBezTo>
                  <a:pt x="1404" y="69"/>
                  <a:pt x="1404" y="68"/>
                  <a:pt x="1403" y="68"/>
                </a:cubicBezTo>
                <a:cubicBezTo>
                  <a:pt x="1403" y="68"/>
                  <a:pt x="1403" y="68"/>
                  <a:pt x="1403" y="68"/>
                </a:cubicBezTo>
                <a:cubicBezTo>
                  <a:pt x="1403" y="68"/>
                  <a:pt x="1403" y="69"/>
                  <a:pt x="1403" y="70"/>
                </a:cubicBezTo>
                <a:cubicBezTo>
                  <a:pt x="1403" y="70"/>
                  <a:pt x="1403" y="71"/>
                  <a:pt x="1403" y="71"/>
                </a:cubicBezTo>
                <a:cubicBezTo>
                  <a:pt x="1403" y="72"/>
                  <a:pt x="1403" y="72"/>
                  <a:pt x="1403" y="73"/>
                </a:cubicBezTo>
                <a:cubicBezTo>
                  <a:pt x="1404" y="74"/>
                  <a:pt x="1404" y="74"/>
                  <a:pt x="1404" y="75"/>
                </a:cubicBezTo>
                <a:cubicBezTo>
                  <a:pt x="1404" y="75"/>
                  <a:pt x="1404" y="75"/>
                  <a:pt x="1404" y="76"/>
                </a:cubicBezTo>
                <a:cubicBezTo>
                  <a:pt x="1405" y="76"/>
                  <a:pt x="1405" y="76"/>
                  <a:pt x="1406" y="76"/>
                </a:cubicBezTo>
                <a:cubicBezTo>
                  <a:pt x="1408" y="76"/>
                  <a:pt x="1409" y="77"/>
                  <a:pt x="1411" y="78"/>
                </a:cubicBezTo>
                <a:close/>
                <a:moveTo>
                  <a:pt x="1426" y="50"/>
                </a:moveTo>
                <a:cubicBezTo>
                  <a:pt x="1426" y="49"/>
                  <a:pt x="1426" y="49"/>
                  <a:pt x="1426" y="49"/>
                </a:cubicBezTo>
                <a:cubicBezTo>
                  <a:pt x="1425" y="49"/>
                  <a:pt x="1425" y="49"/>
                  <a:pt x="1424" y="48"/>
                </a:cubicBezTo>
                <a:cubicBezTo>
                  <a:pt x="1424" y="48"/>
                  <a:pt x="1423" y="48"/>
                  <a:pt x="1423" y="48"/>
                </a:cubicBezTo>
                <a:cubicBezTo>
                  <a:pt x="1423" y="48"/>
                  <a:pt x="1424" y="49"/>
                  <a:pt x="1424" y="49"/>
                </a:cubicBezTo>
                <a:cubicBezTo>
                  <a:pt x="1425" y="49"/>
                  <a:pt x="1426" y="49"/>
                  <a:pt x="1426" y="50"/>
                </a:cubicBezTo>
                <a:close/>
                <a:moveTo>
                  <a:pt x="1157" y="206"/>
                </a:moveTo>
                <a:cubicBezTo>
                  <a:pt x="1158" y="206"/>
                  <a:pt x="1158" y="205"/>
                  <a:pt x="1158" y="205"/>
                </a:cubicBezTo>
                <a:cubicBezTo>
                  <a:pt x="1159" y="205"/>
                  <a:pt x="1159" y="205"/>
                  <a:pt x="1159" y="204"/>
                </a:cubicBezTo>
                <a:cubicBezTo>
                  <a:pt x="1159" y="204"/>
                  <a:pt x="1159" y="203"/>
                  <a:pt x="1159" y="203"/>
                </a:cubicBezTo>
                <a:cubicBezTo>
                  <a:pt x="1160" y="203"/>
                  <a:pt x="1160" y="203"/>
                  <a:pt x="1160" y="204"/>
                </a:cubicBezTo>
                <a:cubicBezTo>
                  <a:pt x="1161" y="204"/>
                  <a:pt x="1162" y="204"/>
                  <a:pt x="1162" y="204"/>
                </a:cubicBezTo>
                <a:cubicBezTo>
                  <a:pt x="1163" y="204"/>
                  <a:pt x="1164" y="204"/>
                  <a:pt x="1164" y="204"/>
                </a:cubicBezTo>
                <a:cubicBezTo>
                  <a:pt x="1165" y="204"/>
                  <a:pt x="1165" y="204"/>
                  <a:pt x="1166" y="204"/>
                </a:cubicBezTo>
                <a:cubicBezTo>
                  <a:pt x="1166" y="204"/>
                  <a:pt x="1166" y="204"/>
                  <a:pt x="1167" y="204"/>
                </a:cubicBezTo>
                <a:cubicBezTo>
                  <a:pt x="1168" y="204"/>
                  <a:pt x="1169" y="204"/>
                  <a:pt x="1169" y="203"/>
                </a:cubicBezTo>
                <a:cubicBezTo>
                  <a:pt x="1169" y="202"/>
                  <a:pt x="1168" y="201"/>
                  <a:pt x="1167" y="201"/>
                </a:cubicBezTo>
                <a:cubicBezTo>
                  <a:pt x="1167" y="201"/>
                  <a:pt x="1167" y="201"/>
                  <a:pt x="1167" y="201"/>
                </a:cubicBezTo>
                <a:cubicBezTo>
                  <a:pt x="1167" y="200"/>
                  <a:pt x="1166" y="200"/>
                  <a:pt x="1166" y="200"/>
                </a:cubicBezTo>
                <a:cubicBezTo>
                  <a:pt x="1166" y="200"/>
                  <a:pt x="1165" y="199"/>
                  <a:pt x="1164" y="199"/>
                </a:cubicBezTo>
                <a:cubicBezTo>
                  <a:pt x="1164" y="199"/>
                  <a:pt x="1164" y="199"/>
                  <a:pt x="1164" y="199"/>
                </a:cubicBezTo>
                <a:cubicBezTo>
                  <a:pt x="1163" y="199"/>
                  <a:pt x="1162" y="199"/>
                  <a:pt x="1162" y="199"/>
                </a:cubicBezTo>
                <a:cubicBezTo>
                  <a:pt x="1160" y="199"/>
                  <a:pt x="1160" y="199"/>
                  <a:pt x="1159" y="200"/>
                </a:cubicBezTo>
                <a:cubicBezTo>
                  <a:pt x="1159" y="200"/>
                  <a:pt x="1159" y="201"/>
                  <a:pt x="1159" y="201"/>
                </a:cubicBezTo>
                <a:cubicBezTo>
                  <a:pt x="1159" y="201"/>
                  <a:pt x="1158" y="201"/>
                  <a:pt x="1158" y="201"/>
                </a:cubicBezTo>
                <a:cubicBezTo>
                  <a:pt x="1158" y="201"/>
                  <a:pt x="1158" y="201"/>
                  <a:pt x="1158" y="201"/>
                </a:cubicBezTo>
                <a:cubicBezTo>
                  <a:pt x="1158" y="201"/>
                  <a:pt x="1158" y="201"/>
                  <a:pt x="1157" y="200"/>
                </a:cubicBezTo>
                <a:cubicBezTo>
                  <a:pt x="1157" y="200"/>
                  <a:pt x="1156" y="199"/>
                  <a:pt x="1155" y="198"/>
                </a:cubicBezTo>
                <a:cubicBezTo>
                  <a:pt x="1154" y="198"/>
                  <a:pt x="1152" y="199"/>
                  <a:pt x="1151" y="199"/>
                </a:cubicBezTo>
                <a:cubicBezTo>
                  <a:pt x="1151" y="199"/>
                  <a:pt x="1151" y="199"/>
                  <a:pt x="1151" y="199"/>
                </a:cubicBezTo>
                <a:cubicBezTo>
                  <a:pt x="1150" y="199"/>
                  <a:pt x="1150" y="199"/>
                  <a:pt x="1149" y="200"/>
                </a:cubicBezTo>
                <a:cubicBezTo>
                  <a:pt x="1149" y="200"/>
                  <a:pt x="1149" y="201"/>
                  <a:pt x="1149" y="202"/>
                </a:cubicBezTo>
                <a:cubicBezTo>
                  <a:pt x="1149" y="203"/>
                  <a:pt x="1150" y="203"/>
                  <a:pt x="1150" y="203"/>
                </a:cubicBezTo>
                <a:cubicBezTo>
                  <a:pt x="1150" y="203"/>
                  <a:pt x="1150" y="203"/>
                  <a:pt x="1151" y="204"/>
                </a:cubicBezTo>
                <a:cubicBezTo>
                  <a:pt x="1151" y="204"/>
                  <a:pt x="1151" y="204"/>
                  <a:pt x="1151" y="204"/>
                </a:cubicBezTo>
                <a:cubicBezTo>
                  <a:pt x="1151" y="204"/>
                  <a:pt x="1152" y="205"/>
                  <a:pt x="1152" y="205"/>
                </a:cubicBezTo>
                <a:cubicBezTo>
                  <a:pt x="1153" y="206"/>
                  <a:pt x="1154" y="206"/>
                  <a:pt x="1155" y="206"/>
                </a:cubicBezTo>
                <a:cubicBezTo>
                  <a:pt x="1155" y="205"/>
                  <a:pt x="1156" y="206"/>
                  <a:pt x="1156" y="206"/>
                </a:cubicBezTo>
                <a:cubicBezTo>
                  <a:pt x="1156" y="206"/>
                  <a:pt x="1157" y="206"/>
                  <a:pt x="1157" y="206"/>
                </a:cubicBezTo>
                <a:cubicBezTo>
                  <a:pt x="1157" y="206"/>
                  <a:pt x="1157" y="206"/>
                  <a:pt x="1157" y="206"/>
                </a:cubicBezTo>
                <a:close/>
                <a:moveTo>
                  <a:pt x="1236" y="405"/>
                </a:moveTo>
                <a:cubicBezTo>
                  <a:pt x="1236" y="405"/>
                  <a:pt x="1236" y="405"/>
                  <a:pt x="1236" y="405"/>
                </a:cubicBezTo>
                <a:cubicBezTo>
                  <a:pt x="1236" y="406"/>
                  <a:pt x="1236" y="406"/>
                  <a:pt x="1236" y="407"/>
                </a:cubicBezTo>
                <a:cubicBezTo>
                  <a:pt x="1236" y="407"/>
                  <a:pt x="1236" y="407"/>
                  <a:pt x="1236" y="407"/>
                </a:cubicBezTo>
                <a:cubicBezTo>
                  <a:pt x="1236" y="408"/>
                  <a:pt x="1236" y="409"/>
                  <a:pt x="1238" y="410"/>
                </a:cubicBezTo>
                <a:cubicBezTo>
                  <a:pt x="1238" y="410"/>
                  <a:pt x="1238" y="410"/>
                  <a:pt x="1238" y="410"/>
                </a:cubicBezTo>
                <a:cubicBezTo>
                  <a:pt x="1239" y="410"/>
                  <a:pt x="1240" y="409"/>
                  <a:pt x="1240" y="409"/>
                </a:cubicBezTo>
                <a:cubicBezTo>
                  <a:pt x="1241" y="409"/>
                  <a:pt x="1241" y="409"/>
                  <a:pt x="1242" y="410"/>
                </a:cubicBezTo>
                <a:cubicBezTo>
                  <a:pt x="1242" y="410"/>
                  <a:pt x="1242" y="410"/>
                  <a:pt x="1242" y="410"/>
                </a:cubicBezTo>
                <a:cubicBezTo>
                  <a:pt x="1241" y="410"/>
                  <a:pt x="1240" y="410"/>
                  <a:pt x="1239" y="410"/>
                </a:cubicBezTo>
                <a:cubicBezTo>
                  <a:pt x="1238" y="411"/>
                  <a:pt x="1238" y="411"/>
                  <a:pt x="1238" y="412"/>
                </a:cubicBezTo>
                <a:cubicBezTo>
                  <a:pt x="1238" y="413"/>
                  <a:pt x="1238" y="413"/>
                  <a:pt x="1238" y="413"/>
                </a:cubicBezTo>
                <a:cubicBezTo>
                  <a:pt x="1238" y="414"/>
                  <a:pt x="1239" y="414"/>
                  <a:pt x="1239" y="414"/>
                </a:cubicBezTo>
                <a:cubicBezTo>
                  <a:pt x="1240" y="415"/>
                  <a:pt x="1240" y="415"/>
                  <a:pt x="1241" y="415"/>
                </a:cubicBezTo>
                <a:cubicBezTo>
                  <a:pt x="1241" y="415"/>
                  <a:pt x="1241" y="415"/>
                  <a:pt x="1242" y="415"/>
                </a:cubicBezTo>
                <a:cubicBezTo>
                  <a:pt x="1242" y="415"/>
                  <a:pt x="1243" y="415"/>
                  <a:pt x="1243" y="415"/>
                </a:cubicBezTo>
                <a:cubicBezTo>
                  <a:pt x="1244" y="416"/>
                  <a:pt x="1244" y="416"/>
                  <a:pt x="1245" y="416"/>
                </a:cubicBezTo>
                <a:cubicBezTo>
                  <a:pt x="1245" y="416"/>
                  <a:pt x="1246" y="416"/>
                  <a:pt x="1246" y="416"/>
                </a:cubicBezTo>
                <a:cubicBezTo>
                  <a:pt x="1247" y="416"/>
                  <a:pt x="1248" y="416"/>
                  <a:pt x="1249" y="415"/>
                </a:cubicBezTo>
                <a:cubicBezTo>
                  <a:pt x="1250" y="415"/>
                  <a:pt x="1251" y="415"/>
                  <a:pt x="1252" y="415"/>
                </a:cubicBezTo>
                <a:cubicBezTo>
                  <a:pt x="1257" y="415"/>
                  <a:pt x="1259" y="413"/>
                  <a:pt x="1259" y="410"/>
                </a:cubicBezTo>
                <a:cubicBezTo>
                  <a:pt x="1259" y="410"/>
                  <a:pt x="1259" y="410"/>
                  <a:pt x="1259" y="410"/>
                </a:cubicBezTo>
                <a:cubicBezTo>
                  <a:pt x="1259" y="408"/>
                  <a:pt x="1259" y="407"/>
                  <a:pt x="1258" y="406"/>
                </a:cubicBezTo>
                <a:cubicBezTo>
                  <a:pt x="1258" y="406"/>
                  <a:pt x="1258" y="406"/>
                  <a:pt x="1258" y="406"/>
                </a:cubicBezTo>
                <a:cubicBezTo>
                  <a:pt x="1257" y="405"/>
                  <a:pt x="1256" y="404"/>
                  <a:pt x="1255" y="404"/>
                </a:cubicBezTo>
                <a:cubicBezTo>
                  <a:pt x="1255" y="404"/>
                  <a:pt x="1255" y="404"/>
                  <a:pt x="1255" y="404"/>
                </a:cubicBezTo>
                <a:cubicBezTo>
                  <a:pt x="1254" y="404"/>
                  <a:pt x="1254" y="404"/>
                  <a:pt x="1254" y="404"/>
                </a:cubicBezTo>
                <a:cubicBezTo>
                  <a:pt x="1254" y="404"/>
                  <a:pt x="1254" y="403"/>
                  <a:pt x="1254" y="403"/>
                </a:cubicBezTo>
                <a:cubicBezTo>
                  <a:pt x="1254" y="403"/>
                  <a:pt x="1254" y="402"/>
                  <a:pt x="1254" y="401"/>
                </a:cubicBezTo>
                <a:cubicBezTo>
                  <a:pt x="1253" y="400"/>
                  <a:pt x="1253" y="400"/>
                  <a:pt x="1253" y="399"/>
                </a:cubicBezTo>
                <a:cubicBezTo>
                  <a:pt x="1252" y="399"/>
                  <a:pt x="1252" y="398"/>
                  <a:pt x="1252" y="398"/>
                </a:cubicBezTo>
                <a:cubicBezTo>
                  <a:pt x="1251" y="398"/>
                  <a:pt x="1251" y="398"/>
                  <a:pt x="1251" y="398"/>
                </a:cubicBezTo>
                <a:cubicBezTo>
                  <a:pt x="1251" y="397"/>
                  <a:pt x="1251" y="396"/>
                  <a:pt x="1250" y="396"/>
                </a:cubicBezTo>
                <a:cubicBezTo>
                  <a:pt x="1250" y="396"/>
                  <a:pt x="1249" y="395"/>
                  <a:pt x="1248" y="395"/>
                </a:cubicBezTo>
                <a:cubicBezTo>
                  <a:pt x="1247" y="395"/>
                  <a:pt x="1246" y="394"/>
                  <a:pt x="1246" y="394"/>
                </a:cubicBezTo>
                <a:cubicBezTo>
                  <a:pt x="1245" y="393"/>
                  <a:pt x="1245" y="393"/>
                  <a:pt x="1244" y="393"/>
                </a:cubicBezTo>
                <a:cubicBezTo>
                  <a:pt x="1244" y="393"/>
                  <a:pt x="1243" y="393"/>
                  <a:pt x="1243" y="392"/>
                </a:cubicBezTo>
                <a:cubicBezTo>
                  <a:pt x="1242" y="392"/>
                  <a:pt x="1242" y="392"/>
                  <a:pt x="1241" y="392"/>
                </a:cubicBezTo>
                <a:cubicBezTo>
                  <a:pt x="1241" y="392"/>
                  <a:pt x="1240" y="391"/>
                  <a:pt x="1239" y="391"/>
                </a:cubicBezTo>
                <a:cubicBezTo>
                  <a:pt x="1238" y="391"/>
                  <a:pt x="1237" y="392"/>
                  <a:pt x="1237" y="393"/>
                </a:cubicBezTo>
                <a:cubicBezTo>
                  <a:pt x="1237" y="393"/>
                  <a:pt x="1237" y="394"/>
                  <a:pt x="1237" y="394"/>
                </a:cubicBezTo>
                <a:cubicBezTo>
                  <a:pt x="1237" y="394"/>
                  <a:pt x="1237" y="394"/>
                  <a:pt x="1236" y="395"/>
                </a:cubicBezTo>
                <a:cubicBezTo>
                  <a:pt x="1236" y="395"/>
                  <a:pt x="1235" y="396"/>
                  <a:pt x="1235" y="396"/>
                </a:cubicBezTo>
                <a:cubicBezTo>
                  <a:pt x="1235" y="398"/>
                  <a:pt x="1235" y="399"/>
                  <a:pt x="1236" y="400"/>
                </a:cubicBezTo>
                <a:cubicBezTo>
                  <a:pt x="1236" y="400"/>
                  <a:pt x="1236" y="400"/>
                  <a:pt x="1236" y="400"/>
                </a:cubicBezTo>
                <a:cubicBezTo>
                  <a:pt x="1236" y="400"/>
                  <a:pt x="1235" y="401"/>
                  <a:pt x="1235" y="401"/>
                </a:cubicBezTo>
                <a:cubicBezTo>
                  <a:pt x="1234" y="403"/>
                  <a:pt x="1235" y="404"/>
                  <a:pt x="1236" y="405"/>
                </a:cubicBezTo>
                <a:close/>
                <a:moveTo>
                  <a:pt x="1239" y="317"/>
                </a:moveTo>
                <a:cubicBezTo>
                  <a:pt x="1240" y="317"/>
                  <a:pt x="1240" y="317"/>
                  <a:pt x="1241" y="317"/>
                </a:cubicBezTo>
                <a:cubicBezTo>
                  <a:pt x="1241" y="317"/>
                  <a:pt x="1242" y="317"/>
                  <a:pt x="1242" y="316"/>
                </a:cubicBezTo>
                <a:cubicBezTo>
                  <a:pt x="1242" y="316"/>
                  <a:pt x="1242" y="316"/>
                  <a:pt x="1243" y="316"/>
                </a:cubicBezTo>
                <a:cubicBezTo>
                  <a:pt x="1243" y="315"/>
                  <a:pt x="1243" y="315"/>
                  <a:pt x="1243" y="314"/>
                </a:cubicBezTo>
                <a:cubicBezTo>
                  <a:pt x="1243" y="313"/>
                  <a:pt x="1241" y="313"/>
                  <a:pt x="1241" y="313"/>
                </a:cubicBezTo>
                <a:cubicBezTo>
                  <a:pt x="1240" y="313"/>
                  <a:pt x="1240" y="313"/>
                  <a:pt x="1240" y="313"/>
                </a:cubicBezTo>
                <a:cubicBezTo>
                  <a:pt x="1240" y="313"/>
                  <a:pt x="1240" y="313"/>
                  <a:pt x="1239" y="313"/>
                </a:cubicBezTo>
                <a:cubicBezTo>
                  <a:pt x="1239" y="313"/>
                  <a:pt x="1239" y="313"/>
                  <a:pt x="1239" y="313"/>
                </a:cubicBezTo>
                <a:cubicBezTo>
                  <a:pt x="1238" y="313"/>
                  <a:pt x="1238" y="313"/>
                  <a:pt x="1238" y="314"/>
                </a:cubicBezTo>
                <a:cubicBezTo>
                  <a:pt x="1237" y="315"/>
                  <a:pt x="1238" y="316"/>
                  <a:pt x="1239" y="316"/>
                </a:cubicBezTo>
                <a:cubicBezTo>
                  <a:pt x="1239" y="316"/>
                  <a:pt x="1239" y="317"/>
                  <a:pt x="1239" y="317"/>
                </a:cubicBezTo>
                <a:close/>
                <a:moveTo>
                  <a:pt x="1249" y="378"/>
                </a:moveTo>
                <a:cubicBezTo>
                  <a:pt x="1249" y="378"/>
                  <a:pt x="1249" y="378"/>
                  <a:pt x="1250" y="378"/>
                </a:cubicBezTo>
                <a:cubicBezTo>
                  <a:pt x="1250" y="378"/>
                  <a:pt x="1251" y="378"/>
                  <a:pt x="1251" y="378"/>
                </a:cubicBezTo>
                <a:cubicBezTo>
                  <a:pt x="1251" y="378"/>
                  <a:pt x="1252" y="377"/>
                  <a:pt x="1252" y="376"/>
                </a:cubicBezTo>
                <a:cubicBezTo>
                  <a:pt x="1252" y="376"/>
                  <a:pt x="1253" y="374"/>
                  <a:pt x="1252" y="373"/>
                </a:cubicBezTo>
                <a:cubicBezTo>
                  <a:pt x="1252" y="372"/>
                  <a:pt x="1251" y="371"/>
                  <a:pt x="1250" y="371"/>
                </a:cubicBezTo>
                <a:cubicBezTo>
                  <a:pt x="1249" y="371"/>
                  <a:pt x="1248" y="372"/>
                  <a:pt x="1248" y="373"/>
                </a:cubicBezTo>
                <a:cubicBezTo>
                  <a:pt x="1247" y="374"/>
                  <a:pt x="1247" y="375"/>
                  <a:pt x="1247" y="377"/>
                </a:cubicBezTo>
                <a:cubicBezTo>
                  <a:pt x="1247" y="377"/>
                  <a:pt x="1248" y="378"/>
                  <a:pt x="1249" y="378"/>
                </a:cubicBezTo>
                <a:cubicBezTo>
                  <a:pt x="1249" y="378"/>
                  <a:pt x="1249" y="378"/>
                  <a:pt x="1249" y="378"/>
                </a:cubicBezTo>
                <a:close/>
                <a:moveTo>
                  <a:pt x="1234" y="287"/>
                </a:moveTo>
                <a:cubicBezTo>
                  <a:pt x="1235" y="288"/>
                  <a:pt x="1235" y="288"/>
                  <a:pt x="1236" y="288"/>
                </a:cubicBezTo>
                <a:cubicBezTo>
                  <a:pt x="1237" y="288"/>
                  <a:pt x="1237" y="288"/>
                  <a:pt x="1238" y="288"/>
                </a:cubicBezTo>
                <a:cubicBezTo>
                  <a:pt x="1238" y="287"/>
                  <a:pt x="1238" y="287"/>
                  <a:pt x="1238" y="286"/>
                </a:cubicBezTo>
                <a:cubicBezTo>
                  <a:pt x="1238" y="286"/>
                  <a:pt x="1238" y="286"/>
                  <a:pt x="1238" y="286"/>
                </a:cubicBezTo>
                <a:cubicBezTo>
                  <a:pt x="1238" y="285"/>
                  <a:pt x="1238" y="285"/>
                  <a:pt x="1238" y="285"/>
                </a:cubicBezTo>
                <a:cubicBezTo>
                  <a:pt x="1238" y="285"/>
                  <a:pt x="1238" y="285"/>
                  <a:pt x="1238" y="284"/>
                </a:cubicBezTo>
                <a:cubicBezTo>
                  <a:pt x="1237" y="284"/>
                  <a:pt x="1237" y="284"/>
                  <a:pt x="1236" y="284"/>
                </a:cubicBezTo>
                <a:cubicBezTo>
                  <a:pt x="1236" y="284"/>
                  <a:pt x="1236" y="284"/>
                  <a:pt x="1236" y="284"/>
                </a:cubicBezTo>
                <a:cubicBezTo>
                  <a:pt x="1235" y="284"/>
                  <a:pt x="1234" y="284"/>
                  <a:pt x="1234" y="285"/>
                </a:cubicBezTo>
                <a:cubicBezTo>
                  <a:pt x="1234" y="285"/>
                  <a:pt x="1234" y="286"/>
                  <a:pt x="1234" y="287"/>
                </a:cubicBezTo>
                <a:close/>
                <a:moveTo>
                  <a:pt x="1249" y="428"/>
                </a:moveTo>
                <a:cubicBezTo>
                  <a:pt x="1249" y="428"/>
                  <a:pt x="1249" y="428"/>
                  <a:pt x="1249" y="428"/>
                </a:cubicBezTo>
                <a:cubicBezTo>
                  <a:pt x="1249" y="428"/>
                  <a:pt x="1249" y="428"/>
                  <a:pt x="1249" y="428"/>
                </a:cubicBezTo>
                <a:cubicBezTo>
                  <a:pt x="1250" y="428"/>
                  <a:pt x="1251" y="428"/>
                  <a:pt x="1251" y="428"/>
                </a:cubicBezTo>
                <a:cubicBezTo>
                  <a:pt x="1251" y="428"/>
                  <a:pt x="1251" y="428"/>
                  <a:pt x="1251" y="428"/>
                </a:cubicBezTo>
                <a:cubicBezTo>
                  <a:pt x="1252" y="428"/>
                  <a:pt x="1253" y="428"/>
                  <a:pt x="1253" y="427"/>
                </a:cubicBezTo>
                <a:cubicBezTo>
                  <a:pt x="1253" y="427"/>
                  <a:pt x="1253" y="426"/>
                  <a:pt x="1253" y="426"/>
                </a:cubicBezTo>
                <a:cubicBezTo>
                  <a:pt x="1252" y="424"/>
                  <a:pt x="1251" y="424"/>
                  <a:pt x="1250" y="424"/>
                </a:cubicBezTo>
                <a:cubicBezTo>
                  <a:pt x="1249" y="424"/>
                  <a:pt x="1249" y="424"/>
                  <a:pt x="1249" y="424"/>
                </a:cubicBezTo>
                <a:cubicBezTo>
                  <a:pt x="1249" y="424"/>
                  <a:pt x="1248" y="424"/>
                  <a:pt x="1248" y="424"/>
                </a:cubicBezTo>
                <a:cubicBezTo>
                  <a:pt x="1248" y="424"/>
                  <a:pt x="1247" y="424"/>
                  <a:pt x="1247" y="424"/>
                </a:cubicBezTo>
                <a:cubicBezTo>
                  <a:pt x="1247" y="424"/>
                  <a:pt x="1247" y="425"/>
                  <a:pt x="1247" y="425"/>
                </a:cubicBezTo>
                <a:cubicBezTo>
                  <a:pt x="1246" y="425"/>
                  <a:pt x="1246" y="426"/>
                  <a:pt x="1246" y="427"/>
                </a:cubicBezTo>
                <a:cubicBezTo>
                  <a:pt x="1246" y="427"/>
                  <a:pt x="1246" y="427"/>
                  <a:pt x="1245" y="427"/>
                </a:cubicBezTo>
                <a:cubicBezTo>
                  <a:pt x="1245" y="427"/>
                  <a:pt x="1244" y="428"/>
                  <a:pt x="1244" y="429"/>
                </a:cubicBezTo>
                <a:cubicBezTo>
                  <a:pt x="1244" y="430"/>
                  <a:pt x="1245" y="431"/>
                  <a:pt x="1246" y="431"/>
                </a:cubicBezTo>
                <a:cubicBezTo>
                  <a:pt x="1246" y="431"/>
                  <a:pt x="1246" y="431"/>
                  <a:pt x="1246" y="431"/>
                </a:cubicBezTo>
                <a:cubicBezTo>
                  <a:pt x="1247" y="431"/>
                  <a:pt x="1247" y="431"/>
                  <a:pt x="1248" y="430"/>
                </a:cubicBezTo>
                <a:cubicBezTo>
                  <a:pt x="1248" y="430"/>
                  <a:pt x="1248" y="430"/>
                  <a:pt x="1248" y="430"/>
                </a:cubicBezTo>
                <a:cubicBezTo>
                  <a:pt x="1249" y="429"/>
                  <a:pt x="1249" y="429"/>
                  <a:pt x="1249" y="428"/>
                </a:cubicBezTo>
                <a:cubicBezTo>
                  <a:pt x="1249" y="428"/>
                  <a:pt x="1249" y="428"/>
                  <a:pt x="1249" y="428"/>
                </a:cubicBezTo>
                <a:cubicBezTo>
                  <a:pt x="1249" y="428"/>
                  <a:pt x="1249" y="428"/>
                  <a:pt x="1249" y="428"/>
                </a:cubicBezTo>
                <a:cubicBezTo>
                  <a:pt x="1249" y="428"/>
                  <a:pt x="1249" y="428"/>
                  <a:pt x="1249" y="428"/>
                </a:cubicBezTo>
                <a:close/>
                <a:moveTo>
                  <a:pt x="1300" y="587"/>
                </a:moveTo>
                <a:cubicBezTo>
                  <a:pt x="1300" y="587"/>
                  <a:pt x="1300" y="587"/>
                  <a:pt x="1300" y="587"/>
                </a:cubicBezTo>
                <a:cubicBezTo>
                  <a:pt x="1302" y="587"/>
                  <a:pt x="1303" y="586"/>
                  <a:pt x="1303" y="584"/>
                </a:cubicBezTo>
                <a:cubicBezTo>
                  <a:pt x="1304" y="583"/>
                  <a:pt x="1303" y="582"/>
                  <a:pt x="1302" y="582"/>
                </a:cubicBezTo>
                <a:cubicBezTo>
                  <a:pt x="1302" y="582"/>
                  <a:pt x="1302" y="582"/>
                  <a:pt x="1302" y="582"/>
                </a:cubicBezTo>
                <a:cubicBezTo>
                  <a:pt x="1302" y="582"/>
                  <a:pt x="1301" y="582"/>
                  <a:pt x="1301" y="582"/>
                </a:cubicBezTo>
                <a:cubicBezTo>
                  <a:pt x="1301" y="582"/>
                  <a:pt x="1301" y="582"/>
                  <a:pt x="1301" y="582"/>
                </a:cubicBezTo>
                <a:cubicBezTo>
                  <a:pt x="1301" y="582"/>
                  <a:pt x="1300" y="582"/>
                  <a:pt x="1300" y="582"/>
                </a:cubicBezTo>
                <a:cubicBezTo>
                  <a:pt x="1300" y="582"/>
                  <a:pt x="1300" y="582"/>
                  <a:pt x="1300" y="582"/>
                </a:cubicBezTo>
                <a:cubicBezTo>
                  <a:pt x="1300" y="582"/>
                  <a:pt x="1300" y="582"/>
                  <a:pt x="1299" y="582"/>
                </a:cubicBezTo>
                <a:cubicBezTo>
                  <a:pt x="1298" y="582"/>
                  <a:pt x="1298" y="583"/>
                  <a:pt x="1298" y="584"/>
                </a:cubicBezTo>
                <a:cubicBezTo>
                  <a:pt x="1298" y="585"/>
                  <a:pt x="1298" y="585"/>
                  <a:pt x="1298" y="586"/>
                </a:cubicBezTo>
                <a:cubicBezTo>
                  <a:pt x="1299" y="587"/>
                  <a:pt x="1300" y="587"/>
                  <a:pt x="1300" y="587"/>
                </a:cubicBezTo>
                <a:close/>
                <a:moveTo>
                  <a:pt x="1516" y="268"/>
                </a:moveTo>
                <a:cubicBezTo>
                  <a:pt x="1516" y="268"/>
                  <a:pt x="1516" y="268"/>
                  <a:pt x="1516" y="267"/>
                </a:cubicBezTo>
                <a:cubicBezTo>
                  <a:pt x="1517" y="267"/>
                  <a:pt x="1516" y="266"/>
                  <a:pt x="1516" y="266"/>
                </a:cubicBezTo>
                <a:cubicBezTo>
                  <a:pt x="1516" y="265"/>
                  <a:pt x="1515" y="264"/>
                  <a:pt x="1514" y="264"/>
                </a:cubicBezTo>
                <a:cubicBezTo>
                  <a:pt x="1514" y="264"/>
                  <a:pt x="1514" y="264"/>
                  <a:pt x="1514" y="264"/>
                </a:cubicBezTo>
                <a:cubicBezTo>
                  <a:pt x="1513" y="264"/>
                  <a:pt x="1513" y="264"/>
                  <a:pt x="1513" y="264"/>
                </a:cubicBezTo>
                <a:cubicBezTo>
                  <a:pt x="1513" y="264"/>
                  <a:pt x="1513" y="264"/>
                  <a:pt x="1513" y="263"/>
                </a:cubicBezTo>
                <a:cubicBezTo>
                  <a:pt x="1513" y="262"/>
                  <a:pt x="1512" y="261"/>
                  <a:pt x="1511" y="261"/>
                </a:cubicBezTo>
                <a:cubicBezTo>
                  <a:pt x="1511" y="261"/>
                  <a:pt x="1510" y="261"/>
                  <a:pt x="1510" y="262"/>
                </a:cubicBezTo>
                <a:cubicBezTo>
                  <a:pt x="1510" y="262"/>
                  <a:pt x="1510" y="263"/>
                  <a:pt x="1510" y="263"/>
                </a:cubicBezTo>
                <a:cubicBezTo>
                  <a:pt x="1510" y="264"/>
                  <a:pt x="1510" y="265"/>
                  <a:pt x="1511" y="265"/>
                </a:cubicBezTo>
                <a:cubicBezTo>
                  <a:pt x="1512" y="265"/>
                  <a:pt x="1512" y="265"/>
                  <a:pt x="1512" y="265"/>
                </a:cubicBezTo>
                <a:cubicBezTo>
                  <a:pt x="1512" y="265"/>
                  <a:pt x="1512" y="265"/>
                  <a:pt x="1512" y="265"/>
                </a:cubicBezTo>
                <a:cubicBezTo>
                  <a:pt x="1512" y="265"/>
                  <a:pt x="1512" y="265"/>
                  <a:pt x="1512" y="265"/>
                </a:cubicBezTo>
                <a:cubicBezTo>
                  <a:pt x="1511" y="265"/>
                  <a:pt x="1511" y="266"/>
                  <a:pt x="1511" y="267"/>
                </a:cubicBezTo>
                <a:cubicBezTo>
                  <a:pt x="1511" y="268"/>
                  <a:pt x="1512" y="269"/>
                  <a:pt x="1513" y="269"/>
                </a:cubicBezTo>
                <a:cubicBezTo>
                  <a:pt x="1513" y="269"/>
                  <a:pt x="1513" y="269"/>
                  <a:pt x="1513" y="269"/>
                </a:cubicBezTo>
                <a:cubicBezTo>
                  <a:pt x="1514" y="269"/>
                  <a:pt x="1514" y="269"/>
                  <a:pt x="1514" y="269"/>
                </a:cubicBezTo>
                <a:cubicBezTo>
                  <a:pt x="1514" y="269"/>
                  <a:pt x="1514" y="269"/>
                  <a:pt x="1514" y="269"/>
                </a:cubicBezTo>
                <a:cubicBezTo>
                  <a:pt x="1515" y="269"/>
                  <a:pt x="1516" y="269"/>
                  <a:pt x="1516" y="268"/>
                </a:cubicBezTo>
                <a:cubicBezTo>
                  <a:pt x="1516" y="268"/>
                  <a:pt x="1516" y="268"/>
                  <a:pt x="1516" y="268"/>
                </a:cubicBezTo>
                <a:cubicBezTo>
                  <a:pt x="1516" y="268"/>
                  <a:pt x="1516" y="268"/>
                  <a:pt x="1516" y="268"/>
                </a:cubicBezTo>
                <a:cubicBezTo>
                  <a:pt x="1516" y="268"/>
                  <a:pt x="1516" y="268"/>
                  <a:pt x="1516" y="268"/>
                </a:cubicBezTo>
                <a:close/>
                <a:moveTo>
                  <a:pt x="1541" y="191"/>
                </a:moveTo>
                <a:cubicBezTo>
                  <a:pt x="1541" y="190"/>
                  <a:pt x="1541" y="190"/>
                  <a:pt x="1541" y="190"/>
                </a:cubicBezTo>
                <a:cubicBezTo>
                  <a:pt x="1541" y="190"/>
                  <a:pt x="1541" y="189"/>
                  <a:pt x="1541" y="189"/>
                </a:cubicBezTo>
                <a:cubicBezTo>
                  <a:pt x="1541" y="188"/>
                  <a:pt x="1540" y="188"/>
                  <a:pt x="1539" y="188"/>
                </a:cubicBezTo>
                <a:cubicBezTo>
                  <a:pt x="1539" y="188"/>
                  <a:pt x="1539" y="188"/>
                  <a:pt x="1539" y="188"/>
                </a:cubicBezTo>
                <a:cubicBezTo>
                  <a:pt x="1538" y="188"/>
                  <a:pt x="1537" y="188"/>
                  <a:pt x="1537" y="189"/>
                </a:cubicBezTo>
                <a:cubicBezTo>
                  <a:pt x="1537" y="191"/>
                  <a:pt x="1537" y="192"/>
                  <a:pt x="1536" y="194"/>
                </a:cubicBezTo>
                <a:cubicBezTo>
                  <a:pt x="1536" y="195"/>
                  <a:pt x="1536" y="196"/>
                  <a:pt x="1537" y="197"/>
                </a:cubicBezTo>
                <a:cubicBezTo>
                  <a:pt x="1537" y="197"/>
                  <a:pt x="1537" y="197"/>
                  <a:pt x="1538" y="197"/>
                </a:cubicBezTo>
                <a:cubicBezTo>
                  <a:pt x="1538" y="197"/>
                  <a:pt x="1538" y="197"/>
                  <a:pt x="1538" y="197"/>
                </a:cubicBezTo>
                <a:cubicBezTo>
                  <a:pt x="1542" y="197"/>
                  <a:pt x="1541" y="193"/>
                  <a:pt x="1541" y="191"/>
                </a:cubicBezTo>
                <a:close/>
                <a:moveTo>
                  <a:pt x="154" y="1073"/>
                </a:moveTo>
                <a:cubicBezTo>
                  <a:pt x="154" y="1073"/>
                  <a:pt x="154" y="1073"/>
                  <a:pt x="154" y="1074"/>
                </a:cubicBezTo>
                <a:cubicBezTo>
                  <a:pt x="154" y="1074"/>
                  <a:pt x="154" y="1074"/>
                  <a:pt x="154" y="1074"/>
                </a:cubicBezTo>
                <a:cubicBezTo>
                  <a:pt x="153" y="1074"/>
                  <a:pt x="153" y="1075"/>
                  <a:pt x="153" y="1075"/>
                </a:cubicBezTo>
                <a:cubicBezTo>
                  <a:pt x="153" y="1076"/>
                  <a:pt x="153" y="1077"/>
                  <a:pt x="154" y="1077"/>
                </a:cubicBezTo>
                <a:cubicBezTo>
                  <a:pt x="154" y="1077"/>
                  <a:pt x="154" y="1077"/>
                  <a:pt x="154" y="1077"/>
                </a:cubicBezTo>
                <a:cubicBezTo>
                  <a:pt x="155" y="1077"/>
                  <a:pt x="156" y="1076"/>
                  <a:pt x="156" y="1076"/>
                </a:cubicBezTo>
                <a:cubicBezTo>
                  <a:pt x="156" y="1076"/>
                  <a:pt x="156" y="1076"/>
                  <a:pt x="156" y="1076"/>
                </a:cubicBezTo>
                <a:cubicBezTo>
                  <a:pt x="157" y="1075"/>
                  <a:pt x="157" y="1075"/>
                  <a:pt x="157" y="1074"/>
                </a:cubicBezTo>
                <a:cubicBezTo>
                  <a:pt x="157" y="1073"/>
                  <a:pt x="155" y="1072"/>
                  <a:pt x="154" y="1073"/>
                </a:cubicBezTo>
                <a:close/>
                <a:moveTo>
                  <a:pt x="209" y="1097"/>
                </a:moveTo>
                <a:cubicBezTo>
                  <a:pt x="209" y="1097"/>
                  <a:pt x="209" y="1097"/>
                  <a:pt x="209" y="1096"/>
                </a:cubicBezTo>
                <a:cubicBezTo>
                  <a:pt x="209" y="1096"/>
                  <a:pt x="209" y="1095"/>
                  <a:pt x="208" y="1094"/>
                </a:cubicBezTo>
                <a:cubicBezTo>
                  <a:pt x="207" y="1093"/>
                  <a:pt x="207" y="1093"/>
                  <a:pt x="206" y="1093"/>
                </a:cubicBezTo>
                <a:cubicBezTo>
                  <a:pt x="205" y="1093"/>
                  <a:pt x="205" y="1093"/>
                  <a:pt x="205" y="1093"/>
                </a:cubicBezTo>
                <a:cubicBezTo>
                  <a:pt x="205" y="1093"/>
                  <a:pt x="204" y="1092"/>
                  <a:pt x="204" y="1091"/>
                </a:cubicBezTo>
                <a:cubicBezTo>
                  <a:pt x="203" y="1091"/>
                  <a:pt x="203" y="1091"/>
                  <a:pt x="203" y="1091"/>
                </a:cubicBezTo>
                <a:cubicBezTo>
                  <a:pt x="202" y="1090"/>
                  <a:pt x="201" y="1090"/>
                  <a:pt x="200" y="1090"/>
                </a:cubicBezTo>
                <a:cubicBezTo>
                  <a:pt x="200" y="1090"/>
                  <a:pt x="200" y="1090"/>
                  <a:pt x="200" y="1090"/>
                </a:cubicBezTo>
                <a:cubicBezTo>
                  <a:pt x="199" y="1090"/>
                  <a:pt x="199" y="1090"/>
                  <a:pt x="199" y="1090"/>
                </a:cubicBezTo>
                <a:cubicBezTo>
                  <a:pt x="199" y="1090"/>
                  <a:pt x="198" y="1090"/>
                  <a:pt x="198" y="1091"/>
                </a:cubicBezTo>
                <a:cubicBezTo>
                  <a:pt x="198" y="1091"/>
                  <a:pt x="198" y="1091"/>
                  <a:pt x="198" y="1092"/>
                </a:cubicBezTo>
                <a:cubicBezTo>
                  <a:pt x="198" y="1092"/>
                  <a:pt x="198" y="1092"/>
                  <a:pt x="198" y="1092"/>
                </a:cubicBezTo>
                <a:cubicBezTo>
                  <a:pt x="198" y="1093"/>
                  <a:pt x="198" y="1093"/>
                  <a:pt x="198" y="1094"/>
                </a:cubicBezTo>
                <a:cubicBezTo>
                  <a:pt x="198" y="1094"/>
                  <a:pt x="197" y="1094"/>
                  <a:pt x="197" y="1095"/>
                </a:cubicBezTo>
                <a:cubicBezTo>
                  <a:pt x="197" y="1096"/>
                  <a:pt x="198" y="1098"/>
                  <a:pt x="198" y="1099"/>
                </a:cubicBezTo>
                <a:cubicBezTo>
                  <a:pt x="199" y="1100"/>
                  <a:pt x="199" y="1101"/>
                  <a:pt x="199" y="1102"/>
                </a:cubicBezTo>
                <a:cubicBezTo>
                  <a:pt x="200" y="1103"/>
                  <a:pt x="200" y="1103"/>
                  <a:pt x="200" y="1103"/>
                </a:cubicBezTo>
                <a:cubicBezTo>
                  <a:pt x="200" y="1105"/>
                  <a:pt x="201" y="1105"/>
                  <a:pt x="202" y="1105"/>
                </a:cubicBezTo>
                <a:cubicBezTo>
                  <a:pt x="202" y="1105"/>
                  <a:pt x="202" y="1105"/>
                  <a:pt x="202" y="1105"/>
                </a:cubicBezTo>
                <a:cubicBezTo>
                  <a:pt x="202" y="1106"/>
                  <a:pt x="202" y="1106"/>
                  <a:pt x="202" y="1106"/>
                </a:cubicBezTo>
                <a:cubicBezTo>
                  <a:pt x="203" y="1106"/>
                  <a:pt x="203" y="1105"/>
                  <a:pt x="203" y="1105"/>
                </a:cubicBezTo>
                <a:cubicBezTo>
                  <a:pt x="204" y="1105"/>
                  <a:pt x="205" y="1104"/>
                  <a:pt x="205" y="1104"/>
                </a:cubicBezTo>
                <a:cubicBezTo>
                  <a:pt x="206" y="1103"/>
                  <a:pt x="206" y="1102"/>
                  <a:pt x="207" y="1102"/>
                </a:cubicBezTo>
                <a:cubicBezTo>
                  <a:pt x="208" y="1102"/>
                  <a:pt x="209" y="1101"/>
                  <a:pt x="210" y="1101"/>
                </a:cubicBezTo>
                <a:cubicBezTo>
                  <a:pt x="211" y="1100"/>
                  <a:pt x="211" y="1099"/>
                  <a:pt x="211" y="1098"/>
                </a:cubicBezTo>
                <a:cubicBezTo>
                  <a:pt x="211" y="1097"/>
                  <a:pt x="210" y="1097"/>
                  <a:pt x="209" y="1097"/>
                </a:cubicBezTo>
                <a:close/>
                <a:moveTo>
                  <a:pt x="197" y="1087"/>
                </a:moveTo>
                <a:cubicBezTo>
                  <a:pt x="196" y="1088"/>
                  <a:pt x="195" y="1088"/>
                  <a:pt x="195" y="1088"/>
                </a:cubicBezTo>
                <a:cubicBezTo>
                  <a:pt x="195" y="1088"/>
                  <a:pt x="194" y="1088"/>
                  <a:pt x="194" y="1088"/>
                </a:cubicBezTo>
                <a:cubicBezTo>
                  <a:pt x="194" y="1088"/>
                  <a:pt x="193" y="1087"/>
                  <a:pt x="192" y="1087"/>
                </a:cubicBezTo>
                <a:cubicBezTo>
                  <a:pt x="192" y="1086"/>
                  <a:pt x="192" y="1086"/>
                  <a:pt x="191" y="1086"/>
                </a:cubicBezTo>
                <a:cubicBezTo>
                  <a:pt x="191" y="1086"/>
                  <a:pt x="191" y="1086"/>
                  <a:pt x="190" y="1086"/>
                </a:cubicBezTo>
                <a:cubicBezTo>
                  <a:pt x="190" y="1085"/>
                  <a:pt x="190" y="1085"/>
                  <a:pt x="189" y="1085"/>
                </a:cubicBezTo>
                <a:cubicBezTo>
                  <a:pt x="189" y="1084"/>
                  <a:pt x="189" y="1084"/>
                  <a:pt x="189" y="1083"/>
                </a:cubicBezTo>
                <a:cubicBezTo>
                  <a:pt x="189" y="1083"/>
                  <a:pt x="189" y="1083"/>
                  <a:pt x="189" y="1083"/>
                </a:cubicBezTo>
                <a:cubicBezTo>
                  <a:pt x="188" y="1083"/>
                  <a:pt x="188" y="1083"/>
                  <a:pt x="188" y="1083"/>
                </a:cubicBezTo>
                <a:cubicBezTo>
                  <a:pt x="188" y="1083"/>
                  <a:pt x="188" y="1083"/>
                  <a:pt x="188" y="1083"/>
                </a:cubicBezTo>
                <a:cubicBezTo>
                  <a:pt x="187" y="1084"/>
                  <a:pt x="186" y="1083"/>
                  <a:pt x="185" y="1082"/>
                </a:cubicBezTo>
                <a:cubicBezTo>
                  <a:pt x="185" y="1082"/>
                  <a:pt x="185" y="1081"/>
                  <a:pt x="186" y="1081"/>
                </a:cubicBezTo>
                <a:cubicBezTo>
                  <a:pt x="186" y="1081"/>
                  <a:pt x="187" y="1080"/>
                  <a:pt x="187" y="1080"/>
                </a:cubicBezTo>
                <a:cubicBezTo>
                  <a:pt x="187" y="1080"/>
                  <a:pt x="188" y="1080"/>
                  <a:pt x="188" y="1080"/>
                </a:cubicBezTo>
                <a:cubicBezTo>
                  <a:pt x="188" y="1080"/>
                  <a:pt x="188" y="1080"/>
                  <a:pt x="188" y="1080"/>
                </a:cubicBezTo>
                <a:cubicBezTo>
                  <a:pt x="189" y="1079"/>
                  <a:pt x="190" y="1080"/>
                  <a:pt x="190" y="1081"/>
                </a:cubicBezTo>
                <a:cubicBezTo>
                  <a:pt x="190" y="1081"/>
                  <a:pt x="190" y="1081"/>
                  <a:pt x="190" y="1081"/>
                </a:cubicBezTo>
                <a:cubicBezTo>
                  <a:pt x="190" y="1082"/>
                  <a:pt x="190" y="1082"/>
                  <a:pt x="190" y="1082"/>
                </a:cubicBezTo>
                <a:cubicBezTo>
                  <a:pt x="190" y="1082"/>
                  <a:pt x="191" y="1082"/>
                  <a:pt x="191" y="1082"/>
                </a:cubicBezTo>
                <a:cubicBezTo>
                  <a:pt x="191" y="1082"/>
                  <a:pt x="191" y="1082"/>
                  <a:pt x="191" y="1082"/>
                </a:cubicBezTo>
                <a:cubicBezTo>
                  <a:pt x="192" y="1082"/>
                  <a:pt x="192" y="1082"/>
                  <a:pt x="193" y="1083"/>
                </a:cubicBezTo>
                <a:cubicBezTo>
                  <a:pt x="193" y="1083"/>
                  <a:pt x="193" y="1083"/>
                  <a:pt x="194" y="1083"/>
                </a:cubicBezTo>
                <a:cubicBezTo>
                  <a:pt x="194" y="1083"/>
                  <a:pt x="195" y="1083"/>
                  <a:pt x="195" y="1083"/>
                </a:cubicBezTo>
                <a:cubicBezTo>
                  <a:pt x="196" y="1083"/>
                  <a:pt x="197" y="1084"/>
                  <a:pt x="197" y="1085"/>
                </a:cubicBezTo>
                <a:cubicBezTo>
                  <a:pt x="198" y="1086"/>
                  <a:pt x="197" y="1086"/>
                  <a:pt x="197" y="1087"/>
                </a:cubicBezTo>
                <a:close/>
                <a:moveTo>
                  <a:pt x="194" y="1087"/>
                </a:moveTo>
                <a:cubicBezTo>
                  <a:pt x="194" y="1087"/>
                  <a:pt x="194" y="1087"/>
                  <a:pt x="194" y="1087"/>
                </a:cubicBezTo>
                <a:cubicBezTo>
                  <a:pt x="194" y="1087"/>
                  <a:pt x="194" y="1087"/>
                  <a:pt x="194" y="1087"/>
                </a:cubicBezTo>
                <a:close/>
                <a:moveTo>
                  <a:pt x="160" y="1070"/>
                </a:moveTo>
                <a:cubicBezTo>
                  <a:pt x="160" y="1071"/>
                  <a:pt x="159" y="1071"/>
                  <a:pt x="159" y="1071"/>
                </a:cubicBezTo>
                <a:cubicBezTo>
                  <a:pt x="158" y="1072"/>
                  <a:pt x="158" y="1073"/>
                  <a:pt x="159" y="1073"/>
                </a:cubicBezTo>
                <a:cubicBezTo>
                  <a:pt x="159" y="1074"/>
                  <a:pt x="159" y="1074"/>
                  <a:pt x="160" y="1075"/>
                </a:cubicBezTo>
                <a:cubicBezTo>
                  <a:pt x="160" y="1075"/>
                  <a:pt x="160" y="1075"/>
                  <a:pt x="160" y="1075"/>
                </a:cubicBezTo>
                <a:cubicBezTo>
                  <a:pt x="160" y="1075"/>
                  <a:pt x="160" y="1075"/>
                  <a:pt x="160" y="1075"/>
                </a:cubicBezTo>
                <a:cubicBezTo>
                  <a:pt x="160" y="1075"/>
                  <a:pt x="161" y="1075"/>
                  <a:pt x="161" y="1075"/>
                </a:cubicBezTo>
                <a:cubicBezTo>
                  <a:pt x="161" y="1075"/>
                  <a:pt x="162" y="1075"/>
                  <a:pt x="162" y="1075"/>
                </a:cubicBezTo>
                <a:cubicBezTo>
                  <a:pt x="163" y="1075"/>
                  <a:pt x="163" y="1075"/>
                  <a:pt x="163" y="1075"/>
                </a:cubicBezTo>
                <a:cubicBezTo>
                  <a:pt x="164" y="1075"/>
                  <a:pt x="164" y="1074"/>
                  <a:pt x="164" y="1074"/>
                </a:cubicBezTo>
                <a:cubicBezTo>
                  <a:pt x="165" y="1073"/>
                  <a:pt x="164" y="1072"/>
                  <a:pt x="164" y="1071"/>
                </a:cubicBezTo>
                <a:cubicBezTo>
                  <a:pt x="163" y="1070"/>
                  <a:pt x="161" y="1070"/>
                  <a:pt x="160" y="1070"/>
                </a:cubicBezTo>
                <a:close/>
                <a:moveTo>
                  <a:pt x="178" y="1077"/>
                </a:moveTo>
                <a:cubicBezTo>
                  <a:pt x="177" y="1077"/>
                  <a:pt x="177" y="1077"/>
                  <a:pt x="177" y="1076"/>
                </a:cubicBezTo>
                <a:cubicBezTo>
                  <a:pt x="177" y="1076"/>
                  <a:pt x="177" y="1076"/>
                  <a:pt x="177" y="1076"/>
                </a:cubicBezTo>
                <a:cubicBezTo>
                  <a:pt x="176" y="1075"/>
                  <a:pt x="174" y="1076"/>
                  <a:pt x="174" y="1077"/>
                </a:cubicBezTo>
                <a:cubicBezTo>
                  <a:pt x="174" y="1077"/>
                  <a:pt x="174" y="1078"/>
                  <a:pt x="174" y="1078"/>
                </a:cubicBezTo>
                <a:cubicBezTo>
                  <a:pt x="174" y="1079"/>
                  <a:pt x="175" y="1079"/>
                  <a:pt x="175" y="1079"/>
                </a:cubicBezTo>
                <a:cubicBezTo>
                  <a:pt x="176" y="1080"/>
                  <a:pt x="176" y="1080"/>
                  <a:pt x="176" y="1080"/>
                </a:cubicBezTo>
                <a:cubicBezTo>
                  <a:pt x="176" y="1080"/>
                  <a:pt x="176" y="1080"/>
                  <a:pt x="176" y="1080"/>
                </a:cubicBezTo>
                <a:cubicBezTo>
                  <a:pt x="176" y="1080"/>
                  <a:pt x="176" y="1081"/>
                  <a:pt x="177" y="1081"/>
                </a:cubicBezTo>
                <a:cubicBezTo>
                  <a:pt x="177" y="1082"/>
                  <a:pt x="178" y="1082"/>
                  <a:pt x="178" y="1082"/>
                </a:cubicBezTo>
                <a:cubicBezTo>
                  <a:pt x="179" y="1082"/>
                  <a:pt x="180" y="1081"/>
                  <a:pt x="180" y="1081"/>
                </a:cubicBezTo>
                <a:cubicBezTo>
                  <a:pt x="180" y="1080"/>
                  <a:pt x="180" y="1078"/>
                  <a:pt x="179" y="1078"/>
                </a:cubicBezTo>
                <a:cubicBezTo>
                  <a:pt x="179" y="1077"/>
                  <a:pt x="178" y="1077"/>
                  <a:pt x="178" y="1077"/>
                </a:cubicBezTo>
                <a:close/>
                <a:moveTo>
                  <a:pt x="144" y="584"/>
                </a:moveTo>
                <a:cubicBezTo>
                  <a:pt x="144" y="584"/>
                  <a:pt x="144" y="584"/>
                  <a:pt x="144" y="584"/>
                </a:cubicBezTo>
                <a:cubicBezTo>
                  <a:pt x="143" y="584"/>
                  <a:pt x="143" y="584"/>
                  <a:pt x="143" y="584"/>
                </a:cubicBezTo>
                <a:cubicBezTo>
                  <a:pt x="142" y="585"/>
                  <a:pt x="142" y="585"/>
                  <a:pt x="142" y="585"/>
                </a:cubicBezTo>
                <a:cubicBezTo>
                  <a:pt x="142" y="585"/>
                  <a:pt x="142" y="585"/>
                  <a:pt x="142" y="585"/>
                </a:cubicBezTo>
                <a:cubicBezTo>
                  <a:pt x="141" y="585"/>
                  <a:pt x="140" y="585"/>
                  <a:pt x="140" y="585"/>
                </a:cubicBezTo>
                <a:cubicBezTo>
                  <a:pt x="139" y="585"/>
                  <a:pt x="139" y="585"/>
                  <a:pt x="139" y="585"/>
                </a:cubicBezTo>
                <a:cubicBezTo>
                  <a:pt x="139" y="585"/>
                  <a:pt x="139" y="585"/>
                  <a:pt x="139" y="584"/>
                </a:cubicBezTo>
                <a:cubicBezTo>
                  <a:pt x="138" y="584"/>
                  <a:pt x="137" y="583"/>
                  <a:pt x="136" y="583"/>
                </a:cubicBezTo>
                <a:cubicBezTo>
                  <a:pt x="135" y="584"/>
                  <a:pt x="134" y="585"/>
                  <a:pt x="134" y="586"/>
                </a:cubicBezTo>
                <a:cubicBezTo>
                  <a:pt x="134" y="587"/>
                  <a:pt x="134" y="587"/>
                  <a:pt x="134" y="588"/>
                </a:cubicBezTo>
                <a:cubicBezTo>
                  <a:pt x="134" y="588"/>
                  <a:pt x="133" y="588"/>
                  <a:pt x="133" y="589"/>
                </a:cubicBezTo>
                <a:cubicBezTo>
                  <a:pt x="132" y="589"/>
                  <a:pt x="132" y="590"/>
                  <a:pt x="132" y="590"/>
                </a:cubicBezTo>
                <a:cubicBezTo>
                  <a:pt x="132" y="591"/>
                  <a:pt x="132" y="591"/>
                  <a:pt x="131" y="591"/>
                </a:cubicBezTo>
                <a:cubicBezTo>
                  <a:pt x="130" y="592"/>
                  <a:pt x="129" y="593"/>
                  <a:pt x="129" y="594"/>
                </a:cubicBezTo>
                <a:cubicBezTo>
                  <a:pt x="129" y="594"/>
                  <a:pt x="129" y="594"/>
                  <a:pt x="129" y="594"/>
                </a:cubicBezTo>
                <a:cubicBezTo>
                  <a:pt x="129" y="594"/>
                  <a:pt x="129" y="594"/>
                  <a:pt x="128" y="594"/>
                </a:cubicBezTo>
                <a:cubicBezTo>
                  <a:pt x="128" y="594"/>
                  <a:pt x="127" y="594"/>
                  <a:pt x="127" y="595"/>
                </a:cubicBezTo>
                <a:cubicBezTo>
                  <a:pt x="127" y="595"/>
                  <a:pt x="126" y="595"/>
                  <a:pt x="126" y="595"/>
                </a:cubicBezTo>
                <a:cubicBezTo>
                  <a:pt x="126" y="595"/>
                  <a:pt x="125" y="595"/>
                  <a:pt x="125" y="596"/>
                </a:cubicBezTo>
                <a:cubicBezTo>
                  <a:pt x="124" y="596"/>
                  <a:pt x="124" y="596"/>
                  <a:pt x="124" y="597"/>
                </a:cubicBezTo>
                <a:cubicBezTo>
                  <a:pt x="124" y="597"/>
                  <a:pt x="124" y="598"/>
                  <a:pt x="124" y="598"/>
                </a:cubicBezTo>
                <a:cubicBezTo>
                  <a:pt x="125" y="599"/>
                  <a:pt x="126" y="599"/>
                  <a:pt x="126" y="599"/>
                </a:cubicBezTo>
                <a:cubicBezTo>
                  <a:pt x="127" y="599"/>
                  <a:pt x="127" y="599"/>
                  <a:pt x="127" y="599"/>
                </a:cubicBezTo>
                <a:cubicBezTo>
                  <a:pt x="128" y="599"/>
                  <a:pt x="129" y="599"/>
                  <a:pt x="130" y="598"/>
                </a:cubicBezTo>
                <a:cubicBezTo>
                  <a:pt x="132" y="598"/>
                  <a:pt x="132" y="597"/>
                  <a:pt x="132" y="597"/>
                </a:cubicBezTo>
                <a:cubicBezTo>
                  <a:pt x="132" y="597"/>
                  <a:pt x="133" y="597"/>
                  <a:pt x="133" y="597"/>
                </a:cubicBezTo>
                <a:cubicBezTo>
                  <a:pt x="133" y="596"/>
                  <a:pt x="133" y="596"/>
                  <a:pt x="133" y="596"/>
                </a:cubicBezTo>
                <a:cubicBezTo>
                  <a:pt x="134" y="597"/>
                  <a:pt x="136" y="597"/>
                  <a:pt x="136" y="595"/>
                </a:cubicBezTo>
                <a:cubicBezTo>
                  <a:pt x="136" y="595"/>
                  <a:pt x="136" y="595"/>
                  <a:pt x="136" y="595"/>
                </a:cubicBezTo>
                <a:cubicBezTo>
                  <a:pt x="137" y="595"/>
                  <a:pt x="137" y="595"/>
                  <a:pt x="137" y="595"/>
                </a:cubicBezTo>
                <a:cubicBezTo>
                  <a:pt x="137" y="595"/>
                  <a:pt x="138" y="595"/>
                  <a:pt x="138" y="595"/>
                </a:cubicBezTo>
                <a:cubicBezTo>
                  <a:pt x="138" y="595"/>
                  <a:pt x="139" y="595"/>
                  <a:pt x="140" y="594"/>
                </a:cubicBezTo>
                <a:cubicBezTo>
                  <a:pt x="140" y="594"/>
                  <a:pt x="140" y="594"/>
                  <a:pt x="140" y="593"/>
                </a:cubicBezTo>
                <a:cubicBezTo>
                  <a:pt x="140" y="593"/>
                  <a:pt x="140" y="593"/>
                  <a:pt x="141" y="593"/>
                </a:cubicBezTo>
                <a:cubicBezTo>
                  <a:pt x="141" y="593"/>
                  <a:pt x="141" y="593"/>
                  <a:pt x="141" y="593"/>
                </a:cubicBezTo>
                <a:cubicBezTo>
                  <a:pt x="141" y="592"/>
                  <a:pt x="141" y="592"/>
                  <a:pt x="142" y="592"/>
                </a:cubicBezTo>
                <a:cubicBezTo>
                  <a:pt x="143" y="592"/>
                  <a:pt x="143" y="591"/>
                  <a:pt x="143" y="590"/>
                </a:cubicBezTo>
                <a:cubicBezTo>
                  <a:pt x="143" y="590"/>
                  <a:pt x="143" y="589"/>
                  <a:pt x="142" y="589"/>
                </a:cubicBezTo>
                <a:cubicBezTo>
                  <a:pt x="143" y="588"/>
                  <a:pt x="143" y="588"/>
                  <a:pt x="143" y="588"/>
                </a:cubicBezTo>
                <a:cubicBezTo>
                  <a:pt x="143" y="587"/>
                  <a:pt x="143" y="587"/>
                  <a:pt x="143" y="587"/>
                </a:cubicBezTo>
                <a:cubicBezTo>
                  <a:pt x="143" y="587"/>
                  <a:pt x="143" y="587"/>
                  <a:pt x="144" y="587"/>
                </a:cubicBezTo>
                <a:cubicBezTo>
                  <a:pt x="144" y="587"/>
                  <a:pt x="144" y="587"/>
                  <a:pt x="144" y="587"/>
                </a:cubicBezTo>
                <a:cubicBezTo>
                  <a:pt x="145" y="587"/>
                  <a:pt x="145" y="587"/>
                  <a:pt x="146" y="587"/>
                </a:cubicBezTo>
                <a:cubicBezTo>
                  <a:pt x="146" y="586"/>
                  <a:pt x="146" y="586"/>
                  <a:pt x="146" y="585"/>
                </a:cubicBezTo>
                <a:cubicBezTo>
                  <a:pt x="146" y="584"/>
                  <a:pt x="145" y="584"/>
                  <a:pt x="144" y="584"/>
                </a:cubicBezTo>
                <a:close/>
                <a:moveTo>
                  <a:pt x="153" y="586"/>
                </a:moveTo>
                <a:cubicBezTo>
                  <a:pt x="154" y="586"/>
                  <a:pt x="155" y="586"/>
                  <a:pt x="155" y="585"/>
                </a:cubicBezTo>
                <a:cubicBezTo>
                  <a:pt x="155" y="584"/>
                  <a:pt x="154" y="583"/>
                  <a:pt x="153" y="583"/>
                </a:cubicBezTo>
                <a:cubicBezTo>
                  <a:pt x="153" y="583"/>
                  <a:pt x="153" y="583"/>
                  <a:pt x="153" y="583"/>
                </a:cubicBezTo>
                <a:cubicBezTo>
                  <a:pt x="153" y="583"/>
                  <a:pt x="153" y="583"/>
                  <a:pt x="152" y="583"/>
                </a:cubicBezTo>
                <a:cubicBezTo>
                  <a:pt x="153" y="583"/>
                  <a:pt x="153" y="583"/>
                  <a:pt x="153" y="582"/>
                </a:cubicBezTo>
                <a:cubicBezTo>
                  <a:pt x="153" y="582"/>
                  <a:pt x="153" y="582"/>
                  <a:pt x="153" y="582"/>
                </a:cubicBezTo>
                <a:cubicBezTo>
                  <a:pt x="153" y="582"/>
                  <a:pt x="153" y="582"/>
                  <a:pt x="153" y="582"/>
                </a:cubicBezTo>
                <a:cubicBezTo>
                  <a:pt x="153" y="581"/>
                  <a:pt x="152" y="580"/>
                  <a:pt x="151" y="580"/>
                </a:cubicBezTo>
                <a:cubicBezTo>
                  <a:pt x="151" y="580"/>
                  <a:pt x="151" y="580"/>
                  <a:pt x="151" y="580"/>
                </a:cubicBezTo>
                <a:cubicBezTo>
                  <a:pt x="150" y="580"/>
                  <a:pt x="150" y="580"/>
                  <a:pt x="150" y="580"/>
                </a:cubicBezTo>
                <a:cubicBezTo>
                  <a:pt x="150" y="581"/>
                  <a:pt x="149" y="581"/>
                  <a:pt x="149" y="581"/>
                </a:cubicBezTo>
                <a:cubicBezTo>
                  <a:pt x="149" y="582"/>
                  <a:pt x="149" y="582"/>
                  <a:pt x="149" y="582"/>
                </a:cubicBezTo>
                <a:cubicBezTo>
                  <a:pt x="149" y="582"/>
                  <a:pt x="149" y="582"/>
                  <a:pt x="149" y="582"/>
                </a:cubicBezTo>
                <a:cubicBezTo>
                  <a:pt x="149" y="582"/>
                  <a:pt x="149" y="582"/>
                  <a:pt x="149" y="582"/>
                </a:cubicBezTo>
                <a:cubicBezTo>
                  <a:pt x="149" y="582"/>
                  <a:pt x="149" y="582"/>
                  <a:pt x="148" y="581"/>
                </a:cubicBezTo>
                <a:cubicBezTo>
                  <a:pt x="148" y="581"/>
                  <a:pt x="148" y="581"/>
                  <a:pt x="148" y="581"/>
                </a:cubicBezTo>
                <a:cubicBezTo>
                  <a:pt x="148" y="581"/>
                  <a:pt x="147" y="581"/>
                  <a:pt x="146" y="580"/>
                </a:cubicBezTo>
                <a:cubicBezTo>
                  <a:pt x="146" y="580"/>
                  <a:pt x="145" y="581"/>
                  <a:pt x="145" y="581"/>
                </a:cubicBezTo>
                <a:cubicBezTo>
                  <a:pt x="145" y="583"/>
                  <a:pt x="146" y="585"/>
                  <a:pt x="148" y="586"/>
                </a:cubicBezTo>
                <a:cubicBezTo>
                  <a:pt x="149" y="586"/>
                  <a:pt x="150" y="585"/>
                  <a:pt x="150" y="584"/>
                </a:cubicBezTo>
                <a:cubicBezTo>
                  <a:pt x="150" y="584"/>
                  <a:pt x="150" y="584"/>
                  <a:pt x="150" y="584"/>
                </a:cubicBezTo>
                <a:cubicBezTo>
                  <a:pt x="151" y="584"/>
                  <a:pt x="151" y="584"/>
                  <a:pt x="152" y="584"/>
                </a:cubicBezTo>
                <a:cubicBezTo>
                  <a:pt x="152" y="584"/>
                  <a:pt x="151" y="584"/>
                  <a:pt x="151" y="585"/>
                </a:cubicBezTo>
                <a:cubicBezTo>
                  <a:pt x="151" y="586"/>
                  <a:pt x="152" y="586"/>
                  <a:pt x="153" y="586"/>
                </a:cubicBezTo>
                <a:cubicBezTo>
                  <a:pt x="153" y="586"/>
                  <a:pt x="153" y="586"/>
                  <a:pt x="153" y="586"/>
                </a:cubicBezTo>
                <a:close/>
                <a:moveTo>
                  <a:pt x="125" y="434"/>
                </a:moveTo>
                <a:cubicBezTo>
                  <a:pt x="124" y="434"/>
                  <a:pt x="123" y="434"/>
                  <a:pt x="123" y="435"/>
                </a:cubicBezTo>
                <a:cubicBezTo>
                  <a:pt x="122" y="435"/>
                  <a:pt x="122" y="436"/>
                  <a:pt x="123" y="436"/>
                </a:cubicBezTo>
                <a:cubicBezTo>
                  <a:pt x="123" y="436"/>
                  <a:pt x="123" y="437"/>
                  <a:pt x="123" y="437"/>
                </a:cubicBezTo>
                <a:cubicBezTo>
                  <a:pt x="123" y="437"/>
                  <a:pt x="123" y="437"/>
                  <a:pt x="123" y="438"/>
                </a:cubicBezTo>
                <a:cubicBezTo>
                  <a:pt x="124" y="438"/>
                  <a:pt x="124" y="439"/>
                  <a:pt x="124" y="440"/>
                </a:cubicBezTo>
                <a:cubicBezTo>
                  <a:pt x="125" y="440"/>
                  <a:pt x="125" y="440"/>
                  <a:pt x="126" y="440"/>
                </a:cubicBezTo>
                <a:cubicBezTo>
                  <a:pt x="126" y="441"/>
                  <a:pt x="127" y="441"/>
                  <a:pt x="127" y="441"/>
                </a:cubicBezTo>
                <a:cubicBezTo>
                  <a:pt x="127" y="441"/>
                  <a:pt x="127" y="441"/>
                  <a:pt x="127" y="441"/>
                </a:cubicBezTo>
                <a:cubicBezTo>
                  <a:pt x="127" y="441"/>
                  <a:pt x="127" y="441"/>
                  <a:pt x="127" y="441"/>
                </a:cubicBezTo>
                <a:cubicBezTo>
                  <a:pt x="127" y="442"/>
                  <a:pt x="128" y="442"/>
                  <a:pt x="129" y="442"/>
                </a:cubicBezTo>
                <a:cubicBezTo>
                  <a:pt x="129" y="442"/>
                  <a:pt x="130" y="442"/>
                  <a:pt x="130" y="442"/>
                </a:cubicBezTo>
                <a:cubicBezTo>
                  <a:pt x="130" y="441"/>
                  <a:pt x="130" y="441"/>
                  <a:pt x="130" y="440"/>
                </a:cubicBezTo>
                <a:cubicBezTo>
                  <a:pt x="130" y="440"/>
                  <a:pt x="130" y="440"/>
                  <a:pt x="130" y="439"/>
                </a:cubicBezTo>
                <a:cubicBezTo>
                  <a:pt x="129" y="439"/>
                  <a:pt x="129" y="439"/>
                  <a:pt x="129" y="439"/>
                </a:cubicBezTo>
                <a:cubicBezTo>
                  <a:pt x="129" y="438"/>
                  <a:pt x="129" y="438"/>
                  <a:pt x="129" y="438"/>
                </a:cubicBezTo>
                <a:cubicBezTo>
                  <a:pt x="129" y="438"/>
                  <a:pt x="128" y="438"/>
                  <a:pt x="128" y="437"/>
                </a:cubicBezTo>
                <a:cubicBezTo>
                  <a:pt x="128" y="437"/>
                  <a:pt x="127" y="437"/>
                  <a:pt x="127" y="437"/>
                </a:cubicBezTo>
                <a:cubicBezTo>
                  <a:pt x="127" y="436"/>
                  <a:pt x="127" y="436"/>
                  <a:pt x="127" y="436"/>
                </a:cubicBezTo>
                <a:cubicBezTo>
                  <a:pt x="127" y="436"/>
                  <a:pt x="126" y="436"/>
                  <a:pt x="126" y="435"/>
                </a:cubicBezTo>
                <a:cubicBezTo>
                  <a:pt x="126" y="435"/>
                  <a:pt x="125" y="435"/>
                  <a:pt x="125" y="434"/>
                </a:cubicBezTo>
                <a:close/>
                <a:moveTo>
                  <a:pt x="103" y="602"/>
                </a:moveTo>
                <a:cubicBezTo>
                  <a:pt x="103" y="602"/>
                  <a:pt x="103" y="602"/>
                  <a:pt x="103" y="602"/>
                </a:cubicBezTo>
                <a:cubicBezTo>
                  <a:pt x="103" y="602"/>
                  <a:pt x="102" y="601"/>
                  <a:pt x="102" y="601"/>
                </a:cubicBezTo>
                <a:cubicBezTo>
                  <a:pt x="102" y="601"/>
                  <a:pt x="101" y="601"/>
                  <a:pt x="100" y="602"/>
                </a:cubicBezTo>
                <a:cubicBezTo>
                  <a:pt x="100" y="602"/>
                  <a:pt x="100" y="602"/>
                  <a:pt x="100" y="602"/>
                </a:cubicBezTo>
                <a:cubicBezTo>
                  <a:pt x="100" y="602"/>
                  <a:pt x="100" y="602"/>
                  <a:pt x="100" y="602"/>
                </a:cubicBezTo>
                <a:cubicBezTo>
                  <a:pt x="100" y="602"/>
                  <a:pt x="100" y="603"/>
                  <a:pt x="100" y="603"/>
                </a:cubicBezTo>
                <a:cubicBezTo>
                  <a:pt x="100" y="603"/>
                  <a:pt x="100" y="603"/>
                  <a:pt x="100" y="603"/>
                </a:cubicBezTo>
                <a:cubicBezTo>
                  <a:pt x="100" y="603"/>
                  <a:pt x="100" y="604"/>
                  <a:pt x="100" y="604"/>
                </a:cubicBezTo>
                <a:cubicBezTo>
                  <a:pt x="100" y="604"/>
                  <a:pt x="100" y="605"/>
                  <a:pt x="101" y="605"/>
                </a:cubicBezTo>
                <a:cubicBezTo>
                  <a:pt x="101" y="605"/>
                  <a:pt x="101" y="605"/>
                  <a:pt x="101" y="605"/>
                </a:cubicBezTo>
                <a:cubicBezTo>
                  <a:pt x="102" y="605"/>
                  <a:pt x="103" y="605"/>
                  <a:pt x="103" y="604"/>
                </a:cubicBezTo>
                <a:cubicBezTo>
                  <a:pt x="103" y="604"/>
                  <a:pt x="103" y="603"/>
                  <a:pt x="103" y="602"/>
                </a:cubicBezTo>
                <a:cubicBezTo>
                  <a:pt x="103" y="602"/>
                  <a:pt x="103" y="602"/>
                  <a:pt x="103" y="602"/>
                </a:cubicBezTo>
                <a:close/>
                <a:moveTo>
                  <a:pt x="124" y="593"/>
                </a:moveTo>
                <a:cubicBezTo>
                  <a:pt x="124" y="592"/>
                  <a:pt x="123" y="591"/>
                  <a:pt x="122" y="591"/>
                </a:cubicBezTo>
                <a:cubicBezTo>
                  <a:pt x="121" y="591"/>
                  <a:pt x="121" y="591"/>
                  <a:pt x="120" y="592"/>
                </a:cubicBezTo>
                <a:cubicBezTo>
                  <a:pt x="120" y="592"/>
                  <a:pt x="120" y="592"/>
                  <a:pt x="119" y="592"/>
                </a:cubicBezTo>
                <a:cubicBezTo>
                  <a:pt x="119" y="592"/>
                  <a:pt x="119" y="592"/>
                  <a:pt x="119" y="592"/>
                </a:cubicBezTo>
                <a:cubicBezTo>
                  <a:pt x="118" y="592"/>
                  <a:pt x="117" y="592"/>
                  <a:pt x="117" y="592"/>
                </a:cubicBezTo>
                <a:cubicBezTo>
                  <a:pt x="116" y="593"/>
                  <a:pt x="116" y="594"/>
                  <a:pt x="116" y="595"/>
                </a:cubicBezTo>
                <a:cubicBezTo>
                  <a:pt x="116" y="595"/>
                  <a:pt x="115" y="596"/>
                  <a:pt x="115" y="596"/>
                </a:cubicBezTo>
                <a:cubicBezTo>
                  <a:pt x="115" y="596"/>
                  <a:pt x="114" y="596"/>
                  <a:pt x="114" y="596"/>
                </a:cubicBezTo>
                <a:cubicBezTo>
                  <a:pt x="113" y="596"/>
                  <a:pt x="113" y="597"/>
                  <a:pt x="113" y="597"/>
                </a:cubicBezTo>
                <a:cubicBezTo>
                  <a:pt x="113" y="598"/>
                  <a:pt x="113" y="598"/>
                  <a:pt x="113" y="598"/>
                </a:cubicBezTo>
                <a:cubicBezTo>
                  <a:pt x="112" y="598"/>
                  <a:pt x="112" y="599"/>
                  <a:pt x="112" y="599"/>
                </a:cubicBezTo>
                <a:cubicBezTo>
                  <a:pt x="112" y="599"/>
                  <a:pt x="112" y="599"/>
                  <a:pt x="112" y="599"/>
                </a:cubicBezTo>
                <a:cubicBezTo>
                  <a:pt x="111" y="600"/>
                  <a:pt x="111" y="601"/>
                  <a:pt x="110" y="601"/>
                </a:cubicBezTo>
                <a:cubicBezTo>
                  <a:pt x="109" y="601"/>
                  <a:pt x="108" y="602"/>
                  <a:pt x="108" y="603"/>
                </a:cubicBezTo>
                <a:cubicBezTo>
                  <a:pt x="108" y="603"/>
                  <a:pt x="108" y="603"/>
                  <a:pt x="108" y="603"/>
                </a:cubicBezTo>
                <a:cubicBezTo>
                  <a:pt x="108" y="603"/>
                  <a:pt x="108" y="603"/>
                  <a:pt x="108" y="603"/>
                </a:cubicBezTo>
                <a:cubicBezTo>
                  <a:pt x="108" y="603"/>
                  <a:pt x="108" y="604"/>
                  <a:pt x="108" y="604"/>
                </a:cubicBezTo>
                <a:cubicBezTo>
                  <a:pt x="108" y="604"/>
                  <a:pt x="108" y="604"/>
                  <a:pt x="108" y="604"/>
                </a:cubicBezTo>
                <a:cubicBezTo>
                  <a:pt x="108" y="605"/>
                  <a:pt x="108" y="605"/>
                  <a:pt x="109" y="605"/>
                </a:cubicBezTo>
                <a:cubicBezTo>
                  <a:pt x="109" y="605"/>
                  <a:pt x="109" y="605"/>
                  <a:pt x="109" y="605"/>
                </a:cubicBezTo>
                <a:cubicBezTo>
                  <a:pt x="110" y="605"/>
                  <a:pt x="112" y="605"/>
                  <a:pt x="113" y="604"/>
                </a:cubicBezTo>
                <a:cubicBezTo>
                  <a:pt x="113" y="604"/>
                  <a:pt x="113" y="603"/>
                  <a:pt x="113" y="603"/>
                </a:cubicBezTo>
                <a:cubicBezTo>
                  <a:pt x="113" y="602"/>
                  <a:pt x="114" y="602"/>
                  <a:pt x="114" y="602"/>
                </a:cubicBezTo>
                <a:cubicBezTo>
                  <a:pt x="115" y="602"/>
                  <a:pt x="115" y="602"/>
                  <a:pt x="115" y="602"/>
                </a:cubicBezTo>
                <a:cubicBezTo>
                  <a:pt x="115" y="602"/>
                  <a:pt x="116" y="602"/>
                  <a:pt x="117" y="602"/>
                </a:cubicBezTo>
                <a:cubicBezTo>
                  <a:pt x="117" y="602"/>
                  <a:pt x="118" y="602"/>
                  <a:pt x="118" y="601"/>
                </a:cubicBezTo>
                <a:cubicBezTo>
                  <a:pt x="118" y="601"/>
                  <a:pt x="118" y="601"/>
                  <a:pt x="118" y="601"/>
                </a:cubicBezTo>
                <a:cubicBezTo>
                  <a:pt x="119" y="601"/>
                  <a:pt x="119" y="600"/>
                  <a:pt x="120" y="600"/>
                </a:cubicBezTo>
                <a:cubicBezTo>
                  <a:pt x="120" y="599"/>
                  <a:pt x="120" y="599"/>
                  <a:pt x="120" y="599"/>
                </a:cubicBezTo>
                <a:cubicBezTo>
                  <a:pt x="120" y="598"/>
                  <a:pt x="120" y="598"/>
                  <a:pt x="121" y="598"/>
                </a:cubicBezTo>
                <a:cubicBezTo>
                  <a:pt x="121" y="598"/>
                  <a:pt x="122" y="598"/>
                  <a:pt x="122" y="598"/>
                </a:cubicBezTo>
                <a:cubicBezTo>
                  <a:pt x="122" y="598"/>
                  <a:pt x="122" y="598"/>
                  <a:pt x="122" y="598"/>
                </a:cubicBezTo>
                <a:cubicBezTo>
                  <a:pt x="123" y="597"/>
                  <a:pt x="123" y="597"/>
                  <a:pt x="123" y="596"/>
                </a:cubicBezTo>
                <a:cubicBezTo>
                  <a:pt x="123" y="595"/>
                  <a:pt x="123" y="595"/>
                  <a:pt x="124" y="595"/>
                </a:cubicBezTo>
                <a:cubicBezTo>
                  <a:pt x="124" y="594"/>
                  <a:pt x="124" y="594"/>
                  <a:pt x="124" y="594"/>
                </a:cubicBezTo>
                <a:cubicBezTo>
                  <a:pt x="125" y="593"/>
                  <a:pt x="124" y="593"/>
                  <a:pt x="124" y="593"/>
                </a:cubicBezTo>
                <a:close/>
                <a:moveTo>
                  <a:pt x="160" y="366"/>
                </a:moveTo>
                <a:cubicBezTo>
                  <a:pt x="160" y="367"/>
                  <a:pt x="160" y="367"/>
                  <a:pt x="161" y="368"/>
                </a:cubicBezTo>
                <a:cubicBezTo>
                  <a:pt x="163" y="370"/>
                  <a:pt x="165" y="369"/>
                  <a:pt x="166" y="369"/>
                </a:cubicBezTo>
                <a:cubicBezTo>
                  <a:pt x="167" y="369"/>
                  <a:pt x="167" y="369"/>
                  <a:pt x="167" y="369"/>
                </a:cubicBezTo>
                <a:cubicBezTo>
                  <a:pt x="167" y="369"/>
                  <a:pt x="168" y="369"/>
                  <a:pt x="168" y="368"/>
                </a:cubicBezTo>
                <a:cubicBezTo>
                  <a:pt x="168" y="368"/>
                  <a:pt x="168" y="368"/>
                  <a:pt x="168" y="368"/>
                </a:cubicBezTo>
                <a:cubicBezTo>
                  <a:pt x="168" y="368"/>
                  <a:pt x="168" y="368"/>
                  <a:pt x="168" y="368"/>
                </a:cubicBezTo>
                <a:cubicBezTo>
                  <a:pt x="169" y="368"/>
                  <a:pt x="169" y="368"/>
                  <a:pt x="169" y="368"/>
                </a:cubicBezTo>
                <a:cubicBezTo>
                  <a:pt x="170" y="368"/>
                  <a:pt x="170" y="368"/>
                  <a:pt x="170" y="369"/>
                </a:cubicBezTo>
                <a:cubicBezTo>
                  <a:pt x="171" y="369"/>
                  <a:pt x="171" y="369"/>
                  <a:pt x="172" y="369"/>
                </a:cubicBezTo>
                <a:cubicBezTo>
                  <a:pt x="172" y="369"/>
                  <a:pt x="172" y="370"/>
                  <a:pt x="172" y="370"/>
                </a:cubicBezTo>
                <a:cubicBezTo>
                  <a:pt x="172" y="371"/>
                  <a:pt x="172" y="371"/>
                  <a:pt x="172" y="372"/>
                </a:cubicBezTo>
                <a:cubicBezTo>
                  <a:pt x="172" y="372"/>
                  <a:pt x="173" y="373"/>
                  <a:pt x="173" y="373"/>
                </a:cubicBezTo>
                <a:cubicBezTo>
                  <a:pt x="173" y="373"/>
                  <a:pt x="173" y="374"/>
                  <a:pt x="173" y="374"/>
                </a:cubicBezTo>
                <a:cubicBezTo>
                  <a:pt x="173" y="374"/>
                  <a:pt x="173" y="374"/>
                  <a:pt x="173" y="374"/>
                </a:cubicBezTo>
                <a:cubicBezTo>
                  <a:pt x="173" y="376"/>
                  <a:pt x="174" y="376"/>
                  <a:pt x="174" y="376"/>
                </a:cubicBezTo>
                <a:cubicBezTo>
                  <a:pt x="174" y="376"/>
                  <a:pt x="175" y="377"/>
                  <a:pt x="175" y="377"/>
                </a:cubicBezTo>
                <a:cubicBezTo>
                  <a:pt x="176" y="377"/>
                  <a:pt x="177" y="377"/>
                  <a:pt x="177" y="378"/>
                </a:cubicBezTo>
                <a:cubicBezTo>
                  <a:pt x="177" y="378"/>
                  <a:pt x="177" y="378"/>
                  <a:pt x="177" y="379"/>
                </a:cubicBezTo>
                <a:cubicBezTo>
                  <a:pt x="177" y="379"/>
                  <a:pt x="176" y="379"/>
                  <a:pt x="176" y="380"/>
                </a:cubicBezTo>
                <a:cubicBezTo>
                  <a:pt x="176" y="380"/>
                  <a:pt x="176" y="381"/>
                  <a:pt x="176" y="382"/>
                </a:cubicBezTo>
                <a:cubicBezTo>
                  <a:pt x="176" y="382"/>
                  <a:pt x="176" y="382"/>
                  <a:pt x="176" y="382"/>
                </a:cubicBezTo>
                <a:cubicBezTo>
                  <a:pt x="176" y="383"/>
                  <a:pt x="177" y="383"/>
                  <a:pt x="177" y="383"/>
                </a:cubicBezTo>
                <a:cubicBezTo>
                  <a:pt x="178" y="383"/>
                  <a:pt x="178" y="383"/>
                  <a:pt x="178" y="383"/>
                </a:cubicBezTo>
                <a:cubicBezTo>
                  <a:pt x="179" y="383"/>
                  <a:pt x="180" y="382"/>
                  <a:pt x="181" y="381"/>
                </a:cubicBezTo>
                <a:cubicBezTo>
                  <a:pt x="181" y="381"/>
                  <a:pt x="181" y="381"/>
                  <a:pt x="181" y="381"/>
                </a:cubicBezTo>
                <a:cubicBezTo>
                  <a:pt x="182" y="380"/>
                  <a:pt x="182" y="380"/>
                  <a:pt x="183" y="380"/>
                </a:cubicBezTo>
                <a:cubicBezTo>
                  <a:pt x="183" y="380"/>
                  <a:pt x="183" y="380"/>
                  <a:pt x="183" y="380"/>
                </a:cubicBezTo>
                <a:cubicBezTo>
                  <a:pt x="184" y="380"/>
                  <a:pt x="185" y="380"/>
                  <a:pt x="185" y="379"/>
                </a:cubicBezTo>
                <a:cubicBezTo>
                  <a:pt x="185" y="379"/>
                  <a:pt x="186" y="379"/>
                  <a:pt x="186" y="379"/>
                </a:cubicBezTo>
                <a:cubicBezTo>
                  <a:pt x="187" y="380"/>
                  <a:pt x="187" y="380"/>
                  <a:pt x="189" y="380"/>
                </a:cubicBezTo>
                <a:cubicBezTo>
                  <a:pt x="190" y="380"/>
                  <a:pt x="190" y="379"/>
                  <a:pt x="190" y="379"/>
                </a:cubicBezTo>
                <a:cubicBezTo>
                  <a:pt x="190" y="378"/>
                  <a:pt x="190" y="376"/>
                  <a:pt x="188" y="375"/>
                </a:cubicBezTo>
                <a:cubicBezTo>
                  <a:pt x="187" y="374"/>
                  <a:pt x="186" y="373"/>
                  <a:pt x="186" y="373"/>
                </a:cubicBezTo>
                <a:cubicBezTo>
                  <a:pt x="185" y="373"/>
                  <a:pt x="185" y="373"/>
                  <a:pt x="185" y="373"/>
                </a:cubicBezTo>
                <a:cubicBezTo>
                  <a:pt x="185" y="372"/>
                  <a:pt x="184" y="372"/>
                  <a:pt x="184" y="372"/>
                </a:cubicBezTo>
                <a:cubicBezTo>
                  <a:pt x="184" y="371"/>
                  <a:pt x="184" y="371"/>
                  <a:pt x="184" y="370"/>
                </a:cubicBezTo>
                <a:cubicBezTo>
                  <a:pt x="183" y="370"/>
                  <a:pt x="182" y="369"/>
                  <a:pt x="182" y="369"/>
                </a:cubicBezTo>
                <a:cubicBezTo>
                  <a:pt x="181" y="369"/>
                  <a:pt x="181" y="369"/>
                  <a:pt x="181" y="368"/>
                </a:cubicBezTo>
                <a:cubicBezTo>
                  <a:pt x="181" y="368"/>
                  <a:pt x="181" y="368"/>
                  <a:pt x="181" y="367"/>
                </a:cubicBezTo>
                <a:cubicBezTo>
                  <a:pt x="181" y="367"/>
                  <a:pt x="180" y="367"/>
                  <a:pt x="180" y="367"/>
                </a:cubicBezTo>
                <a:cubicBezTo>
                  <a:pt x="180" y="367"/>
                  <a:pt x="180" y="367"/>
                  <a:pt x="180" y="367"/>
                </a:cubicBezTo>
                <a:cubicBezTo>
                  <a:pt x="181" y="366"/>
                  <a:pt x="181" y="366"/>
                  <a:pt x="181" y="366"/>
                </a:cubicBezTo>
                <a:cubicBezTo>
                  <a:pt x="181" y="365"/>
                  <a:pt x="181" y="365"/>
                  <a:pt x="180" y="364"/>
                </a:cubicBezTo>
                <a:cubicBezTo>
                  <a:pt x="179" y="363"/>
                  <a:pt x="177" y="362"/>
                  <a:pt x="177" y="362"/>
                </a:cubicBezTo>
                <a:cubicBezTo>
                  <a:pt x="176" y="362"/>
                  <a:pt x="175" y="362"/>
                  <a:pt x="174" y="362"/>
                </a:cubicBezTo>
                <a:cubicBezTo>
                  <a:pt x="173" y="362"/>
                  <a:pt x="173" y="362"/>
                  <a:pt x="173" y="362"/>
                </a:cubicBezTo>
                <a:cubicBezTo>
                  <a:pt x="172" y="362"/>
                  <a:pt x="172" y="362"/>
                  <a:pt x="171" y="362"/>
                </a:cubicBezTo>
                <a:cubicBezTo>
                  <a:pt x="171" y="362"/>
                  <a:pt x="171" y="362"/>
                  <a:pt x="171" y="362"/>
                </a:cubicBezTo>
                <a:cubicBezTo>
                  <a:pt x="171" y="362"/>
                  <a:pt x="171" y="361"/>
                  <a:pt x="170" y="361"/>
                </a:cubicBezTo>
                <a:cubicBezTo>
                  <a:pt x="170" y="361"/>
                  <a:pt x="169" y="361"/>
                  <a:pt x="169" y="360"/>
                </a:cubicBezTo>
                <a:cubicBezTo>
                  <a:pt x="169" y="360"/>
                  <a:pt x="169" y="359"/>
                  <a:pt x="169" y="358"/>
                </a:cubicBezTo>
                <a:cubicBezTo>
                  <a:pt x="169" y="358"/>
                  <a:pt x="169" y="358"/>
                  <a:pt x="169" y="358"/>
                </a:cubicBezTo>
                <a:cubicBezTo>
                  <a:pt x="169" y="357"/>
                  <a:pt x="169" y="356"/>
                  <a:pt x="168" y="355"/>
                </a:cubicBezTo>
                <a:cubicBezTo>
                  <a:pt x="168" y="355"/>
                  <a:pt x="168" y="355"/>
                  <a:pt x="167" y="355"/>
                </a:cubicBezTo>
                <a:cubicBezTo>
                  <a:pt x="167" y="355"/>
                  <a:pt x="167" y="355"/>
                  <a:pt x="167" y="355"/>
                </a:cubicBezTo>
                <a:cubicBezTo>
                  <a:pt x="166" y="356"/>
                  <a:pt x="166" y="356"/>
                  <a:pt x="166" y="357"/>
                </a:cubicBezTo>
                <a:cubicBezTo>
                  <a:pt x="165" y="357"/>
                  <a:pt x="165" y="357"/>
                  <a:pt x="165" y="357"/>
                </a:cubicBezTo>
                <a:cubicBezTo>
                  <a:pt x="165" y="358"/>
                  <a:pt x="165" y="358"/>
                  <a:pt x="164" y="359"/>
                </a:cubicBezTo>
                <a:cubicBezTo>
                  <a:pt x="164" y="359"/>
                  <a:pt x="164" y="359"/>
                  <a:pt x="164" y="360"/>
                </a:cubicBezTo>
                <a:cubicBezTo>
                  <a:pt x="164" y="360"/>
                  <a:pt x="163" y="360"/>
                  <a:pt x="163" y="360"/>
                </a:cubicBezTo>
                <a:cubicBezTo>
                  <a:pt x="162" y="360"/>
                  <a:pt x="162" y="361"/>
                  <a:pt x="161" y="361"/>
                </a:cubicBezTo>
                <a:cubicBezTo>
                  <a:pt x="161" y="361"/>
                  <a:pt x="160" y="362"/>
                  <a:pt x="160" y="363"/>
                </a:cubicBezTo>
                <a:cubicBezTo>
                  <a:pt x="160" y="364"/>
                  <a:pt x="160" y="364"/>
                  <a:pt x="160" y="365"/>
                </a:cubicBezTo>
                <a:cubicBezTo>
                  <a:pt x="160" y="365"/>
                  <a:pt x="160" y="365"/>
                  <a:pt x="160" y="366"/>
                </a:cubicBezTo>
                <a:close/>
                <a:moveTo>
                  <a:pt x="189" y="450"/>
                </a:moveTo>
                <a:cubicBezTo>
                  <a:pt x="189" y="450"/>
                  <a:pt x="189" y="450"/>
                  <a:pt x="189" y="450"/>
                </a:cubicBezTo>
                <a:cubicBezTo>
                  <a:pt x="189" y="450"/>
                  <a:pt x="189" y="449"/>
                  <a:pt x="189" y="449"/>
                </a:cubicBezTo>
                <a:cubicBezTo>
                  <a:pt x="188" y="449"/>
                  <a:pt x="188" y="448"/>
                  <a:pt x="187" y="448"/>
                </a:cubicBezTo>
                <a:cubicBezTo>
                  <a:pt x="186" y="448"/>
                  <a:pt x="186" y="449"/>
                  <a:pt x="185" y="450"/>
                </a:cubicBezTo>
                <a:cubicBezTo>
                  <a:pt x="185" y="450"/>
                  <a:pt x="185" y="450"/>
                  <a:pt x="185" y="450"/>
                </a:cubicBezTo>
                <a:cubicBezTo>
                  <a:pt x="184" y="450"/>
                  <a:pt x="184" y="450"/>
                  <a:pt x="184" y="450"/>
                </a:cubicBezTo>
                <a:cubicBezTo>
                  <a:pt x="183" y="450"/>
                  <a:pt x="183" y="451"/>
                  <a:pt x="183" y="451"/>
                </a:cubicBezTo>
                <a:cubicBezTo>
                  <a:pt x="183" y="451"/>
                  <a:pt x="182" y="451"/>
                  <a:pt x="182" y="451"/>
                </a:cubicBezTo>
                <a:cubicBezTo>
                  <a:pt x="182" y="451"/>
                  <a:pt x="181" y="451"/>
                  <a:pt x="180" y="451"/>
                </a:cubicBezTo>
                <a:cubicBezTo>
                  <a:pt x="179" y="451"/>
                  <a:pt x="178" y="451"/>
                  <a:pt x="178" y="451"/>
                </a:cubicBezTo>
                <a:cubicBezTo>
                  <a:pt x="177" y="450"/>
                  <a:pt x="177" y="450"/>
                  <a:pt x="176" y="450"/>
                </a:cubicBezTo>
                <a:cubicBezTo>
                  <a:pt x="176" y="450"/>
                  <a:pt x="176" y="450"/>
                  <a:pt x="176" y="450"/>
                </a:cubicBezTo>
                <a:cubicBezTo>
                  <a:pt x="175" y="450"/>
                  <a:pt x="175" y="450"/>
                  <a:pt x="174" y="451"/>
                </a:cubicBezTo>
                <a:cubicBezTo>
                  <a:pt x="174" y="451"/>
                  <a:pt x="174" y="451"/>
                  <a:pt x="174" y="451"/>
                </a:cubicBezTo>
                <a:cubicBezTo>
                  <a:pt x="174" y="451"/>
                  <a:pt x="174" y="451"/>
                  <a:pt x="174" y="451"/>
                </a:cubicBezTo>
                <a:cubicBezTo>
                  <a:pt x="174" y="452"/>
                  <a:pt x="174" y="452"/>
                  <a:pt x="174" y="452"/>
                </a:cubicBezTo>
                <a:cubicBezTo>
                  <a:pt x="175" y="452"/>
                  <a:pt x="175" y="452"/>
                  <a:pt x="175" y="452"/>
                </a:cubicBezTo>
                <a:cubicBezTo>
                  <a:pt x="174" y="453"/>
                  <a:pt x="174" y="453"/>
                  <a:pt x="174" y="453"/>
                </a:cubicBezTo>
                <a:cubicBezTo>
                  <a:pt x="174" y="453"/>
                  <a:pt x="174" y="453"/>
                  <a:pt x="174" y="454"/>
                </a:cubicBezTo>
                <a:cubicBezTo>
                  <a:pt x="174" y="454"/>
                  <a:pt x="174" y="454"/>
                  <a:pt x="174" y="454"/>
                </a:cubicBezTo>
                <a:cubicBezTo>
                  <a:pt x="174" y="455"/>
                  <a:pt x="175" y="455"/>
                  <a:pt x="175" y="455"/>
                </a:cubicBezTo>
                <a:cubicBezTo>
                  <a:pt x="175" y="456"/>
                  <a:pt x="175" y="456"/>
                  <a:pt x="176" y="456"/>
                </a:cubicBezTo>
                <a:cubicBezTo>
                  <a:pt x="176" y="456"/>
                  <a:pt x="176" y="457"/>
                  <a:pt x="176" y="457"/>
                </a:cubicBezTo>
                <a:cubicBezTo>
                  <a:pt x="177" y="457"/>
                  <a:pt x="177" y="458"/>
                  <a:pt x="178" y="458"/>
                </a:cubicBezTo>
                <a:cubicBezTo>
                  <a:pt x="178" y="459"/>
                  <a:pt x="178" y="459"/>
                  <a:pt x="178" y="459"/>
                </a:cubicBezTo>
                <a:cubicBezTo>
                  <a:pt x="178" y="459"/>
                  <a:pt x="178" y="460"/>
                  <a:pt x="180" y="460"/>
                </a:cubicBezTo>
                <a:cubicBezTo>
                  <a:pt x="180" y="460"/>
                  <a:pt x="181" y="460"/>
                  <a:pt x="181" y="460"/>
                </a:cubicBezTo>
                <a:cubicBezTo>
                  <a:pt x="182" y="461"/>
                  <a:pt x="182" y="461"/>
                  <a:pt x="183" y="461"/>
                </a:cubicBezTo>
                <a:cubicBezTo>
                  <a:pt x="183" y="461"/>
                  <a:pt x="183" y="461"/>
                  <a:pt x="183" y="461"/>
                </a:cubicBezTo>
                <a:cubicBezTo>
                  <a:pt x="184" y="461"/>
                  <a:pt x="184" y="461"/>
                  <a:pt x="184" y="461"/>
                </a:cubicBezTo>
                <a:cubicBezTo>
                  <a:pt x="184" y="461"/>
                  <a:pt x="185" y="460"/>
                  <a:pt x="185" y="460"/>
                </a:cubicBezTo>
                <a:cubicBezTo>
                  <a:pt x="185" y="460"/>
                  <a:pt x="185" y="460"/>
                  <a:pt x="186" y="460"/>
                </a:cubicBezTo>
                <a:cubicBezTo>
                  <a:pt x="186" y="460"/>
                  <a:pt x="186" y="460"/>
                  <a:pt x="187" y="460"/>
                </a:cubicBezTo>
                <a:cubicBezTo>
                  <a:pt x="187" y="460"/>
                  <a:pt x="187" y="460"/>
                  <a:pt x="187" y="460"/>
                </a:cubicBezTo>
                <a:cubicBezTo>
                  <a:pt x="187" y="460"/>
                  <a:pt x="188" y="460"/>
                  <a:pt x="188" y="460"/>
                </a:cubicBezTo>
                <a:cubicBezTo>
                  <a:pt x="189" y="460"/>
                  <a:pt x="189" y="460"/>
                  <a:pt x="189" y="460"/>
                </a:cubicBezTo>
                <a:cubicBezTo>
                  <a:pt x="189" y="460"/>
                  <a:pt x="190" y="460"/>
                  <a:pt x="190" y="460"/>
                </a:cubicBezTo>
                <a:cubicBezTo>
                  <a:pt x="190" y="460"/>
                  <a:pt x="191" y="459"/>
                  <a:pt x="191" y="458"/>
                </a:cubicBezTo>
                <a:cubicBezTo>
                  <a:pt x="191" y="458"/>
                  <a:pt x="191" y="458"/>
                  <a:pt x="191" y="458"/>
                </a:cubicBezTo>
                <a:cubicBezTo>
                  <a:pt x="190" y="457"/>
                  <a:pt x="190" y="456"/>
                  <a:pt x="191" y="456"/>
                </a:cubicBezTo>
                <a:cubicBezTo>
                  <a:pt x="191" y="456"/>
                  <a:pt x="192" y="455"/>
                  <a:pt x="192" y="455"/>
                </a:cubicBezTo>
                <a:cubicBezTo>
                  <a:pt x="193" y="453"/>
                  <a:pt x="192" y="452"/>
                  <a:pt x="191" y="451"/>
                </a:cubicBezTo>
                <a:cubicBezTo>
                  <a:pt x="190" y="451"/>
                  <a:pt x="190" y="451"/>
                  <a:pt x="189" y="450"/>
                </a:cubicBezTo>
                <a:close/>
                <a:moveTo>
                  <a:pt x="98" y="599"/>
                </a:moveTo>
                <a:cubicBezTo>
                  <a:pt x="98" y="599"/>
                  <a:pt x="98" y="599"/>
                  <a:pt x="98" y="599"/>
                </a:cubicBezTo>
                <a:cubicBezTo>
                  <a:pt x="98" y="599"/>
                  <a:pt x="97" y="599"/>
                  <a:pt x="97" y="600"/>
                </a:cubicBezTo>
                <a:cubicBezTo>
                  <a:pt x="97" y="600"/>
                  <a:pt x="97" y="600"/>
                  <a:pt x="97" y="601"/>
                </a:cubicBezTo>
                <a:cubicBezTo>
                  <a:pt x="97" y="601"/>
                  <a:pt x="97" y="601"/>
                  <a:pt x="97" y="602"/>
                </a:cubicBezTo>
                <a:cubicBezTo>
                  <a:pt x="97" y="602"/>
                  <a:pt x="97" y="602"/>
                  <a:pt x="98" y="603"/>
                </a:cubicBezTo>
                <a:cubicBezTo>
                  <a:pt x="98" y="603"/>
                  <a:pt x="98" y="603"/>
                  <a:pt x="98" y="603"/>
                </a:cubicBezTo>
                <a:cubicBezTo>
                  <a:pt x="99" y="603"/>
                  <a:pt x="99" y="603"/>
                  <a:pt x="99" y="602"/>
                </a:cubicBezTo>
                <a:cubicBezTo>
                  <a:pt x="100" y="602"/>
                  <a:pt x="100" y="602"/>
                  <a:pt x="100" y="601"/>
                </a:cubicBezTo>
                <a:cubicBezTo>
                  <a:pt x="100" y="601"/>
                  <a:pt x="100" y="601"/>
                  <a:pt x="100" y="600"/>
                </a:cubicBezTo>
                <a:cubicBezTo>
                  <a:pt x="100" y="600"/>
                  <a:pt x="99" y="599"/>
                  <a:pt x="98" y="599"/>
                </a:cubicBezTo>
                <a:close/>
                <a:moveTo>
                  <a:pt x="212" y="339"/>
                </a:moveTo>
                <a:cubicBezTo>
                  <a:pt x="213" y="339"/>
                  <a:pt x="213" y="338"/>
                  <a:pt x="213" y="338"/>
                </a:cubicBezTo>
                <a:cubicBezTo>
                  <a:pt x="214" y="338"/>
                  <a:pt x="214" y="338"/>
                  <a:pt x="214" y="338"/>
                </a:cubicBezTo>
                <a:cubicBezTo>
                  <a:pt x="214" y="337"/>
                  <a:pt x="214" y="336"/>
                  <a:pt x="213" y="335"/>
                </a:cubicBezTo>
                <a:cubicBezTo>
                  <a:pt x="213" y="335"/>
                  <a:pt x="213" y="335"/>
                  <a:pt x="212" y="335"/>
                </a:cubicBezTo>
                <a:cubicBezTo>
                  <a:pt x="211" y="335"/>
                  <a:pt x="211" y="335"/>
                  <a:pt x="211" y="335"/>
                </a:cubicBezTo>
                <a:cubicBezTo>
                  <a:pt x="210" y="335"/>
                  <a:pt x="210" y="336"/>
                  <a:pt x="210" y="337"/>
                </a:cubicBezTo>
                <a:cubicBezTo>
                  <a:pt x="210" y="337"/>
                  <a:pt x="210" y="337"/>
                  <a:pt x="211" y="338"/>
                </a:cubicBezTo>
                <a:cubicBezTo>
                  <a:pt x="211" y="338"/>
                  <a:pt x="212" y="339"/>
                  <a:pt x="212" y="339"/>
                </a:cubicBezTo>
                <a:close/>
                <a:moveTo>
                  <a:pt x="158" y="583"/>
                </a:moveTo>
                <a:cubicBezTo>
                  <a:pt x="158" y="583"/>
                  <a:pt x="157" y="583"/>
                  <a:pt x="157" y="583"/>
                </a:cubicBezTo>
                <a:cubicBezTo>
                  <a:pt x="157" y="583"/>
                  <a:pt x="157" y="583"/>
                  <a:pt x="157" y="583"/>
                </a:cubicBezTo>
                <a:cubicBezTo>
                  <a:pt x="157" y="583"/>
                  <a:pt x="157" y="583"/>
                  <a:pt x="157" y="583"/>
                </a:cubicBezTo>
                <a:cubicBezTo>
                  <a:pt x="156" y="583"/>
                  <a:pt x="156" y="583"/>
                  <a:pt x="156" y="583"/>
                </a:cubicBezTo>
                <a:cubicBezTo>
                  <a:pt x="155" y="583"/>
                  <a:pt x="155" y="583"/>
                  <a:pt x="155" y="584"/>
                </a:cubicBezTo>
                <a:cubicBezTo>
                  <a:pt x="155" y="585"/>
                  <a:pt x="156" y="586"/>
                  <a:pt x="157" y="586"/>
                </a:cubicBezTo>
                <a:cubicBezTo>
                  <a:pt x="157" y="586"/>
                  <a:pt x="157" y="586"/>
                  <a:pt x="157" y="586"/>
                </a:cubicBezTo>
                <a:cubicBezTo>
                  <a:pt x="158" y="586"/>
                  <a:pt x="158" y="585"/>
                  <a:pt x="159" y="585"/>
                </a:cubicBezTo>
                <a:cubicBezTo>
                  <a:pt x="159" y="584"/>
                  <a:pt x="159" y="584"/>
                  <a:pt x="158" y="583"/>
                </a:cubicBezTo>
                <a:close/>
                <a:moveTo>
                  <a:pt x="65" y="612"/>
                </a:moveTo>
                <a:cubicBezTo>
                  <a:pt x="65" y="612"/>
                  <a:pt x="65" y="612"/>
                  <a:pt x="65" y="612"/>
                </a:cubicBezTo>
                <a:cubicBezTo>
                  <a:pt x="64" y="612"/>
                  <a:pt x="64" y="613"/>
                  <a:pt x="64" y="613"/>
                </a:cubicBezTo>
                <a:cubicBezTo>
                  <a:pt x="63" y="613"/>
                  <a:pt x="62" y="613"/>
                  <a:pt x="61" y="612"/>
                </a:cubicBezTo>
                <a:cubicBezTo>
                  <a:pt x="60" y="612"/>
                  <a:pt x="59" y="612"/>
                  <a:pt x="58" y="612"/>
                </a:cubicBezTo>
                <a:cubicBezTo>
                  <a:pt x="57" y="613"/>
                  <a:pt x="57" y="613"/>
                  <a:pt x="57" y="613"/>
                </a:cubicBezTo>
                <a:cubicBezTo>
                  <a:pt x="56" y="613"/>
                  <a:pt x="56" y="614"/>
                  <a:pt x="56" y="615"/>
                </a:cubicBezTo>
                <a:cubicBezTo>
                  <a:pt x="56" y="616"/>
                  <a:pt x="58" y="617"/>
                  <a:pt x="59" y="616"/>
                </a:cubicBezTo>
                <a:cubicBezTo>
                  <a:pt x="59" y="616"/>
                  <a:pt x="59" y="616"/>
                  <a:pt x="59" y="616"/>
                </a:cubicBezTo>
                <a:cubicBezTo>
                  <a:pt x="60" y="616"/>
                  <a:pt x="60" y="616"/>
                  <a:pt x="60" y="616"/>
                </a:cubicBezTo>
                <a:cubicBezTo>
                  <a:pt x="60" y="616"/>
                  <a:pt x="60" y="616"/>
                  <a:pt x="61" y="616"/>
                </a:cubicBezTo>
                <a:cubicBezTo>
                  <a:pt x="61" y="616"/>
                  <a:pt x="61" y="616"/>
                  <a:pt x="61" y="616"/>
                </a:cubicBezTo>
                <a:cubicBezTo>
                  <a:pt x="62" y="616"/>
                  <a:pt x="62" y="616"/>
                  <a:pt x="63" y="616"/>
                </a:cubicBezTo>
                <a:cubicBezTo>
                  <a:pt x="63" y="616"/>
                  <a:pt x="64" y="616"/>
                  <a:pt x="64" y="616"/>
                </a:cubicBezTo>
                <a:cubicBezTo>
                  <a:pt x="65" y="616"/>
                  <a:pt x="65" y="616"/>
                  <a:pt x="65" y="616"/>
                </a:cubicBezTo>
                <a:cubicBezTo>
                  <a:pt x="66" y="616"/>
                  <a:pt x="67" y="615"/>
                  <a:pt x="67" y="614"/>
                </a:cubicBezTo>
                <a:cubicBezTo>
                  <a:pt x="67" y="613"/>
                  <a:pt x="66" y="612"/>
                  <a:pt x="65" y="612"/>
                </a:cubicBezTo>
                <a:close/>
                <a:moveTo>
                  <a:pt x="16" y="610"/>
                </a:moveTo>
                <a:cubicBezTo>
                  <a:pt x="15" y="610"/>
                  <a:pt x="15" y="610"/>
                  <a:pt x="14" y="610"/>
                </a:cubicBezTo>
                <a:cubicBezTo>
                  <a:pt x="14" y="609"/>
                  <a:pt x="14" y="609"/>
                  <a:pt x="14" y="609"/>
                </a:cubicBezTo>
                <a:cubicBezTo>
                  <a:pt x="13" y="609"/>
                  <a:pt x="12" y="609"/>
                  <a:pt x="11" y="609"/>
                </a:cubicBezTo>
                <a:cubicBezTo>
                  <a:pt x="11" y="609"/>
                  <a:pt x="10" y="610"/>
                  <a:pt x="10" y="612"/>
                </a:cubicBezTo>
                <a:cubicBezTo>
                  <a:pt x="10" y="612"/>
                  <a:pt x="11" y="613"/>
                  <a:pt x="12" y="614"/>
                </a:cubicBezTo>
                <a:cubicBezTo>
                  <a:pt x="12" y="614"/>
                  <a:pt x="12" y="614"/>
                  <a:pt x="12" y="614"/>
                </a:cubicBezTo>
                <a:cubicBezTo>
                  <a:pt x="12" y="615"/>
                  <a:pt x="12" y="615"/>
                  <a:pt x="13" y="616"/>
                </a:cubicBezTo>
                <a:cubicBezTo>
                  <a:pt x="13" y="616"/>
                  <a:pt x="14" y="616"/>
                  <a:pt x="14" y="616"/>
                </a:cubicBezTo>
                <a:cubicBezTo>
                  <a:pt x="16" y="616"/>
                  <a:pt x="17" y="614"/>
                  <a:pt x="17" y="613"/>
                </a:cubicBezTo>
                <a:cubicBezTo>
                  <a:pt x="17" y="612"/>
                  <a:pt x="17" y="611"/>
                  <a:pt x="16" y="610"/>
                </a:cubicBezTo>
                <a:close/>
                <a:moveTo>
                  <a:pt x="98" y="603"/>
                </a:moveTo>
                <a:cubicBezTo>
                  <a:pt x="98" y="603"/>
                  <a:pt x="98" y="603"/>
                  <a:pt x="98" y="603"/>
                </a:cubicBezTo>
                <a:cubicBezTo>
                  <a:pt x="98" y="603"/>
                  <a:pt x="98" y="603"/>
                  <a:pt x="97" y="603"/>
                </a:cubicBezTo>
                <a:cubicBezTo>
                  <a:pt x="97" y="603"/>
                  <a:pt x="96" y="603"/>
                  <a:pt x="96" y="603"/>
                </a:cubicBezTo>
                <a:cubicBezTo>
                  <a:pt x="96" y="604"/>
                  <a:pt x="96" y="605"/>
                  <a:pt x="96" y="606"/>
                </a:cubicBezTo>
                <a:cubicBezTo>
                  <a:pt x="97" y="606"/>
                  <a:pt x="97" y="606"/>
                  <a:pt x="98" y="606"/>
                </a:cubicBezTo>
                <a:cubicBezTo>
                  <a:pt x="98" y="606"/>
                  <a:pt x="98" y="606"/>
                  <a:pt x="98" y="606"/>
                </a:cubicBezTo>
                <a:cubicBezTo>
                  <a:pt x="99" y="606"/>
                  <a:pt x="99" y="606"/>
                  <a:pt x="99" y="606"/>
                </a:cubicBezTo>
                <a:cubicBezTo>
                  <a:pt x="100" y="605"/>
                  <a:pt x="100" y="605"/>
                  <a:pt x="100" y="605"/>
                </a:cubicBezTo>
                <a:cubicBezTo>
                  <a:pt x="99" y="604"/>
                  <a:pt x="99" y="603"/>
                  <a:pt x="98" y="603"/>
                </a:cubicBezTo>
                <a:close/>
                <a:moveTo>
                  <a:pt x="4" y="610"/>
                </a:moveTo>
                <a:cubicBezTo>
                  <a:pt x="4" y="610"/>
                  <a:pt x="3" y="610"/>
                  <a:pt x="3" y="611"/>
                </a:cubicBezTo>
                <a:cubicBezTo>
                  <a:pt x="3" y="611"/>
                  <a:pt x="3" y="611"/>
                  <a:pt x="3" y="611"/>
                </a:cubicBezTo>
                <a:cubicBezTo>
                  <a:pt x="2" y="611"/>
                  <a:pt x="2" y="612"/>
                  <a:pt x="2" y="612"/>
                </a:cubicBezTo>
                <a:cubicBezTo>
                  <a:pt x="2" y="613"/>
                  <a:pt x="3" y="614"/>
                  <a:pt x="4" y="614"/>
                </a:cubicBezTo>
                <a:cubicBezTo>
                  <a:pt x="4" y="613"/>
                  <a:pt x="4" y="613"/>
                  <a:pt x="4" y="613"/>
                </a:cubicBezTo>
                <a:cubicBezTo>
                  <a:pt x="4" y="614"/>
                  <a:pt x="4" y="614"/>
                  <a:pt x="4" y="614"/>
                </a:cubicBezTo>
                <a:cubicBezTo>
                  <a:pt x="4" y="614"/>
                  <a:pt x="4" y="614"/>
                  <a:pt x="4" y="614"/>
                </a:cubicBezTo>
                <a:cubicBezTo>
                  <a:pt x="5" y="614"/>
                  <a:pt x="5" y="614"/>
                  <a:pt x="5" y="614"/>
                </a:cubicBezTo>
                <a:cubicBezTo>
                  <a:pt x="6" y="613"/>
                  <a:pt x="6" y="612"/>
                  <a:pt x="6" y="612"/>
                </a:cubicBezTo>
                <a:cubicBezTo>
                  <a:pt x="6" y="611"/>
                  <a:pt x="6" y="611"/>
                  <a:pt x="6" y="610"/>
                </a:cubicBezTo>
                <a:cubicBezTo>
                  <a:pt x="5" y="610"/>
                  <a:pt x="5" y="610"/>
                  <a:pt x="4" y="610"/>
                </a:cubicBezTo>
                <a:close/>
                <a:moveTo>
                  <a:pt x="27" y="611"/>
                </a:moveTo>
                <a:cubicBezTo>
                  <a:pt x="27" y="611"/>
                  <a:pt x="26" y="612"/>
                  <a:pt x="26" y="612"/>
                </a:cubicBezTo>
                <a:cubicBezTo>
                  <a:pt x="26" y="613"/>
                  <a:pt x="25" y="613"/>
                  <a:pt x="25" y="613"/>
                </a:cubicBezTo>
                <a:cubicBezTo>
                  <a:pt x="25" y="614"/>
                  <a:pt x="25" y="614"/>
                  <a:pt x="25" y="614"/>
                </a:cubicBezTo>
                <a:cubicBezTo>
                  <a:pt x="25" y="614"/>
                  <a:pt x="24" y="614"/>
                  <a:pt x="24" y="615"/>
                </a:cubicBezTo>
                <a:cubicBezTo>
                  <a:pt x="24" y="616"/>
                  <a:pt x="24" y="617"/>
                  <a:pt x="25" y="618"/>
                </a:cubicBezTo>
                <a:cubicBezTo>
                  <a:pt x="25" y="618"/>
                  <a:pt x="25" y="618"/>
                  <a:pt x="26" y="618"/>
                </a:cubicBezTo>
                <a:cubicBezTo>
                  <a:pt x="26" y="618"/>
                  <a:pt x="27" y="618"/>
                  <a:pt x="27" y="618"/>
                </a:cubicBezTo>
                <a:cubicBezTo>
                  <a:pt x="27" y="618"/>
                  <a:pt x="27" y="618"/>
                  <a:pt x="27" y="618"/>
                </a:cubicBezTo>
                <a:cubicBezTo>
                  <a:pt x="27" y="617"/>
                  <a:pt x="28" y="617"/>
                  <a:pt x="28" y="617"/>
                </a:cubicBezTo>
                <a:cubicBezTo>
                  <a:pt x="28" y="617"/>
                  <a:pt x="28" y="617"/>
                  <a:pt x="28" y="617"/>
                </a:cubicBezTo>
                <a:cubicBezTo>
                  <a:pt x="29" y="617"/>
                  <a:pt x="30" y="616"/>
                  <a:pt x="30" y="615"/>
                </a:cubicBezTo>
                <a:cubicBezTo>
                  <a:pt x="30" y="614"/>
                  <a:pt x="30" y="614"/>
                  <a:pt x="30" y="613"/>
                </a:cubicBezTo>
                <a:cubicBezTo>
                  <a:pt x="29" y="612"/>
                  <a:pt x="29" y="611"/>
                  <a:pt x="27" y="611"/>
                </a:cubicBezTo>
                <a:close/>
                <a:moveTo>
                  <a:pt x="124" y="434"/>
                </a:moveTo>
                <a:cubicBezTo>
                  <a:pt x="124" y="434"/>
                  <a:pt x="124" y="434"/>
                  <a:pt x="124" y="434"/>
                </a:cubicBezTo>
                <a:cubicBezTo>
                  <a:pt x="124" y="434"/>
                  <a:pt x="125" y="433"/>
                  <a:pt x="125" y="433"/>
                </a:cubicBezTo>
                <a:cubicBezTo>
                  <a:pt x="125" y="433"/>
                  <a:pt x="125" y="433"/>
                  <a:pt x="125" y="433"/>
                </a:cubicBezTo>
                <a:cubicBezTo>
                  <a:pt x="125" y="433"/>
                  <a:pt x="126" y="433"/>
                  <a:pt x="126" y="432"/>
                </a:cubicBezTo>
                <a:cubicBezTo>
                  <a:pt x="126" y="432"/>
                  <a:pt x="126" y="431"/>
                  <a:pt x="126" y="431"/>
                </a:cubicBezTo>
                <a:cubicBezTo>
                  <a:pt x="126" y="430"/>
                  <a:pt x="125" y="429"/>
                  <a:pt x="125" y="429"/>
                </a:cubicBezTo>
                <a:cubicBezTo>
                  <a:pt x="125" y="429"/>
                  <a:pt x="125" y="429"/>
                  <a:pt x="125" y="429"/>
                </a:cubicBezTo>
                <a:cubicBezTo>
                  <a:pt x="124" y="429"/>
                  <a:pt x="123" y="430"/>
                  <a:pt x="123" y="430"/>
                </a:cubicBezTo>
                <a:cubicBezTo>
                  <a:pt x="122" y="431"/>
                  <a:pt x="122" y="431"/>
                  <a:pt x="122" y="432"/>
                </a:cubicBezTo>
                <a:cubicBezTo>
                  <a:pt x="122" y="433"/>
                  <a:pt x="123" y="434"/>
                  <a:pt x="124" y="434"/>
                </a:cubicBezTo>
                <a:close/>
                <a:moveTo>
                  <a:pt x="22" y="611"/>
                </a:moveTo>
                <a:cubicBezTo>
                  <a:pt x="22" y="611"/>
                  <a:pt x="21" y="611"/>
                  <a:pt x="21" y="611"/>
                </a:cubicBezTo>
                <a:cubicBezTo>
                  <a:pt x="21" y="611"/>
                  <a:pt x="21" y="612"/>
                  <a:pt x="21" y="612"/>
                </a:cubicBezTo>
                <a:cubicBezTo>
                  <a:pt x="20" y="612"/>
                  <a:pt x="20" y="613"/>
                  <a:pt x="20" y="613"/>
                </a:cubicBezTo>
                <a:cubicBezTo>
                  <a:pt x="20" y="613"/>
                  <a:pt x="20" y="614"/>
                  <a:pt x="20" y="614"/>
                </a:cubicBezTo>
                <a:cubicBezTo>
                  <a:pt x="20" y="614"/>
                  <a:pt x="20" y="614"/>
                  <a:pt x="20" y="614"/>
                </a:cubicBezTo>
                <a:cubicBezTo>
                  <a:pt x="19" y="614"/>
                  <a:pt x="19" y="615"/>
                  <a:pt x="19" y="616"/>
                </a:cubicBezTo>
                <a:cubicBezTo>
                  <a:pt x="19" y="617"/>
                  <a:pt x="20" y="617"/>
                  <a:pt x="20" y="617"/>
                </a:cubicBezTo>
                <a:cubicBezTo>
                  <a:pt x="21" y="617"/>
                  <a:pt x="21" y="617"/>
                  <a:pt x="21" y="617"/>
                </a:cubicBezTo>
                <a:cubicBezTo>
                  <a:pt x="22" y="617"/>
                  <a:pt x="22" y="617"/>
                  <a:pt x="23" y="616"/>
                </a:cubicBezTo>
                <a:cubicBezTo>
                  <a:pt x="23" y="615"/>
                  <a:pt x="23" y="615"/>
                  <a:pt x="23" y="614"/>
                </a:cubicBezTo>
                <a:cubicBezTo>
                  <a:pt x="24" y="614"/>
                  <a:pt x="24" y="613"/>
                  <a:pt x="24" y="612"/>
                </a:cubicBezTo>
                <a:cubicBezTo>
                  <a:pt x="24" y="611"/>
                  <a:pt x="23" y="611"/>
                  <a:pt x="22" y="611"/>
                </a:cubicBezTo>
                <a:close/>
                <a:moveTo>
                  <a:pt x="86" y="606"/>
                </a:moveTo>
                <a:cubicBezTo>
                  <a:pt x="86" y="606"/>
                  <a:pt x="85" y="606"/>
                  <a:pt x="85" y="606"/>
                </a:cubicBezTo>
                <a:cubicBezTo>
                  <a:pt x="84" y="606"/>
                  <a:pt x="84" y="606"/>
                  <a:pt x="84" y="607"/>
                </a:cubicBezTo>
                <a:cubicBezTo>
                  <a:pt x="84" y="607"/>
                  <a:pt x="84" y="608"/>
                  <a:pt x="84" y="608"/>
                </a:cubicBezTo>
                <a:cubicBezTo>
                  <a:pt x="84" y="608"/>
                  <a:pt x="84" y="609"/>
                  <a:pt x="84" y="609"/>
                </a:cubicBezTo>
                <a:cubicBezTo>
                  <a:pt x="84" y="609"/>
                  <a:pt x="85" y="610"/>
                  <a:pt x="86" y="610"/>
                </a:cubicBezTo>
                <a:cubicBezTo>
                  <a:pt x="86" y="610"/>
                  <a:pt x="86" y="610"/>
                  <a:pt x="87" y="610"/>
                </a:cubicBezTo>
                <a:cubicBezTo>
                  <a:pt x="87" y="609"/>
                  <a:pt x="87" y="608"/>
                  <a:pt x="87" y="607"/>
                </a:cubicBezTo>
                <a:cubicBezTo>
                  <a:pt x="87" y="607"/>
                  <a:pt x="86" y="607"/>
                  <a:pt x="86" y="606"/>
                </a:cubicBezTo>
                <a:close/>
                <a:moveTo>
                  <a:pt x="92" y="603"/>
                </a:moveTo>
                <a:cubicBezTo>
                  <a:pt x="92" y="603"/>
                  <a:pt x="92" y="603"/>
                  <a:pt x="92" y="603"/>
                </a:cubicBezTo>
                <a:cubicBezTo>
                  <a:pt x="92" y="603"/>
                  <a:pt x="91" y="603"/>
                  <a:pt x="90" y="603"/>
                </a:cubicBezTo>
                <a:cubicBezTo>
                  <a:pt x="90" y="603"/>
                  <a:pt x="89" y="604"/>
                  <a:pt x="89" y="605"/>
                </a:cubicBezTo>
                <a:cubicBezTo>
                  <a:pt x="89" y="605"/>
                  <a:pt x="88" y="607"/>
                  <a:pt x="90" y="607"/>
                </a:cubicBezTo>
                <a:cubicBezTo>
                  <a:pt x="90" y="607"/>
                  <a:pt x="91" y="608"/>
                  <a:pt x="91" y="608"/>
                </a:cubicBezTo>
                <a:cubicBezTo>
                  <a:pt x="91" y="608"/>
                  <a:pt x="92" y="607"/>
                  <a:pt x="92" y="607"/>
                </a:cubicBezTo>
                <a:cubicBezTo>
                  <a:pt x="92" y="607"/>
                  <a:pt x="92" y="607"/>
                  <a:pt x="92" y="607"/>
                </a:cubicBezTo>
                <a:cubicBezTo>
                  <a:pt x="93" y="606"/>
                  <a:pt x="93" y="606"/>
                  <a:pt x="94" y="605"/>
                </a:cubicBezTo>
                <a:cubicBezTo>
                  <a:pt x="94" y="605"/>
                  <a:pt x="94" y="604"/>
                  <a:pt x="94" y="604"/>
                </a:cubicBezTo>
                <a:cubicBezTo>
                  <a:pt x="93" y="604"/>
                  <a:pt x="93" y="603"/>
                  <a:pt x="92" y="603"/>
                </a:cubicBezTo>
                <a:close/>
                <a:moveTo>
                  <a:pt x="2" y="620"/>
                </a:moveTo>
                <a:cubicBezTo>
                  <a:pt x="1" y="620"/>
                  <a:pt x="1" y="620"/>
                  <a:pt x="0" y="620"/>
                </a:cubicBezTo>
                <a:cubicBezTo>
                  <a:pt x="0" y="621"/>
                  <a:pt x="0" y="621"/>
                  <a:pt x="0" y="621"/>
                </a:cubicBezTo>
                <a:cubicBezTo>
                  <a:pt x="0" y="622"/>
                  <a:pt x="0" y="623"/>
                  <a:pt x="1" y="623"/>
                </a:cubicBezTo>
                <a:cubicBezTo>
                  <a:pt x="1" y="623"/>
                  <a:pt x="1" y="623"/>
                  <a:pt x="2" y="623"/>
                </a:cubicBezTo>
                <a:cubicBezTo>
                  <a:pt x="2" y="623"/>
                  <a:pt x="3" y="623"/>
                  <a:pt x="3" y="623"/>
                </a:cubicBezTo>
                <a:cubicBezTo>
                  <a:pt x="3" y="622"/>
                  <a:pt x="3" y="622"/>
                  <a:pt x="3" y="621"/>
                </a:cubicBezTo>
                <a:cubicBezTo>
                  <a:pt x="3" y="620"/>
                  <a:pt x="2" y="620"/>
                  <a:pt x="2" y="620"/>
                </a:cubicBezTo>
                <a:close/>
                <a:moveTo>
                  <a:pt x="74" y="608"/>
                </a:moveTo>
                <a:cubicBezTo>
                  <a:pt x="73" y="608"/>
                  <a:pt x="72" y="608"/>
                  <a:pt x="71" y="608"/>
                </a:cubicBezTo>
                <a:cubicBezTo>
                  <a:pt x="70" y="608"/>
                  <a:pt x="69" y="609"/>
                  <a:pt x="69" y="610"/>
                </a:cubicBezTo>
                <a:cubicBezTo>
                  <a:pt x="69" y="611"/>
                  <a:pt x="69" y="611"/>
                  <a:pt x="69" y="612"/>
                </a:cubicBezTo>
                <a:cubicBezTo>
                  <a:pt x="70" y="612"/>
                  <a:pt x="71" y="612"/>
                  <a:pt x="71" y="612"/>
                </a:cubicBezTo>
                <a:cubicBezTo>
                  <a:pt x="72" y="612"/>
                  <a:pt x="72" y="612"/>
                  <a:pt x="73" y="612"/>
                </a:cubicBezTo>
                <a:cubicBezTo>
                  <a:pt x="73" y="612"/>
                  <a:pt x="73" y="612"/>
                  <a:pt x="73" y="612"/>
                </a:cubicBezTo>
                <a:cubicBezTo>
                  <a:pt x="74" y="612"/>
                  <a:pt x="75" y="612"/>
                  <a:pt x="75" y="611"/>
                </a:cubicBezTo>
                <a:cubicBezTo>
                  <a:pt x="75" y="610"/>
                  <a:pt x="75" y="610"/>
                  <a:pt x="75" y="609"/>
                </a:cubicBezTo>
                <a:cubicBezTo>
                  <a:pt x="75" y="609"/>
                  <a:pt x="74" y="608"/>
                  <a:pt x="74" y="608"/>
                </a:cubicBezTo>
                <a:close/>
                <a:moveTo>
                  <a:pt x="56" y="608"/>
                </a:moveTo>
                <a:cubicBezTo>
                  <a:pt x="55" y="607"/>
                  <a:pt x="54" y="607"/>
                  <a:pt x="54" y="607"/>
                </a:cubicBezTo>
                <a:cubicBezTo>
                  <a:pt x="54" y="607"/>
                  <a:pt x="53" y="607"/>
                  <a:pt x="53" y="607"/>
                </a:cubicBezTo>
                <a:cubicBezTo>
                  <a:pt x="53" y="607"/>
                  <a:pt x="52" y="607"/>
                  <a:pt x="52" y="608"/>
                </a:cubicBezTo>
                <a:cubicBezTo>
                  <a:pt x="52" y="608"/>
                  <a:pt x="52" y="609"/>
                  <a:pt x="51" y="609"/>
                </a:cubicBezTo>
                <a:cubicBezTo>
                  <a:pt x="51" y="609"/>
                  <a:pt x="51" y="610"/>
                  <a:pt x="51" y="610"/>
                </a:cubicBezTo>
                <a:cubicBezTo>
                  <a:pt x="51" y="610"/>
                  <a:pt x="51" y="610"/>
                  <a:pt x="50" y="610"/>
                </a:cubicBezTo>
                <a:cubicBezTo>
                  <a:pt x="50" y="610"/>
                  <a:pt x="49" y="610"/>
                  <a:pt x="49" y="610"/>
                </a:cubicBezTo>
                <a:cubicBezTo>
                  <a:pt x="49" y="610"/>
                  <a:pt x="48" y="610"/>
                  <a:pt x="48" y="611"/>
                </a:cubicBezTo>
                <a:cubicBezTo>
                  <a:pt x="47" y="611"/>
                  <a:pt x="47" y="611"/>
                  <a:pt x="45" y="611"/>
                </a:cubicBezTo>
                <a:cubicBezTo>
                  <a:pt x="45" y="611"/>
                  <a:pt x="44" y="612"/>
                  <a:pt x="44" y="613"/>
                </a:cubicBezTo>
                <a:cubicBezTo>
                  <a:pt x="44" y="613"/>
                  <a:pt x="45" y="614"/>
                  <a:pt x="46" y="614"/>
                </a:cubicBezTo>
                <a:cubicBezTo>
                  <a:pt x="46" y="614"/>
                  <a:pt x="46" y="614"/>
                  <a:pt x="46" y="614"/>
                </a:cubicBezTo>
                <a:cubicBezTo>
                  <a:pt x="46" y="614"/>
                  <a:pt x="46" y="614"/>
                  <a:pt x="46" y="614"/>
                </a:cubicBezTo>
                <a:cubicBezTo>
                  <a:pt x="47" y="614"/>
                  <a:pt x="47" y="614"/>
                  <a:pt x="48" y="614"/>
                </a:cubicBezTo>
                <a:cubicBezTo>
                  <a:pt x="49" y="614"/>
                  <a:pt x="49" y="614"/>
                  <a:pt x="50" y="614"/>
                </a:cubicBezTo>
                <a:cubicBezTo>
                  <a:pt x="50" y="614"/>
                  <a:pt x="50" y="614"/>
                  <a:pt x="51" y="614"/>
                </a:cubicBezTo>
                <a:cubicBezTo>
                  <a:pt x="51" y="614"/>
                  <a:pt x="51" y="614"/>
                  <a:pt x="51" y="614"/>
                </a:cubicBezTo>
                <a:cubicBezTo>
                  <a:pt x="52" y="614"/>
                  <a:pt x="52" y="614"/>
                  <a:pt x="52" y="614"/>
                </a:cubicBezTo>
                <a:cubicBezTo>
                  <a:pt x="53" y="614"/>
                  <a:pt x="53" y="614"/>
                  <a:pt x="53" y="614"/>
                </a:cubicBezTo>
                <a:cubicBezTo>
                  <a:pt x="53" y="614"/>
                  <a:pt x="55" y="614"/>
                  <a:pt x="55" y="613"/>
                </a:cubicBezTo>
                <a:cubicBezTo>
                  <a:pt x="56" y="612"/>
                  <a:pt x="56" y="611"/>
                  <a:pt x="56" y="611"/>
                </a:cubicBezTo>
                <a:cubicBezTo>
                  <a:pt x="56" y="611"/>
                  <a:pt x="56" y="611"/>
                  <a:pt x="56" y="611"/>
                </a:cubicBezTo>
                <a:cubicBezTo>
                  <a:pt x="56" y="610"/>
                  <a:pt x="56" y="610"/>
                  <a:pt x="56" y="610"/>
                </a:cubicBezTo>
                <a:cubicBezTo>
                  <a:pt x="56" y="609"/>
                  <a:pt x="56" y="609"/>
                  <a:pt x="56" y="608"/>
                </a:cubicBezTo>
                <a:close/>
                <a:moveTo>
                  <a:pt x="3" y="615"/>
                </a:moveTo>
                <a:cubicBezTo>
                  <a:pt x="3" y="614"/>
                  <a:pt x="2" y="614"/>
                  <a:pt x="1" y="615"/>
                </a:cubicBezTo>
                <a:cubicBezTo>
                  <a:pt x="1" y="615"/>
                  <a:pt x="1" y="615"/>
                  <a:pt x="1" y="616"/>
                </a:cubicBezTo>
                <a:cubicBezTo>
                  <a:pt x="1" y="616"/>
                  <a:pt x="1" y="616"/>
                  <a:pt x="1" y="616"/>
                </a:cubicBezTo>
                <a:cubicBezTo>
                  <a:pt x="1" y="616"/>
                  <a:pt x="1" y="616"/>
                  <a:pt x="1" y="616"/>
                </a:cubicBezTo>
                <a:cubicBezTo>
                  <a:pt x="0" y="616"/>
                  <a:pt x="0" y="617"/>
                  <a:pt x="0" y="617"/>
                </a:cubicBezTo>
                <a:cubicBezTo>
                  <a:pt x="0" y="618"/>
                  <a:pt x="1" y="619"/>
                  <a:pt x="2" y="619"/>
                </a:cubicBezTo>
                <a:cubicBezTo>
                  <a:pt x="2" y="619"/>
                  <a:pt x="2" y="619"/>
                  <a:pt x="2" y="619"/>
                </a:cubicBezTo>
                <a:cubicBezTo>
                  <a:pt x="3" y="619"/>
                  <a:pt x="3" y="619"/>
                  <a:pt x="4" y="618"/>
                </a:cubicBezTo>
                <a:cubicBezTo>
                  <a:pt x="5" y="617"/>
                  <a:pt x="4" y="616"/>
                  <a:pt x="4" y="616"/>
                </a:cubicBezTo>
                <a:cubicBezTo>
                  <a:pt x="4" y="615"/>
                  <a:pt x="4" y="615"/>
                  <a:pt x="3" y="615"/>
                </a:cubicBezTo>
                <a:close/>
                <a:moveTo>
                  <a:pt x="367" y="504"/>
                </a:moveTo>
                <a:cubicBezTo>
                  <a:pt x="367" y="504"/>
                  <a:pt x="366" y="504"/>
                  <a:pt x="366" y="504"/>
                </a:cubicBezTo>
                <a:cubicBezTo>
                  <a:pt x="366" y="505"/>
                  <a:pt x="365" y="505"/>
                  <a:pt x="365" y="506"/>
                </a:cubicBezTo>
                <a:cubicBezTo>
                  <a:pt x="365" y="507"/>
                  <a:pt x="366" y="507"/>
                  <a:pt x="367" y="507"/>
                </a:cubicBezTo>
                <a:cubicBezTo>
                  <a:pt x="367" y="507"/>
                  <a:pt x="367" y="507"/>
                  <a:pt x="367" y="507"/>
                </a:cubicBezTo>
                <a:cubicBezTo>
                  <a:pt x="368" y="507"/>
                  <a:pt x="369" y="506"/>
                  <a:pt x="369" y="505"/>
                </a:cubicBezTo>
                <a:cubicBezTo>
                  <a:pt x="369" y="504"/>
                  <a:pt x="368" y="504"/>
                  <a:pt x="367" y="504"/>
                </a:cubicBezTo>
                <a:close/>
                <a:moveTo>
                  <a:pt x="302" y="511"/>
                </a:moveTo>
                <a:cubicBezTo>
                  <a:pt x="302" y="512"/>
                  <a:pt x="302" y="512"/>
                  <a:pt x="303" y="513"/>
                </a:cubicBezTo>
                <a:cubicBezTo>
                  <a:pt x="303" y="513"/>
                  <a:pt x="303" y="513"/>
                  <a:pt x="304" y="513"/>
                </a:cubicBezTo>
                <a:cubicBezTo>
                  <a:pt x="305" y="513"/>
                  <a:pt x="305" y="512"/>
                  <a:pt x="305" y="511"/>
                </a:cubicBezTo>
                <a:cubicBezTo>
                  <a:pt x="306" y="511"/>
                  <a:pt x="306" y="510"/>
                  <a:pt x="306" y="510"/>
                </a:cubicBezTo>
                <a:cubicBezTo>
                  <a:pt x="306" y="510"/>
                  <a:pt x="306" y="510"/>
                  <a:pt x="306" y="510"/>
                </a:cubicBezTo>
                <a:cubicBezTo>
                  <a:pt x="306" y="510"/>
                  <a:pt x="306" y="509"/>
                  <a:pt x="306" y="509"/>
                </a:cubicBezTo>
                <a:cubicBezTo>
                  <a:pt x="305" y="508"/>
                  <a:pt x="305" y="508"/>
                  <a:pt x="304" y="508"/>
                </a:cubicBezTo>
                <a:cubicBezTo>
                  <a:pt x="304" y="508"/>
                  <a:pt x="304" y="508"/>
                  <a:pt x="304" y="508"/>
                </a:cubicBezTo>
                <a:cubicBezTo>
                  <a:pt x="304" y="508"/>
                  <a:pt x="303" y="508"/>
                  <a:pt x="302" y="509"/>
                </a:cubicBezTo>
                <a:cubicBezTo>
                  <a:pt x="302" y="510"/>
                  <a:pt x="302" y="511"/>
                  <a:pt x="302" y="511"/>
                </a:cubicBezTo>
                <a:close/>
                <a:moveTo>
                  <a:pt x="375" y="485"/>
                </a:moveTo>
                <a:cubicBezTo>
                  <a:pt x="375" y="485"/>
                  <a:pt x="375" y="485"/>
                  <a:pt x="375" y="485"/>
                </a:cubicBezTo>
                <a:cubicBezTo>
                  <a:pt x="375" y="485"/>
                  <a:pt x="375" y="485"/>
                  <a:pt x="375" y="484"/>
                </a:cubicBezTo>
                <a:cubicBezTo>
                  <a:pt x="375" y="484"/>
                  <a:pt x="375" y="484"/>
                  <a:pt x="375" y="484"/>
                </a:cubicBezTo>
                <a:cubicBezTo>
                  <a:pt x="374" y="483"/>
                  <a:pt x="374" y="483"/>
                  <a:pt x="373" y="483"/>
                </a:cubicBezTo>
                <a:cubicBezTo>
                  <a:pt x="372" y="483"/>
                  <a:pt x="371" y="483"/>
                  <a:pt x="370" y="485"/>
                </a:cubicBezTo>
                <a:cubicBezTo>
                  <a:pt x="370" y="485"/>
                  <a:pt x="370" y="485"/>
                  <a:pt x="371" y="486"/>
                </a:cubicBezTo>
                <a:cubicBezTo>
                  <a:pt x="371" y="486"/>
                  <a:pt x="371" y="486"/>
                  <a:pt x="371" y="486"/>
                </a:cubicBezTo>
                <a:cubicBezTo>
                  <a:pt x="371" y="487"/>
                  <a:pt x="370" y="487"/>
                  <a:pt x="371" y="488"/>
                </a:cubicBezTo>
                <a:cubicBezTo>
                  <a:pt x="371" y="489"/>
                  <a:pt x="372" y="489"/>
                  <a:pt x="373" y="489"/>
                </a:cubicBezTo>
                <a:cubicBezTo>
                  <a:pt x="373" y="489"/>
                  <a:pt x="373" y="489"/>
                  <a:pt x="373" y="489"/>
                </a:cubicBezTo>
                <a:cubicBezTo>
                  <a:pt x="374" y="489"/>
                  <a:pt x="374" y="489"/>
                  <a:pt x="374" y="489"/>
                </a:cubicBezTo>
                <a:cubicBezTo>
                  <a:pt x="375" y="489"/>
                  <a:pt x="376" y="488"/>
                  <a:pt x="376" y="487"/>
                </a:cubicBezTo>
                <a:cubicBezTo>
                  <a:pt x="376" y="487"/>
                  <a:pt x="376" y="486"/>
                  <a:pt x="376" y="486"/>
                </a:cubicBezTo>
                <a:cubicBezTo>
                  <a:pt x="376" y="485"/>
                  <a:pt x="376" y="485"/>
                  <a:pt x="375" y="485"/>
                </a:cubicBezTo>
                <a:close/>
                <a:moveTo>
                  <a:pt x="367" y="491"/>
                </a:moveTo>
                <a:cubicBezTo>
                  <a:pt x="368" y="491"/>
                  <a:pt x="368" y="490"/>
                  <a:pt x="368" y="490"/>
                </a:cubicBezTo>
                <a:cubicBezTo>
                  <a:pt x="369" y="489"/>
                  <a:pt x="369" y="489"/>
                  <a:pt x="369" y="488"/>
                </a:cubicBezTo>
                <a:cubicBezTo>
                  <a:pt x="369" y="488"/>
                  <a:pt x="369" y="488"/>
                  <a:pt x="369" y="488"/>
                </a:cubicBezTo>
                <a:cubicBezTo>
                  <a:pt x="369" y="487"/>
                  <a:pt x="369" y="487"/>
                  <a:pt x="369" y="486"/>
                </a:cubicBezTo>
                <a:cubicBezTo>
                  <a:pt x="368" y="485"/>
                  <a:pt x="367" y="485"/>
                  <a:pt x="366" y="486"/>
                </a:cubicBezTo>
                <a:cubicBezTo>
                  <a:pt x="365" y="487"/>
                  <a:pt x="365" y="488"/>
                  <a:pt x="364" y="489"/>
                </a:cubicBezTo>
                <a:cubicBezTo>
                  <a:pt x="363" y="490"/>
                  <a:pt x="362" y="490"/>
                  <a:pt x="362" y="491"/>
                </a:cubicBezTo>
                <a:cubicBezTo>
                  <a:pt x="361" y="491"/>
                  <a:pt x="361" y="492"/>
                  <a:pt x="361" y="492"/>
                </a:cubicBezTo>
                <a:cubicBezTo>
                  <a:pt x="361" y="492"/>
                  <a:pt x="361" y="492"/>
                  <a:pt x="361" y="492"/>
                </a:cubicBezTo>
                <a:cubicBezTo>
                  <a:pt x="360" y="492"/>
                  <a:pt x="360" y="493"/>
                  <a:pt x="359" y="493"/>
                </a:cubicBezTo>
                <a:cubicBezTo>
                  <a:pt x="359" y="493"/>
                  <a:pt x="359" y="494"/>
                  <a:pt x="358" y="494"/>
                </a:cubicBezTo>
                <a:cubicBezTo>
                  <a:pt x="358" y="494"/>
                  <a:pt x="358" y="495"/>
                  <a:pt x="358" y="495"/>
                </a:cubicBezTo>
                <a:cubicBezTo>
                  <a:pt x="358" y="495"/>
                  <a:pt x="358" y="495"/>
                  <a:pt x="357" y="495"/>
                </a:cubicBezTo>
                <a:cubicBezTo>
                  <a:pt x="357" y="495"/>
                  <a:pt x="357" y="495"/>
                  <a:pt x="357" y="495"/>
                </a:cubicBezTo>
                <a:cubicBezTo>
                  <a:pt x="357" y="496"/>
                  <a:pt x="357" y="496"/>
                  <a:pt x="357" y="496"/>
                </a:cubicBezTo>
                <a:cubicBezTo>
                  <a:pt x="356" y="496"/>
                  <a:pt x="356" y="496"/>
                  <a:pt x="356" y="497"/>
                </a:cubicBezTo>
                <a:cubicBezTo>
                  <a:pt x="356" y="498"/>
                  <a:pt x="356" y="499"/>
                  <a:pt x="357" y="499"/>
                </a:cubicBezTo>
                <a:cubicBezTo>
                  <a:pt x="357" y="499"/>
                  <a:pt x="357" y="499"/>
                  <a:pt x="357" y="499"/>
                </a:cubicBezTo>
                <a:cubicBezTo>
                  <a:pt x="358" y="499"/>
                  <a:pt x="358" y="498"/>
                  <a:pt x="359" y="498"/>
                </a:cubicBezTo>
                <a:cubicBezTo>
                  <a:pt x="359" y="498"/>
                  <a:pt x="359" y="498"/>
                  <a:pt x="360" y="498"/>
                </a:cubicBezTo>
                <a:cubicBezTo>
                  <a:pt x="360" y="498"/>
                  <a:pt x="361" y="498"/>
                  <a:pt x="362" y="497"/>
                </a:cubicBezTo>
                <a:cubicBezTo>
                  <a:pt x="362" y="497"/>
                  <a:pt x="362" y="496"/>
                  <a:pt x="362" y="496"/>
                </a:cubicBezTo>
                <a:cubicBezTo>
                  <a:pt x="364" y="495"/>
                  <a:pt x="366" y="493"/>
                  <a:pt x="366" y="492"/>
                </a:cubicBezTo>
                <a:cubicBezTo>
                  <a:pt x="367" y="491"/>
                  <a:pt x="367" y="491"/>
                  <a:pt x="367" y="491"/>
                </a:cubicBezTo>
                <a:close/>
                <a:moveTo>
                  <a:pt x="360" y="490"/>
                </a:moveTo>
                <a:cubicBezTo>
                  <a:pt x="361" y="490"/>
                  <a:pt x="361" y="490"/>
                  <a:pt x="361" y="490"/>
                </a:cubicBezTo>
                <a:cubicBezTo>
                  <a:pt x="361" y="490"/>
                  <a:pt x="361" y="489"/>
                  <a:pt x="362" y="489"/>
                </a:cubicBezTo>
                <a:cubicBezTo>
                  <a:pt x="363" y="489"/>
                  <a:pt x="363" y="487"/>
                  <a:pt x="363" y="487"/>
                </a:cubicBezTo>
                <a:cubicBezTo>
                  <a:pt x="363" y="486"/>
                  <a:pt x="364" y="486"/>
                  <a:pt x="364" y="486"/>
                </a:cubicBezTo>
                <a:cubicBezTo>
                  <a:pt x="364" y="486"/>
                  <a:pt x="364" y="486"/>
                  <a:pt x="364" y="485"/>
                </a:cubicBezTo>
                <a:cubicBezTo>
                  <a:pt x="365" y="485"/>
                  <a:pt x="365" y="485"/>
                  <a:pt x="365" y="485"/>
                </a:cubicBezTo>
                <a:cubicBezTo>
                  <a:pt x="365" y="484"/>
                  <a:pt x="365" y="484"/>
                  <a:pt x="365" y="484"/>
                </a:cubicBezTo>
                <a:cubicBezTo>
                  <a:pt x="365" y="484"/>
                  <a:pt x="365" y="484"/>
                  <a:pt x="365" y="484"/>
                </a:cubicBezTo>
                <a:cubicBezTo>
                  <a:pt x="365" y="483"/>
                  <a:pt x="365" y="483"/>
                  <a:pt x="365" y="482"/>
                </a:cubicBezTo>
                <a:cubicBezTo>
                  <a:pt x="365" y="481"/>
                  <a:pt x="363" y="481"/>
                  <a:pt x="362" y="482"/>
                </a:cubicBezTo>
                <a:cubicBezTo>
                  <a:pt x="362" y="482"/>
                  <a:pt x="362" y="482"/>
                  <a:pt x="362" y="482"/>
                </a:cubicBezTo>
                <a:cubicBezTo>
                  <a:pt x="362" y="482"/>
                  <a:pt x="362" y="483"/>
                  <a:pt x="362" y="483"/>
                </a:cubicBezTo>
                <a:cubicBezTo>
                  <a:pt x="362" y="483"/>
                  <a:pt x="362" y="483"/>
                  <a:pt x="362" y="484"/>
                </a:cubicBezTo>
                <a:cubicBezTo>
                  <a:pt x="362" y="484"/>
                  <a:pt x="361" y="484"/>
                  <a:pt x="361" y="484"/>
                </a:cubicBezTo>
                <a:cubicBezTo>
                  <a:pt x="361" y="484"/>
                  <a:pt x="361" y="484"/>
                  <a:pt x="361" y="485"/>
                </a:cubicBezTo>
                <a:cubicBezTo>
                  <a:pt x="360" y="485"/>
                  <a:pt x="360" y="486"/>
                  <a:pt x="360" y="486"/>
                </a:cubicBezTo>
                <a:cubicBezTo>
                  <a:pt x="360" y="486"/>
                  <a:pt x="360" y="486"/>
                  <a:pt x="360" y="487"/>
                </a:cubicBezTo>
                <a:cubicBezTo>
                  <a:pt x="360" y="487"/>
                  <a:pt x="360" y="487"/>
                  <a:pt x="359" y="487"/>
                </a:cubicBezTo>
                <a:cubicBezTo>
                  <a:pt x="359" y="487"/>
                  <a:pt x="359" y="488"/>
                  <a:pt x="359" y="489"/>
                </a:cubicBezTo>
                <a:cubicBezTo>
                  <a:pt x="359" y="489"/>
                  <a:pt x="360" y="490"/>
                  <a:pt x="360" y="490"/>
                </a:cubicBezTo>
                <a:close/>
                <a:moveTo>
                  <a:pt x="380" y="576"/>
                </a:moveTo>
                <a:cubicBezTo>
                  <a:pt x="380" y="576"/>
                  <a:pt x="379" y="577"/>
                  <a:pt x="379" y="577"/>
                </a:cubicBezTo>
                <a:cubicBezTo>
                  <a:pt x="379" y="578"/>
                  <a:pt x="380" y="578"/>
                  <a:pt x="380" y="578"/>
                </a:cubicBezTo>
                <a:cubicBezTo>
                  <a:pt x="381" y="578"/>
                  <a:pt x="381" y="578"/>
                  <a:pt x="381" y="577"/>
                </a:cubicBezTo>
                <a:cubicBezTo>
                  <a:pt x="381" y="577"/>
                  <a:pt x="381" y="576"/>
                  <a:pt x="380" y="576"/>
                </a:cubicBezTo>
                <a:close/>
                <a:moveTo>
                  <a:pt x="368" y="478"/>
                </a:moveTo>
                <a:cubicBezTo>
                  <a:pt x="368" y="478"/>
                  <a:pt x="367" y="478"/>
                  <a:pt x="367" y="478"/>
                </a:cubicBezTo>
                <a:cubicBezTo>
                  <a:pt x="367" y="479"/>
                  <a:pt x="367" y="479"/>
                  <a:pt x="367" y="480"/>
                </a:cubicBezTo>
                <a:cubicBezTo>
                  <a:pt x="367" y="480"/>
                  <a:pt x="368" y="481"/>
                  <a:pt x="368" y="481"/>
                </a:cubicBezTo>
                <a:cubicBezTo>
                  <a:pt x="369" y="481"/>
                  <a:pt x="369" y="481"/>
                  <a:pt x="369" y="481"/>
                </a:cubicBezTo>
                <a:cubicBezTo>
                  <a:pt x="369" y="481"/>
                  <a:pt x="369" y="481"/>
                  <a:pt x="369" y="481"/>
                </a:cubicBezTo>
                <a:cubicBezTo>
                  <a:pt x="370" y="481"/>
                  <a:pt x="370" y="480"/>
                  <a:pt x="370" y="479"/>
                </a:cubicBezTo>
                <a:cubicBezTo>
                  <a:pt x="370" y="478"/>
                  <a:pt x="369" y="477"/>
                  <a:pt x="368" y="478"/>
                </a:cubicBezTo>
                <a:close/>
                <a:moveTo>
                  <a:pt x="320" y="478"/>
                </a:moveTo>
                <a:cubicBezTo>
                  <a:pt x="320" y="478"/>
                  <a:pt x="321" y="478"/>
                  <a:pt x="321" y="478"/>
                </a:cubicBezTo>
                <a:cubicBezTo>
                  <a:pt x="322" y="478"/>
                  <a:pt x="323" y="477"/>
                  <a:pt x="323" y="476"/>
                </a:cubicBezTo>
                <a:cubicBezTo>
                  <a:pt x="324" y="476"/>
                  <a:pt x="324" y="476"/>
                  <a:pt x="324" y="476"/>
                </a:cubicBezTo>
                <a:cubicBezTo>
                  <a:pt x="324" y="476"/>
                  <a:pt x="324" y="476"/>
                  <a:pt x="324" y="475"/>
                </a:cubicBezTo>
                <a:cubicBezTo>
                  <a:pt x="324" y="475"/>
                  <a:pt x="324" y="475"/>
                  <a:pt x="324" y="474"/>
                </a:cubicBezTo>
                <a:cubicBezTo>
                  <a:pt x="324" y="474"/>
                  <a:pt x="323" y="473"/>
                  <a:pt x="322" y="473"/>
                </a:cubicBezTo>
                <a:cubicBezTo>
                  <a:pt x="321" y="473"/>
                  <a:pt x="321" y="474"/>
                  <a:pt x="321" y="474"/>
                </a:cubicBezTo>
                <a:cubicBezTo>
                  <a:pt x="321" y="474"/>
                  <a:pt x="320" y="475"/>
                  <a:pt x="320" y="475"/>
                </a:cubicBezTo>
                <a:cubicBezTo>
                  <a:pt x="320" y="475"/>
                  <a:pt x="319" y="476"/>
                  <a:pt x="319" y="476"/>
                </a:cubicBezTo>
                <a:cubicBezTo>
                  <a:pt x="319" y="477"/>
                  <a:pt x="319" y="478"/>
                  <a:pt x="320" y="478"/>
                </a:cubicBezTo>
                <a:close/>
                <a:moveTo>
                  <a:pt x="458" y="566"/>
                </a:moveTo>
                <a:cubicBezTo>
                  <a:pt x="458" y="565"/>
                  <a:pt x="457" y="564"/>
                  <a:pt x="456" y="564"/>
                </a:cubicBezTo>
                <a:cubicBezTo>
                  <a:pt x="456" y="564"/>
                  <a:pt x="455" y="564"/>
                  <a:pt x="455" y="565"/>
                </a:cubicBezTo>
                <a:cubicBezTo>
                  <a:pt x="455" y="565"/>
                  <a:pt x="455" y="566"/>
                  <a:pt x="455" y="566"/>
                </a:cubicBezTo>
                <a:cubicBezTo>
                  <a:pt x="455" y="566"/>
                  <a:pt x="455" y="566"/>
                  <a:pt x="455" y="566"/>
                </a:cubicBezTo>
                <a:cubicBezTo>
                  <a:pt x="455" y="567"/>
                  <a:pt x="455" y="567"/>
                  <a:pt x="455" y="567"/>
                </a:cubicBezTo>
                <a:cubicBezTo>
                  <a:pt x="455" y="567"/>
                  <a:pt x="455" y="567"/>
                  <a:pt x="455" y="567"/>
                </a:cubicBezTo>
                <a:cubicBezTo>
                  <a:pt x="455" y="568"/>
                  <a:pt x="455" y="568"/>
                  <a:pt x="454" y="568"/>
                </a:cubicBezTo>
                <a:cubicBezTo>
                  <a:pt x="454" y="569"/>
                  <a:pt x="454" y="569"/>
                  <a:pt x="454" y="570"/>
                </a:cubicBezTo>
                <a:cubicBezTo>
                  <a:pt x="455" y="571"/>
                  <a:pt x="455" y="571"/>
                  <a:pt x="456" y="571"/>
                </a:cubicBezTo>
                <a:cubicBezTo>
                  <a:pt x="456" y="571"/>
                  <a:pt x="457" y="571"/>
                  <a:pt x="457" y="570"/>
                </a:cubicBezTo>
                <a:cubicBezTo>
                  <a:pt x="458" y="569"/>
                  <a:pt x="458" y="567"/>
                  <a:pt x="458" y="566"/>
                </a:cubicBezTo>
                <a:close/>
                <a:moveTo>
                  <a:pt x="230" y="498"/>
                </a:moveTo>
                <a:cubicBezTo>
                  <a:pt x="230" y="498"/>
                  <a:pt x="231" y="497"/>
                  <a:pt x="231" y="496"/>
                </a:cubicBezTo>
                <a:cubicBezTo>
                  <a:pt x="232" y="496"/>
                  <a:pt x="232" y="495"/>
                  <a:pt x="231" y="494"/>
                </a:cubicBezTo>
                <a:cubicBezTo>
                  <a:pt x="231" y="494"/>
                  <a:pt x="229" y="493"/>
                  <a:pt x="229" y="494"/>
                </a:cubicBezTo>
                <a:cubicBezTo>
                  <a:pt x="228" y="495"/>
                  <a:pt x="228" y="495"/>
                  <a:pt x="228" y="495"/>
                </a:cubicBezTo>
                <a:cubicBezTo>
                  <a:pt x="228" y="496"/>
                  <a:pt x="228" y="496"/>
                  <a:pt x="228" y="497"/>
                </a:cubicBezTo>
                <a:cubicBezTo>
                  <a:pt x="228" y="497"/>
                  <a:pt x="229" y="498"/>
                  <a:pt x="229" y="498"/>
                </a:cubicBezTo>
                <a:cubicBezTo>
                  <a:pt x="229" y="498"/>
                  <a:pt x="229" y="498"/>
                  <a:pt x="230" y="498"/>
                </a:cubicBezTo>
                <a:close/>
                <a:moveTo>
                  <a:pt x="465" y="591"/>
                </a:moveTo>
                <a:cubicBezTo>
                  <a:pt x="465" y="591"/>
                  <a:pt x="465" y="591"/>
                  <a:pt x="465" y="591"/>
                </a:cubicBezTo>
                <a:cubicBezTo>
                  <a:pt x="465" y="590"/>
                  <a:pt x="465" y="589"/>
                  <a:pt x="464" y="590"/>
                </a:cubicBezTo>
                <a:cubicBezTo>
                  <a:pt x="463" y="590"/>
                  <a:pt x="463" y="590"/>
                  <a:pt x="463" y="590"/>
                </a:cubicBezTo>
                <a:cubicBezTo>
                  <a:pt x="462" y="590"/>
                  <a:pt x="462" y="590"/>
                  <a:pt x="462" y="591"/>
                </a:cubicBezTo>
                <a:cubicBezTo>
                  <a:pt x="462" y="591"/>
                  <a:pt x="462" y="592"/>
                  <a:pt x="462" y="592"/>
                </a:cubicBezTo>
                <a:cubicBezTo>
                  <a:pt x="463" y="593"/>
                  <a:pt x="463" y="593"/>
                  <a:pt x="464" y="593"/>
                </a:cubicBezTo>
                <a:cubicBezTo>
                  <a:pt x="464" y="593"/>
                  <a:pt x="465" y="593"/>
                  <a:pt x="465" y="593"/>
                </a:cubicBezTo>
                <a:cubicBezTo>
                  <a:pt x="465" y="593"/>
                  <a:pt x="465" y="592"/>
                  <a:pt x="465" y="591"/>
                </a:cubicBezTo>
                <a:close/>
                <a:moveTo>
                  <a:pt x="469" y="603"/>
                </a:moveTo>
                <a:cubicBezTo>
                  <a:pt x="469" y="603"/>
                  <a:pt x="469" y="603"/>
                  <a:pt x="469" y="603"/>
                </a:cubicBezTo>
                <a:cubicBezTo>
                  <a:pt x="469" y="603"/>
                  <a:pt x="469" y="603"/>
                  <a:pt x="468" y="603"/>
                </a:cubicBezTo>
                <a:cubicBezTo>
                  <a:pt x="468" y="603"/>
                  <a:pt x="468" y="603"/>
                  <a:pt x="468" y="603"/>
                </a:cubicBezTo>
                <a:cubicBezTo>
                  <a:pt x="469" y="603"/>
                  <a:pt x="469" y="603"/>
                  <a:pt x="468" y="602"/>
                </a:cubicBezTo>
                <a:cubicBezTo>
                  <a:pt x="468" y="602"/>
                  <a:pt x="468" y="602"/>
                  <a:pt x="468" y="601"/>
                </a:cubicBezTo>
                <a:cubicBezTo>
                  <a:pt x="467" y="601"/>
                  <a:pt x="466" y="601"/>
                  <a:pt x="466" y="602"/>
                </a:cubicBezTo>
                <a:cubicBezTo>
                  <a:pt x="465" y="602"/>
                  <a:pt x="465" y="603"/>
                  <a:pt x="465" y="604"/>
                </a:cubicBezTo>
                <a:cubicBezTo>
                  <a:pt x="465" y="605"/>
                  <a:pt x="467" y="605"/>
                  <a:pt x="468" y="605"/>
                </a:cubicBezTo>
                <a:cubicBezTo>
                  <a:pt x="468" y="606"/>
                  <a:pt x="468" y="606"/>
                  <a:pt x="469" y="606"/>
                </a:cubicBezTo>
                <a:cubicBezTo>
                  <a:pt x="469" y="607"/>
                  <a:pt x="469" y="607"/>
                  <a:pt x="469" y="607"/>
                </a:cubicBezTo>
                <a:cubicBezTo>
                  <a:pt x="469" y="608"/>
                  <a:pt x="469" y="608"/>
                  <a:pt x="470" y="609"/>
                </a:cubicBezTo>
                <a:cubicBezTo>
                  <a:pt x="470" y="609"/>
                  <a:pt x="470" y="609"/>
                  <a:pt x="470" y="609"/>
                </a:cubicBezTo>
                <a:cubicBezTo>
                  <a:pt x="470" y="609"/>
                  <a:pt x="470" y="609"/>
                  <a:pt x="470" y="609"/>
                </a:cubicBezTo>
                <a:cubicBezTo>
                  <a:pt x="469" y="610"/>
                  <a:pt x="469" y="611"/>
                  <a:pt x="469" y="612"/>
                </a:cubicBezTo>
                <a:cubicBezTo>
                  <a:pt x="469" y="613"/>
                  <a:pt x="470" y="613"/>
                  <a:pt x="470" y="613"/>
                </a:cubicBezTo>
                <a:cubicBezTo>
                  <a:pt x="470" y="614"/>
                  <a:pt x="470" y="614"/>
                  <a:pt x="470" y="614"/>
                </a:cubicBezTo>
                <a:cubicBezTo>
                  <a:pt x="470" y="614"/>
                  <a:pt x="470" y="614"/>
                  <a:pt x="470" y="614"/>
                </a:cubicBezTo>
                <a:cubicBezTo>
                  <a:pt x="470" y="614"/>
                  <a:pt x="470" y="615"/>
                  <a:pt x="470" y="615"/>
                </a:cubicBezTo>
                <a:cubicBezTo>
                  <a:pt x="470" y="615"/>
                  <a:pt x="470" y="616"/>
                  <a:pt x="471" y="616"/>
                </a:cubicBezTo>
                <a:cubicBezTo>
                  <a:pt x="471" y="617"/>
                  <a:pt x="472" y="617"/>
                  <a:pt x="472" y="617"/>
                </a:cubicBezTo>
                <a:cubicBezTo>
                  <a:pt x="473" y="617"/>
                  <a:pt x="473" y="616"/>
                  <a:pt x="474" y="615"/>
                </a:cubicBezTo>
                <a:cubicBezTo>
                  <a:pt x="474" y="615"/>
                  <a:pt x="474" y="615"/>
                  <a:pt x="474" y="615"/>
                </a:cubicBezTo>
                <a:cubicBezTo>
                  <a:pt x="474" y="614"/>
                  <a:pt x="474" y="613"/>
                  <a:pt x="474" y="612"/>
                </a:cubicBezTo>
                <a:cubicBezTo>
                  <a:pt x="474" y="612"/>
                  <a:pt x="474" y="612"/>
                  <a:pt x="473" y="611"/>
                </a:cubicBezTo>
                <a:cubicBezTo>
                  <a:pt x="473" y="611"/>
                  <a:pt x="473" y="611"/>
                  <a:pt x="473" y="611"/>
                </a:cubicBezTo>
                <a:cubicBezTo>
                  <a:pt x="473" y="611"/>
                  <a:pt x="473" y="611"/>
                  <a:pt x="472" y="611"/>
                </a:cubicBezTo>
                <a:cubicBezTo>
                  <a:pt x="472" y="611"/>
                  <a:pt x="472" y="611"/>
                  <a:pt x="472" y="610"/>
                </a:cubicBezTo>
                <a:cubicBezTo>
                  <a:pt x="472" y="610"/>
                  <a:pt x="472" y="610"/>
                  <a:pt x="472" y="610"/>
                </a:cubicBezTo>
                <a:cubicBezTo>
                  <a:pt x="472" y="610"/>
                  <a:pt x="472" y="609"/>
                  <a:pt x="472" y="609"/>
                </a:cubicBezTo>
                <a:cubicBezTo>
                  <a:pt x="472" y="609"/>
                  <a:pt x="472" y="609"/>
                  <a:pt x="472" y="609"/>
                </a:cubicBezTo>
                <a:cubicBezTo>
                  <a:pt x="473" y="608"/>
                  <a:pt x="472" y="607"/>
                  <a:pt x="472" y="607"/>
                </a:cubicBezTo>
                <a:cubicBezTo>
                  <a:pt x="472" y="606"/>
                  <a:pt x="472" y="606"/>
                  <a:pt x="472" y="606"/>
                </a:cubicBezTo>
                <a:cubicBezTo>
                  <a:pt x="472" y="606"/>
                  <a:pt x="472" y="605"/>
                  <a:pt x="471" y="605"/>
                </a:cubicBezTo>
                <a:cubicBezTo>
                  <a:pt x="471" y="605"/>
                  <a:pt x="471" y="605"/>
                  <a:pt x="471" y="605"/>
                </a:cubicBezTo>
                <a:cubicBezTo>
                  <a:pt x="471" y="605"/>
                  <a:pt x="471" y="605"/>
                  <a:pt x="471" y="605"/>
                </a:cubicBezTo>
                <a:cubicBezTo>
                  <a:pt x="471" y="604"/>
                  <a:pt x="470" y="603"/>
                  <a:pt x="469" y="603"/>
                </a:cubicBezTo>
                <a:close/>
                <a:moveTo>
                  <a:pt x="187" y="575"/>
                </a:moveTo>
                <a:cubicBezTo>
                  <a:pt x="187" y="575"/>
                  <a:pt x="188" y="575"/>
                  <a:pt x="188" y="574"/>
                </a:cubicBezTo>
                <a:cubicBezTo>
                  <a:pt x="188" y="574"/>
                  <a:pt x="188" y="574"/>
                  <a:pt x="188" y="574"/>
                </a:cubicBezTo>
                <a:cubicBezTo>
                  <a:pt x="188" y="573"/>
                  <a:pt x="188" y="573"/>
                  <a:pt x="188" y="572"/>
                </a:cubicBezTo>
                <a:cubicBezTo>
                  <a:pt x="188" y="572"/>
                  <a:pt x="187" y="571"/>
                  <a:pt x="186" y="571"/>
                </a:cubicBezTo>
                <a:cubicBezTo>
                  <a:pt x="186" y="571"/>
                  <a:pt x="186" y="571"/>
                  <a:pt x="186" y="571"/>
                </a:cubicBezTo>
                <a:cubicBezTo>
                  <a:pt x="185" y="571"/>
                  <a:pt x="185" y="572"/>
                  <a:pt x="185" y="573"/>
                </a:cubicBezTo>
                <a:cubicBezTo>
                  <a:pt x="186" y="573"/>
                  <a:pt x="186" y="573"/>
                  <a:pt x="186" y="573"/>
                </a:cubicBezTo>
                <a:cubicBezTo>
                  <a:pt x="186" y="573"/>
                  <a:pt x="186" y="573"/>
                  <a:pt x="186" y="573"/>
                </a:cubicBezTo>
                <a:cubicBezTo>
                  <a:pt x="185" y="573"/>
                  <a:pt x="185" y="573"/>
                  <a:pt x="185" y="573"/>
                </a:cubicBezTo>
                <a:cubicBezTo>
                  <a:pt x="184" y="573"/>
                  <a:pt x="184" y="574"/>
                  <a:pt x="185" y="574"/>
                </a:cubicBezTo>
                <a:cubicBezTo>
                  <a:pt x="185" y="575"/>
                  <a:pt x="185" y="576"/>
                  <a:pt x="186" y="576"/>
                </a:cubicBezTo>
                <a:cubicBezTo>
                  <a:pt x="187" y="576"/>
                  <a:pt x="187" y="575"/>
                  <a:pt x="187" y="575"/>
                </a:cubicBezTo>
                <a:close/>
                <a:moveTo>
                  <a:pt x="210" y="567"/>
                </a:moveTo>
                <a:cubicBezTo>
                  <a:pt x="210" y="567"/>
                  <a:pt x="211" y="567"/>
                  <a:pt x="211" y="567"/>
                </a:cubicBezTo>
                <a:cubicBezTo>
                  <a:pt x="211" y="566"/>
                  <a:pt x="211" y="566"/>
                  <a:pt x="211" y="565"/>
                </a:cubicBezTo>
                <a:cubicBezTo>
                  <a:pt x="211" y="565"/>
                  <a:pt x="210" y="564"/>
                  <a:pt x="209" y="564"/>
                </a:cubicBezTo>
                <a:cubicBezTo>
                  <a:pt x="209" y="564"/>
                  <a:pt x="209" y="564"/>
                  <a:pt x="208" y="565"/>
                </a:cubicBezTo>
                <a:cubicBezTo>
                  <a:pt x="208" y="565"/>
                  <a:pt x="208" y="565"/>
                  <a:pt x="208" y="566"/>
                </a:cubicBezTo>
                <a:cubicBezTo>
                  <a:pt x="208" y="567"/>
                  <a:pt x="209" y="567"/>
                  <a:pt x="210" y="567"/>
                </a:cubicBezTo>
                <a:close/>
                <a:moveTo>
                  <a:pt x="209" y="570"/>
                </a:moveTo>
                <a:cubicBezTo>
                  <a:pt x="208" y="570"/>
                  <a:pt x="208" y="570"/>
                  <a:pt x="208" y="570"/>
                </a:cubicBezTo>
                <a:cubicBezTo>
                  <a:pt x="208" y="570"/>
                  <a:pt x="208" y="571"/>
                  <a:pt x="208" y="571"/>
                </a:cubicBezTo>
                <a:cubicBezTo>
                  <a:pt x="207" y="571"/>
                  <a:pt x="207" y="571"/>
                  <a:pt x="207" y="571"/>
                </a:cubicBezTo>
                <a:cubicBezTo>
                  <a:pt x="206" y="572"/>
                  <a:pt x="206" y="572"/>
                  <a:pt x="206" y="573"/>
                </a:cubicBezTo>
                <a:cubicBezTo>
                  <a:pt x="206" y="573"/>
                  <a:pt x="206" y="573"/>
                  <a:pt x="206" y="573"/>
                </a:cubicBezTo>
                <a:cubicBezTo>
                  <a:pt x="206" y="573"/>
                  <a:pt x="206" y="573"/>
                  <a:pt x="206" y="573"/>
                </a:cubicBezTo>
                <a:cubicBezTo>
                  <a:pt x="205" y="574"/>
                  <a:pt x="205" y="575"/>
                  <a:pt x="205" y="575"/>
                </a:cubicBezTo>
                <a:cubicBezTo>
                  <a:pt x="206" y="576"/>
                  <a:pt x="206" y="576"/>
                  <a:pt x="207" y="576"/>
                </a:cubicBezTo>
                <a:cubicBezTo>
                  <a:pt x="207" y="576"/>
                  <a:pt x="208" y="576"/>
                  <a:pt x="208" y="575"/>
                </a:cubicBezTo>
                <a:cubicBezTo>
                  <a:pt x="208" y="575"/>
                  <a:pt x="209" y="575"/>
                  <a:pt x="209" y="575"/>
                </a:cubicBezTo>
                <a:cubicBezTo>
                  <a:pt x="209" y="574"/>
                  <a:pt x="210" y="574"/>
                  <a:pt x="210" y="573"/>
                </a:cubicBezTo>
                <a:cubicBezTo>
                  <a:pt x="210" y="573"/>
                  <a:pt x="210" y="573"/>
                  <a:pt x="210" y="573"/>
                </a:cubicBezTo>
                <a:cubicBezTo>
                  <a:pt x="211" y="573"/>
                  <a:pt x="212" y="572"/>
                  <a:pt x="211" y="571"/>
                </a:cubicBezTo>
                <a:cubicBezTo>
                  <a:pt x="211" y="569"/>
                  <a:pt x="209" y="569"/>
                  <a:pt x="209" y="570"/>
                </a:cubicBezTo>
                <a:close/>
                <a:moveTo>
                  <a:pt x="218" y="575"/>
                </a:moveTo>
                <a:cubicBezTo>
                  <a:pt x="218" y="574"/>
                  <a:pt x="217" y="573"/>
                  <a:pt x="216" y="573"/>
                </a:cubicBezTo>
                <a:cubicBezTo>
                  <a:pt x="216" y="573"/>
                  <a:pt x="216" y="573"/>
                  <a:pt x="216" y="572"/>
                </a:cubicBezTo>
                <a:cubicBezTo>
                  <a:pt x="216" y="572"/>
                  <a:pt x="216" y="571"/>
                  <a:pt x="215" y="571"/>
                </a:cubicBezTo>
                <a:cubicBezTo>
                  <a:pt x="214" y="571"/>
                  <a:pt x="214" y="571"/>
                  <a:pt x="214" y="572"/>
                </a:cubicBezTo>
                <a:cubicBezTo>
                  <a:pt x="213" y="572"/>
                  <a:pt x="213" y="572"/>
                  <a:pt x="213" y="573"/>
                </a:cubicBezTo>
                <a:cubicBezTo>
                  <a:pt x="213" y="574"/>
                  <a:pt x="214" y="574"/>
                  <a:pt x="215" y="574"/>
                </a:cubicBezTo>
                <a:cubicBezTo>
                  <a:pt x="215" y="574"/>
                  <a:pt x="215" y="574"/>
                  <a:pt x="215" y="574"/>
                </a:cubicBezTo>
                <a:cubicBezTo>
                  <a:pt x="215" y="575"/>
                  <a:pt x="215" y="575"/>
                  <a:pt x="215" y="575"/>
                </a:cubicBezTo>
                <a:cubicBezTo>
                  <a:pt x="215" y="575"/>
                  <a:pt x="215" y="575"/>
                  <a:pt x="215" y="575"/>
                </a:cubicBezTo>
                <a:cubicBezTo>
                  <a:pt x="215" y="576"/>
                  <a:pt x="215" y="576"/>
                  <a:pt x="215" y="576"/>
                </a:cubicBezTo>
                <a:cubicBezTo>
                  <a:pt x="215" y="577"/>
                  <a:pt x="216" y="577"/>
                  <a:pt x="217" y="577"/>
                </a:cubicBezTo>
                <a:cubicBezTo>
                  <a:pt x="217" y="577"/>
                  <a:pt x="218" y="577"/>
                  <a:pt x="218" y="577"/>
                </a:cubicBezTo>
                <a:cubicBezTo>
                  <a:pt x="218" y="577"/>
                  <a:pt x="218" y="576"/>
                  <a:pt x="218" y="576"/>
                </a:cubicBezTo>
                <a:cubicBezTo>
                  <a:pt x="218" y="576"/>
                  <a:pt x="218" y="576"/>
                  <a:pt x="218" y="575"/>
                </a:cubicBezTo>
                <a:cubicBezTo>
                  <a:pt x="218" y="575"/>
                  <a:pt x="218" y="575"/>
                  <a:pt x="218" y="575"/>
                </a:cubicBezTo>
                <a:close/>
                <a:moveTo>
                  <a:pt x="207" y="566"/>
                </a:moveTo>
                <a:cubicBezTo>
                  <a:pt x="206" y="566"/>
                  <a:pt x="206" y="566"/>
                  <a:pt x="205" y="566"/>
                </a:cubicBezTo>
                <a:cubicBezTo>
                  <a:pt x="205" y="567"/>
                  <a:pt x="205" y="567"/>
                  <a:pt x="205" y="568"/>
                </a:cubicBezTo>
                <a:cubicBezTo>
                  <a:pt x="205" y="568"/>
                  <a:pt x="206" y="569"/>
                  <a:pt x="207" y="569"/>
                </a:cubicBezTo>
                <a:cubicBezTo>
                  <a:pt x="207" y="569"/>
                  <a:pt x="208" y="569"/>
                  <a:pt x="208" y="568"/>
                </a:cubicBezTo>
                <a:cubicBezTo>
                  <a:pt x="208" y="568"/>
                  <a:pt x="208" y="568"/>
                  <a:pt x="208" y="567"/>
                </a:cubicBezTo>
                <a:cubicBezTo>
                  <a:pt x="208" y="566"/>
                  <a:pt x="208" y="566"/>
                  <a:pt x="207" y="566"/>
                </a:cubicBezTo>
                <a:close/>
                <a:moveTo>
                  <a:pt x="194" y="572"/>
                </a:moveTo>
                <a:cubicBezTo>
                  <a:pt x="194" y="572"/>
                  <a:pt x="195" y="571"/>
                  <a:pt x="195" y="570"/>
                </a:cubicBezTo>
                <a:cubicBezTo>
                  <a:pt x="195" y="570"/>
                  <a:pt x="195" y="569"/>
                  <a:pt x="195" y="569"/>
                </a:cubicBezTo>
                <a:cubicBezTo>
                  <a:pt x="194" y="568"/>
                  <a:pt x="194" y="568"/>
                  <a:pt x="193" y="568"/>
                </a:cubicBezTo>
                <a:cubicBezTo>
                  <a:pt x="193" y="568"/>
                  <a:pt x="193" y="568"/>
                  <a:pt x="193" y="568"/>
                </a:cubicBezTo>
                <a:cubicBezTo>
                  <a:pt x="193" y="568"/>
                  <a:pt x="193" y="568"/>
                  <a:pt x="193" y="568"/>
                </a:cubicBezTo>
                <a:cubicBezTo>
                  <a:pt x="192" y="568"/>
                  <a:pt x="192" y="569"/>
                  <a:pt x="192" y="569"/>
                </a:cubicBezTo>
                <a:cubicBezTo>
                  <a:pt x="191" y="570"/>
                  <a:pt x="192" y="571"/>
                  <a:pt x="192" y="571"/>
                </a:cubicBezTo>
                <a:cubicBezTo>
                  <a:pt x="192" y="571"/>
                  <a:pt x="193" y="571"/>
                  <a:pt x="193" y="572"/>
                </a:cubicBezTo>
                <a:cubicBezTo>
                  <a:pt x="193" y="572"/>
                  <a:pt x="194" y="572"/>
                  <a:pt x="194" y="572"/>
                </a:cubicBezTo>
                <a:close/>
                <a:moveTo>
                  <a:pt x="179" y="579"/>
                </a:moveTo>
                <a:cubicBezTo>
                  <a:pt x="178" y="579"/>
                  <a:pt x="178" y="580"/>
                  <a:pt x="178" y="580"/>
                </a:cubicBezTo>
                <a:cubicBezTo>
                  <a:pt x="178" y="581"/>
                  <a:pt x="178" y="581"/>
                  <a:pt x="178" y="581"/>
                </a:cubicBezTo>
                <a:cubicBezTo>
                  <a:pt x="178" y="581"/>
                  <a:pt x="178" y="581"/>
                  <a:pt x="178" y="581"/>
                </a:cubicBezTo>
                <a:cubicBezTo>
                  <a:pt x="179" y="582"/>
                  <a:pt x="179" y="582"/>
                  <a:pt x="180" y="582"/>
                </a:cubicBezTo>
                <a:cubicBezTo>
                  <a:pt x="180" y="582"/>
                  <a:pt x="180" y="582"/>
                  <a:pt x="180" y="582"/>
                </a:cubicBezTo>
                <a:cubicBezTo>
                  <a:pt x="180" y="582"/>
                  <a:pt x="180" y="582"/>
                  <a:pt x="180" y="582"/>
                </a:cubicBezTo>
                <a:cubicBezTo>
                  <a:pt x="181" y="582"/>
                  <a:pt x="181" y="582"/>
                  <a:pt x="181" y="582"/>
                </a:cubicBezTo>
                <a:cubicBezTo>
                  <a:pt x="182" y="582"/>
                  <a:pt x="182" y="582"/>
                  <a:pt x="183" y="581"/>
                </a:cubicBezTo>
                <a:cubicBezTo>
                  <a:pt x="183" y="581"/>
                  <a:pt x="183" y="580"/>
                  <a:pt x="182" y="580"/>
                </a:cubicBezTo>
                <a:cubicBezTo>
                  <a:pt x="181" y="579"/>
                  <a:pt x="180" y="578"/>
                  <a:pt x="179" y="579"/>
                </a:cubicBezTo>
                <a:close/>
                <a:moveTo>
                  <a:pt x="306" y="518"/>
                </a:moveTo>
                <a:cubicBezTo>
                  <a:pt x="307" y="517"/>
                  <a:pt x="307" y="516"/>
                  <a:pt x="307" y="515"/>
                </a:cubicBezTo>
                <a:cubicBezTo>
                  <a:pt x="307" y="515"/>
                  <a:pt x="307" y="514"/>
                  <a:pt x="306" y="514"/>
                </a:cubicBezTo>
                <a:cubicBezTo>
                  <a:pt x="305" y="514"/>
                  <a:pt x="305" y="514"/>
                  <a:pt x="304" y="514"/>
                </a:cubicBezTo>
                <a:cubicBezTo>
                  <a:pt x="304" y="514"/>
                  <a:pt x="304" y="514"/>
                  <a:pt x="304" y="514"/>
                </a:cubicBezTo>
                <a:cubicBezTo>
                  <a:pt x="304" y="513"/>
                  <a:pt x="303" y="513"/>
                  <a:pt x="302" y="512"/>
                </a:cubicBezTo>
                <a:cubicBezTo>
                  <a:pt x="302" y="512"/>
                  <a:pt x="302" y="512"/>
                  <a:pt x="302" y="512"/>
                </a:cubicBezTo>
                <a:cubicBezTo>
                  <a:pt x="301" y="512"/>
                  <a:pt x="301" y="512"/>
                  <a:pt x="301" y="512"/>
                </a:cubicBezTo>
                <a:cubicBezTo>
                  <a:pt x="300" y="512"/>
                  <a:pt x="298" y="512"/>
                  <a:pt x="298" y="514"/>
                </a:cubicBezTo>
                <a:cubicBezTo>
                  <a:pt x="297" y="515"/>
                  <a:pt x="297" y="516"/>
                  <a:pt x="298" y="517"/>
                </a:cubicBezTo>
                <a:cubicBezTo>
                  <a:pt x="298" y="517"/>
                  <a:pt x="298" y="517"/>
                  <a:pt x="298" y="517"/>
                </a:cubicBezTo>
                <a:cubicBezTo>
                  <a:pt x="297" y="517"/>
                  <a:pt x="297" y="517"/>
                  <a:pt x="296" y="517"/>
                </a:cubicBezTo>
                <a:cubicBezTo>
                  <a:pt x="296" y="517"/>
                  <a:pt x="296" y="517"/>
                  <a:pt x="296" y="517"/>
                </a:cubicBezTo>
                <a:cubicBezTo>
                  <a:pt x="296" y="517"/>
                  <a:pt x="296" y="517"/>
                  <a:pt x="296" y="517"/>
                </a:cubicBezTo>
                <a:cubicBezTo>
                  <a:pt x="296" y="517"/>
                  <a:pt x="295" y="518"/>
                  <a:pt x="295" y="518"/>
                </a:cubicBezTo>
                <a:cubicBezTo>
                  <a:pt x="294" y="519"/>
                  <a:pt x="294" y="520"/>
                  <a:pt x="295" y="521"/>
                </a:cubicBezTo>
                <a:cubicBezTo>
                  <a:pt x="295" y="521"/>
                  <a:pt x="295" y="521"/>
                  <a:pt x="295" y="521"/>
                </a:cubicBezTo>
                <a:cubicBezTo>
                  <a:pt x="296" y="522"/>
                  <a:pt x="296" y="522"/>
                  <a:pt x="296" y="522"/>
                </a:cubicBezTo>
                <a:cubicBezTo>
                  <a:pt x="297" y="523"/>
                  <a:pt x="297" y="523"/>
                  <a:pt x="298" y="523"/>
                </a:cubicBezTo>
                <a:cubicBezTo>
                  <a:pt x="298" y="523"/>
                  <a:pt x="298" y="523"/>
                  <a:pt x="298" y="523"/>
                </a:cubicBezTo>
                <a:cubicBezTo>
                  <a:pt x="299" y="523"/>
                  <a:pt x="300" y="523"/>
                  <a:pt x="301" y="522"/>
                </a:cubicBezTo>
                <a:cubicBezTo>
                  <a:pt x="301" y="522"/>
                  <a:pt x="301" y="522"/>
                  <a:pt x="301" y="521"/>
                </a:cubicBezTo>
                <a:cubicBezTo>
                  <a:pt x="301" y="522"/>
                  <a:pt x="301" y="522"/>
                  <a:pt x="301" y="522"/>
                </a:cubicBezTo>
                <a:cubicBezTo>
                  <a:pt x="302" y="522"/>
                  <a:pt x="302" y="522"/>
                  <a:pt x="303" y="522"/>
                </a:cubicBezTo>
                <a:cubicBezTo>
                  <a:pt x="303" y="522"/>
                  <a:pt x="304" y="522"/>
                  <a:pt x="304" y="522"/>
                </a:cubicBezTo>
                <a:cubicBezTo>
                  <a:pt x="305" y="522"/>
                  <a:pt x="305" y="521"/>
                  <a:pt x="305" y="521"/>
                </a:cubicBezTo>
                <a:cubicBezTo>
                  <a:pt x="306" y="521"/>
                  <a:pt x="306" y="521"/>
                  <a:pt x="306" y="521"/>
                </a:cubicBezTo>
                <a:cubicBezTo>
                  <a:pt x="307" y="521"/>
                  <a:pt x="307" y="521"/>
                  <a:pt x="307" y="520"/>
                </a:cubicBezTo>
                <a:cubicBezTo>
                  <a:pt x="308" y="520"/>
                  <a:pt x="308" y="519"/>
                  <a:pt x="307" y="519"/>
                </a:cubicBezTo>
                <a:cubicBezTo>
                  <a:pt x="307" y="518"/>
                  <a:pt x="307" y="518"/>
                  <a:pt x="306" y="518"/>
                </a:cubicBezTo>
                <a:close/>
                <a:moveTo>
                  <a:pt x="302" y="523"/>
                </a:moveTo>
                <a:cubicBezTo>
                  <a:pt x="300" y="523"/>
                  <a:pt x="298" y="523"/>
                  <a:pt x="297" y="524"/>
                </a:cubicBezTo>
                <a:cubicBezTo>
                  <a:pt x="297" y="524"/>
                  <a:pt x="297" y="523"/>
                  <a:pt x="296" y="523"/>
                </a:cubicBezTo>
                <a:cubicBezTo>
                  <a:pt x="296" y="522"/>
                  <a:pt x="295" y="521"/>
                  <a:pt x="294" y="522"/>
                </a:cubicBezTo>
                <a:cubicBezTo>
                  <a:pt x="292" y="522"/>
                  <a:pt x="292" y="523"/>
                  <a:pt x="291" y="523"/>
                </a:cubicBezTo>
                <a:cubicBezTo>
                  <a:pt x="291" y="524"/>
                  <a:pt x="292" y="524"/>
                  <a:pt x="292" y="525"/>
                </a:cubicBezTo>
                <a:cubicBezTo>
                  <a:pt x="292" y="525"/>
                  <a:pt x="292" y="526"/>
                  <a:pt x="292" y="526"/>
                </a:cubicBezTo>
                <a:cubicBezTo>
                  <a:pt x="291" y="526"/>
                  <a:pt x="291" y="526"/>
                  <a:pt x="290" y="527"/>
                </a:cubicBezTo>
                <a:cubicBezTo>
                  <a:pt x="290" y="526"/>
                  <a:pt x="290" y="526"/>
                  <a:pt x="290" y="526"/>
                </a:cubicBezTo>
                <a:cubicBezTo>
                  <a:pt x="291" y="525"/>
                  <a:pt x="291" y="525"/>
                  <a:pt x="291" y="525"/>
                </a:cubicBezTo>
                <a:cubicBezTo>
                  <a:pt x="291" y="525"/>
                  <a:pt x="290" y="524"/>
                  <a:pt x="290" y="523"/>
                </a:cubicBezTo>
                <a:cubicBezTo>
                  <a:pt x="289" y="522"/>
                  <a:pt x="288" y="522"/>
                  <a:pt x="288" y="522"/>
                </a:cubicBezTo>
                <a:cubicBezTo>
                  <a:pt x="288" y="522"/>
                  <a:pt x="287" y="522"/>
                  <a:pt x="287" y="522"/>
                </a:cubicBezTo>
                <a:cubicBezTo>
                  <a:pt x="286" y="522"/>
                  <a:pt x="286" y="523"/>
                  <a:pt x="285" y="523"/>
                </a:cubicBezTo>
                <a:cubicBezTo>
                  <a:pt x="285" y="524"/>
                  <a:pt x="285" y="525"/>
                  <a:pt x="285" y="526"/>
                </a:cubicBezTo>
                <a:cubicBezTo>
                  <a:pt x="285" y="527"/>
                  <a:pt x="286" y="527"/>
                  <a:pt x="286" y="527"/>
                </a:cubicBezTo>
                <a:cubicBezTo>
                  <a:pt x="287" y="527"/>
                  <a:pt x="287" y="527"/>
                  <a:pt x="287" y="528"/>
                </a:cubicBezTo>
                <a:cubicBezTo>
                  <a:pt x="286" y="528"/>
                  <a:pt x="286" y="528"/>
                  <a:pt x="286" y="528"/>
                </a:cubicBezTo>
                <a:cubicBezTo>
                  <a:pt x="285" y="529"/>
                  <a:pt x="285" y="529"/>
                  <a:pt x="286" y="530"/>
                </a:cubicBezTo>
                <a:cubicBezTo>
                  <a:pt x="286" y="530"/>
                  <a:pt x="286" y="530"/>
                  <a:pt x="286" y="531"/>
                </a:cubicBezTo>
                <a:cubicBezTo>
                  <a:pt x="286" y="531"/>
                  <a:pt x="286" y="531"/>
                  <a:pt x="286" y="531"/>
                </a:cubicBezTo>
                <a:cubicBezTo>
                  <a:pt x="285" y="530"/>
                  <a:pt x="285" y="528"/>
                  <a:pt x="283" y="527"/>
                </a:cubicBezTo>
                <a:cubicBezTo>
                  <a:pt x="283" y="527"/>
                  <a:pt x="282" y="527"/>
                  <a:pt x="282" y="527"/>
                </a:cubicBezTo>
                <a:cubicBezTo>
                  <a:pt x="281" y="527"/>
                  <a:pt x="280" y="527"/>
                  <a:pt x="279" y="528"/>
                </a:cubicBezTo>
                <a:cubicBezTo>
                  <a:pt x="279" y="528"/>
                  <a:pt x="279" y="528"/>
                  <a:pt x="279" y="528"/>
                </a:cubicBezTo>
                <a:cubicBezTo>
                  <a:pt x="278" y="528"/>
                  <a:pt x="278" y="529"/>
                  <a:pt x="278" y="529"/>
                </a:cubicBezTo>
                <a:cubicBezTo>
                  <a:pt x="277" y="529"/>
                  <a:pt x="277" y="529"/>
                  <a:pt x="276" y="529"/>
                </a:cubicBezTo>
                <a:cubicBezTo>
                  <a:pt x="276" y="529"/>
                  <a:pt x="276" y="529"/>
                  <a:pt x="275" y="530"/>
                </a:cubicBezTo>
                <a:cubicBezTo>
                  <a:pt x="275" y="530"/>
                  <a:pt x="275" y="530"/>
                  <a:pt x="274" y="530"/>
                </a:cubicBezTo>
                <a:cubicBezTo>
                  <a:pt x="273" y="531"/>
                  <a:pt x="272" y="532"/>
                  <a:pt x="272" y="533"/>
                </a:cubicBezTo>
                <a:cubicBezTo>
                  <a:pt x="272" y="534"/>
                  <a:pt x="273" y="535"/>
                  <a:pt x="274" y="535"/>
                </a:cubicBezTo>
                <a:cubicBezTo>
                  <a:pt x="274" y="535"/>
                  <a:pt x="274" y="536"/>
                  <a:pt x="274" y="536"/>
                </a:cubicBezTo>
                <a:cubicBezTo>
                  <a:pt x="274" y="536"/>
                  <a:pt x="274" y="536"/>
                  <a:pt x="274" y="536"/>
                </a:cubicBezTo>
                <a:cubicBezTo>
                  <a:pt x="274" y="537"/>
                  <a:pt x="274" y="537"/>
                  <a:pt x="274" y="537"/>
                </a:cubicBezTo>
                <a:cubicBezTo>
                  <a:pt x="274" y="538"/>
                  <a:pt x="274" y="539"/>
                  <a:pt x="274" y="539"/>
                </a:cubicBezTo>
                <a:cubicBezTo>
                  <a:pt x="274" y="539"/>
                  <a:pt x="274" y="540"/>
                  <a:pt x="274" y="540"/>
                </a:cubicBezTo>
                <a:cubicBezTo>
                  <a:pt x="273" y="540"/>
                  <a:pt x="273" y="541"/>
                  <a:pt x="273" y="541"/>
                </a:cubicBezTo>
                <a:cubicBezTo>
                  <a:pt x="273" y="543"/>
                  <a:pt x="275" y="545"/>
                  <a:pt x="277" y="544"/>
                </a:cubicBezTo>
                <a:cubicBezTo>
                  <a:pt x="277" y="544"/>
                  <a:pt x="278" y="544"/>
                  <a:pt x="278" y="543"/>
                </a:cubicBezTo>
                <a:cubicBezTo>
                  <a:pt x="278" y="543"/>
                  <a:pt x="278" y="543"/>
                  <a:pt x="278" y="543"/>
                </a:cubicBezTo>
                <a:cubicBezTo>
                  <a:pt x="278" y="543"/>
                  <a:pt x="278" y="543"/>
                  <a:pt x="278" y="542"/>
                </a:cubicBezTo>
                <a:cubicBezTo>
                  <a:pt x="278" y="542"/>
                  <a:pt x="278" y="542"/>
                  <a:pt x="279" y="542"/>
                </a:cubicBezTo>
                <a:cubicBezTo>
                  <a:pt x="279" y="543"/>
                  <a:pt x="279" y="543"/>
                  <a:pt x="278" y="544"/>
                </a:cubicBezTo>
                <a:cubicBezTo>
                  <a:pt x="278" y="544"/>
                  <a:pt x="278" y="544"/>
                  <a:pt x="278" y="544"/>
                </a:cubicBezTo>
                <a:cubicBezTo>
                  <a:pt x="277" y="545"/>
                  <a:pt x="276" y="546"/>
                  <a:pt x="276" y="548"/>
                </a:cubicBezTo>
                <a:cubicBezTo>
                  <a:pt x="276" y="548"/>
                  <a:pt x="277" y="549"/>
                  <a:pt x="278" y="549"/>
                </a:cubicBezTo>
                <a:cubicBezTo>
                  <a:pt x="278" y="549"/>
                  <a:pt x="278" y="549"/>
                  <a:pt x="278" y="549"/>
                </a:cubicBezTo>
                <a:cubicBezTo>
                  <a:pt x="279" y="548"/>
                  <a:pt x="280" y="547"/>
                  <a:pt x="281" y="545"/>
                </a:cubicBezTo>
                <a:cubicBezTo>
                  <a:pt x="282" y="545"/>
                  <a:pt x="282" y="545"/>
                  <a:pt x="282" y="544"/>
                </a:cubicBezTo>
                <a:cubicBezTo>
                  <a:pt x="282" y="544"/>
                  <a:pt x="283" y="543"/>
                  <a:pt x="283" y="543"/>
                </a:cubicBezTo>
                <a:cubicBezTo>
                  <a:pt x="283" y="542"/>
                  <a:pt x="283" y="542"/>
                  <a:pt x="283" y="542"/>
                </a:cubicBezTo>
                <a:cubicBezTo>
                  <a:pt x="283" y="542"/>
                  <a:pt x="283" y="542"/>
                  <a:pt x="283" y="542"/>
                </a:cubicBezTo>
                <a:cubicBezTo>
                  <a:pt x="284" y="542"/>
                  <a:pt x="284" y="542"/>
                  <a:pt x="284" y="541"/>
                </a:cubicBezTo>
                <a:cubicBezTo>
                  <a:pt x="285" y="541"/>
                  <a:pt x="285" y="540"/>
                  <a:pt x="285" y="540"/>
                </a:cubicBezTo>
                <a:cubicBezTo>
                  <a:pt x="285" y="540"/>
                  <a:pt x="285" y="539"/>
                  <a:pt x="285" y="539"/>
                </a:cubicBezTo>
                <a:cubicBezTo>
                  <a:pt x="285" y="539"/>
                  <a:pt x="286" y="539"/>
                  <a:pt x="286" y="539"/>
                </a:cubicBezTo>
                <a:cubicBezTo>
                  <a:pt x="286" y="539"/>
                  <a:pt x="287" y="539"/>
                  <a:pt x="287" y="539"/>
                </a:cubicBezTo>
                <a:cubicBezTo>
                  <a:pt x="287" y="539"/>
                  <a:pt x="288" y="539"/>
                  <a:pt x="288" y="539"/>
                </a:cubicBezTo>
                <a:cubicBezTo>
                  <a:pt x="288" y="539"/>
                  <a:pt x="288" y="539"/>
                  <a:pt x="289" y="539"/>
                </a:cubicBezTo>
                <a:cubicBezTo>
                  <a:pt x="290" y="539"/>
                  <a:pt x="291" y="538"/>
                  <a:pt x="291" y="537"/>
                </a:cubicBezTo>
                <a:cubicBezTo>
                  <a:pt x="291" y="536"/>
                  <a:pt x="290" y="536"/>
                  <a:pt x="289" y="535"/>
                </a:cubicBezTo>
                <a:cubicBezTo>
                  <a:pt x="289" y="535"/>
                  <a:pt x="289" y="535"/>
                  <a:pt x="289" y="535"/>
                </a:cubicBezTo>
                <a:cubicBezTo>
                  <a:pt x="290" y="535"/>
                  <a:pt x="291" y="535"/>
                  <a:pt x="291" y="536"/>
                </a:cubicBezTo>
                <a:cubicBezTo>
                  <a:pt x="292" y="536"/>
                  <a:pt x="292" y="537"/>
                  <a:pt x="293" y="537"/>
                </a:cubicBezTo>
                <a:cubicBezTo>
                  <a:pt x="294" y="538"/>
                  <a:pt x="295" y="537"/>
                  <a:pt x="296" y="537"/>
                </a:cubicBezTo>
                <a:cubicBezTo>
                  <a:pt x="296" y="536"/>
                  <a:pt x="297" y="535"/>
                  <a:pt x="297" y="534"/>
                </a:cubicBezTo>
                <a:cubicBezTo>
                  <a:pt x="297" y="534"/>
                  <a:pt x="296" y="533"/>
                  <a:pt x="296" y="533"/>
                </a:cubicBezTo>
                <a:cubicBezTo>
                  <a:pt x="296" y="533"/>
                  <a:pt x="296" y="533"/>
                  <a:pt x="296" y="533"/>
                </a:cubicBezTo>
                <a:cubicBezTo>
                  <a:pt x="297" y="533"/>
                  <a:pt x="297" y="533"/>
                  <a:pt x="297" y="533"/>
                </a:cubicBezTo>
                <a:cubicBezTo>
                  <a:pt x="298" y="533"/>
                  <a:pt x="298" y="533"/>
                  <a:pt x="298" y="533"/>
                </a:cubicBezTo>
                <a:cubicBezTo>
                  <a:pt x="298" y="533"/>
                  <a:pt x="298" y="533"/>
                  <a:pt x="299" y="533"/>
                </a:cubicBezTo>
                <a:cubicBezTo>
                  <a:pt x="299" y="533"/>
                  <a:pt x="300" y="533"/>
                  <a:pt x="301" y="532"/>
                </a:cubicBezTo>
                <a:cubicBezTo>
                  <a:pt x="301" y="531"/>
                  <a:pt x="301" y="530"/>
                  <a:pt x="301" y="529"/>
                </a:cubicBezTo>
                <a:cubicBezTo>
                  <a:pt x="301" y="529"/>
                  <a:pt x="301" y="529"/>
                  <a:pt x="300" y="529"/>
                </a:cubicBezTo>
                <a:cubicBezTo>
                  <a:pt x="300" y="528"/>
                  <a:pt x="300" y="528"/>
                  <a:pt x="300" y="528"/>
                </a:cubicBezTo>
                <a:cubicBezTo>
                  <a:pt x="300" y="528"/>
                  <a:pt x="300" y="528"/>
                  <a:pt x="300" y="528"/>
                </a:cubicBezTo>
                <a:cubicBezTo>
                  <a:pt x="301" y="528"/>
                  <a:pt x="301" y="528"/>
                  <a:pt x="301" y="528"/>
                </a:cubicBezTo>
                <a:cubicBezTo>
                  <a:pt x="303" y="528"/>
                  <a:pt x="303" y="527"/>
                  <a:pt x="303" y="526"/>
                </a:cubicBezTo>
                <a:cubicBezTo>
                  <a:pt x="303" y="525"/>
                  <a:pt x="302" y="524"/>
                  <a:pt x="302" y="523"/>
                </a:cubicBezTo>
                <a:close/>
                <a:moveTo>
                  <a:pt x="302" y="491"/>
                </a:moveTo>
                <a:cubicBezTo>
                  <a:pt x="301" y="490"/>
                  <a:pt x="300" y="491"/>
                  <a:pt x="300" y="491"/>
                </a:cubicBezTo>
                <a:cubicBezTo>
                  <a:pt x="300" y="491"/>
                  <a:pt x="300" y="491"/>
                  <a:pt x="300" y="491"/>
                </a:cubicBezTo>
                <a:cubicBezTo>
                  <a:pt x="299" y="492"/>
                  <a:pt x="299" y="492"/>
                  <a:pt x="299" y="493"/>
                </a:cubicBezTo>
                <a:cubicBezTo>
                  <a:pt x="299" y="494"/>
                  <a:pt x="300" y="494"/>
                  <a:pt x="301" y="494"/>
                </a:cubicBezTo>
                <a:cubicBezTo>
                  <a:pt x="301" y="494"/>
                  <a:pt x="301" y="494"/>
                  <a:pt x="301" y="494"/>
                </a:cubicBezTo>
                <a:cubicBezTo>
                  <a:pt x="302" y="494"/>
                  <a:pt x="302" y="494"/>
                  <a:pt x="302" y="494"/>
                </a:cubicBezTo>
                <a:cubicBezTo>
                  <a:pt x="302" y="494"/>
                  <a:pt x="303" y="494"/>
                  <a:pt x="303" y="493"/>
                </a:cubicBezTo>
                <a:cubicBezTo>
                  <a:pt x="303" y="492"/>
                  <a:pt x="303" y="492"/>
                  <a:pt x="302" y="491"/>
                </a:cubicBezTo>
                <a:cubicBezTo>
                  <a:pt x="302" y="491"/>
                  <a:pt x="302" y="491"/>
                  <a:pt x="302" y="491"/>
                </a:cubicBezTo>
                <a:close/>
                <a:moveTo>
                  <a:pt x="257" y="562"/>
                </a:moveTo>
                <a:cubicBezTo>
                  <a:pt x="257" y="561"/>
                  <a:pt x="256" y="562"/>
                  <a:pt x="256" y="562"/>
                </a:cubicBezTo>
                <a:cubicBezTo>
                  <a:pt x="256" y="562"/>
                  <a:pt x="255" y="562"/>
                  <a:pt x="255" y="562"/>
                </a:cubicBezTo>
                <a:cubicBezTo>
                  <a:pt x="254" y="563"/>
                  <a:pt x="254" y="563"/>
                  <a:pt x="254" y="564"/>
                </a:cubicBezTo>
                <a:cubicBezTo>
                  <a:pt x="254" y="564"/>
                  <a:pt x="255" y="565"/>
                  <a:pt x="255" y="565"/>
                </a:cubicBezTo>
                <a:cubicBezTo>
                  <a:pt x="256" y="565"/>
                  <a:pt x="256" y="565"/>
                  <a:pt x="256" y="565"/>
                </a:cubicBezTo>
                <a:cubicBezTo>
                  <a:pt x="257" y="565"/>
                  <a:pt x="257" y="565"/>
                  <a:pt x="258" y="565"/>
                </a:cubicBezTo>
                <a:cubicBezTo>
                  <a:pt x="258" y="564"/>
                  <a:pt x="258" y="564"/>
                  <a:pt x="258" y="563"/>
                </a:cubicBezTo>
                <a:cubicBezTo>
                  <a:pt x="258" y="563"/>
                  <a:pt x="258" y="563"/>
                  <a:pt x="258" y="562"/>
                </a:cubicBezTo>
                <a:cubicBezTo>
                  <a:pt x="258" y="562"/>
                  <a:pt x="258" y="562"/>
                  <a:pt x="257" y="562"/>
                </a:cubicBezTo>
                <a:close/>
                <a:moveTo>
                  <a:pt x="274" y="549"/>
                </a:moveTo>
                <a:cubicBezTo>
                  <a:pt x="274" y="548"/>
                  <a:pt x="274" y="548"/>
                  <a:pt x="274" y="548"/>
                </a:cubicBezTo>
                <a:cubicBezTo>
                  <a:pt x="274" y="547"/>
                  <a:pt x="273" y="547"/>
                  <a:pt x="273" y="547"/>
                </a:cubicBezTo>
                <a:cubicBezTo>
                  <a:pt x="273" y="547"/>
                  <a:pt x="272" y="547"/>
                  <a:pt x="272" y="547"/>
                </a:cubicBezTo>
                <a:cubicBezTo>
                  <a:pt x="272" y="547"/>
                  <a:pt x="272" y="547"/>
                  <a:pt x="272" y="547"/>
                </a:cubicBezTo>
                <a:cubicBezTo>
                  <a:pt x="271" y="548"/>
                  <a:pt x="270" y="548"/>
                  <a:pt x="269" y="549"/>
                </a:cubicBezTo>
                <a:cubicBezTo>
                  <a:pt x="268" y="549"/>
                  <a:pt x="268" y="550"/>
                  <a:pt x="268" y="550"/>
                </a:cubicBezTo>
                <a:cubicBezTo>
                  <a:pt x="268" y="550"/>
                  <a:pt x="268" y="550"/>
                  <a:pt x="268" y="550"/>
                </a:cubicBezTo>
                <a:cubicBezTo>
                  <a:pt x="268" y="550"/>
                  <a:pt x="268" y="550"/>
                  <a:pt x="268" y="551"/>
                </a:cubicBezTo>
                <a:cubicBezTo>
                  <a:pt x="268" y="551"/>
                  <a:pt x="268" y="551"/>
                  <a:pt x="268" y="551"/>
                </a:cubicBezTo>
                <a:cubicBezTo>
                  <a:pt x="268" y="551"/>
                  <a:pt x="268" y="551"/>
                  <a:pt x="268" y="552"/>
                </a:cubicBezTo>
                <a:cubicBezTo>
                  <a:pt x="268" y="553"/>
                  <a:pt x="268" y="554"/>
                  <a:pt x="269" y="554"/>
                </a:cubicBezTo>
                <a:cubicBezTo>
                  <a:pt x="270" y="554"/>
                  <a:pt x="270" y="553"/>
                  <a:pt x="270" y="553"/>
                </a:cubicBezTo>
                <a:cubicBezTo>
                  <a:pt x="271" y="553"/>
                  <a:pt x="271" y="553"/>
                  <a:pt x="271" y="552"/>
                </a:cubicBezTo>
                <a:cubicBezTo>
                  <a:pt x="271" y="552"/>
                  <a:pt x="271" y="552"/>
                  <a:pt x="271" y="552"/>
                </a:cubicBezTo>
                <a:cubicBezTo>
                  <a:pt x="271" y="552"/>
                  <a:pt x="272" y="552"/>
                  <a:pt x="272" y="551"/>
                </a:cubicBezTo>
                <a:cubicBezTo>
                  <a:pt x="272" y="551"/>
                  <a:pt x="272" y="551"/>
                  <a:pt x="272" y="551"/>
                </a:cubicBezTo>
                <a:cubicBezTo>
                  <a:pt x="272" y="551"/>
                  <a:pt x="272" y="551"/>
                  <a:pt x="273" y="551"/>
                </a:cubicBezTo>
                <a:cubicBezTo>
                  <a:pt x="273" y="551"/>
                  <a:pt x="273" y="551"/>
                  <a:pt x="274" y="550"/>
                </a:cubicBezTo>
                <a:cubicBezTo>
                  <a:pt x="274" y="551"/>
                  <a:pt x="274" y="551"/>
                  <a:pt x="274" y="551"/>
                </a:cubicBezTo>
                <a:cubicBezTo>
                  <a:pt x="275" y="552"/>
                  <a:pt x="276" y="552"/>
                  <a:pt x="277" y="551"/>
                </a:cubicBezTo>
                <a:cubicBezTo>
                  <a:pt x="277" y="551"/>
                  <a:pt x="277" y="551"/>
                  <a:pt x="277" y="551"/>
                </a:cubicBezTo>
                <a:cubicBezTo>
                  <a:pt x="277" y="550"/>
                  <a:pt x="277" y="550"/>
                  <a:pt x="277" y="549"/>
                </a:cubicBezTo>
                <a:cubicBezTo>
                  <a:pt x="277" y="548"/>
                  <a:pt x="275" y="548"/>
                  <a:pt x="274" y="549"/>
                </a:cubicBezTo>
                <a:close/>
                <a:moveTo>
                  <a:pt x="248" y="545"/>
                </a:moveTo>
                <a:cubicBezTo>
                  <a:pt x="248" y="545"/>
                  <a:pt x="248" y="545"/>
                  <a:pt x="248" y="545"/>
                </a:cubicBezTo>
                <a:cubicBezTo>
                  <a:pt x="247" y="545"/>
                  <a:pt x="247" y="545"/>
                  <a:pt x="247" y="545"/>
                </a:cubicBezTo>
                <a:cubicBezTo>
                  <a:pt x="247" y="545"/>
                  <a:pt x="247" y="545"/>
                  <a:pt x="247" y="545"/>
                </a:cubicBezTo>
                <a:cubicBezTo>
                  <a:pt x="246" y="545"/>
                  <a:pt x="245" y="546"/>
                  <a:pt x="245" y="547"/>
                </a:cubicBezTo>
                <a:cubicBezTo>
                  <a:pt x="245" y="547"/>
                  <a:pt x="246" y="548"/>
                  <a:pt x="246" y="548"/>
                </a:cubicBezTo>
                <a:cubicBezTo>
                  <a:pt x="246" y="548"/>
                  <a:pt x="247" y="549"/>
                  <a:pt x="247" y="549"/>
                </a:cubicBezTo>
                <a:cubicBezTo>
                  <a:pt x="247" y="549"/>
                  <a:pt x="247" y="549"/>
                  <a:pt x="248" y="549"/>
                </a:cubicBezTo>
                <a:cubicBezTo>
                  <a:pt x="248" y="549"/>
                  <a:pt x="249" y="549"/>
                  <a:pt x="249" y="549"/>
                </a:cubicBezTo>
                <a:cubicBezTo>
                  <a:pt x="249" y="548"/>
                  <a:pt x="249" y="548"/>
                  <a:pt x="249" y="547"/>
                </a:cubicBezTo>
                <a:cubicBezTo>
                  <a:pt x="250" y="547"/>
                  <a:pt x="250" y="547"/>
                  <a:pt x="250" y="546"/>
                </a:cubicBezTo>
                <a:cubicBezTo>
                  <a:pt x="249" y="546"/>
                  <a:pt x="249" y="545"/>
                  <a:pt x="248" y="545"/>
                </a:cubicBezTo>
                <a:close/>
                <a:moveTo>
                  <a:pt x="1117" y="770"/>
                </a:moveTo>
                <a:cubicBezTo>
                  <a:pt x="1118" y="770"/>
                  <a:pt x="1119" y="769"/>
                  <a:pt x="1119" y="769"/>
                </a:cubicBezTo>
                <a:cubicBezTo>
                  <a:pt x="1119" y="768"/>
                  <a:pt x="1119" y="767"/>
                  <a:pt x="1118" y="767"/>
                </a:cubicBezTo>
                <a:cubicBezTo>
                  <a:pt x="1118" y="767"/>
                  <a:pt x="1117" y="767"/>
                  <a:pt x="1116" y="767"/>
                </a:cubicBezTo>
                <a:cubicBezTo>
                  <a:pt x="1116" y="767"/>
                  <a:pt x="1116" y="767"/>
                  <a:pt x="1116" y="767"/>
                </a:cubicBezTo>
                <a:cubicBezTo>
                  <a:pt x="1116" y="767"/>
                  <a:pt x="1116" y="767"/>
                  <a:pt x="1115" y="767"/>
                </a:cubicBezTo>
                <a:cubicBezTo>
                  <a:pt x="1115" y="767"/>
                  <a:pt x="1115" y="767"/>
                  <a:pt x="1114" y="767"/>
                </a:cubicBezTo>
                <a:cubicBezTo>
                  <a:pt x="1113" y="767"/>
                  <a:pt x="1113" y="767"/>
                  <a:pt x="1113" y="767"/>
                </a:cubicBezTo>
                <a:cubicBezTo>
                  <a:pt x="1112" y="767"/>
                  <a:pt x="1111" y="767"/>
                  <a:pt x="1111" y="767"/>
                </a:cubicBezTo>
                <a:cubicBezTo>
                  <a:pt x="1111" y="767"/>
                  <a:pt x="1111" y="767"/>
                  <a:pt x="1111" y="767"/>
                </a:cubicBezTo>
                <a:cubicBezTo>
                  <a:pt x="1110" y="767"/>
                  <a:pt x="1110" y="767"/>
                  <a:pt x="1110" y="767"/>
                </a:cubicBezTo>
                <a:cubicBezTo>
                  <a:pt x="1110" y="766"/>
                  <a:pt x="1109" y="766"/>
                  <a:pt x="1109" y="766"/>
                </a:cubicBezTo>
                <a:cubicBezTo>
                  <a:pt x="1108" y="766"/>
                  <a:pt x="1108" y="766"/>
                  <a:pt x="1108" y="766"/>
                </a:cubicBezTo>
                <a:cubicBezTo>
                  <a:pt x="1108" y="766"/>
                  <a:pt x="1108" y="766"/>
                  <a:pt x="1108" y="766"/>
                </a:cubicBezTo>
                <a:cubicBezTo>
                  <a:pt x="1107" y="765"/>
                  <a:pt x="1106" y="765"/>
                  <a:pt x="1106" y="765"/>
                </a:cubicBezTo>
                <a:cubicBezTo>
                  <a:pt x="1106" y="765"/>
                  <a:pt x="1106" y="765"/>
                  <a:pt x="1106" y="765"/>
                </a:cubicBezTo>
                <a:cubicBezTo>
                  <a:pt x="1105" y="765"/>
                  <a:pt x="1104" y="765"/>
                  <a:pt x="1104" y="765"/>
                </a:cubicBezTo>
                <a:cubicBezTo>
                  <a:pt x="1104" y="766"/>
                  <a:pt x="1104" y="766"/>
                  <a:pt x="1104" y="766"/>
                </a:cubicBezTo>
                <a:cubicBezTo>
                  <a:pt x="1104" y="766"/>
                  <a:pt x="1104" y="766"/>
                  <a:pt x="1104" y="766"/>
                </a:cubicBezTo>
                <a:cubicBezTo>
                  <a:pt x="1104" y="765"/>
                  <a:pt x="1103" y="764"/>
                  <a:pt x="1103" y="764"/>
                </a:cubicBezTo>
                <a:cubicBezTo>
                  <a:pt x="1103" y="764"/>
                  <a:pt x="1103" y="764"/>
                  <a:pt x="1103" y="763"/>
                </a:cubicBezTo>
                <a:cubicBezTo>
                  <a:pt x="1104" y="763"/>
                  <a:pt x="1105" y="762"/>
                  <a:pt x="1104" y="761"/>
                </a:cubicBezTo>
                <a:cubicBezTo>
                  <a:pt x="1104" y="760"/>
                  <a:pt x="1103" y="760"/>
                  <a:pt x="1103" y="760"/>
                </a:cubicBezTo>
                <a:cubicBezTo>
                  <a:pt x="1102" y="760"/>
                  <a:pt x="1102" y="760"/>
                  <a:pt x="1101" y="760"/>
                </a:cubicBezTo>
                <a:cubicBezTo>
                  <a:pt x="1100" y="761"/>
                  <a:pt x="1100" y="761"/>
                  <a:pt x="1100" y="762"/>
                </a:cubicBezTo>
                <a:cubicBezTo>
                  <a:pt x="1099" y="762"/>
                  <a:pt x="1099" y="762"/>
                  <a:pt x="1099" y="762"/>
                </a:cubicBezTo>
                <a:cubicBezTo>
                  <a:pt x="1099" y="762"/>
                  <a:pt x="1099" y="762"/>
                  <a:pt x="1099" y="763"/>
                </a:cubicBezTo>
                <a:cubicBezTo>
                  <a:pt x="1098" y="763"/>
                  <a:pt x="1098" y="763"/>
                  <a:pt x="1098" y="763"/>
                </a:cubicBezTo>
                <a:cubicBezTo>
                  <a:pt x="1097" y="764"/>
                  <a:pt x="1097" y="764"/>
                  <a:pt x="1098" y="765"/>
                </a:cubicBezTo>
                <a:cubicBezTo>
                  <a:pt x="1098" y="766"/>
                  <a:pt x="1098" y="766"/>
                  <a:pt x="1099" y="766"/>
                </a:cubicBezTo>
                <a:cubicBezTo>
                  <a:pt x="1099" y="766"/>
                  <a:pt x="1099" y="766"/>
                  <a:pt x="1099" y="766"/>
                </a:cubicBezTo>
                <a:cubicBezTo>
                  <a:pt x="1099" y="766"/>
                  <a:pt x="1099" y="766"/>
                  <a:pt x="1100" y="766"/>
                </a:cubicBezTo>
                <a:cubicBezTo>
                  <a:pt x="1100" y="766"/>
                  <a:pt x="1100" y="766"/>
                  <a:pt x="1100" y="766"/>
                </a:cubicBezTo>
                <a:cubicBezTo>
                  <a:pt x="1100" y="766"/>
                  <a:pt x="1100" y="766"/>
                  <a:pt x="1100" y="766"/>
                </a:cubicBezTo>
                <a:cubicBezTo>
                  <a:pt x="1100" y="767"/>
                  <a:pt x="1100" y="767"/>
                  <a:pt x="1101" y="768"/>
                </a:cubicBezTo>
                <a:cubicBezTo>
                  <a:pt x="1101" y="768"/>
                  <a:pt x="1101" y="768"/>
                  <a:pt x="1101" y="768"/>
                </a:cubicBezTo>
                <a:cubicBezTo>
                  <a:pt x="1101" y="769"/>
                  <a:pt x="1101" y="769"/>
                  <a:pt x="1102" y="769"/>
                </a:cubicBezTo>
                <a:cubicBezTo>
                  <a:pt x="1102" y="770"/>
                  <a:pt x="1103" y="770"/>
                  <a:pt x="1103" y="770"/>
                </a:cubicBezTo>
                <a:cubicBezTo>
                  <a:pt x="1104" y="770"/>
                  <a:pt x="1104" y="771"/>
                  <a:pt x="1105" y="772"/>
                </a:cubicBezTo>
                <a:cubicBezTo>
                  <a:pt x="1105" y="772"/>
                  <a:pt x="1106" y="772"/>
                  <a:pt x="1106" y="772"/>
                </a:cubicBezTo>
                <a:cubicBezTo>
                  <a:pt x="1107" y="772"/>
                  <a:pt x="1107" y="772"/>
                  <a:pt x="1108" y="772"/>
                </a:cubicBezTo>
                <a:cubicBezTo>
                  <a:pt x="1108" y="772"/>
                  <a:pt x="1108" y="772"/>
                  <a:pt x="1109" y="772"/>
                </a:cubicBezTo>
                <a:cubicBezTo>
                  <a:pt x="1110" y="772"/>
                  <a:pt x="1110" y="772"/>
                  <a:pt x="1110" y="772"/>
                </a:cubicBezTo>
                <a:cubicBezTo>
                  <a:pt x="1110" y="774"/>
                  <a:pt x="1111" y="774"/>
                  <a:pt x="1112" y="775"/>
                </a:cubicBezTo>
                <a:cubicBezTo>
                  <a:pt x="1112" y="775"/>
                  <a:pt x="1113" y="775"/>
                  <a:pt x="1114" y="775"/>
                </a:cubicBezTo>
                <a:cubicBezTo>
                  <a:pt x="1114" y="775"/>
                  <a:pt x="1114" y="775"/>
                  <a:pt x="1114" y="775"/>
                </a:cubicBezTo>
                <a:cubicBezTo>
                  <a:pt x="1115" y="775"/>
                  <a:pt x="1116" y="775"/>
                  <a:pt x="1116" y="774"/>
                </a:cubicBezTo>
                <a:cubicBezTo>
                  <a:pt x="1117" y="773"/>
                  <a:pt x="1117" y="772"/>
                  <a:pt x="1117" y="772"/>
                </a:cubicBezTo>
                <a:cubicBezTo>
                  <a:pt x="1116" y="771"/>
                  <a:pt x="1116" y="771"/>
                  <a:pt x="1116" y="771"/>
                </a:cubicBezTo>
                <a:cubicBezTo>
                  <a:pt x="1117" y="771"/>
                  <a:pt x="1117" y="771"/>
                  <a:pt x="1117" y="771"/>
                </a:cubicBezTo>
                <a:cubicBezTo>
                  <a:pt x="1117" y="770"/>
                  <a:pt x="1117" y="770"/>
                  <a:pt x="1117" y="770"/>
                </a:cubicBezTo>
                <a:close/>
                <a:moveTo>
                  <a:pt x="1125" y="756"/>
                </a:moveTo>
                <a:cubicBezTo>
                  <a:pt x="1125" y="756"/>
                  <a:pt x="1125" y="756"/>
                  <a:pt x="1125" y="755"/>
                </a:cubicBezTo>
                <a:cubicBezTo>
                  <a:pt x="1126" y="755"/>
                  <a:pt x="1126" y="755"/>
                  <a:pt x="1126" y="754"/>
                </a:cubicBezTo>
                <a:cubicBezTo>
                  <a:pt x="1126" y="754"/>
                  <a:pt x="1125" y="753"/>
                  <a:pt x="1124" y="753"/>
                </a:cubicBezTo>
                <a:cubicBezTo>
                  <a:pt x="1124" y="753"/>
                  <a:pt x="1124" y="753"/>
                  <a:pt x="1124" y="753"/>
                </a:cubicBezTo>
                <a:cubicBezTo>
                  <a:pt x="1124" y="753"/>
                  <a:pt x="1123" y="754"/>
                  <a:pt x="1123" y="754"/>
                </a:cubicBezTo>
                <a:cubicBezTo>
                  <a:pt x="1122" y="754"/>
                  <a:pt x="1122" y="755"/>
                  <a:pt x="1122" y="755"/>
                </a:cubicBezTo>
                <a:cubicBezTo>
                  <a:pt x="1121" y="755"/>
                  <a:pt x="1121" y="755"/>
                  <a:pt x="1121" y="755"/>
                </a:cubicBezTo>
                <a:cubicBezTo>
                  <a:pt x="1121" y="756"/>
                  <a:pt x="1121" y="756"/>
                  <a:pt x="1121" y="756"/>
                </a:cubicBezTo>
                <a:cubicBezTo>
                  <a:pt x="1121" y="757"/>
                  <a:pt x="1121" y="757"/>
                  <a:pt x="1121" y="758"/>
                </a:cubicBezTo>
                <a:cubicBezTo>
                  <a:pt x="1121" y="758"/>
                  <a:pt x="1121" y="759"/>
                  <a:pt x="1122" y="759"/>
                </a:cubicBezTo>
                <a:cubicBezTo>
                  <a:pt x="1122" y="760"/>
                  <a:pt x="1122" y="760"/>
                  <a:pt x="1123" y="760"/>
                </a:cubicBezTo>
                <a:cubicBezTo>
                  <a:pt x="1123" y="760"/>
                  <a:pt x="1124" y="760"/>
                  <a:pt x="1124" y="759"/>
                </a:cubicBezTo>
                <a:cubicBezTo>
                  <a:pt x="1124" y="759"/>
                  <a:pt x="1124" y="758"/>
                  <a:pt x="1124" y="758"/>
                </a:cubicBezTo>
                <a:cubicBezTo>
                  <a:pt x="1124" y="757"/>
                  <a:pt x="1124" y="757"/>
                  <a:pt x="1124" y="756"/>
                </a:cubicBezTo>
                <a:lnTo>
                  <a:pt x="1125" y="756"/>
                </a:lnTo>
                <a:close/>
                <a:moveTo>
                  <a:pt x="1184" y="711"/>
                </a:moveTo>
                <a:cubicBezTo>
                  <a:pt x="1184" y="711"/>
                  <a:pt x="1184" y="711"/>
                  <a:pt x="1184" y="711"/>
                </a:cubicBezTo>
                <a:cubicBezTo>
                  <a:pt x="1184" y="712"/>
                  <a:pt x="1183" y="712"/>
                  <a:pt x="1183" y="712"/>
                </a:cubicBezTo>
                <a:cubicBezTo>
                  <a:pt x="1183" y="712"/>
                  <a:pt x="1183" y="713"/>
                  <a:pt x="1183" y="713"/>
                </a:cubicBezTo>
                <a:cubicBezTo>
                  <a:pt x="1183" y="714"/>
                  <a:pt x="1184" y="714"/>
                  <a:pt x="1184" y="714"/>
                </a:cubicBezTo>
                <a:cubicBezTo>
                  <a:pt x="1184" y="714"/>
                  <a:pt x="1184" y="714"/>
                  <a:pt x="1184" y="714"/>
                </a:cubicBezTo>
                <a:cubicBezTo>
                  <a:pt x="1184" y="714"/>
                  <a:pt x="1185" y="714"/>
                  <a:pt x="1185" y="714"/>
                </a:cubicBezTo>
                <a:cubicBezTo>
                  <a:pt x="1186" y="714"/>
                  <a:pt x="1186" y="713"/>
                  <a:pt x="1186" y="713"/>
                </a:cubicBezTo>
                <a:cubicBezTo>
                  <a:pt x="1186" y="712"/>
                  <a:pt x="1186" y="712"/>
                  <a:pt x="1185" y="711"/>
                </a:cubicBezTo>
                <a:cubicBezTo>
                  <a:pt x="1185" y="711"/>
                  <a:pt x="1185" y="711"/>
                  <a:pt x="1184" y="711"/>
                </a:cubicBezTo>
                <a:close/>
                <a:moveTo>
                  <a:pt x="1189" y="699"/>
                </a:moveTo>
                <a:cubicBezTo>
                  <a:pt x="1189" y="699"/>
                  <a:pt x="1189" y="699"/>
                  <a:pt x="1189" y="699"/>
                </a:cubicBezTo>
                <a:cubicBezTo>
                  <a:pt x="1189" y="699"/>
                  <a:pt x="1190" y="699"/>
                  <a:pt x="1191" y="698"/>
                </a:cubicBezTo>
                <a:cubicBezTo>
                  <a:pt x="1191" y="697"/>
                  <a:pt x="1191" y="697"/>
                  <a:pt x="1191" y="696"/>
                </a:cubicBezTo>
                <a:cubicBezTo>
                  <a:pt x="1191" y="696"/>
                  <a:pt x="1191" y="696"/>
                  <a:pt x="1191" y="696"/>
                </a:cubicBezTo>
                <a:cubicBezTo>
                  <a:pt x="1191" y="695"/>
                  <a:pt x="1190" y="695"/>
                  <a:pt x="1190" y="695"/>
                </a:cubicBezTo>
                <a:cubicBezTo>
                  <a:pt x="1189" y="695"/>
                  <a:pt x="1189" y="695"/>
                  <a:pt x="1189" y="695"/>
                </a:cubicBezTo>
                <a:cubicBezTo>
                  <a:pt x="1189" y="695"/>
                  <a:pt x="1188" y="696"/>
                  <a:pt x="1188" y="696"/>
                </a:cubicBezTo>
                <a:cubicBezTo>
                  <a:pt x="1188" y="696"/>
                  <a:pt x="1188" y="696"/>
                  <a:pt x="1188" y="696"/>
                </a:cubicBezTo>
                <a:cubicBezTo>
                  <a:pt x="1188" y="696"/>
                  <a:pt x="1188" y="697"/>
                  <a:pt x="1188" y="697"/>
                </a:cubicBezTo>
                <a:cubicBezTo>
                  <a:pt x="1187" y="697"/>
                  <a:pt x="1187" y="698"/>
                  <a:pt x="1188" y="698"/>
                </a:cubicBezTo>
                <a:cubicBezTo>
                  <a:pt x="1188" y="699"/>
                  <a:pt x="1188" y="699"/>
                  <a:pt x="1189" y="699"/>
                </a:cubicBezTo>
                <a:close/>
                <a:moveTo>
                  <a:pt x="1186" y="729"/>
                </a:moveTo>
                <a:cubicBezTo>
                  <a:pt x="1186" y="729"/>
                  <a:pt x="1186" y="729"/>
                  <a:pt x="1185" y="729"/>
                </a:cubicBezTo>
                <a:cubicBezTo>
                  <a:pt x="1185" y="729"/>
                  <a:pt x="1185" y="730"/>
                  <a:pt x="1185" y="730"/>
                </a:cubicBezTo>
                <a:cubicBezTo>
                  <a:pt x="1185" y="730"/>
                  <a:pt x="1185" y="730"/>
                  <a:pt x="1185" y="730"/>
                </a:cubicBezTo>
                <a:cubicBezTo>
                  <a:pt x="1184" y="729"/>
                  <a:pt x="1184" y="729"/>
                  <a:pt x="1183" y="729"/>
                </a:cubicBezTo>
                <a:cubicBezTo>
                  <a:pt x="1183" y="729"/>
                  <a:pt x="1182" y="730"/>
                  <a:pt x="1181" y="730"/>
                </a:cubicBezTo>
                <a:cubicBezTo>
                  <a:pt x="1181" y="730"/>
                  <a:pt x="1181" y="730"/>
                  <a:pt x="1181" y="730"/>
                </a:cubicBezTo>
                <a:cubicBezTo>
                  <a:pt x="1181" y="730"/>
                  <a:pt x="1181" y="730"/>
                  <a:pt x="1180" y="730"/>
                </a:cubicBezTo>
                <a:cubicBezTo>
                  <a:pt x="1180" y="730"/>
                  <a:pt x="1180" y="730"/>
                  <a:pt x="1180" y="730"/>
                </a:cubicBezTo>
                <a:cubicBezTo>
                  <a:pt x="1180" y="729"/>
                  <a:pt x="1180" y="729"/>
                  <a:pt x="1180" y="729"/>
                </a:cubicBezTo>
                <a:cubicBezTo>
                  <a:pt x="1181" y="729"/>
                  <a:pt x="1181" y="728"/>
                  <a:pt x="1181" y="728"/>
                </a:cubicBezTo>
                <a:cubicBezTo>
                  <a:pt x="1181" y="728"/>
                  <a:pt x="1181" y="727"/>
                  <a:pt x="1181" y="727"/>
                </a:cubicBezTo>
                <a:cubicBezTo>
                  <a:pt x="1181" y="727"/>
                  <a:pt x="1181" y="726"/>
                  <a:pt x="1180" y="726"/>
                </a:cubicBezTo>
                <a:cubicBezTo>
                  <a:pt x="1181" y="726"/>
                  <a:pt x="1181" y="726"/>
                  <a:pt x="1181" y="726"/>
                </a:cubicBezTo>
                <a:cubicBezTo>
                  <a:pt x="1182" y="726"/>
                  <a:pt x="1183" y="725"/>
                  <a:pt x="1185" y="725"/>
                </a:cubicBezTo>
                <a:cubicBezTo>
                  <a:pt x="1185" y="724"/>
                  <a:pt x="1185" y="724"/>
                  <a:pt x="1185" y="723"/>
                </a:cubicBezTo>
                <a:cubicBezTo>
                  <a:pt x="1185" y="723"/>
                  <a:pt x="1184" y="722"/>
                  <a:pt x="1184" y="722"/>
                </a:cubicBezTo>
                <a:cubicBezTo>
                  <a:pt x="1184" y="722"/>
                  <a:pt x="1184" y="722"/>
                  <a:pt x="1184" y="722"/>
                </a:cubicBezTo>
                <a:cubicBezTo>
                  <a:pt x="1183" y="722"/>
                  <a:pt x="1183" y="722"/>
                  <a:pt x="1182" y="722"/>
                </a:cubicBezTo>
                <a:cubicBezTo>
                  <a:pt x="1181" y="722"/>
                  <a:pt x="1181" y="722"/>
                  <a:pt x="1181" y="722"/>
                </a:cubicBezTo>
                <a:cubicBezTo>
                  <a:pt x="1181" y="722"/>
                  <a:pt x="1181" y="722"/>
                  <a:pt x="1180" y="722"/>
                </a:cubicBezTo>
                <a:cubicBezTo>
                  <a:pt x="1180" y="722"/>
                  <a:pt x="1180" y="722"/>
                  <a:pt x="1180" y="722"/>
                </a:cubicBezTo>
                <a:cubicBezTo>
                  <a:pt x="1180" y="722"/>
                  <a:pt x="1180" y="722"/>
                  <a:pt x="1180" y="721"/>
                </a:cubicBezTo>
                <a:cubicBezTo>
                  <a:pt x="1180" y="721"/>
                  <a:pt x="1180" y="721"/>
                  <a:pt x="1180" y="721"/>
                </a:cubicBezTo>
                <a:cubicBezTo>
                  <a:pt x="1180" y="721"/>
                  <a:pt x="1180" y="720"/>
                  <a:pt x="1179" y="720"/>
                </a:cubicBezTo>
                <a:cubicBezTo>
                  <a:pt x="1178" y="720"/>
                  <a:pt x="1177" y="720"/>
                  <a:pt x="1177" y="720"/>
                </a:cubicBezTo>
                <a:cubicBezTo>
                  <a:pt x="1176" y="722"/>
                  <a:pt x="1175" y="722"/>
                  <a:pt x="1174" y="724"/>
                </a:cubicBezTo>
                <a:cubicBezTo>
                  <a:pt x="1174" y="724"/>
                  <a:pt x="1173" y="725"/>
                  <a:pt x="1173" y="725"/>
                </a:cubicBezTo>
                <a:cubicBezTo>
                  <a:pt x="1172" y="726"/>
                  <a:pt x="1172" y="726"/>
                  <a:pt x="1172" y="726"/>
                </a:cubicBezTo>
                <a:cubicBezTo>
                  <a:pt x="1172" y="727"/>
                  <a:pt x="1172" y="727"/>
                  <a:pt x="1171" y="727"/>
                </a:cubicBezTo>
                <a:cubicBezTo>
                  <a:pt x="1172" y="726"/>
                  <a:pt x="1172" y="725"/>
                  <a:pt x="1172" y="725"/>
                </a:cubicBezTo>
                <a:cubicBezTo>
                  <a:pt x="1172" y="724"/>
                  <a:pt x="1173" y="724"/>
                  <a:pt x="1173" y="723"/>
                </a:cubicBezTo>
                <a:cubicBezTo>
                  <a:pt x="1173" y="722"/>
                  <a:pt x="1173" y="722"/>
                  <a:pt x="1173" y="722"/>
                </a:cubicBezTo>
                <a:cubicBezTo>
                  <a:pt x="1174" y="722"/>
                  <a:pt x="1174" y="722"/>
                  <a:pt x="1174" y="721"/>
                </a:cubicBezTo>
                <a:cubicBezTo>
                  <a:pt x="1174" y="721"/>
                  <a:pt x="1174" y="720"/>
                  <a:pt x="1175" y="720"/>
                </a:cubicBezTo>
                <a:cubicBezTo>
                  <a:pt x="1176" y="719"/>
                  <a:pt x="1176" y="718"/>
                  <a:pt x="1177" y="717"/>
                </a:cubicBezTo>
                <a:cubicBezTo>
                  <a:pt x="1177" y="716"/>
                  <a:pt x="1178" y="716"/>
                  <a:pt x="1178" y="715"/>
                </a:cubicBezTo>
                <a:cubicBezTo>
                  <a:pt x="1178" y="715"/>
                  <a:pt x="1179" y="715"/>
                  <a:pt x="1179" y="715"/>
                </a:cubicBezTo>
                <a:cubicBezTo>
                  <a:pt x="1179" y="715"/>
                  <a:pt x="1180" y="714"/>
                  <a:pt x="1180" y="713"/>
                </a:cubicBezTo>
                <a:cubicBezTo>
                  <a:pt x="1180" y="713"/>
                  <a:pt x="1180" y="713"/>
                  <a:pt x="1181" y="713"/>
                </a:cubicBezTo>
                <a:cubicBezTo>
                  <a:pt x="1181" y="713"/>
                  <a:pt x="1181" y="712"/>
                  <a:pt x="1181" y="712"/>
                </a:cubicBezTo>
                <a:cubicBezTo>
                  <a:pt x="1182" y="711"/>
                  <a:pt x="1182" y="711"/>
                  <a:pt x="1183" y="710"/>
                </a:cubicBezTo>
                <a:cubicBezTo>
                  <a:pt x="1184" y="709"/>
                  <a:pt x="1184" y="708"/>
                  <a:pt x="1183" y="707"/>
                </a:cubicBezTo>
                <a:cubicBezTo>
                  <a:pt x="1183" y="707"/>
                  <a:pt x="1182" y="707"/>
                  <a:pt x="1182" y="707"/>
                </a:cubicBezTo>
                <a:cubicBezTo>
                  <a:pt x="1181" y="707"/>
                  <a:pt x="1181" y="707"/>
                  <a:pt x="1181" y="707"/>
                </a:cubicBezTo>
                <a:cubicBezTo>
                  <a:pt x="1181" y="707"/>
                  <a:pt x="1181" y="707"/>
                  <a:pt x="1181" y="707"/>
                </a:cubicBezTo>
                <a:cubicBezTo>
                  <a:pt x="1181" y="706"/>
                  <a:pt x="1181" y="706"/>
                  <a:pt x="1181" y="706"/>
                </a:cubicBezTo>
                <a:cubicBezTo>
                  <a:pt x="1182" y="706"/>
                  <a:pt x="1182" y="706"/>
                  <a:pt x="1182" y="706"/>
                </a:cubicBezTo>
                <a:cubicBezTo>
                  <a:pt x="1182" y="706"/>
                  <a:pt x="1183" y="706"/>
                  <a:pt x="1183" y="706"/>
                </a:cubicBezTo>
                <a:cubicBezTo>
                  <a:pt x="1184" y="707"/>
                  <a:pt x="1185" y="707"/>
                  <a:pt x="1185" y="706"/>
                </a:cubicBezTo>
                <a:cubicBezTo>
                  <a:pt x="1186" y="706"/>
                  <a:pt x="1186" y="706"/>
                  <a:pt x="1186" y="705"/>
                </a:cubicBezTo>
                <a:cubicBezTo>
                  <a:pt x="1187" y="704"/>
                  <a:pt x="1186" y="703"/>
                  <a:pt x="1186" y="702"/>
                </a:cubicBezTo>
                <a:cubicBezTo>
                  <a:pt x="1185" y="702"/>
                  <a:pt x="1184" y="702"/>
                  <a:pt x="1183" y="702"/>
                </a:cubicBezTo>
                <a:cubicBezTo>
                  <a:pt x="1183" y="702"/>
                  <a:pt x="1183" y="702"/>
                  <a:pt x="1182" y="702"/>
                </a:cubicBezTo>
                <a:cubicBezTo>
                  <a:pt x="1182" y="702"/>
                  <a:pt x="1182" y="702"/>
                  <a:pt x="1182" y="702"/>
                </a:cubicBezTo>
                <a:cubicBezTo>
                  <a:pt x="1182" y="702"/>
                  <a:pt x="1182" y="702"/>
                  <a:pt x="1182" y="702"/>
                </a:cubicBezTo>
                <a:cubicBezTo>
                  <a:pt x="1181" y="702"/>
                  <a:pt x="1180" y="702"/>
                  <a:pt x="1180" y="703"/>
                </a:cubicBezTo>
                <a:cubicBezTo>
                  <a:pt x="1179" y="703"/>
                  <a:pt x="1179" y="703"/>
                  <a:pt x="1179" y="704"/>
                </a:cubicBezTo>
                <a:cubicBezTo>
                  <a:pt x="1178" y="704"/>
                  <a:pt x="1178" y="704"/>
                  <a:pt x="1178" y="704"/>
                </a:cubicBezTo>
                <a:cubicBezTo>
                  <a:pt x="1178" y="704"/>
                  <a:pt x="1178" y="704"/>
                  <a:pt x="1177" y="705"/>
                </a:cubicBezTo>
                <a:cubicBezTo>
                  <a:pt x="1177" y="705"/>
                  <a:pt x="1177" y="705"/>
                  <a:pt x="1177" y="705"/>
                </a:cubicBezTo>
                <a:cubicBezTo>
                  <a:pt x="1176" y="705"/>
                  <a:pt x="1176" y="705"/>
                  <a:pt x="1175" y="706"/>
                </a:cubicBezTo>
                <a:cubicBezTo>
                  <a:pt x="1175" y="706"/>
                  <a:pt x="1175" y="706"/>
                  <a:pt x="1175" y="706"/>
                </a:cubicBezTo>
                <a:cubicBezTo>
                  <a:pt x="1174" y="707"/>
                  <a:pt x="1173" y="707"/>
                  <a:pt x="1173" y="708"/>
                </a:cubicBezTo>
                <a:cubicBezTo>
                  <a:pt x="1172" y="708"/>
                  <a:pt x="1172" y="709"/>
                  <a:pt x="1172" y="709"/>
                </a:cubicBezTo>
                <a:cubicBezTo>
                  <a:pt x="1172" y="709"/>
                  <a:pt x="1171" y="709"/>
                  <a:pt x="1171" y="710"/>
                </a:cubicBezTo>
                <a:cubicBezTo>
                  <a:pt x="1171" y="710"/>
                  <a:pt x="1171" y="711"/>
                  <a:pt x="1171" y="711"/>
                </a:cubicBezTo>
                <a:cubicBezTo>
                  <a:pt x="1171" y="711"/>
                  <a:pt x="1170" y="712"/>
                  <a:pt x="1170" y="712"/>
                </a:cubicBezTo>
                <a:cubicBezTo>
                  <a:pt x="1170" y="712"/>
                  <a:pt x="1170" y="712"/>
                  <a:pt x="1170" y="712"/>
                </a:cubicBezTo>
                <a:cubicBezTo>
                  <a:pt x="1169" y="713"/>
                  <a:pt x="1169" y="713"/>
                  <a:pt x="1168" y="714"/>
                </a:cubicBezTo>
                <a:cubicBezTo>
                  <a:pt x="1168" y="714"/>
                  <a:pt x="1168" y="714"/>
                  <a:pt x="1167" y="714"/>
                </a:cubicBezTo>
                <a:cubicBezTo>
                  <a:pt x="1167" y="715"/>
                  <a:pt x="1167" y="716"/>
                  <a:pt x="1167" y="716"/>
                </a:cubicBezTo>
                <a:cubicBezTo>
                  <a:pt x="1167" y="716"/>
                  <a:pt x="1167" y="716"/>
                  <a:pt x="1167" y="717"/>
                </a:cubicBezTo>
                <a:cubicBezTo>
                  <a:pt x="1167" y="717"/>
                  <a:pt x="1167" y="717"/>
                  <a:pt x="1167" y="717"/>
                </a:cubicBezTo>
                <a:cubicBezTo>
                  <a:pt x="1167" y="717"/>
                  <a:pt x="1167" y="717"/>
                  <a:pt x="1167" y="717"/>
                </a:cubicBezTo>
                <a:cubicBezTo>
                  <a:pt x="1166" y="717"/>
                  <a:pt x="1165" y="717"/>
                  <a:pt x="1165" y="719"/>
                </a:cubicBezTo>
                <a:cubicBezTo>
                  <a:pt x="1165" y="719"/>
                  <a:pt x="1165" y="719"/>
                  <a:pt x="1165" y="720"/>
                </a:cubicBezTo>
                <a:cubicBezTo>
                  <a:pt x="1166" y="719"/>
                  <a:pt x="1166" y="719"/>
                  <a:pt x="1166" y="719"/>
                </a:cubicBezTo>
                <a:cubicBezTo>
                  <a:pt x="1166" y="719"/>
                  <a:pt x="1166" y="719"/>
                  <a:pt x="1166" y="719"/>
                </a:cubicBezTo>
                <a:cubicBezTo>
                  <a:pt x="1165" y="720"/>
                  <a:pt x="1165" y="720"/>
                  <a:pt x="1165" y="720"/>
                </a:cubicBezTo>
                <a:cubicBezTo>
                  <a:pt x="1165" y="720"/>
                  <a:pt x="1165" y="720"/>
                  <a:pt x="1164" y="720"/>
                </a:cubicBezTo>
                <a:cubicBezTo>
                  <a:pt x="1163" y="721"/>
                  <a:pt x="1163" y="721"/>
                  <a:pt x="1163" y="722"/>
                </a:cubicBezTo>
                <a:cubicBezTo>
                  <a:pt x="1163" y="722"/>
                  <a:pt x="1163" y="722"/>
                  <a:pt x="1162" y="723"/>
                </a:cubicBezTo>
                <a:cubicBezTo>
                  <a:pt x="1162" y="724"/>
                  <a:pt x="1161" y="725"/>
                  <a:pt x="1161" y="726"/>
                </a:cubicBezTo>
                <a:cubicBezTo>
                  <a:pt x="1161" y="726"/>
                  <a:pt x="1161" y="726"/>
                  <a:pt x="1161" y="726"/>
                </a:cubicBezTo>
                <a:cubicBezTo>
                  <a:pt x="1160" y="727"/>
                  <a:pt x="1161" y="727"/>
                  <a:pt x="1161" y="728"/>
                </a:cubicBezTo>
                <a:cubicBezTo>
                  <a:pt x="1161" y="728"/>
                  <a:pt x="1161" y="728"/>
                  <a:pt x="1161" y="728"/>
                </a:cubicBezTo>
                <a:cubicBezTo>
                  <a:pt x="1160" y="728"/>
                  <a:pt x="1159" y="728"/>
                  <a:pt x="1158" y="729"/>
                </a:cubicBezTo>
                <a:cubicBezTo>
                  <a:pt x="1158" y="730"/>
                  <a:pt x="1157" y="731"/>
                  <a:pt x="1158" y="732"/>
                </a:cubicBezTo>
                <a:cubicBezTo>
                  <a:pt x="1158" y="733"/>
                  <a:pt x="1159" y="733"/>
                  <a:pt x="1159" y="733"/>
                </a:cubicBezTo>
                <a:cubicBezTo>
                  <a:pt x="1159" y="733"/>
                  <a:pt x="1159" y="733"/>
                  <a:pt x="1159" y="733"/>
                </a:cubicBezTo>
                <a:cubicBezTo>
                  <a:pt x="1159" y="733"/>
                  <a:pt x="1159" y="733"/>
                  <a:pt x="1159" y="733"/>
                </a:cubicBezTo>
                <a:cubicBezTo>
                  <a:pt x="1159" y="734"/>
                  <a:pt x="1159" y="734"/>
                  <a:pt x="1158" y="734"/>
                </a:cubicBezTo>
                <a:cubicBezTo>
                  <a:pt x="1158" y="734"/>
                  <a:pt x="1158" y="734"/>
                  <a:pt x="1158" y="734"/>
                </a:cubicBezTo>
                <a:cubicBezTo>
                  <a:pt x="1157" y="733"/>
                  <a:pt x="1156" y="733"/>
                  <a:pt x="1156" y="733"/>
                </a:cubicBezTo>
                <a:cubicBezTo>
                  <a:pt x="1155" y="734"/>
                  <a:pt x="1155" y="734"/>
                  <a:pt x="1155" y="735"/>
                </a:cubicBezTo>
                <a:cubicBezTo>
                  <a:pt x="1155" y="735"/>
                  <a:pt x="1155" y="735"/>
                  <a:pt x="1155" y="735"/>
                </a:cubicBezTo>
                <a:cubicBezTo>
                  <a:pt x="1154" y="736"/>
                  <a:pt x="1154" y="736"/>
                  <a:pt x="1154" y="736"/>
                </a:cubicBezTo>
                <a:cubicBezTo>
                  <a:pt x="1154" y="737"/>
                  <a:pt x="1153" y="737"/>
                  <a:pt x="1153" y="738"/>
                </a:cubicBezTo>
                <a:cubicBezTo>
                  <a:pt x="1153" y="738"/>
                  <a:pt x="1153" y="738"/>
                  <a:pt x="1153" y="738"/>
                </a:cubicBezTo>
                <a:cubicBezTo>
                  <a:pt x="1153" y="738"/>
                  <a:pt x="1153" y="738"/>
                  <a:pt x="1153" y="738"/>
                </a:cubicBezTo>
                <a:cubicBezTo>
                  <a:pt x="1153" y="739"/>
                  <a:pt x="1153" y="739"/>
                  <a:pt x="1153" y="739"/>
                </a:cubicBezTo>
                <a:cubicBezTo>
                  <a:pt x="1153" y="739"/>
                  <a:pt x="1153" y="739"/>
                  <a:pt x="1153" y="739"/>
                </a:cubicBezTo>
                <a:cubicBezTo>
                  <a:pt x="1153" y="739"/>
                  <a:pt x="1152" y="739"/>
                  <a:pt x="1152" y="739"/>
                </a:cubicBezTo>
                <a:cubicBezTo>
                  <a:pt x="1152" y="739"/>
                  <a:pt x="1152" y="739"/>
                  <a:pt x="1152" y="739"/>
                </a:cubicBezTo>
                <a:cubicBezTo>
                  <a:pt x="1153" y="738"/>
                  <a:pt x="1153" y="738"/>
                  <a:pt x="1153" y="737"/>
                </a:cubicBezTo>
                <a:cubicBezTo>
                  <a:pt x="1153" y="737"/>
                  <a:pt x="1152" y="736"/>
                  <a:pt x="1152" y="736"/>
                </a:cubicBezTo>
                <a:cubicBezTo>
                  <a:pt x="1150" y="736"/>
                  <a:pt x="1150" y="737"/>
                  <a:pt x="1149" y="738"/>
                </a:cubicBezTo>
                <a:cubicBezTo>
                  <a:pt x="1149" y="738"/>
                  <a:pt x="1149" y="738"/>
                  <a:pt x="1149" y="738"/>
                </a:cubicBezTo>
                <a:cubicBezTo>
                  <a:pt x="1149" y="738"/>
                  <a:pt x="1149" y="739"/>
                  <a:pt x="1148" y="739"/>
                </a:cubicBezTo>
                <a:cubicBezTo>
                  <a:pt x="1148" y="739"/>
                  <a:pt x="1147" y="740"/>
                  <a:pt x="1147" y="741"/>
                </a:cubicBezTo>
                <a:cubicBezTo>
                  <a:pt x="1147" y="741"/>
                  <a:pt x="1147" y="742"/>
                  <a:pt x="1147" y="742"/>
                </a:cubicBezTo>
                <a:cubicBezTo>
                  <a:pt x="1148" y="743"/>
                  <a:pt x="1151" y="742"/>
                  <a:pt x="1152" y="742"/>
                </a:cubicBezTo>
                <a:cubicBezTo>
                  <a:pt x="1152" y="742"/>
                  <a:pt x="1152" y="742"/>
                  <a:pt x="1152" y="742"/>
                </a:cubicBezTo>
                <a:cubicBezTo>
                  <a:pt x="1153" y="742"/>
                  <a:pt x="1153" y="742"/>
                  <a:pt x="1153" y="742"/>
                </a:cubicBezTo>
                <a:cubicBezTo>
                  <a:pt x="1153" y="742"/>
                  <a:pt x="1153" y="742"/>
                  <a:pt x="1153" y="742"/>
                </a:cubicBezTo>
                <a:cubicBezTo>
                  <a:pt x="1153" y="742"/>
                  <a:pt x="1153" y="742"/>
                  <a:pt x="1153" y="742"/>
                </a:cubicBezTo>
                <a:cubicBezTo>
                  <a:pt x="1153" y="742"/>
                  <a:pt x="1153" y="743"/>
                  <a:pt x="1152" y="743"/>
                </a:cubicBezTo>
                <a:cubicBezTo>
                  <a:pt x="1152" y="743"/>
                  <a:pt x="1152" y="743"/>
                  <a:pt x="1152" y="743"/>
                </a:cubicBezTo>
                <a:cubicBezTo>
                  <a:pt x="1152" y="744"/>
                  <a:pt x="1151" y="744"/>
                  <a:pt x="1151" y="744"/>
                </a:cubicBezTo>
                <a:cubicBezTo>
                  <a:pt x="1151" y="745"/>
                  <a:pt x="1151" y="746"/>
                  <a:pt x="1150" y="746"/>
                </a:cubicBezTo>
                <a:cubicBezTo>
                  <a:pt x="1149" y="746"/>
                  <a:pt x="1148" y="747"/>
                  <a:pt x="1147" y="747"/>
                </a:cubicBezTo>
                <a:cubicBezTo>
                  <a:pt x="1147" y="748"/>
                  <a:pt x="1147" y="748"/>
                  <a:pt x="1147" y="748"/>
                </a:cubicBezTo>
                <a:cubicBezTo>
                  <a:pt x="1146" y="748"/>
                  <a:pt x="1146" y="748"/>
                  <a:pt x="1146" y="748"/>
                </a:cubicBezTo>
                <a:cubicBezTo>
                  <a:pt x="1144" y="749"/>
                  <a:pt x="1145" y="750"/>
                  <a:pt x="1145" y="751"/>
                </a:cubicBezTo>
                <a:cubicBezTo>
                  <a:pt x="1145" y="751"/>
                  <a:pt x="1145" y="751"/>
                  <a:pt x="1145" y="751"/>
                </a:cubicBezTo>
                <a:cubicBezTo>
                  <a:pt x="1145" y="752"/>
                  <a:pt x="1145" y="753"/>
                  <a:pt x="1145" y="753"/>
                </a:cubicBezTo>
                <a:cubicBezTo>
                  <a:pt x="1146" y="754"/>
                  <a:pt x="1147" y="754"/>
                  <a:pt x="1147" y="754"/>
                </a:cubicBezTo>
                <a:cubicBezTo>
                  <a:pt x="1148" y="754"/>
                  <a:pt x="1148" y="754"/>
                  <a:pt x="1148" y="754"/>
                </a:cubicBezTo>
                <a:cubicBezTo>
                  <a:pt x="1149" y="755"/>
                  <a:pt x="1150" y="755"/>
                  <a:pt x="1151" y="755"/>
                </a:cubicBezTo>
                <a:cubicBezTo>
                  <a:pt x="1152" y="755"/>
                  <a:pt x="1152" y="754"/>
                  <a:pt x="1153" y="754"/>
                </a:cubicBezTo>
                <a:cubicBezTo>
                  <a:pt x="1153" y="754"/>
                  <a:pt x="1153" y="753"/>
                  <a:pt x="1153" y="753"/>
                </a:cubicBezTo>
                <a:cubicBezTo>
                  <a:pt x="1154" y="753"/>
                  <a:pt x="1154" y="753"/>
                  <a:pt x="1155" y="752"/>
                </a:cubicBezTo>
                <a:cubicBezTo>
                  <a:pt x="1155" y="752"/>
                  <a:pt x="1155" y="753"/>
                  <a:pt x="1155" y="753"/>
                </a:cubicBezTo>
                <a:cubicBezTo>
                  <a:pt x="1156" y="753"/>
                  <a:pt x="1158" y="753"/>
                  <a:pt x="1159" y="753"/>
                </a:cubicBezTo>
                <a:cubicBezTo>
                  <a:pt x="1159" y="753"/>
                  <a:pt x="1159" y="754"/>
                  <a:pt x="1160" y="754"/>
                </a:cubicBezTo>
                <a:cubicBezTo>
                  <a:pt x="1160" y="754"/>
                  <a:pt x="1160" y="754"/>
                  <a:pt x="1161" y="754"/>
                </a:cubicBezTo>
                <a:cubicBezTo>
                  <a:pt x="1161" y="754"/>
                  <a:pt x="1161" y="754"/>
                  <a:pt x="1161" y="754"/>
                </a:cubicBezTo>
                <a:cubicBezTo>
                  <a:pt x="1162" y="754"/>
                  <a:pt x="1162" y="754"/>
                  <a:pt x="1162" y="754"/>
                </a:cubicBezTo>
                <a:cubicBezTo>
                  <a:pt x="1162" y="754"/>
                  <a:pt x="1163" y="754"/>
                  <a:pt x="1164" y="754"/>
                </a:cubicBezTo>
                <a:cubicBezTo>
                  <a:pt x="1164" y="754"/>
                  <a:pt x="1164" y="754"/>
                  <a:pt x="1164" y="754"/>
                </a:cubicBezTo>
                <a:cubicBezTo>
                  <a:pt x="1165" y="755"/>
                  <a:pt x="1166" y="755"/>
                  <a:pt x="1167" y="755"/>
                </a:cubicBezTo>
                <a:cubicBezTo>
                  <a:pt x="1167" y="754"/>
                  <a:pt x="1168" y="755"/>
                  <a:pt x="1168" y="754"/>
                </a:cubicBezTo>
                <a:cubicBezTo>
                  <a:pt x="1169" y="754"/>
                  <a:pt x="1170" y="754"/>
                  <a:pt x="1170" y="754"/>
                </a:cubicBezTo>
                <a:cubicBezTo>
                  <a:pt x="1171" y="754"/>
                  <a:pt x="1171" y="754"/>
                  <a:pt x="1172" y="754"/>
                </a:cubicBezTo>
                <a:cubicBezTo>
                  <a:pt x="1172" y="754"/>
                  <a:pt x="1173" y="754"/>
                  <a:pt x="1174" y="753"/>
                </a:cubicBezTo>
                <a:cubicBezTo>
                  <a:pt x="1174" y="753"/>
                  <a:pt x="1174" y="753"/>
                  <a:pt x="1174" y="753"/>
                </a:cubicBezTo>
                <a:cubicBezTo>
                  <a:pt x="1174" y="753"/>
                  <a:pt x="1175" y="753"/>
                  <a:pt x="1175" y="753"/>
                </a:cubicBezTo>
                <a:cubicBezTo>
                  <a:pt x="1175" y="753"/>
                  <a:pt x="1176" y="753"/>
                  <a:pt x="1176" y="752"/>
                </a:cubicBezTo>
                <a:cubicBezTo>
                  <a:pt x="1176" y="752"/>
                  <a:pt x="1176" y="752"/>
                  <a:pt x="1176" y="752"/>
                </a:cubicBezTo>
                <a:cubicBezTo>
                  <a:pt x="1176" y="752"/>
                  <a:pt x="1176" y="752"/>
                  <a:pt x="1176" y="752"/>
                </a:cubicBezTo>
                <a:cubicBezTo>
                  <a:pt x="1176" y="752"/>
                  <a:pt x="1176" y="752"/>
                  <a:pt x="1176" y="752"/>
                </a:cubicBezTo>
                <a:cubicBezTo>
                  <a:pt x="1177" y="752"/>
                  <a:pt x="1177" y="752"/>
                  <a:pt x="1177" y="752"/>
                </a:cubicBezTo>
                <a:cubicBezTo>
                  <a:pt x="1177" y="752"/>
                  <a:pt x="1177" y="752"/>
                  <a:pt x="1177" y="752"/>
                </a:cubicBezTo>
                <a:cubicBezTo>
                  <a:pt x="1177" y="752"/>
                  <a:pt x="1176" y="752"/>
                  <a:pt x="1176" y="753"/>
                </a:cubicBezTo>
                <a:cubicBezTo>
                  <a:pt x="1176" y="753"/>
                  <a:pt x="1176" y="754"/>
                  <a:pt x="1176" y="754"/>
                </a:cubicBezTo>
                <a:cubicBezTo>
                  <a:pt x="1176" y="754"/>
                  <a:pt x="1176" y="755"/>
                  <a:pt x="1177" y="755"/>
                </a:cubicBezTo>
                <a:cubicBezTo>
                  <a:pt x="1177" y="755"/>
                  <a:pt x="1177" y="755"/>
                  <a:pt x="1178" y="755"/>
                </a:cubicBezTo>
                <a:cubicBezTo>
                  <a:pt x="1178" y="755"/>
                  <a:pt x="1178" y="755"/>
                  <a:pt x="1178" y="755"/>
                </a:cubicBezTo>
                <a:cubicBezTo>
                  <a:pt x="1178" y="755"/>
                  <a:pt x="1178" y="755"/>
                  <a:pt x="1178" y="755"/>
                </a:cubicBezTo>
                <a:cubicBezTo>
                  <a:pt x="1179" y="755"/>
                  <a:pt x="1179" y="755"/>
                  <a:pt x="1179" y="756"/>
                </a:cubicBezTo>
                <a:cubicBezTo>
                  <a:pt x="1180" y="756"/>
                  <a:pt x="1181" y="756"/>
                  <a:pt x="1182" y="755"/>
                </a:cubicBezTo>
                <a:cubicBezTo>
                  <a:pt x="1183" y="755"/>
                  <a:pt x="1184" y="754"/>
                  <a:pt x="1184" y="753"/>
                </a:cubicBezTo>
                <a:cubicBezTo>
                  <a:pt x="1184" y="753"/>
                  <a:pt x="1184" y="753"/>
                  <a:pt x="1184" y="753"/>
                </a:cubicBezTo>
                <a:cubicBezTo>
                  <a:pt x="1184" y="753"/>
                  <a:pt x="1184" y="754"/>
                  <a:pt x="1185" y="754"/>
                </a:cubicBezTo>
                <a:cubicBezTo>
                  <a:pt x="1185" y="754"/>
                  <a:pt x="1184" y="754"/>
                  <a:pt x="1184" y="754"/>
                </a:cubicBezTo>
                <a:cubicBezTo>
                  <a:pt x="1183" y="754"/>
                  <a:pt x="1183" y="755"/>
                  <a:pt x="1182" y="756"/>
                </a:cubicBezTo>
                <a:cubicBezTo>
                  <a:pt x="1182" y="756"/>
                  <a:pt x="1182" y="756"/>
                  <a:pt x="1182" y="756"/>
                </a:cubicBezTo>
                <a:cubicBezTo>
                  <a:pt x="1182" y="756"/>
                  <a:pt x="1181" y="756"/>
                  <a:pt x="1181" y="757"/>
                </a:cubicBezTo>
                <a:cubicBezTo>
                  <a:pt x="1180" y="757"/>
                  <a:pt x="1180" y="758"/>
                  <a:pt x="1179" y="758"/>
                </a:cubicBezTo>
                <a:cubicBezTo>
                  <a:pt x="1178" y="758"/>
                  <a:pt x="1177" y="759"/>
                  <a:pt x="1176" y="760"/>
                </a:cubicBezTo>
                <a:cubicBezTo>
                  <a:pt x="1176" y="761"/>
                  <a:pt x="1176" y="762"/>
                  <a:pt x="1177" y="763"/>
                </a:cubicBezTo>
                <a:cubicBezTo>
                  <a:pt x="1178" y="763"/>
                  <a:pt x="1179" y="763"/>
                  <a:pt x="1180" y="762"/>
                </a:cubicBezTo>
                <a:cubicBezTo>
                  <a:pt x="1180" y="762"/>
                  <a:pt x="1180" y="762"/>
                  <a:pt x="1180" y="762"/>
                </a:cubicBezTo>
                <a:cubicBezTo>
                  <a:pt x="1180" y="762"/>
                  <a:pt x="1180" y="762"/>
                  <a:pt x="1180" y="762"/>
                </a:cubicBezTo>
                <a:cubicBezTo>
                  <a:pt x="1180" y="763"/>
                  <a:pt x="1181" y="763"/>
                  <a:pt x="1182" y="763"/>
                </a:cubicBezTo>
                <a:cubicBezTo>
                  <a:pt x="1183" y="763"/>
                  <a:pt x="1184" y="762"/>
                  <a:pt x="1185" y="761"/>
                </a:cubicBezTo>
                <a:cubicBezTo>
                  <a:pt x="1185" y="761"/>
                  <a:pt x="1185" y="760"/>
                  <a:pt x="1185" y="760"/>
                </a:cubicBezTo>
                <a:cubicBezTo>
                  <a:pt x="1185" y="760"/>
                  <a:pt x="1185" y="760"/>
                  <a:pt x="1185" y="760"/>
                </a:cubicBezTo>
                <a:cubicBezTo>
                  <a:pt x="1185" y="759"/>
                  <a:pt x="1186" y="759"/>
                  <a:pt x="1186" y="759"/>
                </a:cubicBezTo>
                <a:cubicBezTo>
                  <a:pt x="1186" y="759"/>
                  <a:pt x="1186" y="759"/>
                  <a:pt x="1186" y="758"/>
                </a:cubicBezTo>
                <a:cubicBezTo>
                  <a:pt x="1187" y="757"/>
                  <a:pt x="1187" y="757"/>
                  <a:pt x="1188" y="756"/>
                </a:cubicBezTo>
                <a:cubicBezTo>
                  <a:pt x="1188" y="756"/>
                  <a:pt x="1188" y="756"/>
                  <a:pt x="1188" y="756"/>
                </a:cubicBezTo>
                <a:cubicBezTo>
                  <a:pt x="1188" y="757"/>
                  <a:pt x="1189" y="757"/>
                  <a:pt x="1190" y="757"/>
                </a:cubicBezTo>
                <a:cubicBezTo>
                  <a:pt x="1191" y="757"/>
                  <a:pt x="1192" y="755"/>
                  <a:pt x="1192" y="754"/>
                </a:cubicBezTo>
                <a:cubicBezTo>
                  <a:pt x="1192" y="754"/>
                  <a:pt x="1192" y="754"/>
                  <a:pt x="1193" y="753"/>
                </a:cubicBezTo>
                <a:cubicBezTo>
                  <a:pt x="1193" y="753"/>
                  <a:pt x="1193" y="752"/>
                  <a:pt x="1193" y="751"/>
                </a:cubicBezTo>
                <a:cubicBezTo>
                  <a:pt x="1193" y="751"/>
                  <a:pt x="1193" y="751"/>
                  <a:pt x="1192" y="750"/>
                </a:cubicBezTo>
                <a:cubicBezTo>
                  <a:pt x="1193" y="750"/>
                  <a:pt x="1194" y="750"/>
                  <a:pt x="1194" y="750"/>
                </a:cubicBezTo>
                <a:cubicBezTo>
                  <a:pt x="1194" y="750"/>
                  <a:pt x="1194" y="751"/>
                  <a:pt x="1194" y="752"/>
                </a:cubicBezTo>
                <a:cubicBezTo>
                  <a:pt x="1194" y="752"/>
                  <a:pt x="1194" y="753"/>
                  <a:pt x="1194" y="753"/>
                </a:cubicBezTo>
                <a:cubicBezTo>
                  <a:pt x="1194" y="753"/>
                  <a:pt x="1194" y="753"/>
                  <a:pt x="1194" y="754"/>
                </a:cubicBezTo>
                <a:cubicBezTo>
                  <a:pt x="1194" y="754"/>
                  <a:pt x="1194" y="755"/>
                  <a:pt x="1194" y="755"/>
                </a:cubicBezTo>
                <a:cubicBezTo>
                  <a:pt x="1195" y="756"/>
                  <a:pt x="1195" y="756"/>
                  <a:pt x="1194" y="756"/>
                </a:cubicBezTo>
                <a:cubicBezTo>
                  <a:pt x="1193" y="757"/>
                  <a:pt x="1193" y="757"/>
                  <a:pt x="1192" y="758"/>
                </a:cubicBezTo>
                <a:cubicBezTo>
                  <a:pt x="1192" y="759"/>
                  <a:pt x="1192" y="759"/>
                  <a:pt x="1192" y="760"/>
                </a:cubicBezTo>
                <a:cubicBezTo>
                  <a:pt x="1192" y="760"/>
                  <a:pt x="1192" y="760"/>
                  <a:pt x="1192" y="760"/>
                </a:cubicBezTo>
                <a:cubicBezTo>
                  <a:pt x="1191" y="761"/>
                  <a:pt x="1191" y="762"/>
                  <a:pt x="1191" y="762"/>
                </a:cubicBezTo>
                <a:cubicBezTo>
                  <a:pt x="1192" y="763"/>
                  <a:pt x="1192" y="764"/>
                  <a:pt x="1192" y="764"/>
                </a:cubicBezTo>
                <a:cubicBezTo>
                  <a:pt x="1193" y="764"/>
                  <a:pt x="1193" y="764"/>
                  <a:pt x="1193" y="764"/>
                </a:cubicBezTo>
                <a:cubicBezTo>
                  <a:pt x="1194" y="764"/>
                  <a:pt x="1195" y="764"/>
                  <a:pt x="1195" y="763"/>
                </a:cubicBezTo>
                <a:cubicBezTo>
                  <a:pt x="1195" y="763"/>
                  <a:pt x="1196" y="763"/>
                  <a:pt x="1196" y="762"/>
                </a:cubicBezTo>
                <a:cubicBezTo>
                  <a:pt x="1196" y="762"/>
                  <a:pt x="1196" y="762"/>
                  <a:pt x="1197" y="761"/>
                </a:cubicBezTo>
                <a:cubicBezTo>
                  <a:pt x="1197" y="761"/>
                  <a:pt x="1197" y="761"/>
                  <a:pt x="1197" y="761"/>
                </a:cubicBezTo>
                <a:cubicBezTo>
                  <a:pt x="1197" y="761"/>
                  <a:pt x="1197" y="761"/>
                  <a:pt x="1197" y="761"/>
                </a:cubicBezTo>
                <a:cubicBezTo>
                  <a:pt x="1197" y="762"/>
                  <a:pt x="1197" y="762"/>
                  <a:pt x="1197" y="762"/>
                </a:cubicBezTo>
                <a:cubicBezTo>
                  <a:pt x="1197" y="763"/>
                  <a:pt x="1197" y="763"/>
                  <a:pt x="1197" y="763"/>
                </a:cubicBezTo>
                <a:cubicBezTo>
                  <a:pt x="1197" y="763"/>
                  <a:pt x="1197" y="763"/>
                  <a:pt x="1197" y="764"/>
                </a:cubicBezTo>
                <a:cubicBezTo>
                  <a:pt x="1197" y="764"/>
                  <a:pt x="1197" y="764"/>
                  <a:pt x="1197" y="764"/>
                </a:cubicBezTo>
                <a:cubicBezTo>
                  <a:pt x="1197" y="765"/>
                  <a:pt x="1198" y="765"/>
                  <a:pt x="1198" y="765"/>
                </a:cubicBezTo>
                <a:cubicBezTo>
                  <a:pt x="1198" y="765"/>
                  <a:pt x="1198" y="766"/>
                  <a:pt x="1199" y="766"/>
                </a:cubicBezTo>
                <a:cubicBezTo>
                  <a:pt x="1199" y="766"/>
                  <a:pt x="1199" y="766"/>
                  <a:pt x="1199" y="766"/>
                </a:cubicBezTo>
                <a:cubicBezTo>
                  <a:pt x="1200" y="766"/>
                  <a:pt x="1201" y="765"/>
                  <a:pt x="1201" y="765"/>
                </a:cubicBezTo>
                <a:cubicBezTo>
                  <a:pt x="1201" y="765"/>
                  <a:pt x="1201" y="765"/>
                  <a:pt x="1201" y="764"/>
                </a:cubicBezTo>
                <a:cubicBezTo>
                  <a:pt x="1201" y="765"/>
                  <a:pt x="1201" y="765"/>
                  <a:pt x="1201" y="765"/>
                </a:cubicBezTo>
                <a:cubicBezTo>
                  <a:pt x="1201" y="766"/>
                  <a:pt x="1202" y="766"/>
                  <a:pt x="1203" y="766"/>
                </a:cubicBezTo>
                <a:cubicBezTo>
                  <a:pt x="1205" y="766"/>
                  <a:pt x="1205" y="765"/>
                  <a:pt x="1205" y="764"/>
                </a:cubicBezTo>
                <a:cubicBezTo>
                  <a:pt x="1205" y="764"/>
                  <a:pt x="1205" y="764"/>
                  <a:pt x="1206" y="764"/>
                </a:cubicBezTo>
                <a:cubicBezTo>
                  <a:pt x="1206" y="764"/>
                  <a:pt x="1206" y="763"/>
                  <a:pt x="1206" y="763"/>
                </a:cubicBezTo>
                <a:cubicBezTo>
                  <a:pt x="1206" y="763"/>
                  <a:pt x="1206" y="762"/>
                  <a:pt x="1206" y="762"/>
                </a:cubicBezTo>
                <a:cubicBezTo>
                  <a:pt x="1206" y="761"/>
                  <a:pt x="1206" y="760"/>
                  <a:pt x="1206" y="759"/>
                </a:cubicBezTo>
                <a:cubicBezTo>
                  <a:pt x="1206" y="759"/>
                  <a:pt x="1207" y="758"/>
                  <a:pt x="1207" y="758"/>
                </a:cubicBezTo>
                <a:cubicBezTo>
                  <a:pt x="1207" y="758"/>
                  <a:pt x="1208" y="757"/>
                  <a:pt x="1208" y="756"/>
                </a:cubicBezTo>
                <a:cubicBezTo>
                  <a:pt x="1208" y="756"/>
                  <a:pt x="1208" y="756"/>
                  <a:pt x="1208" y="756"/>
                </a:cubicBezTo>
                <a:cubicBezTo>
                  <a:pt x="1208" y="755"/>
                  <a:pt x="1209" y="755"/>
                  <a:pt x="1209" y="754"/>
                </a:cubicBezTo>
                <a:cubicBezTo>
                  <a:pt x="1209" y="753"/>
                  <a:pt x="1209" y="751"/>
                  <a:pt x="1209" y="751"/>
                </a:cubicBezTo>
                <a:cubicBezTo>
                  <a:pt x="1209" y="750"/>
                  <a:pt x="1208" y="750"/>
                  <a:pt x="1207" y="750"/>
                </a:cubicBezTo>
                <a:cubicBezTo>
                  <a:pt x="1207" y="750"/>
                  <a:pt x="1207" y="750"/>
                  <a:pt x="1207" y="750"/>
                </a:cubicBezTo>
                <a:cubicBezTo>
                  <a:pt x="1207" y="750"/>
                  <a:pt x="1206" y="751"/>
                  <a:pt x="1206" y="751"/>
                </a:cubicBezTo>
                <a:cubicBezTo>
                  <a:pt x="1206" y="751"/>
                  <a:pt x="1206" y="751"/>
                  <a:pt x="1206" y="752"/>
                </a:cubicBezTo>
                <a:cubicBezTo>
                  <a:pt x="1206" y="752"/>
                  <a:pt x="1205" y="752"/>
                  <a:pt x="1205" y="752"/>
                </a:cubicBezTo>
                <a:cubicBezTo>
                  <a:pt x="1205" y="753"/>
                  <a:pt x="1205" y="754"/>
                  <a:pt x="1204" y="754"/>
                </a:cubicBezTo>
                <a:cubicBezTo>
                  <a:pt x="1204" y="754"/>
                  <a:pt x="1204" y="754"/>
                  <a:pt x="1204" y="754"/>
                </a:cubicBezTo>
                <a:cubicBezTo>
                  <a:pt x="1204" y="754"/>
                  <a:pt x="1204" y="754"/>
                  <a:pt x="1204" y="754"/>
                </a:cubicBezTo>
                <a:cubicBezTo>
                  <a:pt x="1204" y="754"/>
                  <a:pt x="1204" y="754"/>
                  <a:pt x="1204" y="754"/>
                </a:cubicBezTo>
                <a:cubicBezTo>
                  <a:pt x="1203" y="753"/>
                  <a:pt x="1203" y="753"/>
                  <a:pt x="1204" y="752"/>
                </a:cubicBezTo>
                <a:cubicBezTo>
                  <a:pt x="1204" y="752"/>
                  <a:pt x="1204" y="752"/>
                  <a:pt x="1204" y="752"/>
                </a:cubicBezTo>
                <a:cubicBezTo>
                  <a:pt x="1204" y="751"/>
                  <a:pt x="1204" y="751"/>
                  <a:pt x="1204" y="751"/>
                </a:cubicBezTo>
                <a:cubicBezTo>
                  <a:pt x="1205" y="750"/>
                  <a:pt x="1205" y="750"/>
                  <a:pt x="1206" y="749"/>
                </a:cubicBezTo>
                <a:cubicBezTo>
                  <a:pt x="1207" y="749"/>
                  <a:pt x="1208" y="748"/>
                  <a:pt x="1207" y="747"/>
                </a:cubicBezTo>
                <a:cubicBezTo>
                  <a:pt x="1207" y="746"/>
                  <a:pt x="1207" y="746"/>
                  <a:pt x="1206" y="746"/>
                </a:cubicBezTo>
                <a:cubicBezTo>
                  <a:pt x="1205" y="746"/>
                  <a:pt x="1205" y="746"/>
                  <a:pt x="1204" y="747"/>
                </a:cubicBezTo>
                <a:cubicBezTo>
                  <a:pt x="1204" y="747"/>
                  <a:pt x="1204" y="747"/>
                  <a:pt x="1203" y="747"/>
                </a:cubicBezTo>
                <a:cubicBezTo>
                  <a:pt x="1203" y="747"/>
                  <a:pt x="1203" y="747"/>
                  <a:pt x="1203" y="747"/>
                </a:cubicBezTo>
                <a:cubicBezTo>
                  <a:pt x="1202" y="748"/>
                  <a:pt x="1201" y="748"/>
                  <a:pt x="1201" y="749"/>
                </a:cubicBezTo>
                <a:cubicBezTo>
                  <a:pt x="1201" y="749"/>
                  <a:pt x="1200" y="750"/>
                  <a:pt x="1200" y="750"/>
                </a:cubicBezTo>
                <a:cubicBezTo>
                  <a:pt x="1200" y="751"/>
                  <a:pt x="1200" y="751"/>
                  <a:pt x="1200" y="752"/>
                </a:cubicBezTo>
                <a:cubicBezTo>
                  <a:pt x="1199" y="752"/>
                  <a:pt x="1199" y="752"/>
                  <a:pt x="1199" y="752"/>
                </a:cubicBezTo>
                <a:cubicBezTo>
                  <a:pt x="1199" y="752"/>
                  <a:pt x="1199" y="753"/>
                  <a:pt x="1198" y="753"/>
                </a:cubicBezTo>
                <a:cubicBezTo>
                  <a:pt x="1198" y="753"/>
                  <a:pt x="1198" y="752"/>
                  <a:pt x="1198" y="752"/>
                </a:cubicBezTo>
                <a:cubicBezTo>
                  <a:pt x="1198" y="752"/>
                  <a:pt x="1198" y="752"/>
                  <a:pt x="1198" y="752"/>
                </a:cubicBezTo>
                <a:cubicBezTo>
                  <a:pt x="1198" y="752"/>
                  <a:pt x="1198" y="751"/>
                  <a:pt x="1198" y="751"/>
                </a:cubicBezTo>
                <a:cubicBezTo>
                  <a:pt x="1198" y="751"/>
                  <a:pt x="1198" y="751"/>
                  <a:pt x="1198" y="751"/>
                </a:cubicBezTo>
                <a:cubicBezTo>
                  <a:pt x="1198" y="750"/>
                  <a:pt x="1199" y="750"/>
                  <a:pt x="1199" y="749"/>
                </a:cubicBezTo>
                <a:cubicBezTo>
                  <a:pt x="1199" y="749"/>
                  <a:pt x="1199" y="748"/>
                  <a:pt x="1199" y="748"/>
                </a:cubicBezTo>
                <a:cubicBezTo>
                  <a:pt x="1199" y="748"/>
                  <a:pt x="1199" y="748"/>
                  <a:pt x="1199" y="748"/>
                </a:cubicBezTo>
                <a:cubicBezTo>
                  <a:pt x="1200" y="748"/>
                  <a:pt x="1200" y="748"/>
                  <a:pt x="1200" y="747"/>
                </a:cubicBezTo>
                <a:cubicBezTo>
                  <a:pt x="1200" y="747"/>
                  <a:pt x="1200" y="746"/>
                  <a:pt x="1200" y="746"/>
                </a:cubicBezTo>
                <a:cubicBezTo>
                  <a:pt x="1200" y="746"/>
                  <a:pt x="1200" y="746"/>
                  <a:pt x="1200" y="745"/>
                </a:cubicBezTo>
                <a:cubicBezTo>
                  <a:pt x="1200" y="745"/>
                  <a:pt x="1201" y="745"/>
                  <a:pt x="1201" y="745"/>
                </a:cubicBezTo>
                <a:cubicBezTo>
                  <a:pt x="1201" y="745"/>
                  <a:pt x="1201" y="744"/>
                  <a:pt x="1202" y="744"/>
                </a:cubicBezTo>
                <a:cubicBezTo>
                  <a:pt x="1202" y="743"/>
                  <a:pt x="1202" y="743"/>
                  <a:pt x="1203" y="743"/>
                </a:cubicBezTo>
                <a:cubicBezTo>
                  <a:pt x="1203" y="744"/>
                  <a:pt x="1204" y="743"/>
                  <a:pt x="1204" y="743"/>
                </a:cubicBezTo>
                <a:cubicBezTo>
                  <a:pt x="1204" y="743"/>
                  <a:pt x="1204" y="743"/>
                  <a:pt x="1205" y="743"/>
                </a:cubicBezTo>
                <a:cubicBezTo>
                  <a:pt x="1205" y="743"/>
                  <a:pt x="1206" y="742"/>
                  <a:pt x="1206" y="742"/>
                </a:cubicBezTo>
                <a:cubicBezTo>
                  <a:pt x="1206" y="741"/>
                  <a:pt x="1206" y="740"/>
                  <a:pt x="1206" y="739"/>
                </a:cubicBezTo>
                <a:cubicBezTo>
                  <a:pt x="1206" y="738"/>
                  <a:pt x="1204" y="737"/>
                  <a:pt x="1203" y="739"/>
                </a:cubicBezTo>
                <a:cubicBezTo>
                  <a:pt x="1203" y="739"/>
                  <a:pt x="1203" y="738"/>
                  <a:pt x="1203" y="738"/>
                </a:cubicBezTo>
                <a:cubicBezTo>
                  <a:pt x="1202" y="738"/>
                  <a:pt x="1201" y="739"/>
                  <a:pt x="1201" y="739"/>
                </a:cubicBezTo>
                <a:cubicBezTo>
                  <a:pt x="1200" y="739"/>
                  <a:pt x="1200" y="740"/>
                  <a:pt x="1200" y="740"/>
                </a:cubicBezTo>
                <a:cubicBezTo>
                  <a:pt x="1200" y="740"/>
                  <a:pt x="1200" y="740"/>
                  <a:pt x="1200" y="741"/>
                </a:cubicBezTo>
                <a:cubicBezTo>
                  <a:pt x="1199" y="741"/>
                  <a:pt x="1199" y="741"/>
                  <a:pt x="1198" y="741"/>
                </a:cubicBezTo>
                <a:cubicBezTo>
                  <a:pt x="1198" y="741"/>
                  <a:pt x="1198" y="741"/>
                  <a:pt x="1198" y="741"/>
                </a:cubicBezTo>
                <a:cubicBezTo>
                  <a:pt x="1199" y="740"/>
                  <a:pt x="1199" y="740"/>
                  <a:pt x="1199" y="739"/>
                </a:cubicBezTo>
                <a:cubicBezTo>
                  <a:pt x="1198" y="739"/>
                  <a:pt x="1198" y="738"/>
                  <a:pt x="1198" y="738"/>
                </a:cubicBezTo>
                <a:cubicBezTo>
                  <a:pt x="1198" y="738"/>
                  <a:pt x="1198" y="737"/>
                  <a:pt x="1197" y="737"/>
                </a:cubicBezTo>
                <a:cubicBezTo>
                  <a:pt x="1198" y="737"/>
                  <a:pt x="1198" y="737"/>
                  <a:pt x="1198" y="736"/>
                </a:cubicBezTo>
                <a:cubicBezTo>
                  <a:pt x="1198" y="736"/>
                  <a:pt x="1198" y="736"/>
                  <a:pt x="1198" y="736"/>
                </a:cubicBezTo>
                <a:cubicBezTo>
                  <a:pt x="1199" y="736"/>
                  <a:pt x="1199" y="735"/>
                  <a:pt x="1200" y="735"/>
                </a:cubicBezTo>
                <a:cubicBezTo>
                  <a:pt x="1200" y="735"/>
                  <a:pt x="1200" y="735"/>
                  <a:pt x="1200" y="735"/>
                </a:cubicBezTo>
                <a:cubicBezTo>
                  <a:pt x="1200" y="735"/>
                  <a:pt x="1201" y="735"/>
                  <a:pt x="1201" y="735"/>
                </a:cubicBezTo>
                <a:cubicBezTo>
                  <a:pt x="1202" y="734"/>
                  <a:pt x="1202" y="733"/>
                  <a:pt x="1202" y="733"/>
                </a:cubicBezTo>
                <a:cubicBezTo>
                  <a:pt x="1202" y="733"/>
                  <a:pt x="1202" y="733"/>
                  <a:pt x="1202" y="733"/>
                </a:cubicBezTo>
                <a:cubicBezTo>
                  <a:pt x="1202" y="733"/>
                  <a:pt x="1202" y="732"/>
                  <a:pt x="1202" y="731"/>
                </a:cubicBezTo>
                <a:cubicBezTo>
                  <a:pt x="1202" y="731"/>
                  <a:pt x="1202" y="731"/>
                  <a:pt x="1201" y="730"/>
                </a:cubicBezTo>
                <a:cubicBezTo>
                  <a:pt x="1200" y="730"/>
                  <a:pt x="1200" y="730"/>
                  <a:pt x="1200" y="730"/>
                </a:cubicBezTo>
                <a:cubicBezTo>
                  <a:pt x="1200" y="729"/>
                  <a:pt x="1200" y="728"/>
                  <a:pt x="1199" y="728"/>
                </a:cubicBezTo>
                <a:cubicBezTo>
                  <a:pt x="1198" y="728"/>
                  <a:pt x="1198" y="728"/>
                  <a:pt x="1197" y="728"/>
                </a:cubicBezTo>
                <a:cubicBezTo>
                  <a:pt x="1197" y="728"/>
                  <a:pt x="1197" y="728"/>
                  <a:pt x="1197" y="728"/>
                </a:cubicBezTo>
                <a:cubicBezTo>
                  <a:pt x="1197" y="728"/>
                  <a:pt x="1197" y="728"/>
                  <a:pt x="1196" y="728"/>
                </a:cubicBezTo>
                <a:cubicBezTo>
                  <a:pt x="1196" y="728"/>
                  <a:pt x="1196" y="728"/>
                  <a:pt x="1196" y="728"/>
                </a:cubicBezTo>
                <a:cubicBezTo>
                  <a:pt x="1196" y="728"/>
                  <a:pt x="1196" y="728"/>
                  <a:pt x="1196" y="728"/>
                </a:cubicBezTo>
                <a:cubicBezTo>
                  <a:pt x="1197" y="728"/>
                  <a:pt x="1197" y="728"/>
                  <a:pt x="1197" y="727"/>
                </a:cubicBezTo>
                <a:cubicBezTo>
                  <a:pt x="1198" y="727"/>
                  <a:pt x="1198" y="726"/>
                  <a:pt x="1197" y="726"/>
                </a:cubicBezTo>
                <a:cubicBezTo>
                  <a:pt x="1197" y="726"/>
                  <a:pt x="1197" y="726"/>
                  <a:pt x="1197" y="726"/>
                </a:cubicBezTo>
                <a:cubicBezTo>
                  <a:pt x="1196" y="726"/>
                  <a:pt x="1196" y="726"/>
                  <a:pt x="1196" y="726"/>
                </a:cubicBezTo>
                <a:cubicBezTo>
                  <a:pt x="1196" y="726"/>
                  <a:pt x="1196" y="726"/>
                  <a:pt x="1196" y="726"/>
                </a:cubicBezTo>
                <a:cubicBezTo>
                  <a:pt x="1197" y="725"/>
                  <a:pt x="1197" y="725"/>
                  <a:pt x="1197" y="725"/>
                </a:cubicBezTo>
                <a:cubicBezTo>
                  <a:pt x="1196" y="725"/>
                  <a:pt x="1196" y="725"/>
                  <a:pt x="1196" y="725"/>
                </a:cubicBezTo>
                <a:cubicBezTo>
                  <a:pt x="1196" y="724"/>
                  <a:pt x="1195" y="724"/>
                  <a:pt x="1195" y="724"/>
                </a:cubicBezTo>
                <a:cubicBezTo>
                  <a:pt x="1195" y="724"/>
                  <a:pt x="1195" y="724"/>
                  <a:pt x="1195" y="724"/>
                </a:cubicBezTo>
                <a:cubicBezTo>
                  <a:pt x="1194" y="725"/>
                  <a:pt x="1194" y="725"/>
                  <a:pt x="1194" y="725"/>
                </a:cubicBezTo>
                <a:cubicBezTo>
                  <a:pt x="1194" y="725"/>
                  <a:pt x="1193" y="726"/>
                  <a:pt x="1194" y="726"/>
                </a:cubicBezTo>
                <a:cubicBezTo>
                  <a:pt x="1194" y="726"/>
                  <a:pt x="1194" y="727"/>
                  <a:pt x="1194" y="727"/>
                </a:cubicBezTo>
                <a:cubicBezTo>
                  <a:pt x="1194" y="727"/>
                  <a:pt x="1194" y="727"/>
                  <a:pt x="1194" y="727"/>
                </a:cubicBezTo>
                <a:cubicBezTo>
                  <a:pt x="1194" y="727"/>
                  <a:pt x="1194" y="727"/>
                  <a:pt x="1194" y="728"/>
                </a:cubicBezTo>
                <a:cubicBezTo>
                  <a:pt x="1194" y="728"/>
                  <a:pt x="1195" y="728"/>
                  <a:pt x="1195" y="728"/>
                </a:cubicBezTo>
                <a:cubicBezTo>
                  <a:pt x="1195" y="728"/>
                  <a:pt x="1195" y="728"/>
                  <a:pt x="1195" y="729"/>
                </a:cubicBezTo>
                <a:cubicBezTo>
                  <a:pt x="1194" y="729"/>
                  <a:pt x="1194" y="728"/>
                  <a:pt x="1194" y="728"/>
                </a:cubicBezTo>
                <a:cubicBezTo>
                  <a:pt x="1194" y="728"/>
                  <a:pt x="1194" y="728"/>
                  <a:pt x="1193" y="728"/>
                </a:cubicBezTo>
                <a:cubicBezTo>
                  <a:pt x="1193" y="728"/>
                  <a:pt x="1193" y="728"/>
                  <a:pt x="1193" y="728"/>
                </a:cubicBezTo>
                <a:cubicBezTo>
                  <a:pt x="1193" y="727"/>
                  <a:pt x="1193" y="727"/>
                  <a:pt x="1192" y="727"/>
                </a:cubicBezTo>
                <a:cubicBezTo>
                  <a:pt x="1192" y="727"/>
                  <a:pt x="1192" y="727"/>
                  <a:pt x="1192" y="727"/>
                </a:cubicBezTo>
                <a:cubicBezTo>
                  <a:pt x="1192" y="727"/>
                  <a:pt x="1191" y="727"/>
                  <a:pt x="1191" y="727"/>
                </a:cubicBezTo>
                <a:cubicBezTo>
                  <a:pt x="1191" y="727"/>
                  <a:pt x="1191" y="727"/>
                  <a:pt x="1191" y="727"/>
                </a:cubicBezTo>
                <a:cubicBezTo>
                  <a:pt x="1191" y="727"/>
                  <a:pt x="1190" y="727"/>
                  <a:pt x="1190" y="727"/>
                </a:cubicBezTo>
                <a:cubicBezTo>
                  <a:pt x="1190" y="727"/>
                  <a:pt x="1189" y="728"/>
                  <a:pt x="1189" y="728"/>
                </a:cubicBezTo>
                <a:cubicBezTo>
                  <a:pt x="1189" y="729"/>
                  <a:pt x="1190" y="729"/>
                  <a:pt x="1190" y="729"/>
                </a:cubicBezTo>
                <a:cubicBezTo>
                  <a:pt x="1190" y="730"/>
                  <a:pt x="1191" y="730"/>
                  <a:pt x="1191" y="730"/>
                </a:cubicBezTo>
                <a:cubicBezTo>
                  <a:pt x="1191" y="730"/>
                  <a:pt x="1191" y="730"/>
                  <a:pt x="1191" y="730"/>
                </a:cubicBezTo>
                <a:cubicBezTo>
                  <a:pt x="1191" y="730"/>
                  <a:pt x="1190" y="730"/>
                  <a:pt x="1189" y="731"/>
                </a:cubicBezTo>
                <a:cubicBezTo>
                  <a:pt x="1189" y="731"/>
                  <a:pt x="1188" y="731"/>
                  <a:pt x="1188" y="731"/>
                </a:cubicBezTo>
                <a:cubicBezTo>
                  <a:pt x="1188" y="731"/>
                  <a:pt x="1188" y="731"/>
                  <a:pt x="1188" y="731"/>
                </a:cubicBezTo>
                <a:cubicBezTo>
                  <a:pt x="1188" y="731"/>
                  <a:pt x="1188" y="730"/>
                  <a:pt x="1188" y="730"/>
                </a:cubicBezTo>
                <a:cubicBezTo>
                  <a:pt x="1188" y="730"/>
                  <a:pt x="1187" y="730"/>
                  <a:pt x="1187" y="729"/>
                </a:cubicBezTo>
                <a:cubicBezTo>
                  <a:pt x="1187" y="729"/>
                  <a:pt x="1187" y="729"/>
                  <a:pt x="1186" y="729"/>
                </a:cubicBezTo>
                <a:close/>
                <a:moveTo>
                  <a:pt x="1128" y="734"/>
                </a:moveTo>
                <a:cubicBezTo>
                  <a:pt x="1127" y="733"/>
                  <a:pt x="1126" y="732"/>
                  <a:pt x="1126" y="732"/>
                </a:cubicBezTo>
                <a:cubicBezTo>
                  <a:pt x="1126" y="732"/>
                  <a:pt x="1125" y="732"/>
                  <a:pt x="1125" y="732"/>
                </a:cubicBezTo>
                <a:cubicBezTo>
                  <a:pt x="1125" y="732"/>
                  <a:pt x="1125" y="732"/>
                  <a:pt x="1125" y="732"/>
                </a:cubicBezTo>
                <a:cubicBezTo>
                  <a:pt x="1125" y="731"/>
                  <a:pt x="1125" y="731"/>
                  <a:pt x="1124" y="731"/>
                </a:cubicBezTo>
                <a:cubicBezTo>
                  <a:pt x="1124" y="731"/>
                  <a:pt x="1124" y="730"/>
                  <a:pt x="1123" y="730"/>
                </a:cubicBezTo>
                <a:cubicBezTo>
                  <a:pt x="1123" y="730"/>
                  <a:pt x="1123" y="730"/>
                  <a:pt x="1122" y="729"/>
                </a:cubicBezTo>
                <a:cubicBezTo>
                  <a:pt x="1121" y="728"/>
                  <a:pt x="1120" y="728"/>
                  <a:pt x="1119" y="727"/>
                </a:cubicBezTo>
                <a:cubicBezTo>
                  <a:pt x="1117" y="726"/>
                  <a:pt x="1116" y="726"/>
                  <a:pt x="1115" y="725"/>
                </a:cubicBezTo>
                <a:cubicBezTo>
                  <a:pt x="1115" y="724"/>
                  <a:pt x="1115" y="724"/>
                  <a:pt x="1114" y="724"/>
                </a:cubicBezTo>
                <a:cubicBezTo>
                  <a:pt x="1114" y="724"/>
                  <a:pt x="1114" y="724"/>
                  <a:pt x="1114" y="724"/>
                </a:cubicBezTo>
                <a:cubicBezTo>
                  <a:pt x="1113" y="724"/>
                  <a:pt x="1112" y="724"/>
                  <a:pt x="1110" y="724"/>
                </a:cubicBezTo>
                <a:cubicBezTo>
                  <a:pt x="1110" y="724"/>
                  <a:pt x="1109" y="724"/>
                  <a:pt x="1109" y="723"/>
                </a:cubicBezTo>
                <a:cubicBezTo>
                  <a:pt x="1109" y="723"/>
                  <a:pt x="1108" y="723"/>
                  <a:pt x="1108" y="723"/>
                </a:cubicBezTo>
                <a:cubicBezTo>
                  <a:pt x="1108" y="723"/>
                  <a:pt x="1107" y="723"/>
                  <a:pt x="1107" y="723"/>
                </a:cubicBezTo>
                <a:cubicBezTo>
                  <a:pt x="1106" y="723"/>
                  <a:pt x="1106" y="723"/>
                  <a:pt x="1106" y="723"/>
                </a:cubicBezTo>
                <a:cubicBezTo>
                  <a:pt x="1105" y="722"/>
                  <a:pt x="1103" y="722"/>
                  <a:pt x="1102" y="723"/>
                </a:cubicBezTo>
                <a:cubicBezTo>
                  <a:pt x="1101" y="724"/>
                  <a:pt x="1101" y="724"/>
                  <a:pt x="1101" y="725"/>
                </a:cubicBezTo>
                <a:cubicBezTo>
                  <a:pt x="1101" y="725"/>
                  <a:pt x="1102" y="726"/>
                  <a:pt x="1102" y="726"/>
                </a:cubicBezTo>
                <a:cubicBezTo>
                  <a:pt x="1102" y="726"/>
                  <a:pt x="1103" y="726"/>
                  <a:pt x="1103" y="726"/>
                </a:cubicBezTo>
                <a:cubicBezTo>
                  <a:pt x="1103" y="727"/>
                  <a:pt x="1103" y="727"/>
                  <a:pt x="1104" y="727"/>
                </a:cubicBezTo>
                <a:cubicBezTo>
                  <a:pt x="1105" y="727"/>
                  <a:pt x="1105" y="728"/>
                  <a:pt x="1106" y="728"/>
                </a:cubicBezTo>
                <a:cubicBezTo>
                  <a:pt x="1106" y="729"/>
                  <a:pt x="1107" y="729"/>
                  <a:pt x="1107" y="729"/>
                </a:cubicBezTo>
                <a:cubicBezTo>
                  <a:pt x="1107" y="729"/>
                  <a:pt x="1108" y="729"/>
                  <a:pt x="1108" y="730"/>
                </a:cubicBezTo>
                <a:cubicBezTo>
                  <a:pt x="1108" y="730"/>
                  <a:pt x="1108" y="730"/>
                  <a:pt x="1109" y="731"/>
                </a:cubicBezTo>
                <a:cubicBezTo>
                  <a:pt x="1109" y="731"/>
                  <a:pt x="1109" y="731"/>
                  <a:pt x="1109" y="732"/>
                </a:cubicBezTo>
                <a:cubicBezTo>
                  <a:pt x="1109" y="732"/>
                  <a:pt x="1110" y="732"/>
                  <a:pt x="1111" y="732"/>
                </a:cubicBezTo>
                <a:cubicBezTo>
                  <a:pt x="1111" y="733"/>
                  <a:pt x="1111" y="733"/>
                  <a:pt x="1112" y="733"/>
                </a:cubicBezTo>
                <a:cubicBezTo>
                  <a:pt x="1112" y="733"/>
                  <a:pt x="1112" y="734"/>
                  <a:pt x="1113" y="734"/>
                </a:cubicBezTo>
                <a:cubicBezTo>
                  <a:pt x="1113" y="735"/>
                  <a:pt x="1114" y="735"/>
                  <a:pt x="1114" y="735"/>
                </a:cubicBezTo>
                <a:cubicBezTo>
                  <a:pt x="1115" y="735"/>
                  <a:pt x="1115" y="735"/>
                  <a:pt x="1116" y="735"/>
                </a:cubicBezTo>
                <a:cubicBezTo>
                  <a:pt x="1116" y="735"/>
                  <a:pt x="1118" y="735"/>
                  <a:pt x="1119" y="735"/>
                </a:cubicBezTo>
                <a:cubicBezTo>
                  <a:pt x="1119" y="735"/>
                  <a:pt x="1119" y="735"/>
                  <a:pt x="1120" y="735"/>
                </a:cubicBezTo>
                <a:cubicBezTo>
                  <a:pt x="1120" y="736"/>
                  <a:pt x="1121" y="736"/>
                  <a:pt x="1121" y="736"/>
                </a:cubicBezTo>
                <a:cubicBezTo>
                  <a:pt x="1121" y="736"/>
                  <a:pt x="1122" y="736"/>
                  <a:pt x="1122" y="736"/>
                </a:cubicBezTo>
                <a:cubicBezTo>
                  <a:pt x="1122" y="737"/>
                  <a:pt x="1124" y="737"/>
                  <a:pt x="1124" y="737"/>
                </a:cubicBezTo>
                <a:cubicBezTo>
                  <a:pt x="1126" y="737"/>
                  <a:pt x="1127" y="736"/>
                  <a:pt x="1127" y="736"/>
                </a:cubicBezTo>
                <a:cubicBezTo>
                  <a:pt x="1128" y="735"/>
                  <a:pt x="1128" y="734"/>
                  <a:pt x="1128" y="734"/>
                </a:cubicBezTo>
                <a:close/>
                <a:moveTo>
                  <a:pt x="490" y="622"/>
                </a:moveTo>
                <a:cubicBezTo>
                  <a:pt x="490" y="622"/>
                  <a:pt x="491" y="621"/>
                  <a:pt x="491" y="621"/>
                </a:cubicBezTo>
                <a:cubicBezTo>
                  <a:pt x="491" y="621"/>
                  <a:pt x="491" y="620"/>
                  <a:pt x="491" y="620"/>
                </a:cubicBezTo>
                <a:cubicBezTo>
                  <a:pt x="491" y="619"/>
                  <a:pt x="491" y="619"/>
                  <a:pt x="491" y="619"/>
                </a:cubicBezTo>
                <a:cubicBezTo>
                  <a:pt x="491" y="618"/>
                  <a:pt x="490" y="618"/>
                  <a:pt x="490" y="618"/>
                </a:cubicBezTo>
                <a:cubicBezTo>
                  <a:pt x="489" y="618"/>
                  <a:pt x="489" y="618"/>
                  <a:pt x="488" y="618"/>
                </a:cubicBezTo>
                <a:cubicBezTo>
                  <a:pt x="488" y="619"/>
                  <a:pt x="488" y="619"/>
                  <a:pt x="488" y="619"/>
                </a:cubicBezTo>
                <a:cubicBezTo>
                  <a:pt x="488" y="620"/>
                  <a:pt x="488" y="620"/>
                  <a:pt x="488" y="620"/>
                </a:cubicBezTo>
                <a:cubicBezTo>
                  <a:pt x="488" y="621"/>
                  <a:pt x="489" y="622"/>
                  <a:pt x="490" y="622"/>
                </a:cubicBezTo>
                <a:close/>
                <a:moveTo>
                  <a:pt x="497" y="642"/>
                </a:moveTo>
                <a:cubicBezTo>
                  <a:pt x="498" y="642"/>
                  <a:pt x="498" y="641"/>
                  <a:pt x="498" y="641"/>
                </a:cubicBezTo>
                <a:cubicBezTo>
                  <a:pt x="498" y="640"/>
                  <a:pt x="498" y="639"/>
                  <a:pt x="497" y="638"/>
                </a:cubicBezTo>
                <a:cubicBezTo>
                  <a:pt x="497" y="638"/>
                  <a:pt x="497" y="638"/>
                  <a:pt x="497" y="637"/>
                </a:cubicBezTo>
                <a:cubicBezTo>
                  <a:pt x="496" y="637"/>
                  <a:pt x="496" y="636"/>
                  <a:pt x="495" y="635"/>
                </a:cubicBezTo>
                <a:cubicBezTo>
                  <a:pt x="495" y="635"/>
                  <a:pt x="495" y="635"/>
                  <a:pt x="495" y="634"/>
                </a:cubicBezTo>
                <a:cubicBezTo>
                  <a:pt x="495" y="634"/>
                  <a:pt x="495" y="633"/>
                  <a:pt x="494" y="633"/>
                </a:cubicBezTo>
                <a:cubicBezTo>
                  <a:pt x="494" y="632"/>
                  <a:pt x="492" y="632"/>
                  <a:pt x="492" y="632"/>
                </a:cubicBezTo>
                <a:cubicBezTo>
                  <a:pt x="491" y="634"/>
                  <a:pt x="492" y="636"/>
                  <a:pt x="492" y="637"/>
                </a:cubicBezTo>
                <a:cubicBezTo>
                  <a:pt x="493" y="638"/>
                  <a:pt x="494" y="639"/>
                  <a:pt x="494" y="640"/>
                </a:cubicBezTo>
                <a:cubicBezTo>
                  <a:pt x="494" y="640"/>
                  <a:pt x="494" y="640"/>
                  <a:pt x="494" y="641"/>
                </a:cubicBezTo>
                <a:cubicBezTo>
                  <a:pt x="494" y="640"/>
                  <a:pt x="494" y="640"/>
                  <a:pt x="494" y="640"/>
                </a:cubicBezTo>
                <a:cubicBezTo>
                  <a:pt x="494" y="640"/>
                  <a:pt x="494" y="640"/>
                  <a:pt x="493" y="640"/>
                </a:cubicBezTo>
                <a:cubicBezTo>
                  <a:pt x="493" y="639"/>
                  <a:pt x="493" y="639"/>
                  <a:pt x="493" y="638"/>
                </a:cubicBezTo>
                <a:cubicBezTo>
                  <a:pt x="492" y="638"/>
                  <a:pt x="492" y="638"/>
                  <a:pt x="492" y="638"/>
                </a:cubicBezTo>
                <a:cubicBezTo>
                  <a:pt x="492" y="637"/>
                  <a:pt x="491" y="635"/>
                  <a:pt x="489" y="635"/>
                </a:cubicBezTo>
                <a:cubicBezTo>
                  <a:pt x="489" y="635"/>
                  <a:pt x="488" y="635"/>
                  <a:pt x="488" y="636"/>
                </a:cubicBezTo>
                <a:cubicBezTo>
                  <a:pt x="488" y="636"/>
                  <a:pt x="488" y="636"/>
                  <a:pt x="488" y="637"/>
                </a:cubicBezTo>
                <a:cubicBezTo>
                  <a:pt x="488" y="638"/>
                  <a:pt x="489" y="639"/>
                  <a:pt x="490" y="640"/>
                </a:cubicBezTo>
                <a:cubicBezTo>
                  <a:pt x="490" y="640"/>
                  <a:pt x="490" y="640"/>
                  <a:pt x="490" y="640"/>
                </a:cubicBezTo>
                <a:cubicBezTo>
                  <a:pt x="490" y="640"/>
                  <a:pt x="490" y="640"/>
                  <a:pt x="490" y="640"/>
                </a:cubicBezTo>
                <a:cubicBezTo>
                  <a:pt x="490" y="641"/>
                  <a:pt x="490" y="641"/>
                  <a:pt x="491" y="641"/>
                </a:cubicBezTo>
                <a:cubicBezTo>
                  <a:pt x="491" y="641"/>
                  <a:pt x="491" y="642"/>
                  <a:pt x="491" y="642"/>
                </a:cubicBezTo>
                <a:cubicBezTo>
                  <a:pt x="492" y="642"/>
                  <a:pt x="492" y="643"/>
                  <a:pt x="492" y="643"/>
                </a:cubicBezTo>
                <a:cubicBezTo>
                  <a:pt x="492" y="644"/>
                  <a:pt x="493" y="645"/>
                  <a:pt x="494" y="645"/>
                </a:cubicBezTo>
                <a:cubicBezTo>
                  <a:pt x="494" y="645"/>
                  <a:pt x="495" y="645"/>
                  <a:pt x="495" y="644"/>
                </a:cubicBezTo>
                <a:cubicBezTo>
                  <a:pt x="495" y="644"/>
                  <a:pt x="495" y="644"/>
                  <a:pt x="495" y="643"/>
                </a:cubicBezTo>
                <a:cubicBezTo>
                  <a:pt x="495" y="643"/>
                  <a:pt x="495" y="643"/>
                  <a:pt x="495" y="643"/>
                </a:cubicBezTo>
                <a:cubicBezTo>
                  <a:pt x="495" y="643"/>
                  <a:pt x="496" y="643"/>
                  <a:pt x="495" y="642"/>
                </a:cubicBezTo>
                <a:cubicBezTo>
                  <a:pt x="496" y="642"/>
                  <a:pt x="496" y="642"/>
                  <a:pt x="496" y="642"/>
                </a:cubicBezTo>
                <a:cubicBezTo>
                  <a:pt x="497" y="642"/>
                  <a:pt x="497" y="642"/>
                  <a:pt x="497" y="642"/>
                </a:cubicBezTo>
                <a:close/>
                <a:moveTo>
                  <a:pt x="481" y="625"/>
                </a:moveTo>
                <a:cubicBezTo>
                  <a:pt x="481" y="626"/>
                  <a:pt x="482" y="628"/>
                  <a:pt x="481" y="629"/>
                </a:cubicBezTo>
                <a:cubicBezTo>
                  <a:pt x="480" y="630"/>
                  <a:pt x="479" y="631"/>
                  <a:pt x="479" y="632"/>
                </a:cubicBezTo>
                <a:cubicBezTo>
                  <a:pt x="479" y="632"/>
                  <a:pt x="479" y="633"/>
                  <a:pt x="479" y="633"/>
                </a:cubicBezTo>
                <a:cubicBezTo>
                  <a:pt x="478" y="634"/>
                  <a:pt x="478" y="635"/>
                  <a:pt x="478" y="635"/>
                </a:cubicBezTo>
                <a:cubicBezTo>
                  <a:pt x="477" y="635"/>
                  <a:pt x="477" y="635"/>
                  <a:pt x="477" y="635"/>
                </a:cubicBezTo>
                <a:cubicBezTo>
                  <a:pt x="477" y="636"/>
                  <a:pt x="476" y="636"/>
                  <a:pt x="476" y="636"/>
                </a:cubicBezTo>
                <a:cubicBezTo>
                  <a:pt x="476" y="636"/>
                  <a:pt x="477" y="636"/>
                  <a:pt x="477" y="636"/>
                </a:cubicBezTo>
                <a:cubicBezTo>
                  <a:pt x="477" y="637"/>
                  <a:pt x="477" y="637"/>
                  <a:pt x="477" y="638"/>
                </a:cubicBezTo>
                <a:cubicBezTo>
                  <a:pt x="477" y="639"/>
                  <a:pt x="476" y="640"/>
                  <a:pt x="476" y="640"/>
                </a:cubicBezTo>
                <a:cubicBezTo>
                  <a:pt x="475" y="640"/>
                  <a:pt x="475" y="640"/>
                  <a:pt x="475" y="640"/>
                </a:cubicBezTo>
                <a:cubicBezTo>
                  <a:pt x="475" y="640"/>
                  <a:pt x="475" y="640"/>
                  <a:pt x="475" y="640"/>
                </a:cubicBezTo>
                <a:cubicBezTo>
                  <a:pt x="475" y="640"/>
                  <a:pt x="475" y="641"/>
                  <a:pt x="474" y="641"/>
                </a:cubicBezTo>
                <a:cubicBezTo>
                  <a:pt x="475" y="641"/>
                  <a:pt x="475" y="640"/>
                  <a:pt x="475" y="640"/>
                </a:cubicBezTo>
                <a:cubicBezTo>
                  <a:pt x="475" y="640"/>
                  <a:pt x="475" y="640"/>
                  <a:pt x="475" y="640"/>
                </a:cubicBezTo>
                <a:cubicBezTo>
                  <a:pt x="476" y="640"/>
                  <a:pt x="477" y="642"/>
                  <a:pt x="477" y="642"/>
                </a:cubicBezTo>
                <a:cubicBezTo>
                  <a:pt x="478" y="644"/>
                  <a:pt x="476" y="645"/>
                  <a:pt x="475" y="645"/>
                </a:cubicBezTo>
                <a:cubicBezTo>
                  <a:pt x="475" y="645"/>
                  <a:pt x="475" y="645"/>
                  <a:pt x="475" y="645"/>
                </a:cubicBezTo>
                <a:cubicBezTo>
                  <a:pt x="474" y="645"/>
                  <a:pt x="474" y="645"/>
                  <a:pt x="474" y="646"/>
                </a:cubicBezTo>
                <a:cubicBezTo>
                  <a:pt x="474" y="646"/>
                  <a:pt x="474" y="646"/>
                  <a:pt x="475" y="647"/>
                </a:cubicBezTo>
                <a:cubicBezTo>
                  <a:pt x="475" y="648"/>
                  <a:pt x="475" y="649"/>
                  <a:pt x="475" y="649"/>
                </a:cubicBezTo>
                <a:cubicBezTo>
                  <a:pt x="474" y="650"/>
                  <a:pt x="474" y="651"/>
                  <a:pt x="475" y="652"/>
                </a:cubicBezTo>
                <a:cubicBezTo>
                  <a:pt x="475" y="652"/>
                  <a:pt x="475" y="653"/>
                  <a:pt x="475" y="653"/>
                </a:cubicBezTo>
                <a:cubicBezTo>
                  <a:pt x="475" y="654"/>
                  <a:pt x="475" y="654"/>
                  <a:pt x="475" y="654"/>
                </a:cubicBezTo>
                <a:cubicBezTo>
                  <a:pt x="475" y="654"/>
                  <a:pt x="476" y="654"/>
                  <a:pt x="476" y="654"/>
                </a:cubicBezTo>
                <a:cubicBezTo>
                  <a:pt x="476" y="655"/>
                  <a:pt x="476" y="655"/>
                  <a:pt x="476" y="655"/>
                </a:cubicBezTo>
                <a:cubicBezTo>
                  <a:pt x="477" y="656"/>
                  <a:pt x="477" y="656"/>
                  <a:pt x="477" y="656"/>
                </a:cubicBezTo>
                <a:cubicBezTo>
                  <a:pt x="477" y="656"/>
                  <a:pt x="477" y="656"/>
                  <a:pt x="477" y="656"/>
                </a:cubicBezTo>
                <a:cubicBezTo>
                  <a:pt x="478" y="657"/>
                  <a:pt x="479" y="657"/>
                  <a:pt x="479" y="658"/>
                </a:cubicBezTo>
                <a:cubicBezTo>
                  <a:pt x="479" y="658"/>
                  <a:pt x="480" y="659"/>
                  <a:pt x="479" y="660"/>
                </a:cubicBezTo>
                <a:cubicBezTo>
                  <a:pt x="479" y="660"/>
                  <a:pt x="479" y="660"/>
                  <a:pt x="478" y="661"/>
                </a:cubicBezTo>
                <a:cubicBezTo>
                  <a:pt x="478" y="661"/>
                  <a:pt x="478" y="661"/>
                  <a:pt x="477" y="661"/>
                </a:cubicBezTo>
                <a:cubicBezTo>
                  <a:pt x="476" y="661"/>
                  <a:pt x="475" y="660"/>
                  <a:pt x="475" y="659"/>
                </a:cubicBezTo>
                <a:cubicBezTo>
                  <a:pt x="475" y="659"/>
                  <a:pt x="475" y="659"/>
                  <a:pt x="475" y="659"/>
                </a:cubicBezTo>
                <a:cubicBezTo>
                  <a:pt x="474" y="659"/>
                  <a:pt x="474" y="658"/>
                  <a:pt x="474" y="658"/>
                </a:cubicBezTo>
                <a:cubicBezTo>
                  <a:pt x="473" y="658"/>
                  <a:pt x="473" y="657"/>
                  <a:pt x="473" y="657"/>
                </a:cubicBezTo>
                <a:cubicBezTo>
                  <a:pt x="472" y="656"/>
                  <a:pt x="472" y="656"/>
                  <a:pt x="472" y="656"/>
                </a:cubicBezTo>
                <a:cubicBezTo>
                  <a:pt x="472" y="655"/>
                  <a:pt x="472" y="655"/>
                  <a:pt x="472" y="655"/>
                </a:cubicBezTo>
                <a:cubicBezTo>
                  <a:pt x="472" y="654"/>
                  <a:pt x="471" y="654"/>
                  <a:pt x="471" y="654"/>
                </a:cubicBezTo>
                <a:cubicBezTo>
                  <a:pt x="471" y="653"/>
                  <a:pt x="471" y="653"/>
                  <a:pt x="471" y="653"/>
                </a:cubicBezTo>
                <a:cubicBezTo>
                  <a:pt x="471" y="653"/>
                  <a:pt x="471" y="652"/>
                  <a:pt x="471" y="652"/>
                </a:cubicBezTo>
                <a:cubicBezTo>
                  <a:pt x="471" y="652"/>
                  <a:pt x="471" y="652"/>
                  <a:pt x="471" y="651"/>
                </a:cubicBezTo>
                <a:cubicBezTo>
                  <a:pt x="471" y="651"/>
                  <a:pt x="471" y="651"/>
                  <a:pt x="470" y="650"/>
                </a:cubicBezTo>
                <a:cubicBezTo>
                  <a:pt x="470" y="651"/>
                  <a:pt x="469" y="650"/>
                  <a:pt x="468" y="650"/>
                </a:cubicBezTo>
                <a:cubicBezTo>
                  <a:pt x="468" y="649"/>
                  <a:pt x="468" y="648"/>
                  <a:pt x="468" y="647"/>
                </a:cubicBezTo>
                <a:cubicBezTo>
                  <a:pt x="468" y="647"/>
                  <a:pt x="468" y="647"/>
                  <a:pt x="468" y="646"/>
                </a:cubicBezTo>
                <a:cubicBezTo>
                  <a:pt x="468" y="646"/>
                  <a:pt x="468" y="645"/>
                  <a:pt x="469" y="645"/>
                </a:cubicBezTo>
                <a:cubicBezTo>
                  <a:pt x="469" y="645"/>
                  <a:pt x="469" y="645"/>
                  <a:pt x="469" y="645"/>
                </a:cubicBezTo>
                <a:cubicBezTo>
                  <a:pt x="469" y="645"/>
                  <a:pt x="469" y="645"/>
                  <a:pt x="468" y="644"/>
                </a:cubicBezTo>
                <a:cubicBezTo>
                  <a:pt x="468" y="644"/>
                  <a:pt x="468" y="644"/>
                  <a:pt x="468" y="644"/>
                </a:cubicBezTo>
                <a:cubicBezTo>
                  <a:pt x="467" y="644"/>
                  <a:pt x="467" y="643"/>
                  <a:pt x="467" y="643"/>
                </a:cubicBezTo>
                <a:cubicBezTo>
                  <a:pt x="467" y="643"/>
                  <a:pt x="467" y="642"/>
                  <a:pt x="467" y="642"/>
                </a:cubicBezTo>
                <a:cubicBezTo>
                  <a:pt x="468" y="642"/>
                  <a:pt x="468" y="642"/>
                  <a:pt x="468" y="642"/>
                </a:cubicBezTo>
                <a:cubicBezTo>
                  <a:pt x="467" y="642"/>
                  <a:pt x="467" y="641"/>
                  <a:pt x="467" y="641"/>
                </a:cubicBezTo>
                <a:cubicBezTo>
                  <a:pt x="466" y="640"/>
                  <a:pt x="466" y="640"/>
                  <a:pt x="466" y="639"/>
                </a:cubicBezTo>
                <a:cubicBezTo>
                  <a:pt x="467" y="639"/>
                  <a:pt x="467" y="638"/>
                  <a:pt x="468" y="638"/>
                </a:cubicBezTo>
                <a:cubicBezTo>
                  <a:pt x="468" y="638"/>
                  <a:pt x="468" y="638"/>
                  <a:pt x="468" y="638"/>
                </a:cubicBezTo>
                <a:cubicBezTo>
                  <a:pt x="468" y="638"/>
                  <a:pt x="468" y="637"/>
                  <a:pt x="468" y="637"/>
                </a:cubicBezTo>
                <a:cubicBezTo>
                  <a:pt x="468" y="637"/>
                  <a:pt x="467" y="637"/>
                  <a:pt x="467" y="637"/>
                </a:cubicBezTo>
                <a:cubicBezTo>
                  <a:pt x="466" y="637"/>
                  <a:pt x="466" y="637"/>
                  <a:pt x="465" y="636"/>
                </a:cubicBezTo>
                <a:cubicBezTo>
                  <a:pt x="465" y="636"/>
                  <a:pt x="465" y="636"/>
                  <a:pt x="465" y="636"/>
                </a:cubicBezTo>
                <a:cubicBezTo>
                  <a:pt x="464" y="636"/>
                  <a:pt x="464" y="635"/>
                  <a:pt x="464" y="635"/>
                </a:cubicBezTo>
                <a:cubicBezTo>
                  <a:pt x="464" y="634"/>
                  <a:pt x="465" y="633"/>
                  <a:pt x="465" y="633"/>
                </a:cubicBezTo>
                <a:cubicBezTo>
                  <a:pt x="465" y="633"/>
                  <a:pt x="465" y="633"/>
                  <a:pt x="465" y="633"/>
                </a:cubicBezTo>
                <a:cubicBezTo>
                  <a:pt x="465" y="632"/>
                  <a:pt x="465" y="632"/>
                  <a:pt x="465" y="632"/>
                </a:cubicBezTo>
                <a:cubicBezTo>
                  <a:pt x="465" y="632"/>
                  <a:pt x="465" y="631"/>
                  <a:pt x="465" y="630"/>
                </a:cubicBezTo>
                <a:cubicBezTo>
                  <a:pt x="465" y="630"/>
                  <a:pt x="465" y="629"/>
                  <a:pt x="465" y="628"/>
                </a:cubicBezTo>
                <a:cubicBezTo>
                  <a:pt x="465" y="628"/>
                  <a:pt x="465" y="627"/>
                  <a:pt x="465" y="626"/>
                </a:cubicBezTo>
                <a:cubicBezTo>
                  <a:pt x="465" y="624"/>
                  <a:pt x="467" y="623"/>
                  <a:pt x="468" y="623"/>
                </a:cubicBezTo>
                <a:cubicBezTo>
                  <a:pt x="469" y="622"/>
                  <a:pt x="471" y="623"/>
                  <a:pt x="471" y="624"/>
                </a:cubicBezTo>
                <a:cubicBezTo>
                  <a:pt x="471" y="624"/>
                  <a:pt x="471" y="624"/>
                  <a:pt x="471" y="624"/>
                </a:cubicBezTo>
                <a:cubicBezTo>
                  <a:pt x="472" y="624"/>
                  <a:pt x="472" y="624"/>
                  <a:pt x="473" y="624"/>
                </a:cubicBezTo>
                <a:cubicBezTo>
                  <a:pt x="473" y="624"/>
                  <a:pt x="473" y="624"/>
                  <a:pt x="473" y="624"/>
                </a:cubicBezTo>
                <a:cubicBezTo>
                  <a:pt x="473" y="624"/>
                  <a:pt x="474" y="624"/>
                  <a:pt x="474" y="624"/>
                </a:cubicBezTo>
                <a:cubicBezTo>
                  <a:pt x="474" y="624"/>
                  <a:pt x="475" y="624"/>
                  <a:pt x="475" y="624"/>
                </a:cubicBezTo>
                <a:cubicBezTo>
                  <a:pt x="475" y="624"/>
                  <a:pt x="476" y="625"/>
                  <a:pt x="476" y="625"/>
                </a:cubicBezTo>
                <a:cubicBezTo>
                  <a:pt x="477" y="626"/>
                  <a:pt x="477" y="626"/>
                  <a:pt x="476" y="627"/>
                </a:cubicBezTo>
                <a:cubicBezTo>
                  <a:pt x="477" y="626"/>
                  <a:pt x="478" y="626"/>
                  <a:pt x="479" y="625"/>
                </a:cubicBezTo>
                <a:cubicBezTo>
                  <a:pt x="479" y="625"/>
                  <a:pt x="480" y="625"/>
                  <a:pt x="480" y="625"/>
                </a:cubicBezTo>
                <a:cubicBezTo>
                  <a:pt x="480" y="625"/>
                  <a:pt x="480" y="625"/>
                  <a:pt x="481" y="625"/>
                </a:cubicBezTo>
                <a:close/>
                <a:moveTo>
                  <a:pt x="474" y="631"/>
                </a:moveTo>
                <a:cubicBezTo>
                  <a:pt x="474" y="631"/>
                  <a:pt x="473" y="631"/>
                  <a:pt x="473" y="631"/>
                </a:cubicBezTo>
                <a:cubicBezTo>
                  <a:pt x="473" y="631"/>
                  <a:pt x="473" y="631"/>
                  <a:pt x="473" y="631"/>
                </a:cubicBezTo>
                <a:cubicBezTo>
                  <a:pt x="473" y="631"/>
                  <a:pt x="473" y="632"/>
                  <a:pt x="472" y="632"/>
                </a:cubicBezTo>
                <a:cubicBezTo>
                  <a:pt x="472" y="632"/>
                  <a:pt x="472" y="632"/>
                  <a:pt x="472" y="632"/>
                </a:cubicBezTo>
                <a:cubicBezTo>
                  <a:pt x="472" y="632"/>
                  <a:pt x="472" y="632"/>
                  <a:pt x="471" y="632"/>
                </a:cubicBezTo>
                <a:cubicBezTo>
                  <a:pt x="471" y="632"/>
                  <a:pt x="471" y="632"/>
                  <a:pt x="471" y="632"/>
                </a:cubicBezTo>
                <a:cubicBezTo>
                  <a:pt x="472" y="633"/>
                  <a:pt x="472" y="633"/>
                  <a:pt x="472" y="633"/>
                </a:cubicBezTo>
                <a:cubicBezTo>
                  <a:pt x="473" y="633"/>
                  <a:pt x="473" y="633"/>
                  <a:pt x="473" y="633"/>
                </a:cubicBezTo>
                <a:cubicBezTo>
                  <a:pt x="473" y="632"/>
                  <a:pt x="473" y="632"/>
                  <a:pt x="473" y="632"/>
                </a:cubicBezTo>
                <a:cubicBezTo>
                  <a:pt x="473" y="632"/>
                  <a:pt x="473" y="632"/>
                  <a:pt x="473" y="631"/>
                </a:cubicBezTo>
                <a:cubicBezTo>
                  <a:pt x="473" y="631"/>
                  <a:pt x="473" y="631"/>
                  <a:pt x="474" y="631"/>
                </a:cubicBezTo>
                <a:close/>
                <a:moveTo>
                  <a:pt x="499" y="655"/>
                </a:moveTo>
                <a:cubicBezTo>
                  <a:pt x="499" y="655"/>
                  <a:pt x="500" y="655"/>
                  <a:pt x="500" y="654"/>
                </a:cubicBezTo>
                <a:cubicBezTo>
                  <a:pt x="500" y="654"/>
                  <a:pt x="500" y="653"/>
                  <a:pt x="500" y="653"/>
                </a:cubicBezTo>
                <a:cubicBezTo>
                  <a:pt x="500" y="653"/>
                  <a:pt x="500" y="652"/>
                  <a:pt x="500" y="652"/>
                </a:cubicBezTo>
                <a:cubicBezTo>
                  <a:pt x="500" y="652"/>
                  <a:pt x="500" y="652"/>
                  <a:pt x="500" y="652"/>
                </a:cubicBezTo>
                <a:cubicBezTo>
                  <a:pt x="500" y="651"/>
                  <a:pt x="499" y="650"/>
                  <a:pt x="499" y="650"/>
                </a:cubicBezTo>
                <a:cubicBezTo>
                  <a:pt x="498" y="649"/>
                  <a:pt x="497" y="650"/>
                  <a:pt x="496" y="651"/>
                </a:cubicBezTo>
                <a:cubicBezTo>
                  <a:pt x="496" y="651"/>
                  <a:pt x="496" y="652"/>
                  <a:pt x="497" y="652"/>
                </a:cubicBezTo>
                <a:cubicBezTo>
                  <a:pt x="497" y="652"/>
                  <a:pt x="497" y="652"/>
                  <a:pt x="497" y="652"/>
                </a:cubicBezTo>
                <a:cubicBezTo>
                  <a:pt x="497" y="653"/>
                  <a:pt x="497" y="653"/>
                  <a:pt x="497" y="654"/>
                </a:cubicBezTo>
                <a:cubicBezTo>
                  <a:pt x="497" y="654"/>
                  <a:pt x="497" y="654"/>
                  <a:pt x="497" y="654"/>
                </a:cubicBezTo>
                <a:cubicBezTo>
                  <a:pt x="497" y="654"/>
                  <a:pt x="498" y="654"/>
                  <a:pt x="498" y="655"/>
                </a:cubicBezTo>
                <a:cubicBezTo>
                  <a:pt x="498" y="655"/>
                  <a:pt x="498" y="655"/>
                  <a:pt x="499" y="655"/>
                </a:cubicBezTo>
                <a:close/>
                <a:moveTo>
                  <a:pt x="489" y="631"/>
                </a:moveTo>
                <a:cubicBezTo>
                  <a:pt x="489" y="631"/>
                  <a:pt x="490" y="631"/>
                  <a:pt x="490" y="631"/>
                </a:cubicBezTo>
                <a:cubicBezTo>
                  <a:pt x="490" y="631"/>
                  <a:pt x="490" y="631"/>
                  <a:pt x="490" y="631"/>
                </a:cubicBezTo>
                <a:cubicBezTo>
                  <a:pt x="490" y="631"/>
                  <a:pt x="490" y="631"/>
                  <a:pt x="490" y="631"/>
                </a:cubicBezTo>
                <a:cubicBezTo>
                  <a:pt x="491" y="631"/>
                  <a:pt x="491" y="631"/>
                  <a:pt x="492" y="631"/>
                </a:cubicBezTo>
                <a:cubicBezTo>
                  <a:pt x="492" y="631"/>
                  <a:pt x="492" y="631"/>
                  <a:pt x="493" y="631"/>
                </a:cubicBezTo>
                <a:cubicBezTo>
                  <a:pt x="493" y="631"/>
                  <a:pt x="493" y="630"/>
                  <a:pt x="493" y="630"/>
                </a:cubicBezTo>
                <a:cubicBezTo>
                  <a:pt x="493" y="629"/>
                  <a:pt x="493" y="629"/>
                  <a:pt x="493" y="629"/>
                </a:cubicBezTo>
                <a:cubicBezTo>
                  <a:pt x="493" y="628"/>
                  <a:pt x="493" y="628"/>
                  <a:pt x="493" y="627"/>
                </a:cubicBezTo>
                <a:cubicBezTo>
                  <a:pt x="492" y="627"/>
                  <a:pt x="491" y="626"/>
                  <a:pt x="490" y="627"/>
                </a:cubicBezTo>
                <a:cubicBezTo>
                  <a:pt x="490" y="627"/>
                  <a:pt x="490" y="627"/>
                  <a:pt x="490" y="627"/>
                </a:cubicBezTo>
                <a:cubicBezTo>
                  <a:pt x="490" y="627"/>
                  <a:pt x="489" y="627"/>
                  <a:pt x="489" y="627"/>
                </a:cubicBezTo>
                <a:cubicBezTo>
                  <a:pt x="489" y="627"/>
                  <a:pt x="489" y="627"/>
                  <a:pt x="489" y="628"/>
                </a:cubicBezTo>
                <a:cubicBezTo>
                  <a:pt x="489" y="628"/>
                  <a:pt x="488" y="628"/>
                  <a:pt x="488" y="628"/>
                </a:cubicBezTo>
                <a:cubicBezTo>
                  <a:pt x="488" y="628"/>
                  <a:pt x="487" y="629"/>
                  <a:pt x="488" y="630"/>
                </a:cubicBezTo>
                <a:cubicBezTo>
                  <a:pt x="488" y="630"/>
                  <a:pt x="488" y="631"/>
                  <a:pt x="489" y="631"/>
                </a:cubicBezTo>
                <a:close/>
                <a:moveTo>
                  <a:pt x="842" y="189"/>
                </a:moveTo>
                <a:cubicBezTo>
                  <a:pt x="842" y="189"/>
                  <a:pt x="843" y="188"/>
                  <a:pt x="843" y="188"/>
                </a:cubicBezTo>
                <a:cubicBezTo>
                  <a:pt x="844" y="188"/>
                  <a:pt x="845" y="188"/>
                  <a:pt x="845" y="190"/>
                </a:cubicBezTo>
                <a:cubicBezTo>
                  <a:pt x="845" y="190"/>
                  <a:pt x="845" y="190"/>
                  <a:pt x="846" y="190"/>
                </a:cubicBezTo>
                <a:cubicBezTo>
                  <a:pt x="846" y="190"/>
                  <a:pt x="846" y="190"/>
                  <a:pt x="846" y="190"/>
                </a:cubicBezTo>
                <a:cubicBezTo>
                  <a:pt x="847" y="190"/>
                  <a:pt x="847" y="190"/>
                  <a:pt x="847" y="190"/>
                </a:cubicBezTo>
                <a:cubicBezTo>
                  <a:pt x="848" y="190"/>
                  <a:pt x="849" y="190"/>
                  <a:pt x="849" y="190"/>
                </a:cubicBezTo>
                <a:cubicBezTo>
                  <a:pt x="850" y="190"/>
                  <a:pt x="850" y="190"/>
                  <a:pt x="851" y="191"/>
                </a:cubicBezTo>
                <a:cubicBezTo>
                  <a:pt x="851" y="191"/>
                  <a:pt x="851" y="191"/>
                  <a:pt x="852" y="191"/>
                </a:cubicBezTo>
                <a:cubicBezTo>
                  <a:pt x="852" y="191"/>
                  <a:pt x="852" y="191"/>
                  <a:pt x="852" y="191"/>
                </a:cubicBezTo>
                <a:cubicBezTo>
                  <a:pt x="852" y="191"/>
                  <a:pt x="852" y="191"/>
                  <a:pt x="852" y="191"/>
                </a:cubicBezTo>
                <a:cubicBezTo>
                  <a:pt x="852" y="191"/>
                  <a:pt x="852" y="191"/>
                  <a:pt x="852" y="191"/>
                </a:cubicBezTo>
                <a:cubicBezTo>
                  <a:pt x="852" y="191"/>
                  <a:pt x="852" y="191"/>
                  <a:pt x="852" y="191"/>
                </a:cubicBezTo>
                <a:cubicBezTo>
                  <a:pt x="853" y="192"/>
                  <a:pt x="853" y="192"/>
                  <a:pt x="853" y="192"/>
                </a:cubicBezTo>
                <a:cubicBezTo>
                  <a:pt x="853" y="193"/>
                  <a:pt x="854" y="193"/>
                  <a:pt x="854" y="193"/>
                </a:cubicBezTo>
                <a:cubicBezTo>
                  <a:pt x="854" y="193"/>
                  <a:pt x="854" y="193"/>
                  <a:pt x="854" y="193"/>
                </a:cubicBezTo>
                <a:cubicBezTo>
                  <a:pt x="854" y="192"/>
                  <a:pt x="854" y="192"/>
                  <a:pt x="854" y="192"/>
                </a:cubicBezTo>
                <a:cubicBezTo>
                  <a:pt x="854" y="190"/>
                  <a:pt x="855" y="190"/>
                  <a:pt x="856" y="190"/>
                </a:cubicBezTo>
                <a:cubicBezTo>
                  <a:pt x="856" y="190"/>
                  <a:pt x="856" y="190"/>
                  <a:pt x="856" y="190"/>
                </a:cubicBezTo>
                <a:cubicBezTo>
                  <a:pt x="856" y="189"/>
                  <a:pt x="856" y="189"/>
                  <a:pt x="856" y="188"/>
                </a:cubicBezTo>
                <a:cubicBezTo>
                  <a:pt x="856" y="188"/>
                  <a:pt x="856" y="187"/>
                  <a:pt x="856" y="187"/>
                </a:cubicBezTo>
                <a:cubicBezTo>
                  <a:pt x="856" y="187"/>
                  <a:pt x="856" y="186"/>
                  <a:pt x="856" y="186"/>
                </a:cubicBezTo>
                <a:cubicBezTo>
                  <a:pt x="855" y="186"/>
                  <a:pt x="855" y="186"/>
                  <a:pt x="855" y="185"/>
                </a:cubicBezTo>
                <a:cubicBezTo>
                  <a:pt x="855" y="185"/>
                  <a:pt x="855" y="185"/>
                  <a:pt x="854" y="185"/>
                </a:cubicBezTo>
                <a:cubicBezTo>
                  <a:pt x="854" y="185"/>
                  <a:pt x="854" y="185"/>
                  <a:pt x="854" y="185"/>
                </a:cubicBezTo>
                <a:cubicBezTo>
                  <a:pt x="854" y="185"/>
                  <a:pt x="854" y="185"/>
                  <a:pt x="854" y="185"/>
                </a:cubicBezTo>
                <a:cubicBezTo>
                  <a:pt x="854" y="185"/>
                  <a:pt x="854" y="185"/>
                  <a:pt x="854" y="184"/>
                </a:cubicBezTo>
                <a:cubicBezTo>
                  <a:pt x="854" y="184"/>
                  <a:pt x="854" y="184"/>
                  <a:pt x="854" y="184"/>
                </a:cubicBezTo>
                <a:cubicBezTo>
                  <a:pt x="854" y="184"/>
                  <a:pt x="854" y="183"/>
                  <a:pt x="854" y="182"/>
                </a:cubicBezTo>
                <a:cubicBezTo>
                  <a:pt x="854" y="182"/>
                  <a:pt x="854" y="182"/>
                  <a:pt x="854" y="182"/>
                </a:cubicBezTo>
                <a:cubicBezTo>
                  <a:pt x="854" y="182"/>
                  <a:pt x="854" y="182"/>
                  <a:pt x="854" y="182"/>
                </a:cubicBezTo>
                <a:cubicBezTo>
                  <a:pt x="854" y="182"/>
                  <a:pt x="853" y="181"/>
                  <a:pt x="853" y="181"/>
                </a:cubicBezTo>
                <a:cubicBezTo>
                  <a:pt x="853" y="181"/>
                  <a:pt x="852" y="180"/>
                  <a:pt x="852" y="179"/>
                </a:cubicBezTo>
                <a:cubicBezTo>
                  <a:pt x="853" y="178"/>
                  <a:pt x="854" y="178"/>
                  <a:pt x="854" y="178"/>
                </a:cubicBezTo>
                <a:cubicBezTo>
                  <a:pt x="854" y="178"/>
                  <a:pt x="854" y="178"/>
                  <a:pt x="854" y="178"/>
                </a:cubicBezTo>
                <a:cubicBezTo>
                  <a:pt x="855" y="178"/>
                  <a:pt x="855" y="178"/>
                  <a:pt x="855" y="178"/>
                </a:cubicBezTo>
                <a:cubicBezTo>
                  <a:pt x="855" y="178"/>
                  <a:pt x="855" y="178"/>
                  <a:pt x="855" y="178"/>
                </a:cubicBezTo>
                <a:cubicBezTo>
                  <a:pt x="856" y="178"/>
                  <a:pt x="856" y="177"/>
                  <a:pt x="857" y="177"/>
                </a:cubicBezTo>
                <a:cubicBezTo>
                  <a:pt x="857" y="177"/>
                  <a:pt x="858" y="177"/>
                  <a:pt x="858" y="177"/>
                </a:cubicBezTo>
                <a:cubicBezTo>
                  <a:pt x="858" y="177"/>
                  <a:pt x="858" y="177"/>
                  <a:pt x="858" y="177"/>
                </a:cubicBezTo>
                <a:cubicBezTo>
                  <a:pt x="859" y="177"/>
                  <a:pt x="859" y="177"/>
                  <a:pt x="859" y="177"/>
                </a:cubicBezTo>
                <a:cubicBezTo>
                  <a:pt x="859" y="177"/>
                  <a:pt x="860" y="176"/>
                  <a:pt x="860" y="176"/>
                </a:cubicBezTo>
                <a:cubicBezTo>
                  <a:pt x="860" y="175"/>
                  <a:pt x="860" y="175"/>
                  <a:pt x="859" y="174"/>
                </a:cubicBezTo>
                <a:cubicBezTo>
                  <a:pt x="859" y="174"/>
                  <a:pt x="859" y="174"/>
                  <a:pt x="859" y="174"/>
                </a:cubicBezTo>
                <a:cubicBezTo>
                  <a:pt x="859" y="173"/>
                  <a:pt x="859" y="172"/>
                  <a:pt x="859" y="172"/>
                </a:cubicBezTo>
                <a:cubicBezTo>
                  <a:pt x="858" y="171"/>
                  <a:pt x="858" y="170"/>
                  <a:pt x="858" y="169"/>
                </a:cubicBezTo>
                <a:cubicBezTo>
                  <a:pt x="857" y="169"/>
                  <a:pt x="857" y="169"/>
                  <a:pt x="857" y="169"/>
                </a:cubicBezTo>
                <a:cubicBezTo>
                  <a:pt x="857" y="168"/>
                  <a:pt x="857" y="167"/>
                  <a:pt x="857" y="167"/>
                </a:cubicBezTo>
                <a:cubicBezTo>
                  <a:pt x="856" y="164"/>
                  <a:pt x="858" y="163"/>
                  <a:pt x="859" y="163"/>
                </a:cubicBezTo>
                <a:cubicBezTo>
                  <a:pt x="860" y="162"/>
                  <a:pt x="860" y="162"/>
                  <a:pt x="861" y="162"/>
                </a:cubicBezTo>
                <a:cubicBezTo>
                  <a:pt x="862" y="162"/>
                  <a:pt x="862" y="162"/>
                  <a:pt x="862" y="161"/>
                </a:cubicBezTo>
                <a:cubicBezTo>
                  <a:pt x="862" y="160"/>
                  <a:pt x="863" y="159"/>
                  <a:pt x="864" y="159"/>
                </a:cubicBezTo>
                <a:cubicBezTo>
                  <a:pt x="864" y="159"/>
                  <a:pt x="864" y="159"/>
                  <a:pt x="864" y="159"/>
                </a:cubicBezTo>
                <a:cubicBezTo>
                  <a:pt x="865" y="158"/>
                  <a:pt x="866" y="158"/>
                  <a:pt x="866" y="157"/>
                </a:cubicBezTo>
                <a:cubicBezTo>
                  <a:pt x="867" y="156"/>
                  <a:pt x="867" y="155"/>
                  <a:pt x="868" y="155"/>
                </a:cubicBezTo>
                <a:cubicBezTo>
                  <a:pt x="868" y="155"/>
                  <a:pt x="868" y="155"/>
                  <a:pt x="869" y="155"/>
                </a:cubicBezTo>
                <a:cubicBezTo>
                  <a:pt x="869" y="155"/>
                  <a:pt x="869" y="155"/>
                  <a:pt x="869" y="155"/>
                </a:cubicBezTo>
                <a:cubicBezTo>
                  <a:pt x="869" y="155"/>
                  <a:pt x="869" y="155"/>
                  <a:pt x="869" y="155"/>
                </a:cubicBezTo>
                <a:cubicBezTo>
                  <a:pt x="869" y="155"/>
                  <a:pt x="869" y="155"/>
                  <a:pt x="869" y="155"/>
                </a:cubicBezTo>
                <a:cubicBezTo>
                  <a:pt x="869" y="155"/>
                  <a:pt x="869" y="155"/>
                  <a:pt x="869" y="155"/>
                </a:cubicBezTo>
                <a:cubicBezTo>
                  <a:pt x="870" y="154"/>
                  <a:pt x="871" y="154"/>
                  <a:pt x="872" y="155"/>
                </a:cubicBezTo>
                <a:cubicBezTo>
                  <a:pt x="873" y="155"/>
                  <a:pt x="873" y="156"/>
                  <a:pt x="874" y="156"/>
                </a:cubicBezTo>
                <a:cubicBezTo>
                  <a:pt x="874" y="156"/>
                  <a:pt x="874" y="156"/>
                  <a:pt x="874" y="157"/>
                </a:cubicBezTo>
                <a:cubicBezTo>
                  <a:pt x="875" y="157"/>
                  <a:pt x="875" y="158"/>
                  <a:pt x="875" y="158"/>
                </a:cubicBezTo>
                <a:cubicBezTo>
                  <a:pt x="876" y="159"/>
                  <a:pt x="875" y="160"/>
                  <a:pt x="875" y="160"/>
                </a:cubicBezTo>
                <a:cubicBezTo>
                  <a:pt x="873" y="160"/>
                  <a:pt x="873" y="161"/>
                  <a:pt x="873" y="161"/>
                </a:cubicBezTo>
                <a:cubicBezTo>
                  <a:pt x="873" y="162"/>
                  <a:pt x="873" y="162"/>
                  <a:pt x="873" y="163"/>
                </a:cubicBezTo>
                <a:cubicBezTo>
                  <a:pt x="873" y="163"/>
                  <a:pt x="872" y="164"/>
                  <a:pt x="872" y="164"/>
                </a:cubicBezTo>
                <a:cubicBezTo>
                  <a:pt x="872" y="164"/>
                  <a:pt x="872" y="164"/>
                  <a:pt x="872" y="165"/>
                </a:cubicBezTo>
                <a:cubicBezTo>
                  <a:pt x="872" y="165"/>
                  <a:pt x="872" y="166"/>
                  <a:pt x="872" y="166"/>
                </a:cubicBezTo>
                <a:cubicBezTo>
                  <a:pt x="872" y="167"/>
                  <a:pt x="872" y="167"/>
                  <a:pt x="872" y="167"/>
                </a:cubicBezTo>
                <a:cubicBezTo>
                  <a:pt x="872" y="167"/>
                  <a:pt x="873" y="167"/>
                  <a:pt x="873" y="168"/>
                </a:cubicBezTo>
                <a:cubicBezTo>
                  <a:pt x="873" y="170"/>
                  <a:pt x="874" y="172"/>
                  <a:pt x="873" y="174"/>
                </a:cubicBezTo>
                <a:cubicBezTo>
                  <a:pt x="873" y="175"/>
                  <a:pt x="872" y="175"/>
                  <a:pt x="872" y="175"/>
                </a:cubicBezTo>
                <a:cubicBezTo>
                  <a:pt x="871" y="176"/>
                  <a:pt x="871" y="176"/>
                  <a:pt x="871" y="176"/>
                </a:cubicBezTo>
                <a:cubicBezTo>
                  <a:pt x="870" y="177"/>
                  <a:pt x="870" y="177"/>
                  <a:pt x="869" y="178"/>
                </a:cubicBezTo>
                <a:cubicBezTo>
                  <a:pt x="868" y="179"/>
                  <a:pt x="868" y="179"/>
                  <a:pt x="868" y="179"/>
                </a:cubicBezTo>
                <a:cubicBezTo>
                  <a:pt x="868" y="179"/>
                  <a:pt x="868" y="179"/>
                  <a:pt x="868" y="179"/>
                </a:cubicBezTo>
                <a:cubicBezTo>
                  <a:pt x="868" y="179"/>
                  <a:pt x="868" y="179"/>
                  <a:pt x="868" y="179"/>
                </a:cubicBezTo>
                <a:cubicBezTo>
                  <a:pt x="869" y="179"/>
                  <a:pt x="870" y="179"/>
                  <a:pt x="871" y="179"/>
                </a:cubicBezTo>
                <a:cubicBezTo>
                  <a:pt x="871" y="179"/>
                  <a:pt x="872" y="179"/>
                  <a:pt x="872" y="179"/>
                </a:cubicBezTo>
                <a:cubicBezTo>
                  <a:pt x="873" y="179"/>
                  <a:pt x="874" y="179"/>
                  <a:pt x="874" y="180"/>
                </a:cubicBezTo>
                <a:cubicBezTo>
                  <a:pt x="874" y="181"/>
                  <a:pt x="873" y="182"/>
                  <a:pt x="872" y="183"/>
                </a:cubicBezTo>
                <a:cubicBezTo>
                  <a:pt x="871" y="183"/>
                  <a:pt x="871" y="184"/>
                  <a:pt x="870" y="185"/>
                </a:cubicBezTo>
                <a:cubicBezTo>
                  <a:pt x="870" y="185"/>
                  <a:pt x="869" y="185"/>
                  <a:pt x="869" y="185"/>
                </a:cubicBezTo>
                <a:cubicBezTo>
                  <a:pt x="869" y="186"/>
                  <a:pt x="868" y="186"/>
                  <a:pt x="868" y="187"/>
                </a:cubicBezTo>
                <a:cubicBezTo>
                  <a:pt x="867" y="187"/>
                  <a:pt x="867" y="188"/>
                  <a:pt x="867" y="188"/>
                </a:cubicBezTo>
                <a:cubicBezTo>
                  <a:pt x="867" y="188"/>
                  <a:pt x="868" y="187"/>
                  <a:pt x="869" y="187"/>
                </a:cubicBezTo>
                <a:cubicBezTo>
                  <a:pt x="870" y="186"/>
                  <a:pt x="871" y="185"/>
                  <a:pt x="872" y="185"/>
                </a:cubicBezTo>
                <a:cubicBezTo>
                  <a:pt x="873" y="184"/>
                  <a:pt x="874" y="184"/>
                  <a:pt x="875" y="184"/>
                </a:cubicBezTo>
                <a:cubicBezTo>
                  <a:pt x="875" y="184"/>
                  <a:pt x="875" y="184"/>
                  <a:pt x="876" y="185"/>
                </a:cubicBezTo>
                <a:cubicBezTo>
                  <a:pt x="876" y="185"/>
                  <a:pt x="877" y="185"/>
                  <a:pt x="878" y="186"/>
                </a:cubicBezTo>
                <a:cubicBezTo>
                  <a:pt x="878" y="187"/>
                  <a:pt x="878" y="189"/>
                  <a:pt x="877" y="189"/>
                </a:cubicBezTo>
                <a:cubicBezTo>
                  <a:pt x="877" y="190"/>
                  <a:pt x="877" y="190"/>
                  <a:pt x="876" y="190"/>
                </a:cubicBezTo>
                <a:cubicBezTo>
                  <a:pt x="876" y="190"/>
                  <a:pt x="876" y="191"/>
                  <a:pt x="876" y="191"/>
                </a:cubicBezTo>
                <a:cubicBezTo>
                  <a:pt x="876" y="191"/>
                  <a:pt x="876" y="191"/>
                  <a:pt x="877" y="190"/>
                </a:cubicBezTo>
                <a:cubicBezTo>
                  <a:pt x="878" y="190"/>
                  <a:pt x="878" y="190"/>
                  <a:pt x="878" y="189"/>
                </a:cubicBezTo>
                <a:cubicBezTo>
                  <a:pt x="878" y="188"/>
                  <a:pt x="878" y="186"/>
                  <a:pt x="879" y="185"/>
                </a:cubicBezTo>
                <a:cubicBezTo>
                  <a:pt x="880" y="184"/>
                  <a:pt x="880" y="184"/>
                  <a:pt x="880" y="183"/>
                </a:cubicBezTo>
                <a:cubicBezTo>
                  <a:pt x="881" y="182"/>
                  <a:pt x="881" y="181"/>
                  <a:pt x="882" y="181"/>
                </a:cubicBezTo>
                <a:cubicBezTo>
                  <a:pt x="883" y="181"/>
                  <a:pt x="885" y="182"/>
                  <a:pt x="886" y="182"/>
                </a:cubicBezTo>
                <a:cubicBezTo>
                  <a:pt x="886" y="182"/>
                  <a:pt x="886" y="182"/>
                  <a:pt x="886" y="182"/>
                </a:cubicBezTo>
                <a:cubicBezTo>
                  <a:pt x="887" y="182"/>
                  <a:pt x="887" y="183"/>
                  <a:pt x="887" y="183"/>
                </a:cubicBezTo>
                <a:cubicBezTo>
                  <a:pt x="888" y="183"/>
                  <a:pt x="888" y="183"/>
                  <a:pt x="889" y="183"/>
                </a:cubicBezTo>
                <a:cubicBezTo>
                  <a:pt x="889" y="184"/>
                  <a:pt x="890" y="185"/>
                  <a:pt x="890" y="185"/>
                </a:cubicBezTo>
                <a:cubicBezTo>
                  <a:pt x="890" y="186"/>
                  <a:pt x="890" y="187"/>
                  <a:pt x="890" y="187"/>
                </a:cubicBezTo>
                <a:cubicBezTo>
                  <a:pt x="890" y="188"/>
                  <a:pt x="890" y="189"/>
                  <a:pt x="890" y="190"/>
                </a:cubicBezTo>
                <a:cubicBezTo>
                  <a:pt x="891" y="192"/>
                  <a:pt x="890" y="193"/>
                  <a:pt x="889" y="194"/>
                </a:cubicBezTo>
                <a:cubicBezTo>
                  <a:pt x="889" y="194"/>
                  <a:pt x="889" y="194"/>
                  <a:pt x="888" y="195"/>
                </a:cubicBezTo>
                <a:cubicBezTo>
                  <a:pt x="887" y="196"/>
                  <a:pt x="887" y="197"/>
                  <a:pt x="886" y="198"/>
                </a:cubicBezTo>
                <a:cubicBezTo>
                  <a:pt x="885" y="200"/>
                  <a:pt x="884" y="200"/>
                  <a:pt x="883" y="201"/>
                </a:cubicBezTo>
                <a:cubicBezTo>
                  <a:pt x="883" y="201"/>
                  <a:pt x="883" y="201"/>
                  <a:pt x="882" y="201"/>
                </a:cubicBezTo>
                <a:cubicBezTo>
                  <a:pt x="882" y="201"/>
                  <a:pt x="882" y="201"/>
                  <a:pt x="882" y="202"/>
                </a:cubicBezTo>
                <a:cubicBezTo>
                  <a:pt x="882" y="202"/>
                  <a:pt x="882" y="202"/>
                  <a:pt x="882" y="203"/>
                </a:cubicBezTo>
                <a:cubicBezTo>
                  <a:pt x="882" y="204"/>
                  <a:pt x="881" y="204"/>
                  <a:pt x="881" y="205"/>
                </a:cubicBezTo>
                <a:cubicBezTo>
                  <a:pt x="880" y="205"/>
                  <a:pt x="880" y="205"/>
                  <a:pt x="880" y="205"/>
                </a:cubicBezTo>
                <a:cubicBezTo>
                  <a:pt x="880" y="205"/>
                  <a:pt x="879" y="206"/>
                  <a:pt x="879" y="206"/>
                </a:cubicBezTo>
                <a:cubicBezTo>
                  <a:pt x="878" y="206"/>
                  <a:pt x="878" y="206"/>
                  <a:pt x="878" y="207"/>
                </a:cubicBezTo>
                <a:cubicBezTo>
                  <a:pt x="878" y="207"/>
                  <a:pt x="878" y="207"/>
                  <a:pt x="878" y="208"/>
                </a:cubicBezTo>
                <a:cubicBezTo>
                  <a:pt x="878" y="209"/>
                  <a:pt x="877" y="211"/>
                  <a:pt x="875" y="211"/>
                </a:cubicBezTo>
                <a:cubicBezTo>
                  <a:pt x="875" y="211"/>
                  <a:pt x="875" y="211"/>
                  <a:pt x="875" y="211"/>
                </a:cubicBezTo>
                <a:cubicBezTo>
                  <a:pt x="875" y="211"/>
                  <a:pt x="875" y="212"/>
                  <a:pt x="875" y="212"/>
                </a:cubicBezTo>
                <a:cubicBezTo>
                  <a:pt x="874" y="213"/>
                  <a:pt x="873" y="213"/>
                  <a:pt x="873" y="213"/>
                </a:cubicBezTo>
                <a:cubicBezTo>
                  <a:pt x="873" y="213"/>
                  <a:pt x="873" y="213"/>
                  <a:pt x="873" y="213"/>
                </a:cubicBezTo>
                <a:cubicBezTo>
                  <a:pt x="868" y="213"/>
                  <a:pt x="868" y="213"/>
                  <a:pt x="868" y="213"/>
                </a:cubicBezTo>
                <a:cubicBezTo>
                  <a:pt x="868" y="213"/>
                  <a:pt x="868" y="213"/>
                  <a:pt x="867" y="213"/>
                </a:cubicBezTo>
                <a:cubicBezTo>
                  <a:pt x="866" y="214"/>
                  <a:pt x="866" y="214"/>
                  <a:pt x="865" y="214"/>
                </a:cubicBezTo>
                <a:cubicBezTo>
                  <a:pt x="864" y="214"/>
                  <a:pt x="864" y="214"/>
                  <a:pt x="864" y="214"/>
                </a:cubicBezTo>
                <a:cubicBezTo>
                  <a:pt x="864" y="214"/>
                  <a:pt x="863" y="214"/>
                  <a:pt x="863" y="214"/>
                </a:cubicBezTo>
                <a:cubicBezTo>
                  <a:pt x="863" y="214"/>
                  <a:pt x="863" y="214"/>
                  <a:pt x="862" y="214"/>
                </a:cubicBezTo>
                <a:cubicBezTo>
                  <a:pt x="862" y="214"/>
                  <a:pt x="862" y="214"/>
                  <a:pt x="862" y="214"/>
                </a:cubicBezTo>
                <a:cubicBezTo>
                  <a:pt x="861" y="214"/>
                  <a:pt x="861" y="214"/>
                  <a:pt x="861" y="214"/>
                </a:cubicBezTo>
                <a:cubicBezTo>
                  <a:pt x="860" y="214"/>
                  <a:pt x="860" y="214"/>
                  <a:pt x="860" y="214"/>
                </a:cubicBezTo>
                <a:cubicBezTo>
                  <a:pt x="859" y="214"/>
                  <a:pt x="859" y="213"/>
                  <a:pt x="859" y="213"/>
                </a:cubicBezTo>
                <a:cubicBezTo>
                  <a:pt x="858" y="212"/>
                  <a:pt x="858" y="211"/>
                  <a:pt x="858" y="211"/>
                </a:cubicBezTo>
                <a:cubicBezTo>
                  <a:pt x="858" y="210"/>
                  <a:pt x="858" y="210"/>
                  <a:pt x="858" y="210"/>
                </a:cubicBezTo>
                <a:cubicBezTo>
                  <a:pt x="858" y="210"/>
                  <a:pt x="858" y="210"/>
                  <a:pt x="858" y="210"/>
                </a:cubicBezTo>
                <a:cubicBezTo>
                  <a:pt x="858" y="211"/>
                  <a:pt x="857" y="212"/>
                  <a:pt x="856" y="212"/>
                </a:cubicBezTo>
                <a:cubicBezTo>
                  <a:pt x="856" y="212"/>
                  <a:pt x="855" y="213"/>
                  <a:pt x="855" y="213"/>
                </a:cubicBezTo>
                <a:cubicBezTo>
                  <a:pt x="854" y="213"/>
                  <a:pt x="853" y="212"/>
                  <a:pt x="852" y="212"/>
                </a:cubicBezTo>
                <a:cubicBezTo>
                  <a:pt x="851" y="212"/>
                  <a:pt x="851" y="211"/>
                  <a:pt x="851" y="210"/>
                </a:cubicBezTo>
                <a:cubicBezTo>
                  <a:pt x="852" y="209"/>
                  <a:pt x="852" y="208"/>
                  <a:pt x="852" y="208"/>
                </a:cubicBezTo>
                <a:cubicBezTo>
                  <a:pt x="852" y="208"/>
                  <a:pt x="852" y="208"/>
                  <a:pt x="852" y="208"/>
                </a:cubicBezTo>
                <a:cubicBezTo>
                  <a:pt x="852" y="209"/>
                  <a:pt x="851" y="210"/>
                  <a:pt x="851" y="210"/>
                </a:cubicBezTo>
                <a:cubicBezTo>
                  <a:pt x="850" y="210"/>
                  <a:pt x="849" y="210"/>
                  <a:pt x="849" y="210"/>
                </a:cubicBezTo>
                <a:cubicBezTo>
                  <a:pt x="848" y="210"/>
                  <a:pt x="848" y="210"/>
                  <a:pt x="848" y="210"/>
                </a:cubicBezTo>
                <a:cubicBezTo>
                  <a:pt x="848" y="210"/>
                  <a:pt x="847" y="210"/>
                  <a:pt x="847" y="210"/>
                </a:cubicBezTo>
                <a:cubicBezTo>
                  <a:pt x="847" y="210"/>
                  <a:pt x="847" y="210"/>
                  <a:pt x="847" y="210"/>
                </a:cubicBezTo>
                <a:cubicBezTo>
                  <a:pt x="847" y="210"/>
                  <a:pt x="847" y="210"/>
                  <a:pt x="847" y="210"/>
                </a:cubicBezTo>
                <a:cubicBezTo>
                  <a:pt x="847" y="210"/>
                  <a:pt x="846" y="210"/>
                  <a:pt x="846" y="210"/>
                </a:cubicBezTo>
                <a:cubicBezTo>
                  <a:pt x="845" y="212"/>
                  <a:pt x="844" y="212"/>
                  <a:pt x="843" y="212"/>
                </a:cubicBezTo>
                <a:cubicBezTo>
                  <a:pt x="843" y="212"/>
                  <a:pt x="843" y="212"/>
                  <a:pt x="843" y="212"/>
                </a:cubicBezTo>
                <a:cubicBezTo>
                  <a:pt x="842" y="212"/>
                  <a:pt x="842" y="212"/>
                  <a:pt x="842" y="212"/>
                </a:cubicBezTo>
                <a:cubicBezTo>
                  <a:pt x="842" y="212"/>
                  <a:pt x="842" y="212"/>
                  <a:pt x="842" y="212"/>
                </a:cubicBezTo>
                <a:cubicBezTo>
                  <a:pt x="841" y="212"/>
                  <a:pt x="841" y="212"/>
                  <a:pt x="840" y="212"/>
                </a:cubicBezTo>
                <a:cubicBezTo>
                  <a:pt x="840" y="212"/>
                  <a:pt x="840" y="212"/>
                  <a:pt x="840" y="212"/>
                </a:cubicBezTo>
                <a:cubicBezTo>
                  <a:pt x="840" y="211"/>
                  <a:pt x="839" y="211"/>
                  <a:pt x="838" y="211"/>
                </a:cubicBezTo>
                <a:cubicBezTo>
                  <a:pt x="838" y="212"/>
                  <a:pt x="838" y="212"/>
                  <a:pt x="838" y="212"/>
                </a:cubicBezTo>
                <a:cubicBezTo>
                  <a:pt x="837" y="211"/>
                  <a:pt x="837" y="211"/>
                  <a:pt x="837" y="211"/>
                </a:cubicBezTo>
                <a:cubicBezTo>
                  <a:pt x="836" y="211"/>
                  <a:pt x="836" y="212"/>
                  <a:pt x="836" y="212"/>
                </a:cubicBezTo>
                <a:cubicBezTo>
                  <a:pt x="836" y="212"/>
                  <a:pt x="836" y="212"/>
                  <a:pt x="836" y="212"/>
                </a:cubicBezTo>
                <a:cubicBezTo>
                  <a:pt x="836" y="212"/>
                  <a:pt x="835" y="212"/>
                  <a:pt x="835" y="212"/>
                </a:cubicBezTo>
                <a:cubicBezTo>
                  <a:pt x="835" y="212"/>
                  <a:pt x="835" y="212"/>
                  <a:pt x="834" y="213"/>
                </a:cubicBezTo>
                <a:cubicBezTo>
                  <a:pt x="834" y="213"/>
                  <a:pt x="834" y="213"/>
                  <a:pt x="834" y="213"/>
                </a:cubicBezTo>
                <a:cubicBezTo>
                  <a:pt x="834" y="213"/>
                  <a:pt x="834" y="213"/>
                  <a:pt x="834" y="213"/>
                </a:cubicBezTo>
                <a:cubicBezTo>
                  <a:pt x="833" y="214"/>
                  <a:pt x="833" y="215"/>
                  <a:pt x="831" y="216"/>
                </a:cubicBezTo>
                <a:cubicBezTo>
                  <a:pt x="831" y="216"/>
                  <a:pt x="830" y="216"/>
                  <a:pt x="830" y="216"/>
                </a:cubicBezTo>
                <a:cubicBezTo>
                  <a:pt x="830" y="216"/>
                  <a:pt x="830" y="216"/>
                  <a:pt x="830" y="216"/>
                </a:cubicBezTo>
                <a:cubicBezTo>
                  <a:pt x="829" y="216"/>
                  <a:pt x="829" y="216"/>
                  <a:pt x="829" y="217"/>
                </a:cubicBezTo>
                <a:cubicBezTo>
                  <a:pt x="828" y="217"/>
                  <a:pt x="827" y="218"/>
                  <a:pt x="826" y="218"/>
                </a:cubicBezTo>
                <a:cubicBezTo>
                  <a:pt x="826" y="218"/>
                  <a:pt x="825" y="218"/>
                  <a:pt x="824" y="218"/>
                </a:cubicBezTo>
                <a:cubicBezTo>
                  <a:pt x="823" y="218"/>
                  <a:pt x="823" y="218"/>
                  <a:pt x="823" y="218"/>
                </a:cubicBezTo>
                <a:cubicBezTo>
                  <a:pt x="823" y="218"/>
                  <a:pt x="822" y="218"/>
                  <a:pt x="822" y="218"/>
                </a:cubicBezTo>
                <a:cubicBezTo>
                  <a:pt x="821" y="217"/>
                  <a:pt x="821" y="217"/>
                  <a:pt x="820" y="217"/>
                </a:cubicBezTo>
                <a:cubicBezTo>
                  <a:pt x="819" y="217"/>
                  <a:pt x="819" y="217"/>
                  <a:pt x="819" y="217"/>
                </a:cubicBezTo>
                <a:cubicBezTo>
                  <a:pt x="819" y="217"/>
                  <a:pt x="819" y="217"/>
                  <a:pt x="819" y="217"/>
                </a:cubicBezTo>
                <a:cubicBezTo>
                  <a:pt x="819" y="217"/>
                  <a:pt x="819" y="217"/>
                  <a:pt x="819" y="217"/>
                </a:cubicBezTo>
                <a:cubicBezTo>
                  <a:pt x="818" y="218"/>
                  <a:pt x="816" y="218"/>
                  <a:pt x="815" y="218"/>
                </a:cubicBezTo>
                <a:cubicBezTo>
                  <a:pt x="815" y="218"/>
                  <a:pt x="815" y="218"/>
                  <a:pt x="814" y="218"/>
                </a:cubicBezTo>
                <a:cubicBezTo>
                  <a:pt x="814" y="218"/>
                  <a:pt x="813" y="218"/>
                  <a:pt x="812" y="218"/>
                </a:cubicBezTo>
                <a:cubicBezTo>
                  <a:pt x="812" y="218"/>
                  <a:pt x="812" y="218"/>
                  <a:pt x="812" y="218"/>
                </a:cubicBezTo>
                <a:cubicBezTo>
                  <a:pt x="812" y="218"/>
                  <a:pt x="812" y="218"/>
                  <a:pt x="812" y="218"/>
                </a:cubicBezTo>
                <a:cubicBezTo>
                  <a:pt x="811" y="218"/>
                  <a:pt x="811" y="218"/>
                  <a:pt x="811" y="218"/>
                </a:cubicBezTo>
                <a:cubicBezTo>
                  <a:pt x="810" y="217"/>
                  <a:pt x="810" y="217"/>
                  <a:pt x="810" y="217"/>
                </a:cubicBezTo>
                <a:cubicBezTo>
                  <a:pt x="809" y="217"/>
                  <a:pt x="809" y="217"/>
                  <a:pt x="808" y="217"/>
                </a:cubicBezTo>
                <a:cubicBezTo>
                  <a:pt x="808" y="217"/>
                  <a:pt x="808" y="216"/>
                  <a:pt x="807" y="216"/>
                </a:cubicBezTo>
                <a:cubicBezTo>
                  <a:pt x="807" y="216"/>
                  <a:pt x="807" y="216"/>
                  <a:pt x="807" y="216"/>
                </a:cubicBezTo>
                <a:cubicBezTo>
                  <a:pt x="807" y="216"/>
                  <a:pt x="806" y="216"/>
                  <a:pt x="806" y="215"/>
                </a:cubicBezTo>
                <a:cubicBezTo>
                  <a:pt x="805" y="215"/>
                  <a:pt x="805" y="214"/>
                  <a:pt x="804" y="214"/>
                </a:cubicBezTo>
                <a:cubicBezTo>
                  <a:pt x="802" y="213"/>
                  <a:pt x="801" y="212"/>
                  <a:pt x="801" y="211"/>
                </a:cubicBezTo>
                <a:cubicBezTo>
                  <a:pt x="801" y="210"/>
                  <a:pt x="801" y="210"/>
                  <a:pt x="801" y="209"/>
                </a:cubicBezTo>
                <a:cubicBezTo>
                  <a:pt x="801" y="209"/>
                  <a:pt x="801" y="209"/>
                  <a:pt x="801" y="208"/>
                </a:cubicBezTo>
                <a:cubicBezTo>
                  <a:pt x="801" y="208"/>
                  <a:pt x="801" y="208"/>
                  <a:pt x="801" y="207"/>
                </a:cubicBezTo>
                <a:cubicBezTo>
                  <a:pt x="801" y="207"/>
                  <a:pt x="801" y="206"/>
                  <a:pt x="801" y="206"/>
                </a:cubicBezTo>
                <a:cubicBezTo>
                  <a:pt x="801" y="204"/>
                  <a:pt x="802" y="203"/>
                  <a:pt x="804" y="203"/>
                </a:cubicBezTo>
                <a:cubicBezTo>
                  <a:pt x="804" y="203"/>
                  <a:pt x="804" y="203"/>
                  <a:pt x="804" y="203"/>
                </a:cubicBezTo>
                <a:cubicBezTo>
                  <a:pt x="804" y="203"/>
                  <a:pt x="805" y="203"/>
                  <a:pt x="805" y="204"/>
                </a:cubicBezTo>
                <a:cubicBezTo>
                  <a:pt x="806" y="204"/>
                  <a:pt x="806" y="204"/>
                  <a:pt x="806" y="204"/>
                </a:cubicBezTo>
                <a:cubicBezTo>
                  <a:pt x="806" y="204"/>
                  <a:pt x="807" y="204"/>
                  <a:pt x="807" y="203"/>
                </a:cubicBezTo>
                <a:cubicBezTo>
                  <a:pt x="808" y="203"/>
                  <a:pt x="808" y="203"/>
                  <a:pt x="808" y="203"/>
                </a:cubicBezTo>
                <a:cubicBezTo>
                  <a:pt x="809" y="203"/>
                  <a:pt x="810" y="203"/>
                  <a:pt x="811" y="203"/>
                </a:cubicBezTo>
                <a:cubicBezTo>
                  <a:pt x="812" y="203"/>
                  <a:pt x="813" y="203"/>
                  <a:pt x="814" y="202"/>
                </a:cubicBezTo>
                <a:cubicBezTo>
                  <a:pt x="815" y="202"/>
                  <a:pt x="816" y="201"/>
                  <a:pt x="817" y="201"/>
                </a:cubicBezTo>
                <a:cubicBezTo>
                  <a:pt x="817" y="201"/>
                  <a:pt x="817" y="201"/>
                  <a:pt x="817" y="201"/>
                </a:cubicBezTo>
                <a:cubicBezTo>
                  <a:pt x="817" y="201"/>
                  <a:pt x="818" y="201"/>
                  <a:pt x="818" y="201"/>
                </a:cubicBezTo>
                <a:cubicBezTo>
                  <a:pt x="818" y="201"/>
                  <a:pt x="819" y="201"/>
                  <a:pt x="819" y="201"/>
                </a:cubicBezTo>
                <a:cubicBezTo>
                  <a:pt x="819" y="201"/>
                  <a:pt x="819" y="201"/>
                  <a:pt x="820" y="201"/>
                </a:cubicBezTo>
                <a:cubicBezTo>
                  <a:pt x="820" y="201"/>
                  <a:pt x="820" y="201"/>
                  <a:pt x="820" y="201"/>
                </a:cubicBezTo>
                <a:cubicBezTo>
                  <a:pt x="820" y="201"/>
                  <a:pt x="820" y="201"/>
                  <a:pt x="820" y="201"/>
                </a:cubicBezTo>
                <a:cubicBezTo>
                  <a:pt x="822" y="201"/>
                  <a:pt x="823" y="201"/>
                  <a:pt x="823" y="201"/>
                </a:cubicBezTo>
                <a:cubicBezTo>
                  <a:pt x="824" y="202"/>
                  <a:pt x="824" y="202"/>
                  <a:pt x="824" y="202"/>
                </a:cubicBezTo>
                <a:cubicBezTo>
                  <a:pt x="825" y="202"/>
                  <a:pt x="825" y="202"/>
                  <a:pt x="825" y="202"/>
                </a:cubicBezTo>
                <a:cubicBezTo>
                  <a:pt x="825" y="202"/>
                  <a:pt x="825" y="202"/>
                  <a:pt x="826" y="202"/>
                </a:cubicBezTo>
                <a:cubicBezTo>
                  <a:pt x="826" y="202"/>
                  <a:pt x="826" y="202"/>
                  <a:pt x="827" y="202"/>
                </a:cubicBezTo>
                <a:cubicBezTo>
                  <a:pt x="827" y="202"/>
                  <a:pt x="827" y="202"/>
                  <a:pt x="827" y="203"/>
                </a:cubicBezTo>
                <a:cubicBezTo>
                  <a:pt x="828" y="201"/>
                  <a:pt x="830" y="201"/>
                  <a:pt x="832" y="201"/>
                </a:cubicBezTo>
                <a:cubicBezTo>
                  <a:pt x="832" y="201"/>
                  <a:pt x="834" y="200"/>
                  <a:pt x="834" y="200"/>
                </a:cubicBezTo>
                <a:cubicBezTo>
                  <a:pt x="834" y="200"/>
                  <a:pt x="834" y="200"/>
                  <a:pt x="834" y="200"/>
                </a:cubicBezTo>
                <a:cubicBezTo>
                  <a:pt x="833" y="200"/>
                  <a:pt x="832" y="200"/>
                  <a:pt x="831" y="200"/>
                </a:cubicBezTo>
                <a:cubicBezTo>
                  <a:pt x="831" y="200"/>
                  <a:pt x="831" y="200"/>
                  <a:pt x="831" y="199"/>
                </a:cubicBezTo>
                <a:cubicBezTo>
                  <a:pt x="831" y="199"/>
                  <a:pt x="830" y="199"/>
                  <a:pt x="830" y="199"/>
                </a:cubicBezTo>
                <a:cubicBezTo>
                  <a:pt x="829" y="200"/>
                  <a:pt x="829" y="200"/>
                  <a:pt x="827" y="200"/>
                </a:cubicBezTo>
                <a:cubicBezTo>
                  <a:pt x="826" y="200"/>
                  <a:pt x="825" y="200"/>
                  <a:pt x="825" y="200"/>
                </a:cubicBezTo>
                <a:cubicBezTo>
                  <a:pt x="824" y="200"/>
                  <a:pt x="824" y="199"/>
                  <a:pt x="823" y="199"/>
                </a:cubicBezTo>
                <a:cubicBezTo>
                  <a:pt x="823" y="198"/>
                  <a:pt x="823" y="198"/>
                  <a:pt x="823" y="198"/>
                </a:cubicBezTo>
                <a:cubicBezTo>
                  <a:pt x="823" y="198"/>
                  <a:pt x="823" y="198"/>
                  <a:pt x="823" y="198"/>
                </a:cubicBezTo>
                <a:cubicBezTo>
                  <a:pt x="822" y="199"/>
                  <a:pt x="822" y="199"/>
                  <a:pt x="821" y="199"/>
                </a:cubicBezTo>
                <a:cubicBezTo>
                  <a:pt x="820" y="200"/>
                  <a:pt x="820" y="200"/>
                  <a:pt x="820" y="200"/>
                </a:cubicBezTo>
                <a:cubicBezTo>
                  <a:pt x="819" y="200"/>
                  <a:pt x="819" y="200"/>
                  <a:pt x="819" y="200"/>
                </a:cubicBezTo>
                <a:cubicBezTo>
                  <a:pt x="818" y="200"/>
                  <a:pt x="817" y="200"/>
                  <a:pt x="817" y="200"/>
                </a:cubicBezTo>
                <a:cubicBezTo>
                  <a:pt x="816" y="200"/>
                  <a:pt x="816" y="200"/>
                  <a:pt x="815" y="200"/>
                </a:cubicBezTo>
                <a:cubicBezTo>
                  <a:pt x="815" y="200"/>
                  <a:pt x="814" y="200"/>
                  <a:pt x="814" y="200"/>
                </a:cubicBezTo>
                <a:cubicBezTo>
                  <a:pt x="814" y="200"/>
                  <a:pt x="813" y="200"/>
                  <a:pt x="813" y="200"/>
                </a:cubicBezTo>
                <a:cubicBezTo>
                  <a:pt x="813" y="200"/>
                  <a:pt x="812" y="199"/>
                  <a:pt x="812" y="199"/>
                </a:cubicBezTo>
                <a:cubicBezTo>
                  <a:pt x="811" y="199"/>
                  <a:pt x="811" y="198"/>
                  <a:pt x="811" y="197"/>
                </a:cubicBezTo>
                <a:cubicBezTo>
                  <a:pt x="811" y="196"/>
                  <a:pt x="812" y="196"/>
                  <a:pt x="812" y="195"/>
                </a:cubicBezTo>
                <a:cubicBezTo>
                  <a:pt x="813" y="195"/>
                  <a:pt x="813" y="195"/>
                  <a:pt x="813" y="195"/>
                </a:cubicBezTo>
                <a:cubicBezTo>
                  <a:pt x="814" y="194"/>
                  <a:pt x="814" y="194"/>
                  <a:pt x="814" y="194"/>
                </a:cubicBezTo>
                <a:cubicBezTo>
                  <a:pt x="814" y="194"/>
                  <a:pt x="813" y="194"/>
                  <a:pt x="813" y="194"/>
                </a:cubicBezTo>
                <a:cubicBezTo>
                  <a:pt x="813" y="195"/>
                  <a:pt x="812" y="196"/>
                  <a:pt x="811" y="195"/>
                </a:cubicBezTo>
                <a:cubicBezTo>
                  <a:pt x="811" y="195"/>
                  <a:pt x="810" y="195"/>
                  <a:pt x="810" y="195"/>
                </a:cubicBezTo>
                <a:cubicBezTo>
                  <a:pt x="810" y="195"/>
                  <a:pt x="810" y="195"/>
                  <a:pt x="809" y="195"/>
                </a:cubicBezTo>
                <a:cubicBezTo>
                  <a:pt x="809" y="195"/>
                  <a:pt x="809" y="196"/>
                  <a:pt x="808" y="197"/>
                </a:cubicBezTo>
                <a:cubicBezTo>
                  <a:pt x="808" y="197"/>
                  <a:pt x="808" y="197"/>
                  <a:pt x="807" y="198"/>
                </a:cubicBezTo>
                <a:cubicBezTo>
                  <a:pt x="807" y="198"/>
                  <a:pt x="807" y="198"/>
                  <a:pt x="806" y="199"/>
                </a:cubicBezTo>
                <a:cubicBezTo>
                  <a:pt x="806" y="199"/>
                  <a:pt x="806" y="199"/>
                  <a:pt x="806" y="199"/>
                </a:cubicBezTo>
                <a:cubicBezTo>
                  <a:pt x="806" y="199"/>
                  <a:pt x="806" y="200"/>
                  <a:pt x="806" y="200"/>
                </a:cubicBezTo>
                <a:cubicBezTo>
                  <a:pt x="805" y="200"/>
                  <a:pt x="805" y="201"/>
                  <a:pt x="804" y="201"/>
                </a:cubicBezTo>
                <a:cubicBezTo>
                  <a:pt x="803" y="201"/>
                  <a:pt x="802" y="200"/>
                  <a:pt x="802" y="200"/>
                </a:cubicBezTo>
                <a:cubicBezTo>
                  <a:pt x="801" y="200"/>
                  <a:pt x="800" y="198"/>
                  <a:pt x="800" y="197"/>
                </a:cubicBezTo>
                <a:cubicBezTo>
                  <a:pt x="801" y="197"/>
                  <a:pt x="801" y="196"/>
                  <a:pt x="801" y="196"/>
                </a:cubicBezTo>
                <a:cubicBezTo>
                  <a:pt x="801" y="196"/>
                  <a:pt x="800" y="196"/>
                  <a:pt x="800" y="196"/>
                </a:cubicBezTo>
                <a:cubicBezTo>
                  <a:pt x="800" y="196"/>
                  <a:pt x="800" y="196"/>
                  <a:pt x="800" y="196"/>
                </a:cubicBezTo>
                <a:cubicBezTo>
                  <a:pt x="800" y="196"/>
                  <a:pt x="800" y="198"/>
                  <a:pt x="799" y="198"/>
                </a:cubicBezTo>
                <a:cubicBezTo>
                  <a:pt x="798" y="199"/>
                  <a:pt x="797" y="198"/>
                  <a:pt x="796" y="197"/>
                </a:cubicBezTo>
                <a:cubicBezTo>
                  <a:pt x="796" y="197"/>
                  <a:pt x="795" y="197"/>
                  <a:pt x="795" y="196"/>
                </a:cubicBezTo>
                <a:cubicBezTo>
                  <a:pt x="795" y="196"/>
                  <a:pt x="795" y="196"/>
                  <a:pt x="795" y="196"/>
                </a:cubicBezTo>
                <a:cubicBezTo>
                  <a:pt x="795" y="196"/>
                  <a:pt x="795" y="196"/>
                  <a:pt x="795" y="196"/>
                </a:cubicBezTo>
                <a:cubicBezTo>
                  <a:pt x="794" y="196"/>
                  <a:pt x="794" y="195"/>
                  <a:pt x="793" y="195"/>
                </a:cubicBezTo>
                <a:cubicBezTo>
                  <a:pt x="793" y="195"/>
                  <a:pt x="793" y="194"/>
                  <a:pt x="792" y="193"/>
                </a:cubicBezTo>
                <a:cubicBezTo>
                  <a:pt x="792" y="194"/>
                  <a:pt x="791" y="193"/>
                  <a:pt x="790" y="193"/>
                </a:cubicBezTo>
                <a:cubicBezTo>
                  <a:pt x="790" y="193"/>
                  <a:pt x="789" y="192"/>
                  <a:pt x="789" y="192"/>
                </a:cubicBezTo>
                <a:cubicBezTo>
                  <a:pt x="789" y="191"/>
                  <a:pt x="788" y="191"/>
                  <a:pt x="788" y="191"/>
                </a:cubicBezTo>
                <a:cubicBezTo>
                  <a:pt x="787" y="190"/>
                  <a:pt x="786" y="190"/>
                  <a:pt x="785" y="190"/>
                </a:cubicBezTo>
                <a:cubicBezTo>
                  <a:pt x="785" y="190"/>
                  <a:pt x="785" y="190"/>
                  <a:pt x="785" y="190"/>
                </a:cubicBezTo>
                <a:cubicBezTo>
                  <a:pt x="785" y="189"/>
                  <a:pt x="784" y="189"/>
                  <a:pt x="784" y="188"/>
                </a:cubicBezTo>
                <a:cubicBezTo>
                  <a:pt x="784" y="188"/>
                  <a:pt x="784" y="187"/>
                  <a:pt x="784" y="187"/>
                </a:cubicBezTo>
                <a:cubicBezTo>
                  <a:pt x="785" y="186"/>
                  <a:pt x="785" y="186"/>
                  <a:pt x="786" y="185"/>
                </a:cubicBezTo>
                <a:cubicBezTo>
                  <a:pt x="786" y="185"/>
                  <a:pt x="786" y="185"/>
                  <a:pt x="786" y="185"/>
                </a:cubicBezTo>
                <a:cubicBezTo>
                  <a:pt x="786" y="185"/>
                  <a:pt x="786" y="185"/>
                  <a:pt x="786" y="185"/>
                </a:cubicBezTo>
                <a:cubicBezTo>
                  <a:pt x="786" y="185"/>
                  <a:pt x="786" y="185"/>
                  <a:pt x="786" y="184"/>
                </a:cubicBezTo>
                <a:cubicBezTo>
                  <a:pt x="786" y="183"/>
                  <a:pt x="786" y="183"/>
                  <a:pt x="786" y="182"/>
                </a:cubicBezTo>
                <a:cubicBezTo>
                  <a:pt x="787" y="182"/>
                  <a:pt x="788" y="181"/>
                  <a:pt x="788" y="181"/>
                </a:cubicBezTo>
                <a:cubicBezTo>
                  <a:pt x="789" y="181"/>
                  <a:pt x="789" y="181"/>
                  <a:pt x="790" y="181"/>
                </a:cubicBezTo>
                <a:cubicBezTo>
                  <a:pt x="790" y="180"/>
                  <a:pt x="790" y="180"/>
                  <a:pt x="791" y="180"/>
                </a:cubicBezTo>
                <a:cubicBezTo>
                  <a:pt x="792" y="180"/>
                  <a:pt x="794" y="180"/>
                  <a:pt x="796" y="180"/>
                </a:cubicBezTo>
                <a:cubicBezTo>
                  <a:pt x="797" y="180"/>
                  <a:pt x="798" y="181"/>
                  <a:pt x="799" y="181"/>
                </a:cubicBezTo>
                <a:cubicBezTo>
                  <a:pt x="799" y="181"/>
                  <a:pt x="799" y="181"/>
                  <a:pt x="799" y="181"/>
                </a:cubicBezTo>
                <a:cubicBezTo>
                  <a:pt x="800" y="181"/>
                  <a:pt x="800" y="181"/>
                  <a:pt x="800" y="181"/>
                </a:cubicBezTo>
                <a:cubicBezTo>
                  <a:pt x="801" y="181"/>
                  <a:pt x="801" y="181"/>
                  <a:pt x="801" y="181"/>
                </a:cubicBezTo>
                <a:cubicBezTo>
                  <a:pt x="802" y="180"/>
                  <a:pt x="803" y="180"/>
                  <a:pt x="804" y="180"/>
                </a:cubicBezTo>
                <a:cubicBezTo>
                  <a:pt x="805" y="180"/>
                  <a:pt x="805" y="180"/>
                  <a:pt x="806" y="180"/>
                </a:cubicBezTo>
                <a:cubicBezTo>
                  <a:pt x="806" y="179"/>
                  <a:pt x="807" y="179"/>
                  <a:pt x="807" y="179"/>
                </a:cubicBezTo>
                <a:cubicBezTo>
                  <a:pt x="806" y="178"/>
                  <a:pt x="806" y="178"/>
                  <a:pt x="805" y="178"/>
                </a:cubicBezTo>
                <a:cubicBezTo>
                  <a:pt x="805" y="178"/>
                  <a:pt x="805" y="178"/>
                  <a:pt x="804" y="178"/>
                </a:cubicBezTo>
                <a:cubicBezTo>
                  <a:pt x="804" y="178"/>
                  <a:pt x="804" y="178"/>
                  <a:pt x="803" y="178"/>
                </a:cubicBezTo>
                <a:cubicBezTo>
                  <a:pt x="803" y="178"/>
                  <a:pt x="802" y="178"/>
                  <a:pt x="802" y="178"/>
                </a:cubicBezTo>
                <a:cubicBezTo>
                  <a:pt x="801" y="178"/>
                  <a:pt x="800" y="178"/>
                  <a:pt x="799" y="178"/>
                </a:cubicBezTo>
                <a:cubicBezTo>
                  <a:pt x="799" y="178"/>
                  <a:pt x="799" y="178"/>
                  <a:pt x="799" y="178"/>
                </a:cubicBezTo>
                <a:cubicBezTo>
                  <a:pt x="798" y="178"/>
                  <a:pt x="796" y="177"/>
                  <a:pt x="795" y="177"/>
                </a:cubicBezTo>
                <a:cubicBezTo>
                  <a:pt x="794" y="176"/>
                  <a:pt x="794" y="176"/>
                  <a:pt x="794" y="175"/>
                </a:cubicBezTo>
                <a:cubicBezTo>
                  <a:pt x="794" y="174"/>
                  <a:pt x="794" y="173"/>
                  <a:pt x="795" y="173"/>
                </a:cubicBezTo>
                <a:cubicBezTo>
                  <a:pt x="796" y="172"/>
                  <a:pt x="798" y="171"/>
                  <a:pt x="799" y="170"/>
                </a:cubicBezTo>
                <a:cubicBezTo>
                  <a:pt x="799" y="169"/>
                  <a:pt x="801" y="168"/>
                  <a:pt x="802" y="168"/>
                </a:cubicBezTo>
                <a:cubicBezTo>
                  <a:pt x="803" y="168"/>
                  <a:pt x="803" y="168"/>
                  <a:pt x="803" y="168"/>
                </a:cubicBezTo>
                <a:cubicBezTo>
                  <a:pt x="804" y="168"/>
                  <a:pt x="804" y="169"/>
                  <a:pt x="804" y="169"/>
                </a:cubicBezTo>
                <a:cubicBezTo>
                  <a:pt x="805" y="169"/>
                  <a:pt x="805" y="169"/>
                  <a:pt x="805" y="168"/>
                </a:cubicBezTo>
                <a:cubicBezTo>
                  <a:pt x="806" y="168"/>
                  <a:pt x="806" y="168"/>
                  <a:pt x="807" y="168"/>
                </a:cubicBezTo>
                <a:cubicBezTo>
                  <a:pt x="807" y="168"/>
                  <a:pt x="807" y="168"/>
                  <a:pt x="808" y="168"/>
                </a:cubicBezTo>
                <a:cubicBezTo>
                  <a:pt x="808" y="168"/>
                  <a:pt x="808" y="168"/>
                  <a:pt x="807" y="168"/>
                </a:cubicBezTo>
                <a:cubicBezTo>
                  <a:pt x="807" y="168"/>
                  <a:pt x="807" y="168"/>
                  <a:pt x="806" y="168"/>
                </a:cubicBezTo>
                <a:cubicBezTo>
                  <a:pt x="806" y="168"/>
                  <a:pt x="806" y="168"/>
                  <a:pt x="806" y="168"/>
                </a:cubicBezTo>
                <a:cubicBezTo>
                  <a:pt x="805" y="167"/>
                  <a:pt x="804" y="167"/>
                  <a:pt x="804" y="167"/>
                </a:cubicBezTo>
                <a:cubicBezTo>
                  <a:pt x="803" y="166"/>
                  <a:pt x="803" y="166"/>
                  <a:pt x="803" y="165"/>
                </a:cubicBezTo>
                <a:cubicBezTo>
                  <a:pt x="803" y="164"/>
                  <a:pt x="804" y="163"/>
                  <a:pt x="805" y="162"/>
                </a:cubicBezTo>
                <a:cubicBezTo>
                  <a:pt x="805" y="162"/>
                  <a:pt x="805" y="162"/>
                  <a:pt x="805" y="162"/>
                </a:cubicBezTo>
                <a:cubicBezTo>
                  <a:pt x="805" y="162"/>
                  <a:pt x="805" y="161"/>
                  <a:pt x="805" y="161"/>
                </a:cubicBezTo>
                <a:cubicBezTo>
                  <a:pt x="806" y="161"/>
                  <a:pt x="806" y="160"/>
                  <a:pt x="806" y="160"/>
                </a:cubicBezTo>
                <a:cubicBezTo>
                  <a:pt x="807" y="160"/>
                  <a:pt x="808" y="160"/>
                  <a:pt x="808" y="159"/>
                </a:cubicBezTo>
                <a:cubicBezTo>
                  <a:pt x="809" y="159"/>
                  <a:pt x="809" y="159"/>
                  <a:pt x="809" y="158"/>
                </a:cubicBezTo>
                <a:cubicBezTo>
                  <a:pt x="811" y="157"/>
                  <a:pt x="813" y="158"/>
                  <a:pt x="814" y="158"/>
                </a:cubicBezTo>
                <a:cubicBezTo>
                  <a:pt x="814" y="158"/>
                  <a:pt x="815" y="159"/>
                  <a:pt x="815" y="159"/>
                </a:cubicBezTo>
                <a:cubicBezTo>
                  <a:pt x="816" y="159"/>
                  <a:pt x="817" y="159"/>
                  <a:pt x="817" y="160"/>
                </a:cubicBezTo>
                <a:cubicBezTo>
                  <a:pt x="817" y="160"/>
                  <a:pt x="818" y="160"/>
                  <a:pt x="818" y="160"/>
                </a:cubicBezTo>
                <a:cubicBezTo>
                  <a:pt x="818" y="159"/>
                  <a:pt x="817" y="159"/>
                  <a:pt x="817" y="159"/>
                </a:cubicBezTo>
                <a:cubicBezTo>
                  <a:pt x="816" y="159"/>
                  <a:pt x="816" y="159"/>
                  <a:pt x="816" y="159"/>
                </a:cubicBezTo>
                <a:cubicBezTo>
                  <a:pt x="816" y="158"/>
                  <a:pt x="815" y="158"/>
                  <a:pt x="815" y="157"/>
                </a:cubicBezTo>
                <a:cubicBezTo>
                  <a:pt x="815" y="157"/>
                  <a:pt x="815" y="157"/>
                  <a:pt x="815" y="157"/>
                </a:cubicBezTo>
                <a:cubicBezTo>
                  <a:pt x="814" y="157"/>
                  <a:pt x="814" y="156"/>
                  <a:pt x="814" y="155"/>
                </a:cubicBezTo>
                <a:cubicBezTo>
                  <a:pt x="814" y="154"/>
                  <a:pt x="815" y="154"/>
                  <a:pt x="816" y="154"/>
                </a:cubicBezTo>
                <a:cubicBezTo>
                  <a:pt x="817" y="153"/>
                  <a:pt x="817" y="153"/>
                  <a:pt x="818" y="153"/>
                </a:cubicBezTo>
                <a:cubicBezTo>
                  <a:pt x="818" y="153"/>
                  <a:pt x="818" y="153"/>
                  <a:pt x="818" y="153"/>
                </a:cubicBezTo>
                <a:cubicBezTo>
                  <a:pt x="819" y="153"/>
                  <a:pt x="819" y="153"/>
                  <a:pt x="819" y="153"/>
                </a:cubicBezTo>
                <a:cubicBezTo>
                  <a:pt x="820" y="153"/>
                  <a:pt x="820" y="153"/>
                  <a:pt x="821" y="153"/>
                </a:cubicBezTo>
                <a:cubicBezTo>
                  <a:pt x="821" y="153"/>
                  <a:pt x="821" y="153"/>
                  <a:pt x="821" y="153"/>
                </a:cubicBezTo>
                <a:cubicBezTo>
                  <a:pt x="822" y="153"/>
                  <a:pt x="823" y="152"/>
                  <a:pt x="824" y="153"/>
                </a:cubicBezTo>
                <a:cubicBezTo>
                  <a:pt x="824" y="153"/>
                  <a:pt x="824" y="153"/>
                  <a:pt x="825" y="153"/>
                </a:cubicBezTo>
                <a:cubicBezTo>
                  <a:pt x="826" y="153"/>
                  <a:pt x="827" y="153"/>
                  <a:pt x="828" y="154"/>
                </a:cubicBezTo>
                <a:cubicBezTo>
                  <a:pt x="828" y="154"/>
                  <a:pt x="828" y="154"/>
                  <a:pt x="828" y="154"/>
                </a:cubicBezTo>
                <a:cubicBezTo>
                  <a:pt x="828" y="155"/>
                  <a:pt x="828" y="155"/>
                  <a:pt x="829" y="155"/>
                </a:cubicBezTo>
                <a:cubicBezTo>
                  <a:pt x="829" y="155"/>
                  <a:pt x="829" y="155"/>
                  <a:pt x="830" y="155"/>
                </a:cubicBezTo>
                <a:cubicBezTo>
                  <a:pt x="830" y="156"/>
                  <a:pt x="830" y="157"/>
                  <a:pt x="830" y="157"/>
                </a:cubicBezTo>
                <a:cubicBezTo>
                  <a:pt x="831" y="158"/>
                  <a:pt x="830" y="159"/>
                  <a:pt x="829" y="159"/>
                </a:cubicBezTo>
                <a:cubicBezTo>
                  <a:pt x="829" y="160"/>
                  <a:pt x="829" y="160"/>
                  <a:pt x="829" y="160"/>
                </a:cubicBezTo>
                <a:cubicBezTo>
                  <a:pt x="828" y="160"/>
                  <a:pt x="828" y="161"/>
                  <a:pt x="828" y="162"/>
                </a:cubicBezTo>
                <a:cubicBezTo>
                  <a:pt x="829" y="162"/>
                  <a:pt x="829" y="162"/>
                  <a:pt x="829" y="162"/>
                </a:cubicBezTo>
                <a:cubicBezTo>
                  <a:pt x="830" y="162"/>
                  <a:pt x="830" y="162"/>
                  <a:pt x="830" y="162"/>
                </a:cubicBezTo>
                <a:cubicBezTo>
                  <a:pt x="831" y="162"/>
                  <a:pt x="832" y="162"/>
                  <a:pt x="833" y="162"/>
                </a:cubicBezTo>
                <a:cubicBezTo>
                  <a:pt x="834" y="162"/>
                  <a:pt x="835" y="162"/>
                  <a:pt x="836" y="163"/>
                </a:cubicBezTo>
                <a:cubicBezTo>
                  <a:pt x="837" y="163"/>
                  <a:pt x="837" y="164"/>
                  <a:pt x="837" y="164"/>
                </a:cubicBezTo>
                <a:cubicBezTo>
                  <a:pt x="838" y="165"/>
                  <a:pt x="838" y="165"/>
                  <a:pt x="838" y="165"/>
                </a:cubicBezTo>
                <a:cubicBezTo>
                  <a:pt x="839" y="166"/>
                  <a:pt x="839" y="167"/>
                  <a:pt x="839" y="167"/>
                </a:cubicBezTo>
                <a:cubicBezTo>
                  <a:pt x="839" y="168"/>
                  <a:pt x="839" y="168"/>
                  <a:pt x="838" y="169"/>
                </a:cubicBezTo>
                <a:cubicBezTo>
                  <a:pt x="838" y="169"/>
                  <a:pt x="838" y="169"/>
                  <a:pt x="838" y="169"/>
                </a:cubicBezTo>
                <a:cubicBezTo>
                  <a:pt x="838" y="170"/>
                  <a:pt x="838" y="170"/>
                  <a:pt x="839" y="171"/>
                </a:cubicBezTo>
                <a:cubicBezTo>
                  <a:pt x="839" y="171"/>
                  <a:pt x="839" y="171"/>
                  <a:pt x="839" y="171"/>
                </a:cubicBezTo>
                <a:cubicBezTo>
                  <a:pt x="839" y="171"/>
                  <a:pt x="840" y="172"/>
                  <a:pt x="840" y="172"/>
                </a:cubicBezTo>
                <a:cubicBezTo>
                  <a:pt x="840" y="172"/>
                  <a:pt x="840" y="172"/>
                  <a:pt x="840" y="173"/>
                </a:cubicBezTo>
                <a:cubicBezTo>
                  <a:pt x="841" y="174"/>
                  <a:pt x="841" y="176"/>
                  <a:pt x="841" y="177"/>
                </a:cubicBezTo>
                <a:cubicBezTo>
                  <a:pt x="841" y="177"/>
                  <a:pt x="840" y="177"/>
                  <a:pt x="840" y="177"/>
                </a:cubicBezTo>
                <a:cubicBezTo>
                  <a:pt x="840" y="178"/>
                  <a:pt x="840" y="179"/>
                  <a:pt x="839" y="179"/>
                </a:cubicBezTo>
                <a:cubicBezTo>
                  <a:pt x="840" y="179"/>
                  <a:pt x="841" y="180"/>
                  <a:pt x="841" y="181"/>
                </a:cubicBezTo>
                <a:cubicBezTo>
                  <a:pt x="841" y="182"/>
                  <a:pt x="841" y="182"/>
                  <a:pt x="841" y="183"/>
                </a:cubicBezTo>
                <a:cubicBezTo>
                  <a:pt x="841" y="183"/>
                  <a:pt x="841" y="183"/>
                  <a:pt x="841" y="183"/>
                </a:cubicBezTo>
                <a:cubicBezTo>
                  <a:pt x="841" y="183"/>
                  <a:pt x="841" y="183"/>
                  <a:pt x="840" y="184"/>
                </a:cubicBezTo>
                <a:cubicBezTo>
                  <a:pt x="840" y="184"/>
                  <a:pt x="840" y="185"/>
                  <a:pt x="840" y="185"/>
                </a:cubicBezTo>
                <a:cubicBezTo>
                  <a:pt x="839" y="186"/>
                  <a:pt x="839" y="186"/>
                  <a:pt x="839" y="187"/>
                </a:cubicBezTo>
                <a:cubicBezTo>
                  <a:pt x="839" y="187"/>
                  <a:pt x="839" y="188"/>
                  <a:pt x="839" y="188"/>
                </a:cubicBezTo>
                <a:cubicBezTo>
                  <a:pt x="839" y="188"/>
                  <a:pt x="839" y="189"/>
                  <a:pt x="839" y="189"/>
                </a:cubicBezTo>
                <a:cubicBezTo>
                  <a:pt x="840" y="189"/>
                  <a:pt x="840" y="189"/>
                  <a:pt x="841" y="190"/>
                </a:cubicBezTo>
                <a:cubicBezTo>
                  <a:pt x="841" y="190"/>
                  <a:pt x="841" y="189"/>
                  <a:pt x="842" y="189"/>
                </a:cubicBezTo>
                <a:cubicBezTo>
                  <a:pt x="842" y="189"/>
                  <a:pt x="842" y="189"/>
                  <a:pt x="842" y="189"/>
                </a:cubicBezTo>
                <a:close/>
                <a:moveTo>
                  <a:pt x="830" y="215"/>
                </a:moveTo>
                <a:cubicBezTo>
                  <a:pt x="830" y="215"/>
                  <a:pt x="830" y="215"/>
                  <a:pt x="830" y="215"/>
                </a:cubicBezTo>
                <a:cubicBezTo>
                  <a:pt x="830" y="215"/>
                  <a:pt x="830" y="215"/>
                  <a:pt x="830" y="215"/>
                </a:cubicBezTo>
                <a:close/>
                <a:moveTo>
                  <a:pt x="754" y="148"/>
                </a:moveTo>
                <a:cubicBezTo>
                  <a:pt x="754" y="148"/>
                  <a:pt x="754" y="148"/>
                  <a:pt x="754" y="148"/>
                </a:cubicBezTo>
                <a:cubicBezTo>
                  <a:pt x="754" y="147"/>
                  <a:pt x="754" y="147"/>
                  <a:pt x="754" y="147"/>
                </a:cubicBezTo>
                <a:cubicBezTo>
                  <a:pt x="755" y="146"/>
                  <a:pt x="757" y="145"/>
                  <a:pt x="757" y="145"/>
                </a:cubicBezTo>
                <a:cubicBezTo>
                  <a:pt x="758" y="145"/>
                  <a:pt x="759" y="146"/>
                  <a:pt x="759" y="146"/>
                </a:cubicBezTo>
                <a:cubicBezTo>
                  <a:pt x="759" y="146"/>
                  <a:pt x="759" y="146"/>
                  <a:pt x="759" y="146"/>
                </a:cubicBezTo>
                <a:cubicBezTo>
                  <a:pt x="759" y="145"/>
                  <a:pt x="760" y="145"/>
                  <a:pt x="760" y="145"/>
                </a:cubicBezTo>
                <a:cubicBezTo>
                  <a:pt x="760" y="145"/>
                  <a:pt x="760" y="145"/>
                  <a:pt x="760" y="145"/>
                </a:cubicBezTo>
                <a:cubicBezTo>
                  <a:pt x="760" y="145"/>
                  <a:pt x="759" y="145"/>
                  <a:pt x="759" y="145"/>
                </a:cubicBezTo>
                <a:cubicBezTo>
                  <a:pt x="759" y="144"/>
                  <a:pt x="759" y="144"/>
                  <a:pt x="759" y="143"/>
                </a:cubicBezTo>
                <a:cubicBezTo>
                  <a:pt x="758" y="143"/>
                  <a:pt x="758" y="142"/>
                  <a:pt x="758" y="142"/>
                </a:cubicBezTo>
                <a:cubicBezTo>
                  <a:pt x="759" y="141"/>
                  <a:pt x="760" y="141"/>
                  <a:pt x="761" y="141"/>
                </a:cubicBezTo>
                <a:cubicBezTo>
                  <a:pt x="762" y="140"/>
                  <a:pt x="763" y="140"/>
                  <a:pt x="763" y="139"/>
                </a:cubicBezTo>
                <a:cubicBezTo>
                  <a:pt x="764" y="139"/>
                  <a:pt x="764" y="139"/>
                  <a:pt x="764" y="138"/>
                </a:cubicBezTo>
                <a:cubicBezTo>
                  <a:pt x="764" y="138"/>
                  <a:pt x="764" y="138"/>
                  <a:pt x="764" y="138"/>
                </a:cubicBezTo>
                <a:cubicBezTo>
                  <a:pt x="765" y="137"/>
                  <a:pt x="766" y="137"/>
                  <a:pt x="766" y="137"/>
                </a:cubicBezTo>
                <a:cubicBezTo>
                  <a:pt x="767" y="136"/>
                  <a:pt x="767" y="136"/>
                  <a:pt x="767" y="136"/>
                </a:cubicBezTo>
                <a:cubicBezTo>
                  <a:pt x="768" y="136"/>
                  <a:pt x="768" y="136"/>
                  <a:pt x="768" y="136"/>
                </a:cubicBezTo>
                <a:cubicBezTo>
                  <a:pt x="768" y="136"/>
                  <a:pt x="768" y="136"/>
                  <a:pt x="769" y="136"/>
                </a:cubicBezTo>
                <a:cubicBezTo>
                  <a:pt x="770" y="135"/>
                  <a:pt x="772" y="135"/>
                  <a:pt x="773" y="135"/>
                </a:cubicBezTo>
                <a:cubicBezTo>
                  <a:pt x="774" y="135"/>
                  <a:pt x="775" y="134"/>
                  <a:pt x="776" y="134"/>
                </a:cubicBezTo>
                <a:cubicBezTo>
                  <a:pt x="776" y="133"/>
                  <a:pt x="777" y="133"/>
                  <a:pt x="778" y="133"/>
                </a:cubicBezTo>
                <a:cubicBezTo>
                  <a:pt x="778" y="133"/>
                  <a:pt x="779" y="132"/>
                  <a:pt x="779" y="132"/>
                </a:cubicBezTo>
                <a:cubicBezTo>
                  <a:pt x="779" y="132"/>
                  <a:pt x="780" y="132"/>
                  <a:pt x="780" y="132"/>
                </a:cubicBezTo>
                <a:cubicBezTo>
                  <a:pt x="780" y="132"/>
                  <a:pt x="781" y="131"/>
                  <a:pt x="782" y="131"/>
                </a:cubicBezTo>
                <a:cubicBezTo>
                  <a:pt x="782" y="131"/>
                  <a:pt x="782" y="131"/>
                  <a:pt x="782" y="131"/>
                </a:cubicBezTo>
                <a:cubicBezTo>
                  <a:pt x="783" y="130"/>
                  <a:pt x="783" y="130"/>
                  <a:pt x="784" y="130"/>
                </a:cubicBezTo>
                <a:cubicBezTo>
                  <a:pt x="784" y="130"/>
                  <a:pt x="784" y="130"/>
                  <a:pt x="785" y="130"/>
                </a:cubicBezTo>
                <a:cubicBezTo>
                  <a:pt x="785" y="130"/>
                  <a:pt x="786" y="130"/>
                  <a:pt x="786" y="130"/>
                </a:cubicBezTo>
                <a:cubicBezTo>
                  <a:pt x="787" y="129"/>
                  <a:pt x="787" y="129"/>
                  <a:pt x="787" y="129"/>
                </a:cubicBezTo>
                <a:cubicBezTo>
                  <a:pt x="787" y="129"/>
                  <a:pt x="787" y="128"/>
                  <a:pt x="788" y="128"/>
                </a:cubicBezTo>
                <a:cubicBezTo>
                  <a:pt x="789" y="127"/>
                  <a:pt x="789" y="127"/>
                  <a:pt x="790" y="127"/>
                </a:cubicBezTo>
                <a:cubicBezTo>
                  <a:pt x="791" y="127"/>
                  <a:pt x="792" y="127"/>
                  <a:pt x="792" y="126"/>
                </a:cubicBezTo>
                <a:cubicBezTo>
                  <a:pt x="793" y="126"/>
                  <a:pt x="793" y="125"/>
                  <a:pt x="794" y="125"/>
                </a:cubicBezTo>
                <a:cubicBezTo>
                  <a:pt x="794" y="125"/>
                  <a:pt x="795" y="125"/>
                  <a:pt x="795" y="125"/>
                </a:cubicBezTo>
                <a:cubicBezTo>
                  <a:pt x="795" y="125"/>
                  <a:pt x="795" y="125"/>
                  <a:pt x="795" y="125"/>
                </a:cubicBezTo>
                <a:cubicBezTo>
                  <a:pt x="795" y="125"/>
                  <a:pt x="796" y="125"/>
                  <a:pt x="796" y="124"/>
                </a:cubicBezTo>
                <a:cubicBezTo>
                  <a:pt x="797" y="123"/>
                  <a:pt x="798" y="122"/>
                  <a:pt x="799" y="121"/>
                </a:cubicBezTo>
                <a:cubicBezTo>
                  <a:pt x="799" y="121"/>
                  <a:pt x="799" y="121"/>
                  <a:pt x="799" y="121"/>
                </a:cubicBezTo>
                <a:cubicBezTo>
                  <a:pt x="800" y="121"/>
                  <a:pt x="801" y="120"/>
                  <a:pt x="802" y="119"/>
                </a:cubicBezTo>
                <a:cubicBezTo>
                  <a:pt x="802" y="119"/>
                  <a:pt x="803" y="119"/>
                  <a:pt x="803" y="119"/>
                </a:cubicBezTo>
                <a:cubicBezTo>
                  <a:pt x="804" y="119"/>
                  <a:pt x="804" y="119"/>
                  <a:pt x="804" y="119"/>
                </a:cubicBezTo>
                <a:cubicBezTo>
                  <a:pt x="804" y="119"/>
                  <a:pt x="804" y="118"/>
                  <a:pt x="804" y="118"/>
                </a:cubicBezTo>
                <a:cubicBezTo>
                  <a:pt x="804" y="118"/>
                  <a:pt x="805" y="118"/>
                  <a:pt x="805" y="118"/>
                </a:cubicBezTo>
                <a:cubicBezTo>
                  <a:pt x="806" y="116"/>
                  <a:pt x="807" y="115"/>
                  <a:pt x="809" y="115"/>
                </a:cubicBezTo>
                <a:cubicBezTo>
                  <a:pt x="809" y="114"/>
                  <a:pt x="810" y="114"/>
                  <a:pt x="810" y="114"/>
                </a:cubicBezTo>
                <a:cubicBezTo>
                  <a:pt x="811" y="114"/>
                  <a:pt x="811" y="114"/>
                  <a:pt x="811" y="114"/>
                </a:cubicBezTo>
                <a:cubicBezTo>
                  <a:pt x="811" y="114"/>
                  <a:pt x="811" y="114"/>
                  <a:pt x="811" y="114"/>
                </a:cubicBezTo>
                <a:cubicBezTo>
                  <a:pt x="812" y="114"/>
                  <a:pt x="812" y="115"/>
                  <a:pt x="812" y="115"/>
                </a:cubicBezTo>
                <a:cubicBezTo>
                  <a:pt x="813" y="115"/>
                  <a:pt x="813" y="115"/>
                  <a:pt x="813" y="115"/>
                </a:cubicBezTo>
                <a:cubicBezTo>
                  <a:pt x="814" y="114"/>
                  <a:pt x="814" y="114"/>
                  <a:pt x="815" y="114"/>
                </a:cubicBezTo>
                <a:cubicBezTo>
                  <a:pt x="816" y="114"/>
                  <a:pt x="816" y="114"/>
                  <a:pt x="816" y="114"/>
                </a:cubicBezTo>
                <a:cubicBezTo>
                  <a:pt x="817" y="114"/>
                  <a:pt x="817" y="114"/>
                  <a:pt x="817" y="114"/>
                </a:cubicBezTo>
                <a:cubicBezTo>
                  <a:pt x="818" y="114"/>
                  <a:pt x="818" y="114"/>
                  <a:pt x="819" y="114"/>
                </a:cubicBezTo>
                <a:cubicBezTo>
                  <a:pt x="820" y="114"/>
                  <a:pt x="821" y="114"/>
                  <a:pt x="822" y="115"/>
                </a:cubicBezTo>
                <a:cubicBezTo>
                  <a:pt x="823" y="115"/>
                  <a:pt x="824" y="117"/>
                  <a:pt x="824" y="118"/>
                </a:cubicBezTo>
                <a:cubicBezTo>
                  <a:pt x="824" y="119"/>
                  <a:pt x="824" y="119"/>
                  <a:pt x="824" y="119"/>
                </a:cubicBezTo>
                <a:cubicBezTo>
                  <a:pt x="824" y="120"/>
                  <a:pt x="825" y="120"/>
                  <a:pt x="825" y="120"/>
                </a:cubicBezTo>
                <a:cubicBezTo>
                  <a:pt x="825" y="119"/>
                  <a:pt x="825" y="119"/>
                  <a:pt x="826" y="119"/>
                </a:cubicBezTo>
                <a:cubicBezTo>
                  <a:pt x="827" y="119"/>
                  <a:pt x="827" y="119"/>
                  <a:pt x="828" y="120"/>
                </a:cubicBezTo>
                <a:cubicBezTo>
                  <a:pt x="828" y="120"/>
                  <a:pt x="828" y="120"/>
                  <a:pt x="828" y="120"/>
                </a:cubicBezTo>
                <a:cubicBezTo>
                  <a:pt x="828" y="119"/>
                  <a:pt x="828" y="119"/>
                  <a:pt x="828" y="119"/>
                </a:cubicBezTo>
                <a:cubicBezTo>
                  <a:pt x="828" y="118"/>
                  <a:pt x="828" y="118"/>
                  <a:pt x="828" y="118"/>
                </a:cubicBezTo>
                <a:cubicBezTo>
                  <a:pt x="828" y="118"/>
                  <a:pt x="828" y="118"/>
                  <a:pt x="828" y="117"/>
                </a:cubicBezTo>
                <a:cubicBezTo>
                  <a:pt x="828" y="117"/>
                  <a:pt x="828" y="117"/>
                  <a:pt x="828" y="117"/>
                </a:cubicBezTo>
                <a:cubicBezTo>
                  <a:pt x="828" y="117"/>
                  <a:pt x="828" y="116"/>
                  <a:pt x="828" y="116"/>
                </a:cubicBezTo>
                <a:cubicBezTo>
                  <a:pt x="828" y="115"/>
                  <a:pt x="829" y="114"/>
                  <a:pt x="830" y="114"/>
                </a:cubicBezTo>
                <a:cubicBezTo>
                  <a:pt x="831" y="113"/>
                  <a:pt x="832" y="113"/>
                  <a:pt x="833" y="113"/>
                </a:cubicBezTo>
                <a:cubicBezTo>
                  <a:pt x="835" y="113"/>
                  <a:pt x="835" y="115"/>
                  <a:pt x="835" y="115"/>
                </a:cubicBezTo>
                <a:cubicBezTo>
                  <a:pt x="835" y="115"/>
                  <a:pt x="835" y="115"/>
                  <a:pt x="835" y="116"/>
                </a:cubicBezTo>
                <a:cubicBezTo>
                  <a:pt x="835" y="116"/>
                  <a:pt x="835" y="117"/>
                  <a:pt x="836" y="117"/>
                </a:cubicBezTo>
                <a:cubicBezTo>
                  <a:pt x="836" y="118"/>
                  <a:pt x="836" y="119"/>
                  <a:pt x="836" y="119"/>
                </a:cubicBezTo>
                <a:cubicBezTo>
                  <a:pt x="836" y="120"/>
                  <a:pt x="836" y="121"/>
                  <a:pt x="836" y="121"/>
                </a:cubicBezTo>
                <a:cubicBezTo>
                  <a:pt x="836" y="122"/>
                  <a:pt x="836" y="122"/>
                  <a:pt x="836" y="122"/>
                </a:cubicBezTo>
                <a:cubicBezTo>
                  <a:pt x="836" y="123"/>
                  <a:pt x="836" y="124"/>
                  <a:pt x="836" y="124"/>
                </a:cubicBezTo>
                <a:cubicBezTo>
                  <a:pt x="836" y="125"/>
                  <a:pt x="836" y="126"/>
                  <a:pt x="835" y="127"/>
                </a:cubicBezTo>
                <a:cubicBezTo>
                  <a:pt x="834" y="128"/>
                  <a:pt x="833" y="128"/>
                  <a:pt x="832" y="128"/>
                </a:cubicBezTo>
                <a:cubicBezTo>
                  <a:pt x="831" y="128"/>
                  <a:pt x="831" y="128"/>
                  <a:pt x="830" y="128"/>
                </a:cubicBezTo>
                <a:cubicBezTo>
                  <a:pt x="830" y="128"/>
                  <a:pt x="830" y="128"/>
                  <a:pt x="830" y="128"/>
                </a:cubicBezTo>
                <a:cubicBezTo>
                  <a:pt x="829" y="128"/>
                  <a:pt x="829" y="129"/>
                  <a:pt x="829" y="129"/>
                </a:cubicBezTo>
                <a:cubicBezTo>
                  <a:pt x="828" y="129"/>
                  <a:pt x="828" y="129"/>
                  <a:pt x="828" y="129"/>
                </a:cubicBezTo>
                <a:cubicBezTo>
                  <a:pt x="827" y="129"/>
                  <a:pt x="827" y="129"/>
                  <a:pt x="827" y="129"/>
                </a:cubicBezTo>
                <a:cubicBezTo>
                  <a:pt x="827" y="130"/>
                  <a:pt x="827" y="130"/>
                  <a:pt x="827" y="130"/>
                </a:cubicBezTo>
                <a:cubicBezTo>
                  <a:pt x="827" y="131"/>
                  <a:pt x="827" y="131"/>
                  <a:pt x="827" y="132"/>
                </a:cubicBezTo>
                <a:cubicBezTo>
                  <a:pt x="827" y="132"/>
                  <a:pt x="827" y="133"/>
                  <a:pt x="827" y="133"/>
                </a:cubicBezTo>
                <a:cubicBezTo>
                  <a:pt x="828" y="133"/>
                  <a:pt x="828" y="134"/>
                  <a:pt x="828" y="134"/>
                </a:cubicBezTo>
                <a:cubicBezTo>
                  <a:pt x="829" y="136"/>
                  <a:pt x="829" y="137"/>
                  <a:pt x="828" y="137"/>
                </a:cubicBezTo>
                <a:cubicBezTo>
                  <a:pt x="828" y="138"/>
                  <a:pt x="827" y="138"/>
                  <a:pt x="826" y="138"/>
                </a:cubicBezTo>
                <a:cubicBezTo>
                  <a:pt x="825" y="138"/>
                  <a:pt x="824" y="137"/>
                  <a:pt x="824" y="136"/>
                </a:cubicBezTo>
                <a:cubicBezTo>
                  <a:pt x="824" y="137"/>
                  <a:pt x="824" y="137"/>
                  <a:pt x="824" y="137"/>
                </a:cubicBezTo>
                <a:cubicBezTo>
                  <a:pt x="824" y="138"/>
                  <a:pt x="824" y="138"/>
                  <a:pt x="823" y="139"/>
                </a:cubicBezTo>
                <a:cubicBezTo>
                  <a:pt x="823" y="139"/>
                  <a:pt x="823" y="139"/>
                  <a:pt x="823" y="139"/>
                </a:cubicBezTo>
                <a:cubicBezTo>
                  <a:pt x="823" y="139"/>
                  <a:pt x="823" y="140"/>
                  <a:pt x="822" y="140"/>
                </a:cubicBezTo>
                <a:cubicBezTo>
                  <a:pt x="822" y="140"/>
                  <a:pt x="822" y="140"/>
                  <a:pt x="822" y="140"/>
                </a:cubicBezTo>
                <a:cubicBezTo>
                  <a:pt x="822" y="140"/>
                  <a:pt x="822" y="141"/>
                  <a:pt x="822" y="141"/>
                </a:cubicBezTo>
                <a:cubicBezTo>
                  <a:pt x="822" y="141"/>
                  <a:pt x="822" y="141"/>
                  <a:pt x="822" y="141"/>
                </a:cubicBezTo>
                <a:cubicBezTo>
                  <a:pt x="822" y="142"/>
                  <a:pt x="822" y="142"/>
                  <a:pt x="822" y="142"/>
                </a:cubicBezTo>
                <a:cubicBezTo>
                  <a:pt x="821" y="142"/>
                  <a:pt x="822" y="143"/>
                  <a:pt x="822" y="143"/>
                </a:cubicBezTo>
                <a:cubicBezTo>
                  <a:pt x="822" y="143"/>
                  <a:pt x="822" y="143"/>
                  <a:pt x="821" y="144"/>
                </a:cubicBezTo>
                <a:cubicBezTo>
                  <a:pt x="821" y="145"/>
                  <a:pt x="821" y="145"/>
                  <a:pt x="820" y="145"/>
                </a:cubicBezTo>
                <a:cubicBezTo>
                  <a:pt x="820" y="146"/>
                  <a:pt x="819" y="146"/>
                  <a:pt x="818" y="146"/>
                </a:cubicBezTo>
                <a:cubicBezTo>
                  <a:pt x="818" y="146"/>
                  <a:pt x="818" y="146"/>
                  <a:pt x="818" y="146"/>
                </a:cubicBezTo>
                <a:cubicBezTo>
                  <a:pt x="817" y="146"/>
                  <a:pt x="817" y="146"/>
                  <a:pt x="817" y="146"/>
                </a:cubicBezTo>
                <a:cubicBezTo>
                  <a:pt x="817" y="146"/>
                  <a:pt x="817" y="146"/>
                  <a:pt x="817" y="146"/>
                </a:cubicBezTo>
                <a:cubicBezTo>
                  <a:pt x="817" y="147"/>
                  <a:pt x="817" y="147"/>
                  <a:pt x="817" y="147"/>
                </a:cubicBezTo>
                <a:cubicBezTo>
                  <a:pt x="816" y="147"/>
                  <a:pt x="815" y="148"/>
                  <a:pt x="813" y="148"/>
                </a:cubicBezTo>
                <a:cubicBezTo>
                  <a:pt x="813" y="148"/>
                  <a:pt x="812" y="148"/>
                  <a:pt x="812" y="148"/>
                </a:cubicBezTo>
                <a:cubicBezTo>
                  <a:pt x="812" y="148"/>
                  <a:pt x="812" y="148"/>
                  <a:pt x="812" y="148"/>
                </a:cubicBezTo>
                <a:cubicBezTo>
                  <a:pt x="812" y="148"/>
                  <a:pt x="812" y="148"/>
                  <a:pt x="811" y="147"/>
                </a:cubicBezTo>
                <a:cubicBezTo>
                  <a:pt x="811" y="149"/>
                  <a:pt x="810" y="149"/>
                  <a:pt x="810" y="149"/>
                </a:cubicBezTo>
                <a:cubicBezTo>
                  <a:pt x="810" y="149"/>
                  <a:pt x="810" y="149"/>
                  <a:pt x="809" y="150"/>
                </a:cubicBezTo>
                <a:cubicBezTo>
                  <a:pt x="809" y="150"/>
                  <a:pt x="809" y="151"/>
                  <a:pt x="809" y="152"/>
                </a:cubicBezTo>
                <a:cubicBezTo>
                  <a:pt x="809" y="153"/>
                  <a:pt x="809" y="153"/>
                  <a:pt x="809" y="153"/>
                </a:cubicBezTo>
                <a:cubicBezTo>
                  <a:pt x="809" y="154"/>
                  <a:pt x="809" y="155"/>
                  <a:pt x="808" y="155"/>
                </a:cubicBezTo>
                <a:cubicBezTo>
                  <a:pt x="807" y="155"/>
                  <a:pt x="807" y="155"/>
                  <a:pt x="807" y="155"/>
                </a:cubicBezTo>
                <a:cubicBezTo>
                  <a:pt x="807" y="156"/>
                  <a:pt x="806" y="156"/>
                  <a:pt x="806" y="156"/>
                </a:cubicBezTo>
                <a:cubicBezTo>
                  <a:pt x="806" y="156"/>
                  <a:pt x="805" y="156"/>
                  <a:pt x="805" y="156"/>
                </a:cubicBezTo>
                <a:cubicBezTo>
                  <a:pt x="805" y="157"/>
                  <a:pt x="804" y="157"/>
                  <a:pt x="804" y="157"/>
                </a:cubicBezTo>
                <a:cubicBezTo>
                  <a:pt x="803" y="157"/>
                  <a:pt x="803" y="157"/>
                  <a:pt x="803" y="157"/>
                </a:cubicBezTo>
                <a:cubicBezTo>
                  <a:pt x="802" y="157"/>
                  <a:pt x="802" y="157"/>
                  <a:pt x="802" y="157"/>
                </a:cubicBezTo>
                <a:cubicBezTo>
                  <a:pt x="801" y="157"/>
                  <a:pt x="801" y="156"/>
                  <a:pt x="801" y="155"/>
                </a:cubicBezTo>
                <a:cubicBezTo>
                  <a:pt x="801" y="155"/>
                  <a:pt x="801" y="154"/>
                  <a:pt x="801" y="154"/>
                </a:cubicBezTo>
                <a:cubicBezTo>
                  <a:pt x="801" y="154"/>
                  <a:pt x="801" y="154"/>
                  <a:pt x="801" y="154"/>
                </a:cubicBezTo>
                <a:cubicBezTo>
                  <a:pt x="800" y="153"/>
                  <a:pt x="800" y="153"/>
                  <a:pt x="800" y="152"/>
                </a:cubicBezTo>
                <a:cubicBezTo>
                  <a:pt x="800" y="151"/>
                  <a:pt x="800" y="151"/>
                  <a:pt x="800" y="150"/>
                </a:cubicBezTo>
                <a:cubicBezTo>
                  <a:pt x="800" y="150"/>
                  <a:pt x="800" y="150"/>
                  <a:pt x="800" y="150"/>
                </a:cubicBezTo>
                <a:cubicBezTo>
                  <a:pt x="800" y="149"/>
                  <a:pt x="800" y="148"/>
                  <a:pt x="801" y="148"/>
                </a:cubicBezTo>
                <a:cubicBezTo>
                  <a:pt x="801" y="147"/>
                  <a:pt x="801" y="147"/>
                  <a:pt x="801" y="147"/>
                </a:cubicBezTo>
                <a:cubicBezTo>
                  <a:pt x="801" y="147"/>
                  <a:pt x="801" y="147"/>
                  <a:pt x="801" y="147"/>
                </a:cubicBezTo>
                <a:cubicBezTo>
                  <a:pt x="801" y="146"/>
                  <a:pt x="801" y="146"/>
                  <a:pt x="802" y="145"/>
                </a:cubicBezTo>
                <a:cubicBezTo>
                  <a:pt x="803" y="145"/>
                  <a:pt x="803" y="145"/>
                  <a:pt x="803" y="145"/>
                </a:cubicBezTo>
                <a:cubicBezTo>
                  <a:pt x="803" y="145"/>
                  <a:pt x="803" y="144"/>
                  <a:pt x="803" y="144"/>
                </a:cubicBezTo>
                <a:cubicBezTo>
                  <a:pt x="803" y="144"/>
                  <a:pt x="803" y="144"/>
                  <a:pt x="804" y="143"/>
                </a:cubicBezTo>
                <a:cubicBezTo>
                  <a:pt x="804" y="143"/>
                  <a:pt x="804" y="143"/>
                  <a:pt x="804" y="142"/>
                </a:cubicBezTo>
                <a:cubicBezTo>
                  <a:pt x="804" y="142"/>
                  <a:pt x="804" y="141"/>
                  <a:pt x="804" y="141"/>
                </a:cubicBezTo>
                <a:cubicBezTo>
                  <a:pt x="804" y="140"/>
                  <a:pt x="805" y="139"/>
                  <a:pt x="806" y="139"/>
                </a:cubicBezTo>
                <a:cubicBezTo>
                  <a:pt x="806" y="138"/>
                  <a:pt x="807" y="138"/>
                  <a:pt x="807" y="137"/>
                </a:cubicBezTo>
                <a:cubicBezTo>
                  <a:pt x="807" y="137"/>
                  <a:pt x="807" y="137"/>
                  <a:pt x="807" y="137"/>
                </a:cubicBezTo>
                <a:cubicBezTo>
                  <a:pt x="807" y="137"/>
                  <a:pt x="807" y="136"/>
                  <a:pt x="807" y="136"/>
                </a:cubicBezTo>
                <a:cubicBezTo>
                  <a:pt x="807" y="136"/>
                  <a:pt x="808" y="135"/>
                  <a:pt x="808" y="135"/>
                </a:cubicBezTo>
                <a:cubicBezTo>
                  <a:pt x="808" y="135"/>
                  <a:pt x="808" y="134"/>
                  <a:pt x="808" y="134"/>
                </a:cubicBezTo>
                <a:cubicBezTo>
                  <a:pt x="808" y="134"/>
                  <a:pt x="808" y="134"/>
                  <a:pt x="807" y="134"/>
                </a:cubicBezTo>
                <a:cubicBezTo>
                  <a:pt x="807" y="135"/>
                  <a:pt x="806" y="135"/>
                  <a:pt x="805" y="134"/>
                </a:cubicBezTo>
                <a:cubicBezTo>
                  <a:pt x="805" y="134"/>
                  <a:pt x="804" y="134"/>
                  <a:pt x="804" y="134"/>
                </a:cubicBezTo>
                <a:cubicBezTo>
                  <a:pt x="804" y="134"/>
                  <a:pt x="804" y="134"/>
                  <a:pt x="804" y="134"/>
                </a:cubicBezTo>
                <a:cubicBezTo>
                  <a:pt x="804" y="135"/>
                  <a:pt x="804" y="135"/>
                  <a:pt x="804" y="135"/>
                </a:cubicBezTo>
                <a:cubicBezTo>
                  <a:pt x="804" y="135"/>
                  <a:pt x="803" y="135"/>
                  <a:pt x="803" y="135"/>
                </a:cubicBezTo>
                <a:cubicBezTo>
                  <a:pt x="803" y="135"/>
                  <a:pt x="803" y="135"/>
                  <a:pt x="803" y="135"/>
                </a:cubicBezTo>
                <a:cubicBezTo>
                  <a:pt x="802" y="135"/>
                  <a:pt x="802" y="135"/>
                  <a:pt x="802" y="135"/>
                </a:cubicBezTo>
                <a:cubicBezTo>
                  <a:pt x="802" y="135"/>
                  <a:pt x="802" y="135"/>
                  <a:pt x="802" y="135"/>
                </a:cubicBezTo>
                <a:cubicBezTo>
                  <a:pt x="802" y="136"/>
                  <a:pt x="802" y="137"/>
                  <a:pt x="802" y="138"/>
                </a:cubicBezTo>
                <a:cubicBezTo>
                  <a:pt x="802" y="139"/>
                  <a:pt x="800" y="141"/>
                  <a:pt x="798" y="142"/>
                </a:cubicBezTo>
                <a:cubicBezTo>
                  <a:pt x="798" y="142"/>
                  <a:pt x="798" y="142"/>
                  <a:pt x="798" y="142"/>
                </a:cubicBezTo>
                <a:cubicBezTo>
                  <a:pt x="797" y="142"/>
                  <a:pt x="797" y="142"/>
                  <a:pt x="797" y="142"/>
                </a:cubicBezTo>
                <a:cubicBezTo>
                  <a:pt x="796" y="141"/>
                  <a:pt x="796" y="141"/>
                  <a:pt x="796" y="141"/>
                </a:cubicBezTo>
                <a:cubicBezTo>
                  <a:pt x="796" y="141"/>
                  <a:pt x="796" y="141"/>
                  <a:pt x="796" y="141"/>
                </a:cubicBezTo>
                <a:cubicBezTo>
                  <a:pt x="796" y="142"/>
                  <a:pt x="796" y="142"/>
                  <a:pt x="796" y="143"/>
                </a:cubicBezTo>
                <a:cubicBezTo>
                  <a:pt x="796" y="143"/>
                  <a:pt x="796" y="144"/>
                  <a:pt x="797" y="144"/>
                </a:cubicBezTo>
                <a:cubicBezTo>
                  <a:pt x="797" y="145"/>
                  <a:pt x="797" y="146"/>
                  <a:pt x="796" y="147"/>
                </a:cubicBezTo>
                <a:cubicBezTo>
                  <a:pt x="796" y="147"/>
                  <a:pt x="796" y="147"/>
                  <a:pt x="796" y="147"/>
                </a:cubicBezTo>
                <a:cubicBezTo>
                  <a:pt x="795" y="148"/>
                  <a:pt x="795" y="148"/>
                  <a:pt x="795" y="149"/>
                </a:cubicBezTo>
                <a:cubicBezTo>
                  <a:pt x="794" y="149"/>
                  <a:pt x="794" y="149"/>
                  <a:pt x="794" y="150"/>
                </a:cubicBezTo>
                <a:cubicBezTo>
                  <a:pt x="793" y="150"/>
                  <a:pt x="793" y="150"/>
                  <a:pt x="793" y="150"/>
                </a:cubicBezTo>
                <a:cubicBezTo>
                  <a:pt x="793" y="150"/>
                  <a:pt x="793" y="151"/>
                  <a:pt x="793" y="151"/>
                </a:cubicBezTo>
                <a:cubicBezTo>
                  <a:pt x="793" y="151"/>
                  <a:pt x="793" y="152"/>
                  <a:pt x="793" y="152"/>
                </a:cubicBezTo>
                <a:cubicBezTo>
                  <a:pt x="793" y="152"/>
                  <a:pt x="793" y="153"/>
                  <a:pt x="793" y="153"/>
                </a:cubicBezTo>
                <a:cubicBezTo>
                  <a:pt x="793" y="153"/>
                  <a:pt x="793" y="153"/>
                  <a:pt x="792" y="154"/>
                </a:cubicBezTo>
                <a:cubicBezTo>
                  <a:pt x="792" y="154"/>
                  <a:pt x="791" y="155"/>
                  <a:pt x="790" y="155"/>
                </a:cubicBezTo>
                <a:cubicBezTo>
                  <a:pt x="790" y="155"/>
                  <a:pt x="790" y="155"/>
                  <a:pt x="790" y="155"/>
                </a:cubicBezTo>
                <a:cubicBezTo>
                  <a:pt x="790" y="155"/>
                  <a:pt x="790" y="156"/>
                  <a:pt x="790" y="156"/>
                </a:cubicBezTo>
                <a:cubicBezTo>
                  <a:pt x="789" y="156"/>
                  <a:pt x="788" y="155"/>
                  <a:pt x="788" y="154"/>
                </a:cubicBezTo>
                <a:cubicBezTo>
                  <a:pt x="788" y="154"/>
                  <a:pt x="788" y="154"/>
                  <a:pt x="788" y="154"/>
                </a:cubicBezTo>
                <a:cubicBezTo>
                  <a:pt x="788" y="154"/>
                  <a:pt x="788" y="153"/>
                  <a:pt x="788" y="152"/>
                </a:cubicBezTo>
                <a:cubicBezTo>
                  <a:pt x="788" y="152"/>
                  <a:pt x="788" y="152"/>
                  <a:pt x="788" y="151"/>
                </a:cubicBezTo>
                <a:cubicBezTo>
                  <a:pt x="788" y="151"/>
                  <a:pt x="788" y="151"/>
                  <a:pt x="788" y="150"/>
                </a:cubicBezTo>
                <a:cubicBezTo>
                  <a:pt x="787" y="151"/>
                  <a:pt x="787" y="151"/>
                  <a:pt x="786" y="152"/>
                </a:cubicBezTo>
                <a:cubicBezTo>
                  <a:pt x="786" y="152"/>
                  <a:pt x="786" y="153"/>
                  <a:pt x="785" y="153"/>
                </a:cubicBezTo>
                <a:cubicBezTo>
                  <a:pt x="785" y="154"/>
                  <a:pt x="785" y="154"/>
                  <a:pt x="785" y="154"/>
                </a:cubicBezTo>
                <a:cubicBezTo>
                  <a:pt x="785" y="154"/>
                  <a:pt x="785" y="155"/>
                  <a:pt x="785" y="156"/>
                </a:cubicBezTo>
                <a:cubicBezTo>
                  <a:pt x="784" y="157"/>
                  <a:pt x="784" y="157"/>
                  <a:pt x="783" y="157"/>
                </a:cubicBezTo>
                <a:cubicBezTo>
                  <a:pt x="783" y="157"/>
                  <a:pt x="782" y="157"/>
                  <a:pt x="782" y="157"/>
                </a:cubicBezTo>
                <a:cubicBezTo>
                  <a:pt x="782" y="158"/>
                  <a:pt x="782" y="158"/>
                  <a:pt x="782" y="158"/>
                </a:cubicBezTo>
                <a:cubicBezTo>
                  <a:pt x="781" y="159"/>
                  <a:pt x="780" y="159"/>
                  <a:pt x="780" y="160"/>
                </a:cubicBezTo>
                <a:cubicBezTo>
                  <a:pt x="779" y="160"/>
                  <a:pt x="779" y="160"/>
                  <a:pt x="779" y="160"/>
                </a:cubicBezTo>
                <a:cubicBezTo>
                  <a:pt x="779" y="160"/>
                  <a:pt x="778" y="160"/>
                  <a:pt x="777" y="160"/>
                </a:cubicBezTo>
                <a:cubicBezTo>
                  <a:pt x="777" y="160"/>
                  <a:pt x="777" y="160"/>
                  <a:pt x="777" y="160"/>
                </a:cubicBezTo>
                <a:cubicBezTo>
                  <a:pt x="777" y="160"/>
                  <a:pt x="776" y="160"/>
                  <a:pt x="776" y="160"/>
                </a:cubicBezTo>
                <a:cubicBezTo>
                  <a:pt x="776" y="160"/>
                  <a:pt x="776" y="160"/>
                  <a:pt x="776" y="160"/>
                </a:cubicBezTo>
                <a:cubicBezTo>
                  <a:pt x="776" y="160"/>
                  <a:pt x="775" y="160"/>
                  <a:pt x="774" y="160"/>
                </a:cubicBezTo>
                <a:cubicBezTo>
                  <a:pt x="774" y="160"/>
                  <a:pt x="773" y="160"/>
                  <a:pt x="773" y="159"/>
                </a:cubicBezTo>
                <a:cubicBezTo>
                  <a:pt x="773" y="159"/>
                  <a:pt x="773" y="159"/>
                  <a:pt x="773" y="159"/>
                </a:cubicBezTo>
                <a:cubicBezTo>
                  <a:pt x="773" y="158"/>
                  <a:pt x="772" y="156"/>
                  <a:pt x="774" y="155"/>
                </a:cubicBezTo>
                <a:cubicBezTo>
                  <a:pt x="774" y="155"/>
                  <a:pt x="774" y="155"/>
                  <a:pt x="774" y="154"/>
                </a:cubicBezTo>
                <a:cubicBezTo>
                  <a:pt x="774" y="154"/>
                  <a:pt x="774" y="154"/>
                  <a:pt x="774" y="153"/>
                </a:cubicBezTo>
                <a:cubicBezTo>
                  <a:pt x="774" y="152"/>
                  <a:pt x="774" y="152"/>
                  <a:pt x="775" y="151"/>
                </a:cubicBezTo>
                <a:cubicBezTo>
                  <a:pt x="775" y="151"/>
                  <a:pt x="775" y="150"/>
                  <a:pt x="776" y="150"/>
                </a:cubicBezTo>
                <a:cubicBezTo>
                  <a:pt x="776" y="150"/>
                  <a:pt x="776" y="149"/>
                  <a:pt x="776" y="149"/>
                </a:cubicBezTo>
                <a:cubicBezTo>
                  <a:pt x="776" y="149"/>
                  <a:pt x="776" y="149"/>
                  <a:pt x="776" y="149"/>
                </a:cubicBezTo>
                <a:cubicBezTo>
                  <a:pt x="775" y="149"/>
                  <a:pt x="775" y="149"/>
                  <a:pt x="774" y="150"/>
                </a:cubicBezTo>
                <a:cubicBezTo>
                  <a:pt x="774" y="150"/>
                  <a:pt x="774" y="150"/>
                  <a:pt x="774" y="150"/>
                </a:cubicBezTo>
                <a:cubicBezTo>
                  <a:pt x="774" y="150"/>
                  <a:pt x="773" y="151"/>
                  <a:pt x="773" y="151"/>
                </a:cubicBezTo>
                <a:cubicBezTo>
                  <a:pt x="773" y="152"/>
                  <a:pt x="773" y="152"/>
                  <a:pt x="773" y="153"/>
                </a:cubicBezTo>
                <a:cubicBezTo>
                  <a:pt x="773" y="153"/>
                  <a:pt x="773" y="154"/>
                  <a:pt x="773" y="154"/>
                </a:cubicBezTo>
                <a:cubicBezTo>
                  <a:pt x="772" y="154"/>
                  <a:pt x="772" y="154"/>
                  <a:pt x="772" y="154"/>
                </a:cubicBezTo>
                <a:cubicBezTo>
                  <a:pt x="772" y="155"/>
                  <a:pt x="772" y="155"/>
                  <a:pt x="772" y="155"/>
                </a:cubicBezTo>
                <a:cubicBezTo>
                  <a:pt x="772" y="155"/>
                  <a:pt x="772" y="156"/>
                  <a:pt x="771" y="156"/>
                </a:cubicBezTo>
                <a:cubicBezTo>
                  <a:pt x="770" y="156"/>
                  <a:pt x="769" y="155"/>
                  <a:pt x="769" y="154"/>
                </a:cubicBezTo>
                <a:cubicBezTo>
                  <a:pt x="769" y="154"/>
                  <a:pt x="768" y="154"/>
                  <a:pt x="768" y="154"/>
                </a:cubicBezTo>
                <a:cubicBezTo>
                  <a:pt x="768" y="153"/>
                  <a:pt x="768" y="153"/>
                  <a:pt x="767" y="153"/>
                </a:cubicBezTo>
                <a:cubicBezTo>
                  <a:pt x="767" y="152"/>
                  <a:pt x="767" y="152"/>
                  <a:pt x="767" y="152"/>
                </a:cubicBezTo>
                <a:cubicBezTo>
                  <a:pt x="767" y="151"/>
                  <a:pt x="767" y="150"/>
                  <a:pt x="766" y="150"/>
                </a:cubicBezTo>
                <a:cubicBezTo>
                  <a:pt x="766" y="150"/>
                  <a:pt x="766" y="150"/>
                  <a:pt x="766" y="150"/>
                </a:cubicBezTo>
                <a:cubicBezTo>
                  <a:pt x="765" y="150"/>
                  <a:pt x="765" y="150"/>
                  <a:pt x="764" y="149"/>
                </a:cubicBezTo>
                <a:cubicBezTo>
                  <a:pt x="764" y="149"/>
                  <a:pt x="764" y="149"/>
                  <a:pt x="764" y="149"/>
                </a:cubicBezTo>
                <a:cubicBezTo>
                  <a:pt x="764" y="150"/>
                  <a:pt x="764" y="150"/>
                  <a:pt x="764" y="150"/>
                </a:cubicBezTo>
                <a:cubicBezTo>
                  <a:pt x="763" y="152"/>
                  <a:pt x="761" y="152"/>
                  <a:pt x="759" y="152"/>
                </a:cubicBezTo>
                <a:cubicBezTo>
                  <a:pt x="759" y="152"/>
                  <a:pt x="759" y="152"/>
                  <a:pt x="759" y="151"/>
                </a:cubicBezTo>
                <a:cubicBezTo>
                  <a:pt x="758" y="151"/>
                  <a:pt x="757" y="151"/>
                  <a:pt x="757" y="150"/>
                </a:cubicBezTo>
                <a:cubicBezTo>
                  <a:pt x="757" y="150"/>
                  <a:pt x="757" y="150"/>
                  <a:pt x="757" y="150"/>
                </a:cubicBezTo>
                <a:cubicBezTo>
                  <a:pt x="757" y="150"/>
                  <a:pt x="757" y="150"/>
                  <a:pt x="757" y="150"/>
                </a:cubicBezTo>
                <a:cubicBezTo>
                  <a:pt x="756" y="150"/>
                  <a:pt x="756" y="149"/>
                  <a:pt x="756" y="149"/>
                </a:cubicBezTo>
                <a:cubicBezTo>
                  <a:pt x="756" y="148"/>
                  <a:pt x="756" y="148"/>
                  <a:pt x="756" y="148"/>
                </a:cubicBezTo>
                <a:cubicBezTo>
                  <a:pt x="756" y="149"/>
                  <a:pt x="756" y="149"/>
                  <a:pt x="756" y="149"/>
                </a:cubicBezTo>
                <a:cubicBezTo>
                  <a:pt x="756" y="149"/>
                  <a:pt x="756" y="149"/>
                  <a:pt x="756" y="149"/>
                </a:cubicBezTo>
                <a:cubicBezTo>
                  <a:pt x="755" y="149"/>
                  <a:pt x="755" y="149"/>
                  <a:pt x="754" y="149"/>
                </a:cubicBezTo>
                <a:cubicBezTo>
                  <a:pt x="754" y="148"/>
                  <a:pt x="754" y="148"/>
                  <a:pt x="754" y="148"/>
                </a:cubicBezTo>
                <a:close/>
                <a:moveTo>
                  <a:pt x="803" y="134"/>
                </a:moveTo>
                <a:cubicBezTo>
                  <a:pt x="803" y="134"/>
                  <a:pt x="803" y="134"/>
                  <a:pt x="803" y="134"/>
                </a:cubicBezTo>
                <a:cubicBezTo>
                  <a:pt x="803" y="134"/>
                  <a:pt x="803" y="134"/>
                  <a:pt x="803" y="134"/>
                </a:cubicBezTo>
                <a:close/>
                <a:moveTo>
                  <a:pt x="784" y="155"/>
                </a:moveTo>
                <a:cubicBezTo>
                  <a:pt x="784" y="155"/>
                  <a:pt x="784" y="155"/>
                  <a:pt x="784" y="155"/>
                </a:cubicBezTo>
                <a:cubicBezTo>
                  <a:pt x="784" y="155"/>
                  <a:pt x="784" y="155"/>
                  <a:pt x="784" y="155"/>
                </a:cubicBezTo>
                <a:close/>
                <a:moveTo>
                  <a:pt x="677" y="259"/>
                </a:moveTo>
                <a:cubicBezTo>
                  <a:pt x="678" y="259"/>
                  <a:pt x="678" y="259"/>
                  <a:pt x="679" y="259"/>
                </a:cubicBezTo>
                <a:cubicBezTo>
                  <a:pt x="679" y="259"/>
                  <a:pt x="679" y="259"/>
                  <a:pt x="680" y="259"/>
                </a:cubicBezTo>
                <a:cubicBezTo>
                  <a:pt x="680" y="259"/>
                  <a:pt x="681" y="259"/>
                  <a:pt x="681" y="259"/>
                </a:cubicBezTo>
                <a:cubicBezTo>
                  <a:pt x="681" y="259"/>
                  <a:pt x="682" y="259"/>
                  <a:pt x="682" y="259"/>
                </a:cubicBezTo>
                <a:cubicBezTo>
                  <a:pt x="682" y="259"/>
                  <a:pt x="682" y="259"/>
                  <a:pt x="682" y="259"/>
                </a:cubicBezTo>
                <a:cubicBezTo>
                  <a:pt x="681" y="260"/>
                  <a:pt x="680" y="260"/>
                  <a:pt x="680" y="261"/>
                </a:cubicBezTo>
                <a:cubicBezTo>
                  <a:pt x="681" y="262"/>
                  <a:pt x="681" y="262"/>
                  <a:pt x="682" y="263"/>
                </a:cubicBezTo>
                <a:cubicBezTo>
                  <a:pt x="682" y="263"/>
                  <a:pt x="682" y="263"/>
                  <a:pt x="682" y="264"/>
                </a:cubicBezTo>
                <a:cubicBezTo>
                  <a:pt x="682" y="265"/>
                  <a:pt x="683" y="265"/>
                  <a:pt x="683" y="266"/>
                </a:cubicBezTo>
                <a:cubicBezTo>
                  <a:pt x="683" y="266"/>
                  <a:pt x="684" y="266"/>
                  <a:pt x="684" y="266"/>
                </a:cubicBezTo>
                <a:cubicBezTo>
                  <a:pt x="684" y="267"/>
                  <a:pt x="684" y="267"/>
                  <a:pt x="684" y="268"/>
                </a:cubicBezTo>
                <a:cubicBezTo>
                  <a:pt x="683" y="268"/>
                  <a:pt x="683" y="269"/>
                  <a:pt x="683" y="270"/>
                </a:cubicBezTo>
                <a:cubicBezTo>
                  <a:pt x="683" y="270"/>
                  <a:pt x="683" y="271"/>
                  <a:pt x="683" y="271"/>
                </a:cubicBezTo>
                <a:cubicBezTo>
                  <a:pt x="684" y="272"/>
                  <a:pt x="684" y="273"/>
                  <a:pt x="684" y="274"/>
                </a:cubicBezTo>
                <a:cubicBezTo>
                  <a:pt x="685" y="274"/>
                  <a:pt x="685" y="274"/>
                  <a:pt x="686" y="274"/>
                </a:cubicBezTo>
                <a:cubicBezTo>
                  <a:pt x="685" y="274"/>
                  <a:pt x="685" y="275"/>
                  <a:pt x="685" y="275"/>
                </a:cubicBezTo>
                <a:cubicBezTo>
                  <a:pt x="685" y="275"/>
                  <a:pt x="684" y="275"/>
                  <a:pt x="684" y="275"/>
                </a:cubicBezTo>
                <a:cubicBezTo>
                  <a:pt x="683" y="276"/>
                  <a:pt x="683" y="278"/>
                  <a:pt x="684" y="280"/>
                </a:cubicBezTo>
                <a:cubicBezTo>
                  <a:pt x="684" y="280"/>
                  <a:pt x="684" y="280"/>
                  <a:pt x="684" y="281"/>
                </a:cubicBezTo>
                <a:cubicBezTo>
                  <a:pt x="684" y="282"/>
                  <a:pt x="685" y="283"/>
                  <a:pt x="686" y="283"/>
                </a:cubicBezTo>
                <a:cubicBezTo>
                  <a:pt x="686" y="283"/>
                  <a:pt x="687" y="283"/>
                  <a:pt x="687" y="283"/>
                </a:cubicBezTo>
                <a:cubicBezTo>
                  <a:pt x="687" y="283"/>
                  <a:pt x="688" y="283"/>
                  <a:pt x="689" y="282"/>
                </a:cubicBezTo>
                <a:cubicBezTo>
                  <a:pt x="689" y="282"/>
                  <a:pt x="689" y="282"/>
                  <a:pt x="689" y="282"/>
                </a:cubicBezTo>
                <a:cubicBezTo>
                  <a:pt x="690" y="281"/>
                  <a:pt x="691" y="281"/>
                  <a:pt x="692" y="281"/>
                </a:cubicBezTo>
                <a:cubicBezTo>
                  <a:pt x="692" y="281"/>
                  <a:pt x="692" y="281"/>
                  <a:pt x="692" y="281"/>
                </a:cubicBezTo>
                <a:cubicBezTo>
                  <a:pt x="693" y="281"/>
                  <a:pt x="694" y="281"/>
                  <a:pt x="695" y="281"/>
                </a:cubicBezTo>
                <a:cubicBezTo>
                  <a:pt x="695" y="281"/>
                  <a:pt x="695" y="280"/>
                  <a:pt x="696" y="280"/>
                </a:cubicBezTo>
                <a:cubicBezTo>
                  <a:pt x="696" y="280"/>
                  <a:pt x="696" y="280"/>
                  <a:pt x="696" y="280"/>
                </a:cubicBezTo>
                <a:cubicBezTo>
                  <a:pt x="697" y="280"/>
                  <a:pt x="698" y="280"/>
                  <a:pt x="698" y="279"/>
                </a:cubicBezTo>
                <a:cubicBezTo>
                  <a:pt x="698" y="278"/>
                  <a:pt x="699" y="278"/>
                  <a:pt x="699" y="277"/>
                </a:cubicBezTo>
                <a:cubicBezTo>
                  <a:pt x="699" y="277"/>
                  <a:pt x="699" y="277"/>
                  <a:pt x="700" y="276"/>
                </a:cubicBezTo>
                <a:cubicBezTo>
                  <a:pt x="700" y="276"/>
                  <a:pt x="700" y="276"/>
                  <a:pt x="700" y="275"/>
                </a:cubicBezTo>
                <a:cubicBezTo>
                  <a:pt x="700" y="275"/>
                  <a:pt x="700" y="275"/>
                  <a:pt x="701" y="275"/>
                </a:cubicBezTo>
                <a:cubicBezTo>
                  <a:pt x="701" y="275"/>
                  <a:pt x="701" y="275"/>
                  <a:pt x="702" y="276"/>
                </a:cubicBezTo>
                <a:cubicBezTo>
                  <a:pt x="702" y="276"/>
                  <a:pt x="702" y="276"/>
                  <a:pt x="702" y="277"/>
                </a:cubicBezTo>
                <a:cubicBezTo>
                  <a:pt x="702" y="277"/>
                  <a:pt x="702" y="277"/>
                  <a:pt x="702" y="278"/>
                </a:cubicBezTo>
                <a:cubicBezTo>
                  <a:pt x="701" y="279"/>
                  <a:pt x="702" y="280"/>
                  <a:pt x="702" y="280"/>
                </a:cubicBezTo>
                <a:cubicBezTo>
                  <a:pt x="702" y="281"/>
                  <a:pt x="702" y="282"/>
                  <a:pt x="703" y="282"/>
                </a:cubicBezTo>
                <a:cubicBezTo>
                  <a:pt x="703" y="282"/>
                  <a:pt x="703" y="282"/>
                  <a:pt x="703" y="282"/>
                </a:cubicBezTo>
                <a:cubicBezTo>
                  <a:pt x="704" y="281"/>
                  <a:pt x="705" y="281"/>
                  <a:pt x="706" y="281"/>
                </a:cubicBezTo>
                <a:cubicBezTo>
                  <a:pt x="706" y="280"/>
                  <a:pt x="706" y="280"/>
                  <a:pt x="706" y="280"/>
                </a:cubicBezTo>
                <a:cubicBezTo>
                  <a:pt x="707" y="280"/>
                  <a:pt x="707" y="280"/>
                  <a:pt x="707" y="280"/>
                </a:cubicBezTo>
                <a:cubicBezTo>
                  <a:pt x="707" y="280"/>
                  <a:pt x="707" y="280"/>
                  <a:pt x="707" y="280"/>
                </a:cubicBezTo>
                <a:cubicBezTo>
                  <a:pt x="708" y="280"/>
                  <a:pt x="709" y="280"/>
                  <a:pt x="710" y="279"/>
                </a:cubicBezTo>
                <a:cubicBezTo>
                  <a:pt x="711" y="279"/>
                  <a:pt x="712" y="278"/>
                  <a:pt x="712" y="277"/>
                </a:cubicBezTo>
                <a:cubicBezTo>
                  <a:pt x="713" y="277"/>
                  <a:pt x="713" y="277"/>
                  <a:pt x="713" y="277"/>
                </a:cubicBezTo>
                <a:cubicBezTo>
                  <a:pt x="714" y="276"/>
                  <a:pt x="714" y="275"/>
                  <a:pt x="714" y="273"/>
                </a:cubicBezTo>
                <a:cubicBezTo>
                  <a:pt x="714" y="272"/>
                  <a:pt x="715" y="271"/>
                  <a:pt x="716" y="270"/>
                </a:cubicBezTo>
                <a:cubicBezTo>
                  <a:pt x="716" y="270"/>
                  <a:pt x="716" y="270"/>
                  <a:pt x="717" y="269"/>
                </a:cubicBezTo>
                <a:cubicBezTo>
                  <a:pt x="717" y="269"/>
                  <a:pt x="717" y="269"/>
                  <a:pt x="717" y="269"/>
                </a:cubicBezTo>
                <a:cubicBezTo>
                  <a:pt x="718" y="268"/>
                  <a:pt x="719" y="267"/>
                  <a:pt x="719" y="266"/>
                </a:cubicBezTo>
                <a:cubicBezTo>
                  <a:pt x="719" y="265"/>
                  <a:pt x="720" y="265"/>
                  <a:pt x="720" y="265"/>
                </a:cubicBezTo>
                <a:cubicBezTo>
                  <a:pt x="720" y="265"/>
                  <a:pt x="720" y="265"/>
                  <a:pt x="720" y="265"/>
                </a:cubicBezTo>
                <a:cubicBezTo>
                  <a:pt x="721" y="264"/>
                  <a:pt x="721" y="264"/>
                  <a:pt x="721" y="264"/>
                </a:cubicBezTo>
                <a:cubicBezTo>
                  <a:pt x="721" y="264"/>
                  <a:pt x="721" y="264"/>
                  <a:pt x="721" y="264"/>
                </a:cubicBezTo>
                <a:cubicBezTo>
                  <a:pt x="721" y="263"/>
                  <a:pt x="721" y="263"/>
                  <a:pt x="721" y="262"/>
                </a:cubicBezTo>
                <a:cubicBezTo>
                  <a:pt x="721" y="262"/>
                  <a:pt x="721" y="261"/>
                  <a:pt x="722" y="261"/>
                </a:cubicBezTo>
                <a:cubicBezTo>
                  <a:pt x="722" y="261"/>
                  <a:pt x="722" y="261"/>
                  <a:pt x="722" y="262"/>
                </a:cubicBezTo>
                <a:cubicBezTo>
                  <a:pt x="723" y="262"/>
                  <a:pt x="723" y="263"/>
                  <a:pt x="724" y="263"/>
                </a:cubicBezTo>
                <a:cubicBezTo>
                  <a:pt x="724" y="263"/>
                  <a:pt x="725" y="263"/>
                  <a:pt x="725" y="263"/>
                </a:cubicBezTo>
                <a:cubicBezTo>
                  <a:pt x="725" y="263"/>
                  <a:pt x="726" y="263"/>
                  <a:pt x="726" y="263"/>
                </a:cubicBezTo>
                <a:cubicBezTo>
                  <a:pt x="726" y="263"/>
                  <a:pt x="726" y="263"/>
                  <a:pt x="726" y="263"/>
                </a:cubicBezTo>
                <a:cubicBezTo>
                  <a:pt x="727" y="263"/>
                  <a:pt x="727" y="263"/>
                  <a:pt x="728" y="263"/>
                </a:cubicBezTo>
                <a:cubicBezTo>
                  <a:pt x="728" y="262"/>
                  <a:pt x="729" y="262"/>
                  <a:pt x="729" y="262"/>
                </a:cubicBezTo>
                <a:cubicBezTo>
                  <a:pt x="729" y="262"/>
                  <a:pt x="729" y="261"/>
                  <a:pt x="729" y="261"/>
                </a:cubicBezTo>
                <a:cubicBezTo>
                  <a:pt x="729" y="261"/>
                  <a:pt x="730" y="261"/>
                  <a:pt x="730" y="261"/>
                </a:cubicBezTo>
                <a:cubicBezTo>
                  <a:pt x="731" y="260"/>
                  <a:pt x="732" y="260"/>
                  <a:pt x="733" y="258"/>
                </a:cubicBezTo>
                <a:cubicBezTo>
                  <a:pt x="733" y="257"/>
                  <a:pt x="733" y="257"/>
                  <a:pt x="734" y="257"/>
                </a:cubicBezTo>
                <a:cubicBezTo>
                  <a:pt x="734" y="256"/>
                  <a:pt x="734" y="256"/>
                  <a:pt x="734" y="256"/>
                </a:cubicBezTo>
                <a:cubicBezTo>
                  <a:pt x="734" y="256"/>
                  <a:pt x="735" y="256"/>
                  <a:pt x="735" y="256"/>
                </a:cubicBezTo>
                <a:cubicBezTo>
                  <a:pt x="736" y="255"/>
                  <a:pt x="736" y="254"/>
                  <a:pt x="736" y="254"/>
                </a:cubicBezTo>
                <a:cubicBezTo>
                  <a:pt x="736" y="253"/>
                  <a:pt x="736" y="253"/>
                  <a:pt x="737" y="253"/>
                </a:cubicBezTo>
                <a:cubicBezTo>
                  <a:pt x="737" y="252"/>
                  <a:pt x="737" y="252"/>
                  <a:pt x="738" y="252"/>
                </a:cubicBezTo>
                <a:cubicBezTo>
                  <a:pt x="738" y="252"/>
                  <a:pt x="738" y="251"/>
                  <a:pt x="739" y="251"/>
                </a:cubicBezTo>
                <a:cubicBezTo>
                  <a:pt x="739" y="251"/>
                  <a:pt x="739" y="251"/>
                  <a:pt x="739" y="251"/>
                </a:cubicBezTo>
                <a:cubicBezTo>
                  <a:pt x="739" y="251"/>
                  <a:pt x="740" y="251"/>
                  <a:pt x="740" y="251"/>
                </a:cubicBezTo>
                <a:cubicBezTo>
                  <a:pt x="740" y="251"/>
                  <a:pt x="741" y="251"/>
                  <a:pt x="741" y="251"/>
                </a:cubicBezTo>
                <a:cubicBezTo>
                  <a:pt x="742" y="251"/>
                  <a:pt x="742" y="251"/>
                  <a:pt x="742" y="251"/>
                </a:cubicBezTo>
                <a:cubicBezTo>
                  <a:pt x="743" y="251"/>
                  <a:pt x="743" y="251"/>
                  <a:pt x="743" y="251"/>
                </a:cubicBezTo>
                <a:cubicBezTo>
                  <a:pt x="744" y="251"/>
                  <a:pt x="744" y="251"/>
                  <a:pt x="744" y="251"/>
                </a:cubicBezTo>
                <a:cubicBezTo>
                  <a:pt x="745" y="251"/>
                  <a:pt x="746" y="251"/>
                  <a:pt x="747" y="250"/>
                </a:cubicBezTo>
                <a:cubicBezTo>
                  <a:pt x="747" y="250"/>
                  <a:pt x="747" y="250"/>
                  <a:pt x="747" y="250"/>
                </a:cubicBezTo>
                <a:cubicBezTo>
                  <a:pt x="748" y="249"/>
                  <a:pt x="748" y="249"/>
                  <a:pt x="748" y="249"/>
                </a:cubicBezTo>
                <a:cubicBezTo>
                  <a:pt x="748" y="249"/>
                  <a:pt x="749" y="249"/>
                  <a:pt x="749" y="249"/>
                </a:cubicBezTo>
                <a:cubicBezTo>
                  <a:pt x="749" y="249"/>
                  <a:pt x="750" y="249"/>
                  <a:pt x="750" y="249"/>
                </a:cubicBezTo>
                <a:cubicBezTo>
                  <a:pt x="751" y="249"/>
                  <a:pt x="752" y="248"/>
                  <a:pt x="753" y="248"/>
                </a:cubicBezTo>
                <a:cubicBezTo>
                  <a:pt x="753" y="247"/>
                  <a:pt x="753" y="247"/>
                  <a:pt x="753" y="247"/>
                </a:cubicBezTo>
                <a:cubicBezTo>
                  <a:pt x="754" y="247"/>
                  <a:pt x="754" y="247"/>
                  <a:pt x="754" y="247"/>
                </a:cubicBezTo>
                <a:cubicBezTo>
                  <a:pt x="754" y="247"/>
                  <a:pt x="754" y="247"/>
                  <a:pt x="754" y="247"/>
                </a:cubicBezTo>
                <a:cubicBezTo>
                  <a:pt x="756" y="247"/>
                  <a:pt x="758" y="246"/>
                  <a:pt x="759" y="246"/>
                </a:cubicBezTo>
                <a:cubicBezTo>
                  <a:pt x="760" y="245"/>
                  <a:pt x="760" y="245"/>
                  <a:pt x="760" y="245"/>
                </a:cubicBezTo>
                <a:cubicBezTo>
                  <a:pt x="761" y="245"/>
                  <a:pt x="761" y="245"/>
                  <a:pt x="761" y="245"/>
                </a:cubicBezTo>
                <a:cubicBezTo>
                  <a:pt x="762" y="244"/>
                  <a:pt x="762" y="244"/>
                  <a:pt x="763" y="244"/>
                </a:cubicBezTo>
                <a:cubicBezTo>
                  <a:pt x="763" y="244"/>
                  <a:pt x="764" y="244"/>
                  <a:pt x="764" y="244"/>
                </a:cubicBezTo>
                <a:cubicBezTo>
                  <a:pt x="765" y="244"/>
                  <a:pt x="766" y="243"/>
                  <a:pt x="767" y="243"/>
                </a:cubicBezTo>
                <a:cubicBezTo>
                  <a:pt x="767" y="243"/>
                  <a:pt x="768" y="243"/>
                  <a:pt x="768" y="243"/>
                </a:cubicBezTo>
                <a:cubicBezTo>
                  <a:pt x="768" y="243"/>
                  <a:pt x="768" y="243"/>
                  <a:pt x="768" y="243"/>
                </a:cubicBezTo>
                <a:cubicBezTo>
                  <a:pt x="768" y="243"/>
                  <a:pt x="769" y="243"/>
                  <a:pt x="769" y="243"/>
                </a:cubicBezTo>
                <a:cubicBezTo>
                  <a:pt x="769" y="243"/>
                  <a:pt x="770" y="242"/>
                  <a:pt x="770" y="242"/>
                </a:cubicBezTo>
                <a:cubicBezTo>
                  <a:pt x="770" y="242"/>
                  <a:pt x="771" y="242"/>
                  <a:pt x="771" y="242"/>
                </a:cubicBezTo>
                <a:cubicBezTo>
                  <a:pt x="772" y="242"/>
                  <a:pt x="773" y="242"/>
                  <a:pt x="773" y="242"/>
                </a:cubicBezTo>
                <a:cubicBezTo>
                  <a:pt x="774" y="241"/>
                  <a:pt x="774" y="241"/>
                  <a:pt x="774" y="241"/>
                </a:cubicBezTo>
                <a:cubicBezTo>
                  <a:pt x="775" y="241"/>
                  <a:pt x="775" y="240"/>
                  <a:pt x="776" y="240"/>
                </a:cubicBezTo>
                <a:cubicBezTo>
                  <a:pt x="777" y="240"/>
                  <a:pt x="778" y="239"/>
                  <a:pt x="779" y="238"/>
                </a:cubicBezTo>
                <a:cubicBezTo>
                  <a:pt x="779" y="237"/>
                  <a:pt x="779" y="237"/>
                  <a:pt x="778" y="236"/>
                </a:cubicBezTo>
                <a:cubicBezTo>
                  <a:pt x="778" y="236"/>
                  <a:pt x="778" y="235"/>
                  <a:pt x="778" y="235"/>
                </a:cubicBezTo>
                <a:cubicBezTo>
                  <a:pt x="778" y="235"/>
                  <a:pt x="778" y="235"/>
                  <a:pt x="778" y="235"/>
                </a:cubicBezTo>
                <a:cubicBezTo>
                  <a:pt x="778" y="234"/>
                  <a:pt x="778" y="233"/>
                  <a:pt x="778" y="233"/>
                </a:cubicBezTo>
                <a:cubicBezTo>
                  <a:pt x="778" y="232"/>
                  <a:pt x="777" y="232"/>
                  <a:pt x="777" y="232"/>
                </a:cubicBezTo>
                <a:cubicBezTo>
                  <a:pt x="777" y="232"/>
                  <a:pt x="778" y="231"/>
                  <a:pt x="778" y="231"/>
                </a:cubicBezTo>
                <a:cubicBezTo>
                  <a:pt x="778" y="230"/>
                  <a:pt x="778" y="229"/>
                  <a:pt x="778" y="229"/>
                </a:cubicBezTo>
                <a:cubicBezTo>
                  <a:pt x="778" y="229"/>
                  <a:pt x="777" y="229"/>
                  <a:pt x="777" y="228"/>
                </a:cubicBezTo>
                <a:cubicBezTo>
                  <a:pt x="777" y="228"/>
                  <a:pt x="777" y="228"/>
                  <a:pt x="777" y="228"/>
                </a:cubicBezTo>
                <a:cubicBezTo>
                  <a:pt x="777" y="227"/>
                  <a:pt x="777" y="226"/>
                  <a:pt x="777" y="226"/>
                </a:cubicBezTo>
                <a:cubicBezTo>
                  <a:pt x="777" y="225"/>
                  <a:pt x="777" y="225"/>
                  <a:pt x="777" y="225"/>
                </a:cubicBezTo>
                <a:cubicBezTo>
                  <a:pt x="776" y="225"/>
                  <a:pt x="776" y="224"/>
                  <a:pt x="776" y="223"/>
                </a:cubicBezTo>
                <a:cubicBezTo>
                  <a:pt x="775" y="223"/>
                  <a:pt x="775" y="222"/>
                  <a:pt x="775" y="222"/>
                </a:cubicBezTo>
                <a:cubicBezTo>
                  <a:pt x="776" y="220"/>
                  <a:pt x="775" y="218"/>
                  <a:pt x="774" y="217"/>
                </a:cubicBezTo>
                <a:cubicBezTo>
                  <a:pt x="774" y="217"/>
                  <a:pt x="773" y="216"/>
                  <a:pt x="773" y="215"/>
                </a:cubicBezTo>
                <a:cubicBezTo>
                  <a:pt x="773" y="215"/>
                  <a:pt x="773" y="214"/>
                  <a:pt x="772" y="213"/>
                </a:cubicBezTo>
                <a:cubicBezTo>
                  <a:pt x="772" y="213"/>
                  <a:pt x="771" y="213"/>
                  <a:pt x="770" y="212"/>
                </a:cubicBezTo>
                <a:cubicBezTo>
                  <a:pt x="770" y="212"/>
                  <a:pt x="770" y="212"/>
                  <a:pt x="770" y="212"/>
                </a:cubicBezTo>
                <a:cubicBezTo>
                  <a:pt x="769" y="211"/>
                  <a:pt x="769" y="211"/>
                  <a:pt x="768" y="211"/>
                </a:cubicBezTo>
                <a:cubicBezTo>
                  <a:pt x="767" y="210"/>
                  <a:pt x="767" y="210"/>
                  <a:pt x="766" y="210"/>
                </a:cubicBezTo>
                <a:cubicBezTo>
                  <a:pt x="766" y="211"/>
                  <a:pt x="765" y="211"/>
                  <a:pt x="765" y="211"/>
                </a:cubicBezTo>
                <a:cubicBezTo>
                  <a:pt x="765" y="211"/>
                  <a:pt x="764" y="211"/>
                  <a:pt x="764" y="211"/>
                </a:cubicBezTo>
                <a:cubicBezTo>
                  <a:pt x="763" y="212"/>
                  <a:pt x="763" y="212"/>
                  <a:pt x="763" y="212"/>
                </a:cubicBezTo>
                <a:cubicBezTo>
                  <a:pt x="763" y="212"/>
                  <a:pt x="762" y="212"/>
                  <a:pt x="761" y="212"/>
                </a:cubicBezTo>
                <a:cubicBezTo>
                  <a:pt x="761" y="212"/>
                  <a:pt x="761" y="212"/>
                  <a:pt x="761" y="211"/>
                </a:cubicBezTo>
                <a:cubicBezTo>
                  <a:pt x="760" y="211"/>
                  <a:pt x="760" y="211"/>
                  <a:pt x="759" y="211"/>
                </a:cubicBezTo>
                <a:cubicBezTo>
                  <a:pt x="759" y="211"/>
                  <a:pt x="759" y="210"/>
                  <a:pt x="759" y="210"/>
                </a:cubicBezTo>
                <a:cubicBezTo>
                  <a:pt x="759" y="210"/>
                  <a:pt x="759" y="210"/>
                  <a:pt x="759" y="210"/>
                </a:cubicBezTo>
                <a:cubicBezTo>
                  <a:pt x="758" y="210"/>
                  <a:pt x="758" y="209"/>
                  <a:pt x="757" y="209"/>
                </a:cubicBezTo>
                <a:cubicBezTo>
                  <a:pt x="757" y="209"/>
                  <a:pt x="757" y="209"/>
                  <a:pt x="756" y="209"/>
                </a:cubicBezTo>
                <a:cubicBezTo>
                  <a:pt x="756" y="210"/>
                  <a:pt x="756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55" y="210"/>
                  <a:pt x="755" y="209"/>
                </a:cubicBezTo>
                <a:cubicBezTo>
                  <a:pt x="755" y="208"/>
                  <a:pt x="754" y="207"/>
                  <a:pt x="753" y="206"/>
                </a:cubicBezTo>
                <a:cubicBezTo>
                  <a:pt x="752" y="206"/>
                  <a:pt x="752" y="206"/>
                  <a:pt x="752" y="206"/>
                </a:cubicBezTo>
                <a:cubicBezTo>
                  <a:pt x="752" y="206"/>
                  <a:pt x="751" y="206"/>
                  <a:pt x="751" y="205"/>
                </a:cubicBezTo>
                <a:cubicBezTo>
                  <a:pt x="750" y="205"/>
                  <a:pt x="750" y="205"/>
                  <a:pt x="749" y="204"/>
                </a:cubicBezTo>
                <a:cubicBezTo>
                  <a:pt x="749" y="204"/>
                  <a:pt x="749" y="204"/>
                  <a:pt x="749" y="204"/>
                </a:cubicBezTo>
                <a:cubicBezTo>
                  <a:pt x="748" y="203"/>
                  <a:pt x="748" y="203"/>
                  <a:pt x="747" y="202"/>
                </a:cubicBezTo>
                <a:cubicBezTo>
                  <a:pt x="747" y="202"/>
                  <a:pt x="746" y="201"/>
                  <a:pt x="746" y="200"/>
                </a:cubicBezTo>
                <a:cubicBezTo>
                  <a:pt x="746" y="200"/>
                  <a:pt x="746" y="199"/>
                  <a:pt x="745" y="199"/>
                </a:cubicBezTo>
                <a:cubicBezTo>
                  <a:pt x="745" y="198"/>
                  <a:pt x="744" y="198"/>
                  <a:pt x="743" y="198"/>
                </a:cubicBezTo>
                <a:cubicBezTo>
                  <a:pt x="743" y="198"/>
                  <a:pt x="743" y="198"/>
                  <a:pt x="742" y="198"/>
                </a:cubicBezTo>
                <a:cubicBezTo>
                  <a:pt x="741" y="198"/>
                  <a:pt x="740" y="198"/>
                  <a:pt x="739" y="198"/>
                </a:cubicBezTo>
                <a:cubicBezTo>
                  <a:pt x="738" y="198"/>
                  <a:pt x="738" y="199"/>
                  <a:pt x="737" y="200"/>
                </a:cubicBezTo>
                <a:cubicBezTo>
                  <a:pt x="736" y="200"/>
                  <a:pt x="735" y="200"/>
                  <a:pt x="735" y="200"/>
                </a:cubicBezTo>
                <a:cubicBezTo>
                  <a:pt x="734" y="200"/>
                  <a:pt x="734" y="200"/>
                  <a:pt x="734" y="200"/>
                </a:cubicBezTo>
                <a:cubicBezTo>
                  <a:pt x="733" y="200"/>
                  <a:pt x="733" y="200"/>
                  <a:pt x="733" y="200"/>
                </a:cubicBezTo>
                <a:cubicBezTo>
                  <a:pt x="732" y="200"/>
                  <a:pt x="732" y="201"/>
                  <a:pt x="731" y="201"/>
                </a:cubicBezTo>
                <a:cubicBezTo>
                  <a:pt x="731" y="201"/>
                  <a:pt x="730" y="201"/>
                  <a:pt x="730" y="201"/>
                </a:cubicBezTo>
                <a:cubicBezTo>
                  <a:pt x="729" y="201"/>
                  <a:pt x="729" y="201"/>
                  <a:pt x="728" y="200"/>
                </a:cubicBezTo>
                <a:cubicBezTo>
                  <a:pt x="728" y="200"/>
                  <a:pt x="728" y="200"/>
                  <a:pt x="727" y="200"/>
                </a:cubicBezTo>
                <a:cubicBezTo>
                  <a:pt x="726" y="200"/>
                  <a:pt x="725" y="200"/>
                  <a:pt x="724" y="200"/>
                </a:cubicBezTo>
                <a:cubicBezTo>
                  <a:pt x="722" y="201"/>
                  <a:pt x="722" y="201"/>
                  <a:pt x="720" y="200"/>
                </a:cubicBezTo>
                <a:cubicBezTo>
                  <a:pt x="719" y="200"/>
                  <a:pt x="718" y="200"/>
                  <a:pt x="718" y="201"/>
                </a:cubicBezTo>
                <a:cubicBezTo>
                  <a:pt x="717" y="201"/>
                  <a:pt x="717" y="201"/>
                  <a:pt x="716" y="201"/>
                </a:cubicBezTo>
                <a:cubicBezTo>
                  <a:pt x="716" y="201"/>
                  <a:pt x="716" y="201"/>
                  <a:pt x="715" y="202"/>
                </a:cubicBezTo>
                <a:cubicBezTo>
                  <a:pt x="715" y="202"/>
                  <a:pt x="715" y="202"/>
                  <a:pt x="715" y="202"/>
                </a:cubicBezTo>
                <a:cubicBezTo>
                  <a:pt x="715" y="202"/>
                  <a:pt x="715" y="203"/>
                  <a:pt x="715" y="204"/>
                </a:cubicBezTo>
                <a:cubicBezTo>
                  <a:pt x="715" y="204"/>
                  <a:pt x="715" y="204"/>
                  <a:pt x="715" y="205"/>
                </a:cubicBezTo>
                <a:cubicBezTo>
                  <a:pt x="715" y="205"/>
                  <a:pt x="715" y="205"/>
                  <a:pt x="715" y="205"/>
                </a:cubicBezTo>
                <a:cubicBezTo>
                  <a:pt x="715" y="205"/>
                  <a:pt x="715" y="206"/>
                  <a:pt x="715" y="206"/>
                </a:cubicBezTo>
                <a:cubicBezTo>
                  <a:pt x="715" y="206"/>
                  <a:pt x="715" y="206"/>
                  <a:pt x="715" y="206"/>
                </a:cubicBezTo>
                <a:cubicBezTo>
                  <a:pt x="714" y="207"/>
                  <a:pt x="715" y="208"/>
                  <a:pt x="715" y="208"/>
                </a:cubicBezTo>
                <a:cubicBezTo>
                  <a:pt x="715" y="209"/>
                  <a:pt x="715" y="209"/>
                  <a:pt x="715" y="209"/>
                </a:cubicBezTo>
                <a:cubicBezTo>
                  <a:pt x="715" y="209"/>
                  <a:pt x="715" y="209"/>
                  <a:pt x="715" y="209"/>
                </a:cubicBezTo>
                <a:cubicBezTo>
                  <a:pt x="715" y="210"/>
                  <a:pt x="715" y="211"/>
                  <a:pt x="715" y="212"/>
                </a:cubicBezTo>
                <a:cubicBezTo>
                  <a:pt x="715" y="214"/>
                  <a:pt x="715" y="215"/>
                  <a:pt x="716" y="215"/>
                </a:cubicBezTo>
                <a:cubicBezTo>
                  <a:pt x="716" y="215"/>
                  <a:pt x="716" y="215"/>
                  <a:pt x="716" y="215"/>
                </a:cubicBezTo>
                <a:cubicBezTo>
                  <a:pt x="716" y="216"/>
                  <a:pt x="715" y="216"/>
                  <a:pt x="715" y="216"/>
                </a:cubicBezTo>
                <a:cubicBezTo>
                  <a:pt x="714" y="216"/>
                  <a:pt x="714" y="216"/>
                  <a:pt x="713" y="217"/>
                </a:cubicBezTo>
                <a:cubicBezTo>
                  <a:pt x="713" y="217"/>
                  <a:pt x="713" y="218"/>
                  <a:pt x="712" y="218"/>
                </a:cubicBezTo>
                <a:cubicBezTo>
                  <a:pt x="712" y="218"/>
                  <a:pt x="712" y="218"/>
                  <a:pt x="712" y="218"/>
                </a:cubicBezTo>
                <a:cubicBezTo>
                  <a:pt x="712" y="218"/>
                  <a:pt x="712" y="219"/>
                  <a:pt x="712" y="219"/>
                </a:cubicBezTo>
                <a:cubicBezTo>
                  <a:pt x="712" y="219"/>
                  <a:pt x="712" y="219"/>
                  <a:pt x="711" y="219"/>
                </a:cubicBezTo>
                <a:cubicBezTo>
                  <a:pt x="711" y="220"/>
                  <a:pt x="711" y="220"/>
                  <a:pt x="711" y="220"/>
                </a:cubicBezTo>
                <a:cubicBezTo>
                  <a:pt x="710" y="220"/>
                  <a:pt x="710" y="221"/>
                  <a:pt x="710" y="221"/>
                </a:cubicBezTo>
                <a:cubicBezTo>
                  <a:pt x="710" y="221"/>
                  <a:pt x="710" y="221"/>
                  <a:pt x="710" y="221"/>
                </a:cubicBezTo>
                <a:cubicBezTo>
                  <a:pt x="710" y="221"/>
                  <a:pt x="709" y="222"/>
                  <a:pt x="709" y="222"/>
                </a:cubicBezTo>
                <a:cubicBezTo>
                  <a:pt x="708" y="222"/>
                  <a:pt x="707" y="222"/>
                  <a:pt x="706" y="223"/>
                </a:cubicBezTo>
                <a:cubicBezTo>
                  <a:pt x="706" y="224"/>
                  <a:pt x="706" y="224"/>
                  <a:pt x="705" y="225"/>
                </a:cubicBezTo>
                <a:cubicBezTo>
                  <a:pt x="705" y="225"/>
                  <a:pt x="704" y="226"/>
                  <a:pt x="704" y="226"/>
                </a:cubicBezTo>
                <a:cubicBezTo>
                  <a:pt x="704" y="226"/>
                  <a:pt x="704" y="226"/>
                  <a:pt x="704" y="227"/>
                </a:cubicBezTo>
                <a:cubicBezTo>
                  <a:pt x="703" y="227"/>
                  <a:pt x="703" y="227"/>
                  <a:pt x="703" y="227"/>
                </a:cubicBezTo>
                <a:cubicBezTo>
                  <a:pt x="703" y="227"/>
                  <a:pt x="703" y="227"/>
                  <a:pt x="703" y="228"/>
                </a:cubicBezTo>
                <a:cubicBezTo>
                  <a:pt x="703" y="228"/>
                  <a:pt x="702" y="228"/>
                  <a:pt x="702" y="228"/>
                </a:cubicBezTo>
                <a:cubicBezTo>
                  <a:pt x="702" y="228"/>
                  <a:pt x="702" y="228"/>
                  <a:pt x="702" y="228"/>
                </a:cubicBezTo>
                <a:cubicBezTo>
                  <a:pt x="701" y="229"/>
                  <a:pt x="701" y="229"/>
                  <a:pt x="700" y="229"/>
                </a:cubicBezTo>
                <a:cubicBezTo>
                  <a:pt x="699" y="229"/>
                  <a:pt x="699" y="230"/>
                  <a:pt x="698" y="231"/>
                </a:cubicBezTo>
                <a:cubicBezTo>
                  <a:pt x="698" y="231"/>
                  <a:pt x="698" y="231"/>
                  <a:pt x="698" y="231"/>
                </a:cubicBezTo>
                <a:cubicBezTo>
                  <a:pt x="698" y="232"/>
                  <a:pt x="698" y="232"/>
                  <a:pt x="698" y="233"/>
                </a:cubicBezTo>
                <a:cubicBezTo>
                  <a:pt x="698" y="233"/>
                  <a:pt x="698" y="234"/>
                  <a:pt x="699" y="234"/>
                </a:cubicBezTo>
                <a:cubicBezTo>
                  <a:pt x="699" y="235"/>
                  <a:pt x="699" y="235"/>
                  <a:pt x="699" y="236"/>
                </a:cubicBezTo>
                <a:cubicBezTo>
                  <a:pt x="699" y="236"/>
                  <a:pt x="699" y="237"/>
                  <a:pt x="699" y="237"/>
                </a:cubicBezTo>
                <a:cubicBezTo>
                  <a:pt x="699" y="237"/>
                  <a:pt x="699" y="237"/>
                  <a:pt x="699" y="237"/>
                </a:cubicBezTo>
                <a:cubicBezTo>
                  <a:pt x="699" y="237"/>
                  <a:pt x="699" y="237"/>
                  <a:pt x="699" y="237"/>
                </a:cubicBezTo>
                <a:cubicBezTo>
                  <a:pt x="698" y="237"/>
                  <a:pt x="698" y="238"/>
                  <a:pt x="697" y="238"/>
                </a:cubicBezTo>
                <a:cubicBezTo>
                  <a:pt x="697" y="238"/>
                  <a:pt x="697" y="237"/>
                  <a:pt x="697" y="237"/>
                </a:cubicBezTo>
                <a:cubicBezTo>
                  <a:pt x="696" y="237"/>
                  <a:pt x="696" y="237"/>
                  <a:pt x="695" y="237"/>
                </a:cubicBezTo>
                <a:cubicBezTo>
                  <a:pt x="695" y="237"/>
                  <a:pt x="694" y="237"/>
                  <a:pt x="694" y="237"/>
                </a:cubicBezTo>
                <a:cubicBezTo>
                  <a:pt x="694" y="238"/>
                  <a:pt x="694" y="238"/>
                  <a:pt x="694" y="238"/>
                </a:cubicBezTo>
                <a:cubicBezTo>
                  <a:pt x="694" y="239"/>
                  <a:pt x="694" y="239"/>
                  <a:pt x="694" y="239"/>
                </a:cubicBezTo>
                <a:cubicBezTo>
                  <a:pt x="694" y="240"/>
                  <a:pt x="694" y="240"/>
                  <a:pt x="694" y="240"/>
                </a:cubicBezTo>
                <a:cubicBezTo>
                  <a:pt x="694" y="240"/>
                  <a:pt x="694" y="240"/>
                  <a:pt x="693" y="240"/>
                </a:cubicBezTo>
                <a:cubicBezTo>
                  <a:pt x="693" y="241"/>
                  <a:pt x="693" y="241"/>
                  <a:pt x="693" y="241"/>
                </a:cubicBezTo>
                <a:cubicBezTo>
                  <a:pt x="692" y="241"/>
                  <a:pt x="692" y="242"/>
                  <a:pt x="691" y="243"/>
                </a:cubicBezTo>
                <a:cubicBezTo>
                  <a:pt x="691" y="243"/>
                  <a:pt x="691" y="244"/>
                  <a:pt x="690" y="244"/>
                </a:cubicBezTo>
                <a:cubicBezTo>
                  <a:pt x="690" y="244"/>
                  <a:pt x="689" y="244"/>
                  <a:pt x="689" y="244"/>
                </a:cubicBezTo>
                <a:cubicBezTo>
                  <a:pt x="688" y="244"/>
                  <a:pt x="687" y="244"/>
                  <a:pt x="687" y="245"/>
                </a:cubicBezTo>
                <a:cubicBezTo>
                  <a:pt x="686" y="246"/>
                  <a:pt x="686" y="246"/>
                  <a:pt x="686" y="247"/>
                </a:cubicBezTo>
                <a:cubicBezTo>
                  <a:pt x="686" y="247"/>
                  <a:pt x="686" y="248"/>
                  <a:pt x="686" y="248"/>
                </a:cubicBezTo>
                <a:cubicBezTo>
                  <a:pt x="685" y="248"/>
                  <a:pt x="685" y="248"/>
                  <a:pt x="685" y="248"/>
                </a:cubicBezTo>
                <a:cubicBezTo>
                  <a:pt x="685" y="248"/>
                  <a:pt x="684" y="248"/>
                  <a:pt x="684" y="249"/>
                </a:cubicBezTo>
                <a:cubicBezTo>
                  <a:pt x="684" y="249"/>
                  <a:pt x="683" y="250"/>
                  <a:pt x="683" y="250"/>
                </a:cubicBezTo>
                <a:cubicBezTo>
                  <a:pt x="681" y="250"/>
                  <a:pt x="681" y="252"/>
                  <a:pt x="681" y="252"/>
                </a:cubicBezTo>
                <a:cubicBezTo>
                  <a:pt x="681" y="253"/>
                  <a:pt x="680" y="253"/>
                  <a:pt x="679" y="253"/>
                </a:cubicBezTo>
                <a:cubicBezTo>
                  <a:pt x="679" y="253"/>
                  <a:pt x="679" y="253"/>
                  <a:pt x="679" y="254"/>
                </a:cubicBezTo>
                <a:cubicBezTo>
                  <a:pt x="678" y="254"/>
                  <a:pt x="678" y="254"/>
                  <a:pt x="677" y="255"/>
                </a:cubicBezTo>
                <a:cubicBezTo>
                  <a:pt x="677" y="255"/>
                  <a:pt x="677" y="255"/>
                  <a:pt x="676" y="255"/>
                </a:cubicBezTo>
                <a:cubicBezTo>
                  <a:pt x="676" y="255"/>
                  <a:pt x="675" y="255"/>
                  <a:pt x="674" y="256"/>
                </a:cubicBezTo>
                <a:cubicBezTo>
                  <a:pt x="674" y="257"/>
                  <a:pt x="674" y="258"/>
                  <a:pt x="675" y="258"/>
                </a:cubicBezTo>
                <a:cubicBezTo>
                  <a:pt x="675" y="259"/>
                  <a:pt x="676" y="259"/>
                  <a:pt x="677" y="259"/>
                </a:cubicBezTo>
                <a:close/>
                <a:moveTo>
                  <a:pt x="563" y="298"/>
                </a:moveTo>
                <a:cubicBezTo>
                  <a:pt x="564" y="298"/>
                  <a:pt x="564" y="298"/>
                  <a:pt x="565" y="297"/>
                </a:cubicBezTo>
                <a:cubicBezTo>
                  <a:pt x="565" y="297"/>
                  <a:pt x="565" y="297"/>
                  <a:pt x="565" y="297"/>
                </a:cubicBezTo>
                <a:cubicBezTo>
                  <a:pt x="565" y="297"/>
                  <a:pt x="565" y="297"/>
                  <a:pt x="565" y="296"/>
                </a:cubicBezTo>
                <a:cubicBezTo>
                  <a:pt x="565" y="296"/>
                  <a:pt x="566" y="296"/>
                  <a:pt x="566" y="295"/>
                </a:cubicBezTo>
                <a:cubicBezTo>
                  <a:pt x="566" y="295"/>
                  <a:pt x="566" y="294"/>
                  <a:pt x="566" y="293"/>
                </a:cubicBezTo>
                <a:cubicBezTo>
                  <a:pt x="566" y="291"/>
                  <a:pt x="564" y="291"/>
                  <a:pt x="563" y="292"/>
                </a:cubicBezTo>
                <a:cubicBezTo>
                  <a:pt x="562" y="293"/>
                  <a:pt x="562" y="294"/>
                  <a:pt x="562" y="294"/>
                </a:cubicBezTo>
                <a:cubicBezTo>
                  <a:pt x="563" y="295"/>
                  <a:pt x="563" y="295"/>
                  <a:pt x="562" y="295"/>
                </a:cubicBezTo>
                <a:cubicBezTo>
                  <a:pt x="562" y="295"/>
                  <a:pt x="562" y="295"/>
                  <a:pt x="562" y="295"/>
                </a:cubicBezTo>
                <a:cubicBezTo>
                  <a:pt x="562" y="295"/>
                  <a:pt x="562" y="296"/>
                  <a:pt x="562" y="296"/>
                </a:cubicBezTo>
                <a:cubicBezTo>
                  <a:pt x="562" y="296"/>
                  <a:pt x="562" y="297"/>
                  <a:pt x="562" y="297"/>
                </a:cubicBezTo>
                <a:cubicBezTo>
                  <a:pt x="562" y="298"/>
                  <a:pt x="563" y="298"/>
                  <a:pt x="563" y="298"/>
                </a:cubicBezTo>
                <a:close/>
                <a:moveTo>
                  <a:pt x="850" y="112"/>
                </a:moveTo>
                <a:cubicBezTo>
                  <a:pt x="850" y="113"/>
                  <a:pt x="850" y="114"/>
                  <a:pt x="850" y="115"/>
                </a:cubicBezTo>
                <a:cubicBezTo>
                  <a:pt x="850" y="115"/>
                  <a:pt x="850" y="116"/>
                  <a:pt x="851" y="116"/>
                </a:cubicBezTo>
                <a:cubicBezTo>
                  <a:pt x="851" y="116"/>
                  <a:pt x="851" y="117"/>
                  <a:pt x="851" y="117"/>
                </a:cubicBezTo>
                <a:cubicBezTo>
                  <a:pt x="851" y="118"/>
                  <a:pt x="852" y="118"/>
                  <a:pt x="853" y="118"/>
                </a:cubicBezTo>
                <a:cubicBezTo>
                  <a:pt x="853" y="118"/>
                  <a:pt x="853" y="118"/>
                  <a:pt x="853" y="118"/>
                </a:cubicBezTo>
                <a:cubicBezTo>
                  <a:pt x="853" y="118"/>
                  <a:pt x="853" y="118"/>
                  <a:pt x="853" y="118"/>
                </a:cubicBezTo>
                <a:cubicBezTo>
                  <a:pt x="853" y="118"/>
                  <a:pt x="853" y="118"/>
                  <a:pt x="853" y="118"/>
                </a:cubicBezTo>
                <a:cubicBezTo>
                  <a:pt x="854" y="118"/>
                  <a:pt x="855" y="118"/>
                  <a:pt x="855" y="118"/>
                </a:cubicBezTo>
                <a:cubicBezTo>
                  <a:pt x="856" y="117"/>
                  <a:pt x="856" y="117"/>
                  <a:pt x="857" y="116"/>
                </a:cubicBezTo>
                <a:cubicBezTo>
                  <a:pt x="857" y="116"/>
                  <a:pt x="857" y="116"/>
                  <a:pt x="857" y="116"/>
                </a:cubicBezTo>
                <a:cubicBezTo>
                  <a:pt x="857" y="116"/>
                  <a:pt x="858" y="116"/>
                  <a:pt x="858" y="115"/>
                </a:cubicBezTo>
                <a:cubicBezTo>
                  <a:pt x="858" y="115"/>
                  <a:pt x="858" y="114"/>
                  <a:pt x="858" y="114"/>
                </a:cubicBezTo>
                <a:cubicBezTo>
                  <a:pt x="858" y="114"/>
                  <a:pt x="858" y="114"/>
                  <a:pt x="858" y="113"/>
                </a:cubicBezTo>
                <a:cubicBezTo>
                  <a:pt x="859" y="113"/>
                  <a:pt x="858" y="112"/>
                  <a:pt x="858" y="112"/>
                </a:cubicBezTo>
                <a:cubicBezTo>
                  <a:pt x="858" y="112"/>
                  <a:pt x="858" y="111"/>
                  <a:pt x="858" y="111"/>
                </a:cubicBezTo>
                <a:cubicBezTo>
                  <a:pt x="858" y="111"/>
                  <a:pt x="858" y="111"/>
                  <a:pt x="858" y="111"/>
                </a:cubicBezTo>
                <a:cubicBezTo>
                  <a:pt x="858" y="110"/>
                  <a:pt x="858" y="109"/>
                  <a:pt x="859" y="109"/>
                </a:cubicBezTo>
                <a:cubicBezTo>
                  <a:pt x="860" y="108"/>
                  <a:pt x="859" y="107"/>
                  <a:pt x="859" y="106"/>
                </a:cubicBezTo>
                <a:cubicBezTo>
                  <a:pt x="859" y="106"/>
                  <a:pt x="858" y="105"/>
                  <a:pt x="857" y="105"/>
                </a:cubicBezTo>
                <a:cubicBezTo>
                  <a:pt x="857" y="105"/>
                  <a:pt x="857" y="105"/>
                  <a:pt x="857" y="105"/>
                </a:cubicBezTo>
                <a:cubicBezTo>
                  <a:pt x="856" y="105"/>
                  <a:pt x="856" y="106"/>
                  <a:pt x="856" y="106"/>
                </a:cubicBezTo>
                <a:cubicBezTo>
                  <a:pt x="856" y="106"/>
                  <a:pt x="856" y="106"/>
                  <a:pt x="856" y="106"/>
                </a:cubicBezTo>
                <a:cubicBezTo>
                  <a:pt x="855" y="106"/>
                  <a:pt x="855" y="105"/>
                  <a:pt x="854" y="105"/>
                </a:cubicBezTo>
                <a:cubicBezTo>
                  <a:pt x="854" y="105"/>
                  <a:pt x="853" y="105"/>
                  <a:pt x="853" y="105"/>
                </a:cubicBezTo>
                <a:cubicBezTo>
                  <a:pt x="852" y="106"/>
                  <a:pt x="852" y="106"/>
                  <a:pt x="852" y="106"/>
                </a:cubicBezTo>
                <a:cubicBezTo>
                  <a:pt x="851" y="106"/>
                  <a:pt x="850" y="106"/>
                  <a:pt x="850" y="107"/>
                </a:cubicBezTo>
                <a:cubicBezTo>
                  <a:pt x="850" y="107"/>
                  <a:pt x="850" y="107"/>
                  <a:pt x="850" y="108"/>
                </a:cubicBezTo>
                <a:cubicBezTo>
                  <a:pt x="850" y="108"/>
                  <a:pt x="849" y="108"/>
                  <a:pt x="849" y="109"/>
                </a:cubicBezTo>
                <a:cubicBezTo>
                  <a:pt x="849" y="110"/>
                  <a:pt x="849" y="111"/>
                  <a:pt x="849" y="112"/>
                </a:cubicBezTo>
                <a:lnTo>
                  <a:pt x="850" y="112"/>
                </a:lnTo>
                <a:close/>
                <a:moveTo>
                  <a:pt x="858" y="116"/>
                </a:moveTo>
                <a:cubicBezTo>
                  <a:pt x="859" y="115"/>
                  <a:pt x="860" y="115"/>
                  <a:pt x="860" y="115"/>
                </a:cubicBezTo>
                <a:cubicBezTo>
                  <a:pt x="861" y="115"/>
                  <a:pt x="861" y="115"/>
                  <a:pt x="861" y="115"/>
                </a:cubicBezTo>
                <a:cubicBezTo>
                  <a:pt x="861" y="114"/>
                  <a:pt x="862" y="114"/>
                  <a:pt x="862" y="114"/>
                </a:cubicBezTo>
                <a:cubicBezTo>
                  <a:pt x="862" y="113"/>
                  <a:pt x="863" y="113"/>
                  <a:pt x="863" y="113"/>
                </a:cubicBezTo>
                <a:cubicBezTo>
                  <a:pt x="864" y="112"/>
                  <a:pt x="866" y="111"/>
                  <a:pt x="867" y="111"/>
                </a:cubicBezTo>
                <a:cubicBezTo>
                  <a:pt x="867" y="111"/>
                  <a:pt x="867" y="111"/>
                  <a:pt x="868" y="111"/>
                </a:cubicBezTo>
                <a:cubicBezTo>
                  <a:pt x="868" y="111"/>
                  <a:pt x="868" y="111"/>
                  <a:pt x="869" y="111"/>
                </a:cubicBezTo>
                <a:cubicBezTo>
                  <a:pt x="869" y="111"/>
                  <a:pt x="869" y="111"/>
                  <a:pt x="870" y="111"/>
                </a:cubicBezTo>
                <a:cubicBezTo>
                  <a:pt x="870" y="111"/>
                  <a:pt x="871" y="111"/>
                  <a:pt x="871" y="112"/>
                </a:cubicBezTo>
                <a:cubicBezTo>
                  <a:pt x="872" y="112"/>
                  <a:pt x="872" y="112"/>
                  <a:pt x="872" y="112"/>
                </a:cubicBezTo>
                <a:cubicBezTo>
                  <a:pt x="873" y="112"/>
                  <a:pt x="873" y="112"/>
                  <a:pt x="873" y="112"/>
                </a:cubicBezTo>
                <a:cubicBezTo>
                  <a:pt x="874" y="112"/>
                  <a:pt x="875" y="111"/>
                  <a:pt x="876" y="112"/>
                </a:cubicBezTo>
                <a:cubicBezTo>
                  <a:pt x="876" y="112"/>
                  <a:pt x="876" y="112"/>
                  <a:pt x="877" y="112"/>
                </a:cubicBezTo>
                <a:cubicBezTo>
                  <a:pt x="877" y="112"/>
                  <a:pt x="877" y="112"/>
                  <a:pt x="877" y="112"/>
                </a:cubicBezTo>
                <a:cubicBezTo>
                  <a:pt x="877" y="112"/>
                  <a:pt x="878" y="112"/>
                  <a:pt x="879" y="112"/>
                </a:cubicBezTo>
                <a:cubicBezTo>
                  <a:pt x="880" y="112"/>
                  <a:pt x="880" y="112"/>
                  <a:pt x="881" y="112"/>
                </a:cubicBezTo>
                <a:cubicBezTo>
                  <a:pt x="882" y="113"/>
                  <a:pt x="882" y="113"/>
                  <a:pt x="883" y="113"/>
                </a:cubicBezTo>
                <a:cubicBezTo>
                  <a:pt x="883" y="113"/>
                  <a:pt x="884" y="113"/>
                  <a:pt x="884" y="113"/>
                </a:cubicBezTo>
                <a:cubicBezTo>
                  <a:pt x="885" y="113"/>
                  <a:pt x="885" y="114"/>
                  <a:pt x="886" y="114"/>
                </a:cubicBezTo>
                <a:cubicBezTo>
                  <a:pt x="887" y="114"/>
                  <a:pt x="888" y="114"/>
                  <a:pt x="889" y="114"/>
                </a:cubicBezTo>
                <a:cubicBezTo>
                  <a:pt x="889" y="114"/>
                  <a:pt x="889" y="114"/>
                  <a:pt x="889" y="114"/>
                </a:cubicBezTo>
                <a:cubicBezTo>
                  <a:pt x="889" y="114"/>
                  <a:pt x="889" y="114"/>
                  <a:pt x="889" y="114"/>
                </a:cubicBezTo>
                <a:cubicBezTo>
                  <a:pt x="890" y="114"/>
                  <a:pt x="890" y="115"/>
                  <a:pt x="891" y="115"/>
                </a:cubicBezTo>
                <a:cubicBezTo>
                  <a:pt x="891" y="116"/>
                  <a:pt x="891" y="116"/>
                  <a:pt x="891" y="117"/>
                </a:cubicBezTo>
                <a:cubicBezTo>
                  <a:pt x="891" y="118"/>
                  <a:pt x="891" y="118"/>
                  <a:pt x="890" y="119"/>
                </a:cubicBezTo>
                <a:cubicBezTo>
                  <a:pt x="890" y="119"/>
                  <a:pt x="890" y="119"/>
                  <a:pt x="890" y="119"/>
                </a:cubicBezTo>
                <a:cubicBezTo>
                  <a:pt x="890" y="120"/>
                  <a:pt x="890" y="120"/>
                  <a:pt x="889" y="121"/>
                </a:cubicBezTo>
                <a:cubicBezTo>
                  <a:pt x="889" y="121"/>
                  <a:pt x="889" y="121"/>
                  <a:pt x="888" y="121"/>
                </a:cubicBezTo>
                <a:cubicBezTo>
                  <a:pt x="888" y="121"/>
                  <a:pt x="887" y="121"/>
                  <a:pt x="887" y="120"/>
                </a:cubicBezTo>
                <a:cubicBezTo>
                  <a:pt x="887" y="121"/>
                  <a:pt x="887" y="121"/>
                  <a:pt x="887" y="121"/>
                </a:cubicBezTo>
                <a:cubicBezTo>
                  <a:pt x="887" y="121"/>
                  <a:pt x="887" y="121"/>
                  <a:pt x="886" y="121"/>
                </a:cubicBezTo>
                <a:cubicBezTo>
                  <a:pt x="886" y="121"/>
                  <a:pt x="885" y="121"/>
                  <a:pt x="884" y="121"/>
                </a:cubicBezTo>
                <a:cubicBezTo>
                  <a:pt x="884" y="121"/>
                  <a:pt x="884" y="121"/>
                  <a:pt x="884" y="121"/>
                </a:cubicBezTo>
                <a:cubicBezTo>
                  <a:pt x="883" y="122"/>
                  <a:pt x="883" y="122"/>
                  <a:pt x="883" y="122"/>
                </a:cubicBezTo>
                <a:cubicBezTo>
                  <a:pt x="883" y="122"/>
                  <a:pt x="882" y="122"/>
                  <a:pt x="882" y="123"/>
                </a:cubicBezTo>
                <a:cubicBezTo>
                  <a:pt x="882" y="123"/>
                  <a:pt x="882" y="123"/>
                  <a:pt x="881" y="123"/>
                </a:cubicBezTo>
                <a:cubicBezTo>
                  <a:pt x="881" y="123"/>
                  <a:pt x="880" y="123"/>
                  <a:pt x="880" y="123"/>
                </a:cubicBezTo>
                <a:cubicBezTo>
                  <a:pt x="880" y="124"/>
                  <a:pt x="880" y="124"/>
                  <a:pt x="879" y="124"/>
                </a:cubicBezTo>
                <a:cubicBezTo>
                  <a:pt x="879" y="125"/>
                  <a:pt x="879" y="125"/>
                  <a:pt x="879" y="125"/>
                </a:cubicBezTo>
                <a:cubicBezTo>
                  <a:pt x="879" y="125"/>
                  <a:pt x="880" y="125"/>
                  <a:pt x="880" y="125"/>
                </a:cubicBezTo>
                <a:cubicBezTo>
                  <a:pt x="881" y="125"/>
                  <a:pt x="881" y="125"/>
                  <a:pt x="882" y="125"/>
                </a:cubicBezTo>
                <a:cubicBezTo>
                  <a:pt x="883" y="125"/>
                  <a:pt x="883" y="125"/>
                  <a:pt x="884" y="126"/>
                </a:cubicBezTo>
                <a:cubicBezTo>
                  <a:pt x="884" y="128"/>
                  <a:pt x="883" y="128"/>
                  <a:pt x="882" y="129"/>
                </a:cubicBezTo>
                <a:cubicBezTo>
                  <a:pt x="882" y="129"/>
                  <a:pt x="881" y="129"/>
                  <a:pt x="881" y="129"/>
                </a:cubicBezTo>
                <a:cubicBezTo>
                  <a:pt x="881" y="130"/>
                  <a:pt x="881" y="130"/>
                  <a:pt x="881" y="130"/>
                </a:cubicBezTo>
                <a:cubicBezTo>
                  <a:pt x="880" y="131"/>
                  <a:pt x="880" y="132"/>
                  <a:pt x="879" y="133"/>
                </a:cubicBezTo>
                <a:cubicBezTo>
                  <a:pt x="879" y="133"/>
                  <a:pt x="878" y="133"/>
                  <a:pt x="878" y="134"/>
                </a:cubicBezTo>
                <a:cubicBezTo>
                  <a:pt x="878" y="134"/>
                  <a:pt x="878" y="135"/>
                  <a:pt x="877" y="135"/>
                </a:cubicBezTo>
                <a:cubicBezTo>
                  <a:pt x="877" y="136"/>
                  <a:pt x="876" y="136"/>
                  <a:pt x="875" y="136"/>
                </a:cubicBezTo>
                <a:cubicBezTo>
                  <a:pt x="875" y="136"/>
                  <a:pt x="874" y="137"/>
                  <a:pt x="874" y="137"/>
                </a:cubicBezTo>
                <a:cubicBezTo>
                  <a:pt x="873" y="137"/>
                  <a:pt x="873" y="137"/>
                  <a:pt x="873" y="137"/>
                </a:cubicBezTo>
                <a:cubicBezTo>
                  <a:pt x="873" y="137"/>
                  <a:pt x="871" y="138"/>
                  <a:pt x="870" y="138"/>
                </a:cubicBezTo>
                <a:cubicBezTo>
                  <a:pt x="870" y="138"/>
                  <a:pt x="869" y="137"/>
                  <a:pt x="869" y="137"/>
                </a:cubicBezTo>
                <a:cubicBezTo>
                  <a:pt x="868" y="137"/>
                  <a:pt x="868" y="136"/>
                  <a:pt x="868" y="136"/>
                </a:cubicBezTo>
                <a:cubicBezTo>
                  <a:pt x="868" y="136"/>
                  <a:pt x="867" y="136"/>
                  <a:pt x="867" y="136"/>
                </a:cubicBezTo>
                <a:cubicBezTo>
                  <a:pt x="867" y="136"/>
                  <a:pt x="866" y="136"/>
                  <a:pt x="866" y="136"/>
                </a:cubicBezTo>
                <a:cubicBezTo>
                  <a:pt x="866" y="136"/>
                  <a:pt x="865" y="136"/>
                  <a:pt x="865" y="136"/>
                </a:cubicBezTo>
                <a:cubicBezTo>
                  <a:pt x="865" y="136"/>
                  <a:pt x="865" y="136"/>
                  <a:pt x="864" y="136"/>
                </a:cubicBezTo>
                <a:cubicBezTo>
                  <a:pt x="864" y="136"/>
                  <a:pt x="864" y="136"/>
                  <a:pt x="864" y="136"/>
                </a:cubicBezTo>
                <a:cubicBezTo>
                  <a:pt x="863" y="136"/>
                  <a:pt x="862" y="136"/>
                  <a:pt x="861" y="136"/>
                </a:cubicBezTo>
                <a:cubicBezTo>
                  <a:pt x="860" y="135"/>
                  <a:pt x="860" y="134"/>
                  <a:pt x="861" y="133"/>
                </a:cubicBezTo>
                <a:cubicBezTo>
                  <a:pt x="861" y="133"/>
                  <a:pt x="860" y="131"/>
                  <a:pt x="858" y="131"/>
                </a:cubicBezTo>
                <a:cubicBezTo>
                  <a:pt x="858" y="131"/>
                  <a:pt x="858" y="130"/>
                  <a:pt x="858" y="130"/>
                </a:cubicBezTo>
                <a:cubicBezTo>
                  <a:pt x="857" y="130"/>
                  <a:pt x="857" y="130"/>
                  <a:pt x="856" y="129"/>
                </a:cubicBezTo>
                <a:cubicBezTo>
                  <a:pt x="856" y="128"/>
                  <a:pt x="856" y="128"/>
                  <a:pt x="856" y="128"/>
                </a:cubicBezTo>
                <a:cubicBezTo>
                  <a:pt x="856" y="127"/>
                  <a:pt x="856" y="127"/>
                  <a:pt x="856" y="127"/>
                </a:cubicBezTo>
                <a:cubicBezTo>
                  <a:pt x="856" y="126"/>
                  <a:pt x="856" y="126"/>
                  <a:pt x="856" y="126"/>
                </a:cubicBezTo>
                <a:cubicBezTo>
                  <a:pt x="855" y="125"/>
                  <a:pt x="855" y="125"/>
                  <a:pt x="855" y="124"/>
                </a:cubicBezTo>
                <a:cubicBezTo>
                  <a:pt x="855" y="123"/>
                  <a:pt x="855" y="122"/>
                  <a:pt x="855" y="122"/>
                </a:cubicBezTo>
                <a:cubicBezTo>
                  <a:pt x="856" y="121"/>
                  <a:pt x="856" y="121"/>
                  <a:pt x="856" y="121"/>
                </a:cubicBezTo>
                <a:cubicBezTo>
                  <a:pt x="856" y="120"/>
                  <a:pt x="856" y="119"/>
                  <a:pt x="857" y="118"/>
                </a:cubicBezTo>
                <a:cubicBezTo>
                  <a:pt x="858" y="118"/>
                  <a:pt x="858" y="118"/>
                  <a:pt x="858" y="118"/>
                </a:cubicBezTo>
                <a:cubicBezTo>
                  <a:pt x="858" y="117"/>
                  <a:pt x="858" y="117"/>
                  <a:pt x="858" y="116"/>
                </a:cubicBezTo>
                <a:close/>
                <a:moveTo>
                  <a:pt x="879" y="123"/>
                </a:moveTo>
                <a:cubicBezTo>
                  <a:pt x="879" y="123"/>
                  <a:pt x="879" y="123"/>
                  <a:pt x="879" y="123"/>
                </a:cubicBezTo>
                <a:cubicBezTo>
                  <a:pt x="879" y="123"/>
                  <a:pt x="879" y="123"/>
                  <a:pt x="879" y="123"/>
                </a:cubicBezTo>
                <a:cubicBezTo>
                  <a:pt x="879" y="123"/>
                  <a:pt x="879" y="123"/>
                  <a:pt x="879" y="123"/>
                </a:cubicBezTo>
                <a:close/>
                <a:moveTo>
                  <a:pt x="871" y="100"/>
                </a:moveTo>
                <a:cubicBezTo>
                  <a:pt x="870" y="100"/>
                  <a:pt x="870" y="99"/>
                  <a:pt x="871" y="98"/>
                </a:cubicBezTo>
                <a:cubicBezTo>
                  <a:pt x="871" y="98"/>
                  <a:pt x="871" y="97"/>
                  <a:pt x="872" y="97"/>
                </a:cubicBezTo>
                <a:cubicBezTo>
                  <a:pt x="872" y="97"/>
                  <a:pt x="872" y="97"/>
                  <a:pt x="872" y="97"/>
                </a:cubicBezTo>
                <a:cubicBezTo>
                  <a:pt x="872" y="96"/>
                  <a:pt x="872" y="96"/>
                  <a:pt x="872" y="96"/>
                </a:cubicBezTo>
                <a:cubicBezTo>
                  <a:pt x="872" y="95"/>
                  <a:pt x="873" y="94"/>
                  <a:pt x="874" y="94"/>
                </a:cubicBezTo>
                <a:cubicBezTo>
                  <a:pt x="874" y="94"/>
                  <a:pt x="874" y="94"/>
                  <a:pt x="875" y="94"/>
                </a:cubicBezTo>
                <a:cubicBezTo>
                  <a:pt x="875" y="94"/>
                  <a:pt x="876" y="94"/>
                  <a:pt x="876" y="94"/>
                </a:cubicBezTo>
                <a:cubicBezTo>
                  <a:pt x="877" y="94"/>
                  <a:pt x="878" y="94"/>
                  <a:pt x="879" y="94"/>
                </a:cubicBezTo>
                <a:cubicBezTo>
                  <a:pt x="880" y="94"/>
                  <a:pt x="880" y="94"/>
                  <a:pt x="880" y="94"/>
                </a:cubicBezTo>
                <a:cubicBezTo>
                  <a:pt x="880" y="94"/>
                  <a:pt x="880" y="94"/>
                  <a:pt x="880" y="94"/>
                </a:cubicBezTo>
                <a:cubicBezTo>
                  <a:pt x="881" y="95"/>
                  <a:pt x="881" y="95"/>
                  <a:pt x="881" y="95"/>
                </a:cubicBezTo>
                <a:cubicBezTo>
                  <a:pt x="881" y="95"/>
                  <a:pt x="881" y="95"/>
                  <a:pt x="881" y="95"/>
                </a:cubicBezTo>
                <a:cubicBezTo>
                  <a:pt x="880" y="94"/>
                  <a:pt x="880" y="94"/>
                  <a:pt x="880" y="94"/>
                </a:cubicBezTo>
                <a:cubicBezTo>
                  <a:pt x="881" y="93"/>
                  <a:pt x="881" y="93"/>
                  <a:pt x="881" y="93"/>
                </a:cubicBezTo>
                <a:cubicBezTo>
                  <a:pt x="882" y="93"/>
                  <a:pt x="882" y="93"/>
                  <a:pt x="882" y="93"/>
                </a:cubicBezTo>
                <a:cubicBezTo>
                  <a:pt x="882" y="92"/>
                  <a:pt x="883" y="92"/>
                  <a:pt x="883" y="92"/>
                </a:cubicBezTo>
                <a:cubicBezTo>
                  <a:pt x="884" y="92"/>
                  <a:pt x="885" y="92"/>
                  <a:pt x="886" y="93"/>
                </a:cubicBezTo>
                <a:cubicBezTo>
                  <a:pt x="886" y="93"/>
                  <a:pt x="887" y="93"/>
                  <a:pt x="888" y="93"/>
                </a:cubicBezTo>
                <a:cubicBezTo>
                  <a:pt x="891" y="93"/>
                  <a:pt x="891" y="93"/>
                  <a:pt x="891" y="93"/>
                </a:cubicBezTo>
                <a:cubicBezTo>
                  <a:pt x="891" y="93"/>
                  <a:pt x="891" y="93"/>
                  <a:pt x="891" y="93"/>
                </a:cubicBezTo>
                <a:cubicBezTo>
                  <a:pt x="891" y="93"/>
                  <a:pt x="891" y="93"/>
                  <a:pt x="892" y="92"/>
                </a:cubicBezTo>
                <a:cubicBezTo>
                  <a:pt x="892" y="92"/>
                  <a:pt x="893" y="92"/>
                  <a:pt x="895" y="92"/>
                </a:cubicBezTo>
                <a:cubicBezTo>
                  <a:pt x="895" y="92"/>
                  <a:pt x="896" y="92"/>
                  <a:pt x="896" y="92"/>
                </a:cubicBezTo>
                <a:cubicBezTo>
                  <a:pt x="897" y="92"/>
                  <a:pt x="897" y="92"/>
                  <a:pt x="897" y="92"/>
                </a:cubicBezTo>
                <a:cubicBezTo>
                  <a:pt x="898" y="91"/>
                  <a:pt x="899" y="90"/>
                  <a:pt x="900" y="91"/>
                </a:cubicBezTo>
                <a:cubicBezTo>
                  <a:pt x="900" y="91"/>
                  <a:pt x="900" y="91"/>
                  <a:pt x="900" y="91"/>
                </a:cubicBezTo>
                <a:cubicBezTo>
                  <a:pt x="900" y="91"/>
                  <a:pt x="900" y="91"/>
                  <a:pt x="900" y="91"/>
                </a:cubicBezTo>
                <a:cubicBezTo>
                  <a:pt x="900" y="91"/>
                  <a:pt x="900" y="91"/>
                  <a:pt x="900" y="91"/>
                </a:cubicBezTo>
                <a:cubicBezTo>
                  <a:pt x="900" y="91"/>
                  <a:pt x="900" y="91"/>
                  <a:pt x="900" y="91"/>
                </a:cubicBezTo>
                <a:cubicBezTo>
                  <a:pt x="900" y="91"/>
                  <a:pt x="900" y="91"/>
                  <a:pt x="900" y="91"/>
                </a:cubicBezTo>
                <a:cubicBezTo>
                  <a:pt x="901" y="92"/>
                  <a:pt x="901" y="92"/>
                  <a:pt x="901" y="93"/>
                </a:cubicBezTo>
                <a:cubicBezTo>
                  <a:pt x="901" y="93"/>
                  <a:pt x="901" y="93"/>
                  <a:pt x="901" y="93"/>
                </a:cubicBezTo>
                <a:cubicBezTo>
                  <a:pt x="902" y="94"/>
                  <a:pt x="902" y="94"/>
                  <a:pt x="902" y="94"/>
                </a:cubicBezTo>
                <a:cubicBezTo>
                  <a:pt x="903" y="95"/>
                  <a:pt x="904" y="97"/>
                  <a:pt x="903" y="98"/>
                </a:cubicBezTo>
                <a:cubicBezTo>
                  <a:pt x="903" y="99"/>
                  <a:pt x="903" y="99"/>
                  <a:pt x="903" y="99"/>
                </a:cubicBezTo>
                <a:cubicBezTo>
                  <a:pt x="902" y="99"/>
                  <a:pt x="902" y="99"/>
                  <a:pt x="902" y="99"/>
                </a:cubicBezTo>
                <a:cubicBezTo>
                  <a:pt x="902" y="100"/>
                  <a:pt x="902" y="100"/>
                  <a:pt x="902" y="101"/>
                </a:cubicBezTo>
                <a:cubicBezTo>
                  <a:pt x="902" y="101"/>
                  <a:pt x="902" y="102"/>
                  <a:pt x="902" y="102"/>
                </a:cubicBezTo>
                <a:cubicBezTo>
                  <a:pt x="903" y="103"/>
                  <a:pt x="903" y="103"/>
                  <a:pt x="903" y="104"/>
                </a:cubicBezTo>
                <a:cubicBezTo>
                  <a:pt x="903" y="105"/>
                  <a:pt x="902" y="106"/>
                  <a:pt x="901" y="107"/>
                </a:cubicBezTo>
                <a:cubicBezTo>
                  <a:pt x="901" y="107"/>
                  <a:pt x="901" y="108"/>
                  <a:pt x="901" y="108"/>
                </a:cubicBezTo>
                <a:cubicBezTo>
                  <a:pt x="901" y="109"/>
                  <a:pt x="901" y="109"/>
                  <a:pt x="900" y="109"/>
                </a:cubicBezTo>
                <a:cubicBezTo>
                  <a:pt x="900" y="110"/>
                  <a:pt x="899" y="110"/>
                  <a:pt x="899" y="110"/>
                </a:cubicBezTo>
                <a:cubicBezTo>
                  <a:pt x="898" y="111"/>
                  <a:pt x="898" y="111"/>
                  <a:pt x="897" y="111"/>
                </a:cubicBezTo>
                <a:cubicBezTo>
                  <a:pt x="897" y="111"/>
                  <a:pt x="896" y="111"/>
                  <a:pt x="896" y="111"/>
                </a:cubicBezTo>
                <a:cubicBezTo>
                  <a:pt x="896" y="111"/>
                  <a:pt x="895" y="111"/>
                  <a:pt x="894" y="111"/>
                </a:cubicBezTo>
                <a:cubicBezTo>
                  <a:pt x="894" y="111"/>
                  <a:pt x="894" y="111"/>
                  <a:pt x="894" y="111"/>
                </a:cubicBezTo>
                <a:cubicBezTo>
                  <a:pt x="894" y="111"/>
                  <a:pt x="893" y="111"/>
                  <a:pt x="893" y="110"/>
                </a:cubicBezTo>
                <a:cubicBezTo>
                  <a:pt x="892" y="110"/>
                  <a:pt x="892" y="110"/>
                  <a:pt x="892" y="110"/>
                </a:cubicBezTo>
                <a:cubicBezTo>
                  <a:pt x="892" y="110"/>
                  <a:pt x="892" y="110"/>
                  <a:pt x="892" y="111"/>
                </a:cubicBezTo>
                <a:cubicBezTo>
                  <a:pt x="892" y="111"/>
                  <a:pt x="891" y="111"/>
                  <a:pt x="891" y="111"/>
                </a:cubicBezTo>
                <a:cubicBezTo>
                  <a:pt x="891" y="111"/>
                  <a:pt x="891" y="111"/>
                  <a:pt x="891" y="111"/>
                </a:cubicBezTo>
                <a:cubicBezTo>
                  <a:pt x="891" y="111"/>
                  <a:pt x="891" y="111"/>
                  <a:pt x="891" y="111"/>
                </a:cubicBezTo>
                <a:cubicBezTo>
                  <a:pt x="891" y="111"/>
                  <a:pt x="891" y="111"/>
                  <a:pt x="891" y="111"/>
                </a:cubicBezTo>
                <a:cubicBezTo>
                  <a:pt x="891" y="111"/>
                  <a:pt x="891" y="111"/>
                  <a:pt x="891" y="111"/>
                </a:cubicBezTo>
                <a:cubicBezTo>
                  <a:pt x="890" y="111"/>
                  <a:pt x="890" y="110"/>
                  <a:pt x="889" y="110"/>
                </a:cubicBezTo>
                <a:cubicBezTo>
                  <a:pt x="889" y="110"/>
                  <a:pt x="889" y="110"/>
                  <a:pt x="889" y="110"/>
                </a:cubicBezTo>
                <a:cubicBezTo>
                  <a:pt x="888" y="109"/>
                  <a:pt x="887" y="108"/>
                  <a:pt x="886" y="107"/>
                </a:cubicBezTo>
                <a:cubicBezTo>
                  <a:pt x="886" y="106"/>
                  <a:pt x="886" y="105"/>
                  <a:pt x="886" y="105"/>
                </a:cubicBezTo>
                <a:cubicBezTo>
                  <a:pt x="886" y="105"/>
                  <a:pt x="886" y="105"/>
                  <a:pt x="886" y="105"/>
                </a:cubicBezTo>
                <a:cubicBezTo>
                  <a:pt x="886" y="106"/>
                  <a:pt x="885" y="107"/>
                  <a:pt x="884" y="107"/>
                </a:cubicBezTo>
                <a:cubicBezTo>
                  <a:pt x="883" y="107"/>
                  <a:pt x="883" y="107"/>
                  <a:pt x="882" y="107"/>
                </a:cubicBezTo>
                <a:cubicBezTo>
                  <a:pt x="882" y="106"/>
                  <a:pt x="882" y="106"/>
                  <a:pt x="882" y="106"/>
                </a:cubicBezTo>
                <a:cubicBezTo>
                  <a:pt x="881" y="105"/>
                  <a:pt x="881" y="105"/>
                  <a:pt x="881" y="104"/>
                </a:cubicBezTo>
                <a:cubicBezTo>
                  <a:pt x="881" y="104"/>
                  <a:pt x="880" y="104"/>
                  <a:pt x="880" y="103"/>
                </a:cubicBezTo>
                <a:cubicBezTo>
                  <a:pt x="880" y="102"/>
                  <a:pt x="880" y="102"/>
                  <a:pt x="880" y="101"/>
                </a:cubicBezTo>
                <a:cubicBezTo>
                  <a:pt x="880" y="101"/>
                  <a:pt x="880" y="101"/>
                  <a:pt x="880" y="101"/>
                </a:cubicBezTo>
                <a:cubicBezTo>
                  <a:pt x="880" y="101"/>
                  <a:pt x="880" y="101"/>
                  <a:pt x="879" y="101"/>
                </a:cubicBezTo>
                <a:cubicBezTo>
                  <a:pt x="879" y="101"/>
                  <a:pt x="878" y="101"/>
                  <a:pt x="878" y="101"/>
                </a:cubicBezTo>
                <a:cubicBezTo>
                  <a:pt x="877" y="101"/>
                  <a:pt x="877" y="101"/>
                  <a:pt x="877" y="101"/>
                </a:cubicBezTo>
                <a:cubicBezTo>
                  <a:pt x="876" y="101"/>
                  <a:pt x="876" y="101"/>
                  <a:pt x="876" y="101"/>
                </a:cubicBezTo>
                <a:cubicBezTo>
                  <a:pt x="876" y="101"/>
                  <a:pt x="876" y="101"/>
                  <a:pt x="875" y="101"/>
                </a:cubicBezTo>
                <a:cubicBezTo>
                  <a:pt x="875" y="101"/>
                  <a:pt x="874" y="101"/>
                  <a:pt x="874" y="101"/>
                </a:cubicBezTo>
                <a:cubicBezTo>
                  <a:pt x="872" y="102"/>
                  <a:pt x="871" y="101"/>
                  <a:pt x="871" y="100"/>
                </a:cubicBezTo>
                <a:close/>
                <a:moveTo>
                  <a:pt x="894" y="110"/>
                </a:moveTo>
                <a:cubicBezTo>
                  <a:pt x="894" y="110"/>
                  <a:pt x="894" y="110"/>
                  <a:pt x="894" y="110"/>
                </a:cubicBezTo>
                <a:cubicBezTo>
                  <a:pt x="894" y="110"/>
                  <a:pt x="894" y="110"/>
                  <a:pt x="894" y="110"/>
                </a:cubicBezTo>
                <a:close/>
                <a:moveTo>
                  <a:pt x="835" y="140"/>
                </a:moveTo>
                <a:cubicBezTo>
                  <a:pt x="835" y="140"/>
                  <a:pt x="836" y="140"/>
                  <a:pt x="836" y="141"/>
                </a:cubicBezTo>
                <a:cubicBezTo>
                  <a:pt x="837" y="141"/>
                  <a:pt x="837" y="141"/>
                  <a:pt x="837" y="140"/>
                </a:cubicBezTo>
                <a:cubicBezTo>
                  <a:pt x="838" y="140"/>
                  <a:pt x="838" y="140"/>
                  <a:pt x="839" y="141"/>
                </a:cubicBezTo>
                <a:cubicBezTo>
                  <a:pt x="839" y="141"/>
                  <a:pt x="839" y="141"/>
                  <a:pt x="839" y="141"/>
                </a:cubicBezTo>
                <a:cubicBezTo>
                  <a:pt x="840" y="141"/>
                  <a:pt x="841" y="141"/>
                  <a:pt x="841" y="142"/>
                </a:cubicBezTo>
                <a:cubicBezTo>
                  <a:pt x="841" y="142"/>
                  <a:pt x="842" y="142"/>
                  <a:pt x="842" y="143"/>
                </a:cubicBezTo>
                <a:cubicBezTo>
                  <a:pt x="842" y="143"/>
                  <a:pt x="843" y="144"/>
                  <a:pt x="843" y="145"/>
                </a:cubicBezTo>
                <a:cubicBezTo>
                  <a:pt x="843" y="145"/>
                  <a:pt x="843" y="146"/>
                  <a:pt x="842" y="147"/>
                </a:cubicBezTo>
                <a:cubicBezTo>
                  <a:pt x="841" y="148"/>
                  <a:pt x="840" y="148"/>
                  <a:pt x="839" y="148"/>
                </a:cubicBezTo>
                <a:cubicBezTo>
                  <a:pt x="839" y="148"/>
                  <a:pt x="839" y="148"/>
                  <a:pt x="839" y="148"/>
                </a:cubicBezTo>
                <a:cubicBezTo>
                  <a:pt x="838" y="148"/>
                  <a:pt x="838" y="148"/>
                  <a:pt x="837" y="148"/>
                </a:cubicBezTo>
                <a:cubicBezTo>
                  <a:pt x="837" y="148"/>
                  <a:pt x="837" y="148"/>
                  <a:pt x="837" y="148"/>
                </a:cubicBezTo>
                <a:cubicBezTo>
                  <a:pt x="837" y="148"/>
                  <a:pt x="837" y="148"/>
                  <a:pt x="837" y="148"/>
                </a:cubicBezTo>
                <a:cubicBezTo>
                  <a:pt x="836" y="148"/>
                  <a:pt x="836" y="148"/>
                  <a:pt x="835" y="147"/>
                </a:cubicBezTo>
                <a:cubicBezTo>
                  <a:pt x="835" y="147"/>
                  <a:pt x="835" y="146"/>
                  <a:pt x="835" y="146"/>
                </a:cubicBezTo>
                <a:cubicBezTo>
                  <a:pt x="835" y="146"/>
                  <a:pt x="834" y="145"/>
                  <a:pt x="834" y="145"/>
                </a:cubicBezTo>
                <a:cubicBezTo>
                  <a:pt x="833" y="145"/>
                  <a:pt x="832" y="145"/>
                  <a:pt x="832" y="144"/>
                </a:cubicBezTo>
                <a:cubicBezTo>
                  <a:pt x="832" y="144"/>
                  <a:pt x="832" y="144"/>
                  <a:pt x="832" y="144"/>
                </a:cubicBezTo>
                <a:cubicBezTo>
                  <a:pt x="832" y="143"/>
                  <a:pt x="832" y="143"/>
                  <a:pt x="832" y="143"/>
                </a:cubicBezTo>
                <a:cubicBezTo>
                  <a:pt x="832" y="143"/>
                  <a:pt x="832" y="143"/>
                  <a:pt x="831" y="143"/>
                </a:cubicBezTo>
                <a:cubicBezTo>
                  <a:pt x="831" y="142"/>
                  <a:pt x="832" y="142"/>
                  <a:pt x="832" y="141"/>
                </a:cubicBezTo>
                <a:cubicBezTo>
                  <a:pt x="832" y="141"/>
                  <a:pt x="832" y="141"/>
                  <a:pt x="832" y="141"/>
                </a:cubicBezTo>
                <a:cubicBezTo>
                  <a:pt x="833" y="140"/>
                  <a:pt x="834" y="140"/>
                  <a:pt x="835" y="140"/>
                </a:cubicBezTo>
                <a:close/>
                <a:moveTo>
                  <a:pt x="839" y="147"/>
                </a:moveTo>
                <a:cubicBezTo>
                  <a:pt x="839" y="147"/>
                  <a:pt x="839" y="147"/>
                  <a:pt x="839" y="147"/>
                </a:cubicBezTo>
                <a:cubicBezTo>
                  <a:pt x="839" y="147"/>
                  <a:pt x="839" y="147"/>
                  <a:pt x="839" y="147"/>
                </a:cubicBezTo>
                <a:close/>
                <a:moveTo>
                  <a:pt x="788" y="172"/>
                </a:moveTo>
                <a:cubicBezTo>
                  <a:pt x="788" y="171"/>
                  <a:pt x="788" y="171"/>
                  <a:pt x="788" y="170"/>
                </a:cubicBezTo>
                <a:cubicBezTo>
                  <a:pt x="788" y="170"/>
                  <a:pt x="788" y="170"/>
                  <a:pt x="788" y="170"/>
                </a:cubicBezTo>
                <a:cubicBezTo>
                  <a:pt x="789" y="170"/>
                  <a:pt x="789" y="169"/>
                  <a:pt x="789" y="169"/>
                </a:cubicBezTo>
                <a:cubicBezTo>
                  <a:pt x="790" y="169"/>
                  <a:pt x="790" y="169"/>
                  <a:pt x="790" y="169"/>
                </a:cubicBezTo>
                <a:cubicBezTo>
                  <a:pt x="791" y="168"/>
                  <a:pt x="791" y="168"/>
                  <a:pt x="792" y="168"/>
                </a:cubicBezTo>
                <a:cubicBezTo>
                  <a:pt x="792" y="167"/>
                  <a:pt x="793" y="167"/>
                  <a:pt x="793" y="166"/>
                </a:cubicBezTo>
                <a:cubicBezTo>
                  <a:pt x="793" y="166"/>
                  <a:pt x="793" y="166"/>
                  <a:pt x="793" y="166"/>
                </a:cubicBezTo>
                <a:cubicBezTo>
                  <a:pt x="794" y="165"/>
                  <a:pt x="796" y="164"/>
                  <a:pt x="797" y="163"/>
                </a:cubicBezTo>
                <a:cubicBezTo>
                  <a:pt x="798" y="163"/>
                  <a:pt x="798" y="163"/>
                  <a:pt x="798" y="163"/>
                </a:cubicBezTo>
                <a:cubicBezTo>
                  <a:pt x="799" y="162"/>
                  <a:pt x="800" y="161"/>
                  <a:pt x="800" y="160"/>
                </a:cubicBezTo>
                <a:cubicBezTo>
                  <a:pt x="800" y="160"/>
                  <a:pt x="800" y="159"/>
                  <a:pt x="800" y="159"/>
                </a:cubicBezTo>
                <a:cubicBezTo>
                  <a:pt x="799" y="158"/>
                  <a:pt x="799" y="158"/>
                  <a:pt x="798" y="158"/>
                </a:cubicBezTo>
                <a:cubicBezTo>
                  <a:pt x="797" y="158"/>
                  <a:pt x="796" y="158"/>
                  <a:pt x="795" y="159"/>
                </a:cubicBezTo>
                <a:cubicBezTo>
                  <a:pt x="795" y="159"/>
                  <a:pt x="795" y="159"/>
                  <a:pt x="794" y="159"/>
                </a:cubicBezTo>
                <a:cubicBezTo>
                  <a:pt x="794" y="159"/>
                  <a:pt x="794" y="159"/>
                  <a:pt x="793" y="159"/>
                </a:cubicBezTo>
                <a:cubicBezTo>
                  <a:pt x="793" y="160"/>
                  <a:pt x="793" y="160"/>
                  <a:pt x="792" y="160"/>
                </a:cubicBezTo>
                <a:cubicBezTo>
                  <a:pt x="792" y="160"/>
                  <a:pt x="791" y="160"/>
                  <a:pt x="790" y="160"/>
                </a:cubicBezTo>
                <a:cubicBezTo>
                  <a:pt x="788" y="160"/>
                  <a:pt x="787" y="161"/>
                  <a:pt x="786" y="162"/>
                </a:cubicBezTo>
                <a:cubicBezTo>
                  <a:pt x="785" y="162"/>
                  <a:pt x="785" y="162"/>
                  <a:pt x="785" y="162"/>
                </a:cubicBezTo>
                <a:cubicBezTo>
                  <a:pt x="784" y="163"/>
                  <a:pt x="784" y="163"/>
                  <a:pt x="783" y="164"/>
                </a:cubicBezTo>
                <a:cubicBezTo>
                  <a:pt x="782" y="164"/>
                  <a:pt x="781" y="164"/>
                  <a:pt x="780" y="165"/>
                </a:cubicBezTo>
                <a:cubicBezTo>
                  <a:pt x="779" y="166"/>
                  <a:pt x="778" y="167"/>
                  <a:pt x="776" y="169"/>
                </a:cubicBezTo>
                <a:cubicBezTo>
                  <a:pt x="776" y="169"/>
                  <a:pt x="775" y="171"/>
                  <a:pt x="776" y="172"/>
                </a:cubicBezTo>
                <a:cubicBezTo>
                  <a:pt x="777" y="173"/>
                  <a:pt x="778" y="173"/>
                  <a:pt x="778" y="173"/>
                </a:cubicBezTo>
                <a:cubicBezTo>
                  <a:pt x="779" y="173"/>
                  <a:pt x="779" y="173"/>
                  <a:pt x="779" y="173"/>
                </a:cubicBezTo>
                <a:cubicBezTo>
                  <a:pt x="779" y="173"/>
                  <a:pt x="779" y="173"/>
                  <a:pt x="779" y="173"/>
                </a:cubicBezTo>
                <a:cubicBezTo>
                  <a:pt x="779" y="173"/>
                  <a:pt x="780" y="173"/>
                  <a:pt x="780" y="174"/>
                </a:cubicBezTo>
                <a:cubicBezTo>
                  <a:pt x="780" y="174"/>
                  <a:pt x="780" y="175"/>
                  <a:pt x="781" y="175"/>
                </a:cubicBezTo>
                <a:cubicBezTo>
                  <a:pt x="781" y="175"/>
                  <a:pt x="781" y="176"/>
                  <a:pt x="781" y="176"/>
                </a:cubicBezTo>
                <a:cubicBezTo>
                  <a:pt x="783" y="176"/>
                  <a:pt x="783" y="175"/>
                  <a:pt x="784" y="174"/>
                </a:cubicBezTo>
                <a:cubicBezTo>
                  <a:pt x="784" y="174"/>
                  <a:pt x="784" y="174"/>
                  <a:pt x="784" y="174"/>
                </a:cubicBezTo>
                <a:cubicBezTo>
                  <a:pt x="784" y="173"/>
                  <a:pt x="785" y="173"/>
                  <a:pt x="785" y="173"/>
                </a:cubicBezTo>
                <a:cubicBezTo>
                  <a:pt x="786" y="173"/>
                  <a:pt x="787" y="173"/>
                  <a:pt x="788" y="172"/>
                </a:cubicBezTo>
                <a:close/>
                <a:moveTo>
                  <a:pt x="844" y="136"/>
                </a:moveTo>
                <a:cubicBezTo>
                  <a:pt x="845" y="136"/>
                  <a:pt x="845" y="136"/>
                  <a:pt x="846" y="136"/>
                </a:cubicBezTo>
                <a:cubicBezTo>
                  <a:pt x="846" y="136"/>
                  <a:pt x="846" y="136"/>
                  <a:pt x="846" y="136"/>
                </a:cubicBezTo>
                <a:cubicBezTo>
                  <a:pt x="847" y="136"/>
                  <a:pt x="848" y="136"/>
                  <a:pt x="848" y="136"/>
                </a:cubicBezTo>
                <a:cubicBezTo>
                  <a:pt x="849" y="135"/>
                  <a:pt x="849" y="134"/>
                  <a:pt x="849" y="134"/>
                </a:cubicBezTo>
                <a:cubicBezTo>
                  <a:pt x="849" y="132"/>
                  <a:pt x="848" y="131"/>
                  <a:pt x="847" y="131"/>
                </a:cubicBezTo>
                <a:cubicBezTo>
                  <a:pt x="847" y="131"/>
                  <a:pt x="847" y="131"/>
                  <a:pt x="847" y="131"/>
                </a:cubicBezTo>
                <a:cubicBezTo>
                  <a:pt x="846" y="132"/>
                  <a:pt x="845" y="132"/>
                  <a:pt x="844" y="133"/>
                </a:cubicBezTo>
                <a:cubicBezTo>
                  <a:pt x="844" y="133"/>
                  <a:pt x="844" y="133"/>
                  <a:pt x="844" y="133"/>
                </a:cubicBezTo>
                <a:cubicBezTo>
                  <a:pt x="844" y="133"/>
                  <a:pt x="844" y="134"/>
                  <a:pt x="844" y="134"/>
                </a:cubicBezTo>
                <a:cubicBezTo>
                  <a:pt x="844" y="134"/>
                  <a:pt x="844" y="134"/>
                  <a:pt x="844" y="135"/>
                </a:cubicBezTo>
                <a:cubicBezTo>
                  <a:pt x="844" y="135"/>
                  <a:pt x="844" y="135"/>
                  <a:pt x="844" y="136"/>
                </a:cubicBezTo>
                <a:close/>
                <a:moveTo>
                  <a:pt x="1156" y="451"/>
                </a:moveTo>
                <a:cubicBezTo>
                  <a:pt x="1156" y="451"/>
                  <a:pt x="1156" y="452"/>
                  <a:pt x="1156" y="452"/>
                </a:cubicBezTo>
                <a:cubicBezTo>
                  <a:pt x="1156" y="452"/>
                  <a:pt x="1156" y="451"/>
                  <a:pt x="1157" y="451"/>
                </a:cubicBezTo>
                <a:cubicBezTo>
                  <a:pt x="1157" y="451"/>
                  <a:pt x="1157" y="451"/>
                  <a:pt x="1158" y="452"/>
                </a:cubicBezTo>
                <a:cubicBezTo>
                  <a:pt x="1158" y="451"/>
                  <a:pt x="1158" y="451"/>
                  <a:pt x="1158" y="451"/>
                </a:cubicBezTo>
                <a:cubicBezTo>
                  <a:pt x="1158" y="450"/>
                  <a:pt x="1159" y="449"/>
                  <a:pt x="1159" y="449"/>
                </a:cubicBezTo>
                <a:cubicBezTo>
                  <a:pt x="1160" y="448"/>
                  <a:pt x="1161" y="447"/>
                  <a:pt x="1162" y="447"/>
                </a:cubicBezTo>
                <a:cubicBezTo>
                  <a:pt x="1162" y="447"/>
                  <a:pt x="1162" y="447"/>
                  <a:pt x="1163" y="447"/>
                </a:cubicBezTo>
                <a:cubicBezTo>
                  <a:pt x="1163" y="447"/>
                  <a:pt x="1164" y="447"/>
                  <a:pt x="1164" y="448"/>
                </a:cubicBezTo>
                <a:cubicBezTo>
                  <a:pt x="1164" y="448"/>
                  <a:pt x="1164" y="448"/>
                  <a:pt x="1164" y="448"/>
                </a:cubicBezTo>
                <a:cubicBezTo>
                  <a:pt x="1164" y="448"/>
                  <a:pt x="1164" y="448"/>
                  <a:pt x="1164" y="448"/>
                </a:cubicBezTo>
                <a:cubicBezTo>
                  <a:pt x="1164" y="450"/>
                  <a:pt x="1163" y="451"/>
                  <a:pt x="1162" y="452"/>
                </a:cubicBezTo>
                <a:cubicBezTo>
                  <a:pt x="1162" y="452"/>
                  <a:pt x="1161" y="453"/>
                  <a:pt x="1160" y="453"/>
                </a:cubicBezTo>
                <a:cubicBezTo>
                  <a:pt x="1159" y="453"/>
                  <a:pt x="1159" y="452"/>
                  <a:pt x="1158" y="452"/>
                </a:cubicBezTo>
                <a:cubicBezTo>
                  <a:pt x="1158" y="452"/>
                  <a:pt x="1158" y="452"/>
                  <a:pt x="1158" y="452"/>
                </a:cubicBezTo>
                <a:cubicBezTo>
                  <a:pt x="1158" y="452"/>
                  <a:pt x="1158" y="452"/>
                  <a:pt x="1158" y="452"/>
                </a:cubicBezTo>
                <a:cubicBezTo>
                  <a:pt x="1158" y="452"/>
                  <a:pt x="1158" y="453"/>
                  <a:pt x="1158" y="454"/>
                </a:cubicBezTo>
                <a:cubicBezTo>
                  <a:pt x="1159" y="453"/>
                  <a:pt x="1160" y="454"/>
                  <a:pt x="1160" y="455"/>
                </a:cubicBezTo>
                <a:cubicBezTo>
                  <a:pt x="1161" y="456"/>
                  <a:pt x="1161" y="456"/>
                  <a:pt x="1161" y="456"/>
                </a:cubicBezTo>
                <a:cubicBezTo>
                  <a:pt x="1161" y="456"/>
                  <a:pt x="1161" y="456"/>
                  <a:pt x="1161" y="456"/>
                </a:cubicBezTo>
                <a:cubicBezTo>
                  <a:pt x="1161" y="456"/>
                  <a:pt x="1161" y="456"/>
                  <a:pt x="1161" y="456"/>
                </a:cubicBezTo>
                <a:cubicBezTo>
                  <a:pt x="1161" y="456"/>
                  <a:pt x="1161" y="455"/>
                  <a:pt x="1162" y="454"/>
                </a:cubicBezTo>
                <a:cubicBezTo>
                  <a:pt x="1163" y="453"/>
                  <a:pt x="1164" y="452"/>
                  <a:pt x="1165" y="453"/>
                </a:cubicBezTo>
                <a:cubicBezTo>
                  <a:pt x="1166" y="453"/>
                  <a:pt x="1166" y="453"/>
                  <a:pt x="1166" y="454"/>
                </a:cubicBezTo>
                <a:cubicBezTo>
                  <a:pt x="1166" y="454"/>
                  <a:pt x="1167" y="454"/>
                  <a:pt x="1167" y="454"/>
                </a:cubicBezTo>
                <a:cubicBezTo>
                  <a:pt x="1167" y="454"/>
                  <a:pt x="1168" y="455"/>
                  <a:pt x="1168" y="455"/>
                </a:cubicBezTo>
                <a:cubicBezTo>
                  <a:pt x="1168" y="456"/>
                  <a:pt x="1168" y="456"/>
                  <a:pt x="1169" y="456"/>
                </a:cubicBezTo>
                <a:cubicBezTo>
                  <a:pt x="1169" y="457"/>
                  <a:pt x="1169" y="457"/>
                  <a:pt x="1169" y="457"/>
                </a:cubicBezTo>
                <a:cubicBezTo>
                  <a:pt x="1170" y="458"/>
                  <a:pt x="1171" y="459"/>
                  <a:pt x="1172" y="460"/>
                </a:cubicBezTo>
                <a:cubicBezTo>
                  <a:pt x="1172" y="460"/>
                  <a:pt x="1172" y="461"/>
                  <a:pt x="1172" y="461"/>
                </a:cubicBezTo>
                <a:cubicBezTo>
                  <a:pt x="1172" y="462"/>
                  <a:pt x="1171" y="462"/>
                  <a:pt x="1171" y="463"/>
                </a:cubicBezTo>
                <a:cubicBezTo>
                  <a:pt x="1170" y="463"/>
                  <a:pt x="1170" y="463"/>
                  <a:pt x="1169" y="463"/>
                </a:cubicBezTo>
                <a:cubicBezTo>
                  <a:pt x="1168" y="463"/>
                  <a:pt x="1168" y="462"/>
                  <a:pt x="1168" y="462"/>
                </a:cubicBezTo>
                <a:cubicBezTo>
                  <a:pt x="1168" y="462"/>
                  <a:pt x="1167" y="462"/>
                  <a:pt x="1167" y="462"/>
                </a:cubicBezTo>
                <a:cubicBezTo>
                  <a:pt x="1167" y="462"/>
                  <a:pt x="1167" y="462"/>
                  <a:pt x="1167" y="462"/>
                </a:cubicBezTo>
                <a:cubicBezTo>
                  <a:pt x="1168" y="463"/>
                  <a:pt x="1168" y="463"/>
                  <a:pt x="1168" y="463"/>
                </a:cubicBezTo>
                <a:cubicBezTo>
                  <a:pt x="1168" y="463"/>
                  <a:pt x="1168" y="464"/>
                  <a:pt x="1168" y="465"/>
                </a:cubicBezTo>
                <a:cubicBezTo>
                  <a:pt x="1168" y="465"/>
                  <a:pt x="1169" y="465"/>
                  <a:pt x="1169" y="466"/>
                </a:cubicBezTo>
                <a:cubicBezTo>
                  <a:pt x="1169" y="466"/>
                  <a:pt x="1169" y="466"/>
                  <a:pt x="1169" y="467"/>
                </a:cubicBezTo>
                <a:cubicBezTo>
                  <a:pt x="1169" y="468"/>
                  <a:pt x="1167" y="469"/>
                  <a:pt x="1166" y="469"/>
                </a:cubicBezTo>
                <a:cubicBezTo>
                  <a:pt x="1165" y="469"/>
                  <a:pt x="1164" y="469"/>
                  <a:pt x="1163" y="469"/>
                </a:cubicBezTo>
                <a:cubicBezTo>
                  <a:pt x="1163" y="469"/>
                  <a:pt x="1163" y="469"/>
                  <a:pt x="1163" y="469"/>
                </a:cubicBezTo>
                <a:cubicBezTo>
                  <a:pt x="1162" y="469"/>
                  <a:pt x="1162" y="469"/>
                  <a:pt x="1162" y="469"/>
                </a:cubicBezTo>
                <a:cubicBezTo>
                  <a:pt x="1162" y="469"/>
                  <a:pt x="1163" y="470"/>
                  <a:pt x="1163" y="471"/>
                </a:cubicBezTo>
                <a:cubicBezTo>
                  <a:pt x="1163" y="472"/>
                  <a:pt x="1162" y="473"/>
                  <a:pt x="1161" y="473"/>
                </a:cubicBezTo>
                <a:cubicBezTo>
                  <a:pt x="1160" y="473"/>
                  <a:pt x="1160" y="473"/>
                  <a:pt x="1159" y="473"/>
                </a:cubicBezTo>
                <a:cubicBezTo>
                  <a:pt x="1159" y="474"/>
                  <a:pt x="1159" y="475"/>
                  <a:pt x="1159" y="475"/>
                </a:cubicBezTo>
                <a:cubicBezTo>
                  <a:pt x="1159" y="476"/>
                  <a:pt x="1159" y="476"/>
                  <a:pt x="1159" y="476"/>
                </a:cubicBezTo>
                <a:cubicBezTo>
                  <a:pt x="1158" y="477"/>
                  <a:pt x="1158" y="477"/>
                  <a:pt x="1157" y="477"/>
                </a:cubicBezTo>
                <a:cubicBezTo>
                  <a:pt x="1157" y="477"/>
                  <a:pt x="1156" y="477"/>
                  <a:pt x="1156" y="477"/>
                </a:cubicBezTo>
                <a:cubicBezTo>
                  <a:pt x="1156" y="478"/>
                  <a:pt x="1155" y="478"/>
                  <a:pt x="1155" y="479"/>
                </a:cubicBezTo>
                <a:cubicBezTo>
                  <a:pt x="1155" y="479"/>
                  <a:pt x="1155" y="479"/>
                  <a:pt x="1155" y="479"/>
                </a:cubicBezTo>
                <a:cubicBezTo>
                  <a:pt x="1154" y="480"/>
                  <a:pt x="1154" y="480"/>
                  <a:pt x="1153" y="480"/>
                </a:cubicBezTo>
                <a:cubicBezTo>
                  <a:pt x="1153" y="480"/>
                  <a:pt x="1153" y="480"/>
                  <a:pt x="1153" y="480"/>
                </a:cubicBezTo>
                <a:cubicBezTo>
                  <a:pt x="1152" y="480"/>
                  <a:pt x="1152" y="479"/>
                  <a:pt x="1152" y="479"/>
                </a:cubicBezTo>
                <a:cubicBezTo>
                  <a:pt x="1152" y="480"/>
                  <a:pt x="1151" y="480"/>
                  <a:pt x="1150" y="480"/>
                </a:cubicBezTo>
                <a:cubicBezTo>
                  <a:pt x="1149" y="480"/>
                  <a:pt x="1148" y="479"/>
                  <a:pt x="1148" y="478"/>
                </a:cubicBezTo>
                <a:cubicBezTo>
                  <a:pt x="1148" y="477"/>
                  <a:pt x="1148" y="477"/>
                  <a:pt x="1148" y="477"/>
                </a:cubicBezTo>
                <a:cubicBezTo>
                  <a:pt x="1148" y="477"/>
                  <a:pt x="1148" y="477"/>
                  <a:pt x="1148" y="477"/>
                </a:cubicBezTo>
                <a:cubicBezTo>
                  <a:pt x="1148" y="477"/>
                  <a:pt x="1148" y="476"/>
                  <a:pt x="1148" y="476"/>
                </a:cubicBezTo>
                <a:cubicBezTo>
                  <a:pt x="1148" y="477"/>
                  <a:pt x="1148" y="477"/>
                  <a:pt x="1148" y="478"/>
                </a:cubicBezTo>
                <a:cubicBezTo>
                  <a:pt x="1148" y="478"/>
                  <a:pt x="1148" y="478"/>
                  <a:pt x="1148" y="478"/>
                </a:cubicBezTo>
                <a:cubicBezTo>
                  <a:pt x="1148" y="478"/>
                  <a:pt x="1148" y="479"/>
                  <a:pt x="1148" y="479"/>
                </a:cubicBezTo>
                <a:cubicBezTo>
                  <a:pt x="1148" y="480"/>
                  <a:pt x="1148" y="480"/>
                  <a:pt x="1147" y="481"/>
                </a:cubicBezTo>
                <a:cubicBezTo>
                  <a:pt x="1147" y="481"/>
                  <a:pt x="1147" y="481"/>
                  <a:pt x="1147" y="481"/>
                </a:cubicBezTo>
                <a:cubicBezTo>
                  <a:pt x="1147" y="481"/>
                  <a:pt x="1147" y="481"/>
                  <a:pt x="1147" y="481"/>
                </a:cubicBezTo>
                <a:cubicBezTo>
                  <a:pt x="1148" y="482"/>
                  <a:pt x="1148" y="483"/>
                  <a:pt x="1148" y="484"/>
                </a:cubicBezTo>
                <a:cubicBezTo>
                  <a:pt x="1147" y="484"/>
                  <a:pt x="1147" y="484"/>
                  <a:pt x="1147" y="484"/>
                </a:cubicBezTo>
                <a:cubicBezTo>
                  <a:pt x="1147" y="484"/>
                  <a:pt x="1147" y="484"/>
                  <a:pt x="1147" y="484"/>
                </a:cubicBezTo>
                <a:cubicBezTo>
                  <a:pt x="1148" y="485"/>
                  <a:pt x="1148" y="486"/>
                  <a:pt x="1148" y="486"/>
                </a:cubicBezTo>
                <a:cubicBezTo>
                  <a:pt x="1148" y="487"/>
                  <a:pt x="1148" y="487"/>
                  <a:pt x="1147" y="487"/>
                </a:cubicBezTo>
                <a:cubicBezTo>
                  <a:pt x="1147" y="488"/>
                  <a:pt x="1147" y="488"/>
                  <a:pt x="1147" y="488"/>
                </a:cubicBezTo>
                <a:cubicBezTo>
                  <a:pt x="1148" y="489"/>
                  <a:pt x="1148" y="489"/>
                  <a:pt x="1148" y="490"/>
                </a:cubicBezTo>
                <a:cubicBezTo>
                  <a:pt x="1147" y="491"/>
                  <a:pt x="1146" y="493"/>
                  <a:pt x="1145" y="493"/>
                </a:cubicBezTo>
                <a:cubicBezTo>
                  <a:pt x="1144" y="493"/>
                  <a:pt x="1144" y="492"/>
                  <a:pt x="1144" y="492"/>
                </a:cubicBezTo>
                <a:cubicBezTo>
                  <a:pt x="1143" y="492"/>
                  <a:pt x="1143" y="491"/>
                  <a:pt x="1142" y="491"/>
                </a:cubicBezTo>
                <a:cubicBezTo>
                  <a:pt x="1142" y="491"/>
                  <a:pt x="1142" y="491"/>
                  <a:pt x="1142" y="491"/>
                </a:cubicBezTo>
                <a:cubicBezTo>
                  <a:pt x="1142" y="490"/>
                  <a:pt x="1141" y="490"/>
                  <a:pt x="1141" y="489"/>
                </a:cubicBezTo>
                <a:cubicBezTo>
                  <a:pt x="1141" y="489"/>
                  <a:pt x="1141" y="489"/>
                  <a:pt x="1141" y="489"/>
                </a:cubicBezTo>
                <a:cubicBezTo>
                  <a:pt x="1141" y="489"/>
                  <a:pt x="1141" y="490"/>
                  <a:pt x="1140" y="490"/>
                </a:cubicBezTo>
                <a:cubicBezTo>
                  <a:pt x="1140" y="490"/>
                  <a:pt x="1140" y="490"/>
                  <a:pt x="1140" y="490"/>
                </a:cubicBezTo>
                <a:cubicBezTo>
                  <a:pt x="1139" y="490"/>
                  <a:pt x="1139" y="490"/>
                  <a:pt x="1139" y="490"/>
                </a:cubicBezTo>
                <a:cubicBezTo>
                  <a:pt x="1138" y="489"/>
                  <a:pt x="1138" y="488"/>
                  <a:pt x="1138" y="488"/>
                </a:cubicBezTo>
                <a:cubicBezTo>
                  <a:pt x="1138" y="487"/>
                  <a:pt x="1138" y="487"/>
                  <a:pt x="1138" y="486"/>
                </a:cubicBezTo>
                <a:cubicBezTo>
                  <a:pt x="1138" y="486"/>
                  <a:pt x="1138" y="487"/>
                  <a:pt x="1137" y="487"/>
                </a:cubicBezTo>
                <a:cubicBezTo>
                  <a:pt x="1137" y="487"/>
                  <a:pt x="1137" y="487"/>
                  <a:pt x="1136" y="487"/>
                </a:cubicBezTo>
                <a:cubicBezTo>
                  <a:pt x="1135" y="487"/>
                  <a:pt x="1134" y="485"/>
                  <a:pt x="1134" y="485"/>
                </a:cubicBezTo>
                <a:cubicBezTo>
                  <a:pt x="1134" y="483"/>
                  <a:pt x="1135" y="482"/>
                  <a:pt x="1135" y="482"/>
                </a:cubicBezTo>
                <a:cubicBezTo>
                  <a:pt x="1135" y="482"/>
                  <a:pt x="1135" y="482"/>
                  <a:pt x="1135" y="482"/>
                </a:cubicBezTo>
                <a:cubicBezTo>
                  <a:pt x="1135" y="482"/>
                  <a:pt x="1135" y="482"/>
                  <a:pt x="1135" y="482"/>
                </a:cubicBezTo>
                <a:cubicBezTo>
                  <a:pt x="1134" y="482"/>
                  <a:pt x="1133" y="482"/>
                  <a:pt x="1132" y="482"/>
                </a:cubicBezTo>
                <a:cubicBezTo>
                  <a:pt x="1132" y="482"/>
                  <a:pt x="1131" y="481"/>
                  <a:pt x="1131" y="480"/>
                </a:cubicBezTo>
                <a:cubicBezTo>
                  <a:pt x="1132" y="480"/>
                  <a:pt x="1132" y="479"/>
                  <a:pt x="1133" y="479"/>
                </a:cubicBezTo>
                <a:cubicBezTo>
                  <a:pt x="1132" y="478"/>
                  <a:pt x="1132" y="478"/>
                  <a:pt x="1132" y="477"/>
                </a:cubicBezTo>
                <a:cubicBezTo>
                  <a:pt x="1132" y="477"/>
                  <a:pt x="1132" y="476"/>
                  <a:pt x="1133" y="476"/>
                </a:cubicBezTo>
                <a:cubicBezTo>
                  <a:pt x="1132" y="476"/>
                  <a:pt x="1132" y="476"/>
                  <a:pt x="1132" y="476"/>
                </a:cubicBezTo>
                <a:cubicBezTo>
                  <a:pt x="1131" y="475"/>
                  <a:pt x="1131" y="474"/>
                  <a:pt x="1132" y="473"/>
                </a:cubicBezTo>
                <a:cubicBezTo>
                  <a:pt x="1132" y="472"/>
                  <a:pt x="1133" y="471"/>
                  <a:pt x="1133" y="471"/>
                </a:cubicBezTo>
                <a:cubicBezTo>
                  <a:pt x="1133" y="471"/>
                  <a:pt x="1132" y="471"/>
                  <a:pt x="1132" y="471"/>
                </a:cubicBezTo>
                <a:cubicBezTo>
                  <a:pt x="1132" y="471"/>
                  <a:pt x="1132" y="471"/>
                  <a:pt x="1132" y="471"/>
                </a:cubicBezTo>
                <a:cubicBezTo>
                  <a:pt x="1132" y="472"/>
                  <a:pt x="1131" y="473"/>
                  <a:pt x="1131" y="473"/>
                </a:cubicBezTo>
                <a:cubicBezTo>
                  <a:pt x="1130" y="473"/>
                  <a:pt x="1129" y="473"/>
                  <a:pt x="1128" y="472"/>
                </a:cubicBezTo>
                <a:cubicBezTo>
                  <a:pt x="1127" y="472"/>
                  <a:pt x="1127" y="471"/>
                  <a:pt x="1127" y="470"/>
                </a:cubicBezTo>
                <a:cubicBezTo>
                  <a:pt x="1127" y="470"/>
                  <a:pt x="1128" y="469"/>
                  <a:pt x="1128" y="469"/>
                </a:cubicBezTo>
                <a:cubicBezTo>
                  <a:pt x="1129" y="468"/>
                  <a:pt x="1130" y="467"/>
                  <a:pt x="1131" y="467"/>
                </a:cubicBezTo>
                <a:cubicBezTo>
                  <a:pt x="1131" y="467"/>
                  <a:pt x="1130" y="467"/>
                  <a:pt x="1130" y="467"/>
                </a:cubicBezTo>
                <a:cubicBezTo>
                  <a:pt x="1130" y="468"/>
                  <a:pt x="1129" y="468"/>
                  <a:pt x="1128" y="468"/>
                </a:cubicBezTo>
                <a:cubicBezTo>
                  <a:pt x="1128" y="468"/>
                  <a:pt x="1128" y="468"/>
                  <a:pt x="1128" y="468"/>
                </a:cubicBezTo>
                <a:cubicBezTo>
                  <a:pt x="1127" y="469"/>
                  <a:pt x="1126" y="468"/>
                  <a:pt x="1125" y="468"/>
                </a:cubicBezTo>
                <a:cubicBezTo>
                  <a:pt x="1125" y="468"/>
                  <a:pt x="1125" y="467"/>
                  <a:pt x="1125" y="467"/>
                </a:cubicBezTo>
                <a:cubicBezTo>
                  <a:pt x="1124" y="467"/>
                  <a:pt x="1124" y="467"/>
                  <a:pt x="1123" y="466"/>
                </a:cubicBezTo>
                <a:cubicBezTo>
                  <a:pt x="1123" y="466"/>
                  <a:pt x="1123" y="466"/>
                  <a:pt x="1123" y="465"/>
                </a:cubicBezTo>
                <a:cubicBezTo>
                  <a:pt x="1123" y="465"/>
                  <a:pt x="1123" y="464"/>
                  <a:pt x="1123" y="464"/>
                </a:cubicBezTo>
                <a:cubicBezTo>
                  <a:pt x="1123" y="464"/>
                  <a:pt x="1123" y="464"/>
                  <a:pt x="1123" y="464"/>
                </a:cubicBezTo>
                <a:cubicBezTo>
                  <a:pt x="1123" y="464"/>
                  <a:pt x="1123" y="464"/>
                  <a:pt x="1123" y="464"/>
                </a:cubicBezTo>
                <a:cubicBezTo>
                  <a:pt x="1123" y="463"/>
                  <a:pt x="1123" y="463"/>
                  <a:pt x="1122" y="463"/>
                </a:cubicBezTo>
                <a:cubicBezTo>
                  <a:pt x="1121" y="462"/>
                  <a:pt x="1122" y="461"/>
                  <a:pt x="1122" y="460"/>
                </a:cubicBezTo>
                <a:cubicBezTo>
                  <a:pt x="1122" y="460"/>
                  <a:pt x="1122" y="460"/>
                  <a:pt x="1122" y="460"/>
                </a:cubicBezTo>
                <a:cubicBezTo>
                  <a:pt x="1122" y="460"/>
                  <a:pt x="1122" y="460"/>
                  <a:pt x="1122" y="459"/>
                </a:cubicBezTo>
                <a:cubicBezTo>
                  <a:pt x="1122" y="460"/>
                  <a:pt x="1122" y="460"/>
                  <a:pt x="1121" y="460"/>
                </a:cubicBezTo>
                <a:cubicBezTo>
                  <a:pt x="1121" y="461"/>
                  <a:pt x="1120" y="461"/>
                  <a:pt x="1120" y="461"/>
                </a:cubicBezTo>
                <a:cubicBezTo>
                  <a:pt x="1120" y="461"/>
                  <a:pt x="1120" y="461"/>
                  <a:pt x="1120" y="461"/>
                </a:cubicBezTo>
                <a:cubicBezTo>
                  <a:pt x="1120" y="462"/>
                  <a:pt x="1120" y="463"/>
                  <a:pt x="1119" y="464"/>
                </a:cubicBezTo>
                <a:cubicBezTo>
                  <a:pt x="1119" y="464"/>
                  <a:pt x="1118" y="465"/>
                  <a:pt x="1117" y="465"/>
                </a:cubicBezTo>
                <a:cubicBezTo>
                  <a:pt x="1118" y="465"/>
                  <a:pt x="1119" y="467"/>
                  <a:pt x="1119" y="467"/>
                </a:cubicBezTo>
                <a:cubicBezTo>
                  <a:pt x="1119" y="468"/>
                  <a:pt x="1119" y="468"/>
                  <a:pt x="1119" y="468"/>
                </a:cubicBezTo>
                <a:cubicBezTo>
                  <a:pt x="1119" y="470"/>
                  <a:pt x="1119" y="470"/>
                  <a:pt x="1119" y="470"/>
                </a:cubicBezTo>
                <a:cubicBezTo>
                  <a:pt x="1119" y="470"/>
                  <a:pt x="1119" y="470"/>
                  <a:pt x="1119" y="470"/>
                </a:cubicBezTo>
                <a:cubicBezTo>
                  <a:pt x="1119" y="469"/>
                  <a:pt x="1119" y="469"/>
                  <a:pt x="1119" y="469"/>
                </a:cubicBezTo>
                <a:cubicBezTo>
                  <a:pt x="1119" y="469"/>
                  <a:pt x="1120" y="469"/>
                  <a:pt x="1120" y="470"/>
                </a:cubicBezTo>
                <a:cubicBezTo>
                  <a:pt x="1120" y="471"/>
                  <a:pt x="1119" y="472"/>
                  <a:pt x="1119" y="472"/>
                </a:cubicBezTo>
                <a:cubicBezTo>
                  <a:pt x="1118" y="472"/>
                  <a:pt x="1116" y="472"/>
                  <a:pt x="1115" y="472"/>
                </a:cubicBezTo>
                <a:cubicBezTo>
                  <a:pt x="1115" y="472"/>
                  <a:pt x="1115" y="472"/>
                  <a:pt x="1115" y="472"/>
                </a:cubicBezTo>
                <a:cubicBezTo>
                  <a:pt x="1114" y="472"/>
                  <a:pt x="1114" y="472"/>
                  <a:pt x="1113" y="472"/>
                </a:cubicBezTo>
                <a:cubicBezTo>
                  <a:pt x="1112" y="472"/>
                  <a:pt x="1111" y="470"/>
                  <a:pt x="1110" y="469"/>
                </a:cubicBezTo>
                <a:cubicBezTo>
                  <a:pt x="1110" y="469"/>
                  <a:pt x="1110" y="470"/>
                  <a:pt x="1110" y="470"/>
                </a:cubicBezTo>
                <a:cubicBezTo>
                  <a:pt x="1110" y="470"/>
                  <a:pt x="1110" y="470"/>
                  <a:pt x="1110" y="470"/>
                </a:cubicBezTo>
                <a:cubicBezTo>
                  <a:pt x="1110" y="470"/>
                  <a:pt x="1110" y="471"/>
                  <a:pt x="1111" y="471"/>
                </a:cubicBezTo>
                <a:cubicBezTo>
                  <a:pt x="1111" y="472"/>
                  <a:pt x="1111" y="472"/>
                  <a:pt x="1111" y="472"/>
                </a:cubicBezTo>
                <a:cubicBezTo>
                  <a:pt x="1111" y="472"/>
                  <a:pt x="1111" y="472"/>
                  <a:pt x="1111" y="472"/>
                </a:cubicBezTo>
                <a:cubicBezTo>
                  <a:pt x="1112" y="472"/>
                  <a:pt x="1112" y="472"/>
                  <a:pt x="1113" y="473"/>
                </a:cubicBezTo>
                <a:cubicBezTo>
                  <a:pt x="1113" y="473"/>
                  <a:pt x="1113" y="474"/>
                  <a:pt x="1112" y="475"/>
                </a:cubicBezTo>
                <a:cubicBezTo>
                  <a:pt x="1112" y="475"/>
                  <a:pt x="1112" y="475"/>
                  <a:pt x="1112" y="475"/>
                </a:cubicBezTo>
                <a:cubicBezTo>
                  <a:pt x="1111" y="476"/>
                  <a:pt x="1111" y="476"/>
                  <a:pt x="1111" y="476"/>
                </a:cubicBezTo>
                <a:cubicBezTo>
                  <a:pt x="1111" y="476"/>
                  <a:pt x="1111" y="476"/>
                  <a:pt x="1111" y="476"/>
                </a:cubicBezTo>
                <a:cubicBezTo>
                  <a:pt x="1111" y="477"/>
                  <a:pt x="1110" y="477"/>
                  <a:pt x="1110" y="477"/>
                </a:cubicBezTo>
                <a:cubicBezTo>
                  <a:pt x="1110" y="477"/>
                  <a:pt x="1110" y="477"/>
                  <a:pt x="1110" y="477"/>
                </a:cubicBezTo>
                <a:cubicBezTo>
                  <a:pt x="1110" y="477"/>
                  <a:pt x="1110" y="477"/>
                  <a:pt x="1111" y="477"/>
                </a:cubicBezTo>
                <a:cubicBezTo>
                  <a:pt x="1111" y="477"/>
                  <a:pt x="1111" y="477"/>
                  <a:pt x="1111" y="477"/>
                </a:cubicBezTo>
                <a:cubicBezTo>
                  <a:pt x="1111" y="476"/>
                  <a:pt x="1111" y="476"/>
                  <a:pt x="1112" y="475"/>
                </a:cubicBezTo>
                <a:cubicBezTo>
                  <a:pt x="1113" y="475"/>
                  <a:pt x="1114" y="475"/>
                  <a:pt x="1115" y="476"/>
                </a:cubicBezTo>
                <a:cubicBezTo>
                  <a:pt x="1116" y="476"/>
                  <a:pt x="1116" y="478"/>
                  <a:pt x="1116" y="478"/>
                </a:cubicBezTo>
                <a:cubicBezTo>
                  <a:pt x="1116" y="479"/>
                  <a:pt x="1115" y="479"/>
                  <a:pt x="1115" y="480"/>
                </a:cubicBezTo>
                <a:cubicBezTo>
                  <a:pt x="1115" y="480"/>
                  <a:pt x="1115" y="480"/>
                  <a:pt x="1115" y="480"/>
                </a:cubicBezTo>
                <a:cubicBezTo>
                  <a:pt x="1115" y="480"/>
                  <a:pt x="1115" y="480"/>
                  <a:pt x="1115" y="480"/>
                </a:cubicBezTo>
                <a:cubicBezTo>
                  <a:pt x="1115" y="480"/>
                  <a:pt x="1115" y="480"/>
                  <a:pt x="1115" y="480"/>
                </a:cubicBezTo>
                <a:cubicBezTo>
                  <a:pt x="1115" y="480"/>
                  <a:pt x="1115" y="480"/>
                  <a:pt x="1115" y="480"/>
                </a:cubicBezTo>
                <a:cubicBezTo>
                  <a:pt x="1116" y="480"/>
                  <a:pt x="1117" y="481"/>
                  <a:pt x="1118" y="482"/>
                </a:cubicBezTo>
                <a:cubicBezTo>
                  <a:pt x="1118" y="482"/>
                  <a:pt x="1118" y="483"/>
                  <a:pt x="1117" y="483"/>
                </a:cubicBezTo>
                <a:cubicBezTo>
                  <a:pt x="1116" y="484"/>
                  <a:pt x="1116" y="484"/>
                  <a:pt x="1116" y="484"/>
                </a:cubicBezTo>
                <a:cubicBezTo>
                  <a:pt x="1116" y="484"/>
                  <a:pt x="1117" y="484"/>
                  <a:pt x="1117" y="485"/>
                </a:cubicBezTo>
                <a:cubicBezTo>
                  <a:pt x="1117" y="485"/>
                  <a:pt x="1117" y="486"/>
                  <a:pt x="1117" y="486"/>
                </a:cubicBezTo>
                <a:cubicBezTo>
                  <a:pt x="1117" y="487"/>
                  <a:pt x="1117" y="487"/>
                  <a:pt x="1117" y="487"/>
                </a:cubicBezTo>
                <a:cubicBezTo>
                  <a:pt x="1117" y="487"/>
                  <a:pt x="1117" y="487"/>
                  <a:pt x="1117" y="487"/>
                </a:cubicBezTo>
                <a:cubicBezTo>
                  <a:pt x="1118" y="488"/>
                  <a:pt x="1118" y="488"/>
                  <a:pt x="1118" y="489"/>
                </a:cubicBezTo>
                <a:cubicBezTo>
                  <a:pt x="1118" y="489"/>
                  <a:pt x="1118" y="489"/>
                  <a:pt x="1118" y="489"/>
                </a:cubicBezTo>
                <a:cubicBezTo>
                  <a:pt x="1118" y="489"/>
                  <a:pt x="1118" y="489"/>
                  <a:pt x="1118" y="489"/>
                </a:cubicBezTo>
                <a:cubicBezTo>
                  <a:pt x="1118" y="489"/>
                  <a:pt x="1118" y="489"/>
                  <a:pt x="1118" y="490"/>
                </a:cubicBezTo>
                <a:cubicBezTo>
                  <a:pt x="1119" y="489"/>
                  <a:pt x="1119" y="489"/>
                  <a:pt x="1119" y="489"/>
                </a:cubicBezTo>
                <a:cubicBezTo>
                  <a:pt x="1119" y="489"/>
                  <a:pt x="1119" y="489"/>
                  <a:pt x="1119" y="489"/>
                </a:cubicBezTo>
                <a:cubicBezTo>
                  <a:pt x="1119" y="489"/>
                  <a:pt x="1119" y="488"/>
                  <a:pt x="1119" y="488"/>
                </a:cubicBezTo>
                <a:cubicBezTo>
                  <a:pt x="1120" y="488"/>
                  <a:pt x="1120" y="488"/>
                  <a:pt x="1121" y="488"/>
                </a:cubicBezTo>
                <a:cubicBezTo>
                  <a:pt x="1123" y="489"/>
                  <a:pt x="1123" y="491"/>
                  <a:pt x="1123" y="492"/>
                </a:cubicBezTo>
                <a:cubicBezTo>
                  <a:pt x="1123" y="492"/>
                  <a:pt x="1123" y="492"/>
                  <a:pt x="1123" y="493"/>
                </a:cubicBezTo>
                <a:cubicBezTo>
                  <a:pt x="1123" y="493"/>
                  <a:pt x="1123" y="493"/>
                  <a:pt x="1123" y="493"/>
                </a:cubicBezTo>
                <a:cubicBezTo>
                  <a:pt x="1124" y="493"/>
                  <a:pt x="1124" y="493"/>
                  <a:pt x="1124" y="493"/>
                </a:cubicBezTo>
                <a:cubicBezTo>
                  <a:pt x="1125" y="493"/>
                  <a:pt x="1125" y="493"/>
                  <a:pt x="1125" y="492"/>
                </a:cubicBezTo>
                <a:cubicBezTo>
                  <a:pt x="1125" y="492"/>
                  <a:pt x="1126" y="492"/>
                  <a:pt x="1127" y="492"/>
                </a:cubicBezTo>
                <a:cubicBezTo>
                  <a:pt x="1127" y="493"/>
                  <a:pt x="1127" y="493"/>
                  <a:pt x="1127" y="493"/>
                </a:cubicBezTo>
                <a:cubicBezTo>
                  <a:pt x="1127" y="495"/>
                  <a:pt x="1127" y="496"/>
                  <a:pt x="1126" y="497"/>
                </a:cubicBezTo>
                <a:cubicBezTo>
                  <a:pt x="1126" y="497"/>
                  <a:pt x="1126" y="497"/>
                  <a:pt x="1126" y="497"/>
                </a:cubicBezTo>
                <a:cubicBezTo>
                  <a:pt x="1126" y="497"/>
                  <a:pt x="1126" y="497"/>
                  <a:pt x="1126" y="497"/>
                </a:cubicBezTo>
                <a:cubicBezTo>
                  <a:pt x="1126" y="498"/>
                  <a:pt x="1126" y="498"/>
                  <a:pt x="1126" y="498"/>
                </a:cubicBezTo>
                <a:cubicBezTo>
                  <a:pt x="1126" y="498"/>
                  <a:pt x="1126" y="498"/>
                  <a:pt x="1127" y="498"/>
                </a:cubicBezTo>
                <a:cubicBezTo>
                  <a:pt x="1127" y="498"/>
                  <a:pt x="1127" y="498"/>
                  <a:pt x="1127" y="498"/>
                </a:cubicBezTo>
                <a:cubicBezTo>
                  <a:pt x="1127" y="498"/>
                  <a:pt x="1128" y="498"/>
                  <a:pt x="1128" y="498"/>
                </a:cubicBezTo>
                <a:cubicBezTo>
                  <a:pt x="1130" y="498"/>
                  <a:pt x="1131" y="498"/>
                  <a:pt x="1131" y="499"/>
                </a:cubicBezTo>
                <a:cubicBezTo>
                  <a:pt x="1131" y="499"/>
                  <a:pt x="1131" y="500"/>
                  <a:pt x="1131" y="500"/>
                </a:cubicBezTo>
                <a:cubicBezTo>
                  <a:pt x="1131" y="501"/>
                  <a:pt x="1130" y="501"/>
                  <a:pt x="1129" y="502"/>
                </a:cubicBezTo>
                <a:cubicBezTo>
                  <a:pt x="1129" y="502"/>
                  <a:pt x="1129" y="502"/>
                  <a:pt x="1129" y="502"/>
                </a:cubicBezTo>
                <a:cubicBezTo>
                  <a:pt x="1129" y="502"/>
                  <a:pt x="1129" y="502"/>
                  <a:pt x="1128" y="502"/>
                </a:cubicBezTo>
                <a:cubicBezTo>
                  <a:pt x="1128" y="502"/>
                  <a:pt x="1129" y="502"/>
                  <a:pt x="1129" y="502"/>
                </a:cubicBezTo>
                <a:cubicBezTo>
                  <a:pt x="1129" y="503"/>
                  <a:pt x="1129" y="503"/>
                  <a:pt x="1130" y="504"/>
                </a:cubicBezTo>
                <a:cubicBezTo>
                  <a:pt x="1130" y="505"/>
                  <a:pt x="1130" y="505"/>
                  <a:pt x="1130" y="506"/>
                </a:cubicBezTo>
                <a:cubicBezTo>
                  <a:pt x="1130" y="506"/>
                  <a:pt x="1130" y="506"/>
                  <a:pt x="1130" y="506"/>
                </a:cubicBezTo>
                <a:cubicBezTo>
                  <a:pt x="1130" y="506"/>
                  <a:pt x="1131" y="507"/>
                  <a:pt x="1131" y="507"/>
                </a:cubicBezTo>
                <a:cubicBezTo>
                  <a:pt x="1131" y="508"/>
                  <a:pt x="1131" y="508"/>
                  <a:pt x="1132" y="509"/>
                </a:cubicBezTo>
                <a:cubicBezTo>
                  <a:pt x="1132" y="509"/>
                  <a:pt x="1132" y="509"/>
                  <a:pt x="1132" y="509"/>
                </a:cubicBezTo>
                <a:cubicBezTo>
                  <a:pt x="1132" y="510"/>
                  <a:pt x="1133" y="511"/>
                  <a:pt x="1133" y="513"/>
                </a:cubicBezTo>
                <a:cubicBezTo>
                  <a:pt x="1133" y="513"/>
                  <a:pt x="1133" y="513"/>
                  <a:pt x="1133" y="513"/>
                </a:cubicBezTo>
                <a:cubicBezTo>
                  <a:pt x="1133" y="513"/>
                  <a:pt x="1133" y="513"/>
                  <a:pt x="1134" y="513"/>
                </a:cubicBezTo>
                <a:cubicBezTo>
                  <a:pt x="1134" y="513"/>
                  <a:pt x="1134" y="513"/>
                  <a:pt x="1134" y="514"/>
                </a:cubicBezTo>
                <a:cubicBezTo>
                  <a:pt x="1137" y="515"/>
                  <a:pt x="1136" y="517"/>
                  <a:pt x="1136" y="517"/>
                </a:cubicBezTo>
                <a:cubicBezTo>
                  <a:pt x="1136" y="518"/>
                  <a:pt x="1136" y="518"/>
                  <a:pt x="1136" y="519"/>
                </a:cubicBezTo>
                <a:cubicBezTo>
                  <a:pt x="1136" y="519"/>
                  <a:pt x="1136" y="519"/>
                  <a:pt x="1136" y="520"/>
                </a:cubicBezTo>
                <a:cubicBezTo>
                  <a:pt x="1136" y="520"/>
                  <a:pt x="1135" y="521"/>
                  <a:pt x="1134" y="521"/>
                </a:cubicBezTo>
                <a:cubicBezTo>
                  <a:pt x="1134" y="521"/>
                  <a:pt x="1134" y="521"/>
                  <a:pt x="1134" y="521"/>
                </a:cubicBezTo>
                <a:cubicBezTo>
                  <a:pt x="1133" y="521"/>
                  <a:pt x="1133" y="521"/>
                  <a:pt x="1132" y="521"/>
                </a:cubicBezTo>
                <a:cubicBezTo>
                  <a:pt x="1132" y="521"/>
                  <a:pt x="1132" y="521"/>
                  <a:pt x="1132" y="521"/>
                </a:cubicBezTo>
                <a:cubicBezTo>
                  <a:pt x="1132" y="521"/>
                  <a:pt x="1131" y="522"/>
                  <a:pt x="1131" y="522"/>
                </a:cubicBezTo>
                <a:cubicBezTo>
                  <a:pt x="1130" y="522"/>
                  <a:pt x="1130" y="521"/>
                  <a:pt x="1129" y="521"/>
                </a:cubicBezTo>
                <a:cubicBezTo>
                  <a:pt x="1129" y="521"/>
                  <a:pt x="1129" y="521"/>
                  <a:pt x="1129" y="521"/>
                </a:cubicBezTo>
                <a:cubicBezTo>
                  <a:pt x="1129" y="521"/>
                  <a:pt x="1129" y="521"/>
                  <a:pt x="1129" y="522"/>
                </a:cubicBezTo>
                <a:cubicBezTo>
                  <a:pt x="1129" y="522"/>
                  <a:pt x="1130" y="524"/>
                  <a:pt x="1129" y="525"/>
                </a:cubicBezTo>
                <a:cubicBezTo>
                  <a:pt x="1129" y="525"/>
                  <a:pt x="1129" y="526"/>
                  <a:pt x="1129" y="527"/>
                </a:cubicBezTo>
                <a:cubicBezTo>
                  <a:pt x="1129" y="527"/>
                  <a:pt x="1129" y="528"/>
                  <a:pt x="1129" y="528"/>
                </a:cubicBezTo>
                <a:cubicBezTo>
                  <a:pt x="1129" y="528"/>
                  <a:pt x="1128" y="528"/>
                  <a:pt x="1128" y="528"/>
                </a:cubicBezTo>
                <a:cubicBezTo>
                  <a:pt x="1127" y="528"/>
                  <a:pt x="1127" y="528"/>
                  <a:pt x="1127" y="528"/>
                </a:cubicBezTo>
                <a:cubicBezTo>
                  <a:pt x="1126" y="528"/>
                  <a:pt x="1126" y="528"/>
                  <a:pt x="1126" y="528"/>
                </a:cubicBezTo>
                <a:cubicBezTo>
                  <a:pt x="1126" y="528"/>
                  <a:pt x="1126" y="528"/>
                  <a:pt x="1126" y="528"/>
                </a:cubicBezTo>
                <a:cubicBezTo>
                  <a:pt x="1126" y="528"/>
                  <a:pt x="1126" y="528"/>
                  <a:pt x="1126" y="528"/>
                </a:cubicBezTo>
                <a:cubicBezTo>
                  <a:pt x="1127" y="530"/>
                  <a:pt x="1127" y="531"/>
                  <a:pt x="1127" y="532"/>
                </a:cubicBezTo>
                <a:cubicBezTo>
                  <a:pt x="1127" y="533"/>
                  <a:pt x="1126" y="533"/>
                  <a:pt x="1126" y="533"/>
                </a:cubicBezTo>
                <a:cubicBezTo>
                  <a:pt x="1126" y="533"/>
                  <a:pt x="1126" y="533"/>
                  <a:pt x="1126" y="533"/>
                </a:cubicBezTo>
                <a:cubicBezTo>
                  <a:pt x="1124" y="533"/>
                  <a:pt x="1123" y="532"/>
                  <a:pt x="1123" y="531"/>
                </a:cubicBezTo>
                <a:cubicBezTo>
                  <a:pt x="1122" y="531"/>
                  <a:pt x="1122" y="531"/>
                  <a:pt x="1122" y="531"/>
                </a:cubicBezTo>
                <a:cubicBezTo>
                  <a:pt x="1122" y="530"/>
                  <a:pt x="1122" y="528"/>
                  <a:pt x="1122" y="527"/>
                </a:cubicBezTo>
                <a:cubicBezTo>
                  <a:pt x="1121" y="527"/>
                  <a:pt x="1120" y="527"/>
                  <a:pt x="1120" y="526"/>
                </a:cubicBezTo>
                <a:cubicBezTo>
                  <a:pt x="1120" y="526"/>
                  <a:pt x="1120" y="525"/>
                  <a:pt x="1120" y="525"/>
                </a:cubicBezTo>
                <a:cubicBezTo>
                  <a:pt x="1120" y="524"/>
                  <a:pt x="1120" y="524"/>
                  <a:pt x="1120" y="524"/>
                </a:cubicBezTo>
                <a:cubicBezTo>
                  <a:pt x="1120" y="524"/>
                  <a:pt x="1120" y="524"/>
                  <a:pt x="1120" y="524"/>
                </a:cubicBezTo>
                <a:cubicBezTo>
                  <a:pt x="1118" y="524"/>
                  <a:pt x="1118" y="524"/>
                  <a:pt x="1117" y="523"/>
                </a:cubicBezTo>
                <a:cubicBezTo>
                  <a:pt x="1117" y="524"/>
                  <a:pt x="1117" y="524"/>
                  <a:pt x="1116" y="524"/>
                </a:cubicBezTo>
                <a:cubicBezTo>
                  <a:pt x="1116" y="524"/>
                  <a:pt x="1116" y="524"/>
                  <a:pt x="1116" y="524"/>
                </a:cubicBezTo>
                <a:cubicBezTo>
                  <a:pt x="1115" y="524"/>
                  <a:pt x="1115" y="524"/>
                  <a:pt x="1114" y="523"/>
                </a:cubicBezTo>
                <a:cubicBezTo>
                  <a:pt x="1114" y="523"/>
                  <a:pt x="1114" y="523"/>
                  <a:pt x="1114" y="523"/>
                </a:cubicBezTo>
                <a:cubicBezTo>
                  <a:pt x="1114" y="523"/>
                  <a:pt x="1114" y="523"/>
                  <a:pt x="1114" y="523"/>
                </a:cubicBezTo>
                <a:cubicBezTo>
                  <a:pt x="1113" y="523"/>
                  <a:pt x="1113" y="523"/>
                  <a:pt x="1112" y="523"/>
                </a:cubicBezTo>
                <a:cubicBezTo>
                  <a:pt x="1112" y="523"/>
                  <a:pt x="1112" y="523"/>
                  <a:pt x="1112" y="523"/>
                </a:cubicBezTo>
                <a:cubicBezTo>
                  <a:pt x="1111" y="523"/>
                  <a:pt x="1111" y="523"/>
                  <a:pt x="1111" y="522"/>
                </a:cubicBezTo>
                <a:cubicBezTo>
                  <a:pt x="1111" y="522"/>
                  <a:pt x="1111" y="522"/>
                  <a:pt x="1110" y="522"/>
                </a:cubicBezTo>
                <a:cubicBezTo>
                  <a:pt x="1110" y="521"/>
                  <a:pt x="1110" y="521"/>
                  <a:pt x="1110" y="521"/>
                </a:cubicBezTo>
                <a:cubicBezTo>
                  <a:pt x="1109" y="519"/>
                  <a:pt x="1109" y="519"/>
                  <a:pt x="1109" y="519"/>
                </a:cubicBezTo>
                <a:cubicBezTo>
                  <a:pt x="1109" y="519"/>
                  <a:pt x="1109" y="519"/>
                  <a:pt x="1109" y="519"/>
                </a:cubicBezTo>
                <a:cubicBezTo>
                  <a:pt x="1108" y="519"/>
                  <a:pt x="1107" y="518"/>
                  <a:pt x="1107" y="517"/>
                </a:cubicBezTo>
                <a:cubicBezTo>
                  <a:pt x="1107" y="517"/>
                  <a:pt x="1107" y="516"/>
                  <a:pt x="1106" y="516"/>
                </a:cubicBezTo>
                <a:cubicBezTo>
                  <a:pt x="1106" y="516"/>
                  <a:pt x="1106" y="516"/>
                  <a:pt x="1106" y="516"/>
                </a:cubicBezTo>
                <a:cubicBezTo>
                  <a:pt x="1106" y="516"/>
                  <a:pt x="1106" y="516"/>
                  <a:pt x="1106" y="516"/>
                </a:cubicBezTo>
                <a:cubicBezTo>
                  <a:pt x="1105" y="517"/>
                  <a:pt x="1105" y="517"/>
                  <a:pt x="1104" y="517"/>
                </a:cubicBezTo>
                <a:cubicBezTo>
                  <a:pt x="1104" y="517"/>
                  <a:pt x="1103" y="517"/>
                  <a:pt x="1103" y="516"/>
                </a:cubicBezTo>
                <a:cubicBezTo>
                  <a:pt x="1102" y="516"/>
                  <a:pt x="1102" y="516"/>
                  <a:pt x="1101" y="515"/>
                </a:cubicBezTo>
                <a:cubicBezTo>
                  <a:pt x="1101" y="515"/>
                  <a:pt x="1100" y="514"/>
                  <a:pt x="1099" y="514"/>
                </a:cubicBezTo>
                <a:cubicBezTo>
                  <a:pt x="1099" y="514"/>
                  <a:pt x="1099" y="513"/>
                  <a:pt x="1099" y="513"/>
                </a:cubicBezTo>
                <a:cubicBezTo>
                  <a:pt x="1098" y="513"/>
                  <a:pt x="1098" y="512"/>
                  <a:pt x="1098" y="511"/>
                </a:cubicBezTo>
                <a:cubicBezTo>
                  <a:pt x="1098" y="511"/>
                  <a:pt x="1098" y="511"/>
                  <a:pt x="1098" y="511"/>
                </a:cubicBezTo>
                <a:cubicBezTo>
                  <a:pt x="1097" y="511"/>
                  <a:pt x="1097" y="511"/>
                  <a:pt x="1097" y="510"/>
                </a:cubicBezTo>
                <a:cubicBezTo>
                  <a:pt x="1097" y="510"/>
                  <a:pt x="1097" y="510"/>
                  <a:pt x="1097" y="510"/>
                </a:cubicBezTo>
                <a:cubicBezTo>
                  <a:pt x="1097" y="510"/>
                  <a:pt x="1097" y="510"/>
                  <a:pt x="1097" y="510"/>
                </a:cubicBezTo>
                <a:cubicBezTo>
                  <a:pt x="1097" y="510"/>
                  <a:pt x="1097" y="509"/>
                  <a:pt x="1097" y="509"/>
                </a:cubicBezTo>
                <a:cubicBezTo>
                  <a:pt x="1097" y="510"/>
                  <a:pt x="1096" y="510"/>
                  <a:pt x="1096" y="510"/>
                </a:cubicBezTo>
                <a:cubicBezTo>
                  <a:pt x="1096" y="510"/>
                  <a:pt x="1096" y="510"/>
                  <a:pt x="1095" y="510"/>
                </a:cubicBezTo>
                <a:cubicBezTo>
                  <a:pt x="1096" y="511"/>
                  <a:pt x="1096" y="511"/>
                  <a:pt x="1096" y="511"/>
                </a:cubicBezTo>
                <a:cubicBezTo>
                  <a:pt x="1096" y="511"/>
                  <a:pt x="1096" y="512"/>
                  <a:pt x="1096" y="513"/>
                </a:cubicBezTo>
                <a:cubicBezTo>
                  <a:pt x="1096" y="513"/>
                  <a:pt x="1097" y="513"/>
                  <a:pt x="1097" y="514"/>
                </a:cubicBezTo>
                <a:cubicBezTo>
                  <a:pt x="1098" y="515"/>
                  <a:pt x="1099" y="516"/>
                  <a:pt x="1098" y="517"/>
                </a:cubicBezTo>
                <a:cubicBezTo>
                  <a:pt x="1098" y="518"/>
                  <a:pt x="1098" y="518"/>
                  <a:pt x="1099" y="519"/>
                </a:cubicBezTo>
                <a:cubicBezTo>
                  <a:pt x="1100" y="519"/>
                  <a:pt x="1100" y="519"/>
                  <a:pt x="1102" y="519"/>
                </a:cubicBezTo>
                <a:cubicBezTo>
                  <a:pt x="1103" y="520"/>
                  <a:pt x="1103" y="521"/>
                  <a:pt x="1104" y="522"/>
                </a:cubicBezTo>
                <a:cubicBezTo>
                  <a:pt x="1104" y="522"/>
                  <a:pt x="1104" y="522"/>
                  <a:pt x="1104" y="522"/>
                </a:cubicBezTo>
                <a:cubicBezTo>
                  <a:pt x="1104" y="522"/>
                  <a:pt x="1104" y="522"/>
                  <a:pt x="1104" y="522"/>
                </a:cubicBezTo>
                <a:cubicBezTo>
                  <a:pt x="1104" y="522"/>
                  <a:pt x="1104" y="522"/>
                  <a:pt x="1104" y="522"/>
                </a:cubicBezTo>
                <a:cubicBezTo>
                  <a:pt x="1105" y="522"/>
                  <a:pt x="1106" y="522"/>
                  <a:pt x="1106" y="523"/>
                </a:cubicBezTo>
                <a:cubicBezTo>
                  <a:pt x="1106" y="523"/>
                  <a:pt x="1106" y="523"/>
                  <a:pt x="1106" y="524"/>
                </a:cubicBezTo>
                <a:cubicBezTo>
                  <a:pt x="1106" y="524"/>
                  <a:pt x="1106" y="524"/>
                  <a:pt x="1106" y="524"/>
                </a:cubicBezTo>
                <a:cubicBezTo>
                  <a:pt x="1107" y="525"/>
                  <a:pt x="1107" y="525"/>
                  <a:pt x="1107" y="525"/>
                </a:cubicBezTo>
                <a:cubicBezTo>
                  <a:pt x="1107" y="525"/>
                  <a:pt x="1107" y="525"/>
                  <a:pt x="1107" y="526"/>
                </a:cubicBezTo>
                <a:cubicBezTo>
                  <a:pt x="1108" y="526"/>
                  <a:pt x="1108" y="526"/>
                  <a:pt x="1108" y="527"/>
                </a:cubicBezTo>
                <a:cubicBezTo>
                  <a:pt x="1108" y="527"/>
                  <a:pt x="1109" y="527"/>
                  <a:pt x="1109" y="528"/>
                </a:cubicBezTo>
                <a:cubicBezTo>
                  <a:pt x="1109" y="529"/>
                  <a:pt x="1109" y="529"/>
                  <a:pt x="1109" y="529"/>
                </a:cubicBezTo>
                <a:cubicBezTo>
                  <a:pt x="1110" y="529"/>
                  <a:pt x="1110" y="529"/>
                  <a:pt x="1111" y="529"/>
                </a:cubicBezTo>
                <a:cubicBezTo>
                  <a:pt x="1112" y="530"/>
                  <a:pt x="1112" y="531"/>
                  <a:pt x="1112" y="532"/>
                </a:cubicBezTo>
                <a:cubicBezTo>
                  <a:pt x="1112" y="532"/>
                  <a:pt x="1112" y="532"/>
                  <a:pt x="1112" y="532"/>
                </a:cubicBezTo>
                <a:cubicBezTo>
                  <a:pt x="1112" y="532"/>
                  <a:pt x="1111" y="533"/>
                  <a:pt x="1111" y="533"/>
                </a:cubicBezTo>
                <a:cubicBezTo>
                  <a:pt x="1112" y="533"/>
                  <a:pt x="1112" y="533"/>
                  <a:pt x="1112" y="533"/>
                </a:cubicBezTo>
                <a:cubicBezTo>
                  <a:pt x="1112" y="533"/>
                  <a:pt x="1112" y="533"/>
                  <a:pt x="1113" y="534"/>
                </a:cubicBezTo>
                <a:cubicBezTo>
                  <a:pt x="1113" y="534"/>
                  <a:pt x="1113" y="534"/>
                  <a:pt x="1113" y="534"/>
                </a:cubicBezTo>
                <a:cubicBezTo>
                  <a:pt x="1113" y="533"/>
                  <a:pt x="1114" y="534"/>
                  <a:pt x="1114" y="535"/>
                </a:cubicBezTo>
                <a:cubicBezTo>
                  <a:pt x="1115" y="535"/>
                  <a:pt x="1115" y="535"/>
                  <a:pt x="1115" y="535"/>
                </a:cubicBezTo>
                <a:cubicBezTo>
                  <a:pt x="1116" y="536"/>
                  <a:pt x="1116" y="537"/>
                  <a:pt x="1116" y="537"/>
                </a:cubicBezTo>
                <a:cubicBezTo>
                  <a:pt x="1116" y="538"/>
                  <a:pt x="1116" y="538"/>
                  <a:pt x="1116" y="538"/>
                </a:cubicBezTo>
                <a:cubicBezTo>
                  <a:pt x="1116" y="538"/>
                  <a:pt x="1116" y="539"/>
                  <a:pt x="1116" y="539"/>
                </a:cubicBezTo>
                <a:cubicBezTo>
                  <a:pt x="1116" y="539"/>
                  <a:pt x="1115" y="539"/>
                  <a:pt x="1115" y="539"/>
                </a:cubicBezTo>
                <a:cubicBezTo>
                  <a:pt x="1115" y="539"/>
                  <a:pt x="1115" y="539"/>
                  <a:pt x="1114" y="539"/>
                </a:cubicBezTo>
                <a:cubicBezTo>
                  <a:pt x="1114" y="539"/>
                  <a:pt x="1114" y="539"/>
                  <a:pt x="1114" y="539"/>
                </a:cubicBezTo>
                <a:cubicBezTo>
                  <a:pt x="1115" y="539"/>
                  <a:pt x="1115" y="540"/>
                  <a:pt x="1115" y="540"/>
                </a:cubicBezTo>
                <a:cubicBezTo>
                  <a:pt x="1115" y="541"/>
                  <a:pt x="1116" y="542"/>
                  <a:pt x="1115" y="543"/>
                </a:cubicBezTo>
                <a:cubicBezTo>
                  <a:pt x="1115" y="543"/>
                  <a:pt x="1114" y="544"/>
                  <a:pt x="1114" y="544"/>
                </a:cubicBezTo>
                <a:cubicBezTo>
                  <a:pt x="1113" y="544"/>
                  <a:pt x="1113" y="544"/>
                  <a:pt x="1113" y="544"/>
                </a:cubicBezTo>
                <a:cubicBezTo>
                  <a:pt x="1111" y="543"/>
                  <a:pt x="1109" y="543"/>
                  <a:pt x="1107" y="542"/>
                </a:cubicBezTo>
                <a:cubicBezTo>
                  <a:pt x="1106" y="541"/>
                  <a:pt x="1105" y="541"/>
                  <a:pt x="1104" y="540"/>
                </a:cubicBezTo>
                <a:cubicBezTo>
                  <a:pt x="1103" y="540"/>
                  <a:pt x="1102" y="539"/>
                  <a:pt x="1101" y="538"/>
                </a:cubicBezTo>
                <a:cubicBezTo>
                  <a:pt x="1101" y="538"/>
                  <a:pt x="1101" y="538"/>
                  <a:pt x="1100" y="538"/>
                </a:cubicBezTo>
                <a:cubicBezTo>
                  <a:pt x="1100" y="537"/>
                  <a:pt x="1100" y="537"/>
                  <a:pt x="1100" y="537"/>
                </a:cubicBezTo>
                <a:cubicBezTo>
                  <a:pt x="1099" y="537"/>
                  <a:pt x="1098" y="537"/>
                  <a:pt x="1098" y="537"/>
                </a:cubicBezTo>
                <a:cubicBezTo>
                  <a:pt x="1097" y="537"/>
                  <a:pt x="1097" y="537"/>
                  <a:pt x="1096" y="537"/>
                </a:cubicBezTo>
                <a:cubicBezTo>
                  <a:pt x="1096" y="536"/>
                  <a:pt x="1096" y="536"/>
                  <a:pt x="1096" y="536"/>
                </a:cubicBezTo>
                <a:cubicBezTo>
                  <a:pt x="1095" y="536"/>
                  <a:pt x="1095" y="536"/>
                  <a:pt x="1095" y="536"/>
                </a:cubicBezTo>
                <a:cubicBezTo>
                  <a:pt x="1095" y="536"/>
                  <a:pt x="1094" y="536"/>
                  <a:pt x="1094" y="536"/>
                </a:cubicBezTo>
                <a:cubicBezTo>
                  <a:pt x="1094" y="536"/>
                  <a:pt x="1092" y="536"/>
                  <a:pt x="1092" y="535"/>
                </a:cubicBezTo>
                <a:cubicBezTo>
                  <a:pt x="1092" y="535"/>
                  <a:pt x="1092" y="535"/>
                  <a:pt x="1092" y="535"/>
                </a:cubicBezTo>
                <a:cubicBezTo>
                  <a:pt x="1092" y="535"/>
                  <a:pt x="1091" y="534"/>
                  <a:pt x="1091" y="534"/>
                </a:cubicBezTo>
                <a:cubicBezTo>
                  <a:pt x="1091" y="534"/>
                  <a:pt x="1091" y="534"/>
                  <a:pt x="1090" y="534"/>
                </a:cubicBezTo>
                <a:cubicBezTo>
                  <a:pt x="1090" y="534"/>
                  <a:pt x="1090" y="534"/>
                  <a:pt x="1090" y="534"/>
                </a:cubicBezTo>
                <a:cubicBezTo>
                  <a:pt x="1090" y="534"/>
                  <a:pt x="1090" y="534"/>
                  <a:pt x="1089" y="533"/>
                </a:cubicBezTo>
                <a:cubicBezTo>
                  <a:pt x="1089" y="533"/>
                  <a:pt x="1089" y="533"/>
                  <a:pt x="1088" y="533"/>
                </a:cubicBezTo>
                <a:cubicBezTo>
                  <a:pt x="1088" y="532"/>
                  <a:pt x="1087" y="532"/>
                  <a:pt x="1087" y="531"/>
                </a:cubicBezTo>
                <a:cubicBezTo>
                  <a:pt x="1087" y="531"/>
                  <a:pt x="1087" y="531"/>
                  <a:pt x="1087" y="531"/>
                </a:cubicBezTo>
                <a:cubicBezTo>
                  <a:pt x="1087" y="531"/>
                  <a:pt x="1087" y="531"/>
                  <a:pt x="1087" y="531"/>
                </a:cubicBezTo>
                <a:cubicBezTo>
                  <a:pt x="1086" y="530"/>
                  <a:pt x="1086" y="530"/>
                  <a:pt x="1086" y="530"/>
                </a:cubicBezTo>
                <a:cubicBezTo>
                  <a:pt x="1085" y="529"/>
                  <a:pt x="1085" y="529"/>
                  <a:pt x="1084" y="529"/>
                </a:cubicBezTo>
                <a:cubicBezTo>
                  <a:pt x="1084" y="528"/>
                  <a:pt x="1084" y="528"/>
                  <a:pt x="1084" y="527"/>
                </a:cubicBezTo>
                <a:cubicBezTo>
                  <a:pt x="1084" y="527"/>
                  <a:pt x="1084" y="526"/>
                  <a:pt x="1085" y="526"/>
                </a:cubicBezTo>
                <a:cubicBezTo>
                  <a:pt x="1085" y="526"/>
                  <a:pt x="1085" y="526"/>
                  <a:pt x="1085" y="526"/>
                </a:cubicBezTo>
                <a:cubicBezTo>
                  <a:pt x="1084" y="526"/>
                  <a:pt x="1084" y="526"/>
                  <a:pt x="1084" y="526"/>
                </a:cubicBezTo>
                <a:cubicBezTo>
                  <a:pt x="1084" y="526"/>
                  <a:pt x="1083" y="526"/>
                  <a:pt x="1083" y="526"/>
                </a:cubicBezTo>
                <a:cubicBezTo>
                  <a:pt x="1083" y="526"/>
                  <a:pt x="1083" y="526"/>
                  <a:pt x="1082" y="526"/>
                </a:cubicBezTo>
                <a:cubicBezTo>
                  <a:pt x="1082" y="527"/>
                  <a:pt x="1081" y="527"/>
                  <a:pt x="1080" y="526"/>
                </a:cubicBezTo>
                <a:cubicBezTo>
                  <a:pt x="1080" y="527"/>
                  <a:pt x="1080" y="527"/>
                  <a:pt x="1080" y="527"/>
                </a:cubicBezTo>
                <a:cubicBezTo>
                  <a:pt x="1081" y="528"/>
                  <a:pt x="1080" y="528"/>
                  <a:pt x="1080" y="529"/>
                </a:cubicBezTo>
                <a:cubicBezTo>
                  <a:pt x="1080" y="529"/>
                  <a:pt x="1080" y="529"/>
                  <a:pt x="1080" y="529"/>
                </a:cubicBezTo>
                <a:cubicBezTo>
                  <a:pt x="1080" y="530"/>
                  <a:pt x="1079" y="530"/>
                  <a:pt x="1079" y="530"/>
                </a:cubicBezTo>
                <a:cubicBezTo>
                  <a:pt x="1079" y="530"/>
                  <a:pt x="1079" y="530"/>
                  <a:pt x="1079" y="530"/>
                </a:cubicBezTo>
                <a:cubicBezTo>
                  <a:pt x="1079" y="530"/>
                  <a:pt x="1078" y="530"/>
                  <a:pt x="1078" y="530"/>
                </a:cubicBezTo>
                <a:cubicBezTo>
                  <a:pt x="1077" y="530"/>
                  <a:pt x="1075" y="530"/>
                  <a:pt x="1075" y="529"/>
                </a:cubicBezTo>
                <a:cubicBezTo>
                  <a:pt x="1074" y="529"/>
                  <a:pt x="1074" y="528"/>
                  <a:pt x="1074" y="527"/>
                </a:cubicBezTo>
                <a:cubicBezTo>
                  <a:pt x="1074" y="527"/>
                  <a:pt x="1074" y="526"/>
                  <a:pt x="1074" y="526"/>
                </a:cubicBezTo>
                <a:cubicBezTo>
                  <a:pt x="1073" y="526"/>
                  <a:pt x="1072" y="525"/>
                  <a:pt x="1072" y="524"/>
                </a:cubicBezTo>
                <a:cubicBezTo>
                  <a:pt x="1072" y="524"/>
                  <a:pt x="1072" y="523"/>
                  <a:pt x="1072" y="523"/>
                </a:cubicBezTo>
                <a:cubicBezTo>
                  <a:pt x="1073" y="523"/>
                  <a:pt x="1073" y="523"/>
                  <a:pt x="1073" y="523"/>
                </a:cubicBezTo>
                <a:cubicBezTo>
                  <a:pt x="1074" y="523"/>
                  <a:pt x="1074" y="523"/>
                  <a:pt x="1074" y="523"/>
                </a:cubicBezTo>
                <a:cubicBezTo>
                  <a:pt x="1074" y="523"/>
                  <a:pt x="1074" y="522"/>
                  <a:pt x="1074" y="522"/>
                </a:cubicBezTo>
                <a:cubicBezTo>
                  <a:pt x="1073" y="521"/>
                  <a:pt x="1072" y="521"/>
                  <a:pt x="1072" y="520"/>
                </a:cubicBezTo>
                <a:cubicBezTo>
                  <a:pt x="1071" y="520"/>
                  <a:pt x="1071" y="520"/>
                  <a:pt x="1071" y="520"/>
                </a:cubicBezTo>
                <a:cubicBezTo>
                  <a:pt x="1070" y="519"/>
                  <a:pt x="1070" y="519"/>
                  <a:pt x="1070" y="518"/>
                </a:cubicBezTo>
                <a:cubicBezTo>
                  <a:pt x="1070" y="518"/>
                  <a:pt x="1070" y="518"/>
                  <a:pt x="1069" y="518"/>
                </a:cubicBezTo>
                <a:cubicBezTo>
                  <a:pt x="1069" y="518"/>
                  <a:pt x="1069" y="517"/>
                  <a:pt x="1069" y="517"/>
                </a:cubicBezTo>
                <a:cubicBezTo>
                  <a:pt x="1069" y="517"/>
                  <a:pt x="1068" y="516"/>
                  <a:pt x="1068" y="515"/>
                </a:cubicBezTo>
                <a:cubicBezTo>
                  <a:pt x="1068" y="515"/>
                  <a:pt x="1068" y="515"/>
                  <a:pt x="1068" y="515"/>
                </a:cubicBezTo>
                <a:cubicBezTo>
                  <a:pt x="1067" y="515"/>
                  <a:pt x="1067" y="515"/>
                  <a:pt x="1067" y="514"/>
                </a:cubicBezTo>
                <a:cubicBezTo>
                  <a:pt x="1067" y="514"/>
                  <a:pt x="1067" y="514"/>
                  <a:pt x="1067" y="514"/>
                </a:cubicBezTo>
                <a:cubicBezTo>
                  <a:pt x="1067" y="513"/>
                  <a:pt x="1067" y="513"/>
                  <a:pt x="1067" y="512"/>
                </a:cubicBezTo>
                <a:cubicBezTo>
                  <a:pt x="1068" y="512"/>
                  <a:pt x="1068" y="512"/>
                  <a:pt x="1069" y="512"/>
                </a:cubicBezTo>
                <a:cubicBezTo>
                  <a:pt x="1069" y="512"/>
                  <a:pt x="1069" y="512"/>
                  <a:pt x="1069" y="512"/>
                </a:cubicBezTo>
                <a:cubicBezTo>
                  <a:pt x="1070" y="512"/>
                  <a:pt x="1070" y="512"/>
                  <a:pt x="1070" y="512"/>
                </a:cubicBezTo>
                <a:cubicBezTo>
                  <a:pt x="1071" y="511"/>
                  <a:pt x="1071" y="510"/>
                  <a:pt x="1072" y="510"/>
                </a:cubicBezTo>
                <a:cubicBezTo>
                  <a:pt x="1071" y="510"/>
                  <a:pt x="1070" y="509"/>
                  <a:pt x="1069" y="508"/>
                </a:cubicBezTo>
                <a:cubicBezTo>
                  <a:pt x="1069" y="508"/>
                  <a:pt x="1069" y="508"/>
                  <a:pt x="1069" y="508"/>
                </a:cubicBezTo>
                <a:cubicBezTo>
                  <a:pt x="1069" y="508"/>
                  <a:pt x="1068" y="508"/>
                  <a:pt x="1068" y="509"/>
                </a:cubicBezTo>
                <a:cubicBezTo>
                  <a:pt x="1068" y="509"/>
                  <a:pt x="1066" y="510"/>
                  <a:pt x="1065" y="509"/>
                </a:cubicBezTo>
                <a:cubicBezTo>
                  <a:pt x="1064" y="508"/>
                  <a:pt x="1065" y="506"/>
                  <a:pt x="1065" y="505"/>
                </a:cubicBezTo>
                <a:cubicBezTo>
                  <a:pt x="1065" y="505"/>
                  <a:pt x="1065" y="505"/>
                  <a:pt x="1064" y="505"/>
                </a:cubicBezTo>
                <a:cubicBezTo>
                  <a:pt x="1063" y="505"/>
                  <a:pt x="1063" y="504"/>
                  <a:pt x="1063" y="504"/>
                </a:cubicBezTo>
                <a:cubicBezTo>
                  <a:pt x="1063" y="503"/>
                  <a:pt x="1063" y="503"/>
                  <a:pt x="1063" y="502"/>
                </a:cubicBezTo>
                <a:cubicBezTo>
                  <a:pt x="1063" y="502"/>
                  <a:pt x="1063" y="502"/>
                  <a:pt x="1063" y="502"/>
                </a:cubicBezTo>
                <a:cubicBezTo>
                  <a:pt x="1062" y="502"/>
                  <a:pt x="1061" y="501"/>
                  <a:pt x="1061" y="500"/>
                </a:cubicBezTo>
                <a:cubicBezTo>
                  <a:pt x="1061" y="499"/>
                  <a:pt x="1061" y="499"/>
                  <a:pt x="1061" y="499"/>
                </a:cubicBezTo>
                <a:cubicBezTo>
                  <a:pt x="1061" y="499"/>
                  <a:pt x="1061" y="498"/>
                  <a:pt x="1061" y="497"/>
                </a:cubicBezTo>
                <a:cubicBezTo>
                  <a:pt x="1061" y="496"/>
                  <a:pt x="1060" y="496"/>
                  <a:pt x="1060" y="496"/>
                </a:cubicBezTo>
                <a:cubicBezTo>
                  <a:pt x="1060" y="496"/>
                  <a:pt x="1059" y="496"/>
                  <a:pt x="1059" y="495"/>
                </a:cubicBezTo>
                <a:cubicBezTo>
                  <a:pt x="1058" y="495"/>
                  <a:pt x="1058" y="494"/>
                  <a:pt x="1059" y="493"/>
                </a:cubicBezTo>
                <a:cubicBezTo>
                  <a:pt x="1059" y="493"/>
                  <a:pt x="1059" y="493"/>
                  <a:pt x="1058" y="494"/>
                </a:cubicBezTo>
                <a:cubicBezTo>
                  <a:pt x="1058" y="494"/>
                  <a:pt x="1058" y="494"/>
                  <a:pt x="1058" y="494"/>
                </a:cubicBezTo>
                <a:cubicBezTo>
                  <a:pt x="1058" y="495"/>
                  <a:pt x="1057" y="495"/>
                  <a:pt x="1057" y="495"/>
                </a:cubicBezTo>
                <a:cubicBezTo>
                  <a:pt x="1056" y="495"/>
                  <a:pt x="1056" y="494"/>
                  <a:pt x="1056" y="494"/>
                </a:cubicBezTo>
                <a:cubicBezTo>
                  <a:pt x="1056" y="493"/>
                  <a:pt x="1056" y="492"/>
                  <a:pt x="1056" y="492"/>
                </a:cubicBezTo>
                <a:cubicBezTo>
                  <a:pt x="1056" y="492"/>
                  <a:pt x="1056" y="492"/>
                  <a:pt x="1056" y="492"/>
                </a:cubicBezTo>
                <a:cubicBezTo>
                  <a:pt x="1056" y="492"/>
                  <a:pt x="1056" y="492"/>
                  <a:pt x="1056" y="492"/>
                </a:cubicBezTo>
                <a:cubicBezTo>
                  <a:pt x="1056" y="493"/>
                  <a:pt x="1055" y="493"/>
                  <a:pt x="1055" y="493"/>
                </a:cubicBezTo>
                <a:cubicBezTo>
                  <a:pt x="1055" y="494"/>
                  <a:pt x="1055" y="495"/>
                  <a:pt x="1054" y="495"/>
                </a:cubicBezTo>
                <a:cubicBezTo>
                  <a:pt x="1054" y="496"/>
                  <a:pt x="1053" y="496"/>
                  <a:pt x="1052" y="496"/>
                </a:cubicBezTo>
                <a:cubicBezTo>
                  <a:pt x="1052" y="496"/>
                  <a:pt x="1052" y="496"/>
                  <a:pt x="1052" y="496"/>
                </a:cubicBezTo>
                <a:cubicBezTo>
                  <a:pt x="1052" y="496"/>
                  <a:pt x="1051" y="496"/>
                  <a:pt x="1051" y="495"/>
                </a:cubicBezTo>
                <a:cubicBezTo>
                  <a:pt x="1051" y="494"/>
                  <a:pt x="1051" y="493"/>
                  <a:pt x="1052" y="492"/>
                </a:cubicBezTo>
                <a:cubicBezTo>
                  <a:pt x="1052" y="492"/>
                  <a:pt x="1052" y="492"/>
                  <a:pt x="1052" y="492"/>
                </a:cubicBezTo>
                <a:cubicBezTo>
                  <a:pt x="1052" y="491"/>
                  <a:pt x="1052" y="491"/>
                  <a:pt x="1052" y="491"/>
                </a:cubicBezTo>
                <a:cubicBezTo>
                  <a:pt x="1052" y="491"/>
                  <a:pt x="1052" y="491"/>
                  <a:pt x="1052" y="491"/>
                </a:cubicBezTo>
                <a:cubicBezTo>
                  <a:pt x="1051" y="491"/>
                  <a:pt x="1051" y="491"/>
                  <a:pt x="1051" y="491"/>
                </a:cubicBezTo>
                <a:cubicBezTo>
                  <a:pt x="1050" y="491"/>
                  <a:pt x="1050" y="491"/>
                  <a:pt x="1050" y="492"/>
                </a:cubicBezTo>
                <a:cubicBezTo>
                  <a:pt x="1050" y="492"/>
                  <a:pt x="1050" y="492"/>
                  <a:pt x="1049" y="492"/>
                </a:cubicBezTo>
                <a:cubicBezTo>
                  <a:pt x="1049" y="493"/>
                  <a:pt x="1048" y="494"/>
                  <a:pt x="1048" y="494"/>
                </a:cubicBezTo>
                <a:cubicBezTo>
                  <a:pt x="1047" y="494"/>
                  <a:pt x="1047" y="494"/>
                  <a:pt x="1046" y="495"/>
                </a:cubicBezTo>
                <a:cubicBezTo>
                  <a:pt x="1045" y="495"/>
                  <a:pt x="1044" y="495"/>
                  <a:pt x="1044" y="494"/>
                </a:cubicBezTo>
                <a:cubicBezTo>
                  <a:pt x="1043" y="494"/>
                  <a:pt x="1043" y="494"/>
                  <a:pt x="1043" y="494"/>
                </a:cubicBezTo>
                <a:cubicBezTo>
                  <a:pt x="1042" y="493"/>
                  <a:pt x="1042" y="492"/>
                  <a:pt x="1041" y="492"/>
                </a:cubicBezTo>
                <a:cubicBezTo>
                  <a:pt x="1041" y="492"/>
                  <a:pt x="1040" y="492"/>
                  <a:pt x="1040" y="492"/>
                </a:cubicBezTo>
                <a:cubicBezTo>
                  <a:pt x="1040" y="492"/>
                  <a:pt x="1040" y="492"/>
                  <a:pt x="1040" y="493"/>
                </a:cubicBezTo>
                <a:cubicBezTo>
                  <a:pt x="1039" y="494"/>
                  <a:pt x="1038" y="494"/>
                  <a:pt x="1037" y="494"/>
                </a:cubicBezTo>
                <a:cubicBezTo>
                  <a:pt x="1036" y="494"/>
                  <a:pt x="1036" y="494"/>
                  <a:pt x="1036" y="494"/>
                </a:cubicBezTo>
                <a:cubicBezTo>
                  <a:pt x="1035" y="494"/>
                  <a:pt x="1034" y="494"/>
                  <a:pt x="1034" y="494"/>
                </a:cubicBezTo>
                <a:cubicBezTo>
                  <a:pt x="1033" y="494"/>
                  <a:pt x="1032" y="495"/>
                  <a:pt x="1031" y="495"/>
                </a:cubicBezTo>
                <a:cubicBezTo>
                  <a:pt x="1030" y="496"/>
                  <a:pt x="1028" y="497"/>
                  <a:pt x="1027" y="496"/>
                </a:cubicBezTo>
                <a:cubicBezTo>
                  <a:pt x="1027" y="496"/>
                  <a:pt x="1026" y="496"/>
                  <a:pt x="1026" y="496"/>
                </a:cubicBezTo>
                <a:cubicBezTo>
                  <a:pt x="1025" y="496"/>
                  <a:pt x="1024" y="496"/>
                  <a:pt x="1023" y="494"/>
                </a:cubicBezTo>
                <a:cubicBezTo>
                  <a:pt x="1023" y="494"/>
                  <a:pt x="1023" y="494"/>
                  <a:pt x="1023" y="494"/>
                </a:cubicBezTo>
                <a:cubicBezTo>
                  <a:pt x="1023" y="493"/>
                  <a:pt x="1023" y="493"/>
                  <a:pt x="1023" y="493"/>
                </a:cubicBezTo>
                <a:cubicBezTo>
                  <a:pt x="1023" y="493"/>
                  <a:pt x="1023" y="493"/>
                  <a:pt x="1023" y="493"/>
                </a:cubicBezTo>
                <a:cubicBezTo>
                  <a:pt x="1023" y="493"/>
                  <a:pt x="1023" y="493"/>
                  <a:pt x="1022" y="493"/>
                </a:cubicBezTo>
                <a:cubicBezTo>
                  <a:pt x="1022" y="493"/>
                  <a:pt x="1021" y="493"/>
                  <a:pt x="1021" y="492"/>
                </a:cubicBezTo>
                <a:cubicBezTo>
                  <a:pt x="1019" y="492"/>
                  <a:pt x="1018" y="490"/>
                  <a:pt x="1018" y="489"/>
                </a:cubicBezTo>
                <a:cubicBezTo>
                  <a:pt x="1018" y="487"/>
                  <a:pt x="1017" y="485"/>
                  <a:pt x="1018" y="484"/>
                </a:cubicBezTo>
                <a:cubicBezTo>
                  <a:pt x="1018" y="483"/>
                  <a:pt x="1018" y="483"/>
                  <a:pt x="1019" y="483"/>
                </a:cubicBezTo>
                <a:cubicBezTo>
                  <a:pt x="1019" y="483"/>
                  <a:pt x="1019" y="483"/>
                  <a:pt x="1019" y="482"/>
                </a:cubicBezTo>
                <a:cubicBezTo>
                  <a:pt x="1019" y="482"/>
                  <a:pt x="1019" y="482"/>
                  <a:pt x="1019" y="481"/>
                </a:cubicBezTo>
                <a:cubicBezTo>
                  <a:pt x="1019" y="481"/>
                  <a:pt x="1020" y="481"/>
                  <a:pt x="1020" y="480"/>
                </a:cubicBezTo>
                <a:cubicBezTo>
                  <a:pt x="1020" y="480"/>
                  <a:pt x="1020" y="480"/>
                  <a:pt x="1020" y="480"/>
                </a:cubicBezTo>
                <a:cubicBezTo>
                  <a:pt x="1021" y="479"/>
                  <a:pt x="1022" y="479"/>
                  <a:pt x="1023" y="479"/>
                </a:cubicBezTo>
                <a:cubicBezTo>
                  <a:pt x="1023" y="479"/>
                  <a:pt x="1024" y="479"/>
                  <a:pt x="1024" y="478"/>
                </a:cubicBezTo>
                <a:cubicBezTo>
                  <a:pt x="1024" y="478"/>
                  <a:pt x="1025" y="477"/>
                  <a:pt x="1026" y="477"/>
                </a:cubicBezTo>
                <a:cubicBezTo>
                  <a:pt x="1026" y="477"/>
                  <a:pt x="1026" y="477"/>
                  <a:pt x="1027" y="477"/>
                </a:cubicBezTo>
                <a:cubicBezTo>
                  <a:pt x="1027" y="477"/>
                  <a:pt x="1027" y="477"/>
                  <a:pt x="1027" y="477"/>
                </a:cubicBezTo>
                <a:cubicBezTo>
                  <a:pt x="1027" y="477"/>
                  <a:pt x="1027" y="477"/>
                  <a:pt x="1027" y="477"/>
                </a:cubicBezTo>
                <a:cubicBezTo>
                  <a:pt x="1027" y="477"/>
                  <a:pt x="1027" y="477"/>
                  <a:pt x="1026" y="477"/>
                </a:cubicBezTo>
                <a:cubicBezTo>
                  <a:pt x="1026" y="476"/>
                  <a:pt x="1026" y="476"/>
                  <a:pt x="1026" y="476"/>
                </a:cubicBezTo>
                <a:cubicBezTo>
                  <a:pt x="1025" y="476"/>
                  <a:pt x="1025" y="475"/>
                  <a:pt x="1025" y="475"/>
                </a:cubicBezTo>
                <a:cubicBezTo>
                  <a:pt x="1025" y="474"/>
                  <a:pt x="1026" y="473"/>
                  <a:pt x="1026" y="473"/>
                </a:cubicBezTo>
                <a:cubicBezTo>
                  <a:pt x="1026" y="473"/>
                  <a:pt x="1026" y="473"/>
                  <a:pt x="1026" y="472"/>
                </a:cubicBezTo>
                <a:cubicBezTo>
                  <a:pt x="1026" y="472"/>
                  <a:pt x="1026" y="472"/>
                  <a:pt x="1026" y="472"/>
                </a:cubicBezTo>
                <a:cubicBezTo>
                  <a:pt x="1026" y="471"/>
                  <a:pt x="1026" y="471"/>
                  <a:pt x="1026" y="471"/>
                </a:cubicBezTo>
                <a:cubicBezTo>
                  <a:pt x="1027" y="470"/>
                  <a:pt x="1028" y="470"/>
                  <a:pt x="1029" y="470"/>
                </a:cubicBezTo>
                <a:cubicBezTo>
                  <a:pt x="1030" y="470"/>
                  <a:pt x="1030" y="471"/>
                  <a:pt x="1031" y="472"/>
                </a:cubicBezTo>
                <a:cubicBezTo>
                  <a:pt x="1031" y="473"/>
                  <a:pt x="1031" y="473"/>
                  <a:pt x="1031" y="473"/>
                </a:cubicBezTo>
                <a:cubicBezTo>
                  <a:pt x="1032" y="473"/>
                  <a:pt x="1032" y="473"/>
                  <a:pt x="1032" y="473"/>
                </a:cubicBezTo>
                <a:cubicBezTo>
                  <a:pt x="1034" y="473"/>
                  <a:pt x="1035" y="474"/>
                  <a:pt x="1035" y="475"/>
                </a:cubicBezTo>
                <a:cubicBezTo>
                  <a:pt x="1036" y="475"/>
                  <a:pt x="1036" y="475"/>
                  <a:pt x="1036" y="475"/>
                </a:cubicBezTo>
                <a:cubicBezTo>
                  <a:pt x="1036" y="475"/>
                  <a:pt x="1037" y="476"/>
                  <a:pt x="1037" y="476"/>
                </a:cubicBezTo>
                <a:cubicBezTo>
                  <a:pt x="1038" y="476"/>
                  <a:pt x="1038" y="476"/>
                  <a:pt x="1038" y="476"/>
                </a:cubicBezTo>
                <a:cubicBezTo>
                  <a:pt x="1038" y="477"/>
                  <a:pt x="1039" y="477"/>
                  <a:pt x="1039" y="477"/>
                </a:cubicBezTo>
                <a:cubicBezTo>
                  <a:pt x="1039" y="477"/>
                  <a:pt x="1040" y="477"/>
                  <a:pt x="1040" y="477"/>
                </a:cubicBezTo>
                <a:cubicBezTo>
                  <a:pt x="1040" y="477"/>
                  <a:pt x="1041" y="476"/>
                  <a:pt x="1041" y="476"/>
                </a:cubicBezTo>
                <a:cubicBezTo>
                  <a:pt x="1041" y="476"/>
                  <a:pt x="1041" y="476"/>
                  <a:pt x="1041" y="476"/>
                </a:cubicBezTo>
                <a:cubicBezTo>
                  <a:pt x="1042" y="476"/>
                  <a:pt x="1043" y="477"/>
                  <a:pt x="1043" y="477"/>
                </a:cubicBezTo>
                <a:cubicBezTo>
                  <a:pt x="1044" y="477"/>
                  <a:pt x="1044" y="477"/>
                  <a:pt x="1045" y="477"/>
                </a:cubicBezTo>
                <a:cubicBezTo>
                  <a:pt x="1045" y="478"/>
                  <a:pt x="1045" y="478"/>
                  <a:pt x="1045" y="478"/>
                </a:cubicBezTo>
                <a:cubicBezTo>
                  <a:pt x="1045" y="478"/>
                  <a:pt x="1046" y="478"/>
                  <a:pt x="1046" y="478"/>
                </a:cubicBezTo>
                <a:cubicBezTo>
                  <a:pt x="1046" y="478"/>
                  <a:pt x="1047" y="478"/>
                  <a:pt x="1047" y="477"/>
                </a:cubicBezTo>
                <a:cubicBezTo>
                  <a:pt x="1047" y="477"/>
                  <a:pt x="1047" y="477"/>
                  <a:pt x="1048" y="477"/>
                </a:cubicBezTo>
                <a:cubicBezTo>
                  <a:pt x="1048" y="476"/>
                  <a:pt x="1049" y="475"/>
                  <a:pt x="1050" y="475"/>
                </a:cubicBezTo>
                <a:cubicBezTo>
                  <a:pt x="1051" y="475"/>
                  <a:pt x="1051" y="475"/>
                  <a:pt x="1051" y="475"/>
                </a:cubicBezTo>
                <a:cubicBezTo>
                  <a:pt x="1051" y="475"/>
                  <a:pt x="1052" y="475"/>
                  <a:pt x="1053" y="476"/>
                </a:cubicBezTo>
                <a:cubicBezTo>
                  <a:pt x="1053" y="476"/>
                  <a:pt x="1053" y="476"/>
                  <a:pt x="1053" y="476"/>
                </a:cubicBezTo>
                <a:cubicBezTo>
                  <a:pt x="1053" y="476"/>
                  <a:pt x="1053" y="475"/>
                  <a:pt x="1054" y="475"/>
                </a:cubicBezTo>
                <a:cubicBezTo>
                  <a:pt x="1054" y="474"/>
                  <a:pt x="1054" y="474"/>
                  <a:pt x="1055" y="473"/>
                </a:cubicBezTo>
                <a:cubicBezTo>
                  <a:pt x="1055" y="472"/>
                  <a:pt x="1058" y="472"/>
                  <a:pt x="1059" y="473"/>
                </a:cubicBezTo>
                <a:cubicBezTo>
                  <a:pt x="1059" y="474"/>
                  <a:pt x="1059" y="474"/>
                  <a:pt x="1059" y="475"/>
                </a:cubicBezTo>
                <a:cubicBezTo>
                  <a:pt x="1060" y="474"/>
                  <a:pt x="1060" y="474"/>
                  <a:pt x="1061" y="474"/>
                </a:cubicBezTo>
                <a:cubicBezTo>
                  <a:pt x="1061" y="474"/>
                  <a:pt x="1061" y="474"/>
                  <a:pt x="1061" y="474"/>
                </a:cubicBezTo>
                <a:cubicBezTo>
                  <a:pt x="1061" y="474"/>
                  <a:pt x="1061" y="473"/>
                  <a:pt x="1061" y="473"/>
                </a:cubicBezTo>
                <a:cubicBezTo>
                  <a:pt x="1061" y="473"/>
                  <a:pt x="1061" y="472"/>
                  <a:pt x="1061" y="471"/>
                </a:cubicBezTo>
                <a:cubicBezTo>
                  <a:pt x="1061" y="471"/>
                  <a:pt x="1061" y="470"/>
                  <a:pt x="1060" y="470"/>
                </a:cubicBezTo>
                <a:cubicBezTo>
                  <a:pt x="1060" y="470"/>
                  <a:pt x="1059" y="469"/>
                  <a:pt x="1059" y="468"/>
                </a:cubicBezTo>
                <a:cubicBezTo>
                  <a:pt x="1059" y="468"/>
                  <a:pt x="1059" y="468"/>
                  <a:pt x="1059" y="468"/>
                </a:cubicBezTo>
                <a:cubicBezTo>
                  <a:pt x="1059" y="468"/>
                  <a:pt x="1059" y="467"/>
                  <a:pt x="1059" y="467"/>
                </a:cubicBezTo>
                <a:cubicBezTo>
                  <a:pt x="1058" y="467"/>
                  <a:pt x="1058" y="467"/>
                  <a:pt x="1058" y="466"/>
                </a:cubicBezTo>
                <a:cubicBezTo>
                  <a:pt x="1058" y="466"/>
                  <a:pt x="1058" y="466"/>
                  <a:pt x="1058" y="466"/>
                </a:cubicBezTo>
                <a:cubicBezTo>
                  <a:pt x="1058" y="465"/>
                  <a:pt x="1057" y="465"/>
                  <a:pt x="1057" y="465"/>
                </a:cubicBezTo>
                <a:cubicBezTo>
                  <a:pt x="1057" y="465"/>
                  <a:pt x="1057" y="465"/>
                  <a:pt x="1057" y="465"/>
                </a:cubicBezTo>
                <a:cubicBezTo>
                  <a:pt x="1056" y="465"/>
                  <a:pt x="1056" y="464"/>
                  <a:pt x="1056" y="464"/>
                </a:cubicBezTo>
                <a:cubicBezTo>
                  <a:pt x="1056" y="462"/>
                  <a:pt x="1057" y="462"/>
                  <a:pt x="1057" y="461"/>
                </a:cubicBezTo>
                <a:cubicBezTo>
                  <a:pt x="1058" y="461"/>
                  <a:pt x="1058" y="461"/>
                  <a:pt x="1058" y="461"/>
                </a:cubicBezTo>
                <a:cubicBezTo>
                  <a:pt x="1058" y="460"/>
                  <a:pt x="1058" y="460"/>
                  <a:pt x="1059" y="460"/>
                </a:cubicBezTo>
                <a:cubicBezTo>
                  <a:pt x="1060" y="460"/>
                  <a:pt x="1060" y="459"/>
                  <a:pt x="1061" y="459"/>
                </a:cubicBezTo>
                <a:cubicBezTo>
                  <a:pt x="1062" y="458"/>
                  <a:pt x="1064" y="457"/>
                  <a:pt x="1065" y="456"/>
                </a:cubicBezTo>
                <a:cubicBezTo>
                  <a:pt x="1065" y="456"/>
                  <a:pt x="1066" y="455"/>
                  <a:pt x="1067" y="455"/>
                </a:cubicBezTo>
                <a:cubicBezTo>
                  <a:pt x="1067" y="455"/>
                  <a:pt x="1067" y="455"/>
                  <a:pt x="1067" y="455"/>
                </a:cubicBezTo>
                <a:cubicBezTo>
                  <a:pt x="1068" y="454"/>
                  <a:pt x="1068" y="454"/>
                  <a:pt x="1068" y="454"/>
                </a:cubicBezTo>
                <a:cubicBezTo>
                  <a:pt x="1069" y="453"/>
                  <a:pt x="1070" y="452"/>
                  <a:pt x="1070" y="452"/>
                </a:cubicBezTo>
                <a:cubicBezTo>
                  <a:pt x="1071" y="452"/>
                  <a:pt x="1071" y="452"/>
                  <a:pt x="1071" y="452"/>
                </a:cubicBezTo>
                <a:cubicBezTo>
                  <a:pt x="1071" y="453"/>
                  <a:pt x="1071" y="453"/>
                  <a:pt x="1071" y="453"/>
                </a:cubicBezTo>
                <a:cubicBezTo>
                  <a:pt x="1072" y="453"/>
                  <a:pt x="1072" y="453"/>
                  <a:pt x="1072" y="453"/>
                </a:cubicBezTo>
                <a:cubicBezTo>
                  <a:pt x="1072" y="453"/>
                  <a:pt x="1072" y="453"/>
                  <a:pt x="1072" y="453"/>
                </a:cubicBezTo>
                <a:cubicBezTo>
                  <a:pt x="1072" y="453"/>
                  <a:pt x="1072" y="453"/>
                  <a:pt x="1072" y="452"/>
                </a:cubicBezTo>
                <a:cubicBezTo>
                  <a:pt x="1071" y="452"/>
                  <a:pt x="1070" y="451"/>
                  <a:pt x="1071" y="450"/>
                </a:cubicBezTo>
                <a:cubicBezTo>
                  <a:pt x="1071" y="449"/>
                  <a:pt x="1071" y="449"/>
                  <a:pt x="1072" y="448"/>
                </a:cubicBezTo>
                <a:cubicBezTo>
                  <a:pt x="1072" y="448"/>
                  <a:pt x="1072" y="448"/>
                  <a:pt x="1072" y="448"/>
                </a:cubicBezTo>
                <a:cubicBezTo>
                  <a:pt x="1073" y="448"/>
                  <a:pt x="1073" y="448"/>
                  <a:pt x="1073" y="447"/>
                </a:cubicBezTo>
                <a:cubicBezTo>
                  <a:pt x="1073" y="447"/>
                  <a:pt x="1073" y="447"/>
                  <a:pt x="1073" y="447"/>
                </a:cubicBezTo>
                <a:cubicBezTo>
                  <a:pt x="1074" y="446"/>
                  <a:pt x="1074" y="445"/>
                  <a:pt x="1075" y="444"/>
                </a:cubicBezTo>
                <a:cubicBezTo>
                  <a:pt x="1076" y="443"/>
                  <a:pt x="1077" y="443"/>
                  <a:pt x="1078" y="444"/>
                </a:cubicBezTo>
                <a:cubicBezTo>
                  <a:pt x="1079" y="445"/>
                  <a:pt x="1079" y="445"/>
                  <a:pt x="1080" y="445"/>
                </a:cubicBezTo>
                <a:cubicBezTo>
                  <a:pt x="1080" y="445"/>
                  <a:pt x="1081" y="445"/>
                  <a:pt x="1081" y="445"/>
                </a:cubicBezTo>
                <a:cubicBezTo>
                  <a:pt x="1081" y="444"/>
                  <a:pt x="1081" y="444"/>
                  <a:pt x="1081" y="444"/>
                </a:cubicBezTo>
                <a:cubicBezTo>
                  <a:pt x="1081" y="443"/>
                  <a:pt x="1081" y="443"/>
                  <a:pt x="1081" y="443"/>
                </a:cubicBezTo>
                <a:cubicBezTo>
                  <a:pt x="1081" y="443"/>
                  <a:pt x="1081" y="443"/>
                  <a:pt x="1080" y="443"/>
                </a:cubicBezTo>
                <a:cubicBezTo>
                  <a:pt x="1080" y="442"/>
                  <a:pt x="1080" y="442"/>
                  <a:pt x="1079" y="441"/>
                </a:cubicBezTo>
                <a:cubicBezTo>
                  <a:pt x="1079" y="440"/>
                  <a:pt x="1080" y="440"/>
                  <a:pt x="1080" y="439"/>
                </a:cubicBezTo>
                <a:cubicBezTo>
                  <a:pt x="1080" y="439"/>
                  <a:pt x="1081" y="439"/>
                  <a:pt x="1081" y="439"/>
                </a:cubicBezTo>
                <a:cubicBezTo>
                  <a:pt x="1081" y="438"/>
                  <a:pt x="1081" y="438"/>
                  <a:pt x="1081" y="438"/>
                </a:cubicBezTo>
                <a:cubicBezTo>
                  <a:pt x="1081" y="437"/>
                  <a:pt x="1081" y="436"/>
                  <a:pt x="1081" y="435"/>
                </a:cubicBezTo>
                <a:cubicBezTo>
                  <a:pt x="1080" y="434"/>
                  <a:pt x="1080" y="434"/>
                  <a:pt x="1080" y="433"/>
                </a:cubicBezTo>
                <a:cubicBezTo>
                  <a:pt x="1080" y="433"/>
                  <a:pt x="1080" y="432"/>
                  <a:pt x="1080" y="431"/>
                </a:cubicBezTo>
                <a:cubicBezTo>
                  <a:pt x="1081" y="431"/>
                  <a:pt x="1081" y="431"/>
                  <a:pt x="1081" y="431"/>
                </a:cubicBezTo>
                <a:cubicBezTo>
                  <a:pt x="1082" y="430"/>
                  <a:pt x="1082" y="430"/>
                  <a:pt x="1082" y="430"/>
                </a:cubicBezTo>
                <a:cubicBezTo>
                  <a:pt x="1081" y="430"/>
                  <a:pt x="1081" y="430"/>
                  <a:pt x="1081" y="429"/>
                </a:cubicBezTo>
                <a:cubicBezTo>
                  <a:pt x="1081" y="429"/>
                  <a:pt x="1080" y="429"/>
                  <a:pt x="1080" y="428"/>
                </a:cubicBezTo>
                <a:cubicBezTo>
                  <a:pt x="1080" y="428"/>
                  <a:pt x="1080" y="428"/>
                  <a:pt x="1080" y="427"/>
                </a:cubicBezTo>
                <a:cubicBezTo>
                  <a:pt x="1080" y="426"/>
                  <a:pt x="1080" y="425"/>
                  <a:pt x="1082" y="424"/>
                </a:cubicBezTo>
                <a:cubicBezTo>
                  <a:pt x="1082" y="424"/>
                  <a:pt x="1082" y="424"/>
                  <a:pt x="1082" y="423"/>
                </a:cubicBezTo>
                <a:cubicBezTo>
                  <a:pt x="1082" y="423"/>
                  <a:pt x="1082" y="423"/>
                  <a:pt x="1082" y="423"/>
                </a:cubicBezTo>
                <a:cubicBezTo>
                  <a:pt x="1082" y="423"/>
                  <a:pt x="1082" y="423"/>
                  <a:pt x="1082" y="423"/>
                </a:cubicBezTo>
                <a:cubicBezTo>
                  <a:pt x="1081" y="424"/>
                  <a:pt x="1081" y="424"/>
                  <a:pt x="1080" y="424"/>
                </a:cubicBezTo>
                <a:cubicBezTo>
                  <a:pt x="1080" y="424"/>
                  <a:pt x="1079" y="423"/>
                  <a:pt x="1079" y="422"/>
                </a:cubicBezTo>
                <a:cubicBezTo>
                  <a:pt x="1079" y="422"/>
                  <a:pt x="1079" y="422"/>
                  <a:pt x="1079" y="422"/>
                </a:cubicBezTo>
                <a:cubicBezTo>
                  <a:pt x="1078" y="422"/>
                  <a:pt x="1078" y="422"/>
                  <a:pt x="1078" y="422"/>
                </a:cubicBezTo>
                <a:cubicBezTo>
                  <a:pt x="1077" y="422"/>
                  <a:pt x="1075" y="422"/>
                  <a:pt x="1074" y="421"/>
                </a:cubicBezTo>
                <a:cubicBezTo>
                  <a:pt x="1073" y="421"/>
                  <a:pt x="1073" y="420"/>
                  <a:pt x="1073" y="420"/>
                </a:cubicBezTo>
                <a:cubicBezTo>
                  <a:pt x="1072" y="419"/>
                  <a:pt x="1072" y="418"/>
                  <a:pt x="1073" y="418"/>
                </a:cubicBezTo>
                <a:cubicBezTo>
                  <a:pt x="1074" y="417"/>
                  <a:pt x="1075" y="417"/>
                  <a:pt x="1075" y="417"/>
                </a:cubicBezTo>
                <a:cubicBezTo>
                  <a:pt x="1075" y="417"/>
                  <a:pt x="1075" y="417"/>
                  <a:pt x="1075" y="417"/>
                </a:cubicBezTo>
                <a:cubicBezTo>
                  <a:pt x="1075" y="417"/>
                  <a:pt x="1075" y="416"/>
                  <a:pt x="1075" y="416"/>
                </a:cubicBezTo>
                <a:cubicBezTo>
                  <a:pt x="1075" y="415"/>
                  <a:pt x="1075" y="415"/>
                  <a:pt x="1075" y="414"/>
                </a:cubicBezTo>
                <a:cubicBezTo>
                  <a:pt x="1075" y="414"/>
                  <a:pt x="1075" y="413"/>
                  <a:pt x="1075" y="413"/>
                </a:cubicBezTo>
                <a:cubicBezTo>
                  <a:pt x="1075" y="413"/>
                  <a:pt x="1075" y="413"/>
                  <a:pt x="1075" y="412"/>
                </a:cubicBezTo>
                <a:cubicBezTo>
                  <a:pt x="1075" y="412"/>
                  <a:pt x="1074" y="412"/>
                  <a:pt x="1074" y="412"/>
                </a:cubicBezTo>
                <a:cubicBezTo>
                  <a:pt x="1074" y="412"/>
                  <a:pt x="1074" y="411"/>
                  <a:pt x="1074" y="411"/>
                </a:cubicBezTo>
                <a:cubicBezTo>
                  <a:pt x="1074" y="411"/>
                  <a:pt x="1074" y="411"/>
                  <a:pt x="1074" y="412"/>
                </a:cubicBezTo>
                <a:cubicBezTo>
                  <a:pt x="1074" y="413"/>
                  <a:pt x="1074" y="414"/>
                  <a:pt x="1073" y="415"/>
                </a:cubicBezTo>
                <a:cubicBezTo>
                  <a:pt x="1073" y="415"/>
                  <a:pt x="1072" y="415"/>
                  <a:pt x="1072" y="415"/>
                </a:cubicBezTo>
                <a:cubicBezTo>
                  <a:pt x="1071" y="415"/>
                  <a:pt x="1070" y="415"/>
                  <a:pt x="1070" y="414"/>
                </a:cubicBezTo>
                <a:cubicBezTo>
                  <a:pt x="1070" y="414"/>
                  <a:pt x="1069" y="414"/>
                  <a:pt x="1069" y="414"/>
                </a:cubicBezTo>
                <a:cubicBezTo>
                  <a:pt x="1068" y="413"/>
                  <a:pt x="1067" y="412"/>
                  <a:pt x="1068" y="411"/>
                </a:cubicBezTo>
                <a:cubicBezTo>
                  <a:pt x="1068" y="411"/>
                  <a:pt x="1068" y="410"/>
                  <a:pt x="1068" y="410"/>
                </a:cubicBezTo>
                <a:cubicBezTo>
                  <a:pt x="1068" y="410"/>
                  <a:pt x="1068" y="410"/>
                  <a:pt x="1068" y="409"/>
                </a:cubicBezTo>
                <a:cubicBezTo>
                  <a:pt x="1068" y="409"/>
                  <a:pt x="1067" y="409"/>
                  <a:pt x="1067" y="409"/>
                </a:cubicBezTo>
                <a:cubicBezTo>
                  <a:pt x="1067" y="409"/>
                  <a:pt x="1067" y="409"/>
                  <a:pt x="1067" y="409"/>
                </a:cubicBezTo>
                <a:cubicBezTo>
                  <a:pt x="1067" y="409"/>
                  <a:pt x="1067" y="409"/>
                  <a:pt x="1067" y="410"/>
                </a:cubicBezTo>
                <a:cubicBezTo>
                  <a:pt x="1067" y="410"/>
                  <a:pt x="1067" y="411"/>
                  <a:pt x="1067" y="412"/>
                </a:cubicBezTo>
                <a:cubicBezTo>
                  <a:pt x="1067" y="412"/>
                  <a:pt x="1067" y="413"/>
                  <a:pt x="1067" y="414"/>
                </a:cubicBezTo>
                <a:cubicBezTo>
                  <a:pt x="1067" y="414"/>
                  <a:pt x="1067" y="414"/>
                  <a:pt x="1067" y="414"/>
                </a:cubicBezTo>
                <a:cubicBezTo>
                  <a:pt x="1067" y="415"/>
                  <a:pt x="1067" y="416"/>
                  <a:pt x="1067" y="417"/>
                </a:cubicBezTo>
                <a:cubicBezTo>
                  <a:pt x="1067" y="418"/>
                  <a:pt x="1066" y="419"/>
                  <a:pt x="1064" y="419"/>
                </a:cubicBezTo>
                <a:cubicBezTo>
                  <a:pt x="1064" y="419"/>
                  <a:pt x="1064" y="419"/>
                  <a:pt x="1064" y="419"/>
                </a:cubicBezTo>
                <a:cubicBezTo>
                  <a:pt x="1064" y="419"/>
                  <a:pt x="1064" y="419"/>
                  <a:pt x="1063" y="419"/>
                </a:cubicBezTo>
                <a:cubicBezTo>
                  <a:pt x="1062" y="419"/>
                  <a:pt x="1062" y="418"/>
                  <a:pt x="1062" y="417"/>
                </a:cubicBezTo>
                <a:cubicBezTo>
                  <a:pt x="1062" y="417"/>
                  <a:pt x="1061" y="416"/>
                  <a:pt x="1061" y="415"/>
                </a:cubicBezTo>
                <a:cubicBezTo>
                  <a:pt x="1061" y="413"/>
                  <a:pt x="1062" y="412"/>
                  <a:pt x="1062" y="412"/>
                </a:cubicBezTo>
                <a:cubicBezTo>
                  <a:pt x="1063" y="411"/>
                  <a:pt x="1063" y="410"/>
                  <a:pt x="1063" y="410"/>
                </a:cubicBezTo>
                <a:cubicBezTo>
                  <a:pt x="1063" y="409"/>
                  <a:pt x="1063" y="409"/>
                  <a:pt x="1063" y="409"/>
                </a:cubicBezTo>
                <a:cubicBezTo>
                  <a:pt x="1063" y="408"/>
                  <a:pt x="1064" y="408"/>
                  <a:pt x="1064" y="408"/>
                </a:cubicBezTo>
                <a:cubicBezTo>
                  <a:pt x="1065" y="408"/>
                  <a:pt x="1065" y="408"/>
                  <a:pt x="1065" y="408"/>
                </a:cubicBezTo>
                <a:cubicBezTo>
                  <a:pt x="1065" y="408"/>
                  <a:pt x="1065" y="408"/>
                  <a:pt x="1065" y="408"/>
                </a:cubicBezTo>
                <a:cubicBezTo>
                  <a:pt x="1065" y="408"/>
                  <a:pt x="1065" y="408"/>
                  <a:pt x="1065" y="408"/>
                </a:cubicBezTo>
                <a:cubicBezTo>
                  <a:pt x="1065" y="407"/>
                  <a:pt x="1066" y="407"/>
                  <a:pt x="1066" y="407"/>
                </a:cubicBezTo>
                <a:cubicBezTo>
                  <a:pt x="1067" y="407"/>
                  <a:pt x="1067" y="407"/>
                  <a:pt x="1067" y="407"/>
                </a:cubicBezTo>
                <a:cubicBezTo>
                  <a:pt x="1067" y="407"/>
                  <a:pt x="1067" y="407"/>
                  <a:pt x="1068" y="407"/>
                </a:cubicBezTo>
                <a:cubicBezTo>
                  <a:pt x="1067" y="406"/>
                  <a:pt x="1067" y="406"/>
                  <a:pt x="1067" y="405"/>
                </a:cubicBezTo>
                <a:cubicBezTo>
                  <a:pt x="1068" y="404"/>
                  <a:pt x="1068" y="404"/>
                  <a:pt x="1069" y="404"/>
                </a:cubicBezTo>
                <a:cubicBezTo>
                  <a:pt x="1069" y="404"/>
                  <a:pt x="1070" y="404"/>
                  <a:pt x="1070" y="403"/>
                </a:cubicBezTo>
                <a:cubicBezTo>
                  <a:pt x="1070" y="403"/>
                  <a:pt x="1070" y="403"/>
                  <a:pt x="1069" y="403"/>
                </a:cubicBezTo>
                <a:cubicBezTo>
                  <a:pt x="1069" y="403"/>
                  <a:pt x="1068" y="403"/>
                  <a:pt x="1068" y="403"/>
                </a:cubicBezTo>
                <a:cubicBezTo>
                  <a:pt x="1068" y="403"/>
                  <a:pt x="1068" y="403"/>
                  <a:pt x="1068" y="403"/>
                </a:cubicBezTo>
                <a:cubicBezTo>
                  <a:pt x="1068" y="403"/>
                  <a:pt x="1068" y="404"/>
                  <a:pt x="1068" y="404"/>
                </a:cubicBezTo>
                <a:cubicBezTo>
                  <a:pt x="1067" y="405"/>
                  <a:pt x="1067" y="407"/>
                  <a:pt x="1065" y="407"/>
                </a:cubicBezTo>
                <a:cubicBezTo>
                  <a:pt x="1064" y="407"/>
                  <a:pt x="1064" y="407"/>
                  <a:pt x="1063" y="407"/>
                </a:cubicBezTo>
                <a:cubicBezTo>
                  <a:pt x="1063" y="406"/>
                  <a:pt x="1063" y="406"/>
                  <a:pt x="1063" y="405"/>
                </a:cubicBezTo>
                <a:cubicBezTo>
                  <a:pt x="1063" y="405"/>
                  <a:pt x="1063" y="405"/>
                  <a:pt x="1063" y="405"/>
                </a:cubicBezTo>
                <a:cubicBezTo>
                  <a:pt x="1062" y="407"/>
                  <a:pt x="1061" y="407"/>
                  <a:pt x="1061" y="407"/>
                </a:cubicBezTo>
                <a:cubicBezTo>
                  <a:pt x="1060" y="407"/>
                  <a:pt x="1060" y="407"/>
                  <a:pt x="1060" y="408"/>
                </a:cubicBezTo>
                <a:cubicBezTo>
                  <a:pt x="1059" y="408"/>
                  <a:pt x="1058" y="408"/>
                  <a:pt x="1058" y="409"/>
                </a:cubicBezTo>
                <a:cubicBezTo>
                  <a:pt x="1058" y="409"/>
                  <a:pt x="1058" y="409"/>
                  <a:pt x="1058" y="409"/>
                </a:cubicBezTo>
                <a:cubicBezTo>
                  <a:pt x="1057" y="409"/>
                  <a:pt x="1057" y="408"/>
                  <a:pt x="1057" y="408"/>
                </a:cubicBezTo>
                <a:cubicBezTo>
                  <a:pt x="1057" y="409"/>
                  <a:pt x="1056" y="409"/>
                  <a:pt x="1056" y="409"/>
                </a:cubicBezTo>
                <a:cubicBezTo>
                  <a:pt x="1056" y="410"/>
                  <a:pt x="1056" y="410"/>
                  <a:pt x="1055" y="410"/>
                </a:cubicBezTo>
                <a:cubicBezTo>
                  <a:pt x="1054" y="410"/>
                  <a:pt x="1054" y="409"/>
                  <a:pt x="1054" y="409"/>
                </a:cubicBezTo>
                <a:cubicBezTo>
                  <a:pt x="1054" y="408"/>
                  <a:pt x="1054" y="407"/>
                  <a:pt x="1055" y="406"/>
                </a:cubicBezTo>
                <a:cubicBezTo>
                  <a:pt x="1055" y="406"/>
                  <a:pt x="1054" y="406"/>
                  <a:pt x="1054" y="406"/>
                </a:cubicBezTo>
                <a:cubicBezTo>
                  <a:pt x="1054" y="405"/>
                  <a:pt x="1054" y="404"/>
                  <a:pt x="1054" y="403"/>
                </a:cubicBezTo>
                <a:cubicBezTo>
                  <a:pt x="1055" y="402"/>
                  <a:pt x="1056" y="401"/>
                  <a:pt x="1057" y="402"/>
                </a:cubicBezTo>
                <a:cubicBezTo>
                  <a:pt x="1057" y="402"/>
                  <a:pt x="1058" y="403"/>
                  <a:pt x="1058" y="403"/>
                </a:cubicBezTo>
                <a:cubicBezTo>
                  <a:pt x="1058" y="403"/>
                  <a:pt x="1058" y="403"/>
                  <a:pt x="1058" y="403"/>
                </a:cubicBezTo>
                <a:cubicBezTo>
                  <a:pt x="1058" y="403"/>
                  <a:pt x="1059" y="402"/>
                  <a:pt x="1059" y="402"/>
                </a:cubicBezTo>
                <a:cubicBezTo>
                  <a:pt x="1060" y="402"/>
                  <a:pt x="1060" y="402"/>
                  <a:pt x="1060" y="402"/>
                </a:cubicBezTo>
                <a:cubicBezTo>
                  <a:pt x="1061" y="401"/>
                  <a:pt x="1061" y="401"/>
                  <a:pt x="1061" y="401"/>
                </a:cubicBezTo>
                <a:cubicBezTo>
                  <a:pt x="1061" y="400"/>
                  <a:pt x="1062" y="400"/>
                  <a:pt x="1062" y="400"/>
                </a:cubicBezTo>
                <a:cubicBezTo>
                  <a:pt x="1062" y="400"/>
                  <a:pt x="1062" y="399"/>
                  <a:pt x="1062" y="399"/>
                </a:cubicBezTo>
                <a:cubicBezTo>
                  <a:pt x="1062" y="399"/>
                  <a:pt x="1062" y="399"/>
                  <a:pt x="1062" y="399"/>
                </a:cubicBezTo>
                <a:cubicBezTo>
                  <a:pt x="1061" y="398"/>
                  <a:pt x="1061" y="398"/>
                  <a:pt x="1061" y="398"/>
                </a:cubicBezTo>
                <a:cubicBezTo>
                  <a:pt x="1060" y="398"/>
                  <a:pt x="1059" y="397"/>
                  <a:pt x="1058" y="396"/>
                </a:cubicBezTo>
                <a:cubicBezTo>
                  <a:pt x="1058" y="396"/>
                  <a:pt x="1058" y="396"/>
                  <a:pt x="1058" y="395"/>
                </a:cubicBezTo>
                <a:cubicBezTo>
                  <a:pt x="1057" y="394"/>
                  <a:pt x="1057" y="394"/>
                  <a:pt x="1057" y="393"/>
                </a:cubicBezTo>
                <a:cubicBezTo>
                  <a:pt x="1056" y="393"/>
                  <a:pt x="1056" y="393"/>
                  <a:pt x="1056" y="393"/>
                </a:cubicBezTo>
                <a:cubicBezTo>
                  <a:pt x="1055" y="393"/>
                  <a:pt x="1055" y="393"/>
                  <a:pt x="1054" y="393"/>
                </a:cubicBezTo>
                <a:cubicBezTo>
                  <a:pt x="1053" y="392"/>
                  <a:pt x="1053" y="390"/>
                  <a:pt x="1053" y="389"/>
                </a:cubicBezTo>
                <a:cubicBezTo>
                  <a:pt x="1053" y="388"/>
                  <a:pt x="1054" y="388"/>
                  <a:pt x="1055" y="388"/>
                </a:cubicBezTo>
                <a:cubicBezTo>
                  <a:pt x="1055" y="388"/>
                  <a:pt x="1055" y="388"/>
                  <a:pt x="1055" y="388"/>
                </a:cubicBezTo>
                <a:cubicBezTo>
                  <a:pt x="1055" y="388"/>
                  <a:pt x="1056" y="388"/>
                  <a:pt x="1056" y="387"/>
                </a:cubicBezTo>
                <a:cubicBezTo>
                  <a:pt x="1056" y="387"/>
                  <a:pt x="1055" y="387"/>
                  <a:pt x="1054" y="387"/>
                </a:cubicBezTo>
                <a:cubicBezTo>
                  <a:pt x="1054" y="386"/>
                  <a:pt x="1054" y="386"/>
                  <a:pt x="1053" y="386"/>
                </a:cubicBezTo>
                <a:cubicBezTo>
                  <a:pt x="1053" y="386"/>
                  <a:pt x="1052" y="385"/>
                  <a:pt x="1051" y="385"/>
                </a:cubicBezTo>
                <a:cubicBezTo>
                  <a:pt x="1051" y="385"/>
                  <a:pt x="1051" y="385"/>
                  <a:pt x="1051" y="385"/>
                </a:cubicBezTo>
                <a:cubicBezTo>
                  <a:pt x="1051" y="385"/>
                  <a:pt x="1051" y="386"/>
                  <a:pt x="1050" y="386"/>
                </a:cubicBezTo>
                <a:cubicBezTo>
                  <a:pt x="1049" y="386"/>
                  <a:pt x="1049" y="386"/>
                  <a:pt x="1048" y="386"/>
                </a:cubicBezTo>
                <a:cubicBezTo>
                  <a:pt x="1048" y="385"/>
                  <a:pt x="1048" y="383"/>
                  <a:pt x="1049" y="381"/>
                </a:cubicBezTo>
                <a:cubicBezTo>
                  <a:pt x="1049" y="380"/>
                  <a:pt x="1050" y="380"/>
                  <a:pt x="1050" y="379"/>
                </a:cubicBezTo>
                <a:cubicBezTo>
                  <a:pt x="1050" y="378"/>
                  <a:pt x="1050" y="377"/>
                  <a:pt x="1051" y="377"/>
                </a:cubicBezTo>
                <a:cubicBezTo>
                  <a:pt x="1051" y="376"/>
                  <a:pt x="1051" y="376"/>
                  <a:pt x="1051" y="375"/>
                </a:cubicBezTo>
                <a:cubicBezTo>
                  <a:pt x="1051" y="374"/>
                  <a:pt x="1051" y="374"/>
                  <a:pt x="1051" y="373"/>
                </a:cubicBezTo>
                <a:cubicBezTo>
                  <a:pt x="1051" y="373"/>
                  <a:pt x="1051" y="373"/>
                  <a:pt x="1051" y="373"/>
                </a:cubicBezTo>
                <a:cubicBezTo>
                  <a:pt x="1051" y="373"/>
                  <a:pt x="1051" y="373"/>
                  <a:pt x="1051" y="373"/>
                </a:cubicBezTo>
                <a:cubicBezTo>
                  <a:pt x="1051" y="373"/>
                  <a:pt x="1050" y="373"/>
                  <a:pt x="1049" y="373"/>
                </a:cubicBezTo>
                <a:cubicBezTo>
                  <a:pt x="1049" y="373"/>
                  <a:pt x="1049" y="373"/>
                  <a:pt x="1048" y="373"/>
                </a:cubicBezTo>
                <a:cubicBezTo>
                  <a:pt x="1048" y="373"/>
                  <a:pt x="1047" y="373"/>
                  <a:pt x="1047" y="373"/>
                </a:cubicBezTo>
                <a:cubicBezTo>
                  <a:pt x="1046" y="373"/>
                  <a:pt x="1046" y="373"/>
                  <a:pt x="1045" y="373"/>
                </a:cubicBezTo>
                <a:cubicBezTo>
                  <a:pt x="1045" y="372"/>
                  <a:pt x="1045" y="372"/>
                  <a:pt x="1045" y="372"/>
                </a:cubicBezTo>
                <a:cubicBezTo>
                  <a:pt x="1044" y="371"/>
                  <a:pt x="1044" y="371"/>
                  <a:pt x="1044" y="370"/>
                </a:cubicBezTo>
                <a:cubicBezTo>
                  <a:pt x="1044" y="370"/>
                  <a:pt x="1043" y="369"/>
                  <a:pt x="1043" y="369"/>
                </a:cubicBezTo>
                <a:cubicBezTo>
                  <a:pt x="1043" y="369"/>
                  <a:pt x="1042" y="368"/>
                  <a:pt x="1042" y="368"/>
                </a:cubicBezTo>
                <a:cubicBezTo>
                  <a:pt x="1041" y="367"/>
                  <a:pt x="1041" y="367"/>
                  <a:pt x="1041" y="366"/>
                </a:cubicBezTo>
                <a:cubicBezTo>
                  <a:pt x="1041" y="365"/>
                  <a:pt x="1042" y="365"/>
                  <a:pt x="1042" y="365"/>
                </a:cubicBezTo>
                <a:cubicBezTo>
                  <a:pt x="1043" y="364"/>
                  <a:pt x="1043" y="364"/>
                  <a:pt x="1044" y="364"/>
                </a:cubicBezTo>
                <a:cubicBezTo>
                  <a:pt x="1044" y="364"/>
                  <a:pt x="1043" y="363"/>
                  <a:pt x="1043" y="363"/>
                </a:cubicBezTo>
                <a:cubicBezTo>
                  <a:pt x="1043" y="362"/>
                  <a:pt x="1043" y="362"/>
                  <a:pt x="1043" y="361"/>
                </a:cubicBezTo>
                <a:cubicBezTo>
                  <a:pt x="1043" y="361"/>
                  <a:pt x="1043" y="361"/>
                  <a:pt x="1043" y="361"/>
                </a:cubicBezTo>
                <a:cubicBezTo>
                  <a:pt x="1043" y="361"/>
                  <a:pt x="1043" y="361"/>
                  <a:pt x="1043" y="361"/>
                </a:cubicBezTo>
                <a:cubicBezTo>
                  <a:pt x="1043" y="361"/>
                  <a:pt x="1043" y="361"/>
                  <a:pt x="1042" y="362"/>
                </a:cubicBezTo>
                <a:cubicBezTo>
                  <a:pt x="1042" y="362"/>
                  <a:pt x="1042" y="362"/>
                  <a:pt x="1042" y="362"/>
                </a:cubicBezTo>
                <a:cubicBezTo>
                  <a:pt x="1042" y="363"/>
                  <a:pt x="1042" y="365"/>
                  <a:pt x="1041" y="365"/>
                </a:cubicBezTo>
                <a:cubicBezTo>
                  <a:pt x="1041" y="366"/>
                  <a:pt x="1040" y="366"/>
                  <a:pt x="1039" y="365"/>
                </a:cubicBezTo>
                <a:cubicBezTo>
                  <a:pt x="1039" y="365"/>
                  <a:pt x="1039" y="365"/>
                  <a:pt x="1039" y="365"/>
                </a:cubicBezTo>
                <a:cubicBezTo>
                  <a:pt x="1039" y="365"/>
                  <a:pt x="1039" y="365"/>
                  <a:pt x="1039" y="366"/>
                </a:cubicBezTo>
                <a:cubicBezTo>
                  <a:pt x="1039" y="366"/>
                  <a:pt x="1039" y="366"/>
                  <a:pt x="1038" y="367"/>
                </a:cubicBezTo>
                <a:cubicBezTo>
                  <a:pt x="1038" y="367"/>
                  <a:pt x="1038" y="367"/>
                  <a:pt x="1038" y="368"/>
                </a:cubicBezTo>
                <a:cubicBezTo>
                  <a:pt x="1038" y="368"/>
                  <a:pt x="1038" y="369"/>
                  <a:pt x="1039" y="369"/>
                </a:cubicBezTo>
                <a:cubicBezTo>
                  <a:pt x="1041" y="369"/>
                  <a:pt x="1042" y="370"/>
                  <a:pt x="1042" y="372"/>
                </a:cubicBezTo>
                <a:cubicBezTo>
                  <a:pt x="1042" y="372"/>
                  <a:pt x="1042" y="372"/>
                  <a:pt x="1043" y="373"/>
                </a:cubicBezTo>
                <a:cubicBezTo>
                  <a:pt x="1043" y="373"/>
                  <a:pt x="1044" y="374"/>
                  <a:pt x="1044" y="375"/>
                </a:cubicBezTo>
                <a:cubicBezTo>
                  <a:pt x="1044" y="376"/>
                  <a:pt x="1044" y="376"/>
                  <a:pt x="1044" y="377"/>
                </a:cubicBezTo>
                <a:cubicBezTo>
                  <a:pt x="1044" y="377"/>
                  <a:pt x="1044" y="378"/>
                  <a:pt x="1044" y="378"/>
                </a:cubicBezTo>
                <a:cubicBezTo>
                  <a:pt x="1043" y="379"/>
                  <a:pt x="1043" y="379"/>
                  <a:pt x="1043" y="379"/>
                </a:cubicBezTo>
                <a:cubicBezTo>
                  <a:pt x="1043" y="380"/>
                  <a:pt x="1042" y="382"/>
                  <a:pt x="1040" y="382"/>
                </a:cubicBezTo>
                <a:cubicBezTo>
                  <a:pt x="1040" y="382"/>
                  <a:pt x="1039" y="382"/>
                  <a:pt x="1039" y="382"/>
                </a:cubicBezTo>
                <a:cubicBezTo>
                  <a:pt x="1038" y="382"/>
                  <a:pt x="1038" y="382"/>
                  <a:pt x="1037" y="382"/>
                </a:cubicBezTo>
                <a:cubicBezTo>
                  <a:pt x="1037" y="382"/>
                  <a:pt x="1037" y="382"/>
                  <a:pt x="1036" y="382"/>
                </a:cubicBezTo>
                <a:cubicBezTo>
                  <a:pt x="1036" y="383"/>
                  <a:pt x="1035" y="383"/>
                  <a:pt x="1035" y="383"/>
                </a:cubicBezTo>
                <a:cubicBezTo>
                  <a:pt x="1035" y="383"/>
                  <a:pt x="1035" y="383"/>
                  <a:pt x="1035" y="383"/>
                </a:cubicBezTo>
                <a:cubicBezTo>
                  <a:pt x="1034" y="383"/>
                  <a:pt x="1032" y="381"/>
                  <a:pt x="1032" y="380"/>
                </a:cubicBezTo>
                <a:cubicBezTo>
                  <a:pt x="1031" y="380"/>
                  <a:pt x="1031" y="379"/>
                  <a:pt x="1031" y="378"/>
                </a:cubicBezTo>
                <a:cubicBezTo>
                  <a:pt x="1031" y="378"/>
                  <a:pt x="1031" y="378"/>
                  <a:pt x="1031" y="378"/>
                </a:cubicBezTo>
                <a:cubicBezTo>
                  <a:pt x="1030" y="379"/>
                  <a:pt x="1030" y="379"/>
                  <a:pt x="1030" y="378"/>
                </a:cubicBezTo>
                <a:cubicBezTo>
                  <a:pt x="1029" y="378"/>
                  <a:pt x="1029" y="378"/>
                  <a:pt x="1028" y="378"/>
                </a:cubicBezTo>
                <a:cubicBezTo>
                  <a:pt x="1028" y="378"/>
                  <a:pt x="1028" y="378"/>
                  <a:pt x="1028" y="378"/>
                </a:cubicBezTo>
                <a:cubicBezTo>
                  <a:pt x="1027" y="377"/>
                  <a:pt x="1027" y="377"/>
                  <a:pt x="1026" y="377"/>
                </a:cubicBezTo>
                <a:cubicBezTo>
                  <a:pt x="1026" y="377"/>
                  <a:pt x="1025" y="377"/>
                  <a:pt x="1025" y="377"/>
                </a:cubicBezTo>
                <a:cubicBezTo>
                  <a:pt x="1025" y="377"/>
                  <a:pt x="1024" y="377"/>
                  <a:pt x="1023" y="377"/>
                </a:cubicBezTo>
                <a:cubicBezTo>
                  <a:pt x="1024" y="377"/>
                  <a:pt x="1024" y="378"/>
                  <a:pt x="1024" y="379"/>
                </a:cubicBezTo>
                <a:cubicBezTo>
                  <a:pt x="1024" y="379"/>
                  <a:pt x="1024" y="379"/>
                  <a:pt x="1024" y="379"/>
                </a:cubicBezTo>
                <a:cubicBezTo>
                  <a:pt x="1024" y="379"/>
                  <a:pt x="1025" y="379"/>
                  <a:pt x="1025" y="380"/>
                </a:cubicBezTo>
                <a:cubicBezTo>
                  <a:pt x="1025" y="381"/>
                  <a:pt x="1026" y="381"/>
                  <a:pt x="1025" y="382"/>
                </a:cubicBezTo>
                <a:cubicBezTo>
                  <a:pt x="1025" y="382"/>
                  <a:pt x="1025" y="383"/>
                  <a:pt x="1024" y="383"/>
                </a:cubicBezTo>
                <a:cubicBezTo>
                  <a:pt x="1024" y="383"/>
                  <a:pt x="1024" y="383"/>
                  <a:pt x="1024" y="383"/>
                </a:cubicBezTo>
                <a:cubicBezTo>
                  <a:pt x="1022" y="383"/>
                  <a:pt x="1021" y="381"/>
                  <a:pt x="1021" y="381"/>
                </a:cubicBezTo>
                <a:cubicBezTo>
                  <a:pt x="1021" y="380"/>
                  <a:pt x="1020" y="380"/>
                  <a:pt x="1020" y="379"/>
                </a:cubicBezTo>
                <a:cubicBezTo>
                  <a:pt x="1019" y="379"/>
                  <a:pt x="1019" y="378"/>
                  <a:pt x="1018" y="377"/>
                </a:cubicBezTo>
                <a:cubicBezTo>
                  <a:pt x="1018" y="377"/>
                  <a:pt x="1018" y="377"/>
                  <a:pt x="1018" y="377"/>
                </a:cubicBezTo>
                <a:cubicBezTo>
                  <a:pt x="1018" y="378"/>
                  <a:pt x="1018" y="378"/>
                  <a:pt x="1018" y="378"/>
                </a:cubicBezTo>
                <a:cubicBezTo>
                  <a:pt x="1017" y="379"/>
                  <a:pt x="1016" y="380"/>
                  <a:pt x="1016" y="380"/>
                </a:cubicBezTo>
                <a:cubicBezTo>
                  <a:pt x="1014" y="380"/>
                  <a:pt x="1012" y="380"/>
                  <a:pt x="1011" y="378"/>
                </a:cubicBezTo>
                <a:cubicBezTo>
                  <a:pt x="1010" y="378"/>
                  <a:pt x="1010" y="378"/>
                  <a:pt x="1010" y="378"/>
                </a:cubicBezTo>
                <a:cubicBezTo>
                  <a:pt x="1010" y="378"/>
                  <a:pt x="1009" y="377"/>
                  <a:pt x="1009" y="377"/>
                </a:cubicBezTo>
                <a:cubicBezTo>
                  <a:pt x="1008" y="377"/>
                  <a:pt x="1007" y="377"/>
                  <a:pt x="1007" y="376"/>
                </a:cubicBezTo>
                <a:cubicBezTo>
                  <a:pt x="1007" y="376"/>
                  <a:pt x="1007" y="376"/>
                  <a:pt x="1007" y="375"/>
                </a:cubicBezTo>
                <a:cubicBezTo>
                  <a:pt x="1007" y="375"/>
                  <a:pt x="1007" y="375"/>
                  <a:pt x="1006" y="375"/>
                </a:cubicBezTo>
                <a:cubicBezTo>
                  <a:pt x="1006" y="375"/>
                  <a:pt x="1006" y="375"/>
                  <a:pt x="1006" y="375"/>
                </a:cubicBezTo>
                <a:cubicBezTo>
                  <a:pt x="1006" y="375"/>
                  <a:pt x="1006" y="375"/>
                  <a:pt x="1006" y="375"/>
                </a:cubicBezTo>
                <a:cubicBezTo>
                  <a:pt x="1006" y="375"/>
                  <a:pt x="1005" y="375"/>
                  <a:pt x="1005" y="375"/>
                </a:cubicBezTo>
                <a:cubicBezTo>
                  <a:pt x="1004" y="375"/>
                  <a:pt x="1004" y="375"/>
                  <a:pt x="1004" y="375"/>
                </a:cubicBezTo>
                <a:cubicBezTo>
                  <a:pt x="1004" y="375"/>
                  <a:pt x="1004" y="375"/>
                  <a:pt x="1004" y="375"/>
                </a:cubicBezTo>
                <a:cubicBezTo>
                  <a:pt x="1003" y="375"/>
                  <a:pt x="1002" y="375"/>
                  <a:pt x="1000" y="375"/>
                </a:cubicBezTo>
                <a:cubicBezTo>
                  <a:pt x="1000" y="376"/>
                  <a:pt x="999" y="376"/>
                  <a:pt x="998" y="375"/>
                </a:cubicBezTo>
                <a:cubicBezTo>
                  <a:pt x="997" y="375"/>
                  <a:pt x="997" y="375"/>
                  <a:pt x="997" y="375"/>
                </a:cubicBezTo>
                <a:cubicBezTo>
                  <a:pt x="997" y="375"/>
                  <a:pt x="996" y="375"/>
                  <a:pt x="996" y="375"/>
                </a:cubicBezTo>
                <a:cubicBezTo>
                  <a:pt x="995" y="375"/>
                  <a:pt x="994" y="374"/>
                  <a:pt x="994" y="374"/>
                </a:cubicBezTo>
                <a:cubicBezTo>
                  <a:pt x="993" y="374"/>
                  <a:pt x="993" y="374"/>
                  <a:pt x="993" y="374"/>
                </a:cubicBezTo>
                <a:cubicBezTo>
                  <a:pt x="993" y="373"/>
                  <a:pt x="992" y="373"/>
                  <a:pt x="992" y="371"/>
                </a:cubicBezTo>
                <a:cubicBezTo>
                  <a:pt x="991" y="371"/>
                  <a:pt x="991" y="371"/>
                  <a:pt x="991" y="371"/>
                </a:cubicBezTo>
                <a:cubicBezTo>
                  <a:pt x="991" y="371"/>
                  <a:pt x="991" y="371"/>
                  <a:pt x="991" y="371"/>
                </a:cubicBezTo>
                <a:cubicBezTo>
                  <a:pt x="991" y="371"/>
                  <a:pt x="990" y="371"/>
                  <a:pt x="990" y="370"/>
                </a:cubicBezTo>
                <a:cubicBezTo>
                  <a:pt x="990" y="370"/>
                  <a:pt x="989" y="370"/>
                  <a:pt x="989" y="370"/>
                </a:cubicBezTo>
                <a:cubicBezTo>
                  <a:pt x="989" y="370"/>
                  <a:pt x="989" y="370"/>
                  <a:pt x="989" y="370"/>
                </a:cubicBezTo>
                <a:cubicBezTo>
                  <a:pt x="988" y="370"/>
                  <a:pt x="987" y="370"/>
                  <a:pt x="987" y="370"/>
                </a:cubicBezTo>
                <a:cubicBezTo>
                  <a:pt x="987" y="370"/>
                  <a:pt x="987" y="370"/>
                  <a:pt x="987" y="370"/>
                </a:cubicBezTo>
                <a:cubicBezTo>
                  <a:pt x="988" y="372"/>
                  <a:pt x="987" y="372"/>
                  <a:pt x="986" y="372"/>
                </a:cubicBezTo>
                <a:cubicBezTo>
                  <a:pt x="986" y="372"/>
                  <a:pt x="986" y="372"/>
                  <a:pt x="986" y="372"/>
                </a:cubicBezTo>
                <a:cubicBezTo>
                  <a:pt x="985" y="372"/>
                  <a:pt x="984" y="372"/>
                  <a:pt x="983" y="371"/>
                </a:cubicBezTo>
                <a:cubicBezTo>
                  <a:pt x="983" y="371"/>
                  <a:pt x="983" y="371"/>
                  <a:pt x="983" y="371"/>
                </a:cubicBezTo>
                <a:cubicBezTo>
                  <a:pt x="982" y="371"/>
                  <a:pt x="981" y="370"/>
                  <a:pt x="981" y="369"/>
                </a:cubicBezTo>
                <a:cubicBezTo>
                  <a:pt x="980" y="367"/>
                  <a:pt x="980" y="367"/>
                  <a:pt x="979" y="365"/>
                </a:cubicBezTo>
                <a:cubicBezTo>
                  <a:pt x="978" y="365"/>
                  <a:pt x="978" y="364"/>
                  <a:pt x="978" y="364"/>
                </a:cubicBezTo>
                <a:cubicBezTo>
                  <a:pt x="977" y="364"/>
                  <a:pt x="975" y="364"/>
                  <a:pt x="975" y="362"/>
                </a:cubicBezTo>
                <a:cubicBezTo>
                  <a:pt x="975" y="363"/>
                  <a:pt x="975" y="363"/>
                  <a:pt x="974" y="364"/>
                </a:cubicBezTo>
                <a:cubicBezTo>
                  <a:pt x="974" y="364"/>
                  <a:pt x="973" y="365"/>
                  <a:pt x="972" y="364"/>
                </a:cubicBezTo>
                <a:cubicBezTo>
                  <a:pt x="972" y="364"/>
                  <a:pt x="971" y="364"/>
                  <a:pt x="971" y="363"/>
                </a:cubicBezTo>
                <a:cubicBezTo>
                  <a:pt x="970" y="363"/>
                  <a:pt x="970" y="363"/>
                  <a:pt x="969" y="362"/>
                </a:cubicBezTo>
                <a:cubicBezTo>
                  <a:pt x="969" y="362"/>
                  <a:pt x="969" y="362"/>
                  <a:pt x="969" y="362"/>
                </a:cubicBezTo>
                <a:cubicBezTo>
                  <a:pt x="969" y="363"/>
                  <a:pt x="969" y="363"/>
                  <a:pt x="969" y="363"/>
                </a:cubicBezTo>
                <a:cubicBezTo>
                  <a:pt x="969" y="363"/>
                  <a:pt x="969" y="364"/>
                  <a:pt x="969" y="364"/>
                </a:cubicBezTo>
                <a:cubicBezTo>
                  <a:pt x="969" y="364"/>
                  <a:pt x="968" y="364"/>
                  <a:pt x="968" y="364"/>
                </a:cubicBezTo>
                <a:cubicBezTo>
                  <a:pt x="967" y="364"/>
                  <a:pt x="966" y="364"/>
                  <a:pt x="966" y="363"/>
                </a:cubicBezTo>
                <a:cubicBezTo>
                  <a:pt x="965" y="363"/>
                  <a:pt x="965" y="362"/>
                  <a:pt x="965" y="361"/>
                </a:cubicBezTo>
                <a:cubicBezTo>
                  <a:pt x="965" y="361"/>
                  <a:pt x="965" y="361"/>
                  <a:pt x="965" y="360"/>
                </a:cubicBezTo>
                <a:cubicBezTo>
                  <a:pt x="964" y="360"/>
                  <a:pt x="963" y="359"/>
                  <a:pt x="963" y="359"/>
                </a:cubicBezTo>
                <a:cubicBezTo>
                  <a:pt x="962" y="359"/>
                  <a:pt x="961" y="359"/>
                  <a:pt x="961" y="358"/>
                </a:cubicBezTo>
                <a:cubicBezTo>
                  <a:pt x="960" y="357"/>
                  <a:pt x="960" y="356"/>
                  <a:pt x="960" y="355"/>
                </a:cubicBezTo>
                <a:cubicBezTo>
                  <a:pt x="960" y="355"/>
                  <a:pt x="960" y="354"/>
                  <a:pt x="960" y="354"/>
                </a:cubicBezTo>
                <a:cubicBezTo>
                  <a:pt x="960" y="354"/>
                  <a:pt x="960" y="353"/>
                  <a:pt x="960" y="353"/>
                </a:cubicBezTo>
                <a:cubicBezTo>
                  <a:pt x="960" y="353"/>
                  <a:pt x="960" y="352"/>
                  <a:pt x="960" y="352"/>
                </a:cubicBezTo>
                <a:cubicBezTo>
                  <a:pt x="960" y="352"/>
                  <a:pt x="960" y="352"/>
                  <a:pt x="960" y="351"/>
                </a:cubicBezTo>
                <a:cubicBezTo>
                  <a:pt x="959" y="351"/>
                  <a:pt x="959" y="351"/>
                  <a:pt x="959" y="350"/>
                </a:cubicBezTo>
                <a:cubicBezTo>
                  <a:pt x="959" y="350"/>
                  <a:pt x="958" y="349"/>
                  <a:pt x="959" y="348"/>
                </a:cubicBezTo>
                <a:cubicBezTo>
                  <a:pt x="959" y="347"/>
                  <a:pt x="960" y="347"/>
                  <a:pt x="960" y="346"/>
                </a:cubicBezTo>
                <a:cubicBezTo>
                  <a:pt x="961" y="346"/>
                  <a:pt x="961" y="346"/>
                  <a:pt x="961" y="346"/>
                </a:cubicBezTo>
                <a:cubicBezTo>
                  <a:pt x="961" y="346"/>
                  <a:pt x="961" y="345"/>
                  <a:pt x="960" y="344"/>
                </a:cubicBezTo>
                <a:cubicBezTo>
                  <a:pt x="960" y="344"/>
                  <a:pt x="960" y="343"/>
                  <a:pt x="960" y="343"/>
                </a:cubicBezTo>
                <a:cubicBezTo>
                  <a:pt x="959" y="343"/>
                  <a:pt x="960" y="342"/>
                  <a:pt x="960" y="342"/>
                </a:cubicBezTo>
                <a:cubicBezTo>
                  <a:pt x="962" y="341"/>
                  <a:pt x="963" y="341"/>
                  <a:pt x="964" y="342"/>
                </a:cubicBezTo>
                <a:cubicBezTo>
                  <a:pt x="964" y="342"/>
                  <a:pt x="964" y="342"/>
                  <a:pt x="964" y="343"/>
                </a:cubicBezTo>
                <a:cubicBezTo>
                  <a:pt x="964" y="343"/>
                  <a:pt x="965" y="343"/>
                  <a:pt x="965" y="343"/>
                </a:cubicBezTo>
                <a:cubicBezTo>
                  <a:pt x="965" y="343"/>
                  <a:pt x="965" y="343"/>
                  <a:pt x="965" y="343"/>
                </a:cubicBezTo>
                <a:cubicBezTo>
                  <a:pt x="965" y="343"/>
                  <a:pt x="965" y="343"/>
                  <a:pt x="965" y="343"/>
                </a:cubicBezTo>
                <a:cubicBezTo>
                  <a:pt x="966" y="343"/>
                  <a:pt x="966" y="342"/>
                  <a:pt x="966" y="342"/>
                </a:cubicBezTo>
                <a:cubicBezTo>
                  <a:pt x="967" y="342"/>
                  <a:pt x="968" y="343"/>
                  <a:pt x="969" y="343"/>
                </a:cubicBezTo>
                <a:cubicBezTo>
                  <a:pt x="969" y="344"/>
                  <a:pt x="969" y="344"/>
                  <a:pt x="969" y="344"/>
                </a:cubicBezTo>
                <a:cubicBezTo>
                  <a:pt x="969" y="344"/>
                  <a:pt x="969" y="345"/>
                  <a:pt x="970" y="345"/>
                </a:cubicBezTo>
                <a:cubicBezTo>
                  <a:pt x="970" y="346"/>
                  <a:pt x="970" y="346"/>
                  <a:pt x="970" y="346"/>
                </a:cubicBezTo>
                <a:cubicBezTo>
                  <a:pt x="970" y="346"/>
                  <a:pt x="971" y="346"/>
                  <a:pt x="972" y="346"/>
                </a:cubicBezTo>
                <a:cubicBezTo>
                  <a:pt x="972" y="346"/>
                  <a:pt x="973" y="346"/>
                  <a:pt x="973" y="347"/>
                </a:cubicBezTo>
                <a:cubicBezTo>
                  <a:pt x="973" y="347"/>
                  <a:pt x="973" y="347"/>
                  <a:pt x="974" y="347"/>
                </a:cubicBezTo>
                <a:cubicBezTo>
                  <a:pt x="974" y="347"/>
                  <a:pt x="974" y="347"/>
                  <a:pt x="974" y="347"/>
                </a:cubicBezTo>
                <a:cubicBezTo>
                  <a:pt x="975" y="347"/>
                  <a:pt x="975" y="347"/>
                  <a:pt x="976" y="347"/>
                </a:cubicBezTo>
                <a:cubicBezTo>
                  <a:pt x="976" y="347"/>
                  <a:pt x="976" y="346"/>
                  <a:pt x="978" y="346"/>
                </a:cubicBezTo>
                <a:cubicBezTo>
                  <a:pt x="977" y="346"/>
                  <a:pt x="977" y="346"/>
                  <a:pt x="977" y="345"/>
                </a:cubicBezTo>
                <a:cubicBezTo>
                  <a:pt x="977" y="345"/>
                  <a:pt x="977" y="345"/>
                  <a:pt x="977" y="345"/>
                </a:cubicBezTo>
                <a:cubicBezTo>
                  <a:pt x="976" y="345"/>
                  <a:pt x="976" y="345"/>
                  <a:pt x="975" y="344"/>
                </a:cubicBezTo>
                <a:cubicBezTo>
                  <a:pt x="975" y="343"/>
                  <a:pt x="975" y="343"/>
                  <a:pt x="975" y="342"/>
                </a:cubicBezTo>
                <a:cubicBezTo>
                  <a:pt x="975" y="342"/>
                  <a:pt x="975" y="342"/>
                  <a:pt x="975" y="342"/>
                </a:cubicBezTo>
                <a:cubicBezTo>
                  <a:pt x="975" y="342"/>
                  <a:pt x="975" y="342"/>
                  <a:pt x="974" y="342"/>
                </a:cubicBezTo>
                <a:cubicBezTo>
                  <a:pt x="974" y="342"/>
                  <a:pt x="973" y="342"/>
                  <a:pt x="972" y="341"/>
                </a:cubicBezTo>
                <a:cubicBezTo>
                  <a:pt x="972" y="341"/>
                  <a:pt x="972" y="341"/>
                  <a:pt x="971" y="341"/>
                </a:cubicBezTo>
                <a:cubicBezTo>
                  <a:pt x="971" y="341"/>
                  <a:pt x="971" y="340"/>
                  <a:pt x="971" y="340"/>
                </a:cubicBezTo>
                <a:cubicBezTo>
                  <a:pt x="971" y="340"/>
                  <a:pt x="971" y="340"/>
                  <a:pt x="971" y="340"/>
                </a:cubicBezTo>
                <a:cubicBezTo>
                  <a:pt x="969" y="340"/>
                  <a:pt x="968" y="340"/>
                  <a:pt x="966" y="339"/>
                </a:cubicBezTo>
                <a:cubicBezTo>
                  <a:pt x="966" y="339"/>
                  <a:pt x="965" y="339"/>
                  <a:pt x="965" y="339"/>
                </a:cubicBezTo>
                <a:cubicBezTo>
                  <a:pt x="964" y="339"/>
                  <a:pt x="964" y="339"/>
                  <a:pt x="964" y="339"/>
                </a:cubicBezTo>
                <a:cubicBezTo>
                  <a:pt x="964" y="339"/>
                  <a:pt x="964" y="339"/>
                  <a:pt x="964" y="339"/>
                </a:cubicBezTo>
                <a:cubicBezTo>
                  <a:pt x="963" y="339"/>
                  <a:pt x="963" y="339"/>
                  <a:pt x="962" y="339"/>
                </a:cubicBezTo>
                <a:cubicBezTo>
                  <a:pt x="962" y="339"/>
                  <a:pt x="962" y="339"/>
                  <a:pt x="962" y="338"/>
                </a:cubicBezTo>
                <a:cubicBezTo>
                  <a:pt x="961" y="338"/>
                  <a:pt x="960" y="337"/>
                  <a:pt x="959" y="336"/>
                </a:cubicBezTo>
                <a:cubicBezTo>
                  <a:pt x="959" y="336"/>
                  <a:pt x="959" y="336"/>
                  <a:pt x="959" y="336"/>
                </a:cubicBezTo>
                <a:cubicBezTo>
                  <a:pt x="959" y="335"/>
                  <a:pt x="959" y="335"/>
                  <a:pt x="959" y="335"/>
                </a:cubicBezTo>
                <a:cubicBezTo>
                  <a:pt x="959" y="334"/>
                  <a:pt x="958" y="334"/>
                  <a:pt x="958" y="333"/>
                </a:cubicBezTo>
                <a:cubicBezTo>
                  <a:pt x="958" y="332"/>
                  <a:pt x="958" y="331"/>
                  <a:pt x="959" y="331"/>
                </a:cubicBezTo>
                <a:cubicBezTo>
                  <a:pt x="960" y="330"/>
                  <a:pt x="960" y="330"/>
                  <a:pt x="960" y="329"/>
                </a:cubicBezTo>
                <a:cubicBezTo>
                  <a:pt x="959" y="327"/>
                  <a:pt x="961" y="326"/>
                  <a:pt x="962" y="326"/>
                </a:cubicBezTo>
                <a:cubicBezTo>
                  <a:pt x="962" y="326"/>
                  <a:pt x="962" y="326"/>
                  <a:pt x="962" y="325"/>
                </a:cubicBezTo>
                <a:cubicBezTo>
                  <a:pt x="962" y="325"/>
                  <a:pt x="962" y="324"/>
                  <a:pt x="962" y="324"/>
                </a:cubicBezTo>
                <a:cubicBezTo>
                  <a:pt x="962" y="324"/>
                  <a:pt x="962" y="323"/>
                  <a:pt x="963" y="323"/>
                </a:cubicBezTo>
                <a:cubicBezTo>
                  <a:pt x="963" y="323"/>
                  <a:pt x="962" y="323"/>
                  <a:pt x="962" y="322"/>
                </a:cubicBezTo>
                <a:cubicBezTo>
                  <a:pt x="962" y="321"/>
                  <a:pt x="962" y="320"/>
                  <a:pt x="963" y="319"/>
                </a:cubicBezTo>
                <a:cubicBezTo>
                  <a:pt x="963" y="318"/>
                  <a:pt x="964" y="318"/>
                  <a:pt x="964" y="318"/>
                </a:cubicBezTo>
                <a:cubicBezTo>
                  <a:pt x="964" y="318"/>
                  <a:pt x="965" y="317"/>
                  <a:pt x="965" y="317"/>
                </a:cubicBezTo>
                <a:cubicBezTo>
                  <a:pt x="965" y="317"/>
                  <a:pt x="965" y="316"/>
                  <a:pt x="965" y="316"/>
                </a:cubicBezTo>
                <a:cubicBezTo>
                  <a:pt x="966" y="315"/>
                  <a:pt x="967" y="315"/>
                  <a:pt x="968" y="315"/>
                </a:cubicBezTo>
                <a:cubicBezTo>
                  <a:pt x="968" y="315"/>
                  <a:pt x="968" y="315"/>
                  <a:pt x="969" y="315"/>
                </a:cubicBezTo>
                <a:cubicBezTo>
                  <a:pt x="969" y="314"/>
                  <a:pt x="968" y="314"/>
                  <a:pt x="968" y="314"/>
                </a:cubicBezTo>
                <a:cubicBezTo>
                  <a:pt x="968" y="313"/>
                  <a:pt x="968" y="312"/>
                  <a:pt x="969" y="311"/>
                </a:cubicBezTo>
                <a:cubicBezTo>
                  <a:pt x="969" y="311"/>
                  <a:pt x="969" y="310"/>
                  <a:pt x="969" y="310"/>
                </a:cubicBezTo>
                <a:cubicBezTo>
                  <a:pt x="969" y="310"/>
                  <a:pt x="969" y="309"/>
                  <a:pt x="969" y="309"/>
                </a:cubicBezTo>
                <a:cubicBezTo>
                  <a:pt x="970" y="309"/>
                  <a:pt x="970" y="308"/>
                  <a:pt x="970" y="308"/>
                </a:cubicBezTo>
                <a:cubicBezTo>
                  <a:pt x="970" y="308"/>
                  <a:pt x="970" y="307"/>
                  <a:pt x="970" y="307"/>
                </a:cubicBezTo>
                <a:cubicBezTo>
                  <a:pt x="971" y="306"/>
                  <a:pt x="971" y="306"/>
                  <a:pt x="972" y="305"/>
                </a:cubicBezTo>
                <a:cubicBezTo>
                  <a:pt x="972" y="304"/>
                  <a:pt x="972" y="304"/>
                  <a:pt x="972" y="304"/>
                </a:cubicBezTo>
                <a:cubicBezTo>
                  <a:pt x="972" y="304"/>
                  <a:pt x="973" y="304"/>
                  <a:pt x="973" y="303"/>
                </a:cubicBezTo>
                <a:cubicBezTo>
                  <a:pt x="973" y="303"/>
                  <a:pt x="974" y="303"/>
                  <a:pt x="974" y="303"/>
                </a:cubicBezTo>
                <a:cubicBezTo>
                  <a:pt x="974" y="303"/>
                  <a:pt x="975" y="303"/>
                  <a:pt x="975" y="303"/>
                </a:cubicBezTo>
                <a:cubicBezTo>
                  <a:pt x="975" y="302"/>
                  <a:pt x="975" y="302"/>
                  <a:pt x="975" y="302"/>
                </a:cubicBezTo>
                <a:cubicBezTo>
                  <a:pt x="975" y="302"/>
                  <a:pt x="975" y="301"/>
                  <a:pt x="975" y="301"/>
                </a:cubicBezTo>
                <a:cubicBezTo>
                  <a:pt x="975" y="301"/>
                  <a:pt x="976" y="300"/>
                  <a:pt x="976" y="300"/>
                </a:cubicBezTo>
                <a:cubicBezTo>
                  <a:pt x="977" y="300"/>
                  <a:pt x="978" y="300"/>
                  <a:pt x="978" y="300"/>
                </a:cubicBezTo>
                <a:cubicBezTo>
                  <a:pt x="978" y="300"/>
                  <a:pt x="978" y="300"/>
                  <a:pt x="978" y="300"/>
                </a:cubicBezTo>
                <a:cubicBezTo>
                  <a:pt x="978" y="299"/>
                  <a:pt x="978" y="299"/>
                  <a:pt x="978" y="299"/>
                </a:cubicBezTo>
                <a:cubicBezTo>
                  <a:pt x="978" y="298"/>
                  <a:pt x="978" y="298"/>
                  <a:pt x="978" y="298"/>
                </a:cubicBezTo>
                <a:cubicBezTo>
                  <a:pt x="978" y="297"/>
                  <a:pt x="979" y="297"/>
                  <a:pt x="979" y="297"/>
                </a:cubicBezTo>
                <a:cubicBezTo>
                  <a:pt x="979" y="296"/>
                  <a:pt x="980" y="295"/>
                  <a:pt x="981" y="295"/>
                </a:cubicBezTo>
                <a:cubicBezTo>
                  <a:pt x="981" y="294"/>
                  <a:pt x="981" y="294"/>
                  <a:pt x="981" y="294"/>
                </a:cubicBezTo>
                <a:cubicBezTo>
                  <a:pt x="981" y="293"/>
                  <a:pt x="981" y="292"/>
                  <a:pt x="981" y="292"/>
                </a:cubicBezTo>
                <a:cubicBezTo>
                  <a:pt x="982" y="292"/>
                  <a:pt x="982" y="291"/>
                  <a:pt x="983" y="291"/>
                </a:cubicBezTo>
                <a:cubicBezTo>
                  <a:pt x="983" y="291"/>
                  <a:pt x="983" y="291"/>
                  <a:pt x="983" y="291"/>
                </a:cubicBezTo>
                <a:cubicBezTo>
                  <a:pt x="983" y="290"/>
                  <a:pt x="984" y="290"/>
                  <a:pt x="985" y="290"/>
                </a:cubicBezTo>
                <a:cubicBezTo>
                  <a:pt x="985" y="290"/>
                  <a:pt x="985" y="290"/>
                  <a:pt x="985" y="289"/>
                </a:cubicBezTo>
                <a:cubicBezTo>
                  <a:pt x="985" y="289"/>
                  <a:pt x="986" y="288"/>
                  <a:pt x="986" y="288"/>
                </a:cubicBezTo>
                <a:cubicBezTo>
                  <a:pt x="987" y="288"/>
                  <a:pt x="987" y="288"/>
                  <a:pt x="987" y="288"/>
                </a:cubicBezTo>
                <a:cubicBezTo>
                  <a:pt x="987" y="288"/>
                  <a:pt x="987" y="288"/>
                  <a:pt x="987" y="288"/>
                </a:cubicBezTo>
                <a:cubicBezTo>
                  <a:pt x="988" y="288"/>
                  <a:pt x="988" y="288"/>
                  <a:pt x="988" y="288"/>
                </a:cubicBezTo>
                <a:cubicBezTo>
                  <a:pt x="988" y="288"/>
                  <a:pt x="987" y="288"/>
                  <a:pt x="987" y="288"/>
                </a:cubicBezTo>
                <a:cubicBezTo>
                  <a:pt x="987" y="287"/>
                  <a:pt x="987" y="286"/>
                  <a:pt x="988" y="285"/>
                </a:cubicBezTo>
                <a:cubicBezTo>
                  <a:pt x="988" y="285"/>
                  <a:pt x="988" y="285"/>
                  <a:pt x="989" y="285"/>
                </a:cubicBezTo>
                <a:cubicBezTo>
                  <a:pt x="989" y="285"/>
                  <a:pt x="989" y="285"/>
                  <a:pt x="989" y="285"/>
                </a:cubicBezTo>
                <a:cubicBezTo>
                  <a:pt x="989" y="284"/>
                  <a:pt x="990" y="283"/>
                  <a:pt x="991" y="283"/>
                </a:cubicBezTo>
                <a:cubicBezTo>
                  <a:pt x="991" y="283"/>
                  <a:pt x="991" y="283"/>
                  <a:pt x="991" y="283"/>
                </a:cubicBezTo>
                <a:cubicBezTo>
                  <a:pt x="992" y="283"/>
                  <a:pt x="992" y="283"/>
                  <a:pt x="993" y="282"/>
                </a:cubicBezTo>
                <a:cubicBezTo>
                  <a:pt x="994" y="281"/>
                  <a:pt x="995" y="280"/>
                  <a:pt x="996" y="280"/>
                </a:cubicBezTo>
                <a:cubicBezTo>
                  <a:pt x="996" y="280"/>
                  <a:pt x="997" y="279"/>
                  <a:pt x="997" y="279"/>
                </a:cubicBezTo>
                <a:cubicBezTo>
                  <a:pt x="998" y="279"/>
                  <a:pt x="998" y="279"/>
                  <a:pt x="998" y="279"/>
                </a:cubicBezTo>
                <a:cubicBezTo>
                  <a:pt x="999" y="279"/>
                  <a:pt x="1000" y="278"/>
                  <a:pt x="1000" y="278"/>
                </a:cubicBezTo>
                <a:cubicBezTo>
                  <a:pt x="1001" y="278"/>
                  <a:pt x="1001" y="278"/>
                  <a:pt x="1001" y="278"/>
                </a:cubicBezTo>
                <a:cubicBezTo>
                  <a:pt x="1001" y="278"/>
                  <a:pt x="1001" y="278"/>
                  <a:pt x="1002" y="278"/>
                </a:cubicBezTo>
                <a:cubicBezTo>
                  <a:pt x="1002" y="278"/>
                  <a:pt x="1003" y="278"/>
                  <a:pt x="1003" y="278"/>
                </a:cubicBezTo>
                <a:cubicBezTo>
                  <a:pt x="1003" y="278"/>
                  <a:pt x="1003" y="278"/>
                  <a:pt x="1003" y="278"/>
                </a:cubicBezTo>
                <a:cubicBezTo>
                  <a:pt x="1004" y="277"/>
                  <a:pt x="1005" y="277"/>
                  <a:pt x="1006" y="277"/>
                </a:cubicBezTo>
                <a:cubicBezTo>
                  <a:pt x="1006" y="277"/>
                  <a:pt x="1006" y="277"/>
                  <a:pt x="1006" y="277"/>
                </a:cubicBezTo>
                <a:cubicBezTo>
                  <a:pt x="1006" y="277"/>
                  <a:pt x="1007" y="277"/>
                  <a:pt x="1007" y="277"/>
                </a:cubicBezTo>
                <a:cubicBezTo>
                  <a:pt x="1008" y="277"/>
                  <a:pt x="1008" y="277"/>
                  <a:pt x="1009" y="277"/>
                </a:cubicBezTo>
                <a:cubicBezTo>
                  <a:pt x="1009" y="277"/>
                  <a:pt x="1009" y="277"/>
                  <a:pt x="1009" y="277"/>
                </a:cubicBezTo>
                <a:cubicBezTo>
                  <a:pt x="1010" y="277"/>
                  <a:pt x="1010" y="277"/>
                  <a:pt x="1011" y="277"/>
                </a:cubicBezTo>
                <a:cubicBezTo>
                  <a:pt x="1012" y="277"/>
                  <a:pt x="1013" y="277"/>
                  <a:pt x="1014" y="277"/>
                </a:cubicBezTo>
                <a:cubicBezTo>
                  <a:pt x="1015" y="277"/>
                  <a:pt x="1015" y="277"/>
                  <a:pt x="1015" y="277"/>
                </a:cubicBezTo>
                <a:cubicBezTo>
                  <a:pt x="1015" y="277"/>
                  <a:pt x="1015" y="277"/>
                  <a:pt x="1015" y="277"/>
                </a:cubicBezTo>
                <a:cubicBezTo>
                  <a:pt x="1016" y="277"/>
                  <a:pt x="1017" y="278"/>
                  <a:pt x="1017" y="278"/>
                </a:cubicBezTo>
                <a:cubicBezTo>
                  <a:pt x="1017" y="278"/>
                  <a:pt x="1017" y="278"/>
                  <a:pt x="1017" y="278"/>
                </a:cubicBezTo>
                <a:cubicBezTo>
                  <a:pt x="1018" y="279"/>
                  <a:pt x="1019" y="279"/>
                  <a:pt x="1019" y="280"/>
                </a:cubicBezTo>
                <a:cubicBezTo>
                  <a:pt x="1019" y="280"/>
                  <a:pt x="1020" y="280"/>
                  <a:pt x="1020" y="280"/>
                </a:cubicBezTo>
                <a:cubicBezTo>
                  <a:pt x="1021" y="280"/>
                  <a:pt x="1023" y="281"/>
                  <a:pt x="1023" y="282"/>
                </a:cubicBezTo>
                <a:cubicBezTo>
                  <a:pt x="1023" y="283"/>
                  <a:pt x="1022" y="284"/>
                  <a:pt x="1021" y="285"/>
                </a:cubicBezTo>
                <a:cubicBezTo>
                  <a:pt x="1021" y="285"/>
                  <a:pt x="1021" y="286"/>
                  <a:pt x="1021" y="286"/>
                </a:cubicBezTo>
                <a:cubicBezTo>
                  <a:pt x="1020" y="286"/>
                  <a:pt x="1019" y="287"/>
                  <a:pt x="1018" y="287"/>
                </a:cubicBezTo>
                <a:cubicBezTo>
                  <a:pt x="1017" y="287"/>
                  <a:pt x="1017" y="287"/>
                  <a:pt x="1016" y="287"/>
                </a:cubicBezTo>
                <a:cubicBezTo>
                  <a:pt x="1015" y="288"/>
                  <a:pt x="1014" y="288"/>
                  <a:pt x="1014" y="289"/>
                </a:cubicBezTo>
                <a:cubicBezTo>
                  <a:pt x="1014" y="289"/>
                  <a:pt x="1014" y="289"/>
                  <a:pt x="1013" y="289"/>
                </a:cubicBezTo>
                <a:cubicBezTo>
                  <a:pt x="1013" y="290"/>
                  <a:pt x="1013" y="290"/>
                  <a:pt x="1012" y="291"/>
                </a:cubicBezTo>
                <a:cubicBezTo>
                  <a:pt x="1012" y="291"/>
                  <a:pt x="1011" y="291"/>
                  <a:pt x="1011" y="291"/>
                </a:cubicBezTo>
                <a:cubicBezTo>
                  <a:pt x="1011" y="291"/>
                  <a:pt x="1010" y="291"/>
                  <a:pt x="1010" y="291"/>
                </a:cubicBezTo>
                <a:cubicBezTo>
                  <a:pt x="1010" y="292"/>
                  <a:pt x="1009" y="292"/>
                  <a:pt x="1009" y="293"/>
                </a:cubicBezTo>
                <a:cubicBezTo>
                  <a:pt x="1008" y="293"/>
                  <a:pt x="1008" y="293"/>
                  <a:pt x="1008" y="293"/>
                </a:cubicBezTo>
                <a:cubicBezTo>
                  <a:pt x="1008" y="293"/>
                  <a:pt x="1008" y="294"/>
                  <a:pt x="1007" y="294"/>
                </a:cubicBezTo>
                <a:cubicBezTo>
                  <a:pt x="1007" y="295"/>
                  <a:pt x="1007" y="295"/>
                  <a:pt x="1007" y="295"/>
                </a:cubicBezTo>
                <a:cubicBezTo>
                  <a:pt x="1006" y="295"/>
                  <a:pt x="1006" y="296"/>
                  <a:pt x="1006" y="296"/>
                </a:cubicBezTo>
                <a:cubicBezTo>
                  <a:pt x="1005" y="296"/>
                  <a:pt x="1005" y="296"/>
                  <a:pt x="1005" y="297"/>
                </a:cubicBezTo>
                <a:cubicBezTo>
                  <a:pt x="1005" y="297"/>
                  <a:pt x="1004" y="298"/>
                  <a:pt x="1004" y="298"/>
                </a:cubicBezTo>
                <a:cubicBezTo>
                  <a:pt x="1004" y="299"/>
                  <a:pt x="1003" y="300"/>
                  <a:pt x="1003" y="301"/>
                </a:cubicBezTo>
                <a:cubicBezTo>
                  <a:pt x="1002" y="301"/>
                  <a:pt x="1002" y="301"/>
                  <a:pt x="1002" y="301"/>
                </a:cubicBezTo>
                <a:cubicBezTo>
                  <a:pt x="1002" y="302"/>
                  <a:pt x="1001" y="302"/>
                  <a:pt x="1000" y="303"/>
                </a:cubicBezTo>
                <a:cubicBezTo>
                  <a:pt x="1000" y="303"/>
                  <a:pt x="1000" y="303"/>
                  <a:pt x="1000" y="303"/>
                </a:cubicBezTo>
                <a:cubicBezTo>
                  <a:pt x="999" y="304"/>
                  <a:pt x="999" y="304"/>
                  <a:pt x="998" y="305"/>
                </a:cubicBezTo>
                <a:cubicBezTo>
                  <a:pt x="998" y="305"/>
                  <a:pt x="998" y="305"/>
                  <a:pt x="998" y="306"/>
                </a:cubicBezTo>
                <a:cubicBezTo>
                  <a:pt x="998" y="306"/>
                  <a:pt x="998" y="307"/>
                  <a:pt x="998" y="307"/>
                </a:cubicBezTo>
                <a:cubicBezTo>
                  <a:pt x="998" y="309"/>
                  <a:pt x="997" y="309"/>
                  <a:pt x="998" y="310"/>
                </a:cubicBezTo>
                <a:cubicBezTo>
                  <a:pt x="998" y="310"/>
                  <a:pt x="998" y="310"/>
                  <a:pt x="999" y="311"/>
                </a:cubicBezTo>
                <a:cubicBezTo>
                  <a:pt x="999" y="311"/>
                  <a:pt x="1000" y="313"/>
                  <a:pt x="1000" y="314"/>
                </a:cubicBezTo>
                <a:cubicBezTo>
                  <a:pt x="1000" y="315"/>
                  <a:pt x="999" y="316"/>
                  <a:pt x="998" y="316"/>
                </a:cubicBezTo>
                <a:cubicBezTo>
                  <a:pt x="998" y="316"/>
                  <a:pt x="997" y="317"/>
                  <a:pt x="997" y="317"/>
                </a:cubicBezTo>
                <a:cubicBezTo>
                  <a:pt x="997" y="318"/>
                  <a:pt x="997" y="318"/>
                  <a:pt x="997" y="318"/>
                </a:cubicBezTo>
                <a:cubicBezTo>
                  <a:pt x="997" y="318"/>
                  <a:pt x="996" y="319"/>
                  <a:pt x="996" y="319"/>
                </a:cubicBezTo>
                <a:cubicBezTo>
                  <a:pt x="996" y="319"/>
                  <a:pt x="996" y="319"/>
                  <a:pt x="996" y="319"/>
                </a:cubicBezTo>
                <a:cubicBezTo>
                  <a:pt x="996" y="319"/>
                  <a:pt x="996" y="319"/>
                  <a:pt x="996" y="320"/>
                </a:cubicBezTo>
                <a:cubicBezTo>
                  <a:pt x="996" y="320"/>
                  <a:pt x="996" y="320"/>
                  <a:pt x="996" y="320"/>
                </a:cubicBezTo>
                <a:cubicBezTo>
                  <a:pt x="996" y="320"/>
                  <a:pt x="996" y="320"/>
                  <a:pt x="996" y="320"/>
                </a:cubicBezTo>
                <a:cubicBezTo>
                  <a:pt x="996" y="321"/>
                  <a:pt x="995" y="322"/>
                  <a:pt x="995" y="323"/>
                </a:cubicBezTo>
                <a:cubicBezTo>
                  <a:pt x="995" y="324"/>
                  <a:pt x="994" y="324"/>
                  <a:pt x="994" y="324"/>
                </a:cubicBezTo>
                <a:cubicBezTo>
                  <a:pt x="993" y="324"/>
                  <a:pt x="993" y="324"/>
                  <a:pt x="993" y="325"/>
                </a:cubicBezTo>
                <a:cubicBezTo>
                  <a:pt x="993" y="325"/>
                  <a:pt x="993" y="325"/>
                  <a:pt x="993" y="325"/>
                </a:cubicBezTo>
                <a:cubicBezTo>
                  <a:pt x="993" y="325"/>
                  <a:pt x="993" y="325"/>
                  <a:pt x="993" y="325"/>
                </a:cubicBezTo>
                <a:cubicBezTo>
                  <a:pt x="993" y="326"/>
                  <a:pt x="994" y="326"/>
                  <a:pt x="994" y="326"/>
                </a:cubicBezTo>
                <a:cubicBezTo>
                  <a:pt x="995" y="328"/>
                  <a:pt x="995" y="329"/>
                  <a:pt x="995" y="329"/>
                </a:cubicBezTo>
                <a:cubicBezTo>
                  <a:pt x="995" y="330"/>
                  <a:pt x="995" y="330"/>
                  <a:pt x="995" y="331"/>
                </a:cubicBezTo>
                <a:cubicBezTo>
                  <a:pt x="995" y="331"/>
                  <a:pt x="995" y="331"/>
                  <a:pt x="995" y="331"/>
                </a:cubicBezTo>
                <a:cubicBezTo>
                  <a:pt x="996" y="332"/>
                  <a:pt x="996" y="332"/>
                  <a:pt x="996" y="333"/>
                </a:cubicBezTo>
                <a:cubicBezTo>
                  <a:pt x="996" y="333"/>
                  <a:pt x="996" y="333"/>
                  <a:pt x="996" y="334"/>
                </a:cubicBezTo>
                <a:cubicBezTo>
                  <a:pt x="996" y="334"/>
                  <a:pt x="996" y="334"/>
                  <a:pt x="996" y="334"/>
                </a:cubicBezTo>
                <a:cubicBezTo>
                  <a:pt x="996" y="334"/>
                  <a:pt x="996" y="334"/>
                  <a:pt x="996" y="335"/>
                </a:cubicBezTo>
                <a:cubicBezTo>
                  <a:pt x="997" y="335"/>
                  <a:pt x="997" y="335"/>
                  <a:pt x="997" y="335"/>
                </a:cubicBezTo>
                <a:cubicBezTo>
                  <a:pt x="997" y="336"/>
                  <a:pt x="998" y="337"/>
                  <a:pt x="999" y="337"/>
                </a:cubicBezTo>
                <a:cubicBezTo>
                  <a:pt x="999" y="337"/>
                  <a:pt x="1000" y="338"/>
                  <a:pt x="1000" y="338"/>
                </a:cubicBezTo>
                <a:cubicBezTo>
                  <a:pt x="1001" y="339"/>
                  <a:pt x="1001" y="339"/>
                  <a:pt x="1001" y="340"/>
                </a:cubicBezTo>
                <a:cubicBezTo>
                  <a:pt x="1002" y="339"/>
                  <a:pt x="1002" y="339"/>
                  <a:pt x="1003" y="338"/>
                </a:cubicBezTo>
                <a:cubicBezTo>
                  <a:pt x="1003" y="338"/>
                  <a:pt x="1003" y="338"/>
                  <a:pt x="1003" y="337"/>
                </a:cubicBezTo>
                <a:cubicBezTo>
                  <a:pt x="1003" y="336"/>
                  <a:pt x="1003" y="336"/>
                  <a:pt x="1003" y="336"/>
                </a:cubicBezTo>
                <a:cubicBezTo>
                  <a:pt x="1003" y="335"/>
                  <a:pt x="1003" y="335"/>
                  <a:pt x="1003" y="334"/>
                </a:cubicBezTo>
                <a:cubicBezTo>
                  <a:pt x="1003" y="334"/>
                  <a:pt x="1002" y="334"/>
                  <a:pt x="1002" y="334"/>
                </a:cubicBezTo>
                <a:cubicBezTo>
                  <a:pt x="1002" y="334"/>
                  <a:pt x="1002" y="333"/>
                  <a:pt x="1001" y="333"/>
                </a:cubicBezTo>
                <a:cubicBezTo>
                  <a:pt x="1001" y="332"/>
                  <a:pt x="1001" y="332"/>
                  <a:pt x="1001" y="331"/>
                </a:cubicBezTo>
                <a:cubicBezTo>
                  <a:pt x="1001" y="331"/>
                  <a:pt x="1001" y="331"/>
                  <a:pt x="1000" y="331"/>
                </a:cubicBezTo>
                <a:cubicBezTo>
                  <a:pt x="1000" y="330"/>
                  <a:pt x="1000" y="330"/>
                  <a:pt x="999" y="329"/>
                </a:cubicBezTo>
                <a:cubicBezTo>
                  <a:pt x="999" y="329"/>
                  <a:pt x="999" y="328"/>
                  <a:pt x="999" y="328"/>
                </a:cubicBezTo>
                <a:cubicBezTo>
                  <a:pt x="999" y="327"/>
                  <a:pt x="999" y="327"/>
                  <a:pt x="999" y="326"/>
                </a:cubicBezTo>
                <a:cubicBezTo>
                  <a:pt x="998" y="326"/>
                  <a:pt x="998" y="325"/>
                  <a:pt x="998" y="325"/>
                </a:cubicBezTo>
                <a:cubicBezTo>
                  <a:pt x="998" y="324"/>
                  <a:pt x="998" y="323"/>
                  <a:pt x="998" y="323"/>
                </a:cubicBezTo>
                <a:cubicBezTo>
                  <a:pt x="999" y="322"/>
                  <a:pt x="999" y="322"/>
                  <a:pt x="1000" y="322"/>
                </a:cubicBezTo>
                <a:cubicBezTo>
                  <a:pt x="1000" y="322"/>
                  <a:pt x="1000" y="322"/>
                  <a:pt x="1000" y="322"/>
                </a:cubicBezTo>
                <a:cubicBezTo>
                  <a:pt x="1000" y="322"/>
                  <a:pt x="1000" y="322"/>
                  <a:pt x="1001" y="322"/>
                </a:cubicBezTo>
                <a:cubicBezTo>
                  <a:pt x="1001" y="322"/>
                  <a:pt x="1001" y="322"/>
                  <a:pt x="1001" y="322"/>
                </a:cubicBezTo>
                <a:cubicBezTo>
                  <a:pt x="1001" y="322"/>
                  <a:pt x="1001" y="322"/>
                  <a:pt x="1001" y="322"/>
                </a:cubicBezTo>
                <a:cubicBezTo>
                  <a:pt x="1002" y="322"/>
                  <a:pt x="1003" y="321"/>
                  <a:pt x="1003" y="321"/>
                </a:cubicBezTo>
                <a:cubicBezTo>
                  <a:pt x="1003" y="320"/>
                  <a:pt x="1003" y="320"/>
                  <a:pt x="1003" y="320"/>
                </a:cubicBezTo>
                <a:cubicBezTo>
                  <a:pt x="1003" y="319"/>
                  <a:pt x="1004" y="318"/>
                  <a:pt x="1005" y="318"/>
                </a:cubicBezTo>
                <a:cubicBezTo>
                  <a:pt x="1005" y="318"/>
                  <a:pt x="1005" y="318"/>
                  <a:pt x="1005" y="318"/>
                </a:cubicBezTo>
                <a:cubicBezTo>
                  <a:pt x="1006" y="318"/>
                  <a:pt x="1007" y="319"/>
                  <a:pt x="1008" y="319"/>
                </a:cubicBezTo>
                <a:cubicBezTo>
                  <a:pt x="1008" y="318"/>
                  <a:pt x="1009" y="318"/>
                  <a:pt x="1010" y="318"/>
                </a:cubicBezTo>
                <a:cubicBezTo>
                  <a:pt x="1011" y="317"/>
                  <a:pt x="1011" y="317"/>
                  <a:pt x="1011" y="317"/>
                </a:cubicBezTo>
                <a:cubicBezTo>
                  <a:pt x="1012" y="317"/>
                  <a:pt x="1012" y="316"/>
                  <a:pt x="1013" y="315"/>
                </a:cubicBezTo>
                <a:cubicBezTo>
                  <a:pt x="1012" y="315"/>
                  <a:pt x="1011" y="316"/>
                  <a:pt x="1010" y="316"/>
                </a:cubicBezTo>
                <a:cubicBezTo>
                  <a:pt x="1009" y="317"/>
                  <a:pt x="1009" y="317"/>
                  <a:pt x="1008" y="317"/>
                </a:cubicBezTo>
                <a:cubicBezTo>
                  <a:pt x="1007" y="317"/>
                  <a:pt x="1007" y="317"/>
                  <a:pt x="1006" y="317"/>
                </a:cubicBezTo>
                <a:cubicBezTo>
                  <a:pt x="1006" y="316"/>
                  <a:pt x="1006" y="316"/>
                  <a:pt x="1005" y="315"/>
                </a:cubicBezTo>
                <a:cubicBezTo>
                  <a:pt x="1005" y="315"/>
                  <a:pt x="1005" y="315"/>
                  <a:pt x="1005" y="315"/>
                </a:cubicBezTo>
                <a:cubicBezTo>
                  <a:pt x="1005" y="315"/>
                  <a:pt x="1004" y="314"/>
                  <a:pt x="1004" y="313"/>
                </a:cubicBezTo>
                <a:cubicBezTo>
                  <a:pt x="1004" y="313"/>
                  <a:pt x="1004" y="312"/>
                  <a:pt x="1004" y="312"/>
                </a:cubicBezTo>
                <a:cubicBezTo>
                  <a:pt x="1005" y="311"/>
                  <a:pt x="1005" y="311"/>
                  <a:pt x="1006" y="311"/>
                </a:cubicBezTo>
                <a:cubicBezTo>
                  <a:pt x="1006" y="311"/>
                  <a:pt x="1006" y="311"/>
                  <a:pt x="1006" y="311"/>
                </a:cubicBezTo>
                <a:cubicBezTo>
                  <a:pt x="1006" y="311"/>
                  <a:pt x="1006" y="311"/>
                  <a:pt x="1006" y="311"/>
                </a:cubicBezTo>
                <a:cubicBezTo>
                  <a:pt x="1005" y="310"/>
                  <a:pt x="1005" y="310"/>
                  <a:pt x="1005" y="310"/>
                </a:cubicBezTo>
                <a:cubicBezTo>
                  <a:pt x="1005" y="309"/>
                  <a:pt x="1005" y="308"/>
                  <a:pt x="1005" y="307"/>
                </a:cubicBezTo>
                <a:cubicBezTo>
                  <a:pt x="1006" y="307"/>
                  <a:pt x="1006" y="307"/>
                  <a:pt x="1006" y="307"/>
                </a:cubicBezTo>
                <a:cubicBezTo>
                  <a:pt x="1006" y="306"/>
                  <a:pt x="1006" y="306"/>
                  <a:pt x="1006" y="306"/>
                </a:cubicBezTo>
                <a:cubicBezTo>
                  <a:pt x="1007" y="305"/>
                  <a:pt x="1007" y="305"/>
                  <a:pt x="1007" y="304"/>
                </a:cubicBezTo>
                <a:cubicBezTo>
                  <a:pt x="1007" y="304"/>
                  <a:pt x="1007" y="304"/>
                  <a:pt x="1007" y="303"/>
                </a:cubicBezTo>
                <a:cubicBezTo>
                  <a:pt x="1007" y="302"/>
                  <a:pt x="1009" y="301"/>
                  <a:pt x="1010" y="301"/>
                </a:cubicBezTo>
                <a:cubicBezTo>
                  <a:pt x="1012" y="300"/>
                  <a:pt x="1012" y="301"/>
                  <a:pt x="1013" y="302"/>
                </a:cubicBezTo>
                <a:cubicBezTo>
                  <a:pt x="1013" y="302"/>
                  <a:pt x="1013" y="302"/>
                  <a:pt x="1014" y="302"/>
                </a:cubicBezTo>
                <a:cubicBezTo>
                  <a:pt x="1014" y="302"/>
                  <a:pt x="1014" y="303"/>
                  <a:pt x="1014" y="303"/>
                </a:cubicBezTo>
                <a:cubicBezTo>
                  <a:pt x="1014" y="303"/>
                  <a:pt x="1014" y="303"/>
                  <a:pt x="1014" y="303"/>
                </a:cubicBezTo>
                <a:cubicBezTo>
                  <a:pt x="1014" y="302"/>
                  <a:pt x="1014" y="302"/>
                  <a:pt x="1013" y="302"/>
                </a:cubicBezTo>
                <a:cubicBezTo>
                  <a:pt x="1013" y="302"/>
                  <a:pt x="1013" y="302"/>
                  <a:pt x="1013" y="301"/>
                </a:cubicBezTo>
                <a:cubicBezTo>
                  <a:pt x="1012" y="301"/>
                  <a:pt x="1011" y="300"/>
                  <a:pt x="1010" y="300"/>
                </a:cubicBezTo>
                <a:cubicBezTo>
                  <a:pt x="1010" y="299"/>
                  <a:pt x="1009" y="299"/>
                  <a:pt x="1009" y="298"/>
                </a:cubicBezTo>
                <a:cubicBezTo>
                  <a:pt x="1009" y="298"/>
                  <a:pt x="1010" y="297"/>
                  <a:pt x="1010" y="297"/>
                </a:cubicBezTo>
                <a:cubicBezTo>
                  <a:pt x="1010" y="297"/>
                  <a:pt x="1010" y="297"/>
                  <a:pt x="1011" y="297"/>
                </a:cubicBezTo>
                <a:cubicBezTo>
                  <a:pt x="1011" y="297"/>
                  <a:pt x="1011" y="297"/>
                  <a:pt x="1012" y="297"/>
                </a:cubicBezTo>
                <a:cubicBezTo>
                  <a:pt x="1012" y="297"/>
                  <a:pt x="1013" y="297"/>
                  <a:pt x="1013" y="297"/>
                </a:cubicBezTo>
                <a:cubicBezTo>
                  <a:pt x="1013" y="297"/>
                  <a:pt x="1013" y="297"/>
                  <a:pt x="1013" y="297"/>
                </a:cubicBezTo>
                <a:cubicBezTo>
                  <a:pt x="1014" y="297"/>
                  <a:pt x="1014" y="297"/>
                  <a:pt x="1014" y="297"/>
                </a:cubicBezTo>
                <a:cubicBezTo>
                  <a:pt x="1014" y="297"/>
                  <a:pt x="1014" y="297"/>
                  <a:pt x="1015" y="296"/>
                </a:cubicBezTo>
                <a:cubicBezTo>
                  <a:pt x="1015" y="296"/>
                  <a:pt x="1015" y="296"/>
                  <a:pt x="1015" y="296"/>
                </a:cubicBezTo>
                <a:cubicBezTo>
                  <a:pt x="1015" y="296"/>
                  <a:pt x="1015" y="296"/>
                  <a:pt x="1015" y="296"/>
                </a:cubicBezTo>
                <a:cubicBezTo>
                  <a:pt x="1015" y="294"/>
                  <a:pt x="1016" y="293"/>
                  <a:pt x="1017" y="292"/>
                </a:cubicBezTo>
                <a:cubicBezTo>
                  <a:pt x="1017" y="292"/>
                  <a:pt x="1017" y="292"/>
                  <a:pt x="1018" y="292"/>
                </a:cubicBezTo>
                <a:cubicBezTo>
                  <a:pt x="1018" y="292"/>
                  <a:pt x="1020" y="292"/>
                  <a:pt x="1020" y="293"/>
                </a:cubicBezTo>
                <a:cubicBezTo>
                  <a:pt x="1020" y="293"/>
                  <a:pt x="1020" y="293"/>
                  <a:pt x="1021" y="293"/>
                </a:cubicBezTo>
                <a:cubicBezTo>
                  <a:pt x="1021" y="293"/>
                  <a:pt x="1021" y="293"/>
                  <a:pt x="1021" y="292"/>
                </a:cubicBezTo>
                <a:cubicBezTo>
                  <a:pt x="1021" y="291"/>
                  <a:pt x="1023" y="291"/>
                  <a:pt x="1023" y="291"/>
                </a:cubicBezTo>
                <a:cubicBezTo>
                  <a:pt x="1024" y="291"/>
                  <a:pt x="1024" y="291"/>
                  <a:pt x="1024" y="291"/>
                </a:cubicBezTo>
                <a:cubicBezTo>
                  <a:pt x="1025" y="291"/>
                  <a:pt x="1025" y="292"/>
                  <a:pt x="1026" y="292"/>
                </a:cubicBezTo>
                <a:cubicBezTo>
                  <a:pt x="1026" y="292"/>
                  <a:pt x="1026" y="292"/>
                  <a:pt x="1026" y="291"/>
                </a:cubicBezTo>
                <a:cubicBezTo>
                  <a:pt x="1026" y="291"/>
                  <a:pt x="1027" y="290"/>
                  <a:pt x="1028" y="290"/>
                </a:cubicBezTo>
                <a:cubicBezTo>
                  <a:pt x="1028" y="290"/>
                  <a:pt x="1028" y="290"/>
                  <a:pt x="1029" y="290"/>
                </a:cubicBezTo>
                <a:cubicBezTo>
                  <a:pt x="1030" y="290"/>
                  <a:pt x="1030" y="290"/>
                  <a:pt x="1030" y="290"/>
                </a:cubicBezTo>
                <a:cubicBezTo>
                  <a:pt x="1030" y="290"/>
                  <a:pt x="1030" y="290"/>
                  <a:pt x="1030" y="290"/>
                </a:cubicBezTo>
                <a:cubicBezTo>
                  <a:pt x="1031" y="290"/>
                  <a:pt x="1031" y="290"/>
                  <a:pt x="1032" y="289"/>
                </a:cubicBezTo>
                <a:cubicBezTo>
                  <a:pt x="1032" y="289"/>
                  <a:pt x="1032" y="289"/>
                  <a:pt x="1033" y="289"/>
                </a:cubicBezTo>
                <a:cubicBezTo>
                  <a:pt x="1033" y="288"/>
                  <a:pt x="1034" y="288"/>
                  <a:pt x="1035" y="288"/>
                </a:cubicBezTo>
                <a:cubicBezTo>
                  <a:pt x="1036" y="288"/>
                  <a:pt x="1037" y="288"/>
                  <a:pt x="1037" y="287"/>
                </a:cubicBezTo>
                <a:cubicBezTo>
                  <a:pt x="1038" y="287"/>
                  <a:pt x="1038" y="286"/>
                  <a:pt x="1039" y="286"/>
                </a:cubicBezTo>
                <a:cubicBezTo>
                  <a:pt x="1040" y="286"/>
                  <a:pt x="1041" y="286"/>
                  <a:pt x="1041" y="286"/>
                </a:cubicBezTo>
                <a:cubicBezTo>
                  <a:pt x="1041" y="286"/>
                  <a:pt x="1042" y="286"/>
                  <a:pt x="1042" y="286"/>
                </a:cubicBezTo>
                <a:cubicBezTo>
                  <a:pt x="1042" y="286"/>
                  <a:pt x="1042" y="286"/>
                  <a:pt x="1042" y="286"/>
                </a:cubicBezTo>
                <a:cubicBezTo>
                  <a:pt x="1043" y="286"/>
                  <a:pt x="1044" y="286"/>
                  <a:pt x="1045" y="286"/>
                </a:cubicBezTo>
                <a:cubicBezTo>
                  <a:pt x="1045" y="286"/>
                  <a:pt x="1045" y="286"/>
                  <a:pt x="1045" y="286"/>
                </a:cubicBezTo>
                <a:cubicBezTo>
                  <a:pt x="1047" y="286"/>
                  <a:pt x="1047" y="286"/>
                  <a:pt x="1047" y="286"/>
                </a:cubicBezTo>
                <a:cubicBezTo>
                  <a:pt x="1047" y="286"/>
                  <a:pt x="1048" y="286"/>
                  <a:pt x="1048" y="286"/>
                </a:cubicBezTo>
                <a:cubicBezTo>
                  <a:pt x="1049" y="286"/>
                  <a:pt x="1049" y="286"/>
                  <a:pt x="1049" y="287"/>
                </a:cubicBezTo>
                <a:cubicBezTo>
                  <a:pt x="1050" y="287"/>
                  <a:pt x="1050" y="287"/>
                  <a:pt x="1049" y="288"/>
                </a:cubicBezTo>
                <a:cubicBezTo>
                  <a:pt x="1050" y="288"/>
                  <a:pt x="1050" y="288"/>
                  <a:pt x="1050" y="288"/>
                </a:cubicBezTo>
                <a:cubicBezTo>
                  <a:pt x="1050" y="289"/>
                  <a:pt x="1050" y="289"/>
                  <a:pt x="1050" y="290"/>
                </a:cubicBezTo>
                <a:cubicBezTo>
                  <a:pt x="1050" y="290"/>
                  <a:pt x="1050" y="290"/>
                  <a:pt x="1050" y="290"/>
                </a:cubicBezTo>
                <a:cubicBezTo>
                  <a:pt x="1050" y="290"/>
                  <a:pt x="1050" y="290"/>
                  <a:pt x="1050" y="290"/>
                </a:cubicBezTo>
                <a:cubicBezTo>
                  <a:pt x="1050" y="291"/>
                  <a:pt x="1050" y="292"/>
                  <a:pt x="1050" y="292"/>
                </a:cubicBezTo>
                <a:cubicBezTo>
                  <a:pt x="1050" y="293"/>
                  <a:pt x="1050" y="295"/>
                  <a:pt x="1049" y="296"/>
                </a:cubicBezTo>
                <a:cubicBezTo>
                  <a:pt x="1049" y="296"/>
                  <a:pt x="1048" y="297"/>
                  <a:pt x="1048" y="298"/>
                </a:cubicBezTo>
                <a:cubicBezTo>
                  <a:pt x="1048" y="298"/>
                  <a:pt x="1048" y="299"/>
                  <a:pt x="1048" y="299"/>
                </a:cubicBezTo>
                <a:cubicBezTo>
                  <a:pt x="1048" y="300"/>
                  <a:pt x="1048" y="300"/>
                  <a:pt x="1048" y="300"/>
                </a:cubicBezTo>
                <a:cubicBezTo>
                  <a:pt x="1048" y="300"/>
                  <a:pt x="1048" y="300"/>
                  <a:pt x="1048" y="300"/>
                </a:cubicBezTo>
                <a:cubicBezTo>
                  <a:pt x="1048" y="300"/>
                  <a:pt x="1048" y="300"/>
                  <a:pt x="1049" y="301"/>
                </a:cubicBezTo>
                <a:cubicBezTo>
                  <a:pt x="1049" y="301"/>
                  <a:pt x="1049" y="301"/>
                  <a:pt x="1050" y="301"/>
                </a:cubicBezTo>
                <a:cubicBezTo>
                  <a:pt x="1051" y="302"/>
                  <a:pt x="1051" y="303"/>
                  <a:pt x="1050" y="304"/>
                </a:cubicBezTo>
                <a:cubicBezTo>
                  <a:pt x="1050" y="305"/>
                  <a:pt x="1050" y="306"/>
                  <a:pt x="1049" y="306"/>
                </a:cubicBezTo>
                <a:cubicBezTo>
                  <a:pt x="1049" y="307"/>
                  <a:pt x="1048" y="307"/>
                  <a:pt x="1048" y="307"/>
                </a:cubicBezTo>
                <a:cubicBezTo>
                  <a:pt x="1048" y="307"/>
                  <a:pt x="1048" y="307"/>
                  <a:pt x="1048" y="307"/>
                </a:cubicBezTo>
                <a:cubicBezTo>
                  <a:pt x="1047" y="308"/>
                  <a:pt x="1047" y="308"/>
                  <a:pt x="1047" y="308"/>
                </a:cubicBezTo>
                <a:cubicBezTo>
                  <a:pt x="1047" y="309"/>
                  <a:pt x="1047" y="309"/>
                  <a:pt x="1047" y="309"/>
                </a:cubicBezTo>
                <a:cubicBezTo>
                  <a:pt x="1047" y="310"/>
                  <a:pt x="1047" y="310"/>
                  <a:pt x="1047" y="310"/>
                </a:cubicBezTo>
                <a:cubicBezTo>
                  <a:pt x="1048" y="310"/>
                  <a:pt x="1048" y="311"/>
                  <a:pt x="1048" y="312"/>
                </a:cubicBezTo>
                <a:cubicBezTo>
                  <a:pt x="1049" y="312"/>
                  <a:pt x="1049" y="314"/>
                  <a:pt x="1048" y="315"/>
                </a:cubicBezTo>
                <a:cubicBezTo>
                  <a:pt x="1048" y="315"/>
                  <a:pt x="1047" y="316"/>
                  <a:pt x="1046" y="316"/>
                </a:cubicBezTo>
                <a:cubicBezTo>
                  <a:pt x="1045" y="316"/>
                  <a:pt x="1045" y="316"/>
                  <a:pt x="1044" y="317"/>
                </a:cubicBezTo>
                <a:cubicBezTo>
                  <a:pt x="1044" y="318"/>
                  <a:pt x="1044" y="318"/>
                  <a:pt x="1043" y="318"/>
                </a:cubicBezTo>
                <a:cubicBezTo>
                  <a:pt x="1043" y="319"/>
                  <a:pt x="1043" y="319"/>
                  <a:pt x="1042" y="319"/>
                </a:cubicBezTo>
                <a:cubicBezTo>
                  <a:pt x="1042" y="320"/>
                  <a:pt x="1041" y="321"/>
                  <a:pt x="1041" y="321"/>
                </a:cubicBezTo>
                <a:cubicBezTo>
                  <a:pt x="1040" y="321"/>
                  <a:pt x="1040" y="321"/>
                  <a:pt x="1040" y="321"/>
                </a:cubicBezTo>
                <a:cubicBezTo>
                  <a:pt x="1040" y="322"/>
                  <a:pt x="1040" y="322"/>
                  <a:pt x="1040" y="322"/>
                </a:cubicBezTo>
                <a:cubicBezTo>
                  <a:pt x="1041" y="321"/>
                  <a:pt x="1042" y="321"/>
                  <a:pt x="1042" y="320"/>
                </a:cubicBezTo>
                <a:cubicBezTo>
                  <a:pt x="1043" y="319"/>
                  <a:pt x="1044" y="318"/>
                  <a:pt x="1045" y="318"/>
                </a:cubicBezTo>
                <a:cubicBezTo>
                  <a:pt x="1046" y="318"/>
                  <a:pt x="1047" y="318"/>
                  <a:pt x="1047" y="319"/>
                </a:cubicBezTo>
                <a:cubicBezTo>
                  <a:pt x="1047" y="320"/>
                  <a:pt x="1046" y="321"/>
                  <a:pt x="1046" y="321"/>
                </a:cubicBezTo>
                <a:cubicBezTo>
                  <a:pt x="1046" y="321"/>
                  <a:pt x="1046" y="322"/>
                  <a:pt x="1046" y="322"/>
                </a:cubicBezTo>
                <a:cubicBezTo>
                  <a:pt x="1045" y="322"/>
                  <a:pt x="1045" y="322"/>
                  <a:pt x="1045" y="322"/>
                </a:cubicBezTo>
                <a:cubicBezTo>
                  <a:pt x="1045" y="323"/>
                  <a:pt x="1044" y="324"/>
                  <a:pt x="1043" y="324"/>
                </a:cubicBezTo>
                <a:cubicBezTo>
                  <a:pt x="1043" y="324"/>
                  <a:pt x="1043" y="324"/>
                  <a:pt x="1042" y="324"/>
                </a:cubicBezTo>
                <a:cubicBezTo>
                  <a:pt x="1042" y="325"/>
                  <a:pt x="1042" y="325"/>
                  <a:pt x="1042" y="325"/>
                </a:cubicBezTo>
                <a:cubicBezTo>
                  <a:pt x="1042" y="325"/>
                  <a:pt x="1042" y="325"/>
                  <a:pt x="1042" y="325"/>
                </a:cubicBezTo>
                <a:cubicBezTo>
                  <a:pt x="1042" y="326"/>
                  <a:pt x="1042" y="326"/>
                  <a:pt x="1042" y="327"/>
                </a:cubicBezTo>
                <a:cubicBezTo>
                  <a:pt x="1041" y="328"/>
                  <a:pt x="1040" y="328"/>
                  <a:pt x="1040" y="328"/>
                </a:cubicBezTo>
                <a:cubicBezTo>
                  <a:pt x="1040" y="328"/>
                  <a:pt x="1040" y="329"/>
                  <a:pt x="1040" y="330"/>
                </a:cubicBezTo>
                <a:cubicBezTo>
                  <a:pt x="1040" y="330"/>
                  <a:pt x="1040" y="330"/>
                  <a:pt x="1040" y="330"/>
                </a:cubicBezTo>
                <a:cubicBezTo>
                  <a:pt x="1040" y="330"/>
                  <a:pt x="1041" y="330"/>
                  <a:pt x="1041" y="330"/>
                </a:cubicBezTo>
                <a:cubicBezTo>
                  <a:pt x="1041" y="330"/>
                  <a:pt x="1041" y="330"/>
                  <a:pt x="1041" y="330"/>
                </a:cubicBezTo>
                <a:cubicBezTo>
                  <a:pt x="1042" y="329"/>
                  <a:pt x="1042" y="329"/>
                  <a:pt x="1042" y="329"/>
                </a:cubicBezTo>
                <a:cubicBezTo>
                  <a:pt x="1042" y="329"/>
                  <a:pt x="1042" y="329"/>
                  <a:pt x="1042" y="329"/>
                </a:cubicBezTo>
                <a:cubicBezTo>
                  <a:pt x="1043" y="329"/>
                  <a:pt x="1043" y="328"/>
                  <a:pt x="1043" y="328"/>
                </a:cubicBezTo>
                <a:cubicBezTo>
                  <a:pt x="1044" y="327"/>
                  <a:pt x="1044" y="327"/>
                  <a:pt x="1044" y="327"/>
                </a:cubicBezTo>
                <a:cubicBezTo>
                  <a:pt x="1044" y="327"/>
                  <a:pt x="1044" y="326"/>
                  <a:pt x="1044" y="326"/>
                </a:cubicBezTo>
                <a:cubicBezTo>
                  <a:pt x="1045" y="325"/>
                  <a:pt x="1045" y="325"/>
                  <a:pt x="1046" y="325"/>
                </a:cubicBezTo>
                <a:cubicBezTo>
                  <a:pt x="1046" y="325"/>
                  <a:pt x="1047" y="325"/>
                  <a:pt x="1047" y="325"/>
                </a:cubicBezTo>
                <a:cubicBezTo>
                  <a:pt x="1047" y="325"/>
                  <a:pt x="1047" y="325"/>
                  <a:pt x="1047" y="326"/>
                </a:cubicBezTo>
                <a:cubicBezTo>
                  <a:pt x="1047" y="325"/>
                  <a:pt x="1047" y="325"/>
                  <a:pt x="1047" y="325"/>
                </a:cubicBezTo>
                <a:cubicBezTo>
                  <a:pt x="1046" y="324"/>
                  <a:pt x="1046" y="323"/>
                  <a:pt x="1047" y="322"/>
                </a:cubicBezTo>
                <a:cubicBezTo>
                  <a:pt x="1048" y="321"/>
                  <a:pt x="1049" y="321"/>
                  <a:pt x="1050" y="321"/>
                </a:cubicBezTo>
                <a:cubicBezTo>
                  <a:pt x="1050" y="321"/>
                  <a:pt x="1051" y="322"/>
                  <a:pt x="1051" y="323"/>
                </a:cubicBezTo>
                <a:cubicBezTo>
                  <a:pt x="1052" y="323"/>
                  <a:pt x="1052" y="323"/>
                  <a:pt x="1052" y="323"/>
                </a:cubicBezTo>
                <a:cubicBezTo>
                  <a:pt x="1052" y="322"/>
                  <a:pt x="1052" y="322"/>
                  <a:pt x="1052" y="322"/>
                </a:cubicBezTo>
                <a:cubicBezTo>
                  <a:pt x="1053" y="322"/>
                  <a:pt x="1054" y="322"/>
                  <a:pt x="1055" y="323"/>
                </a:cubicBezTo>
                <a:cubicBezTo>
                  <a:pt x="1055" y="323"/>
                  <a:pt x="1055" y="323"/>
                  <a:pt x="1056" y="324"/>
                </a:cubicBezTo>
                <a:cubicBezTo>
                  <a:pt x="1056" y="324"/>
                  <a:pt x="1056" y="324"/>
                  <a:pt x="1056" y="325"/>
                </a:cubicBezTo>
                <a:cubicBezTo>
                  <a:pt x="1056" y="324"/>
                  <a:pt x="1056" y="324"/>
                  <a:pt x="1056" y="324"/>
                </a:cubicBezTo>
                <a:cubicBezTo>
                  <a:pt x="1057" y="323"/>
                  <a:pt x="1058" y="322"/>
                  <a:pt x="1059" y="323"/>
                </a:cubicBezTo>
                <a:cubicBezTo>
                  <a:pt x="1059" y="323"/>
                  <a:pt x="1059" y="323"/>
                  <a:pt x="1059" y="323"/>
                </a:cubicBezTo>
                <a:cubicBezTo>
                  <a:pt x="1060" y="322"/>
                  <a:pt x="1060" y="322"/>
                  <a:pt x="1061" y="321"/>
                </a:cubicBezTo>
                <a:cubicBezTo>
                  <a:pt x="1061" y="321"/>
                  <a:pt x="1061" y="321"/>
                  <a:pt x="1061" y="321"/>
                </a:cubicBezTo>
                <a:cubicBezTo>
                  <a:pt x="1061" y="321"/>
                  <a:pt x="1061" y="321"/>
                  <a:pt x="1061" y="321"/>
                </a:cubicBezTo>
                <a:cubicBezTo>
                  <a:pt x="1061" y="321"/>
                  <a:pt x="1061" y="321"/>
                  <a:pt x="1062" y="320"/>
                </a:cubicBezTo>
                <a:cubicBezTo>
                  <a:pt x="1062" y="320"/>
                  <a:pt x="1063" y="320"/>
                  <a:pt x="1064" y="320"/>
                </a:cubicBezTo>
                <a:cubicBezTo>
                  <a:pt x="1064" y="320"/>
                  <a:pt x="1065" y="320"/>
                  <a:pt x="1065" y="320"/>
                </a:cubicBezTo>
                <a:cubicBezTo>
                  <a:pt x="1066" y="320"/>
                  <a:pt x="1066" y="320"/>
                  <a:pt x="1066" y="320"/>
                </a:cubicBezTo>
                <a:cubicBezTo>
                  <a:pt x="1066" y="319"/>
                  <a:pt x="1067" y="319"/>
                  <a:pt x="1067" y="319"/>
                </a:cubicBezTo>
                <a:cubicBezTo>
                  <a:pt x="1067" y="319"/>
                  <a:pt x="1068" y="318"/>
                  <a:pt x="1068" y="318"/>
                </a:cubicBezTo>
                <a:cubicBezTo>
                  <a:pt x="1068" y="318"/>
                  <a:pt x="1069" y="318"/>
                  <a:pt x="1069" y="318"/>
                </a:cubicBezTo>
                <a:cubicBezTo>
                  <a:pt x="1069" y="318"/>
                  <a:pt x="1070" y="318"/>
                  <a:pt x="1070" y="318"/>
                </a:cubicBezTo>
                <a:cubicBezTo>
                  <a:pt x="1071" y="317"/>
                  <a:pt x="1072" y="317"/>
                  <a:pt x="1073" y="317"/>
                </a:cubicBezTo>
                <a:cubicBezTo>
                  <a:pt x="1074" y="317"/>
                  <a:pt x="1076" y="318"/>
                  <a:pt x="1077" y="319"/>
                </a:cubicBezTo>
                <a:cubicBezTo>
                  <a:pt x="1077" y="320"/>
                  <a:pt x="1078" y="321"/>
                  <a:pt x="1079" y="322"/>
                </a:cubicBezTo>
                <a:cubicBezTo>
                  <a:pt x="1080" y="322"/>
                  <a:pt x="1080" y="323"/>
                  <a:pt x="1081" y="323"/>
                </a:cubicBezTo>
                <a:cubicBezTo>
                  <a:pt x="1081" y="324"/>
                  <a:pt x="1081" y="324"/>
                  <a:pt x="1081" y="324"/>
                </a:cubicBezTo>
                <a:cubicBezTo>
                  <a:pt x="1081" y="324"/>
                  <a:pt x="1082" y="323"/>
                  <a:pt x="1082" y="323"/>
                </a:cubicBezTo>
                <a:cubicBezTo>
                  <a:pt x="1083" y="323"/>
                  <a:pt x="1084" y="323"/>
                  <a:pt x="1084" y="324"/>
                </a:cubicBezTo>
                <a:cubicBezTo>
                  <a:pt x="1085" y="324"/>
                  <a:pt x="1085" y="324"/>
                  <a:pt x="1085" y="325"/>
                </a:cubicBezTo>
                <a:cubicBezTo>
                  <a:pt x="1085" y="325"/>
                  <a:pt x="1085" y="325"/>
                  <a:pt x="1085" y="325"/>
                </a:cubicBezTo>
                <a:cubicBezTo>
                  <a:pt x="1085" y="325"/>
                  <a:pt x="1086" y="325"/>
                  <a:pt x="1086" y="325"/>
                </a:cubicBezTo>
                <a:cubicBezTo>
                  <a:pt x="1087" y="325"/>
                  <a:pt x="1088" y="326"/>
                  <a:pt x="1088" y="328"/>
                </a:cubicBezTo>
                <a:cubicBezTo>
                  <a:pt x="1088" y="329"/>
                  <a:pt x="1088" y="329"/>
                  <a:pt x="1088" y="330"/>
                </a:cubicBezTo>
                <a:cubicBezTo>
                  <a:pt x="1088" y="330"/>
                  <a:pt x="1088" y="330"/>
                  <a:pt x="1088" y="331"/>
                </a:cubicBezTo>
                <a:cubicBezTo>
                  <a:pt x="1088" y="331"/>
                  <a:pt x="1088" y="331"/>
                  <a:pt x="1088" y="331"/>
                </a:cubicBezTo>
                <a:cubicBezTo>
                  <a:pt x="1088" y="332"/>
                  <a:pt x="1089" y="332"/>
                  <a:pt x="1088" y="333"/>
                </a:cubicBezTo>
                <a:cubicBezTo>
                  <a:pt x="1088" y="334"/>
                  <a:pt x="1086" y="335"/>
                  <a:pt x="1085" y="335"/>
                </a:cubicBezTo>
                <a:cubicBezTo>
                  <a:pt x="1085" y="335"/>
                  <a:pt x="1085" y="335"/>
                  <a:pt x="1085" y="335"/>
                </a:cubicBezTo>
                <a:cubicBezTo>
                  <a:pt x="1085" y="335"/>
                  <a:pt x="1085" y="335"/>
                  <a:pt x="1085" y="336"/>
                </a:cubicBezTo>
                <a:cubicBezTo>
                  <a:pt x="1085" y="336"/>
                  <a:pt x="1085" y="335"/>
                  <a:pt x="1085" y="335"/>
                </a:cubicBezTo>
                <a:cubicBezTo>
                  <a:pt x="1086" y="335"/>
                  <a:pt x="1086" y="335"/>
                  <a:pt x="1087" y="335"/>
                </a:cubicBezTo>
                <a:cubicBezTo>
                  <a:pt x="1087" y="335"/>
                  <a:pt x="1087" y="335"/>
                  <a:pt x="1087" y="335"/>
                </a:cubicBezTo>
                <a:cubicBezTo>
                  <a:pt x="1088" y="335"/>
                  <a:pt x="1088" y="335"/>
                  <a:pt x="1088" y="335"/>
                </a:cubicBezTo>
                <a:cubicBezTo>
                  <a:pt x="1088" y="335"/>
                  <a:pt x="1089" y="335"/>
                  <a:pt x="1089" y="335"/>
                </a:cubicBezTo>
                <a:cubicBezTo>
                  <a:pt x="1090" y="335"/>
                  <a:pt x="1090" y="335"/>
                  <a:pt x="1090" y="335"/>
                </a:cubicBezTo>
                <a:cubicBezTo>
                  <a:pt x="1091" y="336"/>
                  <a:pt x="1091" y="336"/>
                  <a:pt x="1091" y="336"/>
                </a:cubicBezTo>
                <a:cubicBezTo>
                  <a:pt x="1092" y="336"/>
                  <a:pt x="1092" y="336"/>
                  <a:pt x="1092" y="336"/>
                </a:cubicBezTo>
                <a:cubicBezTo>
                  <a:pt x="1093" y="337"/>
                  <a:pt x="1093" y="338"/>
                  <a:pt x="1093" y="338"/>
                </a:cubicBezTo>
                <a:cubicBezTo>
                  <a:pt x="1093" y="339"/>
                  <a:pt x="1092" y="339"/>
                  <a:pt x="1092" y="340"/>
                </a:cubicBezTo>
                <a:cubicBezTo>
                  <a:pt x="1092" y="340"/>
                  <a:pt x="1092" y="340"/>
                  <a:pt x="1092" y="340"/>
                </a:cubicBezTo>
                <a:cubicBezTo>
                  <a:pt x="1092" y="341"/>
                  <a:pt x="1092" y="341"/>
                  <a:pt x="1091" y="341"/>
                </a:cubicBezTo>
                <a:cubicBezTo>
                  <a:pt x="1091" y="341"/>
                  <a:pt x="1091" y="342"/>
                  <a:pt x="1091" y="342"/>
                </a:cubicBezTo>
                <a:cubicBezTo>
                  <a:pt x="1091" y="343"/>
                  <a:pt x="1090" y="343"/>
                  <a:pt x="1090" y="343"/>
                </a:cubicBezTo>
                <a:cubicBezTo>
                  <a:pt x="1090" y="343"/>
                  <a:pt x="1090" y="343"/>
                  <a:pt x="1090" y="343"/>
                </a:cubicBezTo>
                <a:cubicBezTo>
                  <a:pt x="1090" y="344"/>
                  <a:pt x="1090" y="344"/>
                  <a:pt x="1090" y="344"/>
                </a:cubicBezTo>
                <a:cubicBezTo>
                  <a:pt x="1089" y="344"/>
                  <a:pt x="1089" y="345"/>
                  <a:pt x="1088" y="345"/>
                </a:cubicBezTo>
                <a:cubicBezTo>
                  <a:pt x="1087" y="345"/>
                  <a:pt x="1086" y="345"/>
                  <a:pt x="1085" y="345"/>
                </a:cubicBezTo>
                <a:cubicBezTo>
                  <a:pt x="1085" y="345"/>
                  <a:pt x="1085" y="345"/>
                  <a:pt x="1084" y="345"/>
                </a:cubicBezTo>
                <a:cubicBezTo>
                  <a:pt x="1084" y="345"/>
                  <a:pt x="1084" y="345"/>
                  <a:pt x="1084" y="345"/>
                </a:cubicBezTo>
                <a:cubicBezTo>
                  <a:pt x="1084" y="345"/>
                  <a:pt x="1084" y="345"/>
                  <a:pt x="1084" y="345"/>
                </a:cubicBezTo>
                <a:cubicBezTo>
                  <a:pt x="1084" y="345"/>
                  <a:pt x="1085" y="346"/>
                  <a:pt x="1085" y="346"/>
                </a:cubicBezTo>
                <a:cubicBezTo>
                  <a:pt x="1085" y="346"/>
                  <a:pt x="1085" y="346"/>
                  <a:pt x="1085" y="346"/>
                </a:cubicBezTo>
                <a:cubicBezTo>
                  <a:pt x="1085" y="346"/>
                  <a:pt x="1085" y="346"/>
                  <a:pt x="1086" y="346"/>
                </a:cubicBezTo>
                <a:cubicBezTo>
                  <a:pt x="1086" y="346"/>
                  <a:pt x="1086" y="345"/>
                  <a:pt x="1086" y="345"/>
                </a:cubicBezTo>
                <a:cubicBezTo>
                  <a:pt x="1087" y="345"/>
                  <a:pt x="1087" y="346"/>
                  <a:pt x="1088" y="346"/>
                </a:cubicBezTo>
                <a:cubicBezTo>
                  <a:pt x="1088" y="346"/>
                  <a:pt x="1088" y="346"/>
                  <a:pt x="1088" y="347"/>
                </a:cubicBezTo>
                <a:cubicBezTo>
                  <a:pt x="1088" y="346"/>
                  <a:pt x="1090" y="346"/>
                  <a:pt x="1090" y="347"/>
                </a:cubicBezTo>
                <a:cubicBezTo>
                  <a:pt x="1090" y="347"/>
                  <a:pt x="1090" y="347"/>
                  <a:pt x="1090" y="347"/>
                </a:cubicBezTo>
                <a:cubicBezTo>
                  <a:pt x="1091" y="346"/>
                  <a:pt x="1091" y="346"/>
                  <a:pt x="1091" y="345"/>
                </a:cubicBezTo>
                <a:cubicBezTo>
                  <a:pt x="1092" y="345"/>
                  <a:pt x="1092" y="345"/>
                  <a:pt x="1092" y="345"/>
                </a:cubicBezTo>
                <a:cubicBezTo>
                  <a:pt x="1092" y="345"/>
                  <a:pt x="1092" y="345"/>
                  <a:pt x="1092" y="344"/>
                </a:cubicBezTo>
                <a:cubicBezTo>
                  <a:pt x="1092" y="344"/>
                  <a:pt x="1092" y="344"/>
                  <a:pt x="1093" y="343"/>
                </a:cubicBezTo>
                <a:cubicBezTo>
                  <a:pt x="1093" y="343"/>
                  <a:pt x="1094" y="343"/>
                  <a:pt x="1094" y="343"/>
                </a:cubicBezTo>
                <a:cubicBezTo>
                  <a:pt x="1095" y="343"/>
                  <a:pt x="1095" y="342"/>
                  <a:pt x="1095" y="342"/>
                </a:cubicBezTo>
                <a:cubicBezTo>
                  <a:pt x="1096" y="342"/>
                  <a:pt x="1097" y="343"/>
                  <a:pt x="1097" y="344"/>
                </a:cubicBezTo>
                <a:cubicBezTo>
                  <a:pt x="1097" y="345"/>
                  <a:pt x="1096" y="346"/>
                  <a:pt x="1096" y="347"/>
                </a:cubicBezTo>
                <a:cubicBezTo>
                  <a:pt x="1095" y="348"/>
                  <a:pt x="1094" y="348"/>
                  <a:pt x="1093" y="349"/>
                </a:cubicBezTo>
                <a:cubicBezTo>
                  <a:pt x="1093" y="349"/>
                  <a:pt x="1092" y="349"/>
                  <a:pt x="1092" y="350"/>
                </a:cubicBezTo>
                <a:cubicBezTo>
                  <a:pt x="1091" y="350"/>
                  <a:pt x="1091" y="351"/>
                  <a:pt x="1090" y="351"/>
                </a:cubicBezTo>
                <a:cubicBezTo>
                  <a:pt x="1090" y="351"/>
                  <a:pt x="1090" y="351"/>
                  <a:pt x="1090" y="351"/>
                </a:cubicBezTo>
                <a:cubicBezTo>
                  <a:pt x="1089" y="351"/>
                  <a:pt x="1089" y="351"/>
                  <a:pt x="1089" y="351"/>
                </a:cubicBezTo>
                <a:cubicBezTo>
                  <a:pt x="1089" y="351"/>
                  <a:pt x="1089" y="351"/>
                  <a:pt x="1089" y="351"/>
                </a:cubicBezTo>
                <a:cubicBezTo>
                  <a:pt x="1089" y="352"/>
                  <a:pt x="1089" y="352"/>
                  <a:pt x="1089" y="352"/>
                </a:cubicBezTo>
                <a:cubicBezTo>
                  <a:pt x="1089" y="352"/>
                  <a:pt x="1089" y="352"/>
                  <a:pt x="1090" y="353"/>
                </a:cubicBezTo>
                <a:cubicBezTo>
                  <a:pt x="1090" y="352"/>
                  <a:pt x="1090" y="352"/>
                  <a:pt x="1090" y="352"/>
                </a:cubicBezTo>
                <a:cubicBezTo>
                  <a:pt x="1090" y="352"/>
                  <a:pt x="1090" y="352"/>
                  <a:pt x="1091" y="351"/>
                </a:cubicBezTo>
                <a:cubicBezTo>
                  <a:pt x="1091" y="351"/>
                  <a:pt x="1092" y="350"/>
                  <a:pt x="1094" y="349"/>
                </a:cubicBezTo>
                <a:cubicBezTo>
                  <a:pt x="1094" y="349"/>
                  <a:pt x="1095" y="349"/>
                  <a:pt x="1095" y="350"/>
                </a:cubicBezTo>
                <a:cubicBezTo>
                  <a:pt x="1096" y="351"/>
                  <a:pt x="1096" y="351"/>
                  <a:pt x="1096" y="351"/>
                </a:cubicBezTo>
                <a:cubicBezTo>
                  <a:pt x="1096" y="351"/>
                  <a:pt x="1096" y="351"/>
                  <a:pt x="1096" y="351"/>
                </a:cubicBezTo>
                <a:cubicBezTo>
                  <a:pt x="1096" y="350"/>
                  <a:pt x="1096" y="350"/>
                  <a:pt x="1096" y="350"/>
                </a:cubicBezTo>
                <a:cubicBezTo>
                  <a:pt x="1096" y="349"/>
                  <a:pt x="1096" y="349"/>
                  <a:pt x="1097" y="349"/>
                </a:cubicBezTo>
                <a:cubicBezTo>
                  <a:pt x="1098" y="349"/>
                  <a:pt x="1098" y="349"/>
                  <a:pt x="1098" y="349"/>
                </a:cubicBezTo>
                <a:cubicBezTo>
                  <a:pt x="1098" y="349"/>
                  <a:pt x="1098" y="349"/>
                  <a:pt x="1098" y="349"/>
                </a:cubicBezTo>
                <a:cubicBezTo>
                  <a:pt x="1098" y="348"/>
                  <a:pt x="1098" y="348"/>
                  <a:pt x="1098" y="348"/>
                </a:cubicBezTo>
                <a:cubicBezTo>
                  <a:pt x="1098" y="347"/>
                  <a:pt x="1098" y="347"/>
                  <a:pt x="1099" y="346"/>
                </a:cubicBezTo>
                <a:cubicBezTo>
                  <a:pt x="1099" y="345"/>
                  <a:pt x="1100" y="345"/>
                  <a:pt x="1101" y="345"/>
                </a:cubicBezTo>
                <a:cubicBezTo>
                  <a:pt x="1101" y="345"/>
                  <a:pt x="1101" y="345"/>
                  <a:pt x="1101" y="345"/>
                </a:cubicBezTo>
                <a:cubicBezTo>
                  <a:pt x="1101" y="345"/>
                  <a:pt x="1102" y="345"/>
                  <a:pt x="1102" y="346"/>
                </a:cubicBezTo>
                <a:cubicBezTo>
                  <a:pt x="1102" y="346"/>
                  <a:pt x="1102" y="346"/>
                  <a:pt x="1102" y="346"/>
                </a:cubicBezTo>
                <a:cubicBezTo>
                  <a:pt x="1102" y="346"/>
                  <a:pt x="1102" y="346"/>
                  <a:pt x="1103" y="347"/>
                </a:cubicBezTo>
                <a:cubicBezTo>
                  <a:pt x="1103" y="347"/>
                  <a:pt x="1103" y="348"/>
                  <a:pt x="1103" y="348"/>
                </a:cubicBezTo>
                <a:cubicBezTo>
                  <a:pt x="1103" y="348"/>
                  <a:pt x="1104" y="347"/>
                  <a:pt x="1104" y="347"/>
                </a:cubicBezTo>
                <a:cubicBezTo>
                  <a:pt x="1105" y="348"/>
                  <a:pt x="1106" y="348"/>
                  <a:pt x="1107" y="349"/>
                </a:cubicBezTo>
                <a:cubicBezTo>
                  <a:pt x="1107" y="349"/>
                  <a:pt x="1107" y="350"/>
                  <a:pt x="1107" y="350"/>
                </a:cubicBezTo>
                <a:cubicBezTo>
                  <a:pt x="1107" y="350"/>
                  <a:pt x="1107" y="350"/>
                  <a:pt x="1107" y="350"/>
                </a:cubicBezTo>
                <a:cubicBezTo>
                  <a:pt x="1107" y="350"/>
                  <a:pt x="1107" y="350"/>
                  <a:pt x="1107" y="350"/>
                </a:cubicBezTo>
                <a:cubicBezTo>
                  <a:pt x="1108" y="351"/>
                  <a:pt x="1109" y="351"/>
                  <a:pt x="1110" y="352"/>
                </a:cubicBezTo>
                <a:cubicBezTo>
                  <a:pt x="1110" y="352"/>
                  <a:pt x="1111" y="353"/>
                  <a:pt x="1111" y="354"/>
                </a:cubicBezTo>
                <a:cubicBezTo>
                  <a:pt x="1111" y="354"/>
                  <a:pt x="1111" y="354"/>
                  <a:pt x="1111" y="354"/>
                </a:cubicBezTo>
                <a:cubicBezTo>
                  <a:pt x="1111" y="355"/>
                  <a:pt x="1111" y="355"/>
                  <a:pt x="1111" y="355"/>
                </a:cubicBezTo>
                <a:cubicBezTo>
                  <a:pt x="1111" y="356"/>
                  <a:pt x="1111" y="356"/>
                  <a:pt x="1112" y="356"/>
                </a:cubicBezTo>
                <a:cubicBezTo>
                  <a:pt x="1112" y="357"/>
                  <a:pt x="1113" y="357"/>
                  <a:pt x="1113" y="359"/>
                </a:cubicBezTo>
                <a:cubicBezTo>
                  <a:pt x="1113" y="361"/>
                  <a:pt x="1112" y="362"/>
                  <a:pt x="1111" y="362"/>
                </a:cubicBezTo>
                <a:cubicBezTo>
                  <a:pt x="1111" y="363"/>
                  <a:pt x="1110" y="363"/>
                  <a:pt x="1109" y="363"/>
                </a:cubicBezTo>
                <a:cubicBezTo>
                  <a:pt x="1109" y="363"/>
                  <a:pt x="1110" y="364"/>
                  <a:pt x="1110" y="364"/>
                </a:cubicBezTo>
                <a:cubicBezTo>
                  <a:pt x="1110" y="364"/>
                  <a:pt x="1110" y="365"/>
                  <a:pt x="1110" y="365"/>
                </a:cubicBezTo>
                <a:cubicBezTo>
                  <a:pt x="1110" y="366"/>
                  <a:pt x="1109" y="367"/>
                  <a:pt x="1108" y="367"/>
                </a:cubicBezTo>
                <a:cubicBezTo>
                  <a:pt x="1108" y="367"/>
                  <a:pt x="1109" y="367"/>
                  <a:pt x="1109" y="368"/>
                </a:cubicBezTo>
                <a:cubicBezTo>
                  <a:pt x="1109" y="368"/>
                  <a:pt x="1109" y="368"/>
                  <a:pt x="1109" y="368"/>
                </a:cubicBezTo>
                <a:cubicBezTo>
                  <a:pt x="1110" y="368"/>
                  <a:pt x="1110" y="368"/>
                  <a:pt x="1110" y="368"/>
                </a:cubicBezTo>
                <a:cubicBezTo>
                  <a:pt x="1110" y="368"/>
                  <a:pt x="1110" y="368"/>
                  <a:pt x="1110" y="368"/>
                </a:cubicBezTo>
                <a:cubicBezTo>
                  <a:pt x="1110" y="368"/>
                  <a:pt x="1110" y="367"/>
                  <a:pt x="1110" y="367"/>
                </a:cubicBezTo>
                <a:cubicBezTo>
                  <a:pt x="1110" y="366"/>
                  <a:pt x="1110" y="365"/>
                  <a:pt x="1111" y="364"/>
                </a:cubicBezTo>
                <a:cubicBezTo>
                  <a:pt x="1112" y="364"/>
                  <a:pt x="1112" y="363"/>
                  <a:pt x="1112" y="363"/>
                </a:cubicBezTo>
                <a:cubicBezTo>
                  <a:pt x="1113" y="363"/>
                  <a:pt x="1113" y="362"/>
                  <a:pt x="1114" y="362"/>
                </a:cubicBezTo>
                <a:cubicBezTo>
                  <a:pt x="1114" y="362"/>
                  <a:pt x="1115" y="362"/>
                  <a:pt x="1115" y="362"/>
                </a:cubicBezTo>
                <a:cubicBezTo>
                  <a:pt x="1116" y="363"/>
                  <a:pt x="1117" y="364"/>
                  <a:pt x="1117" y="365"/>
                </a:cubicBezTo>
                <a:cubicBezTo>
                  <a:pt x="1117" y="367"/>
                  <a:pt x="1116" y="368"/>
                  <a:pt x="1115" y="369"/>
                </a:cubicBezTo>
                <a:cubicBezTo>
                  <a:pt x="1114" y="370"/>
                  <a:pt x="1113" y="370"/>
                  <a:pt x="1113" y="370"/>
                </a:cubicBezTo>
                <a:cubicBezTo>
                  <a:pt x="1112" y="371"/>
                  <a:pt x="1111" y="371"/>
                  <a:pt x="1111" y="372"/>
                </a:cubicBezTo>
                <a:cubicBezTo>
                  <a:pt x="1111" y="372"/>
                  <a:pt x="1111" y="372"/>
                  <a:pt x="1111" y="372"/>
                </a:cubicBezTo>
                <a:cubicBezTo>
                  <a:pt x="1111" y="372"/>
                  <a:pt x="1111" y="372"/>
                  <a:pt x="1111" y="372"/>
                </a:cubicBezTo>
                <a:cubicBezTo>
                  <a:pt x="1112" y="371"/>
                  <a:pt x="1112" y="371"/>
                  <a:pt x="1112" y="371"/>
                </a:cubicBezTo>
                <a:cubicBezTo>
                  <a:pt x="1113" y="371"/>
                  <a:pt x="1113" y="371"/>
                  <a:pt x="1113" y="371"/>
                </a:cubicBezTo>
                <a:cubicBezTo>
                  <a:pt x="1113" y="370"/>
                  <a:pt x="1114" y="370"/>
                  <a:pt x="1114" y="370"/>
                </a:cubicBezTo>
                <a:cubicBezTo>
                  <a:pt x="1114" y="370"/>
                  <a:pt x="1114" y="370"/>
                  <a:pt x="1115" y="370"/>
                </a:cubicBezTo>
                <a:cubicBezTo>
                  <a:pt x="1115" y="370"/>
                  <a:pt x="1115" y="369"/>
                  <a:pt x="1116" y="369"/>
                </a:cubicBezTo>
                <a:cubicBezTo>
                  <a:pt x="1117" y="368"/>
                  <a:pt x="1117" y="368"/>
                  <a:pt x="1118" y="368"/>
                </a:cubicBezTo>
                <a:cubicBezTo>
                  <a:pt x="1119" y="367"/>
                  <a:pt x="1120" y="368"/>
                  <a:pt x="1120" y="369"/>
                </a:cubicBezTo>
                <a:cubicBezTo>
                  <a:pt x="1120" y="370"/>
                  <a:pt x="1120" y="371"/>
                  <a:pt x="1119" y="372"/>
                </a:cubicBezTo>
                <a:cubicBezTo>
                  <a:pt x="1119" y="372"/>
                  <a:pt x="1120" y="371"/>
                  <a:pt x="1120" y="371"/>
                </a:cubicBezTo>
                <a:cubicBezTo>
                  <a:pt x="1121" y="371"/>
                  <a:pt x="1121" y="371"/>
                  <a:pt x="1121" y="371"/>
                </a:cubicBezTo>
                <a:cubicBezTo>
                  <a:pt x="1121" y="370"/>
                  <a:pt x="1123" y="369"/>
                  <a:pt x="1124" y="370"/>
                </a:cubicBezTo>
                <a:cubicBezTo>
                  <a:pt x="1125" y="370"/>
                  <a:pt x="1126" y="371"/>
                  <a:pt x="1127" y="372"/>
                </a:cubicBezTo>
                <a:cubicBezTo>
                  <a:pt x="1127" y="372"/>
                  <a:pt x="1128" y="373"/>
                  <a:pt x="1128" y="373"/>
                </a:cubicBezTo>
                <a:cubicBezTo>
                  <a:pt x="1129" y="374"/>
                  <a:pt x="1129" y="374"/>
                  <a:pt x="1130" y="375"/>
                </a:cubicBezTo>
                <a:cubicBezTo>
                  <a:pt x="1130" y="375"/>
                  <a:pt x="1130" y="375"/>
                  <a:pt x="1130" y="375"/>
                </a:cubicBezTo>
                <a:cubicBezTo>
                  <a:pt x="1131" y="375"/>
                  <a:pt x="1131" y="375"/>
                  <a:pt x="1132" y="376"/>
                </a:cubicBezTo>
                <a:cubicBezTo>
                  <a:pt x="1133" y="377"/>
                  <a:pt x="1133" y="378"/>
                  <a:pt x="1133" y="379"/>
                </a:cubicBezTo>
                <a:cubicBezTo>
                  <a:pt x="1132" y="380"/>
                  <a:pt x="1131" y="381"/>
                  <a:pt x="1129" y="381"/>
                </a:cubicBezTo>
                <a:cubicBezTo>
                  <a:pt x="1128" y="382"/>
                  <a:pt x="1128" y="381"/>
                  <a:pt x="1128" y="381"/>
                </a:cubicBezTo>
                <a:cubicBezTo>
                  <a:pt x="1128" y="381"/>
                  <a:pt x="1128" y="381"/>
                  <a:pt x="1127" y="381"/>
                </a:cubicBezTo>
                <a:cubicBezTo>
                  <a:pt x="1127" y="381"/>
                  <a:pt x="1127" y="382"/>
                  <a:pt x="1127" y="382"/>
                </a:cubicBezTo>
                <a:cubicBezTo>
                  <a:pt x="1126" y="382"/>
                  <a:pt x="1126" y="382"/>
                  <a:pt x="1126" y="382"/>
                </a:cubicBezTo>
                <a:cubicBezTo>
                  <a:pt x="1125" y="382"/>
                  <a:pt x="1125" y="383"/>
                  <a:pt x="1125" y="383"/>
                </a:cubicBezTo>
                <a:cubicBezTo>
                  <a:pt x="1125" y="383"/>
                  <a:pt x="1124" y="383"/>
                  <a:pt x="1124" y="383"/>
                </a:cubicBezTo>
                <a:cubicBezTo>
                  <a:pt x="1123" y="383"/>
                  <a:pt x="1123" y="383"/>
                  <a:pt x="1123" y="384"/>
                </a:cubicBezTo>
                <a:cubicBezTo>
                  <a:pt x="1122" y="384"/>
                  <a:pt x="1121" y="384"/>
                  <a:pt x="1120" y="384"/>
                </a:cubicBezTo>
                <a:cubicBezTo>
                  <a:pt x="1119" y="384"/>
                  <a:pt x="1119" y="384"/>
                  <a:pt x="1119" y="384"/>
                </a:cubicBezTo>
                <a:cubicBezTo>
                  <a:pt x="1119" y="384"/>
                  <a:pt x="1119" y="384"/>
                  <a:pt x="1119" y="384"/>
                </a:cubicBezTo>
                <a:cubicBezTo>
                  <a:pt x="1118" y="384"/>
                  <a:pt x="1118" y="384"/>
                  <a:pt x="1118" y="384"/>
                </a:cubicBezTo>
                <a:cubicBezTo>
                  <a:pt x="1117" y="384"/>
                  <a:pt x="1117" y="384"/>
                  <a:pt x="1117" y="385"/>
                </a:cubicBezTo>
                <a:cubicBezTo>
                  <a:pt x="1117" y="385"/>
                  <a:pt x="1117" y="385"/>
                  <a:pt x="1116" y="385"/>
                </a:cubicBezTo>
                <a:cubicBezTo>
                  <a:pt x="1116" y="386"/>
                  <a:pt x="1115" y="386"/>
                  <a:pt x="1114" y="386"/>
                </a:cubicBezTo>
                <a:cubicBezTo>
                  <a:pt x="1114" y="386"/>
                  <a:pt x="1114" y="386"/>
                  <a:pt x="1114" y="386"/>
                </a:cubicBezTo>
                <a:cubicBezTo>
                  <a:pt x="1114" y="386"/>
                  <a:pt x="1114" y="386"/>
                  <a:pt x="1114" y="386"/>
                </a:cubicBezTo>
                <a:cubicBezTo>
                  <a:pt x="1114" y="386"/>
                  <a:pt x="1114" y="386"/>
                  <a:pt x="1114" y="386"/>
                </a:cubicBezTo>
                <a:cubicBezTo>
                  <a:pt x="1114" y="387"/>
                  <a:pt x="1115" y="387"/>
                  <a:pt x="1115" y="387"/>
                </a:cubicBezTo>
                <a:cubicBezTo>
                  <a:pt x="1115" y="387"/>
                  <a:pt x="1115" y="387"/>
                  <a:pt x="1116" y="387"/>
                </a:cubicBezTo>
                <a:cubicBezTo>
                  <a:pt x="1116" y="387"/>
                  <a:pt x="1116" y="386"/>
                  <a:pt x="1116" y="386"/>
                </a:cubicBezTo>
                <a:cubicBezTo>
                  <a:pt x="1117" y="386"/>
                  <a:pt x="1117" y="386"/>
                  <a:pt x="1117" y="386"/>
                </a:cubicBezTo>
                <a:cubicBezTo>
                  <a:pt x="1117" y="386"/>
                  <a:pt x="1117" y="385"/>
                  <a:pt x="1118" y="385"/>
                </a:cubicBezTo>
                <a:cubicBezTo>
                  <a:pt x="1118" y="385"/>
                  <a:pt x="1119" y="385"/>
                  <a:pt x="1120" y="385"/>
                </a:cubicBezTo>
                <a:cubicBezTo>
                  <a:pt x="1121" y="385"/>
                  <a:pt x="1121" y="385"/>
                  <a:pt x="1121" y="385"/>
                </a:cubicBezTo>
                <a:cubicBezTo>
                  <a:pt x="1121" y="385"/>
                  <a:pt x="1121" y="385"/>
                  <a:pt x="1121" y="385"/>
                </a:cubicBezTo>
                <a:cubicBezTo>
                  <a:pt x="1122" y="385"/>
                  <a:pt x="1122" y="385"/>
                  <a:pt x="1123" y="384"/>
                </a:cubicBezTo>
                <a:cubicBezTo>
                  <a:pt x="1123" y="384"/>
                  <a:pt x="1123" y="384"/>
                  <a:pt x="1124" y="384"/>
                </a:cubicBezTo>
                <a:cubicBezTo>
                  <a:pt x="1124" y="384"/>
                  <a:pt x="1124" y="384"/>
                  <a:pt x="1124" y="384"/>
                </a:cubicBezTo>
                <a:cubicBezTo>
                  <a:pt x="1125" y="384"/>
                  <a:pt x="1125" y="385"/>
                  <a:pt x="1125" y="385"/>
                </a:cubicBezTo>
                <a:cubicBezTo>
                  <a:pt x="1125" y="386"/>
                  <a:pt x="1125" y="386"/>
                  <a:pt x="1125" y="386"/>
                </a:cubicBezTo>
                <a:cubicBezTo>
                  <a:pt x="1126" y="386"/>
                  <a:pt x="1126" y="388"/>
                  <a:pt x="1124" y="389"/>
                </a:cubicBezTo>
                <a:cubicBezTo>
                  <a:pt x="1124" y="389"/>
                  <a:pt x="1123" y="389"/>
                  <a:pt x="1123" y="389"/>
                </a:cubicBezTo>
                <a:cubicBezTo>
                  <a:pt x="1123" y="389"/>
                  <a:pt x="1123" y="389"/>
                  <a:pt x="1123" y="389"/>
                </a:cubicBezTo>
                <a:cubicBezTo>
                  <a:pt x="1124" y="389"/>
                  <a:pt x="1124" y="389"/>
                  <a:pt x="1124" y="389"/>
                </a:cubicBezTo>
                <a:cubicBezTo>
                  <a:pt x="1124" y="389"/>
                  <a:pt x="1125" y="389"/>
                  <a:pt x="1126" y="389"/>
                </a:cubicBezTo>
                <a:cubicBezTo>
                  <a:pt x="1126" y="389"/>
                  <a:pt x="1126" y="389"/>
                  <a:pt x="1126" y="389"/>
                </a:cubicBezTo>
                <a:cubicBezTo>
                  <a:pt x="1126" y="388"/>
                  <a:pt x="1126" y="388"/>
                  <a:pt x="1126" y="388"/>
                </a:cubicBezTo>
                <a:cubicBezTo>
                  <a:pt x="1127" y="388"/>
                  <a:pt x="1127" y="387"/>
                  <a:pt x="1128" y="387"/>
                </a:cubicBezTo>
                <a:cubicBezTo>
                  <a:pt x="1128" y="387"/>
                  <a:pt x="1128" y="387"/>
                  <a:pt x="1129" y="387"/>
                </a:cubicBezTo>
                <a:cubicBezTo>
                  <a:pt x="1129" y="386"/>
                  <a:pt x="1129" y="386"/>
                  <a:pt x="1129" y="385"/>
                </a:cubicBezTo>
                <a:cubicBezTo>
                  <a:pt x="1129" y="385"/>
                  <a:pt x="1128" y="385"/>
                  <a:pt x="1128" y="385"/>
                </a:cubicBezTo>
                <a:cubicBezTo>
                  <a:pt x="1128" y="384"/>
                  <a:pt x="1129" y="384"/>
                  <a:pt x="1129" y="383"/>
                </a:cubicBezTo>
                <a:cubicBezTo>
                  <a:pt x="1129" y="382"/>
                  <a:pt x="1130" y="382"/>
                  <a:pt x="1131" y="382"/>
                </a:cubicBezTo>
                <a:cubicBezTo>
                  <a:pt x="1131" y="382"/>
                  <a:pt x="1131" y="382"/>
                  <a:pt x="1131" y="382"/>
                </a:cubicBezTo>
                <a:cubicBezTo>
                  <a:pt x="1132" y="382"/>
                  <a:pt x="1133" y="383"/>
                  <a:pt x="1133" y="385"/>
                </a:cubicBezTo>
                <a:cubicBezTo>
                  <a:pt x="1134" y="386"/>
                  <a:pt x="1134" y="386"/>
                  <a:pt x="1135" y="387"/>
                </a:cubicBezTo>
                <a:cubicBezTo>
                  <a:pt x="1136" y="387"/>
                  <a:pt x="1136" y="388"/>
                  <a:pt x="1136" y="388"/>
                </a:cubicBezTo>
                <a:cubicBezTo>
                  <a:pt x="1136" y="389"/>
                  <a:pt x="1136" y="389"/>
                  <a:pt x="1137" y="390"/>
                </a:cubicBezTo>
                <a:cubicBezTo>
                  <a:pt x="1137" y="390"/>
                  <a:pt x="1137" y="390"/>
                  <a:pt x="1137" y="390"/>
                </a:cubicBezTo>
                <a:cubicBezTo>
                  <a:pt x="1137" y="391"/>
                  <a:pt x="1137" y="391"/>
                  <a:pt x="1137" y="391"/>
                </a:cubicBezTo>
                <a:cubicBezTo>
                  <a:pt x="1137" y="392"/>
                  <a:pt x="1138" y="392"/>
                  <a:pt x="1138" y="392"/>
                </a:cubicBezTo>
                <a:cubicBezTo>
                  <a:pt x="1138" y="393"/>
                  <a:pt x="1139" y="394"/>
                  <a:pt x="1137" y="395"/>
                </a:cubicBezTo>
                <a:cubicBezTo>
                  <a:pt x="1137" y="395"/>
                  <a:pt x="1136" y="396"/>
                  <a:pt x="1135" y="396"/>
                </a:cubicBezTo>
                <a:cubicBezTo>
                  <a:pt x="1135" y="396"/>
                  <a:pt x="1135" y="396"/>
                  <a:pt x="1136" y="396"/>
                </a:cubicBezTo>
                <a:cubicBezTo>
                  <a:pt x="1136" y="396"/>
                  <a:pt x="1136" y="397"/>
                  <a:pt x="1136" y="397"/>
                </a:cubicBezTo>
                <a:cubicBezTo>
                  <a:pt x="1136" y="397"/>
                  <a:pt x="1137" y="397"/>
                  <a:pt x="1137" y="398"/>
                </a:cubicBezTo>
                <a:cubicBezTo>
                  <a:pt x="1137" y="398"/>
                  <a:pt x="1137" y="399"/>
                  <a:pt x="1136" y="400"/>
                </a:cubicBezTo>
                <a:cubicBezTo>
                  <a:pt x="1135" y="400"/>
                  <a:pt x="1135" y="400"/>
                  <a:pt x="1134" y="400"/>
                </a:cubicBezTo>
                <a:cubicBezTo>
                  <a:pt x="1134" y="400"/>
                  <a:pt x="1134" y="400"/>
                  <a:pt x="1134" y="400"/>
                </a:cubicBezTo>
                <a:cubicBezTo>
                  <a:pt x="1134" y="400"/>
                  <a:pt x="1134" y="400"/>
                  <a:pt x="1134" y="400"/>
                </a:cubicBezTo>
                <a:cubicBezTo>
                  <a:pt x="1135" y="401"/>
                  <a:pt x="1135" y="401"/>
                  <a:pt x="1135" y="401"/>
                </a:cubicBezTo>
                <a:cubicBezTo>
                  <a:pt x="1136" y="401"/>
                  <a:pt x="1136" y="401"/>
                  <a:pt x="1137" y="402"/>
                </a:cubicBezTo>
                <a:cubicBezTo>
                  <a:pt x="1138" y="402"/>
                  <a:pt x="1138" y="403"/>
                  <a:pt x="1138" y="403"/>
                </a:cubicBezTo>
                <a:cubicBezTo>
                  <a:pt x="1138" y="404"/>
                  <a:pt x="1138" y="404"/>
                  <a:pt x="1139" y="404"/>
                </a:cubicBezTo>
                <a:cubicBezTo>
                  <a:pt x="1139" y="404"/>
                  <a:pt x="1139" y="404"/>
                  <a:pt x="1139" y="405"/>
                </a:cubicBezTo>
                <a:cubicBezTo>
                  <a:pt x="1139" y="405"/>
                  <a:pt x="1140" y="406"/>
                  <a:pt x="1140" y="408"/>
                </a:cubicBezTo>
                <a:cubicBezTo>
                  <a:pt x="1139" y="408"/>
                  <a:pt x="1139" y="409"/>
                  <a:pt x="1138" y="409"/>
                </a:cubicBezTo>
                <a:cubicBezTo>
                  <a:pt x="1137" y="409"/>
                  <a:pt x="1137" y="408"/>
                  <a:pt x="1136" y="408"/>
                </a:cubicBezTo>
                <a:cubicBezTo>
                  <a:pt x="1136" y="408"/>
                  <a:pt x="1136" y="408"/>
                  <a:pt x="1136" y="408"/>
                </a:cubicBezTo>
                <a:cubicBezTo>
                  <a:pt x="1135" y="408"/>
                  <a:pt x="1135" y="408"/>
                  <a:pt x="1134" y="408"/>
                </a:cubicBezTo>
                <a:cubicBezTo>
                  <a:pt x="1134" y="408"/>
                  <a:pt x="1133" y="408"/>
                  <a:pt x="1133" y="408"/>
                </a:cubicBezTo>
                <a:cubicBezTo>
                  <a:pt x="1132" y="407"/>
                  <a:pt x="1132" y="407"/>
                  <a:pt x="1132" y="407"/>
                </a:cubicBezTo>
                <a:cubicBezTo>
                  <a:pt x="1132" y="407"/>
                  <a:pt x="1132" y="408"/>
                  <a:pt x="1132" y="408"/>
                </a:cubicBezTo>
                <a:cubicBezTo>
                  <a:pt x="1131" y="408"/>
                  <a:pt x="1130" y="408"/>
                  <a:pt x="1130" y="407"/>
                </a:cubicBezTo>
                <a:cubicBezTo>
                  <a:pt x="1129" y="407"/>
                  <a:pt x="1129" y="407"/>
                  <a:pt x="1128" y="406"/>
                </a:cubicBezTo>
                <a:cubicBezTo>
                  <a:pt x="1127" y="405"/>
                  <a:pt x="1126" y="405"/>
                  <a:pt x="1125" y="405"/>
                </a:cubicBezTo>
                <a:cubicBezTo>
                  <a:pt x="1125" y="405"/>
                  <a:pt x="1125" y="405"/>
                  <a:pt x="1125" y="405"/>
                </a:cubicBezTo>
                <a:cubicBezTo>
                  <a:pt x="1125" y="405"/>
                  <a:pt x="1125" y="405"/>
                  <a:pt x="1125" y="406"/>
                </a:cubicBezTo>
                <a:cubicBezTo>
                  <a:pt x="1126" y="406"/>
                  <a:pt x="1125" y="407"/>
                  <a:pt x="1125" y="407"/>
                </a:cubicBezTo>
                <a:cubicBezTo>
                  <a:pt x="1125" y="407"/>
                  <a:pt x="1125" y="407"/>
                  <a:pt x="1125" y="407"/>
                </a:cubicBezTo>
                <a:cubicBezTo>
                  <a:pt x="1126" y="407"/>
                  <a:pt x="1126" y="407"/>
                  <a:pt x="1127" y="407"/>
                </a:cubicBezTo>
                <a:cubicBezTo>
                  <a:pt x="1127" y="407"/>
                  <a:pt x="1128" y="408"/>
                  <a:pt x="1128" y="408"/>
                </a:cubicBezTo>
                <a:cubicBezTo>
                  <a:pt x="1128" y="408"/>
                  <a:pt x="1128" y="409"/>
                  <a:pt x="1128" y="409"/>
                </a:cubicBezTo>
                <a:cubicBezTo>
                  <a:pt x="1129" y="409"/>
                  <a:pt x="1129" y="409"/>
                  <a:pt x="1129" y="409"/>
                </a:cubicBezTo>
                <a:cubicBezTo>
                  <a:pt x="1129" y="409"/>
                  <a:pt x="1130" y="410"/>
                  <a:pt x="1130" y="411"/>
                </a:cubicBezTo>
                <a:cubicBezTo>
                  <a:pt x="1130" y="411"/>
                  <a:pt x="1130" y="412"/>
                  <a:pt x="1129" y="412"/>
                </a:cubicBezTo>
                <a:cubicBezTo>
                  <a:pt x="1129" y="412"/>
                  <a:pt x="1128" y="412"/>
                  <a:pt x="1127" y="412"/>
                </a:cubicBezTo>
                <a:cubicBezTo>
                  <a:pt x="1126" y="412"/>
                  <a:pt x="1126" y="412"/>
                  <a:pt x="1126" y="412"/>
                </a:cubicBezTo>
                <a:cubicBezTo>
                  <a:pt x="1126" y="412"/>
                  <a:pt x="1126" y="412"/>
                  <a:pt x="1126" y="412"/>
                </a:cubicBezTo>
                <a:cubicBezTo>
                  <a:pt x="1127" y="413"/>
                  <a:pt x="1128" y="414"/>
                  <a:pt x="1127" y="415"/>
                </a:cubicBezTo>
                <a:cubicBezTo>
                  <a:pt x="1127" y="415"/>
                  <a:pt x="1127" y="416"/>
                  <a:pt x="1126" y="416"/>
                </a:cubicBezTo>
                <a:cubicBezTo>
                  <a:pt x="1125" y="416"/>
                  <a:pt x="1125" y="416"/>
                  <a:pt x="1125" y="416"/>
                </a:cubicBezTo>
                <a:cubicBezTo>
                  <a:pt x="1124" y="416"/>
                  <a:pt x="1124" y="416"/>
                  <a:pt x="1124" y="416"/>
                </a:cubicBezTo>
                <a:cubicBezTo>
                  <a:pt x="1123" y="416"/>
                  <a:pt x="1123" y="416"/>
                  <a:pt x="1122" y="416"/>
                </a:cubicBezTo>
                <a:cubicBezTo>
                  <a:pt x="1123" y="416"/>
                  <a:pt x="1123" y="417"/>
                  <a:pt x="1123" y="417"/>
                </a:cubicBezTo>
                <a:cubicBezTo>
                  <a:pt x="1123" y="418"/>
                  <a:pt x="1123" y="418"/>
                  <a:pt x="1123" y="418"/>
                </a:cubicBezTo>
                <a:cubicBezTo>
                  <a:pt x="1123" y="419"/>
                  <a:pt x="1122" y="419"/>
                  <a:pt x="1122" y="419"/>
                </a:cubicBezTo>
                <a:cubicBezTo>
                  <a:pt x="1122" y="419"/>
                  <a:pt x="1123" y="420"/>
                  <a:pt x="1123" y="420"/>
                </a:cubicBezTo>
                <a:cubicBezTo>
                  <a:pt x="1123" y="420"/>
                  <a:pt x="1123" y="420"/>
                  <a:pt x="1123" y="420"/>
                </a:cubicBezTo>
                <a:cubicBezTo>
                  <a:pt x="1124" y="420"/>
                  <a:pt x="1124" y="420"/>
                  <a:pt x="1124" y="420"/>
                </a:cubicBezTo>
                <a:cubicBezTo>
                  <a:pt x="1124" y="420"/>
                  <a:pt x="1124" y="420"/>
                  <a:pt x="1124" y="420"/>
                </a:cubicBezTo>
                <a:cubicBezTo>
                  <a:pt x="1125" y="420"/>
                  <a:pt x="1126" y="420"/>
                  <a:pt x="1126" y="421"/>
                </a:cubicBezTo>
                <a:cubicBezTo>
                  <a:pt x="1126" y="421"/>
                  <a:pt x="1126" y="422"/>
                  <a:pt x="1126" y="422"/>
                </a:cubicBezTo>
                <a:cubicBezTo>
                  <a:pt x="1126" y="422"/>
                  <a:pt x="1126" y="422"/>
                  <a:pt x="1126" y="422"/>
                </a:cubicBezTo>
                <a:cubicBezTo>
                  <a:pt x="1126" y="422"/>
                  <a:pt x="1126" y="422"/>
                  <a:pt x="1126" y="422"/>
                </a:cubicBezTo>
                <a:cubicBezTo>
                  <a:pt x="1127" y="421"/>
                  <a:pt x="1127" y="421"/>
                  <a:pt x="1128" y="421"/>
                </a:cubicBezTo>
                <a:cubicBezTo>
                  <a:pt x="1128" y="421"/>
                  <a:pt x="1128" y="421"/>
                  <a:pt x="1128" y="421"/>
                </a:cubicBezTo>
                <a:cubicBezTo>
                  <a:pt x="1129" y="421"/>
                  <a:pt x="1130" y="421"/>
                  <a:pt x="1131" y="421"/>
                </a:cubicBezTo>
                <a:cubicBezTo>
                  <a:pt x="1131" y="422"/>
                  <a:pt x="1131" y="422"/>
                  <a:pt x="1131" y="422"/>
                </a:cubicBezTo>
                <a:cubicBezTo>
                  <a:pt x="1132" y="422"/>
                  <a:pt x="1132" y="422"/>
                  <a:pt x="1132" y="422"/>
                </a:cubicBezTo>
                <a:cubicBezTo>
                  <a:pt x="1133" y="422"/>
                  <a:pt x="1133" y="423"/>
                  <a:pt x="1133" y="423"/>
                </a:cubicBezTo>
                <a:cubicBezTo>
                  <a:pt x="1133" y="424"/>
                  <a:pt x="1133" y="425"/>
                  <a:pt x="1132" y="425"/>
                </a:cubicBezTo>
                <a:cubicBezTo>
                  <a:pt x="1132" y="426"/>
                  <a:pt x="1131" y="426"/>
                  <a:pt x="1131" y="426"/>
                </a:cubicBezTo>
                <a:cubicBezTo>
                  <a:pt x="1130" y="426"/>
                  <a:pt x="1130" y="426"/>
                  <a:pt x="1130" y="425"/>
                </a:cubicBezTo>
                <a:cubicBezTo>
                  <a:pt x="1129" y="425"/>
                  <a:pt x="1129" y="425"/>
                  <a:pt x="1129" y="425"/>
                </a:cubicBezTo>
                <a:cubicBezTo>
                  <a:pt x="1129" y="425"/>
                  <a:pt x="1129" y="425"/>
                  <a:pt x="1129" y="425"/>
                </a:cubicBezTo>
                <a:cubicBezTo>
                  <a:pt x="1129" y="425"/>
                  <a:pt x="1129" y="425"/>
                  <a:pt x="1129" y="425"/>
                </a:cubicBezTo>
                <a:cubicBezTo>
                  <a:pt x="1129" y="425"/>
                  <a:pt x="1129" y="426"/>
                  <a:pt x="1129" y="426"/>
                </a:cubicBezTo>
                <a:cubicBezTo>
                  <a:pt x="1129" y="426"/>
                  <a:pt x="1129" y="426"/>
                  <a:pt x="1129" y="426"/>
                </a:cubicBezTo>
                <a:cubicBezTo>
                  <a:pt x="1129" y="426"/>
                  <a:pt x="1129" y="426"/>
                  <a:pt x="1130" y="426"/>
                </a:cubicBezTo>
                <a:cubicBezTo>
                  <a:pt x="1130" y="426"/>
                  <a:pt x="1130" y="426"/>
                  <a:pt x="1130" y="426"/>
                </a:cubicBezTo>
                <a:cubicBezTo>
                  <a:pt x="1130" y="426"/>
                  <a:pt x="1131" y="426"/>
                  <a:pt x="1131" y="427"/>
                </a:cubicBezTo>
                <a:cubicBezTo>
                  <a:pt x="1132" y="427"/>
                  <a:pt x="1132" y="427"/>
                  <a:pt x="1133" y="428"/>
                </a:cubicBezTo>
                <a:cubicBezTo>
                  <a:pt x="1133" y="428"/>
                  <a:pt x="1133" y="428"/>
                  <a:pt x="1133" y="428"/>
                </a:cubicBezTo>
                <a:cubicBezTo>
                  <a:pt x="1133" y="427"/>
                  <a:pt x="1134" y="426"/>
                  <a:pt x="1135" y="426"/>
                </a:cubicBezTo>
                <a:cubicBezTo>
                  <a:pt x="1135" y="426"/>
                  <a:pt x="1135" y="426"/>
                  <a:pt x="1135" y="426"/>
                </a:cubicBezTo>
                <a:cubicBezTo>
                  <a:pt x="1136" y="426"/>
                  <a:pt x="1137" y="427"/>
                  <a:pt x="1137" y="428"/>
                </a:cubicBezTo>
                <a:cubicBezTo>
                  <a:pt x="1138" y="429"/>
                  <a:pt x="1137" y="429"/>
                  <a:pt x="1137" y="430"/>
                </a:cubicBezTo>
                <a:cubicBezTo>
                  <a:pt x="1137" y="430"/>
                  <a:pt x="1136" y="430"/>
                  <a:pt x="1136" y="430"/>
                </a:cubicBezTo>
                <a:cubicBezTo>
                  <a:pt x="1136" y="430"/>
                  <a:pt x="1135" y="430"/>
                  <a:pt x="1135" y="430"/>
                </a:cubicBezTo>
                <a:cubicBezTo>
                  <a:pt x="1135" y="430"/>
                  <a:pt x="1134" y="430"/>
                  <a:pt x="1134" y="429"/>
                </a:cubicBezTo>
                <a:cubicBezTo>
                  <a:pt x="1134" y="430"/>
                  <a:pt x="1134" y="430"/>
                  <a:pt x="1134" y="430"/>
                </a:cubicBezTo>
                <a:cubicBezTo>
                  <a:pt x="1134" y="431"/>
                  <a:pt x="1134" y="431"/>
                  <a:pt x="1134" y="432"/>
                </a:cubicBezTo>
                <a:cubicBezTo>
                  <a:pt x="1134" y="431"/>
                  <a:pt x="1134" y="431"/>
                  <a:pt x="1135" y="431"/>
                </a:cubicBezTo>
                <a:cubicBezTo>
                  <a:pt x="1135" y="431"/>
                  <a:pt x="1135" y="431"/>
                  <a:pt x="1136" y="431"/>
                </a:cubicBezTo>
                <a:cubicBezTo>
                  <a:pt x="1136" y="431"/>
                  <a:pt x="1137" y="431"/>
                  <a:pt x="1137" y="432"/>
                </a:cubicBezTo>
                <a:cubicBezTo>
                  <a:pt x="1137" y="432"/>
                  <a:pt x="1137" y="433"/>
                  <a:pt x="1137" y="433"/>
                </a:cubicBezTo>
                <a:cubicBezTo>
                  <a:pt x="1138" y="432"/>
                  <a:pt x="1139" y="431"/>
                  <a:pt x="1140" y="431"/>
                </a:cubicBezTo>
                <a:cubicBezTo>
                  <a:pt x="1141" y="431"/>
                  <a:pt x="1141" y="431"/>
                  <a:pt x="1142" y="431"/>
                </a:cubicBezTo>
                <a:cubicBezTo>
                  <a:pt x="1142" y="431"/>
                  <a:pt x="1142" y="432"/>
                  <a:pt x="1142" y="432"/>
                </a:cubicBezTo>
                <a:cubicBezTo>
                  <a:pt x="1142" y="432"/>
                  <a:pt x="1142" y="432"/>
                  <a:pt x="1142" y="432"/>
                </a:cubicBezTo>
                <a:cubicBezTo>
                  <a:pt x="1143" y="432"/>
                  <a:pt x="1143" y="432"/>
                  <a:pt x="1144" y="431"/>
                </a:cubicBezTo>
                <a:cubicBezTo>
                  <a:pt x="1144" y="431"/>
                  <a:pt x="1145" y="431"/>
                  <a:pt x="1146" y="432"/>
                </a:cubicBezTo>
                <a:cubicBezTo>
                  <a:pt x="1146" y="433"/>
                  <a:pt x="1146" y="435"/>
                  <a:pt x="1146" y="435"/>
                </a:cubicBezTo>
                <a:cubicBezTo>
                  <a:pt x="1146" y="436"/>
                  <a:pt x="1145" y="436"/>
                  <a:pt x="1145" y="436"/>
                </a:cubicBezTo>
                <a:cubicBezTo>
                  <a:pt x="1144" y="436"/>
                  <a:pt x="1143" y="437"/>
                  <a:pt x="1143" y="437"/>
                </a:cubicBezTo>
                <a:cubicBezTo>
                  <a:pt x="1143" y="437"/>
                  <a:pt x="1144" y="437"/>
                  <a:pt x="1144" y="437"/>
                </a:cubicBezTo>
                <a:cubicBezTo>
                  <a:pt x="1145" y="437"/>
                  <a:pt x="1146" y="437"/>
                  <a:pt x="1147" y="437"/>
                </a:cubicBezTo>
                <a:cubicBezTo>
                  <a:pt x="1147" y="437"/>
                  <a:pt x="1147" y="437"/>
                  <a:pt x="1147" y="437"/>
                </a:cubicBezTo>
                <a:cubicBezTo>
                  <a:pt x="1147" y="437"/>
                  <a:pt x="1147" y="437"/>
                  <a:pt x="1148" y="437"/>
                </a:cubicBezTo>
                <a:cubicBezTo>
                  <a:pt x="1148" y="438"/>
                  <a:pt x="1149" y="439"/>
                  <a:pt x="1149" y="440"/>
                </a:cubicBezTo>
                <a:cubicBezTo>
                  <a:pt x="1149" y="440"/>
                  <a:pt x="1149" y="440"/>
                  <a:pt x="1149" y="440"/>
                </a:cubicBezTo>
                <a:cubicBezTo>
                  <a:pt x="1149" y="440"/>
                  <a:pt x="1149" y="440"/>
                  <a:pt x="1149" y="440"/>
                </a:cubicBezTo>
                <a:cubicBezTo>
                  <a:pt x="1149" y="439"/>
                  <a:pt x="1150" y="439"/>
                  <a:pt x="1150" y="439"/>
                </a:cubicBezTo>
                <a:cubicBezTo>
                  <a:pt x="1151" y="439"/>
                  <a:pt x="1151" y="439"/>
                  <a:pt x="1152" y="439"/>
                </a:cubicBezTo>
                <a:cubicBezTo>
                  <a:pt x="1153" y="439"/>
                  <a:pt x="1154" y="439"/>
                  <a:pt x="1154" y="440"/>
                </a:cubicBezTo>
                <a:cubicBezTo>
                  <a:pt x="1154" y="441"/>
                  <a:pt x="1154" y="442"/>
                  <a:pt x="1154" y="443"/>
                </a:cubicBezTo>
                <a:cubicBezTo>
                  <a:pt x="1153" y="443"/>
                  <a:pt x="1152" y="444"/>
                  <a:pt x="1151" y="444"/>
                </a:cubicBezTo>
                <a:cubicBezTo>
                  <a:pt x="1151" y="444"/>
                  <a:pt x="1150" y="444"/>
                  <a:pt x="1150" y="443"/>
                </a:cubicBezTo>
                <a:cubicBezTo>
                  <a:pt x="1150" y="443"/>
                  <a:pt x="1149" y="443"/>
                  <a:pt x="1149" y="442"/>
                </a:cubicBezTo>
                <a:cubicBezTo>
                  <a:pt x="1149" y="443"/>
                  <a:pt x="1149" y="443"/>
                  <a:pt x="1149" y="443"/>
                </a:cubicBezTo>
                <a:cubicBezTo>
                  <a:pt x="1149" y="443"/>
                  <a:pt x="1149" y="443"/>
                  <a:pt x="1149" y="443"/>
                </a:cubicBezTo>
                <a:cubicBezTo>
                  <a:pt x="1149" y="443"/>
                  <a:pt x="1149" y="443"/>
                  <a:pt x="1149" y="443"/>
                </a:cubicBezTo>
                <a:cubicBezTo>
                  <a:pt x="1149" y="443"/>
                  <a:pt x="1149" y="443"/>
                  <a:pt x="1149" y="444"/>
                </a:cubicBezTo>
                <a:cubicBezTo>
                  <a:pt x="1150" y="444"/>
                  <a:pt x="1150" y="445"/>
                  <a:pt x="1150" y="445"/>
                </a:cubicBezTo>
                <a:cubicBezTo>
                  <a:pt x="1150" y="446"/>
                  <a:pt x="1149" y="446"/>
                  <a:pt x="1149" y="447"/>
                </a:cubicBezTo>
                <a:cubicBezTo>
                  <a:pt x="1149" y="447"/>
                  <a:pt x="1149" y="447"/>
                  <a:pt x="1149" y="447"/>
                </a:cubicBezTo>
                <a:cubicBezTo>
                  <a:pt x="1149" y="447"/>
                  <a:pt x="1148" y="447"/>
                  <a:pt x="1148" y="448"/>
                </a:cubicBezTo>
                <a:cubicBezTo>
                  <a:pt x="1148" y="448"/>
                  <a:pt x="1148" y="448"/>
                  <a:pt x="1148" y="448"/>
                </a:cubicBezTo>
                <a:cubicBezTo>
                  <a:pt x="1148" y="448"/>
                  <a:pt x="1148" y="448"/>
                  <a:pt x="1148" y="448"/>
                </a:cubicBezTo>
                <a:cubicBezTo>
                  <a:pt x="1148" y="448"/>
                  <a:pt x="1148" y="448"/>
                  <a:pt x="1148" y="448"/>
                </a:cubicBezTo>
                <a:cubicBezTo>
                  <a:pt x="1148" y="448"/>
                  <a:pt x="1148" y="448"/>
                  <a:pt x="1149" y="448"/>
                </a:cubicBezTo>
                <a:cubicBezTo>
                  <a:pt x="1149" y="447"/>
                  <a:pt x="1149" y="447"/>
                  <a:pt x="1151" y="447"/>
                </a:cubicBezTo>
                <a:cubicBezTo>
                  <a:pt x="1151" y="447"/>
                  <a:pt x="1152" y="447"/>
                  <a:pt x="1152" y="448"/>
                </a:cubicBezTo>
                <a:cubicBezTo>
                  <a:pt x="1152" y="448"/>
                  <a:pt x="1152" y="449"/>
                  <a:pt x="1152" y="449"/>
                </a:cubicBezTo>
                <a:cubicBezTo>
                  <a:pt x="1152" y="449"/>
                  <a:pt x="1152" y="449"/>
                  <a:pt x="1152" y="449"/>
                </a:cubicBezTo>
                <a:cubicBezTo>
                  <a:pt x="1152" y="448"/>
                  <a:pt x="1153" y="448"/>
                  <a:pt x="1153" y="448"/>
                </a:cubicBezTo>
                <a:cubicBezTo>
                  <a:pt x="1154" y="447"/>
                  <a:pt x="1154" y="447"/>
                  <a:pt x="1154" y="447"/>
                </a:cubicBezTo>
                <a:cubicBezTo>
                  <a:pt x="1155" y="447"/>
                  <a:pt x="1155" y="447"/>
                  <a:pt x="1155" y="447"/>
                </a:cubicBezTo>
                <a:cubicBezTo>
                  <a:pt x="1156" y="446"/>
                  <a:pt x="1156" y="446"/>
                  <a:pt x="1157" y="446"/>
                </a:cubicBezTo>
                <a:cubicBezTo>
                  <a:pt x="1157" y="446"/>
                  <a:pt x="1157" y="446"/>
                  <a:pt x="1157" y="446"/>
                </a:cubicBezTo>
                <a:cubicBezTo>
                  <a:pt x="1158" y="446"/>
                  <a:pt x="1158" y="446"/>
                  <a:pt x="1158" y="447"/>
                </a:cubicBezTo>
                <a:cubicBezTo>
                  <a:pt x="1158" y="449"/>
                  <a:pt x="1158" y="450"/>
                  <a:pt x="1156" y="450"/>
                </a:cubicBezTo>
                <a:cubicBezTo>
                  <a:pt x="1156" y="450"/>
                  <a:pt x="1156" y="451"/>
                  <a:pt x="1156" y="451"/>
                </a:cubicBezTo>
                <a:close/>
                <a:moveTo>
                  <a:pt x="1122" y="397"/>
                </a:moveTo>
                <a:cubicBezTo>
                  <a:pt x="1122" y="397"/>
                  <a:pt x="1122" y="397"/>
                  <a:pt x="1122" y="397"/>
                </a:cubicBezTo>
                <a:cubicBezTo>
                  <a:pt x="1124" y="397"/>
                  <a:pt x="1125" y="397"/>
                  <a:pt x="1126" y="398"/>
                </a:cubicBezTo>
                <a:cubicBezTo>
                  <a:pt x="1126" y="398"/>
                  <a:pt x="1127" y="398"/>
                  <a:pt x="1127" y="398"/>
                </a:cubicBezTo>
                <a:cubicBezTo>
                  <a:pt x="1127" y="398"/>
                  <a:pt x="1127" y="398"/>
                  <a:pt x="1127" y="398"/>
                </a:cubicBezTo>
                <a:cubicBezTo>
                  <a:pt x="1128" y="399"/>
                  <a:pt x="1128" y="399"/>
                  <a:pt x="1128" y="399"/>
                </a:cubicBezTo>
                <a:cubicBezTo>
                  <a:pt x="1129" y="400"/>
                  <a:pt x="1129" y="400"/>
                  <a:pt x="1130" y="400"/>
                </a:cubicBezTo>
                <a:cubicBezTo>
                  <a:pt x="1130" y="400"/>
                  <a:pt x="1130" y="400"/>
                  <a:pt x="1130" y="400"/>
                </a:cubicBezTo>
                <a:cubicBezTo>
                  <a:pt x="1131" y="400"/>
                  <a:pt x="1131" y="399"/>
                  <a:pt x="1131" y="399"/>
                </a:cubicBezTo>
                <a:cubicBezTo>
                  <a:pt x="1131" y="399"/>
                  <a:pt x="1132" y="399"/>
                  <a:pt x="1132" y="400"/>
                </a:cubicBezTo>
                <a:cubicBezTo>
                  <a:pt x="1132" y="400"/>
                  <a:pt x="1132" y="400"/>
                  <a:pt x="1132" y="400"/>
                </a:cubicBezTo>
                <a:cubicBezTo>
                  <a:pt x="1132" y="399"/>
                  <a:pt x="1132" y="399"/>
                  <a:pt x="1132" y="399"/>
                </a:cubicBezTo>
                <a:cubicBezTo>
                  <a:pt x="1131" y="399"/>
                  <a:pt x="1131" y="399"/>
                  <a:pt x="1130" y="399"/>
                </a:cubicBezTo>
                <a:cubicBezTo>
                  <a:pt x="1130" y="400"/>
                  <a:pt x="1129" y="399"/>
                  <a:pt x="1128" y="399"/>
                </a:cubicBezTo>
                <a:cubicBezTo>
                  <a:pt x="1128" y="399"/>
                  <a:pt x="1128" y="398"/>
                  <a:pt x="1128" y="398"/>
                </a:cubicBezTo>
                <a:cubicBezTo>
                  <a:pt x="1128" y="397"/>
                  <a:pt x="1128" y="396"/>
                  <a:pt x="1129" y="395"/>
                </a:cubicBezTo>
                <a:cubicBezTo>
                  <a:pt x="1129" y="395"/>
                  <a:pt x="1128" y="396"/>
                  <a:pt x="1128" y="396"/>
                </a:cubicBezTo>
                <a:cubicBezTo>
                  <a:pt x="1128" y="396"/>
                  <a:pt x="1127" y="397"/>
                  <a:pt x="1126" y="397"/>
                </a:cubicBezTo>
                <a:cubicBezTo>
                  <a:pt x="1125" y="397"/>
                  <a:pt x="1125" y="397"/>
                  <a:pt x="1124" y="397"/>
                </a:cubicBezTo>
                <a:cubicBezTo>
                  <a:pt x="1124" y="397"/>
                  <a:pt x="1124" y="397"/>
                  <a:pt x="1123" y="397"/>
                </a:cubicBezTo>
                <a:cubicBezTo>
                  <a:pt x="1123" y="397"/>
                  <a:pt x="1123" y="397"/>
                  <a:pt x="1123" y="397"/>
                </a:cubicBezTo>
                <a:cubicBezTo>
                  <a:pt x="1123" y="397"/>
                  <a:pt x="1122" y="397"/>
                  <a:pt x="1122" y="397"/>
                </a:cubicBezTo>
                <a:close/>
                <a:moveTo>
                  <a:pt x="1000" y="323"/>
                </a:moveTo>
                <a:cubicBezTo>
                  <a:pt x="1000" y="323"/>
                  <a:pt x="1000" y="323"/>
                  <a:pt x="1000" y="323"/>
                </a:cubicBezTo>
                <a:cubicBezTo>
                  <a:pt x="1000" y="323"/>
                  <a:pt x="1000" y="323"/>
                  <a:pt x="1000" y="323"/>
                </a:cubicBezTo>
                <a:close/>
                <a:moveTo>
                  <a:pt x="1001" y="343"/>
                </a:moveTo>
                <a:cubicBezTo>
                  <a:pt x="1001" y="343"/>
                  <a:pt x="1001" y="343"/>
                  <a:pt x="1001" y="343"/>
                </a:cubicBezTo>
                <a:cubicBezTo>
                  <a:pt x="1001" y="343"/>
                  <a:pt x="1000" y="344"/>
                  <a:pt x="1000" y="344"/>
                </a:cubicBezTo>
                <a:cubicBezTo>
                  <a:pt x="999" y="344"/>
                  <a:pt x="999" y="343"/>
                  <a:pt x="999" y="343"/>
                </a:cubicBezTo>
                <a:cubicBezTo>
                  <a:pt x="999" y="343"/>
                  <a:pt x="999" y="343"/>
                  <a:pt x="999" y="343"/>
                </a:cubicBezTo>
                <a:cubicBezTo>
                  <a:pt x="998" y="343"/>
                  <a:pt x="997" y="343"/>
                  <a:pt x="997" y="343"/>
                </a:cubicBezTo>
                <a:cubicBezTo>
                  <a:pt x="997" y="343"/>
                  <a:pt x="997" y="343"/>
                  <a:pt x="997" y="343"/>
                </a:cubicBezTo>
                <a:cubicBezTo>
                  <a:pt x="997" y="343"/>
                  <a:pt x="997" y="343"/>
                  <a:pt x="997" y="343"/>
                </a:cubicBezTo>
                <a:cubicBezTo>
                  <a:pt x="997" y="343"/>
                  <a:pt x="997" y="343"/>
                  <a:pt x="997" y="343"/>
                </a:cubicBezTo>
                <a:cubicBezTo>
                  <a:pt x="998" y="343"/>
                  <a:pt x="998" y="343"/>
                  <a:pt x="998" y="344"/>
                </a:cubicBezTo>
                <a:cubicBezTo>
                  <a:pt x="999" y="344"/>
                  <a:pt x="999" y="344"/>
                  <a:pt x="999" y="344"/>
                </a:cubicBezTo>
                <a:cubicBezTo>
                  <a:pt x="1000" y="345"/>
                  <a:pt x="1000" y="346"/>
                  <a:pt x="999" y="347"/>
                </a:cubicBezTo>
                <a:cubicBezTo>
                  <a:pt x="999" y="347"/>
                  <a:pt x="999" y="347"/>
                  <a:pt x="999" y="347"/>
                </a:cubicBezTo>
                <a:cubicBezTo>
                  <a:pt x="999" y="348"/>
                  <a:pt x="999" y="348"/>
                  <a:pt x="999" y="348"/>
                </a:cubicBezTo>
                <a:cubicBezTo>
                  <a:pt x="999" y="348"/>
                  <a:pt x="999" y="348"/>
                  <a:pt x="999" y="348"/>
                </a:cubicBezTo>
                <a:cubicBezTo>
                  <a:pt x="999" y="347"/>
                  <a:pt x="1000" y="346"/>
                  <a:pt x="1001" y="345"/>
                </a:cubicBezTo>
                <a:cubicBezTo>
                  <a:pt x="1001" y="344"/>
                  <a:pt x="1001" y="344"/>
                  <a:pt x="1001" y="343"/>
                </a:cubicBezTo>
                <a:close/>
                <a:moveTo>
                  <a:pt x="1016" y="375"/>
                </a:moveTo>
                <a:cubicBezTo>
                  <a:pt x="1016" y="375"/>
                  <a:pt x="1016" y="374"/>
                  <a:pt x="1016" y="374"/>
                </a:cubicBezTo>
                <a:cubicBezTo>
                  <a:pt x="1014" y="373"/>
                  <a:pt x="1013" y="371"/>
                  <a:pt x="1011" y="371"/>
                </a:cubicBezTo>
                <a:cubicBezTo>
                  <a:pt x="1011" y="370"/>
                  <a:pt x="1010" y="370"/>
                  <a:pt x="1010" y="370"/>
                </a:cubicBezTo>
                <a:cubicBezTo>
                  <a:pt x="1010" y="370"/>
                  <a:pt x="1010" y="370"/>
                  <a:pt x="1010" y="370"/>
                </a:cubicBezTo>
                <a:cubicBezTo>
                  <a:pt x="1010" y="370"/>
                  <a:pt x="1010" y="370"/>
                  <a:pt x="1011" y="370"/>
                </a:cubicBezTo>
                <a:cubicBezTo>
                  <a:pt x="1011" y="370"/>
                  <a:pt x="1011" y="370"/>
                  <a:pt x="1011" y="370"/>
                </a:cubicBezTo>
                <a:cubicBezTo>
                  <a:pt x="1011" y="371"/>
                  <a:pt x="1011" y="371"/>
                  <a:pt x="1012" y="371"/>
                </a:cubicBezTo>
                <a:cubicBezTo>
                  <a:pt x="1012" y="371"/>
                  <a:pt x="1012" y="371"/>
                  <a:pt x="1012" y="371"/>
                </a:cubicBezTo>
                <a:cubicBezTo>
                  <a:pt x="1012" y="372"/>
                  <a:pt x="1012" y="372"/>
                  <a:pt x="1012" y="372"/>
                </a:cubicBezTo>
                <a:cubicBezTo>
                  <a:pt x="1013" y="372"/>
                  <a:pt x="1014" y="373"/>
                  <a:pt x="1015" y="374"/>
                </a:cubicBezTo>
                <a:cubicBezTo>
                  <a:pt x="1015" y="374"/>
                  <a:pt x="1015" y="374"/>
                  <a:pt x="1016" y="374"/>
                </a:cubicBezTo>
                <a:cubicBezTo>
                  <a:pt x="1016" y="374"/>
                  <a:pt x="1016" y="375"/>
                  <a:pt x="1016" y="375"/>
                </a:cubicBezTo>
                <a:close/>
                <a:moveTo>
                  <a:pt x="1057" y="329"/>
                </a:moveTo>
                <a:cubicBezTo>
                  <a:pt x="1057" y="329"/>
                  <a:pt x="1057" y="329"/>
                  <a:pt x="1057" y="329"/>
                </a:cubicBezTo>
                <a:cubicBezTo>
                  <a:pt x="1057" y="328"/>
                  <a:pt x="1057" y="328"/>
                  <a:pt x="1056" y="328"/>
                </a:cubicBezTo>
                <a:cubicBezTo>
                  <a:pt x="1056" y="329"/>
                  <a:pt x="1056" y="329"/>
                  <a:pt x="1055" y="330"/>
                </a:cubicBezTo>
                <a:cubicBezTo>
                  <a:pt x="1054" y="330"/>
                  <a:pt x="1054" y="331"/>
                  <a:pt x="1053" y="332"/>
                </a:cubicBezTo>
                <a:cubicBezTo>
                  <a:pt x="1053" y="333"/>
                  <a:pt x="1053" y="333"/>
                  <a:pt x="1053" y="333"/>
                </a:cubicBezTo>
                <a:cubicBezTo>
                  <a:pt x="1052" y="333"/>
                  <a:pt x="1052" y="333"/>
                  <a:pt x="1052" y="333"/>
                </a:cubicBezTo>
                <a:cubicBezTo>
                  <a:pt x="1052" y="334"/>
                  <a:pt x="1052" y="334"/>
                  <a:pt x="1052" y="334"/>
                </a:cubicBezTo>
                <a:cubicBezTo>
                  <a:pt x="1052" y="334"/>
                  <a:pt x="1052" y="334"/>
                  <a:pt x="1052" y="334"/>
                </a:cubicBezTo>
                <a:cubicBezTo>
                  <a:pt x="1053" y="334"/>
                  <a:pt x="1053" y="334"/>
                  <a:pt x="1054" y="334"/>
                </a:cubicBezTo>
                <a:cubicBezTo>
                  <a:pt x="1054" y="334"/>
                  <a:pt x="1054" y="334"/>
                  <a:pt x="1054" y="334"/>
                </a:cubicBezTo>
                <a:cubicBezTo>
                  <a:pt x="1054" y="334"/>
                  <a:pt x="1054" y="334"/>
                  <a:pt x="1054" y="333"/>
                </a:cubicBezTo>
                <a:cubicBezTo>
                  <a:pt x="1054" y="333"/>
                  <a:pt x="1054" y="332"/>
                  <a:pt x="1054" y="332"/>
                </a:cubicBezTo>
                <a:cubicBezTo>
                  <a:pt x="1054" y="331"/>
                  <a:pt x="1054" y="331"/>
                  <a:pt x="1055" y="330"/>
                </a:cubicBezTo>
                <a:cubicBezTo>
                  <a:pt x="1055" y="330"/>
                  <a:pt x="1055" y="330"/>
                  <a:pt x="1055" y="330"/>
                </a:cubicBezTo>
                <a:cubicBezTo>
                  <a:pt x="1055" y="329"/>
                  <a:pt x="1057" y="329"/>
                  <a:pt x="1057" y="329"/>
                </a:cubicBezTo>
                <a:cubicBezTo>
                  <a:pt x="1057" y="329"/>
                  <a:pt x="1057" y="329"/>
                  <a:pt x="1057" y="329"/>
                </a:cubicBezTo>
                <a:close/>
                <a:moveTo>
                  <a:pt x="1063" y="326"/>
                </a:moveTo>
                <a:cubicBezTo>
                  <a:pt x="1063" y="326"/>
                  <a:pt x="1063" y="326"/>
                  <a:pt x="1062" y="325"/>
                </a:cubicBezTo>
                <a:cubicBezTo>
                  <a:pt x="1061" y="325"/>
                  <a:pt x="1061" y="325"/>
                  <a:pt x="1061" y="325"/>
                </a:cubicBezTo>
                <a:cubicBezTo>
                  <a:pt x="1061" y="325"/>
                  <a:pt x="1061" y="325"/>
                  <a:pt x="1060" y="325"/>
                </a:cubicBezTo>
                <a:cubicBezTo>
                  <a:pt x="1060" y="325"/>
                  <a:pt x="1060" y="325"/>
                  <a:pt x="1060" y="325"/>
                </a:cubicBezTo>
                <a:cubicBezTo>
                  <a:pt x="1060" y="325"/>
                  <a:pt x="1060" y="326"/>
                  <a:pt x="1060" y="326"/>
                </a:cubicBezTo>
                <a:cubicBezTo>
                  <a:pt x="1060" y="326"/>
                  <a:pt x="1060" y="326"/>
                  <a:pt x="1060" y="326"/>
                </a:cubicBezTo>
                <a:cubicBezTo>
                  <a:pt x="1061" y="326"/>
                  <a:pt x="1061" y="326"/>
                  <a:pt x="1061" y="326"/>
                </a:cubicBezTo>
                <a:cubicBezTo>
                  <a:pt x="1061" y="326"/>
                  <a:pt x="1062" y="326"/>
                  <a:pt x="1062" y="326"/>
                </a:cubicBezTo>
                <a:cubicBezTo>
                  <a:pt x="1062" y="326"/>
                  <a:pt x="1063" y="326"/>
                  <a:pt x="1063" y="326"/>
                </a:cubicBezTo>
                <a:close/>
                <a:moveTo>
                  <a:pt x="1069" y="331"/>
                </a:moveTo>
                <a:cubicBezTo>
                  <a:pt x="1069" y="330"/>
                  <a:pt x="1068" y="330"/>
                  <a:pt x="1068" y="329"/>
                </a:cubicBezTo>
                <a:cubicBezTo>
                  <a:pt x="1068" y="329"/>
                  <a:pt x="1067" y="329"/>
                  <a:pt x="1067" y="329"/>
                </a:cubicBezTo>
                <a:cubicBezTo>
                  <a:pt x="1067" y="329"/>
                  <a:pt x="1067" y="329"/>
                  <a:pt x="1067" y="329"/>
                </a:cubicBezTo>
                <a:cubicBezTo>
                  <a:pt x="1067" y="329"/>
                  <a:pt x="1067" y="328"/>
                  <a:pt x="1066" y="328"/>
                </a:cubicBezTo>
                <a:cubicBezTo>
                  <a:pt x="1066" y="328"/>
                  <a:pt x="1066" y="328"/>
                  <a:pt x="1066" y="328"/>
                </a:cubicBezTo>
                <a:cubicBezTo>
                  <a:pt x="1065" y="328"/>
                  <a:pt x="1065" y="328"/>
                  <a:pt x="1065" y="328"/>
                </a:cubicBezTo>
                <a:cubicBezTo>
                  <a:pt x="1065" y="328"/>
                  <a:pt x="1065" y="328"/>
                  <a:pt x="1065" y="327"/>
                </a:cubicBezTo>
                <a:cubicBezTo>
                  <a:pt x="1065" y="328"/>
                  <a:pt x="1066" y="329"/>
                  <a:pt x="1066" y="329"/>
                </a:cubicBezTo>
                <a:cubicBezTo>
                  <a:pt x="1066" y="330"/>
                  <a:pt x="1067" y="330"/>
                  <a:pt x="1067" y="331"/>
                </a:cubicBezTo>
                <a:cubicBezTo>
                  <a:pt x="1067" y="331"/>
                  <a:pt x="1067" y="331"/>
                  <a:pt x="1067" y="331"/>
                </a:cubicBezTo>
                <a:cubicBezTo>
                  <a:pt x="1068" y="331"/>
                  <a:pt x="1068" y="331"/>
                  <a:pt x="1068" y="331"/>
                </a:cubicBezTo>
                <a:cubicBezTo>
                  <a:pt x="1068" y="331"/>
                  <a:pt x="1069" y="331"/>
                  <a:pt x="1069" y="331"/>
                </a:cubicBezTo>
                <a:close/>
                <a:moveTo>
                  <a:pt x="1060" y="492"/>
                </a:moveTo>
                <a:cubicBezTo>
                  <a:pt x="1060" y="492"/>
                  <a:pt x="1060" y="492"/>
                  <a:pt x="1060" y="492"/>
                </a:cubicBezTo>
                <a:cubicBezTo>
                  <a:pt x="1059" y="492"/>
                  <a:pt x="1059" y="493"/>
                  <a:pt x="1059" y="493"/>
                </a:cubicBezTo>
                <a:cubicBezTo>
                  <a:pt x="1059" y="492"/>
                  <a:pt x="1059" y="492"/>
                  <a:pt x="1059" y="492"/>
                </a:cubicBezTo>
                <a:cubicBezTo>
                  <a:pt x="1060" y="492"/>
                  <a:pt x="1060" y="492"/>
                  <a:pt x="1060" y="492"/>
                </a:cubicBezTo>
                <a:close/>
                <a:moveTo>
                  <a:pt x="1083" y="353"/>
                </a:moveTo>
                <a:cubicBezTo>
                  <a:pt x="1083" y="354"/>
                  <a:pt x="1082" y="354"/>
                  <a:pt x="1082" y="354"/>
                </a:cubicBezTo>
                <a:cubicBezTo>
                  <a:pt x="1082" y="354"/>
                  <a:pt x="1082" y="354"/>
                  <a:pt x="1082" y="354"/>
                </a:cubicBezTo>
                <a:cubicBezTo>
                  <a:pt x="1082" y="354"/>
                  <a:pt x="1082" y="354"/>
                  <a:pt x="1083" y="354"/>
                </a:cubicBezTo>
                <a:cubicBezTo>
                  <a:pt x="1083" y="354"/>
                  <a:pt x="1083" y="353"/>
                  <a:pt x="1083" y="353"/>
                </a:cubicBezTo>
                <a:cubicBezTo>
                  <a:pt x="1083" y="353"/>
                  <a:pt x="1083" y="353"/>
                  <a:pt x="1083" y="353"/>
                </a:cubicBezTo>
                <a:close/>
                <a:moveTo>
                  <a:pt x="1082" y="334"/>
                </a:moveTo>
                <a:cubicBezTo>
                  <a:pt x="1082" y="334"/>
                  <a:pt x="1082" y="334"/>
                  <a:pt x="1082" y="334"/>
                </a:cubicBezTo>
                <a:cubicBezTo>
                  <a:pt x="1082" y="334"/>
                  <a:pt x="1082" y="334"/>
                  <a:pt x="1082" y="334"/>
                </a:cubicBezTo>
                <a:cubicBezTo>
                  <a:pt x="1081" y="334"/>
                  <a:pt x="1080" y="335"/>
                  <a:pt x="1080" y="335"/>
                </a:cubicBezTo>
                <a:cubicBezTo>
                  <a:pt x="1080" y="335"/>
                  <a:pt x="1080" y="335"/>
                  <a:pt x="1080" y="335"/>
                </a:cubicBezTo>
                <a:cubicBezTo>
                  <a:pt x="1080" y="335"/>
                  <a:pt x="1080" y="335"/>
                  <a:pt x="1081" y="335"/>
                </a:cubicBezTo>
                <a:cubicBezTo>
                  <a:pt x="1081" y="335"/>
                  <a:pt x="1081" y="335"/>
                  <a:pt x="1082" y="334"/>
                </a:cubicBezTo>
                <a:cubicBezTo>
                  <a:pt x="1082" y="334"/>
                  <a:pt x="1082" y="334"/>
                  <a:pt x="1082" y="334"/>
                </a:cubicBezTo>
                <a:close/>
                <a:moveTo>
                  <a:pt x="1085" y="493"/>
                </a:moveTo>
                <a:cubicBezTo>
                  <a:pt x="1085" y="493"/>
                  <a:pt x="1085" y="493"/>
                  <a:pt x="1085" y="493"/>
                </a:cubicBezTo>
                <a:cubicBezTo>
                  <a:pt x="1085" y="492"/>
                  <a:pt x="1084" y="491"/>
                  <a:pt x="1084" y="490"/>
                </a:cubicBezTo>
                <a:cubicBezTo>
                  <a:pt x="1084" y="490"/>
                  <a:pt x="1084" y="490"/>
                  <a:pt x="1084" y="490"/>
                </a:cubicBezTo>
                <a:cubicBezTo>
                  <a:pt x="1083" y="489"/>
                  <a:pt x="1083" y="488"/>
                  <a:pt x="1083" y="487"/>
                </a:cubicBezTo>
                <a:cubicBezTo>
                  <a:pt x="1083" y="487"/>
                  <a:pt x="1083" y="487"/>
                  <a:pt x="1083" y="486"/>
                </a:cubicBezTo>
                <a:cubicBezTo>
                  <a:pt x="1083" y="486"/>
                  <a:pt x="1083" y="485"/>
                  <a:pt x="1083" y="485"/>
                </a:cubicBezTo>
                <a:cubicBezTo>
                  <a:pt x="1083" y="485"/>
                  <a:pt x="1083" y="484"/>
                  <a:pt x="1083" y="484"/>
                </a:cubicBezTo>
                <a:cubicBezTo>
                  <a:pt x="1082" y="484"/>
                  <a:pt x="1082" y="484"/>
                  <a:pt x="1081" y="483"/>
                </a:cubicBezTo>
                <a:cubicBezTo>
                  <a:pt x="1081" y="483"/>
                  <a:pt x="1081" y="482"/>
                  <a:pt x="1081" y="481"/>
                </a:cubicBezTo>
                <a:cubicBezTo>
                  <a:pt x="1081" y="481"/>
                  <a:pt x="1081" y="481"/>
                  <a:pt x="1081" y="481"/>
                </a:cubicBezTo>
                <a:cubicBezTo>
                  <a:pt x="1081" y="481"/>
                  <a:pt x="1080" y="481"/>
                  <a:pt x="1080" y="481"/>
                </a:cubicBezTo>
                <a:cubicBezTo>
                  <a:pt x="1080" y="480"/>
                  <a:pt x="1080" y="480"/>
                  <a:pt x="1080" y="480"/>
                </a:cubicBezTo>
                <a:cubicBezTo>
                  <a:pt x="1079" y="480"/>
                  <a:pt x="1079" y="480"/>
                  <a:pt x="1079" y="480"/>
                </a:cubicBezTo>
                <a:cubicBezTo>
                  <a:pt x="1079" y="480"/>
                  <a:pt x="1078" y="480"/>
                  <a:pt x="1078" y="479"/>
                </a:cubicBezTo>
                <a:cubicBezTo>
                  <a:pt x="1078" y="480"/>
                  <a:pt x="1078" y="480"/>
                  <a:pt x="1078" y="480"/>
                </a:cubicBezTo>
                <a:cubicBezTo>
                  <a:pt x="1078" y="480"/>
                  <a:pt x="1078" y="481"/>
                  <a:pt x="1079" y="481"/>
                </a:cubicBezTo>
                <a:cubicBezTo>
                  <a:pt x="1079" y="482"/>
                  <a:pt x="1079" y="482"/>
                  <a:pt x="1079" y="483"/>
                </a:cubicBezTo>
                <a:cubicBezTo>
                  <a:pt x="1079" y="484"/>
                  <a:pt x="1078" y="484"/>
                  <a:pt x="1078" y="485"/>
                </a:cubicBezTo>
                <a:cubicBezTo>
                  <a:pt x="1078" y="485"/>
                  <a:pt x="1078" y="485"/>
                  <a:pt x="1078" y="485"/>
                </a:cubicBezTo>
                <a:cubicBezTo>
                  <a:pt x="1078" y="485"/>
                  <a:pt x="1078" y="486"/>
                  <a:pt x="1078" y="486"/>
                </a:cubicBezTo>
                <a:cubicBezTo>
                  <a:pt x="1078" y="486"/>
                  <a:pt x="1078" y="487"/>
                  <a:pt x="1077" y="487"/>
                </a:cubicBezTo>
                <a:cubicBezTo>
                  <a:pt x="1077" y="487"/>
                  <a:pt x="1077" y="487"/>
                  <a:pt x="1077" y="487"/>
                </a:cubicBezTo>
                <a:cubicBezTo>
                  <a:pt x="1077" y="487"/>
                  <a:pt x="1077" y="487"/>
                  <a:pt x="1077" y="487"/>
                </a:cubicBezTo>
                <a:cubicBezTo>
                  <a:pt x="1077" y="488"/>
                  <a:pt x="1076" y="489"/>
                  <a:pt x="1075" y="489"/>
                </a:cubicBezTo>
                <a:cubicBezTo>
                  <a:pt x="1075" y="489"/>
                  <a:pt x="1075" y="489"/>
                  <a:pt x="1075" y="489"/>
                </a:cubicBezTo>
                <a:cubicBezTo>
                  <a:pt x="1074" y="488"/>
                  <a:pt x="1073" y="488"/>
                  <a:pt x="1073" y="489"/>
                </a:cubicBezTo>
                <a:cubicBezTo>
                  <a:pt x="1073" y="489"/>
                  <a:pt x="1073" y="490"/>
                  <a:pt x="1072" y="490"/>
                </a:cubicBezTo>
                <a:cubicBezTo>
                  <a:pt x="1072" y="490"/>
                  <a:pt x="1072" y="490"/>
                  <a:pt x="1072" y="490"/>
                </a:cubicBezTo>
                <a:cubicBezTo>
                  <a:pt x="1072" y="490"/>
                  <a:pt x="1072" y="490"/>
                  <a:pt x="1073" y="490"/>
                </a:cubicBezTo>
                <a:cubicBezTo>
                  <a:pt x="1074" y="490"/>
                  <a:pt x="1075" y="491"/>
                  <a:pt x="1075" y="491"/>
                </a:cubicBezTo>
                <a:cubicBezTo>
                  <a:pt x="1076" y="491"/>
                  <a:pt x="1077" y="492"/>
                  <a:pt x="1078" y="492"/>
                </a:cubicBezTo>
                <a:cubicBezTo>
                  <a:pt x="1078" y="492"/>
                  <a:pt x="1079" y="492"/>
                  <a:pt x="1080" y="492"/>
                </a:cubicBezTo>
                <a:cubicBezTo>
                  <a:pt x="1080" y="492"/>
                  <a:pt x="1080" y="492"/>
                  <a:pt x="1080" y="491"/>
                </a:cubicBezTo>
                <a:cubicBezTo>
                  <a:pt x="1080" y="491"/>
                  <a:pt x="1080" y="491"/>
                  <a:pt x="1081" y="491"/>
                </a:cubicBezTo>
                <a:cubicBezTo>
                  <a:pt x="1081" y="491"/>
                  <a:pt x="1081" y="490"/>
                  <a:pt x="1082" y="490"/>
                </a:cubicBezTo>
                <a:cubicBezTo>
                  <a:pt x="1082" y="490"/>
                  <a:pt x="1082" y="490"/>
                  <a:pt x="1082" y="490"/>
                </a:cubicBezTo>
                <a:cubicBezTo>
                  <a:pt x="1082" y="490"/>
                  <a:pt x="1082" y="489"/>
                  <a:pt x="1082" y="489"/>
                </a:cubicBezTo>
                <a:cubicBezTo>
                  <a:pt x="1083" y="489"/>
                  <a:pt x="1083" y="490"/>
                  <a:pt x="1083" y="490"/>
                </a:cubicBezTo>
                <a:cubicBezTo>
                  <a:pt x="1083" y="490"/>
                  <a:pt x="1083" y="490"/>
                  <a:pt x="1083" y="490"/>
                </a:cubicBezTo>
                <a:cubicBezTo>
                  <a:pt x="1084" y="491"/>
                  <a:pt x="1084" y="491"/>
                  <a:pt x="1084" y="492"/>
                </a:cubicBezTo>
                <a:cubicBezTo>
                  <a:pt x="1084" y="492"/>
                  <a:pt x="1084" y="492"/>
                  <a:pt x="1084" y="492"/>
                </a:cubicBezTo>
                <a:cubicBezTo>
                  <a:pt x="1084" y="493"/>
                  <a:pt x="1084" y="493"/>
                  <a:pt x="1085" y="493"/>
                </a:cubicBezTo>
                <a:cubicBezTo>
                  <a:pt x="1085" y="493"/>
                  <a:pt x="1085" y="493"/>
                  <a:pt x="1085" y="493"/>
                </a:cubicBezTo>
                <a:close/>
                <a:moveTo>
                  <a:pt x="1096" y="355"/>
                </a:moveTo>
                <a:cubicBezTo>
                  <a:pt x="1095" y="354"/>
                  <a:pt x="1095" y="354"/>
                  <a:pt x="1095" y="354"/>
                </a:cubicBezTo>
                <a:cubicBezTo>
                  <a:pt x="1095" y="354"/>
                  <a:pt x="1095" y="353"/>
                  <a:pt x="1095" y="353"/>
                </a:cubicBezTo>
                <a:cubicBezTo>
                  <a:pt x="1095" y="353"/>
                  <a:pt x="1095" y="353"/>
                  <a:pt x="1095" y="353"/>
                </a:cubicBezTo>
                <a:cubicBezTo>
                  <a:pt x="1095" y="354"/>
                  <a:pt x="1094" y="355"/>
                  <a:pt x="1094" y="355"/>
                </a:cubicBezTo>
                <a:cubicBezTo>
                  <a:pt x="1093" y="356"/>
                  <a:pt x="1093" y="356"/>
                  <a:pt x="1093" y="357"/>
                </a:cubicBezTo>
                <a:cubicBezTo>
                  <a:pt x="1093" y="357"/>
                  <a:pt x="1093" y="357"/>
                  <a:pt x="1093" y="357"/>
                </a:cubicBezTo>
                <a:cubicBezTo>
                  <a:pt x="1093" y="356"/>
                  <a:pt x="1093" y="356"/>
                  <a:pt x="1093" y="356"/>
                </a:cubicBezTo>
                <a:cubicBezTo>
                  <a:pt x="1093" y="356"/>
                  <a:pt x="1094" y="355"/>
                  <a:pt x="1094" y="355"/>
                </a:cubicBezTo>
                <a:cubicBezTo>
                  <a:pt x="1095" y="355"/>
                  <a:pt x="1095" y="355"/>
                  <a:pt x="1096" y="355"/>
                </a:cubicBezTo>
                <a:close/>
                <a:moveTo>
                  <a:pt x="1102" y="350"/>
                </a:moveTo>
                <a:cubicBezTo>
                  <a:pt x="1101" y="350"/>
                  <a:pt x="1101" y="350"/>
                  <a:pt x="1100" y="350"/>
                </a:cubicBezTo>
                <a:cubicBezTo>
                  <a:pt x="1100" y="351"/>
                  <a:pt x="1100" y="352"/>
                  <a:pt x="1100" y="352"/>
                </a:cubicBezTo>
                <a:cubicBezTo>
                  <a:pt x="1100" y="352"/>
                  <a:pt x="1100" y="352"/>
                  <a:pt x="1100" y="352"/>
                </a:cubicBezTo>
                <a:cubicBezTo>
                  <a:pt x="1101" y="351"/>
                  <a:pt x="1101" y="351"/>
                  <a:pt x="1102" y="350"/>
                </a:cubicBezTo>
                <a:close/>
                <a:moveTo>
                  <a:pt x="1105" y="376"/>
                </a:moveTo>
                <a:cubicBezTo>
                  <a:pt x="1105" y="376"/>
                  <a:pt x="1105" y="375"/>
                  <a:pt x="1105" y="375"/>
                </a:cubicBezTo>
                <a:cubicBezTo>
                  <a:pt x="1105" y="375"/>
                  <a:pt x="1105" y="376"/>
                  <a:pt x="1104" y="376"/>
                </a:cubicBezTo>
                <a:cubicBezTo>
                  <a:pt x="1104" y="376"/>
                  <a:pt x="1104" y="377"/>
                  <a:pt x="1103" y="377"/>
                </a:cubicBezTo>
                <a:cubicBezTo>
                  <a:pt x="1103" y="378"/>
                  <a:pt x="1103" y="378"/>
                  <a:pt x="1103" y="378"/>
                </a:cubicBezTo>
                <a:cubicBezTo>
                  <a:pt x="1103" y="378"/>
                  <a:pt x="1103" y="378"/>
                  <a:pt x="1103" y="378"/>
                </a:cubicBezTo>
                <a:cubicBezTo>
                  <a:pt x="1103" y="378"/>
                  <a:pt x="1103" y="378"/>
                  <a:pt x="1103" y="378"/>
                </a:cubicBezTo>
                <a:cubicBezTo>
                  <a:pt x="1104" y="378"/>
                  <a:pt x="1105" y="377"/>
                  <a:pt x="1105" y="376"/>
                </a:cubicBezTo>
                <a:close/>
                <a:moveTo>
                  <a:pt x="1107" y="465"/>
                </a:moveTo>
                <a:cubicBezTo>
                  <a:pt x="1107" y="465"/>
                  <a:pt x="1107" y="464"/>
                  <a:pt x="1107" y="464"/>
                </a:cubicBezTo>
                <a:cubicBezTo>
                  <a:pt x="1107" y="464"/>
                  <a:pt x="1107" y="464"/>
                  <a:pt x="1107" y="464"/>
                </a:cubicBezTo>
                <a:cubicBezTo>
                  <a:pt x="1106" y="464"/>
                  <a:pt x="1106" y="464"/>
                  <a:pt x="1106" y="464"/>
                </a:cubicBezTo>
                <a:cubicBezTo>
                  <a:pt x="1106" y="464"/>
                  <a:pt x="1105" y="464"/>
                  <a:pt x="1105" y="465"/>
                </a:cubicBezTo>
                <a:cubicBezTo>
                  <a:pt x="1105" y="465"/>
                  <a:pt x="1106" y="465"/>
                  <a:pt x="1106" y="465"/>
                </a:cubicBezTo>
                <a:cubicBezTo>
                  <a:pt x="1107" y="465"/>
                  <a:pt x="1107" y="465"/>
                  <a:pt x="1107" y="465"/>
                </a:cubicBezTo>
                <a:close/>
                <a:moveTo>
                  <a:pt x="1110" y="373"/>
                </a:moveTo>
                <a:cubicBezTo>
                  <a:pt x="1109" y="374"/>
                  <a:pt x="1109" y="374"/>
                  <a:pt x="1108" y="374"/>
                </a:cubicBezTo>
                <a:cubicBezTo>
                  <a:pt x="1109" y="375"/>
                  <a:pt x="1109" y="375"/>
                  <a:pt x="1109" y="376"/>
                </a:cubicBezTo>
                <a:cubicBezTo>
                  <a:pt x="1109" y="375"/>
                  <a:pt x="1109" y="375"/>
                  <a:pt x="1110" y="374"/>
                </a:cubicBezTo>
                <a:cubicBezTo>
                  <a:pt x="1110" y="374"/>
                  <a:pt x="1110" y="374"/>
                  <a:pt x="1110" y="373"/>
                </a:cubicBezTo>
                <a:close/>
                <a:moveTo>
                  <a:pt x="1122" y="408"/>
                </a:moveTo>
                <a:cubicBezTo>
                  <a:pt x="1122" y="408"/>
                  <a:pt x="1122" y="408"/>
                  <a:pt x="1122" y="408"/>
                </a:cubicBezTo>
                <a:cubicBezTo>
                  <a:pt x="1121" y="408"/>
                  <a:pt x="1121" y="408"/>
                  <a:pt x="1121" y="408"/>
                </a:cubicBezTo>
                <a:cubicBezTo>
                  <a:pt x="1120" y="408"/>
                  <a:pt x="1120" y="409"/>
                  <a:pt x="1120" y="409"/>
                </a:cubicBezTo>
                <a:cubicBezTo>
                  <a:pt x="1120" y="409"/>
                  <a:pt x="1120" y="409"/>
                  <a:pt x="1120" y="409"/>
                </a:cubicBezTo>
                <a:cubicBezTo>
                  <a:pt x="1120" y="409"/>
                  <a:pt x="1120" y="409"/>
                  <a:pt x="1120" y="409"/>
                </a:cubicBezTo>
                <a:cubicBezTo>
                  <a:pt x="1121" y="409"/>
                  <a:pt x="1121" y="409"/>
                  <a:pt x="1121" y="408"/>
                </a:cubicBezTo>
                <a:cubicBezTo>
                  <a:pt x="1122" y="408"/>
                  <a:pt x="1122" y="408"/>
                  <a:pt x="1122" y="408"/>
                </a:cubicBezTo>
                <a:close/>
                <a:moveTo>
                  <a:pt x="1154" y="454"/>
                </a:moveTo>
                <a:cubicBezTo>
                  <a:pt x="1154" y="454"/>
                  <a:pt x="1154" y="454"/>
                  <a:pt x="1154" y="454"/>
                </a:cubicBezTo>
                <a:cubicBezTo>
                  <a:pt x="1154" y="454"/>
                  <a:pt x="1153" y="455"/>
                  <a:pt x="1153" y="456"/>
                </a:cubicBezTo>
                <a:cubicBezTo>
                  <a:pt x="1153" y="456"/>
                  <a:pt x="1153" y="455"/>
                  <a:pt x="1153" y="455"/>
                </a:cubicBezTo>
                <a:cubicBezTo>
                  <a:pt x="1153" y="455"/>
                  <a:pt x="1153" y="455"/>
                  <a:pt x="1153" y="455"/>
                </a:cubicBezTo>
                <a:cubicBezTo>
                  <a:pt x="1154" y="455"/>
                  <a:pt x="1154" y="454"/>
                  <a:pt x="1154" y="454"/>
                </a:cubicBezTo>
                <a:close/>
                <a:moveTo>
                  <a:pt x="1160" y="468"/>
                </a:moveTo>
                <a:cubicBezTo>
                  <a:pt x="1160" y="468"/>
                  <a:pt x="1160" y="468"/>
                  <a:pt x="1161" y="468"/>
                </a:cubicBezTo>
                <a:cubicBezTo>
                  <a:pt x="1160" y="468"/>
                  <a:pt x="1160" y="467"/>
                  <a:pt x="1160" y="467"/>
                </a:cubicBezTo>
                <a:cubicBezTo>
                  <a:pt x="1160" y="466"/>
                  <a:pt x="1160" y="466"/>
                  <a:pt x="1160" y="466"/>
                </a:cubicBezTo>
                <a:cubicBezTo>
                  <a:pt x="1160" y="467"/>
                  <a:pt x="1160" y="467"/>
                  <a:pt x="1160" y="468"/>
                </a:cubicBezTo>
                <a:close/>
                <a:moveTo>
                  <a:pt x="1125" y="546"/>
                </a:moveTo>
                <a:cubicBezTo>
                  <a:pt x="1125" y="545"/>
                  <a:pt x="1124" y="545"/>
                  <a:pt x="1124" y="544"/>
                </a:cubicBezTo>
                <a:cubicBezTo>
                  <a:pt x="1124" y="544"/>
                  <a:pt x="1124" y="544"/>
                  <a:pt x="1123" y="544"/>
                </a:cubicBezTo>
                <a:cubicBezTo>
                  <a:pt x="1123" y="544"/>
                  <a:pt x="1123" y="544"/>
                  <a:pt x="1123" y="543"/>
                </a:cubicBezTo>
                <a:cubicBezTo>
                  <a:pt x="1122" y="543"/>
                  <a:pt x="1121" y="543"/>
                  <a:pt x="1120" y="543"/>
                </a:cubicBezTo>
                <a:cubicBezTo>
                  <a:pt x="1120" y="544"/>
                  <a:pt x="1120" y="545"/>
                  <a:pt x="1120" y="545"/>
                </a:cubicBezTo>
                <a:cubicBezTo>
                  <a:pt x="1120" y="545"/>
                  <a:pt x="1120" y="546"/>
                  <a:pt x="1120" y="546"/>
                </a:cubicBezTo>
                <a:cubicBezTo>
                  <a:pt x="1120" y="547"/>
                  <a:pt x="1121" y="547"/>
                  <a:pt x="1121" y="548"/>
                </a:cubicBezTo>
                <a:cubicBezTo>
                  <a:pt x="1121" y="548"/>
                  <a:pt x="1121" y="548"/>
                  <a:pt x="1121" y="548"/>
                </a:cubicBezTo>
                <a:cubicBezTo>
                  <a:pt x="1120" y="548"/>
                  <a:pt x="1119" y="548"/>
                  <a:pt x="1118" y="548"/>
                </a:cubicBezTo>
                <a:cubicBezTo>
                  <a:pt x="1117" y="549"/>
                  <a:pt x="1117" y="549"/>
                  <a:pt x="1117" y="549"/>
                </a:cubicBezTo>
                <a:cubicBezTo>
                  <a:pt x="1116" y="549"/>
                  <a:pt x="1116" y="550"/>
                  <a:pt x="1117" y="550"/>
                </a:cubicBezTo>
                <a:cubicBezTo>
                  <a:pt x="1117" y="551"/>
                  <a:pt x="1117" y="551"/>
                  <a:pt x="1117" y="551"/>
                </a:cubicBezTo>
                <a:cubicBezTo>
                  <a:pt x="1118" y="552"/>
                  <a:pt x="1119" y="552"/>
                  <a:pt x="1119" y="552"/>
                </a:cubicBezTo>
                <a:cubicBezTo>
                  <a:pt x="1120" y="553"/>
                  <a:pt x="1120" y="553"/>
                  <a:pt x="1120" y="552"/>
                </a:cubicBezTo>
                <a:cubicBezTo>
                  <a:pt x="1121" y="552"/>
                  <a:pt x="1121" y="553"/>
                  <a:pt x="1121" y="554"/>
                </a:cubicBezTo>
                <a:cubicBezTo>
                  <a:pt x="1121" y="554"/>
                  <a:pt x="1122" y="555"/>
                  <a:pt x="1122" y="555"/>
                </a:cubicBezTo>
                <a:cubicBezTo>
                  <a:pt x="1123" y="555"/>
                  <a:pt x="1123" y="555"/>
                  <a:pt x="1123" y="554"/>
                </a:cubicBezTo>
                <a:cubicBezTo>
                  <a:pt x="1124" y="554"/>
                  <a:pt x="1124" y="553"/>
                  <a:pt x="1124" y="553"/>
                </a:cubicBezTo>
                <a:cubicBezTo>
                  <a:pt x="1124" y="552"/>
                  <a:pt x="1124" y="552"/>
                  <a:pt x="1125" y="552"/>
                </a:cubicBezTo>
                <a:cubicBezTo>
                  <a:pt x="1125" y="552"/>
                  <a:pt x="1125" y="551"/>
                  <a:pt x="1125" y="551"/>
                </a:cubicBezTo>
                <a:cubicBezTo>
                  <a:pt x="1125" y="550"/>
                  <a:pt x="1125" y="549"/>
                  <a:pt x="1125" y="548"/>
                </a:cubicBezTo>
                <a:cubicBezTo>
                  <a:pt x="1125" y="548"/>
                  <a:pt x="1125" y="547"/>
                  <a:pt x="1125" y="546"/>
                </a:cubicBezTo>
                <a:close/>
                <a:moveTo>
                  <a:pt x="1021" y="508"/>
                </a:moveTo>
                <a:cubicBezTo>
                  <a:pt x="1022" y="509"/>
                  <a:pt x="1022" y="509"/>
                  <a:pt x="1022" y="509"/>
                </a:cubicBezTo>
                <a:cubicBezTo>
                  <a:pt x="1022" y="509"/>
                  <a:pt x="1023" y="510"/>
                  <a:pt x="1023" y="510"/>
                </a:cubicBezTo>
                <a:cubicBezTo>
                  <a:pt x="1023" y="511"/>
                  <a:pt x="1023" y="511"/>
                  <a:pt x="1023" y="511"/>
                </a:cubicBezTo>
                <a:cubicBezTo>
                  <a:pt x="1024" y="511"/>
                  <a:pt x="1024" y="511"/>
                  <a:pt x="1024" y="511"/>
                </a:cubicBezTo>
                <a:cubicBezTo>
                  <a:pt x="1024" y="511"/>
                  <a:pt x="1024" y="512"/>
                  <a:pt x="1024" y="512"/>
                </a:cubicBezTo>
                <a:cubicBezTo>
                  <a:pt x="1025" y="512"/>
                  <a:pt x="1025" y="512"/>
                  <a:pt x="1026" y="512"/>
                </a:cubicBezTo>
                <a:cubicBezTo>
                  <a:pt x="1026" y="512"/>
                  <a:pt x="1027" y="512"/>
                  <a:pt x="1027" y="512"/>
                </a:cubicBezTo>
                <a:cubicBezTo>
                  <a:pt x="1028" y="511"/>
                  <a:pt x="1028" y="510"/>
                  <a:pt x="1028" y="510"/>
                </a:cubicBezTo>
                <a:cubicBezTo>
                  <a:pt x="1028" y="509"/>
                  <a:pt x="1028" y="509"/>
                  <a:pt x="1028" y="509"/>
                </a:cubicBezTo>
                <a:cubicBezTo>
                  <a:pt x="1029" y="507"/>
                  <a:pt x="1028" y="506"/>
                  <a:pt x="1027" y="506"/>
                </a:cubicBezTo>
                <a:cubicBezTo>
                  <a:pt x="1026" y="506"/>
                  <a:pt x="1026" y="506"/>
                  <a:pt x="1026" y="505"/>
                </a:cubicBezTo>
                <a:cubicBezTo>
                  <a:pt x="1025" y="505"/>
                  <a:pt x="1024" y="504"/>
                  <a:pt x="1024" y="504"/>
                </a:cubicBezTo>
                <a:cubicBezTo>
                  <a:pt x="1022" y="503"/>
                  <a:pt x="1020" y="503"/>
                  <a:pt x="1020" y="504"/>
                </a:cubicBezTo>
                <a:cubicBezTo>
                  <a:pt x="1019" y="505"/>
                  <a:pt x="1019" y="505"/>
                  <a:pt x="1019" y="506"/>
                </a:cubicBezTo>
                <a:cubicBezTo>
                  <a:pt x="1020" y="507"/>
                  <a:pt x="1021" y="508"/>
                  <a:pt x="1021" y="508"/>
                </a:cubicBezTo>
                <a:close/>
                <a:moveTo>
                  <a:pt x="1016" y="509"/>
                </a:moveTo>
                <a:cubicBezTo>
                  <a:pt x="1015" y="509"/>
                  <a:pt x="1015" y="509"/>
                  <a:pt x="1015" y="509"/>
                </a:cubicBezTo>
                <a:cubicBezTo>
                  <a:pt x="1015" y="509"/>
                  <a:pt x="1015" y="509"/>
                  <a:pt x="1014" y="508"/>
                </a:cubicBezTo>
                <a:cubicBezTo>
                  <a:pt x="1014" y="508"/>
                  <a:pt x="1014" y="507"/>
                  <a:pt x="1013" y="507"/>
                </a:cubicBezTo>
                <a:cubicBezTo>
                  <a:pt x="1012" y="507"/>
                  <a:pt x="1011" y="507"/>
                  <a:pt x="1010" y="507"/>
                </a:cubicBezTo>
                <a:cubicBezTo>
                  <a:pt x="1010" y="507"/>
                  <a:pt x="1010" y="507"/>
                  <a:pt x="1009" y="507"/>
                </a:cubicBezTo>
                <a:cubicBezTo>
                  <a:pt x="1009" y="507"/>
                  <a:pt x="1009" y="507"/>
                  <a:pt x="1008" y="508"/>
                </a:cubicBezTo>
                <a:cubicBezTo>
                  <a:pt x="1008" y="508"/>
                  <a:pt x="1008" y="508"/>
                  <a:pt x="1008" y="509"/>
                </a:cubicBezTo>
                <a:cubicBezTo>
                  <a:pt x="1008" y="509"/>
                  <a:pt x="1008" y="510"/>
                  <a:pt x="1009" y="510"/>
                </a:cubicBezTo>
                <a:cubicBezTo>
                  <a:pt x="1009" y="510"/>
                  <a:pt x="1009" y="511"/>
                  <a:pt x="1010" y="511"/>
                </a:cubicBezTo>
                <a:cubicBezTo>
                  <a:pt x="1010" y="512"/>
                  <a:pt x="1010" y="512"/>
                  <a:pt x="1010" y="512"/>
                </a:cubicBezTo>
                <a:cubicBezTo>
                  <a:pt x="1010" y="512"/>
                  <a:pt x="1010" y="513"/>
                  <a:pt x="1011" y="513"/>
                </a:cubicBezTo>
                <a:cubicBezTo>
                  <a:pt x="1011" y="513"/>
                  <a:pt x="1011" y="514"/>
                  <a:pt x="1011" y="514"/>
                </a:cubicBezTo>
                <a:cubicBezTo>
                  <a:pt x="1011" y="514"/>
                  <a:pt x="1011" y="514"/>
                  <a:pt x="1011" y="514"/>
                </a:cubicBezTo>
                <a:cubicBezTo>
                  <a:pt x="1012" y="515"/>
                  <a:pt x="1012" y="517"/>
                  <a:pt x="1014" y="517"/>
                </a:cubicBezTo>
                <a:cubicBezTo>
                  <a:pt x="1014" y="517"/>
                  <a:pt x="1014" y="517"/>
                  <a:pt x="1014" y="517"/>
                </a:cubicBezTo>
                <a:cubicBezTo>
                  <a:pt x="1014" y="517"/>
                  <a:pt x="1014" y="517"/>
                  <a:pt x="1015" y="517"/>
                </a:cubicBezTo>
                <a:cubicBezTo>
                  <a:pt x="1015" y="516"/>
                  <a:pt x="1015" y="516"/>
                  <a:pt x="1015" y="516"/>
                </a:cubicBezTo>
                <a:cubicBezTo>
                  <a:pt x="1017" y="516"/>
                  <a:pt x="1019" y="515"/>
                  <a:pt x="1019" y="513"/>
                </a:cubicBezTo>
                <a:cubicBezTo>
                  <a:pt x="1019" y="512"/>
                  <a:pt x="1018" y="510"/>
                  <a:pt x="1018" y="510"/>
                </a:cubicBezTo>
                <a:cubicBezTo>
                  <a:pt x="1018" y="509"/>
                  <a:pt x="1016" y="509"/>
                  <a:pt x="1016" y="509"/>
                </a:cubicBezTo>
                <a:close/>
                <a:moveTo>
                  <a:pt x="968" y="527"/>
                </a:moveTo>
                <a:cubicBezTo>
                  <a:pt x="967" y="528"/>
                  <a:pt x="966" y="529"/>
                  <a:pt x="965" y="528"/>
                </a:cubicBezTo>
                <a:cubicBezTo>
                  <a:pt x="964" y="528"/>
                  <a:pt x="964" y="527"/>
                  <a:pt x="963" y="527"/>
                </a:cubicBezTo>
                <a:cubicBezTo>
                  <a:pt x="963" y="527"/>
                  <a:pt x="963" y="527"/>
                  <a:pt x="963" y="527"/>
                </a:cubicBezTo>
                <a:cubicBezTo>
                  <a:pt x="963" y="527"/>
                  <a:pt x="963" y="527"/>
                  <a:pt x="963" y="527"/>
                </a:cubicBezTo>
                <a:cubicBezTo>
                  <a:pt x="963" y="527"/>
                  <a:pt x="963" y="528"/>
                  <a:pt x="962" y="528"/>
                </a:cubicBezTo>
                <a:cubicBezTo>
                  <a:pt x="962" y="528"/>
                  <a:pt x="961" y="530"/>
                  <a:pt x="960" y="530"/>
                </a:cubicBezTo>
                <a:cubicBezTo>
                  <a:pt x="960" y="530"/>
                  <a:pt x="959" y="529"/>
                  <a:pt x="959" y="529"/>
                </a:cubicBezTo>
                <a:cubicBezTo>
                  <a:pt x="958" y="528"/>
                  <a:pt x="959" y="527"/>
                  <a:pt x="959" y="526"/>
                </a:cubicBezTo>
                <a:cubicBezTo>
                  <a:pt x="959" y="525"/>
                  <a:pt x="959" y="525"/>
                  <a:pt x="959" y="525"/>
                </a:cubicBezTo>
                <a:cubicBezTo>
                  <a:pt x="959" y="525"/>
                  <a:pt x="959" y="524"/>
                  <a:pt x="959" y="524"/>
                </a:cubicBezTo>
                <a:cubicBezTo>
                  <a:pt x="958" y="524"/>
                  <a:pt x="957" y="523"/>
                  <a:pt x="958" y="522"/>
                </a:cubicBezTo>
                <a:cubicBezTo>
                  <a:pt x="958" y="521"/>
                  <a:pt x="959" y="521"/>
                  <a:pt x="959" y="521"/>
                </a:cubicBezTo>
                <a:cubicBezTo>
                  <a:pt x="959" y="521"/>
                  <a:pt x="960" y="521"/>
                  <a:pt x="960" y="521"/>
                </a:cubicBezTo>
                <a:cubicBezTo>
                  <a:pt x="960" y="522"/>
                  <a:pt x="960" y="522"/>
                  <a:pt x="960" y="522"/>
                </a:cubicBezTo>
                <a:cubicBezTo>
                  <a:pt x="960" y="522"/>
                  <a:pt x="960" y="522"/>
                  <a:pt x="960" y="522"/>
                </a:cubicBezTo>
                <a:cubicBezTo>
                  <a:pt x="960" y="521"/>
                  <a:pt x="960" y="521"/>
                  <a:pt x="960" y="521"/>
                </a:cubicBezTo>
                <a:cubicBezTo>
                  <a:pt x="960" y="521"/>
                  <a:pt x="960" y="521"/>
                  <a:pt x="960" y="520"/>
                </a:cubicBezTo>
                <a:cubicBezTo>
                  <a:pt x="961" y="520"/>
                  <a:pt x="961" y="520"/>
                  <a:pt x="961" y="520"/>
                </a:cubicBezTo>
                <a:cubicBezTo>
                  <a:pt x="961" y="520"/>
                  <a:pt x="962" y="520"/>
                  <a:pt x="962" y="520"/>
                </a:cubicBezTo>
                <a:cubicBezTo>
                  <a:pt x="962" y="520"/>
                  <a:pt x="962" y="520"/>
                  <a:pt x="962" y="519"/>
                </a:cubicBezTo>
                <a:cubicBezTo>
                  <a:pt x="961" y="519"/>
                  <a:pt x="961" y="518"/>
                  <a:pt x="962" y="517"/>
                </a:cubicBezTo>
                <a:cubicBezTo>
                  <a:pt x="962" y="517"/>
                  <a:pt x="962" y="517"/>
                  <a:pt x="962" y="517"/>
                </a:cubicBezTo>
                <a:cubicBezTo>
                  <a:pt x="963" y="516"/>
                  <a:pt x="963" y="516"/>
                  <a:pt x="963" y="516"/>
                </a:cubicBezTo>
                <a:cubicBezTo>
                  <a:pt x="964" y="515"/>
                  <a:pt x="964" y="515"/>
                  <a:pt x="965" y="515"/>
                </a:cubicBezTo>
                <a:cubicBezTo>
                  <a:pt x="965" y="515"/>
                  <a:pt x="965" y="514"/>
                  <a:pt x="966" y="514"/>
                </a:cubicBezTo>
                <a:cubicBezTo>
                  <a:pt x="967" y="514"/>
                  <a:pt x="968" y="515"/>
                  <a:pt x="969" y="515"/>
                </a:cubicBezTo>
                <a:cubicBezTo>
                  <a:pt x="969" y="516"/>
                  <a:pt x="969" y="516"/>
                  <a:pt x="969" y="516"/>
                </a:cubicBezTo>
                <a:cubicBezTo>
                  <a:pt x="969" y="516"/>
                  <a:pt x="969" y="516"/>
                  <a:pt x="969" y="516"/>
                </a:cubicBezTo>
                <a:cubicBezTo>
                  <a:pt x="970" y="515"/>
                  <a:pt x="971" y="515"/>
                  <a:pt x="972" y="515"/>
                </a:cubicBezTo>
                <a:cubicBezTo>
                  <a:pt x="972" y="515"/>
                  <a:pt x="973" y="515"/>
                  <a:pt x="973" y="515"/>
                </a:cubicBezTo>
                <a:cubicBezTo>
                  <a:pt x="974" y="515"/>
                  <a:pt x="974" y="515"/>
                  <a:pt x="974" y="515"/>
                </a:cubicBezTo>
                <a:cubicBezTo>
                  <a:pt x="974" y="515"/>
                  <a:pt x="975" y="515"/>
                  <a:pt x="976" y="515"/>
                </a:cubicBezTo>
                <a:cubicBezTo>
                  <a:pt x="976" y="515"/>
                  <a:pt x="977" y="514"/>
                  <a:pt x="978" y="515"/>
                </a:cubicBezTo>
                <a:cubicBezTo>
                  <a:pt x="978" y="515"/>
                  <a:pt x="979" y="515"/>
                  <a:pt x="979" y="516"/>
                </a:cubicBezTo>
                <a:cubicBezTo>
                  <a:pt x="980" y="517"/>
                  <a:pt x="979" y="517"/>
                  <a:pt x="979" y="518"/>
                </a:cubicBezTo>
                <a:cubicBezTo>
                  <a:pt x="979" y="518"/>
                  <a:pt x="978" y="518"/>
                  <a:pt x="978" y="519"/>
                </a:cubicBezTo>
                <a:cubicBezTo>
                  <a:pt x="978" y="519"/>
                  <a:pt x="978" y="519"/>
                  <a:pt x="978" y="520"/>
                </a:cubicBezTo>
                <a:cubicBezTo>
                  <a:pt x="978" y="520"/>
                  <a:pt x="978" y="520"/>
                  <a:pt x="977" y="521"/>
                </a:cubicBezTo>
                <a:cubicBezTo>
                  <a:pt x="977" y="521"/>
                  <a:pt x="977" y="521"/>
                  <a:pt x="977" y="521"/>
                </a:cubicBezTo>
                <a:cubicBezTo>
                  <a:pt x="976" y="521"/>
                  <a:pt x="976" y="522"/>
                  <a:pt x="975" y="522"/>
                </a:cubicBezTo>
                <a:cubicBezTo>
                  <a:pt x="975" y="522"/>
                  <a:pt x="974" y="522"/>
                  <a:pt x="974" y="522"/>
                </a:cubicBezTo>
                <a:cubicBezTo>
                  <a:pt x="973" y="524"/>
                  <a:pt x="972" y="525"/>
                  <a:pt x="971" y="525"/>
                </a:cubicBezTo>
                <a:cubicBezTo>
                  <a:pt x="970" y="525"/>
                  <a:pt x="970" y="525"/>
                  <a:pt x="970" y="526"/>
                </a:cubicBezTo>
                <a:cubicBezTo>
                  <a:pt x="969" y="526"/>
                  <a:pt x="969" y="527"/>
                  <a:pt x="969" y="527"/>
                </a:cubicBezTo>
                <a:cubicBezTo>
                  <a:pt x="968" y="527"/>
                  <a:pt x="968" y="527"/>
                  <a:pt x="968" y="527"/>
                </a:cubicBezTo>
                <a:close/>
                <a:moveTo>
                  <a:pt x="964" y="516"/>
                </a:moveTo>
                <a:cubicBezTo>
                  <a:pt x="964" y="516"/>
                  <a:pt x="964" y="516"/>
                  <a:pt x="964" y="516"/>
                </a:cubicBezTo>
                <a:cubicBezTo>
                  <a:pt x="964" y="516"/>
                  <a:pt x="964" y="516"/>
                  <a:pt x="964" y="516"/>
                </a:cubicBezTo>
                <a:close/>
                <a:moveTo>
                  <a:pt x="1052" y="150"/>
                </a:moveTo>
                <a:cubicBezTo>
                  <a:pt x="1052" y="150"/>
                  <a:pt x="1051" y="150"/>
                  <a:pt x="1051" y="150"/>
                </a:cubicBezTo>
                <a:cubicBezTo>
                  <a:pt x="1049" y="150"/>
                  <a:pt x="1048" y="151"/>
                  <a:pt x="1048" y="152"/>
                </a:cubicBezTo>
                <a:cubicBezTo>
                  <a:pt x="1048" y="152"/>
                  <a:pt x="1048" y="152"/>
                  <a:pt x="1048" y="152"/>
                </a:cubicBezTo>
                <a:cubicBezTo>
                  <a:pt x="1047" y="153"/>
                  <a:pt x="1047" y="153"/>
                  <a:pt x="1047" y="154"/>
                </a:cubicBezTo>
                <a:cubicBezTo>
                  <a:pt x="1046" y="155"/>
                  <a:pt x="1047" y="156"/>
                  <a:pt x="1047" y="156"/>
                </a:cubicBezTo>
                <a:cubicBezTo>
                  <a:pt x="1047" y="157"/>
                  <a:pt x="1048" y="157"/>
                  <a:pt x="1048" y="157"/>
                </a:cubicBezTo>
                <a:cubicBezTo>
                  <a:pt x="1049" y="157"/>
                  <a:pt x="1050" y="156"/>
                  <a:pt x="1051" y="156"/>
                </a:cubicBezTo>
                <a:cubicBezTo>
                  <a:pt x="1051" y="155"/>
                  <a:pt x="1052" y="154"/>
                  <a:pt x="1052" y="154"/>
                </a:cubicBezTo>
                <a:cubicBezTo>
                  <a:pt x="1052" y="153"/>
                  <a:pt x="1052" y="152"/>
                  <a:pt x="1052" y="151"/>
                </a:cubicBezTo>
                <a:cubicBezTo>
                  <a:pt x="1052" y="151"/>
                  <a:pt x="1052" y="151"/>
                  <a:pt x="1052" y="151"/>
                </a:cubicBezTo>
                <a:cubicBezTo>
                  <a:pt x="1052" y="151"/>
                  <a:pt x="1052" y="150"/>
                  <a:pt x="1052" y="150"/>
                </a:cubicBezTo>
                <a:close/>
                <a:moveTo>
                  <a:pt x="1011" y="380"/>
                </a:moveTo>
                <a:cubicBezTo>
                  <a:pt x="1010" y="378"/>
                  <a:pt x="1008" y="378"/>
                  <a:pt x="1007" y="378"/>
                </a:cubicBezTo>
                <a:cubicBezTo>
                  <a:pt x="1007" y="378"/>
                  <a:pt x="1007" y="378"/>
                  <a:pt x="1007" y="378"/>
                </a:cubicBezTo>
                <a:cubicBezTo>
                  <a:pt x="1006" y="378"/>
                  <a:pt x="1005" y="379"/>
                  <a:pt x="1005" y="380"/>
                </a:cubicBezTo>
                <a:cubicBezTo>
                  <a:pt x="1005" y="381"/>
                  <a:pt x="1006" y="381"/>
                  <a:pt x="1007" y="381"/>
                </a:cubicBezTo>
                <a:cubicBezTo>
                  <a:pt x="1007" y="381"/>
                  <a:pt x="1007" y="381"/>
                  <a:pt x="1007" y="381"/>
                </a:cubicBezTo>
                <a:cubicBezTo>
                  <a:pt x="1007" y="381"/>
                  <a:pt x="1007" y="381"/>
                  <a:pt x="1008" y="382"/>
                </a:cubicBezTo>
                <a:cubicBezTo>
                  <a:pt x="1008" y="382"/>
                  <a:pt x="1008" y="382"/>
                  <a:pt x="1008" y="382"/>
                </a:cubicBezTo>
                <a:cubicBezTo>
                  <a:pt x="1008" y="382"/>
                  <a:pt x="1008" y="382"/>
                  <a:pt x="1009" y="382"/>
                </a:cubicBezTo>
                <a:cubicBezTo>
                  <a:pt x="1009" y="382"/>
                  <a:pt x="1009" y="382"/>
                  <a:pt x="1010" y="382"/>
                </a:cubicBezTo>
                <a:cubicBezTo>
                  <a:pt x="1010" y="382"/>
                  <a:pt x="1011" y="382"/>
                  <a:pt x="1011" y="381"/>
                </a:cubicBezTo>
                <a:cubicBezTo>
                  <a:pt x="1012" y="381"/>
                  <a:pt x="1012" y="380"/>
                  <a:pt x="1011" y="380"/>
                </a:cubicBezTo>
                <a:close/>
                <a:moveTo>
                  <a:pt x="1045" y="524"/>
                </a:moveTo>
                <a:cubicBezTo>
                  <a:pt x="1045" y="524"/>
                  <a:pt x="1044" y="524"/>
                  <a:pt x="1044" y="523"/>
                </a:cubicBezTo>
                <a:cubicBezTo>
                  <a:pt x="1043" y="523"/>
                  <a:pt x="1042" y="522"/>
                  <a:pt x="1042" y="522"/>
                </a:cubicBezTo>
                <a:cubicBezTo>
                  <a:pt x="1041" y="522"/>
                  <a:pt x="1040" y="523"/>
                  <a:pt x="1040" y="524"/>
                </a:cubicBezTo>
                <a:cubicBezTo>
                  <a:pt x="1040" y="524"/>
                  <a:pt x="1040" y="525"/>
                  <a:pt x="1041" y="525"/>
                </a:cubicBezTo>
                <a:cubicBezTo>
                  <a:pt x="1041" y="525"/>
                  <a:pt x="1041" y="525"/>
                  <a:pt x="1041" y="525"/>
                </a:cubicBezTo>
                <a:cubicBezTo>
                  <a:pt x="1042" y="526"/>
                  <a:pt x="1043" y="527"/>
                  <a:pt x="1044" y="527"/>
                </a:cubicBezTo>
                <a:cubicBezTo>
                  <a:pt x="1044" y="528"/>
                  <a:pt x="1045" y="528"/>
                  <a:pt x="1045" y="528"/>
                </a:cubicBezTo>
                <a:cubicBezTo>
                  <a:pt x="1046" y="528"/>
                  <a:pt x="1046" y="527"/>
                  <a:pt x="1047" y="527"/>
                </a:cubicBezTo>
                <a:cubicBezTo>
                  <a:pt x="1047" y="527"/>
                  <a:pt x="1047" y="526"/>
                  <a:pt x="1047" y="525"/>
                </a:cubicBezTo>
                <a:cubicBezTo>
                  <a:pt x="1047" y="525"/>
                  <a:pt x="1046" y="524"/>
                  <a:pt x="1045" y="524"/>
                </a:cubicBezTo>
                <a:close/>
                <a:moveTo>
                  <a:pt x="966" y="692"/>
                </a:moveTo>
                <a:cubicBezTo>
                  <a:pt x="965" y="692"/>
                  <a:pt x="965" y="693"/>
                  <a:pt x="965" y="694"/>
                </a:cubicBezTo>
                <a:cubicBezTo>
                  <a:pt x="965" y="694"/>
                  <a:pt x="966" y="695"/>
                  <a:pt x="967" y="695"/>
                </a:cubicBezTo>
                <a:cubicBezTo>
                  <a:pt x="967" y="695"/>
                  <a:pt x="967" y="695"/>
                  <a:pt x="967" y="695"/>
                </a:cubicBezTo>
                <a:cubicBezTo>
                  <a:pt x="968" y="695"/>
                  <a:pt x="970" y="694"/>
                  <a:pt x="970" y="692"/>
                </a:cubicBezTo>
                <a:cubicBezTo>
                  <a:pt x="970" y="692"/>
                  <a:pt x="970" y="691"/>
                  <a:pt x="970" y="691"/>
                </a:cubicBezTo>
                <a:cubicBezTo>
                  <a:pt x="970" y="690"/>
                  <a:pt x="969" y="690"/>
                  <a:pt x="968" y="690"/>
                </a:cubicBezTo>
                <a:cubicBezTo>
                  <a:pt x="968" y="690"/>
                  <a:pt x="968" y="690"/>
                  <a:pt x="968" y="690"/>
                </a:cubicBezTo>
                <a:cubicBezTo>
                  <a:pt x="968" y="690"/>
                  <a:pt x="967" y="690"/>
                  <a:pt x="967" y="690"/>
                </a:cubicBezTo>
                <a:cubicBezTo>
                  <a:pt x="967" y="690"/>
                  <a:pt x="967" y="690"/>
                  <a:pt x="967" y="690"/>
                </a:cubicBezTo>
                <a:cubicBezTo>
                  <a:pt x="966" y="691"/>
                  <a:pt x="966" y="691"/>
                  <a:pt x="966" y="692"/>
                </a:cubicBezTo>
                <a:close/>
                <a:moveTo>
                  <a:pt x="1093" y="569"/>
                </a:moveTo>
                <a:cubicBezTo>
                  <a:pt x="1094" y="569"/>
                  <a:pt x="1094" y="569"/>
                  <a:pt x="1094" y="569"/>
                </a:cubicBezTo>
                <a:cubicBezTo>
                  <a:pt x="1095" y="568"/>
                  <a:pt x="1095" y="567"/>
                  <a:pt x="1095" y="567"/>
                </a:cubicBezTo>
                <a:cubicBezTo>
                  <a:pt x="1095" y="567"/>
                  <a:pt x="1096" y="566"/>
                  <a:pt x="1096" y="566"/>
                </a:cubicBezTo>
                <a:cubicBezTo>
                  <a:pt x="1096" y="566"/>
                  <a:pt x="1096" y="564"/>
                  <a:pt x="1095" y="564"/>
                </a:cubicBezTo>
                <a:cubicBezTo>
                  <a:pt x="1095" y="563"/>
                  <a:pt x="1094" y="563"/>
                  <a:pt x="1093" y="563"/>
                </a:cubicBezTo>
                <a:cubicBezTo>
                  <a:pt x="1093" y="563"/>
                  <a:pt x="1093" y="563"/>
                  <a:pt x="1093" y="563"/>
                </a:cubicBezTo>
                <a:cubicBezTo>
                  <a:pt x="1093" y="564"/>
                  <a:pt x="1093" y="564"/>
                  <a:pt x="1093" y="564"/>
                </a:cubicBezTo>
                <a:cubicBezTo>
                  <a:pt x="1093" y="563"/>
                  <a:pt x="1093" y="563"/>
                  <a:pt x="1093" y="563"/>
                </a:cubicBezTo>
                <a:cubicBezTo>
                  <a:pt x="1092" y="563"/>
                  <a:pt x="1091" y="563"/>
                  <a:pt x="1091" y="563"/>
                </a:cubicBezTo>
                <a:cubicBezTo>
                  <a:pt x="1089" y="566"/>
                  <a:pt x="1089" y="566"/>
                  <a:pt x="1089" y="566"/>
                </a:cubicBezTo>
                <a:cubicBezTo>
                  <a:pt x="1088" y="566"/>
                  <a:pt x="1088" y="567"/>
                  <a:pt x="1087" y="568"/>
                </a:cubicBezTo>
                <a:cubicBezTo>
                  <a:pt x="1087" y="568"/>
                  <a:pt x="1088" y="569"/>
                  <a:pt x="1088" y="569"/>
                </a:cubicBezTo>
                <a:cubicBezTo>
                  <a:pt x="1088" y="569"/>
                  <a:pt x="1088" y="569"/>
                  <a:pt x="1088" y="570"/>
                </a:cubicBezTo>
                <a:cubicBezTo>
                  <a:pt x="1088" y="570"/>
                  <a:pt x="1088" y="570"/>
                  <a:pt x="1088" y="571"/>
                </a:cubicBezTo>
                <a:cubicBezTo>
                  <a:pt x="1088" y="571"/>
                  <a:pt x="1089" y="572"/>
                  <a:pt x="1089" y="572"/>
                </a:cubicBezTo>
                <a:cubicBezTo>
                  <a:pt x="1090" y="572"/>
                  <a:pt x="1090" y="572"/>
                  <a:pt x="1090" y="572"/>
                </a:cubicBezTo>
                <a:cubicBezTo>
                  <a:pt x="1090" y="571"/>
                  <a:pt x="1091" y="571"/>
                  <a:pt x="1091" y="570"/>
                </a:cubicBezTo>
                <a:cubicBezTo>
                  <a:pt x="1092" y="570"/>
                  <a:pt x="1092" y="570"/>
                  <a:pt x="1092" y="570"/>
                </a:cubicBezTo>
                <a:cubicBezTo>
                  <a:pt x="1092" y="570"/>
                  <a:pt x="1092" y="570"/>
                  <a:pt x="1092" y="570"/>
                </a:cubicBezTo>
                <a:cubicBezTo>
                  <a:pt x="1092" y="570"/>
                  <a:pt x="1093" y="570"/>
                  <a:pt x="1093" y="569"/>
                </a:cubicBezTo>
                <a:cubicBezTo>
                  <a:pt x="1093" y="569"/>
                  <a:pt x="1093" y="569"/>
                  <a:pt x="1093" y="569"/>
                </a:cubicBezTo>
                <a:cubicBezTo>
                  <a:pt x="1093" y="569"/>
                  <a:pt x="1093" y="569"/>
                  <a:pt x="1093" y="569"/>
                </a:cubicBezTo>
                <a:close/>
                <a:moveTo>
                  <a:pt x="1012" y="389"/>
                </a:moveTo>
                <a:cubicBezTo>
                  <a:pt x="1013" y="390"/>
                  <a:pt x="1013" y="390"/>
                  <a:pt x="1013" y="390"/>
                </a:cubicBezTo>
                <a:cubicBezTo>
                  <a:pt x="1013" y="390"/>
                  <a:pt x="1013" y="391"/>
                  <a:pt x="1014" y="391"/>
                </a:cubicBezTo>
                <a:cubicBezTo>
                  <a:pt x="1014" y="391"/>
                  <a:pt x="1015" y="391"/>
                  <a:pt x="1015" y="391"/>
                </a:cubicBezTo>
                <a:cubicBezTo>
                  <a:pt x="1015" y="392"/>
                  <a:pt x="1016" y="392"/>
                  <a:pt x="1016" y="392"/>
                </a:cubicBezTo>
                <a:cubicBezTo>
                  <a:pt x="1017" y="392"/>
                  <a:pt x="1017" y="392"/>
                  <a:pt x="1017" y="392"/>
                </a:cubicBezTo>
                <a:cubicBezTo>
                  <a:pt x="1017" y="392"/>
                  <a:pt x="1018" y="391"/>
                  <a:pt x="1018" y="390"/>
                </a:cubicBezTo>
                <a:cubicBezTo>
                  <a:pt x="1018" y="389"/>
                  <a:pt x="1017" y="389"/>
                  <a:pt x="1017" y="389"/>
                </a:cubicBezTo>
                <a:cubicBezTo>
                  <a:pt x="1017" y="388"/>
                  <a:pt x="1016" y="388"/>
                  <a:pt x="1016" y="388"/>
                </a:cubicBezTo>
                <a:cubicBezTo>
                  <a:pt x="1016" y="388"/>
                  <a:pt x="1016" y="388"/>
                  <a:pt x="1015" y="388"/>
                </a:cubicBezTo>
                <a:cubicBezTo>
                  <a:pt x="1015" y="388"/>
                  <a:pt x="1015" y="388"/>
                  <a:pt x="1015" y="388"/>
                </a:cubicBezTo>
                <a:cubicBezTo>
                  <a:pt x="1015" y="387"/>
                  <a:pt x="1014" y="387"/>
                  <a:pt x="1014" y="387"/>
                </a:cubicBezTo>
                <a:cubicBezTo>
                  <a:pt x="1014" y="387"/>
                  <a:pt x="1014" y="387"/>
                  <a:pt x="1014" y="387"/>
                </a:cubicBezTo>
                <a:cubicBezTo>
                  <a:pt x="1014" y="387"/>
                  <a:pt x="1014" y="386"/>
                  <a:pt x="1014" y="386"/>
                </a:cubicBezTo>
                <a:cubicBezTo>
                  <a:pt x="1013" y="385"/>
                  <a:pt x="1012" y="385"/>
                  <a:pt x="1011" y="385"/>
                </a:cubicBezTo>
                <a:cubicBezTo>
                  <a:pt x="1011" y="386"/>
                  <a:pt x="1011" y="386"/>
                  <a:pt x="1011" y="386"/>
                </a:cubicBezTo>
                <a:cubicBezTo>
                  <a:pt x="1011" y="387"/>
                  <a:pt x="1011" y="387"/>
                  <a:pt x="1011" y="387"/>
                </a:cubicBezTo>
                <a:cubicBezTo>
                  <a:pt x="1011" y="388"/>
                  <a:pt x="1012" y="388"/>
                  <a:pt x="1012" y="388"/>
                </a:cubicBezTo>
                <a:cubicBezTo>
                  <a:pt x="1012" y="388"/>
                  <a:pt x="1013" y="388"/>
                  <a:pt x="1013" y="388"/>
                </a:cubicBezTo>
                <a:cubicBezTo>
                  <a:pt x="1013" y="388"/>
                  <a:pt x="1013" y="388"/>
                  <a:pt x="1013" y="388"/>
                </a:cubicBezTo>
                <a:cubicBezTo>
                  <a:pt x="1012" y="389"/>
                  <a:pt x="1012" y="389"/>
                  <a:pt x="1012" y="389"/>
                </a:cubicBezTo>
                <a:close/>
                <a:moveTo>
                  <a:pt x="1126" y="536"/>
                </a:moveTo>
                <a:cubicBezTo>
                  <a:pt x="1126" y="537"/>
                  <a:pt x="1126" y="537"/>
                  <a:pt x="1126" y="537"/>
                </a:cubicBezTo>
                <a:cubicBezTo>
                  <a:pt x="1126" y="537"/>
                  <a:pt x="1127" y="538"/>
                  <a:pt x="1128" y="538"/>
                </a:cubicBezTo>
                <a:cubicBezTo>
                  <a:pt x="1128" y="538"/>
                  <a:pt x="1128" y="538"/>
                  <a:pt x="1128" y="538"/>
                </a:cubicBezTo>
                <a:cubicBezTo>
                  <a:pt x="1129" y="538"/>
                  <a:pt x="1130" y="538"/>
                  <a:pt x="1131" y="536"/>
                </a:cubicBezTo>
                <a:cubicBezTo>
                  <a:pt x="1131" y="536"/>
                  <a:pt x="1131" y="535"/>
                  <a:pt x="1131" y="534"/>
                </a:cubicBezTo>
                <a:cubicBezTo>
                  <a:pt x="1131" y="533"/>
                  <a:pt x="1130" y="532"/>
                  <a:pt x="1129" y="532"/>
                </a:cubicBezTo>
                <a:cubicBezTo>
                  <a:pt x="1129" y="532"/>
                  <a:pt x="1129" y="532"/>
                  <a:pt x="1128" y="532"/>
                </a:cubicBezTo>
                <a:cubicBezTo>
                  <a:pt x="1128" y="532"/>
                  <a:pt x="1127" y="533"/>
                  <a:pt x="1127" y="533"/>
                </a:cubicBezTo>
                <a:cubicBezTo>
                  <a:pt x="1127" y="533"/>
                  <a:pt x="1126" y="533"/>
                  <a:pt x="1126" y="533"/>
                </a:cubicBezTo>
                <a:cubicBezTo>
                  <a:pt x="1125" y="533"/>
                  <a:pt x="1125" y="534"/>
                  <a:pt x="1125" y="534"/>
                </a:cubicBezTo>
                <a:cubicBezTo>
                  <a:pt x="1124" y="534"/>
                  <a:pt x="1124" y="535"/>
                  <a:pt x="1124" y="535"/>
                </a:cubicBezTo>
                <a:cubicBezTo>
                  <a:pt x="1125" y="536"/>
                  <a:pt x="1125" y="536"/>
                  <a:pt x="1126" y="536"/>
                </a:cubicBezTo>
                <a:close/>
                <a:moveTo>
                  <a:pt x="1020" y="500"/>
                </a:moveTo>
                <a:cubicBezTo>
                  <a:pt x="1020" y="500"/>
                  <a:pt x="1020" y="500"/>
                  <a:pt x="1020" y="500"/>
                </a:cubicBezTo>
                <a:cubicBezTo>
                  <a:pt x="1020" y="500"/>
                  <a:pt x="1021" y="500"/>
                  <a:pt x="1021" y="499"/>
                </a:cubicBezTo>
                <a:cubicBezTo>
                  <a:pt x="1021" y="499"/>
                  <a:pt x="1022" y="499"/>
                  <a:pt x="1022" y="498"/>
                </a:cubicBezTo>
                <a:cubicBezTo>
                  <a:pt x="1021" y="498"/>
                  <a:pt x="1021" y="497"/>
                  <a:pt x="1021" y="497"/>
                </a:cubicBezTo>
                <a:cubicBezTo>
                  <a:pt x="1021" y="497"/>
                  <a:pt x="1021" y="497"/>
                  <a:pt x="1021" y="496"/>
                </a:cubicBezTo>
                <a:cubicBezTo>
                  <a:pt x="1020" y="496"/>
                  <a:pt x="1020" y="496"/>
                  <a:pt x="1019" y="496"/>
                </a:cubicBezTo>
                <a:cubicBezTo>
                  <a:pt x="1019" y="496"/>
                  <a:pt x="1018" y="496"/>
                  <a:pt x="1018" y="497"/>
                </a:cubicBezTo>
                <a:cubicBezTo>
                  <a:pt x="1017" y="498"/>
                  <a:pt x="1018" y="498"/>
                  <a:pt x="1018" y="499"/>
                </a:cubicBezTo>
                <a:cubicBezTo>
                  <a:pt x="1018" y="499"/>
                  <a:pt x="1019" y="500"/>
                  <a:pt x="1019" y="500"/>
                </a:cubicBezTo>
                <a:cubicBezTo>
                  <a:pt x="1020" y="500"/>
                  <a:pt x="1020" y="500"/>
                  <a:pt x="1020" y="500"/>
                </a:cubicBezTo>
                <a:close/>
                <a:moveTo>
                  <a:pt x="978" y="173"/>
                </a:moveTo>
                <a:cubicBezTo>
                  <a:pt x="979" y="173"/>
                  <a:pt x="979" y="174"/>
                  <a:pt x="980" y="174"/>
                </a:cubicBezTo>
                <a:cubicBezTo>
                  <a:pt x="981" y="175"/>
                  <a:pt x="981" y="175"/>
                  <a:pt x="982" y="176"/>
                </a:cubicBezTo>
                <a:cubicBezTo>
                  <a:pt x="983" y="176"/>
                  <a:pt x="985" y="177"/>
                  <a:pt x="986" y="178"/>
                </a:cubicBezTo>
                <a:cubicBezTo>
                  <a:pt x="986" y="178"/>
                  <a:pt x="987" y="179"/>
                  <a:pt x="987" y="180"/>
                </a:cubicBezTo>
                <a:cubicBezTo>
                  <a:pt x="987" y="180"/>
                  <a:pt x="987" y="181"/>
                  <a:pt x="987" y="181"/>
                </a:cubicBezTo>
                <a:cubicBezTo>
                  <a:pt x="987" y="181"/>
                  <a:pt x="987" y="181"/>
                  <a:pt x="987" y="180"/>
                </a:cubicBezTo>
                <a:cubicBezTo>
                  <a:pt x="988" y="180"/>
                  <a:pt x="988" y="180"/>
                  <a:pt x="988" y="180"/>
                </a:cubicBezTo>
                <a:cubicBezTo>
                  <a:pt x="990" y="180"/>
                  <a:pt x="991" y="181"/>
                  <a:pt x="991" y="182"/>
                </a:cubicBezTo>
                <a:cubicBezTo>
                  <a:pt x="991" y="182"/>
                  <a:pt x="991" y="183"/>
                  <a:pt x="991" y="183"/>
                </a:cubicBezTo>
                <a:cubicBezTo>
                  <a:pt x="991" y="184"/>
                  <a:pt x="991" y="184"/>
                  <a:pt x="991" y="185"/>
                </a:cubicBezTo>
                <a:cubicBezTo>
                  <a:pt x="991" y="185"/>
                  <a:pt x="991" y="186"/>
                  <a:pt x="991" y="187"/>
                </a:cubicBezTo>
                <a:cubicBezTo>
                  <a:pt x="991" y="187"/>
                  <a:pt x="991" y="187"/>
                  <a:pt x="992" y="188"/>
                </a:cubicBezTo>
                <a:cubicBezTo>
                  <a:pt x="992" y="188"/>
                  <a:pt x="993" y="190"/>
                  <a:pt x="992" y="191"/>
                </a:cubicBezTo>
                <a:cubicBezTo>
                  <a:pt x="991" y="191"/>
                  <a:pt x="991" y="192"/>
                  <a:pt x="991" y="192"/>
                </a:cubicBezTo>
                <a:cubicBezTo>
                  <a:pt x="990" y="192"/>
                  <a:pt x="990" y="193"/>
                  <a:pt x="989" y="193"/>
                </a:cubicBezTo>
                <a:cubicBezTo>
                  <a:pt x="989" y="194"/>
                  <a:pt x="989" y="194"/>
                  <a:pt x="989" y="194"/>
                </a:cubicBezTo>
                <a:cubicBezTo>
                  <a:pt x="988" y="195"/>
                  <a:pt x="988" y="195"/>
                  <a:pt x="988" y="195"/>
                </a:cubicBezTo>
                <a:cubicBezTo>
                  <a:pt x="988" y="195"/>
                  <a:pt x="988" y="196"/>
                  <a:pt x="987" y="196"/>
                </a:cubicBezTo>
                <a:cubicBezTo>
                  <a:pt x="987" y="197"/>
                  <a:pt x="987" y="197"/>
                  <a:pt x="986" y="198"/>
                </a:cubicBezTo>
                <a:cubicBezTo>
                  <a:pt x="987" y="197"/>
                  <a:pt x="987" y="197"/>
                  <a:pt x="987" y="197"/>
                </a:cubicBezTo>
                <a:cubicBezTo>
                  <a:pt x="988" y="197"/>
                  <a:pt x="988" y="196"/>
                  <a:pt x="989" y="196"/>
                </a:cubicBezTo>
                <a:cubicBezTo>
                  <a:pt x="989" y="195"/>
                  <a:pt x="990" y="195"/>
                  <a:pt x="990" y="194"/>
                </a:cubicBezTo>
                <a:cubicBezTo>
                  <a:pt x="991" y="193"/>
                  <a:pt x="991" y="192"/>
                  <a:pt x="992" y="192"/>
                </a:cubicBezTo>
                <a:cubicBezTo>
                  <a:pt x="992" y="192"/>
                  <a:pt x="993" y="191"/>
                  <a:pt x="993" y="191"/>
                </a:cubicBezTo>
                <a:cubicBezTo>
                  <a:pt x="993" y="191"/>
                  <a:pt x="994" y="191"/>
                  <a:pt x="994" y="192"/>
                </a:cubicBezTo>
                <a:cubicBezTo>
                  <a:pt x="994" y="192"/>
                  <a:pt x="994" y="192"/>
                  <a:pt x="995" y="192"/>
                </a:cubicBezTo>
                <a:cubicBezTo>
                  <a:pt x="995" y="192"/>
                  <a:pt x="995" y="192"/>
                  <a:pt x="996" y="192"/>
                </a:cubicBezTo>
                <a:cubicBezTo>
                  <a:pt x="996" y="192"/>
                  <a:pt x="996" y="193"/>
                  <a:pt x="996" y="193"/>
                </a:cubicBezTo>
                <a:cubicBezTo>
                  <a:pt x="996" y="193"/>
                  <a:pt x="996" y="193"/>
                  <a:pt x="997" y="193"/>
                </a:cubicBezTo>
                <a:cubicBezTo>
                  <a:pt x="997" y="193"/>
                  <a:pt x="998" y="193"/>
                  <a:pt x="999" y="193"/>
                </a:cubicBezTo>
                <a:cubicBezTo>
                  <a:pt x="999" y="192"/>
                  <a:pt x="1000" y="192"/>
                  <a:pt x="1001" y="192"/>
                </a:cubicBezTo>
                <a:cubicBezTo>
                  <a:pt x="1002" y="192"/>
                  <a:pt x="1003" y="192"/>
                  <a:pt x="1004" y="192"/>
                </a:cubicBezTo>
                <a:cubicBezTo>
                  <a:pt x="1004" y="192"/>
                  <a:pt x="1004" y="192"/>
                  <a:pt x="1004" y="192"/>
                </a:cubicBezTo>
                <a:cubicBezTo>
                  <a:pt x="1006" y="193"/>
                  <a:pt x="1007" y="193"/>
                  <a:pt x="1008" y="195"/>
                </a:cubicBezTo>
                <a:cubicBezTo>
                  <a:pt x="1008" y="195"/>
                  <a:pt x="1008" y="196"/>
                  <a:pt x="1009" y="196"/>
                </a:cubicBezTo>
                <a:cubicBezTo>
                  <a:pt x="1009" y="197"/>
                  <a:pt x="1009" y="197"/>
                  <a:pt x="1009" y="197"/>
                </a:cubicBezTo>
                <a:cubicBezTo>
                  <a:pt x="1009" y="198"/>
                  <a:pt x="1009" y="198"/>
                  <a:pt x="1009" y="199"/>
                </a:cubicBezTo>
                <a:cubicBezTo>
                  <a:pt x="1009" y="199"/>
                  <a:pt x="1009" y="199"/>
                  <a:pt x="1009" y="199"/>
                </a:cubicBezTo>
                <a:cubicBezTo>
                  <a:pt x="1010" y="199"/>
                  <a:pt x="1010" y="199"/>
                  <a:pt x="1010" y="200"/>
                </a:cubicBezTo>
                <a:cubicBezTo>
                  <a:pt x="1010" y="200"/>
                  <a:pt x="1009" y="201"/>
                  <a:pt x="1009" y="201"/>
                </a:cubicBezTo>
                <a:cubicBezTo>
                  <a:pt x="1007" y="201"/>
                  <a:pt x="1007" y="200"/>
                  <a:pt x="1006" y="200"/>
                </a:cubicBezTo>
                <a:cubicBezTo>
                  <a:pt x="1006" y="200"/>
                  <a:pt x="1006" y="199"/>
                  <a:pt x="1005" y="199"/>
                </a:cubicBezTo>
                <a:cubicBezTo>
                  <a:pt x="1005" y="199"/>
                  <a:pt x="1004" y="199"/>
                  <a:pt x="1004" y="199"/>
                </a:cubicBezTo>
                <a:cubicBezTo>
                  <a:pt x="1003" y="198"/>
                  <a:pt x="1002" y="198"/>
                  <a:pt x="1002" y="198"/>
                </a:cubicBezTo>
                <a:cubicBezTo>
                  <a:pt x="1002" y="198"/>
                  <a:pt x="1002" y="198"/>
                  <a:pt x="1002" y="198"/>
                </a:cubicBezTo>
                <a:cubicBezTo>
                  <a:pt x="1002" y="198"/>
                  <a:pt x="1002" y="198"/>
                  <a:pt x="1003" y="198"/>
                </a:cubicBezTo>
                <a:cubicBezTo>
                  <a:pt x="1003" y="198"/>
                  <a:pt x="1003" y="199"/>
                  <a:pt x="1003" y="199"/>
                </a:cubicBezTo>
                <a:cubicBezTo>
                  <a:pt x="1003" y="199"/>
                  <a:pt x="1004" y="199"/>
                  <a:pt x="1004" y="199"/>
                </a:cubicBezTo>
                <a:cubicBezTo>
                  <a:pt x="1004" y="199"/>
                  <a:pt x="1004" y="200"/>
                  <a:pt x="1005" y="200"/>
                </a:cubicBezTo>
                <a:cubicBezTo>
                  <a:pt x="1005" y="200"/>
                  <a:pt x="1006" y="200"/>
                  <a:pt x="1007" y="201"/>
                </a:cubicBezTo>
                <a:cubicBezTo>
                  <a:pt x="1007" y="201"/>
                  <a:pt x="1007" y="202"/>
                  <a:pt x="1007" y="202"/>
                </a:cubicBezTo>
                <a:cubicBezTo>
                  <a:pt x="1008" y="203"/>
                  <a:pt x="1008" y="203"/>
                  <a:pt x="1008" y="203"/>
                </a:cubicBezTo>
                <a:cubicBezTo>
                  <a:pt x="1010" y="204"/>
                  <a:pt x="1011" y="205"/>
                  <a:pt x="1012" y="206"/>
                </a:cubicBezTo>
                <a:cubicBezTo>
                  <a:pt x="1013" y="207"/>
                  <a:pt x="1015" y="208"/>
                  <a:pt x="1015" y="210"/>
                </a:cubicBezTo>
                <a:cubicBezTo>
                  <a:pt x="1015" y="211"/>
                  <a:pt x="1015" y="211"/>
                  <a:pt x="1014" y="212"/>
                </a:cubicBezTo>
                <a:cubicBezTo>
                  <a:pt x="1013" y="212"/>
                  <a:pt x="1012" y="212"/>
                  <a:pt x="1011" y="212"/>
                </a:cubicBezTo>
                <a:cubicBezTo>
                  <a:pt x="1011" y="212"/>
                  <a:pt x="1010" y="212"/>
                  <a:pt x="1010" y="212"/>
                </a:cubicBezTo>
                <a:cubicBezTo>
                  <a:pt x="1010" y="211"/>
                  <a:pt x="1010" y="211"/>
                  <a:pt x="1010" y="211"/>
                </a:cubicBezTo>
                <a:cubicBezTo>
                  <a:pt x="1009" y="211"/>
                  <a:pt x="1009" y="211"/>
                  <a:pt x="1008" y="211"/>
                </a:cubicBezTo>
                <a:cubicBezTo>
                  <a:pt x="1008" y="211"/>
                  <a:pt x="1008" y="211"/>
                  <a:pt x="1008" y="211"/>
                </a:cubicBezTo>
                <a:cubicBezTo>
                  <a:pt x="1008" y="211"/>
                  <a:pt x="1008" y="211"/>
                  <a:pt x="1008" y="211"/>
                </a:cubicBezTo>
                <a:cubicBezTo>
                  <a:pt x="1007" y="211"/>
                  <a:pt x="1006" y="211"/>
                  <a:pt x="1005" y="210"/>
                </a:cubicBezTo>
                <a:cubicBezTo>
                  <a:pt x="1005" y="210"/>
                  <a:pt x="1004" y="210"/>
                  <a:pt x="1004" y="210"/>
                </a:cubicBezTo>
                <a:cubicBezTo>
                  <a:pt x="1003" y="209"/>
                  <a:pt x="1002" y="209"/>
                  <a:pt x="1001" y="208"/>
                </a:cubicBezTo>
                <a:cubicBezTo>
                  <a:pt x="1000" y="207"/>
                  <a:pt x="999" y="206"/>
                  <a:pt x="998" y="205"/>
                </a:cubicBezTo>
                <a:cubicBezTo>
                  <a:pt x="998" y="205"/>
                  <a:pt x="998" y="206"/>
                  <a:pt x="998" y="206"/>
                </a:cubicBezTo>
                <a:cubicBezTo>
                  <a:pt x="998" y="207"/>
                  <a:pt x="998" y="207"/>
                  <a:pt x="999" y="207"/>
                </a:cubicBezTo>
                <a:cubicBezTo>
                  <a:pt x="999" y="207"/>
                  <a:pt x="999" y="207"/>
                  <a:pt x="999" y="207"/>
                </a:cubicBezTo>
                <a:cubicBezTo>
                  <a:pt x="1000" y="208"/>
                  <a:pt x="1000" y="208"/>
                  <a:pt x="1001" y="209"/>
                </a:cubicBezTo>
                <a:cubicBezTo>
                  <a:pt x="1001" y="209"/>
                  <a:pt x="1002" y="210"/>
                  <a:pt x="1002" y="210"/>
                </a:cubicBezTo>
                <a:cubicBezTo>
                  <a:pt x="1002" y="210"/>
                  <a:pt x="1002" y="210"/>
                  <a:pt x="1003" y="211"/>
                </a:cubicBezTo>
                <a:cubicBezTo>
                  <a:pt x="1003" y="211"/>
                  <a:pt x="1003" y="211"/>
                  <a:pt x="1003" y="211"/>
                </a:cubicBezTo>
                <a:cubicBezTo>
                  <a:pt x="1004" y="211"/>
                  <a:pt x="1004" y="212"/>
                  <a:pt x="1004" y="212"/>
                </a:cubicBezTo>
                <a:cubicBezTo>
                  <a:pt x="1004" y="212"/>
                  <a:pt x="1004" y="213"/>
                  <a:pt x="1004" y="213"/>
                </a:cubicBezTo>
                <a:cubicBezTo>
                  <a:pt x="1004" y="213"/>
                  <a:pt x="1004" y="214"/>
                  <a:pt x="1003" y="214"/>
                </a:cubicBezTo>
                <a:cubicBezTo>
                  <a:pt x="1002" y="214"/>
                  <a:pt x="1002" y="214"/>
                  <a:pt x="1002" y="214"/>
                </a:cubicBezTo>
                <a:cubicBezTo>
                  <a:pt x="1001" y="214"/>
                  <a:pt x="1000" y="214"/>
                  <a:pt x="999" y="214"/>
                </a:cubicBezTo>
                <a:cubicBezTo>
                  <a:pt x="999" y="214"/>
                  <a:pt x="999" y="214"/>
                  <a:pt x="999" y="214"/>
                </a:cubicBezTo>
                <a:cubicBezTo>
                  <a:pt x="999" y="214"/>
                  <a:pt x="999" y="214"/>
                  <a:pt x="999" y="214"/>
                </a:cubicBezTo>
                <a:cubicBezTo>
                  <a:pt x="999" y="215"/>
                  <a:pt x="998" y="215"/>
                  <a:pt x="998" y="215"/>
                </a:cubicBezTo>
                <a:cubicBezTo>
                  <a:pt x="997" y="215"/>
                  <a:pt x="997" y="216"/>
                  <a:pt x="997" y="216"/>
                </a:cubicBezTo>
                <a:cubicBezTo>
                  <a:pt x="998" y="216"/>
                  <a:pt x="999" y="215"/>
                  <a:pt x="999" y="215"/>
                </a:cubicBezTo>
                <a:cubicBezTo>
                  <a:pt x="999" y="215"/>
                  <a:pt x="1000" y="215"/>
                  <a:pt x="1000" y="215"/>
                </a:cubicBezTo>
                <a:cubicBezTo>
                  <a:pt x="1001" y="215"/>
                  <a:pt x="1001" y="215"/>
                  <a:pt x="1002" y="216"/>
                </a:cubicBezTo>
                <a:cubicBezTo>
                  <a:pt x="1002" y="216"/>
                  <a:pt x="1002" y="215"/>
                  <a:pt x="1003" y="215"/>
                </a:cubicBezTo>
                <a:cubicBezTo>
                  <a:pt x="1003" y="215"/>
                  <a:pt x="1003" y="215"/>
                  <a:pt x="1003" y="215"/>
                </a:cubicBezTo>
                <a:cubicBezTo>
                  <a:pt x="1007" y="214"/>
                  <a:pt x="1007" y="217"/>
                  <a:pt x="1007" y="218"/>
                </a:cubicBezTo>
                <a:cubicBezTo>
                  <a:pt x="1007" y="218"/>
                  <a:pt x="1007" y="219"/>
                  <a:pt x="1006" y="219"/>
                </a:cubicBezTo>
                <a:cubicBezTo>
                  <a:pt x="1006" y="219"/>
                  <a:pt x="1006" y="219"/>
                  <a:pt x="1005" y="220"/>
                </a:cubicBezTo>
                <a:cubicBezTo>
                  <a:pt x="1006" y="220"/>
                  <a:pt x="1006" y="220"/>
                  <a:pt x="1006" y="220"/>
                </a:cubicBezTo>
                <a:cubicBezTo>
                  <a:pt x="1006" y="220"/>
                  <a:pt x="1006" y="220"/>
                  <a:pt x="1006" y="220"/>
                </a:cubicBezTo>
                <a:cubicBezTo>
                  <a:pt x="1007" y="220"/>
                  <a:pt x="1007" y="220"/>
                  <a:pt x="1007" y="220"/>
                </a:cubicBezTo>
                <a:cubicBezTo>
                  <a:pt x="1007" y="220"/>
                  <a:pt x="1008" y="221"/>
                  <a:pt x="1008" y="221"/>
                </a:cubicBezTo>
                <a:cubicBezTo>
                  <a:pt x="1008" y="221"/>
                  <a:pt x="1008" y="221"/>
                  <a:pt x="1008" y="221"/>
                </a:cubicBezTo>
                <a:cubicBezTo>
                  <a:pt x="1008" y="222"/>
                  <a:pt x="1008" y="222"/>
                  <a:pt x="1008" y="222"/>
                </a:cubicBezTo>
                <a:cubicBezTo>
                  <a:pt x="1008" y="223"/>
                  <a:pt x="1008" y="223"/>
                  <a:pt x="1008" y="223"/>
                </a:cubicBezTo>
                <a:cubicBezTo>
                  <a:pt x="1008" y="224"/>
                  <a:pt x="1009" y="225"/>
                  <a:pt x="1008" y="226"/>
                </a:cubicBezTo>
                <a:cubicBezTo>
                  <a:pt x="1009" y="225"/>
                  <a:pt x="1010" y="225"/>
                  <a:pt x="1011" y="224"/>
                </a:cubicBezTo>
                <a:cubicBezTo>
                  <a:pt x="1012" y="224"/>
                  <a:pt x="1013" y="224"/>
                  <a:pt x="1014" y="225"/>
                </a:cubicBezTo>
                <a:cubicBezTo>
                  <a:pt x="1014" y="226"/>
                  <a:pt x="1014" y="227"/>
                  <a:pt x="1014" y="228"/>
                </a:cubicBezTo>
                <a:cubicBezTo>
                  <a:pt x="1014" y="228"/>
                  <a:pt x="1014" y="228"/>
                  <a:pt x="1014" y="229"/>
                </a:cubicBezTo>
                <a:cubicBezTo>
                  <a:pt x="1014" y="228"/>
                  <a:pt x="1014" y="228"/>
                  <a:pt x="1014" y="228"/>
                </a:cubicBezTo>
                <a:cubicBezTo>
                  <a:pt x="1015" y="228"/>
                  <a:pt x="1015" y="228"/>
                  <a:pt x="1015" y="228"/>
                </a:cubicBezTo>
                <a:cubicBezTo>
                  <a:pt x="1015" y="228"/>
                  <a:pt x="1017" y="227"/>
                  <a:pt x="1017" y="228"/>
                </a:cubicBezTo>
                <a:cubicBezTo>
                  <a:pt x="1018" y="229"/>
                  <a:pt x="1018" y="229"/>
                  <a:pt x="1018" y="230"/>
                </a:cubicBezTo>
                <a:cubicBezTo>
                  <a:pt x="1018" y="230"/>
                  <a:pt x="1018" y="230"/>
                  <a:pt x="1018" y="230"/>
                </a:cubicBezTo>
                <a:cubicBezTo>
                  <a:pt x="1018" y="230"/>
                  <a:pt x="1018" y="230"/>
                  <a:pt x="1018" y="230"/>
                </a:cubicBezTo>
                <a:cubicBezTo>
                  <a:pt x="1018" y="230"/>
                  <a:pt x="1018" y="231"/>
                  <a:pt x="1018" y="231"/>
                </a:cubicBezTo>
                <a:cubicBezTo>
                  <a:pt x="1018" y="230"/>
                  <a:pt x="1018" y="230"/>
                  <a:pt x="1018" y="230"/>
                </a:cubicBezTo>
                <a:cubicBezTo>
                  <a:pt x="1018" y="230"/>
                  <a:pt x="1018" y="229"/>
                  <a:pt x="1018" y="229"/>
                </a:cubicBezTo>
                <a:cubicBezTo>
                  <a:pt x="1019" y="229"/>
                  <a:pt x="1019" y="228"/>
                  <a:pt x="1019" y="228"/>
                </a:cubicBezTo>
                <a:cubicBezTo>
                  <a:pt x="1020" y="228"/>
                  <a:pt x="1020" y="228"/>
                  <a:pt x="1020" y="228"/>
                </a:cubicBezTo>
                <a:cubicBezTo>
                  <a:pt x="1021" y="228"/>
                  <a:pt x="1022" y="229"/>
                  <a:pt x="1023" y="230"/>
                </a:cubicBezTo>
                <a:cubicBezTo>
                  <a:pt x="1023" y="230"/>
                  <a:pt x="1023" y="230"/>
                  <a:pt x="1023" y="231"/>
                </a:cubicBezTo>
                <a:cubicBezTo>
                  <a:pt x="1024" y="231"/>
                  <a:pt x="1025" y="232"/>
                  <a:pt x="1024" y="234"/>
                </a:cubicBezTo>
                <a:cubicBezTo>
                  <a:pt x="1024" y="234"/>
                  <a:pt x="1024" y="234"/>
                  <a:pt x="1024" y="235"/>
                </a:cubicBezTo>
                <a:cubicBezTo>
                  <a:pt x="1024" y="235"/>
                  <a:pt x="1024" y="235"/>
                  <a:pt x="1024" y="235"/>
                </a:cubicBezTo>
                <a:cubicBezTo>
                  <a:pt x="1025" y="235"/>
                  <a:pt x="1025" y="235"/>
                  <a:pt x="1025" y="235"/>
                </a:cubicBezTo>
                <a:cubicBezTo>
                  <a:pt x="1025" y="235"/>
                  <a:pt x="1025" y="235"/>
                  <a:pt x="1025" y="235"/>
                </a:cubicBezTo>
                <a:cubicBezTo>
                  <a:pt x="1026" y="234"/>
                  <a:pt x="1027" y="235"/>
                  <a:pt x="1028" y="235"/>
                </a:cubicBezTo>
                <a:cubicBezTo>
                  <a:pt x="1028" y="235"/>
                  <a:pt x="1028" y="234"/>
                  <a:pt x="1028" y="234"/>
                </a:cubicBezTo>
                <a:cubicBezTo>
                  <a:pt x="1027" y="233"/>
                  <a:pt x="1027" y="233"/>
                  <a:pt x="1028" y="232"/>
                </a:cubicBezTo>
                <a:cubicBezTo>
                  <a:pt x="1028" y="232"/>
                  <a:pt x="1029" y="232"/>
                  <a:pt x="1029" y="232"/>
                </a:cubicBezTo>
                <a:cubicBezTo>
                  <a:pt x="1029" y="232"/>
                  <a:pt x="1030" y="232"/>
                  <a:pt x="1030" y="232"/>
                </a:cubicBezTo>
                <a:cubicBezTo>
                  <a:pt x="1030" y="232"/>
                  <a:pt x="1030" y="232"/>
                  <a:pt x="1030" y="232"/>
                </a:cubicBezTo>
                <a:cubicBezTo>
                  <a:pt x="1031" y="232"/>
                  <a:pt x="1031" y="232"/>
                  <a:pt x="1031" y="232"/>
                </a:cubicBezTo>
                <a:cubicBezTo>
                  <a:pt x="1032" y="232"/>
                  <a:pt x="1034" y="232"/>
                  <a:pt x="1034" y="232"/>
                </a:cubicBezTo>
                <a:cubicBezTo>
                  <a:pt x="1035" y="232"/>
                  <a:pt x="1035" y="232"/>
                  <a:pt x="1035" y="232"/>
                </a:cubicBezTo>
                <a:cubicBezTo>
                  <a:pt x="1035" y="232"/>
                  <a:pt x="1035" y="232"/>
                  <a:pt x="1035" y="232"/>
                </a:cubicBezTo>
                <a:cubicBezTo>
                  <a:pt x="1036" y="231"/>
                  <a:pt x="1037" y="231"/>
                  <a:pt x="1037" y="231"/>
                </a:cubicBezTo>
                <a:cubicBezTo>
                  <a:pt x="1038" y="230"/>
                  <a:pt x="1039" y="230"/>
                  <a:pt x="1040" y="230"/>
                </a:cubicBezTo>
                <a:cubicBezTo>
                  <a:pt x="1040" y="231"/>
                  <a:pt x="1041" y="231"/>
                  <a:pt x="1041" y="231"/>
                </a:cubicBezTo>
                <a:cubicBezTo>
                  <a:pt x="1041" y="231"/>
                  <a:pt x="1042" y="231"/>
                  <a:pt x="1042" y="232"/>
                </a:cubicBezTo>
                <a:cubicBezTo>
                  <a:pt x="1042" y="232"/>
                  <a:pt x="1043" y="232"/>
                  <a:pt x="1043" y="232"/>
                </a:cubicBezTo>
                <a:cubicBezTo>
                  <a:pt x="1043" y="231"/>
                  <a:pt x="1044" y="231"/>
                  <a:pt x="1044" y="231"/>
                </a:cubicBezTo>
                <a:cubicBezTo>
                  <a:pt x="1045" y="230"/>
                  <a:pt x="1045" y="230"/>
                  <a:pt x="1046" y="230"/>
                </a:cubicBezTo>
                <a:cubicBezTo>
                  <a:pt x="1046" y="230"/>
                  <a:pt x="1047" y="230"/>
                  <a:pt x="1047" y="230"/>
                </a:cubicBezTo>
                <a:cubicBezTo>
                  <a:pt x="1047" y="230"/>
                  <a:pt x="1048" y="230"/>
                  <a:pt x="1048" y="230"/>
                </a:cubicBezTo>
                <a:cubicBezTo>
                  <a:pt x="1049" y="229"/>
                  <a:pt x="1050" y="229"/>
                  <a:pt x="1051" y="229"/>
                </a:cubicBezTo>
                <a:cubicBezTo>
                  <a:pt x="1052" y="230"/>
                  <a:pt x="1052" y="230"/>
                  <a:pt x="1052" y="230"/>
                </a:cubicBezTo>
                <a:cubicBezTo>
                  <a:pt x="1052" y="230"/>
                  <a:pt x="1053" y="231"/>
                  <a:pt x="1053" y="231"/>
                </a:cubicBezTo>
                <a:cubicBezTo>
                  <a:pt x="1054" y="231"/>
                  <a:pt x="1054" y="232"/>
                  <a:pt x="1055" y="232"/>
                </a:cubicBezTo>
                <a:cubicBezTo>
                  <a:pt x="1056" y="232"/>
                  <a:pt x="1056" y="232"/>
                  <a:pt x="1056" y="232"/>
                </a:cubicBezTo>
                <a:cubicBezTo>
                  <a:pt x="1056" y="232"/>
                  <a:pt x="1057" y="232"/>
                  <a:pt x="1057" y="232"/>
                </a:cubicBezTo>
                <a:cubicBezTo>
                  <a:pt x="1057" y="232"/>
                  <a:pt x="1058" y="233"/>
                  <a:pt x="1058" y="233"/>
                </a:cubicBezTo>
                <a:cubicBezTo>
                  <a:pt x="1058" y="233"/>
                  <a:pt x="1058" y="232"/>
                  <a:pt x="1059" y="232"/>
                </a:cubicBezTo>
                <a:cubicBezTo>
                  <a:pt x="1059" y="232"/>
                  <a:pt x="1059" y="232"/>
                  <a:pt x="1060" y="232"/>
                </a:cubicBezTo>
                <a:cubicBezTo>
                  <a:pt x="1060" y="232"/>
                  <a:pt x="1061" y="232"/>
                  <a:pt x="1061" y="232"/>
                </a:cubicBezTo>
                <a:cubicBezTo>
                  <a:pt x="1062" y="232"/>
                  <a:pt x="1062" y="232"/>
                  <a:pt x="1062" y="232"/>
                </a:cubicBezTo>
                <a:cubicBezTo>
                  <a:pt x="1062" y="232"/>
                  <a:pt x="1063" y="232"/>
                  <a:pt x="1063" y="232"/>
                </a:cubicBezTo>
                <a:cubicBezTo>
                  <a:pt x="1063" y="232"/>
                  <a:pt x="1064" y="231"/>
                  <a:pt x="1064" y="231"/>
                </a:cubicBezTo>
                <a:cubicBezTo>
                  <a:pt x="1064" y="231"/>
                  <a:pt x="1065" y="231"/>
                  <a:pt x="1065" y="231"/>
                </a:cubicBezTo>
                <a:cubicBezTo>
                  <a:pt x="1065" y="231"/>
                  <a:pt x="1065" y="231"/>
                  <a:pt x="1065" y="231"/>
                </a:cubicBezTo>
                <a:cubicBezTo>
                  <a:pt x="1066" y="231"/>
                  <a:pt x="1067" y="231"/>
                  <a:pt x="1068" y="232"/>
                </a:cubicBezTo>
                <a:cubicBezTo>
                  <a:pt x="1068" y="233"/>
                  <a:pt x="1069" y="233"/>
                  <a:pt x="1069" y="233"/>
                </a:cubicBezTo>
                <a:cubicBezTo>
                  <a:pt x="1070" y="234"/>
                  <a:pt x="1071" y="234"/>
                  <a:pt x="1071" y="236"/>
                </a:cubicBezTo>
                <a:cubicBezTo>
                  <a:pt x="1070" y="236"/>
                  <a:pt x="1070" y="237"/>
                  <a:pt x="1070" y="237"/>
                </a:cubicBezTo>
                <a:cubicBezTo>
                  <a:pt x="1070" y="238"/>
                  <a:pt x="1070" y="238"/>
                  <a:pt x="1070" y="238"/>
                </a:cubicBezTo>
                <a:cubicBezTo>
                  <a:pt x="1070" y="238"/>
                  <a:pt x="1070" y="238"/>
                  <a:pt x="1070" y="238"/>
                </a:cubicBezTo>
                <a:cubicBezTo>
                  <a:pt x="1071" y="238"/>
                  <a:pt x="1072" y="237"/>
                  <a:pt x="1072" y="237"/>
                </a:cubicBezTo>
                <a:cubicBezTo>
                  <a:pt x="1074" y="237"/>
                  <a:pt x="1074" y="238"/>
                  <a:pt x="1075" y="238"/>
                </a:cubicBezTo>
                <a:cubicBezTo>
                  <a:pt x="1075" y="239"/>
                  <a:pt x="1076" y="241"/>
                  <a:pt x="1075" y="242"/>
                </a:cubicBezTo>
                <a:cubicBezTo>
                  <a:pt x="1075" y="242"/>
                  <a:pt x="1075" y="243"/>
                  <a:pt x="1075" y="243"/>
                </a:cubicBezTo>
                <a:cubicBezTo>
                  <a:pt x="1075" y="243"/>
                  <a:pt x="1075" y="243"/>
                  <a:pt x="1075" y="243"/>
                </a:cubicBezTo>
                <a:cubicBezTo>
                  <a:pt x="1075" y="243"/>
                  <a:pt x="1075" y="243"/>
                  <a:pt x="1076" y="243"/>
                </a:cubicBezTo>
                <a:cubicBezTo>
                  <a:pt x="1076" y="243"/>
                  <a:pt x="1078" y="244"/>
                  <a:pt x="1078" y="246"/>
                </a:cubicBezTo>
                <a:cubicBezTo>
                  <a:pt x="1078" y="246"/>
                  <a:pt x="1078" y="247"/>
                  <a:pt x="1077" y="247"/>
                </a:cubicBezTo>
                <a:cubicBezTo>
                  <a:pt x="1077" y="248"/>
                  <a:pt x="1077" y="248"/>
                  <a:pt x="1077" y="248"/>
                </a:cubicBezTo>
                <a:cubicBezTo>
                  <a:pt x="1077" y="248"/>
                  <a:pt x="1076" y="249"/>
                  <a:pt x="1077" y="250"/>
                </a:cubicBezTo>
                <a:cubicBezTo>
                  <a:pt x="1077" y="250"/>
                  <a:pt x="1077" y="251"/>
                  <a:pt x="1077" y="252"/>
                </a:cubicBezTo>
                <a:cubicBezTo>
                  <a:pt x="1076" y="252"/>
                  <a:pt x="1076" y="253"/>
                  <a:pt x="1075" y="253"/>
                </a:cubicBezTo>
                <a:cubicBezTo>
                  <a:pt x="1074" y="253"/>
                  <a:pt x="1074" y="253"/>
                  <a:pt x="1073" y="253"/>
                </a:cubicBezTo>
                <a:cubicBezTo>
                  <a:pt x="1073" y="253"/>
                  <a:pt x="1073" y="253"/>
                  <a:pt x="1072" y="253"/>
                </a:cubicBezTo>
                <a:cubicBezTo>
                  <a:pt x="1072" y="253"/>
                  <a:pt x="1072" y="253"/>
                  <a:pt x="1072" y="253"/>
                </a:cubicBezTo>
                <a:cubicBezTo>
                  <a:pt x="1072" y="253"/>
                  <a:pt x="1072" y="253"/>
                  <a:pt x="1072" y="254"/>
                </a:cubicBezTo>
                <a:cubicBezTo>
                  <a:pt x="1072" y="254"/>
                  <a:pt x="1073" y="254"/>
                  <a:pt x="1073" y="254"/>
                </a:cubicBezTo>
                <a:cubicBezTo>
                  <a:pt x="1074" y="254"/>
                  <a:pt x="1074" y="255"/>
                  <a:pt x="1075" y="256"/>
                </a:cubicBezTo>
                <a:cubicBezTo>
                  <a:pt x="1075" y="256"/>
                  <a:pt x="1075" y="256"/>
                  <a:pt x="1075" y="256"/>
                </a:cubicBezTo>
                <a:cubicBezTo>
                  <a:pt x="1075" y="257"/>
                  <a:pt x="1076" y="259"/>
                  <a:pt x="1075" y="260"/>
                </a:cubicBezTo>
                <a:cubicBezTo>
                  <a:pt x="1074" y="260"/>
                  <a:pt x="1074" y="260"/>
                  <a:pt x="1073" y="260"/>
                </a:cubicBezTo>
                <a:cubicBezTo>
                  <a:pt x="1073" y="260"/>
                  <a:pt x="1072" y="260"/>
                  <a:pt x="1072" y="260"/>
                </a:cubicBezTo>
                <a:cubicBezTo>
                  <a:pt x="1071" y="261"/>
                  <a:pt x="1069" y="261"/>
                  <a:pt x="1068" y="260"/>
                </a:cubicBezTo>
                <a:cubicBezTo>
                  <a:pt x="1068" y="260"/>
                  <a:pt x="1068" y="260"/>
                  <a:pt x="1068" y="260"/>
                </a:cubicBezTo>
                <a:cubicBezTo>
                  <a:pt x="1069" y="261"/>
                  <a:pt x="1069" y="261"/>
                  <a:pt x="1069" y="262"/>
                </a:cubicBezTo>
                <a:cubicBezTo>
                  <a:pt x="1068" y="263"/>
                  <a:pt x="1068" y="263"/>
                  <a:pt x="1067" y="264"/>
                </a:cubicBezTo>
                <a:cubicBezTo>
                  <a:pt x="1067" y="264"/>
                  <a:pt x="1067" y="264"/>
                  <a:pt x="1066" y="265"/>
                </a:cubicBezTo>
                <a:cubicBezTo>
                  <a:pt x="1066" y="265"/>
                  <a:pt x="1066" y="266"/>
                  <a:pt x="1065" y="267"/>
                </a:cubicBezTo>
                <a:cubicBezTo>
                  <a:pt x="1065" y="267"/>
                  <a:pt x="1065" y="268"/>
                  <a:pt x="1064" y="268"/>
                </a:cubicBezTo>
                <a:cubicBezTo>
                  <a:pt x="1064" y="268"/>
                  <a:pt x="1063" y="268"/>
                  <a:pt x="1063" y="267"/>
                </a:cubicBezTo>
                <a:cubicBezTo>
                  <a:pt x="1062" y="267"/>
                  <a:pt x="1062" y="267"/>
                  <a:pt x="1062" y="267"/>
                </a:cubicBezTo>
                <a:cubicBezTo>
                  <a:pt x="1061" y="267"/>
                  <a:pt x="1061" y="268"/>
                  <a:pt x="1060" y="268"/>
                </a:cubicBezTo>
                <a:cubicBezTo>
                  <a:pt x="1060" y="268"/>
                  <a:pt x="1060" y="268"/>
                  <a:pt x="1060" y="268"/>
                </a:cubicBezTo>
                <a:cubicBezTo>
                  <a:pt x="1059" y="267"/>
                  <a:pt x="1058" y="267"/>
                  <a:pt x="1058" y="267"/>
                </a:cubicBezTo>
                <a:cubicBezTo>
                  <a:pt x="1057" y="268"/>
                  <a:pt x="1056" y="268"/>
                  <a:pt x="1055" y="269"/>
                </a:cubicBezTo>
                <a:cubicBezTo>
                  <a:pt x="1055" y="269"/>
                  <a:pt x="1054" y="269"/>
                  <a:pt x="1054" y="269"/>
                </a:cubicBezTo>
                <a:cubicBezTo>
                  <a:pt x="1054" y="269"/>
                  <a:pt x="1054" y="269"/>
                  <a:pt x="1054" y="269"/>
                </a:cubicBezTo>
                <a:cubicBezTo>
                  <a:pt x="1053" y="269"/>
                  <a:pt x="1053" y="269"/>
                  <a:pt x="1052" y="269"/>
                </a:cubicBezTo>
                <a:cubicBezTo>
                  <a:pt x="1052" y="269"/>
                  <a:pt x="1051" y="269"/>
                  <a:pt x="1051" y="269"/>
                </a:cubicBezTo>
                <a:cubicBezTo>
                  <a:pt x="1050" y="269"/>
                  <a:pt x="1050" y="269"/>
                  <a:pt x="1049" y="268"/>
                </a:cubicBezTo>
                <a:cubicBezTo>
                  <a:pt x="1049" y="268"/>
                  <a:pt x="1049" y="268"/>
                  <a:pt x="1049" y="267"/>
                </a:cubicBezTo>
                <a:cubicBezTo>
                  <a:pt x="1049" y="267"/>
                  <a:pt x="1049" y="267"/>
                  <a:pt x="1048" y="267"/>
                </a:cubicBezTo>
                <a:cubicBezTo>
                  <a:pt x="1048" y="267"/>
                  <a:pt x="1048" y="267"/>
                  <a:pt x="1048" y="267"/>
                </a:cubicBezTo>
                <a:cubicBezTo>
                  <a:pt x="1048" y="267"/>
                  <a:pt x="1048" y="267"/>
                  <a:pt x="1048" y="267"/>
                </a:cubicBezTo>
                <a:cubicBezTo>
                  <a:pt x="1048" y="267"/>
                  <a:pt x="1047" y="267"/>
                  <a:pt x="1047" y="267"/>
                </a:cubicBezTo>
                <a:cubicBezTo>
                  <a:pt x="1044" y="267"/>
                  <a:pt x="1044" y="264"/>
                  <a:pt x="1044" y="263"/>
                </a:cubicBezTo>
                <a:cubicBezTo>
                  <a:pt x="1044" y="262"/>
                  <a:pt x="1044" y="262"/>
                  <a:pt x="1044" y="261"/>
                </a:cubicBezTo>
                <a:cubicBezTo>
                  <a:pt x="1043" y="260"/>
                  <a:pt x="1044" y="259"/>
                  <a:pt x="1044" y="258"/>
                </a:cubicBezTo>
                <a:cubicBezTo>
                  <a:pt x="1045" y="257"/>
                  <a:pt x="1044" y="256"/>
                  <a:pt x="1043" y="255"/>
                </a:cubicBezTo>
                <a:cubicBezTo>
                  <a:pt x="1043" y="255"/>
                  <a:pt x="1043" y="255"/>
                  <a:pt x="1043" y="255"/>
                </a:cubicBezTo>
                <a:cubicBezTo>
                  <a:pt x="1043" y="255"/>
                  <a:pt x="1043" y="255"/>
                  <a:pt x="1043" y="255"/>
                </a:cubicBezTo>
                <a:cubicBezTo>
                  <a:pt x="1043" y="256"/>
                  <a:pt x="1043" y="257"/>
                  <a:pt x="1043" y="258"/>
                </a:cubicBezTo>
                <a:cubicBezTo>
                  <a:pt x="1043" y="259"/>
                  <a:pt x="1043" y="259"/>
                  <a:pt x="1042" y="259"/>
                </a:cubicBezTo>
                <a:cubicBezTo>
                  <a:pt x="1042" y="259"/>
                  <a:pt x="1042" y="260"/>
                  <a:pt x="1042" y="260"/>
                </a:cubicBezTo>
                <a:cubicBezTo>
                  <a:pt x="1042" y="260"/>
                  <a:pt x="1042" y="260"/>
                  <a:pt x="1042" y="260"/>
                </a:cubicBezTo>
                <a:cubicBezTo>
                  <a:pt x="1042" y="261"/>
                  <a:pt x="1042" y="263"/>
                  <a:pt x="1041" y="264"/>
                </a:cubicBezTo>
                <a:cubicBezTo>
                  <a:pt x="1040" y="264"/>
                  <a:pt x="1040" y="264"/>
                  <a:pt x="1039" y="265"/>
                </a:cubicBezTo>
                <a:cubicBezTo>
                  <a:pt x="1039" y="265"/>
                  <a:pt x="1038" y="264"/>
                  <a:pt x="1038" y="264"/>
                </a:cubicBezTo>
                <a:cubicBezTo>
                  <a:pt x="1038" y="264"/>
                  <a:pt x="1037" y="264"/>
                  <a:pt x="1037" y="264"/>
                </a:cubicBezTo>
                <a:cubicBezTo>
                  <a:pt x="1037" y="264"/>
                  <a:pt x="1037" y="265"/>
                  <a:pt x="1037" y="265"/>
                </a:cubicBezTo>
                <a:cubicBezTo>
                  <a:pt x="1036" y="265"/>
                  <a:pt x="1036" y="265"/>
                  <a:pt x="1035" y="265"/>
                </a:cubicBezTo>
                <a:cubicBezTo>
                  <a:pt x="1035" y="265"/>
                  <a:pt x="1035" y="265"/>
                  <a:pt x="1035" y="265"/>
                </a:cubicBezTo>
                <a:cubicBezTo>
                  <a:pt x="1034" y="265"/>
                  <a:pt x="1034" y="265"/>
                  <a:pt x="1033" y="264"/>
                </a:cubicBezTo>
                <a:cubicBezTo>
                  <a:pt x="1033" y="264"/>
                  <a:pt x="1033" y="264"/>
                  <a:pt x="1033" y="264"/>
                </a:cubicBezTo>
                <a:cubicBezTo>
                  <a:pt x="1032" y="263"/>
                  <a:pt x="1032" y="263"/>
                  <a:pt x="1031" y="263"/>
                </a:cubicBezTo>
                <a:cubicBezTo>
                  <a:pt x="1031" y="263"/>
                  <a:pt x="1031" y="263"/>
                  <a:pt x="1031" y="263"/>
                </a:cubicBezTo>
                <a:cubicBezTo>
                  <a:pt x="1030" y="263"/>
                  <a:pt x="1030" y="263"/>
                  <a:pt x="1030" y="263"/>
                </a:cubicBezTo>
                <a:cubicBezTo>
                  <a:pt x="1030" y="262"/>
                  <a:pt x="1029" y="262"/>
                  <a:pt x="1029" y="262"/>
                </a:cubicBezTo>
                <a:cubicBezTo>
                  <a:pt x="1029" y="262"/>
                  <a:pt x="1029" y="262"/>
                  <a:pt x="1029" y="261"/>
                </a:cubicBezTo>
                <a:cubicBezTo>
                  <a:pt x="1028" y="262"/>
                  <a:pt x="1028" y="262"/>
                  <a:pt x="1027" y="262"/>
                </a:cubicBezTo>
                <a:cubicBezTo>
                  <a:pt x="1027" y="262"/>
                  <a:pt x="1026" y="263"/>
                  <a:pt x="1026" y="263"/>
                </a:cubicBezTo>
                <a:cubicBezTo>
                  <a:pt x="1026" y="263"/>
                  <a:pt x="1026" y="262"/>
                  <a:pt x="1025" y="262"/>
                </a:cubicBezTo>
                <a:cubicBezTo>
                  <a:pt x="1025" y="262"/>
                  <a:pt x="1025" y="262"/>
                  <a:pt x="1025" y="262"/>
                </a:cubicBezTo>
                <a:cubicBezTo>
                  <a:pt x="1025" y="263"/>
                  <a:pt x="1024" y="263"/>
                  <a:pt x="1023" y="263"/>
                </a:cubicBezTo>
                <a:cubicBezTo>
                  <a:pt x="1023" y="263"/>
                  <a:pt x="1023" y="263"/>
                  <a:pt x="1023" y="263"/>
                </a:cubicBezTo>
                <a:cubicBezTo>
                  <a:pt x="1022" y="263"/>
                  <a:pt x="1022" y="263"/>
                  <a:pt x="1021" y="263"/>
                </a:cubicBezTo>
                <a:cubicBezTo>
                  <a:pt x="1021" y="263"/>
                  <a:pt x="1021" y="263"/>
                  <a:pt x="1021" y="263"/>
                </a:cubicBezTo>
                <a:cubicBezTo>
                  <a:pt x="1020" y="263"/>
                  <a:pt x="1020" y="262"/>
                  <a:pt x="1020" y="262"/>
                </a:cubicBezTo>
                <a:cubicBezTo>
                  <a:pt x="1020" y="261"/>
                  <a:pt x="1020" y="261"/>
                  <a:pt x="1020" y="261"/>
                </a:cubicBezTo>
                <a:cubicBezTo>
                  <a:pt x="1019" y="261"/>
                  <a:pt x="1019" y="261"/>
                  <a:pt x="1019" y="261"/>
                </a:cubicBezTo>
                <a:cubicBezTo>
                  <a:pt x="1019" y="261"/>
                  <a:pt x="1019" y="262"/>
                  <a:pt x="1018" y="262"/>
                </a:cubicBezTo>
                <a:cubicBezTo>
                  <a:pt x="1018" y="262"/>
                  <a:pt x="1018" y="262"/>
                  <a:pt x="1018" y="262"/>
                </a:cubicBezTo>
                <a:cubicBezTo>
                  <a:pt x="1017" y="262"/>
                  <a:pt x="1017" y="261"/>
                  <a:pt x="1016" y="261"/>
                </a:cubicBezTo>
                <a:cubicBezTo>
                  <a:pt x="1016" y="261"/>
                  <a:pt x="1016" y="261"/>
                  <a:pt x="1015" y="260"/>
                </a:cubicBezTo>
                <a:cubicBezTo>
                  <a:pt x="1015" y="261"/>
                  <a:pt x="1015" y="261"/>
                  <a:pt x="1014" y="262"/>
                </a:cubicBezTo>
                <a:cubicBezTo>
                  <a:pt x="1014" y="262"/>
                  <a:pt x="1013" y="262"/>
                  <a:pt x="1013" y="261"/>
                </a:cubicBezTo>
                <a:cubicBezTo>
                  <a:pt x="1013" y="261"/>
                  <a:pt x="1012" y="261"/>
                  <a:pt x="1012" y="261"/>
                </a:cubicBezTo>
                <a:cubicBezTo>
                  <a:pt x="1012" y="261"/>
                  <a:pt x="1011" y="261"/>
                  <a:pt x="1011" y="260"/>
                </a:cubicBezTo>
                <a:cubicBezTo>
                  <a:pt x="1011" y="260"/>
                  <a:pt x="1011" y="260"/>
                  <a:pt x="1010" y="260"/>
                </a:cubicBezTo>
                <a:cubicBezTo>
                  <a:pt x="1010" y="259"/>
                  <a:pt x="1010" y="259"/>
                  <a:pt x="1010" y="259"/>
                </a:cubicBezTo>
                <a:cubicBezTo>
                  <a:pt x="1010" y="259"/>
                  <a:pt x="1010" y="259"/>
                  <a:pt x="1010" y="260"/>
                </a:cubicBezTo>
                <a:cubicBezTo>
                  <a:pt x="1009" y="260"/>
                  <a:pt x="1008" y="261"/>
                  <a:pt x="1007" y="260"/>
                </a:cubicBezTo>
                <a:cubicBezTo>
                  <a:pt x="1007" y="260"/>
                  <a:pt x="1007" y="260"/>
                  <a:pt x="1007" y="260"/>
                </a:cubicBezTo>
                <a:cubicBezTo>
                  <a:pt x="1006" y="260"/>
                  <a:pt x="1006" y="260"/>
                  <a:pt x="1006" y="260"/>
                </a:cubicBezTo>
                <a:cubicBezTo>
                  <a:pt x="1006" y="260"/>
                  <a:pt x="1005" y="260"/>
                  <a:pt x="1005" y="259"/>
                </a:cubicBezTo>
                <a:cubicBezTo>
                  <a:pt x="1004" y="259"/>
                  <a:pt x="1004" y="259"/>
                  <a:pt x="1004" y="259"/>
                </a:cubicBezTo>
                <a:cubicBezTo>
                  <a:pt x="1002" y="258"/>
                  <a:pt x="1000" y="258"/>
                  <a:pt x="998" y="258"/>
                </a:cubicBezTo>
                <a:cubicBezTo>
                  <a:pt x="998" y="258"/>
                  <a:pt x="997" y="257"/>
                  <a:pt x="997" y="256"/>
                </a:cubicBezTo>
                <a:cubicBezTo>
                  <a:pt x="997" y="256"/>
                  <a:pt x="998" y="255"/>
                  <a:pt x="998" y="255"/>
                </a:cubicBezTo>
                <a:cubicBezTo>
                  <a:pt x="999" y="255"/>
                  <a:pt x="1000" y="253"/>
                  <a:pt x="1001" y="252"/>
                </a:cubicBezTo>
                <a:cubicBezTo>
                  <a:pt x="1001" y="252"/>
                  <a:pt x="1001" y="252"/>
                  <a:pt x="1001" y="252"/>
                </a:cubicBezTo>
                <a:cubicBezTo>
                  <a:pt x="1001" y="252"/>
                  <a:pt x="1001" y="252"/>
                  <a:pt x="1001" y="252"/>
                </a:cubicBezTo>
                <a:cubicBezTo>
                  <a:pt x="1001" y="252"/>
                  <a:pt x="1000" y="252"/>
                  <a:pt x="1000" y="251"/>
                </a:cubicBezTo>
                <a:cubicBezTo>
                  <a:pt x="1000" y="251"/>
                  <a:pt x="1000" y="251"/>
                  <a:pt x="1000" y="250"/>
                </a:cubicBezTo>
                <a:cubicBezTo>
                  <a:pt x="1000" y="251"/>
                  <a:pt x="999" y="251"/>
                  <a:pt x="999" y="252"/>
                </a:cubicBezTo>
                <a:cubicBezTo>
                  <a:pt x="999" y="252"/>
                  <a:pt x="998" y="252"/>
                  <a:pt x="997" y="253"/>
                </a:cubicBezTo>
                <a:cubicBezTo>
                  <a:pt x="997" y="253"/>
                  <a:pt x="997" y="253"/>
                  <a:pt x="997" y="253"/>
                </a:cubicBezTo>
                <a:cubicBezTo>
                  <a:pt x="997" y="253"/>
                  <a:pt x="996" y="253"/>
                  <a:pt x="996" y="253"/>
                </a:cubicBezTo>
                <a:cubicBezTo>
                  <a:pt x="996" y="254"/>
                  <a:pt x="994" y="254"/>
                  <a:pt x="993" y="254"/>
                </a:cubicBezTo>
                <a:cubicBezTo>
                  <a:pt x="993" y="254"/>
                  <a:pt x="992" y="254"/>
                  <a:pt x="992" y="254"/>
                </a:cubicBezTo>
                <a:cubicBezTo>
                  <a:pt x="991" y="254"/>
                  <a:pt x="991" y="254"/>
                  <a:pt x="991" y="254"/>
                </a:cubicBezTo>
                <a:cubicBezTo>
                  <a:pt x="991" y="254"/>
                  <a:pt x="990" y="254"/>
                  <a:pt x="990" y="254"/>
                </a:cubicBezTo>
                <a:cubicBezTo>
                  <a:pt x="989" y="254"/>
                  <a:pt x="989" y="254"/>
                  <a:pt x="989" y="254"/>
                </a:cubicBezTo>
                <a:cubicBezTo>
                  <a:pt x="989" y="254"/>
                  <a:pt x="989" y="254"/>
                  <a:pt x="989" y="254"/>
                </a:cubicBezTo>
                <a:cubicBezTo>
                  <a:pt x="988" y="254"/>
                  <a:pt x="988" y="253"/>
                  <a:pt x="988" y="253"/>
                </a:cubicBezTo>
                <a:cubicBezTo>
                  <a:pt x="987" y="253"/>
                  <a:pt x="987" y="252"/>
                  <a:pt x="987" y="251"/>
                </a:cubicBezTo>
                <a:cubicBezTo>
                  <a:pt x="987" y="251"/>
                  <a:pt x="986" y="251"/>
                  <a:pt x="986" y="251"/>
                </a:cubicBezTo>
                <a:cubicBezTo>
                  <a:pt x="986" y="250"/>
                  <a:pt x="985" y="250"/>
                  <a:pt x="985" y="249"/>
                </a:cubicBezTo>
                <a:cubicBezTo>
                  <a:pt x="984" y="247"/>
                  <a:pt x="986" y="246"/>
                  <a:pt x="987" y="246"/>
                </a:cubicBezTo>
                <a:cubicBezTo>
                  <a:pt x="987" y="246"/>
                  <a:pt x="987" y="246"/>
                  <a:pt x="987" y="246"/>
                </a:cubicBezTo>
                <a:cubicBezTo>
                  <a:pt x="988" y="245"/>
                  <a:pt x="988" y="245"/>
                  <a:pt x="988" y="245"/>
                </a:cubicBezTo>
                <a:cubicBezTo>
                  <a:pt x="988" y="245"/>
                  <a:pt x="988" y="245"/>
                  <a:pt x="988" y="245"/>
                </a:cubicBezTo>
                <a:cubicBezTo>
                  <a:pt x="987" y="245"/>
                  <a:pt x="987" y="245"/>
                  <a:pt x="987" y="245"/>
                </a:cubicBezTo>
                <a:cubicBezTo>
                  <a:pt x="987" y="246"/>
                  <a:pt x="986" y="246"/>
                  <a:pt x="986" y="246"/>
                </a:cubicBezTo>
                <a:cubicBezTo>
                  <a:pt x="986" y="246"/>
                  <a:pt x="985" y="247"/>
                  <a:pt x="985" y="247"/>
                </a:cubicBezTo>
                <a:cubicBezTo>
                  <a:pt x="985" y="247"/>
                  <a:pt x="985" y="247"/>
                  <a:pt x="985" y="247"/>
                </a:cubicBezTo>
                <a:cubicBezTo>
                  <a:pt x="985" y="248"/>
                  <a:pt x="984" y="249"/>
                  <a:pt x="984" y="249"/>
                </a:cubicBezTo>
                <a:cubicBezTo>
                  <a:pt x="984" y="249"/>
                  <a:pt x="983" y="250"/>
                  <a:pt x="983" y="250"/>
                </a:cubicBezTo>
                <a:cubicBezTo>
                  <a:pt x="981" y="249"/>
                  <a:pt x="979" y="248"/>
                  <a:pt x="979" y="246"/>
                </a:cubicBezTo>
                <a:cubicBezTo>
                  <a:pt x="979" y="245"/>
                  <a:pt x="979" y="245"/>
                  <a:pt x="979" y="245"/>
                </a:cubicBezTo>
                <a:cubicBezTo>
                  <a:pt x="979" y="245"/>
                  <a:pt x="979" y="244"/>
                  <a:pt x="979" y="244"/>
                </a:cubicBezTo>
                <a:cubicBezTo>
                  <a:pt x="979" y="244"/>
                  <a:pt x="979" y="243"/>
                  <a:pt x="979" y="243"/>
                </a:cubicBezTo>
                <a:cubicBezTo>
                  <a:pt x="978" y="243"/>
                  <a:pt x="978" y="242"/>
                  <a:pt x="978" y="242"/>
                </a:cubicBezTo>
                <a:cubicBezTo>
                  <a:pt x="978" y="241"/>
                  <a:pt x="978" y="241"/>
                  <a:pt x="978" y="241"/>
                </a:cubicBezTo>
                <a:cubicBezTo>
                  <a:pt x="978" y="240"/>
                  <a:pt x="978" y="240"/>
                  <a:pt x="978" y="239"/>
                </a:cubicBezTo>
                <a:cubicBezTo>
                  <a:pt x="978" y="239"/>
                  <a:pt x="978" y="239"/>
                  <a:pt x="978" y="239"/>
                </a:cubicBezTo>
                <a:cubicBezTo>
                  <a:pt x="978" y="238"/>
                  <a:pt x="978" y="237"/>
                  <a:pt x="979" y="236"/>
                </a:cubicBezTo>
                <a:cubicBezTo>
                  <a:pt x="979" y="236"/>
                  <a:pt x="980" y="236"/>
                  <a:pt x="980" y="236"/>
                </a:cubicBezTo>
                <a:cubicBezTo>
                  <a:pt x="980" y="236"/>
                  <a:pt x="980" y="235"/>
                  <a:pt x="981" y="235"/>
                </a:cubicBezTo>
                <a:cubicBezTo>
                  <a:pt x="981" y="235"/>
                  <a:pt x="980" y="234"/>
                  <a:pt x="980" y="234"/>
                </a:cubicBezTo>
                <a:cubicBezTo>
                  <a:pt x="979" y="234"/>
                  <a:pt x="979" y="233"/>
                  <a:pt x="978" y="232"/>
                </a:cubicBezTo>
                <a:cubicBezTo>
                  <a:pt x="978" y="230"/>
                  <a:pt x="978" y="228"/>
                  <a:pt x="980" y="227"/>
                </a:cubicBezTo>
                <a:cubicBezTo>
                  <a:pt x="981" y="227"/>
                  <a:pt x="981" y="227"/>
                  <a:pt x="981" y="226"/>
                </a:cubicBezTo>
                <a:cubicBezTo>
                  <a:pt x="982" y="225"/>
                  <a:pt x="982" y="223"/>
                  <a:pt x="984" y="223"/>
                </a:cubicBezTo>
                <a:cubicBezTo>
                  <a:pt x="984" y="222"/>
                  <a:pt x="984" y="222"/>
                  <a:pt x="984" y="222"/>
                </a:cubicBezTo>
                <a:cubicBezTo>
                  <a:pt x="985" y="222"/>
                  <a:pt x="986" y="222"/>
                  <a:pt x="987" y="221"/>
                </a:cubicBezTo>
                <a:cubicBezTo>
                  <a:pt x="987" y="221"/>
                  <a:pt x="987" y="221"/>
                  <a:pt x="987" y="220"/>
                </a:cubicBezTo>
                <a:cubicBezTo>
                  <a:pt x="987" y="220"/>
                  <a:pt x="987" y="219"/>
                  <a:pt x="987" y="218"/>
                </a:cubicBezTo>
                <a:cubicBezTo>
                  <a:pt x="988" y="217"/>
                  <a:pt x="988" y="217"/>
                  <a:pt x="989" y="216"/>
                </a:cubicBezTo>
                <a:cubicBezTo>
                  <a:pt x="989" y="216"/>
                  <a:pt x="990" y="215"/>
                  <a:pt x="990" y="215"/>
                </a:cubicBezTo>
                <a:cubicBezTo>
                  <a:pt x="989" y="215"/>
                  <a:pt x="989" y="215"/>
                  <a:pt x="989" y="215"/>
                </a:cubicBezTo>
                <a:cubicBezTo>
                  <a:pt x="989" y="214"/>
                  <a:pt x="989" y="214"/>
                  <a:pt x="989" y="214"/>
                </a:cubicBezTo>
                <a:cubicBezTo>
                  <a:pt x="988" y="213"/>
                  <a:pt x="988" y="212"/>
                  <a:pt x="988" y="210"/>
                </a:cubicBezTo>
                <a:cubicBezTo>
                  <a:pt x="988" y="210"/>
                  <a:pt x="988" y="210"/>
                  <a:pt x="988" y="209"/>
                </a:cubicBezTo>
                <a:cubicBezTo>
                  <a:pt x="988" y="209"/>
                  <a:pt x="988" y="209"/>
                  <a:pt x="988" y="208"/>
                </a:cubicBezTo>
                <a:cubicBezTo>
                  <a:pt x="988" y="208"/>
                  <a:pt x="988" y="208"/>
                  <a:pt x="988" y="208"/>
                </a:cubicBezTo>
                <a:cubicBezTo>
                  <a:pt x="988" y="207"/>
                  <a:pt x="988" y="207"/>
                  <a:pt x="988" y="207"/>
                </a:cubicBezTo>
                <a:cubicBezTo>
                  <a:pt x="988" y="207"/>
                  <a:pt x="988" y="206"/>
                  <a:pt x="988" y="206"/>
                </a:cubicBezTo>
                <a:cubicBezTo>
                  <a:pt x="988" y="206"/>
                  <a:pt x="988" y="206"/>
                  <a:pt x="988" y="206"/>
                </a:cubicBezTo>
                <a:cubicBezTo>
                  <a:pt x="987" y="205"/>
                  <a:pt x="987" y="204"/>
                  <a:pt x="988" y="203"/>
                </a:cubicBezTo>
                <a:cubicBezTo>
                  <a:pt x="988" y="202"/>
                  <a:pt x="988" y="202"/>
                  <a:pt x="988" y="202"/>
                </a:cubicBezTo>
                <a:cubicBezTo>
                  <a:pt x="988" y="202"/>
                  <a:pt x="988" y="202"/>
                  <a:pt x="988" y="202"/>
                </a:cubicBezTo>
                <a:cubicBezTo>
                  <a:pt x="987" y="203"/>
                  <a:pt x="986" y="203"/>
                  <a:pt x="985" y="203"/>
                </a:cubicBezTo>
                <a:cubicBezTo>
                  <a:pt x="985" y="203"/>
                  <a:pt x="985" y="203"/>
                  <a:pt x="985" y="203"/>
                </a:cubicBezTo>
                <a:cubicBezTo>
                  <a:pt x="984" y="203"/>
                  <a:pt x="983" y="203"/>
                  <a:pt x="983" y="203"/>
                </a:cubicBezTo>
                <a:cubicBezTo>
                  <a:pt x="983" y="202"/>
                  <a:pt x="982" y="202"/>
                  <a:pt x="982" y="202"/>
                </a:cubicBezTo>
                <a:cubicBezTo>
                  <a:pt x="982" y="202"/>
                  <a:pt x="981" y="202"/>
                  <a:pt x="981" y="201"/>
                </a:cubicBezTo>
                <a:cubicBezTo>
                  <a:pt x="981" y="201"/>
                  <a:pt x="981" y="201"/>
                  <a:pt x="980" y="201"/>
                </a:cubicBezTo>
                <a:cubicBezTo>
                  <a:pt x="980" y="200"/>
                  <a:pt x="980" y="200"/>
                  <a:pt x="979" y="200"/>
                </a:cubicBezTo>
                <a:cubicBezTo>
                  <a:pt x="979" y="200"/>
                  <a:pt x="979" y="199"/>
                  <a:pt x="978" y="199"/>
                </a:cubicBezTo>
                <a:cubicBezTo>
                  <a:pt x="978" y="199"/>
                  <a:pt x="978" y="198"/>
                  <a:pt x="977" y="198"/>
                </a:cubicBezTo>
                <a:cubicBezTo>
                  <a:pt x="977" y="198"/>
                  <a:pt x="977" y="198"/>
                  <a:pt x="976" y="198"/>
                </a:cubicBezTo>
                <a:cubicBezTo>
                  <a:pt x="976" y="198"/>
                  <a:pt x="975" y="199"/>
                  <a:pt x="975" y="199"/>
                </a:cubicBezTo>
                <a:cubicBezTo>
                  <a:pt x="972" y="199"/>
                  <a:pt x="972" y="199"/>
                  <a:pt x="972" y="199"/>
                </a:cubicBezTo>
                <a:cubicBezTo>
                  <a:pt x="971" y="199"/>
                  <a:pt x="970" y="198"/>
                  <a:pt x="970" y="197"/>
                </a:cubicBezTo>
                <a:cubicBezTo>
                  <a:pt x="970" y="196"/>
                  <a:pt x="971" y="195"/>
                  <a:pt x="972" y="194"/>
                </a:cubicBezTo>
                <a:cubicBezTo>
                  <a:pt x="972" y="194"/>
                  <a:pt x="973" y="194"/>
                  <a:pt x="973" y="194"/>
                </a:cubicBezTo>
                <a:cubicBezTo>
                  <a:pt x="973" y="194"/>
                  <a:pt x="973" y="194"/>
                  <a:pt x="973" y="194"/>
                </a:cubicBezTo>
                <a:cubicBezTo>
                  <a:pt x="973" y="194"/>
                  <a:pt x="973" y="194"/>
                  <a:pt x="973" y="194"/>
                </a:cubicBezTo>
                <a:cubicBezTo>
                  <a:pt x="972" y="193"/>
                  <a:pt x="972" y="193"/>
                  <a:pt x="971" y="193"/>
                </a:cubicBezTo>
                <a:cubicBezTo>
                  <a:pt x="971" y="192"/>
                  <a:pt x="970" y="192"/>
                  <a:pt x="970" y="192"/>
                </a:cubicBezTo>
                <a:cubicBezTo>
                  <a:pt x="969" y="191"/>
                  <a:pt x="969" y="190"/>
                  <a:pt x="969" y="189"/>
                </a:cubicBezTo>
                <a:cubicBezTo>
                  <a:pt x="969" y="189"/>
                  <a:pt x="969" y="188"/>
                  <a:pt x="969" y="188"/>
                </a:cubicBezTo>
                <a:cubicBezTo>
                  <a:pt x="969" y="188"/>
                  <a:pt x="969" y="187"/>
                  <a:pt x="970" y="187"/>
                </a:cubicBezTo>
                <a:cubicBezTo>
                  <a:pt x="970" y="187"/>
                  <a:pt x="969" y="186"/>
                  <a:pt x="969" y="186"/>
                </a:cubicBezTo>
                <a:cubicBezTo>
                  <a:pt x="969" y="186"/>
                  <a:pt x="969" y="186"/>
                  <a:pt x="969" y="186"/>
                </a:cubicBezTo>
                <a:cubicBezTo>
                  <a:pt x="968" y="185"/>
                  <a:pt x="968" y="185"/>
                  <a:pt x="968" y="185"/>
                </a:cubicBezTo>
                <a:cubicBezTo>
                  <a:pt x="968" y="185"/>
                  <a:pt x="968" y="184"/>
                  <a:pt x="967" y="184"/>
                </a:cubicBezTo>
                <a:cubicBezTo>
                  <a:pt x="967" y="184"/>
                  <a:pt x="966" y="184"/>
                  <a:pt x="966" y="183"/>
                </a:cubicBezTo>
                <a:cubicBezTo>
                  <a:pt x="965" y="183"/>
                  <a:pt x="965" y="181"/>
                  <a:pt x="966" y="180"/>
                </a:cubicBezTo>
                <a:cubicBezTo>
                  <a:pt x="966" y="179"/>
                  <a:pt x="967" y="179"/>
                  <a:pt x="967" y="179"/>
                </a:cubicBezTo>
                <a:cubicBezTo>
                  <a:pt x="967" y="179"/>
                  <a:pt x="968" y="179"/>
                  <a:pt x="968" y="179"/>
                </a:cubicBezTo>
                <a:cubicBezTo>
                  <a:pt x="968" y="179"/>
                  <a:pt x="968" y="179"/>
                  <a:pt x="968" y="179"/>
                </a:cubicBezTo>
                <a:cubicBezTo>
                  <a:pt x="968" y="179"/>
                  <a:pt x="968" y="179"/>
                  <a:pt x="968" y="179"/>
                </a:cubicBezTo>
                <a:cubicBezTo>
                  <a:pt x="968" y="178"/>
                  <a:pt x="968" y="178"/>
                  <a:pt x="968" y="178"/>
                </a:cubicBezTo>
                <a:cubicBezTo>
                  <a:pt x="968" y="177"/>
                  <a:pt x="968" y="176"/>
                  <a:pt x="969" y="175"/>
                </a:cubicBezTo>
                <a:cubicBezTo>
                  <a:pt x="970" y="174"/>
                  <a:pt x="972" y="173"/>
                  <a:pt x="973" y="173"/>
                </a:cubicBezTo>
                <a:cubicBezTo>
                  <a:pt x="973" y="173"/>
                  <a:pt x="974" y="173"/>
                  <a:pt x="974" y="173"/>
                </a:cubicBezTo>
                <a:cubicBezTo>
                  <a:pt x="975" y="173"/>
                  <a:pt x="977" y="172"/>
                  <a:pt x="978" y="173"/>
                </a:cubicBezTo>
                <a:close/>
                <a:moveTo>
                  <a:pt x="968" y="180"/>
                </a:moveTo>
                <a:cubicBezTo>
                  <a:pt x="968" y="180"/>
                  <a:pt x="968" y="180"/>
                  <a:pt x="968" y="180"/>
                </a:cubicBezTo>
                <a:cubicBezTo>
                  <a:pt x="968" y="180"/>
                  <a:pt x="968" y="180"/>
                  <a:pt x="968" y="180"/>
                </a:cubicBezTo>
                <a:close/>
                <a:moveTo>
                  <a:pt x="1002" y="250"/>
                </a:moveTo>
                <a:cubicBezTo>
                  <a:pt x="1003" y="250"/>
                  <a:pt x="1003" y="249"/>
                  <a:pt x="1004" y="249"/>
                </a:cubicBezTo>
                <a:cubicBezTo>
                  <a:pt x="1004" y="248"/>
                  <a:pt x="1004" y="248"/>
                  <a:pt x="1004" y="248"/>
                </a:cubicBezTo>
                <a:cubicBezTo>
                  <a:pt x="1004" y="248"/>
                  <a:pt x="1003" y="249"/>
                  <a:pt x="1003" y="249"/>
                </a:cubicBezTo>
                <a:cubicBezTo>
                  <a:pt x="1003" y="249"/>
                  <a:pt x="1003" y="250"/>
                  <a:pt x="1002" y="250"/>
                </a:cubicBezTo>
                <a:close/>
                <a:moveTo>
                  <a:pt x="1017" y="142"/>
                </a:moveTo>
                <a:cubicBezTo>
                  <a:pt x="1016" y="141"/>
                  <a:pt x="1017" y="140"/>
                  <a:pt x="1017" y="139"/>
                </a:cubicBezTo>
                <a:cubicBezTo>
                  <a:pt x="1017" y="139"/>
                  <a:pt x="1018" y="138"/>
                  <a:pt x="1018" y="138"/>
                </a:cubicBezTo>
                <a:cubicBezTo>
                  <a:pt x="1019" y="138"/>
                  <a:pt x="1019" y="138"/>
                  <a:pt x="1019" y="138"/>
                </a:cubicBezTo>
                <a:cubicBezTo>
                  <a:pt x="1020" y="137"/>
                  <a:pt x="1020" y="137"/>
                  <a:pt x="1020" y="137"/>
                </a:cubicBezTo>
                <a:cubicBezTo>
                  <a:pt x="1020" y="137"/>
                  <a:pt x="1021" y="137"/>
                  <a:pt x="1021" y="137"/>
                </a:cubicBezTo>
                <a:cubicBezTo>
                  <a:pt x="1021" y="137"/>
                  <a:pt x="1021" y="137"/>
                  <a:pt x="1022" y="137"/>
                </a:cubicBezTo>
                <a:cubicBezTo>
                  <a:pt x="1022" y="137"/>
                  <a:pt x="1021" y="136"/>
                  <a:pt x="1021" y="136"/>
                </a:cubicBezTo>
                <a:cubicBezTo>
                  <a:pt x="1021" y="136"/>
                  <a:pt x="1021" y="136"/>
                  <a:pt x="1020" y="136"/>
                </a:cubicBezTo>
                <a:cubicBezTo>
                  <a:pt x="1020" y="136"/>
                  <a:pt x="1019" y="136"/>
                  <a:pt x="1018" y="136"/>
                </a:cubicBezTo>
                <a:cubicBezTo>
                  <a:pt x="1017" y="134"/>
                  <a:pt x="1017" y="133"/>
                  <a:pt x="1018" y="132"/>
                </a:cubicBezTo>
                <a:cubicBezTo>
                  <a:pt x="1018" y="131"/>
                  <a:pt x="1018" y="131"/>
                  <a:pt x="1018" y="130"/>
                </a:cubicBezTo>
                <a:cubicBezTo>
                  <a:pt x="1018" y="129"/>
                  <a:pt x="1018" y="129"/>
                  <a:pt x="1018" y="129"/>
                </a:cubicBezTo>
                <a:cubicBezTo>
                  <a:pt x="1018" y="128"/>
                  <a:pt x="1019" y="128"/>
                  <a:pt x="1020" y="128"/>
                </a:cubicBezTo>
                <a:cubicBezTo>
                  <a:pt x="1020" y="127"/>
                  <a:pt x="1020" y="127"/>
                  <a:pt x="1020" y="126"/>
                </a:cubicBezTo>
                <a:cubicBezTo>
                  <a:pt x="1019" y="125"/>
                  <a:pt x="1019" y="123"/>
                  <a:pt x="1020" y="122"/>
                </a:cubicBezTo>
                <a:cubicBezTo>
                  <a:pt x="1020" y="122"/>
                  <a:pt x="1020" y="121"/>
                  <a:pt x="1021" y="121"/>
                </a:cubicBezTo>
                <a:cubicBezTo>
                  <a:pt x="1021" y="120"/>
                  <a:pt x="1022" y="119"/>
                  <a:pt x="1023" y="119"/>
                </a:cubicBezTo>
                <a:cubicBezTo>
                  <a:pt x="1024" y="119"/>
                  <a:pt x="1025" y="119"/>
                  <a:pt x="1026" y="118"/>
                </a:cubicBezTo>
                <a:cubicBezTo>
                  <a:pt x="1026" y="118"/>
                  <a:pt x="1027" y="118"/>
                  <a:pt x="1028" y="118"/>
                </a:cubicBezTo>
                <a:cubicBezTo>
                  <a:pt x="1029" y="117"/>
                  <a:pt x="1031" y="118"/>
                  <a:pt x="1033" y="119"/>
                </a:cubicBezTo>
                <a:cubicBezTo>
                  <a:pt x="1033" y="119"/>
                  <a:pt x="1033" y="119"/>
                  <a:pt x="1034" y="120"/>
                </a:cubicBezTo>
                <a:cubicBezTo>
                  <a:pt x="1034" y="119"/>
                  <a:pt x="1034" y="118"/>
                  <a:pt x="1034" y="118"/>
                </a:cubicBezTo>
                <a:cubicBezTo>
                  <a:pt x="1035" y="117"/>
                  <a:pt x="1036" y="117"/>
                  <a:pt x="1037" y="117"/>
                </a:cubicBezTo>
                <a:cubicBezTo>
                  <a:pt x="1037" y="117"/>
                  <a:pt x="1038" y="117"/>
                  <a:pt x="1038" y="117"/>
                </a:cubicBezTo>
                <a:cubicBezTo>
                  <a:pt x="1038" y="117"/>
                  <a:pt x="1039" y="117"/>
                  <a:pt x="1040" y="118"/>
                </a:cubicBezTo>
                <a:cubicBezTo>
                  <a:pt x="1040" y="118"/>
                  <a:pt x="1040" y="118"/>
                  <a:pt x="1040" y="118"/>
                </a:cubicBezTo>
                <a:cubicBezTo>
                  <a:pt x="1040" y="118"/>
                  <a:pt x="1040" y="118"/>
                  <a:pt x="1040" y="118"/>
                </a:cubicBezTo>
                <a:cubicBezTo>
                  <a:pt x="1040" y="118"/>
                  <a:pt x="1040" y="118"/>
                  <a:pt x="1040" y="118"/>
                </a:cubicBezTo>
                <a:cubicBezTo>
                  <a:pt x="1040" y="118"/>
                  <a:pt x="1039" y="117"/>
                  <a:pt x="1039" y="117"/>
                </a:cubicBezTo>
                <a:cubicBezTo>
                  <a:pt x="1038" y="117"/>
                  <a:pt x="1038" y="117"/>
                  <a:pt x="1038" y="117"/>
                </a:cubicBezTo>
                <a:cubicBezTo>
                  <a:pt x="1037" y="117"/>
                  <a:pt x="1036" y="117"/>
                  <a:pt x="1035" y="117"/>
                </a:cubicBezTo>
                <a:cubicBezTo>
                  <a:pt x="1035" y="117"/>
                  <a:pt x="1035" y="118"/>
                  <a:pt x="1034" y="118"/>
                </a:cubicBezTo>
                <a:cubicBezTo>
                  <a:pt x="1033" y="118"/>
                  <a:pt x="1033" y="116"/>
                  <a:pt x="1032" y="115"/>
                </a:cubicBezTo>
                <a:cubicBezTo>
                  <a:pt x="1032" y="115"/>
                  <a:pt x="1032" y="115"/>
                  <a:pt x="1032" y="115"/>
                </a:cubicBezTo>
                <a:cubicBezTo>
                  <a:pt x="1032" y="115"/>
                  <a:pt x="1032" y="115"/>
                  <a:pt x="1032" y="115"/>
                </a:cubicBezTo>
                <a:cubicBezTo>
                  <a:pt x="1032" y="115"/>
                  <a:pt x="1032" y="115"/>
                  <a:pt x="1032" y="115"/>
                </a:cubicBezTo>
                <a:cubicBezTo>
                  <a:pt x="1032" y="115"/>
                  <a:pt x="1031" y="114"/>
                  <a:pt x="1031" y="114"/>
                </a:cubicBezTo>
                <a:cubicBezTo>
                  <a:pt x="1030" y="114"/>
                  <a:pt x="1030" y="113"/>
                  <a:pt x="1029" y="112"/>
                </a:cubicBezTo>
                <a:cubicBezTo>
                  <a:pt x="1029" y="112"/>
                  <a:pt x="1029" y="112"/>
                  <a:pt x="1029" y="112"/>
                </a:cubicBezTo>
                <a:cubicBezTo>
                  <a:pt x="1029" y="112"/>
                  <a:pt x="1028" y="112"/>
                  <a:pt x="1028" y="112"/>
                </a:cubicBezTo>
                <a:cubicBezTo>
                  <a:pt x="1028" y="113"/>
                  <a:pt x="1027" y="113"/>
                  <a:pt x="1027" y="113"/>
                </a:cubicBezTo>
                <a:cubicBezTo>
                  <a:pt x="1027" y="113"/>
                  <a:pt x="1026" y="113"/>
                  <a:pt x="1026" y="113"/>
                </a:cubicBezTo>
                <a:cubicBezTo>
                  <a:pt x="1024" y="113"/>
                  <a:pt x="1023" y="113"/>
                  <a:pt x="1023" y="113"/>
                </a:cubicBezTo>
                <a:cubicBezTo>
                  <a:pt x="1023" y="113"/>
                  <a:pt x="1022" y="112"/>
                  <a:pt x="1023" y="111"/>
                </a:cubicBezTo>
                <a:cubicBezTo>
                  <a:pt x="1023" y="111"/>
                  <a:pt x="1023" y="110"/>
                  <a:pt x="1023" y="110"/>
                </a:cubicBezTo>
                <a:cubicBezTo>
                  <a:pt x="1024" y="109"/>
                  <a:pt x="1024" y="109"/>
                  <a:pt x="1025" y="109"/>
                </a:cubicBezTo>
                <a:cubicBezTo>
                  <a:pt x="1025" y="109"/>
                  <a:pt x="1025" y="109"/>
                  <a:pt x="1025" y="109"/>
                </a:cubicBezTo>
                <a:cubicBezTo>
                  <a:pt x="1025" y="109"/>
                  <a:pt x="1025" y="109"/>
                  <a:pt x="1025" y="109"/>
                </a:cubicBezTo>
                <a:cubicBezTo>
                  <a:pt x="1025" y="108"/>
                  <a:pt x="1025" y="108"/>
                  <a:pt x="1025" y="108"/>
                </a:cubicBezTo>
                <a:cubicBezTo>
                  <a:pt x="1024" y="108"/>
                  <a:pt x="1024" y="109"/>
                  <a:pt x="1023" y="109"/>
                </a:cubicBezTo>
                <a:cubicBezTo>
                  <a:pt x="1023" y="110"/>
                  <a:pt x="1022" y="110"/>
                  <a:pt x="1021" y="110"/>
                </a:cubicBezTo>
                <a:cubicBezTo>
                  <a:pt x="1020" y="110"/>
                  <a:pt x="1020" y="110"/>
                  <a:pt x="1019" y="110"/>
                </a:cubicBezTo>
                <a:cubicBezTo>
                  <a:pt x="1018" y="109"/>
                  <a:pt x="1017" y="107"/>
                  <a:pt x="1018" y="106"/>
                </a:cubicBezTo>
                <a:cubicBezTo>
                  <a:pt x="1018" y="105"/>
                  <a:pt x="1018" y="104"/>
                  <a:pt x="1018" y="103"/>
                </a:cubicBezTo>
                <a:cubicBezTo>
                  <a:pt x="1018" y="103"/>
                  <a:pt x="1018" y="102"/>
                  <a:pt x="1018" y="101"/>
                </a:cubicBezTo>
                <a:cubicBezTo>
                  <a:pt x="1018" y="99"/>
                  <a:pt x="1020" y="98"/>
                  <a:pt x="1021" y="98"/>
                </a:cubicBezTo>
                <a:cubicBezTo>
                  <a:pt x="1022" y="97"/>
                  <a:pt x="1023" y="97"/>
                  <a:pt x="1024" y="97"/>
                </a:cubicBezTo>
                <a:cubicBezTo>
                  <a:pt x="1023" y="97"/>
                  <a:pt x="1022" y="97"/>
                  <a:pt x="1022" y="96"/>
                </a:cubicBezTo>
                <a:cubicBezTo>
                  <a:pt x="1022" y="95"/>
                  <a:pt x="1022" y="95"/>
                  <a:pt x="1022" y="94"/>
                </a:cubicBezTo>
                <a:cubicBezTo>
                  <a:pt x="1022" y="94"/>
                  <a:pt x="1022" y="94"/>
                  <a:pt x="1022" y="94"/>
                </a:cubicBezTo>
                <a:cubicBezTo>
                  <a:pt x="1022" y="94"/>
                  <a:pt x="1022" y="94"/>
                  <a:pt x="1022" y="93"/>
                </a:cubicBezTo>
                <a:cubicBezTo>
                  <a:pt x="1021" y="93"/>
                  <a:pt x="1021" y="92"/>
                  <a:pt x="1022" y="91"/>
                </a:cubicBezTo>
                <a:cubicBezTo>
                  <a:pt x="1022" y="91"/>
                  <a:pt x="1022" y="90"/>
                  <a:pt x="1022" y="90"/>
                </a:cubicBezTo>
                <a:cubicBezTo>
                  <a:pt x="1023" y="90"/>
                  <a:pt x="1023" y="90"/>
                  <a:pt x="1023" y="90"/>
                </a:cubicBezTo>
                <a:cubicBezTo>
                  <a:pt x="1023" y="90"/>
                  <a:pt x="1023" y="89"/>
                  <a:pt x="1023" y="89"/>
                </a:cubicBezTo>
                <a:cubicBezTo>
                  <a:pt x="1023" y="88"/>
                  <a:pt x="1023" y="88"/>
                  <a:pt x="1023" y="88"/>
                </a:cubicBezTo>
                <a:cubicBezTo>
                  <a:pt x="1024" y="87"/>
                  <a:pt x="1025" y="86"/>
                  <a:pt x="1025" y="86"/>
                </a:cubicBezTo>
                <a:cubicBezTo>
                  <a:pt x="1026" y="85"/>
                  <a:pt x="1026" y="84"/>
                  <a:pt x="1026" y="83"/>
                </a:cubicBezTo>
                <a:cubicBezTo>
                  <a:pt x="1026" y="83"/>
                  <a:pt x="1026" y="83"/>
                  <a:pt x="1026" y="83"/>
                </a:cubicBezTo>
                <a:cubicBezTo>
                  <a:pt x="1025" y="81"/>
                  <a:pt x="1025" y="80"/>
                  <a:pt x="1026" y="79"/>
                </a:cubicBezTo>
                <a:cubicBezTo>
                  <a:pt x="1027" y="78"/>
                  <a:pt x="1028" y="78"/>
                  <a:pt x="1029" y="79"/>
                </a:cubicBezTo>
                <a:cubicBezTo>
                  <a:pt x="1030" y="80"/>
                  <a:pt x="1031" y="81"/>
                  <a:pt x="1031" y="83"/>
                </a:cubicBezTo>
                <a:cubicBezTo>
                  <a:pt x="1032" y="84"/>
                  <a:pt x="1032" y="84"/>
                  <a:pt x="1033" y="84"/>
                </a:cubicBezTo>
                <a:cubicBezTo>
                  <a:pt x="1034" y="84"/>
                  <a:pt x="1035" y="84"/>
                  <a:pt x="1035" y="84"/>
                </a:cubicBezTo>
                <a:cubicBezTo>
                  <a:pt x="1036" y="84"/>
                  <a:pt x="1037" y="85"/>
                  <a:pt x="1038" y="85"/>
                </a:cubicBezTo>
                <a:cubicBezTo>
                  <a:pt x="1038" y="85"/>
                  <a:pt x="1039" y="86"/>
                  <a:pt x="1039" y="86"/>
                </a:cubicBezTo>
                <a:cubicBezTo>
                  <a:pt x="1039" y="86"/>
                  <a:pt x="1040" y="86"/>
                  <a:pt x="1040" y="85"/>
                </a:cubicBezTo>
                <a:cubicBezTo>
                  <a:pt x="1040" y="84"/>
                  <a:pt x="1041" y="84"/>
                  <a:pt x="1041" y="83"/>
                </a:cubicBezTo>
                <a:cubicBezTo>
                  <a:pt x="1041" y="83"/>
                  <a:pt x="1041" y="82"/>
                  <a:pt x="1041" y="82"/>
                </a:cubicBezTo>
                <a:cubicBezTo>
                  <a:pt x="1041" y="82"/>
                  <a:pt x="1041" y="81"/>
                  <a:pt x="1041" y="81"/>
                </a:cubicBezTo>
                <a:cubicBezTo>
                  <a:pt x="1041" y="81"/>
                  <a:pt x="1041" y="81"/>
                  <a:pt x="1040" y="82"/>
                </a:cubicBezTo>
                <a:cubicBezTo>
                  <a:pt x="1040" y="82"/>
                  <a:pt x="1040" y="83"/>
                  <a:pt x="1039" y="83"/>
                </a:cubicBezTo>
                <a:cubicBezTo>
                  <a:pt x="1039" y="83"/>
                  <a:pt x="1039" y="83"/>
                  <a:pt x="1039" y="83"/>
                </a:cubicBezTo>
                <a:cubicBezTo>
                  <a:pt x="1038" y="83"/>
                  <a:pt x="1037" y="83"/>
                  <a:pt x="1037" y="82"/>
                </a:cubicBezTo>
                <a:cubicBezTo>
                  <a:pt x="1036" y="82"/>
                  <a:pt x="1036" y="82"/>
                  <a:pt x="1036" y="82"/>
                </a:cubicBezTo>
                <a:cubicBezTo>
                  <a:pt x="1036" y="81"/>
                  <a:pt x="1035" y="81"/>
                  <a:pt x="1035" y="81"/>
                </a:cubicBezTo>
                <a:cubicBezTo>
                  <a:pt x="1035" y="81"/>
                  <a:pt x="1034" y="81"/>
                  <a:pt x="1034" y="81"/>
                </a:cubicBezTo>
                <a:cubicBezTo>
                  <a:pt x="1033" y="81"/>
                  <a:pt x="1033" y="80"/>
                  <a:pt x="1033" y="80"/>
                </a:cubicBezTo>
                <a:cubicBezTo>
                  <a:pt x="1033" y="79"/>
                  <a:pt x="1033" y="79"/>
                  <a:pt x="1033" y="78"/>
                </a:cubicBezTo>
                <a:cubicBezTo>
                  <a:pt x="1033" y="78"/>
                  <a:pt x="1033" y="78"/>
                  <a:pt x="1033" y="78"/>
                </a:cubicBezTo>
                <a:cubicBezTo>
                  <a:pt x="1031" y="78"/>
                  <a:pt x="1030" y="77"/>
                  <a:pt x="1029" y="75"/>
                </a:cubicBezTo>
                <a:cubicBezTo>
                  <a:pt x="1029" y="74"/>
                  <a:pt x="1029" y="74"/>
                  <a:pt x="1028" y="74"/>
                </a:cubicBezTo>
                <a:cubicBezTo>
                  <a:pt x="1028" y="73"/>
                  <a:pt x="1027" y="72"/>
                  <a:pt x="1027" y="71"/>
                </a:cubicBezTo>
                <a:cubicBezTo>
                  <a:pt x="1027" y="70"/>
                  <a:pt x="1028" y="69"/>
                  <a:pt x="1028" y="69"/>
                </a:cubicBezTo>
                <a:cubicBezTo>
                  <a:pt x="1028" y="69"/>
                  <a:pt x="1028" y="69"/>
                  <a:pt x="1028" y="69"/>
                </a:cubicBezTo>
                <a:cubicBezTo>
                  <a:pt x="1028" y="69"/>
                  <a:pt x="1028" y="68"/>
                  <a:pt x="1028" y="68"/>
                </a:cubicBezTo>
                <a:cubicBezTo>
                  <a:pt x="1028" y="68"/>
                  <a:pt x="1028" y="68"/>
                  <a:pt x="1029" y="68"/>
                </a:cubicBezTo>
                <a:cubicBezTo>
                  <a:pt x="1029" y="67"/>
                  <a:pt x="1029" y="67"/>
                  <a:pt x="1030" y="67"/>
                </a:cubicBezTo>
                <a:cubicBezTo>
                  <a:pt x="1030" y="67"/>
                  <a:pt x="1031" y="67"/>
                  <a:pt x="1031" y="67"/>
                </a:cubicBezTo>
                <a:cubicBezTo>
                  <a:pt x="1031" y="67"/>
                  <a:pt x="1031" y="67"/>
                  <a:pt x="1031" y="67"/>
                </a:cubicBezTo>
                <a:cubicBezTo>
                  <a:pt x="1032" y="67"/>
                  <a:pt x="1032" y="67"/>
                  <a:pt x="1032" y="67"/>
                </a:cubicBezTo>
                <a:cubicBezTo>
                  <a:pt x="1033" y="68"/>
                  <a:pt x="1035" y="68"/>
                  <a:pt x="1036" y="69"/>
                </a:cubicBezTo>
                <a:cubicBezTo>
                  <a:pt x="1036" y="69"/>
                  <a:pt x="1036" y="68"/>
                  <a:pt x="1036" y="68"/>
                </a:cubicBezTo>
                <a:cubicBezTo>
                  <a:pt x="1036" y="68"/>
                  <a:pt x="1036" y="67"/>
                  <a:pt x="1037" y="66"/>
                </a:cubicBezTo>
                <a:cubicBezTo>
                  <a:pt x="1039" y="65"/>
                  <a:pt x="1040" y="65"/>
                  <a:pt x="1041" y="66"/>
                </a:cubicBezTo>
                <a:cubicBezTo>
                  <a:pt x="1042" y="66"/>
                  <a:pt x="1043" y="66"/>
                  <a:pt x="1043" y="67"/>
                </a:cubicBezTo>
                <a:cubicBezTo>
                  <a:pt x="1044" y="67"/>
                  <a:pt x="1044" y="67"/>
                  <a:pt x="1044" y="68"/>
                </a:cubicBezTo>
                <a:cubicBezTo>
                  <a:pt x="1045" y="68"/>
                  <a:pt x="1045" y="68"/>
                  <a:pt x="1045" y="68"/>
                </a:cubicBezTo>
                <a:cubicBezTo>
                  <a:pt x="1045" y="68"/>
                  <a:pt x="1045" y="68"/>
                  <a:pt x="1045" y="68"/>
                </a:cubicBezTo>
                <a:cubicBezTo>
                  <a:pt x="1045" y="67"/>
                  <a:pt x="1045" y="66"/>
                  <a:pt x="1045" y="66"/>
                </a:cubicBezTo>
                <a:cubicBezTo>
                  <a:pt x="1046" y="65"/>
                  <a:pt x="1046" y="65"/>
                  <a:pt x="1046" y="65"/>
                </a:cubicBezTo>
                <a:cubicBezTo>
                  <a:pt x="1046" y="65"/>
                  <a:pt x="1046" y="65"/>
                  <a:pt x="1046" y="65"/>
                </a:cubicBezTo>
                <a:cubicBezTo>
                  <a:pt x="1046" y="65"/>
                  <a:pt x="1046" y="65"/>
                  <a:pt x="1046" y="65"/>
                </a:cubicBezTo>
                <a:cubicBezTo>
                  <a:pt x="1046" y="64"/>
                  <a:pt x="1046" y="64"/>
                  <a:pt x="1045" y="63"/>
                </a:cubicBezTo>
                <a:cubicBezTo>
                  <a:pt x="1045" y="63"/>
                  <a:pt x="1045" y="63"/>
                  <a:pt x="1045" y="63"/>
                </a:cubicBezTo>
                <a:cubicBezTo>
                  <a:pt x="1045" y="62"/>
                  <a:pt x="1044" y="62"/>
                  <a:pt x="1044" y="61"/>
                </a:cubicBezTo>
                <a:cubicBezTo>
                  <a:pt x="1044" y="61"/>
                  <a:pt x="1044" y="60"/>
                  <a:pt x="1043" y="60"/>
                </a:cubicBezTo>
                <a:cubicBezTo>
                  <a:pt x="1043" y="60"/>
                  <a:pt x="1043" y="59"/>
                  <a:pt x="1043" y="59"/>
                </a:cubicBezTo>
                <a:cubicBezTo>
                  <a:pt x="1043" y="59"/>
                  <a:pt x="1043" y="59"/>
                  <a:pt x="1043" y="58"/>
                </a:cubicBezTo>
                <a:cubicBezTo>
                  <a:pt x="1043" y="58"/>
                  <a:pt x="1043" y="56"/>
                  <a:pt x="1043" y="56"/>
                </a:cubicBezTo>
                <a:cubicBezTo>
                  <a:pt x="1043" y="56"/>
                  <a:pt x="1043" y="55"/>
                  <a:pt x="1043" y="55"/>
                </a:cubicBezTo>
                <a:cubicBezTo>
                  <a:pt x="1043" y="55"/>
                  <a:pt x="1043" y="54"/>
                  <a:pt x="1044" y="54"/>
                </a:cubicBezTo>
                <a:cubicBezTo>
                  <a:pt x="1045" y="53"/>
                  <a:pt x="1045" y="53"/>
                  <a:pt x="1045" y="53"/>
                </a:cubicBezTo>
                <a:cubicBezTo>
                  <a:pt x="1045" y="53"/>
                  <a:pt x="1046" y="53"/>
                  <a:pt x="1047" y="52"/>
                </a:cubicBezTo>
                <a:cubicBezTo>
                  <a:pt x="1048" y="52"/>
                  <a:pt x="1050" y="52"/>
                  <a:pt x="1052" y="53"/>
                </a:cubicBezTo>
                <a:cubicBezTo>
                  <a:pt x="1052" y="53"/>
                  <a:pt x="1052" y="53"/>
                  <a:pt x="1052" y="53"/>
                </a:cubicBezTo>
                <a:cubicBezTo>
                  <a:pt x="1052" y="53"/>
                  <a:pt x="1052" y="53"/>
                  <a:pt x="1052" y="53"/>
                </a:cubicBezTo>
                <a:cubicBezTo>
                  <a:pt x="1052" y="52"/>
                  <a:pt x="1052" y="51"/>
                  <a:pt x="1053" y="51"/>
                </a:cubicBezTo>
                <a:cubicBezTo>
                  <a:pt x="1053" y="51"/>
                  <a:pt x="1054" y="51"/>
                  <a:pt x="1054" y="51"/>
                </a:cubicBezTo>
                <a:cubicBezTo>
                  <a:pt x="1055" y="51"/>
                  <a:pt x="1055" y="51"/>
                  <a:pt x="1055" y="51"/>
                </a:cubicBezTo>
                <a:cubicBezTo>
                  <a:pt x="1055" y="51"/>
                  <a:pt x="1056" y="51"/>
                  <a:pt x="1056" y="51"/>
                </a:cubicBezTo>
                <a:cubicBezTo>
                  <a:pt x="1057" y="51"/>
                  <a:pt x="1057" y="51"/>
                  <a:pt x="1057" y="51"/>
                </a:cubicBezTo>
                <a:cubicBezTo>
                  <a:pt x="1058" y="51"/>
                  <a:pt x="1059" y="50"/>
                  <a:pt x="1060" y="50"/>
                </a:cubicBezTo>
                <a:cubicBezTo>
                  <a:pt x="1060" y="49"/>
                  <a:pt x="1060" y="49"/>
                  <a:pt x="1060" y="49"/>
                </a:cubicBezTo>
                <a:cubicBezTo>
                  <a:pt x="1061" y="49"/>
                  <a:pt x="1061" y="48"/>
                  <a:pt x="1061" y="48"/>
                </a:cubicBezTo>
                <a:cubicBezTo>
                  <a:pt x="1061" y="48"/>
                  <a:pt x="1061" y="48"/>
                  <a:pt x="1061" y="48"/>
                </a:cubicBezTo>
                <a:cubicBezTo>
                  <a:pt x="1060" y="47"/>
                  <a:pt x="1059" y="46"/>
                  <a:pt x="1059" y="46"/>
                </a:cubicBezTo>
                <a:cubicBezTo>
                  <a:pt x="1059" y="45"/>
                  <a:pt x="1058" y="45"/>
                  <a:pt x="1058" y="45"/>
                </a:cubicBezTo>
                <a:cubicBezTo>
                  <a:pt x="1057" y="45"/>
                  <a:pt x="1057" y="45"/>
                  <a:pt x="1057" y="45"/>
                </a:cubicBezTo>
                <a:cubicBezTo>
                  <a:pt x="1056" y="45"/>
                  <a:pt x="1056" y="45"/>
                  <a:pt x="1056" y="44"/>
                </a:cubicBezTo>
                <a:cubicBezTo>
                  <a:pt x="1056" y="44"/>
                  <a:pt x="1056" y="44"/>
                  <a:pt x="1055" y="44"/>
                </a:cubicBezTo>
                <a:cubicBezTo>
                  <a:pt x="1055" y="44"/>
                  <a:pt x="1055" y="44"/>
                  <a:pt x="1055" y="44"/>
                </a:cubicBezTo>
                <a:cubicBezTo>
                  <a:pt x="1055" y="44"/>
                  <a:pt x="1055" y="44"/>
                  <a:pt x="1054" y="44"/>
                </a:cubicBezTo>
                <a:cubicBezTo>
                  <a:pt x="1054" y="44"/>
                  <a:pt x="1053" y="44"/>
                  <a:pt x="1053" y="44"/>
                </a:cubicBezTo>
                <a:cubicBezTo>
                  <a:pt x="1052" y="44"/>
                  <a:pt x="1052" y="44"/>
                  <a:pt x="1052" y="44"/>
                </a:cubicBezTo>
                <a:cubicBezTo>
                  <a:pt x="1052" y="44"/>
                  <a:pt x="1052" y="44"/>
                  <a:pt x="1052" y="44"/>
                </a:cubicBezTo>
                <a:cubicBezTo>
                  <a:pt x="1051" y="44"/>
                  <a:pt x="1051" y="45"/>
                  <a:pt x="1051" y="45"/>
                </a:cubicBezTo>
                <a:cubicBezTo>
                  <a:pt x="1050" y="45"/>
                  <a:pt x="1049" y="44"/>
                  <a:pt x="1049" y="44"/>
                </a:cubicBezTo>
                <a:cubicBezTo>
                  <a:pt x="1048" y="42"/>
                  <a:pt x="1049" y="41"/>
                  <a:pt x="1049" y="41"/>
                </a:cubicBezTo>
                <a:cubicBezTo>
                  <a:pt x="1049" y="41"/>
                  <a:pt x="1050" y="41"/>
                  <a:pt x="1050" y="41"/>
                </a:cubicBezTo>
                <a:cubicBezTo>
                  <a:pt x="1050" y="40"/>
                  <a:pt x="1051" y="40"/>
                  <a:pt x="1051" y="39"/>
                </a:cubicBezTo>
                <a:cubicBezTo>
                  <a:pt x="1052" y="39"/>
                  <a:pt x="1052" y="39"/>
                  <a:pt x="1052" y="39"/>
                </a:cubicBezTo>
                <a:cubicBezTo>
                  <a:pt x="1052" y="39"/>
                  <a:pt x="1052" y="38"/>
                  <a:pt x="1053" y="38"/>
                </a:cubicBezTo>
                <a:cubicBezTo>
                  <a:pt x="1054" y="37"/>
                  <a:pt x="1055" y="37"/>
                  <a:pt x="1057" y="38"/>
                </a:cubicBezTo>
                <a:cubicBezTo>
                  <a:pt x="1057" y="38"/>
                  <a:pt x="1057" y="38"/>
                  <a:pt x="1057" y="38"/>
                </a:cubicBezTo>
                <a:cubicBezTo>
                  <a:pt x="1058" y="38"/>
                  <a:pt x="1058" y="38"/>
                  <a:pt x="1058" y="38"/>
                </a:cubicBezTo>
                <a:cubicBezTo>
                  <a:pt x="1059" y="38"/>
                  <a:pt x="1060" y="38"/>
                  <a:pt x="1061" y="38"/>
                </a:cubicBezTo>
                <a:cubicBezTo>
                  <a:pt x="1062" y="39"/>
                  <a:pt x="1063" y="40"/>
                  <a:pt x="1064" y="41"/>
                </a:cubicBezTo>
                <a:cubicBezTo>
                  <a:pt x="1064" y="41"/>
                  <a:pt x="1064" y="41"/>
                  <a:pt x="1064" y="41"/>
                </a:cubicBezTo>
                <a:cubicBezTo>
                  <a:pt x="1064" y="42"/>
                  <a:pt x="1066" y="44"/>
                  <a:pt x="1067" y="45"/>
                </a:cubicBezTo>
                <a:cubicBezTo>
                  <a:pt x="1069" y="46"/>
                  <a:pt x="1070" y="47"/>
                  <a:pt x="1070" y="50"/>
                </a:cubicBezTo>
                <a:cubicBezTo>
                  <a:pt x="1070" y="50"/>
                  <a:pt x="1069" y="51"/>
                  <a:pt x="1069" y="51"/>
                </a:cubicBezTo>
                <a:cubicBezTo>
                  <a:pt x="1069" y="51"/>
                  <a:pt x="1069" y="52"/>
                  <a:pt x="1069" y="52"/>
                </a:cubicBezTo>
                <a:cubicBezTo>
                  <a:pt x="1069" y="53"/>
                  <a:pt x="1069" y="53"/>
                  <a:pt x="1069" y="54"/>
                </a:cubicBezTo>
                <a:cubicBezTo>
                  <a:pt x="1069" y="54"/>
                  <a:pt x="1069" y="54"/>
                  <a:pt x="1069" y="54"/>
                </a:cubicBezTo>
                <a:cubicBezTo>
                  <a:pt x="1069" y="55"/>
                  <a:pt x="1069" y="56"/>
                  <a:pt x="1069" y="57"/>
                </a:cubicBezTo>
                <a:cubicBezTo>
                  <a:pt x="1069" y="57"/>
                  <a:pt x="1069" y="57"/>
                  <a:pt x="1069" y="58"/>
                </a:cubicBezTo>
                <a:cubicBezTo>
                  <a:pt x="1069" y="58"/>
                  <a:pt x="1069" y="58"/>
                  <a:pt x="1069" y="58"/>
                </a:cubicBezTo>
                <a:cubicBezTo>
                  <a:pt x="1069" y="59"/>
                  <a:pt x="1069" y="59"/>
                  <a:pt x="1069" y="60"/>
                </a:cubicBezTo>
                <a:cubicBezTo>
                  <a:pt x="1068" y="62"/>
                  <a:pt x="1068" y="64"/>
                  <a:pt x="1068" y="66"/>
                </a:cubicBezTo>
                <a:cubicBezTo>
                  <a:pt x="1068" y="66"/>
                  <a:pt x="1068" y="67"/>
                  <a:pt x="1068" y="68"/>
                </a:cubicBezTo>
                <a:cubicBezTo>
                  <a:pt x="1068" y="68"/>
                  <a:pt x="1069" y="69"/>
                  <a:pt x="1069" y="69"/>
                </a:cubicBezTo>
                <a:cubicBezTo>
                  <a:pt x="1069" y="70"/>
                  <a:pt x="1069" y="71"/>
                  <a:pt x="1069" y="72"/>
                </a:cubicBezTo>
                <a:cubicBezTo>
                  <a:pt x="1069" y="73"/>
                  <a:pt x="1069" y="73"/>
                  <a:pt x="1069" y="73"/>
                </a:cubicBezTo>
                <a:cubicBezTo>
                  <a:pt x="1069" y="73"/>
                  <a:pt x="1069" y="73"/>
                  <a:pt x="1069" y="73"/>
                </a:cubicBezTo>
                <a:cubicBezTo>
                  <a:pt x="1069" y="76"/>
                  <a:pt x="1070" y="76"/>
                  <a:pt x="1070" y="76"/>
                </a:cubicBezTo>
                <a:cubicBezTo>
                  <a:pt x="1070" y="76"/>
                  <a:pt x="1071" y="76"/>
                  <a:pt x="1071" y="76"/>
                </a:cubicBezTo>
                <a:cubicBezTo>
                  <a:pt x="1072" y="76"/>
                  <a:pt x="1074" y="75"/>
                  <a:pt x="1075" y="76"/>
                </a:cubicBezTo>
                <a:cubicBezTo>
                  <a:pt x="1076" y="77"/>
                  <a:pt x="1077" y="78"/>
                  <a:pt x="1077" y="79"/>
                </a:cubicBezTo>
                <a:cubicBezTo>
                  <a:pt x="1078" y="79"/>
                  <a:pt x="1078" y="80"/>
                  <a:pt x="1077" y="81"/>
                </a:cubicBezTo>
                <a:cubicBezTo>
                  <a:pt x="1077" y="81"/>
                  <a:pt x="1077" y="82"/>
                  <a:pt x="1077" y="82"/>
                </a:cubicBezTo>
                <a:cubicBezTo>
                  <a:pt x="1077" y="82"/>
                  <a:pt x="1077" y="82"/>
                  <a:pt x="1077" y="82"/>
                </a:cubicBezTo>
                <a:cubicBezTo>
                  <a:pt x="1077" y="83"/>
                  <a:pt x="1077" y="84"/>
                  <a:pt x="1077" y="85"/>
                </a:cubicBezTo>
                <a:cubicBezTo>
                  <a:pt x="1077" y="86"/>
                  <a:pt x="1076" y="86"/>
                  <a:pt x="1076" y="87"/>
                </a:cubicBezTo>
                <a:cubicBezTo>
                  <a:pt x="1076" y="87"/>
                  <a:pt x="1076" y="87"/>
                  <a:pt x="1076" y="87"/>
                </a:cubicBezTo>
                <a:cubicBezTo>
                  <a:pt x="1076" y="88"/>
                  <a:pt x="1075" y="89"/>
                  <a:pt x="1076" y="90"/>
                </a:cubicBezTo>
                <a:cubicBezTo>
                  <a:pt x="1076" y="90"/>
                  <a:pt x="1076" y="90"/>
                  <a:pt x="1077" y="88"/>
                </a:cubicBezTo>
                <a:cubicBezTo>
                  <a:pt x="1077" y="88"/>
                  <a:pt x="1077" y="88"/>
                  <a:pt x="1077" y="87"/>
                </a:cubicBezTo>
                <a:cubicBezTo>
                  <a:pt x="1077" y="87"/>
                  <a:pt x="1077" y="87"/>
                  <a:pt x="1077" y="86"/>
                </a:cubicBezTo>
                <a:cubicBezTo>
                  <a:pt x="1077" y="85"/>
                  <a:pt x="1078" y="85"/>
                  <a:pt x="1078" y="84"/>
                </a:cubicBezTo>
                <a:cubicBezTo>
                  <a:pt x="1078" y="84"/>
                  <a:pt x="1078" y="84"/>
                  <a:pt x="1078" y="84"/>
                </a:cubicBezTo>
                <a:cubicBezTo>
                  <a:pt x="1078" y="83"/>
                  <a:pt x="1079" y="81"/>
                  <a:pt x="1081" y="81"/>
                </a:cubicBezTo>
                <a:cubicBezTo>
                  <a:pt x="1081" y="81"/>
                  <a:pt x="1081" y="81"/>
                  <a:pt x="1081" y="81"/>
                </a:cubicBezTo>
                <a:cubicBezTo>
                  <a:pt x="1083" y="81"/>
                  <a:pt x="1084" y="82"/>
                  <a:pt x="1084" y="83"/>
                </a:cubicBezTo>
                <a:cubicBezTo>
                  <a:pt x="1085" y="85"/>
                  <a:pt x="1084" y="86"/>
                  <a:pt x="1084" y="86"/>
                </a:cubicBezTo>
                <a:cubicBezTo>
                  <a:pt x="1084" y="87"/>
                  <a:pt x="1083" y="87"/>
                  <a:pt x="1083" y="87"/>
                </a:cubicBezTo>
                <a:cubicBezTo>
                  <a:pt x="1083" y="88"/>
                  <a:pt x="1083" y="88"/>
                  <a:pt x="1083" y="88"/>
                </a:cubicBezTo>
                <a:cubicBezTo>
                  <a:pt x="1083" y="89"/>
                  <a:pt x="1083" y="90"/>
                  <a:pt x="1081" y="91"/>
                </a:cubicBezTo>
                <a:cubicBezTo>
                  <a:pt x="1081" y="91"/>
                  <a:pt x="1081" y="91"/>
                  <a:pt x="1081" y="91"/>
                </a:cubicBezTo>
                <a:cubicBezTo>
                  <a:pt x="1080" y="91"/>
                  <a:pt x="1080" y="92"/>
                  <a:pt x="1080" y="92"/>
                </a:cubicBezTo>
                <a:cubicBezTo>
                  <a:pt x="1080" y="92"/>
                  <a:pt x="1080" y="92"/>
                  <a:pt x="1080" y="92"/>
                </a:cubicBezTo>
                <a:cubicBezTo>
                  <a:pt x="1080" y="92"/>
                  <a:pt x="1080" y="92"/>
                  <a:pt x="1080" y="92"/>
                </a:cubicBezTo>
                <a:cubicBezTo>
                  <a:pt x="1080" y="92"/>
                  <a:pt x="1080" y="92"/>
                  <a:pt x="1080" y="92"/>
                </a:cubicBezTo>
                <a:cubicBezTo>
                  <a:pt x="1080" y="92"/>
                  <a:pt x="1080" y="92"/>
                  <a:pt x="1080" y="92"/>
                </a:cubicBezTo>
                <a:cubicBezTo>
                  <a:pt x="1081" y="92"/>
                  <a:pt x="1081" y="92"/>
                  <a:pt x="1082" y="92"/>
                </a:cubicBezTo>
                <a:cubicBezTo>
                  <a:pt x="1082" y="93"/>
                  <a:pt x="1082" y="94"/>
                  <a:pt x="1082" y="94"/>
                </a:cubicBezTo>
                <a:cubicBezTo>
                  <a:pt x="1082" y="95"/>
                  <a:pt x="1082" y="95"/>
                  <a:pt x="1082" y="96"/>
                </a:cubicBezTo>
                <a:cubicBezTo>
                  <a:pt x="1082" y="96"/>
                  <a:pt x="1082" y="96"/>
                  <a:pt x="1082" y="97"/>
                </a:cubicBezTo>
                <a:cubicBezTo>
                  <a:pt x="1082" y="97"/>
                  <a:pt x="1082" y="98"/>
                  <a:pt x="1082" y="98"/>
                </a:cubicBezTo>
                <a:cubicBezTo>
                  <a:pt x="1082" y="99"/>
                  <a:pt x="1081" y="100"/>
                  <a:pt x="1081" y="100"/>
                </a:cubicBezTo>
                <a:cubicBezTo>
                  <a:pt x="1080" y="102"/>
                  <a:pt x="1079" y="103"/>
                  <a:pt x="1078" y="104"/>
                </a:cubicBezTo>
                <a:cubicBezTo>
                  <a:pt x="1078" y="104"/>
                  <a:pt x="1077" y="105"/>
                  <a:pt x="1077" y="105"/>
                </a:cubicBezTo>
                <a:cubicBezTo>
                  <a:pt x="1077" y="105"/>
                  <a:pt x="1077" y="105"/>
                  <a:pt x="1077" y="105"/>
                </a:cubicBezTo>
                <a:cubicBezTo>
                  <a:pt x="1077" y="106"/>
                  <a:pt x="1076" y="106"/>
                  <a:pt x="1076" y="106"/>
                </a:cubicBezTo>
                <a:cubicBezTo>
                  <a:pt x="1075" y="106"/>
                  <a:pt x="1075" y="106"/>
                  <a:pt x="1075" y="106"/>
                </a:cubicBezTo>
                <a:cubicBezTo>
                  <a:pt x="1074" y="107"/>
                  <a:pt x="1073" y="107"/>
                  <a:pt x="1072" y="107"/>
                </a:cubicBezTo>
                <a:cubicBezTo>
                  <a:pt x="1071" y="108"/>
                  <a:pt x="1070" y="108"/>
                  <a:pt x="1070" y="109"/>
                </a:cubicBezTo>
                <a:cubicBezTo>
                  <a:pt x="1070" y="109"/>
                  <a:pt x="1070" y="109"/>
                  <a:pt x="1071" y="109"/>
                </a:cubicBezTo>
                <a:cubicBezTo>
                  <a:pt x="1071" y="109"/>
                  <a:pt x="1072" y="108"/>
                  <a:pt x="1072" y="108"/>
                </a:cubicBezTo>
                <a:cubicBezTo>
                  <a:pt x="1073" y="108"/>
                  <a:pt x="1073" y="108"/>
                  <a:pt x="1074" y="108"/>
                </a:cubicBezTo>
                <a:cubicBezTo>
                  <a:pt x="1074" y="108"/>
                  <a:pt x="1074" y="108"/>
                  <a:pt x="1074" y="108"/>
                </a:cubicBezTo>
                <a:cubicBezTo>
                  <a:pt x="1075" y="108"/>
                  <a:pt x="1075" y="107"/>
                  <a:pt x="1076" y="107"/>
                </a:cubicBezTo>
                <a:cubicBezTo>
                  <a:pt x="1077" y="107"/>
                  <a:pt x="1077" y="107"/>
                  <a:pt x="1077" y="108"/>
                </a:cubicBezTo>
                <a:cubicBezTo>
                  <a:pt x="1078" y="108"/>
                  <a:pt x="1078" y="108"/>
                  <a:pt x="1078" y="108"/>
                </a:cubicBezTo>
                <a:cubicBezTo>
                  <a:pt x="1078" y="109"/>
                  <a:pt x="1079" y="109"/>
                  <a:pt x="1079" y="110"/>
                </a:cubicBezTo>
                <a:cubicBezTo>
                  <a:pt x="1079" y="110"/>
                  <a:pt x="1079" y="110"/>
                  <a:pt x="1079" y="110"/>
                </a:cubicBezTo>
                <a:cubicBezTo>
                  <a:pt x="1080" y="110"/>
                  <a:pt x="1080" y="111"/>
                  <a:pt x="1080" y="111"/>
                </a:cubicBezTo>
                <a:cubicBezTo>
                  <a:pt x="1080" y="112"/>
                  <a:pt x="1080" y="112"/>
                  <a:pt x="1080" y="113"/>
                </a:cubicBezTo>
                <a:cubicBezTo>
                  <a:pt x="1080" y="112"/>
                  <a:pt x="1081" y="112"/>
                  <a:pt x="1082" y="112"/>
                </a:cubicBezTo>
                <a:cubicBezTo>
                  <a:pt x="1082" y="112"/>
                  <a:pt x="1082" y="112"/>
                  <a:pt x="1082" y="112"/>
                </a:cubicBezTo>
                <a:cubicBezTo>
                  <a:pt x="1082" y="112"/>
                  <a:pt x="1083" y="112"/>
                  <a:pt x="1083" y="113"/>
                </a:cubicBezTo>
                <a:cubicBezTo>
                  <a:pt x="1083" y="113"/>
                  <a:pt x="1083" y="113"/>
                  <a:pt x="1083" y="113"/>
                </a:cubicBezTo>
                <a:cubicBezTo>
                  <a:pt x="1083" y="114"/>
                  <a:pt x="1083" y="114"/>
                  <a:pt x="1083" y="115"/>
                </a:cubicBezTo>
                <a:cubicBezTo>
                  <a:pt x="1083" y="116"/>
                  <a:pt x="1083" y="116"/>
                  <a:pt x="1083" y="116"/>
                </a:cubicBezTo>
                <a:cubicBezTo>
                  <a:pt x="1083" y="117"/>
                  <a:pt x="1083" y="117"/>
                  <a:pt x="1082" y="118"/>
                </a:cubicBezTo>
                <a:cubicBezTo>
                  <a:pt x="1083" y="118"/>
                  <a:pt x="1083" y="119"/>
                  <a:pt x="1083" y="119"/>
                </a:cubicBezTo>
                <a:cubicBezTo>
                  <a:pt x="1083" y="119"/>
                  <a:pt x="1083" y="119"/>
                  <a:pt x="1083" y="119"/>
                </a:cubicBezTo>
                <a:cubicBezTo>
                  <a:pt x="1084" y="120"/>
                  <a:pt x="1084" y="121"/>
                  <a:pt x="1084" y="122"/>
                </a:cubicBezTo>
                <a:cubicBezTo>
                  <a:pt x="1084" y="123"/>
                  <a:pt x="1083" y="127"/>
                  <a:pt x="1081" y="127"/>
                </a:cubicBezTo>
                <a:cubicBezTo>
                  <a:pt x="1080" y="127"/>
                  <a:pt x="1080" y="127"/>
                  <a:pt x="1080" y="127"/>
                </a:cubicBezTo>
                <a:cubicBezTo>
                  <a:pt x="1080" y="127"/>
                  <a:pt x="1079" y="127"/>
                  <a:pt x="1079" y="128"/>
                </a:cubicBezTo>
                <a:cubicBezTo>
                  <a:pt x="1079" y="128"/>
                  <a:pt x="1078" y="128"/>
                  <a:pt x="1077" y="129"/>
                </a:cubicBezTo>
                <a:cubicBezTo>
                  <a:pt x="1077" y="129"/>
                  <a:pt x="1076" y="129"/>
                  <a:pt x="1076" y="129"/>
                </a:cubicBezTo>
                <a:cubicBezTo>
                  <a:pt x="1075" y="129"/>
                  <a:pt x="1075" y="129"/>
                  <a:pt x="1075" y="129"/>
                </a:cubicBezTo>
                <a:cubicBezTo>
                  <a:pt x="1075" y="129"/>
                  <a:pt x="1075" y="129"/>
                  <a:pt x="1075" y="129"/>
                </a:cubicBezTo>
                <a:cubicBezTo>
                  <a:pt x="1075" y="129"/>
                  <a:pt x="1074" y="129"/>
                  <a:pt x="1074" y="129"/>
                </a:cubicBezTo>
                <a:cubicBezTo>
                  <a:pt x="1074" y="129"/>
                  <a:pt x="1074" y="129"/>
                  <a:pt x="1074" y="129"/>
                </a:cubicBezTo>
                <a:cubicBezTo>
                  <a:pt x="1075" y="129"/>
                  <a:pt x="1075" y="129"/>
                  <a:pt x="1075" y="130"/>
                </a:cubicBezTo>
                <a:cubicBezTo>
                  <a:pt x="1076" y="130"/>
                  <a:pt x="1076" y="130"/>
                  <a:pt x="1077" y="130"/>
                </a:cubicBezTo>
                <a:cubicBezTo>
                  <a:pt x="1077" y="130"/>
                  <a:pt x="1077" y="130"/>
                  <a:pt x="1077" y="130"/>
                </a:cubicBezTo>
                <a:cubicBezTo>
                  <a:pt x="1078" y="131"/>
                  <a:pt x="1078" y="131"/>
                  <a:pt x="1078" y="131"/>
                </a:cubicBezTo>
                <a:cubicBezTo>
                  <a:pt x="1078" y="131"/>
                  <a:pt x="1078" y="131"/>
                  <a:pt x="1079" y="132"/>
                </a:cubicBezTo>
                <a:cubicBezTo>
                  <a:pt x="1079" y="132"/>
                  <a:pt x="1079" y="132"/>
                  <a:pt x="1079" y="133"/>
                </a:cubicBezTo>
                <a:cubicBezTo>
                  <a:pt x="1079" y="133"/>
                  <a:pt x="1079" y="133"/>
                  <a:pt x="1079" y="133"/>
                </a:cubicBezTo>
                <a:cubicBezTo>
                  <a:pt x="1079" y="133"/>
                  <a:pt x="1080" y="133"/>
                  <a:pt x="1080" y="133"/>
                </a:cubicBezTo>
                <a:cubicBezTo>
                  <a:pt x="1080" y="133"/>
                  <a:pt x="1080" y="134"/>
                  <a:pt x="1079" y="134"/>
                </a:cubicBezTo>
                <a:cubicBezTo>
                  <a:pt x="1079" y="135"/>
                  <a:pt x="1079" y="135"/>
                  <a:pt x="1079" y="135"/>
                </a:cubicBezTo>
                <a:cubicBezTo>
                  <a:pt x="1079" y="135"/>
                  <a:pt x="1078" y="136"/>
                  <a:pt x="1077" y="136"/>
                </a:cubicBezTo>
                <a:cubicBezTo>
                  <a:pt x="1076" y="136"/>
                  <a:pt x="1075" y="136"/>
                  <a:pt x="1075" y="136"/>
                </a:cubicBezTo>
                <a:cubicBezTo>
                  <a:pt x="1074" y="136"/>
                  <a:pt x="1074" y="136"/>
                  <a:pt x="1073" y="136"/>
                </a:cubicBezTo>
                <a:cubicBezTo>
                  <a:pt x="1072" y="136"/>
                  <a:pt x="1070" y="137"/>
                  <a:pt x="1069" y="136"/>
                </a:cubicBezTo>
                <a:cubicBezTo>
                  <a:pt x="1068" y="136"/>
                  <a:pt x="1066" y="136"/>
                  <a:pt x="1066" y="135"/>
                </a:cubicBezTo>
                <a:cubicBezTo>
                  <a:pt x="1066" y="134"/>
                  <a:pt x="1066" y="133"/>
                  <a:pt x="1067" y="133"/>
                </a:cubicBezTo>
                <a:cubicBezTo>
                  <a:pt x="1066" y="133"/>
                  <a:pt x="1066" y="133"/>
                  <a:pt x="1065" y="132"/>
                </a:cubicBezTo>
                <a:cubicBezTo>
                  <a:pt x="1065" y="132"/>
                  <a:pt x="1065" y="132"/>
                  <a:pt x="1065" y="132"/>
                </a:cubicBezTo>
                <a:cubicBezTo>
                  <a:pt x="1065" y="133"/>
                  <a:pt x="1064" y="134"/>
                  <a:pt x="1063" y="135"/>
                </a:cubicBezTo>
                <a:cubicBezTo>
                  <a:pt x="1063" y="135"/>
                  <a:pt x="1063" y="135"/>
                  <a:pt x="1062" y="136"/>
                </a:cubicBezTo>
                <a:cubicBezTo>
                  <a:pt x="1062" y="136"/>
                  <a:pt x="1062" y="136"/>
                  <a:pt x="1061" y="137"/>
                </a:cubicBezTo>
                <a:cubicBezTo>
                  <a:pt x="1060" y="138"/>
                  <a:pt x="1060" y="138"/>
                  <a:pt x="1059" y="140"/>
                </a:cubicBezTo>
                <a:cubicBezTo>
                  <a:pt x="1059" y="140"/>
                  <a:pt x="1059" y="140"/>
                  <a:pt x="1059" y="141"/>
                </a:cubicBezTo>
                <a:cubicBezTo>
                  <a:pt x="1059" y="141"/>
                  <a:pt x="1059" y="142"/>
                  <a:pt x="1058" y="143"/>
                </a:cubicBezTo>
                <a:cubicBezTo>
                  <a:pt x="1058" y="143"/>
                  <a:pt x="1057" y="144"/>
                  <a:pt x="1057" y="144"/>
                </a:cubicBezTo>
                <a:cubicBezTo>
                  <a:pt x="1057" y="144"/>
                  <a:pt x="1057" y="144"/>
                  <a:pt x="1056" y="143"/>
                </a:cubicBezTo>
                <a:cubicBezTo>
                  <a:pt x="1055" y="142"/>
                  <a:pt x="1054" y="140"/>
                  <a:pt x="1055" y="138"/>
                </a:cubicBezTo>
                <a:cubicBezTo>
                  <a:pt x="1055" y="138"/>
                  <a:pt x="1055" y="137"/>
                  <a:pt x="1055" y="137"/>
                </a:cubicBezTo>
                <a:cubicBezTo>
                  <a:pt x="1055" y="136"/>
                  <a:pt x="1056" y="135"/>
                  <a:pt x="1056" y="133"/>
                </a:cubicBezTo>
                <a:cubicBezTo>
                  <a:pt x="1057" y="133"/>
                  <a:pt x="1057" y="133"/>
                  <a:pt x="1057" y="133"/>
                </a:cubicBezTo>
                <a:cubicBezTo>
                  <a:pt x="1058" y="132"/>
                  <a:pt x="1058" y="132"/>
                  <a:pt x="1058" y="131"/>
                </a:cubicBezTo>
                <a:cubicBezTo>
                  <a:pt x="1058" y="131"/>
                  <a:pt x="1058" y="130"/>
                  <a:pt x="1058" y="130"/>
                </a:cubicBezTo>
                <a:cubicBezTo>
                  <a:pt x="1057" y="131"/>
                  <a:pt x="1056" y="132"/>
                  <a:pt x="1056" y="133"/>
                </a:cubicBezTo>
                <a:cubicBezTo>
                  <a:pt x="1056" y="133"/>
                  <a:pt x="1055" y="134"/>
                  <a:pt x="1055" y="135"/>
                </a:cubicBezTo>
                <a:cubicBezTo>
                  <a:pt x="1055" y="135"/>
                  <a:pt x="1054" y="135"/>
                  <a:pt x="1054" y="135"/>
                </a:cubicBezTo>
                <a:cubicBezTo>
                  <a:pt x="1054" y="136"/>
                  <a:pt x="1053" y="136"/>
                  <a:pt x="1053" y="136"/>
                </a:cubicBezTo>
                <a:cubicBezTo>
                  <a:pt x="1053" y="136"/>
                  <a:pt x="1053" y="137"/>
                  <a:pt x="1053" y="137"/>
                </a:cubicBezTo>
                <a:cubicBezTo>
                  <a:pt x="1053" y="137"/>
                  <a:pt x="1054" y="138"/>
                  <a:pt x="1054" y="138"/>
                </a:cubicBezTo>
                <a:cubicBezTo>
                  <a:pt x="1054" y="139"/>
                  <a:pt x="1054" y="140"/>
                  <a:pt x="1054" y="141"/>
                </a:cubicBezTo>
                <a:cubicBezTo>
                  <a:pt x="1053" y="141"/>
                  <a:pt x="1053" y="141"/>
                  <a:pt x="1054" y="142"/>
                </a:cubicBezTo>
                <a:cubicBezTo>
                  <a:pt x="1056" y="143"/>
                  <a:pt x="1054" y="145"/>
                  <a:pt x="1054" y="146"/>
                </a:cubicBezTo>
                <a:cubicBezTo>
                  <a:pt x="1053" y="148"/>
                  <a:pt x="1052" y="148"/>
                  <a:pt x="1050" y="148"/>
                </a:cubicBezTo>
                <a:cubicBezTo>
                  <a:pt x="1050" y="148"/>
                  <a:pt x="1050" y="148"/>
                  <a:pt x="1050" y="148"/>
                </a:cubicBezTo>
                <a:cubicBezTo>
                  <a:pt x="1049" y="148"/>
                  <a:pt x="1049" y="148"/>
                  <a:pt x="1049" y="147"/>
                </a:cubicBezTo>
                <a:cubicBezTo>
                  <a:pt x="1049" y="147"/>
                  <a:pt x="1049" y="146"/>
                  <a:pt x="1049" y="146"/>
                </a:cubicBezTo>
                <a:cubicBezTo>
                  <a:pt x="1049" y="146"/>
                  <a:pt x="1049" y="146"/>
                  <a:pt x="1049" y="146"/>
                </a:cubicBezTo>
                <a:cubicBezTo>
                  <a:pt x="1049" y="145"/>
                  <a:pt x="1049" y="145"/>
                  <a:pt x="1049" y="145"/>
                </a:cubicBezTo>
                <a:cubicBezTo>
                  <a:pt x="1048" y="145"/>
                  <a:pt x="1048" y="145"/>
                  <a:pt x="1048" y="146"/>
                </a:cubicBezTo>
                <a:cubicBezTo>
                  <a:pt x="1048" y="147"/>
                  <a:pt x="1047" y="149"/>
                  <a:pt x="1047" y="150"/>
                </a:cubicBezTo>
                <a:cubicBezTo>
                  <a:pt x="1046" y="151"/>
                  <a:pt x="1045" y="152"/>
                  <a:pt x="1044" y="153"/>
                </a:cubicBezTo>
                <a:cubicBezTo>
                  <a:pt x="1044" y="154"/>
                  <a:pt x="1044" y="154"/>
                  <a:pt x="1044" y="154"/>
                </a:cubicBezTo>
                <a:cubicBezTo>
                  <a:pt x="1044" y="154"/>
                  <a:pt x="1044" y="154"/>
                  <a:pt x="1044" y="154"/>
                </a:cubicBezTo>
                <a:cubicBezTo>
                  <a:pt x="1043" y="155"/>
                  <a:pt x="1043" y="156"/>
                  <a:pt x="1041" y="156"/>
                </a:cubicBezTo>
                <a:cubicBezTo>
                  <a:pt x="1041" y="156"/>
                  <a:pt x="1041" y="156"/>
                  <a:pt x="1041" y="156"/>
                </a:cubicBezTo>
                <a:cubicBezTo>
                  <a:pt x="1041" y="156"/>
                  <a:pt x="1040" y="156"/>
                  <a:pt x="1040" y="156"/>
                </a:cubicBezTo>
                <a:cubicBezTo>
                  <a:pt x="1039" y="155"/>
                  <a:pt x="1039" y="153"/>
                  <a:pt x="1039" y="152"/>
                </a:cubicBezTo>
                <a:cubicBezTo>
                  <a:pt x="1039" y="152"/>
                  <a:pt x="1039" y="151"/>
                  <a:pt x="1039" y="151"/>
                </a:cubicBezTo>
                <a:cubicBezTo>
                  <a:pt x="1039" y="151"/>
                  <a:pt x="1039" y="151"/>
                  <a:pt x="1039" y="151"/>
                </a:cubicBezTo>
                <a:cubicBezTo>
                  <a:pt x="1039" y="151"/>
                  <a:pt x="1039" y="150"/>
                  <a:pt x="1039" y="150"/>
                </a:cubicBezTo>
                <a:cubicBezTo>
                  <a:pt x="1039" y="151"/>
                  <a:pt x="1039" y="152"/>
                  <a:pt x="1039" y="152"/>
                </a:cubicBezTo>
                <a:cubicBezTo>
                  <a:pt x="1038" y="154"/>
                  <a:pt x="1038" y="154"/>
                  <a:pt x="1037" y="155"/>
                </a:cubicBezTo>
                <a:cubicBezTo>
                  <a:pt x="1036" y="155"/>
                  <a:pt x="1036" y="154"/>
                  <a:pt x="1035" y="154"/>
                </a:cubicBezTo>
                <a:cubicBezTo>
                  <a:pt x="1035" y="153"/>
                  <a:pt x="1035" y="152"/>
                  <a:pt x="1035" y="152"/>
                </a:cubicBezTo>
                <a:cubicBezTo>
                  <a:pt x="1035" y="151"/>
                  <a:pt x="1035" y="151"/>
                  <a:pt x="1034" y="151"/>
                </a:cubicBezTo>
                <a:cubicBezTo>
                  <a:pt x="1034" y="151"/>
                  <a:pt x="1034" y="151"/>
                  <a:pt x="1034" y="151"/>
                </a:cubicBezTo>
                <a:cubicBezTo>
                  <a:pt x="1034" y="151"/>
                  <a:pt x="1034" y="151"/>
                  <a:pt x="1034" y="151"/>
                </a:cubicBezTo>
                <a:cubicBezTo>
                  <a:pt x="1034" y="152"/>
                  <a:pt x="1034" y="152"/>
                  <a:pt x="1033" y="153"/>
                </a:cubicBezTo>
                <a:cubicBezTo>
                  <a:pt x="1032" y="153"/>
                  <a:pt x="1032" y="154"/>
                  <a:pt x="1031" y="154"/>
                </a:cubicBezTo>
                <a:cubicBezTo>
                  <a:pt x="1031" y="154"/>
                  <a:pt x="1030" y="154"/>
                  <a:pt x="1030" y="154"/>
                </a:cubicBezTo>
                <a:cubicBezTo>
                  <a:pt x="1030" y="154"/>
                  <a:pt x="1029" y="153"/>
                  <a:pt x="1029" y="153"/>
                </a:cubicBezTo>
                <a:cubicBezTo>
                  <a:pt x="1029" y="153"/>
                  <a:pt x="1028" y="153"/>
                  <a:pt x="1028" y="153"/>
                </a:cubicBezTo>
                <a:cubicBezTo>
                  <a:pt x="1028" y="153"/>
                  <a:pt x="1028" y="153"/>
                  <a:pt x="1028" y="153"/>
                </a:cubicBezTo>
                <a:cubicBezTo>
                  <a:pt x="1028" y="153"/>
                  <a:pt x="1027" y="153"/>
                  <a:pt x="1026" y="153"/>
                </a:cubicBezTo>
                <a:cubicBezTo>
                  <a:pt x="1026" y="152"/>
                  <a:pt x="1026" y="152"/>
                  <a:pt x="1025" y="152"/>
                </a:cubicBezTo>
                <a:cubicBezTo>
                  <a:pt x="1025" y="152"/>
                  <a:pt x="1025" y="151"/>
                  <a:pt x="1025" y="151"/>
                </a:cubicBezTo>
                <a:cubicBezTo>
                  <a:pt x="1025" y="151"/>
                  <a:pt x="1025" y="151"/>
                  <a:pt x="1024" y="151"/>
                </a:cubicBezTo>
                <a:cubicBezTo>
                  <a:pt x="1024" y="151"/>
                  <a:pt x="1024" y="151"/>
                  <a:pt x="1023" y="150"/>
                </a:cubicBezTo>
                <a:cubicBezTo>
                  <a:pt x="1023" y="150"/>
                  <a:pt x="1023" y="149"/>
                  <a:pt x="1022" y="149"/>
                </a:cubicBezTo>
                <a:cubicBezTo>
                  <a:pt x="1022" y="148"/>
                  <a:pt x="1022" y="148"/>
                  <a:pt x="1021" y="148"/>
                </a:cubicBezTo>
                <a:cubicBezTo>
                  <a:pt x="1019" y="147"/>
                  <a:pt x="1019" y="146"/>
                  <a:pt x="1019" y="145"/>
                </a:cubicBezTo>
                <a:cubicBezTo>
                  <a:pt x="1018" y="144"/>
                  <a:pt x="1018" y="144"/>
                  <a:pt x="1018" y="143"/>
                </a:cubicBezTo>
                <a:cubicBezTo>
                  <a:pt x="1018" y="143"/>
                  <a:pt x="1018" y="143"/>
                  <a:pt x="1018" y="142"/>
                </a:cubicBezTo>
                <a:cubicBezTo>
                  <a:pt x="1018" y="142"/>
                  <a:pt x="1017" y="142"/>
                  <a:pt x="1017" y="142"/>
                </a:cubicBezTo>
                <a:close/>
                <a:moveTo>
                  <a:pt x="1069" y="131"/>
                </a:moveTo>
                <a:cubicBezTo>
                  <a:pt x="1070" y="131"/>
                  <a:pt x="1070" y="130"/>
                  <a:pt x="1071" y="130"/>
                </a:cubicBezTo>
                <a:cubicBezTo>
                  <a:pt x="1071" y="130"/>
                  <a:pt x="1072" y="130"/>
                  <a:pt x="1072" y="130"/>
                </a:cubicBezTo>
                <a:cubicBezTo>
                  <a:pt x="1072" y="130"/>
                  <a:pt x="1072" y="130"/>
                  <a:pt x="1072" y="130"/>
                </a:cubicBezTo>
                <a:cubicBezTo>
                  <a:pt x="1072" y="130"/>
                  <a:pt x="1071" y="130"/>
                  <a:pt x="1071" y="130"/>
                </a:cubicBezTo>
                <a:cubicBezTo>
                  <a:pt x="1071" y="130"/>
                  <a:pt x="1071" y="130"/>
                  <a:pt x="1071" y="130"/>
                </a:cubicBezTo>
                <a:cubicBezTo>
                  <a:pt x="1071" y="130"/>
                  <a:pt x="1070" y="130"/>
                  <a:pt x="1070" y="130"/>
                </a:cubicBezTo>
                <a:cubicBezTo>
                  <a:pt x="1070" y="130"/>
                  <a:pt x="1070" y="130"/>
                  <a:pt x="1069" y="130"/>
                </a:cubicBezTo>
                <a:cubicBezTo>
                  <a:pt x="1069" y="131"/>
                  <a:pt x="1069" y="131"/>
                  <a:pt x="1069" y="131"/>
                </a:cubicBezTo>
                <a:close/>
                <a:moveTo>
                  <a:pt x="957" y="677"/>
                </a:moveTo>
                <a:cubicBezTo>
                  <a:pt x="957" y="677"/>
                  <a:pt x="957" y="677"/>
                  <a:pt x="956" y="676"/>
                </a:cubicBezTo>
                <a:cubicBezTo>
                  <a:pt x="956" y="675"/>
                  <a:pt x="955" y="674"/>
                  <a:pt x="954" y="674"/>
                </a:cubicBezTo>
                <a:cubicBezTo>
                  <a:pt x="953" y="674"/>
                  <a:pt x="953" y="674"/>
                  <a:pt x="953" y="674"/>
                </a:cubicBezTo>
                <a:cubicBezTo>
                  <a:pt x="953" y="674"/>
                  <a:pt x="953" y="674"/>
                  <a:pt x="952" y="674"/>
                </a:cubicBezTo>
                <a:cubicBezTo>
                  <a:pt x="952" y="673"/>
                  <a:pt x="952" y="673"/>
                  <a:pt x="952" y="673"/>
                </a:cubicBezTo>
                <a:cubicBezTo>
                  <a:pt x="952" y="673"/>
                  <a:pt x="951" y="673"/>
                  <a:pt x="950" y="673"/>
                </a:cubicBezTo>
                <a:cubicBezTo>
                  <a:pt x="950" y="673"/>
                  <a:pt x="950" y="673"/>
                  <a:pt x="950" y="673"/>
                </a:cubicBezTo>
                <a:cubicBezTo>
                  <a:pt x="949" y="673"/>
                  <a:pt x="949" y="674"/>
                  <a:pt x="949" y="674"/>
                </a:cubicBezTo>
                <a:cubicBezTo>
                  <a:pt x="949" y="674"/>
                  <a:pt x="949" y="674"/>
                  <a:pt x="949" y="674"/>
                </a:cubicBezTo>
                <a:cubicBezTo>
                  <a:pt x="949" y="674"/>
                  <a:pt x="948" y="675"/>
                  <a:pt x="948" y="675"/>
                </a:cubicBezTo>
                <a:cubicBezTo>
                  <a:pt x="947" y="676"/>
                  <a:pt x="946" y="677"/>
                  <a:pt x="945" y="678"/>
                </a:cubicBezTo>
                <a:cubicBezTo>
                  <a:pt x="945" y="679"/>
                  <a:pt x="946" y="680"/>
                  <a:pt x="947" y="680"/>
                </a:cubicBezTo>
                <a:cubicBezTo>
                  <a:pt x="947" y="681"/>
                  <a:pt x="948" y="681"/>
                  <a:pt x="948" y="681"/>
                </a:cubicBezTo>
                <a:cubicBezTo>
                  <a:pt x="948" y="681"/>
                  <a:pt x="948" y="681"/>
                  <a:pt x="948" y="681"/>
                </a:cubicBezTo>
                <a:cubicBezTo>
                  <a:pt x="949" y="681"/>
                  <a:pt x="949" y="681"/>
                  <a:pt x="949" y="681"/>
                </a:cubicBezTo>
                <a:cubicBezTo>
                  <a:pt x="950" y="681"/>
                  <a:pt x="950" y="681"/>
                  <a:pt x="951" y="681"/>
                </a:cubicBezTo>
                <a:cubicBezTo>
                  <a:pt x="951" y="681"/>
                  <a:pt x="951" y="681"/>
                  <a:pt x="952" y="681"/>
                </a:cubicBezTo>
                <a:cubicBezTo>
                  <a:pt x="952" y="681"/>
                  <a:pt x="952" y="681"/>
                  <a:pt x="952" y="681"/>
                </a:cubicBezTo>
                <a:cubicBezTo>
                  <a:pt x="953" y="681"/>
                  <a:pt x="953" y="681"/>
                  <a:pt x="953" y="681"/>
                </a:cubicBezTo>
                <a:cubicBezTo>
                  <a:pt x="954" y="681"/>
                  <a:pt x="955" y="682"/>
                  <a:pt x="956" y="682"/>
                </a:cubicBezTo>
                <a:cubicBezTo>
                  <a:pt x="956" y="682"/>
                  <a:pt x="957" y="682"/>
                  <a:pt x="957" y="682"/>
                </a:cubicBezTo>
                <a:cubicBezTo>
                  <a:pt x="957" y="682"/>
                  <a:pt x="958" y="682"/>
                  <a:pt x="958" y="681"/>
                </a:cubicBezTo>
                <a:cubicBezTo>
                  <a:pt x="959" y="681"/>
                  <a:pt x="959" y="680"/>
                  <a:pt x="959" y="680"/>
                </a:cubicBezTo>
                <a:cubicBezTo>
                  <a:pt x="959" y="678"/>
                  <a:pt x="957" y="677"/>
                  <a:pt x="957" y="677"/>
                </a:cubicBezTo>
                <a:close/>
                <a:moveTo>
                  <a:pt x="1076" y="227"/>
                </a:moveTo>
                <a:cubicBezTo>
                  <a:pt x="1076" y="226"/>
                  <a:pt x="1076" y="226"/>
                  <a:pt x="1076" y="225"/>
                </a:cubicBezTo>
                <a:cubicBezTo>
                  <a:pt x="1076" y="225"/>
                  <a:pt x="1076" y="225"/>
                  <a:pt x="1075" y="224"/>
                </a:cubicBezTo>
                <a:cubicBezTo>
                  <a:pt x="1075" y="224"/>
                  <a:pt x="1075" y="224"/>
                  <a:pt x="1075" y="224"/>
                </a:cubicBezTo>
                <a:cubicBezTo>
                  <a:pt x="1075" y="224"/>
                  <a:pt x="1075" y="224"/>
                  <a:pt x="1074" y="224"/>
                </a:cubicBezTo>
                <a:cubicBezTo>
                  <a:pt x="1074" y="224"/>
                  <a:pt x="1074" y="224"/>
                  <a:pt x="1074" y="224"/>
                </a:cubicBezTo>
                <a:cubicBezTo>
                  <a:pt x="1072" y="224"/>
                  <a:pt x="1071" y="225"/>
                  <a:pt x="1071" y="226"/>
                </a:cubicBezTo>
                <a:cubicBezTo>
                  <a:pt x="1071" y="226"/>
                  <a:pt x="1071" y="227"/>
                  <a:pt x="1071" y="227"/>
                </a:cubicBezTo>
                <a:cubicBezTo>
                  <a:pt x="1072" y="228"/>
                  <a:pt x="1073" y="228"/>
                  <a:pt x="1073" y="228"/>
                </a:cubicBezTo>
                <a:cubicBezTo>
                  <a:pt x="1073" y="228"/>
                  <a:pt x="1074" y="228"/>
                  <a:pt x="1074" y="228"/>
                </a:cubicBezTo>
                <a:cubicBezTo>
                  <a:pt x="1075" y="228"/>
                  <a:pt x="1075" y="228"/>
                  <a:pt x="1075" y="228"/>
                </a:cubicBezTo>
                <a:cubicBezTo>
                  <a:pt x="1076" y="228"/>
                  <a:pt x="1076" y="227"/>
                  <a:pt x="1076" y="227"/>
                </a:cubicBezTo>
                <a:cubicBezTo>
                  <a:pt x="1075" y="227"/>
                  <a:pt x="1075" y="227"/>
                  <a:pt x="1075" y="227"/>
                </a:cubicBezTo>
                <a:cubicBezTo>
                  <a:pt x="1075" y="227"/>
                  <a:pt x="1075" y="227"/>
                  <a:pt x="1075" y="227"/>
                </a:cubicBezTo>
                <a:lnTo>
                  <a:pt x="1076" y="227"/>
                </a:lnTo>
                <a:close/>
                <a:moveTo>
                  <a:pt x="998" y="80"/>
                </a:moveTo>
                <a:cubicBezTo>
                  <a:pt x="999" y="80"/>
                  <a:pt x="1000" y="80"/>
                  <a:pt x="1001" y="80"/>
                </a:cubicBezTo>
                <a:cubicBezTo>
                  <a:pt x="1001" y="80"/>
                  <a:pt x="1001" y="80"/>
                  <a:pt x="1001" y="80"/>
                </a:cubicBezTo>
                <a:cubicBezTo>
                  <a:pt x="1001" y="80"/>
                  <a:pt x="1001" y="80"/>
                  <a:pt x="1001" y="80"/>
                </a:cubicBezTo>
                <a:cubicBezTo>
                  <a:pt x="1000" y="81"/>
                  <a:pt x="1000" y="81"/>
                  <a:pt x="999" y="82"/>
                </a:cubicBezTo>
                <a:cubicBezTo>
                  <a:pt x="999" y="83"/>
                  <a:pt x="1000" y="85"/>
                  <a:pt x="1001" y="86"/>
                </a:cubicBezTo>
                <a:cubicBezTo>
                  <a:pt x="1002" y="86"/>
                  <a:pt x="1002" y="86"/>
                  <a:pt x="1003" y="86"/>
                </a:cubicBezTo>
                <a:cubicBezTo>
                  <a:pt x="1004" y="86"/>
                  <a:pt x="1005" y="85"/>
                  <a:pt x="1005" y="84"/>
                </a:cubicBezTo>
                <a:cubicBezTo>
                  <a:pt x="1005" y="83"/>
                  <a:pt x="1005" y="83"/>
                  <a:pt x="1006" y="82"/>
                </a:cubicBezTo>
                <a:cubicBezTo>
                  <a:pt x="1006" y="82"/>
                  <a:pt x="1006" y="81"/>
                  <a:pt x="1006" y="81"/>
                </a:cubicBezTo>
                <a:cubicBezTo>
                  <a:pt x="1006" y="81"/>
                  <a:pt x="1006" y="80"/>
                  <a:pt x="1006" y="80"/>
                </a:cubicBezTo>
                <a:cubicBezTo>
                  <a:pt x="1006" y="80"/>
                  <a:pt x="1006" y="80"/>
                  <a:pt x="1006" y="80"/>
                </a:cubicBezTo>
                <a:cubicBezTo>
                  <a:pt x="1007" y="79"/>
                  <a:pt x="1007" y="79"/>
                  <a:pt x="1007" y="79"/>
                </a:cubicBezTo>
                <a:cubicBezTo>
                  <a:pt x="1007" y="79"/>
                  <a:pt x="1008" y="79"/>
                  <a:pt x="1008" y="78"/>
                </a:cubicBezTo>
                <a:cubicBezTo>
                  <a:pt x="1009" y="77"/>
                  <a:pt x="1010" y="76"/>
                  <a:pt x="1010" y="74"/>
                </a:cubicBezTo>
                <a:cubicBezTo>
                  <a:pt x="1010" y="73"/>
                  <a:pt x="1009" y="72"/>
                  <a:pt x="1008" y="72"/>
                </a:cubicBezTo>
                <a:cubicBezTo>
                  <a:pt x="1008" y="72"/>
                  <a:pt x="1007" y="72"/>
                  <a:pt x="1006" y="72"/>
                </a:cubicBezTo>
                <a:cubicBezTo>
                  <a:pt x="1006" y="72"/>
                  <a:pt x="1006" y="72"/>
                  <a:pt x="1006" y="72"/>
                </a:cubicBezTo>
                <a:cubicBezTo>
                  <a:pt x="1006" y="72"/>
                  <a:pt x="1006" y="71"/>
                  <a:pt x="1006" y="71"/>
                </a:cubicBezTo>
                <a:cubicBezTo>
                  <a:pt x="1007" y="71"/>
                  <a:pt x="1006" y="70"/>
                  <a:pt x="1005" y="70"/>
                </a:cubicBezTo>
                <a:cubicBezTo>
                  <a:pt x="1005" y="70"/>
                  <a:pt x="1005" y="70"/>
                  <a:pt x="1005" y="70"/>
                </a:cubicBezTo>
                <a:cubicBezTo>
                  <a:pt x="1004" y="70"/>
                  <a:pt x="1003" y="71"/>
                  <a:pt x="1002" y="71"/>
                </a:cubicBezTo>
                <a:cubicBezTo>
                  <a:pt x="1002" y="71"/>
                  <a:pt x="1002" y="72"/>
                  <a:pt x="1001" y="72"/>
                </a:cubicBezTo>
                <a:cubicBezTo>
                  <a:pt x="1001" y="72"/>
                  <a:pt x="1001" y="72"/>
                  <a:pt x="1001" y="72"/>
                </a:cubicBezTo>
                <a:cubicBezTo>
                  <a:pt x="1000" y="72"/>
                  <a:pt x="1000" y="72"/>
                  <a:pt x="999" y="73"/>
                </a:cubicBezTo>
                <a:cubicBezTo>
                  <a:pt x="998" y="73"/>
                  <a:pt x="998" y="74"/>
                  <a:pt x="997" y="75"/>
                </a:cubicBezTo>
                <a:cubicBezTo>
                  <a:pt x="997" y="75"/>
                  <a:pt x="997" y="75"/>
                  <a:pt x="997" y="76"/>
                </a:cubicBezTo>
                <a:cubicBezTo>
                  <a:pt x="997" y="76"/>
                  <a:pt x="996" y="77"/>
                  <a:pt x="996" y="77"/>
                </a:cubicBezTo>
                <a:cubicBezTo>
                  <a:pt x="996" y="78"/>
                  <a:pt x="996" y="78"/>
                  <a:pt x="996" y="79"/>
                </a:cubicBezTo>
                <a:cubicBezTo>
                  <a:pt x="997" y="80"/>
                  <a:pt x="998" y="80"/>
                  <a:pt x="998" y="80"/>
                </a:cubicBezTo>
                <a:close/>
                <a:moveTo>
                  <a:pt x="1012" y="183"/>
                </a:moveTo>
                <a:cubicBezTo>
                  <a:pt x="1012" y="183"/>
                  <a:pt x="1012" y="182"/>
                  <a:pt x="1012" y="182"/>
                </a:cubicBezTo>
                <a:cubicBezTo>
                  <a:pt x="1012" y="180"/>
                  <a:pt x="1013" y="179"/>
                  <a:pt x="1013" y="179"/>
                </a:cubicBezTo>
                <a:cubicBezTo>
                  <a:pt x="1014" y="179"/>
                  <a:pt x="1014" y="179"/>
                  <a:pt x="1014" y="179"/>
                </a:cubicBezTo>
                <a:cubicBezTo>
                  <a:pt x="1014" y="180"/>
                  <a:pt x="1014" y="180"/>
                  <a:pt x="1015" y="180"/>
                </a:cubicBezTo>
                <a:cubicBezTo>
                  <a:pt x="1014" y="178"/>
                  <a:pt x="1014" y="177"/>
                  <a:pt x="1015" y="176"/>
                </a:cubicBezTo>
                <a:cubicBezTo>
                  <a:pt x="1015" y="176"/>
                  <a:pt x="1015" y="175"/>
                  <a:pt x="1015" y="175"/>
                </a:cubicBezTo>
                <a:cubicBezTo>
                  <a:pt x="1015" y="175"/>
                  <a:pt x="1015" y="175"/>
                  <a:pt x="1015" y="174"/>
                </a:cubicBezTo>
                <a:cubicBezTo>
                  <a:pt x="1015" y="174"/>
                  <a:pt x="1015" y="174"/>
                  <a:pt x="1015" y="174"/>
                </a:cubicBezTo>
                <a:cubicBezTo>
                  <a:pt x="1015" y="173"/>
                  <a:pt x="1015" y="172"/>
                  <a:pt x="1015" y="172"/>
                </a:cubicBezTo>
                <a:cubicBezTo>
                  <a:pt x="1015" y="171"/>
                  <a:pt x="1016" y="171"/>
                  <a:pt x="1016" y="171"/>
                </a:cubicBezTo>
                <a:cubicBezTo>
                  <a:pt x="1017" y="170"/>
                  <a:pt x="1017" y="170"/>
                  <a:pt x="1017" y="170"/>
                </a:cubicBezTo>
                <a:cubicBezTo>
                  <a:pt x="1017" y="170"/>
                  <a:pt x="1017" y="170"/>
                  <a:pt x="1017" y="170"/>
                </a:cubicBezTo>
                <a:cubicBezTo>
                  <a:pt x="1017" y="169"/>
                  <a:pt x="1017" y="169"/>
                  <a:pt x="1017" y="169"/>
                </a:cubicBezTo>
                <a:cubicBezTo>
                  <a:pt x="1018" y="169"/>
                  <a:pt x="1018" y="169"/>
                  <a:pt x="1018" y="169"/>
                </a:cubicBezTo>
                <a:cubicBezTo>
                  <a:pt x="1018" y="169"/>
                  <a:pt x="1018" y="169"/>
                  <a:pt x="1018" y="169"/>
                </a:cubicBezTo>
                <a:cubicBezTo>
                  <a:pt x="1020" y="169"/>
                  <a:pt x="1021" y="170"/>
                  <a:pt x="1021" y="171"/>
                </a:cubicBezTo>
                <a:cubicBezTo>
                  <a:pt x="1021" y="171"/>
                  <a:pt x="1022" y="172"/>
                  <a:pt x="1022" y="172"/>
                </a:cubicBezTo>
                <a:cubicBezTo>
                  <a:pt x="1022" y="172"/>
                  <a:pt x="1022" y="172"/>
                  <a:pt x="1022" y="172"/>
                </a:cubicBezTo>
                <a:cubicBezTo>
                  <a:pt x="1023" y="172"/>
                  <a:pt x="1025" y="173"/>
                  <a:pt x="1025" y="175"/>
                </a:cubicBezTo>
                <a:cubicBezTo>
                  <a:pt x="1025" y="177"/>
                  <a:pt x="1025" y="179"/>
                  <a:pt x="1024" y="180"/>
                </a:cubicBezTo>
                <a:cubicBezTo>
                  <a:pt x="1023" y="182"/>
                  <a:pt x="1021" y="182"/>
                  <a:pt x="1020" y="182"/>
                </a:cubicBezTo>
                <a:cubicBezTo>
                  <a:pt x="1020" y="183"/>
                  <a:pt x="1019" y="183"/>
                  <a:pt x="1019" y="183"/>
                </a:cubicBezTo>
                <a:cubicBezTo>
                  <a:pt x="1018" y="183"/>
                  <a:pt x="1017" y="183"/>
                  <a:pt x="1016" y="183"/>
                </a:cubicBezTo>
                <a:cubicBezTo>
                  <a:pt x="1016" y="184"/>
                  <a:pt x="1015" y="184"/>
                  <a:pt x="1014" y="184"/>
                </a:cubicBezTo>
                <a:cubicBezTo>
                  <a:pt x="1014" y="184"/>
                  <a:pt x="1014" y="184"/>
                  <a:pt x="1014" y="184"/>
                </a:cubicBezTo>
                <a:cubicBezTo>
                  <a:pt x="1013" y="184"/>
                  <a:pt x="1012" y="184"/>
                  <a:pt x="1012" y="183"/>
                </a:cubicBezTo>
                <a:close/>
                <a:moveTo>
                  <a:pt x="1014" y="183"/>
                </a:moveTo>
                <a:cubicBezTo>
                  <a:pt x="1014" y="183"/>
                  <a:pt x="1014" y="183"/>
                  <a:pt x="1014" y="183"/>
                </a:cubicBezTo>
                <a:cubicBezTo>
                  <a:pt x="1014" y="183"/>
                  <a:pt x="1014" y="183"/>
                  <a:pt x="1014" y="183"/>
                </a:cubicBezTo>
                <a:cubicBezTo>
                  <a:pt x="1014" y="183"/>
                  <a:pt x="1014" y="183"/>
                  <a:pt x="1014" y="183"/>
                </a:cubicBezTo>
                <a:close/>
                <a:moveTo>
                  <a:pt x="1080" y="302"/>
                </a:moveTo>
                <a:cubicBezTo>
                  <a:pt x="1080" y="302"/>
                  <a:pt x="1080" y="303"/>
                  <a:pt x="1080" y="303"/>
                </a:cubicBezTo>
                <a:cubicBezTo>
                  <a:pt x="1080" y="303"/>
                  <a:pt x="1080" y="303"/>
                  <a:pt x="1080" y="303"/>
                </a:cubicBezTo>
                <a:cubicBezTo>
                  <a:pt x="1080" y="303"/>
                  <a:pt x="1080" y="303"/>
                  <a:pt x="1080" y="303"/>
                </a:cubicBezTo>
                <a:cubicBezTo>
                  <a:pt x="1083" y="304"/>
                  <a:pt x="1082" y="307"/>
                  <a:pt x="1082" y="308"/>
                </a:cubicBezTo>
                <a:cubicBezTo>
                  <a:pt x="1082" y="308"/>
                  <a:pt x="1082" y="308"/>
                  <a:pt x="1082" y="309"/>
                </a:cubicBezTo>
                <a:cubicBezTo>
                  <a:pt x="1083" y="309"/>
                  <a:pt x="1083" y="309"/>
                  <a:pt x="1083" y="310"/>
                </a:cubicBezTo>
                <a:cubicBezTo>
                  <a:pt x="1084" y="311"/>
                  <a:pt x="1084" y="312"/>
                  <a:pt x="1084" y="312"/>
                </a:cubicBezTo>
                <a:cubicBezTo>
                  <a:pt x="1083" y="313"/>
                  <a:pt x="1083" y="313"/>
                  <a:pt x="1083" y="314"/>
                </a:cubicBezTo>
                <a:cubicBezTo>
                  <a:pt x="1083" y="314"/>
                  <a:pt x="1083" y="314"/>
                  <a:pt x="1083" y="314"/>
                </a:cubicBezTo>
                <a:cubicBezTo>
                  <a:pt x="1083" y="314"/>
                  <a:pt x="1083" y="314"/>
                  <a:pt x="1083" y="314"/>
                </a:cubicBezTo>
                <a:cubicBezTo>
                  <a:pt x="1083" y="314"/>
                  <a:pt x="1084" y="314"/>
                  <a:pt x="1084" y="314"/>
                </a:cubicBezTo>
                <a:cubicBezTo>
                  <a:pt x="1084" y="314"/>
                  <a:pt x="1085" y="315"/>
                  <a:pt x="1085" y="316"/>
                </a:cubicBezTo>
                <a:cubicBezTo>
                  <a:pt x="1085" y="316"/>
                  <a:pt x="1085" y="317"/>
                  <a:pt x="1084" y="317"/>
                </a:cubicBezTo>
                <a:cubicBezTo>
                  <a:pt x="1084" y="317"/>
                  <a:pt x="1084" y="317"/>
                  <a:pt x="1083" y="317"/>
                </a:cubicBezTo>
                <a:cubicBezTo>
                  <a:pt x="1083" y="318"/>
                  <a:pt x="1082" y="318"/>
                  <a:pt x="1081" y="318"/>
                </a:cubicBezTo>
                <a:cubicBezTo>
                  <a:pt x="1081" y="318"/>
                  <a:pt x="1081" y="318"/>
                  <a:pt x="1081" y="318"/>
                </a:cubicBezTo>
                <a:cubicBezTo>
                  <a:pt x="1080" y="318"/>
                  <a:pt x="1080" y="318"/>
                  <a:pt x="1079" y="318"/>
                </a:cubicBezTo>
                <a:cubicBezTo>
                  <a:pt x="1079" y="317"/>
                  <a:pt x="1079" y="317"/>
                  <a:pt x="1079" y="317"/>
                </a:cubicBezTo>
                <a:cubicBezTo>
                  <a:pt x="1078" y="317"/>
                  <a:pt x="1078" y="317"/>
                  <a:pt x="1077" y="317"/>
                </a:cubicBezTo>
                <a:cubicBezTo>
                  <a:pt x="1076" y="317"/>
                  <a:pt x="1076" y="317"/>
                  <a:pt x="1075" y="317"/>
                </a:cubicBezTo>
                <a:cubicBezTo>
                  <a:pt x="1075" y="316"/>
                  <a:pt x="1074" y="316"/>
                  <a:pt x="1074" y="316"/>
                </a:cubicBezTo>
                <a:cubicBezTo>
                  <a:pt x="1074" y="316"/>
                  <a:pt x="1073" y="315"/>
                  <a:pt x="1073" y="315"/>
                </a:cubicBezTo>
                <a:cubicBezTo>
                  <a:pt x="1073" y="315"/>
                  <a:pt x="1072" y="315"/>
                  <a:pt x="1072" y="315"/>
                </a:cubicBezTo>
                <a:cubicBezTo>
                  <a:pt x="1071" y="315"/>
                  <a:pt x="1071" y="315"/>
                  <a:pt x="1071" y="315"/>
                </a:cubicBezTo>
                <a:cubicBezTo>
                  <a:pt x="1070" y="315"/>
                  <a:pt x="1070" y="315"/>
                  <a:pt x="1070" y="315"/>
                </a:cubicBezTo>
                <a:cubicBezTo>
                  <a:pt x="1069" y="315"/>
                  <a:pt x="1069" y="315"/>
                  <a:pt x="1068" y="315"/>
                </a:cubicBezTo>
                <a:cubicBezTo>
                  <a:pt x="1068" y="314"/>
                  <a:pt x="1068" y="314"/>
                  <a:pt x="1068" y="314"/>
                </a:cubicBezTo>
                <a:cubicBezTo>
                  <a:pt x="1067" y="314"/>
                  <a:pt x="1067" y="314"/>
                  <a:pt x="1067" y="314"/>
                </a:cubicBezTo>
                <a:cubicBezTo>
                  <a:pt x="1067" y="314"/>
                  <a:pt x="1067" y="314"/>
                  <a:pt x="1066" y="314"/>
                </a:cubicBezTo>
                <a:cubicBezTo>
                  <a:pt x="1066" y="314"/>
                  <a:pt x="1066" y="315"/>
                  <a:pt x="1065" y="315"/>
                </a:cubicBezTo>
                <a:cubicBezTo>
                  <a:pt x="1065" y="315"/>
                  <a:pt x="1064" y="315"/>
                  <a:pt x="1064" y="315"/>
                </a:cubicBezTo>
                <a:cubicBezTo>
                  <a:pt x="1063" y="315"/>
                  <a:pt x="1063" y="315"/>
                  <a:pt x="1063" y="315"/>
                </a:cubicBezTo>
                <a:cubicBezTo>
                  <a:pt x="1063" y="315"/>
                  <a:pt x="1062" y="316"/>
                  <a:pt x="1062" y="316"/>
                </a:cubicBezTo>
                <a:cubicBezTo>
                  <a:pt x="1062" y="316"/>
                  <a:pt x="1062" y="316"/>
                  <a:pt x="1062" y="316"/>
                </a:cubicBezTo>
                <a:cubicBezTo>
                  <a:pt x="1061" y="317"/>
                  <a:pt x="1061" y="318"/>
                  <a:pt x="1060" y="318"/>
                </a:cubicBezTo>
                <a:cubicBezTo>
                  <a:pt x="1059" y="318"/>
                  <a:pt x="1059" y="318"/>
                  <a:pt x="1058" y="317"/>
                </a:cubicBezTo>
                <a:cubicBezTo>
                  <a:pt x="1058" y="317"/>
                  <a:pt x="1058" y="317"/>
                  <a:pt x="1057" y="316"/>
                </a:cubicBezTo>
                <a:cubicBezTo>
                  <a:pt x="1057" y="316"/>
                  <a:pt x="1057" y="316"/>
                  <a:pt x="1057" y="316"/>
                </a:cubicBezTo>
                <a:cubicBezTo>
                  <a:pt x="1056" y="316"/>
                  <a:pt x="1056" y="316"/>
                  <a:pt x="1056" y="316"/>
                </a:cubicBezTo>
                <a:cubicBezTo>
                  <a:pt x="1056" y="316"/>
                  <a:pt x="1056" y="316"/>
                  <a:pt x="1055" y="316"/>
                </a:cubicBezTo>
                <a:cubicBezTo>
                  <a:pt x="1054" y="316"/>
                  <a:pt x="1053" y="314"/>
                  <a:pt x="1053" y="314"/>
                </a:cubicBezTo>
                <a:cubicBezTo>
                  <a:pt x="1053" y="313"/>
                  <a:pt x="1053" y="312"/>
                  <a:pt x="1053" y="312"/>
                </a:cubicBezTo>
                <a:cubicBezTo>
                  <a:pt x="1053" y="312"/>
                  <a:pt x="1052" y="312"/>
                  <a:pt x="1052" y="312"/>
                </a:cubicBezTo>
                <a:cubicBezTo>
                  <a:pt x="1052" y="311"/>
                  <a:pt x="1051" y="311"/>
                  <a:pt x="1051" y="310"/>
                </a:cubicBezTo>
                <a:cubicBezTo>
                  <a:pt x="1050" y="310"/>
                  <a:pt x="1050" y="308"/>
                  <a:pt x="1051" y="307"/>
                </a:cubicBezTo>
                <a:cubicBezTo>
                  <a:pt x="1052" y="306"/>
                  <a:pt x="1052" y="306"/>
                  <a:pt x="1053" y="305"/>
                </a:cubicBezTo>
                <a:cubicBezTo>
                  <a:pt x="1052" y="305"/>
                  <a:pt x="1052" y="305"/>
                  <a:pt x="1052" y="305"/>
                </a:cubicBezTo>
                <a:cubicBezTo>
                  <a:pt x="1052" y="304"/>
                  <a:pt x="1053" y="304"/>
                  <a:pt x="1053" y="303"/>
                </a:cubicBezTo>
                <a:cubicBezTo>
                  <a:pt x="1053" y="303"/>
                  <a:pt x="1053" y="303"/>
                  <a:pt x="1053" y="303"/>
                </a:cubicBezTo>
                <a:cubicBezTo>
                  <a:pt x="1053" y="303"/>
                  <a:pt x="1053" y="302"/>
                  <a:pt x="1053" y="302"/>
                </a:cubicBezTo>
                <a:cubicBezTo>
                  <a:pt x="1053" y="302"/>
                  <a:pt x="1053" y="302"/>
                  <a:pt x="1053" y="302"/>
                </a:cubicBezTo>
                <a:cubicBezTo>
                  <a:pt x="1053" y="302"/>
                  <a:pt x="1052" y="302"/>
                  <a:pt x="1052" y="302"/>
                </a:cubicBezTo>
                <a:cubicBezTo>
                  <a:pt x="1051" y="301"/>
                  <a:pt x="1050" y="301"/>
                  <a:pt x="1049" y="301"/>
                </a:cubicBezTo>
                <a:cubicBezTo>
                  <a:pt x="1049" y="301"/>
                  <a:pt x="1049" y="300"/>
                  <a:pt x="1049" y="299"/>
                </a:cubicBezTo>
                <a:cubicBezTo>
                  <a:pt x="1049" y="299"/>
                  <a:pt x="1049" y="298"/>
                  <a:pt x="1049" y="298"/>
                </a:cubicBezTo>
                <a:cubicBezTo>
                  <a:pt x="1050" y="298"/>
                  <a:pt x="1050" y="297"/>
                  <a:pt x="1050" y="297"/>
                </a:cubicBezTo>
                <a:cubicBezTo>
                  <a:pt x="1049" y="296"/>
                  <a:pt x="1049" y="295"/>
                  <a:pt x="1050" y="295"/>
                </a:cubicBezTo>
                <a:cubicBezTo>
                  <a:pt x="1050" y="295"/>
                  <a:pt x="1051" y="294"/>
                  <a:pt x="1051" y="294"/>
                </a:cubicBezTo>
                <a:cubicBezTo>
                  <a:pt x="1051" y="294"/>
                  <a:pt x="1051" y="294"/>
                  <a:pt x="1051" y="294"/>
                </a:cubicBezTo>
                <a:cubicBezTo>
                  <a:pt x="1052" y="294"/>
                  <a:pt x="1052" y="294"/>
                  <a:pt x="1052" y="294"/>
                </a:cubicBezTo>
                <a:cubicBezTo>
                  <a:pt x="1052" y="294"/>
                  <a:pt x="1052" y="294"/>
                  <a:pt x="1052" y="294"/>
                </a:cubicBezTo>
                <a:cubicBezTo>
                  <a:pt x="1052" y="293"/>
                  <a:pt x="1051" y="291"/>
                  <a:pt x="1053" y="290"/>
                </a:cubicBezTo>
                <a:cubicBezTo>
                  <a:pt x="1053" y="289"/>
                  <a:pt x="1053" y="289"/>
                  <a:pt x="1054" y="289"/>
                </a:cubicBezTo>
                <a:cubicBezTo>
                  <a:pt x="1054" y="288"/>
                  <a:pt x="1054" y="288"/>
                  <a:pt x="1054" y="287"/>
                </a:cubicBezTo>
                <a:cubicBezTo>
                  <a:pt x="1054" y="287"/>
                  <a:pt x="1055" y="286"/>
                  <a:pt x="1055" y="286"/>
                </a:cubicBezTo>
                <a:cubicBezTo>
                  <a:pt x="1057" y="286"/>
                  <a:pt x="1058" y="288"/>
                  <a:pt x="1059" y="289"/>
                </a:cubicBezTo>
                <a:cubicBezTo>
                  <a:pt x="1059" y="289"/>
                  <a:pt x="1059" y="289"/>
                  <a:pt x="1059" y="289"/>
                </a:cubicBezTo>
                <a:cubicBezTo>
                  <a:pt x="1060" y="289"/>
                  <a:pt x="1060" y="290"/>
                  <a:pt x="1060" y="290"/>
                </a:cubicBezTo>
                <a:cubicBezTo>
                  <a:pt x="1061" y="290"/>
                  <a:pt x="1062" y="290"/>
                  <a:pt x="1063" y="291"/>
                </a:cubicBezTo>
                <a:cubicBezTo>
                  <a:pt x="1064" y="292"/>
                  <a:pt x="1065" y="292"/>
                  <a:pt x="1065" y="292"/>
                </a:cubicBezTo>
                <a:cubicBezTo>
                  <a:pt x="1066" y="292"/>
                  <a:pt x="1066" y="292"/>
                  <a:pt x="1066" y="292"/>
                </a:cubicBezTo>
                <a:cubicBezTo>
                  <a:pt x="1067" y="292"/>
                  <a:pt x="1067" y="292"/>
                  <a:pt x="1067" y="292"/>
                </a:cubicBezTo>
                <a:cubicBezTo>
                  <a:pt x="1068" y="292"/>
                  <a:pt x="1068" y="291"/>
                  <a:pt x="1070" y="292"/>
                </a:cubicBezTo>
                <a:cubicBezTo>
                  <a:pt x="1071" y="293"/>
                  <a:pt x="1072" y="293"/>
                  <a:pt x="1073" y="293"/>
                </a:cubicBezTo>
                <a:cubicBezTo>
                  <a:pt x="1074" y="293"/>
                  <a:pt x="1074" y="293"/>
                  <a:pt x="1074" y="293"/>
                </a:cubicBezTo>
                <a:cubicBezTo>
                  <a:pt x="1075" y="293"/>
                  <a:pt x="1075" y="293"/>
                  <a:pt x="1076" y="294"/>
                </a:cubicBezTo>
                <a:cubicBezTo>
                  <a:pt x="1077" y="294"/>
                  <a:pt x="1077" y="295"/>
                  <a:pt x="1077" y="295"/>
                </a:cubicBezTo>
                <a:cubicBezTo>
                  <a:pt x="1077" y="295"/>
                  <a:pt x="1077" y="296"/>
                  <a:pt x="1077" y="296"/>
                </a:cubicBezTo>
                <a:cubicBezTo>
                  <a:pt x="1078" y="296"/>
                  <a:pt x="1078" y="296"/>
                  <a:pt x="1078" y="297"/>
                </a:cubicBezTo>
                <a:cubicBezTo>
                  <a:pt x="1079" y="297"/>
                  <a:pt x="1079" y="297"/>
                  <a:pt x="1080" y="298"/>
                </a:cubicBezTo>
                <a:cubicBezTo>
                  <a:pt x="1080" y="299"/>
                  <a:pt x="1081" y="300"/>
                  <a:pt x="1080" y="301"/>
                </a:cubicBezTo>
                <a:cubicBezTo>
                  <a:pt x="1080" y="302"/>
                  <a:pt x="1080" y="302"/>
                  <a:pt x="1080" y="302"/>
                </a:cubicBezTo>
                <a:close/>
                <a:moveTo>
                  <a:pt x="1069" y="313"/>
                </a:moveTo>
                <a:cubicBezTo>
                  <a:pt x="1069" y="313"/>
                  <a:pt x="1069" y="313"/>
                  <a:pt x="1069" y="313"/>
                </a:cubicBezTo>
                <a:cubicBezTo>
                  <a:pt x="1069" y="313"/>
                  <a:pt x="1069" y="313"/>
                  <a:pt x="1069" y="313"/>
                </a:cubicBezTo>
                <a:close/>
                <a:moveTo>
                  <a:pt x="1081" y="317"/>
                </a:moveTo>
                <a:cubicBezTo>
                  <a:pt x="1081" y="317"/>
                  <a:pt x="1081" y="317"/>
                  <a:pt x="1081" y="317"/>
                </a:cubicBezTo>
                <a:cubicBezTo>
                  <a:pt x="1081" y="317"/>
                  <a:pt x="1081" y="317"/>
                  <a:pt x="1081" y="317"/>
                </a:cubicBezTo>
                <a:close/>
                <a:moveTo>
                  <a:pt x="973" y="457"/>
                </a:moveTo>
                <a:cubicBezTo>
                  <a:pt x="973" y="458"/>
                  <a:pt x="973" y="458"/>
                  <a:pt x="973" y="458"/>
                </a:cubicBezTo>
                <a:cubicBezTo>
                  <a:pt x="973" y="458"/>
                  <a:pt x="973" y="458"/>
                  <a:pt x="973" y="458"/>
                </a:cubicBezTo>
                <a:cubicBezTo>
                  <a:pt x="973" y="458"/>
                  <a:pt x="973" y="458"/>
                  <a:pt x="973" y="458"/>
                </a:cubicBezTo>
                <a:cubicBezTo>
                  <a:pt x="973" y="459"/>
                  <a:pt x="973" y="460"/>
                  <a:pt x="973" y="460"/>
                </a:cubicBezTo>
                <a:cubicBezTo>
                  <a:pt x="974" y="461"/>
                  <a:pt x="974" y="461"/>
                  <a:pt x="975" y="461"/>
                </a:cubicBezTo>
                <a:cubicBezTo>
                  <a:pt x="975" y="461"/>
                  <a:pt x="975" y="461"/>
                  <a:pt x="975" y="461"/>
                </a:cubicBezTo>
                <a:cubicBezTo>
                  <a:pt x="976" y="462"/>
                  <a:pt x="977" y="463"/>
                  <a:pt x="977" y="463"/>
                </a:cubicBezTo>
                <a:cubicBezTo>
                  <a:pt x="977" y="463"/>
                  <a:pt x="977" y="463"/>
                  <a:pt x="978" y="463"/>
                </a:cubicBezTo>
                <a:cubicBezTo>
                  <a:pt x="978" y="463"/>
                  <a:pt x="979" y="464"/>
                  <a:pt x="979" y="464"/>
                </a:cubicBezTo>
                <a:cubicBezTo>
                  <a:pt x="979" y="463"/>
                  <a:pt x="979" y="463"/>
                  <a:pt x="979" y="463"/>
                </a:cubicBezTo>
                <a:cubicBezTo>
                  <a:pt x="979" y="464"/>
                  <a:pt x="979" y="464"/>
                  <a:pt x="979" y="464"/>
                </a:cubicBezTo>
                <a:cubicBezTo>
                  <a:pt x="979" y="464"/>
                  <a:pt x="980" y="464"/>
                  <a:pt x="980" y="464"/>
                </a:cubicBezTo>
                <a:cubicBezTo>
                  <a:pt x="980" y="464"/>
                  <a:pt x="981" y="464"/>
                  <a:pt x="981" y="463"/>
                </a:cubicBezTo>
                <a:cubicBezTo>
                  <a:pt x="982" y="462"/>
                  <a:pt x="982" y="462"/>
                  <a:pt x="982" y="461"/>
                </a:cubicBezTo>
                <a:cubicBezTo>
                  <a:pt x="981" y="460"/>
                  <a:pt x="981" y="460"/>
                  <a:pt x="980" y="460"/>
                </a:cubicBezTo>
                <a:cubicBezTo>
                  <a:pt x="979" y="460"/>
                  <a:pt x="979" y="460"/>
                  <a:pt x="979" y="460"/>
                </a:cubicBezTo>
                <a:cubicBezTo>
                  <a:pt x="978" y="459"/>
                  <a:pt x="978" y="459"/>
                  <a:pt x="978" y="458"/>
                </a:cubicBezTo>
                <a:cubicBezTo>
                  <a:pt x="978" y="457"/>
                  <a:pt x="978" y="457"/>
                  <a:pt x="977" y="457"/>
                </a:cubicBezTo>
                <a:cubicBezTo>
                  <a:pt x="977" y="456"/>
                  <a:pt x="977" y="456"/>
                  <a:pt x="977" y="456"/>
                </a:cubicBezTo>
                <a:cubicBezTo>
                  <a:pt x="977" y="456"/>
                  <a:pt x="977" y="456"/>
                  <a:pt x="977" y="456"/>
                </a:cubicBezTo>
                <a:cubicBezTo>
                  <a:pt x="977" y="456"/>
                  <a:pt x="977" y="456"/>
                  <a:pt x="977" y="456"/>
                </a:cubicBezTo>
                <a:cubicBezTo>
                  <a:pt x="977" y="455"/>
                  <a:pt x="976" y="454"/>
                  <a:pt x="975" y="454"/>
                </a:cubicBezTo>
                <a:cubicBezTo>
                  <a:pt x="975" y="454"/>
                  <a:pt x="975" y="454"/>
                  <a:pt x="975" y="454"/>
                </a:cubicBezTo>
                <a:cubicBezTo>
                  <a:pt x="975" y="453"/>
                  <a:pt x="974" y="453"/>
                  <a:pt x="974" y="453"/>
                </a:cubicBezTo>
                <a:cubicBezTo>
                  <a:pt x="974" y="453"/>
                  <a:pt x="974" y="452"/>
                  <a:pt x="974" y="452"/>
                </a:cubicBezTo>
                <a:cubicBezTo>
                  <a:pt x="973" y="451"/>
                  <a:pt x="972" y="452"/>
                  <a:pt x="971" y="452"/>
                </a:cubicBezTo>
                <a:cubicBezTo>
                  <a:pt x="971" y="453"/>
                  <a:pt x="971" y="453"/>
                  <a:pt x="971" y="453"/>
                </a:cubicBezTo>
                <a:cubicBezTo>
                  <a:pt x="971" y="453"/>
                  <a:pt x="971" y="454"/>
                  <a:pt x="971" y="454"/>
                </a:cubicBezTo>
                <a:cubicBezTo>
                  <a:pt x="971" y="455"/>
                  <a:pt x="971" y="457"/>
                  <a:pt x="973" y="457"/>
                </a:cubicBezTo>
                <a:close/>
                <a:moveTo>
                  <a:pt x="968" y="456"/>
                </a:moveTo>
                <a:cubicBezTo>
                  <a:pt x="968" y="455"/>
                  <a:pt x="968" y="455"/>
                  <a:pt x="968" y="454"/>
                </a:cubicBezTo>
                <a:cubicBezTo>
                  <a:pt x="968" y="454"/>
                  <a:pt x="968" y="454"/>
                  <a:pt x="968" y="454"/>
                </a:cubicBezTo>
                <a:cubicBezTo>
                  <a:pt x="968" y="453"/>
                  <a:pt x="967" y="453"/>
                  <a:pt x="966" y="453"/>
                </a:cubicBezTo>
                <a:cubicBezTo>
                  <a:pt x="965" y="453"/>
                  <a:pt x="965" y="454"/>
                  <a:pt x="965" y="454"/>
                </a:cubicBezTo>
                <a:cubicBezTo>
                  <a:pt x="965" y="455"/>
                  <a:pt x="964" y="455"/>
                  <a:pt x="964" y="455"/>
                </a:cubicBezTo>
                <a:cubicBezTo>
                  <a:pt x="964" y="455"/>
                  <a:pt x="964" y="456"/>
                  <a:pt x="964" y="457"/>
                </a:cubicBezTo>
                <a:cubicBezTo>
                  <a:pt x="964" y="458"/>
                  <a:pt x="964" y="458"/>
                  <a:pt x="964" y="459"/>
                </a:cubicBezTo>
                <a:cubicBezTo>
                  <a:pt x="964" y="459"/>
                  <a:pt x="964" y="462"/>
                  <a:pt x="965" y="463"/>
                </a:cubicBezTo>
                <a:cubicBezTo>
                  <a:pt x="965" y="463"/>
                  <a:pt x="965" y="463"/>
                  <a:pt x="966" y="463"/>
                </a:cubicBezTo>
                <a:cubicBezTo>
                  <a:pt x="966" y="463"/>
                  <a:pt x="967" y="463"/>
                  <a:pt x="967" y="463"/>
                </a:cubicBezTo>
                <a:cubicBezTo>
                  <a:pt x="968" y="462"/>
                  <a:pt x="968" y="461"/>
                  <a:pt x="968" y="459"/>
                </a:cubicBezTo>
                <a:cubicBezTo>
                  <a:pt x="968" y="459"/>
                  <a:pt x="968" y="458"/>
                  <a:pt x="968" y="458"/>
                </a:cubicBezTo>
                <a:cubicBezTo>
                  <a:pt x="968" y="458"/>
                  <a:pt x="968" y="458"/>
                  <a:pt x="968" y="457"/>
                </a:cubicBezTo>
                <a:cubicBezTo>
                  <a:pt x="968" y="457"/>
                  <a:pt x="968" y="457"/>
                  <a:pt x="968" y="456"/>
                </a:cubicBezTo>
                <a:close/>
                <a:moveTo>
                  <a:pt x="839" y="246"/>
                </a:moveTo>
                <a:cubicBezTo>
                  <a:pt x="839" y="246"/>
                  <a:pt x="839" y="246"/>
                  <a:pt x="838" y="246"/>
                </a:cubicBezTo>
                <a:cubicBezTo>
                  <a:pt x="838" y="246"/>
                  <a:pt x="838" y="246"/>
                  <a:pt x="838" y="246"/>
                </a:cubicBezTo>
                <a:cubicBezTo>
                  <a:pt x="838" y="245"/>
                  <a:pt x="837" y="245"/>
                  <a:pt x="837" y="245"/>
                </a:cubicBezTo>
                <a:cubicBezTo>
                  <a:pt x="836" y="246"/>
                  <a:pt x="835" y="246"/>
                  <a:pt x="835" y="247"/>
                </a:cubicBezTo>
                <a:cubicBezTo>
                  <a:pt x="835" y="248"/>
                  <a:pt x="835" y="249"/>
                  <a:pt x="836" y="250"/>
                </a:cubicBezTo>
                <a:cubicBezTo>
                  <a:pt x="836" y="250"/>
                  <a:pt x="837" y="250"/>
                  <a:pt x="837" y="250"/>
                </a:cubicBezTo>
                <a:cubicBezTo>
                  <a:pt x="837" y="250"/>
                  <a:pt x="838" y="250"/>
                  <a:pt x="838" y="250"/>
                </a:cubicBezTo>
                <a:cubicBezTo>
                  <a:pt x="838" y="250"/>
                  <a:pt x="839" y="250"/>
                  <a:pt x="839" y="250"/>
                </a:cubicBezTo>
                <a:cubicBezTo>
                  <a:pt x="840" y="250"/>
                  <a:pt x="841" y="250"/>
                  <a:pt x="841" y="250"/>
                </a:cubicBezTo>
                <a:cubicBezTo>
                  <a:pt x="841" y="249"/>
                  <a:pt x="841" y="249"/>
                  <a:pt x="841" y="248"/>
                </a:cubicBezTo>
                <a:cubicBezTo>
                  <a:pt x="841" y="248"/>
                  <a:pt x="841" y="248"/>
                  <a:pt x="841" y="247"/>
                </a:cubicBezTo>
                <a:cubicBezTo>
                  <a:pt x="841" y="246"/>
                  <a:pt x="840" y="246"/>
                  <a:pt x="839" y="246"/>
                </a:cubicBezTo>
                <a:close/>
                <a:moveTo>
                  <a:pt x="985" y="505"/>
                </a:moveTo>
                <a:cubicBezTo>
                  <a:pt x="985" y="505"/>
                  <a:pt x="985" y="505"/>
                  <a:pt x="984" y="505"/>
                </a:cubicBezTo>
                <a:cubicBezTo>
                  <a:pt x="984" y="505"/>
                  <a:pt x="984" y="504"/>
                  <a:pt x="983" y="504"/>
                </a:cubicBezTo>
                <a:cubicBezTo>
                  <a:pt x="983" y="504"/>
                  <a:pt x="983" y="504"/>
                  <a:pt x="983" y="504"/>
                </a:cubicBezTo>
                <a:cubicBezTo>
                  <a:pt x="983" y="504"/>
                  <a:pt x="983" y="504"/>
                  <a:pt x="983" y="504"/>
                </a:cubicBezTo>
                <a:cubicBezTo>
                  <a:pt x="982" y="504"/>
                  <a:pt x="981" y="504"/>
                  <a:pt x="981" y="503"/>
                </a:cubicBezTo>
                <a:cubicBezTo>
                  <a:pt x="981" y="503"/>
                  <a:pt x="981" y="503"/>
                  <a:pt x="981" y="503"/>
                </a:cubicBezTo>
                <a:cubicBezTo>
                  <a:pt x="980" y="503"/>
                  <a:pt x="980" y="504"/>
                  <a:pt x="979" y="504"/>
                </a:cubicBezTo>
                <a:cubicBezTo>
                  <a:pt x="979" y="504"/>
                  <a:pt x="979" y="504"/>
                  <a:pt x="979" y="504"/>
                </a:cubicBezTo>
                <a:cubicBezTo>
                  <a:pt x="978" y="504"/>
                  <a:pt x="977" y="504"/>
                  <a:pt x="977" y="503"/>
                </a:cubicBezTo>
                <a:cubicBezTo>
                  <a:pt x="976" y="502"/>
                  <a:pt x="976" y="501"/>
                  <a:pt x="977" y="501"/>
                </a:cubicBezTo>
                <a:cubicBezTo>
                  <a:pt x="977" y="500"/>
                  <a:pt x="977" y="500"/>
                  <a:pt x="977" y="500"/>
                </a:cubicBezTo>
                <a:cubicBezTo>
                  <a:pt x="977" y="500"/>
                  <a:pt x="977" y="500"/>
                  <a:pt x="977" y="499"/>
                </a:cubicBezTo>
                <a:cubicBezTo>
                  <a:pt x="978" y="499"/>
                  <a:pt x="978" y="499"/>
                  <a:pt x="978" y="498"/>
                </a:cubicBezTo>
                <a:cubicBezTo>
                  <a:pt x="978" y="498"/>
                  <a:pt x="978" y="498"/>
                  <a:pt x="978" y="498"/>
                </a:cubicBezTo>
                <a:cubicBezTo>
                  <a:pt x="978" y="497"/>
                  <a:pt x="978" y="497"/>
                  <a:pt x="978" y="497"/>
                </a:cubicBezTo>
                <a:cubicBezTo>
                  <a:pt x="978" y="497"/>
                  <a:pt x="978" y="497"/>
                  <a:pt x="978" y="497"/>
                </a:cubicBezTo>
                <a:cubicBezTo>
                  <a:pt x="978" y="497"/>
                  <a:pt x="978" y="497"/>
                  <a:pt x="978" y="497"/>
                </a:cubicBezTo>
                <a:cubicBezTo>
                  <a:pt x="977" y="497"/>
                  <a:pt x="977" y="497"/>
                  <a:pt x="976" y="497"/>
                </a:cubicBezTo>
                <a:cubicBezTo>
                  <a:pt x="976" y="497"/>
                  <a:pt x="976" y="497"/>
                  <a:pt x="976" y="497"/>
                </a:cubicBezTo>
                <a:cubicBezTo>
                  <a:pt x="976" y="497"/>
                  <a:pt x="975" y="497"/>
                  <a:pt x="975" y="497"/>
                </a:cubicBezTo>
                <a:cubicBezTo>
                  <a:pt x="975" y="497"/>
                  <a:pt x="975" y="497"/>
                  <a:pt x="974" y="497"/>
                </a:cubicBezTo>
                <a:cubicBezTo>
                  <a:pt x="973" y="497"/>
                  <a:pt x="972" y="497"/>
                  <a:pt x="972" y="496"/>
                </a:cubicBezTo>
                <a:cubicBezTo>
                  <a:pt x="972" y="496"/>
                  <a:pt x="972" y="495"/>
                  <a:pt x="972" y="494"/>
                </a:cubicBezTo>
                <a:cubicBezTo>
                  <a:pt x="973" y="494"/>
                  <a:pt x="973" y="494"/>
                  <a:pt x="973" y="494"/>
                </a:cubicBezTo>
                <a:cubicBezTo>
                  <a:pt x="973" y="494"/>
                  <a:pt x="973" y="494"/>
                  <a:pt x="973" y="494"/>
                </a:cubicBezTo>
                <a:cubicBezTo>
                  <a:pt x="973" y="493"/>
                  <a:pt x="974" y="493"/>
                  <a:pt x="974" y="493"/>
                </a:cubicBezTo>
                <a:cubicBezTo>
                  <a:pt x="974" y="493"/>
                  <a:pt x="974" y="492"/>
                  <a:pt x="974" y="492"/>
                </a:cubicBezTo>
                <a:cubicBezTo>
                  <a:pt x="974" y="492"/>
                  <a:pt x="974" y="492"/>
                  <a:pt x="974" y="492"/>
                </a:cubicBezTo>
                <a:cubicBezTo>
                  <a:pt x="973" y="492"/>
                  <a:pt x="973" y="492"/>
                  <a:pt x="973" y="492"/>
                </a:cubicBezTo>
                <a:cubicBezTo>
                  <a:pt x="973" y="492"/>
                  <a:pt x="972" y="493"/>
                  <a:pt x="971" y="493"/>
                </a:cubicBezTo>
                <a:cubicBezTo>
                  <a:pt x="971" y="493"/>
                  <a:pt x="970" y="493"/>
                  <a:pt x="970" y="493"/>
                </a:cubicBezTo>
                <a:cubicBezTo>
                  <a:pt x="970" y="493"/>
                  <a:pt x="970" y="492"/>
                  <a:pt x="970" y="492"/>
                </a:cubicBezTo>
                <a:cubicBezTo>
                  <a:pt x="969" y="492"/>
                  <a:pt x="969" y="492"/>
                  <a:pt x="969" y="493"/>
                </a:cubicBezTo>
                <a:cubicBezTo>
                  <a:pt x="969" y="493"/>
                  <a:pt x="969" y="493"/>
                  <a:pt x="969" y="493"/>
                </a:cubicBezTo>
                <a:cubicBezTo>
                  <a:pt x="969" y="493"/>
                  <a:pt x="969" y="494"/>
                  <a:pt x="968" y="494"/>
                </a:cubicBezTo>
                <a:cubicBezTo>
                  <a:pt x="968" y="494"/>
                  <a:pt x="968" y="495"/>
                  <a:pt x="968" y="495"/>
                </a:cubicBezTo>
                <a:cubicBezTo>
                  <a:pt x="967" y="495"/>
                  <a:pt x="967" y="495"/>
                  <a:pt x="967" y="495"/>
                </a:cubicBezTo>
                <a:cubicBezTo>
                  <a:pt x="967" y="495"/>
                  <a:pt x="967" y="495"/>
                  <a:pt x="967" y="495"/>
                </a:cubicBezTo>
                <a:cubicBezTo>
                  <a:pt x="968" y="496"/>
                  <a:pt x="968" y="496"/>
                  <a:pt x="968" y="497"/>
                </a:cubicBezTo>
                <a:cubicBezTo>
                  <a:pt x="968" y="498"/>
                  <a:pt x="968" y="498"/>
                  <a:pt x="968" y="499"/>
                </a:cubicBezTo>
                <a:cubicBezTo>
                  <a:pt x="968" y="500"/>
                  <a:pt x="967" y="500"/>
                  <a:pt x="966" y="500"/>
                </a:cubicBezTo>
                <a:cubicBezTo>
                  <a:pt x="966" y="500"/>
                  <a:pt x="966" y="500"/>
                  <a:pt x="966" y="500"/>
                </a:cubicBezTo>
                <a:cubicBezTo>
                  <a:pt x="965" y="500"/>
                  <a:pt x="965" y="500"/>
                  <a:pt x="965" y="500"/>
                </a:cubicBezTo>
                <a:cubicBezTo>
                  <a:pt x="965" y="500"/>
                  <a:pt x="965" y="500"/>
                  <a:pt x="965" y="500"/>
                </a:cubicBezTo>
                <a:cubicBezTo>
                  <a:pt x="964" y="501"/>
                  <a:pt x="963" y="501"/>
                  <a:pt x="962" y="501"/>
                </a:cubicBezTo>
                <a:cubicBezTo>
                  <a:pt x="962" y="501"/>
                  <a:pt x="962" y="501"/>
                  <a:pt x="961" y="501"/>
                </a:cubicBezTo>
                <a:cubicBezTo>
                  <a:pt x="961" y="501"/>
                  <a:pt x="961" y="501"/>
                  <a:pt x="961" y="501"/>
                </a:cubicBezTo>
                <a:cubicBezTo>
                  <a:pt x="960" y="502"/>
                  <a:pt x="960" y="502"/>
                  <a:pt x="960" y="502"/>
                </a:cubicBezTo>
                <a:cubicBezTo>
                  <a:pt x="960" y="503"/>
                  <a:pt x="960" y="503"/>
                  <a:pt x="960" y="503"/>
                </a:cubicBezTo>
                <a:cubicBezTo>
                  <a:pt x="960" y="504"/>
                  <a:pt x="960" y="505"/>
                  <a:pt x="960" y="505"/>
                </a:cubicBezTo>
                <a:cubicBezTo>
                  <a:pt x="959" y="505"/>
                  <a:pt x="959" y="505"/>
                  <a:pt x="959" y="505"/>
                </a:cubicBezTo>
                <a:cubicBezTo>
                  <a:pt x="959" y="507"/>
                  <a:pt x="957" y="507"/>
                  <a:pt x="956" y="508"/>
                </a:cubicBezTo>
                <a:cubicBezTo>
                  <a:pt x="955" y="508"/>
                  <a:pt x="955" y="508"/>
                  <a:pt x="954" y="508"/>
                </a:cubicBezTo>
                <a:cubicBezTo>
                  <a:pt x="954" y="509"/>
                  <a:pt x="953" y="509"/>
                  <a:pt x="953" y="509"/>
                </a:cubicBezTo>
                <a:cubicBezTo>
                  <a:pt x="952" y="510"/>
                  <a:pt x="952" y="510"/>
                  <a:pt x="951" y="510"/>
                </a:cubicBezTo>
                <a:cubicBezTo>
                  <a:pt x="951" y="510"/>
                  <a:pt x="951" y="510"/>
                  <a:pt x="951" y="509"/>
                </a:cubicBezTo>
                <a:cubicBezTo>
                  <a:pt x="950" y="510"/>
                  <a:pt x="950" y="510"/>
                  <a:pt x="950" y="510"/>
                </a:cubicBezTo>
                <a:cubicBezTo>
                  <a:pt x="949" y="510"/>
                  <a:pt x="949" y="510"/>
                  <a:pt x="949" y="510"/>
                </a:cubicBezTo>
                <a:cubicBezTo>
                  <a:pt x="948" y="510"/>
                  <a:pt x="947" y="510"/>
                  <a:pt x="947" y="508"/>
                </a:cubicBezTo>
                <a:cubicBezTo>
                  <a:pt x="946" y="507"/>
                  <a:pt x="946" y="506"/>
                  <a:pt x="947" y="506"/>
                </a:cubicBezTo>
                <a:cubicBezTo>
                  <a:pt x="947" y="505"/>
                  <a:pt x="947" y="505"/>
                  <a:pt x="947" y="504"/>
                </a:cubicBezTo>
                <a:cubicBezTo>
                  <a:pt x="947" y="503"/>
                  <a:pt x="947" y="503"/>
                  <a:pt x="947" y="503"/>
                </a:cubicBezTo>
                <a:cubicBezTo>
                  <a:pt x="947" y="503"/>
                  <a:pt x="947" y="503"/>
                  <a:pt x="947" y="502"/>
                </a:cubicBezTo>
                <a:cubicBezTo>
                  <a:pt x="947" y="502"/>
                  <a:pt x="947" y="502"/>
                  <a:pt x="947" y="502"/>
                </a:cubicBezTo>
                <a:cubicBezTo>
                  <a:pt x="947" y="501"/>
                  <a:pt x="948" y="501"/>
                  <a:pt x="948" y="501"/>
                </a:cubicBezTo>
                <a:cubicBezTo>
                  <a:pt x="948" y="501"/>
                  <a:pt x="948" y="500"/>
                  <a:pt x="948" y="499"/>
                </a:cubicBezTo>
                <a:cubicBezTo>
                  <a:pt x="948" y="499"/>
                  <a:pt x="948" y="499"/>
                  <a:pt x="948" y="499"/>
                </a:cubicBezTo>
                <a:cubicBezTo>
                  <a:pt x="948" y="499"/>
                  <a:pt x="948" y="499"/>
                  <a:pt x="948" y="499"/>
                </a:cubicBezTo>
                <a:cubicBezTo>
                  <a:pt x="947" y="499"/>
                  <a:pt x="947" y="500"/>
                  <a:pt x="946" y="500"/>
                </a:cubicBezTo>
                <a:cubicBezTo>
                  <a:pt x="945" y="500"/>
                  <a:pt x="944" y="499"/>
                  <a:pt x="944" y="499"/>
                </a:cubicBezTo>
                <a:cubicBezTo>
                  <a:pt x="943" y="499"/>
                  <a:pt x="943" y="499"/>
                  <a:pt x="943" y="499"/>
                </a:cubicBezTo>
                <a:cubicBezTo>
                  <a:pt x="943" y="499"/>
                  <a:pt x="943" y="499"/>
                  <a:pt x="943" y="499"/>
                </a:cubicBezTo>
                <a:cubicBezTo>
                  <a:pt x="943" y="500"/>
                  <a:pt x="942" y="501"/>
                  <a:pt x="941" y="501"/>
                </a:cubicBezTo>
                <a:cubicBezTo>
                  <a:pt x="940" y="502"/>
                  <a:pt x="939" y="501"/>
                  <a:pt x="939" y="500"/>
                </a:cubicBezTo>
                <a:cubicBezTo>
                  <a:pt x="939" y="499"/>
                  <a:pt x="939" y="499"/>
                  <a:pt x="939" y="499"/>
                </a:cubicBezTo>
                <a:cubicBezTo>
                  <a:pt x="939" y="499"/>
                  <a:pt x="939" y="499"/>
                  <a:pt x="939" y="498"/>
                </a:cubicBezTo>
                <a:cubicBezTo>
                  <a:pt x="939" y="498"/>
                  <a:pt x="939" y="498"/>
                  <a:pt x="939" y="498"/>
                </a:cubicBezTo>
                <a:cubicBezTo>
                  <a:pt x="939" y="497"/>
                  <a:pt x="939" y="497"/>
                  <a:pt x="939" y="497"/>
                </a:cubicBezTo>
                <a:cubicBezTo>
                  <a:pt x="939" y="496"/>
                  <a:pt x="939" y="495"/>
                  <a:pt x="939" y="494"/>
                </a:cubicBezTo>
                <a:cubicBezTo>
                  <a:pt x="940" y="494"/>
                  <a:pt x="940" y="494"/>
                  <a:pt x="940" y="494"/>
                </a:cubicBezTo>
                <a:cubicBezTo>
                  <a:pt x="940" y="493"/>
                  <a:pt x="940" y="493"/>
                  <a:pt x="940" y="493"/>
                </a:cubicBezTo>
                <a:cubicBezTo>
                  <a:pt x="940" y="492"/>
                  <a:pt x="940" y="491"/>
                  <a:pt x="942" y="491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2"/>
                  <a:pt x="945" y="492"/>
                  <a:pt x="945" y="491"/>
                </a:cubicBezTo>
                <a:cubicBezTo>
                  <a:pt x="946" y="491"/>
                  <a:pt x="946" y="491"/>
                  <a:pt x="946" y="491"/>
                </a:cubicBezTo>
                <a:cubicBezTo>
                  <a:pt x="946" y="490"/>
                  <a:pt x="946" y="490"/>
                  <a:pt x="946" y="490"/>
                </a:cubicBezTo>
                <a:cubicBezTo>
                  <a:pt x="945" y="489"/>
                  <a:pt x="946" y="487"/>
                  <a:pt x="946" y="487"/>
                </a:cubicBezTo>
                <a:cubicBezTo>
                  <a:pt x="946" y="487"/>
                  <a:pt x="946" y="486"/>
                  <a:pt x="946" y="486"/>
                </a:cubicBezTo>
                <a:cubicBezTo>
                  <a:pt x="946" y="486"/>
                  <a:pt x="946" y="486"/>
                  <a:pt x="946" y="485"/>
                </a:cubicBezTo>
                <a:cubicBezTo>
                  <a:pt x="946" y="484"/>
                  <a:pt x="946" y="484"/>
                  <a:pt x="946" y="483"/>
                </a:cubicBezTo>
                <a:cubicBezTo>
                  <a:pt x="946" y="482"/>
                  <a:pt x="947" y="481"/>
                  <a:pt x="947" y="481"/>
                </a:cubicBezTo>
                <a:cubicBezTo>
                  <a:pt x="947" y="481"/>
                  <a:pt x="947" y="480"/>
                  <a:pt x="948" y="480"/>
                </a:cubicBezTo>
                <a:cubicBezTo>
                  <a:pt x="948" y="480"/>
                  <a:pt x="948" y="480"/>
                  <a:pt x="948" y="479"/>
                </a:cubicBezTo>
                <a:cubicBezTo>
                  <a:pt x="949" y="479"/>
                  <a:pt x="949" y="479"/>
                  <a:pt x="949" y="479"/>
                </a:cubicBezTo>
                <a:cubicBezTo>
                  <a:pt x="949" y="478"/>
                  <a:pt x="949" y="478"/>
                  <a:pt x="949" y="477"/>
                </a:cubicBezTo>
                <a:cubicBezTo>
                  <a:pt x="949" y="477"/>
                  <a:pt x="949" y="476"/>
                  <a:pt x="949" y="476"/>
                </a:cubicBezTo>
                <a:cubicBezTo>
                  <a:pt x="950" y="476"/>
                  <a:pt x="950" y="475"/>
                  <a:pt x="950" y="474"/>
                </a:cubicBezTo>
                <a:cubicBezTo>
                  <a:pt x="950" y="473"/>
                  <a:pt x="950" y="472"/>
                  <a:pt x="951" y="471"/>
                </a:cubicBezTo>
                <a:cubicBezTo>
                  <a:pt x="951" y="471"/>
                  <a:pt x="951" y="471"/>
                  <a:pt x="951" y="471"/>
                </a:cubicBezTo>
                <a:cubicBezTo>
                  <a:pt x="951" y="470"/>
                  <a:pt x="952" y="468"/>
                  <a:pt x="952" y="467"/>
                </a:cubicBezTo>
                <a:cubicBezTo>
                  <a:pt x="952" y="466"/>
                  <a:pt x="953" y="465"/>
                  <a:pt x="953" y="465"/>
                </a:cubicBezTo>
                <a:cubicBezTo>
                  <a:pt x="953" y="464"/>
                  <a:pt x="954" y="464"/>
                  <a:pt x="954" y="463"/>
                </a:cubicBezTo>
                <a:cubicBezTo>
                  <a:pt x="954" y="463"/>
                  <a:pt x="954" y="463"/>
                  <a:pt x="954" y="463"/>
                </a:cubicBezTo>
                <a:cubicBezTo>
                  <a:pt x="954" y="462"/>
                  <a:pt x="954" y="462"/>
                  <a:pt x="954" y="461"/>
                </a:cubicBezTo>
                <a:cubicBezTo>
                  <a:pt x="954" y="461"/>
                  <a:pt x="954" y="460"/>
                  <a:pt x="954" y="460"/>
                </a:cubicBezTo>
                <a:cubicBezTo>
                  <a:pt x="955" y="459"/>
                  <a:pt x="955" y="459"/>
                  <a:pt x="957" y="458"/>
                </a:cubicBezTo>
                <a:cubicBezTo>
                  <a:pt x="957" y="458"/>
                  <a:pt x="957" y="458"/>
                  <a:pt x="957" y="458"/>
                </a:cubicBezTo>
                <a:cubicBezTo>
                  <a:pt x="957" y="457"/>
                  <a:pt x="958" y="457"/>
                  <a:pt x="958" y="457"/>
                </a:cubicBezTo>
                <a:cubicBezTo>
                  <a:pt x="959" y="457"/>
                  <a:pt x="959" y="457"/>
                  <a:pt x="959" y="457"/>
                </a:cubicBezTo>
                <a:cubicBezTo>
                  <a:pt x="959" y="457"/>
                  <a:pt x="959" y="457"/>
                  <a:pt x="959" y="457"/>
                </a:cubicBezTo>
                <a:cubicBezTo>
                  <a:pt x="960" y="456"/>
                  <a:pt x="961" y="456"/>
                  <a:pt x="962" y="457"/>
                </a:cubicBezTo>
                <a:cubicBezTo>
                  <a:pt x="962" y="457"/>
                  <a:pt x="963" y="458"/>
                  <a:pt x="963" y="459"/>
                </a:cubicBezTo>
                <a:cubicBezTo>
                  <a:pt x="963" y="459"/>
                  <a:pt x="963" y="459"/>
                  <a:pt x="962" y="460"/>
                </a:cubicBezTo>
                <a:cubicBezTo>
                  <a:pt x="963" y="460"/>
                  <a:pt x="964" y="460"/>
                  <a:pt x="964" y="461"/>
                </a:cubicBezTo>
                <a:cubicBezTo>
                  <a:pt x="964" y="461"/>
                  <a:pt x="964" y="462"/>
                  <a:pt x="964" y="462"/>
                </a:cubicBezTo>
                <a:cubicBezTo>
                  <a:pt x="964" y="463"/>
                  <a:pt x="964" y="463"/>
                  <a:pt x="964" y="463"/>
                </a:cubicBezTo>
                <a:cubicBezTo>
                  <a:pt x="964" y="464"/>
                  <a:pt x="964" y="465"/>
                  <a:pt x="963" y="465"/>
                </a:cubicBezTo>
                <a:cubicBezTo>
                  <a:pt x="963" y="466"/>
                  <a:pt x="963" y="466"/>
                  <a:pt x="962" y="466"/>
                </a:cubicBezTo>
                <a:cubicBezTo>
                  <a:pt x="963" y="467"/>
                  <a:pt x="963" y="467"/>
                  <a:pt x="963" y="468"/>
                </a:cubicBezTo>
                <a:cubicBezTo>
                  <a:pt x="963" y="468"/>
                  <a:pt x="963" y="468"/>
                  <a:pt x="963" y="468"/>
                </a:cubicBezTo>
                <a:cubicBezTo>
                  <a:pt x="963" y="468"/>
                  <a:pt x="963" y="469"/>
                  <a:pt x="963" y="469"/>
                </a:cubicBezTo>
                <a:cubicBezTo>
                  <a:pt x="963" y="469"/>
                  <a:pt x="964" y="469"/>
                  <a:pt x="964" y="469"/>
                </a:cubicBezTo>
                <a:cubicBezTo>
                  <a:pt x="964" y="469"/>
                  <a:pt x="964" y="469"/>
                  <a:pt x="964" y="469"/>
                </a:cubicBezTo>
                <a:cubicBezTo>
                  <a:pt x="964" y="469"/>
                  <a:pt x="964" y="468"/>
                  <a:pt x="964" y="468"/>
                </a:cubicBezTo>
                <a:cubicBezTo>
                  <a:pt x="965" y="467"/>
                  <a:pt x="965" y="467"/>
                  <a:pt x="965" y="467"/>
                </a:cubicBezTo>
                <a:cubicBezTo>
                  <a:pt x="965" y="466"/>
                  <a:pt x="965" y="466"/>
                  <a:pt x="966" y="466"/>
                </a:cubicBezTo>
                <a:cubicBezTo>
                  <a:pt x="966" y="465"/>
                  <a:pt x="966" y="465"/>
                  <a:pt x="967" y="465"/>
                </a:cubicBezTo>
                <a:cubicBezTo>
                  <a:pt x="967" y="465"/>
                  <a:pt x="967" y="465"/>
                  <a:pt x="968" y="465"/>
                </a:cubicBezTo>
                <a:cubicBezTo>
                  <a:pt x="968" y="466"/>
                  <a:pt x="968" y="466"/>
                  <a:pt x="968" y="467"/>
                </a:cubicBezTo>
                <a:cubicBezTo>
                  <a:pt x="968" y="467"/>
                  <a:pt x="969" y="467"/>
                  <a:pt x="969" y="467"/>
                </a:cubicBezTo>
                <a:cubicBezTo>
                  <a:pt x="969" y="467"/>
                  <a:pt x="969" y="467"/>
                  <a:pt x="969" y="468"/>
                </a:cubicBezTo>
                <a:cubicBezTo>
                  <a:pt x="970" y="468"/>
                  <a:pt x="969" y="469"/>
                  <a:pt x="969" y="470"/>
                </a:cubicBezTo>
                <a:cubicBezTo>
                  <a:pt x="969" y="470"/>
                  <a:pt x="969" y="470"/>
                  <a:pt x="969" y="470"/>
                </a:cubicBezTo>
                <a:cubicBezTo>
                  <a:pt x="970" y="470"/>
                  <a:pt x="970" y="470"/>
                  <a:pt x="970" y="470"/>
                </a:cubicBezTo>
                <a:cubicBezTo>
                  <a:pt x="970" y="471"/>
                  <a:pt x="970" y="471"/>
                  <a:pt x="970" y="471"/>
                </a:cubicBezTo>
                <a:cubicBezTo>
                  <a:pt x="970" y="471"/>
                  <a:pt x="971" y="471"/>
                  <a:pt x="971" y="472"/>
                </a:cubicBezTo>
                <a:cubicBezTo>
                  <a:pt x="971" y="472"/>
                  <a:pt x="971" y="472"/>
                  <a:pt x="972" y="472"/>
                </a:cubicBezTo>
                <a:cubicBezTo>
                  <a:pt x="972" y="472"/>
                  <a:pt x="973" y="472"/>
                  <a:pt x="973" y="472"/>
                </a:cubicBezTo>
                <a:cubicBezTo>
                  <a:pt x="973" y="472"/>
                  <a:pt x="974" y="473"/>
                  <a:pt x="974" y="473"/>
                </a:cubicBezTo>
                <a:cubicBezTo>
                  <a:pt x="974" y="473"/>
                  <a:pt x="974" y="473"/>
                  <a:pt x="974" y="473"/>
                </a:cubicBezTo>
                <a:cubicBezTo>
                  <a:pt x="974" y="473"/>
                  <a:pt x="975" y="473"/>
                  <a:pt x="975" y="473"/>
                </a:cubicBezTo>
                <a:cubicBezTo>
                  <a:pt x="975" y="473"/>
                  <a:pt x="975" y="473"/>
                  <a:pt x="975" y="473"/>
                </a:cubicBezTo>
                <a:cubicBezTo>
                  <a:pt x="976" y="473"/>
                  <a:pt x="976" y="473"/>
                  <a:pt x="976" y="473"/>
                </a:cubicBezTo>
                <a:cubicBezTo>
                  <a:pt x="977" y="474"/>
                  <a:pt x="977" y="475"/>
                  <a:pt x="977" y="475"/>
                </a:cubicBezTo>
                <a:cubicBezTo>
                  <a:pt x="977" y="476"/>
                  <a:pt x="977" y="476"/>
                  <a:pt x="977" y="476"/>
                </a:cubicBezTo>
                <a:cubicBezTo>
                  <a:pt x="977" y="476"/>
                  <a:pt x="977" y="477"/>
                  <a:pt x="977" y="477"/>
                </a:cubicBezTo>
                <a:cubicBezTo>
                  <a:pt x="978" y="477"/>
                  <a:pt x="979" y="478"/>
                  <a:pt x="979" y="479"/>
                </a:cubicBezTo>
                <a:cubicBezTo>
                  <a:pt x="979" y="479"/>
                  <a:pt x="980" y="479"/>
                  <a:pt x="980" y="480"/>
                </a:cubicBezTo>
                <a:cubicBezTo>
                  <a:pt x="980" y="480"/>
                  <a:pt x="980" y="481"/>
                  <a:pt x="981" y="481"/>
                </a:cubicBezTo>
                <a:cubicBezTo>
                  <a:pt x="981" y="481"/>
                  <a:pt x="981" y="481"/>
                  <a:pt x="981" y="481"/>
                </a:cubicBezTo>
                <a:cubicBezTo>
                  <a:pt x="982" y="481"/>
                  <a:pt x="982" y="481"/>
                  <a:pt x="982" y="482"/>
                </a:cubicBezTo>
                <a:cubicBezTo>
                  <a:pt x="982" y="482"/>
                  <a:pt x="983" y="482"/>
                  <a:pt x="983" y="482"/>
                </a:cubicBezTo>
                <a:cubicBezTo>
                  <a:pt x="984" y="483"/>
                  <a:pt x="984" y="484"/>
                  <a:pt x="985" y="484"/>
                </a:cubicBezTo>
                <a:cubicBezTo>
                  <a:pt x="985" y="485"/>
                  <a:pt x="985" y="485"/>
                  <a:pt x="985" y="485"/>
                </a:cubicBezTo>
                <a:cubicBezTo>
                  <a:pt x="985" y="485"/>
                  <a:pt x="985" y="485"/>
                  <a:pt x="986" y="486"/>
                </a:cubicBezTo>
                <a:cubicBezTo>
                  <a:pt x="986" y="486"/>
                  <a:pt x="986" y="486"/>
                  <a:pt x="986" y="486"/>
                </a:cubicBezTo>
                <a:cubicBezTo>
                  <a:pt x="987" y="487"/>
                  <a:pt x="987" y="489"/>
                  <a:pt x="986" y="489"/>
                </a:cubicBezTo>
                <a:cubicBezTo>
                  <a:pt x="986" y="490"/>
                  <a:pt x="986" y="490"/>
                  <a:pt x="986" y="490"/>
                </a:cubicBezTo>
                <a:cubicBezTo>
                  <a:pt x="987" y="490"/>
                  <a:pt x="987" y="491"/>
                  <a:pt x="987" y="491"/>
                </a:cubicBezTo>
                <a:cubicBezTo>
                  <a:pt x="987" y="492"/>
                  <a:pt x="987" y="493"/>
                  <a:pt x="987" y="494"/>
                </a:cubicBezTo>
                <a:cubicBezTo>
                  <a:pt x="986" y="494"/>
                  <a:pt x="986" y="494"/>
                  <a:pt x="986" y="495"/>
                </a:cubicBezTo>
                <a:cubicBezTo>
                  <a:pt x="986" y="495"/>
                  <a:pt x="986" y="495"/>
                  <a:pt x="985" y="495"/>
                </a:cubicBezTo>
                <a:cubicBezTo>
                  <a:pt x="985" y="495"/>
                  <a:pt x="985" y="495"/>
                  <a:pt x="984" y="495"/>
                </a:cubicBezTo>
                <a:cubicBezTo>
                  <a:pt x="984" y="495"/>
                  <a:pt x="984" y="495"/>
                  <a:pt x="984" y="495"/>
                </a:cubicBezTo>
                <a:cubicBezTo>
                  <a:pt x="983" y="495"/>
                  <a:pt x="983" y="496"/>
                  <a:pt x="983" y="496"/>
                </a:cubicBezTo>
                <a:cubicBezTo>
                  <a:pt x="983" y="496"/>
                  <a:pt x="983" y="496"/>
                  <a:pt x="983" y="496"/>
                </a:cubicBezTo>
                <a:cubicBezTo>
                  <a:pt x="983" y="496"/>
                  <a:pt x="983" y="496"/>
                  <a:pt x="983" y="496"/>
                </a:cubicBezTo>
                <a:cubicBezTo>
                  <a:pt x="983" y="496"/>
                  <a:pt x="983" y="496"/>
                  <a:pt x="984" y="496"/>
                </a:cubicBezTo>
                <a:cubicBezTo>
                  <a:pt x="984" y="496"/>
                  <a:pt x="984" y="496"/>
                  <a:pt x="985" y="496"/>
                </a:cubicBezTo>
                <a:cubicBezTo>
                  <a:pt x="985" y="496"/>
                  <a:pt x="985" y="496"/>
                  <a:pt x="985" y="496"/>
                </a:cubicBezTo>
                <a:cubicBezTo>
                  <a:pt x="985" y="496"/>
                  <a:pt x="985" y="496"/>
                  <a:pt x="985" y="496"/>
                </a:cubicBezTo>
                <a:cubicBezTo>
                  <a:pt x="986" y="496"/>
                  <a:pt x="986" y="496"/>
                  <a:pt x="987" y="496"/>
                </a:cubicBezTo>
                <a:cubicBezTo>
                  <a:pt x="987" y="496"/>
                  <a:pt x="987" y="496"/>
                  <a:pt x="987" y="496"/>
                </a:cubicBezTo>
                <a:cubicBezTo>
                  <a:pt x="987" y="495"/>
                  <a:pt x="988" y="495"/>
                  <a:pt x="988" y="495"/>
                </a:cubicBezTo>
                <a:cubicBezTo>
                  <a:pt x="989" y="495"/>
                  <a:pt x="990" y="495"/>
                  <a:pt x="990" y="496"/>
                </a:cubicBezTo>
                <a:cubicBezTo>
                  <a:pt x="990" y="496"/>
                  <a:pt x="990" y="496"/>
                  <a:pt x="990" y="496"/>
                </a:cubicBezTo>
                <a:cubicBezTo>
                  <a:pt x="991" y="496"/>
                  <a:pt x="991" y="496"/>
                  <a:pt x="991" y="496"/>
                </a:cubicBezTo>
                <a:cubicBezTo>
                  <a:pt x="992" y="496"/>
                  <a:pt x="992" y="496"/>
                  <a:pt x="992" y="496"/>
                </a:cubicBezTo>
                <a:cubicBezTo>
                  <a:pt x="993" y="495"/>
                  <a:pt x="993" y="495"/>
                  <a:pt x="994" y="495"/>
                </a:cubicBezTo>
                <a:cubicBezTo>
                  <a:pt x="995" y="495"/>
                  <a:pt x="996" y="496"/>
                  <a:pt x="996" y="497"/>
                </a:cubicBezTo>
                <a:cubicBezTo>
                  <a:pt x="996" y="498"/>
                  <a:pt x="996" y="499"/>
                  <a:pt x="995" y="499"/>
                </a:cubicBezTo>
                <a:cubicBezTo>
                  <a:pt x="996" y="499"/>
                  <a:pt x="996" y="500"/>
                  <a:pt x="996" y="500"/>
                </a:cubicBezTo>
                <a:cubicBezTo>
                  <a:pt x="996" y="500"/>
                  <a:pt x="996" y="501"/>
                  <a:pt x="996" y="502"/>
                </a:cubicBezTo>
                <a:cubicBezTo>
                  <a:pt x="996" y="502"/>
                  <a:pt x="996" y="503"/>
                  <a:pt x="995" y="503"/>
                </a:cubicBezTo>
                <a:cubicBezTo>
                  <a:pt x="995" y="503"/>
                  <a:pt x="994" y="503"/>
                  <a:pt x="994" y="503"/>
                </a:cubicBezTo>
                <a:cubicBezTo>
                  <a:pt x="994" y="503"/>
                  <a:pt x="993" y="504"/>
                  <a:pt x="993" y="504"/>
                </a:cubicBezTo>
                <a:cubicBezTo>
                  <a:pt x="992" y="504"/>
                  <a:pt x="991" y="504"/>
                  <a:pt x="991" y="505"/>
                </a:cubicBezTo>
                <a:cubicBezTo>
                  <a:pt x="991" y="505"/>
                  <a:pt x="991" y="505"/>
                  <a:pt x="991" y="505"/>
                </a:cubicBezTo>
                <a:cubicBezTo>
                  <a:pt x="991" y="505"/>
                  <a:pt x="991" y="507"/>
                  <a:pt x="989" y="507"/>
                </a:cubicBezTo>
                <a:cubicBezTo>
                  <a:pt x="989" y="507"/>
                  <a:pt x="989" y="507"/>
                  <a:pt x="988" y="507"/>
                </a:cubicBezTo>
                <a:cubicBezTo>
                  <a:pt x="988" y="507"/>
                  <a:pt x="988" y="507"/>
                  <a:pt x="988" y="507"/>
                </a:cubicBezTo>
                <a:cubicBezTo>
                  <a:pt x="988" y="506"/>
                  <a:pt x="987" y="506"/>
                  <a:pt x="987" y="506"/>
                </a:cubicBezTo>
                <a:cubicBezTo>
                  <a:pt x="987" y="506"/>
                  <a:pt x="986" y="506"/>
                  <a:pt x="986" y="506"/>
                </a:cubicBezTo>
                <a:cubicBezTo>
                  <a:pt x="986" y="506"/>
                  <a:pt x="985" y="505"/>
                  <a:pt x="985" y="505"/>
                </a:cubicBezTo>
                <a:close/>
                <a:moveTo>
                  <a:pt x="994" y="502"/>
                </a:moveTo>
                <a:cubicBezTo>
                  <a:pt x="994" y="502"/>
                  <a:pt x="994" y="502"/>
                  <a:pt x="994" y="502"/>
                </a:cubicBezTo>
                <a:cubicBezTo>
                  <a:pt x="994" y="502"/>
                  <a:pt x="994" y="502"/>
                  <a:pt x="994" y="502"/>
                </a:cubicBezTo>
                <a:close/>
                <a:moveTo>
                  <a:pt x="959" y="503"/>
                </a:moveTo>
                <a:cubicBezTo>
                  <a:pt x="959" y="503"/>
                  <a:pt x="959" y="503"/>
                  <a:pt x="959" y="503"/>
                </a:cubicBezTo>
                <a:cubicBezTo>
                  <a:pt x="959" y="503"/>
                  <a:pt x="959" y="503"/>
                  <a:pt x="959" y="503"/>
                </a:cubicBezTo>
                <a:close/>
                <a:moveTo>
                  <a:pt x="1215" y="3"/>
                </a:moveTo>
                <a:cubicBezTo>
                  <a:pt x="1215" y="3"/>
                  <a:pt x="1216" y="4"/>
                  <a:pt x="1217" y="5"/>
                </a:cubicBezTo>
                <a:cubicBezTo>
                  <a:pt x="1217" y="5"/>
                  <a:pt x="1217" y="5"/>
                  <a:pt x="1218" y="5"/>
                </a:cubicBezTo>
                <a:cubicBezTo>
                  <a:pt x="1218" y="5"/>
                  <a:pt x="1219" y="5"/>
                  <a:pt x="1219" y="4"/>
                </a:cubicBezTo>
                <a:cubicBezTo>
                  <a:pt x="1220" y="3"/>
                  <a:pt x="1219" y="1"/>
                  <a:pt x="1219" y="0"/>
                </a:cubicBezTo>
                <a:cubicBezTo>
                  <a:pt x="1219" y="0"/>
                  <a:pt x="1219" y="0"/>
                  <a:pt x="1219" y="0"/>
                </a:cubicBezTo>
                <a:cubicBezTo>
                  <a:pt x="1218" y="0"/>
                  <a:pt x="1218" y="0"/>
                  <a:pt x="1217" y="0"/>
                </a:cubicBezTo>
                <a:cubicBezTo>
                  <a:pt x="1217" y="0"/>
                  <a:pt x="1217" y="0"/>
                  <a:pt x="1217" y="0"/>
                </a:cubicBezTo>
                <a:cubicBezTo>
                  <a:pt x="1217" y="1"/>
                  <a:pt x="1217" y="1"/>
                  <a:pt x="1217" y="1"/>
                </a:cubicBezTo>
                <a:cubicBezTo>
                  <a:pt x="1217" y="0"/>
                  <a:pt x="1217" y="0"/>
                  <a:pt x="1217" y="0"/>
                </a:cubicBezTo>
                <a:cubicBezTo>
                  <a:pt x="1216" y="0"/>
                  <a:pt x="1215" y="0"/>
                  <a:pt x="1215" y="1"/>
                </a:cubicBezTo>
                <a:cubicBezTo>
                  <a:pt x="1215" y="1"/>
                  <a:pt x="1215" y="2"/>
                  <a:pt x="1215" y="2"/>
                </a:cubicBezTo>
                <a:cubicBezTo>
                  <a:pt x="1215" y="2"/>
                  <a:pt x="1215" y="3"/>
                  <a:pt x="1215" y="3"/>
                </a:cubicBezTo>
                <a:close/>
                <a:moveTo>
                  <a:pt x="1048" y="418"/>
                </a:moveTo>
                <a:cubicBezTo>
                  <a:pt x="1048" y="418"/>
                  <a:pt x="1048" y="418"/>
                  <a:pt x="1048" y="418"/>
                </a:cubicBezTo>
                <a:cubicBezTo>
                  <a:pt x="1047" y="419"/>
                  <a:pt x="1047" y="419"/>
                  <a:pt x="1046" y="420"/>
                </a:cubicBezTo>
                <a:cubicBezTo>
                  <a:pt x="1046" y="421"/>
                  <a:pt x="1046" y="421"/>
                  <a:pt x="1046" y="421"/>
                </a:cubicBezTo>
                <a:cubicBezTo>
                  <a:pt x="1046" y="422"/>
                  <a:pt x="1046" y="422"/>
                  <a:pt x="1045" y="422"/>
                </a:cubicBezTo>
                <a:cubicBezTo>
                  <a:pt x="1043" y="423"/>
                  <a:pt x="1043" y="424"/>
                  <a:pt x="1043" y="425"/>
                </a:cubicBezTo>
                <a:cubicBezTo>
                  <a:pt x="1043" y="425"/>
                  <a:pt x="1043" y="425"/>
                  <a:pt x="1043" y="426"/>
                </a:cubicBezTo>
                <a:cubicBezTo>
                  <a:pt x="1043" y="427"/>
                  <a:pt x="1042" y="427"/>
                  <a:pt x="1041" y="428"/>
                </a:cubicBezTo>
                <a:cubicBezTo>
                  <a:pt x="1041" y="428"/>
                  <a:pt x="1040" y="429"/>
                  <a:pt x="1040" y="430"/>
                </a:cubicBezTo>
                <a:cubicBezTo>
                  <a:pt x="1040" y="430"/>
                  <a:pt x="1040" y="430"/>
                  <a:pt x="1040" y="430"/>
                </a:cubicBezTo>
                <a:cubicBezTo>
                  <a:pt x="1040" y="430"/>
                  <a:pt x="1040" y="431"/>
                  <a:pt x="1040" y="431"/>
                </a:cubicBezTo>
                <a:cubicBezTo>
                  <a:pt x="1040" y="431"/>
                  <a:pt x="1040" y="431"/>
                  <a:pt x="1040" y="432"/>
                </a:cubicBezTo>
                <a:cubicBezTo>
                  <a:pt x="1040" y="432"/>
                  <a:pt x="1040" y="432"/>
                  <a:pt x="1040" y="432"/>
                </a:cubicBezTo>
                <a:cubicBezTo>
                  <a:pt x="1040" y="433"/>
                  <a:pt x="1040" y="433"/>
                  <a:pt x="1040" y="434"/>
                </a:cubicBezTo>
                <a:cubicBezTo>
                  <a:pt x="1041" y="434"/>
                  <a:pt x="1041" y="434"/>
                  <a:pt x="1041" y="435"/>
                </a:cubicBezTo>
                <a:cubicBezTo>
                  <a:pt x="1040" y="435"/>
                  <a:pt x="1040" y="436"/>
                  <a:pt x="1040" y="437"/>
                </a:cubicBezTo>
                <a:cubicBezTo>
                  <a:pt x="1041" y="437"/>
                  <a:pt x="1042" y="438"/>
                  <a:pt x="1043" y="438"/>
                </a:cubicBezTo>
                <a:cubicBezTo>
                  <a:pt x="1043" y="438"/>
                  <a:pt x="1043" y="438"/>
                  <a:pt x="1043" y="438"/>
                </a:cubicBezTo>
                <a:cubicBezTo>
                  <a:pt x="1044" y="438"/>
                  <a:pt x="1044" y="438"/>
                  <a:pt x="1044" y="438"/>
                </a:cubicBezTo>
                <a:cubicBezTo>
                  <a:pt x="1045" y="438"/>
                  <a:pt x="1045" y="439"/>
                  <a:pt x="1046" y="439"/>
                </a:cubicBezTo>
                <a:cubicBezTo>
                  <a:pt x="1046" y="439"/>
                  <a:pt x="1046" y="439"/>
                  <a:pt x="1046" y="439"/>
                </a:cubicBezTo>
                <a:cubicBezTo>
                  <a:pt x="1047" y="439"/>
                  <a:pt x="1047" y="439"/>
                  <a:pt x="1048" y="438"/>
                </a:cubicBezTo>
                <a:cubicBezTo>
                  <a:pt x="1048" y="438"/>
                  <a:pt x="1048" y="438"/>
                  <a:pt x="1048" y="438"/>
                </a:cubicBezTo>
                <a:cubicBezTo>
                  <a:pt x="1049" y="438"/>
                  <a:pt x="1049" y="438"/>
                  <a:pt x="1050" y="438"/>
                </a:cubicBezTo>
                <a:cubicBezTo>
                  <a:pt x="1051" y="439"/>
                  <a:pt x="1052" y="439"/>
                  <a:pt x="1053" y="438"/>
                </a:cubicBezTo>
                <a:cubicBezTo>
                  <a:pt x="1054" y="437"/>
                  <a:pt x="1054" y="437"/>
                  <a:pt x="1054" y="436"/>
                </a:cubicBezTo>
                <a:cubicBezTo>
                  <a:pt x="1055" y="436"/>
                  <a:pt x="1055" y="436"/>
                  <a:pt x="1055" y="436"/>
                </a:cubicBezTo>
                <a:cubicBezTo>
                  <a:pt x="1055" y="436"/>
                  <a:pt x="1055" y="436"/>
                  <a:pt x="1055" y="436"/>
                </a:cubicBezTo>
                <a:cubicBezTo>
                  <a:pt x="1056" y="436"/>
                  <a:pt x="1056" y="436"/>
                  <a:pt x="1057" y="435"/>
                </a:cubicBezTo>
                <a:cubicBezTo>
                  <a:pt x="1057" y="435"/>
                  <a:pt x="1058" y="435"/>
                  <a:pt x="1058" y="434"/>
                </a:cubicBezTo>
                <a:cubicBezTo>
                  <a:pt x="1058" y="433"/>
                  <a:pt x="1058" y="433"/>
                  <a:pt x="1059" y="432"/>
                </a:cubicBezTo>
                <a:cubicBezTo>
                  <a:pt x="1060" y="431"/>
                  <a:pt x="1060" y="429"/>
                  <a:pt x="1060" y="428"/>
                </a:cubicBezTo>
                <a:cubicBezTo>
                  <a:pt x="1060" y="427"/>
                  <a:pt x="1060" y="427"/>
                  <a:pt x="1060" y="427"/>
                </a:cubicBezTo>
                <a:cubicBezTo>
                  <a:pt x="1060" y="426"/>
                  <a:pt x="1060" y="426"/>
                  <a:pt x="1061" y="426"/>
                </a:cubicBezTo>
                <a:cubicBezTo>
                  <a:pt x="1062" y="425"/>
                  <a:pt x="1062" y="425"/>
                  <a:pt x="1062" y="424"/>
                </a:cubicBezTo>
                <a:cubicBezTo>
                  <a:pt x="1063" y="423"/>
                  <a:pt x="1063" y="421"/>
                  <a:pt x="1063" y="420"/>
                </a:cubicBezTo>
                <a:cubicBezTo>
                  <a:pt x="1062" y="419"/>
                  <a:pt x="1061" y="418"/>
                  <a:pt x="1061" y="418"/>
                </a:cubicBezTo>
                <a:cubicBezTo>
                  <a:pt x="1060" y="418"/>
                  <a:pt x="1060" y="417"/>
                  <a:pt x="1060" y="416"/>
                </a:cubicBezTo>
                <a:cubicBezTo>
                  <a:pt x="1059" y="416"/>
                  <a:pt x="1059" y="416"/>
                  <a:pt x="1059" y="416"/>
                </a:cubicBezTo>
                <a:cubicBezTo>
                  <a:pt x="1058" y="415"/>
                  <a:pt x="1057" y="414"/>
                  <a:pt x="1056" y="415"/>
                </a:cubicBezTo>
                <a:cubicBezTo>
                  <a:pt x="1054" y="415"/>
                  <a:pt x="1052" y="416"/>
                  <a:pt x="1051" y="416"/>
                </a:cubicBezTo>
                <a:cubicBezTo>
                  <a:pt x="1050" y="416"/>
                  <a:pt x="1049" y="417"/>
                  <a:pt x="1048" y="418"/>
                </a:cubicBezTo>
                <a:close/>
                <a:moveTo>
                  <a:pt x="1011" y="191"/>
                </a:moveTo>
                <a:cubicBezTo>
                  <a:pt x="1011" y="191"/>
                  <a:pt x="1011" y="191"/>
                  <a:pt x="1011" y="191"/>
                </a:cubicBezTo>
                <a:cubicBezTo>
                  <a:pt x="1013" y="191"/>
                  <a:pt x="1014" y="192"/>
                  <a:pt x="1015" y="193"/>
                </a:cubicBezTo>
                <a:cubicBezTo>
                  <a:pt x="1016" y="194"/>
                  <a:pt x="1017" y="195"/>
                  <a:pt x="1016" y="197"/>
                </a:cubicBezTo>
                <a:cubicBezTo>
                  <a:pt x="1016" y="198"/>
                  <a:pt x="1016" y="199"/>
                  <a:pt x="1016" y="199"/>
                </a:cubicBezTo>
                <a:cubicBezTo>
                  <a:pt x="1015" y="200"/>
                  <a:pt x="1015" y="200"/>
                  <a:pt x="1015" y="200"/>
                </a:cubicBezTo>
                <a:cubicBezTo>
                  <a:pt x="1015" y="200"/>
                  <a:pt x="1015" y="200"/>
                  <a:pt x="1015" y="200"/>
                </a:cubicBezTo>
                <a:cubicBezTo>
                  <a:pt x="1015" y="201"/>
                  <a:pt x="1016" y="201"/>
                  <a:pt x="1016" y="201"/>
                </a:cubicBezTo>
                <a:cubicBezTo>
                  <a:pt x="1016" y="201"/>
                  <a:pt x="1016" y="201"/>
                  <a:pt x="1016" y="201"/>
                </a:cubicBezTo>
                <a:cubicBezTo>
                  <a:pt x="1016" y="200"/>
                  <a:pt x="1016" y="199"/>
                  <a:pt x="1017" y="198"/>
                </a:cubicBezTo>
                <a:cubicBezTo>
                  <a:pt x="1017" y="197"/>
                  <a:pt x="1018" y="197"/>
                  <a:pt x="1018" y="196"/>
                </a:cubicBezTo>
                <a:cubicBezTo>
                  <a:pt x="1018" y="196"/>
                  <a:pt x="1018" y="196"/>
                  <a:pt x="1018" y="195"/>
                </a:cubicBezTo>
                <a:cubicBezTo>
                  <a:pt x="1018" y="195"/>
                  <a:pt x="1018" y="194"/>
                  <a:pt x="1019" y="193"/>
                </a:cubicBezTo>
                <a:cubicBezTo>
                  <a:pt x="1020" y="193"/>
                  <a:pt x="1020" y="193"/>
                  <a:pt x="1021" y="192"/>
                </a:cubicBezTo>
                <a:cubicBezTo>
                  <a:pt x="1021" y="192"/>
                  <a:pt x="1021" y="192"/>
                  <a:pt x="1021" y="192"/>
                </a:cubicBezTo>
                <a:cubicBezTo>
                  <a:pt x="1022" y="192"/>
                  <a:pt x="1023" y="191"/>
                  <a:pt x="1024" y="191"/>
                </a:cubicBezTo>
                <a:cubicBezTo>
                  <a:pt x="1024" y="191"/>
                  <a:pt x="1025" y="191"/>
                  <a:pt x="1025" y="191"/>
                </a:cubicBezTo>
                <a:cubicBezTo>
                  <a:pt x="1025" y="190"/>
                  <a:pt x="1025" y="190"/>
                  <a:pt x="1026" y="190"/>
                </a:cubicBezTo>
                <a:cubicBezTo>
                  <a:pt x="1026" y="190"/>
                  <a:pt x="1026" y="190"/>
                  <a:pt x="1026" y="189"/>
                </a:cubicBezTo>
                <a:cubicBezTo>
                  <a:pt x="1027" y="189"/>
                  <a:pt x="1028" y="189"/>
                  <a:pt x="1029" y="188"/>
                </a:cubicBezTo>
                <a:cubicBezTo>
                  <a:pt x="1029" y="188"/>
                  <a:pt x="1030" y="188"/>
                  <a:pt x="1030" y="187"/>
                </a:cubicBezTo>
                <a:cubicBezTo>
                  <a:pt x="1030" y="187"/>
                  <a:pt x="1030" y="187"/>
                  <a:pt x="1030" y="187"/>
                </a:cubicBezTo>
                <a:cubicBezTo>
                  <a:pt x="1030" y="187"/>
                  <a:pt x="1031" y="187"/>
                  <a:pt x="1031" y="186"/>
                </a:cubicBezTo>
                <a:cubicBezTo>
                  <a:pt x="1031" y="186"/>
                  <a:pt x="1031" y="186"/>
                  <a:pt x="1032" y="186"/>
                </a:cubicBezTo>
                <a:cubicBezTo>
                  <a:pt x="1032" y="186"/>
                  <a:pt x="1032" y="186"/>
                  <a:pt x="1032" y="186"/>
                </a:cubicBezTo>
                <a:cubicBezTo>
                  <a:pt x="1033" y="186"/>
                  <a:pt x="1033" y="186"/>
                  <a:pt x="1033" y="186"/>
                </a:cubicBezTo>
                <a:cubicBezTo>
                  <a:pt x="1034" y="186"/>
                  <a:pt x="1036" y="186"/>
                  <a:pt x="1037" y="187"/>
                </a:cubicBezTo>
                <a:cubicBezTo>
                  <a:pt x="1037" y="187"/>
                  <a:pt x="1037" y="187"/>
                  <a:pt x="1038" y="187"/>
                </a:cubicBezTo>
                <a:cubicBezTo>
                  <a:pt x="1038" y="187"/>
                  <a:pt x="1038" y="187"/>
                  <a:pt x="1038" y="187"/>
                </a:cubicBezTo>
                <a:cubicBezTo>
                  <a:pt x="1038" y="187"/>
                  <a:pt x="1038" y="187"/>
                  <a:pt x="1038" y="187"/>
                </a:cubicBezTo>
                <a:cubicBezTo>
                  <a:pt x="1038" y="187"/>
                  <a:pt x="1039" y="187"/>
                  <a:pt x="1039" y="187"/>
                </a:cubicBezTo>
                <a:cubicBezTo>
                  <a:pt x="1040" y="186"/>
                  <a:pt x="1040" y="186"/>
                  <a:pt x="1041" y="187"/>
                </a:cubicBezTo>
                <a:cubicBezTo>
                  <a:pt x="1042" y="187"/>
                  <a:pt x="1043" y="187"/>
                  <a:pt x="1043" y="188"/>
                </a:cubicBezTo>
                <a:cubicBezTo>
                  <a:pt x="1043" y="188"/>
                  <a:pt x="1043" y="188"/>
                  <a:pt x="1044" y="188"/>
                </a:cubicBezTo>
                <a:cubicBezTo>
                  <a:pt x="1044" y="188"/>
                  <a:pt x="1044" y="188"/>
                  <a:pt x="1044" y="188"/>
                </a:cubicBezTo>
                <a:cubicBezTo>
                  <a:pt x="1045" y="188"/>
                  <a:pt x="1045" y="188"/>
                  <a:pt x="1045" y="188"/>
                </a:cubicBezTo>
                <a:cubicBezTo>
                  <a:pt x="1046" y="188"/>
                  <a:pt x="1046" y="188"/>
                  <a:pt x="1046" y="188"/>
                </a:cubicBezTo>
                <a:cubicBezTo>
                  <a:pt x="1046" y="187"/>
                  <a:pt x="1046" y="187"/>
                  <a:pt x="1046" y="187"/>
                </a:cubicBezTo>
                <a:cubicBezTo>
                  <a:pt x="1045" y="186"/>
                  <a:pt x="1045" y="186"/>
                  <a:pt x="1046" y="185"/>
                </a:cubicBezTo>
                <a:cubicBezTo>
                  <a:pt x="1045" y="185"/>
                  <a:pt x="1045" y="184"/>
                  <a:pt x="1046" y="183"/>
                </a:cubicBezTo>
                <a:cubicBezTo>
                  <a:pt x="1046" y="183"/>
                  <a:pt x="1046" y="182"/>
                  <a:pt x="1047" y="182"/>
                </a:cubicBezTo>
                <a:cubicBezTo>
                  <a:pt x="1046" y="182"/>
                  <a:pt x="1046" y="182"/>
                  <a:pt x="1046" y="182"/>
                </a:cubicBezTo>
                <a:cubicBezTo>
                  <a:pt x="1045" y="182"/>
                  <a:pt x="1045" y="182"/>
                  <a:pt x="1045" y="182"/>
                </a:cubicBezTo>
                <a:cubicBezTo>
                  <a:pt x="1044" y="182"/>
                  <a:pt x="1044" y="182"/>
                  <a:pt x="1044" y="182"/>
                </a:cubicBezTo>
                <a:cubicBezTo>
                  <a:pt x="1044" y="182"/>
                  <a:pt x="1043" y="181"/>
                  <a:pt x="1043" y="181"/>
                </a:cubicBezTo>
                <a:cubicBezTo>
                  <a:pt x="1043" y="181"/>
                  <a:pt x="1043" y="180"/>
                  <a:pt x="1043" y="180"/>
                </a:cubicBezTo>
                <a:cubicBezTo>
                  <a:pt x="1043" y="180"/>
                  <a:pt x="1043" y="180"/>
                  <a:pt x="1043" y="180"/>
                </a:cubicBezTo>
                <a:cubicBezTo>
                  <a:pt x="1043" y="180"/>
                  <a:pt x="1043" y="180"/>
                  <a:pt x="1043" y="180"/>
                </a:cubicBezTo>
                <a:cubicBezTo>
                  <a:pt x="1043" y="179"/>
                  <a:pt x="1043" y="178"/>
                  <a:pt x="1044" y="177"/>
                </a:cubicBezTo>
                <a:cubicBezTo>
                  <a:pt x="1044" y="177"/>
                  <a:pt x="1044" y="177"/>
                  <a:pt x="1044" y="177"/>
                </a:cubicBezTo>
                <a:cubicBezTo>
                  <a:pt x="1044" y="177"/>
                  <a:pt x="1044" y="177"/>
                  <a:pt x="1044" y="177"/>
                </a:cubicBezTo>
                <a:cubicBezTo>
                  <a:pt x="1044" y="177"/>
                  <a:pt x="1044" y="177"/>
                  <a:pt x="1044" y="177"/>
                </a:cubicBezTo>
                <a:cubicBezTo>
                  <a:pt x="1044" y="176"/>
                  <a:pt x="1043" y="176"/>
                  <a:pt x="1043" y="176"/>
                </a:cubicBezTo>
                <a:cubicBezTo>
                  <a:pt x="1043" y="175"/>
                  <a:pt x="1042" y="175"/>
                  <a:pt x="1042" y="175"/>
                </a:cubicBezTo>
                <a:cubicBezTo>
                  <a:pt x="1042" y="174"/>
                  <a:pt x="1042" y="173"/>
                  <a:pt x="1042" y="173"/>
                </a:cubicBezTo>
                <a:cubicBezTo>
                  <a:pt x="1042" y="172"/>
                  <a:pt x="1042" y="172"/>
                  <a:pt x="1042" y="172"/>
                </a:cubicBezTo>
                <a:cubicBezTo>
                  <a:pt x="1042" y="172"/>
                  <a:pt x="1043" y="171"/>
                  <a:pt x="1043" y="171"/>
                </a:cubicBezTo>
                <a:cubicBezTo>
                  <a:pt x="1043" y="171"/>
                  <a:pt x="1043" y="170"/>
                  <a:pt x="1042" y="170"/>
                </a:cubicBezTo>
                <a:cubicBezTo>
                  <a:pt x="1042" y="170"/>
                  <a:pt x="1042" y="169"/>
                  <a:pt x="1042" y="169"/>
                </a:cubicBezTo>
                <a:cubicBezTo>
                  <a:pt x="1042" y="169"/>
                  <a:pt x="1041" y="168"/>
                  <a:pt x="1042" y="167"/>
                </a:cubicBezTo>
                <a:cubicBezTo>
                  <a:pt x="1042" y="166"/>
                  <a:pt x="1044" y="165"/>
                  <a:pt x="1045" y="165"/>
                </a:cubicBezTo>
                <a:cubicBezTo>
                  <a:pt x="1046" y="165"/>
                  <a:pt x="1047" y="165"/>
                  <a:pt x="1048" y="165"/>
                </a:cubicBezTo>
                <a:cubicBezTo>
                  <a:pt x="1048" y="165"/>
                  <a:pt x="1049" y="165"/>
                  <a:pt x="1050" y="165"/>
                </a:cubicBezTo>
                <a:cubicBezTo>
                  <a:pt x="1050" y="165"/>
                  <a:pt x="1050" y="165"/>
                  <a:pt x="1050" y="165"/>
                </a:cubicBezTo>
                <a:cubicBezTo>
                  <a:pt x="1051" y="165"/>
                  <a:pt x="1052" y="165"/>
                  <a:pt x="1053" y="165"/>
                </a:cubicBezTo>
                <a:cubicBezTo>
                  <a:pt x="1055" y="166"/>
                  <a:pt x="1056" y="167"/>
                  <a:pt x="1057" y="169"/>
                </a:cubicBezTo>
                <a:cubicBezTo>
                  <a:pt x="1058" y="171"/>
                  <a:pt x="1059" y="173"/>
                  <a:pt x="1058" y="175"/>
                </a:cubicBezTo>
                <a:cubicBezTo>
                  <a:pt x="1058" y="177"/>
                  <a:pt x="1058" y="179"/>
                  <a:pt x="1059" y="181"/>
                </a:cubicBezTo>
                <a:cubicBezTo>
                  <a:pt x="1059" y="181"/>
                  <a:pt x="1059" y="181"/>
                  <a:pt x="1059" y="181"/>
                </a:cubicBezTo>
                <a:cubicBezTo>
                  <a:pt x="1059" y="181"/>
                  <a:pt x="1060" y="181"/>
                  <a:pt x="1060" y="181"/>
                </a:cubicBezTo>
                <a:cubicBezTo>
                  <a:pt x="1061" y="182"/>
                  <a:pt x="1061" y="182"/>
                  <a:pt x="1062" y="183"/>
                </a:cubicBezTo>
                <a:cubicBezTo>
                  <a:pt x="1062" y="183"/>
                  <a:pt x="1062" y="183"/>
                  <a:pt x="1062" y="183"/>
                </a:cubicBezTo>
                <a:cubicBezTo>
                  <a:pt x="1063" y="183"/>
                  <a:pt x="1063" y="183"/>
                  <a:pt x="1063" y="183"/>
                </a:cubicBezTo>
                <a:cubicBezTo>
                  <a:pt x="1063" y="183"/>
                  <a:pt x="1063" y="184"/>
                  <a:pt x="1064" y="184"/>
                </a:cubicBezTo>
                <a:cubicBezTo>
                  <a:pt x="1064" y="185"/>
                  <a:pt x="1064" y="185"/>
                  <a:pt x="1065" y="185"/>
                </a:cubicBezTo>
                <a:cubicBezTo>
                  <a:pt x="1065" y="185"/>
                  <a:pt x="1065" y="185"/>
                  <a:pt x="1066" y="185"/>
                </a:cubicBezTo>
                <a:cubicBezTo>
                  <a:pt x="1066" y="185"/>
                  <a:pt x="1067" y="185"/>
                  <a:pt x="1067" y="185"/>
                </a:cubicBezTo>
                <a:cubicBezTo>
                  <a:pt x="1068" y="184"/>
                  <a:pt x="1069" y="184"/>
                  <a:pt x="1069" y="184"/>
                </a:cubicBezTo>
                <a:cubicBezTo>
                  <a:pt x="1070" y="185"/>
                  <a:pt x="1070" y="185"/>
                  <a:pt x="1070" y="185"/>
                </a:cubicBezTo>
                <a:cubicBezTo>
                  <a:pt x="1071" y="186"/>
                  <a:pt x="1071" y="186"/>
                  <a:pt x="1072" y="186"/>
                </a:cubicBezTo>
                <a:cubicBezTo>
                  <a:pt x="1072" y="186"/>
                  <a:pt x="1072" y="186"/>
                  <a:pt x="1072" y="186"/>
                </a:cubicBezTo>
                <a:cubicBezTo>
                  <a:pt x="1072" y="186"/>
                  <a:pt x="1072" y="186"/>
                  <a:pt x="1072" y="186"/>
                </a:cubicBezTo>
                <a:cubicBezTo>
                  <a:pt x="1072" y="186"/>
                  <a:pt x="1072" y="186"/>
                  <a:pt x="1073" y="186"/>
                </a:cubicBezTo>
                <a:cubicBezTo>
                  <a:pt x="1073" y="185"/>
                  <a:pt x="1073" y="184"/>
                  <a:pt x="1074" y="183"/>
                </a:cubicBezTo>
                <a:cubicBezTo>
                  <a:pt x="1074" y="183"/>
                  <a:pt x="1074" y="183"/>
                  <a:pt x="1074" y="183"/>
                </a:cubicBezTo>
                <a:cubicBezTo>
                  <a:pt x="1074" y="183"/>
                  <a:pt x="1074" y="183"/>
                  <a:pt x="1073" y="183"/>
                </a:cubicBezTo>
                <a:cubicBezTo>
                  <a:pt x="1072" y="183"/>
                  <a:pt x="1072" y="183"/>
                  <a:pt x="1072" y="183"/>
                </a:cubicBezTo>
                <a:cubicBezTo>
                  <a:pt x="1071" y="182"/>
                  <a:pt x="1071" y="182"/>
                  <a:pt x="1070" y="182"/>
                </a:cubicBezTo>
                <a:cubicBezTo>
                  <a:pt x="1069" y="182"/>
                  <a:pt x="1069" y="182"/>
                  <a:pt x="1069" y="182"/>
                </a:cubicBezTo>
                <a:cubicBezTo>
                  <a:pt x="1068" y="182"/>
                  <a:pt x="1068" y="182"/>
                  <a:pt x="1067" y="182"/>
                </a:cubicBezTo>
                <a:cubicBezTo>
                  <a:pt x="1066" y="182"/>
                  <a:pt x="1065" y="182"/>
                  <a:pt x="1065" y="181"/>
                </a:cubicBezTo>
                <a:cubicBezTo>
                  <a:pt x="1065" y="181"/>
                  <a:pt x="1064" y="182"/>
                  <a:pt x="1064" y="182"/>
                </a:cubicBezTo>
                <a:cubicBezTo>
                  <a:pt x="1063" y="182"/>
                  <a:pt x="1063" y="182"/>
                  <a:pt x="1063" y="182"/>
                </a:cubicBezTo>
                <a:cubicBezTo>
                  <a:pt x="1062" y="182"/>
                  <a:pt x="1062" y="182"/>
                  <a:pt x="1061" y="181"/>
                </a:cubicBezTo>
                <a:cubicBezTo>
                  <a:pt x="1061" y="181"/>
                  <a:pt x="1061" y="180"/>
                  <a:pt x="1061" y="179"/>
                </a:cubicBezTo>
                <a:cubicBezTo>
                  <a:pt x="1061" y="179"/>
                  <a:pt x="1061" y="179"/>
                  <a:pt x="1061" y="178"/>
                </a:cubicBezTo>
                <a:cubicBezTo>
                  <a:pt x="1061" y="178"/>
                  <a:pt x="1061" y="178"/>
                  <a:pt x="1061" y="177"/>
                </a:cubicBezTo>
                <a:cubicBezTo>
                  <a:pt x="1061" y="177"/>
                  <a:pt x="1061" y="177"/>
                  <a:pt x="1061" y="177"/>
                </a:cubicBezTo>
                <a:cubicBezTo>
                  <a:pt x="1062" y="177"/>
                  <a:pt x="1062" y="177"/>
                  <a:pt x="1062" y="177"/>
                </a:cubicBezTo>
                <a:cubicBezTo>
                  <a:pt x="1062" y="177"/>
                  <a:pt x="1062" y="177"/>
                  <a:pt x="1063" y="177"/>
                </a:cubicBezTo>
                <a:cubicBezTo>
                  <a:pt x="1062" y="176"/>
                  <a:pt x="1062" y="175"/>
                  <a:pt x="1062" y="175"/>
                </a:cubicBezTo>
                <a:cubicBezTo>
                  <a:pt x="1062" y="174"/>
                  <a:pt x="1063" y="174"/>
                  <a:pt x="1063" y="173"/>
                </a:cubicBezTo>
                <a:cubicBezTo>
                  <a:pt x="1063" y="173"/>
                  <a:pt x="1063" y="173"/>
                  <a:pt x="1063" y="173"/>
                </a:cubicBezTo>
                <a:cubicBezTo>
                  <a:pt x="1063" y="173"/>
                  <a:pt x="1063" y="173"/>
                  <a:pt x="1064" y="173"/>
                </a:cubicBezTo>
                <a:cubicBezTo>
                  <a:pt x="1064" y="173"/>
                  <a:pt x="1064" y="172"/>
                  <a:pt x="1064" y="172"/>
                </a:cubicBezTo>
                <a:cubicBezTo>
                  <a:pt x="1064" y="172"/>
                  <a:pt x="1064" y="172"/>
                  <a:pt x="1064" y="172"/>
                </a:cubicBezTo>
                <a:cubicBezTo>
                  <a:pt x="1064" y="171"/>
                  <a:pt x="1065" y="171"/>
                  <a:pt x="1065" y="171"/>
                </a:cubicBezTo>
                <a:cubicBezTo>
                  <a:pt x="1066" y="170"/>
                  <a:pt x="1066" y="170"/>
                  <a:pt x="1066" y="170"/>
                </a:cubicBezTo>
                <a:cubicBezTo>
                  <a:pt x="1066" y="170"/>
                  <a:pt x="1067" y="170"/>
                  <a:pt x="1067" y="170"/>
                </a:cubicBezTo>
                <a:cubicBezTo>
                  <a:pt x="1067" y="170"/>
                  <a:pt x="1067" y="170"/>
                  <a:pt x="1067" y="170"/>
                </a:cubicBezTo>
                <a:cubicBezTo>
                  <a:pt x="1066" y="170"/>
                  <a:pt x="1066" y="170"/>
                  <a:pt x="1066" y="170"/>
                </a:cubicBezTo>
                <a:cubicBezTo>
                  <a:pt x="1066" y="170"/>
                  <a:pt x="1066" y="170"/>
                  <a:pt x="1065" y="170"/>
                </a:cubicBezTo>
                <a:cubicBezTo>
                  <a:pt x="1064" y="170"/>
                  <a:pt x="1063" y="170"/>
                  <a:pt x="1063" y="169"/>
                </a:cubicBezTo>
                <a:cubicBezTo>
                  <a:pt x="1062" y="169"/>
                  <a:pt x="1062" y="168"/>
                  <a:pt x="1062" y="168"/>
                </a:cubicBezTo>
                <a:cubicBezTo>
                  <a:pt x="1063" y="166"/>
                  <a:pt x="1064" y="166"/>
                  <a:pt x="1065" y="165"/>
                </a:cubicBezTo>
                <a:cubicBezTo>
                  <a:pt x="1066" y="165"/>
                  <a:pt x="1067" y="165"/>
                  <a:pt x="1068" y="165"/>
                </a:cubicBezTo>
                <a:cubicBezTo>
                  <a:pt x="1068" y="165"/>
                  <a:pt x="1068" y="165"/>
                  <a:pt x="1068" y="165"/>
                </a:cubicBezTo>
                <a:cubicBezTo>
                  <a:pt x="1068" y="165"/>
                  <a:pt x="1068" y="164"/>
                  <a:pt x="1068" y="164"/>
                </a:cubicBezTo>
                <a:cubicBezTo>
                  <a:pt x="1068" y="163"/>
                  <a:pt x="1069" y="162"/>
                  <a:pt x="1070" y="162"/>
                </a:cubicBezTo>
                <a:cubicBezTo>
                  <a:pt x="1070" y="162"/>
                  <a:pt x="1070" y="162"/>
                  <a:pt x="1070" y="162"/>
                </a:cubicBezTo>
                <a:cubicBezTo>
                  <a:pt x="1070" y="162"/>
                  <a:pt x="1070" y="162"/>
                  <a:pt x="1070" y="162"/>
                </a:cubicBezTo>
                <a:cubicBezTo>
                  <a:pt x="1070" y="162"/>
                  <a:pt x="1070" y="161"/>
                  <a:pt x="1070" y="161"/>
                </a:cubicBezTo>
                <a:cubicBezTo>
                  <a:pt x="1069" y="161"/>
                  <a:pt x="1069" y="162"/>
                  <a:pt x="1068" y="162"/>
                </a:cubicBezTo>
                <a:cubicBezTo>
                  <a:pt x="1068" y="162"/>
                  <a:pt x="1068" y="162"/>
                  <a:pt x="1068" y="163"/>
                </a:cubicBezTo>
                <a:cubicBezTo>
                  <a:pt x="1067" y="163"/>
                  <a:pt x="1066" y="164"/>
                  <a:pt x="1065" y="164"/>
                </a:cubicBezTo>
                <a:cubicBezTo>
                  <a:pt x="1063" y="165"/>
                  <a:pt x="1062" y="165"/>
                  <a:pt x="1061" y="165"/>
                </a:cubicBezTo>
                <a:cubicBezTo>
                  <a:pt x="1060" y="165"/>
                  <a:pt x="1060" y="165"/>
                  <a:pt x="1060" y="165"/>
                </a:cubicBezTo>
                <a:cubicBezTo>
                  <a:pt x="1060" y="165"/>
                  <a:pt x="1060" y="165"/>
                  <a:pt x="1060" y="165"/>
                </a:cubicBezTo>
                <a:cubicBezTo>
                  <a:pt x="1059" y="165"/>
                  <a:pt x="1059" y="164"/>
                  <a:pt x="1059" y="164"/>
                </a:cubicBezTo>
                <a:cubicBezTo>
                  <a:pt x="1058" y="164"/>
                  <a:pt x="1058" y="164"/>
                  <a:pt x="1058" y="163"/>
                </a:cubicBezTo>
                <a:cubicBezTo>
                  <a:pt x="1058" y="162"/>
                  <a:pt x="1060" y="160"/>
                  <a:pt x="1061" y="160"/>
                </a:cubicBezTo>
                <a:cubicBezTo>
                  <a:pt x="1062" y="160"/>
                  <a:pt x="1062" y="160"/>
                  <a:pt x="1062" y="160"/>
                </a:cubicBezTo>
                <a:cubicBezTo>
                  <a:pt x="1062" y="159"/>
                  <a:pt x="1063" y="159"/>
                  <a:pt x="1063" y="158"/>
                </a:cubicBezTo>
                <a:cubicBezTo>
                  <a:pt x="1063" y="158"/>
                  <a:pt x="1064" y="158"/>
                  <a:pt x="1064" y="158"/>
                </a:cubicBezTo>
                <a:cubicBezTo>
                  <a:pt x="1063" y="158"/>
                  <a:pt x="1063" y="158"/>
                  <a:pt x="1063" y="158"/>
                </a:cubicBezTo>
                <a:cubicBezTo>
                  <a:pt x="1061" y="159"/>
                  <a:pt x="1060" y="160"/>
                  <a:pt x="1058" y="160"/>
                </a:cubicBezTo>
                <a:cubicBezTo>
                  <a:pt x="1058" y="160"/>
                  <a:pt x="1058" y="160"/>
                  <a:pt x="1058" y="160"/>
                </a:cubicBezTo>
                <a:cubicBezTo>
                  <a:pt x="1058" y="160"/>
                  <a:pt x="1058" y="160"/>
                  <a:pt x="1057" y="160"/>
                </a:cubicBezTo>
                <a:cubicBezTo>
                  <a:pt x="1057" y="161"/>
                  <a:pt x="1057" y="162"/>
                  <a:pt x="1056" y="162"/>
                </a:cubicBezTo>
                <a:cubicBezTo>
                  <a:pt x="1056" y="162"/>
                  <a:pt x="1055" y="163"/>
                  <a:pt x="1054" y="163"/>
                </a:cubicBezTo>
                <a:cubicBezTo>
                  <a:pt x="1052" y="163"/>
                  <a:pt x="1051" y="162"/>
                  <a:pt x="1050" y="161"/>
                </a:cubicBezTo>
                <a:cubicBezTo>
                  <a:pt x="1050" y="161"/>
                  <a:pt x="1050" y="160"/>
                  <a:pt x="1050" y="159"/>
                </a:cubicBezTo>
                <a:cubicBezTo>
                  <a:pt x="1050" y="158"/>
                  <a:pt x="1051" y="158"/>
                  <a:pt x="1051" y="157"/>
                </a:cubicBezTo>
                <a:cubicBezTo>
                  <a:pt x="1052" y="157"/>
                  <a:pt x="1052" y="157"/>
                  <a:pt x="1052" y="156"/>
                </a:cubicBezTo>
                <a:cubicBezTo>
                  <a:pt x="1052" y="154"/>
                  <a:pt x="1053" y="153"/>
                  <a:pt x="1053" y="152"/>
                </a:cubicBezTo>
                <a:cubicBezTo>
                  <a:pt x="1054" y="152"/>
                  <a:pt x="1054" y="151"/>
                  <a:pt x="1055" y="151"/>
                </a:cubicBezTo>
                <a:cubicBezTo>
                  <a:pt x="1055" y="151"/>
                  <a:pt x="1055" y="150"/>
                  <a:pt x="1056" y="150"/>
                </a:cubicBezTo>
                <a:cubicBezTo>
                  <a:pt x="1056" y="149"/>
                  <a:pt x="1057" y="149"/>
                  <a:pt x="1058" y="148"/>
                </a:cubicBezTo>
                <a:cubicBezTo>
                  <a:pt x="1058" y="148"/>
                  <a:pt x="1058" y="148"/>
                  <a:pt x="1059" y="148"/>
                </a:cubicBezTo>
                <a:cubicBezTo>
                  <a:pt x="1059" y="147"/>
                  <a:pt x="1060" y="147"/>
                  <a:pt x="1060" y="147"/>
                </a:cubicBezTo>
                <a:cubicBezTo>
                  <a:pt x="1061" y="146"/>
                  <a:pt x="1061" y="145"/>
                  <a:pt x="1062" y="144"/>
                </a:cubicBezTo>
                <a:cubicBezTo>
                  <a:pt x="1062" y="144"/>
                  <a:pt x="1062" y="143"/>
                  <a:pt x="1062" y="143"/>
                </a:cubicBezTo>
                <a:cubicBezTo>
                  <a:pt x="1062" y="143"/>
                  <a:pt x="1062" y="142"/>
                  <a:pt x="1062" y="142"/>
                </a:cubicBezTo>
                <a:cubicBezTo>
                  <a:pt x="1063" y="141"/>
                  <a:pt x="1063" y="140"/>
                  <a:pt x="1064" y="139"/>
                </a:cubicBezTo>
                <a:cubicBezTo>
                  <a:pt x="1065" y="139"/>
                  <a:pt x="1066" y="138"/>
                  <a:pt x="1068" y="138"/>
                </a:cubicBezTo>
                <a:cubicBezTo>
                  <a:pt x="1068" y="138"/>
                  <a:pt x="1068" y="138"/>
                  <a:pt x="1068" y="138"/>
                </a:cubicBezTo>
                <a:cubicBezTo>
                  <a:pt x="1068" y="138"/>
                  <a:pt x="1069" y="138"/>
                  <a:pt x="1069" y="138"/>
                </a:cubicBezTo>
                <a:cubicBezTo>
                  <a:pt x="1069" y="138"/>
                  <a:pt x="1069" y="138"/>
                  <a:pt x="1070" y="138"/>
                </a:cubicBezTo>
                <a:cubicBezTo>
                  <a:pt x="1070" y="138"/>
                  <a:pt x="1071" y="138"/>
                  <a:pt x="1071" y="138"/>
                </a:cubicBezTo>
                <a:cubicBezTo>
                  <a:pt x="1072" y="138"/>
                  <a:pt x="1072" y="138"/>
                  <a:pt x="1072" y="138"/>
                </a:cubicBezTo>
                <a:cubicBezTo>
                  <a:pt x="1072" y="138"/>
                  <a:pt x="1073" y="138"/>
                  <a:pt x="1073" y="138"/>
                </a:cubicBezTo>
                <a:cubicBezTo>
                  <a:pt x="1074" y="138"/>
                  <a:pt x="1074" y="138"/>
                  <a:pt x="1075" y="137"/>
                </a:cubicBezTo>
                <a:cubicBezTo>
                  <a:pt x="1076" y="137"/>
                  <a:pt x="1076" y="137"/>
                  <a:pt x="1076" y="137"/>
                </a:cubicBezTo>
                <a:cubicBezTo>
                  <a:pt x="1076" y="137"/>
                  <a:pt x="1077" y="137"/>
                  <a:pt x="1078" y="137"/>
                </a:cubicBezTo>
                <a:cubicBezTo>
                  <a:pt x="1079" y="137"/>
                  <a:pt x="1079" y="137"/>
                  <a:pt x="1080" y="138"/>
                </a:cubicBezTo>
                <a:cubicBezTo>
                  <a:pt x="1080" y="138"/>
                  <a:pt x="1081" y="139"/>
                  <a:pt x="1081" y="139"/>
                </a:cubicBezTo>
                <a:cubicBezTo>
                  <a:pt x="1081" y="139"/>
                  <a:pt x="1082" y="139"/>
                  <a:pt x="1082" y="139"/>
                </a:cubicBezTo>
                <a:cubicBezTo>
                  <a:pt x="1083" y="140"/>
                  <a:pt x="1084" y="140"/>
                  <a:pt x="1085" y="140"/>
                </a:cubicBezTo>
                <a:cubicBezTo>
                  <a:pt x="1086" y="140"/>
                  <a:pt x="1086" y="140"/>
                  <a:pt x="1087" y="141"/>
                </a:cubicBezTo>
                <a:cubicBezTo>
                  <a:pt x="1087" y="141"/>
                  <a:pt x="1087" y="141"/>
                  <a:pt x="1087" y="141"/>
                </a:cubicBezTo>
                <a:cubicBezTo>
                  <a:pt x="1088" y="142"/>
                  <a:pt x="1089" y="142"/>
                  <a:pt x="1089" y="143"/>
                </a:cubicBezTo>
                <a:cubicBezTo>
                  <a:pt x="1090" y="143"/>
                  <a:pt x="1090" y="143"/>
                  <a:pt x="1090" y="143"/>
                </a:cubicBezTo>
                <a:cubicBezTo>
                  <a:pt x="1090" y="144"/>
                  <a:pt x="1091" y="145"/>
                  <a:pt x="1091" y="145"/>
                </a:cubicBezTo>
                <a:cubicBezTo>
                  <a:pt x="1092" y="145"/>
                  <a:pt x="1093" y="146"/>
                  <a:pt x="1094" y="147"/>
                </a:cubicBezTo>
                <a:cubicBezTo>
                  <a:pt x="1094" y="147"/>
                  <a:pt x="1094" y="147"/>
                  <a:pt x="1094" y="147"/>
                </a:cubicBezTo>
                <a:cubicBezTo>
                  <a:pt x="1094" y="148"/>
                  <a:pt x="1095" y="149"/>
                  <a:pt x="1095" y="149"/>
                </a:cubicBezTo>
                <a:cubicBezTo>
                  <a:pt x="1095" y="149"/>
                  <a:pt x="1096" y="148"/>
                  <a:pt x="1096" y="148"/>
                </a:cubicBezTo>
                <a:cubicBezTo>
                  <a:pt x="1096" y="148"/>
                  <a:pt x="1096" y="148"/>
                  <a:pt x="1095" y="148"/>
                </a:cubicBezTo>
                <a:cubicBezTo>
                  <a:pt x="1095" y="148"/>
                  <a:pt x="1094" y="147"/>
                  <a:pt x="1094" y="146"/>
                </a:cubicBezTo>
                <a:cubicBezTo>
                  <a:pt x="1094" y="145"/>
                  <a:pt x="1094" y="144"/>
                  <a:pt x="1094" y="144"/>
                </a:cubicBezTo>
                <a:cubicBezTo>
                  <a:pt x="1096" y="143"/>
                  <a:pt x="1097" y="143"/>
                  <a:pt x="1099" y="143"/>
                </a:cubicBezTo>
                <a:cubicBezTo>
                  <a:pt x="1099" y="143"/>
                  <a:pt x="1100" y="144"/>
                  <a:pt x="1100" y="144"/>
                </a:cubicBezTo>
                <a:cubicBezTo>
                  <a:pt x="1101" y="144"/>
                  <a:pt x="1101" y="143"/>
                  <a:pt x="1101" y="143"/>
                </a:cubicBezTo>
                <a:cubicBezTo>
                  <a:pt x="1101" y="143"/>
                  <a:pt x="1101" y="142"/>
                  <a:pt x="1101" y="141"/>
                </a:cubicBezTo>
                <a:cubicBezTo>
                  <a:pt x="1101" y="141"/>
                  <a:pt x="1101" y="140"/>
                  <a:pt x="1101" y="140"/>
                </a:cubicBezTo>
                <a:cubicBezTo>
                  <a:pt x="1101" y="140"/>
                  <a:pt x="1101" y="140"/>
                  <a:pt x="1101" y="140"/>
                </a:cubicBezTo>
                <a:cubicBezTo>
                  <a:pt x="1101" y="140"/>
                  <a:pt x="1101" y="140"/>
                  <a:pt x="1101" y="140"/>
                </a:cubicBezTo>
                <a:cubicBezTo>
                  <a:pt x="1100" y="141"/>
                  <a:pt x="1099" y="142"/>
                  <a:pt x="1097" y="142"/>
                </a:cubicBezTo>
                <a:cubicBezTo>
                  <a:pt x="1096" y="142"/>
                  <a:pt x="1094" y="142"/>
                  <a:pt x="1092" y="142"/>
                </a:cubicBezTo>
                <a:cubicBezTo>
                  <a:pt x="1091" y="141"/>
                  <a:pt x="1091" y="141"/>
                  <a:pt x="1090" y="140"/>
                </a:cubicBezTo>
                <a:cubicBezTo>
                  <a:pt x="1090" y="140"/>
                  <a:pt x="1088" y="140"/>
                  <a:pt x="1088" y="140"/>
                </a:cubicBezTo>
                <a:cubicBezTo>
                  <a:pt x="1088" y="140"/>
                  <a:pt x="1087" y="140"/>
                  <a:pt x="1087" y="140"/>
                </a:cubicBezTo>
                <a:cubicBezTo>
                  <a:pt x="1087" y="140"/>
                  <a:pt x="1086" y="140"/>
                  <a:pt x="1085" y="139"/>
                </a:cubicBezTo>
                <a:cubicBezTo>
                  <a:pt x="1085" y="139"/>
                  <a:pt x="1084" y="139"/>
                  <a:pt x="1084" y="139"/>
                </a:cubicBezTo>
                <a:cubicBezTo>
                  <a:pt x="1084" y="138"/>
                  <a:pt x="1083" y="138"/>
                  <a:pt x="1083" y="138"/>
                </a:cubicBezTo>
                <a:cubicBezTo>
                  <a:pt x="1082" y="138"/>
                  <a:pt x="1082" y="137"/>
                  <a:pt x="1082" y="137"/>
                </a:cubicBezTo>
                <a:cubicBezTo>
                  <a:pt x="1082" y="136"/>
                  <a:pt x="1082" y="136"/>
                  <a:pt x="1081" y="136"/>
                </a:cubicBezTo>
                <a:cubicBezTo>
                  <a:pt x="1081" y="136"/>
                  <a:pt x="1081" y="136"/>
                  <a:pt x="1081" y="136"/>
                </a:cubicBezTo>
                <a:cubicBezTo>
                  <a:pt x="1081" y="135"/>
                  <a:pt x="1080" y="135"/>
                  <a:pt x="1080" y="134"/>
                </a:cubicBezTo>
                <a:cubicBezTo>
                  <a:pt x="1080" y="133"/>
                  <a:pt x="1079" y="131"/>
                  <a:pt x="1081" y="130"/>
                </a:cubicBezTo>
                <a:cubicBezTo>
                  <a:pt x="1082" y="129"/>
                  <a:pt x="1083" y="129"/>
                  <a:pt x="1085" y="130"/>
                </a:cubicBezTo>
                <a:cubicBezTo>
                  <a:pt x="1085" y="130"/>
                  <a:pt x="1085" y="131"/>
                  <a:pt x="1085" y="131"/>
                </a:cubicBezTo>
                <a:cubicBezTo>
                  <a:pt x="1085" y="131"/>
                  <a:pt x="1086" y="132"/>
                  <a:pt x="1086" y="132"/>
                </a:cubicBezTo>
                <a:cubicBezTo>
                  <a:pt x="1086" y="132"/>
                  <a:pt x="1086" y="132"/>
                  <a:pt x="1086" y="132"/>
                </a:cubicBezTo>
                <a:cubicBezTo>
                  <a:pt x="1086" y="132"/>
                  <a:pt x="1087" y="131"/>
                  <a:pt x="1087" y="131"/>
                </a:cubicBezTo>
                <a:cubicBezTo>
                  <a:pt x="1087" y="131"/>
                  <a:pt x="1087" y="131"/>
                  <a:pt x="1087" y="130"/>
                </a:cubicBezTo>
                <a:cubicBezTo>
                  <a:pt x="1086" y="130"/>
                  <a:pt x="1085" y="129"/>
                  <a:pt x="1085" y="129"/>
                </a:cubicBezTo>
                <a:cubicBezTo>
                  <a:pt x="1085" y="128"/>
                  <a:pt x="1085" y="127"/>
                  <a:pt x="1085" y="127"/>
                </a:cubicBezTo>
                <a:cubicBezTo>
                  <a:pt x="1086" y="125"/>
                  <a:pt x="1086" y="124"/>
                  <a:pt x="1087" y="122"/>
                </a:cubicBezTo>
                <a:cubicBezTo>
                  <a:pt x="1087" y="122"/>
                  <a:pt x="1087" y="121"/>
                  <a:pt x="1087" y="120"/>
                </a:cubicBezTo>
                <a:cubicBezTo>
                  <a:pt x="1086" y="120"/>
                  <a:pt x="1086" y="119"/>
                  <a:pt x="1086" y="119"/>
                </a:cubicBezTo>
                <a:cubicBezTo>
                  <a:pt x="1086" y="116"/>
                  <a:pt x="1086" y="116"/>
                  <a:pt x="1086" y="116"/>
                </a:cubicBezTo>
                <a:cubicBezTo>
                  <a:pt x="1086" y="114"/>
                  <a:pt x="1085" y="113"/>
                  <a:pt x="1085" y="111"/>
                </a:cubicBezTo>
                <a:cubicBezTo>
                  <a:pt x="1084" y="111"/>
                  <a:pt x="1084" y="111"/>
                  <a:pt x="1084" y="110"/>
                </a:cubicBezTo>
                <a:cubicBezTo>
                  <a:pt x="1084" y="110"/>
                  <a:pt x="1084" y="110"/>
                  <a:pt x="1084" y="110"/>
                </a:cubicBezTo>
                <a:cubicBezTo>
                  <a:pt x="1084" y="110"/>
                  <a:pt x="1084" y="110"/>
                  <a:pt x="1084" y="109"/>
                </a:cubicBezTo>
                <a:cubicBezTo>
                  <a:pt x="1084" y="109"/>
                  <a:pt x="1084" y="109"/>
                  <a:pt x="1084" y="109"/>
                </a:cubicBezTo>
                <a:cubicBezTo>
                  <a:pt x="1083" y="108"/>
                  <a:pt x="1083" y="108"/>
                  <a:pt x="1083" y="107"/>
                </a:cubicBezTo>
                <a:cubicBezTo>
                  <a:pt x="1083" y="106"/>
                  <a:pt x="1083" y="104"/>
                  <a:pt x="1085" y="103"/>
                </a:cubicBezTo>
                <a:cubicBezTo>
                  <a:pt x="1085" y="103"/>
                  <a:pt x="1087" y="103"/>
                  <a:pt x="1088" y="103"/>
                </a:cubicBezTo>
                <a:cubicBezTo>
                  <a:pt x="1088" y="103"/>
                  <a:pt x="1087" y="102"/>
                  <a:pt x="1087" y="102"/>
                </a:cubicBezTo>
                <a:cubicBezTo>
                  <a:pt x="1086" y="101"/>
                  <a:pt x="1085" y="99"/>
                  <a:pt x="1085" y="97"/>
                </a:cubicBezTo>
                <a:cubicBezTo>
                  <a:pt x="1085" y="96"/>
                  <a:pt x="1085" y="95"/>
                  <a:pt x="1086" y="95"/>
                </a:cubicBezTo>
                <a:cubicBezTo>
                  <a:pt x="1086" y="94"/>
                  <a:pt x="1087" y="94"/>
                  <a:pt x="1087" y="93"/>
                </a:cubicBezTo>
                <a:cubicBezTo>
                  <a:pt x="1088" y="93"/>
                  <a:pt x="1088" y="93"/>
                  <a:pt x="1088" y="92"/>
                </a:cubicBezTo>
                <a:cubicBezTo>
                  <a:pt x="1089" y="92"/>
                  <a:pt x="1089" y="91"/>
                  <a:pt x="1090" y="91"/>
                </a:cubicBezTo>
                <a:cubicBezTo>
                  <a:pt x="1091" y="90"/>
                  <a:pt x="1091" y="89"/>
                  <a:pt x="1092" y="88"/>
                </a:cubicBezTo>
                <a:cubicBezTo>
                  <a:pt x="1094" y="86"/>
                  <a:pt x="1096" y="87"/>
                  <a:pt x="1098" y="88"/>
                </a:cubicBezTo>
                <a:cubicBezTo>
                  <a:pt x="1098" y="88"/>
                  <a:pt x="1098" y="88"/>
                  <a:pt x="1098" y="88"/>
                </a:cubicBezTo>
                <a:cubicBezTo>
                  <a:pt x="1099" y="88"/>
                  <a:pt x="1100" y="89"/>
                  <a:pt x="1100" y="90"/>
                </a:cubicBezTo>
                <a:cubicBezTo>
                  <a:pt x="1101" y="90"/>
                  <a:pt x="1102" y="91"/>
                  <a:pt x="1103" y="92"/>
                </a:cubicBezTo>
                <a:cubicBezTo>
                  <a:pt x="1104" y="92"/>
                  <a:pt x="1106" y="94"/>
                  <a:pt x="1107" y="96"/>
                </a:cubicBezTo>
                <a:cubicBezTo>
                  <a:pt x="1107" y="96"/>
                  <a:pt x="1107" y="96"/>
                  <a:pt x="1107" y="96"/>
                </a:cubicBezTo>
                <a:cubicBezTo>
                  <a:pt x="1108" y="97"/>
                  <a:pt x="1108" y="97"/>
                  <a:pt x="1109" y="98"/>
                </a:cubicBezTo>
                <a:cubicBezTo>
                  <a:pt x="1109" y="99"/>
                  <a:pt x="1109" y="99"/>
                  <a:pt x="1109" y="99"/>
                </a:cubicBezTo>
                <a:cubicBezTo>
                  <a:pt x="1109" y="100"/>
                  <a:pt x="1109" y="100"/>
                  <a:pt x="1110" y="101"/>
                </a:cubicBezTo>
                <a:cubicBezTo>
                  <a:pt x="1111" y="102"/>
                  <a:pt x="1112" y="104"/>
                  <a:pt x="1112" y="106"/>
                </a:cubicBezTo>
                <a:cubicBezTo>
                  <a:pt x="1112" y="107"/>
                  <a:pt x="1112" y="108"/>
                  <a:pt x="1112" y="108"/>
                </a:cubicBezTo>
                <a:cubicBezTo>
                  <a:pt x="1112" y="109"/>
                  <a:pt x="1112" y="109"/>
                  <a:pt x="1112" y="109"/>
                </a:cubicBezTo>
                <a:cubicBezTo>
                  <a:pt x="1112" y="109"/>
                  <a:pt x="1113" y="110"/>
                  <a:pt x="1113" y="110"/>
                </a:cubicBezTo>
                <a:cubicBezTo>
                  <a:pt x="1113" y="111"/>
                  <a:pt x="1113" y="111"/>
                  <a:pt x="1113" y="111"/>
                </a:cubicBezTo>
                <a:cubicBezTo>
                  <a:pt x="1113" y="112"/>
                  <a:pt x="1114" y="112"/>
                  <a:pt x="1115" y="113"/>
                </a:cubicBezTo>
                <a:cubicBezTo>
                  <a:pt x="1116" y="113"/>
                  <a:pt x="1116" y="114"/>
                  <a:pt x="1117" y="114"/>
                </a:cubicBezTo>
                <a:cubicBezTo>
                  <a:pt x="1117" y="114"/>
                  <a:pt x="1117" y="114"/>
                  <a:pt x="1118" y="114"/>
                </a:cubicBezTo>
                <a:cubicBezTo>
                  <a:pt x="1118" y="115"/>
                  <a:pt x="1118" y="115"/>
                  <a:pt x="1118" y="115"/>
                </a:cubicBezTo>
                <a:cubicBezTo>
                  <a:pt x="1119" y="115"/>
                  <a:pt x="1119" y="115"/>
                  <a:pt x="1119" y="115"/>
                </a:cubicBezTo>
                <a:cubicBezTo>
                  <a:pt x="1119" y="115"/>
                  <a:pt x="1119" y="115"/>
                  <a:pt x="1119" y="115"/>
                </a:cubicBezTo>
                <a:cubicBezTo>
                  <a:pt x="1119" y="115"/>
                  <a:pt x="1119" y="115"/>
                  <a:pt x="1119" y="115"/>
                </a:cubicBezTo>
                <a:cubicBezTo>
                  <a:pt x="1119" y="114"/>
                  <a:pt x="1118" y="114"/>
                  <a:pt x="1117" y="114"/>
                </a:cubicBezTo>
                <a:cubicBezTo>
                  <a:pt x="1117" y="113"/>
                  <a:pt x="1116" y="113"/>
                  <a:pt x="1115" y="112"/>
                </a:cubicBezTo>
                <a:cubicBezTo>
                  <a:pt x="1114" y="111"/>
                  <a:pt x="1114" y="110"/>
                  <a:pt x="1114" y="108"/>
                </a:cubicBezTo>
                <a:cubicBezTo>
                  <a:pt x="1114" y="107"/>
                  <a:pt x="1115" y="107"/>
                  <a:pt x="1115" y="106"/>
                </a:cubicBezTo>
                <a:cubicBezTo>
                  <a:pt x="1116" y="106"/>
                  <a:pt x="1116" y="105"/>
                  <a:pt x="1116" y="104"/>
                </a:cubicBezTo>
                <a:cubicBezTo>
                  <a:pt x="1116" y="103"/>
                  <a:pt x="1115" y="101"/>
                  <a:pt x="1115" y="100"/>
                </a:cubicBezTo>
                <a:cubicBezTo>
                  <a:pt x="1114" y="100"/>
                  <a:pt x="1114" y="99"/>
                  <a:pt x="1114" y="99"/>
                </a:cubicBezTo>
                <a:cubicBezTo>
                  <a:pt x="1114" y="97"/>
                  <a:pt x="1113" y="96"/>
                  <a:pt x="1113" y="95"/>
                </a:cubicBezTo>
                <a:cubicBezTo>
                  <a:pt x="1113" y="95"/>
                  <a:pt x="1113" y="94"/>
                  <a:pt x="1114" y="93"/>
                </a:cubicBezTo>
                <a:cubicBezTo>
                  <a:pt x="1114" y="93"/>
                  <a:pt x="1114" y="92"/>
                  <a:pt x="1116" y="92"/>
                </a:cubicBezTo>
                <a:cubicBezTo>
                  <a:pt x="1117" y="92"/>
                  <a:pt x="1117" y="92"/>
                  <a:pt x="1118" y="92"/>
                </a:cubicBezTo>
                <a:cubicBezTo>
                  <a:pt x="1119" y="93"/>
                  <a:pt x="1120" y="93"/>
                  <a:pt x="1121" y="94"/>
                </a:cubicBezTo>
                <a:cubicBezTo>
                  <a:pt x="1121" y="94"/>
                  <a:pt x="1122" y="94"/>
                  <a:pt x="1123" y="94"/>
                </a:cubicBezTo>
                <a:cubicBezTo>
                  <a:pt x="1123" y="94"/>
                  <a:pt x="1123" y="94"/>
                  <a:pt x="1123" y="94"/>
                </a:cubicBezTo>
                <a:cubicBezTo>
                  <a:pt x="1123" y="94"/>
                  <a:pt x="1123" y="94"/>
                  <a:pt x="1123" y="94"/>
                </a:cubicBezTo>
                <a:cubicBezTo>
                  <a:pt x="1124" y="94"/>
                  <a:pt x="1125" y="94"/>
                  <a:pt x="1125" y="94"/>
                </a:cubicBezTo>
                <a:cubicBezTo>
                  <a:pt x="1125" y="94"/>
                  <a:pt x="1125" y="94"/>
                  <a:pt x="1126" y="94"/>
                </a:cubicBezTo>
                <a:cubicBezTo>
                  <a:pt x="1126" y="95"/>
                  <a:pt x="1127" y="95"/>
                  <a:pt x="1128" y="95"/>
                </a:cubicBezTo>
                <a:cubicBezTo>
                  <a:pt x="1129" y="95"/>
                  <a:pt x="1130" y="95"/>
                  <a:pt x="1131" y="95"/>
                </a:cubicBezTo>
                <a:cubicBezTo>
                  <a:pt x="1132" y="94"/>
                  <a:pt x="1133" y="94"/>
                  <a:pt x="1134" y="94"/>
                </a:cubicBezTo>
                <a:cubicBezTo>
                  <a:pt x="1135" y="94"/>
                  <a:pt x="1135" y="94"/>
                  <a:pt x="1135" y="94"/>
                </a:cubicBezTo>
                <a:cubicBezTo>
                  <a:pt x="1136" y="94"/>
                  <a:pt x="1136" y="94"/>
                  <a:pt x="1137" y="94"/>
                </a:cubicBezTo>
                <a:cubicBezTo>
                  <a:pt x="1137" y="94"/>
                  <a:pt x="1137" y="94"/>
                  <a:pt x="1138" y="95"/>
                </a:cubicBezTo>
                <a:cubicBezTo>
                  <a:pt x="1138" y="95"/>
                  <a:pt x="1139" y="95"/>
                  <a:pt x="1139" y="95"/>
                </a:cubicBezTo>
                <a:cubicBezTo>
                  <a:pt x="1140" y="95"/>
                  <a:pt x="1140" y="95"/>
                  <a:pt x="1141" y="95"/>
                </a:cubicBezTo>
                <a:cubicBezTo>
                  <a:pt x="1141" y="95"/>
                  <a:pt x="1141" y="95"/>
                  <a:pt x="1141" y="95"/>
                </a:cubicBezTo>
                <a:cubicBezTo>
                  <a:pt x="1141" y="95"/>
                  <a:pt x="1141" y="95"/>
                  <a:pt x="1141" y="95"/>
                </a:cubicBezTo>
                <a:cubicBezTo>
                  <a:pt x="1140" y="95"/>
                  <a:pt x="1140" y="94"/>
                  <a:pt x="1140" y="93"/>
                </a:cubicBezTo>
                <a:cubicBezTo>
                  <a:pt x="1139" y="93"/>
                  <a:pt x="1140" y="92"/>
                  <a:pt x="1140" y="92"/>
                </a:cubicBezTo>
                <a:cubicBezTo>
                  <a:pt x="1141" y="91"/>
                  <a:pt x="1142" y="91"/>
                  <a:pt x="1143" y="91"/>
                </a:cubicBezTo>
                <a:cubicBezTo>
                  <a:pt x="1144" y="91"/>
                  <a:pt x="1144" y="91"/>
                  <a:pt x="1144" y="91"/>
                </a:cubicBezTo>
                <a:cubicBezTo>
                  <a:pt x="1145" y="90"/>
                  <a:pt x="1146" y="90"/>
                  <a:pt x="1147" y="90"/>
                </a:cubicBezTo>
                <a:cubicBezTo>
                  <a:pt x="1148" y="90"/>
                  <a:pt x="1148" y="90"/>
                  <a:pt x="1148" y="90"/>
                </a:cubicBezTo>
                <a:cubicBezTo>
                  <a:pt x="1148" y="90"/>
                  <a:pt x="1149" y="90"/>
                  <a:pt x="1149" y="90"/>
                </a:cubicBezTo>
                <a:cubicBezTo>
                  <a:pt x="1150" y="90"/>
                  <a:pt x="1151" y="90"/>
                  <a:pt x="1152" y="90"/>
                </a:cubicBezTo>
                <a:cubicBezTo>
                  <a:pt x="1153" y="89"/>
                  <a:pt x="1154" y="89"/>
                  <a:pt x="1155" y="89"/>
                </a:cubicBezTo>
                <a:cubicBezTo>
                  <a:pt x="1156" y="89"/>
                  <a:pt x="1157" y="89"/>
                  <a:pt x="1157" y="89"/>
                </a:cubicBezTo>
                <a:cubicBezTo>
                  <a:pt x="1158" y="89"/>
                  <a:pt x="1158" y="89"/>
                  <a:pt x="1158" y="89"/>
                </a:cubicBezTo>
                <a:cubicBezTo>
                  <a:pt x="1159" y="89"/>
                  <a:pt x="1159" y="89"/>
                  <a:pt x="1160" y="90"/>
                </a:cubicBezTo>
                <a:cubicBezTo>
                  <a:pt x="1160" y="90"/>
                  <a:pt x="1161" y="90"/>
                  <a:pt x="1161" y="91"/>
                </a:cubicBezTo>
                <a:cubicBezTo>
                  <a:pt x="1162" y="91"/>
                  <a:pt x="1162" y="91"/>
                  <a:pt x="1162" y="91"/>
                </a:cubicBezTo>
                <a:cubicBezTo>
                  <a:pt x="1163" y="91"/>
                  <a:pt x="1163" y="91"/>
                  <a:pt x="1164" y="91"/>
                </a:cubicBezTo>
                <a:cubicBezTo>
                  <a:pt x="1164" y="91"/>
                  <a:pt x="1164" y="91"/>
                  <a:pt x="1164" y="91"/>
                </a:cubicBezTo>
                <a:cubicBezTo>
                  <a:pt x="1165" y="91"/>
                  <a:pt x="1166" y="91"/>
                  <a:pt x="1166" y="91"/>
                </a:cubicBezTo>
                <a:cubicBezTo>
                  <a:pt x="1166" y="91"/>
                  <a:pt x="1166" y="91"/>
                  <a:pt x="1165" y="91"/>
                </a:cubicBezTo>
                <a:cubicBezTo>
                  <a:pt x="1165" y="91"/>
                  <a:pt x="1165" y="91"/>
                  <a:pt x="1165" y="91"/>
                </a:cubicBezTo>
                <a:cubicBezTo>
                  <a:pt x="1164" y="90"/>
                  <a:pt x="1164" y="90"/>
                  <a:pt x="1164" y="90"/>
                </a:cubicBezTo>
                <a:cubicBezTo>
                  <a:pt x="1164" y="90"/>
                  <a:pt x="1163" y="90"/>
                  <a:pt x="1162" y="89"/>
                </a:cubicBezTo>
                <a:cubicBezTo>
                  <a:pt x="1162" y="89"/>
                  <a:pt x="1162" y="89"/>
                  <a:pt x="1162" y="89"/>
                </a:cubicBezTo>
                <a:cubicBezTo>
                  <a:pt x="1162" y="88"/>
                  <a:pt x="1162" y="88"/>
                  <a:pt x="1162" y="88"/>
                </a:cubicBezTo>
                <a:cubicBezTo>
                  <a:pt x="1161" y="88"/>
                  <a:pt x="1161" y="88"/>
                  <a:pt x="1161" y="88"/>
                </a:cubicBezTo>
                <a:cubicBezTo>
                  <a:pt x="1160" y="88"/>
                  <a:pt x="1159" y="87"/>
                  <a:pt x="1158" y="87"/>
                </a:cubicBezTo>
                <a:cubicBezTo>
                  <a:pt x="1156" y="87"/>
                  <a:pt x="1154" y="87"/>
                  <a:pt x="1153" y="88"/>
                </a:cubicBezTo>
                <a:cubicBezTo>
                  <a:pt x="1152" y="88"/>
                  <a:pt x="1151" y="87"/>
                  <a:pt x="1151" y="87"/>
                </a:cubicBezTo>
                <a:cubicBezTo>
                  <a:pt x="1151" y="85"/>
                  <a:pt x="1151" y="84"/>
                  <a:pt x="1153" y="83"/>
                </a:cubicBezTo>
                <a:cubicBezTo>
                  <a:pt x="1154" y="82"/>
                  <a:pt x="1154" y="82"/>
                  <a:pt x="1154" y="81"/>
                </a:cubicBezTo>
                <a:cubicBezTo>
                  <a:pt x="1155" y="80"/>
                  <a:pt x="1155" y="80"/>
                  <a:pt x="1156" y="79"/>
                </a:cubicBezTo>
                <a:cubicBezTo>
                  <a:pt x="1156" y="79"/>
                  <a:pt x="1156" y="79"/>
                  <a:pt x="1156" y="79"/>
                </a:cubicBezTo>
                <a:cubicBezTo>
                  <a:pt x="1155" y="79"/>
                  <a:pt x="1155" y="79"/>
                  <a:pt x="1154" y="79"/>
                </a:cubicBezTo>
                <a:cubicBezTo>
                  <a:pt x="1154" y="79"/>
                  <a:pt x="1154" y="79"/>
                  <a:pt x="1154" y="79"/>
                </a:cubicBezTo>
                <a:cubicBezTo>
                  <a:pt x="1153" y="79"/>
                  <a:pt x="1153" y="79"/>
                  <a:pt x="1153" y="79"/>
                </a:cubicBezTo>
                <a:cubicBezTo>
                  <a:pt x="1153" y="79"/>
                  <a:pt x="1152" y="80"/>
                  <a:pt x="1152" y="80"/>
                </a:cubicBezTo>
                <a:cubicBezTo>
                  <a:pt x="1151" y="80"/>
                  <a:pt x="1151" y="80"/>
                  <a:pt x="1151" y="80"/>
                </a:cubicBezTo>
                <a:cubicBezTo>
                  <a:pt x="1150" y="80"/>
                  <a:pt x="1150" y="80"/>
                  <a:pt x="1149" y="81"/>
                </a:cubicBezTo>
                <a:cubicBezTo>
                  <a:pt x="1149" y="81"/>
                  <a:pt x="1149" y="81"/>
                  <a:pt x="1149" y="81"/>
                </a:cubicBezTo>
                <a:cubicBezTo>
                  <a:pt x="1150" y="82"/>
                  <a:pt x="1150" y="82"/>
                  <a:pt x="1150" y="83"/>
                </a:cubicBezTo>
                <a:cubicBezTo>
                  <a:pt x="1149" y="85"/>
                  <a:pt x="1148" y="86"/>
                  <a:pt x="1147" y="86"/>
                </a:cubicBezTo>
                <a:cubicBezTo>
                  <a:pt x="1146" y="86"/>
                  <a:pt x="1146" y="86"/>
                  <a:pt x="1146" y="87"/>
                </a:cubicBezTo>
                <a:cubicBezTo>
                  <a:pt x="1145" y="87"/>
                  <a:pt x="1145" y="88"/>
                  <a:pt x="1144" y="88"/>
                </a:cubicBezTo>
                <a:cubicBezTo>
                  <a:pt x="1144" y="89"/>
                  <a:pt x="1144" y="89"/>
                  <a:pt x="1144" y="89"/>
                </a:cubicBezTo>
                <a:cubicBezTo>
                  <a:pt x="1143" y="89"/>
                  <a:pt x="1142" y="90"/>
                  <a:pt x="1141" y="90"/>
                </a:cubicBezTo>
                <a:cubicBezTo>
                  <a:pt x="1141" y="90"/>
                  <a:pt x="1140" y="90"/>
                  <a:pt x="1140" y="90"/>
                </a:cubicBezTo>
                <a:cubicBezTo>
                  <a:pt x="1139" y="90"/>
                  <a:pt x="1139" y="90"/>
                  <a:pt x="1138" y="90"/>
                </a:cubicBezTo>
                <a:cubicBezTo>
                  <a:pt x="1137" y="91"/>
                  <a:pt x="1136" y="91"/>
                  <a:pt x="1135" y="91"/>
                </a:cubicBezTo>
                <a:cubicBezTo>
                  <a:pt x="1132" y="91"/>
                  <a:pt x="1132" y="91"/>
                  <a:pt x="1132" y="91"/>
                </a:cubicBezTo>
                <a:cubicBezTo>
                  <a:pt x="1131" y="91"/>
                  <a:pt x="1131" y="91"/>
                  <a:pt x="1130" y="91"/>
                </a:cubicBezTo>
                <a:cubicBezTo>
                  <a:pt x="1130" y="91"/>
                  <a:pt x="1129" y="91"/>
                  <a:pt x="1129" y="91"/>
                </a:cubicBezTo>
                <a:cubicBezTo>
                  <a:pt x="1129" y="91"/>
                  <a:pt x="1129" y="91"/>
                  <a:pt x="1128" y="91"/>
                </a:cubicBezTo>
                <a:cubicBezTo>
                  <a:pt x="1127" y="91"/>
                  <a:pt x="1125" y="91"/>
                  <a:pt x="1124" y="90"/>
                </a:cubicBezTo>
                <a:cubicBezTo>
                  <a:pt x="1124" y="89"/>
                  <a:pt x="1123" y="89"/>
                  <a:pt x="1121" y="90"/>
                </a:cubicBezTo>
                <a:cubicBezTo>
                  <a:pt x="1121" y="90"/>
                  <a:pt x="1120" y="90"/>
                  <a:pt x="1120" y="90"/>
                </a:cubicBezTo>
                <a:cubicBezTo>
                  <a:pt x="1119" y="90"/>
                  <a:pt x="1119" y="90"/>
                  <a:pt x="1119" y="89"/>
                </a:cubicBezTo>
                <a:cubicBezTo>
                  <a:pt x="1118" y="88"/>
                  <a:pt x="1118" y="87"/>
                  <a:pt x="1119" y="86"/>
                </a:cubicBezTo>
                <a:cubicBezTo>
                  <a:pt x="1120" y="85"/>
                  <a:pt x="1122" y="85"/>
                  <a:pt x="1123" y="84"/>
                </a:cubicBezTo>
                <a:cubicBezTo>
                  <a:pt x="1123" y="84"/>
                  <a:pt x="1124" y="84"/>
                  <a:pt x="1124" y="83"/>
                </a:cubicBezTo>
                <a:cubicBezTo>
                  <a:pt x="1125" y="83"/>
                  <a:pt x="1125" y="83"/>
                  <a:pt x="1125" y="83"/>
                </a:cubicBezTo>
                <a:cubicBezTo>
                  <a:pt x="1126" y="83"/>
                  <a:pt x="1127" y="83"/>
                  <a:pt x="1127" y="82"/>
                </a:cubicBezTo>
                <a:cubicBezTo>
                  <a:pt x="1127" y="82"/>
                  <a:pt x="1127" y="82"/>
                  <a:pt x="1127" y="82"/>
                </a:cubicBezTo>
                <a:cubicBezTo>
                  <a:pt x="1126" y="82"/>
                  <a:pt x="1126" y="82"/>
                  <a:pt x="1125" y="82"/>
                </a:cubicBezTo>
                <a:cubicBezTo>
                  <a:pt x="1125" y="83"/>
                  <a:pt x="1125" y="83"/>
                  <a:pt x="1124" y="83"/>
                </a:cubicBezTo>
                <a:cubicBezTo>
                  <a:pt x="1124" y="83"/>
                  <a:pt x="1124" y="83"/>
                  <a:pt x="1124" y="83"/>
                </a:cubicBezTo>
                <a:cubicBezTo>
                  <a:pt x="1123" y="83"/>
                  <a:pt x="1122" y="84"/>
                  <a:pt x="1120" y="83"/>
                </a:cubicBezTo>
                <a:cubicBezTo>
                  <a:pt x="1120" y="83"/>
                  <a:pt x="1119" y="83"/>
                  <a:pt x="1119" y="83"/>
                </a:cubicBezTo>
                <a:cubicBezTo>
                  <a:pt x="1119" y="82"/>
                  <a:pt x="1119" y="81"/>
                  <a:pt x="1119" y="81"/>
                </a:cubicBezTo>
                <a:cubicBezTo>
                  <a:pt x="1119" y="81"/>
                  <a:pt x="1118" y="81"/>
                  <a:pt x="1118" y="81"/>
                </a:cubicBezTo>
                <a:cubicBezTo>
                  <a:pt x="1118" y="81"/>
                  <a:pt x="1118" y="81"/>
                  <a:pt x="1118" y="81"/>
                </a:cubicBezTo>
                <a:cubicBezTo>
                  <a:pt x="1117" y="81"/>
                  <a:pt x="1117" y="81"/>
                  <a:pt x="1117" y="81"/>
                </a:cubicBezTo>
                <a:cubicBezTo>
                  <a:pt x="1117" y="81"/>
                  <a:pt x="1117" y="82"/>
                  <a:pt x="1117" y="83"/>
                </a:cubicBezTo>
                <a:cubicBezTo>
                  <a:pt x="1117" y="84"/>
                  <a:pt x="1116" y="85"/>
                  <a:pt x="1116" y="85"/>
                </a:cubicBezTo>
                <a:cubicBezTo>
                  <a:pt x="1115" y="86"/>
                  <a:pt x="1114" y="86"/>
                  <a:pt x="1114" y="86"/>
                </a:cubicBezTo>
                <a:cubicBezTo>
                  <a:pt x="1113" y="86"/>
                  <a:pt x="1113" y="86"/>
                  <a:pt x="1113" y="86"/>
                </a:cubicBezTo>
                <a:cubicBezTo>
                  <a:pt x="1113" y="86"/>
                  <a:pt x="1112" y="86"/>
                  <a:pt x="1111" y="86"/>
                </a:cubicBezTo>
                <a:cubicBezTo>
                  <a:pt x="1109" y="87"/>
                  <a:pt x="1109" y="87"/>
                  <a:pt x="1108" y="86"/>
                </a:cubicBezTo>
                <a:cubicBezTo>
                  <a:pt x="1107" y="86"/>
                  <a:pt x="1107" y="86"/>
                  <a:pt x="1106" y="86"/>
                </a:cubicBezTo>
                <a:cubicBezTo>
                  <a:pt x="1106" y="86"/>
                  <a:pt x="1106" y="86"/>
                  <a:pt x="1105" y="86"/>
                </a:cubicBezTo>
                <a:cubicBezTo>
                  <a:pt x="1103" y="86"/>
                  <a:pt x="1101" y="85"/>
                  <a:pt x="1100" y="84"/>
                </a:cubicBezTo>
                <a:cubicBezTo>
                  <a:pt x="1100" y="84"/>
                  <a:pt x="1099" y="84"/>
                  <a:pt x="1099" y="83"/>
                </a:cubicBezTo>
                <a:cubicBezTo>
                  <a:pt x="1098" y="83"/>
                  <a:pt x="1098" y="82"/>
                  <a:pt x="1097" y="82"/>
                </a:cubicBezTo>
                <a:cubicBezTo>
                  <a:pt x="1096" y="82"/>
                  <a:pt x="1096" y="82"/>
                  <a:pt x="1095" y="81"/>
                </a:cubicBezTo>
                <a:cubicBezTo>
                  <a:pt x="1094" y="80"/>
                  <a:pt x="1094" y="79"/>
                  <a:pt x="1095" y="78"/>
                </a:cubicBezTo>
                <a:cubicBezTo>
                  <a:pt x="1095" y="77"/>
                  <a:pt x="1096" y="76"/>
                  <a:pt x="1096" y="76"/>
                </a:cubicBezTo>
                <a:cubicBezTo>
                  <a:pt x="1097" y="75"/>
                  <a:pt x="1098" y="74"/>
                  <a:pt x="1098" y="74"/>
                </a:cubicBezTo>
                <a:cubicBezTo>
                  <a:pt x="1099" y="73"/>
                  <a:pt x="1099" y="73"/>
                  <a:pt x="1099" y="73"/>
                </a:cubicBezTo>
                <a:cubicBezTo>
                  <a:pt x="1100" y="72"/>
                  <a:pt x="1100" y="71"/>
                  <a:pt x="1102" y="70"/>
                </a:cubicBezTo>
                <a:cubicBezTo>
                  <a:pt x="1102" y="70"/>
                  <a:pt x="1103" y="69"/>
                  <a:pt x="1104" y="69"/>
                </a:cubicBezTo>
                <a:cubicBezTo>
                  <a:pt x="1104" y="69"/>
                  <a:pt x="1104" y="69"/>
                  <a:pt x="1104" y="69"/>
                </a:cubicBezTo>
                <a:cubicBezTo>
                  <a:pt x="1105" y="69"/>
                  <a:pt x="1105" y="68"/>
                  <a:pt x="1105" y="68"/>
                </a:cubicBezTo>
                <a:cubicBezTo>
                  <a:pt x="1106" y="68"/>
                  <a:pt x="1106" y="68"/>
                  <a:pt x="1106" y="67"/>
                </a:cubicBezTo>
                <a:cubicBezTo>
                  <a:pt x="1107" y="67"/>
                  <a:pt x="1107" y="67"/>
                  <a:pt x="1108" y="67"/>
                </a:cubicBezTo>
                <a:cubicBezTo>
                  <a:pt x="1108" y="67"/>
                  <a:pt x="1108" y="67"/>
                  <a:pt x="1108" y="67"/>
                </a:cubicBezTo>
                <a:cubicBezTo>
                  <a:pt x="1109" y="67"/>
                  <a:pt x="1109" y="67"/>
                  <a:pt x="1109" y="67"/>
                </a:cubicBezTo>
                <a:cubicBezTo>
                  <a:pt x="1110" y="67"/>
                  <a:pt x="1111" y="67"/>
                  <a:pt x="1111" y="67"/>
                </a:cubicBezTo>
                <a:cubicBezTo>
                  <a:pt x="1112" y="67"/>
                  <a:pt x="1114" y="67"/>
                  <a:pt x="1115" y="67"/>
                </a:cubicBezTo>
                <a:cubicBezTo>
                  <a:pt x="1116" y="67"/>
                  <a:pt x="1116" y="67"/>
                  <a:pt x="1117" y="67"/>
                </a:cubicBezTo>
                <a:cubicBezTo>
                  <a:pt x="1117" y="67"/>
                  <a:pt x="1117" y="67"/>
                  <a:pt x="1117" y="67"/>
                </a:cubicBezTo>
                <a:cubicBezTo>
                  <a:pt x="1117" y="67"/>
                  <a:pt x="1118" y="68"/>
                  <a:pt x="1119" y="68"/>
                </a:cubicBezTo>
                <a:cubicBezTo>
                  <a:pt x="1119" y="68"/>
                  <a:pt x="1119" y="68"/>
                  <a:pt x="1119" y="68"/>
                </a:cubicBezTo>
                <a:cubicBezTo>
                  <a:pt x="1120" y="69"/>
                  <a:pt x="1120" y="69"/>
                  <a:pt x="1121" y="69"/>
                </a:cubicBezTo>
                <a:cubicBezTo>
                  <a:pt x="1121" y="69"/>
                  <a:pt x="1122" y="69"/>
                  <a:pt x="1122" y="69"/>
                </a:cubicBezTo>
                <a:cubicBezTo>
                  <a:pt x="1122" y="69"/>
                  <a:pt x="1123" y="69"/>
                  <a:pt x="1123" y="69"/>
                </a:cubicBezTo>
                <a:cubicBezTo>
                  <a:pt x="1122" y="69"/>
                  <a:pt x="1121" y="69"/>
                  <a:pt x="1121" y="68"/>
                </a:cubicBezTo>
                <a:cubicBezTo>
                  <a:pt x="1120" y="68"/>
                  <a:pt x="1119" y="68"/>
                  <a:pt x="1118" y="68"/>
                </a:cubicBezTo>
                <a:cubicBezTo>
                  <a:pt x="1117" y="67"/>
                  <a:pt x="1117" y="67"/>
                  <a:pt x="1117" y="67"/>
                </a:cubicBezTo>
                <a:cubicBezTo>
                  <a:pt x="1115" y="67"/>
                  <a:pt x="1114" y="67"/>
                  <a:pt x="1112" y="66"/>
                </a:cubicBezTo>
                <a:cubicBezTo>
                  <a:pt x="1111" y="66"/>
                  <a:pt x="1110" y="66"/>
                  <a:pt x="1109" y="66"/>
                </a:cubicBezTo>
                <a:cubicBezTo>
                  <a:pt x="1107" y="66"/>
                  <a:pt x="1107" y="66"/>
                  <a:pt x="1107" y="66"/>
                </a:cubicBezTo>
                <a:cubicBezTo>
                  <a:pt x="1107" y="66"/>
                  <a:pt x="1106" y="66"/>
                  <a:pt x="1106" y="66"/>
                </a:cubicBezTo>
                <a:cubicBezTo>
                  <a:pt x="1106" y="66"/>
                  <a:pt x="1106" y="66"/>
                  <a:pt x="1106" y="66"/>
                </a:cubicBezTo>
                <a:cubicBezTo>
                  <a:pt x="1105" y="66"/>
                  <a:pt x="1105" y="66"/>
                  <a:pt x="1105" y="66"/>
                </a:cubicBezTo>
                <a:cubicBezTo>
                  <a:pt x="1104" y="66"/>
                  <a:pt x="1104" y="66"/>
                  <a:pt x="1104" y="66"/>
                </a:cubicBezTo>
                <a:cubicBezTo>
                  <a:pt x="1104" y="67"/>
                  <a:pt x="1104" y="68"/>
                  <a:pt x="1103" y="68"/>
                </a:cubicBezTo>
                <a:cubicBezTo>
                  <a:pt x="1103" y="68"/>
                  <a:pt x="1103" y="68"/>
                  <a:pt x="1103" y="69"/>
                </a:cubicBezTo>
                <a:cubicBezTo>
                  <a:pt x="1103" y="69"/>
                  <a:pt x="1102" y="69"/>
                  <a:pt x="1102" y="70"/>
                </a:cubicBezTo>
                <a:cubicBezTo>
                  <a:pt x="1101" y="70"/>
                  <a:pt x="1101" y="70"/>
                  <a:pt x="1101" y="70"/>
                </a:cubicBezTo>
                <a:cubicBezTo>
                  <a:pt x="1101" y="70"/>
                  <a:pt x="1101" y="70"/>
                  <a:pt x="1101" y="70"/>
                </a:cubicBezTo>
                <a:cubicBezTo>
                  <a:pt x="1100" y="70"/>
                  <a:pt x="1100" y="71"/>
                  <a:pt x="1100" y="71"/>
                </a:cubicBezTo>
                <a:cubicBezTo>
                  <a:pt x="1099" y="71"/>
                  <a:pt x="1098" y="72"/>
                  <a:pt x="1098" y="72"/>
                </a:cubicBezTo>
                <a:cubicBezTo>
                  <a:pt x="1098" y="72"/>
                  <a:pt x="1098" y="72"/>
                  <a:pt x="1098" y="72"/>
                </a:cubicBezTo>
                <a:cubicBezTo>
                  <a:pt x="1096" y="73"/>
                  <a:pt x="1095" y="74"/>
                  <a:pt x="1094" y="76"/>
                </a:cubicBezTo>
                <a:cubicBezTo>
                  <a:pt x="1094" y="76"/>
                  <a:pt x="1094" y="76"/>
                  <a:pt x="1094" y="76"/>
                </a:cubicBezTo>
                <a:cubicBezTo>
                  <a:pt x="1093" y="77"/>
                  <a:pt x="1093" y="78"/>
                  <a:pt x="1092" y="78"/>
                </a:cubicBezTo>
                <a:cubicBezTo>
                  <a:pt x="1091" y="78"/>
                  <a:pt x="1091" y="77"/>
                  <a:pt x="1091" y="77"/>
                </a:cubicBezTo>
                <a:cubicBezTo>
                  <a:pt x="1090" y="77"/>
                  <a:pt x="1090" y="77"/>
                  <a:pt x="1090" y="77"/>
                </a:cubicBezTo>
                <a:cubicBezTo>
                  <a:pt x="1090" y="77"/>
                  <a:pt x="1090" y="77"/>
                  <a:pt x="1089" y="77"/>
                </a:cubicBezTo>
                <a:cubicBezTo>
                  <a:pt x="1088" y="76"/>
                  <a:pt x="1088" y="76"/>
                  <a:pt x="1087" y="75"/>
                </a:cubicBezTo>
                <a:cubicBezTo>
                  <a:pt x="1087" y="75"/>
                  <a:pt x="1087" y="75"/>
                  <a:pt x="1087" y="75"/>
                </a:cubicBezTo>
                <a:cubicBezTo>
                  <a:pt x="1086" y="74"/>
                  <a:pt x="1086" y="74"/>
                  <a:pt x="1085" y="74"/>
                </a:cubicBezTo>
                <a:cubicBezTo>
                  <a:pt x="1084" y="73"/>
                  <a:pt x="1084" y="73"/>
                  <a:pt x="1083" y="72"/>
                </a:cubicBezTo>
                <a:cubicBezTo>
                  <a:pt x="1082" y="72"/>
                  <a:pt x="1082" y="71"/>
                  <a:pt x="1082" y="70"/>
                </a:cubicBezTo>
                <a:cubicBezTo>
                  <a:pt x="1082" y="70"/>
                  <a:pt x="1082" y="69"/>
                  <a:pt x="1081" y="69"/>
                </a:cubicBezTo>
                <a:cubicBezTo>
                  <a:pt x="1081" y="69"/>
                  <a:pt x="1081" y="68"/>
                  <a:pt x="1081" y="68"/>
                </a:cubicBezTo>
                <a:cubicBezTo>
                  <a:pt x="1080" y="66"/>
                  <a:pt x="1080" y="64"/>
                  <a:pt x="1080" y="63"/>
                </a:cubicBezTo>
                <a:cubicBezTo>
                  <a:pt x="1080" y="62"/>
                  <a:pt x="1080" y="61"/>
                  <a:pt x="1082" y="60"/>
                </a:cubicBezTo>
                <a:cubicBezTo>
                  <a:pt x="1083" y="60"/>
                  <a:pt x="1084" y="61"/>
                  <a:pt x="1086" y="61"/>
                </a:cubicBezTo>
                <a:cubicBezTo>
                  <a:pt x="1086" y="61"/>
                  <a:pt x="1087" y="62"/>
                  <a:pt x="1088" y="62"/>
                </a:cubicBezTo>
                <a:cubicBezTo>
                  <a:pt x="1090" y="61"/>
                  <a:pt x="1092" y="62"/>
                  <a:pt x="1094" y="62"/>
                </a:cubicBezTo>
                <a:cubicBezTo>
                  <a:pt x="1094" y="62"/>
                  <a:pt x="1095" y="62"/>
                  <a:pt x="1095" y="62"/>
                </a:cubicBezTo>
                <a:cubicBezTo>
                  <a:pt x="1095" y="62"/>
                  <a:pt x="1095" y="61"/>
                  <a:pt x="1095" y="61"/>
                </a:cubicBezTo>
                <a:cubicBezTo>
                  <a:pt x="1094" y="61"/>
                  <a:pt x="1094" y="61"/>
                  <a:pt x="1094" y="61"/>
                </a:cubicBezTo>
                <a:cubicBezTo>
                  <a:pt x="1094" y="60"/>
                  <a:pt x="1093" y="60"/>
                  <a:pt x="1093" y="60"/>
                </a:cubicBezTo>
                <a:cubicBezTo>
                  <a:pt x="1090" y="60"/>
                  <a:pt x="1088" y="60"/>
                  <a:pt x="1087" y="59"/>
                </a:cubicBezTo>
                <a:cubicBezTo>
                  <a:pt x="1086" y="59"/>
                  <a:pt x="1086" y="59"/>
                  <a:pt x="1085" y="59"/>
                </a:cubicBezTo>
                <a:cubicBezTo>
                  <a:pt x="1085" y="59"/>
                  <a:pt x="1085" y="59"/>
                  <a:pt x="1084" y="59"/>
                </a:cubicBezTo>
                <a:cubicBezTo>
                  <a:pt x="1084" y="58"/>
                  <a:pt x="1084" y="58"/>
                  <a:pt x="1083" y="58"/>
                </a:cubicBezTo>
                <a:cubicBezTo>
                  <a:pt x="1083" y="58"/>
                  <a:pt x="1082" y="58"/>
                  <a:pt x="1082" y="58"/>
                </a:cubicBezTo>
                <a:cubicBezTo>
                  <a:pt x="1081" y="58"/>
                  <a:pt x="1081" y="57"/>
                  <a:pt x="1080" y="56"/>
                </a:cubicBezTo>
                <a:cubicBezTo>
                  <a:pt x="1080" y="56"/>
                  <a:pt x="1080" y="55"/>
                  <a:pt x="1080" y="55"/>
                </a:cubicBezTo>
                <a:cubicBezTo>
                  <a:pt x="1080" y="55"/>
                  <a:pt x="1080" y="54"/>
                  <a:pt x="1080" y="54"/>
                </a:cubicBezTo>
                <a:cubicBezTo>
                  <a:pt x="1080" y="53"/>
                  <a:pt x="1081" y="53"/>
                  <a:pt x="1081" y="53"/>
                </a:cubicBezTo>
                <a:cubicBezTo>
                  <a:pt x="1081" y="53"/>
                  <a:pt x="1081" y="52"/>
                  <a:pt x="1081" y="52"/>
                </a:cubicBezTo>
                <a:cubicBezTo>
                  <a:pt x="1081" y="52"/>
                  <a:pt x="1082" y="51"/>
                  <a:pt x="1082" y="51"/>
                </a:cubicBezTo>
                <a:cubicBezTo>
                  <a:pt x="1083" y="51"/>
                  <a:pt x="1084" y="51"/>
                  <a:pt x="1084" y="51"/>
                </a:cubicBezTo>
                <a:cubicBezTo>
                  <a:pt x="1085" y="52"/>
                  <a:pt x="1086" y="53"/>
                  <a:pt x="1087" y="53"/>
                </a:cubicBezTo>
                <a:cubicBezTo>
                  <a:pt x="1088" y="52"/>
                  <a:pt x="1088" y="52"/>
                  <a:pt x="1088" y="52"/>
                </a:cubicBezTo>
                <a:cubicBezTo>
                  <a:pt x="1088" y="51"/>
                  <a:pt x="1087" y="51"/>
                  <a:pt x="1087" y="51"/>
                </a:cubicBezTo>
                <a:cubicBezTo>
                  <a:pt x="1087" y="51"/>
                  <a:pt x="1087" y="51"/>
                  <a:pt x="1087" y="51"/>
                </a:cubicBezTo>
                <a:cubicBezTo>
                  <a:pt x="1086" y="51"/>
                  <a:pt x="1085" y="50"/>
                  <a:pt x="1085" y="49"/>
                </a:cubicBezTo>
                <a:cubicBezTo>
                  <a:pt x="1085" y="49"/>
                  <a:pt x="1085" y="48"/>
                  <a:pt x="1085" y="47"/>
                </a:cubicBezTo>
                <a:cubicBezTo>
                  <a:pt x="1085" y="47"/>
                  <a:pt x="1085" y="47"/>
                  <a:pt x="1086" y="47"/>
                </a:cubicBezTo>
                <a:cubicBezTo>
                  <a:pt x="1085" y="47"/>
                  <a:pt x="1085" y="46"/>
                  <a:pt x="1084" y="46"/>
                </a:cubicBezTo>
                <a:cubicBezTo>
                  <a:pt x="1084" y="45"/>
                  <a:pt x="1084" y="45"/>
                  <a:pt x="1084" y="44"/>
                </a:cubicBezTo>
                <a:cubicBezTo>
                  <a:pt x="1084" y="44"/>
                  <a:pt x="1084" y="44"/>
                  <a:pt x="1084" y="44"/>
                </a:cubicBezTo>
                <a:cubicBezTo>
                  <a:pt x="1084" y="43"/>
                  <a:pt x="1085" y="42"/>
                  <a:pt x="1085" y="42"/>
                </a:cubicBezTo>
                <a:cubicBezTo>
                  <a:pt x="1086" y="40"/>
                  <a:pt x="1087" y="39"/>
                  <a:pt x="1089" y="38"/>
                </a:cubicBezTo>
                <a:cubicBezTo>
                  <a:pt x="1089" y="38"/>
                  <a:pt x="1090" y="38"/>
                  <a:pt x="1090" y="38"/>
                </a:cubicBezTo>
                <a:cubicBezTo>
                  <a:pt x="1090" y="38"/>
                  <a:pt x="1091" y="38"/>
                  <a:pt x="1091" y="38"/>
                </a:cubicBezTo>
                <a:cubicBezTo>
                  <a:pt x="1091" y="38"/>
                  <a:pt x="1091" y="38"/>
                  <a:pt x="1091" y="38"/>
                </a:cubicBezTo>
                <a:cubicBezTo>
                  <a:pt x="1091" y="38"/>
                  <a:pt x="1091" y="37"/>
                  <a:pt x="1091" y="37"/>
                </a:cubicBezTo>
                <a:cubicBezTo>
                  <a:pt x="1091" y="37"/>
                  <a:pt x="1091" y="37"/>
                  <a:pt x="1091" y="37"/>
                </a:cubicBezTo>
                <a:cubicBezTo>
                  <a:pt x="1091" y="37"/>
                  <a:pt x="1090" y="36"/>
                  <a:pt x="1090" y="36"/>
                </a:cubicBezTo>
                <a:cubicBezTo>
                  <a:pt x="1090" y="36"/>
                  <a:pt x="1090" y="36"/>
                  <a:pt x="1090" y="36"/>
                </a:cubicBezTo>
                <a:cubicBezTo>
                  <a:pt x="1089" y="37"/>
                  <a:pt x="1088" y="37"/>
                  <a:pt x="1088" y="36"/>
                </a:cubicBezTo>
                <a:cubicBezTo>
                  <a:pt x="1087" y="36"/>
                  <a:pt x="1087" y="36"/>
                  <a:pt x="1087" y="36"/>
                </a:cubicBezTo>
                <a:cubicBezTo>
                  <a:pt x="1087" y="36"/>
                  <a:pt x="1086" y="36"/>
                  <a:pt x="1086" y="36"/>
                </a:cubicBezTo>
                <a:cubicBezTo>
                  <a:pt x="1086" y="36"/>
                  <a:pt x="1086" y="36"/>
                  <a:pt x="1086" y="36"/>
                </a:cubicBezTo>
                <a:cubicBezTo>
                  <a:pt x="1086" y="37"/>
                  <a:pt x="1086" y="37"/>
                  <a:pt x="1085" y="37"/>
                </a:cubicBezTo>
                <a:cubicBezTo>
                  <a:pt x="1085" y="38"/>
                  <a:pt x="1084" y="38"/>
                  <a:pt x="1083" y="39"/>
                </a:cubicBezTo>
                <a:cubicBezTo>
                  <a:pt x="1082" y="39"/>
                  <a:pt x="1081" y="39"/>
                  <a:pt x="1080" y="39"/>
                </a:cubicBezTo>
                <a:cubicBezTo>
                  <a:pt x="1079" y="38"/>
                  <a:pt x="1079" y="37"/>
                  <a:pt x="1079" y="37"/>
                </a:cubicBezTo>
                <a:cubicBezTo>
                  <a:pt x="1079" y="36"/>
                  <a:pt x="1079" y="36"/>
                  <a:pt x="1079" y="36"/>
                </a:cubicBezTo>
                <a:cubicBezTo>
                  <a:pt x="1078" y="35"/>
                  <a:pt x="1077" y="34"/>
                  <a:pt x="1078" y="33"/>
                </a:cubicBezTo>
                <a:cubicBezTo>
                  <a:pt x="1079" y="32"/>
                  <a:pt x="1080" y="31"/>
                  <a:pt x="1081" y="31"/>
                </a:cubicBezTo>
                <a:cubicBezTo>
                  <a:pt x="1081" y="31"/>
                  <a:pt x="1081" y="31"/>
                  <a:pt x="1082" y="30"/>
                </a:cubicBezTo>
                <a:cubicBezTo>
                  <a:pt x="1082" y="30"/>
                  <a:pt x="1082" y="30"/>
                  <a:pt x="1083" y="30"/>
                </a:cubicBezTo>
                <a:cubicBezTo>
                  <a:pt x="1084" y="29"/>
                  <a:pt x="1085" y="29"/>
                  <a:pt x="1085" y="29"/>
                </a:cubicBezTo>
                <a:cubicBezTo>
                  <a:pt x="1085" y="29"/>
                  <a:pt x="1086" y="29"/>
                  <a:pt x="1086" y="28"/>
                </a:cubicBezTo>
                <a:cubicBezTo>
                  <a:pt x="1086" y="28"/>
                  <a:pt x="1087" y="27"/>
                  <a:pt x="1087" y="27"/>
                </a:cubicBezTo>
                <a:cubicBezTo>
                  <a:pt x="1088" y="27"/>
                  <a:pt x="1088" y="27"/>
                  <a:pt x="1089" y="27"/>
                </a:cubicBezTo>
                <a:cubicBezTo>
                  <a:pt x="1089" y="27"/>
                  <a:pt x="1089" y="26"/>
                  <a:pt x="1090" y="26"/>
                </a:cubicBezTo>
                <a:cubicBezTo>
                  <a:pt x="1090" y="26"/>
                  <a:pt x="1091" y="26"/>
                  <a:pt x="1091" y="25"/>
                </a:cubicBezTo>
                <a:cubicBezTo>
                  <a:pt x="1092" y="25"/>
                  <a:pt x="1093" y="24"/>
                  <a:pt x="1094" y="24"/>
                </a:cubicBezTo>
                <a:cubicBezTo>
                  <a:pt x="1095" y="24"/>
                  <a:pt x="1097" y="23"/>
                  <a:pt x="1098" y="24"/>
                </a:cubicBezTo>
                <a:cubicBezTo>
                  <a:pt x="1100" y="24"/>
                  <a:pt x="1100" y="27"/>
                  <a:pt x="1100" y="28"/>
                </a:cubicBezTo>
                <a:cubicBezTo>
                  <a:pt x="1101" y="27"/>
                  <a:pt x="1101" y="27"/>
                  <a:pt x="1102" y="28"/>
                </a:cubicBezTo>
                <a:cubicBezTo>
                  <a:pt x="1102" y="28"/>
                  <a:pt x="1103" y="29"/>
                  <a:pt x="1103" y="30"/>
                </a:cubicBezTo>
                <a:cubicBezTo>
                  <a:pt x="1103" y="30"/>
                  <a:pt x="1103" y="30"/>
                  <a:pt x="1103" y="30"/>
                </a:cubicBezTo>
                <a:cubicBezTo>
                  <a:pt x="1103" y="30"/>
                  <a:pt x="1103" y="30"/>
                  <a:pt x="1103" y="30"/>
                </a:cubicBezTo>
                <a:cubicBezTo>
                  <a:pt x="1103" y="29"/>
                  <a:pt x="1103" y="28"/>
                  <a:pt x="1103" y="27"/>
                </a:cubicBezTo>
                <a:cubicBezTo>
                  <a:pt x="1103" y="27"/>
                  <a:pt x="1103" y="26"/>
                  <a:pt x="1103" y="25"/>
                </a:cubicBezTo>
                <a:cubicBezTo>
                  <a:pt x="1104" y="23"/>
                  <a:pt x="1105" y="22"/>
                  <a:pt x="1107" y="21"/>
                </a:cubicBezTo>
                <a:cubicBezTo>
                  <a:pt x="1107" y="21"/>
                  <a:pt x="1108" y="21"/>
                  <a:pt x="1108" y="21"/>
                </a:cubicBezTo>
                <a:cubicBezTo>
                  <a:pt x="1109" y="20"/>
                  <a:pt x="1110" y="21"/>
                  <a:pt x="1111" y="22"/>
                </a:cubicBezTo>
                <a:cubicBezTo>
                  <a:pt x="1111" y="22"/>
                  <a:pt x="1111" y="23"/>
                  <a:pt x="1111" y="24"/>
                </a:cubicBezTo>
                <a:cubicBezTo>
                  <a:pt x="1112" y="24"/>
                  <a:pt x="1112" y="24"/>
                  <a:pt x="1112" y="24"/>
                </a:cubicBezTo>
                <a:cubicBezTo>
                  <a:pt x="1112" y="24"/>
                  <a:pt x="1112" y="25"/>
                  <a:pt x="1112" y="25"/>
                </a:cubicBezTo>
                <a:cubicBezTo>
                  <a:pt x="1112" y="25"/>
                  <a:pt x="1112" y="25"/>
                  <a:pt x="1112" y="26"/>
                </a:cubicBezTo>
                <a:cubicBezTo>
                  <a:pt x="1112" y="26"/>
                  <a:pt x="1113" y="26"/>
                  <a:pt x="1113" y="27"/>
                </a:cubicBezTo>
                <a:cubicBezTo>
                  <a:pt x="1113" y="28"/>
                  <a:pt x="1114" y="29"/>
                  <a:pt x="1114" y="30"/>
                </a:cubicBezTo>
                <a:cubicBezTo>
                  <a:pt x="1114" y="31"/>
                  <a:pt x="1114" y="32"/>
                  <a:pt x="1114" y="32"/>
                </a:cubicBezTo>
                <a:cubicBezTo>
                  <a:pt x="1114" y="32"/>
                  <a:pt x="1114" y="32"/>
                  <a:pt x="1114" y="32"/>
                </a:cubicBezTo>
                <a:cubicBezTo>
                  <a:pt x="1114" y="31"/>
                  <a:pt x="1114" y="30"/>
                  <a:pt x="1115" y="29"/>
                </a:cubicBezTo>
                <a:cubicBezTo>
                  <a:pt x="1115" y="29"/>
                  <a:pt x="1115" y="28"/>
                  <a:pt x="1115" y="28"/>
                </a:cubicBezTo>
                <a:cubicBezTo>
                  <a:pt x="1115" y="27"/>
                  <a:pt x="1116" y="26"/>
                  <a:pt x="1117" y="26"/>
                </a:cubicBezTo>
                <a:cubicBezTo>
                  <a:pt x="1119" y="25"/>
                  <a:pt x="1121" y="25"/>
                  <a:pt x="1121" y="26"/>
                </a:cubicBezTo>
                <a:cubicBezTo>
                  <a:pt x="1122" y="27"/>
                  <a:pt x="1122" y="28"/>
                  <a:pt x="1121" y="29"/>
                </a:cubicBezTo>
                <a:cubicBezTo>
                  <a:pt x="1121" y="30"/>
                  <a:pt x="1121" y="32"/>
                  <a:pt x="1122" y="33"/>
                </a:cubicBezTo>
                <a:cubicBezTo>
                  <a:pt x="1122" y="33"/>
                  <a:pt x="1122" y="32"/>
                  <a:pt x="1122" y="32"/>
                </a:cubicBezTo>
                <a:cubicBezTo>
                  <a:pt x="1122" y="32"/>
                  <a:pt x="1122" y="32"/>
                  <a:pt x="1122" y="32"/>
                </a:cubicBezTo>
                <a:cubicBezTo>
                  <a:pt x="1122" y="31"/>
                  <a:pt x="1123" y="30"/>
                  <a:pt x="1124" y="31"/>
                </a:cubicBezTo>
                <a:cubicBezTo>
                  <a:pt x="1125" y="30"/>
                  <a:pt x="1126" y="31"/>
                  <a:pt x="1127" y="33"/>
                </a:cubicBezTo>
                <a:cubicBezTo>
                  <a:pt x="1127" y="33"/>
                  <a:pt x="1127" y="33"/>
                  <a:pt x="1127" y="33"/>
                </a:cubicBezTo>
                <a:cubicBezTo>
                  <a:pt x="1127" y="33"/>
                  <a:pt x="1127" y="34"/>
                  <a:pt x="1127" y="34"/>
                </a:cubicBezTo>
                <a:cubicBezTo>
                  <a:pt x="1127" y="34"/>
                  <a:pt x="1127" y="34"/>
                  <a:pt x="1127" y="34"/>
                </a:cubicBezTo>
                <a:cubicBezTo>
                  <a:pt x="1127" y="34"/>
                  <a:pt x="1127" y="34"/>
                  <a:pt x="1127" y="34"/>
                </a:cubicBezTo>
                <a:cubicBezTo>
                  <a:pt x="1128" y="34"/>
                  <a:pt x="1129" y="34"/>
                  <a:pt x="1129" y="35"/>
                </a:cubicBezTo>
                <a:cubicBezTo>
                  <a:pt x="1129" y="35"/>
                  <a:pt x="1129" y="35"/>
                  <a:pt x="1129" y="35"/>
                </a:cubicBezTo>
                <a:cubicBezTo>
                  <a:pt x="1129" y="35"/>
                  <a:pt x="1129" y="35"/>
                  <a:pt x="1129" y="35"/>
                </a:cubicBezTo>
                <a:cubicBezTo>
                  <a:pt x="1129" y="34"/>
                  <a:pt x="1129" y="33"/>
                  <a:pt x="1128" y="33"/>
                </a:cubicBezTo>
                <a:cubicBezTo>
                  <a:pt x="1128" y="32"/>
                  <a:pt x="1127" y="32"/>
                  <a:pt x="1127" y="32"/>
                </a:cubicBezTo>
                <a:cubicBezTo>
                  <a:pt x="1127" y="32"/>
                  <a:pt x="1127" y="31"/>
                  <a:pt x="1127" y="31"/>
                </a:cubicBezTo>
                <a:cubicBezTo>
                  <a:pt x="1126" y="30"/>
                  <a:pt x="1125" y="30"/>
                  <a:pt x="1125" y="29"/>
                </a:cubicBezTo>
                <a:cubicBezTo>
                  <a:pt x="1125" y="28"/>
                  <a:pt x="1125" y="28"/>
                  <a:pt x="1125" y="27"/>
                </a:cubicBezTo>
                <a:cubicBezTo>
                  <a:pt x="1125" y="27"/>
                  <a:pt x="1125" y="27"/>
                  <a:pt x="1125" y="26"/>
                </a:cubicBezTo>
                <a:cubicBezTo>
                  <a:pt x="1124" y="26"/>
                  <a:pt x="1124" y="26"/>
                  <a:pt x="1124" y="25"/>
                </a:cubicBezTo>
                <a:cubicBezTo>
                  <a:pt x="1124" y="25"/>
                  <a:pt x="1124" y="25"/>
                  <a:pt x="1124" y="25"/>
                </a:cubicBezTo>
                <a:cubicBezTo>
                  <a:pt x="1123" y="24"/>
                  <a:pt x="1123" y="23"/>
                  <a:pt x="1122" y="22"/>
                </a:cubicBezTo>
                <a:cubicBezTo>
                  <a:pt x="1121" y="22"/>
                  <a:pt x="1121" y="22"/>
                  <a:pt x="1121" y="21"/>
                </a:cubicBezTo>
                <a:cubicBezTo>
                  <a:pt x="1120" y="21"/>
                  <a:pt x="1120" y="20"/>
                  <a:pt x="1120" y="19"/>
                </a:cubicBezTo>
                <a:cubicBezTo>
                  <a:pt x="1121" y="18"/>
                  <a:pt x="1122" y="17"/>
                  <a:pt x="1123" y="17"/>
                </a:cubicBezTo>
                <a:cubicBezTo>
                  <a:pt x="1124" y="18"/>
                  <a:pt x="1124" y="18"/>
                  <a:pt x="1124" y="18"/>
                </a:cubicBezTo>
                <a:cubicBezTo>
                  <a:pt x="1125" y="18"/>
                  <a:pt x="1125" y="18"/>
                  <a:pt x="1125" y="18"/>
                </a:cubicBezTo>
                <a:cubicBezTo>
                  <a:pt x="1125" y="18"/>
                  <a:pt x="1126" y="18"/>
                  <a:pt x="1126" y="18"/>
                </a:cubicBezTo>
                <a:cubicBezTo>
                  <a:pt x="1126" y="18"/>
                  <a:pt x="1127" y="18"/>
                  <a:pt x="1127" y="18"/>
                </a:cubicBezTo>
                <a:cubicBezTo>
                  <a:pt x="1127" y="18"/>
                  <a:pt x="1128" y="18"/>
                  <a:pt x="1128" y="18"/>
                </a:cubicBezTo>
                <a:cubicBezTo>
                  <a:pt x="1128" y="18"/>
                  <a:pt x="1128" y="17"/>
                  <a:pt x="1128" y="16"/>
                </a:cubicBezTo>
                <a:cubicBezTo>
                  <a:pt x="1128" y="15"/>
                  <a:pt x="1128" y="15"/>
                  <a:pt x="1128" y="15"/>
                </a:cubicBezTo>
                <a:cubicBezTo>
                  <a:pt x="1128" y="15"/>
                  <a:pt x="1128" y="14"/>
                  <a:pt x="1128" y="14"/>
                </a:cubicBezTo>
                <a:cubicBezTo>
                  <a:pt x="1127" y="14"/>
                  <a:pt x="1127" y="13"/>
                  <a:pt x="1127" y="13"/>
                </a:cubicBezTo>
                <a:cubicBezTo>
                  <a:pt x="1128" y="12"/>
                  <a:pt x="1129" y="11"/>
                  <a:pt x="1129" y="11"/>
                </a:cubicBezTo>
                <a:cubicBezTo>
                  <a:pt x="1132" y="10"/>
                  <a:pt x="1135" y="10"/>
                  <a:pt x="1137" y="12"/>
                </a:cubicBezTo>
                <a:cubicBezTo>
                  <a:pt x="1137" y="12"/>
                  <a:pt x="1138" y="13"/>
                  <a:pt x="1138" y="13"/>
                </a:cubicBezTo>
                <a:cubicBezTo>
                  <a:pt x="1139" y="14"/>
                  <a:pt x="1138" y="14"/>
                  <a:pt x="1138" y="15"/>
                </a:cubicBezTo>
                <a:cubicBezTo>
                  <a:pt x="1138" y="15"/>
                  <a:pt x="1138" y="15"/>
                  <a:pt x="1138" y="15"/>
                </a:cubicBezTo>
                <a:cubicBezTo>
                  <a:pt x="1137" y="15"/>
                  <a:pt x="1137" y="15"/>
                  <a:pt x="1137" y="15"/>
                </a:cubicBezTo>
                <a:cubicBezTo>
                  <a:pt x="1137" y="15"/>
                  <a:pt x="1137" y="15"/>
                  <a:pt x="1137" y="15"/>
                </a:cubicBezTo>
                <a:cubicBezTo>
                  <a:pt x="1138" y="16"/>
                  <a:pt x="1139" y="16"/>
                  <a:pt x="1140" y="17"/>
                </a:cubicBezTo>
                <a:cubicBezTo>
                  <a:pt x="1140" y="17"/>
                  <a:pt x="1140" y="17"/>
                  <a:pt x="1140" y="17"/>
                </a:cubicBezTo>
                <a:cubicBezTo>
                  <a:pt x="1140" y="18"/>
                  <a:pt x="1141" y="18"/>
                  <a:pt x="1141" y="19"/>
                </a:cubicBezTo>
                <a:cubicBezTo>
                  <a:pt x="1141" y="20"/>
                  <a:pt x="1142" y="20"/>
                  <a:pt x="1142" y="21"/>
                </a:cubicBezTo>
                <a:cubicBezTo>
                  <a:pt x="1142" y="21"/>
                  <a:pt x="1142" y="21"/>
                  <a:pt x="1142" y="22"/>
                </a:cubicBezTo>
                <a:cubicBezTo>
                  <a:pt x="1142" y="22"/>
                  <a:pt x="1142" y="22"/>
                  <a:pt x="1142" y="22"/>
                </a:cubicBezTo>
                <a:cubicBezTo>
                  <a:pt x="1142" y="23"/>
                  <a:pt x="1142" y="23"/>
                  <a:pt x="1142" y="23"/>
                </a:cubicBezTo>
                <a:cubicBezTo>
                  <a:pt x="1142" y="24"/>
                  <a:pt x="1142" y="24"/>
                  <a:pt x="1142" y="25"/>
                </a:cubicBezTo>
                <a:cubicBezTo>
                  <a:pt x="1142" y="25"/>
                  <a:pt x="1142" y="25"/>
                  <a:pt x="1142" y="25"/>
                </a:cubicBezTo>
                <a:cubicBezTo>
                  <a:pt x="1143" y="25"/>
                  <a:pt x="1143" y="26"/>
                  <a:pt x="1143" y="26"/>
                </a:cubicBezTo>
                <a:cubicBezTo>
                  <a:pt x="1143" y="26"/>
                  <a:pt x="1143" y="26"/>
                  <a:pt x="1143" y="26"/>
                </a:cubicBezTo>
                <a:cubicBezTo>
                  <a:pt x="1143" y="26"/>
                  <a:pt x="1143" y="26"/>
                  <a:pt x="1143" y="26"/>
                </a:cubicBezTo>
                <a:cubicBezTo>
                  <a:pt x="1143" y="26"/>
                  <a:pt x="1143" y="25"/>
                  <a:pt x="1144" y="25"/>
                </a:cubicBezTo>
                <a:cubicBezTo>
                  <a:pt x="1144" y="24"/>
                  <a:pt x="1145" y="24"/>
                  <a:pt x="1146" y="25"/>
                </a:cubicBezTo>
                <a:cubicBezTo>
                  <a:pt x="1147" y="26"/>
                  <a:pt x="1148" y="26"/>
                  <a:pt x="1148" y="25"/>
                </a:cubicBezTo>
                <a:cubicBezTo>
                  <a:pt x="1149" y="25"/>
                  <a:pt x="1149" y="24"/>
                  <a:pt x="1150" y="24"/>
                </a:cubicBezTo>
                <a:cubicBezTo>
                  <a:pt x="1150" y="23"/>
                  <a:pt x="1150" y="23"/>
                  <a:pt x="1150" y="23"/>
                </a:cubicBezTo>
                <a:cubicBezTo>
                  <a:pt x="1151" y="23"/>
                  <a:pt x="1151" y="22"/>
                  <a:pt x="1150" y="20"/>
                </a:cubicBezTo>
                <a:cubicBezTo>
                  <a:pt x="1150" y="20"/>
                  <a:pt x="1150" y="20"/>
                  <a:pt x="1150" y="20"/>
                </a:cubicBezTo>
                <a:cubicBezTo>
                  <a:pt x="1149" y="19"/>
                  <a:pt x="1148" y="18"/>
                  <a:pt x="1149" y="16"/>
                </a:cubicBezTo>
                <a:cubicBezTo>
                  <a:pt x="1150" y="16"/>
                  <a:pt x="1151" y="15"/>
                  <a:pt x="1152" y="15"/>
                </a:cubicBezTo>
                <a:cubicBezTo>
                  <a:pt x="1152" y="15"/>
                  <a:pt x="1153" y="16"/>
                  <a:pt x="1153" y="16"/>
                </a:cubicBezTo>
                <a:cubicBezTo>
                  <a:pt x="1153" y="16"/>
                  <a:pt x="1154" y="16"/>
                  <a:pt x="1154" y="16"/>
                </a:cubicBezTo>
                <a:cubicBezTo>
                  <a:pt x="1154" y="17"/>
                  <a:pt x="1154" y="17"/>
                  <a:pt x="1155" y="17"/>
                </a:cubicBezTo>
                <a:cubicBezTo>
                  <a:pt x="1155" y="17"/>
                  <a:pt x="1155" y="17"/>
                  <a:pt x="1155" y="16"/>
                </a:cubicBezTo>
                <a:cubicBezTo>
                  <a:pt x="1155" y="16"/>
                  <a:pt x="1155" y="16"/>
                  <a:pt x="1155" y="16"/>
                </a:cubicBezTo>
                <a:cubicBezTo>
                  <a:pt x="1155" y="15"/>
                  <a:pt x="1154" y="15"/>
                  <a:pt x="1154" y="15"/>
                </a:cubicBezTo>
                <a:cubicBezTo>
                  <a:pt x="1153" y="15"/>
                  <a:pt x="1152" y="14"/>
                  <a:pt x="1151" y="13"/>
                </a:cubicBezTo>
                <a:cubicBezTo>
                  <a:pt x="1151" y="13"/>
                  <a:pt x="1151" y="12"/>
                  <a:pt x="1151" y="11"/>
                </a:cubicBezTo>
                <a:cubicBezTo>
                  <a:pt x="1151" y="11"/>
                  <a:pt x="1151" y="10"/>
                  <a:pt x="1151" y="10"/>
                </a:cubicBezTo>
                <a:cubicBezTo>
                  <a:pt x="1151" y="10"/>
                  <a:pt x="1152" y="10"/>
                  <a:pt x="1152" y="10"/>
                </a:cubicBezTo>
                <a:cubicBezTo>
                  <a:pt x="1152" y="9"/>
                  <a:pt x="1152" y="9"/>
                  <a:pt x="1152" y="9"/>
                </a:cubicBezTo>
                <a:cubicBezTo>
                  <a:pt x="1153" y="8"/>
                  <a:pt x="1153" y="7"/>
                  <a:pt x="1155" y="7"/>
                </a:cubicBezTo>
                <a:cubicBezTo>
                  <a:pt x="1155" y="7"/>
                  <a:pt x="1155" y="7"/>
                  <a:pt x="1155" y="7"/>
                </a:cubicBezTo>
                <a:cubicBezTo>
                  <a:pt x="1157" y="7"/>
                  <a:pt x="1157" y="8"/>
                  <a:pt x="1158" y="8"/>
                </a:cubicBezTo>
                <a:cubicBezTo>
                  <a:pt x="1158" y="9"/>
                  <a:pt x="1158" y="9"/>
                  <a:pt x="1158" y="9"/>
                </a:cubicBezTo>
                <a:cubicBezTo>
                  <a:pt x="1160" y="10"/>
                  <a:pt x="1160" y="12"/>
                  <a:pt x="1160" y="13"/>
                </a:cubicBezTo>
                <a:cubicBezTo>
                  <a:pt x="1160" y="14"/>
                  <a:pt x="1160" y="15"/>
                  <a:pt x="1160" y="16"/>
                </a:cubicBezTo>
                <a:cubicBezTo>
                  <a:pt x="1161" y="17"/>
                  <a:pt x="1161" y="18"/>
                  <a:pt x="1161" y="18"/>
                </a:cubicBezTo>
                <a:cubicBezTo>
                  <a:pt x="1161" y="19"/>
                  <a:pt x="1161" y="19"/>
                  <a:pt x="1161" y="19"/>
                </a:cubicBezTo>
                <a:cubicBezTo>
                  <a:pt x="1161" y="20"/>
                  <a:pt x="1161" y="21"/>
                  <a:pt x="1161" y="21"/>
                </a:cubicBezTo>
                <a:cubicBezTo>
                  <a:pt x="1161" y="22"/>
                  <a:pt x="1162" y="22"/>
                  <a:pt x="1162" y="22"/>
                </a:cubicBezTo>
                <a:cubicBezTo>
                  <a:pt x="1162" y="23"/>
                  <a:pt x="1162" y="23"/>
                  <a:pt x="1162" y="23"/>
                </a:cubicBezTo>
                <a:cubicBezTo>
                  <a:pt x="1163" y="23"/>
                  <a:pt x="1163" y="22"/>
                  <a:pt x="1163" y="22"/>
                </a:cubicBezTo>
                <a:cubicBezTo>
                  <a:pt x="1163" y="20"/>
                  <a:pt x="1163" y="18"/>
                  <a:pt x="1163" y="16"/>
                </a:cubicBezTo>
                <a:cubicBezTo>
                  <a:pt x="1162" y="16"/>
                  <a:pt x="1162" y="16"/>
                  <a:pt x="1162" y="15"/>
                </a:cubicBezTo>
                <a:cubicBezTo>
                  <a:pt x="1161" y="14"/>
                  <a:pt x="1160" y="13"/>
                  <a:pt x="1160" y="12"/>
                </a:cubicBezTo>
                <a:cubicBezTo>
                  <a:pt x="1160" y="11"/>
                  <a:pt x="1160" y="10"/>
                  <a:pt x="1160" y="9"/>
                </a:cubicBezTo>
                <a:cubicBezTo>
                  <a:pt x="1160" y="9"/>
                  <a:pt x="1160" y="8"/>
                  <a:pt x="1160" y="8"/>
                </a:cubicBezTo>
                <a:cubicBezTo>
                  <a:pt x="1160" y="7"/>
                  <a:pt x="1160" y="7"/>
                  <a:pt x="1160" y="7"/>
                </a:cubicBezTo>
                <a:cubicBezTo>
                  <a:pt x="1160" y="6"/>
                  <a:pt x="1160" y="6"/>
                  <a:pt x="1160" y="6"/>
                </a:cubicBezTo>
                <a:cubicBezTo>
                  <a:pt x="1160" y="6"/>
                  <a:pt x="1160" y="4"/>
                  <a:pt x="1160" y="4"/>
                </a:cubicBezTo>
                <a:cubicBezTo>
                  <a:pt x="1161" y="3"/>
                  <a:pt x="1161" y="3"/>
                  <a:pt x="1161" y="3"/>
                </a:cubicBezTo>
                <a:cubicBezTo>
                  <a:pt x="1162" y="3"/>
                  <a:pt x="1162" y="3"/>
                  <a:pt x="1163" y="3"/>
                </a:cubicBezTo>
                <a:cubicBezTo>
                  <a:pt x="1163" y="3"/>
                  <a:pt x="1165" y="3"/>
                  <a:pt x="1166" y="4"/>
                </a:cubicBezTo>
                <a:cubicBezTo>
                  <a:pt x="1166" y="5"/>
                  <a:pt x="1166" y="5"/>
                  <a:pt x="1166" y="5"/>
                </a:cubicBezTo>
                <a:cubicBezTo>
                  <a:pt x="1167" y="5"/>
                  <a:pt x="1167" y="5"/>
                  <a:pt x="1167" y="6"/>
                </a:cubicBezTo>
                <a:cubicBezTo>
                  <a:pt x="1168" y="6"/>
                  <a:pt x="1168" y="7"/>
                  <a:pt x="1168" y="8"/>
                </a:cubicBezTo>
                <a:cubicBezTo>
                  <a:pt x="1169" y="8"/>
                  <a:pt x="1169" y="8"/>
                  <a:pt x="1169" y="8"/>
                </a:cubicBezTo>
                <a:cubicBezTo>
                  <a:pt x="1169" y="9"/>
                  <a:pt x="1169" y="10"/>
                  <a:pt x="1169" y="11"/>
                </a:cubicBezTo>
                <a:cubicBezTo>
                  <a:pt x="1169" y="11"/>
                  <a:pt x="1169" y="11"/>
                  <a:pt x="1169" y="11"/>
                </a:cubicBezTo>
                <a:cubicBezTo>
                  <a:pt x="1169" y="12"/>
                  <a:pt x="1170" y="12"/>
                  <a:pt x="1170" y="13"/>
                </a:cubicBezTo>
                <a:cubicBezTo>
                  <a:pt x="1170" y="13"/>
                  <a:pt x="1170" y="13"/>
                  <a:pt x="1170" y="13"/>
                </a:cubicBezTo>
                <a:cubicBezTo>
                  <a:pt x="1170" y="14"/>
                  <a:pt x="1170" y="14"/>
                  <a:pt x="1170" y="15"/>
                </a:cubicBezTo>
                <a:cubicBezTo>
                  <a:pt x="1170" y="15"/>
                  <a:pt x="1170" y="15"/>
                  <a:pt x="1170" y="15"/>
                </a:cubicBezTo>
                <a:cubicBezTo>
                  <a:pt x="1170" y="15"/>
                  <a:pt x="1170" y="15"/>
                  <a:pt x="1170" y="15"/>
                </a:cubicBezTo>
                <a:cubicBezTo>
                  <a:pt x="1171" y="15"/>
                  <a:pt x="1172" y="15"/>
                  <a:pt x="1173" y="15"/>
                </a:cubicBezTo>
                <a:cubicBezTo>
                  <a:pt x="1173" y="16"/>
                  <a:pt x="1174" y="16"/>
                  <a:pt x="1175" y="17"/>
                </a:cubicBezTo>
                <a:cubicBezTo>
                  <a:pt x="1175" y="17"/>
                  <a:pt x="1176" y="17"/>
                  <a:pt x="1176" y="17"/>
                </a:cubicBezTo>
                <a:cubicBezTo>
                  <a:pt x="1176" y="16"/>
                  <a:pt x="1176" y="16"/>
                  <a:pt x="1175" y="16"/>
                </a:cubicBezTo>
                <a:cubicBezTo>
                  <a:pt x="1175" y="15"/>
                  <a:pt x="1174" y="14"/>
                  <a:pt x="1174" y="13"/>
                </a:cubicBezTo>
                <a:cubicBezTo>
                  <a:pt x="1174" y="13"/>
                  <a:pt x="1174" y="13"/>
                  <a:pt x="1174" y="13"/>
                </a:cubicBezTo>
                <a:cubicBezTo>
                  <a:pt x="1174" y="12"/>
                  <a:pt x="1174" y="11"/>
                  <a:pt x="1174" y="11"/>
                </a:cubicBezTo>
                <a:cubicBezTo>
                  <a:pt x="1174" y="11"/>
                  <a:pt x="1173" y="11"/>
                  <a:pt x="1173" y="10"/>
                </a:cubicBezTo>
                <a:cubicBezTo>
                  <a:pt x="1173" y="10"/>
                  <a:pt x="1172" y="10"/>
                  <a:pt x="1172" y="10"/>
                </a:cubicBezTo>
                <a:cubicBezTo>
                  <a:pt x="1172" y="10"/>
                  <a:pt x="1172" y="10"/>
                  <a:pt x="1172" y="10"/>
                </a:cubicBezTo>
                <a:cubicBezTo>
                  <a:pt x="1171" y="9"/>
                  <a:pt x="1171" y="9"/>
                  <a:pt x="1171" y="9"/>
                </a:cubicBezTo>
                <a:cubicBezTo>
                  <a:pt x="1170" y="9"/>
                  <a:pt x="1170" y="8"/>
                  <a:pt x="1170" y="8"/>
                </a:cubicBezTo>
                <a:cubicBezTo>
                  <a:pt x="1170" y="8"/>
                  <a:pt x="1170" y="7"/>
                  <a:pt x="1170" y="7"/>
                </a:cubicBezTo>
                <a:cubicBezTo>
                  <a:pt x="1171" y="7"/>
                  <a:pt x="1171" y="6"/>
                  <a:pt x="1171" y="6"/>
                </a:cubicBezTo>
                <a:cubicBezTo>
                  <a:pt x="1171" y="6"/>
                  <a:pt x="1171" y="6"/>
                  <a:pt x="1171" y="6"/>
                </a:cubicBezTo>
                <a:cubicBezTo>
                  <a:pt x="1171" y="6"/>
                  <a:pt x="1170" y="6"/>
                  <a:pt x="1170" y="5"/>
                </a:cubicBezTo>
                <a:cubicBezTo>
                  <a:pt x="1170" y="4"/>
                  <a:pt x="1170" y="3"/>
                  <a:pt x="1170" y="3"/>
                </a:cubicBezTo>
                <a:cubicBezTo>
                  <a:pt x="1170" y="2"/>
                  <a:pt x="1172" y="2"/>
                  <a:pt x="1172" y="2"/>
                </a:cubicBezTo>
                <a:cubicBezTo>
                  <a:pt x="1173" y="1"/>
                  <a:pt x="1174" y="1"/>
                  <a:pt x="1174" y="1"/>
                </a:cubicBezTo>
                <a:cubicBezTo>
                  <a:pt x="1175" y="1"/>
                  <a:pt x="1176" y="1"/>
                  <a:pt x="1176" y="1"/>
                </a:cubicBezTo>
                <a:cubicBezTo>
                  <a:pt x="1177" y="1"/>
                  <a:pt x="1178" y="1"/>
                  <a:pt x="1179" y="1"/>
                </a:cubicBezTo>
                <a:cubicBezTo>
                  <a:pt x="1180" y="1"/>
                  <a:pt x="1181" y="1"/>
                  <a:pt x="1181" y="2"/>
                </a:cubicBezTo>
                <a:cubicBezTo>
                  <a:pt x="1182" y="2"/>
                  <a:pt x="1182" y="3"/>
                  <a:pt x="1181" y="4"/>
                </a:cubicBezTo>
                <a:cubicBezTo>
                  <a:pt x="1181" y="4"/>
                  <a:pt x="1181" y="4"/>
                  <a:pt x="1181" y="4"/>
                </a:cubicBezTo>
                <a:cubicBezTo>
                  <a:pt x="1181" y="5"/>
                  <a:pt x="1181" y="5"/>
                  <a:pt x="1181" y="5"/>
                </a:cubicBezTo>
                <a:cubicBezTo>
                  <a:pt x="1181" y="5"/>
                  <a:pt x="1182" y="4"/>
                  <a:pt x="1183" y="4"/>
                </a:cubicBezTo>
                <a:cubicBezTo>
                  <a:pt x="1183" y="4"/>
                  <a:pt x="1184" y="5"/>
                  <a:pt x="1184" y="5"/>
                </a:cubicBezTo>
                <a:cubicBezTo>
                  <a:pt x="1184" y="6"/>
                  <a:pt x="1185" y="6"/>
                  <a:pt x="1184" y="7"/>
                </a:cubicBezTo>
                <a:cubicBezTo>
                  <a:pt x="1185" y="7"/>
                  <a:pt x="1185" y="7"/>
                  <a:pt x="1185" y="7"/>
                </a:cubicBezTo>
                <a:cubicBezTo>
                  <a:pt x="1185" y="7"/>
                  <a:pt x="1185" y="7"/>
                  <a:pt x="1185" y="7"/>
                </a:cubicBezTo>
                <a:cubicBezTo>
                  <a:pt x="1186" y="7"/>
                  <a:pt x="1186" y="7"/>
                  <a:pt x="1186" y="6"/>
                </a:cubicBezTo>
                <a:cubicBezTo>
                  <a:pt x="1186" y="6"/>
                  <a:pt x="1187" y="6"/>
                  <a:pt x="1187" y="6"/>
                </a:cubicBezTo>
                <a:cubicBezTo>
                  <a:pt x="1188" y="5"/>
                  <a:pt x="1189" y="5"/>
                  <a:pt x="1189" y="5"/>
                </a:cubicBezTo>
                <a:cubicBezTo>
                  <a:pt x="1190" y="5"/>
                  <a:pt x="1191" y="5"/>
                  <a:pt x="1191" y="6"/>
                </a:cubicBezTo>
                <a:cubicBezTo>
                  <a:pt x="1191" y="6"/>
                  <a:pt x="1191" y="6"/>
                  <a:pt x="1191" y="7"/>
                </a:cubicBezTo>
                <a:cubicBezTo>
                  <a:pt x="1191" y="8"/>
                  <a:pt x="1191" y="8"/>
                  <a:pt x="1190" y="9"/>
                </a:cubicBezTo>
                <a:cubicBezTo>
                  <a:pt x="1190" y="9"/>
                  <a:pt x="1190" y="11"/>
                  <a:pt x="1190" y="11"/>
                </a:cubicBezTo>
                <a:cubicBezTo>
                  <a:pt x="1190" y="12"/>
                  <a:pt x="1190" y="13"/>
                  <a:pt x="1190" y="14"/>
                </a:cubicBezTo>
                <a:cubicBezTo>
                  <a:pt x="1190" y="15"/>
                  <a:pt x="1191" y="15"/>
                  <a:pt x="1191" y="15"/>
                </a:cubicBezTo>
                <a:cubicBezTo>
                  <a:pt x="1191" y="15"/>
                  <a:pt x="1191" y="15"/>
                  <a:pt x="1191" y="15"/>
                </a:cubicBezTo>
                <a:cubicBezTo>
                  <a:pt x="1193" y="15"/>
                  <a:pt x="1193" y="15"/>
                  <a:pt x="1193" y="15"/>
                </a:cubicBezTo>
                <a:cubicBezTo>
                  <a:pt x="1193" y="14"/>
                  <a:pt x="1193" y="13"/>
                  <a:pt x="1194" y="12"/>
                </a:cubicBezTo>
                <a:cubicBezTo>
                  <a:pt x="1194" y="11"/>
                  <a:pt x="1194" y="11"/>
                  <a:pt x="1194" y="11"/>
                </a:cubicBezTo>
                <a:cubicBezTo>
                  <a:pt x="1194" y="11"/>
                  <a:pt x="1195" y="10"/>
                  <a:pt x="1195" y="10"/>
                </a:cubicBezTo>
                <a:cubicBezTo>
                  <a:pt x="1195" y="9"/>
                  <a:pt x="1194" y="7"/>
                  <a:pt x="1194" y="6"/>
                </a:cubicBezTo>
                <a:cubicBezTo>
                  <a:pt x="1193" y="6"/>
                  <a:pt x="1193" y="5"/>
                  <a:pt x="1193" y="4"/>
                </a:cubicBezTo>
                <a:cubicBezTo>
                  <a:pt x="1192" y="4"/>
                  <a:pt x="1192" y="4"/>
                  <a:pt x="1192" y="4"/>
                </a:cubicBezTo>
                <a:cubicBezTo>
                  <a:pt x="1192" y="3"/>
                  <a:pt x="1191" y="1"/>
                  <a:pt x="1193" y="0"/>
                </a:cubicBezTo>
                <a:cubicBezTo>
                  <a:pt x="1193" y="0"/>
                  <a:pt x="1194" y="0"/>
                  <a:pt x="1195" y="0"/>
                </a:cubicBezTo>
                <a:cubicBezTo>
                  <a:pt x="1195" y="0"/>
                  <a:pt x="1195" y="0"/>
                  <a:pt x="1195" y="0"/>
                </a:cubicBezTo>
                <a:cubicBezTo>
                  <a:pt x="1196" y="1"/>
                  <a:pt x="1196" y="1"/>
                  <a:pt x="1197" y="1"/>
                </a:cubicBezTo>
                <a:cubicBezTo>
                  <a:pt x="1198" y="1"/>
                  <a:pt x="1199" y="0"/>
                  <a:pt x="1199" y="0"/>
                </a:cubicBezTo>
                <a:cubicBezTo>
                  <a:pt x="1200" y="0"/>
                  <a:pt x="1201" y="0"/>
                  <a:pt x="1203" y="0"/>
                </a:cubicBezTo>
                <a:cubicBezTo>
                  <a:pt x="1204" y="0"/>
                  <a:pt x="1205" y="1"/>
                  <a:pt x="1205" y="1"/>
                </a:cubicBezTo>
                <a:cubicBezTo>
                  <a:pt x="1205" y="1"/>
                  <a:pt x="1205" y="2"/>
                  <a:pt x="1206" y="2"/>
                </a:cubicBezTo>
                <a:cubicBezTo>
                  <a:pt x="1207" y="2"/>
                  <a:pt x="1209" y="2"/>
                  <a:pt x="1211" y="2"/>
                </a:cubicBezTo>
                <a:cubicBezTo>
                  <a:pt x="1211" y="2"/>
                  <a:pt x="1211" y="2"/>
                  <a:pt x="1211" y="2"/>
                </a:cubicBezTo>
                <a:cubicBezTo>
                  <a:pt x="1213" y="2"/>
                  <a:pt x="1214" y="3"/>
                  <a:pt x="1214" y="4"/>
                </a:cubicBezTo>
                <a:cubicBezTo>
                  <a:pt x="1215" y="5"/>
                  <a:pt x="1215" y="5"/>
                  <a:pt x="1216" y="6"/>
                </a:cubicBezTo>
                <a:cubicBezTo>
                  <a:pt x="1217" y="7"/>
                  <a:pt x="1217" y="8"/>
                  <a:pt x="1218" y="9"/>
                </a:cubicBezTo>
                <a:cubicBezTo>
                  <a:pt x="1218" y="10"/>
                  <a:pt x="1218" y="11"/>
                  <a:pt x="1217" y="12"/>
                </a:cubicBezTo>
                <a:cubicBezTo>
                  <a:pt x="1217" y="13"/>
                  <a:pt x="1217" y="13"/>
                  <a:pt x="1217" y="14"/>
                </a:cubicBezTo>
                <a:cubicBezTo>
                  <a:pt x="1217" y="14"/>
                  <a:pt x="1217" y="14"/>
                  <a:pt x="1218" y="14"/>
                </a:cubicBezTo>
                <a:cubicBezTo>
                  <a:pt x="1218" y="14"/>
                  <a:pt x="1218" y="14"/>
                  <a:pt x="1218" y="14"/>
                </a:cubicBezTo>
                <a:cubicBezTo>
                  <a:pt x="1218" y="14"/>
                  <a:pt x="1218" y="14"/>
                  <a:pt x="1218" y="13"/>
                </a:cubicBezTo>
                <a:cubicBezTo>
                  <a:pt x="1218" y="13"/>
                  <a:pt x="1218" y="13"/>
                  <a:pt x="1218" y="13"/>
                </a:cubicBezTo>
                <a:cubicBezTo>
                  <a:pt x="1219" y="13"/>
                  <a:pt x="1219" y="12"/>
                  <a:pt x="1219" y="12"/>
                </a:cubicBezTo>
                <a:cubicBezTo>
                  <a:pt x="1220" y="12"/>
                  <a:pt x="1220" y="12"/>
                  <a:pt x="1220" y="12"/>
                </a:cubicBezTo>
                <a:cubicBezTo>
                  <a:pt x="1220" y="11"/>
                  <a:pt x="1220" y="11"/>
                  <a:pt x="1220" y="11"/>
                </a:cubicBezTo>
                <a:cubicBezTo>
                  <a:pt x="1220" y="10"/>
                  <a:pt x="1220" y="10"/>
                  <a:pt x="1221" y="9"/>
                </a:cubicBezTo>
                <a:cubicBezTo>
                  <a:pt x="1221" y="9"/>
                  <a:pt x="1221" y="9"/>
                  <a:pt x="1221" y="9"/>
                </a:cubicBezTo>
                <a:cubicBezTo>
                  <a:pt x="1221" y="8"/>
                  <a:pt x="1222" y="8"/>
                  <a:pt x="1222" y="7"/>
                </a:cubicBezTo>
                <a:cubicBezTo>
                  <a:pt x="1223" y="6"/>
                  <a:pt x="1225" y="6"/>
                  <a:pt x="1226" y="6"/>
                </a:cubicBezTo>
                <a:cubicBezTo>
                  <a:pt x="1227" y="6"/>
                  <a:pt x="1227" y="7"/>
                  <a:pt x="1228" y="7"/>
                </a:cubicBezTo>
                <a:cubicBezTo>
                  <a:pt x="1228" y="7"/>
                  <a:pt x="1228" y="7"/>
                  <a:pt x="1229" y="7"/>
                </a:cubicBezTo>
                <a:cubicBezTo>
                  <a:pt x="1229" y="7"/>
                  <a:pt x="1229" y="7"/>
                  <a:pt x="1229" y="7"/>
                </a:cubicBezTo>
                <a:cubicBezTo>
                  <a:pt x="1230" y="7"/>
                  <a:pt x="1230" y="7"/>
                  <a:pt x="1231" y="7"/>
                </a:cubicBezTo>
                <a:cubicBezTo>
                  <a:pt x="1231" y="7"/>
                  <a:pt x="1232" y="7"/>
                  <a:pt x="1232" y="8"/>
                </a:cubicBezTo>
                <a:cubicBezTo>
                  <a:pt x="1232" y="9"/>
                  <a:pt x="1232" y="9"/>
                  <a:pt x="1232" y="10"/>
                </a:cubicBezTo>
                <a:cubicBezTo>
                  <a:pt x="1232" y="10"/>
                  <a:pt x="1232" y="10"/>
                  <a:pt x="1232" y="10"/>
                </a:cubicBezTo>
                <a:cubicBezTo>
                  <a:pt x="1232" y="9"/>
                  <a:pt x="1233" y="9"/>
                  <a:pt x="1233" y="9"/>
                </a:cubicBezTo>
                <a:cubicBezTo>
                  <a:pt x="1235" y="8"/>
                  <a:pt x="1236" y="8"/>
                  <a:pt x="1238" y="9"/>
                </a:cubicBezTo>
                <a:cubicBezTo>
                  <a:pt x="1238" y="9"/>
                  <a:pt x="1238" y="9"/>
                  <a:pt x="1239" y="9"/>
                </a:cubicBezTo>
                <a:cubicBezTo>
                  <a:pt x="1240" y="9"/>
                  <a:pt x="1242" y="10"/>
                  <a:pt x="1243" y="10"/>
                </a:cubicBezTo>
                <a:cubicBezTo>
                  <a:pt x="1243" y="11"/>
                  <a:pt x="1243" y="11"/>
                  <a:pt x="1243" y="11"/>
                </a:cubicBezTo>
                <a:cubicBezTo>
                  <a:pt x="1244" y="11"/>
                  <a:pt x="1246" y="12"/>
                  <a:pt x="1245" y="13"/>
                </a:cubicBezTo>
                <a:cubicBezTo>
                  <a:pt x="1245" y="14"/>
                  <a:pt x="1245" y="15"/>
                  <a:pt x="1245" y="15"/>
                </a:cubicBezTo>
                <a:cubicBezTo>
                  <a:pt x="1245" y="15"/>
                  <a:pt x="1245" y="15"/>
                  <a:pt x="1245" y="15"/>
                </a:cubicBezTo>
                <a:cubicBezTo>
                  <a:pt x="1245" y="15"/>
                  <a:pt x="1245" y="15"/>
                  <a:pt x="1245" y="15"/>
                </a:cubicBezTo>
                <a:cubicBezTo>
                  <a:pt x="1246" y="15"/>
                  <a:pt x="1247" y="15"/>
                  <a:pt x="1247" y="16"/>
                </a:cubicBezTo>
                <a:cubicBezTo>
                  <a:pt x="1248" y="16"/>
                  <a:pt x="1248" y="16"/>
                  <a:pt x="1248" y="17"/>
                </a:cubicBezTo>
                <a:cubicBezTo>
                  <a:pt x="1248" y="16"/>
                  <a:pt x="1249" y="16"/>
                  <a:pt x="1249" y="16"/>
                </a:cubicBezTo>
                <a:cubicBezTo>
                  <a:pt x="1250" y="16"/>
                  <a:pt x="1250" y="16"/>
                  <a:pt x="1250" y="16"/>
                </a:cubicBezTo>
                <a:cubicBezTo>
                  <a:pt x="1251" y="16"/>
                  <a:pt x="1251" y="16"/>
                  <a:pt x="1252" y="16"/>
                </a:cubicBezTo>
                <a:cubicBezTo>
                  <a:pt x="1252" y="17"/>
                  <a:pt x="1253" y="17"/>
                  <a:pt x="1253" y="17"/>
                </a:cubicBezTo>
                <a:cubicBezTo>
                  <a:pt x="1253" y="18"/>
                  <a:pt x="1253" y="18"/>
                  <a:pt x="1253" y="18"/>
                </a:cubicBezTo>
                <a:cubicBezTo>
                  <a:pt x="1253" y="18"/>
                  <a:pt x="1252" y="19"/>
                  <a:pt x="1252" y="19"/>
                </a:cubicBezTo>
                <a:cubicBezTo>
                  <a:pt x="1253" y="19"/>
                  <a:pt x="1253" y="19"/>
                  <a:pt x="1254" y="19"/>
                </a:cubicBezTo>
                <a:cubicBezTo>
                  <a:pt x="1254" y="18"/>
                  <a:pt x="1254" y="18"/>
                  <a:pt x="1254" y="18"/>
                </a:cubicBezTo>
                <a:cubicBezTo>
                  <a:pt x="1255" y="18"/>
                  <a:pt x="1255" y="18"/>
                  <a:pt x="1255" y="18"/>
                </a:cubicBezTo>
                <a:cubicBezTo>
                  <a:pt x="1256" y="18"/>
                  <a:pt x="1258" y="17"/>
                  <a:pt x="1259" y="18"/>
                </a:cubicBezTo>
                <a:cubicBezTo>
                  <a:pt x="1259" y="18"/>
                  <a:pt x="1259" y="19"/>
                  <a:pt x="1259" y="19"/>
                </a:cubicBezTo>
                <a:cubicBezTo>
                  <a:pt x="1260" y="19"/>
                  <a:pt x="1260" y="20"/>
                  <a:pt x="1261" y="20"/>
                </a:cubicBezTo>
                <a:cubicBezTo>
                  <a:pt x="1261" y="20"/>
                  <a:pt x="1261" y="20"/>
                  <a:pt x="1262" y="20"/>
                </a:cubicBezTo>
                <a:cubicBezTo>
                  <a:pt x="1262" y="21"/>
                  <a:pt x="1263" y="21"/>
                  <a:pt x="1263" y="21"/>
                </a:cubicBezTo>
                <a:cubicBezTo>
                  <a:pt x="1264" y="22"/>
                  <a:pt x="1264" y="22"/>
                  <a:pt x="1264" y="23"/>
                </a:cubicBezTo>
                <a:cubicBezTo>
                  <a:pt x="1264" y="23"/>
                  <a:pt x="1264" y="24"/>
                  <a:pt x="1264" y="24"/>
                </a:cubicBezTo>
                <a:cubicBezTo>
                  <a:pt x="1263" y="25"/>
                  <a:pt x="1261" y="26"/>
                  <a:pt x="1260" y="26"/>
                </a:cubicBezTo>
                <a:cubicBezTo>
                  <a:pt x="1259" y="26"/>
                  <a:pt x="1258" y="27"/>
                  <a:pt x="1257" y="28"/>
                </a:cubicBezTo>
                <a:cubicBezTo>
                  <a:pt x="1256" y="29"/>
                  <a:pt x="1256" y="29"/>
                  <a:pt x="1256" y="29"/>
                </a:cubicBezTo>
                <a:cubicBezTo>
                  <a:pt x="1256" y="29"/>
                  <a:pt x="1255" y="29"/>
                  <a:pt x="1255" y="30"/>
                </a:cubicBezTo>
                <a:cubicBezTo>
                  <a:pt x="1254" y="30"/>
                  <a:pt x="1254" y="31"/>
                  <a:pt x="1253" y="31"/>
                </a:cubicBezTo>
                <a:cubicBezTo>
                  <a:pt x="1253" y="31"/>
                  <a:pt x="1253" y="31"/>
                  <a:pt x="1253" y="31"/>
                </a:cubicBezTo>
                <a:cubicBezTo>
                  <a:pt x="1253" y="31"/>
                  <a:pt x="1253" y="31"/>
                  <a:pt x="1253" y="31"/>
                </a:cubicBezTo>
                <a:cubicBezTo>
                  <a:pt x="1254" y="32"/>
                  <a:pt x="1255" y="32"/>
                  <a:pt x="1256" y="32"/>
                </a:cubicBezTo>
                <a:cubicBezTo>
                  <a:pt x="1257" y="32"/>
                  <a:pt x="1258" y="32"/>
                  <a:pt x="1258" y="31"/>
                </a:cubicBezTo>
                <a:cubicBezTo>
                  <a:pt x="1259" y="31"/>
                  <a:pt x="1259" y="31"/>
                  <a:pt x="1259" y="31"/>
                </a:cubicBezTo>
                <a:cubicBezTo>
                  <a:pt x="1260" y="31"/>
                  <a:pt x="1262" y="31"/>
                  <a:pt x="1263" y="30"/>
                </a:cubicBezTo>
                <a:cubicBezTo>
                  <a:pt x="1263" y="30"/>
                  <a:pt x="1263" y="30"/>
                  <a:pt x="1263" y="30"/>
                </a:cubicBezTo>
                <a:cubicBezTo>
                  <a:pt x="1263" y="29"/>
                  <a:pt x="1264" y="29"/>
                  <a:pt x="1264" y="28"/>
                </a:cubicBezTo>
                <a:cubicBezTo>
                  <a:pt x="1264" y="27"/>
                  <a:pt x="1265" y="27"/>
                  <a:pt x="1266" y="27"/>
                </a:cubicBezTo>
                <a:cubicBezTo>
                  <a:pt x="1267" y="27"/>
                  <a:pt x="1267" y="27"/>
                  <a:pt x="1268" y="27"/>
                </a:cubicBezTo>
                <a:cubicBezTo>
                  <a:pt x="1269" y="28"/>
                  <a:pt x="1269" y="28"/>
                  <a:pt x="1269" y="29"/>
                </a:cubicBezTo>
                <a:cubicBezTo>
                  <a:pt x="1269" y="29"/>
                  <a:pt x="1269" y="29"/>
                  <a:pt x="1269" y="30"/>
                </a:cubicBezTo>
                <a:cubicBezTo>
                  <a:pt x="1269" y="29"/>
                  <a:pt x="1269" y="29"/>
                  <a:pt x="1269" y="29"/>
                </a:cubicBezTo>
                <a:cubicBezTo>
                  <a:pt x="1269" y="29"/>
                  <a:pt x="1269" y="28"/>
                  <a:pt x="1270" y="28"/>
                </a:cubicBezTo>
                <a:cubicBezTo>
                  <a:pt x="1270" y="27"/>
                  <a:pt x="1270" y="27"/>
                  <a:pt x="1271" y="27"/>
                </a:cubicBezTo>
                <a:cubicBezTo>
                  <a:pt x="1272" y="27"/>
                  <a:pt x="1273" y="27"/>
                  <a:pt x="1273" y="28"/>
                </a:cubicBezTo>
                <a:cubicBezTo>
                  <a:pt x="1274" y="29"/>
                  <a:pt x="1274" y="29"/>
                  <a:pt x="1274" y="30"/>
                </a:cubicBezTo>
                <a:cubicBezTo>
                  <a:pt x="1274" y="30"/>
                  <a:pt x="1274" y="30"/>
                  <a:pt x="1274" y="30"/>
                </a:cubicBezTo>
                <a:cubicBezTo>
                  <a:pt x="1274" y="30"/>
                  <a:pt x="1274" y="30"/>
                  <a:pt x="1275" y="30"/>
                </a:cubicBezTo>
                <a:cubicBezTo>
                  <a:pt x="1275" y="29"/>
                  <a:pt x="1275" y="29"/>
                  <a:pt x="1276" y="29"/>
                </a:cubicBezTo>
                <a:cubicBezTo>
                  <a:pt x="1277" y="29"/>
                  <a:pt x="1278" y="30"/>
                  <a:pt x="1279" y="31"/>
                </a:cubicBezTo>
                <a:cubicBezTo>
                  <a:pt x="1279" y="32"/>
                  <a:pt x="1279" y="32"/>
                  <a:pt x="1278" y="33"/>
                </a:cubicBezTo>
                <a:cubicBezTo>
                  <a:pt x="1278" y="34"/>
                  <a:pt x="1278" y="34"/>
                  <a:pt x="1278" y="35"/>
                </a:cubicBezTo>
                <a:cubicBezTo>
                  <a:pt x="1278" y="36"/>
                  <a:pt x="1278" y="37"/>
                  <a:pt x="1278" y="38"/>
                </a:cubicBezTo>
                <a:cubicBezTo>
                  <a:pt x="1278" y="39"/>
                  <a:pt x="1278" y="40"/>
                  <a:pt x="1278" y="41"/>
                </a:cubicBezTo>
                <a:cubicBezTo>
                  <a:pt x="1278" y="42"/>
                  <a:pt x="1277" y="42"/>
                  <a:pt x="1277" y="43"/>
                </a:cubicBezTo>
                <a:cubicBezTo>
                  <a:pt x="1277" y="43"/>
                  <a:pt x="1277" y="43"/>
                  <a:pt x="1277" y="43"/>
                </a:cubicBezTo>
                <a:cubicBezTo>
                  <a:pt x="1276" y="44"/>
                  <a:pt x="1275" y="45"/>
                  <a:pt x="1275" y="45"/>
                </a:cubicBezTo>
                <a:cubicBezTo>
                  <a:pt x="1275" y="45"/>
                  <a:pt x="1275" y="46"/>
                  <a:pt x="1275" y="46"/>
                </a:cubicBezTo>
                <a:cubicBezTo>
                  <a:pt x="1276" y="46"/>
                  <a:pt x="1276" y="46"/>
                  <a:pt x="1277" y="45"/>
                </a:cubicBezTo>
                <a:cubicBezTo>
                  <a:pt x="1277" y="45"/>
                  <a:pt x="1277" y="45"/>
                  <a:pt x="1278" y="45"/>
                </a:cubicBezTo>
                <a:cubicBezTo>
                  <a:pt x="1278" y="45"/>
                  <a:pt x="1280" y="44"/>
                  <a:pt x="1280" y="44"/>
                </a:cubicBezTo>
                <a:cubicBezTo>
                  <a:pt x="1281" y="43"/>
                  <a:pt x="1282" y="43"/>
                  <a:pt x="1283" y="44"/>
                </a:cubicBezTo>
                <a:cubicBezTo>
                  <a:pt x="1284" y="45"/>
                  <a:pt x="1285" y="46"/>
                  <a:pt x="1285" y="47"/>
                </a:cubicBezTo>
                <a:cubicBezTo>
                  <a:pt x="1286" y="49"/>
                  <a:pt x="1286" y="51"/>
                  <a:pt x="1286" y="53"/>
                </a:cubicBezTo>
                <a:cubicBezTo>
                  <a:pt x="1286" y="55"/>
                  <a:pt x="1286" y="56"/>
                  <a:pt x="1285" y="58"/>
                </a:cubicBezTo>
                <a:cubicBezTo>
                  <a:pt x="1284" y="59"/>
                  <a:pt x="1283" y="61"/>
                  <a:pt x="1282" y="62"/>
                </a:cubicBezTo>
                <a:cubicBezTo>
                  <a:pt x="1282" y="62"/>
                  <a:pt x="1281" y="62"/>
                  <a:pt x="1281" y="62"/>
                </a:cubicBezTo>
                <a:cubicBezTo>
                  <a:pt x="1281" y="62"/>
                  <a:pt x="1281" y="63"/>
                  <a:pt x="1281" y="63"/>
                </a:cubicBezTo>
                <a:cubicBezTo>
                  <a:pt x="1280" y="63"/>
                  <a:pt x="1280" y="63"/>
                  <a:pt x="1280" y="64"/>
                </a:cubicBezTo>
                <a:cubicBezTo>
                  <a:pt x="1279" y="64"/>
                  <a:pt x="1278" y="65"/>
                  <a:pt x="1277" y="65"/>
                </a:cubicBezTo>
                <a:cubicBezTo>
                  <a:pt x="1277" y="65"/>
                  <a:pt x="1277" y="65"/>
                  <a:pt x="1277" y="65"/>
                </a:cubicBezTo>
                <a:cubicBezTo>
                  <a:pt x="1275" y="65"/>
                  <a:pt x="1274" y="66"/>
                  <a:pt x="1273" y="67"/>
                </a:cubicBezTo>
                <a:cubicBezTo>
                  <a:pt x="1272" y="68"/>
                  <a:pt x="1272" y="68"/>
                  <a:pt x="1272" y="68"/>
                </a:cubicBezTo>
                <a:cubicBezTo>
                  <a:pt x="1271" y="69"/>
                  <a:pt x="1270" y="70"/>
                  <a:pt x="1268" y="71"/>
                </a:cubicBezTo>
                <a:cubicBezTo>
                  <a:pt x="1267" y="72"/>
                  <a:pt x="1267" y="72"/>
                  <a:pt x="1266" y="72"/>
                </a:cubicBezTo>
                <a:cubicBezTo>
                  <a:pt x="1265" y="72"/>
                  <a:pt x="1264" y="73"/>
                  <a:pt x="1263" y="73"/>
                </a:cubicBezTo>
                <a:cubicBezTo>
                  <a:pt x="1263" y="73"/>
                  <a:pt x="1263" y="73"/>
                  <a:pt x="1263" y="73"/>
                </a:cubicBezTo>
                <a:cubicBezTo>
                  <a:pt x="1261" y="74"/>
                  <a:pt x="1260" y="75"/>
                  <a:pt x="1258" y="75"/>
                </a:cubicBezTo>
                <a:cubicBezTo>
                  <a:pt x="1257" y="75"/>
                  <a:pt x="1256" y="75"/>
                  <a:pt x="1256" y="75"/>
                </a:cubicBezTo>
                <a:cubicBezTo>
                  <a:pt x="1255" y="75"/>
                  <a:pt x="1255" y="75"/>
                  <a:pt x="1255" y="75"/>
                </a:cubicBezTo>
                <a:cubicBezTo>
                  <a:pt x="1255" y="75"/>
                  <a:pt x="1255" y="75"/>
                  <a:pt x="1255" y="75"/>
                </a:cubicBezTo>
                <a:cubicBezTo>
                  <a:pt x="1255" y="76"/>
                  <a:pt x="1254" y="76"/>
                  <a:pt x="1253" y="76"/>
                </a:cubicBezTo>
                <a:cubicBezTo>
                  <a:pt x="1253" y="76"/>
                  <a:pt x="1252" y="76"/>
                  <a:pt x="1252" y="76"/>
                </a:cubicBezTo>
                <a:cubicBezTo>
                  <a:pt x="1252" y="76"/>
                  <a:pt x="1252" y="76"/>
                  <a:pt x="1252" y="76"/>
                </a:cubicBezTo>
                <a:cubicBezTo>
                  <a:pt x="1251" y="76"/>
                  <a:pt x="1251" y="77"/>
                  <a:pt x="1250" y="77"/>
                </a:cubicBezTo>
                <a:cubicBezTo>
                  <a:pt x="1250" y="77"/>
                  <a:pt x="1250" y="77"/>
                  <a:pt x="1250" y="77"/>
                </a:cubicBezTo>
                <a:cubicBezTo>
                  <a:pt x="1248" y="77"/>
                  <a:pt x="1247" y="77"/>
                  <a:pt x="1245" y="77"/>
                </a:cubicBezTo>
                <a:cubicBezTo>
                  <a:pt x="1244" y="76"/>
                  <a:pt x="1243" y="76"/>
                  <a:pt x="1242" y="76"/>
                </a:cubicBezTo>
                <a:cubicBezTo>
                  <a:pt x="1242" y="76"/>
                  <a:pt x="1242" y="76"/>
                  <a:pt x="1242" y="76"/>
                </a:cubicBezTo>
                <a:cubicBezTo>
                  <a:pt x="1241" y="76"/>
                  <a:pt x="1241" y="76"/>
                  <a:pt x="1240" y="76"/>
                </a:cubicBezTo>
                <a:cubicBezTo>
                  <a:pt x="1241" y="76"/>
                  <a:pt x="1241" y="77"/>
                  <a:pt x="1242" y="78"/>
                </a:cubicBezTo>
                <a:cubicBezTo>
                  <a:pt x="1242" y="79"/>
                  <a:pt x="1241" y="80"/>
                  <a:pt x="1240" y="81"/>
                </a:cubicBezTo>
                <a:cubicBezTo>
                  <a:pt x="1240" y="81"/>
                  <a:pt x="1240" y="81"/>
                  <a:pt x="1239" y="81"/>
                </a:cubicBezTo>
                <a:cubicBezTo>
                  <a:pt x="1239" y="82"/>
                  <a:pt x="1238" y="82"/>
                  <a:pt x="1237" y="82"/>
                </a:cubicBezTo>
                <a:cubicBezTo>
                  <a:pt x="1236" y="83"/>
                  <a:pt x="1236" y="83"/>
                  <a:pt x="1235" y="83"/>
                </a:cubicBezTo>
                <a:cubicBezTo>
                  <a:pt x="1235" y="83"/>
                  <a:pt x="1235" y="83"/>
                  <a:pt x="1235" y="83"/>
                </a:cubicBezTo>
                <a:cubicBezTo>
                  <a:pt x="1234" y="84"/>
                  <a:pt x="1233" y="84"/>
                  <a:pt x="1232" y="84"/>
                </a:cubicBezTo>
                <a:cubicBezTo>
                  <a:pt x="1231" y="85"/>
                  <a:pt x="1230" y="85"/>
                  <a:pt x="1229" y="85"/>
                </a:cubicBezTo>
                <a:cubicBezTo>
                  <a:pt x="1228" y="86"/>
                  <a:pt x="1227" y="86"/>
                  <a:pt x="1226" y="86"/>
                </a:cubicBezTo>
                <a:cubicBezTo>
                  <a:pt x="1227" y="86"/>
                  <a:pt x="1229" y="86"/>
                  <a:pt x="1231" y="86"/>
                </a:cubicBezTo>
                <a:cubicBezTo>
                  <a:pt x="1233" y="86"/>
                  <a:pt x="1235" y="85"/>
                  <a:pt x="1236" y="84"/>
                </a:cubicBezTo>
                <a:cubicBezTo>
                  <a:pt x="1237" y="84"/>
                  <a:pt x="1238" y="83"/>
                  <a:pt x="1239" y="82"/>
                </a:cubicBezTo>
                <a:cubicBezTo>
                  <a:pt x="1240" y="82"/>
                  <a:pt x="1240" y="82"/>
                  <a:pt x="1240" y="82"/>
                </a:cubicBezTo>
                <a:cubicBezTo>
                  <a:pt x="1240" y="82"/>
                  <a:pt x="1240" y="81"/>
                  <a:pt x="1241" y="81"/>
                </a:cubicBezTo>
                <a:cubicBezTo>
                  <a:pt x="1241" y="81"/>
                  <a:pt x="1242" y="81"/>
                  <a:pt x="1242" y="81"/>
                </a:cubicBezTo>
                <a:cubicBezTo>
                  <a:pt x="1243" y="81"/>
                  <a:pt x="1243" y="81"/>
                  <a:pt x="1243" y="81"/>
                </a:cubicBezTo>
                <a:cubicBezTo>
                  <a:pt x="1243" y="81"/>
                  <a:pt x="1243" y="81"/>
                  <a:pt x="1243" y="81"/>
                </a:cubicBezTo>
                <a:cubicBezTo>
                  <a:pt x="1244" y="80"/>
                  <a:pt x="1244" y="80"/>
                  <a:pt x="1245" y="80"/>
                </a:cubicBezTo>
                <a:cubicBezTo>
                  <a:pt x="1246" y="80"/>
                  <a:pt x="1246" y="80"/>
                  <a:pt x="1247" y="80"/>
                </a:cubicBezTo>
                <a:cubicBezTo>
                  <a:pt x="1249" y="80"/>
                  <a:pt x="1250" y="80"/>
                  <a:pt x="1250" y="81"/>
                </a:cubicBezTo>
                <a:cubicBezTo>
                  <a:pt x="1251" y="82"/>
                  <a:pt x="1251" y="83"/>
                  <a:pt x="1250" y="84"/>
                </a:cubicBezTo>
                <a:cubicBezTo>
                  <a:pt x="1250" y="84"/>
                  <a:pt x="1249" y="85"/>
                  <a:pt x="1249" y="85"/>
                </a:cubicBezTo>
                <a:cubicBezTo>
                  <a:pt x="1249" y="86"/>
                  <a:pt x="1249" y="87"/>
                  <a:pt x="1248" y="88"/>
                </a:cubicBezTo>
                <a:cubicBezTo>
                  <a:pt x="1247" y="88"/>
                  <a:pt x="1246" y="89"/>
                  <a:pt x="1245" y="89"/>
                </a:cubicBezTo>
                <a:cubicBezTo>
                  <a:pt x="1245" y="89"/>
                  <a:pt x="1244" y="90"/>
                  <a:pt x="1244" y="90"/>
                </a:cubicBezTo>
                <a:cubicBezTo>
                  <a:pt x="1243" y="90"/>
                  <a:pt x="1243" y="90"/>
                  <a:pt x="1242" y="91"/>
                </a:cubicBezTo>
                <a:cubicBezTo>
                  <a:pt x="1242" y="91"/>
                  <a:pt x="1242" y="91"/>
                  <a:pt x="1241" y="91"/>
                </a:cubicBezTo>
                <a:cubicBezTo>
                  <a:pt x="1241" y="91"/>
                  <a:pt x="1240" y="92"/>
                  <a:pt x="1239" y="92"/>
                </a:cubicBezTo>
                <a:cubicBezTo>
                  <a:pt x="1238" y="94"/>
                  <a:pt x="1236" y="95"/>
                  <a:pt x="1235" y="96"/>
                </a:cubicBezTo>
                <a:cubicBezTo>
                  <a:pt x="1234" y="97"/>
                  <a:pt x="1233" y="97"/>
                  <a:pt x="1232" y="97"/>
                </a:cubicBezTo>
                <a:cubicBezTo>
                  <a:pt x="1232" y="97"/>
                  <a:pt x="1231" y="97"/>
                  <a:pt x="1231" y="97"/>
                </a:cubicBezTo>
                <a:cubicBezTo>
                  <a:pt x="1230" y="97"/>
                  <a:pt x="1230" y="97"/>
                  <a:pt x="1229" y="98"/>
                </a:cubicBezTo>
                <a:cubicBezTo>
                  <a:pt x="1229" y="98"/>
                  <a:pt x="1228" y="98"/>
                  <a:pt x="1227" y="99"/>
                </a:cubicBezTo>
                <a:cubicBezTo>
                  <a:pt x="1227" y="99"/>
                  <a:pt x="1227" y="99"/>
                  <a:pt x="1227" y="99"/>
                </a:cubicBezTo>
                <a:cubicBezTo>
                  <a:pt x="1226" y="99"/>
                  <a:pt x="1226" y="100"/>
                  <a:pt x="1225" y="100"/>
                </a:cubicBezTo>
                <a:cubicBezTo>
                  <a:pt x="1224" y="100"/>
                  <a:pt x="1224" y="100"/>
                  <a:pt x="1224" y="100"/>
                </a:cubicBezTo>
                <a:cubicBezTo>
                  <a:pt x="1224" y="100"/>
                  <a:pt x="1223" y="101"/>
                  <a:pt x="1222" y="101"/>
                </a:cubicBezTo>
                <a:cubicBezTo>
                  <a:pt x="1221" y="101"/>
                  <a:pt x="1221" y="101"/>
                  <a:pt x="1221" y="101"/>
                </a:cubicBezTo>
                <a:cubicBezTo>
                  <a:pt x="1221" y="101"/>
                  <a:pt x="1221" y="101"/>
                  <a:pt x="1221" y="101"/>
                </a:cubicBezTo>
                <a:cubicBezTo>
                  <a:pt x="1220" y="102"/>
                  <a:pt x="1219" y="102"/>
                  <a:pt x="1219" y="103"/>
                </a:cubicBezTo>
                <a:cubicBezTo>
                  <a:pt x="1218" y="103"/>
                  <a:pt x="1218" y="103"/>
                  <a:pt x="1218" y="103"/>
                </a:cubicBezTo>
                <a:cubicBezTo>
                  <a:pt x="1216" y="104"/>
                  <a:pt x="1215" y="105"/>
                  <a:pt x="1214" y="106"/>
                </a:cubicBezTo>
                <a:cubicBezTo>
                  <a:pt x="1213" y="106"/>
                  <a:pt x="1212" y="106"/>
                  <a:pt x="1211" y="107"/>
                </a:cubicBezTo>
                <a:cubicBezTo>
                  <a:pt x="1210" y="107"/>
                  <a:pt x="1210" y="107"/>
                  <a:pt x="1210" y="107"/>
                </a:cubicBezTo>
                <a:cubicBezTo>
                  <a:pt x="1210" y="107"/>
                  <a:pt x="1209" y="107"/>
                  <a:pt x="1209" y="107"/>
                </a:cubicBezTo>
                <a:cubicBezTo>
                  <a:pt x="1209" y="108"/>
                  <a:pt x="1209" y="108"/>
                  <a:pt x="1209" y="108"/>
                </a:cubicBezTo>
                <a:cubicBezTo>
                  <a:pt x="1209" y="108"/>
                  <a:pt x="1208" y="108"/>
                  <a:pt x="1208" y="108"/>
                </a:cubicBezTo>
                <a:cubicBezTo>
                  <a:pt x="1208" y="109"/>
                  <a:pt x="1207" y="110"/>
                  <a:pt x="1207" y="110"/>
                </a:cubicBezTo>
                <a:cubicBezTo>
                  <a:pt x="1206" y="110"/>
                  <a:pt x="1206" y="110"/>
                  <a:pt x="1206" y="110"/>
                </a:cubicBezTo>
                <a:cubicBezTo>
                  <a:pt x="1206" y="110"/>
                  <a:pt x="1206" y="110"/>
                  <a:pt x="1206" y="110"/>
                </a:cubicBezTo>
                <a:cubicBezTo>
                  <a:pt x="1206" y="111"/>
                  <a:pt x="1206" y="111"/>
                  <a:pt x="1206" y="111"/>
                </a:cubicBezTo>
                <a:cubicBezTo>
                  <a:pt x="1205" y="112"/>
                  <a:pt x="1205" y="114"/>
                  <a:pt x="1204" y="114"/>
                </a:cubicBezTo>
                <a:cubicBezTo>
                  <a:pt x="1203" y="115"/>
                  <a:pt x="1202" y="115"/>
                  <a:pt x="1200" y="115"/>
                </a:cubicBezTo>
                <a:cubicBezTo>
                  <a:pt x="1200" y="115"/>
                  <a:pt x="1199" y="115"/>
                  <a:pt x="1199" y="115"/>
                </a:cubicBezTo>
                <a:cubicBezTo>
                  <a:pt x="1198" y="115"/>
                  <a:pt x="1198" y="115"/>
                  <a:pt x="1198" y="115"/>
                </a:cubicBezTo>
                <a:cubicBezTo>
                  <a:pt x="1198" y="115"/>
                  <a:pt x="1196" y="115"/>
                  <a:pt x="1195" y="113"/>
                </a:cubicBezTo>
                <a:cubicBezTo>
                  <a:pt x="1195" y="112"/>
                  <a:pt x="1195" y="112"/>
                  <a:pt x="1196" y="111"/>
                </a:cubicBezTo>
                <a:cubicBezTo>
                  <a:pt x="1196" y="111"/>
                  <a:pt x="1196" y="111"/>
                  <a:pt x="1196" y="111"/>
                </a:cubicBezTo>
                <a:cubicBezTo>
                  <a:pt x="1196" y="111"/>
                  <a:pt x="1196" y="111"/>
                  <a:pt x="1196" y="111"/>
                </a:cubicBezTo>
                <a:cubicBezTo>
                  <a:pt x="1196" y="111"/>
                  <a:pt x="1195" y="112"/>
                  <a:pt x="1195" y="112"/>
                </a:cubicBezTo>
                <a:cubicBezTo>
                  <a:pt x="1195" y="112"/>
                  <a:pt x="1195" y="113"/>
                  <a:pt x="1194" y="113"/>
                </a:cubicBezTo>
                <a:cubicBezTo>
                  <a:pt x="1195" y="113"/>
                  <a:pt x="1195" y="113"/>
                  <a:pt x="1195" y="114"/>
                </a:cubicBezTo>
                <a:cubicBezTo>
                  <a:pt x="1195" y="114"/>
                  <a:pt x="1196" y="115"/>
                  <a:pt x="1196" y="115"/>
                </a:cubicBezTo>
                <a:cubicBezTo>
                  <a:pt x="1196" y="116"/>
                  <a:pt x="1196" y="116"/>
                  <a:pt x="1196" y="116"/>
                </a:cubicBezTo>
                <a:cubicBezTo>
                  <a:pt x="1196" y="117"/>
                  <a:pt x="1197" y="118"/>
                  <a:pt x="1196" y="119"/>
                </a:cubicBezTo>
                <a:cubicBezTo>
                  <a:pt x="1195" y="120"/>
                  <a:pt x="1194" y="120"/>
                  <a:pt x="1193" y="120"/>
                </a:cubicBezTo>
                <a:cubicBezTo>
                  <a:pt x="1192" y="120"/>
                  <a:pt x="1192" y="120"/>
                  <a:pt x="1192" y="120"/>
                </a:cubicBezTo>
                <a:cubicBezTo>
                  <a:pt x="1191" y="120"/>
                  <a:pt x="1191" y="120"/>
                  <a:pt x="1190" y="120"/>
                </a:cubicBezTo>
                <a:cubicBezTo>
                  <a:pt x="1189" y="120"/>
                  <a:pt x="1188" y="120"/>
                  <a:pt x="1188" y="119"/>
                </a:cubicBezTo>
                <a:cubicBezTo>
                  <a:pt x="1187" y="119"/>
                  <a:pt x="1186" y="119"/>
                  <a:pt x="1185" y="119"/>
                </a:cubicBezTo>
                <a:cubicBezTo>
                  <a:pt x="1185" y="119"/>
                  <a:pt x="1184" y="119"/>
                  <a:pt x="1184" y="119"/>
                </a:cubicBezTo>
                <a:cubicBezTo>
                  <a:pt x="1183" y="119"/>
                  <a:pt x="1182" y="119"/>
                  <a:pt x="1182" y="119"/>
                </a:cubicBezTo>
                <a:cubicBezTo>
                  <a:pt x="1183" y="120"/>
                  <a:pt x="1184" y="120"/>
                  <a:pt x="1185" y="120"/>
                </a:cubicBezTo>
                <a:cubicBezTo>
                  <a:pt x="1186" y="120"/>
                  <a:pt x="1186" y="120"/>
                  <a:pt x="1186" y="120"/>
                </a:cubicBezTo>
                <a:cubicBezTo>
                  <a:pt x="1186" y="120"/>
                  <a:pt x="1186" y="120"/>
                  <a:pt x="1187" y="120"/>
                </a:cubicBezTo>
                <a:cubicBezTo>
                  <a:pt x="1188" y="120"/>
                  <a:pt x="1189" y="120"/>
                  <a:pt x="1190" y="120"/>
                </a:cubicBezTo>
                <a:cubicBezTo>
                  <a:pt x="1191" y="121"/>
                  <a:pt x="1191" y="123"/>
                  <a:pt x="1191" y="123"/>
                </a:cubicBezTo>
                <a:cubicBezTo>
                  <a:pt x="1191" y="125"/>
                  <a:pt x="1189" y="126"/>
                  <a:pt x="1188" y="126"/>
                </a:cubicBezTo>
                <a:cubicBezTo>
                  <a:pt x="1187" y="126"/>
                  <a:pt x="1187" y="126"/>
                  <a:pt x="1186" y="126"/>
                </a:cubicBezTo>
                <a:cubicBezTo>
                  <a:pt x="1186" y="126"/>
                  <a:pt x="1185" y="126"/>
                  <a:pt x="1185" y="126"/>
                </a:cubicBezTo>
                <a:cubicBezTo>
                  <a:pt x="1185" y="127"/>
                  <a:pt x="1186" y="128"/>
                  <a:pt x="1186" y="129"/>
                </a:cubicBezTo>
                <a:cubicBezTo>
                  <a:pt x="1185" y="130"/>
                  <a:pt x="1183" y="132"/>
                  <a:pt x="1182" y="132"/>
                </a:cubicBezTo>
                <a:cubicBezTo>
                  <a:pt x="1180" y="133"/>
                  <a:pt x="1179" y="133"/>
                  <a:pt x="1177" y="133"/>
                </a:cubicBezTo>
                <a:cubicBezTo>
                  <a:pt x="1176" y="133"/>
                  <a:pt x="1175" y="133"/>
                  <a:pt x="1174" y="132"/>
                </a:cubicBezTo>
                <a:cubicBezTo>
                  <a:pt x="1173" y="132"/>
                  <a:pt x="1173" y="132"/>
                  <a:pt x="1172" y="132"/>
                </a:cubicBezTo>
                <a:cubicBezTo>
                  <a:pt x="1171" y="132"/>
                  <a:pt x="1170" y="131"/>
                  <a:pt x="1170" y="130"/>
                </a:cubicBezTo>
                <a:cubicBezTo>
                  <a:pt x="1170" y="130"/>
                  <a:pt x="1169" y="129"/>
                  <a:pt x="1169" y="129"/>
                </a:cubicBezTo>
                <a:cubicBezTo>
                  <a:pt x="1169" y="129"/>
                  <a:pt x="1169" y="129"/>
                  <a:pt x="1168" y="128"/>
                </a:cubicBezTo>
                <a:cubicBezTo>
                  <a:pt x="1168" y="128"/>
                  <a:pt x="1168" y="128"/>
                  <a:pt x="1168" y="128"/>
                </a:cubicBezTo>
                <a:cubicBezTo>
                  <a:pt x="1168" y="128"/>
                  <a:pt x="1167" y="128"/>
                  <a:pt x="1167" y="128"/>
                </a:cubicBezTo>
                <a:cubicBezTo>
                  <a:pt x="1167" y="128"/>
                  <a:pt x="1167" y="128"/>
                  <a:pt x="1167" y="128"/>
                </a:cubicBezTo>
                <a:cubicBezTo>
                  <a:pt x="1168" y="128"/>
                  <a:pt x="1168" y="130"/>
                  <a:pt x="1169" y="131"/>
                </a:cubicBezTo>
                <a:cubicBezTo>
                  <a:pt x="1169" y="131"/>
                  <a:pt x="1169" y="131"/>
                  <a:pt x="1169" y="132"/>
                </a:cubicBezTo>
                <a:cubicBezTo>
                  <a:pt x="1169" y="133"/>
                  <a:pt x="1170" y="135"/>
                  <a:pt x="1169" y="136"/>
                </a:cubicBezTo>
                <a:cubicBezTo>
                  <a:pt x="1168" y="136"/>
                  <a:pt x="1167" y="137"/>
                  <a:pt x="1166" y="137"/>
                </a:cubicBezTo>
                <a:cubicBezTo>
                  <a:pt x="1166" y="137"/>
                  <a:pt x="1165" y="137"/>
                  <a:pt x="1165" y="136"/>
                </a:cubicBezTo>
                <a:cubicBezTo>
                  <a:pt x="1164" y="136"/>
                  <a:pt x="1163" y="136"/>
                  <a:pt x="1162" y="136"/>
                </a:cubicBezTo>
                <a:cubicBezTo>
                  <a:pt x="1162" y="136"/>
                  <a:pt x="1162" y="136"/>
                  <a:pt x="1162" y="136"/>
                </a:cubicBezTo>
                <a:cubicBezTo>
                  <a:pt x="1161" y="137"/>
                  <a:pt x="1160" y="137"/>
                  <a:pt x="1159" y="136"/>
                </a:cubicBezTo>
                <a:cubicBezTo>
                  <a:pt x="1159" y="136"/>
                  <a:pt x="1158" y="136"/>
                  <a:pt x="1158" y="136"/>
                </a:cubicBezTo>
                <a:cubicBezTo>
                  <a:pt x="1158" y="136"/>
                  <a:pt x="1158" y="136"/>
                  <a:pt x="1158" y="136"/>
                </a:cubicBezTo>
                <a:cubicBezTo>
                  <a:pt x="1157" y="137"/>
                  <a:pt x="1157" y="137"/>
                  <a:pt x="1157" y="137"/>
                </a:cubicBezTo>
                <a:cubicBezTo>
                  <a:pt x="1156" y="137"/>
                  <a:pt x="1155" y="137"/>
                  <a:pt x="1155" y="137"/>
                </a:cubicBezTo>
                <a:cubicBezTo>
                  <a:pt x="1153" y="136"/>
                  <a:pt x="1151" y="136"/>
                  <a:pt x="1150" y="134"/>
                </a:cubicBezTo>
                <a:cubicBezTo>
                  <a:pt x="1150" y="134"/>
                  <a:pt x="1150" y="134"/>
                  <a:pt x="1150" y="134"/>
                </a:cubicBezTo>
                <a:cubicBezTo>
                  <a:pt x="1150" y="134"/>
                  <a:pt x="1150" y="134"/>
                  <a:pt x="1150" y="135"/>
                </a:cubicBezTo>
                <a:cubicBezTo>
                  <a:pt x="1150" y="135"/>
                  <a:pt x="1150" y="136"/>
                  <a:pt x="1149" y="137"/>
                </a:cubicBezTo>
                <a:cubicBezTo>
                  <a:pt x="1149" y="137"/>
                  <a:pt x="1148" y="137"/>
                  <a:pt x="1147" y="137"/>
                </a:cubicBezTo>
                <a:cubicBezTo>
                  <a:pt x="1146" y="137"/>
                  <a:pt x="1145" y="137"/>
                  <a:pt x="1145" y="137"/>
                </a:cubicBezTo>
                <a:cubicBezTo>
                  <a:pt x="1143" y="137"/>
                  <a:pt x="1142" y="136"/>
                  <a:pt x="1141" y="135"/>
                </a:cubicBezTo>
                <a:cubicBezTo>
                  <a:pt x="1140" y="134"/>
                  <a:pt x="1140" y="134"/>
                  <a:pt x="1140" y="134"/>
                </a:cubicBezTo>
                <a:cubicBezTo>
                  <a:pt x="1140" y="134"/>
                  <a:pt x="1140" y="134"/>
                  <a:pt x="1140" y="134"/>
                </a:cubicBezTo>
                <a:cubicBezTo>
                  <a:pt x="1140" y="134"/>
                  <a:pt x="1140" y="134"/>
                  <a:pt x="1140" y="134"/>
                </a:cubicBezTo>
                <a:cubicBezTo>
                  <a:pt x="1140" y="134"/>
                  <a:pt x="1140" y="134"/>
                  <a:pt x="1140" y="134"/>
                </a:cubicBezTo>
                <a:cubicBezTo>
                  <a:pt x="1139" y="135"/>
                  <a:pt x="1139" y="135"/>
                  <a:pt x="1138" y="135"/>
                </a:cubicBezTo>
                <a:cubicBezTo>
                  <a:pt x="1139" y="135"/>
                  <a:pt x="1139" y="135"/>
                  <a:pt x="1139" y="135"/>
                </a:cubicBezTo>
                <a:cubicBezTo>
                  <a:pt x="1139" y="136"/>
                  <a:pt x="1139" y="136"/>
                  <a:pt x="1140" y="136"/>
                </a:cubicBezTo>
                <a:cubicBezTo>
                  <a:pt x="1140" y="136"/>
                  <a:pt x="1140" y="136"/>
                  <a:pt x="1141" y="137"/>
                </a:cubicBezTo>
                <a:cubicBezTo>
                  <a:pt x="1141" y="137"/>
                  <a:pt x="1142" y="137"/>
                  <a:pt x="1143" y="138"/>
                </a:cubicBezTo>
                <a:cubicBezTo>
                  <a:pt x="1144" y="139"/>
                  <a:pt x="1145" y="139"/>
                  <a:pt x="1146" y="139"/>
                </a:cubicBezTo>
                <a:cubicBezTo>
                  <a:pt x="1147" y="140"/>
                  <a:pt x="1147" y="140"/>
                  <a:pt x="1148" y="140"/>
                </a:cubicBezTo>
                <a:cubicBezTo>
                  <a:pt x="1149" y="140"/>
                  <a:pt x="1149" y="140"/>
                  <a:pt x="1149" y="140"/>
                </a:cubicBezTo>
                <a:cubicBezTo>
                  <a:pt x="1149" y="140"/>
                  <a:pt x="1149" y="140"/>
                  <a:pt x="1149" y="140"/>
                </a:cubicBezTo>
                <a:cubicBezTo>
                  <a:pt x="1150" y="140"/>
                  <a:pt x="1150" y="140"/>
                  <a:pt x="1151" y="140"/>
                </a:cubicBezTo>
                <a:cubicBezTo>
                  <a:pt x="1151" y="140"/>
                  <a:pt x="1152" y="140"/>
                  <a:pt x="1152" y="140"/>
                </a:cubicBezTo>
                <a:cubicBezTo>
                  <a:pt x="1153" y="140"/>
                  <a:pt x="1153" y="140"/>
                  <a:pt x="1153" y="140"/>
                </a:cubicBezTo>
                <a:cubicBezTo>
                  <a:pt x="1153" y="140"/>
                  <a:pt x="1153" y="140"/>
                  <a:pt x="1153" y="140"/>
                </a:cubicBezTo>
                <a:cubicBezTo>
                  <a:pt x="1154" y="140"/>
                  <a:pt x="1155" y="141"/>
                  <a:pt x="1155" y="141"/>
                </a:cubicBezTo>
                <a:cubicBezTo>
                  <a:pt x="1156" y="141"/>
                  <a:pt x="1156" y="141"/>
                  <a:pt x="1156" y="141"/>
                </a:cubicBezTo>
                <a:cubicBezTo>
                  <a:pt x="1157" y="142"/>
                  <a:pt x="1158" y="143"/>
                  <a:pt x="1158" y="144"/>
                </a:cubicBezTo>
                <a:cubicBezTo>
                  <a:pt x="1158" y="145"/>
                  <a:pt x="1158" y="145"/>
                  <a:pt x="1158" y="145"/>
                </a:cubicBezTo>
                <a:cubicBezTo>
                  <a:pt x="1158" y="145"/>
                  <a:pt x="1158" y="146"/>
                  <a:pt x="1158" y="146"/>
                </a:cubicBezTo>
                <a:cubicBezTo>
                  <a:pt x="1157" y="146"/>
                  <a:pt x="1157" y="146"/>
                  <a:pt x="1158" y="147"/>
                </a:cubicBezTo>
                <a:cubicBezTo>
                  <a:pt x="1158" y="147"/>
                  <a:pt x="1158" y="147"/>
                  <a:pt x="1158" y="148"/>
                </a:cubicBezTo>
                <a:cubicBezTo>
                  <a:pt x="1158" y="148"/>
                  <a:pt x="1157" y="149"/>
                  <a:pt x="1157" y="149"/>
                </a:cubicBezTo>
                <a:cubicBezTo>
                  <a:pt x="1156" y="150"/>
                  <a:pt x="1155" y="150"/>
                  <a:pt x="1155" y="150"/>
                </a:cubicBezTo>
                <a:cubicBezTo>
                  <a:pt x="1153" y="150"/>
                  <a:pt x="1151" y="149"/>
                  <a:pt x="1150" y="148"/>
                </a:cubicBezTo>
                <a:cubicBezTo>
                  <a:pt x="1149" y="147"/>
                  <a:pt x="1149" y="147"/>
                  <a:pt x="1148" y="147"/>
                </a:cubicBezTo>
                <a:cubicBezTo>
                  <a:pt x="1148" y="147"/>
                  <a:pt x="1147" y="146"/>
                  <a:pt x="1147" y="146"/>
                </a:cubicBezTo>
                <a:cubicBezTo>
                  <a:pt x="1146" y="146"/>
                  <a:pt x="1146" y="145"/>
                  <a:pt x="1145" y="144"/>
                </a:cubicBezTo>
                <a:cubicBezTo>
                  <a:pt x="1145" y="144"/>
                  <a:pt x="1145" y="144"/>
                  <a:pt x="1145" y="144"/>
                </a:cubicBezTo>
                <a:cubicBezTo>
                  <a:pt x="1145" y="143"/>
                  <a:pt x="1145" y="143"/>
                  <a:pt x="1145" y="142"/>
                </a:cubicBezTo>
                <a:cubicBezTo>
                  <a:pt x="1144" y="142"/>
                  <a:pt x="1144" y="142"/>
                  <a:pt x="1143" y="141"/>
                </a:cubicBezTo>
                <a:cubicBezTo>
                  <a:pt x="1143" y="141"/>
                  <a:pt x="1143" y="141"/>
                  <a:pt x="1143" y="141"/>
                </a:cubicBezTo>
                <a:cubicBezTo>
                  <a:pt x="1143" y="141"/>
                  <a:pt x="1142" y="141"/>
                  <a:pt x="1142" y="141"/>
                </a:cubicBezTo>
                <a:cubicBezTo>
                  <a:pt x="1141" y="141"/>
                  <a:pt x="1141" y="141"/>
                  <a:pt x="1140" y="141"/>
                </a:cubicBezTo>
                <a:cubicBezTo>
                  <a:pt x="1140" y="141"/>
                  <a:pt x="1139" y="141"/>
                  <a:pt x="1139" y="141"/>
                </a:cubicBezTo>
                <a:cubicBezTo>
                  <a:pt x="1138" y="141"/>
                  <a:pt x="1138" y="140"/>
                  <a:pt x="1138" y="140"/>
                </a:cubicBezTo>
                <a:cubicBezTo>
                  <a:pt x="1137" y="140"/>
                  <a:pt x="1137" y="140"/>
                  <a:pt x="1136" y="140"/>
                </a:cubicBezTo>
                <a:cubicBezTo>
                  <a:pt x="1137" y="140"/>
                  <a:pt x="1138" y="141"/>
                  <a:pt x="1138" y="141"/>
                </a:cubicBezTo>
                <a:cubicBezTo>
                  <a:pt x="1139" y="141"/>
                  <a:pt x="1140" y="141"/>
                  <a:pt x="1141" y="141"/>
                </a:cubicBezTo>
                <a:cubicBezTo>
                  <a:pt x="1142" y="142"/>
                  <a:pt x="1143" y="142"/>
                  <a:pt x="1143" y="143"/>
                </a:cubicBezTo>
                <a:cubicBezTo>
                  <a:pt x="1143" y="144"/>
                  <a:pt x="1143" y="144"/>
                  <a:pt x="1143" y="144"/>
                </a:cubicBezTo>
                <a:cubicBezTo>
                  <a:pt x="1143" y="145"/>
                  <a:pt x="1143" y="145"/>
                  <a:pt x="1142" y="145"/>
                </a:cubicBezTo>
                <a:cubicBezTo>
                  <a:pt x="1142" y="145"/>
                  <a:pt x="1142" y="145"/>
                  <a:pt x="1142" y="145"/>
                </a:cubicBezTo>
                <a:cubicBezTo>
                  <a:pt x="1143" y="146"/>
                  <a:pt x="1144" y="146"/>
                  <a:pt x="1144" y="147"/>
                </a:cubicBezTo>
                <a:cubicBezTo>
                  <a:pt x="1146" y="148"/>
                  <a:pt x="1146" y="149"/>
                  <a:pt x="1145" y="150"/>
                </a:cubicBezTo>
                <a:cubicBezTo>
                  <a:pt x="1145" y="151"/>
                  <a:pt x="1144" y="152"/>
                  <a:pt x="1143" y="152"/>
                </a:cubicBezTo>
                <a:cubicBezTo>
                  <a:pt x="1143" y="152"/>
                  <a:pt x="1144" y="152"/>
                  <a:pt x="1144" y="152"/>
                </a:cubicBezTo>
                <a:cubicBezTo>
                  <a:pt x="1145" y="152"/>
                  <a:pt x="1146" y="152"/>
                  <a:pt x="1147" y="152"/>
                </a:cubicBezTo>
                <a:cubicBezTo>
                  <a:pt x="1147" y="152"/>
                  <a:pt x="1150" y="153"/>
                  <a:pt x="1151" y="155"/>
                </a:cubicBezTo>
                <a:cubicBezTo>
                  <a:pt x="1151" y="155"/>
                  <a:pt x="1151" y="156"/>
                  <a:pt x="1151" y="156"/>
                </a:cubicBezTo>
                <a:cubicBezTo>
                  <a:pt x="1151" y="156"/>
                  <a:pt x="1151" y="155"/>
                  <a:pt x="1152" y="155"/>
                </a:cubicBezTo>
                <a:cubicBezTo>
                  <a:pt x="1153" y="155"/>
                  <a:pt x="1154" y="155"/>
                  <a:pt x="1155" y="155"/>
                </a:cubicBezTo>
                <a:cubicBezTo>
                  <a:pt x="1155" y="156"/>
                  <a:pt x="1156" y="156"/>
                  <a:pt x="1156" y="157"/>
                </a:cubicBezTo>
                <a:cubicBezTo>
                  <a:pt x="1156" y="158"/>
                  <a:pt x="1156" y="159"/>
                  <a:pt x="1155" y="159"/>
                </a:cubicBezTo>
                <a:cubicBezTo>
                  <a:pt x="1154" y="160"/>
                  <a:pt x="1152" y="160"/>
                  <a:pt x="1151" y="159"/>
                </a:cubicBezTo>
                <a:cubicBezTo>
                  <a:pt x="1151" y="159"/>
                  <a:pt x="1151" y="158"/>
                  <a:pt x="1151" y="157"/>
                </a:cubicBezTo>
                <a:cubicBezTo>
                  <a:pt x="1151" y="157"/>
                  <a:pt x="1151" y="157"/>
                  <a:pt x="1151" y="157"/>
                </a:cubicBezTo>
                <a:cubicBezTo>
                  <a:pt x="1151" y="157"/>
                  <a:pt x="1151" y="157"/>
                  <a:pt x="1151" y="157"/>
                </a:cubicBezTo>
                <a:cubicBezTo>
                  <a:pt x="1150" y="158"/>
                  <a:pt x="1150" y="158"/>
                  <a:pt x="1150" y="159"/>
                </a:cubicBezTo>
                <a:cubicBezTo>
                  <a:pt x="1150" y="159"/>
                  <a:pt x="1149" y="159"/>
                  <a:pt x="1149" y="159"/>
                </a:cubicBezTo>
                <a:cubicBezTo>
                  <a:pt x="1149" y="159"/>
                  <a:pt x="1148" y="160"/>
                  <a:pt x="1148" y="160"/>
                </a:cubicBezTo>
                <a:cubicBezTo>
                  <a:pt x="1148" y="161"/>
                  <a:pt x="1148" y="161"/>
                  <a:pt x="1148" y="162"/>
                </a:cubicBezTo>
                <a:cubicBezTo>
                  <a:pt x="1148" y="162"/>
                  <a:pt x="1148" y="162"/>
                  <a:pt x="1148" y="162"/>
                </a:cubicBezTo>
                <a:cubicBezTo>
                  <a:pt x="1148" y="163"/>
                  <a:pt x="1147" y="163"/>
                  <a:pt x="1147" y="163"/>
                </a:cubicBezTo>
                <a:cubicBezTo>
                  <a:pt x="1147" y="164"/>
                  <a:pt x="1147" y="164"/>
                  <a:pt x="1147" y="164"/>
                </a:cubicBezTo>
                <a:cubicBezTo>
                  <a:pt x="1147" y="165"/>
                  <a:pt x="1146" y="165"/>
                  <a:pt x="1146" y="165"/>
                </a:cubicBezTo>
                <a:cubicBezTo>
                  <a:pt x="1145" y="165"/>
                  <a:pt x="1144" y="165"/>
                  <a:pt x="1144" y="165"/>
                </a:cubicBezTo>
                <a:cubicBezTo>
                  <a:pt x="1143" y="165"/>
                  <a:pt x="1142" y="165"/>
                  <a:pt x="1142" y="165"/>
                </a:cubicBezTo>
                <a:cubicBezTo>
                  <a:pt x="1141" y="165"/>
                  <a:pt x="1141" y="165"/>
                  <a:pt x="1141" y="165"/>
                </a:cubicBezTo>
                <a:cubicBezTo>
                  <a:pt x="1141" y="165"/>
                  <a:pt x="1140" y="165"/>
                  <a:pt x="1140" y="164"/>
                </a:cubicBezTo>
                <a:cubicBezTo>
                  <a:pt x="1140" y="164"/>
                  <a:pt x="1139" y="164"/>
                  <a:pt x="1139" y="164"/>
                </a:cubicBezTo>
                <a:cubicBezTo>
                  <a:pt x="1139" y="164"/>
                  <a:pt x="1138" y="163"/>
                  <a:pt x="1138" y="163"/>
                </a:cubicBezTo>
                <a:cubicBezTo>
                  <a:pt x="1137" y="163"/>
                  <a:pt x="1136" y="162"/>
                  <a:pt x="1136" y="162"/>
                </a:cubicBezTo>
                <a:cubicBezTo>
                  <a:pt x="1135" y="162"/>
                  <a:pt x="1135" y="162"/>
                  <a:pt x="1135" y="162"/>
                </a:cubicBezTo>
                <a:cubicBezTo>
                  <a:pt x="1135" y="162"/>
                  <a:pt x="1136" y="163"/>
                  <a:pt x="1137" y="163"/>
                </a:cubicBezTo>
                <a:cubicBezTo>
                  <a:pt x="1137" y="164"/>
                  <a:pt x="1137" y="164"/>
                  <a:pt x="1138" y="164"/>
                </a:cubicBezTo>
                <a:cubicBezTo>
                  <a:pt x="1138" y="164"/>
                  <a:pt x="1139" y="164"/>
                  <a:pt x="1139" y="165"/>
                </a:cubicBezTo>
                <a:cubicBezTo>
                  <a:pt x="1140" y="165"/>
                  <a:pt x="1140" y="165"/>
                  <a:pt x="1141" y="166"/>
                </a:cubicBezTo>
                <a:cubicBezTo>
                  <a:pt x="1142" y="166"/>
                  <a:pt x="1144" y="167"/>
                  <a:pt x="1144" y="169"/>
                </a:cubicBezTo>
                <a:cubicBezTo>
                  <a:pt x="1144" y="170"/>
                  <a:pt x="1142" y="171"/>
                  <a:pt x="1142" y="171"/>
                </a:cubicBezTo>
                <a:cubicBezTo>
                  <a:pt x="1141" y="171"/>
                  <a:pt x="1141" y="171"/>
                  <a:pt x="1141" y="171"/>
                </a:cubicBezTo>
                <a:cubicBezTo>
                  <a:pt x="1141" y="172"/>
                  <a:pt x="1140" y="172"/>
                  <a:pt x="1140" y="172"/>
                </a:cubicBezTo>
                <a:cubicBezTo>
                  <a:pt x="1140" y="172"/>
                  <a:pt x="1139" y="173"/>
                  <a:pt x="1139" y="173"/>
                </a:cubicBezTo>
                <a:cubicBezTo>
                  <a:pt x="1138" y="173"/>
                  <a:pt x="1138" y="173"/>
                  <a:pt x="1137" y="173"/>
                </a:cubicBezTo>
                <a:cubicBezTo>
                  <a:pt x="1137" y="173"/>
                  <a:pt x="1137" y="173"/>
                  <a:pt x="1137" y="173"/>
                </a:cubicBezTo>
                <a:cubicBezTo>
                  <a:pt x="1137" y="173"/>
                  <a:pt x="1137" y="173"/>
                  <a:pt x="1137" y="173"/>
                </a:cubicBezTo>
                <a:cubicBezTo>
                  <a:pt x="1136" y="173"/>
                  <a:pt x="1135" y="172"/>
                  <a:pt x="1134" y="172"/>
                </a:cubicBezTo>
                <a:cubicBezTo>
                  <a:pt x="1134" y="172"/>
                  <a:pt x="1134" y="171"/>
                  <a:pt x="1134" y="171"/>
                </a:cubicBezTo>
                <a:cubicBezTo>
                  <a:pt x="1133" y="171"/>
                  <a:pt x="1133" y="171"/>
                  <a:pt x="1132" y="171"/>
                </a:cubicBezTo>
                <a:cubicBezTo>
                  <a:pt x="1132" y="171"/>
                  <a:pt x="1131" y="171"/>
                  <a:pt x="1131" y="171"/>
                </a:cubicBezTo>
                <a:cubicBezTo>
                  <a:pt x="1130" y="171"/>
                  <a:pt x="1130" y="170"/>
                  <a:pt x="1129" y="170"/>
                </a:cubicBezTo>
                <a:cubicBezTo>
                  <a:pt x="1129" y="170"/>
                  <a:pt x="1129" y="170"/>
                  <a:pt x="1129" y="170"/>
                </a:cubicBezTo>
                <a:cubicBezTo>
                  <a:pt x="1129" y="170"/>
                  <a:pt x="1129" y="170"/>
                  <a:pt x="1128" y="170"/>
                </a:cubicBezTo>
                <a:cubicBezTo>
                  <a:pt x="1129" y="171"/>
                  <a:pt x="1129" y="171"/>
                  <a:pt x="1130" y="171"/>
                </a:cubicBezTo>
                <a:cubicBezTo>
                  <a:pt x="1130" y="172"/>
                  <a:pt x="1130" y="172"/>
                  <a:pt x="1130" y="172"/>
                </a:cubicBezTo>
                <a:cubicBezTo>
                  <a:pt x="1130" y="172"/>
                  <a:pt x="1131" y="172"/>
                  <a:pt x="1131" y="173"/>
                </a:cubicBezTo>
                <a:cubicBezTo>
                  <a:pt x="1132" y="173"/>
                  <a:pt x="1132" y="173"/>
                  <a:pt x="1132" y="173"/>
                </a:cubicBezTo>
                <a:cubicBezTo>
                  <a:pt x="1133" y="174"/>
                  <a:pt x="1133" y="174"/>
                  <a:pt x="1133" y="174"/>
                </a:cubicBezTo>
                <a:cubicBezTo>
                  <a:pt x="1133" y="174"/>
                  <a:pt x="1134" y="175"/>
                  <a:pt x="1135" y="175"/>
                </a:cubicBezTo>
                <a:cubicBezTo>
                  <a:pt x="1135" y="175"/>
                  <a:pt x="1135" y="175"/>
                  <a:pt x="1135" y="175"/>
                </a:cubicBezTo>
                <a:cubicBezTo>
                  <a:pt x="1136" y="175"/>
                  <a:pt x="1138" y="175"/>
                  <a:pt x="1138" y="176"/>
                </a:cubicBezTo>
                <a:cubicBezTo>
                  <a:pt x="1139" y="178"/>
                  <a:pt x="1137" y="179"/>
                  <a:pt x="1136" y="180"/>
                </a:cubicBezTo>
                <a:cubicBezTo>
                  <a:pt x="1134" y="180"/>
                  <a:pt x="1133" y="180"/>
                  <a:pt x="1132" y="180"/>
                </a:cubicBezTo>
                <a:cubicBezTo>
                  <a:pt x="1131" y="179"/>
                  <a:pt x="1131" y="179"/>
                  <a:pt x="1131" y="179"/>
                </a:cubicBezTo>
                <a:cubicBezTo>
                  <a:pt x="1131" y="179"/>
                  <a:pt x="1130" y="179"/>
                  <a:pt x="1130" y="179"/>
                </a:cubicBezTo>
                <a:cubicBezTo>
                  <a:pt x="1130" y="179"/>
                  <a:pt x="1130" y="179"/>
                  <a:pt x="1129" y="179"/>
                </a:cubicBezTo>
                <a:cubicBezTo>
                  <a:pt x="1129" y="179"/>
                  <a:pt x="1129" y="179"/>
                  <a:pt x="1128" y="179"/>
                </a:cubicBezTo>
                <a:cubicBezTo>
                  <a:pt x="1127" y="180"/>
                  <a:pt x="1126" y="181"/>
                  <a:pt x="1124" y="181"/>
                </a:cubicBezTo>
                <a:cubicBezTo>
                  <a:pt x="1124" y="181"/>
                  <a:pt x="1124" y="181"/>
                  <a:pt x="1124" y="181"/>
                </a:cubicBezTo>
                <a:cubicBezTo>
                  <a:pt x="1123" y="181"/>
                  <a:pt x="1123" y="180"/>
                  <a:pt x="1122" y="180"/>
                </a:cubicBezTo>
                <a:cubicBezTo>
                  <a:pt x="1122" y="180"/>
                  <a:pt x="1121" y="179"/>
                  <a:pt x="1121" y="179"/>
                </a:cubicBezTo>
                <a:cubicBezTo>
                  <a:pt x="1121" y="179"/>
                  <a:pt x="1120" y="179"/>
                  <a:pt x="1120" y="179"/>
                </a:cubicBezTo>
                <a:cubicBezTo>
                  <a:pt x="1120" y="178"/>
                  <a:pt x="1119" y="178"/>
                  <a:pt x="1119" y="178"/>
                </a:cubicBezTo>
                <a:cubicBezTo>
                  <a:pt x="1118" y="178"/>
                  <a:pt x="1118" y="178"/>
                  <a:pt x="1117" y="178"/>
                </a:cubicBezTo>
                <a:cubicBezTo>
                  <a:pt x="1116" y="178"/>
                  <a:pt x="1116" y="178"/>
                  <a:pt x="1116" y="178"/>
                </a:cubicBezTo>
                <a:cubicBezTo>
                  <a:pt x="1116" y="178"/>
                  <a:pt x="1116" y="178"/>
                  <a:pt x="1116" y="178"/>
                </a:cubicBezTo>
                <a:cubicBezTo>
                  <a:pt x="1116" y="178"/>
                  <a:pt x="1116" y="178"/>
                  <a:pt x="1116" y="178"/>
                </a:cubicBezTo>
                <a:cubicBezTo>
                  <a:pt x="1116" y="179"/>
                  <a:pt x="1116" y="179"/>
                  <a:pt x="1116" y="179"/>
                </a:cubicBezTo>
                <a:cubicBezTo>
                  <a:pt x="1116" y="180"/>
                  <a:pt x="1116" y="180"/>
                  <a:pt x="1116" y="181"/>
                </a:cubicBezTo>
                <a:cubicBezTo>
                  <a:pt x="1116" y="181"/>
                  <a:pt x="1116" y="181"/>
                  <a:pt x="1116" y="181"/>
                </a:cubicBezTo>
                <a:cubicBezTo>
                  <a:pt x="1116" y="181"/>
                  <a:pt x="1116" y="181"/>
                  <a:pt x="1116" y="181"/>
                </a:cubicBezTo>
                <a:cubicBezTo>
                  <a:pt x="1116" y="180"/>
                  <a:pt x="1117" y="180"/>
                  <a:pt x="1117" y="180"/>
                </a:cubicBezTo>
                <a:cubicBezTo>
                  <a:pt x="1118" y="180"/>
                  <a:pt x="1118" y="180"/>
                  <a:pt x="1118" y="180"/>
                </a:cubicBezTo>
                <a:cubicBezTo>
                  <a:pt x="1120" y="180"/>
                  <a:pt x="1120" y="181"/>
                  <a:pt x="1121" y="182"/>
                </a:cubicBezTo>
                <a:cubicBezTo>
                  <a:pt x="1121" y="182"/>
                  <a:pt x="1121" y="183"/>
                  <a:pt x="1120" y="184"/>
                </a:cubicBezTo>
                <a:cubicBezTo>
                  <a:pt x="1120" y="185"/>
                  <a:pt x="1119" y="185"/>
                  <a:pt x="1119" y="185"/>
                </a:cubicBezTo>
                <a:cubicBezTo>
                  <a:pt x="1119" y="185"/>
                  <a:pt x="1119" y="185"/>
                  <a:pt x="1119" y="185"/>
                </a:cubicBezTo>
                <a:cubicBezTo>
                  <a:pt x="1118" y="185"/>
                  <a:pt x="1118" y="185"/>
                  <a:pt x="1118" y="185"/>
                </a:cubicBezTo>
                <a:cubicBezTo>
                  <a:pt x="1118" y="185"/>
                  <a:pt x="1117" y="185"/>
                  <a:pt x="1117" y="185"/>
                </a:cubicBezTo>
                <a:cubicBezTo>
                  <a:pt x="1117" y="185"/>
                  <a:pt x="1116" y="185"/>
                  <a:pt x="1115" y="184"/>
                </a:cubicBezTo>
                <a:cubicBezTo>
                  <a:pt x="1115" y="183"/>
                  <a:pt x="1115" y="183"/>
                  <a:pt x="1115" y="183"/>
                </a:cubicBezTo>
                <a:cubicBezTo>
                  <a:pt x="1115" y="183"/>
                  <a:pt x="1115" y="183"/>
                  <a:pt x="1114" y="184"/>
                </a:cubicBezTo>
                <a:cubicBezTo>
                  <a:pt x="1114" y="184"/>
                  <a:pt x="1114" y="184"/>
                  <a:pt x="1114" y="184"/>
                </a:cubicBezTo>
                <a:cubicBezTo>
                  <a:pt x="1114" y="184"/>
                  <a:pt x="1114" y="184"/>
                  <a:pt x="1114" y="184"/>
                </a:cubicBezTo>
                <a:cubicBezTo>
                  <a:pt x="1116" y="184"/>
                  <a:pt x="1117" y="186"/>
                  <a:pt x="1116" y="187"/>
                </a:cubicBezTo>
                <a:cubicBezTo>
                  <a:pt x="1116" y="188"/>
                  <a:pt x="1116" y="189"/>
                  <a:pt x="1115" y="189"/>
                </a:cubicBezTo>
                <a:cubicBezTo>
                  <a:pt x="1115" y="189"/>
                  <a:pt x="1115" y="189"/>
                  <a:pt x="1115" y="190"/>
                </a:cubicBezTo>
                <a:cubicBezTo>
                  <a:pt x="1115" y="190"/>
                  <a:pt x="1114" y="190"/>
                  <a:pt x="1114" y="190"/>
                </a:cubicBezTo>
                <a:cubicBezTo>
                  <a:pt x="1114" y="190"/>
                  <a:pt x="1114" y="190"/>
                  <a:pt x="1114" y="190"/>
                </a:cubicBezTo>
                <a:cubicBezTo>
                  <a:pt x="1114" y="191"/>
                  <a:pt x="1114" y="192"/>
                  <a:pt x="1113" y="193"/>
                </a:cubicBezTo>
                <a:cubicBezTo>
                  <a:pt x="1112" y="193"/>
                  <a:pt x="1112" y="193"/>
                  <a:pt x="1112" y="193"/>
                </a:cubicBezTo>
                <a:cubicBezTo>
                  <a:pt x="1111" y="194"/>
                  <a:pt x="1111" y="194"/>
                  <a:pt x="1111" y="194"/>
                </a:cubicBezTo>
                <a:cubicBezTo>
                  <a:pt x="1110" y="195"/>
                  <a:pt x="1110" y="195"/>
                  <a:pt x="1109" y="195"/>
                </a:cubicBezTo>
                <a:cubicBezTo>
                  <a:pt x="1109" y="195"/>
                  <a:pt x="1108" y="195"/>
                  <a:pt x="1107" y="195"/>
                </a:cubicBezTo>
                <a:cubicBezTo>
                  <a:pt x="1107" y="195"/>
                  <a:pt x="1106" y="195"/>
                  <a:pt x="1106" y="195"/>
                </a:cubicBezTo>
                <a:cubicBezTo>
                  <a:pt x="1106" y="195"/>
                  <a:pt x="1106" y="195"/>
                  <a:pt x="1106" y="195"/>
                </a:cubicBezTo>
                <a:cubicBezTo>
                  <a:pt x="1106" y="195"/>
                  <a:pt x="1105" y="196"/>
                  <a:pt x="1105" y="196"/>
                </a:cubicBezTo>
                <a:cubicBezTo>
                  <a:pt x="1105" y="196"/>
                  <a:pt x="1105" y="196"/>
                  <a:pt x="1105" y="196"/>
                </a:cubicBezTo>
                <a:cubicBezTo>
                  <a:pt x="1105" y="197"/>
                  <a:pt x="1104" y="199"/>
                  <a:pt x="1102" y="199"/>
                </a:cubicBezTo>
                <a:cubicBezTo>
                  <a:pt x="1101" y="199"/>
                  <a:pt x="1100" y="198"/>
                  <a:pt x="1099" y="198"/>
                </a:cubicBezTo>
                <a:cubicBezTo>
                  <a:pt x="1099" y="198"/>
                  <a:pt x="1099" y="198"/>
                  <a:pt x="1099" y="198"/>
                </a:cubicBezTo>
                <a:cubicBezTo>
                  <a:pt x="1100" y="199"/>
                  <a:pt x="1099" y="200"/>
                  <a:pt x="1099" y="201"/>
                </a:cubicBezTo>
                <a:cubicBezTo>
                  <a:pt x="1099" y="201"/>
                  <a:pt x="1099" y="202"/>
                  <a:pt x="1099" y="203"/>
                </a:cubicBezTo>
                <a:cubicBezTo>
                  <a:pt x="1099" y="203"/>
                  <a:pt x="1099" y="203"/>
                  <a:pt x="1099" y="203"/>
                </a:cubicBezTo>
                <a:cubicBezTo>
                  <a:pt x="1098" y="204"/>
                  <a:pt x="1098" y="205"/>
                  <a:pt x="1098" y="205"/>
                </a:cubicBezTo>
                <a:cubicBezTo>
                  <a:pt x="1097" y="205"/>
                  <a:pt x="1097" y="205"/>
                  <a:pt x="1097" y="205"/>
                </a:cubicBezTo>
                <a:cubicBezTo>
                  <a:pt x="1097" y="206"/>
                  <a:pt x="1097" y="206"/>
                  <a:pt x="1097" y="206"/>
                </a:cubicBezTo>
                <a:cubicBezTo>
                  <a:pt x="1097" y="206"/>
                  <a:pt x="1097" y="206"/>
                  <a:pt x="1097" y="206"/>
                </a:cubicBezTo>
                <a:cubicBezTo>
                  <a:pt x="1098" y="207"/>
                  <a:pt x="1099" y="207"/>
                  <a:pt x="1099" y="209"/>
                </a:cubicBezTo>
                <a:cubicBezTo>
                  <a:pt x="1099" y="209"/>
                  <a:pt x="1099" y="209"/>
                  <a:pt x="1099" y="209"/>
                </a:cubicBezTo>
                <a:cubicBezTo>
                  <a:pt x="1099" y="209"/>
                  <a:pt x="1100" y="209"/>
                  <a:pt x="1100" y="208"/>
                </a:cubicBezTo>
                <a:cubicBezTo>
                  <a:pt x="1100" y="208"/>
                  <a:pt x="1101" y="207"/>
                  <a:pt x="1102" y="207"/>
                </a:cubicBezTo>
                <a:cubicBezTo>
                  <a:pt x="1102" y="207"/>
                  <a:pt x="1104" y="206"/>
                  <a:pt x="1105" y="207"/>
                </a:cubicBezTo>
                <a:cubicBezTo>
                  <a:pt x="1106" y="207"/>
                  <a:pt x="1106" y="209"/>
                  <a:pt x="1105" y="210"/>
                </a:cubicBezTo>
                <a:cubicBezTo>
                  <a:pt x="1105" y="211"/>
                  <a:pt x="1105" y="212"/>
                  <a:pt x="1105" y="212"/>
                </a:cubicBezTo>
                <a:cubicBezTo>
                  <a:pt x="1105" y="213"/>
                  <a:pt x="1105" y="214"/>
                  <a:pt x="1105" y="214"/>
                </a:cubicBezTo>
                <a:cubicBezTo>
                  <a:pt x="1104" y="215"/>
                  <a:pt x="1104" y="215"/>
                  <a:pt x="1104" y="216"/>
                </a:cubicBezTo>
                <a:cubicBezTo>
                  <a:pt x="1104" y="217"/>
                  <a:pt x="1104" y="217"/>
                  <a:pt x="1104" y="218"/>
                </a:cubicBezTo>
                <a:cubicBezTo>
                  <a:pt x="1103" y="219"/>
                  <a:pt x="1103" y="220"/>
                  <a:pt x="1102" y="220"/>
                </a:cubicBezTo>
                <a:cubicBezTo>
                  <a:pt x="1101" y="220"/>
                  <a:pt x="1101" y="220"/>
                  <a:pt x="1101" y="221"/>
                </a:cubicBezTo>
                <a:cubicBezTo>
                  <a:pt x="1100" y="221"/>
                  <a:pt x="1100" y="221"/>
                  <a:pt x="1099" y="221"/>
                </a:cubicBezTo>
                <a:cubicBezTo>
                  <a:pt x="1099" y="222"/>
                  <a:pt x="1098" y="222"/>
                  <a:pt x="1098" y="223"/>
                </a:cubicBezTo>
                <a:cubicBezTo>
                  <a:pt x="1098" y="223"/>
                  <a:pt x="1098" y="223"/>
                  <a:pt x="1098" y="223"/>
                </a:cubicBezTo>
                <a:cubicBezTo>
                  <a:pt x="1097" y="223"/>
                  <a:pt x="1097" y="224"/>
                  <a:pt x="1095" y="224"/>
                </a:cubicBezTo>
                <a:cubicBezTo>
                  <a:pt x="1095" y="224"/>
                  <a:pt x="1094" y="224"/>
                  <a:pt x="1094" y="223"/>
                </a:cubicBezTo>
                <a:cubicBezTo>
                  <a:pt x="1094" y="223"/>
                  <a:pt x="1094" y="222"/>
                  <a:pt x="1094" y="222"/>
                </a:cubicBezTo>
                <a:cubicBezTo>
                  <a:pt x="1094" y="222"/>
                  <a:pt x="1093" y="223"/>
                  <a:pt x="1092" y="223"/>
                </a:cubicBezTo>
                <a:cubicBezTo>
                  <a:pt x="1092" y="223"/>
                  <a:pt x="1092" y="223"/>
                  <a:pt x="1092" y="223"/>
                </a:cubicBezTo>
                <a:cubicBezTo>
                  <a:pt x="1091" y="223"/>
                  <a:pt x="1091" y="224"/>
                  <a:pt x="1090" y="224"/>
                </a:cubicBezTo>
                <a:cubicBezTo>
                  <a:pt x="1089" y="224"/>
                  <a:pt x="1088" y="225"/>
                  <a:pt x="1088" y="225"/>
                </a:cubicBezTo>
                <a:cubicBezTo>
                  <a:pt x="1087" y="226"/>
                  <a:pt x="1087" y="226"/>
                  <a:pt x="1086" y="226"/>
                </a:cubicBezTo>
                <a:cubicBezTo>
                  <a:pt x="1086" y="226"/>
                  <a:pt x="1085" y="226"/>
                  <a:pt x="1085" y="226"/>
                </a:cubicBezTo>
                <a:cubicBezTo>
                  <a:pt x="1085" y="226"/>
                  <a:pt x="1084" y="226"/>
                  <a:pt x="1084" y="226"/>
                </a:cubicBezTo>
                <a:cubicBezTo>
                  <a:pt x="1083" y="226"/>
                  <a:pt x="1083" y="226"/>
                  <a:pt x="1083" y="226"/>
                </a:cubicBezTo>
                <a:cubicBezTo>
                  <a:pt x="1083" y="226"/>
                  <a:pt x="1082" y="226"/>
                  <a:pt x="1082" y="226"/>
                </a:cubicBezTo>
                <a:cubicBezTo>
                  <a:pt x="1082" y="227"/>
                  <a:pt x="1082" y="227"/>
                  <a:pt x="1082" y="227"/>
                </a:cubicBezTo>
                <a:cubicBezTo>
                  <a:pt x="1081" y="227"/>
                  <a:pt x="1080" y="227"/>
                  <a:pt x="1080" y="227"/>
                </a:cubicBezTo>
                <a:cubicBezTo>
                  <a:pt x="1079" y="227"/>
                  <a:pt x="1079" y="227"/>
                  <a:pt x="1078" y="227"/>
                </a:cubicBezTo>
                <a:cubicBezTo>
                  <a:pt x="1078" y="227"/>
                  <a:pt x="1078" y="226"/>
                  <a:pt x="1077" y="226"/>
                </a:cubicBezTo>
                <a:cubicBezTo>
                  <a:pt x="1077" y="226"/>
                  <a:pt x="1077" y="226"/>
                  <a:pt x="1077" y="225"/>
                </a:cubicBezTo>
                <a:cubicBezTo>
                  <a:pt x="1076" y="225"/>
                  <a:pt x="1076" y="224"/>
                  <a:pt x="1076" y="224"/>
                </a:cubicBezTo>
                <a:cubicBezTo>
                  <a:pt x="1076" y="223"/>
                  <a:pt x="1077" y="222"/>
                  <a:pt x="1077" y="222"/>
                </a:cubicBezTo>
                <a:cubicBezTo>
                  <a:pt x="1078" y="222"/>
                  <a:pt x="1078" y="221"/>
                  <a:pt x="1078" y="221"/>
                </a:cubicBezTo>
                <a:cubicBezTo>
                  <a:pt x="1078" y="221"/>
                  <a:pt x="1077" y="221"/>
                  <a:pt x="1077" y="220"/>
                </a:cubicBezTo>
                <a:cubicBezTo>
                  <a:pt x="1077" y="219"/>
                  <a:pt x="1076" y="218"/>
                  <a:pt x="1076" y="218"/>
                </a:cubicBezTo>
                <a:cubicBezTo>
                  <a:pt x="1075" y="218"/>
                  <a:pt x="1075" y="218"/>
                  <a:pt x="1075" y="218"/>
                </a:cubicBezTo>
                <a:cubicBezTo>
                  <a:pt x="1075" y="218"/>
                  <a:pt x="1074" y="218"/>
                  <a:pt x="1074" y="218"/>
                </a:cubicBezTo>
                <a:cubicBezTo>
                  <a:pt x="1073" y="218"/>
                  <a:pt x="1073" y="218"/>
                  <a:pt x="1073" y="218"/>
                </a:cubicBezTo>
                <a:cubicBezTo>
                  <a:pt x="1072" y="218"/>
                  <a:pt x="1072" y="217"/>
                  <a:pt x="1072" y="217"/>
                </a:cubicBezTo>
                <a:cubicBezTo>
                  <a:pt x="1071" y="217"/>
                  <a:pt x="1071" y="217"/>
                  <a:pt x="1071" y="216"/>
                </a:cubicBezTo>
                <a:cubicBezTo>
                  <a:pt x="1071" y="216"/>
                  <a:pt x="1071" y="216"/>
                  <a:pt x="1071" y="216"/>
                </a:cubicBezTo>
                <a:cubicBezTo>
                  <a:pt x="1071" y="216"/>
                  <a:pt x="1071" y="215"/>
                  <a:pt x="1071" y="215"/>
                </a:cubicBezTo>
                <a:cubicBezTo>
                  <a:pt x="1071" y="215"/>
                  <a:pt x="1071" y="214"/>
                  <a:pt x="1071" y="214"/>
                </a:cubicBezTo>
                <a:cubicBezTo>
                  <a:pt x="1071" y="214"/>
                  <a:pt x="1071" y="214"/>
                  <a:pt x="1071" y="213"/>
                </a:cubicBezTo>
                <a:cubicBezTo>
                  <a:pt x="1071" y="213"/>
                  <a:pt x="1071" y="213"/>
                  <a:pt x="1071" y="213"/>
                </a:cubicBezTo>
                <a:cubicBezTo>
                  <a:pt x="1071" y="213"/>
                  <a:pt x="1071" y="213"/>
                  <a:pt x="1071" y="213"/>
                </a:cubicBezTo>
                <a:cubicBezTo>
                  <a:pt x="1071" y="213"/>
                  <a:pt x="1071" y="213"/>
                  <a:pt x="1071" y="214"/>
                </a:cubicBezTo>
                <a:cubicBezTo>
                  <a:pt x="1071" y="214"/>
                  <a:pt x="1071" y="214"/>
                  <a:pt x="1071" y="215"/>
                </a:cubicBezTo>
                <a:cubicBezTo>
                  <a:pt x="1070" y="215"/>
                  <a:pt x="1070" y="215"/>
                  <a:pt x="1070" y="216"/>
                </a:cubicBezTo>
                <a:cubicBezTo>
                  <a:pt x="1070" y="216"/>
                  <a:pt x="1070" y="219"/>
                  <a:pt x="1068" y="219"/>
                </a:cubicBezTo>
                <a:cubicBezTo>
                  <a:pt x="1068" y="219"/>
                  <a:pt x="1068" y="219"/>
                  <a:pt x="1068" y="219"/>
                </a:cubicBezTo>
                <a:cubicBezTo>
                  <a:pt x="1066" y="219"/>
                  <a:pt x="1064" y="218"/>
                  <a:pt x="1063" y="217"/>
                </a:cubicBezTo>
                <a:cubicBezTo>
                  <a:pt x="1063" y="217"/>
                  <a:pt x="1063" y="216"/>
                  <a:pt x="1062" y="216"/>
                </a:cubicBezTo>
                <a:cubicBezTo>
                  <a:pt x="1062" y="216"/>
                  <a:pt x="1062" y="216"/>
                  <a:pt x="1062" y="216"/>
                </a:cubicBezTo>
                <a:cubicBezTo>
                  <a:pt x="1061" y="216"/>
                  <a:pt x="1060" y="217"/>
                  <a:pt x="1059" y="217"/>
                </a:cubicBezTo>
                <a:cubicBezTo>
                  <a:pt x="1058" y="217"/>
                  <a:pt x="1057" y="217"/>
                  <a:pt x="1057" y="216"/>
                </a:cubicBezTo>
                <a:cubicBezTo>
                  <a:pt x="1057" y="216"/>
                  <a:pt x="1057" y="215"/>
                  <a:pt x="1057" y="215"/>
                </a:cubicBezTo>
                <a:cubicBezTo>
                  <a:pt x="1056" y="214"/>
                  <a:pt x="1056" y="214"/>
                  <a:pt x="1056" y="213"/>
                </a:cubicBezTo>
                <a:cubicBezTo>
                  <a:pt x="1056" y="212"/>
                  <a:pt x="1056" y="211"/>
                  <a:pt x="1057" y="210"/>
                </a:cubicBezTo>
                <a:cubicBezTo>
                  <a:pt x="1057" y="210"/>
                  <a:pt x="1057" y="210"/>
                  <a:pt x="1057" y="209"/>
                </a:cubicBezTo>
                <a:cubicBezTo>
                  <a:pt x="1058" y="209"/>
                  <a:pt x="1058" y="208"/>
                  <a:pt x="1057" y="208"/>
                </a:cubicBezTo>
                <a:cubicBezTo>
                  <a:pt x="1057" y="208"/>
                  <a:pt x="1057" y="208"/>
                  <a:pt x="1057" y="208"/>
                </a:cubicBezTo>
                <a:cubicBezTo>
                  <a:pt x="1057" y="207"/>
                  <a:pt x="1057" y="207"/>
                  <a:pt x="1057" y="207"/>
                </a:cubicBezTo>
                <a:cubicBezTo>
                  <a:pt x="1057" y="207"/>
                  <a:pt x="1057" y="207"/>
                  <a:pt x="1057" y="207"/>
                </a:cubicBezTo>
                <a:cubicBezTo>
                  <a:pt x="1057" y="207"/>
                  <a:pt x="1057" y="207"/>
                  <a:pt x="1057" y="207"/>
                </a:cubicBezTo>
                <a:cubicBezTo>
                  <a:pt x="1057" y="208"/>
                  <a:pt x="1057" y="208"/>
                  <a:pt x="1057" y="208"/>
                </a:cubicBezTo>
                <a:cubicBezTo>
                  <a:pt x="1057" y="208"/>
                  <a:pt x="1057" y="208"/>
                  <a:pt x="1057" y="208"/>
                </a:cubicBezTo>
                <a:cubicBezTo>
                  <a:pt x="1056" y="209"/>
                  <a:pt x="1056" y="210"/>
                  <a:pt x="1056" y="211"/>
                </a:cubicBezTo>
                <a:cubicBezTo>
                  <a:pt x="1056" y="211"/>
                  <a:pt x="1056" y="211"/>
                  <a:pt x="1056" y="212"/>
                </a:cubicBezTo>
                <a:cubicBezTo>
                  <a:pt x="1055" y="212"/>
                  <a:pt x="1055" y="213"/>
                  <a:pt x="1054" y="213"/>
                </a:cubicBezTo>
                <a:cubicBezTo>
                  <a:pt x="1054" y="213"/>
                  <a:pt x="1054" y="213"/>
                  <a:pt x="1054" y="213"/>
                </a:cubicBezTo>
                <a:cubicBezTo>
                  <a:pt x="1054" y="214"/>
                  <a:pt x="1053" y="214"/>
                  <a:pt x="1052" y="214"/>
                </a:cubicBezTo>
                <a:cubicBezTo>
                  <a:pt x="1052" y="214"/>
                  <a:pt x="1052" y="214"/>
                  <a:pt x="1052" y="214"/>
                </a:cubicBezTo>
                <a:cubicBezTo>
                  <a:pt x="1051" y="214"/>
                  <a:pt x="1051" y="213"/>
                  <a:pt x="1051" y="213"/>
                </a:cubicBezTo>
                <a:cubicBezTo>
                  <a:pt x="1050" y="212"/>
                  <a:pt x="1050" y="212"/>
                  <a:pt x="1050" y="212"/>
                </a:cubicBezTo>
                <a:cubicBezTo>
                  <a:pt x="1050" y="211"/>
                  <a:pt x="1050" y="211"/>
                  <a:pt x="1050" y="210"/>
                </a:cubicBezTo>
                <a:cubicBezTo>
                  <a:pt x="1050" y="209"/>
                  <a:pt x="1049" y="209"/>
                  <a:pt x="1049" y="209"/>
                </a:cubicBezTo>
                <a:cubicBezTo>
                  <a:pt x="1049" y="209"/>
                  <a:pt x="1048" y="209"/>
                  <a:pt x="1048" y="210"/>
                </a:cubicBezTo>
                <a:cubicBezTo>
                  <a:pt x="1048" y="210"/>
                  <a:pt x="1048" y="213"/>
                  <a:pt x="1048" y="213"/>
                </a:cubicBezTo>
                <a:cubicBezTo>
                  <a:pt x="1049" y="214"/>
                  <a:pt x="1049" y="214"/>
                  <a:pt x="1049" y="215"/>
                </a:cubicBezTo>
                <a:cubicBezTo>
                  <a:pt x="1049" y="215"/>
                  <a:pt x="1049" y="215"/>
                  <a:pt x="1049" y="215"/>
                </a:cubicBezTo>
                <a:cubicBezTo>
                  <a:pt x="1050" y="215"/>
                  <a:pt x="1050" y="216"/>
                  <a:pt x="1050" y="216"/>
                </a:cubicBezTo>
                <a:cubicBezTo>
                  <a:pt x="1050" y="216"/>
                  <a:pt x="1051" y="217"/>
                  <a:pt x="1051" y="218"/>
                </a:cubicBezTo>
                <a:cubicBezTo>
                  <a:pt x="1050" y="219"/>
                  <a:pt x="1050" y="220"/>
                  <a:pt x="1048" y="220"/>
                </a:cubicBezTo>
                <a:cubicBezTo>
                  <a:pt x="1048" y="220"/>
                  <a:pt x="1047" y="219"/>
                  <a:pt x="1047" y="219"/>
                </a:cubicBezTo>
                <a:cubicBezTo>
                  <a:pt x="1047" y="219"/>
                  <a:pt x="1046" y="219"/>
                  <a:pt x="1046" y="219"/>
                </a:cubicBezTo>
                <a:cubicBezTo>
                  <a:pt x="1045" y="219"/>
                  <a:pt x="1045" y="219"/>
                  <a:pt x="1045" y="219"/>
                </a:cubicBezTo>
                <a:cubicBezTo>
                  <a:pt x="1044" y="219"/>
                  <a:pt x="1043" y="218"/>
                  <a:pt x="1043" y="218"/>
                </a:cubicBezTo>
                <a:cubicBezTo>
                  <a:pt x="1042" y="217"/>
                  <a:pt x="1042" y="217"/>
                  <a:pt x="1041" y="216"/>
                </a:cubicBezTo>
                <a:cubicBezTo>
                  <a:pt x="1041" y="216"/>
                  <a:pt x="1041" y="216"/>
                  <a:pt x="1040" y="216"/>
                </a:cubicBezTo>
                <a:cubicBezTo>
                  <a:pt x="1040" y="216"/>
                  <a:pt x="1040" y="216"/>
                  <a:pt x="1040" y="216"/>
                </a:cubicBezTo>
                <a:cubicBezTo>
                  <a:pt x="1039" y="215"/>
                  <a:pt x="1038" y="215"/>
                  <a:pt x="1037" y="215"/>
                </a:cubicBezTo>
                <a:cubicBezTo>
                  <a:pt x="1036" y="215"/>
                  <a:pt x="1036" y="214"/>
                  <a:pt x="1036" y="214"/>
                </a:cubicBezTo>
                <a:cubicBezTo>
                  <a:pt x="1036" y="214"/>
                  <a:pt x="1036" y="214"/>
                  <a:pt x="1035" y="214"/>
                </a:cubicBezTo>
                <a:cubicBezTo>
                  <a:pt x="1034" y="213"/>
                  <a:pt x="1035" y="211"/>
                  <a:pt x="1035" y="210"/>
                </a:cubicBezTo>
                <a:cubicBezTo>
                  <a:pt x="1036" y="209"/>
                  <a:pt x="1036" y="209"/>
                  <a:pt x="1036" y="209"/>
                </a:cubicBezTo>
                <a:cubicBezTo>
                  <a:pt x="1036" y="209"/>
                  <a:pt x="1036" y="208"/>
                  <a:pt x="1036" y="208"/>
                </a:cubicBezTo>
                <a:cubicBezTo>
                  <a:pt x="1036" y="208"/>
                  <a:pt x="1037" y="208"/>
                  <a:pt x="1037" y="208"/>
                </a:cubicBezTo>
                <a:cubicBezTo>
                  <a:pt x="1037" y="207"/>
                  <a:pt x="1037" y="206"/>
                  <a:pt x="1037" y="206"/>
                </a:cubicBezTo>
                <a:cubicBezTo>
                  <a:pt x="1037" y="205"/>
                  <a:pt x="1036" y="205"/>
                  <a:pt x="1035" y="205"/>
                </a:cubicBezTo>
                <a:cubicBezTo>
                  <a:pt x="1035" y="205"/>
                  <a:pt x="1036" y="205"/>
                  <a:pt x="1036" y="205"/>
                </a:cubicBezTo>
                <a:cubicBezTo>
                  <a:pt x="1036" y="206"/>
                  <a:pt x="1036" y="206"/>
                  <a:pt x="1036" y="207"/>
                </a:cubicBezTo>
                <a:cubicBezTo>
                  <a:pt x="1037" y="208"/>
                  <a:pt x="1036" y="209"/>
                  <a:pt x="1035" y="210"/>
                </a:cubicBezTo>
                <a:cubicBezTo>
                  <a:pt x="1035" y="210"/>
                  <a:pt x="1035" y="210"/>
                  <a:pt x="1035" y="210"/>
                </a:cubicBezTo>
                <a:cubicBezTo>
                  <a:pt x="1035" y="211"/>
                  <a:pt x="1035" y="212"/>
                  <a:pt x="1034" y="212"/>
                </a:cubicBezTo>
                <a:cubicBezTo>
                  <a:pt x="1032" y="213"/>
                  <a:pt x="1031" y="212"/>
                  <a:pt x="1030" y="211"/>
                </a:cubicBezTo>
                <a:cubicBezTo>
                  <a:pt x="1030" y="210"/>
                  <a:pt x="1030" y="210"/>
                  <a:pt x="1030" y="209"/>
                </a:cubicBezTo>
                <a:cubicBezTo>
                  <a:pt x="1029" y="210"/>
                  <a:pt x="1029" y="210"/>
                  <a:pt x="1028" y="210"/>
                </a:cubicBezTo>
                <a:cubicBezTo>
                  <a:pt x="1028" y="210"/>
                  <a:pt x="1028" y="210"/>
                  <a:pt x="1028" y="210"/>
                </a:cubicBezTo>
                <a:cubicBezTo>
                  <a:pt x="1028" y="210"/>
                  <a:pt x="1027" y="210"/>
                  <a:pt x="1027" y="210"/>
                </a:cubicBezTo>
                <a:cubicBezTo>
                  <a:pt x="1027" y="209"/>
                  <a:pt x="1027" y="209"/>
                  <a:pt x="1026" y="209"/>
                </a:cubicBezTo>
                <a:cubicBezTo>
                  <a:pt x="1026" y="209"/>
                  <a:pt x="1026" y="209"/>
                  <a:pt x="1025" y="209"/>
                </a:cubicBezTo>
                <a:cubicBezTo>
                  <a:pt x="1025" y="209"/>
                  <a:pt x="1024" y="208"/>
                  <a:pt x="1024" y="208"/>
                </a:cubicBezTo>
                <a:cubicBezTo>
                  <a:pt x="1023" y="208"/>
                  <a:pt x="1023" y="208"/>
                  <a:pt x="1023" y="207"/>
                </a:cubicBezTo>
                <a:cubicBezTo>
                  <a:pt x="1023" y="206"/>
                  <a:pt x="1023" y="205"/>
                  <a:pt x="1023" y="204"/>
                </a:cubicBezTo>
                <a:cubicBezTo>
                  <a:pt x="1023" y="204"/>
                  <a:pt x="1024" y="203"/>
                  <a:pt x="1024" y="202"/>
                </a:cubicBezTo>
                <a:cubicBezTo>
                  <a:pt x="1024" y="202"/>
                  <a:pt x="1024" y="201"/>
                  <a:pt x="1024" y="201"/>
                </a:cubicBezTo>
                <a:cubicBezTo>
                  <a:pt x="1024" y="200"/>
                  <a:pt x="1024" y="200"/>
                  <a:pt x="1024" y="200"/>
                </a:cubicBezTo>
                <a:cubicBezTo>
                  <a:pt x="1024" y="200"/>
                  <a:pt x="1024" y="200"/>
                  <a:pt x="1024" y="200"/>
                </a:cubicBezTo>
                <a:cubicBezTo>
                  <a:pt x="1024" y="200"/>
                  <a:pt x="1024" y="200"/>
                  <a:pt x="1024" y="200"/>
                </a:cubicBezTo>
                <a:cubicBezTo>
                  <a:pt x="1024" y="200"/>
                  <a:pt x="1024" y="201"/>
                  <a:pt x="1024" y="202"/>
                </a:cubicBezTo>
                <a:cubicBezTo>
                  <a:pt x="1023" y="202"/>
                  <a:pt x="1023" y="202"/>
                  <a:pt x="1023" y="203"/>
                </a:cubicBezTo>
                <a:cubicBezTo>
                  <a:pt x="1023" y="204"/>
                  <a:pt x="1023" y="205"/>
                  <a:pt x="1022" y="205"/>
                </a:cubicBezTo>
                <a:cubicBezTo>
                  <a:pt x="1022" y="206"/>
                  <a:pt x="1021" y="206"/>
                  <a:pt x="1021" y="206"/>
                </a:cubicBezTo>
                <a:cubicBezTo>
                  <a:pt x="1021" y="206"/>
                  <a:pt x="1021" y="206"/>
                  <a:pt x="1021" y="206"/>
                </a:cubicBezTo>
                <a:cubicBezTo>
                  <a:pt x="1021" y="207"/>
                  <a:pt x="1021" y="207"/>
                  <a:pt x="1021" y="207"/>
                </a:cubicBezTo>
                <a:cubicBezTo>
                  <a:pt x="1020" y="207"/>
                  <a:pt x="1019" y="208"/>
                  <a:pt x="1018" y="208"/>
                </a:cubicBezTo>
                <a:cubicBezTo>
                  <a:pt x="1017" y="208"/>
                  <a:pt x="1017" y="208"/>
                  <a:pt x="1017" y="207"/>
                </a:cubicBezTo>
                <a:cubicBezTo>
                  <a:pt x="1016" y="206"/>
                  <a:pt x="1016" y="206"/>
                  <a:pt x="1016" y="205"/>
                </a:cubicBezTo>
                <a:cubicBezTo>
                  <a:pt x="1016" y="205"/>
                  <a:pt x="1016" y="205"/>
                  <a:pt x="1016" y="205"/>
                </a:cubicBezTo>
                <a:cubicBezTo>
                  <a:pt x="1016" y="204"/>
                  <a:pt x="1016" y="204"/>
                  <a:pt x="1016" y="204"/>
                </a:cubicBezTo>
                <a:cubicBezTo>
                  <a:pt x="1016" y="203"/>
                  <a:pt x="1016" y="203"/>
                  <a:pt x="1016" y="203"/>
                </a:cubicBezTo>
                <a:cubicBezTo>
                  <a:pt x="1016" y="203"/>
                  <a:pt x="1015" y="203"/>
                  <a:pt x="1015" y="203"/>
                </a:cubicBezTo>
                <a:cubicBezTo>
                  <a:pt x="1015" y="203"/>
                  <a:pt x="1015" y="204"/>
                  <a:pt x="1015" y="204"/>
                </a:cubicBezTo>
                <a:cubicBezTo>
                  <a:pt x="1015" y="204"/>
                  <a:pt x="1014" y="204"/>
                  <a:pt x="1014" y="204"/>
                </a:cubicBezTo>
                <a:cubicBezTo>
                  <a:pt x="1014" y="204"/>
                  <a:pt x="1014" y="204"/>
                  <a:pt x="1014" y="204"/>
                </a:cubicBezTo>
                <a:cubicBezTo>
                  <a:pt x="1013" y="204"/>
                  <a:pt x="1012" y="203"/>
                  <a:pt x="1012" y="203"/>
                </a:cubicBezTo>
                <a:cubicBezTo>
                  <a:pt x="1010" y="201"/>
                  <a:pt x="1010" y="199"/>
                  <a:pt x="1010" y="198"/>
                </a:cubicBezTo>
                <a:cubicBezTo>
                  <a:pt x="1010" y="198"/>
                  <a:pt x="1010" y="197"/>
                  <a:pt x="1010" y="197"/>
                </a:cubicBezTo>
                <a:cubicBezTo>
                  <a:pt x="1010" y="197"/>
                  <a:pt x="1010" y="197"/>
                  <a:pt x="1010" y="197"/>
                </a:cubicBezTo>
                <a:cubicBezTo>
                  <a:pt x="1010" y="196"/>
                  <a:pt x="1010" y="196"/>
                  <a:pt x="1010" y="196"/>
                </a:cubicBezTo>
                <a:cubicBezTo>
                  <a:pt x="1009" y="195"/>
                  <a:pt x="1009" y="194"/>
                  <a:pt x="1009" y="193"/>
                </a:cubicBezTo>
                <a:cubicBezTo>
                  <a:pt x="1009" y="193"/>
                  <a:pt x="1009" y="191"/>
                  <a:pt x="1011" y="191"/>
                </a:cubicBezTo>
                <a:close/>
                <a:moveTo>
                  <a:pt x="1100" y="42"/>
                </a:moveTo>
                <a:cubicBezTo>
                  <a:pt x="1100" y="42"/>
                  <a:pt x="1100" y="42"/>
                  <a:pt x="1100" y="42"/>
                </a:cubicBezTo>
                <a:cubicBezTo>
                  <a:pt x="1100" y="42"/>
                  <a:pt x="1100" y="42"/>
                  <a:pt x="1100" y="42"/>
                </a:cubicBezTo>
                <a:cubicBezTo>
                  <a:pt x="1099" y="42"/>
                  <a:pt x="1098" y="41"/>
                  <a:pt x="1098" y="41"/>
                </a:cubicBezTo>
                <a:cubicBezTo>
                  <a:pt x="1097" y="41"/>
                  <a:pt x="1097" y="41"/>
                  <a:pt x="1097" y="41"/>
                </a:cubicBezTo>
                <a:cubicBezTo>
                  <a:pt x="1097" y="41"/>
                  <a:pt x="1097" y="41"/>
                  <a:pt x="1097" y="42"/>
                </a:cubicBezTo>
                <a:cubicBezTo>
                  <a:pt x="1096" y="42"/>
                  <a:pt x="1096" y="42"/>
                  <a:pt x="1095" y="42"/>
                </a:cubicBezTo>
                <a:cubicBezTo>
                  <a:pt x="1095" y="42"/>
                  <a:pt x="1094" y="43"/>
                  <a:pt x="1094" y="43"/>
                </a:cubicBezTo>
                <a:cubicBezTo>
                  <a:pt x="1094" y="43"/>
                  <a:pt x="1093" y="43"/>
                  <a:pt x="1093" y="43"/>
                </a:cubicBezTo>
                <a:cubicBezTo>
                  <a:pt x="1093" y="43"/>
                  <a:pt x="1093" y="43"/>
                  <a:pt x="1093" y="43"/>
                </a:cubicBezTo>
                <a:cubicBezTo>
                  <a:pt x="1092" y="44"/>
                  <a:pt x="1091" y="44"/>
                  <a:pt x="1090" y="45"/>
                </a:cubicBezTo>
                <a:cubicBezTo>
                  <a:pt x="1090" y="45"/>
                  <a:pt x="1090" y="45"/>
                  <a:pt x="1090" y="45"/>
                </a:cubicBezTo>
                <a:cubicBezTo>
                  <a:pt x="1090" y="45"/>
                  <a:pt x="1090" y="45"/>
                  <a:pt x="1089" y="45"/>
                </a:cubicBezTo>
                <a:cubicBezTo>
                  <a:pt x="1091" y="44"/>
                  <a:pt x="1093" y="44"/>
                  <a:pt x="1095" y="44"/>
                </a:cubicBezTo>
                <a:cubicBezTo>
                  <a:pt x="1097" y="44"/>
                  <a:pt x="1098" y="44"/>
                  <a:pt x="1099" y="44"/>
                </a:cubicBezTo>
                <a:cubicBezTo>
                  <a:pt x="1100" y="44"/>
                  <a:pt x="1100" y="43"/>
                  <a:pt x="1100" y="42"/>
                </a:cubicBezTo>
                <a:close/>
                <a:moveTo>
                  <a:pt x="1114" y="32"/>
                </a:moveTo>
                <a:cubicBezTo>
                  <a:pt x="1114" y="32"/>
                  <a:pt x="1114" y="33"/>
                  <a:pt x="1114" y="33"/>
                </a:cubicBezTo>
                <a:cubicBezTo>
                  <a:pt x="1114" y="33"/>
                  <a:pt x="1114" y="33"/>
                  <a:pt x="1114" y="33"/>
                </a:cubicBezTo>
                <a:cubicBezTo>
                  <a:pt x="1115" y="32"/>
                  <a:pt x="1115" y="32"/>
                  <a:pt x="1115" y="32"/>
                </a:cubicBezTo>
                <a:cubicBezTo>
                  <a:pt x="1115" y="32"/>
                  <a:pt x="1115" y="32"/>
                  <a:pt x="1115" y="32"/>
                </a:cubicBezTo>
                <a:lnTo>
                  <a:pt x="1114" y="32"/>
                </a:lnTo>
                <a:close/>
                <a:moveTo>
                  <a:pt x="1118" y="58"/>
                </a:moveTo>
                <a:cubicBezTo>
                  <a:pt x="1118" y="58"/>
                  <a:pt x="1118" y="58"/>
                  <a:pt x="1118" y="58"/>
                </a:cubicBezTo>
                <a:cubicBezTo>
                  <a:pt x="1118" y="58"/>
                  <a:pt x="1117" y="58"/>
                  <a:pt x="1117" y="58"/>
                </a:cubicBezTo>
                <a:cubicBezTo>
                  <a:pt x="1116" y="58"/>
                  <a:pt x="1116" y="58"/>
                  <a:pt x="1115" y="59"/>
                </a:cubicBezTo>
                <a:cubicBezTo>
                  <a:pt x="1114" y="59"/>
                  <a:pt x="1113" y="60"/>
                  <a:pt x="1112" y="60"/>
                </a:cubicBezTo>
                <a:cubicBezTo>
                  <a:pt x="1110" y="60"/>
                  <a:pt x="1108" y="60"/>
                  <a:pt x="1107" y="61"/>
                </a:cubicBezTo>
                <a:cubicBezTo>
                  <a:pt x="1106" y="61"/>
                  <a:pt x="1106" y="61"/>
                  <a:pt x="1106" y="61"/>
                </a:cubicBezTo>
                <a:cubicBezTo>
                  <a:pt x="1105" y="61"/>
                  <a:pt x="1104" y="61"/>
                  <a:pt x="1103" y="62"/>
                </a:cubicBezTo>
                <a:cubicBezTo>
                  <a:pt x="1103" y="62"/>
                  <a:pt x="1102" y="62"/>
                  <a:pt x="1102" y="62"/>
                </a:cubicBezTo>
                <a:cubicBezTo>
                  <a:pt x="1103" y="62"/>
                  <a:pt x="1103" y="62"/>
                  <a:pt x="1103" y="62"/>
                </a:cubicBezTo>
                <a:cubicBezTo>
                  <a:pt x="1104" y="62"/>
                  <a:pt x="1104" y="62"/>
                  <a:pt x="1105" y="62"/>
                </a:cubicBezTo>
                <a:cubicBezTo>
                  <a:pt x="1106" y="62"/>
                  <a:pt x="1106" y="62"/>
                  <a:pt x="1107" y="62"/>
                </a:cubicBezTo>
                <a:cubicBezTo>
                  <a:pt x="1108" y="62"/>
                  <a:pt x="1108" y="62"/>
                  <a:pt x="1108" y="62"/>
                </a:cubicBezTo>
                <a:cubicBezTo>
                  <a:pt x="1109" y="62"/>
                  <a:pt x="1111" y="62"/>
                  <a:pt x="1111" y="61"/>
                </a:cubicBezTo>
                <a:cubicBezTo>
                  <a:pt x="1112" y="61"/>
                  <a:pt x="1113" y="60"/>
                  <a:pt x="1114" y="60"/>
                </a:cubicBezTo>
                <a:cubicBezTo>
                  <a:pt x="1115" y="59"/>
                  <a:pt x="1116" y="59"/>
                  <a:pt x="1117" y="59"/>
                </a:cubicBezTo>
                <a:cubicBezTo>
                  <a:pt x="1117" y="58"/>
                  <a:pt x="1117" y="58"/>
                  <a:pt x="1117" y="58"/>
                </a:cubicBezTo>
                <a:cubicBezTo>
                  <a:pt x="1118" y="58"/>
                  <a:pt x="1118" y="58"/>
                  <a:pt x="1118" y="58"/>
                </a:cubicBezTo>
                <a:close/>
                <a:moveTo>
                  <a:pt x="1168" y="73"/>
                </a:moveTo>
                <a:cubicBezTo>
                  <a:pt x="1168" y="73"/>
                  <a:pt x="1169" y="73"/>
                  <a:pt x="1169" y="73"/>
                </a:cubicBezTo>
                <a:cubicBezTo>
                  <a:pt x="1169" y="72"/>
                  <a:pt x="1170" y="72"/>
                  <a:pt x="1170" y="72"/>
                </a:cubicBezTo>
                <a:cubicBezTo>
                  <a:pt x="1171" y="71"/>
                  <a:pt x="1171" y="71"/>
                  <a:pt x="1171" y="71"/>
                </a:cubicBezTo>
                <a:cubicBezTo>
                  <a:pt x="1171" y="71"/>
                  <a:pt x="1171" y="71"/>
                  <a:pt x="1171" y="71"/>
                </a:cubicBezTo>
                <a:cubicBezTo>
                  <a:pt x="1170" y="71"/>
                  <a:pt x="1170" y="71"/>
                  <a:pt x="1170" y="71"/>
                </a:cubicBezTo>
                <a:cubicBezTo>
                  <a:pt x="1168" y="71"/>
                  <a:pt x="1167" y="72"/>
                  <a:pt x="1165" y="73"/>
                </a:cubicBezTo>
                <a:cubicBezTo>
                  <a:pt x="1164" y="73"/>
                  <a:pt x="1163" y="73"/>
                  <a:pt x="1163" y="73"/>
                </a:cubicBezTo>
                <a:cubicBezTo>
                  <a:pt x="1162" y="73"/>
                  <a:pt x="1162" y="73"/>
                  <a:pt x="1162" y="74"/>
                </a:cubicBezTo>
                <a:cubicBezTo>
                  <a:pt x="1162" y="74"/>
                  <a:pt x="1161" y="74"/>
                  <a:pt x="1161" y="74"/>
                </a:cubicBezTo>
                <a:cubicBezTo>
                  <a:pt x="1161" y="74"/>
                  <a:pt x="1161" y="74"/>
                  <a:pt x="1161" y="74"/>
                </a:cubicBezTo>
                <a:cubicBezTo>
                  <a:pt x="1161" y="73"/>
                  <a:pt x="1161" y="73"/>
                  <a:pt x="1161" y="73"/>
                </a:cubicBezTo>
                <a:cubicBezTo>
                  <a:pt x="1161" y="73"/>
                  <a:pt x="1161" y="73"/>
                  <a:pt x="1161" y="73"/>
                </a:cubicBezTo>
                <a:cubicBezTo>
                  <a:pt x="1161" y="74"/>
                  <a:pt x="1161" y="74"/>
                  <a:pt x="1161" y="74"/>
                </a:cubicBezTo>
                <a:cubicBezTo>
                  <a:pt x="1160" y="74"/>
                  <a:pt x="1160" y="74"/>
                  <a:pt x="1160" y="74"/>
                </a:cubicBezTo>
                <a:cubicBezTo>
                  <a:pt x="1160" y="74"/>
                  <a:pt x="1160" y="74"/>
                  <a:pt x="1160" y="74"/>
                </a:cubicBezTo>
                <a:cubicBezTo>
                  <a:pt x="1160" y="75"/>
                  <a:pt x="1159" y="75"/>
                  <a:pt x="1159" y="75"/>
                </a:cubicBezTo>
                <a:cubicBezTo>
                  <a:pt x="1159" y="75"/>
                  <a:pt x="1158" y="76"/>
                  <a:pt x="1158" y="76"/>
                </a:cubicBezTo>
                <a:cubicBezTo>
                  <a:pt x="1158" y="76"/>
                  <a:pt x="1157" y="77"/>
                  <a:pt x="1157" y="77"/>
                </a:cubicBezTo>
                <a:cubicBezTo>
                  <a:pt x="1157" y="78"/>
                  <a:pt x="1157" y="78"/>
                  <a:pt x="1157" y="78"/>
                </a:cubicBezTo>
                <a:cubicBezTo>
                  <a:pt x="1157" y="78"/>
                  <a:pt x="1157" y="78"/>
                  <a:pt x="1157" y="78"/>
                </a:cubicBezTo>
                <a:cubicBezTo>
                  <a:pt x="1159" y="77"/>
                  <a:pt x="1162" y="76"/>
                  <a:pt x="1164" y="75"/>
                </a:cubicBezTo>
                <a:cubicBezTo>
                  <a:pt x="1165" y="74"/>
                  <a:pt x="1166" y="74"/>
                  <a:pt x="1168" y="73"/>
                </a:cubicBezTo>
                <a:close/>
                <a:moveTo>
                  <a:pt x="1163" y="125"/>
                </a:moveTo>
                <a:cubicBezTo>
                  <a:pt x="1163" y="125"/>
                  <a:pt x="1164" y="126"/>
                  <a:pt x="1164" y="126"/>
                </a:cubicBezTo>
                <a:cubicBezTo>
                  <a:pt x="1165" y="126"/>
                  <a:pt x="1165" y="127"/>
                  <a:pt x="1165" y="127"/>
                </a:cubicBezTo>
                <a:cubicBezTo>
                  <a:pt x="1165" y="127"/>
                  <a:pt x="1166" y="127"/>
                  <a:pt x="1166" y="127"/>
                </a:cubicBezTo>
                <a:cubicBezTo>
                  <a:pt x="1166" y="127"/>
                  <a:pt x="1166" y="127"/>
                  <a:pt x="1165" y="127"/>
                </a:cubicBezTo>
                <a:cubicBezTo>
                  <a:pt x="1165" y="126"/>
                  <a:pt x="1165" y="126"/>
                  <a:pt x="1165" y="125"/>
                </a:cubicBezTo>
                <a:cubicBezTo>
                  <a:pt x="1164" y="125"/>
                  <a:pt x="1164" y="125"/>
                  <a:pt x="1164" y="124"/>
                </a:cubicBezTo>
                <a:cubicBezTo>
                  <a:pt x="1164" y="124"/>
                  <a:pt x="1164" y="124"/>
                  <a:pt x="1163" y="124"/>
                </a:cubicBezTo>
                <a:cubicBezTo>
                  <a:pt x="1163" y="124"/>
                  <a:pt x="1163" y="124"/>
                  <a:pt x="1163" y="124"/>
                </a:cubicBezTo>
                <a:cubicBezTo>
                  <a:pt x="1163" y="124"/>
                  <a:pt x="1163" y="125"/>
                  <a:pt x="1163" y="125"/>
                </a:cubicBezTo>
                <a:close/>
                <a:moveTo>
                  <a:pt x="1144" y="131"/>
                </a:moveTo>
                <a:cubicBezTo>
                  <a:pt x="1144" y="131"/>
                  <a:pt x="1144" y="131"/>
                  <a:pt x="1144" y="131"/>
                </a:cubicBezTo>
                <a:cubicBezTo>
                  <a:pt x="1144" y="131"/>
                  <a:pt x="1145" y="131"/>
                  <a:pt x="1145" y="131"/>
                </a:cubicBezTo>
                <a:cubicBezTo>
                  <a:pt x="1145" y="131"/>
                  <a:pt x="1145" y="131"/>
                  <a:pt x="1145" y="131"/>
                </a:cubicBezTo>
                <a:cubicBezTo>
                  <a:pt x="1146" y="132"/>
                  <a:pt x="1146" y="132"/>
                  <a:pt x="1146" y="132"/>
                </a:cubicBezTo>
                <a:cubicBezTo>
                  <a:pt x="1146" y="132"/>
                  <a:pt x="1147" y="132"/>
                  <a:pt x="1147" y="132"/>
                </a:cubicBezTo>
                <a:cubicBezTo>
                  <a:pt x="1147" y="132"/>
                  <a:pt x="1147" y="132"/>
                  <a:pt x="1146" y="131"/>
                </a:cubicBezTo>
                <a:cubicBezTo>
                  <a:pt x="1146" y="131"/>
                  <a:pt x="1146" y="131"/>
                  <a:pt x="1146" y="131"/>
                </a:cubicBezTo>
                <a:cubicBezTo>
                  <a:pt x="1145" y="130"/>
                  <a:pt x="1145" y="130"/>
                  <a:pt x="1144" y="131"/>
                </a:cubicBezTo>
                <a:cubicBezTo>
                  <a:pt x="1144" y="131"/>
                  <a:pt x="1144" y="131"/>
                  <a:pt x="1144" y="131"/>
                </a:cubicBezTo>
                <a:close/>
                <a:moveTo>
                  <a:pt x="1129" y="142"/>
                </a:moveTo>
                <a:cubicBezTo>
                  <a:pt x="1130" y="142"/>
                  <a:pt x="1130" y="143"/>
                  <a:pt x="1130" y="143"/>
                </a:cubicBezTo>
                <a:cubicBezTo>
                  <a:pt x="1130" y="143"/>
                  <a:pt x="1130" y="143"/>
                  <a:pt x="1131" y="143"/>
                </a:cubicBezTo>
                <a:cubicBezTo>
                  <a:pt x="1132" y="143"/>
                  <a:pt x="1132" y="144"/>
                  <a:pt x="1133" y="145"/>
                </a:cubicBezTo>
                <a:cubicBezTo>
                  <a:pt x="1133" y="145"/>
                  <a:pt x="1133" y="145"/>
                  <a:pt x="1133" y="145"/>
                </a:cubicBezTo>
                <a:cubicBezTo>
                  <a:pt x="1134" y="145"/>
                  <a:pt x="1134" y="146"/>
                  <a:pt x="1134" y="146"/>
                </a:cubicBezTo>
                <a:cubicBezTo>
                  <a:pt x="1134" y="146"/>
                  <a:pt x="1134" y="146"/>
                  <a:pt x="1135" y="146"/>
                </a:cubicBezTo>
                <a:cubicBezTo>
                  <a:pt x="1135" y="145"/>
                  <a:pt x="1136" y="145"/>
                  <a:pt x="1136" y="145"/>
                </a:cubicBezTo>
                <a:cubicBezTo>
                  <a:pt x="1137" y="145"/>
                  <a:pt x="1138" y="145"/>
                  <a:pt x="1139" y="145"/>
                </a:cubicBezTo>
                <a:cubicBezTo>
                  <a:pt x="1139" y="145"/>
                  <a:pt x="1139" y="145"/>
                  <a:pt x="1139" y="145"/>
                </a:cubicBezTo>
                <a:cubicBezTo>
                  <a:pt x="1139" y="145"/>
                  <a:pt x="1138" y="145"/>
                  <a:pt x="1138" y="145"/>
                </a:cubicBezTo>
                <a:cubicBezTo>
                  <a:pt x="1137" y="144"/>
                  <a:pt x="1137" y="144"/>
                  <a:pt x="1137" y="144"/>
                </a:cubicBezTo>
                <a:cubicBezTo>
                  <a:pt x="1136" y="144"/>
                  <a:pt x="1136" y="144"/>
                  <a:pt x="1135" y="144"/>
                </a:cubicBezTo>
                <a:cubicBezTo>
                  <a:pt x="1135" y="144"/>
                  <a:pt x="1134" y="144"/>
                  <a:pt x="1134" y="143"/>
                </a:cubicBezTo>
                <a:cubicBezTo>
                  <a:pt x="1133" y="143"/>
                  <a:pt x="1133" y="143"/>
                  <a:pt x="1133" y="143"/>
                </a:cubicBezTo>
                <a:cubicBezTo>
                  <a:pt x="1133" y="143"/>
                  <a:pt x="1132" y="143"/>
                  <a:pt x="1132" y="143"/>
                </a:cubicBezTo>
                <a:cubicBezTo>
                  <a:pt x="1132" y="143"/>
                  <a:pt x="1131" y="142"/>
                  <a:pt x="1131" y="142"/>
                </a:cubicBezTo>
                <a:lnTo>
                  <a:pt x="1129" y="142"/>
                </a:lnTo>
                <a:close/>
                <a:moveTo>
                  <a:pt x="1081" y="178"/>
                </a:moveTo>
                <a:cubicBezTo>
                  <a:pt x="1081" y="178"/>
                  <a:pt x="1081" y="178"/>
                  <a:pt x="1081" y="178"/>
                </a:cubicBezTo>
                <a:cubicBezTo>
                  <a:pt x="1082" y="177"/>
                  <a:pt x="1083" y="176"/>
                  <a:pt x="1084" y="175"/>
                </a:cubicBezTo>
                <a:cubicBezTo>
                  <a:pt x="1084" y="175"/>
                  <a:pt x="1084" y="174"/>
                  <a:pt x="1085" y="174"/>
                </a:cubicBezTo>
                <a:cubicBezTo>
                  <a:pt x="1085" y="173"/>
                  <a:pt x="1085" y="173"/>
                  <a:pt x="1085" y="172"/>
                </a:cubicBezTo>
                <a:cubicBezTo>
                  <a:pt x="1086" y="171"/>
                  <a:pt x="1086" y="171"/>
                  <a:pt x="1087" y="170"/>
                </a:cubicBezTo>
                <a:cubicBezTo>
                  <a:pt x="1087" y="170"/>
                  <a:pt x="1087" y="170"/>
                  <a:pt x="1087" y="170"/>
                </a:cubicBezTo>
                <a:cubicBezTo>
                  <a:pt x="1086" y="170"/>
                  <a:pt x="1086" y="170"/>
                  <a:pt x="1086" y="170"/>
                </a:cubicBezTo>
                <a:cubicBezTo>
                  <a:pt x="1085" y="171"/>
                  <a:pt x="1085" y="172"/>
                  <a:pt x="1084" y="173"/>
                </a:cubicBezTo>
                <a:cubicBezTo>
                  <a:pt x="1084" y="173"/>
                  <a:pt x="1084" y="173"/>
                  <a:pt x="1084" y="173"/>
                </a:cubicBezTo>
                <a:cubicBezTo>
                  <a:pt x="1084" y="174"/>
                  <a:pt x="1083" y="175"/>
                  <a:pt x="1083" y="175"/>
                </a:cubicBezTo>
                <a:cubicBezTo>
                  <a:pt x="1082" y="176"/>
                  <a:pt x="1082" y="176"/>
                  <a:pt x="1082" y="176"/>
                </a:cubicBezTo>
                <a:cubicBezTo>
                  <a:pt x="1081" y="177"/>
                  <a:pt x="1081" y="177"/>
                  <a:pt x="1081" y="178"/>
                </a:cubicBezTo>
                <a:cubicBezTo>
                  <a:pt x="1081" y="178"/>
                  <a:pt x="1081" y="178"/>
                  <a:pt x="1081" y="178"/>
                </a:cubicBezTo>
                <a:close/>
                <a:moveTo>
                  <a:pt x="1081" y="193"/>
                </a:moveTo>
                <a:cubicBezTo>
                  <a:pt x="1081" y="193"/>
                  <a:pt x="1081" y="193"/>
                  <a:pt x="1081" y="193"/>
                </a:cubicBezTo>
                <a:cubicBezTo>
                  <a:pt x="1081" y="195"/>
                  <a:pt x="1081" y="196"/>
                  <a:pt x="1081" y="197"/>
                </a:cubicBezTo>
                <a:cubicBezTo>
                  <a:pt x="1081" y="197"/>
                  <a:pt x="1082" y="196"/>
                  <a:pt x="1082" y="196"/>
                </a:cubicBezTo>
                <a:cubicBezTo>
                  <a:pt x="1083" y="196"/>
                  <a:pt x="1083" y="196"/>
                  <a:pt x="1083" y="196"/>
                </a:cubicBezTo>
                <a:cubicBezTo>
                  <a:pt x="1084" y="195"/>
                  <a:pt x="1085" y="194"/>
                  <a:pt x="1086" y="193"/>
                </a:cubicBezTo>
                <a:cubicBezTo>
                  <a:pt x="1086" y="193"/>
                  <a:pt x="1086" y="193"/>
                  <a:pt x="1087" y="193"/>
                </a:cubicBezTo>
                <a:cubicBezTo>
                  <a:pt x="1087" y="193"/>
                  <a:pt x="1088" y="194"/>
                  <a:pt x="1089" y="194"/>
                </a:cubicBezTo>
                <a:cubicBezTo>
                  <a:pt x="1091" y="195"/>
                  <a:pt x="1091" y="197"/>
                  <a:pt x="1091" y="198"/>
                </a:cubicBezTo>
                <a:cubicBezTo>
                  <a:pt x="1091" y="198"/>
                  <a:pt x="1090" y="198"/>
                  <a:pt x="1090" y="198"/>
                </a:cubicBezTo>
                <a:cubicBezTo>
                  <a:pt x="1091" y="198"/>
                  <a:pt x="1091" y="198"/>
                  <a:pt x="1091" y="198"/>
                </a:cubicBezTo>
                <a:cubicBezTo>
                  <a:pt x="1091" y="198"/>
                  <a:pt x="1091" y="198"/>
                  <a:pt x="1091" y="198"/>
                </a:cubicBezTo>
                <a:cubicBezTo>
                  <a:pt x="1092" y="197"/>
                  <a:pt x="1092" y="197"/>
                  <a:pt x="1093" y="197"/>
                </a:cubicBezTo>
                <a:cubicBezTo>
                  <a:pt x="1093" y="197"/>
                  <a:pt x="1093" y="197"/>
                  <a:pt x="1093" y="197"/>
                </a:cubicBezTo>
                <a:cubicBezTo>
                  <a:pt x="1094" y="197"/>
                  <a:pt x="1095" y="197"/>
                  <a:pt x="1095" y="197"/>
                </a:cubicBezTo>
                <a:cubicBezTo>
                  <a:pt x="1096" y="197"/>
                  <a:pt x="1098" y="197"/>
                  <a:pt x="1098" y="197"/>
                </a:cubicBezTo>
                <a:cubicBezTo>
                  <a:pt x="1098" y="197"/>
                  <a:pt x="1098" y="197"/>
                  <a:pt x="1098" y="197"/>
                </a:cubicBezTo>
                <a:cubicBezTo>
                  <a:pt x="1098" y="197"/>
                  <a:pt x="1098" y="197"/>
                  <a:pt x="1098" y="197"/>
                </a:cubicBezTo>
                <a:cubicBezTo>
                  <a:pt x="1097" y="196"/>
                  <a:pt x="1096" y="196"/>
                  <a:pt x="1095" y="196"/>
                </a:cubicBezTo>
                <a:cubicBezTo>
                  <a:pt x="1095" y="196"/>
                  <a:pt x="1094" y="196"/>
                  <a:pt x="1094" y="196"/>
                </a:cubicBezTo>
                <a:cubicBezTo>
                  <a:pt x="1094" y="196"/>
                  <a:pt x="1094" y="196"/>
                  <a:pt x="1093" y="196"/>
                </a:cubicBezTo>
                <a:cubicBezTo>
                  <a:pt x="1091" y="196"/>
                  <a:pt x="1090" y="195"/>
                  <a:pt x="1089" y="194"/>
                </a:cubicBezTo>
                <a:cubicBezTo>
                  <a:pt x="1088" y="194"/>
                  <a:pt x="1088" y="193"/>
                  <a:pt x="1088" y="193"/>
                </a:cubicBezTo>
                <a:cubicBezTo>
                  <a:pt x="1087" y="192"/>
                  <a:pt x="1086" y="191"/>
                  <a:pt x="1085" y="190"/>
                </a:cubicBezTo>
                <a:cubicBezTo>
                  <a:pt x="1085" y="189"/>
                  <a:pt x="1085" y="187"/>
                  <a:pt x="1085" y="186"/>
                </a:cubicBezTo>
                <a:cubicBezTo>
                  <a:pt x="1085" y="187"/>
                  <a:pt x="1085" y="187"/>
                  <a:pt x="1085" y="187"/>
                </a:cubicBezTo>
                <a:cubicBezTo>
                  <a:pt x="1084" y="189"/>
                  <a:pt x="1083" y="190"/>
                  <a:pt x="1084" y="190"/>
                </a:cubicBezTo>
                <a:cubicBezTo>
                  <a:pt x="1085" y="191"/>
                  <a:pt x="1085" y="192"/>
                  <a:pt x="1085" y="193"/>
                </a:cubicBezTo>
                <a:cubicBezTo>
                  <a:pt x="1085" y="193"/>
                  <a:pt x="1084" y="194"/>
                  <a:pt x="1084" y="194"/>
                </a:cubicBezTo>
                <a:cubicBezTo>
                  <a:pt x="1083" y="194"/>
                  <a:pt x="1082" y="194"/>
                  <a:pt x="1082" y="194"/>
                </a:cubicBezTo>
                <a:cubicBezTo>
                  <a:pt x="1081" y="194"/>
                  <a:pt x="1081" y="193"/>
                  <a:pt x="1081" y="193"/>
                </a:cubicBezTo>
                <a:close/>
                <a:moveTo>
                  <a:pt x="1074" y="153"/>
                </a:moveTo>
                <a:cubicBezTo>
                  <a:pt x="1074" y="153"/>
                  <a:pt x="1075" y="152"/>
                  <a:pt x="1075" y="152"/>
                </a:cubicBezTo>
                <a:cubicBezTo>
                  <a:pt x="1075" y="152"/>
                  <a:pt x="1075" y="152"/>
                  <a:pt x="1075" y="152"/>
                </a:cubicBezTo>
                <a:cubicBezTo>
                  <a:pt x="1075" y="152"/>
                  <a:pt x="1075" y="152"/>
                  <a:pt x="1075" y="152"/>
                </a:cubicBezTo>
                <a:cubicBezTo>
                  <a:pt x="1075" y="152"/>
                  <a:pt x="1075" y="152"/>
                  <a:pt x="1074" y="152"/>
                </a:cubicBezTo>
                <a:cubicBezTo>
                  <a:pt x="1073" y="153"/>
                  <a:pt x="1073" y="153"/>
                  <a:pt x="1073" y="153"/>
                </a:cubicBezTo>
                <a:cubicBezTo>
                  <a:pt x="1072" y="154"/>
                  <a:pt x="1072" y="155"/>
                  <a:pt x="1071" y="156"/>
                </a:cubicBezTo>
                <a:cubicBezTo>
                  <a:pt x="1071" y="156"/>
                  <a:pt x="1071" y="156"/>
                  <a:pt x="1071" y="157"/>
                </a:cubicBezTo>
                <a:cubicBezTo>
                  <a:pt x="1071" y="157"/>
                  <a:pt x="1070" y="158"/>
                  <a:pt x="1070" y="158"/>
                </a:cubicBezTo>
                <a:cubicBezTo>
                  <a:pt x="1070" y="159"/>
                  <a:pt x="1070" y="159"/>
                  <a:pt x="1070" y="159"/>
                </a:cubicBezTo>
                <a:cubicBezTo>
                  <a:pt x="1070" y="159"/>
                  <a:pt x="1070" y="159"/>
                  <a:pt x="1070" y="159"/>
                </a:cubicBezTo>
                <a:cubicBezTo>
                  <a:pt x="1071" y="158"/>
                  <a:pt x="1071" y="157"/>
                  <a:pt x="1072" y="157"/>
                </a:cubicBezTo>
                <a:cubicBezTo>
                  <a:pt x="1072" y="156"/>
                  <a:pt x="1073" y="156"/>
                  <a:pt x="1073" y="155"/>
                </a:cubicBezTo>
                <a:cubicBezTo>
                  <a:pt x="1073" y="154"/>
                  <a:pt x="1074" y="153"/>
                  <a:pt x="1074" y="153"/>
                </a:cubicBezTo>
                <a:close/>
                <a:moveTo>
                  <a:pt x="1070" y="211"/>
                </a:moveTo>
                <a:cubicBezTo>
                  <a:pt x="1070" y="211"/>
                  <a:pt x="1070" y="211"/>
                  <a:pt x="1070" y="211"/>
                </a:cubicBezTo>
                <a:cubicBezTo>
                  <a:pt x="1069" y="210"/>
                  <a:pt x="1069" y="208"/>
                  <a:pt x="1069" y="207"/>
                </a:cubicBezTo>
                <a:cubicBezTo>
                  <a:pt x="1069" y="207"/>
                  <a:pt x="1069" y="207"/>
                  <a:pt x="1069" y="207"/>
                </a:cubicBezTo>
                <a:cubicBezTo>
                  <a:pt x="1069" y="208"/>
                  <a:pt x="1069" y="209"/>
                  <a:pt x="1070" y="211"/>
                </a:cubicBezTo>
                <a:close/>
                <a:moveTo>
                  <a:pt x="1063" y="211"/>
                </a:moveTo>
                <a:cubicBezTo>
                  <a:pt x="1063" y="211"/>
                  <a:pt x="1063" y="211"/>
                  <a:pt x="1063" y="211"/>
                </a:cubicBezTo>
                <a:cubicBezTo>
                  <a:pt x="1063" y="211"/>
                  <a:pt x="1063" y="211"/>
                  <a:pt x="1063" y="211"/>
                </a:cubicBezTo>
                <a:cubicBezTo>
                  <a:pt x="1063" y="210"/>
                  <a:pt x="1063" y="209"/>
                  <a:pt x="1063" y="209"/>
                </a:cubicBezTo>
                <a:cubicBezTo>
                  <a:pt x="1063" y="209"/>
                  <a:pt x="1063" y="209"/>
                  <a:pt x="1063" y="209"/>
                </a:cubicBezTo>
                <a:cubicBezTo>
                  <a:pt x="1062" y="209"/>
                  <a:pt x="1062" y="210"/>
                  <a:pt x="1063" y="211"/>
                </a:cubicBezTo>
                <a:close/>
                <a:moveTo>
                  <a:pt x="1085" y="236"/>
                </a:moveTo>
                <a:cubicBezTo>
                  <a:pt x="1085" y="236"/>
                  <a:pt x="1085" y="236"/>
                  <a:pt x="1085" y="236"/>
                </a:cubicBezTo>
                <a:cubicBezTo>
                  <a:pt x="1085" y="236"/>
                  <a:pt x="1085" y="236"/>
                  <a:pt x="1086" y="236"/>
                </a:cubicBezTo>
                <a:cubicBezTo>
                  <a:pt x="1086" y="237"/>
                  <a:pt x="1086" y="237"/>
                  <a:pt x="1087" y="237"/>
                </a:cubicBezTo>
                <a:cubicBezTo>
                  <a:pt x="1088" y="237"/>
                  <a:pt x="1088" y="236"/>
                  <a:pt x="1089" y="236"/>
                </a:cubicBezTo>
                <a:cubicBezTo>
                  <a:pt x="1089" y="235"/>
                  <a:pt x="1089" y="235"/>
                  <a:pt x="1089" y="234"/>
                </a:cubicBezTo>
                <a:cubicBezTo>
                  <a:pt x="1089" y="234"/>
                  <a:pt x="1089" y="233"/>
                  <a:pt x="1090" y="233"/>
                </a:cubicBezTo>
                <a:cubicBezTo>
                  <a:pt x="1091" y="232"/>
                  <a:pt x="1092" y="231"/>
                  <a:pt x="1092" y="230"/>
                </a:cubicBezTo>
                <a:cubicBezTo>
                  <a:pt x="1092" y="230"/>
                  <a:pt x="1092" y="230"/>
                  <a:pt x="1092" y="229"/>
                </a:cubicBezTo>
                <a:cubicBezTo>
                  <a:pt x="1092" y="229"/>
                  <a:pt x="1092" y="229"/>
                  <a:pt x="1092" y="229"/>
                </a:cubicBezTo>
                <a:cubicBezTo>
                  <a:pt x="1092" y="228"/>
                  <a:pt x="1092" y="228"/>
                  <a:pt x="1092" y="228"/>
                </a:cubicBezTo>
                <a:cubicBezTo>
                  <a:pt x="1092" y="228"/>
                  <a:pt x="1092" y="228"/>
                  <a:pt x="1092" y="228"/>
                </a:cubicBezTo>
                <a:cubicBezTo>
                  <a:pt x="1092" y="228"/>
                  <a:pt x="1092" y="228"/>
                  <a:pt x="1092" y="227"/>
                </a:cubicBezTo>
                <a:cubicBezTo>
                  <a:pt x="1091" y="227"/>
                  <a:pt x="1091" y="227"/>
                  <a:pt x="1090" y="227"/>
                </a:cubicBezTo>
                <a:cubicBezTo>
                  <a:pt x="1088" y="227"/>
                  <a:pt x="1086" y="229"/>
                  <a:pt x="1085" y="229"/>
                </a:cubicBezTo>
                <a:cubicBezTo>
                  <a:pt x="1085" y="230"/>
                  <a:pt x="1084" y="230"/>
                  <a:pt x="1084" y="230"/>
                </a:cubicBezTo>
                <a:cubicBezTo>
                  <a:pt x="1084" y="230"/>
                  <a:pt x="1083" y="231"/>
                  <a:pt x="1083" y="232"/>
                </a:cubicBezTo>
                <a:cubicBezTo>
                  <a:pt x="1082" y="232"/>
                  <a:pt x="1082" y="233"/>
                  <a:pt x="1082" y="234"/>
                </a:cubicBezTo>
                <a:cubicBezTo>
                  <a:pt x="1082" y="234"/>
                  <a:pt x="1082" y="234"/>
                  <a:pt x="1082" y="234"/>
                </a:cubicBezTo>
                <a:cubicBezTo>
                  <a:pt x="1082" y="235"/>
                  <a:pt x="1083" y="236"/>
                  <a:pt x="1083" y="236"/>
                </a:cubicBezTo>
                <a:cubicBezTo>
                  <a:pt x="1084" y="236"/>
                  <a:pt x="1084" y="236"/>
                  <a:pt x="1085" y="236"/>
                </a:cubicBezTo>
                <a:close/>
                <a:moveTo>
                  <a:pt x="933" y="117"/>
                </a:moveTo>
                <a:cubicBezTo>
                  <a:pt x="934" y="118"/>
                  <a:pt x="934" y="118"/>
                  <a:pt x="934" y="119"/>
                </a:cubicBezTo>
                <a:cubicBezTo>
                  <a:pt x="934" y="121"/>
                  <a:pt x="935" y="122"/>
                  <a:pt x="937" y="122"/>
                </a:cubicBezTo>
                <a:cubicBezTo>
                  <a:pt x="937" y="122"/>
                  <a:pt x="937" y="122"/>
                  <a:pt x="937" y="122"/>
                </a:cubicBezTo>
                <a:cubicBezTo>
                  <a:pt x="937" y="122"/>
                  <a:pt x="938" y="122"/>
                  <a:pt x="938" y="122"/>
                </a:cubicBezTo>
                <a:cubicBezTo>
                  <a:pt x="939" y="121"/>
                  <a:pt x="939" y="121"/>
                  <a:pt x="939" y="121"/>
                </a:cubicBezTo>
                <a:cubicBezTo>
                  <a:pt x="939" y="121"/>
                  <a:pt x="939" y="121"/>
                  <a:pt x="939" y="121"/>
                </a:cubicBezTo>
                <a:cubicBezTo>
                  <a:pt x="940" y="121"/>
                  <a:pt x="940" y="121"/>
                  <a:pt x="940" y="121"/>
                </a:cubicBezTo>
                <a:cubicBezTo>
                  <a:pt x="941" y="122"/>
                  <a:pt x="941" y="122"/>
                  <a:pt x="942" y="122"/>
                </a:cubicBezTo>
                <a:cubicBezTo>
                  <a:pt x="943" y="122"/>
                  <a:pt x="943" y="122"/>
                  <a:pt x="943" y="122"/>
                </a:cubicBezTo>
                <a:cubicBezTo>
                  <a:pt x="943" y="122"/>
                  <a:pt x="943" y="122"/>
                  <a:pt x="943" y="122"/>
                </a:cubicBezTo>
                <a:cubicBezTo>
                  <a:pt x="944" y="121"/>
                  <a:pt x="944" y="121"/>
                  <a:pt x="944" y="121"/>
                </a:cubicBezTo>
                <a:cubicBezTo>
                  <a:pt x="944" y="121"/>
                  <a:pt x="945" y="121"/>
                  <a:pt x="945" y="121"/>
                </a:cubicBezTo>
                <a:cubicBezTo>
                  <a:pt x="945" y="122"/>
                  <a:pt x="946" y="122"/>
                  <a:pt x="947" y="122"/>
                </a:cubicBezTo>
                <a:cubicBezTo>
                  <a:pt x="947" y="122"/>
                  <a:pt x="947" y="122"/>
                  <a:pt x="948" y="122"/>
                </a:cubicBezTo>
                <a:cubicBezTo>
                  <a:pt x="948" y="122"/>
                  <a:pt x="948" y="122"/>
                  <a:pt x="949" y="122"/>
                </a:cubicBezTo>
                <a:cubicBezTo>
                  <a:pt x="948" y="122"/>
                  <a:pt x="948" y="123"/>
                  <a:pt x="948" y="123"/>
                </a:cubicBezTo>
                <a:cubicBezTo>
                  <a:pt x="948" y="123"/>
                  <a:pt x="947" y="125"/>
                  <a:pt x="948" y="126"/>
                </a:cubicBezTo>
                <a:cubicBezTo>
                  <a:pt x="948" y="126"/>
                  <a:pt x="948" y="127"/>
                  <a:pt x="949" y="127"/>
                </a:cubicBezTo>
                <a:cubicBezTo>
                  <a:pt x="949" y="127"/>
                  <a:pt x="950" y="127"/>
                  <a:pt x="951" y="127"/>
                </a:cubicBezTo>
                <a:cubicBezTo>
                  <a:pt x="951" y="127"/>
                  <a:pt x="951" y="127"/>
                  <a:pt x="951" y="127"/>
                </a:cubicBezTo>
                <a:cubicBezTo>
                  <a:pt x="951" y="127"/>
                  <a:pt x="951" y="127"/>
                  <a:pt x="951" y="127"/>
                </a:cubicBezTo>
                <a:cubicBezTo>
                  <a:pt x="952" y="127"/>
                  <a:pt x="952" y="128"/>
                  <a:pt x="952" y="128"/>
                </a:cubicBezTo>
                <a:cubicBezTo>
                  <a:pt x="952" y="128"/>
                  <a:pt x="952" y="128"/>
                  <a:pt x="952" y="128"/>
                </a:cubicBezTo>
                <a:cubicBezTo>
                  <a:pt x="953" y="129"/>
                  <a:pt x="953" y="129"/>
                  <a:pt x="954" y="129"/>
                </a:cubicBezTo>
                <a:cubicBezTo>
                  <a:pt x="954" y="129"/>
                  <a:pt x="954" y="129"/>
                  <a:pt x="954" y="129"/>
                </a:cubicBezTo>
                <a:cubicBezTo>
                  <a:pt x="954" y="130"/>
                  <a:pt x="954" y="132"/>
                  <a:pt x="956" y="132"/>
                </a:cubicBezTo>
                <a:cubicBezTo>
                  <a:pt x="956" y="132"/>
                  <a:pt x="956" y="132"/>
                  <a:pt x="956" y="132"/>
                </a:cubicBezTo>
                <a:cubicBezTo>
                  <a:pt x="956" y="131"/>
                  <a:pt x="956" y="131"/>
                  <a:pt x="956" y="131"/>
                </a:cubicBezTo>
                <a:cubicBezTo>
                  <a:pt x="956" y="131"/>
                  <a:pt x="957" y="131"/>
                  <a:pt x="957" y="131"/>
                </a:cubicBezTo>
                <a:cubicBezTo>
                  <a:pt x="957" y="132"/>
                  <a:pt x="957" y="132"/>
                  <a:pt x="957" y="132"/>
                </a:cubicBezTo>
                <a:cubicBezTo>
                  <a:pt x="956" y="132"/>
                  <a:pt x="956" y="132"/>
                  <a:pt x="956" y="132"/>
                </a:cubicBezTo>
                <a:cubicBezTo>
                  <a:pt x="956" y="132"/>
                  <a:pt x="956" y="133"/>
                  <a:pt x="956" y="133"/>
                </a:cubicBezTo>
                <a:cubicBezTo>
                  <a:pt x="956" y="134"/>
                  <a:pt x="956" y="134"/>
                  <a:pt x="956" y="135"/>
                </a:cubicBezTo>
                <a:cubicBezTo>
                  <a:pt x="956" y="135"/>
                  <a:pt x="956" y="135"/>
                  <a:pt x="956" y="135"/>
                </a:cubicBezTo>
                <a:cubicBezTo>
                  <a:pt x="956" y="136"/>
                  <a:pt x="956" y="136"/>
                  <a:pt x="956" y="137"/>
                </a:cubicBezTo>
                <a:cubicBezTo>
                  <a:pt x="956" y="137"/>
                  <a:pt x="956" y="137"/>
                  <a:pt x="956" y="137"/>
                </a:cubicBezTo>
                <a:cubicBezTo>
                  <a:pt x="955" y="139"/>
                  <a:pt x="954" y="140"/>
                  <a:pt x="954" y="142"/>
                </a:cubicBezTo>
                <a:cubicBezTo>
                  <a:pt x="954" y="142"/>
                  <a:pt x="954" y="142"/>
                  <a:pt x="954" y="143"/>
                </a:cubicBezTo>
                <a:cubicBezTo>
                  <a:pt x="954" y="144"/>
                  <a:pt x="954" y="145"/>
                  <a:pt x="955" y="146"/>
                </a:cubicBezTo>
                <a:cubicBezTo>
                  <a:pt x="955" y="146"/>
                  <a:pt x="955" y="146"/>
                  <a:pt x="955" y="146"/>
                </a:cubicBezTo>
                <a:cubicBezTo>
                  <a:pt x="956" y="147"/>
                  <a:pt x="956" y="147"/>
                  <a:pt x="956" y="147"/>
                </a:cubicBezTo>
                <a:cubicBezTo>
                  <a:pt x="956" y="147"/>
                  <a:pt x="956" y="147"/>
                  <a:pt x="956" y="147"/>
                </a:cubicBezTo>
                <a:cubicBezTo>
                  <a:pt x="957" y="148"/>
                  <a:pt x="957" y="148"/>
                  <a:pt x="958" y="148"/>
                </a:cubicBezTo>
                <a:cubicBezTo>
                  <a:pt x="959" y="148"/>
                  <a:pt x="959" y="148"/>
                  <a:pt x="960" y="148"/>
                </a:cubicBezTo>
                <a:cubicBezTo>
                  <a:pt x="960" y="148"/>
                  <a:pt x="960" y="148"/>
                  <a:pt x="960" y="148"/>
                </a:cubicBezTo>
                <a:cubicBezTo>
                  <a:pt x="960" y="148"/>
                  <a:pt x="961" y="148"/>
                  <a:pt x="961" y="149"/>
                </a:cubicBezTo>
                <a:cubicBezTo>
                  <a:pt x="961" y="149"/>
                  <a:pt x="962" y="149"/>
                  <a:pt x="962" y="149"/>
                </a:cubicBezTo>
                <a:cubicBezTo>
                  <a:pt x="963" y="149"/>
                  <a:pt x="964" y="148"/>
                  <a:pt x="965" y="147"/>
                </a:cubicBezTo>
                <a:cubicBezTo>
                  <a:pt x="965" y="147"/>
                  <a:pt x="965" y="146"/>
                  <a:pt x="965" y="146"/>
                </a:cubicBezTo>
                <a:cubicBezTo>
                  <a:pt x="965" y="145"/>
                  <a:pt x="966" y="145"/>
                  <a:pt x="966" y="145"/>
                </a:cubicBezTo>
                <a:cubicBezTo>
                  <a:pt x="966" y="144"/>
                  <a:pt x="966" y="144"/>
                  <a:pt x="967" y="144"/>
                </a:cubicBezTo>
                <a:cubicBezTo>
                  <a:pt x="967" y="144"/>
                  <a:pt x="967" y="143"/>
                  <a:pt x="968" y="143"/>
                </a:cubicBezTo>
                <a:cubicBezTo>
                  <a:pt x="969" y="142"/>
                  <a:pt x="970" y="140"/>
                  <a:pt x="969" y="138"/>
                </a:cubicBezTo>
                <a:cubicBezTo>
                  <a:pt x="969" y="138"/>
                  <a:pt x="970" y="137"/>
                  <a:pt x="970" y="136"/>
                </a:cubicBezTo>
                <a:cubicBezTo>
                  <a:pt x="970" y="136"/>
                  <a:pt x="970" y="136"/>
                  <a:pt x="970" y="136"/>
                </a:cubicBezTo>
                <a:cubicBezTo>
                  <a:pt x="971" y="135"/>
                  <a:pt x="971" y="135"/>
                  <a:pt x="971" y="134"/>
                </a:cubicBezTo>
                <a:cubicBezTo>
                  <a:pt x="971" y="133"/>
                  <a:pt x="971" y="132"/>
                  <a:pt x="971" y="131"/>
                </a:cubicBezTo>
                <a:cubicBezTo>
                  <a:pt x="971" y="130"/>
                  <a:pt x="971" y="130"/>
                  <a:pt x="971" y="129"/>
                </a:cubicBezTo>
                <a:cubicBezTo>
                  <a:pt x="972" y="129"/>
                  <a:pt x="972" y="128"/>
                  <a:pt x="973" y="128"/>
                </a:cubicBezTo>
                <a:cubicBezTo>
                  <a:pt x="973" y="127"/>
                  <a:pt x="974" y="126"/>
                  <a:pt x="975" y="126"/>
                </a:cubicBezTo>
                <a:cubicBezTo>
                  <a:pt x="976" y="125"/>
                  <a:pt x="977" y="124"/>
                  <a:pt x="977" y="121"/>
                </a:cubicBezTo>
                <a:cubicBezTo>
                  <a:pt x="977" y="121"/>
                  <a:pt x="977" y="121"/>
                  <a:pt x="977" y="121"/>
                </a:cubicBezTo>
                <a:cubicBezTo>
                  <a:pt x="977" y="120"/>
                  <a:pt x="977" y="119"/>
                  <a:pt x="977" y="119"/>
                </a:cubicBezTo>
                <a:cubicBezTo>
                  <a:pt x="978" y="119"/>
                  <a:pt x="978" y="119"/>
                  <a:pt x="978" y="118"/>
                </a:cubicBezTo>
                <a:cubicBezTo>
                  <a:pt x="978" y="118"/>
                  <a:pt x="979" y="118"/>
                  <a:pt x="979" y="117"/>
                </a:cubicBezTo>
                <a:cubicBezTo>
                  <a:pt x="979" y="117"/>
                  <a:pt x="979" y="116"/>
                  <a:pt x="979" y="115"/>
                </a:cubicBezTo>
                <a:cubicBezTo>
                  <a:pt x="979" y="115"/>
                  <a:pt x="979" y="115"/>
                  <a:pt x="979" y="115"/>
                </a:cubicBezTo>
                <a:cubicBezTo>
                  <a:pt x="979" y="114"/>
                  <a:pt x="979" y="113"/>
                  <a:pt x="979" y="113"/>
                </a:cubicBezTo>
                <a:cubicBezTo>
                  <a:pt x="979" y="112"/>
                  <a:pt x="978" y="110"/>
                  <a:pt x="976" y="109"/>
                </a:cubicBezTo>
                <a:cubicBezTo>
                  <a:pt x="975" y="109"/>
                  <a:pt x="974" y="109"/>
                  <a:pt x="974" y="109"/>
                </a:cubicBezTo>
                <a:cubicBezTo>
                  <a:pt x="973" y="108"/>
                  <a:pt x="973" y="108"/>
                  <a:pt x="973" y="108"/>
                </a:cubicBezTo>
                <a:cubicBezTo>
                  <a:pt x="973" y="108"/>
                  <a:pt x="972" y="108"/>
                  <a:pt x="972" y="108"/>
                </a:cubicBezTo>
                <a:cubicBezTo>
                  <a:pt x="972" y="108"/>
                  <a:pt x="972" y="108"/>
                  <a:pt x="972" y="108"/>
                </a:cubicBezTo>
                <a:cubicBezTo>
                  <a:pt x="972" y="108"/>
                  <a:pt x="972" y="108"/>
                  <a:pt x="972" y="108"/>
                </a:cubicBezTo>
                <a:cubicBezTo>
                  <a:pt x="972" y="107"/>
                  <a:pt x="972" y="107"/>
                  <a:pt x="972" y="107"/>
                </a:cubicBezTo>
                <a:cubicBezTo>
                  <a:pt x="973" y="107"/>
                  <a:pt x="975" y="106"/>
                  <a:pt x="975" y="104"/>
                </a:cubicBezTo>
                <a:cubicBezTo>
                  <a:pt x="974" y="104"/>
                  <a:pt x="974" y="103"/>
                  <a:pt x="974" y="102"/>
                </a:cubicBezTo>
                <a:cubicBezTo>
                  <a:pt x="974" y="102"/>
                  <a:pt x="974" y="101"/>
                  <a:pt x="973" y="101"/>
                </a:cubicBezTo>
                <a:cubicBezTo>
                  <a:pt x="973" y="101"/>
                  <a:pt x="973" y="101"/>
                  <a:pt x="973" y="101"/>
                </a:cubicBezTo>
                <a:cubicBezTo>
                  <a:pt x="973" y="101"/>
                  <a:pt x="973" y="100"/>
                  <a:pt x="973" y="100"/>
                </a:cubicBezTo>
                <a:cubicBezTo>
                  <a:pt x="974" y="100"/>
                  <a:pt x="974" y="99"/>
                  <a:pt x="974" y="99"/>
                </a:cubicBezTo>
                <a:cubicBezTo>
                  <a:pt x="974" y="99"/>
                  <a:pt x="974" y="99"/>
                  <a:pt x="974" y="99"/>
                </a:cubicBezTo>
                <a:cubicBezTo>
                  <a:pt x="974" y="98"/>
                  <a:pt x="974" y="96"/>
                  <a:pt x="973" y="96"/>
                </a:cubicBezTo>
                <a:cubicBezTo>
                  <a:pt x="972" y="95"/>
                  <a:pt x="971" y="95"/>
                  <a:pt x="971" y="95"/>
                </a:cubicBezTo>
                <a:cubicBezTo>
                  <a:pt x="970" y="95"/>
                  <a:pt x="970" y="95"/>
                  <a:pt x="970" y="95"/>
                </a:cubicBezTo>
                <a:cubicBezTo>
                  <a:pt x="969" y="95"/>
                  <a:pt x="969" y="95"/>
                  <a:pt x="968" y="95"/>
                </a:cubicBezTo>
                <a:cubicBezTo>
                  <a:pt x="967" y="95"/>
                  <a:pt x="967" y="96"/>
                  <a:pt x="967" y="96"/>
                </a:cubicBezTo>
                <a:cubicBezTo>
                  <a:pt x="967" y="97"/>
                  <a:pt x="966" y="97"/>
                  <a:pt x="966" y="97"/>
                </a:cubicBezTo>
                <a:cubicBezTo>
                  <a:pt x="966" y="97"/>
                  <a:pt x="965" y="97"/>
                  <a:pt x="965" y="97"/>
                </a:cubicBezTo>
                <a:cubicBezTo>
                  <a:pt x="965" y="97"/>
                  <a:pt x="964" y="97"/>
                  <a:pt x="963" y="98"/>
                </a:cubicBezTo>
                <a:cubicBezTo>
                  <a:pt x="964" y="97"/>
                  <a:pt x="963" y="96"/>
                  <a:pt x="963" y="95"/>
                </a:cubicBezTo>
                <a:cubicBezTo>
                  <a:pt x="963" y="95"/>
                  <a:pt x="963" y="94"/>
                  <a:pt x="963" y="94"/>
                </a:cubicBezTo>
                <a:cubicBezTo>
                  <a:pt x="963" y="94"/>
                  <a:pt x="963" y="94"/>
                  <a:pt x="963" y="93"/>
                </a:cubicBezTo>
                <a:cubicBezTo>
                  <a:pt x="964" y="92"/>
                  <a:pt x="964" y="91"/>
                  <a:pt x="964" y="89"/>
                </a:cubicBezTo>
                <a:cubicBezTo>
                  <a:pt x="963" y="88"/>
                  <a:pt x="963" y="88"/>
                  <a:pt x="962" y="88"/>
                </a:cubicBezTo>
                <a:cubicBezTo>
                  <a:pt x="962" y="88"/>
                  <a:pt x="962" y="88"/>
                  <a:pt x="962" y="88"/>
                </a:cubicBezTo>
                <a:cubicBezTo>
                  <a:pt x="962" y="87"/>
                  <a:pt x="961" y="87"/>
                  <a:pt x="961" y="86"/>
                </a:cubicBezTo>
                <a:cubicBezTo>
                  <a:pt x="961" y="86"/>
                  <a:pt x="961" y="86"/>
                  <a:pt x="960" y="85"/>
                </a:cubicBezTo>
                <a:cubicBezTo>
                  <a:pt x="960" y="85"/>
                  <a:pt x="960" y="85"/>
                  <a:pt x="960" y="85"/>
                </a:cubicBezTo>
                <a:cubicBezTo>
                  <a:pt x="959" y="84"/>
                  <a:pt x="959" y="83"/>
                  <a:pt x="957" y="83"/>
                </a:cubicBezTo>
                <a:cubicBezTo>
                  <a:pt x="956" y="83"/>
                  <a:pt x="955" y="83"/>
                  <a:pt x="955" y="84"/>
                </a:cubicBezTo>
                <a:cubicBezTo>
                  <a:pt x="955" y="84"/>
                  <a:pt x="955" y="84"/>
                  <a:pt x="955" y="84"/>
                </a:cubicBezTo>
                <a:cubicBezTo>
                  <a:pt x="954" y="84"/>
                  <a:pt x="954" y="84"/>
                  <a:pt x="954" y="84"/>
                </a:cubicBezTo>
                <a:cubicBezTo>
                  <a:pt x="953" y="84"/>
                  <a:pt x="953" y="84"/>
                  <a:pt x="953" y="84"/>
                </a:cubicBezTo>
                <a:cubicBezTo>
                  <a:pt x="952" y="84"/>
                  <a:pt x="951" y="84"/>
                  <a:pt x="951" y="84"/>
                </a:cubicBezTo>
                <a:cubicBezTo>
                  <a:pt x="951" y="85"/>
                  <a:pt x="951" y="85"/>
                  <a:pt x="950" y="85"/>
                </a:cubicBezTo>
                <a:cubicBezTo>
                  <a:pt x="950" y="85"/>
                  <a:pt x="950" y="85"/>
                  <a:pt x="950" y="84"/>
                </a:cubicBezTo>
                <a:cubicBezTo>
                  <a:pt x="950" y="84"/>
                  <a:pt x="949" y="82"/>
                  <a:pt x="948" y="82"/>
                </a:cubicBezTo>
                <a:cubicBezTo>
                  <a:pt x="947" y="81"/>
                  <a:pt x="945" y="82"/>
                  <a:pt x="945" y="83"/>
                </a:cubicBezTo>
                <a:cubicBezTo>
                  <a:pt x="944" y="84"/>
                  <a:pt x="944" y="84"/>
                  <a:pt x="944" y="85"/>
                </a:cubicBezTo>
                <a:cubicBezTo>
                  <a:pt x="944" y="85"/>
                  <a:pt x="944" y="85"/>
                  <a:pt x="944" y="85"/>
                </a:cubicBezTo>
                <a:cubicBezTo>
                  <a:pt x="944" y="85"/>
                  <a:pt x="944" y="85"/>
                  <a:pt x="944" y="85"/>
                </a:cubicBezTo>
                <a:cubicBezTo>
                  <a:pt x="943" y="85"/>
                  <a:pt x="943" y="85"/>
                  <a:pt x="942" y="86"/>
                </a:cubicBezTo>
                <a:cubicBezTo>
                  <a:pt x="942" y="86"/>
                  <a:pt x="941" y="87"/>
                  <a:pt x="941" y="87"/>
                </a:cubicBezTo>
                <a:cubicBezTo>
                  <a:pt x="941" y="88"/>
                  <a:pt x="941" y="88"/>
                  <a:pt x="942" y="88"/>
                </a:cubicBezTo>
                <a:cubicBezTo>
                  <a:pt x="942" y="89"/>
                  <a:pt x="942" y="89"/>
                  <a:pt x="941" y="90"/>
                </a:cubicBezTo>
                <a:cubicBezTo>
                  <a:pt x="940" y="91"/>
                  <a:pt x="939" y="93"/>
                  <a:pt x="940" y="94"/>
                </a:cubicBezTo>
                <a:cubicBezTo>
                  <a:pt x="941" y="95"/>
                  <a:pt x="942" y="96"/>
                  <a:pt x="944" y="95"/>
                </a:cubicBezTo>
                <a:cubicBezTo>
                  <a:pt x="944" y="95"/>
                  <a:pt x="944" y="95"/>
                  <a:pt x="945" y="95"/>
                </a:cubicBezTo>
                <a:cubicBezTo>
                  <a:pt x="944" y="95"/>
                  <a:pt x="944" y="96"/>
                  <a:pt x="944" y="96"/>
                </a:cubicBezTo>
                <a:cubicBezTo>
                  <a:pt x="944" y="96"/>
                  <a:pt x="943" y="97"/>
                  <a:pt x="943" y="97"/>
                </a:cubicBezTo>
                <a:cubicBezTo>
                  <a:pt x="943" y="97"/>
                  <a:pt x="943" y="97"/>
                  <a:pt x="942" y="98"/>
                </a:cubicBezTo>
                <a:cubicBezTo>
                  <a:pt x="940" y="99"/>
                  <a:pt x="939" y="101"/>
                  <a:pt x="939" y="102"/>
                </a:cubicBezTo>
                <a:cubicBezTo>
                  <a:pt x="939" y="102"/>
                  <a:pt x="939" y="103"/>
                  <a:pt x="940" y="103"/>
                </a:cubicBezTo>
                <a:cubicBezTo>
                  <a:pt x="942" y="104"/>
                  <a:pt x="943" y="103"/>
                  <a:pt x="944" y="102"/>
                </a:cubicBezTo>
                <a:cubicBezTo>
                  <a:pt x="944" y="102"/>
                  <a:pt x="944" y="102"/>
                  <a:pt x="944" y="102"/>
                </a:cubicBezTo>
                <a:cubicBezTo>
                  <a:pt x="945" y="101"/>
                  <a:pt x="945" y="101"/>
                  <a:pt x="946" y="101"/>
                </a:cubicBezTo>
                <a:cubicBezTo>
                  <a:pt x="946" y="100"/>
                  <a:pt x="946" y="100"/>
                  <a:pt x="946" y="100"/>
                </a:cubicBezTo>
                <a:cubicBezTo>
                  <a:pt x="947" y="99"/>
                  <a:pt x="947" y="99"/>
                  <a:pt x="948" y="98"/>
                </a:cubicBezTo>
                <a:cubicBezTo>
                  <a:pt x="948" y="98"/>
                  <a:pt x="948" y="98"/>
                  <a:pt x="948" y="98"/>
                </a:cubicBezTo>
                <a:cubicBezTo>
                  <a:pt x="948" y="99"/>
                  <a:pt x="948" y="99"/>
                  <a:pt x="948" y="99"/>
                </a:cubicBezTo>
                <a:cubicBezTo>
                  <a:pt x="948" y="99"/>
                  <a:pt x="948" y="99"/>
                  <a:pt x="948" y="100"/>
                </a:cubicBezTo>
                <a:cubicBezTo>
                  <a:pt x="947" y="100"/>
                  <a:pt x="947" y="101"/>
                  <a:pt x="946" y="101"/>
                </a:cubicBezTo>
                <a:cubicBezTo>
                  <a:pt x="945" y="103"/>
                  <a:pt x="944" y="104"/>
                  <a:pt x="946" y="106"/>
                </a:cubicBezTo>
                <a:cubicBezTo>
                  <a:pt x="947" y="106"/>
                  <a:pt x="948" y="107"/>
                  <a:pt x="948" y="107"/>
                </a:cubicBezTo>
                <a:cubicBezTo>
                  <a:pt x="948" y="107"/>
                  <a:pt x="948" y="107"/>
                  <a:pt x="948" y="107"/>
                </a:cubicBezTo>
                <a:cubicBezTo>
                  <a:pt x="948" y="107"/>
                  <a:pt x="948" y="107"/>
                  <a:pt x="949" y="107"/>
                </a:cubicBezTo>
                <a:cubicBezTo>
                  <a:pt x="949" y="107"/>
                  <a:pt x="949" y="107"/>
                  <a:pt x="949" y="107"/>
                </a:cubicBezTo>
                <a:cubicBezTo>
                  <a:pt x="948" y="107"/>
                  <a:pt x="948" y="107"/>
                  <a:pt x="948" y="107"/>
                </a:cubicBezTo>
                <a:cubicBezTo>
                  <a:pt x="947" y="107"/>
                  <a:pt x="946" y="107"/>
                  <a:pt x="946" y="108"/>
                </a:cubicBezTo>
                <a:cubicBezTo>
                  <a:pt x="945" y="109"/>
                  <a:pt x="946" y="110"/>
                  <a:pt x="946" y="110"/>
                </a:cubicBezTo>
                <a:cubicBezTo>
                  <a:pt x="946" y="111"/>
                  <a:pt x="946" y="111"/>
                  <a:pt x="946" y="111"/>
                </a:cubicBezTo>
                <a:cubicBezTo>
                  <a:pt x="946" y="111"/>
                  <a:pt x="946" y="112"/>
                  <a:pt x="945" y="112"/>
                </a:cubicBezTo>
                <a:cubicBezTo>
                  <a:pt x="945" y="112"/>
                  <a:pt x="945" y="112"/>
                  <a:pt x="945" y="113"/>
                </a:cubicBezTo>
                <a:cubicBezTo>
                  <a:pt x="945" y="113"/>
                  <a:pt x="945" y="113"/>
                  <a:pt x="945" y="113"/>
                </a:cubicBezTo>
                <a:cubicBezTo>
                  <a:pt x="944" y="113"/>
                  <a:pt x="944" y="113"/>
                  <a:pt x="944" y="113"/>
                </a:cubicBezTo>
                <a:cubicBezTo>
                  <a:pt x="944" y="113"/>
                  <a:pt x="944" y="113"/>
                  <a:pt x="944" y="112"/>
                </a:cubicBezTo>
                <a:cubicBezTo>
                  <a:pt x="943" y="112"/>
                  <a:pt x="943" y="111"/>
                  <a:pt x="942" y="111"/>
                </a:cubicBezTo>
                <a:cubicBezTo>
                  <a:pt x="941" y="111"/>
                  <a:pt x="941" y="111"/>
                  <a:pt x="941" y="110"/>
                </a:cubicBezTo>
                <a:cubicBezTo>
                  <a:pt x="940" y="109"/>
                  <a:pt x="940" y="109"/>
                  <a:pt x="939" y="109"/>
                </a:cubicBezTo>
                <a:cubicBezTo>
                  <a:pt x="938" y="108"/>
                  <a:pt x="937" y="109"/>
                  <a:pt x="937" y="109"/>
                </a:cubicBezTo>
                <a:cubicBezTo>
                  <a:pt x="936" y="109"/>
                  <a:pt x="936" y="110"/>
                  <a:pt x="936" y="110"/>
                </a:cubicBezTo>
                <a:cubicBezTo>
                  <a:pt x="936" y="110"/>
                  <a:pt x="935" y="110"/>
                  <a:pt x="935" y="110"/>
                </a:cubicBezTo>
                <a:cubicBezTo>
                  <a:pt x="934" y="111"/>
                  <a:pt x="934" y="111"/>
                  <a:pt x="934" y="112"/>
                </a:cubicBezTo>
                <a:cubicBezTo>
                  <a:pt x="934" y="112"/>
                  <a:pt x="934" y="112"/>
                  <a:pt x="934" y="112"/>
                </a:cubicBezTo>
                <a:cubicBezTo>
                  <a:pt x="934" y="113"/>
                  <a:pt x="933" y="113"/>
                  <a:pt x="933" y="114"/>
                </a:cubicBezTo>
                <a:cubicBezTo>
                  <a:pt x="933" y="114"/>
                  <a:pt x="933" y="114"/>
                  <a:pt x="933" y="114"/>
                </a:cubicBezTo>
                <a:cubicBezTo>
                  <a:pt x="932" y="115"/>
                  <a:pt x="932" y="115"/>
                  <a:pt x="932" y="116"/>
                </a:cubicBezTo>
                <a:cubicBezTo>
                  <a:pt x="932" y="117"/>
                  <a:pt x="933" y="117"/>
                  <a:pt x="933" y="117"/>
                </a:cubicBezTo>
                <a:close/>
                <a:moveTo>
                  <a:pt x="980" y="135"/>
                </a:moveTo>
                <a:cubicBezTo>
                  <a:pt x="980" y="136"/>
                  <a:pt x="981" y="137"/>
                  <a:pt x="981" y="137"/>
                </a:cubicBezTo>
                <a:cubicBezTo>
                  <a:pt x="982" y="137"/>
                  <a:pt x="982" y="138"/>
                  <a:pt x="982" y="138"/>
                </a:cubicBezTo>
                <a:cubicBezTo>
                  <a:pt x="983" y="138"/>
                  <a:pt x="983" y="138"/>
                  <a:pt x="983" y="139"/>
                </a:cubicBezTo>
                <a:cubicBezTo>
                  <a:pt x="983" y="139"/>
                  <a:pt x="983" y="139"/>
                  <a:pt x="983" y="139"/>
                </a:cubicBezTo>
                <a:cubicBezTo>
                  <a:pt x="983" y="139"/>
                  <a:pt x="983" y="139"/>
                  <a:pt x="983" y="139"/>
                </a:cubicBezTo>
                <a:cubicBezTo>
                  <a:pt x="982" y="139"/>
                  <a:pt x="981" y="139"/>
                  <a:pt x="981" y="139"/>
                </a:cubicBezTo>
                <a:cubicBezTo>
                  <a:pt x="980" y="139"/>
                  <a:pt x="979" y="140"/>
                  <a:pt x="978" y="141"/>
                </a:cubicBezTo>
                <a:cubicBezTo>
                  <a:pt x="978" y="142"/>
                  <a:pt x="978" y="142"/>
                  <a:pt x="978" y="143"/>
                </a:cubicBezTo>
                <a:cubicBezTo>
                  <a:pt x="978" y="144"/>
                  <a:pt x="979" y="144"/>
                  <a:pt x="980" y="145"/>
                </a:cubicBezTo>
                <a:cubicBezTo>
                  <a:pt x="980" y="145"/>
                  <a:pt x="980" y="145"/>
                  <a:pt x="980" y="145"/>
                </a:cubicBezTo>
                <a:cubicBezTo>
                  <a:pt x="981" y="146"/>
                  <a:pt x="981" y="146"/>
                  <a:pt x="981" y="146"/>
                </a:cubicBezTo>
                <a:cubicBezTo>
                  <a:pt x="981" y="146"/>
                  <a:pt x="981" y="146"/>
                  <a:pt x="981" y="146"/>
                </a:cubicBezTo>
                <a:cubicBezTo>
                  <a:pt x="981" y="147"/>
                  <a:pt x="981" y="147"/>
                  <a:pt x="981" y="147"/>
                </a:cubicBezTo>
                <a:cubicBezTo>
                  <a:pt x="980" y="148"/>
                  <a:pt x="980" y="149"/>
                  <a:pt x="980" y="149"/>
                </a:cubicBezTo>
                <a:cubicBezTo>
                  <a:pt x="980" y="150"/>
                  <a:pt x="981" y="151"/>
                  <a:pt x="982" y="151"/>
                </a:cubicBezTo>
                <a:cubicBezTo>
                  <a:pt x="982" y="151"/>
                  <a:pt x="983" y="151"/>
                  <a:pt x="983" y="151"/>
                </a:cubicBezTo>
                <a:cubicBezTo>
                  <a:pt x="983" y="151"/>
                  <a:pt x="984" y="150"/>
                  <a:pt x="984" y="150"/>
                </a:cubicBezTo>
                <a:cubicBezTo>
                  <a:pt x="984" y="150"/>
                  <a:pt x="985" y="150"/>
                  <a:pt x="985" y="151"/>
                </a:cubicBezTo>
                <a:cubicBezTo>
                  <a:pt x="985" y="152"/>
                  <a:pt x="985" y="152"/>
                  <a:pt x="986" y="152"/>
                </a:cubicBezTo>
                <a:cubicBezTo>
                  <a:pt x="986" y="152"/>
                  <a:pt x="986" y="152"/>
                  <a:pt x="987" y="152"/>
                </a:cubicBezTo>
                <a:cubicBezTo>
                  <a:pt x="987" y="152"/>
                  <a:pt x="987" y="152"/>
                  <a:pt x="988" y="152"/>
                </a:cubicBezTo>
                <a:cubicBezTo>
                  <a:pt x="988" y="152"/>
                  <a:pt x="988" y="152"/>
                  <a:pt x="988" y="152"/>
                </a:cubicBezTo>
                <a:cubicBezTo>
                  <a:pt x="989" y="152"/>
                  <a:pt x="989" y="151"/>
                  <a:pt x="989" y="151"/>
                </a:cubicBezTo>
                <a:cubicBezTo>
                  <a:pt x="990" y="151"/>
                  <a:pt x="990" y="151"/>
                  <a:pt x="990" y="151"/>
                </a:cubicBezTo>
                <a:cubicBezTo>
                  <a:pt x="991" y="151"/>
                  <a:pt x="991" y="151"/>
                  <a:pt x="991" y="151"/>
                </a:cubicBezTo>
                <a:cubicBezTo>
                  <a:pt x="991" y="151"/>
                  <a:pt x="991" y="151"/>
                  <a:pt x="992" y="151"/>
                </a:cubicBezTo>
                <a:cubicBezTo>
                  <a:pt x="992" y="151"/>
                  <a:pt x="993" y="151"/>
                  <a:pt x="994" y="150"/>
                </a:cubicBezTo>
                <a:cubicBezTo>
                  <a:pt x="994" y="150"/>
                  <a:pt x="994" y="150"/>
                  <a:pt x="994" y="150"/>
                </a:cubicBezTo>
                <a:cubicBezTo>
                  <a:pt x="994" y="150"/>
                  <a:pt x="994" y="150"/>
                  <a:pt x="994" y="150"/>
                </a:cubicBezTo>
                <a:cubicBezTo>
                  <a:pt x="994" y="151"/>
                  <a:pt x="995" y="151"/>
                  <a:pt x="996" y="151"/>
                </a:cubicBezTo>
                <a:cubicBezTo>
                  <a:pt x="996" y="151"/>
                  <a:pt x="997" y="151"/>
                  <a:pt x="997" y="151"/>
                </a:cubicBezTo>
                <a:cubicBezTo>
                  <a:pt x="997" y="151"/>
                  <a:pt x="997" y="151"/>
                  <a:pt x="997" y="151"/>
                </a:cubicBezTo>
                <a:cubicBezTo>
                  <a:pt x="998" y="151"/>
                  <a:pt x="998" y="151"/>
                  <a:pt x="999" y="150"/>
                </a:cubicBezTo>
                <a:cubicBezTo>
                  <a:pt x="999" y="150"/>
                  <a:pt x="999" y="150"/>
                  <a:pt x="1000" y="150"/>
                </a:cubicBezTo>
                <a:cubicBezTo>
                  <a:pt x="1001" y="149"/>
                  <a:pt x="1001" y="149"/>
                  <a:pt x="1001" y="149"/>
                </a:cubicBezTo>
                <a:cubicBezTo>
                  <a:pt x="1002" y="149"/>
                  <a:pt x="1003" y="148"/>
                  <a:pt x="1003" y="147"/>
                </a:cubicBezTo>
                <a:cubicBezTo>
                  <a:pt x="1003" y="147"/>
                  <a:pt x="1003" y="147"/>
                  <a:pt x="1003" y="146"/>
                </a:cubicBezTo>
                <a:cubicBezTo>
                  <a:pt x="1003" y="146"/>
                  <a:pt x="1003" y="146"/>
                  <a:pt x="1003" y="145"/>
                </a:cubicBezTo>
                <a:cubicBezTo>
                  <a:pt x="1003" y="145"/>
                  <a:pt x="1003" y="144"/>
                  <a:pt x="1002" y="144"/>
                </a:cubicBezTo>
                <a:cubicBezTo>
                  <a:pt x="1002" y="143"/>
                  <a:pt x="1002" y="143"/>
                  <a:pt x="1002" y="143"/>
                </a:cubicBezTo>
                <a:cubicBezTo>
                  <a:pt x="1002" y="143"/>
                  <a:pt x="1002" y="142"/>
                  <a:pt x="1001" y="142"/>
                </a:cubicBezTo>
                <a:cubicBezTo>
                  <a:pt x="1001" y="142"/>
                  <a:pt x="1001" y="142"/>
                  <a:pt x="1001" y="142"/>
                </a:cubicBezTo>
                <a:cubicBezTo>
                  <a:pt x="1000" y="142"/>
                  <a:pt x="1000" y="142"/>
                  <a:pt x="1000" y="141"/>
                </a:cubicBezTo>
                <a:cubicBezTo>
                  <a:pt x="1000" y="141"/>
                  <a:pt x="1000" y="141"/>
                  <a:pt x="1000" y="141"/>
                </a:cubicBezTo>
                <a:cubicBezTo>
                  <a:pt x="1000" y="141"/>
                  <a:pt x="1000" y="141"/>
                  <a:pt x="1000" y="141"/>
                </a:cubicBezTo>
                <a:cubicBezTo>
                  <a:pt x="1001" y="141"/>
                  <a:pt x="1002" y="141"/>
                  <a:pt x="1002" y="140"/>
                </a:cubicBezTo>
                <a:cubicBezTo>
                  <a:pt x="1003" y="140"/>
                  <a:pt x="1005" y="140"/>
                  <a:pt x="1006" y="138"/>
                </a:cubicBezTo>
                <a:cubicBezTo>
                  <a:pt x="1006" y="138"/>
                  <a:pt x="1006" y="137"/>
                  <a:pt x="1005" y="137"/>
                </a:cubicBezTo>
                <a:cubicBezTo>
                  <a:pt x="1005" y="136"/>
                  <a:pt x="1005" y="136"/>
                  <a:pt x="1005" y="135"/>
                </a:cubicBezTo>
                <a:cubicBezTo>
                  <a:pt x="1005" y="135"/>
                  <a:pt x="1005" y="134"/>
                  <a:pt x="1005" y="134"/>
                </a:cubicBezTo>
                <a:cubicBezTo>
                  <a:pt x="1005" y="133"/>
                  <a:pt x="1004" y="133"/>
                  <a:pt x="1003" y="132"/>
                </a:cubicBezTo>
                <a:cubicBezTo>
                  <a:pt x="1003" y="132"/>
                  <a:pt x="1003" y="131"/>
                  <a:pt x="1002" y="131"/>
                </a:cubicBezTo>
                <a:cubicBezTo>
                  <a:pt x="1002" y="131"/>
                  <a:pt x="1001" y="131"/>
                  <a:pt x="1001" y="130"/>
                </a:cubicBezTo>
                <a:cubicBezTo>
                  <a:pt x="1000" y="129"/>
                  <a:pt x="1000" y="129"/>
                  <a:pt x="1000" y="129"/>
                </a:cubicBezTo>
                <a:cubicBezTo>
                  <a:pt x="999" y="128"/>
                  <a:pt x="999" y="127"/>
                  <a:pt x="998" y="126"/>
                </a:cubicBezTo>
                <a:cubicBezTo>
                  <a:pt x="998" y="124"/>
                  <a:pt x="997" y="124"/>
                  <a:pt x="996" y="123"/>
                </a:cubicBezTo>
                <a:cubicBezTo>
                  <a:pt x="996" y="123"/>
                  <a:pt x="996" y="123"/>
                  <a:pt x="996" y="123"/>
                </a:cubicBezTo>
                <a:cubicBezTo>
                  <a:pt x="996" y="123"/>
                  <a:pt x="996" y="123"/>
                  <a:pt x="996" y="122"/>
                </a:cubicBezTo>
                <a:cubicBezTo>
                  <a:pt x="996" y="122"/>
                  <a:pt x="996" y="121"/>
                  <a:pt x="995" y="120"/>
                </a:cubicBezTo>
                <a:cubicBezTo>
                  <a:pt x="994" y="119"/>
                  <a:pt x="994" y="119"/>
                  <a:pt x="993" y="118"/>
                </a:cubicBezTo>
                <a:cubicBezTo>
                  <a:pt x="993" y="117"/>
                  <a:pt x="993" y="117"/>
                  <a:pt x="992" y="117"/>
                </a:cubicBezTo>
                <a:cubicBezTo>
                  <a:pt x="992" y="116"/>
                  <a:pt x="992" y="116"/>
                  <a:pt x="992" y="116"/>
                </a:cubicBezTo>
                <a:cubicBezTo>
                  <a:pt x="991" y="116"/>
                  <a:pt x="991" y="115"/>
                  <a:pt x="990" y="115"/>
                </a:cubicBezTo>
                <a:cubicBezTo>
                  <a:pt x="990" y="115"/>
                  <a:pt x="990" y="115"/>
                  <a:pt x="989" y="116"/>
                </a:cubicBezTo>
                <a:cubicBezTo>
                  <a:pt x="989" y="116"/>
                  <a:pt x="989" y="116"/>
                  <a:pt x="989" y="116"/>
                </a:cubicBezTo>
                <a:cubicBezTo>
                  <a:pt x="989" y="116"/>
                  <a:pt x="988" y="116"/>
                  <a:pt x="988" y="116"/>
                </a:cubicBezTo>
                <a:cubicBezTo>
                  <a:pt x="988" y="117"/>
                  <a:pt x="987" y="117"/>
                  <a:pt x="987" y="117"/>
                </a:cubicBezTo>
                <a:cubicBezTo>
                  <a:pt x="986" y="118"/>
                  <a:pt x="985" y="118"/>
                  <a:pt x="985" y="120"/>
                </a:cubicBezTo>
                <a:cubicBezTo>
                  <a:pt x="985" y="120"/>
                  <a:pt x="985" y="121"/>
                  <a:pt x="985" y="121"/>
                </a:cubicBezTo>
                <a:cubicBezTo>
                  <a:pt x="985" y="122"/>
                  <a:pt x="985" y="122"/>
                  <a:pt x="984" y="122"/>
                </a:cubicBezTo>
                <a:cubicBezTo>
                  <a:pt x="984" y="122"/>
                  <a:pt x="983" y="123"/>
                  <a:pt x="983" y="123"/>
                </a:cubicBezTo>
                <a:cubicBezTo>
                  <a:pt x="982" y="123"/>
                  <a:pt x="982" y="123"/>
                  <a:pt x="982" y="123"/>
                </a:cubicBezTo>
                <a:cubicBezTo>
                  <a:pt x="981" y="123"/>
                  <a:pt x="981" y="124"/>
                  <a:pt x="981" y="124"/>
                </a:cubicBezTo>
                <a:cubicBezTo>
                  <a:pt x="981" y="126"/>
                  <a:pt x="981" y="126"/>
                  <a:pt x="981" y="126"/>
                </a:cubicBezTo>
                <a:cubicBezTo>
                  <a:pt x="981" y="126"/>
                  <a:pt x="981" y="126"/>
                  <a:pt x="981" y="127"/>
                </a:cubicBezTo>
                <a:cubicBezTo>
                  <a:pt x="981" y="127"/>
                  <a:pt x="981" y="127"/>
                  <a:pt x="981" y="128"/>
                </a:cubicBezTo>
                <a:cubicBezTo>
                  <a:pt x="981" y="128"/>
                  <a:pt x="981" y="128"/>
                  <a:pt x="981" y="128"/>
                </a:cubicBezTo>
                <a:cubicBezTo>
                  <a:pt x="981" y="128"/>
                  <a:pt x="980" y="129"/>
                  <a:pt x="980" y="129"/>
                </a:cubicBezTo>
                <a:cubicBezTo>
                  <a:pt x="980" y="130"/>
                  <a:pt x="980" y="132"/>
                  <a:pt x="981" y="132"/>
                </a:cubicBezTo>
                <a:cubicBezTo>
                  <a:pt x="981" y="133"/>
                  <a:pt x="981" y="133"/>
                  <a:pt x="980" y="133"/>
                </a:cubicBezTo>
                <a:cubicBezTo>
                  <a:pt x="980" y="134"/>
                  <a:pt x="980" y="134"/>
                  <a:pt x="980" y="135"/>
                </a:cubicBezTo>
                <a:close/>
                <a:moveTo>
                  <a:pt x="1004" y="147"/>
                </a:moveTo>
                <a:cubicBezTo>
                  <a:pt x="1005" y="147"/>
                  <a:pt x="1006" y="148"/>
                  <a:pt x="1007" y="148"/>
                </a:cubicBezTo>
                <a:cubicBezTo>
                  <a:pt x="1007" y="148"/>
                  <a:pt x="1007" y="148"/>
                  <a:pt x="1007" y="148"/>
                </a:cubicBezTo>
                <a:cubicBezTo>
                  <a:pt x="1008" y="148"/>
                  <a:pt x="1008" y="147"/>
                  <a:pt x="1009" y="147"/>
                </a:cubicBezTo>
                <a:cubicBezTo>
                  <a:pt x="1009" y="146"/>
                  <a:pt x="1009" y="144"/>
                  <a:pt x="1008" y="143"/>
                </a:cubicBezTo>
                <a:cubicBezTo>
                  <a:pt x="1008" y="143"/>
                  <a:pt x="1008" y="143"/>
                  <a:pt x="1008" y="142"/>
                </a:cubicBezTo>
                <a:cubicBezTo>
                  <a:pt x="1008" y="142"/>
                  <a:pt x="1008" y="142"/>
                  <a:pt x="1007" y="142"/>
                </a:cubicBezTo>
                <a:cubicBezTo>
                  <a:pt x="1007" y="141"/>
                  <a:pt x="1007" y="141"/>
                  <a:pt x="1007" y="141"/>
                </a:cubicBezTo>
                <a:cubicBezTo>
                  <a:pt x="1007" y="141"/>
                  <a:pt x="1006" y="141"/>
                  <a:pt x="1006" y="141"/>
                </a:cubicBezTo>
                <a:cubicBezTo>
                  <a:pt x="1006" y="141"/>
                  <a:pt x="1005" y="141"/>
                  <a:pt x="1005" y="142"/>
                </a:cubicBezTo>
                <a:cubicBezTo>
                  <a:pt x="1005" y="142"/>
                  <a:pt x="1005" y="142"/>
                  <a:pt x="1005" y="142"/>
                </a:cubicBezTo>
                <a:cubicBezTo>
                  <a:pt x="1005" y="142"/>
                  <a:pt x="1004" y="142"/>
                  <a:pt x="1004" y="142"/>
                </a:cubicBezTo>
                <a:cubicBezTo>
                  <a:pt x="1004" y="143"/>
                  <a:pt x="1004" y="143"/>
                  <a:pt x="1004" y="143"/>
                </a:cubicBezTo>
                <a:cubicBezTo>
                  <a:pt x="1004" y="143"/>
                  <a:pt x="1004" y="144"/>
                  <a:pt x="1004" y="144"/>
                </a:cubicBezTo>
                <a:cubicBezTo>
                  <a:pt x="1004" y="144"/>
                  <a:pt x="1004" y="144"/>
                  <a:pt x="1004" y="144"/>
                </a:cubicBezTo>
                <a:cubicBezTo>
                  <a:pt x="1004" y="145"/>
                  <a:pt x="1004" y="146"/>
                  <a:pt x="1004" y="147"/>
                </a:cubicBezTo>
                <a:close/>
                <a:moveTo>
                  <a:pt x="1054" y="401"/>
                </a:moveTo>
                <a:cubicBezTo>
                  <a:pt x="1054" y="401"/>
                  <a:pt x="1055" y="401"/>
                  <a:pt x="1055" y="401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6" y="400"/>
                  <a:pt x="1056" y="399"/>
                  <a:pt x="1056" y="399"/>
                </a:cubicBezTo>
                <a:cubicBezTo>
                  <a:pt x="1057" y="398"/>
                  <a:pt x="1057" y="398"/>
                  <a:pt x="1057" y="397"/>
                </a:cubicBezTo>
                <a:cubicBezTo>
                  <a:pt x="1057" y="397"/>
                  <a:pt x="1056" y="396"/>
                  <a:pt x="1056" y="396"/>
                </a:cubicBezTo>
                <a:cubicBezTo>
                  <a:pt x="1056" y="396"/>
                  <a:pt x="1056" y="396"/>
                  <a:pt x="1056" y="395"/>
                </a:cubicBezTo>
                <a:cubicBezTo>
                  <a:pt x="1056" y="394"/>
                  <a:pt x="1055" y="394"/>
                  <a:pt x="1053" y="394"/>
                </a:cubicBezTo>
                <a:cubicBezTo>
                  <a:pt x="1053" y="394"/>
                  <a:pt x="1052" y="394"/>
                  <a:pt x="1051" y="394"/>
                </a:cubicBezTo>
                <a:cubicBezTo>
                  <a:pt x="1051" y="395"/>
                  <a:pt x="1050" y="396"/>
                  <a:pt x="1050" y="397"/>
                </a:cubicBezTo>
                <a:cubicBezTo>
                  <a:pt x="1050" y="397"/>
                  <a:pt x="1050" y="398"/>
                  <a:pt x="1050" y="398"/>
                </a:cubicBezTo>
                <a:cubicBezTo>
                  <a:pt x="1050" y="398"/>
                  <a:pt x="1049" y="399"/>
                  <a:pt x="1050" y="400"/>
                </a:cubicBezTo>
                <a:cubicBezTo>
                  <a:pt x="1050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1"/>
                </a:cubicBezTo>
                <a:close/>
                <a:moveTo>
                  <a:pt x="980" y="162"/>
                </a:moveTo>
                <a:cubicBezTo>
                  <a:pt x="980" y="164"/>
                  <a:pt x="981" y="165"/>
                  <a:pt x="982" y="165"/>
                </a:cubicBezTo>
                <a:cubicBezTo>
                  <a:pt x="982" y="165"/>
                  <a:pt x="983" y="165"/>
                  <a:pt x="983" y="165"/>
                </a:cubicBezTo>
                <a:cubicBezTo>
                  <a:pt x="984" y="165"/>
                  <a:pt x="984" y="165"/>
                  <a:pt x="985" y="165"/>
                </a:cubicBezTo>
                <a:cubicBezTo>
                  <a:pt x="985" y="166"/>
                  <a:pt x="985" y="166"/>
                  <a:pt x="986" y="166"/>
                </a:cubicBezTo>
                <a:cubicBezTo>
                  <a:pt x="986" y="166"/>
                  <a:pt x="986" y="167"/>
                  <a:pt x="986" y="167"/>
                </a:cubicBezTo>
                <a:cubicBezTo>
                  <a:pt x="987" y="168"/>
                  <a:pt x="988" y="168"/>
                  <a:pt x="989" y="168"/>
                </a:cubicBezTo>
                <a:cubicBezTo>
                  <a:pt x="990" y="168"/>
                  <a:pt x="990" y="168"/>
                  <a:pt x="990" y="168"/>
                </a:cubicBezTo>
                <a:cubicBezTo>
                  <a:pt x="990" y="168"/>
                  <a:pt x="990" y="168"/>
                  <a:pt x="990" y="168"/>
                </a:cubicBezTo>
                <a:cubicBezTo>
                  <a:pt x="991" y="168"/>
                  <a:pt x="991" y="168"/>
                  <a:pt x="992" y="168"/>
                </a:cubicBezTo>
                <a:cubicBezTo>
                  <a:pt x="992" y="168"/>
                  <a:pt x="992" y="169"/>
                  <a:pt x="993" y="169"/>
                </a:cubicBezTo>
                <a:cubicBezTo>
                  <a:pt x="993" y="170"/>
                  <a:pt x="994" y="170"/>
                  <a:pt x="995" y="170"/>
                </a:cubicBezTo>
                <a:cubicBezTo>
                  <a:pt x="996" y="170"/>
                  <a:pt x="996" y="170"/>
                  <a:pt x="997" y="169"/>
                </a:cubicBezTo>
                <a:cubicBezTo>
                  <a:pt x="997" y="169"/>
                  <a:pt x="997" y="169"/>
                  <a:pt x="997" y="169"/>
                </a:cubicBezTo>
                <a:cubicBezTo>
                  <a:pt x="997" y="169"/>
                  <a:pt x="998" y="169"/>
                  <a:pt x="998" y="169"/>
                </a:cubicBezTo>
                <a:cubicBezTo>
                  <a:pt x="998" y="169"/>
                  <a:pt x="998" y="169"/>
                  <a:pt x="998" y="169"/>
                </a:cubicBezTo>
                <a:cubicBezTo>
                  <a:pt x="999" y="169"/>
                  <a:pt x="999" y="170"/>
                  <a:pt x="999" y="170"/>
                </a:cubicBezTo>
                <a:cubicBezTo>
                  <a:pt x="1000" y="170"/>
                  <a:pt x="1000" y="170"/>
                  <a:pt x="1001" y="170"/>
                </a:cubicBezTo>
                <a:cubicBezTo>
                  <a:pt x="1002" y="170"/>
                  <a:pt x="1003" y="170"/>
                  <a:pt x="1004" y="169"/>
                </a:cubicBezTo>
                <a:cubicBezTo>
                  <a:pt x="1004" y="169"/>
                  <a:pt x="1004" y="169"/>
                  <a:pt x="1004" y="168"/>
                </a:cubicBezTo>
                <a:cubicBezTo>
                  <a:pt x="1004" y="168"/>
                  <a:pt x="1004" y="168"/>
                  <a:pt x="1004" y="168"/>
                </a:cubicBezTo>
                <a:cubicBezTo>
                  <a:pt x="1005" y="168"/>
                  <a:pt x="1005" y="168"/>
                  <a:pt x="1006" y="168"/>
                </a:cubicBezTo>
                <a:cubicBezTo>
                  <a:pt x="1006" y="168"/>
                  <a:pt x="1006" y="168"/>
                  <a:pt x="1006" y="168"/>
                </a:cubicBezTo>
                <a:cubicBezTo>
                  <a:pt x="1006" y="168"/>
                  <a:pt x="1006" y="168"/>
                  <a:pt x="1006" y="168"/>
                </a:cubicBezTo>
                <a:cubicBezTo>
                  <a:pt x="1006" y="168"/>
                  <a:pt x="1007" y="168"/>
                  <a:pt x="1007" y="168"/>
                </a:cubicBezTo>
                <a:cubicBezTo>
                  <a:pt x="1007" y="168"/>
                  <a:pt x="1008" y="167"/>
                  <a:pt x="1008" y="167"/>
                </a:cubicBezTo>
                <a:cubicBezTo>
                  <a:pt x="1008" y="167"/>
                  <a:pt x="1008" y="166"/>
                  <a:pt x="1008" y="166"/>
                </a:cubicBezTo>
                <a:cubicBezTo>
                  <a:pt x="1007" y="165"/>
                  <a:pt x="1007" y="165"/>
                  <a:pt x="1007" y="165"/>
                </a:cubicBezTo>
                <a:cubicBezTo>
                  <a:pt x="1007" y="165"/>
                  <a:pt x="1007" y="165"/>
                  <a:pt x="1007" y="164"/>
                </a:cubicBezTo>
                <a:cubicBezTo>
                  <a:pt x="1006" y="164"/>
                  <a:pt x="1006" y="164"/>
                  <a:pt x="1006" y="164"/>
                </a:cubicBezTo>
                <a:cubicBezTo>
                  <a:pt x="1006" y="163"/>
                  <a:pt x="1006" y="163"/>
                  <a:pt x="1005" y="162"/>
                </a:cubicBezTo>
                <a:cubicBezTo>
                  <a:pt x="1004" y="161"/>
                  <a:pt x="1003" y="161"/>
                  <a:pt x="1002" y="161"/>
                </a:cubicBezTo>
                <a:cubicBezTo>
                  <a:pt x="1002" y="161"/>
                  <a:pt x="1001" y="161"/>
                  <a:pt x="1001" y="161"/>
                </a:cubicBezTo>
                <a:cubicBezTo>
                  <a:pt x="1001" y="161"/>
                  <a:pt x="1000" y="161"/>
                  <a:pt x="1000" y="161"/>
                </a:cubicBezTo>
                <a:cubicBezTo>
                  <a:pt x="1000" y="160"/>
                  <a:pt x="999" y="160"/>
                  <a:pt x="999" y="159"/>
                </a:cubicBezTo>
                <a:cubicBezTo>
                  <a:pt x="999" y="159"/>
                  <a:pt x="998" y="159"/>
                  <a:pt x="998" y="159"/>
                </a:cubicBezTo>
                <a:cubicBezTo>
                  <a:pt x="997" y="157"/>
                  <a:pt x="996" y="156"/>
                  <a:pt x="995" y="156"/>
                </a:cubicBezTo>
                <a:cubicBezTo>
                  <a:pt x="995" y="156"/>
                  <a:pt x="994" y="156"/>
                  <a:pt x="993" y="156"/>
                </a:cubicBezTo>
                <a:cubicBezTo>
                  <a:pt x="993" y="156"/>
                  <a:pt x="993" y="156"/>
                  <a:pt x="993" y="156"/>
                </a:cubicBezTo>
                <a:cubicBezTo>
                  <a:pt x="992" y="156"/>
                  <a:pt x="991" y="156"/>
                  <a:pt x="991" y="155"/>
                </a:cubicBezTo>
                <a:cubicBezTo>
                  <a:pt x="990" y="155"/>
                  <a:pt x="989" y="154"/>
                  <a:pt x="988" y="154"/>
                </a:cubicBezTo>
                <a:cubicBezTo>
                  <a:pt x="987" y="154"/>
                  <a:pt x="987" y="155"/>
                  <a:pt x="986" y="155"/>
                </a:cubicBezTo>
                <a:cubicBezTo>
                  <a:pt x="986" y="155"/>
                  <a:pt x="986" y="155"/>
                  <a:pt x="986" y="155"/>
                </a:cubicBezTo>
                <a:cubicBezTo>
                  <a:pt x="986" y="155"/>
                  <a:pt x="985" y="155"/>
                  <a:pt x="985" y="155"/>
                </a:cubicBezTo>
                <a:cubicBezTo>
                  <a:pt x="984" y="155"/>
                  <a:pt x="983" y="155"/>
                  <a:pt x="982" y="156"/>
                </a:cubicBezTo>
                <a:cubicBezTo>
                  <a:pt x="982" y="156"/>
                  <a:pt x="981" y="156"/>
                  <a:pt x="981" y="156"/>
                </a:cubicBezTo>
                <a:cubicBezTo>
                  <a:pt x="980" y="156"/>
                  <a:pt x="980" y="157"/>
                  <a:pt x="980" y="157"/>
                </a:cubicBezTo>
                <a:cubicBezTo>
                  <a:pt x="980" y="158"/>
                  <a:pt x="980" y="158"/>
                  <a:pt x="980" y="158"/>
                </a:cubicBezTo>
                <a:cubicBezTo>
                  <a:pt x="980" y="158"/>
                  <a:pt x="980" y="159"/>
                  <a:pt x="980" y="160"/>
                </a:cubicBezTo>
                <a:cubicBezTo>
                  <a:pt x="980" y="160"/>
                  <a:pt x="980" y="160"/>
                  <a:pt x="980" y="160"/>
                </a:cubicBezTo>
                <a:cubicBezTo>
                  <a:pt x="980" y="161"/>
                  <a:pt x="980" y="162"/>
                  <a:pt x="980" y="162"/>
                </a:cubicBezTo>
                <a:close/>
                <a:moveTo>
                  <a:pt x="965" y="214"/>
                </a:moveTo>
                <a:cubicBezTo>
                  <a:pt x="965" y="214"/>
                  <a:pt x="965" y="215"/>
                  <a:pt x="965" y="215"/>
                </a:cubicBezTo>
                <a:cubicBezTo>
                  <a:pt x="965" y="215"/>
                  <a:pt x="965" y="216"/>
                  <a:pt x="966" y="216"/>
                </a:cubicBezTo>
                <a:cubicBezTo>
                  <a:pt x="966" y="216"/>
                  <a:pt x="966" y="217"/>
                  <a:pt x="967" y="217"/>
                </a:cubicBezTo>
                <a:cubicBezTo>
                  <a:pt x="967" y="217"/>
                  <a:pt x="968" y="216"/>
                  <a:pt x="968" y="216"/>
                </a:cubicBezTo>
                <a:cubicBezTo>
                  <a:pt x="968" y="215"/>
                  <a:pt x="968" y="215"/>
                  <a:pt x="968" y="215"/>
                </a:cubicBezTo>
                <a:cubicBezTo>
                  <a:pt x="968" y="214"/>
                  <a:pt x="969" y="213"/>
                  <a:pt x="969" y="212"/>
                </a:cubicBezTo>
                <a:cubicBezTo>
                  <a:pt x="969" y="211"/>
                  <a:pt x="970" y="211"/>
                  <a:pt x="970" y="209"/>
                </a:cubicBezTo>
                <a:cubicBezTo>
                  <a:pt x="970" y="207"/>
                  <a:pt x="968" y="206"/>
                  <a:pt x="966" y="207"/>
                </a:cubicBezTo>
                <a:cubicBezTo>
                  <a:pt x="965" y="207"/>
                  <a:pt x="964" y="208"/>
                  <a:pt x="965" y="209"/>
                </a:cubicBezTo>
                <a:cubicBezTo>
                  <a:pt x="965" y="210"/>
                  <a:pt x="965" y="211"/>
                  <a:pt x="965" y="212"/>
                </a:cubicBezTo>
                <a:cubicBezTo>
                  <a:pt x="965" y="212"/>
                  <a:pt x="964" y="213"/>
                  <a:pt x="965" y="214"/>
                </a:cubicBezTo>
                <a:close/>
                <a:moveTo>
                  <a:pt x="949" y="240"/>
                </a:moveTo>
                <a:cubicBezTo>
                  <a:pt x="949" y="240"/>
                  <a:pt x="949" y="240"/>
                  <a:pt x="949" y="240"/>
                </a:cubicBezTo>
                <a:cubicBezTo>
                  <a:pt x="949" y="240"/>
                  <a:pt x="948" y="240"/>
                  <a:pt x="948" y="240"/>
                </a:cubicBezTo>
                <a:cubicBezTo>
                  <a:pt x="948" y="240"/>
                  <a:pt x="948" y="240"/>
                  <a:pt x="948" y="240"/>
                </a:cubicBezTo>
                <a:cubicBezTo>
                  <a:pt x="947" y="240"/>
                  <a:pt x="947" y="240"/>
                  <a:pt x="946" y="240"/>
                </a:cubicBezTo>
                <a:cubicBezTo>
                  <a:pt x="946" y="240"/>
                  <a:pt x="946" y="241"/>
                  <a:pt x="946" y="241"/>
                </a:cubicBezTo>
                <a:cubicBezTo>
                  <a:pt x="946" y="241"/>
                  <a:pt x="946" y="242"/>
                  <a:pt x="946" y="243"/>
                </a:cubicBezTo>
                <a:cubicBezTo>
                  <a:pt x="946" y="243"/>
                  <a:pt x="946" y="243"/>
                  <a:pt x="946" y="243"/>
                </a:cubicBezTo>
                <a:cubicBezTo>
                  <a:pt x="946" y="244"/>
                  <a:pt x="946" y="246"/>
                  <a:pt x="948" y="246"/>
                </a:cubicBezTo>
                <a:cubicBezTo>
                  <a:pt x="948" y="246"/>
                  <a:pt x="948" y="246"/>
                  <a:pt x="949" y="246"/>
                </a:cubicBezTo>
                <a:cubicBezTo>
                  <a:pt x="950" y="245"/>
                  <a:pt x="951" y="244"/>
                  <a:pt x="951" y="242"/>
                </a:cubicBezTo>
                <a:cubicBezTo>
                  <a:pt x="951" y="242"/>
                  <a:pt x="950" y="241"/>
                  <a:pt x="950" y="240"/>
                </a:cubicBezTo>
                <a:cubicBezTo>
                  <a:pt x="949" y="240"/>
                  <a:pt x="949" y="240"/>
                  <a:pt x="949" y="240"/>
                </a:cubicBezTo>
                <a:close/>
                <a:moveTo>
                  <a:pt x="949" y="215"/>
                </a:moveTo>
                <a:cubicBezTo>
                  <a:pt x="949" y="215"/>
                  <a:pt x="949" y="215"/>
                  <a:pt x="949" y="215"/>
                </a:cubicBezTo>
                <a:cubicBezTo>
                  <a:pt x="950" y="216"/>
                  <a:pt x="950" y="216"/>
                  <a:pt x="950" y="216"/>
                </a:cubicBezTo>
                <a:cubicBezTo>
                  <a:pt x="950" y="216"/>
                  <a:pt x="950" y="216"/>
                  <a:pt x="950" y="215"/>
                </a:cubicBezTo>
                <a:cubicBezTo>
                  <a:pt x="950" y="215"/>
                  <a:pt x="950" y="215"/>
                  <a:pt x="950" y="215"/>
                </a:cubicBezTo>
                <a:cubicBezTo>
                  <a:pt x="950" y="214"/>
                  <a:pt x="951" y="213"/>
                  <a:pt x="952" y="213"/>
                </a:cubicBezTo>
                <a:cubicBezTo>
                  <a:pt x="952" y="214"/>
                  <a:pt x="952" y="214"/>
                  <a:pt x="952" y="214"/>
                </a:cubicBezTo>
                <a:cubicBezTo>
                  <a:pt x="952" y="214"/>
                  <a:pt x="952" y="214"/>
                  <a:pt x="952" y="214"/>
                </a:cubicBezTo>
                <a:cubicBezTo>
                  <a:pt x="952" y="213"/>
                  <a:pt x="952" y="213"/>
                  <a:pt x="952" y="213"/>
                </a:cubicBezTo>
                <a:cubicBezTo>
                  <a:pt x="953" y="213"/>
                  <a:pt x="953" y="214"/>
                  <a:pt x="953" y="214"/>
                </a:cubicBezTo>
                <a:cubicBezTo>
                  <a:pt x="953" y="214"/>
                  <a:pt x="953" y="214"/>
                  <a:pt x="953" y="214"/>
                </a:cubicBezTo>
                <a:cubicBezTo>
                  <a:pt x="954" y="215"/>
                  <a:pt x="954" y="215"/>
                  <a:pt x="954" y="216"/>
                </a:cubicBezTo>
                <a:cubicBezTo>
                  <a:pt x="954" y="217"/>
                  <a:pt x="954" y="218"/>
                  <a:pt x="954" y="219"/>
                </a:cubicBezTo>
                <a:cubicBezTo>
                  <a:pt x="954" y="219"/>
                  <a:pt x="953" y="219"/>
                  <a:pt x="952" y="219"/>
                </a:cubicBezTo>
                <a:cubicBezTo>
                  <a:pt x="952" y="219"/>
                  <a:pt x="952" y="219"/>
                  <a:pt x="952" y="219"/>
                </a:cubicBezTo>
                <a:cubicBezTo>
                  <a:pt x="951" y="219"/>
                  <a:pt x="951" y="219"/>
                  <a:pt x="950" y="218"/>
                </a:cubicBezTo>
                <a:cubicBezTo>
                  <a:pt x="950" y="218"/>
                  <a:pt x="950" y="218"/>
                  <a:pt x="950" y="218"/>
                </a:cubicBezTo>
                <a:cubicBezTo>
                  <a:pt x="950" y="220"/>
                  <a:pt x="949" y="223"/>
                  <a:pt x="947" y="223"/>
                </a:cubicBezTo>
                <a:cubicBezTo>
                  <a:pt x="947" y="223"/>
                  <a:pt x="946" y="222"/>
                  <a:pt x="946" y="222"/>
                </a:cubicBezTo>
                <a:cubicBezTo>
                  <a:pt x="946" y="222"/>
                  <a:pt x="946" y="222"/>
                  <a:pt x="945" y="221"/>
                </a:cubicBezTo>
                <a:cubicBezTo>
                  <a:pt x="945" y="221"/>
                  <a:pt x="944" y="221"/>
                  <a:pt x="944" y="220"/>
                </a:cubicBezTo>
                <a:cubicBezTo>
                  <a:pt x="943" y="219"/>
                  <a:pt x="943" y="218"/>
                  <a:pt x="944" y="217"/>
                </a:cubicBezTo>
                <a:cubicBezTo>
                  <a:pt x="945" y="215"/>
                  <a:pt x="948" y="214"/>
                  <a:pt x="949" y="215"/>
                </a:cubicBezTo>
                <a:close/>
                <a:moveTo>
                  <a:pt x="952" y="218"/>
                </a:moveTo>
                <a:cubicBezTo>
                  <a:pt x="952" y="218"/>
                  <a:pt x="952" y="218"/>
                  <a:pt x="952" y="218"/>
                </a:cubicBezTo>
                <a:cubicBezTo>
                  <a:pt x="952" y="218"/>
                  <a:pt x="952" y="218"/>
                  <a:pt x="952" y="218"/>
                </a:cubicBezTo>
                <a:cubicBezTo>
                  <a:pt x="952" y="218"/>
                  <a:pt x="952" y="218"/>
                  <a:pt x="952" y="218"/>
                </a:cubicBezTo>
                <a:close/>
                <a:moveTo>
                  <a:pt x="966" y="171"/>
                </a:moveTo>
                <a:cubicBezTo>
                  <a:pt x="965" y="170"/>
                  <a:pt x="963" y="171"/>
                  <a:pt x="963" y="172"/>
                </a:cubicBezTo>
                <a:cubicBezTo>
                  <a:pt x="963" y="173"/>
                  <a:pt x="963" y="174"/>
                  <a:pt x="965" y="175"/>
                </a:cubicBezTo>
                <a:cubicBezTo>
                  <a:pt x="965" y="175"/>
                  <a:pt x="965" y="175"/>
                  <a:pt x="966" y="175"/>
                </a:cubicBezTo>
                <a:cubicBezTo>
                  <a:pt x="966" y="175"/>
                  <a:pt x="967" y="175"/>
                  <a:pt x="968" y="174"/>
                </a:cubicBezTo>
                <a:cubicBezTo>
                  <a:pt x="968" y="174"/>
                  <a:pt x="968" y="173"/>
                  <a:pt x="968" y="173"/>
                </a:cubicBezTo>
                <a:cubicBezTo>
                  <a:pt x="968" y="172"/>
                  <a:pt x="968" y="172"/>
                  <a:pt x="967" y="171"/>
                </a:cubicBezTo>
                <a:cubicBezTo>
                  <a:pt x="967" y="171"/>
                  <a:pt x="966" y="171"/>
                  <a:pt x="966" y="171"/>
                </a:cubicBezTo>
                <a:close/>
                <a:moveTo>
                  <a:pt x="960" y="216"/>
                </a:moveTo>
                <a:cubicBezTo>
                  <a:pt x="960" y="216"/>
                  <a:pt x="960" y="216"/>
                  <a:pt x="960" y="216"/>
                </a:cubicBezTo>
                <a:cubicBezTo>
                  <a:pt x="959" y="216"/>
                  <a:pt x="958" y="216"/>
                  <a:pt x="957" y="216"/>
                </a:cubicBezTo>
                <a:cubicBezTo>
                  <a:pt x="956" y="216"/>
                  <a:pt x="956" y="217"/>
                  <a:pt x="955" y="217"/>
                </a:cubicBezTo>
                <a:cubicBezTo>
                  <a:pt x="955" y="218"/>
                  <a:pt x="955" y="219"/>
                  <a:pt x="955" y="220"/>
                </a:cubicBezTo>
                <a:cubicBezTo>
                  <a:pt x="955" y="220"/>
                  <a:pt x="955" y="220"/>
                  <a:pt x="955" y="220"/>
                </a:cubicBezTo>
                <a:cubicBezTo>
                  <a:pt x="955" y="220"/>
                  <a:pt x="955" y="220"/>
                  <a:pt x="954" y="220"/>
                </a:cubicBezTo>
                <a:cubicBezTo>
                  <a:pt x="954" y="220"/>
                  <a:pt x="953" y="220"/>
                  <a:pt x="953" y="221"/>
                </a:cubicBezTo>
                <a:cubicBezTo>
                  <a:pt x="952" y="221"/>
                  <a:pt x="952" y="222"/>
                  <a:pt x="952" y="223"/>
                </a:cubicBezTo>
                <a:cubicBezTo>
                  <a:pt x="952" y="223"/>
                  <a:pt x="951" y="223"/>
                  <a:pt x="950" y="224"/>
                </a:cubicBezTo>
                <a:cubicBezTo>
                  <a:pt x="950" y="224"/>
                  <a:pt x="950" y="224"/>
                  <a:pt x="950" y="224"/>
                </a:cubicBezTo>
                <a:cubicBezTo>
                  <a:pt x="950" y="224"/>
                  <a:pt x="950" y="224"/>
                  <a:pt x="949" y="224"/>
                </a:cubicBezTo>
                <a:cubicBezTo>
                  <a:pt x="949" y="225"/>
                  <a:pt x="949" y="225"/>
                  <a:pt x="950" y="226"/>
                </a:cubicBezTo>
                <a:cubicBezTo>
                  <a:pt x="950" y="226"/>
                  <a:pt x="950" y="226"/>
                  <a:pt x="950" y="226"/>
                </a:cubicBezTo>
                <a:cubicBezTo>
                  <a:pt x="949" y="226"/>
                  <a:pt x="949" y="226"/>
                  <a:pt x="949" y="226"/>
                </a:cubicBezTo>
                <a:cubicBezTo>
                  <a:pt x="948" y="226"/>
                  <a:pt x="948" y="226"/>
                  <a:pt x="948" y="226"/>
                </a:cubicBezTo>
                <a:cubicBezTo>
                  <a:pt x="947" y="227"/>
                  <a:pt x="945" y="227"/>
                  <a:pt x="944" y="229"/>
                </a:cubicBezTo>
                <a:cubicBezTo>
                  <a:pt x="944" y="231"/>
                  <a:pt x="944" y="232"/>
                  <a:pt x="945" y="233"/>
                </a:cubicBezTo>
                <a:cubicBezTo>
                  <a:pt x="945" y="233"/>
                  <a:pt x="945" y="233"/>
                  <a:pt x="945" y="233"/>
                </a:cubicBezTo>
                <a:cubicBezTo>
                  <a:pt x="946" y="234"/>
                  <a:pt x="946" y="234"/>
                  <a:pt x="946" y="234"/>
                </a:cubicBezTo>
                <a:cubicBezTo>
                  <a:pt x="947" y="235"/>
                  <a:pt x="947" y="235"/>
                  <a:pt x="947" y="236"/>
                </a:cubicBezTo>
                <a:cubicBezTo>
                  <a:pt x="947" y="237"/>
                  <a:pt x="948" y="238"/>
                  <a:pt x="949" y="238"/>
                </a:cubicBezTo>
                <a:cubicBezTo>
                  <a:pt x="949" y="238"/>
                  <a:pt x="950" y="238"/>
                  <a:pt x="950" y="239"/>
                </a:cubicBezTo>
                <a:cubicBezTo>
                  <a:pt x="950" y="239"/>
                  <a:pt x="951" y="239"/>
                  <a:pt x="951" y="239"/>
                </a:cubicBezTo>
                <a:cubicBezTo>
                  <a:pt x="952" y="240"/>
                  <a:pt x="952" y="240"/>
                  <a:pt x="953" y="240"/>
                </a:cubicBezTo>
                <a:cubicBezTo>
                  <a:pt x="953" y="240"/>
                  <a:pt x="953" y="239"/>
                  <a:pt x="954" y="240"/>
                </a:cubicBezTo>
                <a:cubicBezTo>
                  <a:pt x="954" y="240"/>
                  <a:pt x="954" y="240"/>
                  <a:pt x="954" y="241"/>
                </a:cubicBezTo>
                <a:cubicBezTo>
                  <a:pt x="954" y="241"/>
                  <a:pt x="955" y="241"/>
                  <a:pt x="955" y="242"/>
                </a:cubicBezTo>
                <a:cubicBezTo>
                  <a:pt x="955" y="242"/>
                  <a:pt x="956" y="243"/>
                  <a:pt x="956" y="243"/>
                </a:cubicBezTo>
                <a:cubicBezTo>
                  <a:pt x="957" y="243"/>
                  <a:pt x="957" y="243"/>
                  <a:pt x="957" y="243"/>
                </a:cubicBezTo>
                <a:cubicBezTo>
                  <a:pt x="958" y="244"/>
                  <a:pt x="959" y="245"/>
                  <a:pt x="961" y="245"/>
                </a:cubicBezTo>
                <a:cubicBezTo>
                  <a:pt x="962" y="246"/>
                  <a:pt x="962" y="246"/>
                  <a:pt x="962" y="246"/>
                </a:cubicBezTo>
                <a:cubicBezTo>
                  <a:pt x="962" y="246"/>
                  <a:pt x="963" y="246"/>
                  <a:pt x="964" y="246"/>
                </a:cubicBezTo>
                <a:cubicBezTo>
                  <a:pt x="965" y="246"/>
                  <a:pt x="966" y="245"/>
                  <a:pt x="966" y="245"/>
                </a:cubicBezTo>
                <a:cubicBezTo>
                  <a:pt x="966" y="245"/>
                  <a:pt x="966" y="244"/>
                  <a:pt x="966" y="244"/>
                </a:cubicBezTo>
                <a:cubicBezTo>
                  <a:pt x="966" y="244"/>
                  <a:pt x="966" y="243"/>
                  <a:pt x="966" y="244"/>
                </a:cubicBezTo>
                <a:cubicBezTo>
                  <a:pt x="967" y="243"/>
                  <a:pt x="967" y="242"/>
                  <a:pt x="967" y="242"/>
                </a:cubicBezTo>
                <a:cubicBezTo>
                  <a:pt x="967" y="242"/>
                  <a:pt x="967" y="241"/>
                  <a:pt x="967" y="241"/>
                </a:cubicBezTo>
                <a:cubicBezTo>
                  <a:pt x="968" y="241"/>
                  <a:pt x="968" y="240"/>
                  <a:pt x="968" y="240"/>
                </a:cubicBezTo>
                <a:cubicBezTo>
                  <a:pt x="968" y="239"/>
                  <a:pt x="968" y="239"/>
                  <a:pt x="967" y="238"/>
                </a:cubicBezTo>
                <a:cubicBezTo>
                  <a:pt x="967" y="238"/>
                  <a:pt x="967" y="238"/>
                  <a:pt x="967" y="238"/>
                </a:cubicBezTo>
                <a:cubicBezTo>
                  <a:pt x="967" y="237"/>
                  <a:pt x="967" y="237"/>
                  <a:pt x="968" y="236"/>
                </a:cubicBezTo>
                <a:cubicBezTo>
                  <a:pt x="968" y="236"/>
                  <a:pt x="969" y="235"/>
                  <a:pt x="969" y="234"/>
                </a:cubicBezTo>
                <a:cubicBezTo>
                  <a:pt x="969" y="233"/>
                  <a:pt x="969" y="233"/>
                  <a:pt x="969" y="232"/>
                </a:cubicBezTo>
                <a:cubicBezTo>
                  <a:pt x="969" y="232"/>
                  <a:pt x="969" y="232"/>
                  <a:pt x="969" y="232"/>
                </a:cubicBezTo>
                <a:cubicBezTo>
                  <a:pt x="969" y="231"/>
                  <a:pt x="969" y="231"/>
                  <a:pt x="969" y="230"/>
                </a:cubicBezTo>
                <a:cubicBezTo>
                  <a:pt x="969" y="230"/>
                  <a:pt x="969" y="230"/>
                  <a:pt x="970" y="229"/>
                </a:cubicBezTo>
                <a:cubicBezTo>
                  <a:pt x="970" y="229"/>
                  <a:pt x="970" y="229"/>
                  <a:pt x="970" y="229"/>
                </a:cubicBezTo>
                <a:cubicBezTo>
                  <a:pt x="970" y="228"/>
                  <a:pt x="971" y="227"/>
                  <a:pt x="970" y="225"/>
                </a:cubicBezTo>
                <a:cubicBezTo>
                  <a:pt x="970" y="225"/>
                  <a:pt x="970" y="224"/>
                  <a:pt x="969" y="224"/>
                </a:cubicBezTo>
                <a:cubicBezTo>
                  <a:pt x="969" y="224"/>
                  <a:pt x="969" y="224"/>
                  <a:pt x="969" y="224"/>
                </a:cubicBezTo>
                <a:cubicBezTo>
                  <a:pt x="968" y="224"/>
                  <a:pt x="968" y="223"/>
                  <a:pt x="968" y="222"/>
                </a:cubicBezTo>
                <a:cubicBezTo>
                  <a:pt x="968" y="222"/>
                  <a:pt x="967" y="222"/>
                  <a:pt x="967" y="221"/>
                </a:cubicBezTo>
                <a:cubicBezTo>
                  <a:pt x="967" y="221"/>
                  <a:pt x="967" y="221"/>
                  <a:pt x="967" y="220"/>
                </a:cubicBezTo>
                <a:cubicBezTo>
                  <a:pt x="967" y="220"/>
                  <a:pt x="967" y="219"/>
                  <a:pt x="966" y="219"/>
                </a:cubicBezTo>
                <a:cubicBezTo>
                  <a:pt x="966" y="218"/>
                  <a:pt x="966" y="218"/>
                  <a:pt x="966" y="218"/>
                </a:cubicBezTo>
                <a:cubicBezTo>
                  <a:pt x="966" y="218"/>
                  <a:pt x="965" y="218"/>
                  <a:pt x="965" y="218"/>
                </a:cubicBezTo>
                <a:cubicBezTo>
                  <a:pt x="965" y="217"/>
                  <a:pt x="965" y="217"/>
                  <a:pt x="965" y="217"/>
                </a:cubicBezTo>
                <a:cubicBezTo>
                  <a:pt x="965" y="217"/>
                  <a:pt x="964" y="217"/>
                  <a:pt x="964" y="217"/>
                </a:cubicBezTo>
                <a:cubicBezTo>
                  <a:pt x="963" y="217"/>
                  <a:pt x="963" y="216"/>
                  <a:pt x="963" y="216"/>
                </a:cubicBezTo>
                <a:cubicBezTo>
                  <a:pt x="963" y="216"/>
                  <a:pt x="963" y="216"/>
                  <a:pt x="962" y="216"/>
                </a:cubicBezTo>
                <a:cubicBezTo>
                  <a:pt x="962" y="216"/>
                  <a:pt x="961" y="216"/>
                  <a:pt x="960" y="216"/>
                </a:cubicBezTo>
                <a:close/>
                <a:moveTo>
                  <a:pt x="952" y="213"/>
                </a:moveTo>
                <a:cubicBezTo>
                  <a:pt x="952" y="213"/>
                  <a:pt x="952" y="213"/>
                  <a:pt x="952" y="213"/>
                </a:cubicBezTo>
                <a:cubicBezTo>
                  <a:pt x="953" y="212"/>
                  <a:pt x="954" y="212"/>
                  <a:pt x="954" y="211"/>
                </a:cubicBezTo>
                <a:cubicBezTo>
                  <a:pt x="955" y="211"/>
                  <a:pt x="954" y="210"/>
                  <a:pt x="954" y="209"/>
                </a:cubicBezTo>
                <a:cubicBezTo>
                  <a:pt x="953" y="208"/>
                  <a:pt x="952" y="208"/>
                  <a:pt x="952" y="208"/>
                </a:cubicBezTo>
                <a:cubicBezTo>
                  <a:pt x="952" y="208"/>
                  <a:pt x="951" y="208"/>
                  <a:pt x="951" y="208"/>
                </a:cubicBezTo>
                <a:cubicBezTo>
                  <a:pt x="951" y="208"/>
                  <a:pt x="951" y="208"/>
                  <a:pt x="950" y="208"/>
                </a:cubicBezTo>
                <a:cubicBezTo>
                  <a:pt x="949" y="209"/>
                  <a:pt x="949" y="210"/>
                  <a:pt x="949" y="210"/>
                </a:cubicBezTo>
                <a:cubicBezTo>
                  <a:pt x="949" y="211"/>
                  <a:pt x="950" y="211"/>
                  <a:pt x="950" y="212"/>
                </a:cubicBezTo>
                <a:cubicBezTo>
                  <a:pt x="950" y="212"/>
                  <a:pt x="951" y="213"/>
                  <a:pt x="952" y="213"/>
                </a:cubicBezTo>
                <a:close/>
                <a:moveTo>
                  <a:pt x="908" y="181"/>
                </a:moveTo>
                <a:cubicBezTo>
                  <a:pt x="907" y="181"/>
                  <a:pt x="907" y="181"/>
                  <a:pt x="907" y="181"/>
                </a:cubicBezTo>
                <a:cubicBezTo>
                  <a:pt x="906" y="181"/>
                  <a:pt x="906" y="181"/>
                  <a:pt x="905" y="181"/>
                </a:cubicBezTo>
                <a:cubicBezTo>
                  <a:pt x="904" y="181"/>
                  <a:pt x="904" y="181"/>
                  <a:pt x="904" y="181"/>
                </a:cubicBezTo>
                <a:cubicBezTo>
                  <a:pt x="904" y="181"/>
                  <a:pt x="903" y="181"/>
                  <a:pt x="903" y="181"/>
                </a:cubicBezTo>
                <a:cubicBezTo>
                  <a:pt x="902" y="181"/>
                  <a:pt x="902" y="182"/>
                  <a:pt x="901" y="182"/>
                </a:cubicBezTo>
                <a:cubicBezTo>
                  <a:pt x="901" y="182"/>
                  <a:pt x="901" y="182"/>
                  <a:pt x="901" y="183"/>
                </a:cubicBezTo>
                <a:cubicBezTo>
                  <a:pt x="901" y="183"/>
                  <a:pt x="900" y="184"/>
                  <a:pt x="901" y="184"/>
                </a:cubicBezTo>
                <a:cubicBezTo>
                  <a:pt x="901" y="186"/>
                  <a:pt x="903" y="187"/>
                  <a:pt x="904" y="187"/>
                </a:cubicBezTo>
                <a:cubicBezTo>
                  <a:pt x="904" y="188"/>
                  <a:pt x="904" y="188"/>
                  <a:pt x="904" y="188"/>
                </a:cubicBezTo>
                <a:cubicBezTo>
                  <a:pt x="905" y="188"/>
                  <a:pt x="905" y="188"/>
                  <a:pt x="905" y="188"/>
                </a:cubicBezTo>
                <a:cubicBezTo>
                  <a:pt x="905" y="188"/>
                  <a:pt x="905" y="188"/>
                  <a:pt x="906" y="188"/>
                </a:cubicBezTo>
                <a:cubicBezTo>
                  <a:pt x="905" y="188"/>
                  <a:pt x="905" y="188"/>
                  <a:pt x="905" y="188"/>
                </a:cubicBezTo>
                <a:cubicBezTo>
                  <a:pt x="904" y="188"/>
                  <a:pt x="903" y="189"/>
                  <a:pt x="902" y="189"/>
                </a:cubicBezTo>
                <a:cubicBezTo>
                  <a:pt x="901" y="189"/>
                  <a:pt x="901" y="190"/>
                  <a:pt x="901" y="190"/>
                </a:cubicBezTo>
                <a:cubicBezTo>
                  <a:pt x="901" y="192"/>
                  <a:pt x="902" y="193"/>
                  <a:pt x="903" y="194"/>
                </a:cubicBezTo>
                <a:cubicBezTo>
                  <a:pt x="903" y="194"/>
                  <a:pt x="904" y="194"/>
                  <a:pt x="904" y="194"/>
                </a:cubicBezTo>
                <a:cubicBezTo>
                  <a:pt x="905" y="194"/>
                  <a:pt x="905" y="194"/>
                  <a:pt x="905" y="194"/>
                </a:cubicBezTo>
                <a:cubicBezTo>
                  <a:pt x="906" y="194"/>
                  <a:pt x="906" y="194"/>
                  <a:pt x="906" y="194"/>
                </a:cubicBezTo>
                <a:cubicBezTo>
                  <a:pt x="906" y="194"/>
                  <a:pt x="906" y="194"/>
                  <a:pt x="906" y="194"/>
                </a:cubicBezTo>
                <a:cubicBezTo>
                  <a:pt x="906" y="194"/>
                  <a:pt x="906" y="194"/>
                  <a:pt x="906" y="194"/>
                </a:cubicBezTo>
                <a:cubicBezTo>
                  <a:pt x="906" y="194"/>
                  <a:pt x="905" y="194"/>
                  <a:pt x="905" y="194"/>
                </a:cubicBezTo>
                <a:cubicBezTo>
                  <a:pt x="903" y="195"/>
                  <a:pt x="902" y="195"/>
                  <a:pt x="901" y="196"/>
                </a:cubicBezTo>
                <a:cubicBezTo>
                  <a:pt x="901" y="196"/>
                  <a:pt x="901" y="197"/>
                  <a:pt x="901" y="198"/>
                </a:cubicBezTo>
                <a:cubicBezTo>
                  <a:pt x="901" y="199"/>
                  <a:pt x="902" y="199"/>
                  <a:pt x="904" y="200"/>
                </a:cubicBezTo>
                <a:cubicBezTo>
                  <a:pt x="904" y="200"/>
                  <a:pt x="904" y="200"/>
                  <a:pt x="904" y="200"/>
                </a:cubicBezTo>
                <a:cubicBezTo>
                  <a:pt x="905" y="200"/>
                  <a:pt x="905" y="200"/>
                  <a:pt x="905" y="200"/>
                </a:cubicBezTo>
                <a:cubicBezTo>
                  <a:pt x="905" y="200"/>
                  <a:pt x="906" y="200"/>
                  <a:pt x="906" y="200"/>
                </a:cubicBezTo>
                <a:cubicBezTo>
                  <a:pt x="906" y="200"/>
                  <a:pt x="907" y="200"/>
                  <a:pt x="907" y="201"/>
                </a:cubicBezTo>
                <a:cubicBezTo>
                  <a:pt x="907" y="201"/>
                  <a:pt x="907" y="201"/>
                  <a:pt x="906" y="201"/>
                </a:cubicBezTo>
                <a:cubicBezTo>
                  <a:pt x="906" y="201"/>
                  <a:pt x="905" y="202"/>
                  <a:pt x="905" y="203"/>
                </a:cubicBezTo>
                <a:cubicBezTo>
                  <a:pt x="905" y="203"/>
                  <a:pt x="906" y="204"/>
                  <a:pt x="906" y="204"/>
                </a:cubicBezTo>
                <a:cubicBezTo>
                  <a:pt x="908" y="205"/>
                  <a:pt x="909" y="205"/>
                  <a:pt x="910" y="205"/>
                </a:cubicBezTo>
                <a:cubicBezTo>
                  <a:pt x="911" y="205"/>
                  <a:pt x="911" y="205"/>
                  <a:pt x="912" y="205"/>
                </a:cubicBezTo>
                <a:cubicBezTo>
                  <a:pt x="913" y="205"/>
                  <a:pt x="913" y="205"/>
                  <a:pt x="913" y="205"/>
                </a:cubicBezTo>
                <a:cubicBezTo>
                  <a:pt x="914" y="205"/>
                  <a:pt x="915" y="206"/>
                  <a:pt x="915" y="206"/>
                </a:cubicBezTo>
                <a:cubicBezTo>
                  <a:pt x="916" y="206"/>
                  <a:pt x="916" y="206"/>
                  <a:pt x="916" y="206"/>
                </a:cubicBezTo>
                <a:cubicBezTo>
                  <a:pt x="917" y="206"/>
                  <a:pt x="917" y="206"/>
                  <a:pt x="918" y="206"/>
                </a:cubicBezTo>
                <a:cubicBezTo>
                  <a:pt x="920" y="206"/>
                  <a:pt x="922" y="206"/>
                  <a:pt x="924" y="205"/>
                </a:cubicBezTo>
                <a:cubicBezTo>
                  <a:pt x="925" y="205"/>
                  <a:pt x="927" y="206"/>
                  <a:pt x="928" y="206"/>
                </a:cubicBezTo>
                <a:cubicBezTo>
                  <a:pt x="929" y="206"/>
                  <a:pt x="930" y="207"/>
                  <a:pt x="930" y="207"/>
                </a:cubicBezTo>
                <a:cubicBezTo>
                  <a:pt x="931" y="207"/>
                  <a:pt x="931" y="207"/>
                  <a:pt x="931" y="207"/>
                </a:cubicBezTo>
                <a:cubicBezTo>
                  <a:pt x="932" y="207"/>
                  <a:pt x="932" y="207"/>
                  <a:pt x="933" y="207"/>
                </a:cubicBezTo>
                <a:cubicBezTo>
                  <a:pt x="932" y="207"/>
                  <a:pt x="932" y="207"/>
                  <a:pt x="932" y="207"/>
                </a:cubicBezTo>
                <a:cubicBezTo>
                  <a:pt x="931" y="208"/>
                  <a:pt x="931" y="208"/>
                  <a:pt x="930" y="208"/>
                </a:cubicBezTo>
                <a:cubicBezTo>
                  <a:pt x="930" y="208"/>
                  <a:pt x="930" y="208"/>
                  <a:pt x="929" y="208"/>
                </a:cubicBezTo>
                <a:cubicBezTo>
                  <a:pt x="929" y="208"/>
                  <a:pt x="929" y="208"/>
                  <a:pt x="929" y="208"/>
                </a:cubicBezTo>
                <a:cubicBezTo>
                  <a:pt x="928" y="209"/>
                  <a:pt x="928" y="209"/>
                  <a:pt x="928" y="209"/>
                </a:cubicBezTo>
                <a:cubicBezTo>
                  <a:pt x="928" y="209"/>
                  <a:pt x="928" y="209"/>
                  <a:pt x="927" y="209"/>
                </a:cubicBezTo>
                <a:cubicBezTo>
                  <a:pt x="926" y="209"/>
                  <a:pt x="925" y="209"/>
                  <a:pt x="924" y="209"/>
                </a:cubicBezTo>
                <a:cubicBezTo>
                  <a:pt x="924" y="209"/>
                  <a:pt x="923" y="210"/>
                  <a:pt x="923" y="210"/>
                </a:cubicBezTo>
                <a:cubicBezTo>
                  <a:pt x="923" y="210"/>
                  <a:pt x="923" y="211"/>
                  <a:pt x="923" y="211"/>
                </a:cubicBezTo>
                <a:cubicBezTo>
                  <a:pt x="923" y="211"/>
                  <a:pt x="923" y="211"/>
                  <a:pt x="922" y="211"/>
                </a:cubicBezTo>
                <a:cubicBezTo>
                  <a:pt x="922" y="211"/>
                  <a:pt x="922" y="211"/>
                  <a:pt x="921" y="211"/>
                </a:cubicBezTo>
                <a:cubicBezTo>
                  <a:pt x="921" y="210"/>
                  <a:pt x="920" y="210"/>
                  <a:pt x="919" y="210"/>
                </a:cubicBezTo>
                <a:cubicBezTo>
                  <a:pt x="918" y="210"/>
                  <a:pt x="917" y="211"/>
                  <a:pt x="916" y="211"/>
                </a:cubicBezTo>
                <a:cubicBezTo>
                  <a:pt x="915" y="212"/>
                  <a:pt x="915" y="212"/>
                  <a:pt x="915" y="214"/>
                </a:cubicBezTo>
                <a:cubicBezTo>
                  <a:pt x="915" y="214"/>
                  <a:pt x="916" y="215"/>
                  <a:pt x="916" y="215"/>
                </a:cubicBezTo>
                <a:cubicBezTo>
                  <a:pt x="916" y="216"/>
                  <a:pt x="917" y="216"/>
                  <a:pt x="917" y="216"/>
                </a:cubicBezTo>
                <a:cubicBezTo>
                  <a:pt x="917" y="216"/>
                  <a:pt x="918" y="217"/>
                  <a:pt x="918" y="217"/>
                </a:cubicBezTo>
                <a:cubicBezTo>
                  <a:pt x="918" y="217"/>
                  <a:pt x="918" y="217"/>
                  <a:pt x="918" y="217"/>
                </a:cubicBezTo>
                <a:cubicBezTo>
                  <a:pt x="917" y="217"/>
                  <a:pt x="916" y="217"/>
                  <a:pt x="916" y="218"/>
                </a:cubicBezTo>
                <a:cubicBezTo>
                  <a:pt x="916" y="218"/>
                  <a:pt x="915" y="219"/>
                  <a:pt x="915" y="220"/>
                </a:cubicBezTo>
                <a:cubicBezTo>
                  <a:pt x="915" y="220"/>
                  <a:pt x="915" y="220"/>
                  <a:pt x="915" y="220"/>
                </a:cubicBezTo>
                <a:cubicBezTo>
                  <a:pt x="915" y="221"/>
                  <a:pt x="914" y="222"/>
                  <a:pt x="915" y="223"/>
                </a:cubicBezTo>
                <a:cubicBezTo>
                  <a:pt x="916" y="223"/>
                  <a:pt x="916" y="224"/>
                  <a:pt x="916" y="224"/>
                </a:cubicBezTo>
                <a:cubicBezTo>
                  <a:pt x="916" y="225"/>
                  <a:pt x="916" y="225"/>
                  <a:pt x="916" y="225"/>
                </a:cubicBezTo>
                <a:cubicBezTo>
                  <a:pt x="917" y="225"/>
                  <a:pt x="918" y="225"/>
                  <a:pt x="919" y="225"/>
                </a:cubicBezTo>
                <a:cubicBezTo>
                  <a:pt x="919" y="225"/>
                  <a:pt x="920" y="225"/>
                  <a:pt x="920" y="225"/>
                </a:cubicBezTo>
                <a:cubicBezTo>
                  <a:pt x="920" y="225"/>
                  <a:pt x="920" y="225"/>
                  <a:pt x="921" y="225"/>
                </a:cubicBezTo>
                <a:cubicBezTo>
                  <a:pt x="921" y="225"/>
                  <a:pt x="922" y="225"/>
                  <a:pt x="922" y="226"/>
                </a:cubicBezTo>
                <a:cubicBezTo>
                  <a:pt x="923" y="226"/>
                  <a:pt x="923" y="227"/>
                  <a:pt x="924" y="226"/>
                </a:cubicBezTo>
                <a:cubicBezTo>
                  <a:pt x="924" y="226"/>
                  <a:pt x="924" y="226"/>
                  <a:pt x="924" y="226"/>
                </a:cubicBezTo>
                <a:cubicBezTo>
                  <a:pt x="925" y="226"/>
                  <a:pt x="925" y="226"/>
                  <a:pt x="925" y="227"/>
                </a:cubicBezTo>
                <a:cubicBezTo>
                  <a:pt x="925" y="227"/>
                  <a:pt x="926" y="228"/>
                  <a:pt x="927" y="228"/>
                </a:cubicBezTo>
                <a:cubicBezTo>
                  <a:pt x="927" y="228"/>
                  <a:pt x="927" y="228"/>
                  <a:pt x="927" y="228"/>
                </a:cubicBezTo>
                <a:cubicBezTo>
                  <a:pt x="928" y="228"/>
                  <a:pt x="929" y="227"/>
                  <a:pt x="930" y="227"/>
                </a:cubicBezTo>
                <a:cubicBezTo>
                  <a:pt x="931" y="227"/>
                  <a:pt x="931" y="227"/>
                  <a:pt x="931" y="227"/>
                </a:cubicBezTo>
                <a:cubicBezTo>
                  <a:pt x="932" y="227"/>
                  <a:pt x="934" y="226"/>
                  <a:pt x="935" y="225"/>
                </a:cubicBezTo>
                <a:cubicBezTo>
                  <a:pt x="935" y="225"/>
                  <a:pt x="935" y="225"/>
                  <a:pt x="935" y="225"/>
                </a:cubicBezTo>
                <a:cubicBezTo>
                  <a:pt x="935" y="226"/>
                  <a:pt x="935" y="226"/>
                  <a:pt x="936" y="226"/>
                </a:cubicBezTo>
                <a:cubicBezTo>
                  <a:pt x="936" y="226"/>
                  <a:pt x="937" y="226"/>
                  <a:pt x="937" y="225"/>
                </a:cubicBezTo>
                <a:cubicBezTo>
                  <a:pt x="937" y="225"/>
                  <a:pt x="937" y="224"/>
                  <a:pt x="937" y="224"/>
                </a:cubicBezTo>
                <a:cubicBezTo>
                  <a:pt x="938" y="223"/>
                  <a:pt x="938" y="223"/>
                  <a:pt x="938" y="223"/>
                </a:cubicBezTo>
                <a:cubicBezTo>
                  <a:pt x="938" y="223"/>
                  <a:pt x="938" y="222"/>
                  <a:pt x="938" y="222"/>
                </a:cubicBezTo>
                <a:cubicBezTo>
                  <a:pt x="938" y="221"/>
                  <a:pt x="938" y="220"/>
                  <a:pt x="937" y="220"/>
                </a:cubicBezTo>
                <a:cubicBezTo>
                  <a:pt x="937" y="219"/>
                  <a:pt x="937" y="219"/>
                  <a:pt x="937" y="219"/>
                </a:cubicBezTo>
                <a:cubicBezTo>
                  <a:pt x="937" y="219"/>
                  <a:pt x="937" y="219"/>
                  <a:pt x="937" y="219"/>
                </a:cubicBezTo>
                <a:cubicBezTo>
                  <a:pt x="937" y="219"/>
                  <a:pt x="937" y="219"/>
                  <a:pt x="937" y="219"/>
                </a:cubicBezTo>
                <a:cubicBezTo>
                  <a:pt x="937" y="218"/>
                  <a:pt x="938" y="218"/>
                  <a:pt x="939" y="218"/>
                </a:cubicBezTo>
                <a:cubicBezTo>
                  <a:pt x="939" y="217"/>
                  <a:pt x="940" y="217"/>
                  <a:pt x="940" y="216"/>
                </a:cubicBezTo>
                <a:cubicBezTo>
                  <a:pt x="941" y="215"/>
                  <a:pt x="941" y="215"/>
                  <a:pt x="941" y="215"/>
                </a:cubicBezTo>
                <a:cubicBezTo>
                  <a:pt x="941" y="215"/>
                  <a:pt x="941" y="215"/>
                  <a:pt x="941" y="215"/>
                </a:cubicBezTo>
                <a:cubicBezTo>
                  <a:pt x="941" y="215"/>
                  <a:pt x="941" y="215"/>
                  <a:pt x="941" y="215"/>
                </a:cubicBezTo>
                <a:cubicBezTo>
                  <a:pt x="941" y="216"/>
                  <a:pt x="942" y="216"/>
                  <a:pt x="942" y="216"/>
                </a:cubicBezTo>
                <a:cubicBezTo>
                  <a:pt x="943" y="216"/>
                  <a:pt x="945" y="214"/>
                  <a:pt x="945" y="214"/>
                </a:cubicBezTo>
                <a:cubicBezTo>
                  <a:pt x="945" y="213"/>
                  <a:pt x="946" y="212"/>
                  <a:pt x="946" y="210"/>
                </a:cubicBezTo>
                <a:cubicBezTo>
                  <a:pt x="945" y="210"/>
                  <a:pt x="945" y="209"/>
                  <a:pt x="944" y="209"/>
                </a:cubicBezTo>
                <a:cubicBezTo>
                  <a:pt x="944" y="209"/>
                  <a:pt x="944" y="209"/>
                  <a:pt x="944" y="208"/>
                </a:cubicBezTo>
                <a:cubicBezTo>
                  <a:pt x="944" y="208"/>
                  <a:pt x="944" y="208"/>
                  <a:pt x="944" y="208"/>
                </a:cubicBezTo>
                <a:cubicBezTo>
                  <a:pt x="944" y="208"/>
                  <a:pt x="944" y="208"/>
                  <a:pt x="944" y="208"/>
                </a:cubicBezTo>
                <a:cubicBezTo>
                  <a:pt x="945" y="208"/>
                  <a:pt x="947" y="208"/>
                  <a:pt x="947" y="207"/>
                </a:cubicBezTo>
                <a:cubicBezTo>
                  <a:pt x="947" y="206"/>
                  <a:pt x="947" y="205"/>
                  <a:pt x="948" y="204"/>
                </a:cubicBezTo>
                <a:cubicBezTo>
                  <a:pt x="948" y="203"/>
                  <a:pt x="949" y="203"/>
                  <a:pt x="949" y="202"/>
                </a:cubicBezTo>
                <a:cubicBezTo>
                  <a:pt x="949" y="202"/>
                  <a:pt x="949" y="202"/>
                  <a:pt x="949" y="201"/>
                </a:cubicBezTo>
                <a:cubicBezTo>
                  <a:pt x="949" y="201"/>
                  <a:pt x="950" y="200"/>
                  <a:pt x="950" y="200"/>
                </a:cubicBezTo>
                <a:cubicBezTo>
                  <a:pt x="950" y="200"/>
                  <a:pt x="950" y="199"/>
                  <a:pt x="951" y="199"/>
                </a:cubicBezTo>
                <a:cubicBezTo>
                  <a:pt x="951" y="199"/>
                  <a:pt x="951" y="199"/>
                  <a:pt x="952" y="199"/>
                </a:cubicBezTo>
                <a:cubicBezTo>
                  <a:pt x="952" y="198"/>
                  <a:pt x="954" y="196"/>
                  <a:pt x="954" y="195"/>
                </a:cubicBezTo>
                <a:cubicBezTo>
                  <a:pt x="954" y="195"/>
                  <a:pt x="954" y="194"/>
                  <a:pt x="954" y="194"/>
                </a:cubicBezTo>
                <a:cubicBezTo>
                  <a:pt x="954" y="193"/>
                  <a:pt x="954" y="193"/>
                  <a:pt x="954" y="192"/>
                </a:cubicBezTo>
                <a:cubicBezTo>
                  <a:pt x="954" y="192"/>
                  <a:pt x="954" y="191"/>
                  <a:pt x="954" y="191"/>
                </a:cubicBezTo>
                <a:cubicBezTo>
                  <a:pt x="954" y="191"/>
                  <a:pt x="955" y="191"/>
                  <a:pt x="955" y="190"/>
                </a:cubicBezTo>
                <a:cubicBezTo>
                  <a:pt x="956" y="189"/>
                  <a:pt x="956" y="187"/>
                  <a:pt x="956" y="186"/>
                </a:cubicBezTo>
                <a:cubicBezTo>
                  <a:pt x="956" y="185"/>
                  <a:pt x="955" y="184"/>
                  <a:pt x="954" y="184"/>
                </a:cubicBezTo>
                <a:cubicBezTo>
                  <a:pt x="954" y="184"/>
                  <a:pt x="954" y="183"/>
                  <a:pt x="954" y="183"/>
                </a:cubicBezTo>
                <a:cubicBezTo>
                  <a:pt x="954" y="183"/>
                  <a:pt x="954" y="183"/>
                  <a:pt x="954" y="183"/>
                </a:cubicBezTo>
                <a:cubicBezTo>
                  <a:pt x="954" y="182"/>
                  <a:pt x="954" y="182"/>
                  <a:pt x="954" y="181"/>
                </a:cubicBezTo>
                <a:cubicBezTo>
                  <a:pt x="954" y="181"/>
                  <a:pt x="954" y="180"/>
                  <a:pt x="954" y="179"/>
                </a:cubicBezTo>
                <a:cubicBezTo>
                  <a:pt x="954" y="179"/>
                  <a:pt x="954" y="179"/>
                  <a:pt x="954" y="179"/>
                </a:cubicBezTo>
                <a:cubicBezTo>
                  <a:pt x="954" y="178"/>
                  <a:pt x="953" y="177"/>
                  <a:pt x="951" y="177"/>
                </a:cubicBezTo>
                <a:cubicBezTo>
                  <a:pt x="950" y="177"/>
                  <a:pt x="950" y="177"/>
                  <a:pt x="950" y="177"/>
                </a:cubicBezTo>
                <a:cubicBezTo>
                  <a:pt x="950" y="178"/>
                  <a:pt x="949" y="178"/>
                  <a:pt x="949" y="178"/>
                </a:cubicBezTo>
                <a:cubicBezTo>
                  <a:pt x="949" y="179"/>
                  <a:pt x="949" y="179"/>
                  <a:pt x="949" y="179"/>
                </a:cubicBezTo>
                <a:cubicBezTo>
                  <a:pt x="949" y="179"/>
                  <a:pt x="948" y="180"/>
                  <a:pt x="948" y="180"/>
                </a:cubicBezTo>
                <a:cubicBezTo>
                  <a:pt x="947" y="180"/>
                  <a:pt x="946" y="180"/>
                  <a:pt x="946" y="180"/>
                </a:cubicBezTo>
                <a:cubicBezTo>
                  <a:pt x="945" y="181"/>
                  <a:pt x="945" y="182"/>
                  <a:pt x="945" y="183"/>
                </a:cubicBezTo>
                <a:cubicBezTo>
                  <a:pt x="945" y="183"/>
                  <a:pt x="945" y="183"/>
                  <a:pt x="945" y="183"/>
                </a:cubicBezTo>
                <a:cubicBezTo>
                  <a:pt x="945" y="184"/>
                  <a:pt x="946" y="184"/>
                  <a:pt x="946" y="184"/>
                </a:cubicBezTo>
                <a:cubicBezTo>
                  <a:pt x="946" y="184"/>
                  <a:pt x="946" y="185"/>
                  <a:pt x="945" y="185"/>
                </a:cubicBezTo>
                <a:cubicBezTo>
                  <a:pt x="944" y="185"/>
                  <a:pt x="944" y="185"/>
                  <a:pt x="944" y="185"/>
                </a:cubicBezTo>
                <a:cubicBezTo>
                  <a:pt x="944" y="185"/>
                  <a:pt x="944" y="185"/>
                  <a:pt x="944" y="185"/>
                </a:cubicBezTo>
                <a:cubicBezTo>
                  <a:pt x="944" y="185"/>
                  <a:pt x="944" y="185"/>
                  <a:pt x="943" y="185"/>
                </a:cubicBezTo>
                <a:cubicBezTo>
                  <a:pt x="943" y="184"/>
                  <a:pt x="944" y="183"/>
                  <a:pt x="944" y="183"/>
                </a:cubicBezTo>
                <a:cubicBezTo>
                  <a:pt x="946" y="181"/>
                  <a:pt x="945" y="180"/>
                  <a:pt x="944" y="179"/>
                </a:cubicBezTo>
                <a:cubicBezTo>
                  <a:pt x="944" y="178"/>
                  <a:pt x="944" y="178"/>
                  <a:pt x="944" y="178"/>
                </a:cubicBezTo>
                <a:cubicBezTo>
                  <a:pt x="944" y="178"/>
                  <a:pt x="943" y="178"/>
                  <a:pt x="943" y="178"/>
                </a:cubicBezTo>
                <a:cubicBezTo>
                  <a:pt x="943" y="178"/>
                  <a:pt x="943" y="178"/>
                  <a:pt x="943" y="178"/>
                </a:cubicBezTo>
                <a:cubicBezTo>
                  <a:pt x="942" y="178"/>
                  <a:pt x="942" y="178"/>
                  <a:pt x="941" y="178"/>
                </a:cubicBezTo>
                <a:cubicBezTo>
                  <a:pt x="940" y="178"/>
                  <a:pt x="940" y="178"/>
                  <a:pt x="940" y="177"/>
                </a:cubicBezTo>
                <a:cubicBezTo>
                  <a:pt x="939" y="176"/>
                  <a:pt x="938" y="176"/>
                  <a:pt x="937" y="176"/>
                </a:cubicBezTo>
                <a:cubicBezTo>
                  <a:pt x="937" y="176"/>
                  <a:pt x="937" y="176"/>
                  <a:pt x="937" y="176"/>
                </a:cubicBezTo>
                <a:cubicBezTo>
                  <a:pt x="936" y="176"/>
                  <a:pt x="935" y="176"/>
                  <a:pt x="935" y="177"/>
                </a:cubicBezTo>
                <a:cubicBezTo>
                  <a:pt x="934" y="178"/>
                  <a:pt x="934" y="178"/>
                  <a:pt x="934" y="178"/>
                </a:cubicBezTo>
                <a:cubicBezTo>
                  <a:pt x="934" y="178"/>
                  <a:pt x="934" y="178"/>
                  <a:pt x="934" y="178"/>
                </a:cubicBezTo>
                <a:cubicBezTo>
                  <a:pt x="934" y="178"/>
                  <a:pt x="933" y="178"/>
                  <a:pt x="933" y="178"/>
                </a:cubicBezTo>
                <a:cubicBezTo>
                  <a:pt x="933" y="178"/>
                  <a:pt x="932" y="178"/>
                  <a:pt x="932" y="178"/>
                </a:cubicBezTo>
                <a:cubicBezTo>
                  <a:pt x="931" y="178"/>
                  <a:pt x="930" y="179"/>
                  <a:pt x="930" y="179"/>
                </a:cubicBezTo>
                <a:cubicBezTo>
                  <a:pt x="930" y="179"/>
                  <a:pt x="930" y="179"/>
                  <a:pt x="930" y="179"/>
                </a:cubicBezTo>
                <a:cubicBezTo>
                  <a:pt x="929" y="181"/>
                  <a:pt x="929" y="182"/>
                  <a:pt x="929" y="183"/>
                </a:cubicBezTo>
                <a:cubicBezTo>
                  <a:pt x="929" y="184"/>
                  <a:pt x="930" y="184"/>
                  <a:pt x="930" y="185"/>
                </a:cubicBezTo>
                <a:cubicBezTo>
                  <a:pt x="931" y="185"/>
                  <a:pt x="931" y="185"/>
                  <a:pt x="931" y="186"/>
                </a:cubicBezTo>
                <a:cubicBezTo>
                  <a:pt x="931" y="186"/>
                  <a:pt x="931" y="186"/>
                  <a:pt x="931" y="186"/>
                </a:cubicBezTo>
                <a:cubicBezTo>
                  <a:pt x="932" y="187"/>
                  <a:pt x="932" y="187"/>
                  <a:pt x="932" y="188"/>
                </a:cubicBezTo>
                <a:cubicBezTo>
                  <a:pt x="932" y="188"/>
                  <a:pt x="931" y="188"/>
                  <a:pt x="931" y="189"/>
                </a:cubicBezTo>
                <a:cubicBezTo>
                  <a:pt x="930" y="189"/>
                  <a:pt x="930" y="190"/>
                  <a:pt x="930" y="190"/>
                </a:cubicBezTo>
                <a:cubicBezTo>
                  <a:pt x="931" y="191"/>
                  <a:pt x="931" y="191"/>
                  <a:pt x="931" y="192"/>
                </a:cubicBezTo>
                <a:cubicBezTo>
                  <a:pt x="931" y="192"/>
                  <a:pt x="931" y="192"/>
                  <a:pt x="931" y="192"/>
                </a:cubicBezTo>
                <a:cubicBezTo>
                  <a:pt x="932" y="193"/>
                  <a:pt x="932" y="193"/>
                  <a:pt x="932" y="193"/>
                </a:cubicBezTo>
                <a:cubicBezTo>
                  <a:pt x="931" y="194"/>
                  <a:pt x="930" y="195"/>
                  <a:pt x="930" y="196"/>
                </a:cubicBezTo>
                <a:cubicBezTo>
                  <a:pt x="930" y="197"/>
                  <a:pt x="930" y="197"/>
                  <a:pt x="930" y="198"/>
                </a:cubicBezTo>
                <a:cubicBezTo>
                  <a:pt x="930" y="198"/>
                  <a:pt x="930" y="198"/>
                  <a:pt x="930" y="199"/>
                </a:cubicBezTo>
                <a:cubicBezTo>
                  <a:pt x="930" y="198"/>
                  <a:pt x="929" y="198"/>
                  <a:pt x="929" y="198"/>
                </a:cubicBezTo>
                <a:cubicBezTo>
                  <a:pt x="929" y="197"/>
                  <a:pt x="929" y="196"/>
                  <a:pt x="929" y="196"/>
                </a:cubicBezTo>
                <a:cubicBezTo>
                  <a:pt x="929" y="195"/>
                  <a:pt x="929" y="195"/>
                  <a:pt x="929" y="195"/>
                </a:cubicBezTo>
                <a:cubicBezTo>
                  <a:pt x="928" y="193"/>
                  <a:pt x="928" y="191"/>
                  <a:pt x="927" y="189"/>
                </a:cubicBezTo>
                <a:cubicBezTo>
                  <a:pt x="927" y="189"/>
                  <a:pt x="927" y="188"/>
                  <a:pt x="927" y="187"/>
                </a:cubicBezTo>
                <a:cubicBezTo>
                  <a:pt x="927" y="187"/>
                  <a:pt x="927" y="186"/>
                  <a:pt x="927" y="185"/>
                </a:cubicBezTo>
                <a:cubicBezTo>
                  <a:pt x="926" y="185"/>
                  <a:pt x="926" y="184"/>
                  <a:pt x="926" y="184"/>
                </a:cubicBezTo>
                <a:cubicBezTo>
                  <a:pt x="925" y="185"/>
                  <a:pt x="925" y="185"/>
                  <a:pt x="925" y="185"/>
                </a:cubicBezTo>
                <a:cubicBezTo>
                  <a:pt x="925" y="185"/>
                  <a:pt x="925" y="185"/>
                  <a:pt x="925" y="185"/>
                </a:cubicBezTo>
                <a:cubicBezTo>
                  <a:pt x="925" y="184"/>
                  <a:pt x="925" y="184"/>
                  <a:pt x="925" y="184"/>
                </a:cubicBezTo>
                <a:cubicBezTo>
                  <a:pt x="925" y="183"/>
                  <a:pt x="925" y="183"/>
                  <a:pt x="925" y="183"/>
                </a:cubicBezTo>
                <a:cubicBezTo>
                  <a:pt x="925" y="183"/>
                  <a:pt x="925" y="183"/>
                  <a:pt x="925" y="183"/>
                </a:cubicBezTo>
                <a:cubicBezTo>
                  <a:pt x="925" y="182"/>
                  <a:pt x="924" y="181"/>
                  <a:pt x="923" y="181"/>
                </a:cubicBezTo>
                <a:cubicBezTo>
                  <a:pt x="922" y="181"/>
                  <a:pt x="922" y="181"/>
                  <a:pt x="922" y="181"/>
                </a:cubicBezTo>
                <a:cubicBezTo>
                  <a:pt x="921" y="181"/>
                  <a:pt x="921" y="181"/>
                  <a:pt x="921" y="182"/>
                </a:cubicBezTo>
                <a:cubicBezTo>
                  <a:pt x="921" y="182"/>
                  <a:pt x="920" y="183"/>
                  <a:pt x="919" y="183"/>
                </a:cubicBezTo>
                <a:cubicBezTo>
                  <a:pt x="919" y="183"/>
                  <a:pt x="919" y="183"/>
                  <a:pt x="919" y="183"/>
                </a:cubicBezTo>
                <a:cubicBezTo>
                  <a:pt x="918" y="184"/>
                  <a:pt x="918" y="184"/>
                  <a:pt x="918" y="185"/>
                </a:cubicBezTo>
                <a:cubicBezTo>
                  <a:pt x="918" y="185"/>
                  <a:pt x="918" y="186"/>
                  <a:pt x="918" y="186"/>
                </a:cubicBezTo>
                <a:cubicBezTo>
                  <a:pt x="918" y="187"/>
                  <a:pt x="919" y="187"/>
                  <a:pt x="919" y="187"/>
                </a:cubicBezTo>
                <a:cubicBezTo>
                  <a:pt x="920" y="188"/>
                  <a:pt x="920" y="188"/>
                  <a:pt x="920" y="188"/>
                </a:cubicBezTo>
                <a:cubicBezTo>
                  <a:pt x="920" y="188"/>
                  <a:pt x="920" y="188"/>
                  <a:pt x="920" y="188"/>
                </a:cubicBezTo>
                <a:cubicBezTo>
                  <a:pt x="920" y="188"/>
                  <a:pt x="920" y="189"/>
                  <a:pt x="919" y="189"/>
                </a:cubicBezTo>
                <a:cubicBezTo>
                  <a:pt x="918" y="189"/>
                  <a:pt x="917" y="190"/>
                  <a:pt x="917" y="191"/>
                </a:cubicBezTo>
                <a:cubicBezTo>
                  <a:pt x="917" y="192"/>
                  <a:pt x="917" y="193"/>
                  <a:pt x="917" y="193"/>
                </a:cubicBezTo>
                <a:cubicBezTo>
                  <a:pt x="918" y="194"/>
                  <a:pt x="918" y="194"/>
                  <a:pt x="918" y="194"/>
                </a:cubicBezTo>
                <a:cubicBezTo>
                  <a:pt x="918" y="194"/>
                  <a:pt x="918" y="194"/>
                  <a:pt x="918" y="194"/>
                </a:cubicBezTo>
                <a:cubicBezTo>
                  <a:pt x="917" y="194"/>
                  <a:pt x="917" y="195"/>
                  <a:pt x="916" y="195"/>
                </a:cubicBezTo>
                <a:cubicBezTo>
                  <a:pt x="916" y="196"/>
                  <a:pt x="916" y="196"/>
                  <a:pt x="916" y="196"/>
                </a:cubicBezTo>
                <a:cubicBezTo>
                  <a:pt x="916" y="196"/>
                  <a:pt x="916" y="195"/>
                  <a:pt x="916" y="195"/>
                </a:cubicBezTo>
                <a:cubicBezTo>
                  <a:pt x="915" y="194"/>
                  <a:pt x="915" y="194"/>
                  <a:pt x="915" y="194"/>
                </a:cubicBezTo>
                <a:cubicBezTo>
                  <a:pt x="915" y="194"/>
                  <a:pt x="915" y="193"/>
                  <a:pt x="915" y="193"/>
                </a:cubicBezTo>
                <a:cubicBezTo>
                  <a:pt x="915" y="193"/>
                  <a:pt x="915" y="193"/>
                  <a:pt x="915" y="192"/>
                </a:cubicBezTo>
                <a:cubicBezTo>
                  <a:pt x="915" y="191"/>
                  <a:pt x="915" y="191"/>
                  <a:pt x="915" y="190"/>
                </a:cubicBezTo>
                <a:cubicBezTo>
                  <a:pt x="915" y="190"/>
                  <a:pt x="915" y="190"/>
                  <a:pt x="915" y="190"/>
                </a:cubicBezTo>
                <a:cubicBezTo>
                  <a:pt x="916" y="189"/>
                  <a:pt x="916" y="189"/>
                  <a:pt x="915" y="188"/>
                </a:cubicBezTo>
                <a:cubicBezTo>
                  <a:pt x="915" y="188"/>
                  <a:pt x="916" y="187"/>
                  <a:pt x="916" y="187"/>
                </a:cubicBezTo>
                <a:cubicBezTo>
                  <a:pt x="916" y="187"/>
                  <a:pt x="916" y="186"/>
                  <a:pt x="916" y="186"/>
                </a:cubicBezTo>
                <a:cubicBezTo>
                  <a:pt x="917" y="184"/>
                  <a:pt x="916" y="183"/>
                  <a:pt x="915" y="182"/>
                </a:cubicBezTo>
                <a:cubicBezTo>
                  <a:pt x="914" y="182"/>
                  <a:pt x="914" y="182"/>
                  <a:pt x="913" y="182"/>
                </a:cubicBezTo>
                <a:cubicBezTo>
                  <a:pt x="913" y="182"/>
                  <a:pt x="913" y="182"/>
                  <a:pt x="913" y="182"/>
                </a:cubicBezTo>
                <a:cubicBezTo>
                  <a:pt x="913" y="181"/>
                  <a:pt x="913" y="181"/>
                  <a:pt x="914" y="181"/>
                </a:cubicBezTo>
                <a:cubicBezTo>
                  <a:pt x="915" y="179"/>
                  <a:pt x="914" y="177"/>
                  <a:pt x="914" y="176"/>
                </a:cubicBezTo>
                <a:cubicBezTo>
                  <a:pt x="914" y="176"/>
                  <a:pt x="914" y="175"/>
                  <a:pt x="914" y="175"/>
                </a:cubicBezTo>
                <a:cubicBezTo>
                  <a:pt x="914" y="174"/>
                  <a:pt x="914" y="172"/>
                  <a:pt x="913" y="171"/>
                </a:cubicBezTo>
                <a:cubicBezTo>
                  <a:pt x="912" y="171"/>
                  <a:pt x="912" y="171"/>
                  <a:pt x="912" y="171"/>
                </a:cubicBezTo>
                <a:cubicBezTo>
                  <a:pt x="912" y="171"/>
                  <a:pt x="911" y="170"/>
                  <a:pt x="911" y="170"/>
                </a:cubicBezTo>
                <a:cubicBezTo>
                  <a:pt x="911" y="170"/>
                  <a:pt x="911" y="170"/>
                  <a:pt x="911" y="170"/>
                </a:cubicBezTo>
                <a:cubicBezTo>
                  <a:pt x="911" y="169"/>
                  <a:pt x="911" y="169"/>
                  <a:pt x="910" y="168"/>
                </a:cubicBezTo>
                <a:cubicBezTo>
                  <a:pt x="909" y="167"/>
                  <a:pt x="906" y="167"/>
                  <a:pt x="905" y="169"/>
                </a:cubicBezTo>
                <a:cubicBezTo>
                  <a:pt x="904" y="170"/>
                  <a:pt x="904" y="171"/>
                  <a:pt x="904" y="172"/>
                </a:cubicBezTo>
                <a:cubicBezTo>
                  <a:pt x="904" y="172"/>
                  <a:pt x="904" y="172"/>
                  <a:pt x="904" y="172"/>
                </a:cubicBezTo>
                <a:cubicBezTo>
                  <a:pt x="904" y="172"/>
                  <a:pt x="904" y="173"/>
                  <a:pt x="904" y="173"/>
                </a:cubicBezTo>
                <a:cubicBezTo>
                  <a:pt x="904" y="173"/>
                  <a:pt x="904" y="173"/>
                  <a:pt x="904" y="174"/>
                </a:cubicBezTo>
                <a:cubicBezTo>
                  <a:pt x="904" y="174"/>
                  <a:pt x="904" y="174"/>
                  <a:pt x="904" y="174"/>
                </a:cubicBezTo>
                <a:cubicBezTo>
                  <a:pt x="904" y="175"/>
                  <a:pt x="903" y="176"/>
                  <a:pt x="903" y="178"/>
                </a:cubicBezTo>
                <a:cubicBezTo>
                  <a:pt x="904" y="178"/>
                  <a:pt x="904" y="179"/>
                  <a:pt x="905" y="180"/>
                </a:cubicBezTo>
                <a:cubicBezTo>
                  <a:pt x="906" y="181"/>
                  <a:pt x="906" y="181"/>
                  <a:pt x="907" y="181"/>
                </a:cubicBezTo>
                <a:cubicBezTo>
                  <a:pt x="907" y="181"/>
                  <a:pt x="908" y="181"/>
                  <a:pt x="908" y="181"/>
                </a:cubicBezTo>
                <a:cubicBezTo>
                  <a:pt x="908" y="181"/>
                  <a:pt x="908" y="181"/>
                  <a:pt x="908" y="181"/>
                </a:cubicBezTo>
                <a:cubicBezTo>
                  <a:pt x="908" y="181"/>
                  <a:pt x="908" y="181"/>
                  <a:pt x="908" y="181"/>
                </a:cubicBezTo>
                <a:close/>
                <a:moveTo>
                  <a:pt x="910" y="150"/>
                </a:moveTo>
                <a:cubicBezTo>
                  <a:pt x="911" y="150"/>
                  <a:pt x="911" y="149"/>
                  <a:pt x="911" y="148"/>
                </a:cubicBezTo>
                <a:cubicBezTo>
                  <a:pt x="911" y="148"/>
                  <a:pt x="911" y="148"/>
                  <a:pt x="911" y="148"/>
                </a:cubicBezTo>
                <a:cubicBezTo>
                  <a:pt x="910" y="147"/>
                  <a:pt x="910" y="147"/>
                  <a:pt x="910" y="146"/>
                </a:cubicBezTo>
                <a:cubicBezTo>
                  <a:pt x="910" y="145"/>
                  <a:pt x="911" y="144"/>
                  <a:pt x="912" y="143"/>
                </a:cubicBezTo>
                <a:cubicBezTo>
                  <a:pt x="913" y="143"/>
                  <a:pt x="913" y="142"/>
                  <a:pt x="913" y="142"/>
                </a:cubicBezTo>
                <a:cubicBezTo>
                  <a:pt x="913" y="141"/>
                  <a:pt x="913" y="141"/>
                  <a:pt x="913" y="140"/>
                </a:cubicBezTo>
                <a:cubicBezTo>
                  <a:pt x="913" y="140"/>
                  <a:pt x="913" y="140"/>
                  <a:pt x="913" y="140"/>
                </a:cubicBezTo>
                <a:cubicBezTo>
                  <a:pt x="913" y="139"/>
                  <a:pt x="913" y="139"/>
                  <a:pt x="913" y="139"/>
                </a:cubicBezTo>
                <a:cubicBezTo>
                  <a:pt x="913" y="138"/>
                  <a:pt x="914" y="138"/>
                  <a:pt x="914" y="138"/>
                </a:cubicBezTo>
                <a:cubicBezTo>
                  <a:pt x="914" y="137"/>
                  <a:pt x="914" y="137"/>
                  <a:pt x="914" y="137"/>
                </a:cubicBezTo>
                <a:cubicBezTo>
                  <a:pt x="914" y="137"/>
                  <a:pt x="914" y="136"/>
                  <a:pt x="914" y="136"/>
                </a:cubicBezTo>
                <a:cubicBezTo>
                  <a:pt x="914" y="135"/>
                  <a:pt x="914" y="134"/>
                  <a:pt x="914" y="133"/>
                </a:cubicBezTo>
                <a:cubicBezTo>
                  <a:pt x="914" y="133"/>
                  <a:pt x="914" y="133"/>
                  <a:pt x="914" y="133"/>
                </a:cubicBezTo>
                <a:cubicBezTo>
                  <a:pt x="914" y="133"/>
                  <a:pt x="915" y="133"/>
                  <a:pt x="915" y="133"/>
                </a:cubicBezTo>
                <a:cubicBezTo>
                  <a:pt x="915" y="133"/>
                  <a:pt x="915" y="133"/>
                  <a:pt x="915" y="133"/>
                </a:cubicBezTo>
                <a:cubicBezTo>
                  <a:pt x="919" y="133"/>
                  <a:pt x="920" y="137"/>
                  <a:pt x="920" y="140"/>
                </a:cubicBezTo>
                <a:cubicBezTo>
                  <a:pt x="920" y="140"/>
                  <a:pt x="920" y="140"/>
                  <a:pt x="920" y="140"/>
                </a:cubicBezTo>
                <a:cubicBezTo>
                  <a:pt x="920" y="141"/>
                  <a:pt x="920" y="141"/>
                  <a:pt x="919" y="142"/>
                </a:cubicBezTo>
                <a:cubicBezTo>
                  <a:pt x="919" y="143"/>
                  <a:pt x="919" y="143"/>
                  <a:pt x="919" y="144"/>
                </a:cubicBezTo>
                <a:cubicBezTo>
                  <a:pt x="919" y="144"/>
                  <a:pt x="919" y="145"/>
                  <a:pt x="919" y="146"/>
                </a:cubicBezTo>
                <a:cubicBezTo>
                  <a:pt x="918" y="147"/>
                  <a:pt x="918" y="147"/>
                  <a:pt x="919" y="148"/>
                </a:cubicBezTo>
                <a:cubicBezTo>
                  <a:pt x="920" y="149"/>
                  <a:pt x="919" y="150"/>
                  <a:pt x="919" y="152"/>
                </a:cubicBezTo>
                <a:cubicBezTo>
                  <a:pt x="918" y="152"/>
                  <a:pt x="918" y="152"/>
                  <a:pt x="918" y="152"/>
                </a:cubicBezTo>
                <a:cubicBezTo>
                  <a:pt x="919" y="152"/>
                  <a:pt x="919" y="152"/>
                  <a:pt x="919" y="152"/>
                </a:cubicBezTo>
                <a:cubicBezTo>
                  <a:pt x="918" y="153"/>
                  <a:pt x="918" y="154"/>
                  <a:pt x="917" y="155"/>
                </a:cubicBezTo>
                <a:cubicBezTo>
                  <a:pt x="919" y="155"/>
                  <a:pt x="919" y="156"/>
                  <a:pt x="920" y="156"/>
                </a:cubicBezTo>
                <a:cubicBezTo>
                  <a:pt x="920" y="157"/>
                  <a:pt x="920" y="158"/>
                  <a:pt x="919" y="158"/>
                </a:cubicBezTo>
                <a:cubicBezTo>
                  <a:pt x="919" y="159"/>
                  <a:pt x="918" y="160"/>
                  <a:pt x="917" y="160"/>
                </a:cubicBezTo>
                <a:cubicBezTo>
                  <a:pt x="917" y="160"/>
                  <a:pt x="916" y="160"/>
                  <a:pt x="916" y="160"/>
                </a:cubicBezTo>
                <a:cubicBezTo>
                  <a:pt x="916" y="160"/>
                  <a:pt x="915" y="159"/>
                  <a:pt x="915" y="159"/>
                </a:cubicBezTo>
                <a:cubicBezTo>
                  <a:pt x="914" y="158"/>
                  <a:pt x="914" y="158"/>
                  <a:pt x="914" y="157"/>
                </a:cubicBezTo>
                <a:cubicBezTo>
                  <a:pt x="914" y="156"/>
                  <a:pt x="915" y="156"/>
                  <a:pt x="915" y="155"/>
                </a:cubicBezTo>
                <a:cubicBezTo>
                  <a:pt x="915" y="155"/>
                  <a:pt x="915" y="155"/>
                  <a:pt x="915" y="155"/>
                </a:cubicBezTo>
                <a:cubicBezTo>
                  <a:pt x="915" y="155"/>
                  <a:pt x="914" y="156"/>
                  <a:pt x="914" y="156"/>
                </a:cubicBezTo>
                <a:cubicBezTo>
                  <a:pt x="913" y="156"/>
                  <a:pt x="913" y="156"/>
                  <a:pt x="912" y="155"/>
                </a:cubicBezTo>
                <a:cubicBezTo>
                  <a:pt x="912" y="155"/>
                  <a:pt x="911" y="154"/>
                  <a:pt x="911" y="153"/>
                </a:cubicBezTo>
                <a:cubicBezTo>
                  <a:pt x="911" y="153"/>
                  <a:pt x="911" y="153"/>
                  <a:pt x="911" y="153"/>
                </a:cubicBezTo>
                <a:cubicBezTo>
                  <a:pt x="910" y="153"/>
                  <a:pt x="910" y="152"/>
                  <a:pt x="910" y="152"/>
                </a:cubicBezTo>
                <a:cubicBezTo>
                  <a:pt x="910" y="151"/>
                  <a:pt x="910" y="151"/>
                  <a:pt x="910" y="150"/>
                </a:cubicBezTo>
                <a:close/>
                <a:moveTo>
                  <a:pt x="916" y="159"/>
                </a:moveTo>
                <a:cubicBezTo>
                  <a:pt x="916" y="159"/>
                  <a:pt x="916" y="159"/>
                  <a:pt x="916" y="159"/>
                </a:cubicBezTo>
                <a:cubicBezTo>
                  <a:pt x="916" y="159"/>
                  <a:pt x="916" y="159"/>
                  <a:pt x="916" y="159"/>
                </a:cubicBezTo>
                <a:close/>
                <a:moveTo>
                  <a:pt x="772" y="375"/>
                </a:moveTo>
                <a:cubicBezTo>
                  <a:pt x="772" y="376"/>
                  <a:pt x="772" y="376"/>
                  <a:pt x="772" y="376"/>
                </a:cubicBezTo>
                <a:cubicBezTo>
                  <a:pt x="772" y="376"/>
                  <a:pt x="771" y="376"/>
                  <a:pt x="771" y="377"/>
                </a:cubicBezTo>
                <a:cubicBezTo>
                  <a:pt x="771" y="377"/>
                  <a:pt x="771" y="377"/>
                  <a:pt x="771" y="377"/>
                </a:cubicBezTo>
                <a:cubicBezTo>
                  <a:pt x="771" y="377"/>
                  <a:pt x="771" y="377"/>
                  <a:pt x="771" y="377"/>
                </a:cubicBezTo>
                <a:cubicBezTo>
                  <a:pt x="771" y="378"/>
                  <a:pt x="771" y="378"/>
                  <a:pt x="771" y="379"/>
                </a:cubicBezTo>
                <a:cubicBezTo>
                  <a:pt x="771" y="379"/>
                  <a:pt x="772" y="380"/>
                  <a:pt x="772" y="380"/>
                </a:cubicBezTo>
                <a:cubicBezTo>
                  <a:pt x="773" y="380"/>
                  <a:pt x="773" y="379"/>
                  <a:pt x="774" y="379"/>
                </a:cubicBezTo>
                <a:cubicBezTo>
                  <a:pt x="774" y="379"/>
                  <a:pt x="775" y="378"/>
                  <a:pt x="775" y="377"/>
                </a:cubicBezTo>
                <a:cubicBezTo>
                  <a:pt x="775" y="376"/>
                  <a:pt x="773" y="375"/>
                  <a:pt x="772" y="375"/>
                </a:cubicBezTo>
                <a:close/>
                <a:moveTo>
                  <a:pt x="774" y="393"/>
                </a:moveTo>
                <a:cubicBezTo>
                  <a:pt x="774" y="393"/>
                  <a:pt x="774" y="393"/>
                  <a:pt x="773" y="394"/>
                </a:cubicBezTo>
                <a:cubicBezTo>
                  <a:pt x="773" y="394"/>
                  <a:pt x="773" y="396"/>
                  <a:pt x="773" y="396"/>
                </a:cubicBezTo>
                <a:cubicBezTo>
                  <a:pt x="774" y="397"/>
                  <a:pt x="774" y="397"/>
                  <a:pt x="775" y="397"/>
                </a:cubicBezTo>
                <a:cubicBezTo>
                  <a:pt x="775" y="397"/>
                  <a:pt x="776" y="397"/>
                  <a:pt x="776" y="396"/>
                </a:cubicBezTo>
                <a:cubicBezTo>
                  <a:pt x="777" y="396"/>
                  <a:pt x="777" y="395"/>
                  <a:pt x="777" y="394"/>
                </a:cubicBezTo>
                <a:cubicBezTo>
                  <a:pt x="777" y="394"/>
                  <a:pt x="778" y="394"/>
                  <a:pt x="778" y="393"/>
                </a:cubicBezTo>
                <a:cubicBezTo>
                  <a:pt x="778" y="393"/>
                  <a:pt x="778" y="392"/>
                  <a:pt x="777" y="392"/>
                </a:cubicBezTo>
                <a:cubicBezTo>
                  <a:pt x="777" y="391"/>
                  <a:pt x="775" y="391"/>
                  <a:pt x="775" y="392"/>
                </a:cubicBezTo>
                <a:cubicBezTo>
                  <a:pt x="775" y="392"/>
                  <a:pt x="774" y="393"/>
                  <a:pt x="774" y="393"/>
                </a:cubicBezTo>
                <a:close/>
                <a:moveTo>
                  <a:pt x="850" y="364"/>
                </a:moveTo>
                <a:cubicBezTo>
                  <a:pt x="850" y="365"/>
                  <a:pt x="850" y="365"/>
                  <a:pt x="850" y="366"/>
                </a:cubicBezTo>
                <a:cubicBezTo>
                  <a:pt x="850" y="366"/>
                  <a:pt x="851" y="366"/>
                  <a:pt x="851" y="366"/>
                </a:cubicBezTo>
                <a:cubicBezTo>
                  <a:pt x="852" y="366"/>
                  <a:pt x="853" y="366"/>
                  <a:pt x="853" y="366"/>
                </a:cubicBezTo>
                <a:cubicBezTo>
                  <a:pt x="854" y="366"/>
                  <a:pt x="855" y="365"/>
                  <a:pt x="855" y="365"/>
                </a:cubicBezTo>
                <a:cubicBezTo>
                  <a:pt x="856" y="363"/>
                  <a:pt x="854" y="361"/>
                  <a:pt x="854" y="361"/>
                </a:cubicBezTo>
                <a:cubicBezTo>
                  <a:pt x="854" y="360"/>
                  <a:pt x="853" y="359"/>
                  <a:pt x="852" y="359"/>
                </a:cubicBezTo>
                <a:cubicBezTo>
                  <a:pt x="851" y="359"/>
                  <a:pt x="851" y="359"/>
                  <a:pt x="851" y="359"/>
                </a:cubicBezTo>
                <a:cubicBezTo>
                  <a:pt x="851" y="359"/>
                  <a:pt x="850" y="360"/>
                  <a:pt x="850" y="360"/>
                </a:cubicBezTo>
                <a:cubicBezTo>
                  <a:pt x="850" y="360"/>
                  <a:pt x="850" y="360"/>
                  <a:pt x="850" y="361"/>
                </a:cubicBezTo>
                <a:cubicBezTo>
                  <a:pt x="850" y="361"/>
                  <a:pt x="850" y="362"/>
                  <a:pt x="850" y="362"/>
                </a:cubicBezTo>
                <a:cubicBezTo>
                  <a:pt x="850" y="362"/>
                  <a:pt x="850" y="362"/>
                  <a:pt x="850" y="362"/>
                </a:cubicBezTo>
                <a:cubicBezTo>
                  <a:pt x="851" y="362"/>
                  <a:pt x="851" y="362"/>
                  <a:pt x="851" y="362"/>
                </a:cubicBezTo>
                <a:cubicBezTo>
                  <a:pt x="851" y="363"/>
                  <a:pt x="851" y="363"/>
                  <a:pt x="851" y="363"/>
                </a:cubicBezTo>
                <a:cubicBezTo>
                  <a:pt x="850" y="363"/>
                  <a:pt x="850" y="363"/>
                  <a:pt x="850" y="364"/>
                </a:cubicBezTo>
                <a:close/>
                <a:moveTo>
                  <a:pt x="767" y="383"/>
                </a:moveTo>
                <a:cubicBezTo>
                  <a:pt x="767" y="383"/>
                  <a:pt x="768" y="382"/>
                  <a:pt x="768" y="382"/>
                </a:cubicBezTo>
                <a:cubicBezTo>
                  <a:pt x="769" y="382"/>
                  <a:pt x="769" y="381"/>
                  <a:pt x="769" y="381"/>
                </a:cubicBezTo>
                <a:cubicBezTo>
                  <a:pt x="769" y="380"/>
                  <a:pt x="768" y="380"/>
                  <a:pt x="768" y="379"/>
                </a:cubicBezTo>
                <a:cubicBezTo>
                  <a:pt x="768" y="379"/>
                  <a:pt x="768" y="379"/>
                  <a:pt x="768" y="379"/>
                </a:cubicBezTo>
                <a:cubicBezTo>
                  <a:pt x="767" y="378"/>
                  <a:pt x="766" y="378"/>
                  <a:pt x="765" y="378"/>
                </a:cubicBezTo>
                <a:cubicBezTo>
                  <a:pt x="765" y="379"/>
                  <a:pt x="764" y="379"/>
                  <a:pt x="764" y="380"/>
                </a:cubicBezTo>
                <a:cubicBezTo>
                  <a:pt x="764" y="380"/>
                  <a:pt x="764" y="381"/>
                  <a:pt x="764" y="382"/>
                </a:cubicBezTo>
                <a:cubicBezTo>
                  <a:pt x="765" y="382"/>
                  <a:pt x="765" y="382"/>
                  <a:pt x="766" y="382"/>
                </a:cubicBezTo>
                <a:cubicBezTo>
                  <a:pt x="766" y="382"/>
                  <a:pt x="766" y="383"/>
                  <a:pt x="767" y="383"/>
                </a:cubicBezTo>
                <a:close/>
                <a:moveTo>
                  <a:pt x="947" y="147"/>
                </a:moveTo>
                <a:cubicBezTo>
                  <a:pt x="947" y="147"/>
                  <a:pt x="947" y="147"/>
                  <a:pt x="947" y="146"/>
                </a:cubicBezTo>
                <a:cubicBezTo>
                  <a:pt x="946" y="146"/>
                  <a:pt x="946" y="146"/>
                  <a:pt x="945" y="146"/>
                </a:cubicBezTo>
                <a:cubicBezTo>
                  <a:pt x="945" y="146"/>
                  <a:pt x="945" y="146"/>
                  <a:pt x="945" y="146"/>
                </a:cubicBezTo>
                <a:cubicBezTo>
                  <a:pt x="944" y="146"/>
                  <a:pt x="944" y="146"/>
                  <a:pt x="944" y="146"/>
                </a:cubicBezTo>
                <a:cubicBezTo>
                  <a:pt x="944" y="146"/>
                  <a:pt x="943" y="146"/>
                  <a:pt x="942" y="146"/>
                </a:cubicBezTo>
                <a:cubicBezTo>
                  <a:pt x="942" y="145"/>
                  <a:pt x="941" y="145"/>
                  <a:pt x="941" y="144"/>
                </a:cubicBezTo>
                <a:cubicBezTo>
                  <a:pt x="941" y="144"/>
                  <a:pt x="941" y="144"/>
                  <a:pt x="940" y="144"/>
                </a:cubicBezTo>
                <a:cubicBezTo>
                  <a:pt x="940" y="143"/>
                  <a:pt x="940" y="142"/>
                  <a:pt x="939" y="142"/>
                </a:cubicBezTo>
                <a:cubicBezTo>
                  <a:pt x="939" y="142"/>
                  <a:pt x="939" y="142"/>
                  <a:pt x="939" y="142"/>
                </a:cubicBezTo>
                <a:cubicBezTo>
                  <a:pt x="939" y="141"/>
                  <a:pt x="938" y="141"/>
                  <a:pt x="938" y="140"/>
                </a:cubicBezTo>
                <a:cubicBezTo>
                  <a:pt x="938" y="139"/>
                  <a:pt x="938" y="139"/>
                  <a:pt x="938" y="139"/>
                </a:cubicBezTo>
                <a:cubicBezTo>
                  <a:pt x="938" y="138"/>
                  <a:pt x="938" y="138"/>
                  <a:pt x="938" y="137"/>
                </a:cubicBezTo>
                <a:cubicBezTo>
                  <a:pt x="938" y="136"/>
                  <a:pt x="939" y="135"/>
                  <a:pt x="941" y="135"/>
                </a:cubicBezTo>
                <a:cubicBezTo>
                  <a:pt x="942" y="135"/>
                  <a:pt x="942" y="135"/>
                  <a:pt x="943" y="135"/>
                </a:cubicBezTo>
                <a:cubicBezTo>
                  <a:pt x="944" y="135"/>
                  <a:pt x="944" y="135"/>
                  <a:pt x="944" y="135"/>
                </a:cubicBezTo>
                <a:cubicBezTo>
                  <a:pt x="945" y="135"/>
                  <a:pt x="946" y="135"/>
                  <a:pt x="946" y="136"/>
                </a:cubicBezTo>
                <a:cubicBezTo>
                  <a:pt x="947" y="136"/>
                  <a:pt x="948" y="137"/>
                  <a:pt x="948" y="138"/>
                </a:cubicBezTo>
                <a:cubicBezTo>
                  <a:pt x="948" y="138"/>
                  <a:pt x="949" y="138"/>
                  <a:pt x="949" y="138"/>
                </a:cubicBezTo>
                <a:cubicBezTo>
                  <a:pt x="949" y="139"/>
                  <a:pt x="950" y="139"/>
                  <a:pt x="950" y="140"/>
                </a:cubicBezTo>
                <a:cubicBezTo>
                  <a:pt x="951" y="141"/>
                  <a:pt x="950" y="142"/>
                  <a:pt x="950" y="143"/>
                </a:cubicBezTo>
                <a:cubicBezTo>
                  <a:pt x="950" y="143"/>
                  <a:pt x="950" y="143"/>
                  <a:pt x="950" y="144"/>
                </a:cubicBezTo>
                <a:cubicBezTo>
                  <a:pt x="951" y="144"/>
                  <a:pt x="951" y="145"/>
                  <a:pt x="951" y="145"/>
                </a:cubicBezTo>
                <a:cubicBezTo>
                  <a:pt x="951" y="146"/>
                  <a:pt x="951" y="147"/>
                  <a:pt x="950" y="147"/>
                </a:cubicBezTo>
                <a:cubicBezTo>
                  <a:pt x="950" y="147"/>
                  <a:pt x="950" y="148"/>
                  <a:pt x="949" y="148"/>
                </a:cubicBezTo>
                <a:cubicBezTo>
                  <a:pt x="949" y="148"/>
                  <a:pt x="948" y="148"/>
                  <a:pt x="948" y="148"/>
                </a:cubicBezTo>
                <a:cubicBezTo>
                  <a:pt x="948" y="148"/>
                  <a:pt x="947" y="147"/>
                  <a:pt x="947" y="147"/>
                </a:cubicBezTo>
                <a:close/>
                <a:moveTo>
                  <a:pt x="949" y="146"/>
                </a:moveTo>
                <a:cubicBezTo>
                  <a:pt x="949" y="146"/>
                  <a:pt x="949" y="146"/>
                  <a:pt x="949" y="146"/>
                </a:cubicBezTo>
                <a:cubicBezTo>
                  <a:pt x="949" y="146"/>
                  <a:pt x="949" y="146"/>
                  <a:pt x="949" y="146"/>
                </a:cubicBezTo>
                <a:cubicBezTo>
                  <a:pt x="949" y="146"/>
                  <a:pt x="949" y="146"/>
                  <a:pt x="949" y="146"/>
                </a:cubicBezTo>
                <a:close/>
                <a:moveTo>
                  <a:pt x="929" y="176"/>
                </a:moveTo>
                <a:cubicBezTo>
                  <a:pt x="929" y="176"/>
                  <a:pt x="930" y="176"/>
                  <a:pt x="930" y="176"/>
                </a:cubicBezTo>
                <a:cubicBezTo>
                  <a:pt x="930" y="176"/>
                  <a:pt x="930" y="176"/>
                  <a:pt x="931" y="176"/>
                </a:cubicBezTo>
                <a:cubicBezTo>
                  <a:pt x="931" y="176"/>
                  <a:pt x="931" y="176"/>
                  <a:pt x="931" y="176"/>
                </a:cubicBezTo>
                <a:cubicBezTo>
                  <a:pt x="932" y="176"/>
                  <a:pt x="932" y="176"/>
                  <a:pt x="932" y="176"/>
                </a:cubicBezTo>
                <a:cubicBezTo>
                  <a:pt x="932" y="176"/>
                  <a:pt x="933" y="176"/>
                  <a:pt x="933" y="176"/>
                </a:cubicBezTo>
                <a:cubicBezTo>
                  <a:pt x="934" y="176"/>
                  <a:pt x="935" y="176"/>
                  <a:pt x="936" y="175"/>
                </a:cubicBezTo>
                <a:cubicBezTo>
                  <a:pt x="936" y="175"/>
                  <a:pt x="936" y="175"/>
                  <a:pt x="937" y="175"/>
                </a:cubicBezTo>
                <a:cubicBezTo>
                  <a:pt x="938" y="174"/>
                  <a:pt x="939" y="174"/>
                  <a:pt x="940" y="173"/>
                </a:cubicBezTo>
                <a:cubicBezTo>
                  <a:pt x="940" y="172"/>
                  <a:pt x="940" y="172"/>
                  <a:pt x="939" y="171"/>
                </a:cubicBezTo>
                <a:cubicBezTo>
                  <a:pt x="939" y="171"/>
                  <a:pt x="939" y="170"/>
                  <a:pt x="938" y="170"/>
                </a:cubicBezTo>
                <a:cubicBezTo>
                  <a:pt x="937" y="170"/>
                  <a:pt x="936" y="170"/>
                  <a:pt x="936" y="170"/>
                </a:cubicBezTo>
                <a:cubicBezTo>
                  <a:pt x="935" y="170"/>
                  <a:pt x="935" y="170"/>
                  <a:pt x="935" y="170"/>
                </a:cubicBezTo>
                <a:cubicBezTo>
                  <a:pt x="934" y="170"/>
                  <a:pt x="934" y="170"/>
                  <a:pt x="934" y="170"/>
                </a:cubicBezTo>
                <a:cubicBezTo>
                  <a:pt x="933" y="171"/>
                  <a:pt x="933" y="171"/>
                  <a:pt x="933" y="171"/>
                </a:cubicBezTo>
                <a:cubicBezTo>
                  <a:pt x="933" y="171"/>
                  <a:pt x="933" y="171"/>
                  <a:pt x="933" y="171"/>
                </a:cubicBezTo>
                <a:cubicBezTo>
                  <a:pt x="932" y="172"/>
                  <a:pt x="932" y="172"/>
                  <a:pt x="931" y="172"/>
                </a:cubicBezTo>
                <a:cubicBezTo>
                  <a:pt x="930" y="172"/>
                  <a:pt x="930" y="172"/>
                  <a:pt x="930" y="172"/>
                </a:cubicBezTo>
                <a:cubicBezTo>
                  <a:pt x="929" y="172"/>
                  <a:pt x="928" y="173"/>
                  <a:pt x="928" y="173"/>
                </a:cubicBezTo>
                <a:cubicBezTo>
                  <a:pt x="927" y="174"/>
                  <a:pt x="927" y="175"/>
                  <a:pt x="927" y="175"/>
                </a:cubicBezTo>
                <a:cubicBezTo>
                  <a:pt x="927" y="176"/>
                  <a:pt x="928" y="176"/>
                  <a:pt x="929" y="176"/>
                </a:cubicBezTo>
                <a:close/>
                <a:moveTo>
                  <a:pt x="945" y="173"/>
                </a:moveTo>
                <a:cubicBezTo>
                  <a:pt x="945" y="173"/>
                  <a:pt x="945" y="173"/>
                  <a:pt x="945" y="173"/>
                </a:cubicBezTo>
                <a:cubicBezTo>
                  <a:pt x="944" y="173"/>
                  <a:pt x="944" y="173"/>
                  <a:pt x="944" y="173"/>
                </a:cubicBezTo>
                <a:cubicBezTo>
                  <a:pt x="943" y="173"/>
                  <a:pt x="943" y="173"/>
                  <a:pt x="943" y="173"/>
                </a:cubicBezTo>
                <a:cubicBezTo>
                  <a:pt x="942" y="173"/>
                  <a:pt x="942" y="174"/>
                  <a:pt x="942" y="175"/>
                </a:cubicBezTo>
                <a:cubicBezTo>
                  <a:pt x="942" y="175"/>
                  <a:pt x="942" y="176"/>
                  <a:pt x="943" y="176"/>
                </a:cubicBezTo>
                <a:cubicBezTo>
                  <a:pt x="943" y="177"/>
                  <a:pt x="943" y="177"/>
                  <a:pt x="943" y="177"/>
                </a:cubicBezTo>
                <a:cubicBezTo>
                  <a:pt x="943" y="177"/>
                  <a:pt x="944" y="178"/>
                  <a:pt x="945" y="178"/>
                </a:cubicBezTo>
                <a:cubicBezTo>
                  <a:pt x="945" y="178"/>
                  <a:pt x="945" y="178"/>
                  <a:pt x="945" y="178"/>
                </a:cubicBezTo>
                <a:cubicBezTo>
                  <a:pt x="946" y="178"/>
                  <a:pt x="947" y="177"/>
                  <a:pt x="947" y="176"/>
                </a:cubicBezTo>
                <a:cubicBezTo>
                  <a:pt x="947" y="175"/>
                  <a:pt x="946" y="174"/>
                  <a:pt x="945" y="173"/>
                </a:cubicBezTo>
                <a:close/>
                <a:moveTo>
                  <a:pt x="942" y="128"/>
                </a:moveTo>
                <a:cubicBezTo>
                  <a:pt x="942" y="128"/>
                  <a:pt x="942" y="128"/>
                  <a:pt x="942" y="128"/>
                </a:cubicBezTo>
                <a:cubicBezTo>
                  <a:pt x="943" y="128"/>
                  <a:pt x="944" y="128"/>
                  <a:pt x="944" y="127"/>
                </a:cubicBezTo>
                <a:cubicBezTo>
                  <a:pt x="944" y="127"/>
                  <a:pt x="945" y="127"/>
                  <a:pt x="945" y="127"/>
                </a:cubicBezTo>
                <a:cubicBezTo>
                  <a:pt x="945" y="127"/>
                  <a:pt x="946" y="126"/>
                  <a:pt x="946" y="126"/>
                </a:cubicBezTo>
                <a:cubicBezTo>
                  <a:pt x="946" y="126"/>
                  <a:pt x="946" y="126"/>
                  <a:pt x="946" y="125"/>
                </a:cubicBezTo>
                <a:cubicBezTo>
                  <a:pt x="947" y="125"/>
                  <a:pt x="947" y="125"/>
                  <a:pt x="947" y="124"/>
                </a:cubicBezTo>
                <a:cubicBezTo>
                  <a:pt x="947" y="124"/>
                  <a:pt x="947" y="123"/>
                  <a:pt x="947" y="123"/>
                </a:cubicBezTo>
                <a:cubicBezTo>
                  <a:pt x="947" y="123"/>
                  <a:pt x="947" y="123"/>
                  <a:pt x="947" y="123"/>
                </a:cubicBezTo>
                <a:cubicBezTo>
                  <a:pt x="946" y="122"/>
                  <a:pt x="946" y="122"/>
                  <a:pt x="945" y="122"/>
                </a:cubicBezTo>
                <a:cubicBezTo>
                  <a:pt x="945" y="122"/>
                  <a:pt x="945" y="122"/>
                  <a:pt x="945" y="122"/>
                </a:cubicBezTo>
                <a:cubicBezTo>
                  <a:pt x="944" y="122"/>
                  <a:pt x="943" y="122"/>
                  <a:pt x="942" y="123"/>
                </a:cubicBezTo>
                <a:cubicBezTo>
                  <a:pt x="942" y="124"/>
                  <a:pt x="941" y="125"/>
                  <a:pt x="941" y="126"/>
                </a:cubicBezTo>
                <a:cubicBezTo>
                  <a:pt x="941" y="126"/>
                  <a:pt x="941" y="127"/>
                  <a:pt x="941" y="127"/>
                </a:cubicBezTo>
                <a:cubicBezTo>
                  <a:pt x="941" y="127"/>
                  <a:pt x="942" y="128"/>
                  <a:pt x="942" y="128"/>
                </a:cubicBezTo>
                <a:close/>
                <a:moveTo>
                  <a:pt x="987" y="264"/>
                </a:moveTo>
                <a:cubicBezTo>
                  <a:pt x="986" y="264"/>
                  <a:pt x="985" y="264"/>
                  <a:pt x="985" y="264"/>
                </a:cubicBezTo>
                <a:cubicBezTo>
                  <a:pt x="985" y="264"/>
                  <a:pt x="985" y="264"/>
                  <a:pt x="985" y="264"/>
                </a:cubicBezTo>
                <a:cubicBezTo>
                  <a:pt x="984" y="264"/>
                  <a:pt x="983" y="264"/>
                  <a:pt x="983" y="265"/>
                </a:cubicBezTo>
                <a:cubicBezTo>
                  <a:pt x="982" y="266"/>
                  <a:pt x="983" y="266"/>
                  <a:pt x="983" y="267"/>
                </a:cubicBezTo>
                <a:cubicBezTo>
                  <a:pt x="983" y="267"/>
                  <a:pt x="983" y="267"/>
                  <a:pt x="983" y="267"/>
                </a:cubicBezTo>
                <a:cubicBezTo>
                  <a:pt x="983" y="268"/>
                  <a:pt x="983" y="268"/>
                  <a:pt x="984" y="268"/>
                </a:cubicBezTo>
                <a:cubicBezTo>
                  <a:pt x="984" y="269"/>
                  <a:pt x="985" y="269"/>
                  <a:pt x="986" y="269"/>
                </a:cubicBezTo>
                <a:cubicBezTo>
                  <a:pt x="986" y="269"/>
                  <a:pt x="986" y="269"/>
                  <a:pt x="986" y="269"/>
                </a:cubicBezTo>
                <a:cubicBezTo>
                  <a:pt x="986" y="269"/>
                  <a:pt x="986" y="269"/>
                  <a:pt x="986" y="269"/>
                </a:cubicBezTo>
                <a:cubicBezTo>
                  <a:pt x="987" y="269"/>
                  <a:pt x="988" y="268"/>
                  <a:pt x="988" y="266"/>
                </a:cubicBezTo>
                <a:cubicBezTo>
                  <a:pt x="988" y="265"/>
                  <a:pt x="987" y="265"/>
                  <a:pt x="987" y="264"/>
                </a:cubicBezTo>
                <a:close/>
                <a:moveTo>
                  <a:pt x="1064" y="428"/>
                </a:moveTo>
                <a:cubicBezTo>
                  <a:pt x="1064" y="428"/>
                  <a:pt x="1064" y="429"/>
                  <a:pt x="1065" y="429"/>
                </a:cubicBezTo>
                <a:cubicBezTo>
                  <a:pt x="1066" y="430"/>
                  <a:pt x="1067" y="430"/>
                  <a:pt x="1068" y="430"/>
                </a:cubicBezTo>
                <a:cubicBezTo>
                  <a:pt x="1068" y="430"/>
                  <a:pt x="1068" y="430"/>
                  <a:pt x="1069" y="430"/>
                </a:cubicBezTo>
                <a:cubicBezTo>
                  <a:pt x="1070" y="431"/>
                  <a:pt x="1071" y="431"/>
                  <a:pt x="1072" y="431"/>
                </a:cubicBezTo>
                <a:cubicBezTo>
                  <a:pt x="1073" y="431"/>
                  <a:pt x="1074" y="431"/>
                  <a:pt x="1075" y="430"/>
                </a:cubicBezTo>
                <a:cubicBezTo>
                  <a:pt x="1075" y="428"/>
                  <a:pt x="1075" y="427"/>
                  <a:pt x="1075" y="427"/>
                </a:cubicBezTo>
                <a:cubicBezTo>
                  <a:pt x="1075" y="427"/>
                  <a:pt x="1074" y="427"/>
                  <a:pt x="1074" y="426"/>
                </a:cubicBezTo>
                <a:cubicBezTo>
                  <a:pt x="1074" y="426"/>
                  <a:pt x="1074" y="425"/>
                  <a:pt x="1073" y="425"/>
                </a:cubicBezTo>
                <a:cubicBezTo>
                  <a:pt x="1073" y="425"/>
                  <a:pt x="1073" y="425"/>
                  <a:pt x="1073" y="425"/>
                </a:cubicBezTo>
                <a:cubicBezTo>
                  <a:pt x="1073" y="424"/>
                  <a:pt x="1072" y="424"/>
                  <a:pt x="1072" y="424"/>
                </a:cubicBezTo>
                <a:cubicBezTo>
                  <a:pt x="1072" y="424"/>
                  <a:pt x="1072" y="424"/>
                  <a:pt x="1071" y="424"/>
                </a:cubicBezTo>
                <a:cubicBezTo>
                  <a:pt x="1071" y="423"/>
                  <a:pt x="1070" y="423"/>
                  <a:pt x="1070" y="423"/>
                </a:cubicBezTo>
                <a:cubicBezTo>
                  <a:pt x="1070" y="423"/>
                  <a:pt x="1070" y="423"/>
                  <a:pt x="1070" y="423"/>
                </a:cubicBezTo>
                <a:cubicBezTo>
                  <a:pt x="1070" y="422"/>
                  <a:pt x="1069" y="422"/>
                  <a:pt x="1068" y="422"/>
                </a:cubicBezTo>
                <a:cubicBezTo>
                  <a:pt x="1068" y="422"/>
                  <a:pt x="1068" y="422"/>
                  <a:pt x="1068" y="422"/>
                </a:cubicBezTo>
                <a:cubicBezTo>
                  <a:pt x="1067" y="422"/>
                  <a:pt x="1067" y="422"/>
                  <a:pt x="1066" y="423"/>
                </a:cubicBezTo>
                <a:cubicBezTo>
                  <a:pt x="1066" y="423"/>
                  <a:pt x="1065" y="423"/>
                  <a:pt x="1065" y="423"/>
                </a:cubicBezTo>
                <a:cubicBezTo>
                  <a:pt x="1064" y="423"/>
                  <a:pt x="1064" y="424"/>
                  <a:pt x="1064" y="424"/>
                </a:cubicBezTo>
                <a:cubicBezTo>
                  <a:pt x="1063" y="425"/>
                  <a:pt x="1063" y="426"/>
                  <a:pt x="1063" y="426"/>
                </a:cubicBezTo>
                <a:cubicBezTo>
                  <a:pt x="1064" y="427"/>
                  <a:pt x="1064" y="427"/>
                  <a:pt x="1064" y="427"/>
                </a:cubicBezTo>
                <a:cubicBezTo>
                  <a:pt x="1064" y="427"/>
                  <a:pt x="1064" y="427"/>
                  <a:pt x="1064" y="428"/>
                </a:cubicBezTo>
                <a:close/>
                <a:moveTo>
                  <a:pt x="988" y="538"/>
                </a:moveTo>
                <a:cubicBezTo>
                  <a:pt x="989" y="538"/>
                  <a:pt x="989" y="538"/>
                  <a:pt x="989" y="538"/>
                </a:cubicBezTo>
                <a:cubicBezTo>
                  <a:pt x="989" y="538"/>
                  <a:pt x="989" y="538"/>
                  <a:pt x="990" y="538"/>
                </a:cubicBezTo>
                <a:cubicBezTo>
                  <a:pt x="990" y="538"/>
                  <a:pt x="990" y="539"/>
                  <a:pt x="990" y="539"/>
                </a:cubicBezTo>
                <a:cubicBezTo>
                  <a:pt x="990" y="539"/>
                  <a:pt x="990" y="539"/>
                  <a:pt x="990" y="540"/>
                </a:cubicBezTo>
                <a:cubicBezTo>
                  <a:pt x="991" y="540"/>
                  <a:pt x="991" y="541"/>
                  <a:pt x="992" y="541"/>
                </a:cubicBezTo>
                <a:cubicBezTo>
                  <a:pt x="992" y="541"/>
                  <a:pt x="992" y="541"/>
                  <a:pt x="993" y="541"/>
                </a:cubicBezTo>
                <a:cubicBezTo>
                  <a:pt x="994" y="540"/>
                  <a:pt x="994" y="539"/>
                  <a:pt x="994" y="538"/>
                </a:cubicBezTo>
                <a:cubicBezTo>
                  <a:pt x="994" y="537"/>
                  <a:pt x="994" y="537"/>
                  <a:pt x="994" y="537"/>
                </a:cubicBezTo>
                <a:cubicBezTo>
                  <a:pt x="994" y="537"/>
                  <a:pt x="995" y="536"/>
                  <a:pt x="995" y="535"/>
                </a:cubicBezTo>
                <a:cubicBezTo>
                  <a:pt x="996" y="535"/>
                  <a:pt x="996" y="535"/>
                  <a:pt x="997" y="534"/>
                </a:cubicBezTo>
                <a:cubicBezTo>
                  <a:pt x="997" y="533"/>
                  <a:pt x="998" y="532"/>
                  <a:pt x="998" y="531"/>
                </a:cubicBezTo>
                <a:cubicBezTo>
                  <a:pt x="998" y="531"/>
                  <a:pt x="998" y="530"/>
                  <a:pt x="999" y="530"/>
                </a:cubicBezTo>
                <a:cubicBezTo>
                  <a:pt x="999" y="529"/>
                  <a:pt x="999" y="529"/>
                  <a:pt x="999" y="528"/>
                </a:cubicBezTo>
                <a:cubicBezTo>
                  <a:pt x="999" y="528"/>
                  <a:pt x="999" y="527"/>
                  <a:pt x="999" y="527"/>
                </a:cubicBezTo>
                <a:cubicBezTo>
                  <a:pt x="999" y="527"/>
                  <a:pt x="999" y="526"/>
                  <a:pt x="999" y="525"/>
                </a:cubicBezTo>
                <a:cubicBezTo>
                  <a:pt x="998" y="524"/>
                  <a:pt x="998" y="524"/>
                  <a:pt x="997" y="524"/>
                </a:cubicBezTo>
                <a:cubicBezTo>
                  <a:pt x="997" y="524"/>
                  <a:pt x="996" y="525"/>
                  <a:pt x="996" y="525"/>
                </a:cubicBezTo>
                <a:cubicBezTo>
                  <a:pt x="996" y="525"/>
                  <a:pt x="996" y="525"/>
                  <a:pt x="996" y="525"/>
                </a:cubicBezTo>
                <a:cubicBezTo>
                  <a:pt x="995" y="524"/>
                  <a:pt x="995" y="524"/>
                  <a:pt x="994" y="524"/>
                </a:cubicBezTo>
                <a:cubicBezTo>
                  <a:pt x="994" y="524"/>
                  <a:pt x="993" y="524"/>
                  <a:pt x="993" y="524"/>
                </a:cubicBezTo>
                <a:cubicBezTo>
                  <a:pt x="992" y="524"/>
                  <a:pt x="992" y="525"/>
                  <a:pt x="992" y="525"/>
                </a:cubicBezTo>
                <a:cubicBezTo>
                  <a:pt x="992" y="526"/>
                  <a:pt x="991" y="526"/>
                  <a:pt x="991" y="526"/>
                </a:cubicBezTo>
                <a:cubicBezTo>
                  <a:pt x="990" y="527"/>
                  <a:pt x="990" y="527"/>
                  <a:pt x="990" y="527"/>
                </a:cubicBezTo>
                <a:cubicBezTo>
                  <a:pt x="990" y="527"/>
                  <a:pt x="990" y="527"/>
                  <a:pt x="990" y="527"/>
                </a:cubicBezTo>
                <a:cubicBezTo>
                  <a:pt x="989" y="527"/>
                  <a:pt x="988" y="528"/>
                  <a:pt x="988" y="529"/>
                </a:cubicBezTo>
                <a:cubicBezTo>
                  <a:pt x="988" y="530"/>
                  <a:pt x="988" y="530"/>
                  <a:pt x="988" y="530"/>
                </a:cubicBezTo>
                <a:cubicBezTo>
                  <a:pt x="988" y="531"/>
                  <a:pt x="988" y="532"/>
                  <a:pt x="988" y="533"/>
                </a:cubicBezTo>
                <a:cubicBezTo>
                  <a:pt x="987" y="534"/>
                  <a:pt x="987" y="534"/>
                  <a:pt x="987" y="535"/>
                </a:cubicBezTo>
                <a:cubicBezTo>
                  <a:pt x="987" y="535"/>
                  <a:pt x="987" y="535"/>
                  <a:pt x="987" y="536"/>
                </a:cubicBezTo>
                <a:cubicBezTo>
                  <a:pt x="987" y="537"/>
                  <a:pt x="987" y="538"/>
                  <a:pt x="988" y="538"/>
                </a:cubicBezTo>
                <a:close/>
                <a:moveTo>
                  <a:pt x="972" y="632"/>
                </a:moveTo>
                <a:cubicBezTo>
                  <a:pt x="972" y="632"/>
                  <a:pt x="972" y="633"/>
                  <a:pt x="971" y="633"/>
                </a:cubicBezTo>
                <a:cubicBezTo>
                  <a:pt x="971" y="633"/>
                  <a:pt x="971" y="633"/>
                  <a:pt x="971" y="634"/>
                </a:cubicBezTo>
                <a:cubicBezTo>
                  <a:pt x="971" y="634"/>
                  <a:pt x="971" y="634"/>
                  <a:pt x="970" y="634"/>
                </a:cubicBezTo>
                <a:cubicBezTo>
                  <a:pt x="970" y="634"/>
                  <a:pt x="970" y="635"/>
                  <a:pt x="970" y="635"/>
                </a:cubicBezTo>
                <a:cubicBezTo>
                  <a:pt x="971" y="636"/>
                  <a:pt x="971" y="636"/>
                  <a:pt x="972" y="636"/>
                </a:cubicBezTo>
                <a:cubicBezTo>
                  <a:pt x="972" y="636"/>
                  <a:pt x="973" y="636"/>
                  <a:pt x="973" y="636"/>
                </a:cubicBezTo>
                <a:cubicBezTo>
                  <a:pt x="973" y="636"/>
                  <a:pt x="974" y="636"/>
                  <a:pt x="974" y="636"/>
                </a:cubicBezTo>
                <a:cubicBezTo>
                  <a:pt x="975" y="636"/>
                  <a:pt x="975" y="636"/>
                  <a:pt x="976" y="636"/>
                </a:cubicBezTo>
                <a:cubicBezTo>
                  <a:pt x="976" y="636"/>
                  <a:pt x="976" y="636"/>
                  <a:pt x="977" y="636"/>
                </a:cubicBezTo>
                <a:cubicBezTo>
                  <a:pt x="977" y="635"/>
                  <a:pt x="978" y="635"/>
                  <a:pt x="978" y="635"/>
                </a:cubicBezTo>
                <a:cubicBezTo>
                  <a:pt x="979" y="635"/>
                  <a:pt x="980" y="634"/>
                  <a:pt x="981" y="634"/>
                </a:cubicBezTo>
                <a:cubicBezTo>
                  <a:pt x="981" y="633"/>
                  <a:pt x="981" y="633"/>
                  <a:pt x="981" y="633"/>
                </a:cubicBezTo>
                <a:cubicBezTo>
                  <a:pt x="981" y="633"/>
                  <a:pt x="981" y="633"/>
                  <a:pt x="981" y="633"/>
                </a:cubicBezTo>
                <a:cubicBezTo>
                  <a:pt x="982" y="633"/>
                  <a:pt x="982" y="633"/>
                  <a:pt x="983" y="633"/>
                </a:cubicBezTo>
                <a:cubicBezTo>
                  <a:pt x="984" y="633"/>
                  <a:pt x="985" y="631"/>
                  <a:pt x="985" y="631"/>
                </a:cubicBezTo>
                <a:cubicBezTo>
                  <a:pt x="985" y="629"/>
                  <a:pt x="985" y="628"/>
                  <a:pt x="984" y="628"/>
                </a:cubicBezTo>
                <a:cubicBezTo>
                  <a:pt x="983" y="628"/>
                  <a:pt x="983" y="628"/>
                  <a:pt x="983" y="628"/>
                </a:cubicBezTo>
                <a:cubicBezTo>
                  <a:pt x="983" y="628"/>
                  <a:pt x="983" y="628"/>
                  <a:pt x="983" y="627"/>
                </a:cubicBezTo>
                <a:cubicBezTo>
                  <a:pt x="983" y="627"/>
                  <a:pt x="982" y="626"/>
                  <a:pt x="982" y="626"/>
                </a:cubicBezTo>
                <a:cubicBezTo>
                  <a:pt x="982" y="626"/>
                  <a:pt x="982" y="626"/>
                  <a:pt x="982" y="626"/>
                </a:cubicBezTo>
                <a:cubicBezTo>
                  <a:pt x="982" y="625"/>
                  <a:pt x="981" y="624"/>
                  <a:pt x="980" y="624"/>
                </a:cubicBezTo>
                <a:cubicBezTo>
                  <a:pt x="979" y="624"/>
                  <a:pt x="978" y="625"/>
                  <a:pt x="978" y="626"/>
                </a:cubicBezTo>
                <a:cubicBezTo>
                  <a:pt x="978" y="626"/>
                  <a:pt x="978" y="626"/>
                  <a:pt x="978" y="626"/>
                </a:cubicBezTo>
                <a:cubicBezTo>
                  <a:pt x="977" y="625"/>
                  <a:pt x="976" y="626"/>
                  <a:pt x="975" y="626"/>
                </a:cubicBezTo>
                <a:cubicBezTo>
                  <a:pt x="975" y="626"/>
                  <a:pt x="975" y="626"/>
                  <a:pt x="975" y="626"/>
                </a:cubicBezTo>
                <a:cubicBezTo>
                  <a:pt x="975" y="625"/>
                  <a:pt x="975" y="625"/>
                  <a:pt x="974" y="625"/>
                </a:cubicBezTo>
                <a:cubicBezTo>
                  <a:pt x="973" y="625"/>
                  <a:pt x="973" y="625"/>
                  <a:pt x="973" y="625"/>
                </a:cubicBezTo>
                <a:cubicBezTo>
                  <a:pt x="973" y="625"/>
                  <a:pt x="973" y="625"/>
                  <a:pt x="973" y="625"/>
                </a:cubicBezTo>
                <a:cubicBezTo>
                  <a:pt x="973" y="626"/>
                  <a:pt x="972" y="626"/>
                  <a:pt x="972" y="626"/>
                </a:cubicBezTo>
                <a:cubicBezTo>
                  <a:pt x="972" y="626"/>
                  <a:pt x="972" y="626"/>
                  <a:pt x="972" y="626"/>
                </a:cubicBezTo>
                <a:cubicBezTo>
                  <a:pt x="971" y="626"/>
                  <a:pt x="971" y="626"/>
                  <a:pt x="971" y="626"/>
                </a:cubicBezTo>
                <a:cubicBezTo>
                  <a:pt x="971" y="627"/>
                  <a:pt x="970" y="627"/>
                  <a:pt x="970" y="627"/>
                </a:cubicBezTo>
                <a:cubicBezTo>
                  <a:pt x="969" y="627"/>
                  <a:pt x="969" y="628"/>
                  <a:pt x="969" y="629"/>
                </a:cubicBezTo>
                <a:cubicBezTo>
                  <a:pt x="969" y="630"/>
                  <a:pt x="969" y="630"/>
                  <a:pt x="970" y="631"/>
                </a:cubicBezTo>
                <a:cubicBezTo>
                  <a:pt x="971" y="631"/>
                  <a:pt x="972" y="631"/>
                  <a:pt x="972" y="630"/>
                </a:cubicBezTo>
                <a:cubicBezTo>
                  <a:pt x="972" y="631"/>
                  <a:pt x="972" y="631"/>
                  <a:pt x="972" y="631"/>
                </a:cubicBezTo>
                <a:lnTo>
                  <a:pt x="972" y="632"/>
                </a:lnTo>
                <a:close/>
                <a:moveTo>
                  <a:pt x="947" y="293"/>
                </a:moveTo>
                <a:cubicBezTo>
                  <a:pt x="947" y="293"/>
                  <a:pt x="947" y="293"/>
                  <a:pt x="947" y="293"/>
                </a:cubicBezTo>
                <a:cubicBezTo>
                  <a:pt x="947" y="293"/>
                  <a:pt x="946" y="293"/>
                  <a:pt x="946" y="293"/>
                </a:cubicBezTo>
                <a:cubicBezTo>
                  <a:pt x="945" y="294"/>
                  <a:pt x="943" y="294"/>
                  <a:pt x="942" y="294"/>
                </a:cubicBezTo>
                <a:cubicBezTo>
                  <a:pt x="942" y="294"/>
                  <a:pt x="942" y="295"/>
                  <a:pt x="942" y="295"/>
                </a:cubicBezTo>
                <a:cubicBezTo>
                  <a:pt x="943" y="295"/>
                  <a:pt x="943" y="296"/>
                  <a:pt x="942" y="296"/>
                </a:cubicBezTo>
                <a:cubicBezTo>
                  <a:pt x="942" y="297"/>
                  <a:pt x="942" y="297"/>
                  <a:pt x="941" y="297"/>
                </a:cubicBezTo>
                <a:cubicBezTo>
                  <a:pt x="941" y="297"/>
                  <a:pt x="941" y="298"/>
                  <a:pt x="941" y="298"/>
                </a:cubicBezTo>
                <a:cubicBezTo>
                  <a:pt x="941" y="298"/>
                  <a:pt x="941" y="298"/>
                  <a:pt x="941" y="298"/>
                </a:cubicBezTo>
                <a:cubicBezTo>
                  <a:pt x="943" y="299"/>
                  <a:pt x="943" y="300"/>
                  <a:pt x="943" y="300"/>
                </a:cubicBezTo>
                <a:cubicBezTo>
                  <a:pt x="943" y="302"/>
                  <a:pt x="942" y="303"/>
                  <a:pt x="942" y="303"/>
                </a:cubicBezTo>
                <a:cubicBezTo>
                  <a:pt x="942" y="303"/>
                  <a:pt x="942" y="303"/>
                  <a:pt x="942" y="303"/>
                </a:cubicBezTo>
                <a:cubicBezTo>
                  <a:pt x="942" y="304"/>
                  <a:pt x="941" y="304"/>
                  <a:pt x="941" y="304"/>
                </a:cubicBezTo>
                <a:cubicBezTo>
                  <a:pt x="941" y="304"/>
                  <a:pt x="940" y="305"/>
                  <a:pt x="939" y="306"/>
                </a:cubicBezTo>
                <a:cubicBezTo>
                  <a:pt x="939" y="306"/>
                  <a:pt x="939" y="306"/>
                  <a:pt x="939" y="306"/>
                </a:cubicBezTo>
                <a:cubicBezTo>
                  <a:pt x="938" y="306"/>
                  <a:pt x="938" y="306"/>
                  <a:pt x="938" y="306"/>
                </a:cubicBezTo>
                <a:cubicBezTo>
                  <a:pt x="937" y="306"/>
                  <a:pt x="937" y="306"/>
                  <a:pt x="937" y="306"/>
                </a:cubicBezTo>
                <a:cubicBezTo>
                  <a:pt x="937" y="306"/>
                  <a:pt x="937" y="307"/>
                  <a:pt x="936" y="307"/>
                </a:cubicBezTo>
                <a:cubicBezTo>
                  <a:pt x="936" y="308"/>
                  <a:pt x="936" y="308"/>
                  <a:pt x="936" y="309"/>
                </a:cubicBezTo>
                <a:cubicBezTo>
                  <a:pt x="935" y="310"/>
                  <a:pt x="933" y="310"/>
                  <a:pt x="932" y="310"/>
                </a:cubicBezTo>
                <a:cubicBezTo>
                  <a:pt x="933" y="311"/>
                  <a:pt x="933" y="311"/>
                  <a:pt x="933" y="311"/>
                </a:cubicBezTo>
                <a:cubicBezTo>
                  <a:pt x="933" y="312"/>
                  <a:pt x="933" y="312"/>
                  <a:pt x="932" y="312"/>
                </a:cubicBezTo>
                <a:cubicBezTo>
                  <a:pt x="932" y="313"/>
                  <a:pt x="932" y="313"/>
                  <a:pt x="931" y="313"/>
                </a:cubicBezTo>
                <a:cubicBezTo>
                  <a:pt x="931" y="313"/>
                  <a:pt x="931" y="313"/>
                  <a:pt x="930" y="312"/>
                </a:cubicBezTo>
                <a:cubicBezTo>
                  <a:pt x="930" y="312"/>
                  <a:pt x="930" y="312"/>
                  <a:pt x="930" y="312"/>
                </a:cubicBezTo>
                <a:cubicBezTo>
                  <a:pt x="929" y="312"/>
                  <a:pt x="929" y="312"/>
                  <a:pt x="929" y="312"/>
                </a:cubicBezTo>
                <a:cubicBezTo>
                  <a:pt x="929" y="311"/>
                  <a:pt x="929" y="311"/>
                  <a:pt x="929" y="311"/>
                </a:cubicBezTo>
                <a:cubicBezTo>
                  <a:pt x="929" y="311"/>
                  <a:pt x="928" y="311"/>
                  <a:pt x="928" y="311"/>
                </a:cubicBezTo>
                <a:cubicBezTo>
                  <a:pt x="928" y="310"/>
                  <a:pt x="928" y="310"/>
                  <a:pt x="928" y="310"/>
                </a:cubicBezTo>
                <a:cubicBezTo>
                  <a:pt x="928" y="311"/>
                  <a:pt x="927" y="312"/>
                  <a:pt x="926" y="312"/>
                </a:cubicBezTo>
                <a:cubicBezTo>
                  <a:pt x="926" y="312"/>
                  <a:pt x="925" y="312"/>
                  <a:pt x="925" y="311"/>
                </a:cubicBezTo>
                <a:cubicBezTo>
                  <a:pt x="925" y="311"/>
                  <a:pt x="924" y="311"/>
                  <a:pt x="924" y="311"/>
                </a:cubicBezTo>
                <a:cubicBezTo>
                  <a:pt x="923" y="311"/>
                  <a:pt x="923" y="311"/>
                  <a:pt x="923" y="310"/>
                </a:cubicBezTo>
                <a:cubicBezTo>
                  <a:pt x="924" y="310"/>
                  <a:pt x="924" y="310"/>
                  <a:pt x="924" y="310"/>
                </a:cubicBezTo>
                <a:cubicBezTo>
                  <a:pt x="923" y="310"/>
                  <a:pt x="923" y="310"/>
                  <a:pt x="923" y="310"/>
                </a:cubicBezTo>
                <a:cubicBezTo>
                  <a:pt x="923" y="309"/>
                  <a:pt x="923" y="309"/>
                  <a:pt x="923" y="308"/>
                </a:cubicBezTo>
                <a:cubicBezTo>
                  <a:pt x="924" y="308"/>
                  <a:pt x="924" y="308"/>
                  <a:pt x="924" y="308"/>
                </a:cubicBezTo>
                <a:cubicBezTo>
                  <a:pt x="924" y="307"/>
                  <a:pt x="924" y="307"/>
                  <a:pt x="924" y="307"/>
                </a:cubicBezTo>
                <a:cubicBezTo>
                  <a:pt x="924" y="307"/>
                  <a:pt x="925" y="306"/>
                  <a:pt x="925" y="306"/>
                </a:cubicBezTo>
                <a:cubicBezTo>
                  <a:pt x="925" y="306"/>
                  <a:pt x="925" y="306"/>
                  <a:pt x="926" y="306"/>
                </a:cubicBezTo>
                <a:cubicBezTo>
                  <a:pt x="925" y="306"/>
                  <a:pt x="925" y="306"/>
                  <a:pt x="925" y="305"/>
                </a:cubicBezTo>
                <a:cubicBezTo>
                  <a:pt x="925" y="304"/>
                  <a:pt x="925" y="302"/>
                  <a:pt x="926" y="301"/>
                </a:cubicBezTo>
                <a:cubicBezTo>
                  <a:pt x="927" y="300"/>
                  <a:pt x="927" y="299"/>
                  <a:pt x="927" y="298"/>
                </a:cubicBezTo>
                <a:cubicBezTo>
                  <a:pt x="927" y="298"/>
                  <a:pt x="927" y="298"/>
                  <a:pt x="927" y="298"/>
                </a:cubicBezTo>
                <a:cubicBezTo>
                  <a:pt x="927" y="297"/>
                  <a:pt x="927" y="297"/>
                  <a:pt x="928" y="296"/>
                </a:cubicBezTo>
                <a:cubicBezTo>
                  <a:pt x="928" y="296"/>
                  <a:pt x="928" y="296"/>
                  <a:pt x="928" y="296"/>
                </a:cubicBezTo>
                <a:cubicBezTo>
                  <a:pt x="928" y="295"/>
                  <a:pt x="929" y="295"/>
                  <a:pt x="929" y="295"/>
                </a:cubicBezTo>
                <a:cubicBezTo>
                  <a:pt x="929" y="295"/>
                  <a:pt x="929" y="295"/>
                  <a:pt x="929" y="295"/>
                </a:cubicBezTo>
                <a:cubicBezTo>
                  <a:pt x="929" y="295"/>
                  <a:pt x="929" y="295"/>
                  <a:pt x="928" y="294"/>
                </a:cubicBezTo>
                <a:cubicBezTo>
                  <a:pt x="928" y="294"/>
                  <a:pt x="927" y="294"/>
                  <a:pt x="927" y="294"/>
                </a:cubicBezTo>
                <a:cubicBezTo>
                  <a:pt x="926" y="293"/>
                  <a:pt x="926" y="291"/>
                  <a:pt x="926" y="290"/>
                </a:cubicBezTo>
                <a:cubicBezTo>
                  <a:pt x="927" y="289"/>
                  <a:pt x="927" y="289"/>
                  <a:pt x="927" y="288"/>
                </a:cubicBezTo>
                <a:cubicBezTo>
                  <a:pt x="927" y="288"/>
                  <a:pt x="927" y="287"/>
                  <a:pt x="928" y="286"/>
                </a:cubicBezTo>
                <a:cubicBezTo>
                  <a:pt x="928" y="286"/>
                  <a:pt x="928" y="285"/>
                  <a:pt x="929" y="285"/>
                </a:cubicBezTo>
                <a:cubicBezTo>
                  <a:pt x="929" y="284"/>
                  <a:pt x="929" y="284"/>
                  <a:pt x="929" y="284"/>
                </a:cubicBezTo>
                <a:cubicBezTo>
                  <a:pt x="929" y="282"/>
                  <a:pt x="930" y="281"/>
                  <a:pt x="931" y="281"/>
                </a:cubicBezTo>
                <a:cubicBezTo>
                  <a:pt x="931" y="280"/>
                  <a:pt x="931" y="280"/>
                  <a:pt x="931" y="280"/>
                </a:cubicBezTo>
                <a:cubicBezTo>
                  <a:pt x="931" y="280"/>
                  <a:pt x="931" y="280"/>
                  <a:pt x="931" y="280"/>
                </a:cubicBezTo>
                <a:cubicBezTo>
                  <a:pt x="931" y="280"/>
                  <a:pt x="931" y="279"/>
                  <a:pt x="931" y="279"/>
                </a:cubicBezTo>
                <a:cubicBezTo>
                  <a:pt x="931" y="279"/>
                  <a:pt x="932" y="278"/>
                  <a:pt x="932" y="278"/>
                </a:cubicBezTo>
                <a:cubicBezTo>
                  <a:pt x="933" y="277"/>
                  <a:pt x="933" y="277"/>
                  <a:pt x="933" y="276"/>
                </a:cubicBezTo>
                <a:cubicBezTo>
                  <a:pt x="932" y="276"/>
                  <a:pt x="933" y="275"/>
                  <a:pt x="933" y="275"/>
                </a:cubicBezTo>
                <a:cubicBezTo>
                  <a:pt x="933" y="274"/>
                  <a:pt x="934" y="273"/>
                  <a:pt x="934" y="273"/>
                </a:cubicBezTo>
                <a:cubicBezTo>
                  <a:pt x="934" y="272"/>
                  <a:pt x="934" y="272"/>
                  <a:pt x="935" y="271"/>
                </a:cubicBezTo>
                <a:cubicBezTo>
                  <a:pt x="935" y="270"/>
                  <a:pt x="935" y="269"/>
                  <a:pt x="936" y="269"/>
                </a:cubicBezTo>
                <a:cubicBezTo>
                  <a:pt x="936" y="269"/>
                  <a:pt x="936" y="268"/>
                  <a:pt x="936" y="268"/>
                </a:cubicBezTo>
                <a:cubicBezTo>
                  <a:pt x="936" y="268"/>
                  <a:pt x="936" y="268"/>
                  <a:pt x="936" y="268"/>
                </a:cubicBezTo>
                <a:cubicBezTo>
                  <a:pt x="936" y="268"/>
                  <a:pt x="936" y="267"/>
                  <a:pt x="937" y="267"/>
                </a:cubicBezTo>
                <a:cubicBezTo>
                  <a:pt x="937" y="267"/>
                  <a:pt x="937" y="267"/>
                  <a:pt x="937" y="267"/>
                </a:cubicBezTo>
                <a:cubicBezTo>
                  <a:pt x="937" y="266"/>
                  <a:pt x="937" y="266"/>
                  <a:pt x="937" y="266"/>
                </a:cubicBezTo>
                <a:cubicBezTo>
                  <a:pt x="937" y="266"/>
                  <a:pt x="938" y="266"/>
                  <a:pt x="938" y="265"/>
                </a:cubicBezTo>
                <a:cubicBezTo>
                  <a:pt x="938" y="265"/>
                  <a:pt x="938" y="264"/>
                  <a:pt x="939" y="264"/>
                </a:cubicBezTo>
                <a:cubicBezTo>
                  <a:pt x="940" y="264"/>
                  <a:pt x="941" y="265"/>
                  <a:pt x="941" y="266"/>
                </a:cubicBezTo>
                <a:cubicBezTo>
                  <a:pt x="941" y="266"/>
                  <a:pt x="941" y="266"/>
                  <a:pt x="941" y="266"/>
                </a:cubicBezTo>
                <a:cubicBezTo>
                  <a:pt x="942" y="267"/>
                  <a:pt x="942" y="267"/>
                  <a:pt x="942" y="267"/>
                </a:cubicBezTo>
                <a:cubicBezTo>
                  <a:pt x="942" y="267"/>
                  <a:pt x="942" y="267"/>
                  <a:pt x="943" y="268"/>
                </a:cubicBezTo>
                <a:cubicBezTo>
                  <a:pt x="943" y="268"/>
                  <a:pt x="943" y="268"/>
                  <a:pt x="943" y="268"/>
                </a:cubicBezTo>
                <a:cubicBezTo>
                  <a:pt x="943" y="267"/>
                  <a:pt x="943" y="267"/>
                  <a:pt x="942" y="267"/>
                </a:cubicBezTo>
                <a:cubicBezTo>
                  <a:pt x="941" y="266"/>
                  <a:pt x="941" y="265"/>
                  <a:pt x="941" y="264"/>
                </a:cubicBezTo>
                <a:cubicBezTo>
                  <a:pt x="942" y="264"/>
                  <a:pt x="942" y="263"/>
                  <a:pt x="942" y="263"/>
                </a:cubicBezTo>
                <a:cubicBezTo>
                  <a:pt x="942" y="263"/>
                  <a:pt x="942" y="263"/>
                  <a:pt x="942" y="263"/>
                </a:cubicBezTo>
                <a:cubicBezTo>
                  <a:pt x="942" y="263"/>
                  <a:pt x="942" y="263"/>
                  <a:pt x="941" y="262"/>
                </a:cubicBezTo>
                <a:cubicBezTo>
                  <a:pt x="941" y="262"/>
                  <a:pt x="941" y="260"/>
                  <a:pt x="941" y="259"/>
                </a:cubicBezTo>
                <a:cubicBezTo>
                  <a:pt x="943" y="258"/>
                  <a:pt x="945" y="258"/>
                  <a:pt x="947" y="258"/>
                </a:cubicBezTo>
                <a:cubicBezTo>
                  <a:pt x="948" y="257"/>
                  <a:pt x="948" y="257"/>
                  <a:pt x="949" y="257"/>
                </a:cubicBezTo>
                <a:cubicBezTo>
                  <a:pt x="949" y="257"/>
                  <a:pt x="949" y="257"/>
                  <a:pt x="949" y="257"/>
                </a:cubicBezTo>
                <a:cubicBezTo>
                  <a:pt x="951" y="257"/>
                  <a:pt x="952" y="257"/>
                  <a:pt x="953" y="257"/>
                </a:cubicBezTo>
                <a:cubicBezTo>
                  <a:pt x="954" y="257"/>
                  <a:pt x="954" y="257"/>
                  <a:pt x="955" y="257"/>
                </a:cubicBezTo>
                <a:cubicBezTo>
                  <a:pt x="956" y="257"/>
                  <a:pt x="956" y="257"/>
                  <a:pt x="956" y="257"/>
                </a:cubicBezTo>
                <a:cubicBezTo>
                  <a:pt x="956" y="257"/>
                  <a:pt x="956" y="257"/>
                  <a:pt x="956" y="257"/>
                </a:cubicBezTo>
                <a:cubicBezTo>
                  <a:pt x="956" y="257"/>
                  <a:pt x="957" y="257"/>
                  <a:pt x="957" y="257"/>
                </a:cubicBezTo>
                <a:cubicBezTo>
                  <a:pt x="957" y="257"/>
                  <a:pt x="958" y="257"/>
                  <a:pt x="958" y="257"/>
                </a:cubicBezTo>
                <a:cubicBezTo>
                  <a:pt x="959" y="257"/>
                  <a:pt x="961" y="257"/>
                  <a:pt x="961" y="258"/>
                </a:cubicBezTo>
                <a:cubicBezTo>
                  <a:pt x="962" y="259"/>
                  <a:pt x="962" y="259"/>
                  <a:pt x="963" y="260"/>
                </a:cubicBezTo>
                <a:cubicBezTo>
                  <a:pt x="964" y="260"/>
                  <a:pt x="964" y="260"/>
                  <a:pt x="964" y="260"/>
                </a:cubicBezTo>
                <a:cubicBezTo>
                  <a:pt x="964" y="260"/>
                  <a:pt x="965" y="261"/>
                  <a:pt x="965" y="261"/>
                </a:cubicBezTo>
                <a:cubicBezTo>
                  <a:pt x="965" y="261"/>
                  <a:pt x="965" y="262"/>
                  <a:pt x="966" y="262"/>
                </a:cubicBezTo>
                <a:cubicBezTo>
                  <a:pt x="966" y="262"/>
                  <a:pt x="967" y="262"/>
                  <a:pt x="967" y="263"/>
                </a:cubicBezTo>
                <a:cubicBezTo>
                  <a:pt x="967" y="263"/>
                  <a:pt x="967" y="263"/>
                  <a:pt x="967" y="263"/>
                </a:cubicBezTo>
                <a:cubicBezTo>
                  <a:pt x="967" y="263"/>
                  <a:pt x="967" y="264"/>
                  <a:pt x="967" y="264"/>
                </a:cubicBezTo>
                <a:cubicBezTo>
                  <a:pt x="968" y="264"/>
                  <a:pt x="969" y="264"/>
                  <a:pt x="970" y="264"/>
                </a:cubicBezTo>
                <a:cubicBezTo>
                  <a:pt x="970" y="264"/>
                  <a:pt x="970" y="264"/>
                  <a:pt x="971" y="264"/>
                </a:cubicBezTo>
                <a:cubicBezTo>
                  <a:pt x="972" y="264"/>
                  <a:pt x="972" y="264"/>
                  <a:pt x="972" y="264"/>
                </a:cubicBezTo>
                <a:cubicBezTo>
                  <a:pt x="974" y="264"/>
                  <a:pt x="974" y="264"/>
                  <a:pt x="974" y="264"/>
                </a:cubicBezTo>
                <a:cubicBezTo>
                  <a:pt x="974" y="264"/>
                  <a:pt x="975" y="264"/>
                  <a:pt x="975" y="264"/>
                </a:cubicBezTo>
                <a:cubicBezTo>
                  <a:pt x="976" y="265"/>
                  <a:pt x="976" y="265"/>
                  <a:pt x="976" y="265"/>
                </a:cubicBezTo>
                <a:cubicBezTo>
                  <a:pt x="977" y="265"/>
                  <a:pt x="977" y="265"/>
                  <a:pt x="978" y="265"/>
                </a:cubicBezTo>
                <a:cubicBezTo>
                  <a:pt x="978" y="266"/>
                  <a:pt x="979" y="266"/>
                  <a:pt x="979" y="267"/>
                </a:cubicBezTo>
                <a:cubicBezTo>
                  <a:pt x="979" y="267"/>
                  <a:pt x="980" y="268"/>
                  <a:pt x="980" y="269"/>
                </a:cubicBezTo>
                <a:cubicBezTo>
                  <a:pt x="981" y="269"/>
                  <a:pt x="982" y="270"/>
                  <a:pt x="982" y="271"/>
                </a:cubicBezTo>
                <a:cubicBezTo>
                  <a:pt x="982" y="271"/>
                  <a:pt x="981" y="272"/>
                  <a:pt x="981" y="272"/>
                </a:cubicBezTo>
                <a:cubicBezTo>
                  <a:pt x="980" y="272"/>
                  <a:pt x="980" y="272"/>
                  <a:pt x="980" y="272"/>
                </a:cubicBezTo>
                <a:cubicBezTo>
                  <a:pt x="979" y="272"/>
                  <a:pt x="979" y="273"/>
                  <a:pt x="979" y="273"/>
                </a:cubicBezTo>
                <a:cubicBezTo>
                  <a:pt x="979" y="274"/>
                  <a:pt x="978" y="275"/>
                  <a:pt x="978" y="275"/>
                </a:cubicBezTo>
                <a:cubicBezTo>
                  <a:pt x="977" y="276"/>
                  <a:pt x="977" y="276"/>
                  <a:pt x="977" y="276"/>
                </a:cubicBezTo>
                <a:cubicBezTo>
                  <a:pt x="977" y="276"/>
                  <a:pt x="977" y="276"/>
                  <a:pt x="977" y="276"/>
                </a:cubicBezTo>
                <a:cubicBezTo>
                  <a:pt x="977" y="277"/>
                  <a:pt x="976" y="277"/>
                  <a:pt x="976" y="277"/>
                </a:cubicBezTo>
                <a:cubicBezTo>
                  <a:pt x="976" y="277"/>
                  <a:pt x="976" y="277"/>
                  <a:pt x="976" y="278"/>
                </a:cubicBezTo>
                <a:cubicBezTo>
                  <a:pt x="976" y="278"/>
                  <a:pt x="976" y="278"/>
                  <a:pt x="976" y="278"/>
                </a:cubicBezTo>
                <a:cubicBezTo>
                  <a:pt x="975" y="279"/>
                  <a:pt x="974" y="280"/>
                  <a:pt x="974" y="280"/>
                </a:cubicBezTo>
                <a:cubicBezTo>
                  <a:pt x="974" y="280"/>
                  <a:pt x="974" y="280"/>
                  <a:pt x="974" y="281"/>
                </a:cubicBezTo>
                <a:cubicBezTo>
                  <a:pt x="973" y="281"/>
                  <a:pt x="973" y="282"/>
                  <a:pt x="973" y="282"/>
                </a:cubicBezTo>
                <a:cubicBezTo>
                  <a:pt x="972" y="283"/>
                  <a:pt x="972" y="283"/>
                  <a:pt x="972" y="283"/>
                </a:cubicBezTo>
                <a:cubicBezTo>
                  <a:pt x="972" y="283"/>
                  <a:pt x="971" y="284"/>
                  <a:pt x="971" y="284"/>
                </a:cubicBezTo>
                <a:cubicBezTo>
                  <a:pt x="970" y="285"/>
                  <a:pt x="970" y="285"/>
                  <a:pt x="969" y="286"/>
                </a:cubicBezTo>
                <a:cubicBezTo>
                  <a:pt x="968" y="286"/>
                  <a:pt x="967" y="286"/>
                  <a:pt x="967" y="286"/>
                </a:cubicBezTo>
                <a:cubicBezTo>
                  <a:pt x="966" y="286"/>
                  <a:pt x="966" y="286"/>
                  <a:pt x="966" y="286"/>
                </a:cubicBezTo>
                <a:cubicBezTo>
                  <a:pt x="966" y="286"/>
                  <a:pt x="966" y="286"/>
                  <a:pt x="966" y="286"/>
                </a:cubicBezTo>
                <a:cubicBezTo>
                  <a:pt x="966" y="287"/>
                  <a:pt x="966" y="287"/>
                  <a:pt x="966" y="288"/>
                </a:cubicBezTo>
                <a:cubicBezTo>
                  <a:pt x="965" y="289"/>
                  <a:pt x="964" y="290"/>
                  <a:pt x="964" y="291"/>
                </a:cubicBezTo>
                <a:cubicBezTo>
                  <a:pt x="963" y="291"/>
                  <a:pt x="963" y="292"/>
                  <a:pt x="963" y="292"/>
                </a:cubicBezTo>
                <a:cubicBezTo>
                  <a:pt x="962" y="293"/>
                  <a:pt x="960" y="295"/>
                  <a:pt x="959" y="296"/>
                </a:cubicBezTo>
                <a:cubicBezTo>
                  <a:pt x="958" y="296"/>
                  <a:pt x="958" y="297"/>
                  <a:pt x="958" y="297"/>
                </a:cubicBezTo>
                <a:cubicBezTo>
                  <a:pt x="957" y="297"/>
                  <a:pt x="957" y="297"/>
                  <a:pt x="957" y="298"/>
                </a:cubicBezTo>
                <a:cubicBezTo>
                  <a:pt x="956" y="298"/>
                  <a:pt x="956" y="298"/>
                  <a:pt x="955" y="299"/>
                </a:cubicBezTo>
                <a:cubicBezTo>
                  <a:pt x="955" y="298"/>
                  <a:pt x="954" y="298"/>
                  <a:pt x="954" y="298"/>
                </a:cubicBezTo>
                <a:cubicBezTo>
                  <a:pt x="954" y="298"/>
                  <a:pt x="953" y="299"/>
                  <a:pt x="952" y="298"/>
                </a:cubicBezTo>
                <a:cubicBezTo>
                  <a:pt x="952" y="298"/>
                  <a:pt x="951" y="298"/>
                  <a:pt x="951" y="298"/>
                </a:cubicBezTo>
                <a:cubicBezTo>
                  <a:pt x="951" y="298"/>
                  <a:pt x="951" y="297"/>
                  <a:pt x="950" y="297"/>
                </a:cubicBezTo>
                <a:cubicBezTo>
                  <a:pt x="950" y="297"/>
                  <a:pt x="950" y="297"/>
                  <a:pt x="950" y="297"/>
                </a:cubicBezTo>
                <a:cubicBezTo>
                  <a:pt x="949" y="296"/>
                  <a:pt x="948" y="296"/>
                  <a:pt x="948" y="295"/>
                </a:cubicBezTo>
                <a:cubicBezTo>
                  <a:pt x="947" y="295"/>
                  <a:pt x="947" y="294"/>
                  <a:pt x="947" y="293"/>
                </a:cubicBezTo>
                <a:close/>
                <a:moveTo>
                  <a:pt x="941" y="294"/>
                </a:moveTo>
                <a:cubicBezTo>
                  <a:pt x="940" y="294"/>
                  <a:pt x="940" y="294"/>
                  <a:pt x="940" y="294"/>
                </a:cubicBezTo>
                <a:cubicBezTo>
                  <a:pt x="940" y="294"/>
                  <a:pt x="939" y="294"/>
                  <a:pt x="939" y="294"/>
                </a:cubicBezTo>
                <a:cubicBezTo>
                  <a:pt x="939" y="294"/>
                  <a:pt x="939" y="294"/>
                  <a:pt x="939" y="294"/>
                </a:cubicBezTo>
                <a:cubicBezTo>
                  <a:pt x="939" y="294"/>
                  <a:pt x="940" y="294"/>
                  <a:pt x="941" y="294"/>
                </a:cubicBezTo>
                <a:close/>
                <a:moveTo>
                  <a:pt x="1034" y="383"/>
                </a:moveTo>
                <a:cubicBezTo>
                  <a:pt x="1034" y="383"/>
                  <a:pt x="1033" y="383"/>
                  <a:pt x="1032" y="383"/>
                </a:cubicBezTo>
                <a:cubicBezTo>
                  <a:pt x="1032" y="383"/>
                  <a:pt x="1032" y="383"/>
                  <a:pt x="1032" y="383"/>
                </a:cubicBezTo>
                <a:cubicBezTo>
                  <a:pt x="1032" y="382"/>
                  <a:pt x="1032" y="382"/>
                  <a:pt x="1031" y="382"/>
                </a:cubicBezTo>
                <a:cubicBezTo>
                  <a:pt x="1031" y="382"/>
                  <a:pt x="1030" y="382"/>
                  <a:pt x="1030" y="381"/>
                </a:cubicBezTo>
                <a:cubicBezTo>
                  <a:pt x="1029" y="381"/>
                  <a:pt x="1027" y="381"/>
                  <a:pt x="1027" y="382"/>
                </a:cubicBezTo>
                <a:cubicBezTo>
                  <a:pt x="1027" y="382"/>
                  <a:pt x="1026" y="382"/>
                  <a:pt x="1026" y="382"/>
                </a:cubicBezTo>
                <a:cubicBezTo>
                  <a:pt x="1026" y="382"/>
                  <a:pt x="1025" y="383"/>
                  <a:pt x="1025" y="384"/>
                </a:cubicBezTo>
                <a:cubicBezTo>
                  <a:pt x="1026" y="385"/>
                  <a:pt x="1026" y="385"/>
                  <a:pt x="1027" y="385"/>
                </a:cubicBezTo>
                <a:cubicBezTo>
                  <a:pt x="1027" y="385"/>
                  <a:pt x="1027" y="386"/>
                  <a:pt x="1027" y="386"/>
                </a:cubicBezTo>
                <a:cubicBezTo>
                  <a:pt x="1027" y="387"/>
                  <a:pt x="1028" y="387"/>
                  <a:pt x="1029" y="387"/>
                </a:cubicBezTo>
                <a:cubicBezTo>
                  <a:pt x="1029" y="387"/>
                  <a:pt x="1029" y="387"/>
                  <a:pt x="1029" y="387"/>
                </a:cubicBezTo>
                <a:cubicBezTo>
                  <a:pt x="1030" y="387"/>
                  <a:pt x="1030" y="387"/>
                  <a:pt x="1031" y="386"/>
                </a:cubicBezTo>
                <a:cubicBezTo>
                  <a:pt x="1032" y="387"/>
                  <a:pt x="1033" y="386"/>
                  <a:pt x="1034" y="386"/>
                </a:cubicBezTo>
                <a:cubicBezTo>
                  <a:pt x="1034" y="386"/>
                  <a:pt x="1034" y="386"/>
                  <a:pt x="1034" y="386"/>
                </a:cubicBezTo>
                <a:cubicBezTo>
                  <a:pt x="1035" y="386"/>
                  <a:pt x="1035" y="385"/>
                  <a:pt x="1035" y="385"/>
                </a:cubicBezTo>
                <a:cubicBezTo>
                  <a:pt x="1035" y="384"/>
                  <a:pt x="1035" y="383"/>
                  <a:pt x="1034" y="383"/>
                </a:cubicBezTo>
                <a:close/>
                <a:moveTo>
                  <a:pt x="978" y="368"/>
                </a:moveTo>
                <a:cubicBezTo>
                  <a:pt x="978" y="368"/>
                  <a:pt x="978" y="367"/>
                  <a:pt x="978" y="367"/>
                </a:cubicBezTo>
                <a:cubicBezTo>
                  <a:pt x="978" y="367"/>
                  <a:pt x="978" y="367"/>
                  <a:pt x="978" y="367"/>
                </a:cubicBezTo>
                <a:cubicBezTo>
                  <a:pt x="977" y="367"/>
                  <a:pt x="977" y="366"/>
                  <a:pt x="977" y="366"/>
                </a:cubicBezTo>
                <a:cubicBezTo>
                  <a:pt x="976" y="366"/>
                  <a:pt x="976" y="365"/>
                  <a:pt x="974" y="365"/>
                </a:cubicBezTo>
                <a:cubicBezTo>
                  <a:pt x="974" y="365"/>
                  <a:pt x="973" y="366"/>
                  <a:pt x="973" y="366"/>
                </a:cubicBezTo>
                <a:cubicBezTo>
                  <a:pt x="973" y="367"/>
                  <a:pt x="973" y="367"/>
                  <a:pt x="972" y="367"/>
                </a:cubicBezTo>
                <a:cubicBezTo>
                  <a:pt x="971" y="367"/>
                  <a:pt x="970" y="368"/>
                  <a:pt x="970" y="369"/>
                </a:cubicBezTo>
                <a:cubicBezTo>
                  <a:pt x="970" y="370"/>
                  <a:pt x="971" y="371"/>
                  <a:pt x="972" y="371"/>
                </a:cubicBezTo>
                <a:cubicBezTo>
                  <a:pt x="973" y="371"/>
                  <a:pt x="973" y="371"/>
                  <a:pt x="973" y="371"/>
                </a:cubicBezTo>
                <a:cubicBezTo>
                  <a:pt x="974" y="371"/>
                  <a:pt x="974" y="371"/>
                  <a:pt x="974" y="371"/>
                </a:cubicBezTo>
                <a:cubicBezTo>
                  <a:pt x="974" y="371"/>
                  <a:pt x="974" y="371"/>
                  <a:pt x="975" y="372"/>
                </a:cubicBezTo>
                <a:cubicBezTo>
                  <a:pt x="976" y="373"/>
                  <a:pt x="977" y="373"/>
                  <a:pt x="977" y="373"/>
                </a:cubicBezTo>
                <a:cubicBezTo>
                  <a:pt x="977" y="373"/>
                  <a:pt x="978" y="373"/>
                  <a:pt x="978" y="373"/>
                </a:cubicBezTo>
                <a:cubicBezTo>
                  <a:pt x="978" y="373"/>
                  <a:pt x="978" y="373"/>
                  <a:pt x="978" y="373"/>
                </a:cubicBezTo>
                <a:cubicBezTo>
                  <a:pt x="979" y="373"/>
                  <a:pt x="979" y="372"/>
                  <a:pt x="979" y="372"/>
                </a:cubicBezTo>
                <a:cubicBezTo>
                  <a:pt x="979" y="372"/>
                  <a:pt x="980" y="372"/>
                  <a:pt x="980" y="372"/>
                </a:cubicBezTo>
                <a:cubicBezTo>
                  <a:pt x="980" y="371"/>
                  <a:pt x="980" y="370"/>
                  <a:pt x="980" y="369"/>
                </a:cubicBezTo>
                <a:cubicBezTo>
                  <a:pt x="980" y="369"/>
                  <a:pt x="980" y="369"/>
                  <a:pt x="980" y="369"/>
                </a:cubicBezTo>
                <a:cubicBezTo>
                  <a:pt x="979" y="368"/>
                  <a:pt x="979" y="368"/>
                  <a:pt x="978" y="368"/>
                </a:cubicBezTo>
                <a:close/>
                <a:moveTo>
                  <a:pt x="1048" y="386"/>
                </a:moveTo>
                <a:cubicBezTo>
                  <a:pt x="1048" y="386"/>
                  <a:pt x="1048" y="386"/>
                  <a:pt x="1048" y="385"/>
                </a:cubicBezTo>
                <a:cubicBezTo>
                  <a:pt x="1048" y="385"/>
                  <a:pt x="1047" y="384"/>
                  <a:pt x="1046" y="385"/>
                </a:cubicBezTo>
                <a:cubicBezTo>
                  <a:pt x="1045" y="385"/>
                  <a:pt x="1045" y="385"/>
                  <a:pt x="1045" y="386"/>
                </a:cubicBezTo>
                <a:cubicBezTo>
                  <a:pt x="1045" y="386"/>
                  <a:pt x="1044" y="387"/>
                  <a:pt x="1044" y="387"/>
                </a:cubicBezTo>
                <a:cubicBezTo>
                  <a:pt x="1044" y="387"/>
                  <a:pt x="1044" y="387"/>
                  <a:pt x="1044" y="387"/>
                </a:cubicBezTo>
                <a:cubicBezTo>
                  <a:pt x="1043" y="388"/>
                  <a:pt x="1042" y="388"/>
                  <a:pt x="1042" y="390"/>
                </a:cubicBezTo>
                <a:cubicBezTo>
                  <a:pt x="1042" y="391"/>
                  <a:pt x="1042" y="391"/>
                  <a:pt x="1043" y="391"/>
                </a:cubicBezTo>
                <a:cubicBezTo>
                  <a:pt x="1043" y="391"/>
                  <a:pt x="1043" y="391"/>
                  <a:pt x="1043" y="391"/>
                </a:cubicBezTo>
                <a:cubicBezTo>
                  <a:pt x="1044" y="391"/>
                  <a:pt x="1045" y="391"/>
                  <a:pt x="1045" y="390"/>
                </a:cubicBezTo>
                <a:cubicBezTo>
                  <a:pt x="1045" y="390"/>
                  <a:pt x="1045" y="390"/>
                  <a:pt x="1045" y="389"/>
                </a:cubicBezTo>
                <a:cubicBezTo>
                  <a:pt x="1046" y="389"/>
                  <a:pt x="1046" y="389"/>
                  <a:pt x="1046" y="389"/>
                </a:cubicBezTo>
                <a:cubicBezTo>
                  <a:pt x="1047" y="389"/>
                  <a:pt x="1047" y="388"/>
                  <a:pt x="1048" y="388"/>
                </a:cubicBezTo>
                <a:cubicBezTo>
                  <a:pt x="1048" y="388"/>
                  <a:pt x="1048" y="387"/>
                  <a:pt x="1048" y="386"/>
                </a:cubicBezTo>
                <a:cubicBezTo>
                  <a:pt x="1048" y="386"/>
                  <a:pt x="1048" y="386"/>
                  <a:pt x="1048" y="386"/>
                </a:cubicBezTo>
                <a:close/>
                <a:moveTo>
                  <a:pt x="1039" y="394"/>
                </a:moveTo>
                <a:cubicBezTo>
                  <a:pt x="1039" y="395"/>
                  <a:pt x="1038" y="395"/>
                  <a:pt x="1037" y="396"/>
                </a:cubicBezTo>
                <a:cubicBezTo>
                  <a:pt x="1036" y="396"/>
                  <a:pt x="1036" y="397"/>
                  <a:pt x="1035" y="397"/>
                </a:cubicBezTo>
                <a:cubicBezTo>
                  <a:pt x="1034" y="397"/>
                  <a:pt x="1034" y="397"/>
                  <a:pt x="1034" y="397"/>
                </a:cubicBezTo>
                <a:cubicBezTo>
                  <a:pt x="1034" y="397"/>
                  <a:pt x="1033" y="397"/>
                  <a:pt x="1032" y="397"/>
                </a:cubicBezTo>
                <a:cubicBezTo>
                  <a:pt x="1032" y="398"/>
                  <a:pt x="1032" y="398"/>
                  <a:pt x="1031" y="399"/>
                </a:cubicBezTo>
                <a:cubicBezTo>
                  <a:pt x="1031" y="399"/>
                  <a:pt x="1031" y="399"/>
                  <a:pt x="1031" y="399"/>
                </a:cubicBezTo>
                <a:cubicBezTo>
                  <a:pt x="1031" y="399"/>
                  <a:pt x="1030" y="400"/>
                  <a:pt x="1030" y="400"/>
                </a:cubicBezTo>
                <a:cubicBezTo>
                  <a:pt x="1030" y="400"/>
                  <a:pt x="1029" y="401"/>
                  <a:pt x="1029" y="401"/>
                </a:cubicBezTo>
                <a:cubicBezTo>
                  <a:pt x="1029" y="402"/>
                  <a:pt x="1029" y="403"/>
                  <a:pt x="1029" y="403"/>
                </a:cubicBezTo>
                <a:cubicBezTo>
                  <a:pt x="1030" y="404"/>
                  <a:pt x="1031" y="404"/>
                  <a:pt x="1031" y="404"/>
                </a:cubicBezTo>
                <a:cubicBezTo>
                  <a:pt x="1031" y="404"/>
                  <a:pt x="1031" y="404"/>
                  <a:pt x="1031" y="404"/>
                </a:cubicBezTo>
                <a:cubicBezTo>
                  <a:pt x="1032" y="405"/>
                  <a:pt x="1032" y="405"/>
                  <a:pt x="1033" y="405"/>
                </a:cubicBezTo>
                <a:cubicBezTo>
                  <a:pt x="1034" y="405"/>
                  <a:pt x="1035" y="405"/>
                  <a:pt x="1035" y="404"/>
                </a:cubicBezTo>
                <a:cubicBezTo>
                  <a:pt x="1036" y="404"/>
                  <a:pt x="1036" y="403"/>
                  <a:pt x="1037" y="403"/>
                </a:cubicBezTo>
                <a:cubicBezTo>
                  <a:pt x="1037" y="402"/>
                  <a:pt x="1037" y="402"/>
                  <a:pt x="1038" y="402"/>
                </a:cubicBezTo>
                <a:cubicBezTo>
                  <a:pt x="1039" y="401"/>
                  <a:pt x="1040" y="400"/>
                  <a:pt x="1040" y="399"/>
                </a:cubicBezTo>
                <a:cubicBezTo>
                  <a:pt x="1042" y="398"/>
                  <a:pt x="1043" y="397"/>
                  <a:pt x="1044" y="396"/>
                </a:cubicBezTo>
                <a:cubicBezTo>
                  <a:pt x="1044" y="396"/>
                  <a:pt x="1045" y="396"/>
                  <a:pt x="1045" y="395"/>
                </a:cubicBezTo>
                <a:cubicBezTo>
                  <a:pt x="1045" y="394"/>
                  <a:pt x="1045" y="394"/>
                  <a:pt x="1045" y="394"/>
                </a:cubicBezTo>
                <a:cubicBezTo>
                  <a:pt x="1044" y="394"/>
                  <a:pt x="1043" y="393"/>
                  <a:pt x="1042" y="394"/>
                </a:cubicBezTo>
                <a:cubicBezTo>
                  <a:pt x="1042" y="394"/>
                  <a:pt x="1042" y="393"/>
                  <a:pt x="1042" y="393"/>
                </a:cubicBezTo>
                <a:cubicBezTo>
                  <a:pt x="1041" y="393"/>
                  <a:pt x="1040" y="393"/>
                  <a:pt x="1039" y="394"/>
                </a:cubicBezTo>
                <a:close/>
                <a:moveTo>
                  <a:pt x="1035" y="416"/>
                </a:moveTo>
                <a:cubicBezTo>
                  <a:pt x="1035" y="416"/>
                  <a:pt x="1035" y="415"/>
                  <a:pt x="1035" y="415"/>
                </a:cubicBezTo>
                <a:cubicBezTo>
                  <a:pt x="1035" y="414"/>
                  <a:pt x="1034" y="413"/>
                  <a:pt x="1033" y="413"/>
                </a:cubicBezTo>
                <a:cubicBezTo>
                  <a:pt x="1033" y="413"/>
                  <a:pt x="1033" y="413"/>
                  <a:pt x="1033" y="413"/>
                </a:cubicBezTo>
                <a:cubicBezTo>
                  <a:pt x="1033" y="413"/>
                  <a:pt x="1032" y="414"/>
                  <a:pt x="1032" y="414"/>
                </a:cubicBezTo>
                <a:cubicBezTo>
                  <a:pt x="1032" y="414"/>
                  <a:pt x="1032" y="414"/>
                  <a:pt x="1032" y="414"/>
                </a:cubicBezTo>
                <a:cubicBezTo>
                  <a:pt x="1031" y="414"/>
                  <a:pt x="1031" y="414"/>
                  <a:pt x="1031" y="414"/>
                </a:cubicBezTo>
                <a:cubicBezTo>
                  <a:pt x="1031" y="415"/>
                  <a:pt x="1031" y="415"/>
                  <a:pt x="1031" y="415"/>
                </a:cubicBezTo>
                <a:cubicBezTo>
                  <a:pt x="1031" y="415"/>
                  <a:pt x="1031" y="415"/>
                  <a:pt x="1031" y="415"/>
                </a:cubicBezTo>
                <a:cubicBezTo>
                  <a:pt x="1030" y="416"/>
                  <a:pt x="1030" y="416"/>
                  <a:pt x="1030" y="416"/>
                </a:cubicBezTo>
                <a:cubicBezTo>
                  <a:pt x="1030" y="417"/>
                  <a:pt x="1030" y="417"/>
                  <a:pt x="1031" y="417"/>
                </a:cubicBezTo>
                <a:cubicBezTo>
                  <a:pt x="1031" y="418"/>
                  <a:pt x="1031" y="418"/>
                  <a:pt x="1032" y="418"/>
                </a:cubicBezTo>
                <a:cubicBezTo>
                  <a:pt x="1032" y="418"/>
                  <a:pt x="1033" y="418"/>
                  <a:pt x="1033" y="417"/>
                </a:cubicBezTo>
                <a:cubicBezTo>
                  <a:pt x="1033" y="417"/>
                  <a:pt x="1033" y="417"/>
                  <a:pt x="1034" y="417"/>
                </a:cubicBezTo>
                <a:cubicBezTo>
                  <a:pt x="1034" y="417"/>
                  <a:pt x="1034" y="417"/>
                  <a:pt x="1034" y="417"/>
                </a:cubicBezTo>
                <a:cubicBezTo>
                  <a:pt x="1034" y="417"/>
                  <a:pt x="1034" y="417"/>
                  <a:pt x="1034" y="417"/>
                </a:cubicBezTo>
                <a:cubicBezTo>
                  <a:pt x="1034" y="417"/>
                  <a:pt x="1034" y="416"/>
                  <a:pt x="1035" y="416"/>
                </a:cubicBezTo>
                <a:close/>
                <a:moveTo>
                  <a:pt x="1036" y="411"/>
                </a:moveTo>
                <a:cubicBezTo>
                  <a:pt x="1036" y="411"/>
                  <a:pt x="1036" y="410"/>
                  <a:pt x="1036" y="410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6" y="410"/>
                  <a:pt x="1036" y="409"/>
                  <a:pt x="1036" y="409"/>
                </a:cubicBezTo>
                <a:cubicBezTo>
                  <a:pt x="1036" y="408"/>
                  <a:pt x="1036" y="408"/>
                  <a:pt x="1036" y="408"/>
                </a:cubicBezTo>
                <a:cubicBezTo>
                  <a:pt x="1036" y="407"/>
                  <a:pt x="1036" y="407"/>
                  <a:pt x="1035" y="407"/>
                </a:cubicBezTo>
                <a:cubicBezTo>
                  <a:pt x="1034" y="407"/>
                  <a:pt x="1033" y="407"/>
                  <a:pt x="1033" y="408"/>
                </a:cubicBezTo>
                <a:cubicBezTo>
                  <a:pt x="1033" y="408"/>
                  <a:pt x="1033" y="408"/>
                  <a:pt x="1033" y="408"/>
                </a:cubicBezTo>
                <a:cubicBezTo>
                  <a:pt x="1033" y="409"/>
                  <a:pt x="1033" y="409"/>
                  <a:pt x="1033" y="410"/>
                </a:cubicBezTo>
                <a:cubicBezTo>
                  <a:pt x="1033" y="410"/>
                  <a:pt x="1033" y="410"/>
                  <a:pt x="1033" y="410"/>
                </a:cubicBezTo>
                <a:cubicBezTo>
                  <a:pt x="1033" y="410"/>
                  <a:pt x="1033" y="411"/>
                  <a:pt x="1033" y="411"/>
                </a:cubicBezTo>
                <a:cubicBezTo>
                  <a:pt x="1033" y="412"/>
                  <a:pt x="1034" y="412"/>
                  <a:pt x="1034" y="412"/>
                </a:cubicBezTo>
                <a:cubicBezTo>
                  <a:pt x="1035" y="412"/>
                  <a:pt x="1035" y="412"/>
                  <a:pt x="1036" y="412"/>
                </a:cubicBezTo>
                <a:cubicBezTo>
                  <a:pt x="1036" y="412"/>
                  <a:pt x="1036" y="411"/>
                  <a:pt x="1036" y="411"/>
                </a:cubicBezTo>
                <a:close/>
                <a:moveTo>
                  <a:pt x="923" y="285"/>
                </a:moveTo>
                <a:cubicBezTo>
                  <a:pt x="923" y="285"/>
                  <a:pt x="923" y="285"/>
                  <a:pt x="923" y="285"/>
                </a:cubicBezTo>
                <a:cubicBezTo>
                  <a:pt x="923" y="284"/>
                  <a:pt x="923" y="284"/>
                  <a:pt x="923" y="284"/>
                </a:cubicBezTo>
                <a:cubicBezTo>
                  <a:pt x="924" y="284"/>
                  <a:pt x="924" y="284"/>
                  <a:pt x="924" y="283"/>
                </a:cubicBezTo>
                <a:cubicBezTo>
                  <a:pt x="925" y="283"/>
                  <a:pt x="925" y="281"/>
                  <a:pt x="924" y="280"/>
                </a:cubicBezTo>
                <a:cubicBezTo>
                  <a:pt x="924" y="280"/>
                  <a:pt x="924" y="280"/>
                  <a:pt x="924" y="279"/>
                </a:cubicBezTo>
                <a:cubicBezTo>
                  <a:pt x="924" y="279"/>
                  <a:pt x="924" y="279"/>
                  <a:pt x="924" y="279"/>
                </a:cubicBezTo>
                <a:cubicBezTo>
                  <a:pt x="924" y="278"/>
                  <a:pt x="924" y="278"/>
                  <a:pt x="924" y="278"/>
                </a:cubicBezTo>
                <a:cubicBezTo>
                  <a:pt x="923" y="277"/>
                  <a:pt x="923" y="277"/>
                  <a:pt x="922" y="277"/>
                </a:cubicBezTo>
                <a:cubicBezTo>
                  <a:pt x="922" y="277"/>
                  <a:pt x="922" y="277"/>
                  <a:pt x="922" y="277"/>
                </a:cubicBezTo>
                <a:cubicBezTo>
                  <a:pt x="922" y="277"/>
                  <a:pt x="922" y="277"/>
                  <a:pt x="922" y="277"/>
                </a:cubicBezTo>
                <a:cubicBezTo>
                  <a:pt x="922" y="277"/>
                  <a:pt x="922" y="277"/>
                  <a:pt x="922" y="277"/>
                </a:cubicBezTo>
                <a:cubicBezTo>
                  <a:pt x="922" y="277"/>
                  <a:pt x="922" y="277"/>
                  <a:pt x="922" y="277"/>
                </a:cubicBezTo>
                <a:cubicBezTo>
                  <a:pt x="921" y="277"/>
                  <a:pt x="921" y="277"/>
                  <a:pt x="921" y="278"/>
                </a:cubicBezTo>
                <a:cubicBezTo>
                  <a:pt x="921" y="278"/>
                  <a:pt x="920" y="279"/>
                  <a:pt x="920" y="280"/>
                </a:cubicBezTo>
                <a:cubicBezTo>
                  <a:pt x="919" y="281"/>
                  <a:pt x="918" y="283"/>
                  <a:pt x="919" y="284"/>
                </a:cubicBezTo>
                <a:cubicBezTo>
                  <a:pt x="919" y="284"/>
                  <a:pt x="919" y="285"/>
                  <a:pt x="919" y="285"/>
                </a:cubicBezTo>
                <a:cubicBezTo>
                  <a:pt x="919" y="286"/>
                  <a:pt x="919" y="286"/>
                  <a:pt x="919" y="287"/>
                </a:cubicBezTo>
                <a:cubicBezTo>
                  <a:pt x="919" y="288"/>
                  <a:pt x="920" y="288"/>
                  <a:pt x="921" y="288"/>
                </a:cubicBezTo>
                <a:cubicBezTo>
                  <a:pt x="921" y="288"/>
                  <a:pt x="921" y="288"/>
                  <a:pt x="921" y="288"/>
                </a:cubicBezTo>
                <a:cubicBezTo>
                  <a:pt x="922" y="288"/>
                  <a:pt x="923" y="287"/>
                  <a:pt x="923" y="286"/>
                </a:cubicBezTo>
                <a:cubicBezTo>
                  <a:pt x="923" y="286"/>
                  <a:pt x="923" y="285"/>
                  <a:pt x="923" y="285"/>
                </a:cubicBezTo>
                <a:close/>
                <a:moveTo>
                  <a:pt x="923" y="252"/>
                </a:moveTo>
                <a:cubicBezTo>
                  <a:pt x="923" y="252"/>
                  <a:pt x="922" y="252"/>
                  <a:pt x="922" y="252"/>
                </a:cubicBezTo>
                <a:cubicBezTo>
                  <a:pt x="921" y="252"/>
                  <a:pt x="921" y="252"/>
                  <a:pt x="921" y="252"/>
                </a:cubicBezTo>
                <a:cubicBezTo>
                  <a:pt x="921" y="251"/>
                  <a:pt x="920" y="252"/>
                  <a:pt x="920" y="252"/>
                </a:cubicBezTo>
                <a:cubicBezTo>
                  <a:pt x="920" y="252"/>
                  <a:pt x="920" y="252"/>
                  <a:pt x="920" y="252"/>
                </a:cubicBezTo>
                <a:cubicBezTo>
                  <a:pt x="919" y="252"/>
                  <a:pt x="919" y="252"/>
                  <a:pt x="918" y="252"/>
                </a:cubicBezTo>
                <a:cubicBezTo>
                  <a:pt x="917" y="252"/>
                  <a:pt x="917" y="252"/>
                  <a:pt x="916" y="253"/>
                </a:cubicBezTo>
                <a:cubicBezTo>
                  <a:pt x="916" y="252"/>
                  <a:pt x="916" y="252"/>
                  <a:pt x="916" y="252"/>
                </a:cubicBezTo>
                <a:cubicBezTo>
                  <a:pt x="916" y="252"/>
                  <a:pt x="915" y="252"/>
                  <a:pt x="915" y="252"/>
                </a:cubicBezTo>
                <a:cubicBezTo>
                  <a:pt x="914" y="252"/>
                  <a:pt x="913" y="252"/>
                  <a:pt x="913" y="252"/>
                </a:cubicBezTo>
                <a:cubicBezTo>
                  <a:pt x="913" y="252"/>
                  <a:pt x="912" y="252"/>
                  <a:pt x="912" y="253"/>
                </a:cubicBezTo>
                <a:cubicBezTo>
                  <a:pt x="911" y="253"/>
                  <a:pt x="910" y="253"/>
                  <a:pt x="909" y="253"/>
                </a:cubicBezTo>
                <a:cubicBezTo>
                  <a:pt x="909" y="254"/>
                  <a:pt x="909" y="255"/>
                  <a:pt x="909" y="255"/>
                </a:cubicBezTo>
                <a:cubicBezTo>
                  <a:pt x="909" y="256"/>
                  <a:pt x="911" y="257"/>
                  <a:pt x="912" y="257"/>
                </a:cubicBezTo>
                <a:cubicBezTo>
                  <a:pt x="912" y="258"/>
                  <a:pt x="912" y="258"/>
                  <a:pt x="913" y="258"/>
                </a:cubicBezTo>
                <a:cubicBezTo>
                  <a:pt x="913" y="258"/>
                  <a:pt x="913" y="258"/>
                  <a:pt x="913" y="258"/>
                </a:cubicBezTo>
                <a:cubicBezTo>
                  <a:pt x="913" y="258"/>
                  <a:pt x="914" y="258"/>
                  <a:pt x="914" y="258"/>
                </a:cubicBezTo>
                <a:cubicBezTo>
                  <a:pt x="914" y="258"/>
                  <a:pt x="915" y="258"/>
                  <a:pt x="915" y="258"/>
                </a:cubicBezTo>
                <a:cubicBezTo>
                  <a:pt x="916" y="258"/>
                  <a:pt x="916" y="258"/>
                  <a:pt x="917" y="257"/>
                </a:cubicBezTo>
                <a:cubicBezTo>
                  <a:pt x="917" y="257"/>
                  <a:pt x="918" y="257"/>
                  <a:pt x="918" y="257"/>
                </a:cubicBezTo>
                <a:cubicBezTo>
                  <a:pt x="919" y="257"/>
                  <a:pt x="919" y="257"/>
                  <a:pt x="920" y="257"/>
                </a:cubicBezTo>
                <a:cubicBezTo>
                  <a:pt x="920" y="257"/>
                  <a:pt x="921" y="257"/>
                  <a:pt x="921" y="257"/>
                </a:cubicBezTo>
                <a:cubicBezTo>
                  <a:pt x="922" y="257"/>
                  <a:pt x="923" y="257"/>
                  <a:pt x="924" y="257"/>
                </a:cubicBezTo>
                <a:cubicBezTo>
                  <a:pt x="924" y="257"/>
                  <a:pt x="924" y="257"/>
                  <a:pt x="925" y="256"/>
                </a:cubicBezTo>
                <a:cubicBezTo>
                  <a:pt x="925" y="256"/>
                  <a:pt x="925" y="256"/>
                  <a:pt x="925" y="256"/>
                </a:cubicBezTo>
                <a:cubicBezTo>
                  <a:pt x="925" y="256"/>
                  <a:pt x="926" y="256"/>
                  <a:pt x="926" y="256"/>
                </a:cubicBezTo>
                <a:cubicBezTo>
                  <a:pt x="927" y="256"/>
                  <a:pt x="928" y="255"/>
                  <a:pt x="928" y="255"/>
                </a:cubicBezTo>
                <a:cubicBezTo>
                  <a:pt x="928" y="254"/>
                  <a:pt x="927" y="252"/>
                  <a:pt x="926" y="252"/>
                </a:cubicBezTo>
                <a:cubicBezTo>
                  <a:pt x="925" y="251"/>
                  <a:pt x="924" y="251"/>
                  <a:pt x="923" y="252"/>
                </a:cubicBezTo>
                <a:close/>
                <a:moveTo>
                  <a:pt x="893" y="204"/>
                </a:moveTo>
                <a:cubicBezTo>
                  <a:pt x="893" y="203"/>
                  <a:pt x="892" y="203"/>
                  <a:pt x="891" y="203"/>
                </a:cubicBezTo>
                <a:cubicBezTo>
                  <a:pt x="890" y="203"/>
                  <a:pt x="889" y="203"/>
                  <a:pt x="889" y="203"/>
                </a:cubicBezTo>
                <a:cubicBezTo>
                  <a:pt x="889" y="203"/>
                  <a:pt x="889" y="204"/>
                  <a:pt x="889" y="204"/>
                </a:cubicBezTo>
                <a:cubicBezTo>
                  <a:pt x="888" y="204"/>
                  <a:pt x="888" y="204"/>
                  <a:pt x="888" y="205"/>
                </a:cubicBezTo>
                <a:cubicBezTo>
                  <a:pt x="888" y="205"/>
                  <a:pt x="887" y="205"/>
                  <a:pt x="887" y="205"/>
                </a:cubicBezTo>
                <a:cubicBezTo>
                  <a:pt x="886" y="206"/>
                  <a:pt x="885" y="207"/>
                  <a:pt x="885" y="209"/>
                </a:cubicBezTo>
                <a:cubicBezTo>
                  <a:pt x="884" y="209"/>
                  <a:pt x="884" y="209"/>
                  <a:pt x="884" y="209"/>
                </a:cubicBezTo>
                <a:cubicBezTo>
                  <a:pt x="883" y="210"/>
                  <a:pt x="883" y="210"/>
                  <a:pt x="883" y="210"/>
                </a:cubicBezTo>
                <a:cubicBezTo>
                  <a:pt x="882" y="211"/>
                  <a:pt x="882" y="211"/>
                  <a:pt x="882" y="212"/>
                </a:cubicBezTo>
                <a:cubicBezTo>
                  <a:pt x="882" y="213"/>
                  <a:pt x="883" y="213"/>
                  <a:pt x="883" y="214"/>
                </a:cubicBezTo>
                <a:cubicBezTo>
                  <a:pt x="884" y="214"/>
                  <a:pt x="884" y="214"/>
                  <a:pt x="884" y="214"/>
                </a:cubicBezTo>
                <a:cubicBezTo>
                  <a:pt x="884" y="214"/>
                  <a:pt x="884" y="214"/>
                  <a:pt x="884" y="215"/>
                </a:cubicBezTo>
                <a:cubicBezTo>
                  <a:pt x="885" y="215"/>
                  <a:pt x="885" y="216"/>
                  <a:pt x="886" y="216"/>
                </a:cubicBezTo>
                <a:cubicBezTo>
                  <a:pt x="887" y="216"/>
                  <a:pt x="887" y="216"/>
                  <a:pt x="887" y="216"/>
                </a:cubicBezTo>
                <a:cubicBezTo>
                  <a:pt x="888" y="216"/>
                  <a:pt x="889" y="216"/>
                  <a:pt x="890" y="215"/>
                </a:cubicBezTo>
                <a:cubicBezTo>
                  <a:pt x="891" y="215"/>
                  <a:pt x="891" y="215"/>
                  <a:pt x="891" y="215"/>
                </a:cubicBezTo>
                <a:cubicBezTo>
                  <a:pt x="892" y="214"/>
                  <a:pt x="893" y="214"/>
                  <a:pt x="893" y="213"/>
                </a:cubicBezTo>
                <a:cubicBezTo>
                  <a:pt x="894" y="212"/>
                  <a:pt x="894" y="211"/>
                  <a:pt x="893" y="211"/>
                </a:cubicBezTo>
                <a:cubicBezTo>
                  <a:pt x="893" y="210"/>
                  <a:pt x="893" y="210"/>
                  <a:pt x="893" y="210"/>
                </a:cubicBezTo>
                <a:cubicBezTo>
                  <a:pt x="893" y="209"/>
                  <a:pt x="893" y="209"/>
                  <a:pt x="893" y="209"/>
                </a:cubicBezTo>
                <a:cubicBezTo>
                  <a:pt x="894" y="207"/>
                  <a:pt x="894" y="205"/>
                  <a:pt x="893" y="204"/>
                </a:cubicBezTo>
                <a:close/>
                <a:moveTo>
                  <a:pt x="928" y="243"/>
                </a:moveTo>
                <a:cubicBezTo>
                  <a:pt x="928" y="243"/>
                  <a:pt x="928" y="243"/>
                  <a:pt x="929" y="243"/>
                </a:cubicBezTo>
                <a:cubicBezTo>
                  <a:pt x="929" y="243"/>
                  <a:pt x="930" y="243"/>
                  <a:pt x="930" y="243"/>
                </a:cubicBezTo>
                <a:cubicBezTo>
                  <a:pt x="930" y="242"/>
                  <a:pt x="931" y="242"/>
                  <a:pt x="931" y="242"/>
                </a:cubicBezTo>
                <a:cubicBezTo>
                  <a:pt x="931" y="242"/>
                  <a:pt x="931" y="242"/>
                  <a:pt x="932" y="242"/>
                </a:cubicBezTo>
                <a:cubicBezTo>
                  <a:pt x="932" y="241"/>
                  <a:pt x="933" y="241"/>
                  <a:pt x="933" y="240"/>
                </a:cubicBezTo>
                <a:cubicBezTo>
                  <a:pt x="933" y="240"/>
                  <a:pt x="933" y="240"/>
                  <a:pt x="933" y="240"/>
                </a:cubicBezTo>
                <a:cubicBezTo>
                  <a:pt x="934" y="240"/>
                  <a:pt x="934" y="240"/>
                  <a:pt x="934" y="239"/>
                </a:cubicBezTo>
                <a:cubicBezTo>
                  <a:pt x="934" y="239"/>
                  <a:pt x="934" y="238"/>
                  <a:pt x="933" y="238"/>
                </a:cubicBezTo>
                <a:cubicBezTo>
                  <a:pt x="933" y="238"/>
                  <a:pt x="933" y="238"/>
                  <a:pt x="933" y="238"/>
                </a:cubicBezTo>
                <a:cubicBezTo>
                  <a:pt x="932" y="237"/>
                  <a:pt x="931" y="237"/>
                  <a:pt x="930" y="237"/>
                </a:cubicBezTo>
                <a:cubicBezTo>
                  <a:pt x="930" y="237"/>
                  <a:pt x="930" y="237"/>
                  <a:pt x="930" y="237"/>
                </a:cubicBezTo>
                <a:cubicBezTo>
                  <a:pt x="930" y="237"/>
                  <a:pt x="930" y="237"/>
                  <a:pt x="929" y="237"/>
                </a:cubicBezTo>
                <a:cubicBezTo>
                  <a:pt x="929" y="237"/>
                  <a:pt x="928" y="237"/>
                  <a:pt x="928" y="238"/>
                </a:cubicBezTo>
                <a:cubicBezTo>
                  <a:pt x="927" y="238"/>
                  <a:pt x="927" y="239"/>
                  <a:pt x="927" y="240"/>
                </a:cubicBezTo>
                <a:cubicBezTo>
                  <a:pt x="926" y="242"/>
                  <a:pt x="927" y="242"/>
                  <a:pt x="928" y="243"/>
                </a:cubicBezTo>
                <a:close/>
                <a:moveTo>
                  <a:pt x="866" y="336"/>
                </a:moveTo>
                <a:cubicBezTo>
                  <a:pt x="866" y="336"/>
                  <a:pt x="865" y="336"/>
                  <a:pt x="865" y="336"/>
                </a:cubicBezTo>
                <a:cubicBezTo>
                  <a:pt x="865" y="337"/>
                  <a:pt x="865" y="338"/>
                  <a:pt x="866" y="339"/>
                </a:cubicBezTo>
                <a:cubicBezTo>
                  <a:pt x="866" y="339"/>
                  <a:pt x="866" y="339"/>
                  <a:pt x="866" y="340"/>
                </a:cubicBezTo>
                <a:cubicBezTo>
                  <a:pt x="866" y="340"/>
                  <a:pt x="866" y="340"/>
                  <a:pt x="866" y="340"/>
                </a:cubicBezTo>
                <a:cubicBezTo>
                  <a:pt x="866" y="341"/>
                  <a:pt x="867" y="341"/>
                  <a:pt x="868" y="341"/>
                </a:cubicBezTo>
                <a:cubicBezTo>
                  <a:pt x="868" y="341"/>
                  <a:pt x="868" y="341"/>
                  <a:pt x="868" y="341"/>
                </a:cubicBezTo>
                <a:cubicBezTo>
                  <a:pt x="870" y="341"/>
                  <a:pt x="870" y="338"/>
                  <a:pt x="870" y="337"/>
                </a:cubicBezTo>
                <a:cubicBezTo>
                  <a:pt x="870" y="336"/>
                  <a:pt x="870" y="335"/>
                  <a:pt x="869" y="335"/>
                </a:cubicBezTo>
                <a:cubicBezTo>
                  <a:pt x="869" y="334"/>
                  <a:pt x="869" y="334"/>
                  <a:pt x="869" y="334"/>
                </a:cubicBezTo>
                <a:cubicBezTo>
                  <a:pt x="869" y="334"/>
                  <a:pt x="869" y="334"/>
                  <a:pt x="869" y="334"/>
                </a:cubicBezTo>
                <a:cubicBezTo>
                  <a:pt x="868" y="333"/>
                  <a:pt x="868" y="333"/>
                  <a:pt x="867" y="333"/>
                </a:cubicBezTo>
                <a:cubicBezTo>
                  <a:pt x="867" y="333"/>
                  <a:pt x="866" y="333"/>
                  <a:pt x="866" y="333"/>
                </a:cubicBezTo>
                <a:cubicBezTo>
                  <a:pt x="866" y="334"/>
                  <a:pt x="866" y="334"/>
                  <a:pt x="866" y="334"/>
                </a:cubicBezTo>
                <a:cubicBezTo>
                  <a:pt x="866" y="334"/>
                  <a:pt x="866" y="335"/>
                  <a:pt x="866" y="335"/>
                </a:cubicBezTo>
                <a:cubicBezTo>
                  <a:pt x="866" y="335"/>
                  <a:pt x="866" y="335"/>
                  <a:pt x="866" y="335"/>
                </a:cubicBezTo>
                <a:cubicBezTo>
                  <a:pt x="866" y="335"/>
                  <a:pt x="866" y="335"/>
                  <a:pt x="866" y="335"/>
                </a:cubicBezTo>
                <a:cubicBezTo>
                  <a:pt x="866" y="335"/>
                  <a:pt x="866" y="336"/>
                  <a:pt x="866" y="336"/>
                </a:cubicBezTo>
                <a:close/>
                <a:moveTo>
                  <a:pt x="851" y="381"/>
                </a:moveTo>
                <a:cubicBezTo>
                  <a:pt x="851" y="381"/>
                  <a:pt x="852" y="382"/>
                  <a:pt x="852" y="382"/>
                </a:cubicBezTo>
                <a:cubicBezTo>
                  <a:pt x="852" y="382"/>
                  <a:pt x="853" y="382"/>
                  <a:pt x="853" y="382"/>
                </a:cubicBezTo>
                <a:cubicBezTo>
                  <a:pt x="854" y="381"/>
                  <a:pt x="854" y="381"/>
                  <a:pt x="855" y="380"/>
                </a:cubicBezTo>
                <a:cubicBezTo>
                  <a:pt x="855" y="379"/>
                  <a:pt x="855" y="379"/>
                  <a:pt x="855" y="379"/>
                </a:cubicBezTo>
                <a:cubicBezTo>
                  <a:pt x="855" y="379"/>
                  <a:pt x="855" y="379"/>
                  <a:pt x="855" y="378"/>
                </a:cubicBezTo>
                <a:cubicBezTo>
                  <a:pt x="856" y="378"/>
                  <a:pt x="857" y="378"/>
                  <a:pt x="857" y="377"/>
                </a:cubicBezTo>
                <a:cubicBezTo>
                  <a:pt x="857" y="376"/>
                  <a:pt x="857" y="375"/>
                  <a:pt x="856" y="374"/>
                </a:cubicBezTo>
                <a:cubicBezTo>
                  <a:pt x="856" y="374"/>
                  <a:pt x="855" y="373"/>
                  <a:pt x="855" y="372"/>
                </a:cubicBezTo>
                <a:cubicBezTo>
                  <a:pt x="854" y="372"/>
                  <a:pt x="854" y="372"/>
                  <a:pt x="853" y="372"/>
                </a:cubicBezTo>
                <a:cubicBezTo>
                  <a:pt x="852" y="372"/>
                  <a:pt x="852" y="373"/>
                  <a:pt x="852" y="374"/>
                </a:cubicBezTo>
                <a:cubicBezTo>
                  <a:pt x="851" y="375"/>
                  <a:pt x="851" y="375"/>
                  <a:pt x="851" y="375"/>
                </a:cubicBezTo>
                <a:cubicBezTo>
                  <a:pt x="851" y="375"/>
                  <a:pt x="851" y="375"/>
                  <a:pt x="851" y="375"/>
                </a:cubicBezTo>
                <a:cubicBezTo>
                  <a:pt x="851" y="375"/>
                  <a:pt x="851" y="376"/>
                  <a:pt x="851" y="376"/>
                </a:cubicBezTo>
                <a:cubicBezTo>
                  <a:pt x="851" y="377"/>
                  <a:pt x="851" y="377"/>
                  <a:pt x="851" y="377"/>
                </a:cubicBezTo>
                <a:cubicBezTo>
                  <a:pt x="851" y="378"/>
                  <a:pt x="851" y="378"/>
                  <a:pt x="851" y="378"/>
                </a:cubicBezTo>
                <a:cubicBezTo>
                  <a:pt x="851" y="379"/>
                  <a:pt x="851" y="379"/>
                  <a:pt x="851" y="380"/>
                </a:cubicBezTo>
                <a:lnTo>
                  <a:pt x="851" y="381"/>
                </a:lnTo>
                <a:close/>
                <a:moveTo>
                  <a:pt x="838" y="378"/>
                </a:moveTo>
                <a:cubicBezTo>
                  <a:pt x="838" y="377"/>
                  <a:pt x="837" y="377"/>
                  <a:pt x="836" y="377"/>
                </a:cubicBezTo>
                <a:cubicBezTo>
                  <a:pt x="836" y="377"/>
                  <a:pt x="836" y="377"/>
                  <a:pt x="836" y="377"/>
                </a:cubicBezTo>
                <a:cubicBezTo>
                  <a:pt x="835" y="377"/>
                  <a:pt x="835" y="377"/>
                  <a:pt x="835" y="377"/>
                </a:cubicBezTo>
                <a:cubicBezTo>
                  <a:pt x="835" y="377"/>
                  <a:pt x="834" y="377"/>
                  <a:pt x="834" y="377"/>
                </a:cubicBezTo>
                <a:cubicBezTo>
                  <a:pt x="834" y="378"/>
                  <a:pt x="834" y="378"/>
                  <a:pt x="834" y="378"/>
                </a:cubicBezTo>
                <a:cubicBezTo>
                  <a:pt x="834" y="377"/>
                  <a:pt x="833" y="377"/>
                  <a:pt x="833" y="378"/>
                </a:cubicBezTo>
                <a:cubicBezTo>
                  <a:pt x="832" y="378"/>
                  <a:pt x="832" y="379"/>
                  <a:pt x="832" y="380"/>
                </a:cubicBezTo>
                <a:cubicBezTo>
                  <a:pt x="832" y="381"/>
                  <a:pt x="833" y="382"/>
                  <a:pt x="834" y="382"/>
                </a:cubicBezTo>
                <a:cubicBezTo>
                  <a:pt x="834" y="382"/>
                  <a:pt x="835" y="382"/>
                  <a:pt x="835" y="382"/>
                </a:cubicBezTo>
                <a:cubicBezTo>
                  <a:pt x="836" y="382"/>
                  <a:pt x="836" y="382"/>
                  <a:pt x="836" y="382"/>
                </a:cubicBezTo>
                <a:cubicBezTo>
                  <a:pt x="837" y="382"/>
                  <a:pt x="837" y="382"/>
                  <a:pt x="838" y="380"/>
                </a:cubicBezTo>
                <a:cubicBezTo>
                  <a:pt x="838" y="380"/>
                  <a:pt x="838" y="380"/>
                  <a:pt x="838" y="379"/>
                </a:cubicBezTo>
                <a:cubicBezTo>
                  <a:pt x="837" y="379"/>
                  <a:pt x="838" y="379"/>
                  <a:pt x="838" y="379"/>
                </a:cubicBezTo>
                <a:cubicBezTo>
                  <a:pt x="838" y="379"/>
                  <a:pt x="838" y="378"/>
                  <a:pt x="838" y="378"/>
                </a:cubicBezTo>
                <a:close/>
                <a:moveTo>
                  <a:pt x="922" y="291"/>
                </a:moveTo>
                <a:cubicBezTo>
                  <a:pt x="922" y="292"/>
                  <a:pt x="922" y="292"/>
                  <a:pt x="922" y="292"/>
                </a:cubicBezTo>
                <a:cubicBezTo>
                  <a:pt x="922" y="292"/>
                  <a:pt x="922" y="293"/>
                  <a:pt x="922" y="293"/>
                </a:cubicBezTo>
                <a:cubicBezTo>
                  <a:pt x="922" y="294"/>
                  <a:pt x="922" y="294"/>
                  <a:pt x="922" y="294"/>
                </a:cubicBezTo>
                <a:cubicBezTo>
                  <a:pt x="922" y="295"/>
                  <a:pt x="922" y="296"/>
                  <a:pt x="922" y="296"/>
                </a:cubicBezTo>
                <a:cubicBezTo>
                  <a:pt x="922" y="297"/>
                  <a:pt x="922" y="297"/>
                  <a:pt x="922" y="297"/>
                </a:cubicBezTo>
                <a:cubicBezTo>
                  <a:pt x="922" y="298"/>
                  <a:pt x="922" y="299"/>
                  <a:pt x="921" y="300"/>
                </a:cubicBezTo>
                <a:cubicBezTo>
                  <a:pt x="921" y="300"/>
                  <a:pt x="921" y="300"/>
                  <a:pt x="921" y="300"/>
                </a:cubicBezTo>
                <a:cubicBezTo>
                  <a:pt x="920" y="300"/>
                  <a:pt x="920" y="301"/>
                  <a:pt x="919" y="301"/>
                </a:cubicBezTo>
                <a:cubicBezTo>
                  <a:pt x="918" y="302"/>
                  <a:pt x="917" y="302"/>
                  <a:pt x="917" y="301"/>
                </a:cubicBezTo>
                <a:cubicBezTo>
                  <a:pt x="917" y="301"/>
                  <a:pt x="917" y="301"/>
                  <a:pt x="917" y="301"/>
                </a:cubicBezTo>
                <a:cubicBezTo>
                  <a:pt x="917" y="302"/>
                  <a:pt x="917" y="302"/>
                  <a:pt x="917" y="302"/>
                </a:cubicBezTo>
                <a:cubicBezTo>
                  <a:pt x="917" y="303"/>
                  <a:pt x="917" y="303"/>
                  <a:pt x="917" y="304"/>
                </a:cubicBezTo>
                <a:cubicBezTo>
                  <a:pt x="917" y="304"/>
                  <a:pt x="917" y="304"/>
                  <a:pt x="917" y="304"/>
                </a:cubicBezTo>
                <a:cubicBezTo>
                  <a:pt x="917" y="305"/>
                  <a:pt x="917" y="305"/>
                  <a:pt x="917" y="305"/>
                </a:cubicBezTo>
                <a:cubicBezTo>
                  <a:pt x="917" y="305"/>
                  <a:pt x="917" y="306"/>
                  <a:pt x="916" y="307"/>
                </a:cubicBezTo>
                <a:cubicBezTo>
                  <a:pt x="915" y="307"/>
                  <a:pt x="915" y="307"/>
                  <a:pt x="914" y="307"/>
                </a:cubicBezTo>
                <a:cubicBezTo>
                  <a:pt x="914" y="306"/>
                  <a:pt x="914" y="306"/>
                  <a:pt x="914" y="306"/>
                </a:cubicBezTo>
                <a:cubicBezTo>
                  <a:pt x="914" y="306"/>
                  <a:pt x="914" y="306"/>
                  <a:pt x="914" y="306"/>
                </a:cubicBezTo>
                <a:cubicBezTo>
                  <a:pt x="914" y="306"/>
                  <a:pt x="914" y="306"/>
                  <a:pt x="914" y="306"/>
                </a:cubicBezTo>
                <a:cubicBezTo>
                  <a:pt x="914" y="306"/>
                  <a:pt x="914" y="307"/>
                  <a:pt x="914" y="307"/>
                </a:cubicBezTo>
                <a:cubicBezTo>
                  <a:pt x="915" y="307"/>
                  <a:pt x="916" y="308"/>
                  <a:pt x="916" y="309"/>
                </a:cubicBezTo>
                <a:cubicBezTo>
                  <a:pt x="916" y="310"/>
                  <a:pt x="916" y="310"/>
                  <a:pt x="915" y="310"/>
                </a:cubicBezTo>
                <a:cubicBezTo>
                  <a:pt x="915" y="310"/>
                  <a:pt x="915" y="310"/>
                  <a:pt x="915" y="310"/>
                </a:cubicBezTo>
                <a:cubicBezTo>
                  <a:pt x="915" y="311"/>
                  <a:pt x="915" y="312"/>
                  <a:pt x="914" y="312"/>
                </a:cubicBezTo>
                <a:cubicBezTo>
                  <a:pt x="914" y="312"/>
                  <a:pt x="914" y="312"/>
                  <a:pt x="914" y="313"/>
                </a:cubicBezTo>
                <a:cubicBezTo>
                  <a:pt x="914" y="313"/>
                  <a:pt x="913" y="313"/>
                  <a:pt x="913" y="313"/>
                </a:cubicBezTo>
                <a:cubicBezTo>
                  <a:pt x="912" y="313"/>
                  <a:pt x="912" y="313"/>
                  <a:pt x="912" y="313"/>
                </a:cubicBezTo>
                <a:cubicBezTo>
                  <a:pt x="912" y="314"/>
                  <a:pt x="911" y="314"/>
                  <a:pt x="911" y="314"/>
                </a:cubicBezTo>
                <a:cubicBezTo>
                  <a:pt x="910" y="314"/>
                  <a:pt x="910" y="314"/>
                  <a:pt x="909" y="314"/>
                </a:cubicBezTo>
                <a:cubicBezTo>
                  <a:pt x="909" y="314"/>
                  <a:pt x="909" y="314"/>
                  <a:pt x="909" y="314"/>
                </a:cubicBezTo>
                <a:cubicBezTo>
                  <a:pt x="908" y="315"/>
                  <a:pt x="907" y="315"/>
                  <a:pt x="907" y="315"/>
                </a:cubicBezTo>
                <a:cubicBezTo>
                  <a:pt x="907" y="316"/>
                  <a:pt x="907" y="316"/>
                  <a:pt x="907" y="316"/>
                </a:cubicBezTo>
                <a:cubicBezTo>
                  <a:pt x="907" y="316"/>
                  <a:pt x="906" y="318"/>
                  <a:pt x="905" y="318"/>
                </a:cubicBezTo>
                <a:cubicBezTo>
                  <a:pt x="904" y="317"/>
                  <a:pt x="903" y="317"/>
                  <a:pt x="902" y="316"/>
                </a:cubicBezTo>
                <a:cubicBezTo>
                  <a:pt x="902" y="316"/>
                  <a:pt x="902" y="317"/>
                  <a:pt x="901" y="317"/>
                </a:cubicBezTo>
                <a:cubicBezTo>
                  <a:pt x="901" y="317"/>
                  <a:pt x="901" y="317"/>
                  <a:pt x="901" y="317"/>
                </a:cubicBezTo>
                <a:cubicBezTo>
                  <a:pt x="900" y="317"/>
                  <a:pt x="899" y="317"/>
                  <a:pt x="899" y="317"/>
                </a:cubicBezTo>
                <a:cubicBezTo>
                  <a:pt x="898" y="317"/>
                  <a:pt x="898" y="317"/>
                  <a:pt x="898" y="317"/>
                </a:cubicBezTo>
                <a:cubicBezTo>
                  <a:pt x="898" y="317"/>
                  <a:pt x="898" y="317"/>
                  <a:pt x="898" y="317"/>
                </a:cubicBezTo>
                <a:cubicBezTo>
                  <a:pt x="898" y="317"/>
                  <a:pt x="898" y="317"/>
                  <a:pt x="898" y="317"/>
                </a:cubicBezTo>
                <a:cubicBezTo>
                  <a:pt x="899" y="318"/>
                  <a:pt x="899" y="319"/>
                  <a:pt x="898" y="320"/>
                </a:cubicBezTo>
                <a:cubicBezTo>
                  <a:pt x="897" y="321"/>
                  <a:pt x="897" y="322"/>
                  <a:pt x="896" y="322"/>
                </a:cubicBezTo>
                <a:cubicBezTo>
                  <a:pt x="896" y="322"/>
                  <a:pt x="896" y="323"/>
                  <a:pt x="896" y="323"/>
                </a:cubicBezTo>
                <a:cubicBezTo>
                  <a:pt x="895" y="323"/>
                  <a:pt x="895" y="323"/>
                  <a:pt x="895" y="323"/>
                </a:cubicBezTo>
                <a:cubicBezTo>
                  <a:pt x="895" y="324"/>
                  <a:pt x="894" y="325"/>
                  <a:pt x="894" y="325"/>
                </a:cubicBezTo>
                <a:cubicBezTo>
                  <a:pt x="893" y="325"/>
                  <a:pt x="893" y="325"/>
                  <a:pt x="892" y="325"/>
                </a:cubicBezTo>
                <a:cubicBezTo>
                  <a:pt x="891" y="325"/>
                  <a:pt x="890" y="325"/>
                  <a:pt x="890" y="324"/>
                </a:cubicBezTo>
                <a:cubicBezTo>
                  <a:pt x="890" y="324"/>
                  <a:pt x="890" y="324"/>
                  <a:pt x="889" y="323"/>
                </a:cubicBezTo>
                <a:cubicBezTo>
                  <a:pt x="889" y="323"/>
                  <a:pt x="889" y="323"/>
                  <a:pt x="889" y="323"/>
                </a:cubicBezTo>
                <a:cubicBezTo>
                  <a:pt x="889" y="323"/>
                  <a:pt x="889" y="323"/>
                  <a:pt x="889" y="323"/>
                </a:cubicBezTo>
                <a:cubicBezTo>
                  <a:pt x="889" y="323"/>
                  <a:pt x="888" y="323"/>
                  <a:pt x="887" y="322"/>
                </a:cubicBezTo>
                <a:cubicBezTo>
                  <a:pt x="886" y="321"/>
                  <a:pt x="887" y="319"/>
                  <a:pt x="887" y="319"/>
                </a:cubicBezTo>
                <a:cubicBezTo>
                  <a:pt x="887" y="318"/>
                  <a:pt x="887" y="318"/>
                  <a:pt x="887" y="318"/>
                </a:cubicBezTo>
                <a:cubicBezTo>
                  <a:pt x="887" y="318"/>
                  <a:pt x="887" y="318"/>
                  <a:pt x="887" y="318"/>
                </a:cubicBezTo>
                <a:cubicBezTo>
                  <a:pt x="887" y="318"/>
                  <a:pt x="887" y="317"/>
                  <a:pt x="887" y="317"/>
                </a:cubicBezTo>
                <a:cubicBezTo>
                  <a:pt x="886" y="317"/>
                  <a:pt x="886" y="317"/>
                  <a:pt x="886" y="317"/>
                </a:cubicBezTo>
                <a:cubicBezTo>
                  <a:pt x="886" y="316"/>
                  <a:pt x="886" y="316"/>
                  <a:pt x="886" y="316"/>
                </a:cubicBezTo>
                <a:cubicBezTo>
                  <a:pt x="886" y="316"/>
                  <a:pt x="885" y="316"/>
                  <a:pt x="885" y="315"/>
                </a:cubicBezTo>
                <a:cubicBezTo>
                  <a:pt x="885" y="315"/>
                  <a:pt x="885" y="314"/>
                  <a:pt x="886" y="313"/>
                </a:cubicBezTo>
                <a:cubicBezTo>
                  <a:pt x="886" y="313"/>
                  <a:pt x="886" y="313"/>
                  <a:pt x="886" y="312"/>
                </a:cubicBezTo>
                <a:cubicBezTo>
                  <a:pt x="886" y="312"/>
                  <a:pt x="886" y="311"/>
                  <a:pt x="886" y="311"/>
                </a:cubicBezTo>
                <a:cubicBezTo>
                  <a:pt x="886" y="310"/>
                  <a:pt x="885" y="310"/>
                  <a:pt x="885" y="309"/>
                </a:cubicBezTo>
                <a:cubicBezTo>
                  <a:pt x="885" y="309"/>
                  <a:pt x="885" y="309"/>
                  <a:pt x="885" y="309"/>
                </a:cubicBezTo>
                <a:cubicBezTo>
                  <a:pt x="884" y="309"/>
                  <a:pt x="884" y="308"/>
                  <a:pt x="884" y="308"/>
                </a:cubicBezTo>
                <a:cubicBezTo>
                  <a:pt x="884" y="307"/>
                  <a:pt x="883" y="307"/>
                  <a:pt x="883" y="306"/>
                </a:cubicBezTo>
                <a:cubicBezTo>
                  <a:pt x="882" y="305"/>
                  <a:pt x="882" y="305"/>
                  <a:pt x="882" y="304"/>
                </a:cubicBezTo>
                <a:cubicBezTo>
                  <a:pt x="881" y="303"/>
                  <a:pt x="881" y="302"/>
                  <a:pt x="881" y="302"/>
                </a:cubicBezTo>
                <a:cubicBezTo>
                  <a:pt x="881" y="301"/>
                  <a:pt x="881" y="300"/>
                  <a:pt x="881" y="300"/>
                </a:cubicBezTo>
                <a:cubicBezTo>
                  <a:pt x="881" y="299"/>
                  <a:pt x="881" y="298"/>
                  <a:pt x="880" y="298"/>
                </a:cubicBezTo>
                <a:cubicBezTo>
                  <a:pt x="880" y="298"/>
                  <a:pt x="880" y="297"/>
                  <a:pt x="880" y="297"/>
                </a:cubicBezTo>
                <a:cubicBezTo>
                  <a:pt x="880" y="297"/>
                  <a:pt x="880" y="297"/>
                  <a:pt x="880" y="297"/>
                </a:cubicBezTo>
                <a:cubicBezTo>
                  <a:pt x="879" y="297"/>
                  <a:pt x="879" y="297"/>
                  <a:pt x="878" y="297"/>
                </a:cubicBezTo>
                <a:cubicBezTo>
                  <a:pt x="878" y="296"/>
                  <a:pt x="877" y="295"/>
                  <a:pt x="877" y="295"/>
                </a:cubicBezTo>
                <a:cubicBezTo>
                  <a:pt x="877" y="294"/>
                  <a:pt x="877" y="294"/>
                  <a:pt x="877" y="294"/>
                </a:cubicBezTo>
                <a:cubicBezTo>
                  <a:pt x="877" y="294"/>
                  <a:pt x="877" y="294"/>
                  <a:pt x="877" y="294"/>
                </a:cubicBezTo>
                <a:cubicBezTo>
                  <a:pt x="877" y="294"/>
                  <a:pt x="876" y="294"/>
                  <a:pt x="876" y="294"/>
                </a:cubicBezTo>
                <a:cubicBezTo>
                  <a:pt x="876" y="295"/>
                  <a:pt x="876" y="295"/>
                  <a:pt x="875" y="295"/>
                </a:cubicBezTo>
                <a:cubicBezTo>
                  <a:pt x="874" y="296"/>
                  <a:pt x="874" y="295"/>
                  <a:pt x="873" y="295"/>
                </a:cubicBezTo>
                <a:cubicBezTo>
                  <a:pt x="873" y="295"/>
                  <a:pt x="873" y="294"/>
                  <a:pt x="873" y="294"/>
                </a:cubicBezTo>
                <a:cubicBezTo>
                  <a:pt x="872" y="294"/>
                  <a:pt x="872" y="294"/>
                  <a:pt x="872" y="293"/>
                </a:cubicBezTo>
                <a:cubicBezTo>
                  <a:pt x="871" y="293"/>
                  <a:pt x="871" y="292"/>
                  <a:pt x="871" y="291"/>
                </a:cubicBezTo>
                <a:cubicBezTo>
                  <a:pt x="871" y="290"/>
                  <a:pt x="871" y="290"/>
                  <a:pt x="872" y="290"/>
                </a:cubicBezTo>
                <a:cubicBezTo>
                  <a:pt x="872" y="290"/>
                  <a:pt x="873" y="289"/>
                  <a:pt x="873" y="289"/>
                </a:cubicBezTo>
                <a:cubicBezTo>
                  <a:pt x="873" y="288"/>
                  <a:pt x="873" y="288"/>
                  <a:pt x="873" y="288"/>
                </a:cubicBezTo>
                <a:cubicBezTo>
                  <a:pt x="873" y="288"/>
                  <a:pt x="873" y="287"/>
                  <a:pt x="873" y="287"/>
                </a:cubicBezTo>
                <a:cubicBezTo>
                  <a:pt x="873" y="287"/>
                  <a:pt x="872" y="286"/>
                  <a:pt x="872" y="286"/>
                </a:cubicBezTo>
                <a:cubicBezTo>
                  <a:pt x="872" y="285"/>
                  <a:pt x="872" y="285"/>
                  <a:pt x="872" y="284"/>
                </a:cubicBezTo>
                <a:cubicBezTo>
                  <a:pt x="872" y="284"/>
                  <a:pt x="872" y="284"/>
                  <a:pt x="872" y="284"/>
                </a:cubicBezTo>
                <a:cubicBezTo>
                  <a:pt x="872" y="283"/>
                  <a:pt x="872" y="282"/>
                  <a:pt x="871" y="281"/>
                </a:cubicBezTo>
                <a:cubicBezTo>
                  <a:pt x="870" y="280"/>
                  <a:pt x="871" y="278"/>
                  <a:pt x="872" y="277"/>
                </a:cubicBezTo>
                <a:cubicBezTo>
                  <a:pt x="872" y="277"/>
                  <a:pt x="872" y="277"/>
                  <a:pt x="872" y="277"/>
                </a:cubicBezTo>
                <a:cubicBezTo>
                  <a:pt x="872" y="276"/>
                  <a:pt x="873" y="276"/>
                  <a:pt x="873" y="275"/>
                </a:cubicBezTo>
                <a:cubicBezTo>
                  <a:pt x="874" y="275"/>
                  <a:pt x="874" y="275"/>
                  <a:pt x="874" y="275"/>
                </a:cubicBezTo>
                <a:cubicBezTo>
                  <a:pt x="874" y="275"/>
                  <a:pt x="874" y="275"/>
                  <a:pt x="874" y="275"/>
                </a:cubicBezTo>
                <a:cubicBezTo>
                  <a:pt x="875" y="274"/>
                  <a:pt x="875" y="274"/>
                  <a:pt x="875" y="274"/>
                </a:cubicBezTo>
                <a:cubicBezTo>
                  <a:pt x="875" y="273"/>
                  <a:pt x="876" y="273"/>
                  <a:pt x="876" y="273"/>
                </a:cubicBezTo>
                <a:cubicBezTo>
                  <a:pt x="877" y="273"/>
                  <a:pt x="877" y="273"/>
                  <a:pt x="877" y="273"/>
                </a:cubicBezTo>
                <a:cubicBezTo>
                  <a:pt x="878" y="273"/>
                  <a:pt x="878" y="273"/>
                  <a:pt x="879" y="273"/>
                </a:cubicBezTo>
                <a:cubicBezTo>
                  <a:pt x="879" y="273"/>
                  <a:pt x="879" y="273"/>
                  <a:pt x="879" y="273"/>
                </a:cubicBezTo>
                <a:cubicBezTo>
                  <a:pt x="879" y="273"/>
                  <a:pt x="879" y="273"/>
                  <a:pt x="880" y="273"/>
                </a:cubicBezTo>
                <a:cubicBezTo>
                  <a:pt x="881" y="273"/>
                  <a:pt x="884" y="273"/>
                  <a:pt x="884" y="275"/>
                </a:cubicBezTo>
                <a:cubicBezTo>
                  <a:pt x="884" y="276"/>
                  <a:pt x="884" y="276"/>
                  <a:pt x="884" y="277"/>
                </a:cubicBezTo>
                <a:cubicBezTo>
                  <a:pt x="884" y="277"/>
                  <a:pt x="883" y="277"/>
                  <a:pt x="883" y="277"/>
                </a:cubicBezTo>
                <a:cubicBezTo>
                  <a:pt x="884" y="277"/>
                  <a:pt x="885" y="277"/>
                  <a:pt x="885" y="278"/>
                </a:cubicBezTo>
                <a:cubicBezTo>
                  <a:pt x="886" y="279"/>
                  <a:pt x="886" y="280"/>
                  <a:pt x="886" y="280"/>
                </a:cubicBezTo>
                <a:cubicBezTo>
                  <a:pt x="886" y="281"/>
                  <a:pt x="886" y="281"/>
                  <a:pt x="887" y="281"/>
                </a:cubicBezTo>
                <a:cubicBezTo>
                  <a:pt x="887" y="281"/>
                  <a:pt x="887" y="282"/>
                  <a:pt x="888" y="282"/>
                </a:cubicBezTo>
                <a:cubicBezTo>
                  <a:pt x="888" y="282"/>
                  <a:pt x="888" y="283"/>
                  <a:pt x="888" y="284"/>
                </a:cubicBezTo>
                <a:cubicBezTo>
                  <a:pt x="888" y="284"/>
                  <a:pt x="888" y="284"/>
                  <a:pt x="889" y="284"/>
                </a:cubicBezTo>
                <a:cubicBezTo>
                  <a:pt x="889" y="285"/>
                  <a:pt x="889" y="285"/>
                  <a:pt x="890" y="286"/>
                </a:cubicBezTo>
                <a:cubicBezTo>
                  <a:pt x="890" y="286"/>
                  <a:pt x="890" y="286"/>
                  <a:pt x="890" y="286"/>
                </a:cubicBezTo>
                <a:cubicBezTo>
                  <a:pt x="890" y="286"/>
                  <a:pt x="891" y="286"/>
                  <a:pt x="891" y="286"/>
                </a:cubicBezTo>
                <a:cubicBezTo>
                  <a:pt x="891" y="286"/>
                  <a:pt x="891" y="285"/>
                  <a:pt x="891" y="285"/>
                </a:cubicBezTo>
                <a:cubicBezTo>
                  <a:pt x="891" y="284"/>
                  <a:pt x="891" y="283"/>
                  <a:pt x="892" y="282"/>
                </a:cubicBezTo>
                <a:cubicBezTo>
                  <a:pt x="892" y="281"/>
                  <a:pt x="892" y="280"/>
                  <a:pt x="892" y="280"/>
                </a:cubicBezTo>
                <a:cubicBezTo>
                  <a:pt x="892" y="279"/>
                  <a:pt x="893" y="278"/>
                  <a:pt x="893" y="278"/>
                </a:cubicBezTo>
                <a:cubicBezTo>
                  <a:pt x="893" y="278"/>
                  <a:pt x="893" y="278"/>
                  <a:pt x="894" y="278"/>
                </a:cubicBezTo>
                <a:cubicBezTo>
                  <a:pt x="893" y="277"/>
                  <a:pt x="893" y="277"/>
                  <a:pt x="893" y="277"/>
                </a:cubicBezTo>
                <a:cubicBezTo>
                  <a:pt x="893" y="276"/>
                  <a:pt x="893" y="276"/>
                  <a:pt x="894" y="275"/>
                </a:cubicBezTo>
                <a:cubicBezTo>
                  <a:pt x="894" y="275"/>
                  <a:pt x="894" y="275"/>
                  <a:pt x="894" y="275"/>
                </a:cubicBezTo>
                <a:cubicBezTo>
                  <a:pt x="894" y="274"/>
                  <a:pt x="894" y="274"/>
                  <a:pt x="894" y="274"/>
                </a:cubicBezTo>
                <a:cubicBezTo>
                  <a:pt x="893" y="273"/>
                  <a:pt x="893" y="273"/>
                  <a:pt x="893" y="273"/>
                </a:cubicBezTo>
                <a:cubicBezTo>
                  <a:pt x="893" y="273"/>
                  <a:pt x="892" y="273"/>
                  <a:pt x="892" y="272"/>
                </a:cubicBezTo>
                <a:cubicBezTo>
                  <a:pt x="892" y="272"/>
                  <a:pt x="891" y="272"/>
                  <a:pt x="891" y="271"/>
                </a:cubicBezTo>
                <a:cubicBezTo>
                  <a:pt x="891" y="271"/>
                  <a:pt x="890" y="270"/>
                  <a:pt x="890" y="270"/>
                </a:cubicBezTo>
                <a:cubicBezTo>
                  <a:pt x="890" y="270"/>
                  <a:pt x="890" y="269"/>
                  <a:pt x="890" y="269"/>
                </a:cubicBezTo>
                <a:cubicBezTo>
                  <a:pt x="890" y="269"/>
                  <a:pt x="890" y="269"/>
                  <a:pt x="889" y="268"/>
                </a:cubicBezTo>
                <a:cubicBezTo>
                  <a:pt x="889" y="268"/>
                  <a:pt x="889" y="268"/>
                  <a:pt x="888" y="267"/>
                </a:cubicBezTo>
                <a:cubicBezTo>
                  <a:pt x="888" y="267"/>
                  <a:pt x="888" y="267"/>
                  <a:pt x="888" y="267"/>
                </a:cubicBezTo>
                <a:cubicBezTo>
                  <a:pt x="888" y="266"/>
                  <a:pt x="888" y="265"/>
                  <a:pt x="888" y="264"/>
                </a:cubicBezTo>
                <a:cubicBezTo>
                  <a:pt x="888" y="264"/>
                  <a:pt x="888" y="263"/>
                  <a:pt x="889" y="263"/>
                </a:cubicBezTo>
                <a:cubicBezTo>
                  <a:pt x="889" y="263"/>
                  <a:pt x="890" y="263"/>
                  <a:pt x="891" y="263"/>
                </a:cubicBezTo>
                <a:cubicBezTo>
                  <a:pt x="891" y="263"/>
                  <a:pt x="891" y="263"/>
                  <a:pt x="891" y="263"/>
                </a:cubicBezTo>
                <a:cubicBezTo>
                  <a:pt x="891" y="263"/>
                  <a:pt x="891" y="263"/>
                  <a:pt x="891" y="263"/>
                </a:cubicBezTo>
                <a:cubicBezTo>
                  <a:pt x="891" y="262"/>
                  <a:pt x="891" y="262"/>
                  <a:pt x="892" y="262"/>
                </a:cubicBezTo>
                <a:cubicBezTo>
                  <a:pt x="892" y="261"/>
                  <a:pt x="892" y="261"/>
                  <a:pt x="893" y="261"/>
                </a:cubicBezTo>
                <a:cubicBezTo>
                  <a:pt x="893" y="261"/>
                  <a:pt x="893" y="261"/>
                  <a:pt x="893" y="261"/>
                </a:cubicBezTo>
                <a:cubicBezTo>
                  <a:pt x="894" y="262"/>
                  <a:pt x="895" y="263"/>
                  <a:pt x="896" y="264"/>
                </a:cubicBezTo>
                <a:cubicBezTo>
                  <a:pt x="896" y="265"/>
                  <a:pt x="896" y="266"/>
                  <a:pt x="896" y="266"/>
                </a:cubicBezTo>
                <a:cubicBezTo>
                  <a:pt x="896" y="266"/>
                  <a:pt x="896" y="266"/>
                  <a:pt x="896" y="266"/>
                </a:cubicBezTo>
                <a:cubicBezTo>
                  <a:pt x="896" y="266"/>
                  <a:pt x="896" y="266"/>
                  <a:pt x="897" y="266"/>
                </a:cubicBezTo>
                <a:cubicBezTo>
                  <a:pt x="897" y="265"/>
                  <a:pt x="897" y="265"/>
                  <a:pt x="897" y="265"/>
                </a:cubicBezTo>
                <a:cubicBezTo>
                  <a:pt x="897" y="265"/>
                  <a:pt x="897" y="264"/>
                  <a:pt x="896" y="264"/>
                </a:cubicBezTo>
                <a:cubicBezTo>
                  <a:pt x="895" y="263"/>
                  <a:pt x="894" y="262"/>
                  <a:pt x="894" y="261"/>
                </a:cubicBezTo>
                <a:cubicBezTo>
                  <a:pt x="893" y="260"/>
                  <a:pt x="894" y="259"/>
                  <a:pt x="894" y="259"/>
                </a:cubicBezTo>
                <a:cubicBezTo>
                  <a:pt x="894" y="259"/>
                  <a:pt x="894" y="259"/>
                  <a:pt x="894" y="258"/>
                </a:cubicBezTo>
                <a:cubicBezTo>
                  <a:pt x="894" y="258"/>
                  <a:pt x="895" y="258"/>
                  <a:pt x="895" y="258"/>
                </a:cubicBezTo>
                <a:cubicBezTo>
                  <a:pt x="895" y="258"/>
                  <a:pt x="895" y="258"/>
                  <a:pt x="895" y="258"/>
                </a:cubicBezTo>
                <a:cubicBezTo>
                  <a:pt x="895" y="257"/>
                  <a:pt x="895" y="257"/>
                  <a:pt x="895" y="257"/>
                </a:cubicBezTo>
                <a:cubicBezTo>
                  <a:pt x="895" y="255"/>
                  <a:pt x="897" y="255"/>
                  <a:pt x="897" y="255"/>
                </a:cubicBezTo>
                <a:cubicBezTo>
                  <a:pt x="898" y="255"/>
                  <a:pt x="898" y="255"/>
                  <a:pt x="898" y="255"/>
                </a:cubicBezTo>
                <a:cubicBezTo>
                  <a:pt x="900" y="254"/>
                  <a:pt x="901" y="254"/>
                  <a:pt x="901" y="256"/>
                </a:cubicBezTo>
                <a:cubicBezTo>
                  <a:pt x="902" y="257"/>
                  <a:pt x="903" y="257"/>
                  <a:pt x="903" y="257"/>
                </a:cubicBezTo>
                <a:cubicBezTo>
                  <a:pt x="903" y="257"/>
                  <a:pt x="904" y="257"/>
                  <a:pt x="904" y="257"/>
                </a:cubicBezTo>
                <a:cubicBezTo>
                  <a:pt x="904" y="257"/>
                  <a:pt x="904" y="257"/>
                  <a:pt x="904" y="257"/>
                </a:cubicBezTo>
                <a:cubicBezTo>
                  <a:pt x="903" y="257"/>
                  <a:pt x="903" y="257"/>
                  <a:pt x="902" y="256"/>
                </a:cubicBezTo>
                <a:cubicBezTo>
                  <a:pt x="902" y="256"/>
                  <a:pt x="901" y="255"/>
                  <a:pt x="902" y="254"/>
                </a:cubicBezTo>
                <a:cubicBezTo>
                  <a:pt x="902" y="254"/>
                  <a:pt x="902" y="253"/>
                  <a:pt x="903" y="253"/>
                </a:cubicBezTo>
                <a:cubicBezTo>
                  <a:pt x="903" y="253"/>
                  <a:pt x="904" y="253"/>
                  <a:pt x="905" y="253"/>
                </a:cubicBezTo>
                <a:cubicBezTo>
                  <a:pt x="905" y="253"/>
                  <a:pt x="906" y="253"/>
                  <a:pt x="907" y="253"/>
                </a:cubicBezTo>
                <a:cubicBezTo>
                  <a:pt x="908" y="254"/>
                  <a:pt x="908" y="255"/>
                  <a:pt x="908" y="255"/>
                </a:cubicBezTo>
                <a:cubicBezTo>
                  <a:pt x="908" y="256"/>
                  <a:pt x="908" y="256"/>
                  <a:pt x="908" y="256"/>
                </a:cubicBezTo>
                <a:cubicBezTo>
                  <a:pt x="909" y="257"/>
                  <a:pt x="909" y="257"/>
                  <a:pt x="909" y="257"/>
                </a:cubicBezTo>
                <a:cubicBezTo>
                  <a:pt x="910" y="257"/>
                  <a:pt x="910" y="258"/>
                  <a:pt x="911" y="258"/>
                </a:cubicBezTo>
                <a:cubicBezTo>
                  <a:pt x="911" y="258"/>
                  <a:pt x="911" y="258"/>
                  <a:pt x="911" y="258"/>
                </a:cubicBezTo>
                <a:cubicBezTo>
                  <a:pt x="912" y="258"/>
                  <a:pt x="912" y="258"/>
                  <a:pt x="913" y="258"/>
                </a:cubicBezTo>
                <a:cubicBezTo>
                  <a:pt x="914" y="259"/>
                  <a:pt x="915" y="259"/>
                  <a:pt x="915" y="259"/>
                </a:cubicBezTo>
                <a:cubicBezTo>
                  <a:pt x="916" y="259"/>
                  <a:pt x="916" y="259"/>
                  <a:pt x="917" y="258"/>
                </a:cubicBezTo>
                <a:cubicBezTo>
                  <a:pt x="917" y="258"/>
                  <a:pt x="918" y="258"/>
                  <a:pt x="919" y="258"/>
                </a:cubicBezTo>
                <a:cubicBezTo>
                  <a:pt x="919" y="258"/>
                  <a:pt x="920" y="258"/>
                  <a:pt x="921" y="258"/>
                </a:cubicBezTo>
                <a:cubicBezTo>
                  <a:pt x="922" y="258"/>
                  <a:pt x="923" y="258"/>
                  <a:pt x="924" y="259"/>
                </a:cubicBezTo>
                <a:cubicBezTo>
                  <a:pt x="924" y="259"/>
                  <a:pt x="925" y="259"/>
                  <a:pt x="925" y="259"/>
                </a:cubicBezTo>
                <a:cubicBezTo>
                  <a:pt x="925" y="259"/>
                  <a:pt x="926" y="259"/>
                  <a:pt x="926" y="259"/>
                </a:cubicBezTo>
                <a:cubicBezTo>
                  <a:pt x="928" y="260"/>
                  <a:pt x="928" y="262"/>
                  <a:pt x="928" y="263"/>
                </a:cubicBezTo>
                <a:cubicBezTo>
                  <a:pt x="928" y="263"/>
                  <a:pt x="928" y="263"/>
                  <a:pt x="928" y="264"/>
                </a:cubicBezTo>
                <a:cubicBezTo>
                  <a:pt x="928" y="264"/>
                  <a:pt x="928" y="266"/>
                  <a:pt x="926" y="266"/>
                </a:cubicBezTo>
                <a:cubicBezTo>
                  <a:pt x="926" y="267"/>
                  <a:pt x="926" y="267"/>
                  <a:pt x="926" y="267"/>
                </a:cubicBezTo>
                <a:cubicBezTo>
                  <a:pt x="925" y="267"/>
                  <a:pt x="924" y="268"/>
                  <a:pt x="923" y="267"/>
                </a:cubicBezTo>
                <a:cubicBezTo>
                  <a:pt x="922" y="267"/>
                  <a:pt x="922" y="268"/>
                  <a:pt x="921" y="268"/>
                </a:cubicBezTo>
                <a:cubicBezTo>
                  <a:pt x="921" y="268"/>
                  <a:pt x="922" y="269"/>
                  <a:pt x="922" y="269"/>
                </a:cubicBezTo>
                <a:cubicBezTo>
                  <a:pt x="923" y="269"/>
                  <a:pt x="923" y="269"/>
                  <a:pt x="924" y="270"/>
                </a:cubicBezTo>
                <a:cubicBezTo>
                  <a:pt x="924" y="270"/>
                  <a:pt x="924" y="271"/>
                  <a:pt x="924" y="271"/>
                </a:cubicBezTo>
                <a:cubicBezTo>
                  <a:pt x="923" y="272"/>
                  <a:pt x="923" y="272"/>
                  <a:pt x="924" y="273"/>
                </a:cubicBezTo>
                <a:cubicBezTo>
                  <a:pt x="924" y="274"/>
                  <a:pt x="923" y="274"/>
                  <a:pt x="923" y="274"/>
                </a:cubicBezTo>
                <a:cubicBezTo>
                  <a:pt x="923" y="275"/>
                  <a:pt x="922" y="275"/>
                  <a:pt x="921" y="275"/>
                </a:cubicBezTo>
                <a:cubicBezTo>
                  <a:pt x="920" y="275"/>
                  <a:pt x="920" y="275"/>
                  <a:pt x="920" y="274"/>
                </a:cubicBezTo>
                <a:cubicBezTo>
                  <a:pt x="919" y="274"/>
                  <a:pt x="919" y="274"/>
                  <a:pt x="919" y="274"/>
                </a:cubicBezTo>
                <a:cubicBezTo>
                  <a:pt x="918" y="274"/>
                  <a:pt x="918" y="275"/>
                  <a:pt x="918" y="275"/>
                </a:cubicBezTo>
                <a:cubicBezTo>
                  <a:pt x="917" y="275"/>
                  <a:pt x="917" y="275"/>
                  <a:pt x="917" y="275"/>
                </a:cubicBezTo>
                <a:cubicBezTo>
                  <a:pt x="917" y="275"/>
                  <a:pt x="917" y="275"/>
                  <a:pt x="917" y="276"/>
                </a:cubicBezTo>
                <a:cubicBezTo>
                  <a:pt x="917" y="276"/>
                  <a:pt x="916" y="277"/>
                  <a:pt x="916" y="277"/>
                </a:cubicBezTo>
                <a:cubicBezTo>
                  <a:pt x="915" y="277"/>
                  <a:pt x="915" y="277"/>
                  <a:pt x="914" y="277"/>
                </a:cubicBezTo>
                <a:cubicBezTo>
                  <a:pt x="914" y="277"/>
                  <a:pt x="914" y="277"/>
                  <a:pt x="913" y="277"/>
                </a:cubicBezTo>
                <a:cubicBezTo>
                  <a:pt x="913" y="278"/>
                  <a:pt x="912" y="278"/>
                  <a:pt x="912" y="278"/>
                </a:cubicBezTo>
                <a:cubicBezTo>
                  <a:pt x="912" y="278"/>
                  <a:pt x="911" y="279"/>
                  <a:pt x="911" y="279"/>
                </a:cubicBezTo>
                <a:cubicBezTo>
                  <a:pt x="911" y="279"/>
                  <a:pt x="910" y="279"/>
                  <a:pt x="910" y="280"/>
                </a:cubicBezTo>
                <a:cubicBezTo>
                  <a:pt x="909" y="280"/>
                  <a:pt x="909" y="280"/>
                  <a:pt x="909" y="281"/>
                </a:cubicBezTo>
                <a:cubicBezTo>
                  <a:pt x="909" y="281"/>
                  <a:pt x="908" y="281"/>
                  <a:pt x="908" y="281"/>
                </a:cubicBezTo>
                <a:cubicBezTo>
                  <a:pt x="908" y="281"/>
                  <a:pt x="908" y="282"/>
                  <a:pt x="909" y="282"/>
                </a:cubicBezTo>
                <a:cubicBezTo>
                  <a:pt x="909" y="281"/>
                  <a:pt x="909" y="281"/>
                  <a:pt x="909" y="281"/>
                </a:cubicBezTo>
                <a:cubicBezTo>
                  <a:pt x="910" y="281"/>
                  <a:pt x="910" y="281"/>
                  <a:pt x="910" y="281"/>
                </a:cubicBezTo>
                <a:cubicBezTo>
                  <a:pt x="911" y="281"/>
                  <a:pt x="911" y="281"/>
                  <a:pt x="911" y="280"/>
                </a:cubicBezTo>
                <a:cubicBezTo>
                  <a:pt x="912" y="280"/>
                  <a:pt x="913" y="280"/>
                  <a:pt x="913" y="280"/>
                </a:cubicBezTo>
                <a:cubicBezTo>
                  <a:pt x="915" y="280"/>
                  <a:pt x="917" y="281"/>
                  <a:pt x="918" y="282"/>
                </a:cubicBezTo>
                <a:cubicBezTo>
                  <a:pt x="918" y="283"/>
                  <a:pt x="919" y="284"/>
                  <a:pt x="918" y="285"/>
                </a:cubicBezTo>
                <a:cubicBezTo>
                  <a:pt x="918" y="285"/>
                  <a:pt x="918" y="286"/>
                  <a:pt x="918" y="286"/>
                </a:cubicBezTo>
                <a:cubicBezTo>
                  <a:pt x="919" y="287"/>
                  <a:pt x="919" y="288"/>
                  <a:pt x="919" y="289"/>
                </a:cubicBezTo>
                <a:cubicBezTo>
                  <a:pt x="918" y="289"/>
                  <a:pt x="918" y="290"/>
                  <a:pt x="918" y="290"/>
                </a:cubicBezTo>
                <a:cubicBezTo>
                  <a:pt x="918" y="290"/>
                  <a:pt x="918" y="290"/>
                  <a:pt x="918" y="290"/>
                </a:cubicBezTo>
                <a:cubicBezTo>
                  <a:pt x="919" y="290"/>
                  <a:pt x="919" y="290"/>
                  <a:pt x="919" y="290"/>
                </a:cubicBezTo>
                <a:cubicBezTo>
                  <a:pt x="919" y="290"/>
                  <a:pt x="920" y="290"/>
                  <a:pt x="920" y="289"/>
                </a:cubicBezTo>
                <a:cubicBezTo>
                  <a:pt x="920" y="289"/>
                  <a:pt x="921" y="289"/>
                  <a:pt x="921" y="289"/>
                </a:cubicBezTo>
                <a:cubicBezTo>
                  <a:pt x="922" y="289"/>
                  <a:pt x="922" y="289"/>
                  <a:pt x="922" y="289"/>
                </a:cubicBezTo>
                <a:cubicBezTo>
                  <a:pt x="923" y="290"/>
                  <a:pt x="923" y="290"/>
                  <a:pt x="923" y="291"/>
                </a:cubicBezTo>
                <a:cubicBezTo>
                  <a:pt x="922" y="291"/>
                  <a:pt x="922" y="291"/>
                  <a:pt x="922" y="291"/>
                </a:cubicBezTo>
                <a:close/>
                <a:moveTo>
                  <a:pt x="918" y="259"/>
                </a:moveTo>
                <a:cubicBezTo>
                  <a:pt x="918" y="259"/>
                  <a:pt x="918" y="259"/>
                  <a:pt x="918" y="259"/>
                </a:cubicBezTo>
                <a:cubicBezTo>
                  <a:pt x="918" y="259"/>
                  <a:pt x="918" y="259"/>
                  <a:pt x="918" y="259"/>
                </a:cubicBezTo>
                <a:close/>
                <a:moveTo>
                  <a:pt x="873" y="277"/>
                </a:moveTo>
                <a:cubicBezTo>
                  <a:pt x="873" y="277"/>
                  <a:pt x="873" y="277"/>
                  <a:pt x="873" y="277"/>
                </a:cubicBezTo>
                <a:cubicBezTo>
                  <a:pt x="873" y="277"/>
                  <a:pt x="873" y="277"/>
                  <a:pt x="873" y="277"/>
                </a:cubicBezTo>
                <a:close/>
                <a:moveTo>
                  <a:pt x="897" y="310"/>
                </a:moveTo>
                <a:cubicBezTo>
                  <a:pt x="897" y="311"/>
                  <a:pt x="897" y="311"/>
                  <a:pt x="897" y="311"/>
                </a:cubicBezTo>
                <a:cubicBezTo>
                  <a:pt x="896" y="311"/>
                  <a:pt x="896" y="311"/>
                  <a:pt x="896" y="312"/>
                </a:cubicBezTo>
                <a:cubicBezTo>
                  <a:pt x="896" y="312"/>
                  <a:pt x="896" y="312"/>
                  <a:pt x="896" y="313"/>
                </a:cubicBezTo>
                <a:cubicBezTo>
                  <a:pt x="896" y="313"/>
                  <a:pt x="896" y="312"/>
                  <a:pt x="896" y="312"/>
                </a:cubicBezTo>
                <a:cubicBezTo>
                  <a:pt x="897" y="311"/>
                  <a:pt x="897" y="311"/>
                  <a:pt x="897" y="311"/>
                </a:cubicBezTo>
                <a:cubicBezTo>
                  <a:pt x="897" y="311"/>
                  <a:pt x="897" y="311"/>
                  <a:pt x="897" y="311"/>
                </a:cubicBezTo>
                <a:cubicBezTo>
                  <a:pt x="897" y="311"/>
                  <a:pt x="897" y="311"/>
                  <a:pt x="897" y="310"/>
                </a:cubicBezTo>
                <a:close/>
                <a:moveTo>
                  <a:pt x="899" y="276"/>
                </a:moveTo>
                <a:cubicBezTo>
                  <a:pt x="899" y="275"/>
                  <a:pt x="899" y="275"/>
                  <a:pt x="899" y="275"/>
                </a:cubicBezTo>
                <a:cubicBezTo>
                  <a:pt x="898" y="274"/>
                  <a:pt x="898" y="274"/>
                  <a:pt x="898" y="274"/>
                </a:cubicBezTo>
                <a:cubicBezTo>
                  <a:pt x="898" y="274"/>
                  <a:pt x="898" y="273"/>
                  <a:pt x="897" y="273"/>
                </a:cubicBezTo>
                <a:cubicBezTo>
                  <a:pt x="897" y="272"/>
                  <a:pt x="897" y="272"/>
                  <a:pt x="897" y="272"/>
                </a:cubicBezTo>
                <a:cubicBezTo>
                  <a:pt x="897" y="272"/>
                  <a:pt x="897" y="272"/>
                  <a:pt x="897" y="272"/>
                </a:cubicBezTo>
                <a:cubicBezTo>
                  <a:pt x="896" y="272"/>
                  <a:pt x="896" y="273"/>
                  <a:pt x="896" y="273"/>
                </a:cubicBezTo>
                <a:cubicBezTo>
                  <a:pt x="896" y="273"/>
                  <a:pt x="896" y="273"/>
                  <a:pt x="896" y="273"/>
                </a:cubicBezTo>
                <a:cubicBezTo>
                  <a:pt x="896" y="273"/>
                  <a:pt x="897" y="274"/>
                  <a:pt x="897" y="274"/>
                </a:cubicBezTo>
                <a:cubicBezTo>
                  <a:pt x="897" y="274"/>
                  <a:pt x="898" y="274"/>
                  <a:pt x="898" y="275"/>
                </a:cubicBezTo>
                <a:cubicBezTo>
                  <a:pt x="898" y="275"/>
                  <a:pt x="898" y="275"/>
                  <a:pt x="898" y="275"/>
                </a:cubicBezTo>
                <a:cubicBezTo>
                  <a:pt x="898" y="275"/>
                  <a:pt x="899" y="276"/>
                  <a:pt x="899" y="276"/>
                </a:cubicBezTo>
                <a:close/>
                <a:moveTo>
                  <a:pt x="934" y="367"/>
                </a:moveTo>
                <a:cubicBezTo>
                  <a:pt x="934" y="367"/>
                  <a:pt x="934" y="367"/>
                  <a:pt x="934" y="367"/>
                </a:cubicBezTo>
                <a:cubicBezTo>
                  <a:pt x="933" y="367"/>
                  <a:pt x="933" y="367"/>
                  <a:pt x="933" y="367"/>
                </a:cubicBezTo>
                <a:cubicBezTo>
                  <a:pt x="932" y="367"/>
                  <a:pt x="932" y="368"/>
                  <a:pt x="932" y="369"/>
                </a:cubicBezTo>
                <a:cubicBezTo>
                  <a:pt x="932" y="369"/>
                  <a:pt x="933" y="370"/>
                  <a:pt x="933" y="370"/>
                </a:cubicBezTo>
                <a:cubicBezTo>
                  <a:pt x="933" y="370"/>
                  <a:pt x="933" y="370"/>
                  <a:pt x="933" y="370"/>
                </a:cubicBezTo>
                <a:cubicBezTo>
                  <a:pt x="934" y="370"/>
                  <a:pt x="935" y="370"/>
                  <a:pt x="935" y="370"/>
                </a:cubicBezTo>
                <a:cubicBezTo>
                  <a:pt x="936" y="370"/>
                  <a:pt x="936" y="369"/>
                  <a:pt x="936" y="368"/>
                </a:cubicBezTo>
                <a:cubicBezTo>
                  <a:pt x="936" y="368"/>
                  <a:pt x="936" y="367"/>
                  <a:pt x="935" y="367"/>
                </a:cubicBezTo>
                <a:cubicBezTo>
                  <a:pt x="935" y="367"/>
                  <a:pt x="935" y="367"/>
                  <a:pt x="934" y="367"/>
                </a:cubicBezTo>
                <a:close/>
                <a:moveTo>
                  <a:pt x="859" y="375"/>
                </a:moveTo>
                <a:cubicBezTo>
                  <a:pt x="860" y="374"/>
                  <a:pt x="860" y="373"/>
                  <a:pt x="860" y="372"/>
                </a:cubicBezTo>
                <a:cubicBezTo>
                  <a:pt x="860" y="372"/>
                  <a:pt x="860" y="371"/>
                  <a:pt x="860" y="371"/>
                </a:cubicBezTo>
                <a:cubicBezTo>
                  <a:pt x="860" y="371"/>
                  <a:pt x="860" y="370"/>
                  <a:pt x="860" y="369"/>
                </a:cubicBezTo>
                <a:cubicBezTo>
                  <a:pt x="860" y="369"/>
                  <a:pt x="860" y="369"/>
                  <a:pt x="859" y="369"/>
                </a:cubicBezTo>
                <a:cubicBezTo>
                  <a:pt x="859" y="369"/>
                  <a:pt x="858" y="368"/>
                  <a:pt x="858" y="369"/>
                </a:cubicBezTo>
                <a:cubicBezTo>
                  <a:pt x="858" y="369"/>
                  <a:pt x="858" y="369"/>
                  <a:pt x="858" y="369"/>
                </a:cubicBezTo>
                <a:cubicBezTo>
                  <a:pt x="857" y="369"/>
                  <a:pt x="857" y="369"/>
                  <a:pt x="857" y="369"/>
                </a:cubicBezTo>
                <a:cubicBezTo>
                  <a:pt x="857" y="370"/>
                  <a:pt x="857" y="370"/>
                  <a:pt x="857" y="370"/>
                </a:cubicBezTo>
                <a:cubicBezTo>
                  <a:pt x="856" y="371"/>
                  <a:pt x="856" y="372"/>
                  <a:pt x="856" y="373"/>
                </a:cubicBezTo>
                <a:cubicBezTo>
                  <a:pt x="856" y="373"/>
                  <a:pt x="856" y="374"/>
                  <a:pt x="857" y="375"/>
                </a:cubicBezTo>
                <a:cubicBezTo>
                  <a:pt x="857" y="375"/>
                  <a:pt x="857" y="375"/>
                  <a:pt x="858" y="375"/>
                </a:cubicBezTo>
                <a:cubicBezTo>
                  <a:pt x="858" y="375"/>
                  <a:pt x="858" y="375"/>
                  <a:pt x="859" y="375"/>
                </a:cubicBezTo>
                <a:close/>
                <a:moveTo>
                  <a:pt x="895" y="372"/>
                </a:moveTo>
                <a:cubicBezTo>
                  <a:pt x="894" y="372"/>
                  <a:pt x="894" y="372"/>
                  <a:pt x="894" y="372"/>
                </a:cubicBezTo>
                <a:cubicBezTo>
                  <a:pt x="894" y="372"/>
                  <a:pt x="894" y="373"/>
                  <a:pt x="894" y="373"/>
                </a:cubicBezTo>
                <a:cubicBezTo>
                  <a:pt x="895" y="374"/>
                  <a:pt x="895" y="375"/>
                  <a:pt x="895" y="376"/>
                </a:cubicBezTo>
                <a:cubicBezTo>
                  <a:pt x="895" y="377"/>
                  <a:pt x="895" y="377"/>
                  <a:pt x="894" y="378"/>
                </a:cubicBezTo>
                <a:cubicBezTo>
                  <a:pt x="895" y="377"/>
                  <a:pt x="896" y="377"/>
                  <a:pt x="897" y="378"/>
                </a:cubicBezTo>
                <a:cubicBezTo>
                  <a:pt x="897" y="378"/>
                  <a:pt x="897" y="378"/>
                  <a:pt x="897" y="379"/>
                </a:cubicBezTo>
                <a:cubicBezTo>
                  <a:pt x="898" y="380"/>
                  <a:pt x="897" y="381"/>
                  <a:pt x="896" y="382"/>
                </a:cubicBezTo>
                <a:cubicBezTo>
                  <a:pt x="896" y="382"/>
                  <a:pt x="896" y="382"/>
                  <a:pt x="896" y="382"/>
                </a:cubicBezTo>
                <a:cubicBezTo>
                  <a:pt x="896" y="382"/>
                  <a:pt x="896" y="382"/>
                  <a:pt x="896" y="382"/>
                </a:cubicBezTo>
                <a:cubicBezTo>
                  <a:pt x="896" y="383"/>
                  <a:pt x="896" y="383"/>
                  <a:pt x="896" y="383"/>
                </a:cubicBezTo>
                <a:cubicBezTo>
                  <a:pt x="896" y="383"/>
                  <a:pt x="896" y="383"/>
                  <a:pt x="896" y="383"/>
                </a:cubicBezTo>
                <a:cubicBezTo>
                  <a:pt x="896" y="384"/>
                  <a:pt x="896" y="384"/>
                  <a:pt x="896" y="384"/>
                </a:cubicBezTo>
                <a:cubicBezTo>
                  <a:pt x="897" y="383"/>
                  <a:pt x="899" y="383"/>
                  <a:pt x="899" y="385"/>
                </a:cubicBezTo>
                <a:cubicBezTo>
                  <a:pt x="899" y="386"/>
                  <a:pt x="898" y="387"/>
                  <a:pt x="898" y="387"/>
                </a:cubicBezTo>
                <a:cubicBezTo>
                  <a:pt x="897" y="388"/>
                  <a:pt x="896" y="388"/>
                  <a:pt x="896" y="389"/>
                </a:cubicBezTo>
                <a:cubicBezTo>
                  <a:pt x="895" y="389"/>
                  <a:pt x="895" y="390"/>
                  <a:pt x="894" y="390"/>
                </a:cubicBezTo>
                <a:cubicBezTo>
                  <a:pt x="894" y="390"/>
                  <a:pt x="894" y="390"/>
                  <a:pt x="893" y="390"/>
                </a:cubicBezTo>
                <a:cubicBezTo>
                  <a:pt x="893" y="390"/>
                  <a:pt x="893" y="390"/>
                  <a:pt x="893" y="389"/>
                </a:cubicBezTo>
                <a:cubicBezTo>
                  <a:pt x="893" y="389"/>
                  <a:pt x="893" y="389"/>
                  <a:pt x="893" y="389"/>
                </a:cubicBezTo>
                <a:cubicBezTo>
                  <a:pt x="893" y="389"/>
                  <a:pt x="893" y="389"/>
                  <a:pt x="893" y="389"/>
                </a:cubicBezTo>
                <a:cubicBezTo>
                  <a:pt x="893" y="390"/>
                  <a:pt x="892" y="390"/>
                  <a:pt x="892" y="390"/>
                </a:cubicBezTo>
                <a:cubicBezTo>
                  <a:pt x="891" y="390"/>
                  <a:pt x="890" y="391"/>
                  <a:pt x="890" y="391"/>
                </a:cubicBezTo>
                <a:cubicBezTo>
                  <a:pt x="889" y="392"/>
                  <a:pt x="889" y="393"/>
                  <a:pt x="887" y="393"/>
                </a:cubicBezTo>
                <a:cubicBezTo>
                  <a:pt x="887" y="393"/>
                  <a:pt x="887" y="393"/>
                  <a:pt x="887" y="393"/>
                </a:cubicBezTo>
                <a:cubicBezTo>
                  <a:pt x="887" y="393"/>
                  <a:pt x="886" y="393"/>
                  <a:pt x="886" y="393"/>
                </a:cubicBezTo>
                <a:cubicBezTo>
                  <a:pt x="885" y="393"/>
                  <a:pt x="885" y="393"/>
                  <a:pt x="885" y="393"/>
                </a:cubicBezTo>
                <a:cubicBezTo>
                  <a:pt x="884" y="393"/>
                  <a:pt x="884" y="393"/>
                  <a:pt x="883" y="392"/>
                </a:cubicBezTo>
                <a:cubicBezTo>
                  <a:pt x="883" y="392"/>
                  <a:pt x="882" y="392"/>
                  <a:pt x="882" y="392"/>
                </a:cubicBezTo>
                <a:cubicBezTo>
                  <a:pt x="882" y="391"/>
                  <a:pt x="882" y="391"/>
                  <a:pt x="881" y="391"/>
                </a:cubicBezTo>
                <a:cubicBezTo>
                  <a:pt x="881" y="391"/>
                  <a:pt x="881" y="391"/>
                  <a:pt x="880" y="390"/>
                </a:cubicBezTo>
                <a:cubicBezTo>
                  <a:pt x="880" y="391"/>
                  <a:pt x="880" y="391"/>
                  <a:pt x="880" y="391"/>
                </a:cubicBezTo>
                <a:cubicBezTo>
                  <a:pt x="879" y="391"/>
                  <a:pt x="878" y="391"/>
                  <a:pt x="878" y="390"/>
                </a:cubicBezTo>
                <a:cubicBezTo>
                  <a:pt x="878" y="390"/>
                  <a:pt x="878" y="390"/>
                  <a:pt x="878" y="390"/>
                </a:cubicBezTo>
                <a:cubicBezTo>
                  <a:pt x="878" y="389"/>
                  <a:pt x="877" y="389"/>
                  <a:pt x="877" y="389"/>
                </a:cubicBezTo>
                <a:cubicBezTo>
                  <a:pt x="877" y="388"/>
                  <a:pt x="876" y="388"/>
                  <a:pt x="876" y="387"/>
                </a:cubicBezTo>
                <a:cubicBezTo>
                  <a:pt x="876" y="387"/>
                  <a:pt x="876" y="387"/>
                  <a:pt x="875" y="387"/>
                </a:cubicBezTo>
                <a:cubicBezTo>
                  <a:pt x="875" y="387"/>
                  <a:pt x="875" y="386"/>
                  <a:pt x="874" y="386"/>
                </a:cubicBezTo>
                <a:cubicBezTo>
                  <a:pt x="874" y="386"/>
                  <a:pt x="873" y="386"/>
                  <a:pt x="873" y="385"/>
                </a:cubicBezTo>
                <a:cubicBezTo>
                  <a:pt x="873" y="385"/>
                  <a:pt x="873" y="385"/>
                  <a:pt x="873" y="385"/>
                </a:cubicBezTo>
                <a:cubicBezTo>
                  <a:pt x="872" y="384"/>
                  <a:pt x="872" y="384"/>
                  <a:pt x="872" y="384"/>
                </a:cubicBezTo>
                <a:cubicBezTo>
                  <a:pt x="872" y="384"/>
                  <a:pt x="872" y="383"/>
                  <a:pt x="872" y="383"/>
                </a:cubicBezTo>
                <a:cubicBezTo>
                  <a:pt x="872" y="383"/>
                  <a:pt x="872" y="383"/>
                  <a:pt x="872" y="383"/>
                </a:cubicBezTo>
                <a:cubicBezTo>
                  <a:pt x="871" y="383"/>
                  <a:pt x="871" y="383"/>
                  <a:pt x="871" y="383"/>
                </a:cubicBezTo>
                <a:cubicBezTo>
                  <a:pt x="870" y="383"/>
                  <a:pt x="870" y="383"/>
                  <a:pt x="870" y="383"/>
                </a:cubicBezTo>
                <a:cubicBezTo>
                  <a:pt x="869" y="382"/>
                  <a:pt x="869" y="382"/>
                  <a:pt x="868" y="381"/>
                </a:cubicBezTo>
                <a:cubicBezTo>
                  <a:pt x="868" y="381"/>
                  <a:pt x="868" y="380"/>
                  <a:pt x="868" y="380"/>
                </a:cubicBezTo>
                <a:cubicBezTo>
                  <a:pt x="868" y="380"/>
                  <a:pt x="868" y="380"/>
                  <a:pt x="868" y="379"/>
                </a:cubicBezTo>
                <a:cubicBezTo>
                  <a:pt x="867" y="380"/>
                  <a:pt x="866" y="381"/>
                  <a:pt x="866" y="381"/>
                </a:cubicBezTo>
                <a:cubicBezTo>
                  <a:pt x="866" y="381"/>
                  <a:pt x="866" y="381"/>
                  <a:pt x="865" y="381"/>
                </a:cubicBezTo>
                <a:cubicBezTo>
                  <a:pt x="865" y="381"/>
                  <a:pt x="864" y="381"/>
                  <a:pt x="864" y="380"/>
                </a:cubicBezTo>
                <a:cubicBezTo>
                  <a:pt x="864" y="379"/>
                  <a:pt x="864" y="379"/>
                  <a:pt x="863" y="379"/>
                </a:cubicBezTo>
                <a:cubicBezTo>
                  <a:pt x="863" y="379"/>
                  <a:pt x="862" y="378"/>
                  <a:pt x="862" y="378"/>
                </a:cubicBezTo>
                <a:cubicBezTo>
                  <a:pt x="861" y="377"/>
                  <a:pt x="861" y="376"/>
                  <a:pt x="861" y="376"/>
                </a:cubicBezTo>
                <a:cubicBezTo>
                  <a:pt x="861" y="375"/>
                  <a:pt x="862" y="374"/>
                  <a:pt x="862" y="374"/>
                </a:cubicBezTo>
                <a:cubicBezTo>
                  <a:pt x="862" y="374"/>
                  <a:pt x="862" y="374"/>
                  <a:pt x="863" y="374"/>
                </a:cubicBezTo>
                <a:cubicBezTo>
                  <a:pt x="863" y="374"/>
                  <a:pt x="864" y="373"/>
                  <a:pt x="864" y="373"/>
                </a:cubicBezTo>
                <a:cubicBezTo>
                  <a:pt x="865" y="373"/>
                  <a:pt x="865" y="373"/>
                  <a:pt x="865" y="373"/>
                </a:cubicBezTo>
                <a:cubicBezTo>
                  <a:pt x="865" y="373"/>
                  <a:pt x="866" y="373"/>
                  <a:pt x="866" y="373"/>
                </a:cubicBezTo>
                <a:cubicBezTo>
                  <a:pt x="867" y="372"/>
                  <a:pt x="867" y="372"/>
                  <a:pt x="868" y="372"/>
                </a:cubicBezTo>
                <a:cubicBezTo>
                  <a:pt x="868" y="372"/>
                  <a:pt x="868" y="372"/>
                  <a:pt x="868" y="372"/>
                </a:cubicBezTo>
                <a:cubicBezTo>
                  <a:pt x="868" y="372"/>
                  <a:pt x="869" y="372"/>
                  <a:pt x="870" y="372"/>
                </a:cubicBezTo>
                <a:cubicBezTo>
                  <a:pt x="871" y="372"/>
                  <a:pt x="871" y="372"/>
                  <a:pt x="872" y="372"/>
                </a:cubicBezTo>
                <a:cubicBezTo>
                  <a:pt x="872" y="372"/>
                  <a:pt x="872" y="372"/>
                  <a:pt x="872" y="372"/>
                </a:cubicBezTo>
                <a:cubicBezTo>
                  <a:pt x="872" y="372"/>
                  <a:pt x="872" y="372"/>
                  <a:pt x="872" y="372"/>
                </a:cubicBezTo>
                <a:cubicBezTo>
                  <a:pt x="872" y="371"/>
                  <a:pt x="874" y="370"/>
                  <a:pt x="874" y="370"/>
                </a:cubicBezTo>
                <a:cubicBezTo>
                  <a:pt x="874" y="370"/>
                  <a:pt x="875" y="370"/>
                  <a:pt x="875" y="370"/>
                </a:cubicBezTo>
                <a:cubicBezTo>
                  <a:pt x="875" y="370"/>
                  <a:pt x="875" y="369"/>
                  <a:pt x="875" y="369"/>
                </a:cubicBezTo>
                <a:cubicBezTo>
                  <a:pt x="875" y="369"/>
                  <a:pt x="875" y="369"/>
                  <a:pt x="875" y="369"/>
                </a:cubicBezTo>
                <a:cubicBezTo>
                  <a:pt x="875" y="369"/>
                  <a:pt x="875" y="368"/>
                  <a:pt x="875" y="368"/>
                </a:cubicBezTo>
                <a:cubicBezTo>
                  <a:pt x="874" y="367"/>
                  <a:pt x="875" y="366"/>
                  <a:pt x="875" y="366"/>
                </a:cubicBezTo>
                <a:cubicBezTo>
                  <a:pt x="875" y="366"/>
                  <a:pt x="875" y="366"/>
                  <a:pt x="875" y="366"/>
                </a:cubicBezTo>
                <a:cubicBezTo>
                  <a:pt x="875" y="365"/>
                  <a:pt x="876" y="365"/>
                  <a:pt x="876" y="365"/>
                </a:cubicBezTo>
                <a:cubicBezTo>
                  <a:pt x="876" y="364"/>
                  <a:pt x="876" y="364"/>
                  <a:pt x="877" y="364"/>
                </a:cubicBezTo>
                <a:cubicBezTo>
                  <a:pt x="877" y="364"/>
                  <a:pt x="877" y="364"/>
                  <a:pt x="877" y="364"/>
                </a:cubicBezTo>
                <a:cubicBezTo>
                  <a:pt x="877" y="364"/>
                  <a:pt x="878" y="364"/>
                  <a:pt x="878" y="364"/>
                </a:cubicBezTo>
                <a:cubicBezTo>
                  <a:pt x="878" y="364"/>
                  <a:pt x="878" y="364"/>
                  <a:pt x="878" y="363"/>
                </a:cubicBezTo>
                <a:cubicBezTo>
                  <a:pt x="879" y="363"/>
                  <a:pt x="879" y="362"/>
                  <a:pt x="879" y="362"/>
                </a:cubicBezTo>
                <a:cubicBezTo>
                  <a:pt x="879" y="362"/>
                  <a:pt x="880" y="362"/>
                  <a:pt x="880" y="361"/>
                </a:cubicBezTo>
                <a:cubicBezTo>
                  <a:pt x="880" y="361"/>
                  <a:pt x="880" y="360"/>
                  <a:pt x="881" y="359"/>
                </a:cubicBezTo>
                <a:cubicBezTo>
                  <a:pt x="881" y="359"/>
                  <a:pt x="882" y="359"/>
                  <a:pt x="883" y="358"/>
                </a:cubicBezTo>
                <a:cubicBezTo>
                  <a:pt x="883" y="358"/>
                  <a:pt x="883" y="358"/>
                  <a:pt x="883" y="358"/>
                </a:cubicBezTo>
                <a:cubicBezTo>
                  <a:pt x="884" y="358"/>
                  <a:pt x="884" y="358"/>
                  <a:pt x="884" y="358"/>
                </a:cubicBezTo>
                <a:cubicBezTo>
                  <a:pt x="884" y="357"/>
                  <a:pt x="885" y="357"/>
                  <a:pt x="885" y="357"/>
                </a:cubicBezTo>
                <a:cubicBezTo>
                  <a:pt x="886" y="357"/>
                  <a:pt x="887" y="357"/>
                  <a:pt x="887" y="358"/>
                </a:cubicBezTo>
                <a:cubicBezTo>
                  <a:pt x="887" y="359"/>
                  <a:pt x="887" y="359"/>
                  <a:pt x="887" y="360"/>
                </a:cubicBezTo>
                <a:cubicBezTo>
                  <a:pt x="887" y="360"/>
                  <a:pt x="887" y="360"/>
                  <a:pt x="887" y="360"/>
                </a:cubicBezTo>
                <a:cubicBezTo>
                  <a:pt x="887" y="361"/>
                  <a:pt x="887" y="361"/>
                  <a:pt x="887" y="361"/>
                </a:cubicBezTo>
                <a:cubicBezTo>
                  <a:pt x="887" y="361"/>
                  <a:pt x="888" y="362"/>
                  <a:pt x="888" y="363"/>
                </a:cubicBezTo>
                <a:cubicBezTo>
                  <a:pt x="888" y="364"/>
                  <a:pt x="888" y="364"/>
                  <a:pt x="887" y="364"/>
                </a:cubicBezTo>
                <a:cubicBezTo>
                  <a:pt x="888" y="364"/>
                  <a:pt x="888" y="364"/>
                  <a:pt x="888" y="364"/>
                </a:cubicBezTo>
                <a:cubicBezTo>
                  <a:pt x="888" y="364"/>
                  <a:pt x="889" y="364"/>
                  <a:pt x="890" y="365"/>
                </a:cubicBezTo>
                <a:cubicBezTo>
                  <a:pt x="890" y="365"/>
                  <a:pt x="890" y="366"/>
                  <a:pt x="890" y="366"/>
                </a:cubicBezTo>
                <a:cubicBezTo>
                  <a:pt x="890" y="366"/>
                  <a:pt x="890" y="366"/>
                  <a:pt x="890" y="367"/>
                </a:cubicBezTo>
                <a:cubicBezTo>
                  <a:pt x="891" y="367"/>
                  <a:pt x="891" y="367"/>
                  <a:pt x="892" y="367"/>
                </a:cubicBezTo>
                <a:cubicBezTo>
                  <a:pt x="892" y="368"/>
                  <a:pt x="893" y="368"/>
                  <a:pt x="893" y="369"/>
                </a:cubicBezTo>
                <a:cubicBezTo>
                  <a:pt x="893" y="368"/>
                  <a:pt x="893" y="368"/>
                  <a:pt x="893" y="368"/>
                </a:cubicBezTo>
                <a:cubicBezTo>
                  <a:pt x="893" y="367"/>
                  <a:pt x="894" y="367"/>
                  <a:pt x="894" y="367"/>
                </a:cubicBezTo>
                <a:cubicBezTo>
                  <a:pt x="895" y="367"/>
                  <a:pt x="895" y="367"/>
                  <a:pt x="895" y="367"/>
                </a:cubicBezTo>
                <a:cubicBezTo>
                  <a:pt x="895" y="367"/>
                  <a:pt x="895" y="367"/>
                  <a:pt x="895" y="367"/>
                </a:cubicBezTo>
                <a:cubicBezTo>
                  <a:pt x="896" y="367"/>
                  <a:pt x="896" y="368"/>
                  <a:pt x="896" y="368"/>
                </a:cubicBezTo>
                <a:cubicBezTo>
                  <a:pt x="896" y="368"/>
                  <a:pt x="896" y="369"/>
                  <a:pt x="896" y="369"/>
                </a:cubicBezTo>
                <a:cubicBezTo>
                  <a:pt x="896" y="369"/>
                  <a:pt x="896" y="369"/>
                  <a:pt x="896" y="369"/>
                </a:cubicBezTo>
                <a:cubicBezTo>
                  <a:pt x="897" y="368"/>
                  <a:pt x="899" y="368"/>
                  <a:pt x="900" y="368"/>
                </a:cubicBezTo>
                <a:cubicBezTo>
                  <a:pt x="901" y="368"/>
                  <a:pt x="902" y="368"/>
                  <a:pt x="902" y="369"/>
                </a:cubicBezTo>
                <a:cubicBezTo>
                  <a:pt x="903" y="370"/>
                  <a:pt x="903" y="371"/>
                  <a:pt x="902" y="372"/>
                </a:cubicBezTo>
                <a:cubicBezTo>
                  <a:pt x="902" y="372"/>
                  <a:pt x="902" y="372"/>
                  <a:pt x="902" y="372"/>
                </a:cubicBezTo>
                <a:cubicBezTo>
                  <a:pt x="902" y="372"/>
                  <a:pt x="902" y="372"/>
                  <a:pt x="902" y="372"/>
                </a:cubicBezTo>
                <a:cubicBezTo>
                  <a:pt x="902" y="373"/>
                  <a:pt x="902" y="373"/>
                  <a:pt x="902" y="373"/>
                </a:cubicBezTo>
                <a:cubicBezTo>
                  <a:pt x="901" y="374"/>
                  <a:pt x="901" y="375"/>
                  <a:pt x="900" y="375"/>
                </a:cubicBezTo>
                <a:cubicBezTo>
                  <a:pt x="899" y="375"/>
                  <a:pt x="898" y="375"/>
                  <a:pt x="898" y="375"/>
                </a:cubicBezTo>
                <a:cubicBezTo>
                  <a:pt x="898" y="374"/>
                  <a:pt x="898" y="374"/>
                  <a:pt x="898" y="374"/>
                </a:cubicBezTo>
                <a:cubicBezTo>
                  <a:pt x="898" y="374"/>
                  <a:pt x="897" y="374"/>
                  <a:pt x="897" y="374"/>
                </a:cubicBezTo>
                <a:cubicBezTo>
                  <a:pt x="896" y="374"/>
                  <a:pt x="895" y="373"/>
                  <a:pt x="895" y="372"/>
                </a:cubicBezTo>
                <a:cubicBezTo>
                  <a:pt x="895" y="372"/>
                  <a:pt x="895" y="372"/>
                  <a:pt x="895" y="372"/>
                </a:cubicBezTo>
                <a:close/>
                <a:moveTo>
                  <a:pt x="887" y="392"/>
                </a:moveTo>
                <a:cubicBezTo>
                  <a:pt x="887" y="392"/>
                  <a:pt x="887" y="392"/>
                  <a:pt x="887" y="392"/>
                </a:cubicBezTo>
                <a:cubicBezTo>
                  <a:pt x="887" y="392"/>
                  <a:pt x="887" y="392"/>
                  <a:pt x="887" y="392"/>
                </a:cubicBezTo>
                <a:close/>
                <a:moveTo>
                  <a:pt x="866" y="1259"/>
                </a:moveTo>
                <a:cubicBezTo>
                  <a:pt x="866" y="1260"/>
                  <a:pt x="866" y="1260"/>
                  <a:pt x="866" y="1261"/>
                </a:cubicBezTo>
                <a:cubicBezTo>
                  <a:pt x="866" y="1261"/>
                  <a:pt x="866" y="1262"/>
                  <a:pt x="865" y="1263"/>
                </a:cubicBezTo>
                <a:cubicBezTo>
                  <a:pt x="865" y="1264"/>
                  <a:pt x="864" y="1264"/>
                  <a:pt x="863" y="1264"/>
                </a:cubicBezTo>
                <a:cubicBezTo>
                  <a:pt x="863" y="1264"/>
                  <a:pt x="863" y="1264"/>
                  <a:pt x="863" y="1264"/>
                </a:cubicBezTo>
                <a:cubicBezTo>
                  <a:pt x="862" y="1264"/>
                  <a:pt x="862" y="1264"/>
                  <a:pt x="861" y="1264"/>
                </a:cubicBezTo>
                <a:cubicBezTo>
                  <a:pt x="861" y="1263"/>
                  <a:pt x="861" y="1263"/>
                  <a:pt x="861" y="1262"/>
                </a:cubicBezTo>
                <a:cubicBezTo>
                  <a:pt x="860" y="1260"/>
                  <a:pt x="862" y="1259"/>
                  <a:pt x="863" y="1259"/>
                </a:cubicBezTo>
                <a:cubicBezTo>
                  <a:pt x="863" y="1258"/>
                  <a:pt x="864" y="1258"/>
                  <a:pt x="864" y="1258"/>
                </a:cubicBezTo>
                <a:cubicBezTo>
                  <a:pt x="864" y="1258"/>
                  <a:pt x="864" y="1258"/>
                  <a:pt x="864" y="1258"/>
                </a:cubicBezTo>
                <a:cubicBezTo>
                  <a:pt x="865" y="1258"/>
                  <a:pt x="865" y="1259"/>
                  <a:pt x="866" y="1259"/>
                </a:cubicBezTo>
                <a:close/>
                <a:moveTo>
                  <a:pt x="863" y="1263"/>
                </a:moveTo>
                <a:cubicBezTo>
                  <a:pt x="863" y="1263"/>
                  <a:pt x="863" y="1263"/>
                  <a:pt x="863" y="1263"/>
                </a:cubicBezTo>
                <a:cubicBezTo>
                  <a:pt x="863" y="1263"/>
                  <a:pt x="863" y="1263"/>
                  <a:pt x="863" y="1263"/>
                </a:cubicBezTo>
                <a:close/>
                <a:moveTo>
                  <a:pt x="1128" y="1750"/>
                </a:moveTo>
                <a:cubicBezTo>
                  <a:pt x="1128" y="1750"/>
                  <a:pt x="1128" y="1749"/>
                  <a:pt x="1127" y="1749"/>
                </a:cubicBezTo>
                <a:cubicBezTo>
                  <a:pt x="1127" y="1749"/>
                  <a:pt x="1127" y="1749"/>
                  <a:pt x="1127" y="1749"/>
                </a:cubicBezTo>
                <a:cubicBezTo>
                  <a:pt x="1126" y="1749"/>
                  <a:pt x="1126" y="1749"/>
                  <a:pt x="1126" y="1750"/>
                </a:cubicBezTo>
                <a:cubicBezTo>
                  <a:pt x="1125" y="1750"/>
                  <a:pt x="1125" y="1750"/>
                  <a:pt x="1125" y="1751"/>
                </a:cubicBezTo>
                <a:cubicBezTo>
                  <a:pt x="1125" y="1752"/>
                  <a:pt x="1126" y="1752"/>
                  <a:pt x="1127" y="1752"/>
                </a:cubicBezTo>
                <a:cubicBezTo>
                  <a:pt x="1127" y="1752"/>
                  <a:pt x="1127" y="1752"/>
                  <a:pt x="1127" y="1752"/>
                </a:cubicBezTo>
                <a:cubicBezTo>
                  <a:pt x="1128" y="1752"/>
                  <a:pt x="1128" y="1752"/>
                  <a:pt x="1128" y="1751"/>
                </a:cubicBezTo>
                <a:cubicBezTo>
                  <a:pt x="1128" y="1751"/>
                  <a:pt x="1128" y="1751"/>
                  <a:pt x="1128" y="1751"/>
                </a:cubicBezTo>
                <a:cubicBezTo>
                  <a:pt x="1128" y="1750"/>
                  <a:pt x="1128" y="1750"/>
                  <a:pt x="1128" y="1750"/>
                </a:cubicBezTo>
                <a:close/>
                <a:moveTo>
                  <a:pt x="1192" y="1766"/>
                </a:moveTo>
                <a:cubicBezTo>
                  <a:pt x="1192" y="1766"/>
                  <a:pt x="1191" y="1766"/>
                  <a:pt x="1191" y="1767"/>
                </a:cubicBezTo>
                <a:cubicBezTo>
                  <a:pt x="1191" y="1767"/>
                  <a:pt x="1190" y="1768"/>
                  <a:pt x="1190" y="1769"/>
                </a:cubicBezTo>
                <a:cubicBezTo>
                  <a:pt x="1190" y="1769"/>
                  <a:pt x="1190" y="1769"/>
                  <a:pt x="1190" y="1769"/>
                </a:cubicBezTo>
                <a:cubicBezTo>
                  <a:pt x="1189" y="1769"/>
                  <a:pt x="1188" y="1770"/>
                  <a:pt x="1188" y="1771"/>
                </a:cubicBezTo>
                <a:cubicBezTo>
                  <a:pt x="1188" y="1772"/>
                  <a:pt x="1189" y="1772"/>
                  <a:pt x="1190" y="1772"/>
                </a:cubicBezTo>
                <a:cubicBezTo>
                  <a:pt x="1190" y="1772"/>
                  <a:pt x="1191" y="1772"/>
                  <a:pt x="1191" y="1772"/>
                </a:cubicBezTo>
                <a:cubicBezTo>
                  <a:pt x="1191" y="1771"/>
                  <a:pt x="1191" y="1771"/>
                  <a:pt x="1191" y="1771"/>
                </a:cubicBezTo>
                <a:cubicBezTo>
                  <a:pt x="1191" y="1771"/>
                  <a:pt x="1192" y="1771"/>
                  <a:pt x="1192" y="1771"/>
                </a:cubicBezTo>
                <a:cubicBezTo>
                  <a:pt x="1192" y="1771"/>
                  <a:pt x="1192" y="1771"/>
                  <a:pt x="1192" y="1771"/>
                </a:cubicBezTo>
                <a:cubicBezTo>
                  <a:pt x="1192" y="1771"/>
                  <a:pt x="1192" y="1771"/>
                  <a:pt x="1192" y="1771"/>
                </a:cubicBezTo>
                <a:cubicBezTo>
                  <a:pt x="1193" y="1771"/>
                  <a:pt x="1194" y="1770"/>
                  <a:pt x="1194" y="1770"/>
                </a:cubicBezTo>
                <a:cubicBezTo>
                  <a:pt x="1194" y="1769"/>
                  <a:pt x="1194" y="1769"/>
                  <a:pt x="1194" y="1768"/>
                </a:cubicBezTo>
                <a:cubicBezTo>
                  <a:pt x="1194" y="1768"/>
                  <a:pt x="1194" y="1768"/>
                  <a:pt x="1194" y="1768"/>
                </a:cubicBezTo>
                <a:cubicBezTo>
                  <a:pt x="1194" y="1767"/>
                  <a:pt x="1193" y="1766"/>
                  <a:pt x="1192" y="1766"/>
                </a:cubicBezTo>
                <a:close/>
                <a:moveTo>
                  <a:pt x="857" y="1257"/>
                </a:moveTo>
                <a:cubicBezTo>
                  <a:pt x="856" y="1257"/>
                  <a:pt x="856" y="1257"/>
                  <a:pt x="855" y="1258"/>
                </a:cubicBezTo>
                <a:cubicBezTo>
                  <a:pt x="855" y="1258"/>
                  <a:pt x="855" y="1258"/>
                  <a:pt x="855" y="1259"/>
                </a:cubicBezTo>
                <a:cubicBezTo>
                  <a:pt x="855" y="1260"/>
                  <a:pt x="855" y="1260"/>
                  <a:pt x="856" y="1261"/>
                </a:cubicBezTo>
                <a:cubicBezTo>
                  <a:pt x="856" y="1261"/>
                  <a:pt x="856" y="1261"/>
                  <a:pt x="856" y="1261"/>
                </a:cubicBezTo>
                <a:cubicBezTo>
                  <a:pt x="856" y="1261"/>
                  <a:pt x="857" y="1262"/>
                  <a:pt x="858" y="1262"/>
                </a:cubicBezTo>
                <a:cubicBezTo>
                  <a:pt x="858" y="1262"/>
                  <a:pt x="858" y="1262"/>
                  <a:pt x="858" y="1262"/>
                </a:cubicBezTo>
                <a:cubicBezTo>
                  <a:pt x="858" y="1262"/>
                  <a:pt x="859" y="1262"/>
                  <a:pt x="859" y="1261"/>
                </a:cubicBezTo>
                <a:cubicBezTo>
                  <a:pt x="859" y="1261"/>
                  <a:pt x="860" y="1261"/>
                  <a:pt x="860" y="1260"/>
                </a:cubicBezTo>
                <a:cubicBezTo>
                  <a:pt x="860" y="1260"/>
                  <a:pt x="860" y="1259"/>
                  <a:pt x="859" y="1259"/>
                </a:cubicBezTo>
                <a:cubicBezTo>
                  <a:pt x="859" y="1258"/>
                  <a:pt x="858" y="1257"/>
                  <a:pt x="857" y="1257"/>
                </a:cubicBezTo>
                <a:close/>
                <a:moveTo>
                  <a:pt x="853" y="1259"/>
                </a:moveTo>
                <a:cubicBezTo>
                  <a:pt x="853" y="1260"/>
                  <a:pt x="853" y="1262"/>
                  <a:pt x="853" y="1263"/>
                </a:cubicBezTo>
                <a:cubicBezTo>
                  <a:pt x="852" y="1264"/>
                  <a:pt x="851" y="1265"/>
                  <a:pt x="849" y="1265"/>
                </a:cubicBezTo>
                <a:cubicBezTo>
                  <a:pt x="849" y="1265"/>
                  <a:pt x="849" y="1265"/>
                  <a:pt x="849" y="1265"/>
                </a:cubicBezTo>
                <a:cubicBezTo>
                  <a:pt x="848" y="1265"/>
                  <a:pt x="848" y="1265"/>
                  <a:pt x="847" y="1265"/>
                </a:cubicBezTo>
                <a:cubicBezTo>
                  <a:pt x="846" y="1264"/>
                  <a:pt x="846" y="1264"/>
                  <a:pt x="845" y="1263"/>
                </a:cubicBezTo>
                <a:cubicBezTo>
                  <a:pt x="845" y="1262"/>
                  <a:pt x="845" y="1262"/>
                  <a:pt x="846" y="1261"/>
                </a:cubicBezTo>
                <a:cubicBezTo>
                  <a:pt x="846" y="1261"/>
                  <a:pt x="846" y="1261"/>
                  <a:pt x="846" y="1261"/>
                </a:cubicBezTo>
                <a:cubicBezTo>
                  <a:pt x="845" y="1261"/>
                  <a:pt x="845" y="1261"/>
                  <a:pt x="845" y="1261"/>
                </a:cubicBezTo>
                <a:cubicBezTo>
                  <a:pt x="845" y="1261"/>
                  <a:pt x="845" y="1261"/>
                  <a:pt x="845" y="1261"/>
                </a:cubicBezTo>
                <a:cubicBezTo>
                  <a:pt x="844" y="1261"/>
                  <a:pt x="844" y="1261"/>
                  <a:pt x="844" y="1261"/>
                </a:cubicBezTo>
                <a:cubicBezTo>
                  <a:pt x="843" y="1261"/>
                  <a:pt x="842" y="1260"/>
                  <a:pt x="842" y="1259"/>
                </a:cubicBezTo>
                <a:cubicBezTo>
                  <a:pt x="842" y="1258"/>
                  <a:pt x="843" y="1257"/>
                  <a:pt x="844" y="1257"/>
                </a:cubicBezTo>
                <a:cubicBezTo>
                  <a:pt x="844" y="1257"/>
                  <a:pt x="844" y="1257"/>
                  <a:pt x="844" y="1257"/>
                </a:cubicBezTo>
                <a:cubicBezTo>
                  <a:pt x="845" y="1257"/>
                  <a:pt x="845" y="1257"/>
                  <a:pt x="846" y="1257"/>
                </a:cubicBezTo>
                <a:cubicBezTo>
                  <a:pt x="845" y="1255"/>
                  <a:pt x="844" y="1253"/>
                  <a:pt x="845" y="1252"/>
                </a:cubicBezTo>
                <a:cubicBezTo>
                  <a:pt x="845" y="1251"/>
                  <a:pt x="846" y="1251"/>
                  <a:pt x="847" y="1251"/>
                </a:cubicBezTo>
                <a:cubicBezTo>
                  <a:pt x="847" y="1251"/>
                  <a:pt x="848" y="1251"/>
                  <a:pt x="848" y="1251"/>
                </a:cubicBezTo>
                <a:cubicBezTo>
                  <a:pt x="850" y="1252"/>
                  <a:pt x="851" y="1255"/>
                  <a:pt x="851" y="1255"/>
                </a:cubicBezTo>
                <a:cubicBezTo>
                  <a:pt x="851" y="1256"/>
                  <a:pt x="851" y="1256"/>
                  <a:pt x="851" y="1256"/>
                </a:cubicBezTo>
                <a:cubicBezTo>
                  <a:pt x="851" y="1256"/>
                  <a:pt x="851" y="1257"/>
                  <a:pt x="851" y="1257"/>
                </a:cubicBezTo>
                <a:cubicBezTo>
                  <a:pt x="852" y="1257"/>
                  <a:pt x="852" y="1258"/>
                  <a:pt x="852" y="1258"/>
                </a:cubicBezTo>
                <a:cubicBezTo>
                  <a:pt x="852" y="1258"/>
                  <a:pt x="852" y="1259"/>
                  <a:pt x="853" y="1259"/>
                </a:cubicBezTo>
                <a:close/>
                <a:moveTo>
                  <a:pt x="849" y="1264"/>
                </a:moveTo>
                <a:cubicBezTo>
                  <a:pt x="849" y="1264"/>
                  <a:pt x="849" y="1264"/>
                  <a:pt x="849" y="1264"/>
                </a:cubicBezTo>
                <a:cubicBezTo>
                  <a:pt x="849" y="1264"/>
                  <a:pt x="849" y="1264"/>
                  <a:pt x="849" y="1264"/>
                </a:cubicBezTo>
                <a:close/>
                <a:moveTo>
                  <a:pt x="1101" y="1137"/>
                </a:moveTo>
                <a:cubicBezTo>
                  <a:pt x="1100" y="1137"/>
                  <a:pt x="1100" y="1137"/>
                  <a:pt x="1100" y="1137"/>
                </a:cubicBezTo>
                <a:cubicBezTo>
                  <a:pt x="1099" y="1138"/>
                  <a:pt x="1099" y="1138"/>
                  <a:pt x="1099" y="1138"/>
                </a:cubicBezTo>
                <a:cubicBezTo>
                  <a:pt x="1098" y="1138"/>
                  <a:pt x="1097" y="1138"/>
                  <a:pt x="1096" y="1138"/>
                </a:cubicBezTo>
                <a:cubicBezTo>
                  <a:pt x="1095" y="1138"/>
                  <a:pt x="1094" y="1139"/>
                  <a:pt x="1094" y="1140"/>
                </a:cubicBezTo>
                <a:cubicBezTo>
                  <a:pt x="1094" y="1141"/>
                  <a:pt x="1094" y="1141"/>
                  <a:pt x="1095" y="1142"/>
                </a:cubicBezTo>
                <a:cubicBezTo>
                  <a:pt x="1095" y="1142"/>
                  <a:pt x="1096" y="1142"/>
                  <a:pt x="1096" y="1142"/>
                </a:cubicBezTo>
                <a:cubicBezTo>
                  <a:pt x="1097" y="1142"/>
                  <a:pt x="1098" y="1142"/>
                  <a:pt x="1099" y="1142"/>
                </a:cubicBezTo>
                <a:cubicBezTo>
                  <a:pt x="1099" y="1142"/>
                  <a:pt x="1099" y="1142"/>
                  <a:pt x="1099" y="1142"/>
                </a:cubicBezTo>
                <a:cubicBezTo>
                  <a:pt x="1101" y="1141"/>
                  <a:pt x="1102" y="1140"/>
                  <a:pt x="1102" y="1139"/>
                </a:cubicBezTo>
                <a:cubicBezTo>
                  <a:pt x="1102" y="1138"/>
                  <a:pt x="1102" y="1138"/>
                  <a:pt x="1102" y="1138"/>
                </a:cubicBezTo>
                <a:cubicBezTo>
                  <a:pt x="1102" y="1138"/>
                  <a:pt x="1102" y="1138"/>
                  <a:pt x="1102" y="1137"/>
                </a:cubicBezTo>
                <a:cubicBezTo>
                  <a:pt x="1102" y="1137"/>
                  <a:pt x="1101" y="1137"/>
                  <a:pt x="1101" y="1137"/>
                </a:cubicBezTo>
                <a:close/>
                <a:moveTo>
                  <a:pt x="1096" y="1631"/>
                </a:moveTo>
                <a:cubicBezTo>
                  <a:pt x="1097" y="1631"/>
                  <a:pt x="1097" y="1631"/>
                  <a:pt x="1097" y="1631"/>
                </a:cubicBezTo>
                <a:cubicBezTo>
                  <a:pt x="1098" y="1631"/>
                  <a:pt x="1098" y="1630"/>
                  <a:pt x="1098" y="1630"/>
                </a:cubicBezTo>
                <a:cubicBezTo>
                  <a:pt x="1098" y="1629"/>
                  <a:pt x="1097" y="1629"/>
                  <a:pt x="1097" y="1628"/>
                </a:cubicBezTo>
                <a:cubicBezTo>
                  <a:pt x="1096" y="1628"/>
                  <a:pt x="1096" y="1628"/>
                  <a:pt x="1095" y="1628"/>
                </a:cubicBezTo>
                <a:cubicBezTo>
                  <a:pt x="1094" y="1628"/>
                  <a:pt x="1094" y="1629"/>
                  <a:pt x="1094" y="1630"/>
                </a:cubicBezTo>
                <a:cubicBezTo>
                  <a:pt x="1094" y="1630"/>
                  <a:pt x="1094" y="1631"/>
                  <a:pt x="1095" y="1631"/>
                </a:cubicBezTo>
                <a:cubicBezTo>
                  <a:pt x="1095" y="1631"/>
                  <a:pt x="1096" y="1631"/>
                  <a:pt x="1096" y="1631"/>
                </a:cubicBezTo>
                <a:cubicBezTo>
                  <a:pt x="1096" y="1631"/>
                  <a:pt x="1096" y="1631"/>
                  <a:pt x="1096" y="1631"/>
                </a:cubicBezTo>
                <a:close/>
                <a:moveTo>
                  <a:pt x="1056" y="1132"/>
                </a:moveTo>
                <a:cubicBezTo>
                  <a:pt x="1056" y="1132"/>
                  <a:pt x="1056" y="1132"/>
                  <a:pt x="1056" y="1132"/>
                </a:cubicBezTo>
                <a:cubicBezTo>
                  <a:pt x="1056" y="1132"/>
                  <a:pt x="1056" y="1132"/>
                  <a:pt x="1056" y="1132"/>
                </a:cubicBezTo>
                <a:cubicBezTo>
                  <a:pt x="1056" y="1132"/>
                  <a:pt x="1056" y="1132"/>
                  <a:pt x="1056" y="1132"/>
                </a:cubicBezTo>
                <a:cubicBezTo>
                  <a:pt x="1056" y="1133"/>
                  <a:pt x="1057" y="1133"/>
                  <a:pt x="1057" y="1133"/>
                </a:cubicBezTo>
                <a:cubicBezTo>
                  <a:pt x="1057" y="1133"/>
                  <a:pt x="1057" y="1133"/>
                  <a:pt x="1057" y="1133"/>
                </a:cubicBezTo>
                <a:cubicBezTo>
                  <a:pt x="1057" y="1133"/>
                  <a:pt x="1058" y="1133"/>
                  <a:pt x="1058" y="1133"/>
                </a:cubicBezTo>
                <a:cubicBezTo>
                  <a:pt x="1058" y="1133"/>
                  <a:pt x="1058" y="1133"/>
                  <a:pt x="1058" y="1133"/>
                </a:cubicBezTo>
                <a:cubicBezTo>
                  <a:pt x="1059" y="1133"/>
                  <a:pt x="1060" y="1133"/>
                  <a:pt x="1060" y="1132"/>
                </a:cubicBezTo>
                <a:cubicBezTo>
                  <a:pt x="1060" y="1131"/>
                  <a:pt x="1059" y="1131"/>
                  <a:pt x="1059" y="1131"/>
                </a:cubicBezTo>
                <a:cubicBezTo>
                  <a:pt x="1059" y="1131"/>
                  <a:pt x="1059" y="1131"/>
                  <a:pt x="1059" y="1131"/>
                </a:cubicBezTo>
                <a:cubicBezTo>
                  <a:pt x="1059" y="1130"/>
                  <a:pt x="1058" y="1130"/>
                  <a:pt x="1058" y="1130"/>
                </a:cubicBezTo>
                <a:cubicBezTo>
                  <a:pt x="1058" y="1130"/>
                  <a:pt x="1058" y="1130"/>
                  <a:pt x="1058" y="1130"/>
                </a:cubicBezTo>
                <a:cubicBezTo>
                  <a:pt x="1058" y="1129"/>
                  <a:pt x="1057" y="1129"/>
                  <a:pt x="1056" y="1129"/>
                </a:cubicBezTo>
                <a:cubicBezTo>
                  <a:pt x="1056" y="1129"/>
                  <a:pt x="1056" y="1129"/>
                  <a:pt x="1056" y="1129"/>
                </a:cubicBezTo>
                <a:cubicBezTo>
                  <a:pt x="1055" y="1129"/>
                  <a:pt x="1055" y="1129"/>
                  <a:pt x="1055" y="1130"/>
                </a:cubicBezTo>
                <a:cubicBezTo>
                  <a:pt x="1054" y="1131"/>
                  <a:pt x="1055" y="1131"/>
                  <a:pt x="1056" y="1132"/>
                </a:cubicBezTo>
                <a:close/>
                <a:moveTo>
                  <a:pt x="1436" y="1730"/>
                </a:moveTo>
                <a:cubicBezTo>
                  <a:pt x="1436" y="1730"/>
                  <a:pt x="1436" y="1730"/>
                  <a:pt x="1436" y="1730"/>
                </a:cubicBezTo>
                <a:cubicBezTo>
                  <a:pt x="1436" y="1730"/>
                  <a:pt x="1436" y="1730"/>
                  <a:pt x="1436" y="1730"/>
                </a:cubicBezTo>
                <a:cubicBezTo>
                  <a:pt x="1436" y="1730"/>
                  <a:pt x="1436" y="1730"/>
                  <a:pt x="1436" y="1730"/>
                </a:cubicBezTo>
                <a:cubicBezTo>
                  <a:pt x="1436" y="1729"/>
                  <a:pt x="1436" y="1729"/>
                  <a:pt x="1436" y="1729"/>
                </a:cubicBezTo>
                <a:cubicBezTo>
                  <a:pt x="1436" y="1729"/>
                  <a:pt x="1436" y="1729"/>
                  <a:pt x="1436" y="1728"/>
                </a:cubicBezTo>
                <a:cubicBezTo>
                  <a:pt x="1436" y="1728"/>
                  <a:pt x="1435" y="1728"/>
                  <a:pt x="1435" y="1728"/>
                </a:cubicBezTo>
                <a:cubicBezTo>
                  <a:pt x="1435" y="1728"/>
                  <a:pt x="1435" y="1727"/>
                  <a:pt x="1434" y="1727"/>
                </a:cubicBezTo>
                <a:cubicBezTo>
                  <a:pt x="1434" y="1727"/>
                  <a:pt x="1434" y="1727"/>
                  <a:pt x="1434" y="1727"/>
                </a:cubicBezTo>
                <a:cubicBezTo>
                  <a:pt x="1434" y="1727"/>
                  <a:pt x="1434" y="1727"/>
                  <a:pt x="1434" y="1727"/>
                </a:cubicBezTo>
                <a:cubicBezTo>
                  <a:pt x="1434" y="1727"/>
                  <a:pt x="1434" y="1727"/>
                  <a:pt x="1433" y="1726"/>
                </a:cubicBezTo>
                <a:cubicBezTo>
                  <a:pt x="1433" y="1726"/>
                  <a:pt x="1433" y="1726"/>
                  <a:pt x="1433" y="1726"/>
                </a:cubicBezTo>
                <a:cubicBezTo>
                  <a:pt x="1432" y="1725"/>
                  <a:pt x="1432" y="1725"/>
                  <a:pt x="1432" y="1725"/>
                </a:cubicBezTo>
                <a:cubicBezTo>
                  <a:pt x="1431" y="1725"/>
                  <a:pt x="1431" y="1724"/>
                  <a:pt x="1431" y="1724"/>
                </a:cubicBezTo>
                <a:cubicBezTo>
                  <a:pt x="1430" y="1724"/>
                  <a:pt x="1430" y="1724"/>
                  <a:pt x="1430" y="1724"/>
                </a:cubicBezTo>
                <a:cubicBezTo>
                  <a:pt x="1430" y="1724"/>
                  <a:pt x="1430" y="1724"/>
                  <a:pt x="1429" y="1724"/>
                </a:cubicBezTo>
                <a:cubicBezTo>
                  <a:pt x="1429" y="1724"/>
                  <a:pt x="1429" y="1724"/>
                  <a:pt x="1429" y="1724"/>
                </a:cubicBezTo>
                <a:cubicBezTo>
                  <a:pt x="1429" y="1724"/>
                  <a:pt x="1429" y="1724"/>
                  <a:pt x="1429" y="1724"/>
                </a:cubicBezTo>
                <a:cubicBezTo>
                  <a:pt x="1429" y="1724"/>
                  <a:pt x="1429" y="1724"/>
                  <a:pt x="1428" y="1724"/>
                </a:cubicBezTo>
                <a:cubicBezTo>
                  <a:pt x="1428" y="1724"/>
                  <a:pt x="1428" y="1724"/>
                  <a:pt x="1428" y="1724"/>
                </a:cubicBezTo>
                <a:cubicBezTo>
                  <a:pt x="1428" y="1724"/>
                  <a:pt x="1428" y="1724"/>
                  <a:pt x="1428" y="1724"/>
                </a:cubicBezTo>
                <a:cubicBezTo>
                  <a:pt x="1428" y="1724"/>
                  <a:pt x="1428" y="1724"/>
                  <a:pt x="1428" y="1724"/>
                </a:cubicBezTo>
                <a:cubicBezTo>
                  <a:pt x="1427" y="1724"/>
                  <a:pt x="1427" y="1724"/>
                  <a:pt x="1427" y="1724"/>
                </a:cubicBezTo>
                <a:cubicBezTo>
                  <a:pt x="1427" y="1724"/>
                  <a:pt x="1427" y="1724"/>
                  <a:pt x="1427" y="1724"/>
                </a:cubicBezTo>
                <a:cubicBezTo>
                  <a:pt x="1427" y="1724"/>
                  <a:pt x="1427" y="1723"/>
                  <a:pt x="1426" y="1723"/>
                </a:cubicBezTo>
                <a:cubicBezTo>
                  <a:pt x="1426" y="1723"/>
                  <a:pt x="1426" y="1724"/>
                  <a:pt x="1426" y="1724"/>
                </a:cubicBezTo>
                <a:cubicBezTo>
                  <a:pt x="1426" y="1724"/>
                  <a:pt x="1426" y="1724"/>
                  <a:pt x="1425" y="1724"/>
                </a:cubicBezTo>
                <a:cubicBezTo>
                  <a:pt x="1425" y="1723"/>
                  <a:pt x="1425" y="1723"/>
                  <a:pt x="1425" y="1723"/>
                </a:cubicBezTo>
                <a:cubicBezTo>
                  <a:pt x="1424" y="1723"/>
                  <a:pt x="1424" y="1723"/>
                  <a:pt x="1424" y="1723"/>
                </a:cubicBezTo>
                <a:cubicBezTo>
                  <a:pt x="1424" y="1723"/>
                  <a:pt x="1424" y="1723"/>
                  <a:pt x="1424" y="1723"/>
                </a:cubicBezTo>
                <a:cubicBezTo>
                  <a:pt x="1424" y="1723"/>
                  <a:pt x="1423" y="1723"/>
                  <a:pt x="1423" y="1723"/>
                </a:cubicBezTo>
                <a:cubicBezTo>
                  <a:pt x="1423" y="1723"/>
                  <a:pt x="1423" y="1723"/>
                  <a:pt x="1423" y="1723"/>
                </a:cubicBezTo>
                <a:cubicBezTo>
                  <a:pt x="1422" y="1723"/>
                  <a:pt x="1422" y="1723"/>
                  <a:pt x="1422" y="1723"/>
                </a:cubicBezTo>
                <a:cubicBezTo>
                  <a:pt x="1422" y="1723"/>
                  <a:pt x="1422" y="1723"/>
                  <a:pt x="1422" y="1723"/>
                </a:cubicBezTo>
                <a:cubicBezTo>
                  <a:pt x="1421" y="1723"/>
                  <a:pt x="1421" y="1723"/>
                  <a:pt x="1421" y="1723"/>
                </a:cubicBezTo>
                <a:cubicBezTo>
                  <a:pt x="1421" y="1723"/>
                  <a:pt x="1421" y="1723"/>
                  <a:pt x="1421" y="1723"/>
                </a:cubicBezTo>
                <a:cubicBezTo>
                  <a:pt x="1421" y="1723"/>
                  <a:pt x="1420" y="1723"/>
                  <a:pt x="1420" y="1724"/>
                </a:cubicBezTo>
                <a:cubicBezTo>
                  <a:pt x="1420" y="1724"/>
                  <a:pt x="1420" y="1724"/>
                  <a:pt x="1420" y="1724"/>
                </a:cubicBezTo>
                <a:cubicBezTo>
                  <a:pt x="1420" y="1724"/>
                  <a:pt x="1420" y="1725"/>
                  <a:pt x="1420" y="1725"/>
                </a:cubicBezTo>
                <a:cubicBezTo>
                  <a:pt x="1420" y="1725"/>
                  <a:pt x="1420" y="1725"/>
                  <a:pt x="1420" y="1725"/>
                </a:cubicBezTo>
                <a:cubicBezTo>
                  <a:pt x="1420" y="1726"/>
                  <a:pt x="1420" y="1726"/>
                  <a:pt x="1421" y="1726"/>
                </a:cubicBezTo>
                <a:cubicBezTo>
                  <a:pt x="1421" y="1726"/>
                  <a:pt x="1421" y="1726"/>
                  <a:pt x="1421" y="1726"/>
                </a:cubicBezTo>
                <a:cubicBezTo>
                  <a:pt x="1421" y="1726"/>
                  <a:pt x="1422" y="1726"/>
                  <a:pt x="1422" y="1726"/>
                </a:cubicBezTo>
                <a:cubicBezTo>
                  <a:pt x="1422" y="1726"/>
                  <a:pt x="1422" y="1726"/>
                  <a:pt x="1422" y="1726"/>
                </a:cubicBezTo>
                <a:cubicBezTo>
                  <a:pt x="1422" y="1726"/>
                  <a:pt x="1422" y="1726"/>
                  <a:pt x="1422" y="1726"/>
                </a:cubicBezTo>
                <a:cubicBezTo>
                  <a:pt x="1422" y="1726"/>
                  <a:pt x="1422" y="1726"/>
                  <a:pt x="1423" y="1727"/>
                </a:cubicBezTo>
                <a:cubicBezTo>
                  <a:pt x="1423" y="1727"/>
                  <a:pt x="1423" y="1727"/>
                  <a:pt x="1423" y="1727"/>
                </a:cubicBezTo>
                <a:cubicBezTo>
                  <a:pt x="1423" y="1727"/>
                  <a:pt x="1423" y="1727"/>
                  <a:pt x="1424" y="1727"/>
                </a:cubicBezTo>
                <a:cubicBezTo>
                  <a:pt x="1424" y="1727"/>
                  <a:pt x="1424" y="1727"/>
                  <a:pt x="1424" y="1727"/>
                </a:cubicBezTo>
                <a:cubicBezTo>
                  <a:pt x="1424" y="1727"/>
                  <a:pt x="1424" y="1727"/>
                  <a:pt x="1424" y="1727"/>
                </a:cubicBezTo>
                <a:cubicBezTo>
                  <a:pt x="1424" y="1727"/>
                  <a:pt x="1424" y="1727"/>
                  <a:pt x="1424" y="1727"/>
                </a:cubicBezTo>
                <a:cubicBezTo>
                  <a:pt x="1424" y="1727"/>
                  <a:pt x="1425" y="1728"/>
                  <a:pt x="1425" y="1728"/>
                </a:cubicBezTo>
                <a:cubicBezTo>
                  <a:pt x="1425" y="1728"/>
                  <a:pt x="1425" y="1728"/>
                  <a:pt x="1426" y="1728"/>
                </a:cubicBezTo>
                <a:cubicBezTo>
                  <a:pt x="1426" y="1728"/>
                  <a:pt x="1426" y="1728"/>
                  <a:pt x="1426" y="1728"/>
                </a:cubicBezTo>
                <a:cubicBezTo>
                  <a:pt x="1426" y="1728"/>
                  <a:pt x="1426" y="1728"/>
                  <a:pt x="1426" y="1728"/>
                </a:cubicBezTo>
                <a:cubicBezTo>
                  <a:pt x="1426" y="1728"/>
                  <a:pt x="1426" y="1728"/>
                  <a:pt x="1426" y="1728"/>
                </a:cubicBezTo>
                <a:cubicBezTo>
                  <a:pt x="1426" y="1728"/>
                  <a:pt x="1426" y="1728"/>
                  <a:pt x="1426" y="1728"/>
                </a:cubicBezTo>
                <a:cubicBezTo>
                  <a:pt x="1426" y="1729"/>
                  <a:pt x="1426" y="1729"/>
                  <a:pt x="1426" y="1729"/>
                </a:cubicBezTo>
                <a:cubicBezTo>
                  <a:pt x="1426" y="1729"/>
                  <a:pt x="1427" y="1730"/>
                  <a:pt x="1427" y="1730"/>
                </a:cubicBezTo>
                <a:cubicBezTo>
                  <a:pt x="1427" y="1730"/>
                  <a:pt x="1427" y="1730"/>
                  <a:pt x="1427" y="1730"/>
                </a:cubicBezTo>
                <a:cubicBezTo>
                  <a:pt x="1427" y="1730"/>
                  <a:pt x="1427" y="1730"/>
                  <a:pt x="1428" y="1730"/>
                </a:cubicBezTo>
                <a:cubicBezTo>
                  <a:pt x="1428" y="1730"/>
                  <a:pt x="1428" y="1730"/>
                  <a:pt x="1428" y="1729"/>
                </a:cubicBezTo>
                <a:cubicBezTo>
                  <a:pt x="1429" y="1729"/>
                  <a:pt x="1429" y="1729"/>
                  <a:pt x="1429" y="1729"/>
                </a:cubicBezTo>
                <a:cubicBezTo>
                  <a:pt x="1429" y="1729"/>
                  <a:pt x="1429" y="1729"/>
                  <a:pt x="1429" y="1729"/>
                </a:cubicBezTo>
                <a:cubicBezTo>
                  <a:pt x="1429" y="1729"/>
                  <a:pt x="1429" y="1729"/>
                  <a:pt x="1429" y="1729"/>
                </a:cubicBezTo>
                <a:cubicBezTo>
                  <a:pt x="1430" y="1730"/>
                  <a:pt x="1430" y="1730"/>
                  <a:pt x="1430" y="1730"/>
                </a:cubicBezTo>
                <a:cubicBezTo>
                  <a:pt x="1430" y="1730"/>
                  <a:pt x="1430" y="1730"/>
                  <a:pt x="1430" y="1730"/>
                </a:cubicBezTo>
                <a:cubicBezTo>
                  <a:pt x="1431" y="1730"/>
                  <a:pt x="1431" y="1730"/>
                  <a:pt x="1431" y="1731"/>
                </a:cubicBezTo>
                <a:cubicBezTo>
                  <a:pt x="1431" y="1731"/>
                  <a:pt x="1431" y="1731"/>
                  <a:pt x="1432" y="1731"/>
                </a:cubicBezTo>
                <a:cubicBezTo>
                  <a:pt x="1432" y="1732"/>
                  <a:pt x="1432" y="1732"/>
                  <a:pt x="1432" y="1732"/>
                </a:cubicBezTo>
                <a:cubicBezTo>
                  <a:pt x="1432" y="1732"/>
                  <a:pt x="1433" y="1732"/>
                  <a:pt x="1433" y="1732"/>
                </a:cubicBezTo>
                <a:cubicBezTo>
                  <a:pt x="1433" y="1733"/>
                  <a:pt x="1433" y="1733"/>
                  <a:pt x="1434" y="1733"/>
                </a:cubicBezTo>
                <a:cubicBezTo>
                  <a:pt x="1434" y="1733"/>
                  <a:pt x="1434" y="1733"/>
                  <a:pt x="1434" y="1733"/>
                </a:cubicBezTo>
                <a:cubicBezTo>
                  <a:pt x="1434" y="1733"/>
                  <a:pt x="1434" y="1733"/>
                  <a:pt x="1434" y="1733"/>
                </a:cubicBezTo>
                <a:cubicBezTo>
                  <a:pt x="1434" y="1733"/>
                  <a:pt x="1434" y="1733"/>
                  <a:pt x="1434" y="1733"/>
                </a:cubicBezTo>
                <a:cubicBezTo>
                  <a:pt x="1434" y="1733"/>
                  <a:pt x="1434" y="1733"/>
                  <a:pt x="1435" y="1733"/>
                </a:cubicBezTo>
                <a:cubicBezTo>
                  <a:pt x="1435" y="1733"/>
                  <a:pt x="1435" y="1733"/>
                  <a:pt x="1435" y="1733"/>
                </a:cubicBezTo>
                <a:cubicBezTo>
                  <a:pt x="1435" y="1733"/>
                  <a:pt x="1435" y="1733"/>
                  <a:pt x="1436" y="1732"/>
                </a:cubicBezTo>
                <a:cubicBezTo>
                  <a:pt x="1436" y="1732"/>
                  <a:pt x="1436" y="1732"/>
                  <a:pt x="1436" y="1732"/>
                </a:cubicBezTo>
                <a:cubicBezTo>
                  <a:pt x="1436" y="1732"/>
                  <a:pt x="1436" y="1732"/>
                  <a:pt x="1436" y="1732"/>
                </a:cubicBezTo>
                <a:cubicBezTo>
                  <a:pt x="1437" y="1731"/>
                  <a:pt x="1437" y="1731"/>
                  <a:pt x="1437" y="1731"/>
                </a:cubicBezTo>
                <a:cubicBezTo>
                  <a:pt x="1437" y="1730"/>
                  <a:pt x="1436" y="1730"/>
                  <a:pt x="1436" y="1730"/>
                </a:cubicBezTo>
                <a:close/>
                <a:moveTo>
                  <a:pt x="1087" y="1647"/>
                </a:moveTo>
                <a:cubicBezTo>
                  <a:pt x="1087" y="1647"/>
                  <a:pt x="1087" y="1647"/>
                  <a:pt x="1087" y="1647"/>
                </a:cubicBezTo>
                <a:cubicBezTo>
                  <a:pt x="1089" y="1647"/>
                  <a:pt x="1089" y="1646"/>
                  <a:pt x="1089" y="1645"/>
                </a:cubicBezTo>
                <a:cubicBezTo>
                  <a:pt x="1089" y="1645"/>
                  <a:pt x="1089" y="1644"/>
                  <a:pt x="1089" y="1644"/>
                </a:cubicBezTo>
                <a:cubicBezTo>
                  <a:pt x="1088" y="1644"/>
                  <a:pt x="1088" y="1644"/>
                  <a:pt x="1088" y="1644"/>
                </a:cubicBezTo>
                <a:cubicBezTo>
                  <a:pt x="1087" y="1644"/>
                  <a:pt x="1087" y="1644"/>
                  <a:pt x="1087" y="1644"/>
                </a:cubicBezTo>
                <a:cubicBezTo>
                  <a:pt x="1087" y="1644"/>
                  <a:pt x="1087" y="1644"/>
                  <a:pt x="1087" y="1644"/>
                </a:cubicBezTo>
                <a:cubicBezTo>
                  <a:pt x="1087" y="1644"/>
                  <a:pt x="1087" y="1644"/>
                  <a:pt x="1086" y="1644"/>
                </a:cubicBezTo>
                <a:cubicBezTo>
                  <a:pt x="1085" y="1644"/>
                  <a:pt x="1085" y="1644"/>
                  <a:pt x="1085" y="1645"/>
                </a:cubicBezTo>
                <a:cubicBezTo>
                  <a:pt x="1085" y="1646"/>
                  <a:pt x="1085" y="1646"/>
                  <a:pt x="1086" y="1646"/>
                </a:cubicBezTo>
                <a:cubicBezTo>
                  <a:pt x="1086" y="1647"/>
                  <a:pt x="1086" y="1647"/>
                  <a:pt x="1087" y="1647"/>
                </a:cubicBezTo>
                <a:close/>
                <a:moveTo>
                  <a:pt x="1254" y="1711"/>
                </a:moveTo>
                <a:cubicBezTo>
                  <a:pt x="1254" y="1711"/>
                  <a:pt x="1254" y="1712"/>
                  <a:pt x="1254" y="1712"/>
                </a:cubicBezTo>
                <a:cubicBezTo>
                  <a:pt x="1254" y="1713"/>
                  <a:pt x="1254" y="1713"/>
                  <a:pt x="1254" y="1713"/>
                </a:cubicBezTo>
                <a:cubicBezTo>
                  <a:pt x="1254" y="1713"/>
                  <a:pt x="1254" y="1713"/>
                  <a:pt x="1254" y="1713"/>
                </a:cubicBezTo>
                <a:cubicBezTo>
                  <a:pt x="1254" y="1713"/>
                  <a:pt x="1254" y="1713"/>
                  <a:pt x="1254" y="1713"/>
                </a:cubicBezTo>
                <a:cubicBezTo>
                  <a:pt x="1254" y="1714"/>
                  <a:pt x="1254" y="1714"/>
                  <a:pt x="1253" y="1715"/>
                </a:cubicBezTo>
                <a:cubicBezTo>
                  <a:pt x="1253" y="1715"/>
                  <a:pt x="1252" y="1716"/>
                  <a:pt x="1251" y="1716"/>
                </a:cubicBezTo>
                <a:cubicBezTo>
                  <a:pt x="1251" y="1716"/>
                  <a:pt x="1251" y="1716"/>
                  <a:pt x="1251" y="1716"/>
                </a:cubicBezTo>
                <a:cubicBezTo>
                  <a:pt x="1250" y="1717"/>
                  <a:pt x="1249" y="1717"/>
                  <a:pt x="1248" y="1717"/>
                </a:cubicBezTo>
                <a:cubicBezTo>
                  <a:pt x="1248" y="1717"/>
                  <a:pt x="1248" y="1717"/>
                  <a:pt x="1247" y="1717"/>
                </a:cubicBezTo>
                <a:cubicBezTo>
                  <a:pt x="1248" y="1717"/>
                  <a:pt x="1248" y="1718"/>
                  <a:pt x="1247" y="1718"/>
                </a:cubicBezTo>
                <a:cubicBezTo>
                  <a:pt x="1247" y="1719"/>
                  <a:pt x="1246" y="1719"/>
                  <a:pt x="1246" y="1719"/>
                </a:cubicBezTo>
                <a:cubicBezTo>
                  <a:pt x="1246" y="1719"/>
                  <a:pt x="1246" y="1720"/>
                  <a:pt x="1246" y="1720"/>
                </a:cubicBezTo>
                <a:cubicBezTo>
                  <a:pt x="1246" y="1720"/>
                  <a:pt x="1246" y="1720"/>
                  <a:pt x="1245" y="1721"/>
                </a:cubicBezTo>
                <a:cubicBezTo>
                  <a:pt x="1245" y="1721"/>
                  <a:pt x="1245" y="1721"/>
                  <a:pt x="1245" y="1721"/>
                </a:cubicBezTo>
                <a:cubicBezTo>
                  <a:pt x="1245" y="1721"/>
                  <a:pt x="1245" y="1722"/>
                  <a:pt x="1244" y="1722"/>
                </a:cubicBezTo>
                <a:cubicBezTo>
                  <a:pt x="1244" y="1722"/>
                  <a:pt x="1244" y="1722"/>
                  <a:pt x="1243" y="1722"/>
                </a:cubicBezTo>
                <a:cubicBezTo>
                  <a:pt x="1243" y="1722"/>
                  <a:pt x="1243" y="1722"/>
                  <a:pt x="1242" y="1722"/>
                </a:cubicBezTo>
                <a:cubicBezTo>
                  <a:pt x="1242" y="1722"/>
                  <a:pt x="1242" y="1722"/>
                  <a:pt x="1242" y="1722"/>
                </a:cubicBezTo>
                <a:cubicBezTo>
                  <a:pt x="1241" y="1721"/>
                  <a:pt x="1241" y="1721"/>
                  <a:pt x="1240" y="1721"/>
                </a:cubicBezTo>
                <a:cubicBezTo>
                  <a:pt x="1240" y="1721"/>
                  <a:pt x="1240" y="1721"/>
                  <a:pt x="1240" y="1721"/>
                </a:cubicBezTo>
                <a:cubicBezTo>
                  <a:pt x="1239" y="1721"/>
                  <a:pt x="1239" y="1720"/>
                  <a:pt x="1239" y="1719"/>
                </a:cubicBezTo>
                <a:cubicBezTo>
                  <a:pt x="1239" y="1719"/>
                  <a:pt x="1239" y="1719"/>
                  <a:pt x="1239" y="1719"/>
                </a:cubicBezTo>
                <a:cubicBezTo>
                  <a:pt x="1238" y="1720"/>
                  <a:pt x="1236" y="1720"/>
                  <a:pt x="1235" y="1720"/>
                </a:cubicBezTo>
                <a:cubicBezTo>
                  <a:pt x="1235" y="1720"/>
                  <a:pt x="1235" y="1720"/>
                  <a:pt x="1235" y="1720"/>
                </a:cubicBezTo>
                <a:cubicBezTo>
                  <a:pt x="1235" y="1720"/>
                  <a:pt x="1235" y="1720"/>
                  <a:pt x="1235" y="1721"/>
                </a:cubicBezTo>
                <a:cubicBezTo>
                  <a:pt x="1235" y="1722"/>
                  <a:pt x="1235" y="1722"/>
                  <a:pt x="1234" y="1722"/>
                </a:cubicBezTo>
                <a:cubicBezTo>
                  <a:pt x="1233" y="1722"/>
                  <a:pt x="1233" y="1722"/>
                  <a:pt x="1233" y="1722"/>
                </a:cubicBezTo>
                <a:cubicBezTo>
                  <a:pt x="1233" y="1722"/>
                  <a:pt x="1233" y="1722"/>
                  <a:pt x="1233" y="1722"/>
                </a:cubicBezTo>
                <a:cubicBezTo>
                  <a:pt x="1232" y="1722"/>
                  <a:pt x="1232" y="1722"/>
                  <a:pt x="1231" y="1722"/>
                </a:cubicBezTo>
                <a:cubicBezTo>
                  <a:pt x="1231" y="1722"/>
                  <a:pt x="1230" y="1722"/>
                  <a:pt x="1230" y="1722"/>
                </a:cubicBezTo>
                <a:cubicBezTo>
                  <a:pt x="1229" y="1722"/>
                  <a:pt x="1229" y="1722"/>
                  <a:pt x="1228" y="1721"/>
                </a:cubicBezTo>
                <a:cubicBezTo>
                  <a:pt x="1228" y="1721"/>
                  <a:pt x="1228" y="1720"/>
                  <a:pt x="1229" y="1720"/>
                </a:cubicBezTo>
                <a:cubicBezTo>
                  <a:pt x="1229" y="1720"/>
                  <a:pt x="1229" y="1720"/>
                  <a:pt x="1229" y="1720"/>
                </a:cubicBezTo>
                <a:cubicBezTo>
                  <a:pt x="1229" y="1720"/>
                  <a:pt x="1229" y="1720"/>
                  <a:pt x="1229" y="1720"/>
                </a:cubicBezTo>
                <a:cubicBezTo>
                  <a:pt x="1229" y="1720"/>
                  <a:pt x="1229" y="1720"/>
                  <a:pt x="1229" y="1720"/>
                </a:cubicBezTo>
                <a:cubicBezTo>
                  <a:pt x="1229" y="1720"/>
                  <a:pt x="1228" y="1720"/>
                  <a:pt x="1228" y="1720"/>
                </a:cubicBezTo>
                <a:cubicBezTo>
                  <a:pt x="1228" y="1720"/>
                  <a:pt x="1228" y="1720"/>
                  <a:pt x="1228" y="1720"/>
                </a:cubicBezTo>
                <a:cubicBezTo>
                  <a:pt x="1227" y="1720"/>
                  <a:pt x="1226" y="1719"/>
                  <a:pt x="1226" y="1719"/>
                </a:cubicBezTo>
                <a:cubicBezTo>
                  <a:pt x="1226" y="1719"/>
                  <a:pt x="1226" y="1718"/>
                  <a:pt x="1226" y="1718"/>
                </a:cubicBezTo>
                <a:cubicBezTo>
                  <a:pt x="1226" y="1718"/>
                  <a:pt x="1226" y="1717"/>
                  <a:pt x="1227" y="1717"/>
                </a:cubicBezTo>
                <a:cubicBezTo>
                  <a:pt x="1227" y="1717"/>
                  <a:pt x="1227" y="1717"/>
                  <a:pt x="1228" y="1717"/>
                </a:cubicBezTo>
                <a:cubicBezTo>
                  <a:pt x="1228" y="1717"/>
                  <a:pt x="1228" y="1717"/>
                  <a:pt x="1228" y="1717"/>
                </a:cubicBezTo>
                <a:cubicBezTo>
                  <a:pt x="1228" y="1717"/>
                  <a:pt x="1229" y="1717"/>
                  <a:pt x="1229" y="1717"/>
                </a:cubicBezTo>
                <a:cubicBezTo>
                  <a:pt x="1229" y="1717"/>
                  <a:pt x="1229" y="1717"/>
                  <a:pt x="1229" y="1717"/>
                </a:cubicBezTo>
                <a:cubicBezTo>
                  <a:pt x="1229" y="1717"/>
                  <a:pt x="1229" y="1717"/>
                  <a:pt x="1229" y="1717"/>
                </a:cubicBezTo>
                <a:cubicBezTo>
                  <a:pt x="1229" y="1717"/>
                  <a:pt x="1229" y="1717"/>
                  <a:pt x="1229" y="1717"/>
                </a:cubicBezTo>
                <a:cubicBezTo>
                  <a:pt x="1229" y="1717"/>
                  <a:pt x="1229" y="1717"/>
                  <a:pt x="1229" y="1717"/>
                </a:cubicBezTo>
                <a:cubicBezTo>
                  <a:pt x="1230" y="1717"/>
                  <a:pt x="1231" y="1717"/>
                  <a:pt x="1231" y="1718"/>
                </a:cubicBezTo>
                <a:cubicBezTo>
                  <a:pt x="1231" y="1718"/>
                  <a:pt x="1231" y="1718"/>
                  <a:pt x="1231" y="1718"/>
                </a:cubicBezTo>
                <a:cubicBezTo>
                  <a:pt x="1231" y="1718"/>
                  <a:pt x="1231" y="1718"/>
                  <a:pt x="1231" y="1717"/>
                </a:cubicBezTo>
                <a:cubicBezTo>
                  <a:pt x="1231" y="1717"/>
                  <a:pt x="1231" y="1717"/>
                  <a:pt x="1232" y="1716"/>
                </a:cubicBezTo>
                <a:cubicBezTo>
                  <a:pt x="1232" y="1716"/>
                  <a:pt x="1232" y="1716"/>
                  <a:pt x="1232" y="1716"/>
                </a:cubicBezTo>
                <a:cubicBezTo>
                  <a:pt x="1232" y="1716"/>
                  <a:pt x="1232" y="1716"/>
                  <a:pt x="1232" y="1716"/>
                </a:cubicBezTo>
                <a:cubicBezTo>
                  <a:pt x="1231" y="1716"/>
                  <a:pt x="1231" y="1715"/>
                  <a:pt x="1231" y="1715"/>
                </a:cubicBezTo>
                <a:cubicBezTo>
                  <a:pt x="1230" y="1715"/>
                  <a:pt x="1230" y="1714"/>
                  <a:pt x="1230" y="1714"/>
                </a:cubicBezTo>
                <a:cubicBezTo>
                  <a:pt x="1230" y="1714"/>
                  <a:pt x="1230" y="1714"/>
                  <a:pt x="1230" y="1714"/>
                </a:cubicBezTo>
                <a:cubicBezTo>
                  <a:pt x="1230" y="1713"/>
                  <a:pt x="1230" y="1713"/>
                  <a:pt x="1230" y="1713"/>
                </a:cubicBezTo>
                <a:cubicBezTo>
                  <a:pt x="1231" y="1712"/>
                  <a:pt x="1231" y="1712"/>
                  <a:pt x="1231" y="1712"/>
                </a:cubicBezTo>
                <a:cubicBezTo>
                  <a:pt x="1232" y="1712"/>
                  <a:pt x="1232" y="1712"/>
                  <a:pt x="1232" y="1712"/>
                </a:cubicBezTo>
                <a:cubicBezTo>
                  <a:pt x="1232" y="1711"/>
                  <a:pt x="1232" y="1711"/>
                  <a:pt x="1233" y="1711"/>
                </a:cubicBezTo>
                <a:cubicBezTo>
                  <a:pt x="1234" y="1710"/>
                  <a:pt x="1235" y="1710"/>
                  <a:pt x="1235" y="1711"/>
                </a:cubicBezTo>
                <a:cubicBezTo>
                  <a:pt x="1235" y="1711"/>
                  <a:pt x="1235" y="1712"/>
                  <a:pt x="1235" y="1712"/>
                </a:cubicBezTo>
                <a:cubicBezTo>
                  <a:pt x="1235" y="1712"/>
                  <a:pt x="1235" y="1713"/>
                  <a:pt x="1235" y="1713"/>
                </a:cubicBezTo>
                <a:cubicBezTo>
                  <a:pt x="1235" y="1713"/>
                  <a:pt x="1235" y="1713"/>
                  <a:pt x="1235" y="1713"/>
                </a:cubicBezTo>
                <a:cubicBezTo>
                  <a:pt x="1235" y="1713"/>
                  <a:pt x="1235" y="1712"/>
                  <a:pt x="1235" y="1712"/>
                </a:cubicBezTo>
                <a:cubicBezTo>
                  <a:pt x="1236" y="1712"/>
                  <a:pt x="1236" y="1712"/>
                  <a:pt x="1236" y="1712"/>
                </a:cubicBezTo>
                <a:cubicBezTo>
                  <a:pt x="1236" y="1712"/>
                  <a:pt x="1236" y="1712"/>
                  <a:pt x="1236" y="1712"/>
                </a:cubicBezTo>
                <a:cubicBezTo>
                  <a:pt x="1236" y="1711"/>
                  <a:pt x="1236" y="1711"/>
                  <a:pt x="1236" y="1711"/>
                </a:cubicBezTo>
                <a:cubicBezTo>
                  <a:pt x="1236" y="1710"/>
                  <a:pt x="1236" y="1709"/>
                  <a:pt x="1236" y="1709"/>
                </a:cubicBezTo>
                <a:cubicBezTo>
                  <a:pt x="1237" y="1709"/>
                  <a:pt x="1237" y="1709"/>
                  <a:pt x="1237" y="1709"/>
                </a:cubicBezTo>
                <a:cubicBezTo>
                  <a:pt x="1237" y="1709"/>
                  <a:pt x="1237" y="1709"/>
                  <a:pt x="1237" y="1709"/>
                </a:cubicBezTo>
                <a:cubicBezTo>
                  <a:pt x="1237" y="1709"/>
                  <a:pt x="1238" y="1709"/>
                  <a:pt x="1239" y="1709"/>
                </a:cubicBezTo>
                <a:cubicBezTo>
                  <a:pt x="1239" y="1709"/>
                  <a:pt x="1239" y="1710"/>
                  <a:pt x="1239" y="1710"/>
                </a:cubicBezTo>
                <a:cubicBezTo>
                  <a:pt x="1239" y="1711"/>
                  <a:pt x="1239" y="1711"/>
                  <a:pt x="1239" y="1711"/>
                </a:cubicBezTo>
                <a:cubicBezTo>
                  <a:pt x="1239" y="1711"/>
                  <a:pt x="1238" y="1711"/>
                  <a:pt x="1238" y="1711"/>
                </a:cubicBezTo>
                <a:cubicBezTo>
                  <a:pt x="1238" y="1712"/>
                  <a:pt x="1238" y="1712"/>
                  <a:pt x="1237" y="1712"/>
                </a:cubicBezTo>
                <a:cubicBezTo>
                  <a:pt x="1238" y="1712"/>
                  <a:pt x="1238" y="1712"/>
                  <a:pt x="1238" y="1712"/>
                </a:cubicBezTo>
                <a:cubicBezTo>
                  <a:pt x="1238" y="1712"/>
                  <a:pt x="1238" y="1712"/>
                  <a:pt x="1238" y="1712"/>
                </a:cubicBezTo>
                <a:cubicBezTo>
                  <a:pt x="1238" y="1712"/>
                  <a:pt x="1238" y="1712"/>
                  <a:pt x="1238" y="1712"/>
                </a:cubicBezTo>
                <a:cubicBezTo>
                  <a:pt x="1239" y="1711"/>
                  <a:pt x="1240" y="1710"/>
                  <a:pt x="1241" y="1710"/>
                </a:cubicBezTo>
                <a:cubicBezTo>
                  <a:pt x="1242" y="1710"/>
                  <a:pt x="1242" y="1711"/>
                  <a:pt x="1243" y="1711"/>
                </a:cubicBezTo>
                <a:cubicBezTo>
                  <a:pt x="1243" y="1711"/>
                  <a:pt x="1243" y="1711"/>
                  <a:pt x="1243" y="1711"/>
                </a:cubicBezTo>
                <a:cubicBezTo>
                  <a:pt x="1243" y="1711"/>
                  <a:pt x="1243" y="1711"/>
                  <a:pt x="1243" y="1711"/>
                </a:cubicBezTo>
                <a:cubicBezTo>
                  <a:pt x="1243" y="1711"/>
                  <a:pt x="1243" y="1711"/>
                  <a:pt x="1243" y="1711"/>
                </a:cubicBezTo>
                <a:cubicBezTo>
                  <a:pt x="1244" y="1710"/>
                  <a:pt x="1245" y="1709"/>
                  <a:pt x="1246" y="1709"/>
                </a:cubicBezTo>
                <a:cubicBezTo>
                  <a:pt x="1247" y="1709"/>
                  <a:pt x="1247" y="1709"/>
                  <a:pt x="1247" y="1710"/>
                </a:cubicBezTo>
                <a:cubicBezTo>
                  <a:pt x="1248" y="1710"/>
                  <a:pt x="1248" y="1710"/>
                  <a:pt x="1249" y="1711"/>
                </a:cubicBezTo>
                <a:cubicBezTo>
                  <a:pt x="1249" y="1710"/>
                  <a:pt x="1249" y="1710"/>
                  <a:pt x="1250" y="1710"/>
                </a:cubicBezTo>
                <a:cubicBezTo>
                  <a:pt x="1250" y="1710"/>
                  <a:pt x="1251" y="1710"/>
                  <a:pt x="1251" y="1710"/>
                </a:cubicBezTo>
                <a:cubicBezTo>
                  <a:pt x="1251" y="1710"/>
                  <a:pt x="1252" y="1710"/>
                  <a:pt x="1252" y="1710"/>
                </a:cubicBezTo>
                <a:cubicBezTo>
                  <a:pt x="1253" y="1710"/>
                  <a:pt x="1254" y="1710"/>
                  <a:pt x="1254" y="1711"/>
                </a:cubicBezTo>
                <a:close/>
                <a:moveTo>
                  <a:pt x="1243" y="1715"/>
                </a:moveTo>
                <a:cubicBezTo>
                  <a:pt x="1243" y="1714"/>
                  <a:pt x="1243" y="1714"/>
                  <a:pt x="1242" y="1714"/>
                </a:cubicBezTo>
                <a:cubicBezTo>
                  <a:pt x="1242" y="1714"/>
                  <a:pt x="1242" y="1715"/>
                  <a:pt x="1242" y="1715"/>
                </a:cubicBezTo>
                <a:cubicBezTo>
                  <a:pt x="1241" y="1716"/>
                  <a:pt x="1240" y="1717"/>
                  <a:pt x="1240" y="1717"/>
                </a:cubicBezTo>
                <a:cubicBezTo>
                  <a:pt x="1240" y="1717"/>
                  <a:pt x="1240" y="1718"/>
                  <a:pt x="1240" y="1718"/>
                </a:cubicBezTo>
                <a:cubicBezTo>
                  <a:pt x="1240" y="1718"/>
                  <a:pt x="1240" y="1718"/>
                  <a:pt x="1240" y="1718"/>
                </a:cubicBezTo>
                <a:cubicBezTo>
                  <a:pt x="1240" y="1718"/>
                  <a:pt x="1240" y="1718"/>
                  <a:pt x="1240" y="1717"/>
                </a:cubicBezTo>
                <a:cubicBezTo>
                  <a:pt x="1241" y="1716"/>
                  <a:pt x="1242" y="1715"/>
                  <a:pt x="1243" y="1715"/>
                </a:cubicBezTo>
                <a:cubicBezTo>
                  <a:pt x="1243" y="1715"/>
                  <a:pt x="1243" y="1715"/>
                  <a:pt x="1243" y="1715"/>
                </a:cubicBezTo>
                <a:close/>
                <a:moveTo>
                  <a:pt x="1387" y="1292"/>
                </a:moveTo>
                <a:cubicBezTo>
                  <a:pt x="1387" y="1293"/>
                  <a:pt x="1387" y="1293"/>
                  <a:pt x="1387" y="1294"/>
                </a:cubicBezTo>
                <a:cubicBezTo>
                  <a:pt x="1387" y="1295"/>
                  <a:pt x="1387" y="1295"/>
                  <a:pt x="1386" y="1296"/>
                </a:cubicBezTo>
                <a:cubicBezTo>
                  <a:pt x="1386" y="1296"/>
                  <a:pt x="1386" y="1296"/>
                  <a:pt x="1386" y="1296"/>
                </a:cubicBezTo>
                <a:cubicBezTo>
                  <a:pt x="1386" y="1296"/>
                  <a:pt x="1386" y="1297"/>
                  <a:pt x="1386" y="1297"/>
                </a:cubicBezTo>
                <a:cubicBezTo>
                  <a:pt x="1386" y="1299"/>
                  <a:pt x="1385" y="1300"/>
                  <a:pt x="1384" y="1302"/>
                </a:cubicBezTo>
                <a:cubicBezTo>
                  <a:pt x="1384" y="1302"/>
                  <a:pt x="1384" y="1302"/>
                  <a:pt x="1384" y="1302"/>
                </a:cubicBezTo>
                <a:cubicBezTo>
                  <a:pt x="1384" y="1302"/>
                  <a:pt x="1384" y="1302"/>
                  <a:pt x="1384" y="1302"/>
                </a:cubicBezTo>
                <a:cubicBezTo>
                  <a:pt x="1384" y="1302"/>
                  <a:pt x="1384" y="1302"/>
                  <a:pt x="1384" y="1302"/>
                </a:cubicBezTo>
                <a:cubicBezTo>
                  <a:pt x="1384" y="1302"/>
                  <a:pt x="1384" y="1302"/>
                  <a:pt x="1384" y="1302"/>
                </a:cubicBezTo>
                <a:cubicBezTo>
                  <a:pt x="1384" y="1302"/>
                  <a:pt x="1384" y="1302"/>
                  <a:pt x="1384" y="1303"/>
                </a:cubicBezTo>
                <a:cubicBezTo>
                  <a:pt x="1383" y="1303"/>
                  <a:pt x="1383" y="1304"/>
                  <a:pt x="1382" y="1305"/>
                </a:cubicBezTo>
                <a:cubicBezTo>
                  <a:pt x="1382" y="1305"/>
                  <a:pt x="1382" y="1306"/>
                  <a:pt x="1381" y="1306"/>
                </a:cubicBezTo>
                <a:cubicBezTo>
                  <a:pt x="1381" y="1307"/>
                  <a:pt x="1381" y="1308"/>
                  <a:pt x="1380" y="1308"/>
                </a:cubicBezTo>
                <a:cubicBezTo>
                  <a:pt x="1379" y="1309"/>
                  <a:pt x="1378" y="1310"/>
                  <a:pt x="1378" y="1311"/>
                </a:cubicBezTo>
                <a:cubicBezTo>
                  <a:pt x="1377" y="1311"/>
                  <a:pt x="1377" y="1311"/>
                  <a:pt x="1377" y="1311"/>
                </a:cubicBezTo>
                <a:cubicBezTo>
                  <a:pt x="1377" y="1311"/>
                  <a:pt x="1377" y="1312"/>
                  <a:pt x="1377" y="1312"/>
                </a:cubicBezTo>
                <a:cubicBezTo>
                  <a:pt x="1377" y="1312"/>
                  <a:pt x="1376" y="1312"/>
                  <a:pt x="1376" y="1313"/>
                </a:cubicBezTo>
                <a:cubicBezTo>
                  <a:pt x="1376" y="1313"/>
                  <a:pt x="1375" y="1313"/>
                  <a:pt x="1375" y="1313"/>
                </a:cubicBezTo>
                <a:cubicBezTo>
                  <a:pt x="1375" y="1314"/>
                  <a:pt x="1374" y="1314"/>
                  <a:pt x="1374" y="1314"/>
                </a:cubicBezTo>
                <a:cubicBezTo>
                  <a:pt x="1374" y="1314"/>
                  <a:pt x="1374" y="1315"/>
                  <a:pt x="1373" y="1315"/>
                </a:cubicBezTo>
                <a:cubicBezTo>
                  <a:pt x="1373" y="1315"/>
                  <a:pt x="1373" y="1315"/>
                  <a:pt x="1373" y="1315"/>
                </a:cubicBezTo>
                <a:cubicBezTo>
                  <a:pt x="1373" y="1316"/>
                  <a:pt x="1372" y="1317"/>
                  <a:pt x="1371" y="1317"/>
                </a:cubicBezTo>
                <a:cubicBezTo>
                  <a:pt x="1371" y="1317"/>
                  <a:pt x="1371" y="1317"/>
                  <a:pt x="1371" y="1317"/>
                </a:cubicBezTo>
                <a:cubicBezTo>
                  <a:pt x="1371" y="1318"/>
                  <a:pt x="1370" y="1318"/>
                  <a:pt x="1370" y="1318"/>
                </a:cubicBezTo>
                <a:cubicBezTo>
                  <a:pt x="1370" y="1318"/>
                  <a:pt x="1369" y="1318"/>
                  <a:pt x="1369" y="1318"/>
                </a:cubicBezTo>
                <a:cubicBezTo>
                  <a:pt x="1369" y="1318"/>
                  <a:pt x="1368" y="1319"/>
                  <a:pt x="1368" y="1319"/>
                </a:cubicBezTo>
                <a:cubicBezTo>
                  <a:pt x="1368" y="1319"/>
                  <a:pt x="1368" y="1320"/>
                  <a:pt x="1367" y="1320"/>
                </a:cubicBezTo>
                <a:cubicBezTo>
                  <a:pt x="1367" y="1321"/>
                  <a:pt x="1367" y="1321"/>
                  <a:pt x="1367" y="1321"/>
                </a:cubicBezTo>
                <a:cubicBezTo>
                  <a:pt x="1367" y="1321"/>
                  <a:pt x="1367" y="1322"/>
                  <a:pt x="1367" y="1322"/>
                </a:cubicBezTo>
                <a:cubicBezTo>
                  <a:pt x="1367" y="1323"/>
                  <a:pt x="1366" y="1324"/>
                  <a:pt x="1366" y="1325"/>
                </a:cubicBezTo>
                <a:cubicBezTo>
                  <a:pt x="1366" y="1325"/>
                  <a:pt x="1366" y="1326"/>
                  <a:pt x="1366" y="1326"/>
                </a:cubicBezTo>
                <a:cubicBezTo>
                  <a:pt x="1366" y="1326"/>
                  <a:pt x="1366" y="1326"/>
                  <a:pt x="1366" y="1326"/>
                </a:cubicBezTo>
                <a:cubicBezTo>
                  <a:pt x="1366" y="1326"/>
                  <a:pt x="1366" y="1326"/>
                  <a:pt x="1366" y="1326"/>
                </a:cubicBezTo>
                <a:cubicBezTo>
                  <a:pt x="1366" y="1327"/>
                  <a:pt x="1366" y="1327"/>
                  <a:pt x="1366" y="1327"/>
                </a:cubicBezTo>
                <a:cubicBezTo>
                  <a:pt x="1366" y="1327"/>
                  <a:pt x="1365" y="1328"/>
                  <a:pt x="1365" y="1328"/>
                </a:cubicBezTo>
                <a:cubicBezTo>
                  <a:pt x="1365" y="1329"/>
                  <a:pt x="1365" y="1329"/>
                  <a:pt x="1364" y="1329"/>
                </a:cubicBezTo>
                <a:cubicBezTo>
                  <a:pt x="1364" y="1329"/>
                  <a:pt x="1364" y="1330"/>
                  <a:pt x="1364" y="1330"/>
                </a:cubicBezTo>
                <a:cubicBezTo>
                  <a:pt x="1364" y="1331"/>
                  <a:pt x="1363" y="1332"/>
                  <a:pt x="1362" y="1333"/>
                </a:cubicBezTo>
                <a:cubicBezTo>
                  <a:pt x="1362" y="1334"/>
                  <a:pt x="1362" y="1334"/>
                  <a:pt x="1362" y="1334"/>
                </a:cubicBezTo>
                <a:cubicBezTo>
                  <a:pt x="1361" y="1335"/>
                  <a:pt x="1361" y="1335"/>
                  <a:pt x="1361" y="1335"/>
                </a:cubicBezTo>
                <a:cubicBezTo>
                  <a:pt x="1361" y="1335"/>
                  <a:pt x="1360" y="1335"/>
                  <a:pt x="1360" y="1335"/>
                </a:cubicBezTo>
                <a:cubicBezTo>
                  <a:pt x="1359" y="1336"/>
                  <a:pt x="1359" y="1336"/>
                  <a:pt x="1359" y="1336"/>
                </a:cubicBezTo>
                <a:cubicBezTo>
                  <a:pt x="1359" y="1336"/>
                  <a:pt x="1359" y="1336"/>
                  <a:pt x="1358" y="1337"/>
                </a:cubicBezTo>
                <a:cubicBezTo>
                  <a:pt x="1358" y="1337"/>
                  <a:pt x="1358" y="1337"/>
                  <a:pt x="1358" y="1337"/>
                </a:cubicBezTo>
                <a:cubicBezTo>
                  <a:pt x="1357" y="1338"/>
                  <a:pt x="1356" y="1339"/>
                  <a:pt x="1355" y="1339"/>
                </a:cubicBezTo>
                <a:cubicBezTo>
                  <a:pt x="1355" y="1339"/>
                  <a:pt x="1355" y="1339"/>
                  <a:pt x="1355" y="1339"/>
                </a:cubicBezTo>
                <a:cubicBezTo>
                  <a:pt x="1355" y="1339"/>
                  <a:pt x="1355" y="1339"/>
                  <a:pt x="1354" y="1339"/>
                </a:cubicBezTo>
                <a:cubicBezTo>
                  <a:pt x="1354" y="1340"/>
                  <a:pt x="1354" y="1340"/>
                  <a:pt x="1353" y="1341"/>
                </a:cubicBezTo>
                <a:cubicBezTo>
                  <a:pt x="1353" y="1341"/>
                  <a:pt x="1353" y="1341"/>
                  <a:pt x="1353" y="1342"/>
                </a:cubicBezTo>
                <a:cubicBezTo>
                  <a:pt x="1353" y="1342"/>
                  <a:pt x="1353" y="1342"/>
                  <a:pt x="1353" y="1342"/>
                </a:cubicBezTo>
                <a:cubicBezTo>
                  <a:pt x="1353" y="1342"/>
                  <a:pt x="1353" y="1343"/>
                  <a:pt x="1353" y="1344"/>
                </a:cubicBezTo>
                <a:cubicBezTo>
                  <a:pt x="1353" y="1344"/>
                  <a:pt x="1353" y="1345"/>
                  <a:pt x="1352" y="1345"/>
                </a:cubicBezTo>
                <a:cubicBezTo>
                  <a:pt x="1352" y="1345"/>
                  <a:pt x="1353" y="1346"/>
                  <a:pt x="1353" y="1346"/>
                </a:cubicBezTo>
                <a:cubicBezTo>
                  <a:pt x="1354" y="1346"/>
                  <a:pt x="1354" y="1346"/>
                  <a:pt x="1355" y="1347"/>
                </a:cubicBezTo>
                <a:cubicBezTo>
                  <a:pt x="1355" y="1348"/>
                  <a:pt x="1355" y="1348"/>
                  <a:pt x="1355" y="1349"/>
                </a:cubicBezTo>
                <a:cubicBezTo>
                  <a:pt x="1354" y="1349"/>
                  <a:pt x="1354" y="1350"/>
                  <a:pt x="1354" y="1351"/>
                </a:cubicBezTo>
                <a:cubicBezTo>
                  <a:pt x="1354" y="1351"/>
                  <a:pt x="1355" y="1351"/>
                  <a:pt x="1355" y="1351"/>
                </a:cubicBezTo>
                <a:cubicBezTo>
                  <a:pt x="1355" y="1352"/>
                  <a:pt x="1355" y="1352"/>
                  <a:pt x="1355" y="1353"/>
                </a:cubicBezTo>
                <a:cubicBezTo>
                  <a:pt x="1355" y="1353"/>
                  <a:pt x="1355" y="1353"/>
                  <a:pt x="1355" y="1354"/>
                </a:cubicBezTo>
                <a:cubicBezTo>
                  <a:pt x="1355" y="1354"/>
                  <a:pt x="1355" y="1354"/>
                  <a:pt x="1355" y="1354"/>
                </a:cubicBezTo>
                <a:cubicBezTo>
                  <a:pt x="1355" y="1354"/>
                  <a:pt x="1355" y="1355"/>
                  <a:pt x="1355" y="1355"/>
                </a:cubicBezTo>
                <a:cubicBezTo>
                  <a:pt x="1355" y="1356"/>
                  <a:pt x="1355" y="1356"/>
                  <a:pt x="1355" y="1357"/>
                </a:cubicBezTo>
                <a:cubicBezTo>
                  <a:pt x="1355" y="1357"/>
                  <a:pt x="1355" y="1357"/>
                  <a:pt x="1355" y="1357"/>
                </a:cubicBezTo>
                <a:cubicBezTo>
                  <a:pt x="1355" y="1358"/>
                  <a:pt x="1355" y="1358"/>
                  <a:pt x="1355" y="1358"/>
                </a:cubicBezTo>
                <a:cubicBezTo>
                  <a:pt x="1355" y="1358"/>
                  <a:pt x="1355" y="1358"/>
                  <a:pt x="1355" y="1358"/>
                </a:cubicBezTo>
                <a:cubicBezTo>
                  <a:pt x="1355" y="1358"/>
                  <a:pt x="1355" y="1358"/>
                  <a:pt x="1355" y="1359"/>
                </a:cubicBezTo>
                <a:cubicBezTo>
                  <a:pt x="1356" y="1359"/>
                  <a:pt x="1356" y="1360"/>
                  <a:pt x="1356" y="1361"/>
                </a:cubicBezTo>
                <a:cubicBezTo>
                  <a:pt x="1356" y="1361"/>
                  <a:pt x="1356" y="1361"/>
                  <a:pt x="1356" y="1361"/>
                </a:cubicBezTo>
                <a:cubicBezTo>
                  <a:pt x="1356" y="1362"/>
                  <a:pt x="1356" y="1362"/>
                  <a:pt x="1356" y="1363"/>
                </a:cubicBezTo>
                <a:cubicBezTo>
                  <a:pt x="1356" y="1363"/>
                  <a:pt x="1356" y="1363"/>
                  <a:pt x="1356" y="1363"/>
                </a:cubicBezTo>
                <a:cubicBezTo>
                  <a:pt x="1356" y="1363"/>
                  <a:pt x="1356" y="1363"/>
                  <a:pt x="1356" y="1363"/>
                </a:cubicBezTo>
                <a:cubicBezTo>
                  <a:pt x="1356" y="1364"/>
                  <a:pt x="1356" y="1364"/>
                  <a:pt x="1356" y="1364"/>
                </a:cubicBezTo>
                <a:cubicBezTo>
                  <a:pt x="1356" y="1365"/>
                  <a:pt x="1356" y="1365"/>
                  <a:pt x="1356" y="1365"/>
                </a:cubicBezTo>
                <a:cubicBezTo>
                  <a:pt x="1356" y="1366"/>
                  <a:pt x="1356" y="1366"/>
                  <a:pt x="1356" y="1366"/>
                </a:cubicBezTo>
                <a:cubicBezTo>
                  <a:pt x="1356" y="1366"/>
                  <a:pt x="1356" y="1367"/>
                  <a:pt x="1356" y="1368"/>
                </a:cubicBezTo>
                <a:cubicBezTo>
                  <a:pt x="1356" y="1368"/>
                  <a:pt x="1355" y="1369"/>
                  <a:pt x="1355" y="1369"/>
                </a:cubicBezTo>
                <a:cubicBezTo>
                  <a:pt x="1355" y="1369"/>
                  <a:pt x="1355" y="1369"/>
                  <a:pt x="1355" y="1369"/>
                </a:cubicBezTo>
                <a:cubicBezTo>
                  <a:pt x="1355" y="1369"/>
                  <a:pt x="1355" y="1369"/>
                  <a:pt x="1355" y="1370"/>
                </a:cubicBezTo>
                <a:cubicBezTo>
                  <a:pt x="1356" y="1370"/>
                  <a:pt x="1356" y="1370"/>
                  <a:pt x="1356" y="1371"/>
                </a:cubicBezTo>
                <a:cubicBezTo>
                  <a:pt x="1356" y="1372"/>
                  <a:pt x="1356" y="1372"/>
                  <a:pt x="1356" y="1373"/>
                </a:cubicBezTo>
                <a:cubicBezTo>
                  <a:pt x="1356" y="1373"/>
                  <a:pt x="1356" y="1374"/>
                  <a:pt x="1356" y="1374"/>
                </a:cubicBezTo>
                <a:cubicBezTo>
                  <a:pt x="1356" y="1375"/>
                  <a:pt x="1356" y="1375"/>
                  <a:pt x="1356" y="1375"/>
                </a:cubicBezTo>
                <a:cubicBezTo>
                  <a:pt x="1356" y="1375"/>
                  <a:pt x="1355" y="1376"/>
                  <a:pt x="1355" y="1376"/>
                </a:cubicBezTo>
                <a:cubicBezTo>
                  <a:pt x="1355" y="1376"/>
                  <a:pt x="1355" y="1376"/>
                  <a:pt x="1355" y="1376"/>
                </a:cubicBezTo>
                <a:cubicBezTo>
                  <a:pt x="1355" y="1376"/>
                  <a:pt x="1355" y="1376"/>
                  <a:pt x="1355" y="1377"/>
                </a:cubicBezTo>
                <a:cubicBezTo>
                  <a:pt x="1356" y="1377"/>
                  <a:pt x="1356" y="1378"/>
                  <a:pt x="1356" y="1379"/>
                </a:cubicBezTo>
                <a:cubicBezTo>
                  <a:pt x="1356" y="1380"/>
                  <a:pt x="1355" y="1381"/>
                  <a:pt x="1354" y="1382"/>
                </a:cubicBezTo>
                <a:cubicBezTo>
                  <a:pt x="1354" y="1382"/>
                  <a:pt x="1354" y="1382"/>
                  <a:pt x="1353" y="1382"/>
                </a:cubicBezTo>
                <a:cubicBezTo>
                  <a:pt x="1353" y="1383"/>
                  <a:pt x="1353" y="1383"/>
                  <a:pt x="1353" y="1383"/>
                </a:cubicBezTo>
                <a:cubicBezTo>
                  <a:pt x="1352" y="1384"/>
                  <a:pt x="1352" y="1384"/>
                  <a:pt x="1352" y="1385"/>
                </a:cubicBezTo>
                <a:cubicBezTo>
                  <a:pt x="1352" y="1385"/>
                  <a:pt x="1352" y="1385"/>
                  <a:pt x="1352" y="1385"/>
                </a:cubicBezTo>
                <a:cubicBezTo>
                  <a:pt x="1352" y="1385"/>
                  <a:pt x="1352" y="1385"/>
                  <a:pt x="1352" y="1385"/>
                </a:cubicBezTo>
                <a:cubicBezTo>
                  <a:pt x="1351" y="1385"/>
                  <a:pt x="1351" y="1385"/>
                  <a:pt x="1351" y="1385"/>
                </a:cubicBezTo>
                <a:cubicBezTo>
                  <a:pt x="1351" y="1385"/>
                  <a:pt x="1351" y="1385"/>
                  <a:pt x="1351" y="1385"/>
                </a:cubicBezTo>
                <a:cubicBezTo>
                  <a:pt x="1351" y="1386"/>
                  <a:pt x="1351" y="1386"/>
                  <a:pt x="1351" y="1386"/>
                </a:cubicBezTo>
                <a:cubicBezTo>
                  <a:pt x="1352" y="1387"/>
                  <a:pt x="1352" y="1387"/>
                  <a:pt x="1352" y="1387"/>
                </a:cubicBezTo>
                <a:cubicBezTo>
                  <a:pt x="1353" y="1388"/>
                  <a:pt x="1353" y="1389"/>
                  <a:pt x="1353" y="1390"/>
                </a:cubicBezTo>
                <a:cubicBezTo>
                  <a:pt x="1353" y="1391"/>
                  <a:pt x="1353" y="1391"/>
                  <a:pt x="1353" y="1391"/>
                </a:cubicBezTo>
                <a:cubicBezTo>
                  <a:pt x="1353" y="1392"/>
                  <a:pt x="1353" y="1392"/>
                  <a:pt x="1353" y="1393"/>
                </a:cubicBezTo>
                <a:cubicBezTo>
                  <a:pt x="1353" y="1394"/>
                  <a:pt x="1353" y="1394"/>
                  <a:pt x="1353" y="1395"/>
                </a:cubicBezTo>
                <a:cubicBezTo>
                  <a:pt x="1353" y="1396"/>
                  <a:pt x="1352" y="1397"/>
                  <a:pt x="1351" y="1397"/>
                </a:cubicBezTo>
                <a:cubicBezTo>
                  <a:pt x="1351" y="1398"/>
                  <a:pt x="1350" y="1398"/>
                  <a:pt x="1350" y="1398"/>
                </a:cubicBezTo>
                <a:cubicBezTo>
                  <a:pt x="1350" y="1399"/>
                  <a:pt x="1350" y="1399"/>
                  <a:pt x="1350" y="1399"/>
                </a:cubicBezTo>
                <a:cubicBezTo>
                  <a:pt x="1349" y="1401"/>
                  <a:pt x="1348" y="1401"/>
                  <a:pt x="1348" y="1402"/>
                </a:cubicBezTo>
                <a:cubicBezTo>
                  <a:pt x="1348" y="1403"/>
                  <a:pt x="1348" y="1403"/>
                  <a:pt x="1348" y="1404"/>
                </a:cubicBezTo>
                <a:cubicBezTo>
                  <a:pt x="1348" y="1404"/>
                  <a:pt x="1348" y="1404"/>
                  <a:pt x="1348" y="1404"/>
                </a:cubicBezTo>
                <a:cubicBezTo>
                  <a:pt x="1348" y="1405"/>
                  <a:pt x="1347" y="1405"/>
                  <a:pt x="1347" y="1405"/>
                </a:cubicBezTo>
                <a:cubicBezTo>
                  <a:pt x="1347" y="1405"/>
                  <a:pt x="1346" y="1406"/>
                  <a:pt x="1346" y="1406"/>
                </a:cubicBezTo>
                <a:cubicBezTo>
                  <a:pt x="1346" y="1406"/>
                  <a:pt x="1346" y="1407"/>
                  <a:pt x="1346" y="1408"/>
                </a:cubicBezTo>
                <a:cubicBezTo>
                  <a:pt x="1346" y="1409"/>
                  <a:pt x="1345" y="1409"/>
                  <a:pt x="1345" y="1409"/>
                </a:cubicBezTo>
                <a:cubicBezTo>
                  <a:pt x="1344" y="1410"/>
                  <a:pt x="1344" y="1410"/>
                  <a:pt x="1344" y="1410"/>
                </a:cubicBezTo>
                <a:cubicBezTo>
                  <a:pt x="1344" y="1410"/>
                  <a:pt x="1343" y="1411"/>
                  <a:pt x="1343" y="1411"/>
                </a:cubicBezTo>
                <a:cubicBezTo>
                  <a:pt x="1343" y="1411"/>
                  <a:pt x="1343" y="1411"/>
                  <a:pt x="1343" y="1411"/>
                </a:cubicBezTo>
                <a:cubicBezTo>
                  <a:pt x="1344" y="1411"/>
                  <a:pt x="1344" y="1411"/>
                  <a:pt x="1344" y="1412"/>
                </a:cubicBezTo>
                <a:cubicBezTo>
                  <a:pt x="1344" y="1412"/>
                  <a:pt x="1344" y="1412"/>
                  <a:pt x="1344" y="1413"/>
                </a:cubicBezTo>
                <a:cubicBezTo>
                  <a:pt x="1345" y="1413"/>
                  <a:pt x="1346" y="1414"/>
                  <a:pt x="1346" y="1415"/>
                </a:cubicBezTo>
                <a:cubicBezTo>
                  <a:pt x="1345" y="1417"/>
                  <a:pt x="1345" y="1418"/>
                  <a:pt x="1344" y="1418"/>
                </a:cubicBezTo>
                <a:cubicBezTo>
                  <a:pt x="1344" y="1418"/>
                  <a:pt x="1344" y="1418"/>
                  <a:pt x="1343" y="1418"/>
                </a:cubicBezTo>
                <a:cubicBezTo>
                  <a:pt x="1343" y="1419"/>
                  <a:pt x="1342" y="1419"/>
                  <a:pt x="1341" y="1419"/>
                </a:cubicBezTo>
                <a:cubicBezTo>
                  <a:pt x="1341" y="1419"/>
                  <a:pt x="1340" y="1419"/>
                  <a:pt x="1339" y="1420"/>
                </a:cubicBezTo>
                <a:cubicBezTo>
                  <a:pt x="1339" y="1420"/>
                  <a:pt x="1339" y="1420"/>
                  <a:pt x="1338" y="1420"/>
                </a:cubicBezTo>
                <a:cubicBezTo>
                  <a:pt x="1338" y="1420"/>
                  <a:pt x="1338" y="1421"/>
                  <a:pt x="1337" y="1421"/>
                </a:cubicBezTo>
                <a:cubicBezTo>
                  <a:pt x="1337" y="1421"/>
                  <a:pt x="1337" y="1421"/>
                  <a:pt x="1336" y="1421"/>
                </a:cubicBezTo>
                <a:cubicBezTo>
                  <a:pt x="1336" y="1421"/>
                  <a:pt x="1336" y="1421"/>
                  <a:pt x="1336" y="1421"/>
                </a:cubicBezTo>
                <a:cubicBezTo>
                  <a:pt x="1336" y="1421"/>
                  <a:pt x="1336" y="1421"/>
                  <a:pt x="1336" y="1422"/>
                </a:cubicBezTo>
                <a:cubicBezTo>
                  <a:pt x="1336" y="1423"/>
                  <a:pt x="1336" y="1423"/>
                  <a:pt x="1336" y="1424"/>
                </a:cubicBezTo>
                <a:cubicBezTo>
                  <a:pt x="1335" y="1424"/>
                  <a:pt x="1335" y="1424"/>
                  <a:pt x="1335" y="1425"/>
                </a:cubicBezTo>
                <a:cubicBezTo>
                  <a:pt x="1335" y="1425"/>
                  <a:pt x="1335" y="1426"/>
                  <a:pt x="1334" y="1426"/>
                </a:cubicBezTo>
                <a:cubicBezTo>
                  <a:pt x="1333" y="1426"/>
                  <a:pt x="1333" y="1426"/>
                  <a:pt x="1333" y="1426"/>
                </a:cubicBezTo>
                <a:cubicBezTo>
                  <a:pt x="1333" y="1426"/>
                  <a:pt x="1333" y="1426"/>
                  <a:pt x="1333" y="1426"/>
                </a:cubicBezTo>
                <a:cubicBezTo>
                  <a:pt x="1333" y="1426"/>
                  <a:pt x="1332" y="1426"/>
                  <a:pt x="1332" y="1426"/>
                </a:cubicBezTo>
                <a:cubicBezTo>
                  <a:pt x="1332" y="1426"/>
                  <a:pt x="1332" y="1426"/>
                  <a:pt x="1331" y="1426"/>
                </a:cubicBezTo>
                <a:cubicBezTo>
                  <a:pt x="1331" y="1426"/>
                  <a:pt x="1331" y="1426"/>
                  <a:pt x="1330" y="1426"/>
                </a:cubicBezTo>
                <a:cubicBezTo>
                  <a:pt x="1330" y="1426"/>
                  <a:pt x="1330" y="1426"/>
                  <a:pt x="1330" y="1426"/>
                </a:cubicBezTo>
                <a:cubicBezTo>
                  <a:pt x="1330" y="1426"/>
                  <a:pt x="1330" y="1426"/>
                  <a:pt x="1330" y="1426"/>
                </a:cubicBezTo>
                <a:cubicBezTo>
                  <a:pt x="1329" y="1426"/>
                  <a:pt x="1329" y="1426"/>
                  <a:pt x="1329" y="1426"/>
                </a:cubicBezTo>
                <a:cubicBezTo>
                  <a:pt x="1328" y="1426"/>
                  <a:pt x="1328" y="1425"/>
                  <a:pt x="1327" y="1425"/>
                </a:cubicBezTo>
                <a:cubicBezTo>
                  <a:pt x="1327" y="1425"/>
                  <a:pt x="1327" y="1426"/>
                  <a:pt x="1327" y="1426"/>
                </a:cubicBezTo>
                <a:cubicBezTo>
                  <a:pt x="1327" y="1426"/>
                  <a:pt x="1327" y="1426"/>
                  <a:pt x="1327" y="1426"/>
                </a:cubicBezTo>
                <a:cubicBezTo>
                  <a:pt x="1326" y="1426"/>
                  <a:pt x="1326" y="1427"/>
                  <a:pt x="1326" y="1427"/>
                </a:cubicBezTo>
                <a:cubicBezTo>
                  <a:pt x="1325" y="1427"/>
                  <a:pt x="1325" y="1427"/>
                  <a:pt x="1325" y="1427"/>
                </a:cubicBezTo>
                <a:cubicBezTo>
                  <a:pt x="1325" y="1427"/>
                  <a:pt x="1324" y="1427"/>
                  <a:pt x="1324" y="1427"/>
                </a:cubicBezTo>
                <a:cubicBezTo>
                  <a:pt x="1324" y="1427"/>
                  <a:pt x="1324" y="1427"/>
                  <a:pt x="1324" y="1427"/>
                </a:cubicBezTo>
                <a:cubicBezTo>
                  <a:pt x="1323" y="1427"/>
                  <a:pt x="1323" y="1427"/>
                  <a:pt x="1322" y="1426"/>
                </a:cubicBezTo>
                <a:cubicBezTo>
                  <a:pt x="1322" y="1425"/>
                  <a:pt x="1322" y="1425"/>
                  <a:pt x="1322" y="1424"/>
                </a:cubicBezTo>
                <a:cubicBezTo>
                  <a:pt x="1322" y="1424"/>
                  <a:pt x="1322" y="1424"/>
                  <a:pt x="1322" y="1424"/>
                </a:cubicBezTo>
                <a:cubicBezTo>
                  <a:pt x="1322" y="1425"/>
                  <a:pt x="1322" y="1425"/>
                  <a:pt x="1322" y="1425"/>
                </a:cubicBezTo>
                <a:cubicBezTo>
                  <a:pt x="1322" y="1425"/>
                  <a:pt x="1322" y="1425"/>
                  <a:pt x="1322" y="1425"/>
                </a:cubicBezTo>
                <a:cubicBezTo>
                  <a:pt x="1321" y="1426"/>
                  <a:pt x="1321" y="1426"/>
                  <a:pt x="1320" y="1426"/>
                </a:cubicBezTo>
                <a:cubicBezTo>
                  <a:pt x="1319" y="1426"/>
                  <a:pt x="1318" y="1427"/>
                  <a:pt x="1317" y="1427"/>
                </a:cubicBezTo>
                <a:cubicBezTo>
                  <a:pt x="1317" y="1428"/>
                  <a:pt x="1317" y="1428"/>
                  <a:pt x="1316" y="1428"/>
                </a:cubicBezTo>
                <a:cubicBezTo>
                  <a:pt x="1316" y="1428"/>
                  <a:pt x="1315" y="1428"/>
                  <a:pt x="1314" y="1428"/>
                </a:cubicBezTo>
                <a:cubicBezTo>
                  <a:pt x="1314" y="1428"/>
                  <a:pt x="1314" y="1428"/>
                  <a:pt x="1314" y="1428"/>
                </a:cubicBezTo>
                <a:cubicBezTo>
                  <a:pt x="1314" y="1428"/>
                  <a:pt x="1314" y="1428"/>
                  <a:pt x="1314" y="1428"/>
                </a:cubicBezTo>
                <a:cubicBezTo>
                  <a:pt x="1313" y="1428"/>
                  <a:pt x="1313" y="1428"/>
                  <a:pt x="1313" y="1427"/>
                </a:cubicBezTo>
                <a:cubicBezTo>
                  <a:pt x="1313" y="1427"/>
                  <a:pt x="1313" y="1427"/>
                  <a:pt x="1313" y="1426"/>
                </a:cubicBezTo>
                <a:cubicBezTo>
                  <a:pt x="1312" y="1427"/>
                  <a:pt x="1312" y="1427"/>
                  <a:pt x="1312" y="1427"/>
                </a:cubicBezTo>
                <a:cubicBezTo>
                  <a:pt x="1311" y="1427"/>
                  <a:pt x="1311" y="1427"/>
                  <a:pt x="1311" y="1427"/>
                </a:cubicBezTo>
                <a:cubicBezTo>
                  <a:pt x="1311" y="1427"/>
                  <a:pt x="1311" y="1427"/>
                  <a:pt x="1311" y="1427"/>
                </a:cubicBezTo>
                <a:cubicBezTo>
                  <a:pt x="1311" y="1427"/>
                  <a:pt x="1311" y="1427"/>
                  <a:pt x="1312" y="1427"/>
                </a:cubicBezTo>
                <a:cubicBezTo>
                  <a:pt x="1312" y="1427"/>
                  <a:pt x="1312" y="1428"/>
                  <a:pt x="1312" y="1428"/>
                </a:cubicBezTo>
                <a:cubicBezTo>
                  <a:pt x="1312" y="1429"/>
                  <a:pt x="1312" y="1429"/>
                  <a:pt x="1312" y="1430"/>
                </a:cubicBezTo>
                <a:cubicBezTo>
                  <a:pt x="1311" y="1430"/>
                  <a:pt x="1311" y="1430"/>
                  <a:pt x="1310" y="1431"/>
                </a:cubicBezTo>
                <a:cubicBezTo>
                  <a:pt x="1310" y="1431"/>
                  <a:pt x="1309" y="1431"/>
                  <a:pt x="1309" y="1432"/>
                </a:cubicBezTo>
                <a:cubicBezTo>
                  <a:pt x="1309" y="1432"/>
                  <a:pt x="1308" y="1433"/>
                  <a:pt x="1308" y="1433"/>
                </a:cubicBezTo>
                <a:cubicBezTo>
                  <a:pt x="1308" y="1433"/>
                  <a:pt x="1308" y="1433"/>
                  <a:pt x="1308" y="1433"/>
                </a:cubicBezTo>
                <a:cubicBezTo>
                  <a:pt x="1308" y="1433"/>
                  <a:pt x="1308" y="1433"/>
                  <a:pt x="1308" y="1433"/>
                </a:cubicBezTo>
                <a:cubicBezTo>
                  <a:pt x="1308" y="1433"/>
                  <a:pt x="1308" y="1433"/>
                  <a:pt x="1308" y="1433"/>
                </a:cubicBezTo>
                <a:cubicBezTo>
                  <a:pt x="1308" y="1433"/>
                  <a:pt x="1308" y="1433"/>
                  <a:pt x="1308" y="1433"/>
                </a:cubicBezTo>
                <a:cubicBezTo>
                  <a:pt x="1308" y="1433"/>
                  <a:pt x="1307" y="1434"/>
                  <a:pt x="1307" y="1434"/>
                </a:cubicBezTo>
                <a:cubicBezTo>
                  <a:pt x="1306" y="1434"/>
                  <a:pt x="1306" y="1434"/>
                  <a:pt x="1306" y="1434"/>
                </a:cubicBezTo>
                <a:cubicBezTo>
                  <a:pt x="1306" y="1435"/>
                  <a:pt x="1306" y="1435"/>
                  <a:pt x="1306" y="1435"/>
                </a:cubicBezTo>
                <a:cubicBezTo>
                  <a:pt x="1306" y="1436"/>
                  <a:pt x="1306" y="1436"/>
                  <a:pt x="1306" y="1436"/>
                </a:cubicBezTo>
                <a:cubicBezTo>
                  <a:pt x="1306" y="1436"/>
                  <a:pt x="1305" y="1437"/>
                  <a:pt x="1305" y="1437"/>
                </a:cubicBezTo>
                <a:cubicBezTo>
                  <a:pt x="1305" y="1437"/>
                  <a:pt x="1304" y="1437"/>
                  <a:pt x="1304" y="1437"/>
                </a:cubicBezTo>
                <a:cubicBezTo>
                  <a:pt x="1304" y="1436"/>
                  <a:pt x="1304" y="1436"/>
                  <a:pt x="1303" y="1436"/>
                </a:cubicBezTo>
                <a:cubicBezTo>
                  <a:pt x="1303" y="1436"/>
                  <a:pt x="1303" y="1436"/>
                  <a:pt x="1303" y="1436"/>
                </a:cubicBezTo>
                <a:cubicBezTo>
                  <a:pt x="1303" y="1435"/>
                  <a:pt x="1303" y="1435"/>
                  <a:pt x="1303" y="1435"/>
                </a:cubicBezTo>
                <a:cubicBezTo>
                  <a:pt x="1302" y="1435"/>
                  <a:pt x="1300" y="1436"/>
                  <a:pt x="1300" y="1436"/>
                </a:cubicBezTo>
                <a:cubicBezTo>
                  <a:pt x="1300" y="1437"/>
                  <a:pt x="1299" y="1438"/>
                  <a:pt x="1299" y="1438"/>
                </a:cubicBezTo>
                <a:cubicBezTo>
                  <a:pt x="1298" y="1439"/>
                  <a:pt x="1297" y="1439"/>
                  <a:pt x="1296" y="1439"/>
                </a:cubicBezTo>
                <a:cubicBezTo>
                  <a:pt x="1296" y="1439"/>
                  <a:pt x="1296" y="1439"/>
                  <a:pt x="1295" y="1439"/>
                </a:cubicBezTo>
                <a:cubicBezTo>
                  <a:pt x="1295" y="1439"/>
                  <a:pt x="1295" y="1439"/>
                  <a:pt x="1295" y="1439"/>
                </a:cubicBezTo>
                <a:cubicBezTo>
                  <a:pt x="1294" y="1439"/>
                  <a:pt x="1294" y="1439"/>
                  <a:pt x="1294" y="1439"/>
                </a:cubicBezTo>
                <a:cubicBezTo>
                  <a:pt x="1294" y="1439"/>
                  <a:pt x="1294" y="1440"/>
                  <a:pt x="1293" y="1440"/>
                </a:cubicBezTo>
                <a:cubicBezTo>
                  <a:pt x="1293" y="1440"/>
                  <a:pt x="1293" y="1440"/>
                  <a:pt x="1293" y="1440"/>
                </a:cubicBezTo>
                <a:cubicBezTo>
                  <a:pt x="1293" y="1441"/>
                  <a:pt x="1293" y="1441"/>
                  <a:pt x="1293" y="1441"/>
                </a:cubicBezTo>
                <a:cubicBezTo>
                  <a:pt x="1293" y="1441"/>
                  <a:pt x="1293" y="1441"/>
                  <a:pt x="1292" y="1442"/>
                </a:cubicBezTo>
                <a:cubicBezTo>
                  <a:pt x="1292" y="1442"/>
                  <a:pt x="1292" y="1442"/>
                  <a:pt x="1292" y="1442"/>
                </a:cubicBezTo>
                <a:cubicBezTo>
                  <a:pt x="1292" y="1442"/>
                  <a:pt x="1292" y="1442"/>
                  <a:pt x="1291" y="1443"/>
                </a:cubicBezTo>
                <a:cubicBezTo>
                  <a:pt x="1291" y="1444"/>
                  <a:pt x="1290" y="1444"/>
                  <a:pt x="1290" y="1445"/>
                </a:cubicBezTo>
                <a:cubicBezTo>
                  <a:pt x="1289" y="1445"/>
                  <a:pt x="1289" y="1445"/>
                  <a:pt x="1289" y="1445"/>
                </a:cubicBezTo>
                <a:cubicBezTo>
                  <a:pt x="1288" y="1445"/>
                  <a:pt x="1287" y="1446"/>
                  <a:pt x="1287" y="1448"/>
                </a:cubicBezTo>
                <a:cubicBezTo>
                  <a:pt x="1287" y="1448"/>
                  <a:pt x="1287" y="1449"/>
                  <a:pt x="1286" y="1449"/>
                </a:cubicBezTo>
                <a:cubicBezTo>
                  <a:pt x="1286" y="1449"/>
                  <a:pt x="1285" y="1449"/>
                  <a:pt x="1285" y="1449"/>
                </a:cubicBezTo>
                <a:cubicBezTo>
                  <a:pt x="1285" y="1449"/>
                  <a:pt x="1285" y="1449"/>
                  <a:pt x="1285" y="1450"/>
                </a:cubicBezTo>
                <a:cubicBezTo>
                  <a:pt x="1284" y="1450"/>
                  <a:pt x="1284" y="1450"/>
                  <a:pt x="1284" y="1451"/>
                </a:cubicBezTo>
                <a:cubicBezTo>
                  <a:pt x="1283" y="1451"/>
                  <a:pt x="1283" y="1451"/>
                  <a:pt x="1283" y="1451"/>
                </a:cubicBezTo>
                <a:cubicBezTo>
                  <a:pt x="1283" y="1451"/>
                  <a:pt x="1283" y="1451"/>
                  <a:pt x="1283" y="1451"/>
                </a:cubicBezTo>
                <a:cubicBezTo>
                  <a:pt x="1283" y="1451"/>
                  <a:pt x="1283" y="1451"/>
                  <a:pt x="1283" y="1451"/>
                </a:cubicBezTo>
                <a:cubicBezTo>
                  <a:pt x="1283" y="1451"/>
                  <a:pt x="1282" y="1451"/>
                  <a:pt x="1282" y="1451"/>
                </a:cubicBezTo>
                <a:cubicBezTo>
                  <a:pt x="1281" y="1451"/>
                  <a:pt x="1281" y="1451"/>
                  <a:pt x="1281" y="1451"/>
                </a:cubicBezTo>
                <a:cubicBezTo>
                  <a:pt x="1281" y="1451"/>
                  <a:pt x="1280" y="1451"/>
                  <a:pt x="1280" y="1451"/>
                </a:cubicBezTo>
                <a:cubicBezTo>
                  <a:pt x="1280" y="1452"/>
                  <a:pt x="1280" y="1452"/>
                  <a:pt x="1280" y="1452"/>
                </a:cubicBezTo>
                <a:cubicBezTo>
                  <a:pt x="1281" y="1452"/>
                  <a:pt x="1281" y="1453"/>
                  <a:pt x="1281" y="1453"/>
                </a:cubicBezTo>
                <a:cubicBezTo>
                  <a:pt x="1281" y="1455"/>
                  <a:pt x="1280" y="1455"/>
                  <a:pt x="1280" y="1456"/>
                </a:cubicBezTo>
                <a:cubicBezTo>
                  <a:pt x="1280" y="1456"/>
                  <a:pt x="1280" y="1456"/>
                  <a:pt x="1280" y="1456"/>
                </a:cubicBezTo>
                <a:cubicBezTo>
                  <a:pt x="1280" y="1456"/>
                  <a:pt x="1280" y="1456"/>
                  <a:pt x="1280" y="1457"/>
                </a:cubicBezTo>
                <a:cubicBezTo>
                  <a:pt x="1280" y="1457"/>
                  <a:pt x="1280" y="1457"/>
                  <a:pt x="1280" y="1457"/>
                </a:cubicBezTo>
                <a:cubicBezTo>
                  <a:pt x="1280" y="1457"/>
                  <a:pt x="1280" y="1457"/>
                  <a:pt x="1280" y="1457"/>
                </a:cubicBezTo>
                <a:cubicBezTo>
                  <a:pt x="1280" y="1457"/>
                  <a:pt x="1280" y="1457"/>
                  <a:pt x="1280" y="1457"/>
                </a:cubicBezTo>
                <a:cubicBezTo>
                  <a:pt x="1280" y="1457"/>
                  <a:pt x="1280" y="1457"/>
                  <a:pt x="1280" y="1457"/>
                </a:cubicBezTo>
                <a:cubicBezTo>
                  <a:pt x="1280" y="1457"/>
                  <a:pt x="1280" y="1458"/>
                  <a:pt x="1279" y="1458"/>
                </a:cubicBezTo>
                <a:cubicBezTo>
                  <a:pt x="1279" y="1459"/>
                  <a:pt x="1278" y="1459"/>
                  <a:pt x="1278" y="1459"/>
                </a:cubicBezTo>
                <a:cubicBezTo>
                  <a:pt x="1278" y="1459"/>
                  <a:pt x="1278" y="1460"/>
                  <a:pt x="1278" y="1460"/>
                </a:cubicBezTo>
                <a:cubicBezTo>
                  <a:pt x="1278" y="1460"/>
                  <a:pt x="1278" y="1461"/>
                  <a:pt x="1279" y="1461"/>
                </a:cubicBezTo>
                <a:cubicBezTo>
                  <a:pt x="1279" y="1461"/>
                  <a:pt x="1279" y="1461"/>
                  <a:pt x="1279" y="1462"/>
                </a:cubicBezTo>
                <a:cubicBezTo>
                  <a:pt x="1280" y="1462"/>
                  <a:pt x="1280" y="1463"/>
                  <a:pt x="1280" y="1464"/>
                </a:cubicBezTo>
                <a:cubicBezTo>
                  <a:pt x="1280" y="1465"/>
                  <a:pt x="1280" y="1465"/>
                  <a:pt x="1280" y="1465"/>
                </a:cubicBezTo>
                <a:cubicBezTo>
                  <a:pt x="1280" y="1465"/>
                  <a:pt x="1280" y="1465"/>
                  <a:pt x="1280" y="1465"/>
                </a:cubicBezTo>
                <a:cubicBezTo>
                  <a:pt x="1280" y="1466"/>
                  <a:pt x="1280" y="1466"/>
                  <a:pt x="1280" y="1466"/>
                </a:cubicBezTo>
                <a:cubicBezTo>
                  <a:pt x="1280" y="1466"/>
                  <a:pt x="1280" y="1467"/>
                  <a:pt x="1281" y="1467"/>
                </a:cubicBezTo>
                <a:cubicBezTo>
                  <a:pt x="1281" y="1467"/>
                  <a:pt x="1281" y="1468"/>
                  <a:pt x="1282" y="1469"/>
                </a:cubicBezTo>
                <a:cubicBezTo>
                  <a:pt x="1282" y="1469"/>
                  <a:pt x="1282" y="1469"/>
                  <a:pt x="1282" y="1469"/>
                </a:cubicBezTo>
                <a:cubicBezTo>
                  <a:pt x="1282" y="1470"/>
                  <a:pt x="1283" y="1470"/>
                  <a:pt x="1283" y="1471"/>
                </a:cubicBezTo>
                <a:cubicBezTo>
                  <a:pt x="1283" y="1471"/>
                  <a:pt x="1283" y="1471"/>
                  <a:pt x="1283" y="1471"/>
                </a:cubicBezTo>
                <a:cubicBezTo>
                  <a:pt x="1283" y="1472"/>
                  <a:pt x="1283" y="1472"/>
                  <a:pt x="1283" y="1473"/>
                </a:cubicBezTo>
                <a:cubicBezTo>
                  <a:pt x="1283" y="1473"/>
                  <a:pt x="1283" y="1475"/>
                  <a:pt x="1282" y="1475"/>
                </a:cubicBezTo>
                <a:cubicBezTo>
                  <a:pt x="1282" y="1475"/>
                  <a:pt x="1282" y="1475"/>
                  <a:pt x="1282" y="1475"/>
                </a:cubicBezTo>
                <a:cubicBezTo>
                  <a:pt x="1282" y="1475"/>
                  <a:pt x="1282" y="1476"/>
                  <a:pt x="1282" y="1476"/>
                </a:cubicBezTo>
                <a:cubicBezTo>
                  <a:pt x="1282" y="1476"/>
                  <a:pt x="1282" y="1476"/>
                  <a:pt x="1282" y="1476"/>
                </a:cubicBezTo>
                <a:cubicBezTo>
                  <a:pt x="1282" y="1476"/>
                  <a:pt x="1282" y="1477"/>
                  <a:pt x="1281" y="1477"/>
                </a:cubicBezTo>
                <a:cubicBezTo>
                  <a:pt x="1281" y="1477"/>
                  <a:pt x="1281" y="1477"/>
                  <a:pt x="1281" y="1477"/>
                </a:cubicBezTo>
                <a:cubicBezTo>
                  <a:pt x="1281" y="1477"/>
                  <a:pt x="1281" y="1478"/>
                  <a:pt x="1281" y="1478"/>
                </a:cubicBezTo>
                <a:cubicBezTo>
                  <a:pt x="1281" y="1478"/>
                  <a:pt x="1281" y="1478"/>
                  <a:pt x="1281" y="1478"/>
                </a:cubicBezTo>
                <a:cubicBezTo>
                  <a:pt x="1280" y="1480"/>
                  <a:pt x="1280" y="1480"/>
                  <a:pt x="1279" y="1481"/>
                </a:cubicBezTo>
                <a:cubicBezTo>
                  <a:pt x="1279" y="1481"/>
                  <a:pt x="1279" y="1481"/>
                  <a:pt x="1279" y="1481"/>
                </a:cubicBezTo>
                <a:cubicBezTo>
                  <a:pt x="1279" y="1482"/>
                  <a:pt x="1279" y="1482"/>
                  <a:pt x="1278" y="1482"/>
                </a:cubicBezTo>
                <a:cubicBezTo>
                  <a:pt x="1278" y="1482"/>
                  <a:pt x="1278" y="1482"/>
                  <a:pt x="1278" y="1482"/>
                </a:cubicBezTo>
                <a:cubicBezTo>
                  <a:pt x="1278" y="1483"/>
                  <a:pt x="1277" y="1483"/>
                  <a:pt x="1277" y="1483"/>
                </a:cubicBezTo>
                <a:cubicBezTo>
                  <a:pt x="1277" y="1484"/>
                  <a:pt x="1277" y="1484"/>
                  <a:pt x="1276" y="1485"/>
                </a:cubicBezTo>
                <a:cubicBezTo>
                  <a:pt x="1276" y="1485"/>
                  <a:pt x="1276" y="1485"/>
                  <a:pt x="1276" y="1485"/>
                </a:cubicBezTo>
                <a:cubicBezTo>
                  <a:pt x="1276" y="1486"/>
                  <a:pt x="1275" y="1486"/>
                  <a:pt x="1275" y="1486"/>
                </a:cubicBezTo>
                <a:cubicBezTo>
                  <a:pt x="1275" y="1486"/>
                  <a:pt x="1275" y="1486"/>
                  <a:pt x="1275" y="1487"/>
                </a:cubicBezTo>
                <a:cubicBezTo>
                  <a:pt x="1275" y="1487"/>
                  <a:pt x="1274" y="1487"/>
                  <a:pt x="1274" y="1487"/>
                </a:cubicBezTo>
                <a:cubicBezTo>
                  <a:pt x="1274" y="1488"/>
                  <a:pt x="1274" y="1488"/>
                  <a:pt x="1274" y="1489"/>
                </a:cubicBezTo>
                <a:cubicBezTo>
                  <a:pt x="1273" y="1489"/>
                  <a:pt x="1273" y="1489"/>
                  <a:pt x="1273" y="1490"/>
                </a:cubicBezTo>
                <a:cubicBezTo>
                  <a:pt x="1273" y="1490"/>
                  <a:pt x="1273" y="1490"/>
                  <a:pt x="1273" y="1490"/>
                </a:cubicBezTo>
                <a:cubicBezTo>
                  <a:pt x="1273" y="1490"/>
                  <a:pt x="1273" y="1490"/>
                  <a:pt x="1273" y="1490"/>
                </a:cubicBezTo>
                <a:cubicBezTo>
                  <a:pt x="1273" y="1490"/>
                  <a:pt x="1273" y="1491"/>
                  <a:pt x="1273" y="1491"/>
                </a:cubicBezTo>
                <a:cubicBezTo>
                  <a:pt x="1272" y="1491"/>
                  <a:pt x="1272" y="1491"/>
                  <a:pt x="1272" y="1491"/>
                </a:cubicBezTo>
                <a:cubicBezTo>
                  <a:pt x="1272" y="1492"/>
                  <a:pt x="1272" y="1492"/>
                  <a:pt x="1272" y="1492"/>
                </a:cubicBezTo>
                <a:cubicBezTo>
                  <a:pt x="1272" y="1493"/>
                  <a:pt x="1272" y="1494"/>
                  <a:pt x="1271" y="1495"/>
                </a:cubicBezTo>
                <a:cubicBezTo>
                  <a:pt x="1271" y="1498"/>
                  <a:pt x="1270" y="1499"/>
                  <a:pt x="1269" y="1501"/>
                </a:cubicBezTo>
                <a:cubicBezTo>
                  <a:pt x="1269" y="1501"/>
                  <a:pt x="1269" y="1502"/>
                  <a:pt x="1269" y="1502"/>
                </a:cubicBezTo>
                <a:cubicBezTo>
                  <a:pt x="1269" y="1502"/>
                  <a:pt x="1269" y="1503"/>
                  <a:pt x="1268" y="1504"/>
                </a:cubicBezTo>
                <a:cubicBezTo>
                  <a:pt x="1268" y="1504"/>
                  <a:pt x="1267" y="1505"/>
                  <a:pt x="1267" y="1505"/>
                </a:cubicBezTo>
                <a:cubicBezTo>
                  <a:pt x="1267" y="1505"/>
                  <a:pt x="1267" y="1506"/>
                  <a:pt x="1266" y="1507"/>
                </a:cubicBezTo>
                <a:cubicBezTo>
                  <a:pt x="1266" y="1507"/>
                  <a:pt x="1265" y="1507"/>
                  <a:pt x="1265" y="1508"/>
                </a:cubicBezTo>
                <a:cubicBezTo>
                  <a:pt x="1265" y="1508"/>
                  <a:pt x="1264" y="1508"/>
                  <a:pt x="1264" y="1509"/>
                </a:cubicBezTo>
                <a:cubicBezTo>
                  <a:pt x="1263" y="1509"/>
                  <a:pt x="1263" y="1509"/>
                  <a:pt x="1263" y="1509"/>
                </a:cubicBezTo>
                <a:cubicBezTo>
                  <a:pt x="1263" y="1510"/>
                  <a:pt x="1262" y="1511"/>
                  <a:pt x="1262" y="1511"/>
                </a:cubicBezTo>
                <a:cubicBezTo>
                  <a:pt x="1261" y="1512"/>
                  <a:pt x="1260" y="1513"/>
                  <a:pt x="1259" y="1513"/>
                </a:cubicBezTo>
                <a:cubicBezTo>
                  <a:pt x="1258" y="1514"/>
                  <a:pt x="1257" y="1514"/>
                  <a:pt x="1256" y="1514"/>
                </a:cubicBezTo>
                <a:cubicBezTo>
                  <a:pt x="1256" y="1514"/>
                  <a:pt x="1256" y="1514"/>
                  <a:pt x="1256" y="1514"/>
                </a:cubicBezTo>
                <a:cubicBezTo>
                  <a:pt x="1256" y="1514"/>
                  <a:pt x="1256" y="1515"/>
                  <a:pt x="1256" y="1516"/>
                </a:cubicBezTo>
                <a:cubicBezTo>
                  <a:pt x="1255" y="1516"/>
                  <a:pt x="1255" y="1516"/>
                  <a:pt x="1255" y="1516"/>
                </a:cubicBezTo>
                <a:cubicBezTo>
                  <a:pt x="1255" y="1516"/>
                  <a:pt x="1255" y="1517"/>
                  <a:pt x="1255" y="1517"/>
                </a:cubicBezTo>
                <a:cubicBezTo>
                  <a:pt x="1255" y="1518"/>
                  <a:pt x="1255" y="1518"/>
                  <a:pt x="1255" y="1518"/>
                </a:cubicBezTo>
                <a:cubicBezTo>
                  <a:pt x="1255" y="1519"/>
                  <a:pt x="1255" y="1519"/>
                  <a:pt x="1255" y="1520"/>
                </a:cubicBezTo>
                <a:cubicBezTo>
                  <a:pt x="1255" y="1520"/>
                  <a:pt x="1255" y="1521"/>
                  <a:pt x="1255" y="1521"/>
                </a:cubicBezTo>
                <a:cubicBezTo>
                  <a:pt x="1255" y="1522"/>
                  <a:pt x="1254" y="1523"/>
                  <a:pt x="1254" y="1523"/>
                </a:cubicBezTo>
                <a:cubicBezTo>
                  <a:pt x="1255" y="1524"/>
                  <a:pt x="1254" y="1525"/>
                  <a:pt x="1254" y="1526"/>
                </a:cubicBezTo>
                <a:cubicBezTo>
                  <a:pt x="1254" y="1526"/>
                  <a:pt x="1254" y="1526"/>
                  <a:pt x="1254" y="1527"/>
                </a:cubicBezTo>
                <a:cubicBezTo>
                  <a:pt x="1253" y="1528"/>
                  <a:pt x="1253" y="1528"/>
                  <a:pt x="1252" y="1529"/>
                </a:cubicBezTo>
                <a:cubicBezTo>
                  <a:pt x="1252" y="1529"/>
                  <a:pt x="1252" y="1530"/>
                  <a:pt x="1252" y="1530"/>
                </a:cubicBezTo>
                <a:cubicBezTo>
                  <a:pt x="1252" y="1530"/>
                  <a:pt x="1251" y="1531"/>
                  <a:pt x="1250" y="1531"/>
                </a:cubicBezTo>
                <a:cubicBezTo>
                  <a:pt x="1250" y="1531"/>
                  <a:pt x="1250" y="1531"/>
                  <a:pt x="1250" y="1531"/>
                </a:cubicBezTo>
                <a:cubicBezTo>
                  <a:pt x="1250" y="1531"/>
                  <a:pt x="1250" y="1531"/>
                  <a:pt x="1250" y="1531"/>
                </a:cubicBezTo>
                <a:cubicBezTo>
                  <a:pt x="1250" y="1531"/>
                  <a:pt x="1250" y="1531"/>
                  <a:pt x="1250" y="1531"/>
                </a:cubicBezTo>
                <a:cubicBezTo>
                  <a:pt x="1250" y="1532"/>
                  <a:pt x="1250" y="1532"/>
                  <a:pt x="1250" y="1532"/>
                </a:cubicBezTo>
                <a:cubicBezTo>
                  <a:pt x="1249" y="1532"/>
                  <a:pt x="1248" y="1533"/>
                  <a:pt x="1248" y="1534"/>
                </a:cubicBezTo>
                <a:cubicBezTo>
                  <a:pt x="1248" y="1536"/>
                  <a:pt x="1247" y="1537"/>
                  <a:pt x="1246" y="1537"/>
                </a:cubicBezTo>
                <a:cubicBezTo>
                  <a:pt x="1245" y="1538"/>
                  <a:pt x="1245" y="1538"/>
                  <a:pt x="1245" y="1538"/>
                </a:cubicBezTo>
                <a:cubicBezTo>
                  <a:pt x="1245" y="1538"/>
                  <a:pt x="1245" y="1538"/>
                  <a:pt x="1245" y="1539"/>
                </a:cubicBezTo>
                <a:cubicBezTo>
                  <a:pt x="1245" y="1539"/>
                  <a:pt x="1244" y="1540"/>
                  <a:pt x="1244" y="1540"/>
                </a:cubicBezTo>
                <a:cubicBezTo>
                  <a:pt x="1244" y="1540"/>
                  <a:pt x="1244" y="1540"/>
                  <a:pt x="1243" y="1541"/>
                </a:cubicBezTo>
                <a:cubicBezTo>
                  <a:pt x="1243" y="1541"/>
                  <a:pt x="1242" y="1542"/>
                  <a:pt x="1241" y="1543"/>
                </a:cubicBezTo>
                <a:cubicBezTo>
                  <a:pt x="1241" y="1543"/>
                  <a:pt x="1241" y="1543"/>
                  <a:pt x="1240" y="1543"/>
                </a:cubicBezTo>
                <a:cubicBezTo>
                  <a:pt x="1240" y="1543"/>
                  <a:pt x="1239" y="1543"/>
                  <a:pt x="1239" y="1543"/>
                </a:cubicBezTo>
                <a:cubicBezTo>
                  <a:pt x="1239" y="1543"/>
                  <a:pt x="1239" y="1543"/>
                  <a:pt x="1238" y="1543"/>
                </a:cubicBezTo>
                <a:cubicBezTo>
                  <a:pt x="1238" y="1543"/>
                  <a:pt x="1238" y="1543"/>
                  <a:pt x="1238" y="1543"/>
                </a:cubicBezTo>
                <a:cubicBezTo>
                  <a:pt x="1238" y="1543"/>
                  <a:pt x="1237" y="1544"/>
                  <a:pt x="1236" y="1544"/>
                </a:cubicBezTo>
                <a:cubicBezTo>
                  <a:pt x="1236" y="1544"/>
                  <a:pt x="1236" y="1544"/>
                  <a:pt x="1236" y="1544"/>
                </a:cubicBezTo>
                <a:cubicBezTo>
                  <a:pt x="1235" y="1544"/>
                  <a:pt x="1235" y="1545"/>
                  <a:pt x="1235" y="1545"/>
                </a:cubicBezTo>
                <a:cubicBezTo>
                  <a:pt x="1234" y="1545"/>
                  <a:pt x="1234" y="1545"/>
                  <a:pt x="1234" y="1544"/>
                </a:cubicBezTo>
                <a:cubicBezTo>
                  <a:pt x="1234" y="1544"/>
                  <a:pt x="1233" y="1544"/>
                  <a:pt x="1233" y="1544"/>
                </a:cubicBezTo>
                <a:cubicBezTo>
                  <a:pt x="1233" y="1544"/>
                  <a:pt x="1233" y="1544"/>
                  <a:pt x="1233" y="1544"/>
                </a:cubicBezTo>
                <a:cubicBezTo>
                  <a:pt x="1232" y="1544"/>
                  <a:pt x="1232" y="1544"/>
                  <a:pt x="1232" y="1544"/>
                </a:cubicBezTo>
                <a:cubicBezTo>
                  <a:pt x="1231" y="1543"/>
                  <a:pt x="1230" y="1543"/>
                  <a:pt x="1229" y="1543"/>
                </a:cubicBezTo>
                <a:cubicBezTo>
                  <a:pt x="1229" y="1543"/>
                  <a:pt x="1228" y="1544"/>
                  <a:pt x="1228" y="1544"/>
                </a:cubicBezTo>
                <a:cubicBezTo>
                  <a:pt x="1227" y="1544"/>
                  <a:pt x="1226" y="1545"/>
                  <a:pt x="1225" y="1545"/>
                </a:cubicBezTo>
                <a:cubicBezTo>
                  <a:pt x="1225" y="1545"/>
                  <a:pt x="1224" y="1545"/>
                  <a:pt x="1224" y="1545"/>
                </a:cubicBezTo>
                <a:cubicBezTo>
                  <a:pt x="1224" y="1545"/>
                  <a:pt x="1223" y="1545"/>
                  <a:pt x="1223" y="1543"/>
                </a:cubicBezTo>
                <a:cubicBezTo>
                  <a:pt x="1223" y="1543"/>
                  <a:pt x="1223" y="1543"/>
                  <a:pt x="1223" y="1543"/>
                </a:cubicBezTo>
                <a:cubicBezTo>
                  <a:pt x="1222" y="1543"/>
                  <a:pt x="1221" y="1543"/>
                  <a:pt x="1221" y="1543"/>
                </a:cubicBezTo>
                <a:cubicBezTo>
                  <a:pt x="1219" y="1543"/>
                  <a:pt x="1219" y="1543"/>
                  <a:pt x="1218" y="1542"/>
                </a:cubicBezTo>
                <a:cubicBezTo>
                  <a:pt x="1218" y="1542"/>
                  <a:pt x="1218" y="1542"/>
                  <a:pt x="1218" y="1542"/>
                </a:cubicBezTo>
                <a:cubicBezTo>
                  <a:pt x="1218" y="1542"/>
                  <a:pt x="1218" y="1542"/>
                  <a:pt x="1218" y="1542"/>
                </a:cubicBezTo>
                <a:cubicBezTo>
                  <a:pt x="1218" y="1541"/>
                  <a:pt x="1218" y="1541"/>
                  <a:pt x="1218" y="1541"/>
                </a:cubicBezTo>
                <a:cubicBezTo>
                  <a:pt x="1218" y="1541"/>
                  <a:pt x="1218" y="1541"/>
                  <a:pt x="1218" y="1541"/>
                </a:cubicBezTo>
                <a:cubicBezTo>
                  <a:pt x="1218" y="1542"/>
                  <a:pt x="1218" y="1542"/>
                  <a:pt x="1218" y="1542"/>
                </a:cubicBezTo>
                <a:cubicBezTo>
                  <a:pt x="1217" y="1542"/>
                  <a:pt x="1217" y="1542"/>
                  <a:pt x="1217" y="1542"/>
                </a:cubicBezTo>
                <a:cubicBezTo>
                  <a:pt x="1216" y="1542"/>
                  <a:pt x="1215" y="1542"/>
                  <a:pt x="1215" y="1542"/>
                </a:cubicBezTo>
                <a:cubicBezTo>
                  <a:pt x="1214" y="1542"/>
                  <a:pt x="1214" y="1542"/>
                  <a:pt x="1213" y="1542"/>
                </a:cubicBezTo>
                <a:cubicBezTo>
                  <a:pt x="1212" y="1543"/>
                  <a:pt x="1210" y="1543"/>
                  <a:pt x="1209" y="1542"/>
                </a:cubicBezTo>
                <a:cubicBezTo>
                  <a:pt x="1209" y="1541"/>
                  <a:pt x="1208" y="1541"/>
                  <a:pt x="1208" y="1540"/>
                </a:cubicBezTo>
                <a:cubicBezTo>
                  <a:pt x="1207" y="1540"/>
                  <a:pt x="1206" y="1539"/>
                  <a:pt x="1205" y="1538"/>
                </a:cubicBezTo>
                <a:cubicBezTo>
                  <a:pt x="1205" y="1538"/>
                  <a:pt x="1205" y="1538"/>
                  <a:pt x="1205" y="1538"/>
                </a:cubicBezTo>
                <a:cubicBezTo>
                  <a:pt x="1204" y="1538"/>
                  <a:pt x="1204" y="1538"/>
                  <a:pt x="1204" y="1538"/>
                </a:cubicBezTo>
                <a:cubicBezTo>
                  <a:pt x="1204" y="1538"/>
                  <a:pt x="1204" y="1538"/>
                  <a:pt x="1204" y="1538"/>
                </a:cubicBezTo>
                <a:cubicBezTo>
                  <a:pt x="1204" y="1538"/>
                  <a:pt x="1204" y="1538"/>
                  <a:pt x="1204" y="1538"/>
                </a:cubicBezTo>
                <a:cubicBezTo>
                  <a:pt x="1204" y="1538"/>
                  <a:pt x="1204" y="1538"/>
                  <a:pt x="1204" y="1538"/>
                </a:cubicBezTo>
                <a:cubicBezTo>
                  <a:pt x="1204" y="1538"/>
                  <a:pt x="1204" y="1538"/>
                  <a:pt x="1204" y="1538"/>
                </a:cubicBezTo>
                <a:cubicBezTo>
                  <a:pt x="1204" y="1538"/>
                  <a:pt x="1204" y="1538"/>
                  <a:pt x="1204" y="1538"/>
                </a:cubicBezTo>
                <a:cubicBezTo>
                  <a:pt x="1205" y="1539"/>
                  <a:pt x="1205" y="1539"/>
                  <a:pt x="1204" y="1540"/>
                </a:cubicBezTo>
                <a:cubicBezTo>
                  <a:pt x="1204" y="1540"/>
                  <a:pt x="1204" y="1540"/>
                  <a:pt x="1204" y="1540"/>
                </a:cubicBezTo>
                <a:cubicBezTo>
                  <a:pt x="1204" y="1540"/>
                  <a:pt x="1204" y="1540"/>
                  <a:pt x="1205" y="1541"/>
                </a:cubicBezTo>
                <a:cubicBezTo>
                  <a:pt x="1205" y="1541"/>
                  <a:pt x="1205" y="1541"/>
                  <a:pt x="1205" y="1541"/>
                </a:cubicBezTo>
                <a:cubicBezTo>
                  <a:pt x="1206" y="1541"/>
                  <a:pt x="1206" y="1542"/>
                  <a:pt x="1207" y="1542"/>
                </a:cubicBezTo>
                <a:cubicBezTo>
                  <a:pt x="1208" y="1543"/>
                  <a:pt x="1208" y="1543"/>
                  <a:pt x="1208" y="1543"/>
                </a:cubicBezTo>
                <a:cubicBezTo>
                  <a:pt x="1208" y="1543"/>
                  <a:pt x="1208" y="1543"/>
                  <a:pt x="1209" y="1543"/>
                </a:cubicBezTo>
                <a:cubicBezTo>
                  <a:pt x="1209" y="1543"/>
                  <a:pt x="1210" y="1544"/>
                  <a:pt x="1210" y="1544"/>
                </a:cubicBezTo>
                <a:cubicBezTo>
                  <a:pt x="1210" y="1544"/>
                  <a:pt x="1210" y="1544"/>
                  <a:pt x="1211" y="1544"/>
                </a:cubicBezTo>
                <a:cubicBezTo>
                  <a:pt x="1211" y="1544"/>
                  <a:pt x="1211" y="1544"/>
                  <a:pt x="1211" y="1544"/>
                </a:cubicBezTo>
                <a:cubicBezTo>
                  <a:pt x="1211" y="1544"/>
                  <a:pt x="1211" y="1544"/>
                  <a:pt x="1212" y="1544"/>
                </a:cubicBezTo>
                <a:cubicBezTo>
                  <a:pt x="1213" y="1544"/>
                  <a:pt x="1213" y="1544"/>
                  <a:pt x="1214" y="1545"/>
                </a:cubicBezTo>
                <a:cubicBezTo>
                  <a:pt x="1215" y="1545"/>
                  <a:pt x="1216" y="1546"/>
                  <a:pt x="1217" y="1547"/>
                </a:cubicBezTo>
                <a:cubicBezTo>
                  <a:pt x="1217" y="1547"/>
                  <a:pt x="1217" y="1547"/>
                  <a:pt x="1217" y="1547"/>
                </a:cubicBezTo>
                <a:cubicBezTo>
                  <a:pt x="1218" y="1547"/>
                  <a:pt x="1219" y="1548"/>
                  <a:pt x="1219" y="1549"/>
                </a:cubicBezTo>
                <a:cubicBezTo>
                  <a:pt x="1219" y="1550"/>
                  <a:pt x="1219" y="1551"/>
                  <a:pt x="1218" y="1552"/>
                </a:cubicBezTo>
                <a:cubicBezTo>
                  <a:pt x="1218" y="1552"/>
                  <a:pt x="1218" y="1552"/>
                  <a:pt x="1218" y="1553"/>
                </a:cubicBezTo>
                <a:cubicBezTo>
                  <a:pt x="1218" y="1553"/>
                  <a:pt x="1218" y="1554"/>
                  <a:pt x="1217" y="1554"/>
                </a:cubicBezTo>
                <a:cubicBezTo>
                  <a:pt x="1217" y="1554"/>
                  <a:pt x="1217" y="1554"/>
                  <a:pt x="1217" y="1555"/>
                </a:cubicBezTo>
                <a:cubicBezTo>
                  <a:pt x="1217" y="1555"/>
                  <a:pt x="1217" y="1555"/>
                  <a:pt x="1217" y="1555"/>
                </a:cubicBezTo>
                <a:cubicBezTo>
                  <a:pt x="1217" y="1556"/>
                  <a:pt x="1217" y="1556"/>
                  <a:pt x="1218" y="1557"/>
                </a:cubicBezTo>
                <a:cubicBezTo>
                  <a:pt x="1218" y="1557"/>
                  <a:pt x="1218" y="1557"/>
                  <a:pt x="1218" y="1557"/>
                </a:cubicBezTo>
                <a:cubicBezTo>
                  <a:pt x="1218" y="1557"/>
                  <a:pt x="1219" y="1557"/>
                  <a:pt x="1219" y="1558"/>
                </a:cubicBezTo>
                <a:cubicBezTo>
                  <a:pt x="1219" y="1558"/>
                  <a:pt x="1219" y="1558"/>
                  <a:pt x="1219" y="1558"/>
                </a:cubicBezTo>
                <a:cubicBezTo>
                  <a:pt x="1219" y="1558"/>
                  <a:pt x="1220" y="1558"/>
                  <a:pt x="1220" y="1558"/>
                </a:cubicBezTo>
                <a:cubicBezTo>
                  <a:pt x="1220" y="1558"/>
                  <a:pt x="1220" y="1558"/>
                  <a:pt x="1221" y="1559"/>
                </a:cubicBezTo>
                <a:cubicBezTo>
                  <a:pt x="1221" y="1559"/>
                  <a:pt x="1221" y="1559"/>
                  <a:pt x="1222" y="1559"/>
                </a:cubicBezTo>
                <a:cubicBezTo>
                  <a:pt x="1222" y="1559"/>
                  <a:pt x="1223" y="1559"/>
                  <a:pt x="1223" y="1558"/>
                </a:cubicBezTo>
                <a:cubicBezTo>
                  <a:pt x="1223" y="1558"/>
                  <a:pt x="1223" y="1558"/>
                  <a:pt x="1224" y="1558"/>
                </a:cubicBezTo>
                <a:cubicBezTo>
                  <a:pt x="1224" y="1558"/>
                  <a:pt x="1224" y="1558"/>
                  <a:pt x="1224" y="1558"/>
                </a:cubicBezTo>
                <a:cubicBezTo>
                  <a:pt x="1225" y="1558"/>
                  <a:pt x="1226" y="1558"/>
                  <a:pt x="1226" y="1559"/>
                </a:cubicBezTo>
                <a:cubicBezTo>
                  <a:pt x="1226" y="1559"/>
                  <a:pt x="1226" y="1559"/>
                  <a:pt x="1226" y="1559"/>
                </a:cubicBezTo>
                <a:cubicBezTo>
                  <a:pt x="1226" y="1560"/>
                  <a:pt x="1226" y="1561"/>
                  <a:pt x="1226" y="1562"/>
                </a:cubicBezTo>
                <a:cubicBezTo>
                  <a:pt x="1226" y="1563"/>
                  <a:pt x="1226" y="1564"/>
                  <a:pt x="1226" y="1565"/>
                </a:cubicBezTo>
                <a:cubicBezTo>
                  <a:pt x="1225" y="1566"/>
                  <a:pt x="1225" y="1566"/>
                  <a:pt x="1225" y="1566"/>
                </a:cubicBezTo>
                <a:cubicBezTo>
                  <a:pt x="1225" y="1567"/>
                  <a:pt x="1225" y="1567"/>
                  <a:pt x="1224" y="1568"/>
                </a:cubicBezTo>
                <a:cubicBezTo>
                  <a:pt x="1224" y="1569"/>
                  <a:pt x="1224" y="1569"/>
                  <a:pt x="1224" y="1569"/>
                </a:cubicBezTo>
                <a:cubicBezTo>
                  <a:pt x="1224" y="1570"/>
                  <a:pt x="1224" y="1570"/>
                  <a:pt x="1224" y="1571"/>
                </a:cubicBezTo>
                <a:cubicBezTo>
                  <a:pt x="1223" y="1571"/>
                  <a:pt x="1223" y="1572"/>
                  <a:pt x="1222" y="1572"/>
                </a:cubicBezTo>
                <a:cubicBezTo>
                  <a:pt x="1222" y="1572"/>
                  <a:pt x="1222" y="1571"/>
                  <a:pt x="1222" y="1571"/>
                </a:cubicBezTo>
                <a:cubicBezTo>
                  <a:pt x="1222" y="1572"/>
                  <a:pt x="1222" y="1572"/>
                  <a:pt x="1222" y="1572"/>
                </a:cubicBezTo>
                <a:cubicBezTo>
                  <a:pt x="1221" y="1573"/>
                  <a:pt x="1221" y="1573"/>
                  <a:pt x="1222" y="1573"/>
                </a:cubicBezTo>
                <a:cubicBezTo>
                  <a:pt x="1222" y="1574"/>
                  <a:pt x="1222" y="1574"/>
                  <a:pt x="1222" y="1575"/>
                </a:cubicBezTo>
                <a:cubicBezTo>
                  <a:pt x="1222" y="1575"/>
                  <a:pt x="1222" y="1575"/>
                  <a:pt x="1222" y="1575"/>
                </a:cubicBezTo>
                <a:cubicBezTo>
                  <a:pt x="1222" y="1576"/>
                  <a:pt x="1222" y="1577"/>
                  <a:pt x="1221" y="1577"/>
                </a:cubicBezTo>
                <a:cubicBezTo>
                  <a:pt x="1221" y="1578"/>
                  <a:pt x="1221" y="1578"/>
                  <a:pt x="1220" y="1578"/>
                </a:cubicBezTo>
                <a:cubicBezTo>
                  <a:pt x="1220" y="1578"/>
                  <a:pt x="1220" y="1578"/>
                  <a:pt x="1220" y="1578"/>
                </a:cubicBezTo>
                <a:cubicBezTo>
                  <a:pt x="1219" y="1579"/>
                  <a:pt x="1218" y="1579"/>
                  <a:pt x="1217" y="1580"/>
                </a:cubicBezTo>
                <a:cubicBezTo>
                  <a:pt x="1217" y="1580"/>
                  <a:pt x="1217" y="1580"/>
                  <a:pt x="1217" y="1580"/>
                </a:cubicBezTo>
                <a:cubicBezTo>
                  <a:pt x="1216" y="1580"/>
                  <a:pt x="1216" y="1580"/>
                  <a:pt x="1216" y="1580"/>
                </a:cubicBezTo>
                <a:cubicBezTo>
                  <a:pt x="1215" y="1581"/>
                  <a:pt x="1215" y="1581"/>
                  <a:pt x="1215" y="1581"/>
                </a:cubicBezTo>
                <a:cubicBezTo>
                  <a:pt x="1215" y="1581"/>
                  <a:pt x="1215" y="1581"/>
                  <a:pt x="1215" y="1581"/>
                </a:cubicBezTo>
                <a:cubicBezTo>
                  <a:pt x="1215" y="1581"/>
                  <a:pt x="1214" y="1581"/>
                  <a:pt x="1214" y="1581"/>
                </a:cubicBezTo>
                <a:cubicBezTo>
                  <a:pt x="1214" y="1581"/>
                  <a:pt x="1213" y="1581"/>
                  <a:pt x="1213" y="1581"/>
                </a:cubicBezTo>
                <a:cubicBezTo>
                  <a:pt x="1212" y="1581"/>
                  <a:pt x="1211" y="1581"/>
                  <a:pt x="1211" y="1581"/>
                </a:cubicBezTo>
                <a:cubicBezTo>
                  <a:pt x="1210" y="1581"/>
                  <a:pt x="1210" y="1581"/>
                  <a:pt x="1210" y="1581"/>
                </a:cubicBezTo>
                <a:cubicBezTo>
                  <a:pt x="1210" y="1582"/>
                  <a:pt x="1209" y="1583"/>
                  <a:pt x="1209" y="1583"/>
                </a:cubicBezTo>
                <a:cubicBezTo>
                  <a:pt x="1208" y="1583"/>
                  <a:pt x="1207" y="1584"/>
                  <a:pt x="1206" y="1584"/>
                </a:cubicBezTo>
                <a:cubicBezTo>
                  <a:pt x="1206" y="1584"/>
                  <a:pt x="1206" y="1584"/>
                  <a:pt x="1205" y="1584"/>
                </a:cubicBezTo>
                <a:cubicBezTo>
                  <a:pt x="1205" y="1584"/>
                  <a:pt x="1204" y="1584"/>
                  <a:pt x="1204" y="1584"/>
                </a:cubicBezTo>
                <a:cubicBezTo>
                  <a:pt x="1201" y="1585"/>
                  <a:pt x="1198" y="1586"/>
                  <a:pt x="1195" y="1586"/>
                </a:cubicBezTo>
                <a:cubicBezTo>
                  <a:pt x="1194" y="1586"/>
                  <a:pt x="1194" y="1586"/>
                  <a:pt x="1193" y="1586"/>
                </a:cubicBezTo>
                <a:cubicBezTo>
                  <a:pt x="1193" y="1586"/>
                  <a:pt x="1193" y="1586"/>
                  <a:pt x="1193" y="1586"/>
                </a:cubicBezTo>
                <a:cubicBezTo>
                  <a:pt x="1193" y="1586"/>
                  <a:pt x="1192" y="1586"/>
                  <a:pt x="1192" y="1586"/>
                </a:cubicBezTo>
                <a:cubicBezTo>
                  <a:pt x="1192" y="1586"/>
                  <a:pt x="1192" y="1586"/>
                  <a:pt x="1192" y="1586"/>
                </a:cubicBezTo>
                <a:cubicBezTo>
                  <a:pt x="1191" y="1587"/>
                  <a:pt x="1191" y="1587"/>
                  <a:pt x="1190" y="1587"/>
                </a:cubicBezTo>
                <a:cubicBezTo>
                  <a:pt x="1189" y="1587"/>
                  <a:pt x="1188" y="1587"/>
                  <a:pt x="1188" y="1586"/>
                </a:cubicBezTo>
                <a:cubicBezTo>
                  <a:pt x="1187" y="1586"/>
                  <a:pt x="1187" y="1586"/>
                  <a:pt x="1187" y="1586"/>
                </a:cubicBezTo>
                <a:cubicBezTo>
                  <a:pt x="1187" y="1586"/>
                  <a:pt x="1186" y="1586"/>
                  <a:pt x="1186" y="1586"/>
                </a:cubicBezTo>
                <a:cubicBezTo>
                  <a:pt x="1185" y="1586"/>
                  <a:pt x="1185" y="1586"/>
                  <a:pt x="1184" y="1585"/>
                </a:cubicBezTo>
                <a:cubicBezTo>
                  <a:pt x="1184" y="1585"/>
                  <a:pt x="1184" y="1585"/>
                  <a:pt x="1183" y="1585"/>
                </a:cubicBezTo>
                <a:cubicBezTo>
                  <a:pt x="1183" y="1585"/>
                  <a:pt x="1183" y="1585"/>
                  <a:pt x="1183" y="1585"/>
                </a:cubicBezTo>
                <a:cubicBezTo>
                  <a:pt x="1182" y="1585"/>
                  <a:pt x="1182" y="1585"/>
                  <a:pt x="1182" y="1585"/>
                </a:cubicBezTo>
                <a:cubicBezTo>
                  <a:pt x="1182" y="1585"/>
                  <a:pt x="1183" y="1586"/>
                  <a:pt x="1183" y="1586"/>
                </a:cubicBezTo>
                <a:cubicBezTo>
                  <a:pt x="1183" y="1587"/>
                  <a:pt x="1183" y="1587"/>
                  <a:pt x="1183" y="1587"/>
                </a:cubicBezTo>
                <a:cubicBezTo>
                  <a:pt x="1183" y="1588"/>
                  <a:pt x="1183" y="1588"/>
                  <a:pt x="1183" y="1588"/>
                </a:cubicBezTo>
                <a:cubicBezTo>
                  <a:pt x="1184" y="1589"/>
                  <a:pt x="1184" y="1589"/>
                  <a:pt x="1184" y="1590"/>
                </a:cubicBezTo>
                <a:cubicBezTo>
                  <a:pt x="1184" y="1590"/>
                  <a:pt x="1184" y="1590"/>
                  <a:pt x="1184" y="1590"/>
                </a:cubicBezTo>
                <a:cubicBezTo>
                  <a:pt x="1184" y="1590"/>
                  <a:pt x="1185" y="1590"/>
                  <a:pt x="1185" y="1590"/>
                </a:cubicBezTo>
                <a:cubicBezTo>
                  <a:pt x="1185" y="1591"/>
                  <a:pt x="1185" y="1591"/>
                  <a:pt x="1185" y="1592"/>
                </a:cubicBezTo>
                <a:cubicBezTo>
                  <a:pt x="1185" y="1592"/>
                  <a:pt x="1185" y="1592"/>
                  <a:pt x="1185" y="1592"/>
                </a:cubicBezTo>
                <a:cubicBezTo>
                  <a:pt x="1185" y="1593"/>
                  <a:pt x="1185" y="1594"/>
                  <a:pt x="1184" y="1595"/>
                </a:cubicBezTo>
                <a:cubicBezTo>
                  <a:pt x="1183" y="1596"/>
                  <a:pt x="1183" y="1597"/>
                  <a:pt x="1183" y="1598"/>
                </a:cubicBezTo>
                <a:cubicBezTo>
                  <a:pt x="1184" y="1599"/>
                  <a:pt x="1184" y="1599"/>
                  <a:pt x="1185" y="1600"/>
                </a:cubicBezTo>
                <a:cubicBezTo>
                  <a:pt x="1185" y="1600"/>
                  <a:pt x="1186" y="1600"/>
                  <a:pt x="1186" y="1601"/>
                </a:cubicBezTo>
                <a:cubicBezTo>
                  <a:pt x="1186" y="1602"/>
                  <a:pt x="1186" y="1603"/>
                  <a:pt x="1185" y="1603"/>
                </a:cubicBezTo>
                <a:cubicBezTo>
                  <a:pt x="1185" y="1603"/>
                  <a:pt x="1185" y="1604"/>
                  <a:pt x="1185" y="1604"/>
                </a:cubicBezTo>
                <a:cubicBezTo>
                  <a:pt x="1185" y="1605"/>
                  <a:pt x="1185" y="1605"/>
                  <a:pt x="1185" y="1606"/>
                </a:cubicBezTo>
                <a:cubicBezTo>
                  <a:pt x="1185" y="1606"/>
                  <a:pt x="1185" y="1607"/>
                  <a:pt x="1184" y="1607"/>
                </a:cubicBezTo>
                <a:cubicBezTo>
                  <a:pt x="1184" y="1607"/>
                  <a:pt x="1184" y="1607"/>
                  <a:pt x="1183" y="1608"/>
                </a:cubicBezTo>
                <a:cubicBezTo>
                  <a:pt x="1183" y="1608"/>
                  <a:pt x="1183" y="1608"/>
                  <a:pt x="1183" y="1608"/>
                </a:cubicBezTo>
                <a:cubicBezTo>
                  <a:pt x="1183" y="1608"/>
                  <a:pt x="1183" y="1608"/>
                  <a:pt x="1183" y="1608"/>
                </a:cubicBezTo>
                <a:cubicBezTo>
                  <a:pt x="1183" y="1609"/>
                  <a:pt x="1182" y="1609"/>
                  <a:pt x="1182" y="1610"/>
                </a:cubicBezTo>
                <a:cubicBezTo>
                  <a:pt x="1181" y="1611"/>
                  <a:pt x="1179" y="1611"/>
                  <a:pt x="1177" y="1611"/>
                </a:cubicBezTo>
                <a:cubicBezTo>
                  <a:pt x="1175" y="1611"/>
                  <a:pt x="1174" y="1611"/>
                  <a:pt x="1173" y="1611"/>
                </a:cubicBezTo>
                <a:cubicBezTo>
                  <a:pt x="1172" y="1610"/>
                  <a:pt x="1171" y="1610"/>
                  <a:pt x="1171" y="1610"/>
                </a:cubicBezTo>
                <a:cubicBezTo>
                  <a:pt x="1170" y="1609"/>
                  <a:pt x="1170" y="1609"/>
                  <a:pt x="1169" y="1608"/>
                </a:cubicBezTo>
                <a:cubicBezTo>
                  <a:pt x="1169" y="1608"/>
                  <a:pt x="1168" y="1608"/>
                  <a:pt x="1168" y="1608"/>
                </a:cubicBezTo>
                <a:cubicBezTo>
                  <a:pt x="1167" y="1608"/>
                  <a:pt x="1167" y="1608"/>
                  <a:pt x="1166" y="1608"/>
                </a:cubicBezTo>
                <a:cubicBezTo>
                  <a:pt x="1166" y="1608"/>
                  <a:pt x="1165" y="1608"/>
                  <a:pt x="1164" y="1608"/>
                </a:cubicBezTo>
                <a:cubicBezTo>
                  <a:pt x="1163" y="1608"/>
                  <a:pt x="1162" y="1608"/>
                  <a:pt x="1162" y="1607"/>
                </a:cubicBezTo>
                <a:cubicBezTo>
                  <a:pt x="1162" y="1607"/>
                  <a:pt x="1162" y="1607"/>
                  <a:pt x="1162" y="1607"/>
                </a:cubicBezTo>
                <a:cubicBezTo>
                  <a:pt x="1161" y="1608"/>
                  <a:pt x="1161" y="1608"/>
                  <a:pt x="1161" y="1608"/>
                </a:cubicBezTo>
                <a:cubicBezTo>
                  <a:pt x="1161" y="1608"/>
                  <a:pt x="1161" y="1609"/>
                  <a:pt x="1161" y="1610"/>
                </a:cubicBezTo>
                <a:cubicBezTo>
                  <a:pt x="1162" y="1611"/>
                  <a:pt x="1162" y="1611"/>
                  <a:pt x="1163" y="1612"/>
                </a:cubicBezTo>
                <a:cubicBezTo>
                  <a:pt x="1163" y="1612"/>
                  <a:pt x="1163" y="1612"/>
                  <a:pt x="1163" y="1613"/>
                </a:cubicBezTo>
                <a:cubicBezTo>
                  <a:pt x="1163" y="1613"/>
                  <a:pt x="1163" y="1613"/>
                  <a:pt x="1164" y="1613"/>
                </a:cubicBezTo>
                <a:cubicBezTo>
                  <a:pt x="1164" y="1613"/>
                  <a:pt x="1164" y="1613"/>
                  <a:pt x="1164" y="1613"/>
                </a:cubicBezTo>
                <a:cubicBezTo>
                  <a:pt x="1164" y="1613"/>
                  <a:pt x="1165" y="1614"/>
                  <a:pt x="1165" y="1615"/>
                </a:cubicBezTo>
                <a:cubicBezTo>
                  <a:pt x="1165" y="1615"/>
                  <a:pt x="1165" y="1615"/>
                  <a:pt x="1165" y="1616"/>
                </a:cubicBezTo>
                <a:cubicBezTo>
                  <a:pt x="1165" y="1616"/>
                  <a:pt x="1165" y="1616"/>
                  <a:pt x="1165" y="1616"/>
                </a:cubicBezTo>
                <a:cubicBezTo>
                  <a:pt x="1165" y="1617"/>
                  <a:pt x="1165" y="1617"/>
                  <a:pt x="1165" y="1618"/>
                </a:cubicBezTo>
                <a:cubicBezTo>
                  <a:pt x="1165" y="1618"/>
                  <a:pt x="1165" y="1618"/>
                  <a:pt x="1165" y="1619"/>
                </a:cubicBezTo>
                <a:cubicBezTo>
                  <a:pt x="1165" y="1619"/>
                  <a:pt x="1165" y="1620"/>
                  <a:pt x="1166" y="1620"/>
                </a:cubicBezTo>
                <a:cubicBezTo>
                  <a:pt x="1166" y="1620"/>
                  <a:pt x="1166" y="1621"/>
                  <a:pt x="1166" y="1621"/>
                </a:cubicBezTo>
                <a:cubicBezTo>
                  <a:pt x="1166" y="1621"/>
                  <a:pt x="1166" y="1621"/>
                  <a:pt x="1167" y="1621"/>
                </a:cubicBezTo>
                <a:cubicBezTo>
                  <a:pt x="1167" y="1621"/>
                  <a:pt x="1167" y="1621"/>
                  <a:pt x="1167" y="1621"/>
                </a:cubicBezTo>
                <a:cubicBezTo>
                  <a:pt x="1167" y="1621"/>
                  <a:pt x="1168" y="1621"/>
                  <a:pt x="1168" y="1620"/>
                </a:cubicBezTo>
                <a:cubicBezTo>
                  <a:pt x="1168" y="1620"/>
                  <a:pt x="1169" y="1620"/>
                  <a:pt x="1169" y="1620"/>
                </a:cubicBezTo>
                <a:cubicBezTo>
                  <a:pt x="1169" y="1620"/>
                  <a:pt x="1169" y="1620"/>
                  <a:pt x="1169" y="1620"/>
                </a:cubicBezTo>
                <a:cubicBezTo>
                  <a:pt x="1170" y="1620"/>
                  <a:pt x="1170" y="1621"/>
                  <a:pt x="1171" y="1621"/>
                </a:cubicBezTo>
                <a:cubicBezTo>
                  <a:pt x="1171" y="1621"/>
                  <a:pt x="1171" y="1622"/>
                  <a:pt x="1171" y="1622"/>
                </a:cubicBezTo>
                <a:cubicBezTo>
                  <a:pt x="1171" y="1622"/>
                  <a:pt x="1171" y="1622"/>
                  <a:pt x="1171" y="1621"/>
                </a:cubicBezTo>
                <a:cubicBezTo>
                  <a:pt x="1171" y="1621"/>
                  <a:pt x="1170" y="1621"/>
                  <a:pt x="1170" y="1620"/>
                </a:cubicBezTo>
                <a:cubicBezTo>
                  <a:pt x="1170" y="1620"/>
                  <a:pt x="1170" y="1619"/>
                  <a:pt x="1170" y="1619"/>
                </a:cubicBezTo>
                <a:cubicBezTo>
                  <a:pt x="1171" y="1619"/>
                  <a:pt x="1171" y="1619"/>
                  <a:pt x="1171" y="1619"/>
                </a:cubicBezTo>
                <a:cubicBezTo>
                  <a:pt x="1171" y="1619"/>
                  <a:pt x="1171" y="1619"/>
                  <a:pt x="1171" y="1619"/>
                </a:cubicBezTo>
                <a:cubicBezTo>
                  <a:pt x="1172" y="1619"/>
                  <a:pt x="1173" y="1618"/>
                  <a:pt x="1173" y="1618"/>
                </a:cubicBezTo>
                <a:cubicBezTo>
                  <a:pt x="1174" y="1618"/>
                  <a:pt x="1175" y="1617"/>
                  <a:pt x="1175" y="1617"/>
                </a:cubicBezTo>
                <a:cubicBezTo>
                  <a:pt x="1177" y="1617"/>
                  <a:pt x="1178" y="1619"/>
                  <a:pt x="1178" y="1620"/>
                </a:cubicBezTo>
                <a:cubicBezTo>
                  <a:pt x="1178" y="1621"/>
                  <a:pt x="1178" y="1621"/>
                  <a:pt x="1178" y="1622"/>
                </a:cubicBezTo>
                <a:cubicBezTo>
                  <a:pt x="1178" y="1622"/>
                  <a:pt x="1178" y="1622"/>
                  <a:pt x="1178" y="1622"/>
                </a:cubicBezTo>
                <a:cubicBezTo>
                  <a:pt x="1179" y="1623"/>
                  <a:pt x="1179" y="1624"/>
                  <a:pt x="1180" y="1625"/>
                </a:cubicBezTo>
                <a:cubicBezTo>
                  <a:pt x="1180" y="1626"/>
                  <a:pt x="1180" y="1626"/>
                  <a:pt x="1180" y="1627"/>
                </a:cubicBezTo>
                <a:cubicBezTo>
                  <a:pt x="1179" y="1627"/>
                  <a:pt x="1179" y="1628"/>
                  <a:pt x="1178" y="1628"/>
                </a:cubicBezTo>
                <a:cubicBezTo>
                  <a:pt x="1178" y="1628"/>
                  <a:pt x="1178" y="1628"/>
                  <a:pt x="1177" y="1628"/>
                </a:cubicBezTo>
                <a:cubicBezTo>
                  <a:pt x="1177" y="1628"/>
                  <a:pt x="1177" y="1628"/>
                  <a:pt x="1177" y="1628"/>
                </a:cubicBezTo>
                <a:cubicBezTo>
                  <a:pt x="1177" y="1629"/>
                  <a:pt x="1176" y="1629"/>
                  <a:pt x="1176" y="1629"/>
                </a:cubicBezTo>
                <a:cubicBezTo>
                  <a:pt x="1175" y="1629"/>
                  <a:pt x="1174" y="1629"/>
                  <a:pt x="1174" y="1629"/>
                </a:cubicBezTo>
                <a:cubicBezTo>
                  <a:pt x="1174" y="1629"/>
                  <a:pt x="1174" y="1629"/>
                  <a:pt x="1174" y="1629"/>
                </a:cubicBezTo>
                <a:cubicBezTo>
                  <a:pt x="1173" y="1629"/>
                  <a:pt x="1173" y="1630"/>
                  <a:pt x="1173" y="1630"/>
                </a:cubicBezTo>
                <a:cubicBezTo>
                  <a:pt x="1172" y="1630"/>
                  <a:pt x="1172" y="1631"/>
                  <a:pt x="1172" y="1631"/>
                </a:cubicBezTo>
                <a:cubicBezTo>
                  <a:pt x="1172" y="1631"/>
                  <a:pt x="1172" y="1632"/>
                  <a:pt x="1171" y="1632"/>
                </a:cubicBezTo>
                <a:cubicBezTo>
                  <a:pt x="1171" y="1632"/>
                  <a:pt x="1170" y="1633"/>
                  <a:pt x="1170" y="1633"/>
                </a:cubicBezTo>
                <a:cubicBezTo>
                  <a:pt x="1170" y="1633"/>
                  <a:pt x="1169" y="1633"/>
                  <a:pt x="1169" y="1633"/>
                </a:cubicBezTo>
                <a:cubicBezTo>
                  <a:pt x="1169" y="1633"/>
                  <a:pt x="1168" y="1633"/>
                  <a:pt x="1168" y="1633"/>
                </a:cubicBezTo>
                <a:cubicBezTo>
                  <a:pt x="1168" y="1633"/>
                  <a:pt x="1168" y="1633"/>
                  <a:pt x="1168" y="1634"/>
                </a:cubicBezTo>
                <a:cubicBezTo>
                  <a:pt x="1168" y="1635"/>
                  <a:pt x="1168" y="1635"/>
                  <a:pt x="1168" y="1635"/>
                </a:cubicBezTo>
                <a:cubicBezTo>
                  <a:pt x="1168" y="1636"/>
                  <a:pt x="1167" y="1637"/>
                  <a:pt x="1167" y="1637"/>
                </a:cubicBezTo>
                <a:cubicBezTo>
                  <a:pt x="1167" y="1637"/>
                  <a:pt x="1167" y="1637"/>
                  <a:pt x="1167" y="1637"/>
                </a:cubicBezTo>
                <a:cubicBezTo>
                  <a:pt x="1166" y="1637"/>
                  <a:pt x="1167" y="1637"/>
                  <a:pt x="1167" y="1637"/>
                </a:cubicBezTo>
                <a:cubicBezTo>
                  <a:pt x="1167" y="1637"/>
                  <a:pt x="1167" y="1638"/>
                  <a:pt x="1167" y="1638"/>
                </a:cubicBezTo>
                <a:cubicBezTo>
                  <a:pt x="1167" y="1638"/>
                  <a:pt x="1167" y="1638"/>
                  <a:pt x="1167" y="1638"/>
                </a:cubicBezTo>
                <a:cubicBezTo>
                  <a:pt x="1167" y="1638"/>
                  <a:pt x="1168" y="1639"/>
                  <a:pt x="1168" y="1639"/>
                </a:cubicBezTo>
                <a:cubicBezTo>
                  <a:pt x="1169" y="1640"/>
                  <a:pt x="1169" y="1640"/>
                  <a:pt x="1169" y="1641"/>
                </a:cubicBezTo>
                <a:cubicBezTo>
                  <a:pt x="1169" y="1641"/>
                  <a:pt x="1169" y="1641"/>
                  <a:pt x="1169" y="1641"/>
                </a:cubicBezTo>
                <a:cubicBezTo>
                  <a:pt x="1169" y="1641"/>
                  <a:pt x="1169" y="1641"/>
                  <a:pt x="1169" y="1642"/>
                </a:cubicBezTo>
                <a:cubicBezTo>
                  <a:pt x="1169" y="1642"/>
                  <a:pt x="1170" y="1642"/>
                  <a:pt x="1170" y="1643"/>
                </a:cubicBezTo>
                <a:cubicBezTo>
                  <a:pt x="1170" y="1644"/>
                  <a:pt x="1170" y="1644"/>
                  <a:pt x="1170" y="1645"/>
                </a:cubicBezTo>
                <a:cubicBezTo>
                  <a:pt x="1170" y="1645"/>
                  <a:pt x="1170" y="1645"/>
                  <a:pt x="1170" y="1646"/>
                </a:cubicBezTo>
                <a:cubicBezTo>
                  <a:pt x="1170" y="1646"/>
                  <a:pt x="1170" y="1647"/>
                  <a:pt x="1170" y="1647"/>
                </a:cubicBezTo>
                <a:cubicBezTo>
                  <a:pt x="1169" y="1648"/>
                  <a:pt x="1169" y="1648"/>
                  <a:pt x="1168" y="1648"/>
                </a:cubicBezTo>
                <a:cubicBezTo>
                  <a:pt x="1168" y="1648"/>
                  <a:pt x="1168" y="1649"/>
                  <a:pt x="1168" y="1649"/>
                </a:cubicBezTo>
                <a:cubicBezTo>
                  <a:pt x="1168" y="1649"/>
                  <a:pt x="1168" y="1649"/>
                  <a:pt x="1169" y="1649"/>
                </a:cubicBezTo>
                <a:cubicBezTo>
                  <a:pt x="1169" y="1649"/>
                  <a:pt x="1171" y="1650"/>
                  <a:pt x="1171" y="1651"/>
                </a:cubicBezTo>
                <a:cubicBezTo>
                  <a:pt x="1170" y="1652"/>
                  <a:pt x="1169" y="1653"/>
                  <a:pt x="1168" y="1653"/>
                </a:cubicBezTo>
                <a:cubicBezTo>
                  <a:pt x="1167" y="1653"/>
                  <a:pt x="1167" y="1653"/>
                  <a:pt x="1166" y="1653"/>
                </a:cubicBezTo>
                <a:cubicBezTo>
                  <a:pt x="1165" y="1653"/>
                  <a:pt x="1164" y="1653"/>
                  <a:pt x="1163" y="1653"/>
                </a:cubicBezTo>
                <a:cubicBezTo>
                  <a:pt x="1162" y="1653"/>
                  <a:pt x="1162" y="1654"/>
                  <a:pt x="1161" y="1654"/>
                </a:cubicBezTo>
                <a:cubicBezTo>
                  <a:pt x="1161" y="1655"/>
                  <a:pt x="1160" y="1655"/>
                  <a:pt x="1160" y="1655"/>
                </a:cubicBezTo>
                <a:cubicBezTo>
                  <a:pt x="1159" y="1656"/>
                  <a:pt x="1159" y="1656"/>
                  <a:pt x="1159" y="1656"/>
                </a:cubicBezTo>
                <a:cubicBezTo>
                  <a:pt x="1159" y="1656"/>
                  <a:pt x="1159" y="1656"/>
                  <a:pt x="1159" y="1656"/>
                </a:cubicBezTo>
                <a:cubicBezTo>
                  <a:pt x="1159" y="1656"/>
                  <a:pt x="1159" y="1656"/>
                  <a:pt x="1159" y="1656"/>
                </a:cubicBezTo>
                <a:cubicBezTo>
                  <a:pt x="1158" y="1657"/>
                  <a:pt x="1157" y="1657"/>
                  <a:pt x="1157" y="1658"/>
                </a:cubicBezTo>
                <a:cubicBezTo>
                  <a:pt x="1157" y="1659"/>
                  <a:pt x="1156" y="1660"/>
                  <a:pt x="1155" y="1660"/>
                </a:cubicBezTo>
                <a:cubicBezTo>
                  <a:pt x="1155" y="1661"/>
                  <a:pt x="1155" y="1661"/>
                  <a:pt x="1154" y="1661"/>
                </a:cubicBezTo>
                <a:cubicBezTo>
                  <a:pt x="1154" y="1661"/>
                  <a:pt x="1154" y="1662"/>
                  <a:pt x="1154" y="1662"/>
                </a:cubicBezTo>
                <a:cubicBezTo>
                  <a:pt x="1155" y="1662"/>
                  <a:pt x="1155" y="1663"/>
                  <a:pt x="1155" y="1663"/>
                </a:cubicBezTo>
                <a:cubicBezTo>
                  <a:pt x="1155" y="1663"/>
                  <a:pt x="1155" y="1663"/>
                  <a:pt x="1155" y="1663"/>
                </a:cubicBezTo>
                <a:cubicBezTo>
                  <a:pt x="1155" y="1664"/>
                  <a:pt x="1155" y="1665"/>
                  <a:pt x="1155" y="1665"/>
                </a:cubicBezTo>
                <a:cubicBezTo>
                  <a:pt x="1155" y="1665"/>
                  <a:pt x="1155" y="1665"/>
                  <a:pt x="1155" y="1666"/>
                </a:cubicBezTo>
                <a:cubicBezTo>
                  <a:pt x="1156" y="1666"/>
                  <a:pt x="1157" y="1667"/>
                  <a:pt x="1158" y="1667"/>
                </a:cubicBezTo>
                <a:cubicBezTo>
                  <a:pt x="1159" y="1668"/>
                  <a:pt x="1159" y="1668"/>
                  <a:pt x="1160" y="1669"/>
                </a:cubicBezTo>
                <a:cubicBezTo>
                  <a:pt x="1160" y="1669"/>
                  <a:pt x="1160" y="1669"/>
                  <a:pt x="1160" y="1669"/>
                </a:cubicBezTo>
                <a:cubicBezTo>
                  <a:pt x="1161" y="1669"/>
                  <a:pt x="1161" y="1669"/>
                  <a:pt x="1161" y="1669"/>
                </a:cubicBezTo>
                <a:cubicBezTo>
                  <a:pt x="1162" y="1670"/>
                  <a:pt x="1162" y="1670"/>
                  <a:pt x="1162" y="1670"/>
                </a:cubicBezTo>
                <a:cubicBezTo>
                  <a:pt x="1162" y="1670"/>
                  <a:pt x="1162" y="1670"/>
                  <a:pt x="1162" y="1670"/>
                </a:cubicBezTo>
                <a:cubicBezTo>
                  <a:pt x="1163" y="1671"/>
                  <a:pt x="1163" y="1671"/>
                  <a:pt x="1164" y="1671"/>
                </a:cubicBezTo>
                <a:cubicBezTo>
                  <a:pt x="1164" y="1671"/>
                  <a:pt x="1165" y="1672"/>
                  <a:pt x="1166" y="1672"/>
                </a:cubicBezTo>
                <a:cubicBezTo>
                  <a:pt x="1167" y="1672"/>
                  <a:pt x="1167" y="1672"/>
                  <a:pt x="1168" y="1672"/>
                </a:cubicBezTo>
                <a:cubicBezTo>
                  <a:pt x="1168" y="1672"/>
                  <a:pt x="1168" y="1672"/>
                  <a:pt x="1169" y="1672"/>
                </a:cubicBezTo>
                <a:cubicBezTo>
                  <a:pt x="1169" y="1672"/>
                  <a:pt x="1169" y="1672"/>
                  <a:pt x="1169" y="1672"/>
                </a:cubicBezTo>
                <a:cubicBezTo>
                  <a:pt x="1170" y="1672"/>
                  <a:pt x="1170" y="1672"/>
                  <a:pt x="1170" y="1672"/>
                </a:cubicBezTo>
                <a:cubicBezTo>
                  <a:pt x="1171" y="1672"/>
                  <a:pt x="1172" y="1672"/>
                  <a:pt x="1173" y="1672"/>
                </a:cubicBezTo>
                <a:cubicBezTo>
                  <a:pt x="1174" y="1672"/>
                  <a:pt x="1174" y="1673"/>
                  <a:pt x="1174" y="1674"/>
                </a:cubicBezTo>
                <a:cubicBezTo>
                  <a:pt x="1174" y="1674"/>
                  <a:pt x="1174" y="1674"/>
                  <a:pt x="1174" y="1675"/>
                </a:cubicBezTo>
                <a:cubicBezTo>
                  <a:pt x="1174" y="1675"/>
                  <a:pt x="1174" y="1675"/>
                  <a:pt x="1174" y="1675"/>
                </a:cubicBezTo>
                <a:cubicBezTo>
                  <a:pt x="1174" y="1676"/>
                  <a:pt x="1174" y="1676"/>
                  <a:pt x="1175" y="1677"/>
                </a:cubicBezTo>
                <a:cubicBezTo>
                  <a:pt x="1175" y="1677"/>
                  <a:pt x="1175" y="1677"/>
                  <a:pt x="1175" y="1677"/>
                </a:cubicBezTo>
                <a:cubicBezTo>
                  <a:pt x="1175" y="1678"/>
                  <a:pt x="1175" y="1679"/>
                  <a:pt x="1175" y="1680"/>
                </a:cubicBezTo>
                <a:cubicBezTo>
                  <a:pt x="1175" y="1680"/>
                  <a:pt x="1175" y="1680"/>
                  <a:pt x="1175" y="1680"/>
                </a:cubicBezTo>
                <a:cubicBezTo>
                  <a:pt x="1175" y="1680"/>
                  <a:pt x="1175" y="1680"/>
                  <a:pt x="1175" y="1680"/>
                </a:cubicBezTo>
                <a:cubicBezTo>
                  <a:pt x="1176" y="1681"/>
                  <a:pt x="1176" y="1682"/>
                  <a:pt x="1176" y="1683"/>
                </a:cubicBezTo>
                <a:cubicBezTo>
                  <a:pt x="1176" y="1683"/>
                  <a:pt x="1176" y="1683"/>
                  <a:pt x="1176" y="1683"/>
                </a:cubicBezTo>
                <a:cubicBezTo>
                  <a:pt x="1175" y="1684"/>
                  <a:pt x="1175" y="1685"/>
                  <a:pt x="1174" y="1686"/>
                </a:cubicBezTo>
                <a:cubicBezTo>
                  <a:pt x="1174" y="1686"/>
                  <a:pt x="1174" y="1686"/>
                  <a:pt x="1173" y="1686"/>
                </a:cubicBezTo>
                <a:cubicBezTo>
                  <a:pt x="1173" y="1686"/>
                  <a:pt x="1173" y="1686"/>
                  <a:pt x="1173" y="1687"/>
                </a:cubicBezTo>
                <a:cubicBezTo>
                  <a:pt x="1172" y="1687"/>
                  <a:pt x="1172" y="1687"/>
                  <a:pt x="1172" y="1687"/>
                </a:cubicBezTo>
                <a:cubicBezTo>
                  <a:pt x="1172" y="1687"/>
                  <a:pt x="1172" y="1688"/>
                  <a:pt x="1172" y="1688"/>
                </a:cubicBezTo>
                <a:cubicBezTo>
                  <a:pt x="1171" y="1689"/>
                  <a:pt x="1171" y="1689"/>
                  <a:pt x="1171" y="1690"/>
                </a:cubicBezTo>
                <a:cubicBezTo>
                  <a:pt x="1170" y="1691"/>
                  <a:pt x="1170" y="1691"/>
                  <a:pt x="1170" y="1692"/>
                </a:cubicBezTo>
                <a:cubicBezTo>
                  <a:pt x="1170" y="1692"/>
                  <a:pt x="1169" y="1692"/>
                  <a:pt x="1169" y="1692"/>
                </a:cubicBezTo>
                <a:cubicBezTo>
                  <a:pt x="1169" y="1692"/>
                  <a:pt x="1169" y="1692"/>
                  <a:pt x="1168" y="1692"/>
                </a:cubicBezTo>
                <a:cubicBezTo>
                  <a:pt x="1168" y="1692"/>
                  <a:pt x="1168" y="1692"/>
                  <a:pt x="1168" y="1692"/>
                </a:cubicBezTo>
                <a:cubicBezTo>
                  <a:pt x="1168" y="1693"/>
                  <a:pt x="1168" y="1693"/>
                  <a:pt x="1168" y="1693"/>
                </a:cubicBezTo>
                <a:cubicBezTo>
                  <a:pt x="1167" y="1693"/>
                  <a:pt x="1167" y="1693"/>
                  <a:pt x="1167" y="1694"/>
                </a:cubicBezTo>
                <a:cubicBezTo>
                  <a:pt x="1167" y="1694"/>
                  <a:pt x="1166" y="1695"/>
                  <a:pt x="1166" y="1695"/>
                </a:cubicBezTo>
                <a:cubicBezTo>
                  <a:pt x="1166" y="1695"/>
                  <a:pt x="1166" y="1695"/>
                  <a:pt x="1166" y="1695"/>
                </a:cubicBezTo>
                <a:cubicBezTo>
                  <a:pt x="1166" y="1696"/>
                  <a:pt x="1166" y="1697"/>
                  <a:pt x="1165" y="1697"/>
                </a:cubicBezTo>
                <a:cubicBezTo>
                  <a:pt x="1166" y="1698"/>
                  <a:pt x="1167" y="1698"/>
                  <a:pt x="1167" y="1699"/>
                </a:cubicBezTo>
                <a:cubicBezTo>
                  <a:pt x="1167" y="1699"/>
                  <a:pt x="1167" y="1699"/>
                  <a:pt x="1167" y="1699"/>
                </a:cubicBezTo>
                <a:cubicBezTo>
                  <a:pt x="1168" y="1700"/>
                  <a:pt x="1167" y="1702"/>
                  <a:pt x="1167" y="1702"/>
                </a:cubicBezTo>
                <a:cubicBezTo>
                  <a:pt x="1166" y="1703"/>
                  <a:pt x="1166" y="1704"/>
                  <a:pt x="1165" y="1704"/>
                </a:cubicBezTo>
                <a:cubicBezTo>
                  <a:pt x="1165" y="1704"/>
                  <a:pt x="1165" y="1704"/>
                  <a:pt x="1165" y="1704"/>
                </a:cubicBezTo>
                <a:cubicBezTo>
                  <a:pt x="1165" y="1704"/>
                  <a:pt x="1165" y="1705"/>
                  <a:pt x="1165" y="1705"/>
                </a:cubicBezTo>
                <a:cubicBezTo>
                  <a:pt x="1165" y="1705"/>
                  <a:pt x="1165" y="1705"/>
                  <a:pt x="1165" y="1705"/>
                </a:cubicBezTo>
                <a:cubicBezTo>
                  <a:pt x="1165" y="1706"/>
                  <a:pt x="1165" y="1706"/>
                  <a:pt x="1164" y="1706"/>
                </a:cubicBezTo>
                <a:cubicBezTo>
                  <a:pt x="1164" y="1707"/>
                  <a:pt x="1163" y="1707"/>
                  <a:pt x="1162" y="1707"/>
                </a:cubicBezTo>
                <a:cubicBezTo>
                  <a:pt x="1161" y="1707"/>
                  <a:pt x="1161" y="1706"/>
                  <a:pt x="1161" y="1706"/>
                </a:cubicBezTo>
                <a:cubicBezTo>
                  <a:pt x="1161" y="1706"/>
                  <a:pt x="1161" y="1707"/>
                  <a:pt x="1161" y="1707"/>
                </a:cubicBezTo>
                <a:cubicBezTo>
                  <a:pt x="1161" y="1707"/>
                  <a:pt x="1161" y="1707"/>
                  <a:pt x="1161" y="1708"/>
                </a:cubicBezTo>
                <a:cubicBezTo>
                  <a:pt x="1161" y="1708"/>
                  <a:pt x="1161" y="1708"/>
                  <a:pt x="1161" y="1708"/>
                </a:cubicBezTo>
                <a:cubicBezTo>
                  <a:pt x="1161" y="1708"/>
                  <a:pt x="1161" y="1709"/>
                  <a:pt x="1161" y="1709"/>
                </a:cubicBezTo>
                <a:cubicBezTo>
                  <a:pt x="1160" y="1710"/>
                  <a:pt x="1160" y="1710"/>
                  <a:pt x="1160" y="1710"/>
                </a:cubicBezTo>
                <a:cubicBezTo>
                  <a:pt x="1159" y="1710"/>
                  <a:pt x="1159" y="1710"/>
                  <a:pt x="1159" y="1711"/>
                </a:cubicBezTo>
                <a:cubicBezTo>
                  <a:pt x="1159" y="1711"/>
                  <a:pt x="1159" y="1711"/>
                  <a:pt x="1159" y="1712"/>
                </a:cubicBezTo>
                <a:cubicBezTo>
                  <a:pt x="1159" y="1712"/>
                  <a:pt x="1159" y="1712"/>
                  <a:pt x="1158" y="1713"/>
                </a:cubicBezTo>
                <a:cubicBezTo>
                  <a:pt x="1158" y="1713"/>
                  <a:pt x="1158" y="1714"/>
                  <a:pt x="1159" y="1714"/>
                </a:cubicBezTo>
                <a:cubicBezTo>
                  <a:pt x="1159" y="1715"/>
                  <a:pt x="1160" y="1716"/>
                  <a:pt x="1160" y="1717"/>
                </a:cubicBezTo>
                <a:cubicBezTo>
                  <a:pt x="1160" y="1717"/>
                  <a:pt x="1160" y="1717"/>
                  <a:pt x="1160" y="1717"/>
                </a:cubicBezTo>
                <a:cubicBezTo>
                  <a:pt x="1161" y="1718"/>
                  <a:pt x="1161" y="1719"/>
                  <a:pt x="1162" y="1720"/>
                </a:cubicBezTo>
                <a:cubicBezTo>
                  <a:pt x="1162" y="1721"/>
                  <a:pt x="1163" y="1722"/>
                  <a:pt x="1163" y="1723"/>
                </a:cubicBezTo>
                <a:cubicBezTo>
                  <a:pt x="1163" y="1723"/>
                  <a:pt x="1163" y="1724"/>
                  <a:pt x="1163" y="1724"/>
                </a:cubicBezTo>
                <a:cubicBezTo>
                  <a:pt x="1163" y="1724"/>
                  <a:pt x="1163" y="1724"/>
                  <a:pt x="1163" y="1724"/>
                </a:cubicBezTo>
                <a:cubicBezTo>
                  <a:pt x="1164" y="1724"/>
                  <a:pt x="1164" y="1724"/>
                  <a:pt x="1164" y="1725"/>
                </a:cubicBezTo>
                <a:cubicBezTo>
                  <a:pt x="1165" y="1725"/>
                  <a:pt x="1165" y="1725"/>
                  <a:pt x="1165" y="1725"/>
                </a:cubicBezTo>
                <a:cubicBezTo>
                  <a:pt x="1165" y="1725"/>
                  <a:pt x="1166" y="1725"/>
                  <a:pt x="1166" y="1726"/>
                </a:cubicBezTo>
                <a:cubicBezTo>
                  <a:pt x="1166" y="1726"/>
                  <a:pt x="1166" y="1727"/>
                  <a:pt x="1166" y="1727"/>
                </a:cubicBezTo>
                <a:cubicBezTo>
                  <a:pt x="1167" y="1727"/>
                  <a:pt x="1167" y="1727"/>
                  <a:pt x="1167" y="1727"/>
                </a:cubicBezTo>
                <a:cubicBezTo>
                  <a:pt x="1168" y="1727"/>
                  <a:pt x="1168" y="1727"/>
                  <a:pt x="1168" y="1727"/>
                </a:cubicBezTo>
                <a:cubicBezTo>
                  <a:pt x="1169" y="1728"/>
                  <a:pt x="1169" y="1728"/>
                  <a:pt x="1170" y="1728"/>
                </a:cubicBezTo>
                <a:cubicBezTo>
                  <a:pt x="1170" y="1728"/>
                  <a:pt x="1170" y="1729"/>
                  <a:pt x="1170" y="1729"/>
                </a:cubicBezTo>
                <a:cubicBezTo>
                  <a:pt x="1171" y="1729"/>
                  <a:pt x="1171" y="1730"/>
                  <a:pt x="1171" y="1731"/>
                </a:cubicBezTo>
                <a:cubicBezTo>
                  <a:pt x="1171" y="1731"/>
                  <a:pt x="1170" y="1732"/>
                  <a:pt x="1170" y="1732"/>
                </a:cubicBezTo>
                <a:cubicBezTo>
                  <a:pt x="1170" y="1732"/>
                  <a:pt x="1168" y="1732"/>
                  <a:pt x="1167" y="1731"/>
                </a:cubicBezTo>
                <a:cubicBezTo>
                  <a:pt x="1167" y="1731"/>
                  <a:pt x="1167" y="1731"/>
                  <a:pt x="1167" y="1731"/>
                </a:cubicBezTo>
                <a:cubicBezTo>
                  <a:pt x="1167" y="1731"/>
                  <a:pt x="1167" y="1731"/>
                  <a:pt x="1167" y="1731"/>
                </a:cubicBezTo>
                <a:cubicBezTo>
                  <a:pt x="1166" y="1732"/>
                  <a:pt x="1166" y="1732"/>
                  <a:pt x="1165" y="1732"/>
                </a:cubicBezTo>
                <a:cubicBezTo>
                  <a:pt x="1165" y="1732"/>
                  <a:pt x="1165" y="1732"/>
                  <a:pt x="1165" y="1732"/>
                </a:cubicBezTo>
                <a:cubicBezTo>
                  <a:pt x="1164" y="1732"/>
                  <a:pt x="1164" y="1731"/>
                  <a:pt x="1163" y="1731"/>
                </a:cubicBezTo>
                <a:cubicBezTo>
                  <a:pt x="1163" y="1731"/>
                  <a:pt x="1162" y="1732"/>
                  <a:pt x="1162" y="1732"/>
                </a:cubicBezTo>
                <a:cubicBezTo>
                  <a:pt x="1162" y="1732"/>
                  <a:pt x="1162" y="1732"/>
                  <a:pt x="1162" y="1732"/>
                </a:cubicBezTo>
                <a:cubicBezTo>
                  <a:pt x="1162" y="1732"/>
                  <a:pt x="1162" y="1732"/>
                  <a:pt x="1161" y="1733"/>
                </a:cubicBezTo>
                <a:cubicBezTo>
                  <a:pt x="1161" y="1733"/>
                  <a:pt x="1161" y="1733"/>
                  <a:pt x="1161" y="1733"/>
                </a:cubicBezTo>
                <a:cubicBezTo>
                  <a:pt x="1161" y="1733"/>
                  <a:pt x="1161" y="1733"/>
                  <a:pt x="1161" y="1733"/>
                </a:cubicBezTo>
                <a:cubicBezTo>
                  <a:pt x="1162" y="1733"/>
                  <a:pt x="1163" y="1733"/>
                  <a:pt x="1164" y="1734"/>
                </a:cubicBezTo>
                <a:cubicBezTo>
                  <a:pt x="1164" y="1734"/>
                  <a:pt x="1164" y="1734"/>
                  <a:pt x="1164" y="1734"/>
                </a:cubicBezTo>
                <a:cubicBezTo>
                  <a:pt x="1164" y="1734"/>
                  <a:pt x="1165" y="1734"/>
                  <a:pt x="1165" y="1733"/>
                </a:cubicBezTo>
                <a:cubicBezTo>
                  <a:pt x="1166" y="1733"/>
                  <a:pt x="1166" y="1733"/>
                  <a:pt x="1167" y="1732"/>
                </a:cubicBezTo>
                <a:cubicBezTo>
                  <a:pt x="1167" y="1732"/>
                  <a:pt x="1167" y="1732"/>
                  <a:pt x="1167" y="1732"/>
                </a:cubicBezTo>
                <a:cubicBezTo>
                  <a:pt x="1168" y="1732"/>
                  <a:pt x="1168" y="1732"/>
                  <a:pt x="1168" y="1733"/>
                </a:cubicBezTo>
                <a:cubicBezTo>
                  <a:pt x="1168" y="1733"/>
                  <a:pt x="1168" y="1733"/>
                  <a:pt x="1168" y="1733"/>
                </a:cubicBezTo>
                <a:cubicBezTo>
                  <a:pt x="1168" y="1733"/>
                  <a:pt x="1168" y="1733"/>
                  <a:pt x="1168" y="1733"/>
                </a:cubicBezTo>
                <a:cubicBezTo>
                  <a:pt x="1169" y="1733"/>
                  <a:pt x="1169" y="1733"/>
                  <a:pt x="1169" y="1733"/>
                </a:cubicBezTo>
                <a:cubicBezTo>
                  <a:pt x="1169" y="1733"/>
                  <a:pt x="1169" y="1734"/>
                  <a:pt x="1169" y="1734"/>
                </a:cubicBezTo>
                <a:cubicBezTo>
                  <a:pt x="1169" y="1734"/>
                  <a:pt x="1169" y="1734"/>
                  <a:pt x="1169" y="1734"/>
                </a:cubicBezTo>
                <a:cubicBezTo>
                  <a:pt x="1169" y="1734"/>
                  <a:pt x="1169" y="1734"/>
                  <a:pt x="1169" y="1734"/>
                </a:cubicBezTo>
                <a:cubicBezTo>
                  <a:pt x="1169" y="1734"/>
                  <a:pt x="1169" y="1734"/>
                  <a:pt x="1169" y="1734"/>
                </a:cubicBezTo>
                <a:cubicBezTo>
                  <a:pt x="1170" y="1734"/>
                  <a:pt x="1170" y="1735"/>
                  <a:pt x="1170" y="1735"/>
                </a:cubicBezTo>
                <a:cubicBezTo>
                  <a:pt x="1171" y="1735"/>
                  <a:pt x="1171" y="1735"/>
                  <a:pt x="1171" y="1735"/>
                </a:cubicBezTo>
                <a:cubicBezTo>
                  <a:pt x="1172" y="1736"/>
                  <a:pt x="1172" y="1736"/>
                  <a:pt x="1172" y="1736"/>
                </a:cubicBezTo>
                <a:cubicBezTo>
                  <a:pt x="1173" y="1736"/>
                  <a:pt x="1173" y="1737"/>
                  <a:pt x="1173" y="1738"/>
                </a:cubicBezTo>
                <a:cubicBezTo>
                  <a:pt x="1173" y="1738"/>
                  <a:pt x="1174" y="1738"/>
                  <a:pt x="1174" y="1739"/>
                </a:cubicBezTo>
                <a:cubicBezTo>
                  <a:pt x="1174" y="1739"/>
                  <a:pt x="1174" y="1739"/>
                  <a:pt x="1174" y="1740"/>
                </a:cubicBezTo>
                <a:cubicBezTo>
                  <a:pt x="1174" y="1740"/>
                  <a:pt x="1173" y="1741"/>
                  <a:pt x="1173" y="1741"/>
                </a:cubicBezTo>
                <a:cubicBezTo>
                  <a:pt x="1173" y="1741"/>
                  <a:pt x="1174" y="1741"/>
                  <a:pt x="1174" y="1741"/>
                </a:cubicBezTo>
                <a:cubicBezTo>
                  <a:pt x="1176" y="1741"/>
                  <a:pt x="1176" y="1742"/>
                  <a:pt x="1177" y="1743"/>
                </a:cubicBezTo>
                <a:cubicBezTo>
                  <a:pt x="1177" y="1743"/>
                  <a:pt x="1178" y="1743"/>
                  <a:pt x="1178" y="1744"/>
                </a:cubicBezTo>
                <a:cubicBezTo>
                  <a:pt x="1178" y="1744"/>
                  <a:pt x="1178" y="1744"/>
                  <a:pt x="1178" y="1744"/>
                </a:cubicBezTo>
                <a:cubicBezTo>
                  <a:pt x="1178" y="1745"/>
                  <a:pt x="1179" y="1745"/>
                  <a:pt x="1179" y="1745"/>
                </a:cubicBezTo>
                <a:cubicBezTo>
                  <a:pt x="1179" y="1745"/>
                  <a:pt x="1179" y="1745"/>
                  <a:pt x="1179" y="1745"/>
                </a:cubicBezTo>
                <a:cubicBezTo>
                  <a:pt x="1180" y="1745"/>
                  <a:pt x="1181" y="1745"/>
                  <a:pt x="1181" y="1746"/>
                </a:cubicBezTo>
                <a:cubicBezTo>
                  <a:pt x="1182" y="1746"/>
                  <a:pt x="1182" y="1746"/>
                  <a:pt x="1182" y="1747"/>
                </a:cubicBezTo>
                <a:cubicBezTo>
                  <a:pt x="1182" y="1747"/>
                  <a:pt x="1182" y="1747"/>
                  <a:pt x="1183" y="1747"/>
                </a:cubicBezTo>
                <a:cubicBezTo>
                  <a:pt x="1183" y="1748"/>
                  <a:pt x="1183" y="1748"/>
                  <a:pt x="1183" y="1748"/>
                </a:cubicBezTo>
                <a:cubicBezTo>
                  <a:pt x="1183" y="1748"/>
                  <a:pt x="1183" y="1748"/>
                  <a:pt x="1183" y="1748"/>
                </a:cubicBezTo>
                <a:cubicBezTo>
                  <a:pt x="1184" y="1748"/>
                  <a:pt x="1184" y="1748"/>
                  <a:pt x="1184" y="1748"/>
                </a:cubicBezTo>
                <a:cubicBezTo>
                  <a:pt x="1184" y="1748"/>
                  <a:pt x="1185" y="1748"/>
                  <a:pt x="1185" y="1748"/>
                </a:cubicBezTo>
                <a:cubicBezTo>
                  <a:pt x="1186" y="1748"/>
                  <a:pt x="1186" y="1749"/>
                  <a:pt x="1187" y="1749"/>
                </a:cubicBezTo>
                <a:cubicBezTo>
                  <a:pt x="1187" y="1749"/>
                  <a:pt x="1187" y="1749"/>
                  <a:pt x="1187" y="1749"/>
                </a:cubicBezTo>
                <a:cubicBezTo>
                  <a:pt x="1188" y="1750"/>
                  <a:pt x="1189" y="1750"/>
                  <a:pt x="1190" y="1750"/>
                </a:cubicBezTo>
                <a:cubicBezTo>
                  <a:pt x="1191" y="1750"/>
                  <a:pt x="1191" y="1750"/>
                  <a:pt x="1192" y="1751"/>
                </a:cubicBezTo>
                <a:cubicBezTo>
                  <a:pt x="1192" y="1751"/>
                  <a:pt x="1193" y="1751"/>
                  <a:pt x="1194" y="1751"/>
                </a:cubicBezTo>
                <a:cubicBezTo>
                  <a:pt x="1194" y="1751"/>
                  <a:pt x="1195" y="1752"/>
                  <a:pt x="1195" y="1752"/>
                </a:cubicBezTo>
                <a:cubicBezTo>
                  <a:pt x="1195" y="1752"/>
                  <a:pt x="1195" y="1752"/>
                  <a:pt x="1196" y="1752"/>
                </a:cubicBezTo>
                <a:cubicBezTo>
                  <a:pt x="1196" y="1752"/>
                  <a:pt x="1197" y="1752"/>
                  <a:pt x="1197" y="1753"/>
                </a:cubicBezTo>
                <a:cubicBezTo>
                  <a:pt x="1197" y="1753"/>
                  <a:pt x="1197" y="1753"/>
                  <a:pt x="1198" y="1753"/>
                </a:cubicBezTo>
                <a:cubicBezTo>
                  <a:pt x="1198" y="1753"/>
                  <a:pt x="1198" y="1753"/>
                  <a:pt x="1198" y="1753"/>
                </a:cubicBezTo>
                <a:cubicBezTo>
                  <a:pt x="1198" y="1753"/>
                  <a:pt x="1199" y="1753"/>
                  <a:pt x="1199" y="1753"/>
                </a:cubicBezTo>
                <a:cubicBezTo>
                  <a:pt x="1200" y="1753"/>
                  <a:pt x="1201" y="1753"/>
                  <a:pt x="1202" y="1753"/>
                </a:cubicBezTo>
                <a:cubicBezTo>
                  <a:pt x="1203" y="1753"/>
                  <a:pt x="1204" y="1753"/>
                  <a:pt x="1205" y="1753"/>
                </a:cubicBezTo>
                <a:cubicBezTo>
                  <a:pt x="1206" y="1753"/>
                  <a:pt x="1206" y="1754"/>
                  <a:pt x="1206" y="1754"/>
                </a:cubicBezTo>
                <a:cubicBezTo>
                  <a:pt x="1207" y="1755"/>
                  <a:pt x="1207" y="1756"/>
                  <a:pt x="1205" y="1756"/>
                </a:cubicBezTo>
                <a:cubicBezTo>
                  <a:pt x="1205" y="1757"/>
                  <a:pt x="1204" y="1757"/>
                  <a:pt x="1204" y="1757"/>
                </a:cubicBezTo>
                <a:cubicBezTo>
                  <a:pt x="1204" y="1757"/>
                  <a:pt x="1204" y="1757"/>
                  <a:pt x="1204" y="1757"/>
                </a:cubicBezTo>
                <a:cubicBezTo>
                  <a:pt x="1204" y="1757"/>
                  <a:pt x="1204" y="1757"/>
                  <a:pt x="1204" y="1757"/>
                </a:cubicBezTo>
                <a:cubicBezTo>
                  <a:pt x="1204" y="1757"/>
                  <a:pt x="1203" y="1758"/>
                  <a:pt x="1203" y="1758"/>
                </a:cubicBezTo>
                <a:cubicBezTo>
                  <a:pt x="1203" y="1758"/>
                  <a:pt x="1202" y="1758"/>
                  <a:pt x="1202" y="1758"/>
                </a:cubicBezTo>
                <a:cubicBezTo>
                  <a:pt x="1202" y="1757"/>
                  <a:pt x="1202" y="1757"/>
                  <a:pt x="1201" y="1757"/>
                </a:cubicBezTo>
                <a:cubicBezTo>
                  <a:pt x="1201" y="1757"/>
                  <a:pt x="1201" y="1757"/>
                  <a:pt x="1201" y="1757"/>
                </a:cubicBezTo>
                <a:cubicBezTo>
                  <a:pt x="1201" y="1757"/>
                  <a:pt x="1201" y="1758"/>
                  <a:pt x="1201" y="1758"/>
                </a:cubicBezTo>
                <a:cubicBezTo>
                  <a:pt x="1201" y="1758"/>
                  <a:pt x="1201" y="1758"/>
                  <a:pt x="1201" y="1758"/>
                </a:cubicBezTo>
                <a:cubicBezTo>
                  <a:pt x="1200" y="1759"/>
                  <a:pt x="1199" y="1760"/>
                  <a:pt x="1199" y="1760"/>
                </a:cubicBezTo>
                <a:cubicBezTo>
                  <a:pt x="1198" y="1760"/>
                  <a:pt x="1198" y="1760"/>
                  <a:pt x="1198" y="1760"/>
                </a:cubicBezTo>
                <a:cubicBezTo>
                  <a:pt x="1198" y="1761"/>
                  <a:pt x="1197" y="1761"/>
                  <a:pt x="1196" y="1761"/>
                </a:cubicBezTo>
                <a:cubicBezTo>
                  <a:pt x="1196" y="1761"/>
                  <a:pt x="1195" y="1761"/>
                  <a:pt x="1195" y="1761"/>
                </a:cubicBezTo>
                <a:cubicBezTo>
                  <a:pt x="1195" y="1761"/>
                  <a:pt x="1194" y="1761"/>
                  <a:pt x="1194" y="1760"/>
                </a:cubicBezTo>
                <a:cubicBezTo>
                  <a:pt x="1193" y="1760"/>
                  <a:pt x="1192" y="1760"/>
                  <a:pt x="1192" y="1760"/>
                </a:cubicBezTo>
                <a:cubicBezTo>
                  <a:pt x="1192" y="1760"/>
                  <a:pt x="1191" y="1760"/>
                  <a:pt x="1191" y="1760"/>
                </a:cubicBezTo>
                <a:cubicBezTo>
                  <a:pt x="1192" y="1760"/>
                  <a:pt x="1192" y="1760"/>
                  <a:pt x="1192" y="1760"/>
                </a:cubicBezTo>
                <a:cubicBezTo>
                  <a:pt x="1192" y="1760"/>
                  <a:pt x="1192" y="1761"/>
                  <a:pt x="1192" y="1761"/>
                </a:cubicBezTo>
                <a:cubicBezTo>
                  <a:pt x="1193" y="1761"/>
                  <a:pt x="1193" y="1762"/>
                  <a:pt x="1193" y="1763"/>
                </a:cubicBezTo>
                <a:cubicBezTo>
                  <a:pt x="1193" y="1764"/>
                  <a:pt x="1191" y="1765"/>
                  <a:pt x="1191" y="1765"/>
                </a:cubicBezTo>
                <a:cubicBezTo>
                  <a:pt x="1190" y="1765"/>
                  <a:pt x="1190" y="1765"/>
                  <a:pt x="1190" y="1765"/>
                </a:cubicBezTo>
                <a:cubicBezTo>
                  <a:pt x="1189" y="1765"/>
                  <a:pt x="1189" y="1765"/>
                  <a:pt x="1188" y="1764"/>
                </a:cubicBezTo>
                <a:cubicBezTo>
                  <a:pt x="1188" y="1764"/>
                  <a:pt x="1188" y="1764"/>
                  <a:pt x="1188" y="1764"/>
                </a:cubicBezTo>
                <a:cubicBezTo>
                  <a:pt x="1188" y="1764"/>
                  <a:pt x="1188" y="1764"/>
                  <a:pt x="1188" y="1764"/>
                </a:cubicBezTo>
                <a:cubicBezTo>
                  <a:pt x="1188" y="1764"/>
                  <a:pt x="1188" y="1764"/>
                  <a:pt x="1188" y="1764"/>
                </a:cubicBezTo>
                <a:cubicBezTo>
                  <a:pt x="1188" y="1765"/>
                  <a:pt x="1186" y="1765"/>
                  <a:pt x="1186" y="1765"/>
                </a:cubicBezTo>
                <a:cubicBezTo>
                  <a:pt x="1185" y="1765"/>
                  <a:pt x="1184" y="1765"/>
                  <a:pt x="1184" y="1764"/>
                </a:cubicBezTo>
                <a:cubicBezTo>
                  <a:pt x="1184" y="1764"/>
                  <a:pt x="1184" y="1764"/>
                  <a:pt x="1184" y="1764"/>
                </a:cubicBezTo>
                <a:cubicBezTo>
                  <a:pt x="1183" y="1764"/>
                  <a:pt x="1182" y="1763"/>
                  <a:pt x="1181" y="1763"/>
                </a:cubicBezTo>
                <a:cubicBezTo>
                  <a:pt x="1181" y="1763"/>
                  <a:pt x="1181" y="1764"/>
                  <a:pt x="1181" y="1764"/>
                </a:cubicBezTo>
                <a:cubicBezTo>
                  <a:pt x="1181" y="1764"/>
                  <a:pt x="1181" y="1764"/>
                  <a:pt x="1181" y="1764"/>
                </a:cubicBezTo>
                <a:cubicBezTo>
                  <a:pt x="1182" y="1764"/>
                  <a:pt x="1182" y="1765"/>
                  <a:pt x="1183" y="1765"/>
                </a:cubicBezTo>
                <a:cubicBezTo>
                  <a:pt x="1183" y="1765"/>
                  <a:pt x="1183" y="1765"/>
                  <a:pt x="1183" y="1765"/>
                </a:cubicBezTo>
                <a:cubicBezTo>
                  <a:pt x="1183" y="1765"/>
                  <a:pt x="1184" y="1765"/>
                  <a:pt x="1184" y="1766"/>
                </a:cubicBezTo>
                <a:cubicBezTo>
                  <a:pt x="1184" y="1766"/>
                  <a:pt x="1185" y="1766"/>
                  <a:pt x="1186" y="1767"/>
                </a:cubicBezTo>
                <a:cubicBezTo>
                  <a:pt x="1186" y="1768"/>
                  <a:pt x="1186" y="1768"/>
                  <a:pt x="1186" y="1769"/>
                </a:cubicBezTo>
                <a:cubicBezTo>
                  <a:pt x="1185" y="1770"/>
                  <a:pt x="1184" y="1770"/>
                  <a:pt x="1183" y="1769"/>
                </a:cubicBezTo>
                <a:cubicBezTo>
                  <a:pt x="1183" y="1769"/>
                  <a:pt x="1183" y="1769"/>
                  <a:pt x="1182" y="1769"/>
                </a:cubicBezTo>
                <a:cubicBezTo>
                  <a:pt x="1182" y="1769"/>
                  <a:pt x="1182" y="1768"/>
                  <a:pt x="1182" y="1768"/>
                </a:cubicBezTo>
                <a:cubicBezTo>
                  <a:pt x="1181" y="1769"/>
                  <a:pt x="1181" y="1769"/>
                  <a:pt x="1180" y="1769"/>
                </a:cubicBezTo>
                <a:cubicBezTo>
                  <a:pt x="1179" y="1769"/>
                  <a:pt x="1178" y="1768"/>
                  <a:pt x="1178" y="1768"/>
                </a:cubicBezTo>
                <a:cubicBezTo>
                  <a:pt x="1178" y="1767"/>
                  <a:pt x="1178" y="1767"/>
                  <a:pt x="1177" y="1767"/>
                </a:cubicBezTo>
                <a:cubicBezTo>
                  <a:pt x="1177" y="1767"/>
                  <a:pt x="1177" y="1767"/>
                  <a:pt x="1177" y="1767"/>
                </a:cubicBezTo>
                <a:cubicBezTo>
                  <a:pt x="1178" y="1768"/>
                  <a:pt x="1177" y="1769"/>
                  <a:pt x="1177" y="1769"/>
                </a:cubicBezTo>
                <a:cubicBezTo>
                  <a:pt x="1177" y="1770"/>
                  <a:pt x="1176" y="1770"/>
                  <a:pt x="1176" y="1770"/>
                </a:cubicBezTo>
                <a:cubicBezTo>
                  <a:pt x="1175" y="1770"/>
                  <a:pt x="1175" y="1770"/>
                  <a:pt x="1174" y="1769"/>
                </a:cubicBezTo>
                <a:cubicBezTo>
                  <a:pt x="1174" y="1769"/>
                  <a:pt x="1174" y="1769"/>
                  <a:pt x="1174" y="1769"/>
                </a:cubicBezTo>
                <a:cubicBezTo>
                  <a:pt x="1174" y="1769"/>
                  <a:pt x="1173" y="1770"/>
                  <a:pt x="1173" y="1769"/>
                </a:cubicBezTo>
                <a:cubicBezTo>
                  <a:pt x="1172" y="1769"/>
                  <a:pt x="1172" y="1769"/>
                  <a:pt x="1172" y="1769"/>
                </a:cubicBezTo>
                <a:cubicBezTo>
                  <a:pt x="1171" y="1769"/>
                  <a:pt x="1170" y="1768"/>
                  <a:pt x="1170" y="1768"/>
                </a:cubicBezTo>
                <a:cubicBezTo>
                  <a:pt x="1170" y="1768"/>
                  <a:pt x="1170" y="1768"/>
                  <a:pt x="1170" y="1768"/>
                </a:cubicBezTo>
                <a:cubicBezTo>
                  <a:pt x="1170" y="1768"/>
                  <a:pt x="1170" y="1768"/>
                  <a:pt x="1169" y="1768"/>
                </a:cubicBezTo>
                <a:cubicBezTo>
                  <a:pt x="1169" y="1769"/>
                  <a:pt x="1168" y="1768"/>
                  <a:pt x="1168" y="1767"/>
                </a:cubicBezTo>
                <a:cubicBezTo>
                  <a:pt x="1168" y="1767"/>
                  <a:pt x="1168" y="1766"/>
                  <a:pt x="1168" y="1765"/>
                </a:cubicBezTo>
                <a:cubicBezTo>
                  <a:pt x="1169" y="1765"/>
                  <a:pt x="1169" y="1765"/>
                  <a:pt x="1169" y="1765"/>
                </a:cubicBezTo>
                <a:cubicBezTo>
                  <a:pt x="1169" y="1765"/>
                  <a:pt x="1169" y="1764"/>
                  <a:pt x="1169" y="1764"/>
                </a:cubicBezTo>
                <a:cubicBezTo>
                  <a:pt x="1169" y="1764"/>
                  <a:pt x="1169" y="1763"/>
                  <a:pt x="1169" y="1763"/>
                </a:cubicBezTo>
                <a:cubicBezTo>
                  <a:pt x="1169" y="1763"/>
                  <a:pt x="1170" y="1763"/>
                  <a:pt x="1170" y="1762"/>
                </a:cubicBezTo>
                <a:cubicBezTo>
                  <a:pt x="1169" y="1762"/>
                  <a:pt x="1169" y="1762"/>
                  <a:pt x="1169" y="1762"/>
                </a:cubicBezTo>
                <a:cubicBezTo>
                  <a:pt x="1169" y="1762"/>
                  <a:pt x="1168" y="1762"/>
                  <a:pt x="1168" y="1762"/>
                </a:cubicBezTo>
                <a:cubicBezTo>
                  <a:pt x="1168" y="1762"/>
                  <a:pt x="1168" y="1762"/>
                  <a:pt x="1167" y="1762"/>
                </a:cubicBezTo>
                <a:cubicBezTo>
                  <a:pt x="1167" y="1762"/>
                  <a:pt x="1167" y="1762"/>
                  <a:pt x="1167" y="1763"/>
                </a:cubicBezTo>
                <a:cubicBezTo>
                  <a:pt x="1166" y="1763"/>
                  <a:pt x="1166" y="1763"/>
                  <a:pt x="1166" y="1763"/>
                </a:cubicBezTo>
                <a:cubicBezTo>
                  <a:pt x="1166" y="1763"/>
                  <a:pt x="1166" y="1764"/>
                  <a:pt x="1166" y="1764"/>
                </a:cubicBezTo>
                <a:cubicBezTo>
                  <a:pt x="1166" y="1764"/>
                  <a:pt x="1166" y="1765"/>
                  <a:pt x="1165" y="1765"/>
                </a:cubicBezTo>
                <a:cubicBezTo>
                  <a:pt x="1166" y="1765"/>
                  <a:pt x="1166" y="1765"/>
                  <a:pt x="1166" y="1766"/>
                </a:cubicBezTo>
                <a:cubicBezTo>
                  <a:pt x="1167" y="1766"/>
                  <a:pt x="1167" y="1767"/>
                  <a:pt x="1166" y="1768"/>
                </a:cubicBezTo>
                <a:cubicBezTo>
                  <a:pt x="1166" y="1768"/>
                  <a:pt x="1165" y="1768"/>
                  <a:pt x="1165" y="1768"/>
                </a:cubicBezTo>
                <a:cubicBezTo>
                  <a:pt x="1164" y="1768"/>
                  <a:pt x="1163" y="1768"/>
                  <a:pt x="1162" y="1767"/>
                </a:cubicBezTo>
                <a:cubicBezTo>
                  <a:pt x="1162" y="1767"/>
                  <a:pt x="1162" y="1767"/>
                  <a:pt x="1161" y="1767"/>
                </a:cubicBezTo>
                <a:cubicBezTo>
                  <a:pt x="1161" y="1767"/>
                  <a:pt x="1160" y="1767"/>
                  <a:pt x="1160" y="1767"/>
                </a:cubicBezTo>
                <a:cubicBezTo>
                  <a:pt x="1159" y="1766"/>
                  <a:pt x="1159" y="1765"/>
                  <a:pt x="1159" y="1764"/>
                </a:cubicBezTo>
                <a:cubicBezTo>
                  <a:pt x="1159" y="1763"/>
                  <a:pt x="1159" y="1763"/>
                  <a:pt x="1160" y="1763"/>
                </a:cubicBezTo>
                <a:cubicBezTo>
                  <a:pt x="1159" y="1763"/>
                  <a:pt x="1159" y="1763"/>
                  <a:pt x="1159" y="1763"/>
                </a:cubicBezTo>
                <a:cubicBezTo>
                  <a:pt x="1159" y="1763"/>
                  <a:pt x="1159" y="1763"/>
                  <a:pt x="1158" y="1763"/>
                </a:cubicBezTo>
                <a:cubicBezTo>
                  <a:pt x="1158" y="1763"/>
                  <a:pt x="1158" y="1763"/>
                  <a:pt x="1158" y="1763"/>
                </a:cubicBezTo>
                <a:cubicBezTo>
                  <a:pt x="1158" y="1763"/>
                  <a:pt x="1158" y="1763"/>
                  <a:pt x="1158" y="1763"/>
                </a:cubicBezTo>
                <a:cubicBezTo>
                  <a:pt x="1158" y="1763"/>
                  <a:pt x="1158" y="1763"/>
                  <a:pt x="1158" y="1763"/>
                </a:cubicBezTo>
                <a:cubicBezTo>
                  <a:pt x="1158" y="1764"/>
                  <a:pt x="1158" y="1764"/>
                  <a:pt x="1158" y="1764"/>
                </a:cubicBezTo>
                <a:cubicBezTo>
                  <a:pt x="1158" y="1764"/>
                  <a:pt x="1159" y="1765"/>
                  <a:pt x="1159" y="1765"/>
                </a:cubicBezTo>
                <a:cubicBezTo>
                  <a:pt x="1159" y="1766"/>
                  <a:pt x="1159" y="1766"/>
                  <a:pt x="1159" y="1766"/>
                </a:cubicBezTo>
                <a:cubicBezTo>
                  <a:pt x="1159" y="1766"/>
                  <a:pt x="1159" y="1766"/>
                  <a:pt x="1159" y="1766"/>
                </a:cubicBezTo>
                <a:cubicBezTo>
                  <a:pt x="1158" y="1767"/>
                  <a:pt x="1158" y="1767"/>
                  <a:pt x="1157" y="1767"/>
                </a:cubicBezTo>
                <a:cubicBezTo>
                  <a:pt x="1157" y="1767"/>
                  <a:pt x="1157" y="1767"/>
                  <a:pt x="1157" y="1767"/>
                </a:cubicBezTo>
                <a:cubicBezTo>
                  <a:pt x="1157" y="1767"/>
                  <a:pt x="1157" y="1767"/>
                  <a:pt x="1156" y="1767"/>
                </a:cubicBezTo>
                <a:cubicBezTo>
                  <a:pt x="1156" y="1767"/>
                  <a:pt x="1155" y="1766"/>
                  <a:pt x="1155" y="1766"/>
                </a:cubicBezTo>
                <a:cubicBezTo>
                  <a:pt x="1155" y="1765"/>
                  <a:pt x="1156" y="1765"/>
                  <a:pt x="1156" y="1765"/>
                </a:cubicBezTo>
                <a:cubicBezTo>
                  <a:pt x="1156" y="1765"/>
                  <a:pt x="1156" y="1765"/>
                  <a:pt x="1155" y="1764"/>
                </a:cubicBezTo>
                <a:cubicBezTo>
                  <a:pt x="1155" y="1764"/>
                  <a:pt x="1155" y="1763"/>
                  <a:pt x="1155" y="1763"/>
                </a:cubicBezTo>
                <a:cubicBezTo>
                  <a:pt x="1155" y="1763"/>
                  <a:pt x="1155" y="1762"/>
                  <a:pt x="1155" y="1762"/>
                </a:cubicBezTo>
                <a:cubicBezTo>
                  <a:pt x="1155" y="1762"/>
                  <a:pt x="1155" y="1762"/>
                  <a:pt x="1155" y="1762"/>
                </a:cubicBezTo>
                <a:cubicBezTo>
                  <a:pt x="1154" y="1763"/>
                  <a:pt x="1152" y="1763"/>
                  <a:pt x="1152" y="1762"/>
                </a:cubicBezTo>
                <a:cubicBezTo>
                  <a:pt x="1151" y="1762"/>
                  <a:pt x="1150" y="1762"/>
                  <a:pt x="1150" y="1762"/>
                </a:cubicBezTo>
                <a:cubicBezTo>
                  <a:pt x="1150" y="1762"/>
                  <a:pt x="1150" y="1761"/>
                  <a:pt x="1150" y="1761"/>
                </a:cubicBezTo>
                <a:cubicBezTo>
                  <a:pt x="1150" y="1760"/>
                  <a:pt x="1150" y="1760"/>
                  <a:pt x="1151" y="1759"/>
                </a:cubicBezTo>
                <a:cubicBezTo>
                  <a:pt x="1151" y="1759"/>
                  <a:pt x="1152" y="1759"/>
                  <a:pt x="1153" y="1759"/>
                </a:cubicBezTo>
                <a:cubicBezTo>
                  <a:pt x="1153" y="1759"/>
                  <a:pt x="1153" y="1759"/>
                  <a:pt x="1153" y="1759"/>
                </a:cubicBezTo>
                <a:cubicBezTo>
                  <a:pt x="1153" y="1759"/>
                  <a:pt x="1153" y="1758"/>
                  <a:pt x="1154" y="1758"/>
                </a:cubicBezTo>
                <a:cubicBezTo>
                  <a:pt x="1154" y="1758"/>
                  <a:pt x="1154" y="1758"/>
                  <a:pt x="1154" y="1758"/>
                </a:cubicBezTo>
                <a:cubicBezTo>
                  <a:pt x="1154" y="1758"/>
                  <a:pt x="1154" y="1758"/>
                  <a:pt x="1153" y="1757"/>
                </a:cubicBezTo>
                <a:cubicBezTo>
                  <a:pt x="1153" y="1757"/>
                  <a:pt x="1153" y="1757"/>
                  <a:pt x="1153" y="1757"/>
                </a:cubicBezTo>
                <a:cubicBezTo>
                  <a:pt x="1153" y="1757"/>
                  <a:pt x="1153" y="1757"/>
                  <a:pt x="1153" y="1757"/>
                </a:cubicBezTo>
                <a:cubicBezTo>
                  <a:pt x="1153" y="1757"/>
                  <a:pt x="1153" y="1757"/>
                  <a:pt x="1153" y="1757"/>
                </a:cubicBezTo>
                <a:cubicBezTo>
                  <a:pt x="1152" y="1757"/>
                  <a:pt x="1152" y="1757"/>
                  <a:pt x="1152" y="1757"/>
                </a:cubicBezTo>
                <a:cubicBezTo>
                  <a:pt x="1152" y="1757"/>
                  <a:pt x="1151" y="1757"/>
                  <a:pt x="1151" y="1757"/>
                </a:cubicBezTo>
                <a:cubicBezTo>
                  <a:pt x="1151" y="1757"/>
                  <a:pt x="1150" y="1757"/>
                  <a:pt x="1150" y="1757"/>
                </a:cubicBezTo>
                <a:cubicBezTo>
                  <a:pt x="1150" y="1757"/>
                  <a:pt x="1150" y="1757"/>
                  <a:pt x="1150" y="1757"/>
                </a:cubicBezTo>
                <a:cubicBezTo>
                  <a:pt x="1150" y="1757"/>
                  <a:pt x="1150" y="1757"/>
                  <a:pt x="1150" y="1757"/>
                </a:cubicBezTo>
                <a:cubicBezTo>
                  <a:pt x="1149" y="1758"/>
                  <a:pt x="1149" y="1758"/>
                  <a:pt x="1149" y="1758"/>
                </a:cubicBezTo>
                <a:cubicBezTo>
                  <a:pt x="1149" y="1758"/>
                  <a:pt x="1148" y="1758"/>
                  <a:pt x="1148" y="1758"/>
                </a:cubicBezTo>
                <a:cubicBezTo>
                  <a:pt x="1148" y="1758"/>
                  <a:pt x="1148" y="1758"/>
                  <a:pt x="1148" y="1758"/>
                </a:cubicBezTo>
                <a:cubicBezTo>
                  <a:pt x="1148" y="1759"/>
                  <a:pt x="1147" y="1759"/>
                  <a:pt x="1147" y="1759"/>
                </a:cubicBezTo>
                <a:cubicBezTo>
                  <a:pt x="1147" y="1759"/>
                  <a:pt x="1147" y="1759"/>
                  <a:pt x="1147" y="1759"/>
                </a:cubicBezTo>
                <a:cubicBezTo>
                  <a:pt x="1147" y="1759"/>
                  <a:pt x="1146" y="1760"/>
                  <a:pt x="1146" y="1760"/>
                </a:cubicBezTo>
                <a:cubicBezTo>
                  <a:pt x="1146" y="1760"/>
                  <a:pt x="1145" y="1760"/>
                  <a:pt x="1145" y="1760"/>
                </a:cubicBezTo>
                <a:cubicBezTo>
                  <a:pt x="1145" y="1760"/>
                  <a:pt x="1144" y="1759"/>
                  <a:pt x="1144" y="1759"/>
                </a:cubicBezTo>
                <a:cubicBezTo>
                  <a:pt x="1144" y="1758"/>
                  <a:pt x="1144" y="1758"/>
                  <a:pt x="1144" y="1758"/>
                </a:cubicBezTo>
                <a:cubicBezTo>
                  <a:pt x="1144" y="1758"/>
                  <a:pt x="1144" y="1758"/>
                  <a:pt x="1144" y="1758"/>
                </a:cubicBezTo>
                <a:cubicBezTo>
                  <a:pt x="1144" y="1758"/>
                  <a:pt x="1144" y="1758"/>
                  <a:pt x="1144" y="1758"/>
                </a:cubicBezTo>
                <a:cubicBezTo>
                  <a:pt x="1143" y="1758"/>
                  <a:pt x="1142" y="1758"/>
                  <a:pt x="1142" y="1757"/>
                </a:cubicBezTo>
                <a:cubicBezTo>
                  <a:pt x="1142" y="1757"/>
                  <a:pt x="1142" y="1758"/>
                  <a:pt x="1142" y="1758"/>
                </a:cubicBezTo>
                <a:cubicBezTo>
                  <a:pt x="1141" y="1758"/>
                  <a:pt x="1141" y="1758"/>
                  <a:pt x="1140" y="1758"/>
                </a:cubicBezTo>
                <a:cubicBezTo>
                  <a:pt x="1140" y="1758"/>
                  <a:pt x="1140" y="1758"/>
                  <a:pt x="1139" y="1757"/>
                </a:cubicBezTo>
                <a:cubicBezTo>
                  <a:pt x="1139" y="1757"/>
                  <a:pt x="1139" y="1757"/>
                  <a:pt x="1139" y="1757"/>
                </a:cubicBezTo>
                <a:cubicBezTo>
                  <a:pt x="1139" y="1757"/>
                  <a:pt x="1138" y="1756"/>
                  <a:pt x="1138" y="1756"/>
                </a:cubicBezTo>
                <a:cubicBezTo>
                  <a:pt x="1138" y="1756"/>
                  <a:pt x="1138" y="1756"/>
                  <a:pt x="1138" y="1756"/>
                </a:cubicBezTo>
                <a:cubicBezTo>
                  <a:pt x="1138" y="1756"/>
                  <a:pt x="1138" y="1756"/>
                  <a:pt x="1138" y="1756"/>
                </a:cubicBezTo>
                <a:cubicBezTo>
                  <a:pt x="1137" y="1756"/>
                  <a:pt x="1137" y="1755"/>
                  <a:pt x="1137" y="1755"/>
                </a:cubicBezTo>
                <a:cubicBezTo>
                  <a:pt x="1136" y="1755"/>
                  <a:pt x="1136" y="1755"/>
                  <a:pt x="1136" y="1755"/>
                </a:cubicBezTo>
                <a:cubicBezTo>
                  <a:pt x="1136" y="1755"/>
                  <a:pt x="1135" y="1755"/>
                  <a:pt x="1135" y="1755"/>
                </a:cubicBezTo>
                <a:cubicBezTo>
                  <a:pt x="1135" y="1754"/>
                  <a:pt x="1134" y="1754"/>
                  <a:pt x="1134" y="1754"/>
                </a:cubicBezTo>
                <a:cubicBezTo>
                  <a:pt x="1134" y="1754"/>
                  <a:pt x="1134" y="1754"/>
                  <a:pt x="1134" y="1754"/>
                </a:cubicBezTo>
                <a:cubicBezTo>
                  <a:pt x="1134" y="1754"/>
                  <a:pt x="1133" y="1754"/>
                  <a:pt x="1133" y="1754"/>
                </a:cubicBezTo>
                <a:cubicBezTo>
                  <a:pt x="1132" y="1754"/>
                  <a:pt x="1132" y="1753"/>
                  <a:pt x="1132" y="1753"/>
                </a:cubicBezTo>
                <a:cubicBezTo>
                  <a:pt x="1132" y="1753"/>
                  <a:pt x="1132" y="1753"/>
                  <a:pt x="1131" y="1752"/>
                </a:cubicBezTo>
                <a:cubicBezTo>
                  <a:pt x="1130" y="1752"/>
                  <a:pt x="1130" y="1751"/>
                  <a:pt x="1130" y="1750"/>
                </a:cubicBezTo>
                <a:cubicBezTo>
                  <a:pt x="1130" y="1750"/>
                  <a:pt x="1130" y="1750"/>
                  <a:pt x="1131" y="1749"/>
                </a:cubicBezTo>
                <a:cubicBezTo>
                  <a:pt x="1131" y="1749"/>
                  <a:pt x="1130" y="1749"/>
                  <a:pt x="1130" y="1749"/>
                </a:cubicBezTo>
                <a:cubicBezTo>
                  <a:pt x="1130" y="1749"/>
                  <a:pt x="1130" y="1749"/>
                  <a:pt x="1130" y="1749"/>
                </a:cubicBezTo>
                <a:cubicBezTo>
                  <a:pt x="1130" y="1749"/>
                  <a:pt x="1130" y="1749"/>
                  <a:pt x="1130" y="1749"/>
                </a:cubicBezTo>
                <a:cubicBezTo>
                  <a:pt x="1129" y="1749"/>
                  <a:pt x="1129" y="1749"/>
                  <a:pt x="1129" y="1749"/>
                </a:cubicBezTo>
                <a:cubicBezTo>
                  <a:pt x="1129" y="1749"/>
                  <a:pt x="1128" y="1749"/>
                  <a:pt x="1127" y="1749"/>
                </a:cubicBezTo>
                <a:cubicBezTo>
                  <a:pt x="1126" y="1749"/>
                  <a:pt x="1126" y="1749"/>
                  <a:pt x="1126" y="1748"/>
                </a:cubicBezTo>
                <a:cubicBezTo>
                  <a:pt x="1125" y="1748"/>
                  <a:pt x="1125" y="1748"/>
                  <a:pt x="1125" y="1748"/>
                </a:cubicBezTo>
                <a:cubicBezTo>
                  <a:pt x="1124" y="1747"/>
                  <a:pt x="1124" y="1747"/>
                  <a:pt x="1124" y="1748"/>
                </a:cubicBezTo>
                <a:cubicBezTo>
                  <a:pt x="1123" y="1748"/>
                  <a:pt x="1123" y="1748"/>
                  <a:pt x="1122" y="1748"/>
                </a:cubicBezTo>
                <a:cubicBezTo>
                  <a:pt x="1122" y="1748"/>
                  <a:pt x="1121" y="1747"/>
                  <a:pt x="1121" y="1746"/>
                </a:cubicBezTo>
                <a:cubicBezTo>
                  <a:pt x="1121" y="1746"/>
                  <a:pt x="1120" y="1746"/>
                  <a:pt x="1120" y="1745"/>
                </a:cubicBezTo>
                <a:cubicBezTo>
                  <a:pt x="1120" y="1745"/>
                  <a:pt x="1120" y="1745"/>
                  <a:pt x="1120" y="1744"/>
                </a:cubicBezTo>
                <a:cubicBezTo>
                  <a:pt x="1120" y="1743"/>
                  <a:pt x="1120" y="1743"/>
                  <a:pt x="1120" y="1743"/>
                </a:cubicBezTo>
                <a:cubicBezTo>
                  <a:pt x="1120" y="1742"/>
                  <a:pt x="1121" y="1742"/>
                  <a:pt x="1121" y="1742"/>
                </a:cubicBezTo>
                <a:cubicBezTo>
                  <a:pt x="1122" y="1742"/>
                  <a:pt x="1124" y="1743"/>
                  <a:pt x="1124" y="1744"/>
                </a:cubicBezTo>
                <a:cubicBezTo>
                  <a:pt x="1125" y="1744"/>
                  <a:pt x="1125" y="1744"/>
                  <a:pt x="1126" y="1744"/>
                </a:cubicBezTo>
                <a:cubicBezTo>
                  <a:pt x="1127" y="1745"/>
                  <a:pt x="1127" y="1745"/>
                  <a:pt x="1128" y="1745"/>
                </a:cubicBezTo>
                <a:cubicBezTo>
                  <a:pt x="1129" y="1745"/>
                  <a:pt x="1129" y="1745"/>
                  <a:pt x="1129" y="1745"/>
                </a:cubicBezTo>
                <a:cubicBezTo>
                  <a:pt x="1130" y="1746"/>
                  <a:pt x="1131" y="1746"/>
                  <a:pt x="1131" y="1746"/>
                </a:cubicBezTo>
                <a:cubicBezTo>
                  <a:pt x="1132" y="1746"/>
                  <a:pt x="1133" y="1746"/>
                  <a:pt x="1133" y="1746"/>
                </a:cubicBezTo>
                <a:cubicBezTo>
                  <a:pt x="1134" y="1746"/>
                  <a:pt x="1134" y="1746"/>
                  <a:pt x="1135" y="1747"/>
                </a:cubicBezTo>
                <a:cubicBezTo>
                  <a:pt x="1135" y="1747"/>
                  <a:pt x="1135" y="1747"/>
                  <a:pt x="1135" y="1747"/>
                </a:cubicBezTo>
                <a:cubicBezTo>
                  <a:pt x="1136" y="1747"/>
                  <a:pt x="1136" y="1747"/>
                  <a:pt x="1136" y="1747"/>
                </a:cubicBezTo>
                <a:cubicBezTo>
                  <a:pt x="1136" y="1747"/>
                  <a:pt x="1135" y="1747"/>
                  <a:pt x="1135" y="1746"/>
                </a:cubicBezTo>
                <a:cubicBezTo>
                  <a:pt x="1135" y="1746"/>
                  <a:pt x="1135" y="1746"/>
                  <a:pt x="1135" y="1746"/>
                </a:cubicBezTo>
                <a:cubicBezTo>
                  <a:pt x="1135" y="1746"/>
                  <a:pt x="1134" y="1746"/>
                  <a:pt x="1134" y="1746"/>
                </a:cubicBezTo>
                <a:cubicBezTo>
                  <a:pt x="1133" y="1745"/>
                  <a:pt x="1132" y="1745"/>
                  <a:pt x="1132" y="1745"/>
                </a:cubicBezTo>
                <a:cubicBezTo>
                  <a:pt x="1132" y="1745"/>
                  <a:pt x="1132" y="1745"/>
                  <a:pt x="1131" y="1745"/>
                </a:cubicBezTo>
                <a:cubicBezTo>
                  <a:pt x="1130" y="1745"/>
                  <a:pt x="1130" y="1745"/>
                  <a:pt x="1129" y="1744"/>
                </a:cubicBezTo>
                <a:cubicBezTo>
                  <a:pt x="1129" y="1744"/>
                  <a:pt x="1129" y="1743"/>
                  <a:pt x="1129" y="1743"/>
                </a:cubicBezTo>
                <a:cubicBezTo>
                  <a:pt x="1129" y="1742"/>
                  <a:pt x="1129" y="1742"/>
                  <a:pt x="1129" y="1742"/>
                </a:cubicBezTo>
                <a:cubicBezTo>
                  <a:pt x="1129" y="1742"/>
                  <a:pt x="1128" y="1742"/>
                  <a:pt x="1128" y="1742"/>
                </a:cubicBezTo>
                <a:cubicBezTo>
                  <a:pt x="1128" y="1742"/>
                  <a:pt x="1128" y="1742"/>
                  <a:pt x="1128" y="1742"/>
                </a:cubicBezTo>
                <a:cubicBezTo>
                  <a:pt x="1127" y="1742"/>
                  <a:pt x="1127" y="1742"/>
                  <a:pt x="1127" y="1742"/>
                </a:cubicBezTo>
                <a:cubicBezTo>
                  <a:pt x="1126" y="1742"/>
                  <a:pt x="1126" y="1742"/>
                  <a:pt x="1126" y="1742"/>
                </a:cubicBezTo>
                <a:cubicBezTo>
                  <a:pt x="1126" y="1742"/>
                  <a:pt x="1126" y="1742"/>
                  <a:pt x="1126" y="1742"/>
                </a:cubicBezTo>
                <a:cubicBezTo>
                  <a:pt x="1125" y="1742"/>
                  <a:pt x="1125" y="1742"/>
                  <a:pt x="1125" y="1742"/>
                </a:cubicBezTo>
                <a:cubicBezTo>
                  <a:pt x="1125" y="1742"/>
                  <a:pt x="1125" y="1742"/>
                  <a:pt x="1124" y="1741"/>
                </a:cubicBezTo>
                <a:cubicBezTo>
                  <a:pt x="1124" y="1741"/>
                  <a:pt x="1124" y="1741"/>
                  <a:pt x="1124" y="1741"/>
                </a:cubicBezTo>
                <a:cubicBezTo>
                  <a:pt x="1124" y="1741"/>
                  <a:pt x="1124" y="1741"/>
                  <a:pt x="1124" y="1741"/>
                </a:cubicBezTo>
                <a:cubicBezTo>
                  <a:pt x="1124" y="1741"/>
                  <a:pt x="1124" y="1741"/>
                  <a:pt x="1124" y="1741"/>
                </a:cubicBezTo>
                <a:cubicBezTo>
                  <a:pt x="1123" y="1741"/>
                  <a:pt x="1123" y="1741"/>
                  <a:pt x="1123" y="1741"/>
                </a:cubicBezTo>
                <a:cubicBezTo>
                  <a:pt x="1123" y="1741"/>
                  <a:pt x="1123" y="1741"/>
                  <a:pt x="1123" y="1741"/>
                </a:cubicBezTo>
                <a:cubicBezTo>
                  <a:pt x="1122" y="1741"/>
                  <a:pt x="1122" y="1740"/>
                  <a:pt x="1122" y="1740"/>
                </a:cubicBezTo>
                <a:cubicBezTo>
                  <a:pt x="1122" y="1739"/>
                  <a:pt x="1122" y="1739"/>
                  <a:pt x="1122" y="1738"/>
                </a:cubicBezTo>
                <a:cubicBezTo>
                  <a:pt x="1122" y="1738"/>
                  <a:pt x="1122" y="1738"/>
                  <a:pt x="1122" y="1738"/>
                </a:cubicBezTo>
                <a:cubicBezTo>
                  <a:pt x="1122" y="1738"/>
                  <a:pt x="1122" y="1738"/>
                  <a:pt x="1122" y="1738"/>
                </a:cubicBezTo>
                <a:cubicBezTo>
                  <a:pt x="1122" y="1738"/>
                  <a:pt x="1122" y="1738"/>
                  <a:pt x="1122" y="1738"/>
                </a:cubicBezTo>
                <a:cubicBezTo>
                  <a:pt x="1122" y="1738"/>
                  <a:pt x="1122" y="1738"/>
                  <a:pt x="1121" y="1737"/>
                </a:cubicBezTo>
                <a:cubicBezTo>
                  <a:pt x="1121" y="1737"/>
                  <a:pt x="1121" y="1737"/>
                  <a:pt x="1121" y="1737"/>
                </a:cubicBezTo>
                <a:cubicBezTo>
                  <a:pt x="1121" y="1737"/>
                  <a:pt x="1120" y="1736"/>
                  <a:pt x="1120" y="1736"/>
                </a:cubicBezTo>
                <a:cubicBezTo>
                  <a:pt x="1121" y="1735"/>
                  <a:pt x="1121" y="1735"/>
                  <a:pt x="1121" y="1735"/>
                </a:cubicBezTo>
                <a:cubicBezTo>
                  <a:pt x="1121" y="1735"/>
                  <a:pt x="1121" y="1734"/>
                  <a:pt x="1121" y="1734"/>
                </a:cubicBezTo>
                <a:cubicBezTo>
                  <a:pt x="1121" y="1734"/>
                  <a:pt x="1121" y="1733"/>
                  <a:pt x="1121" y="1733"/>
                </a:cubicBezTo>
                <a:cubicBezTo>
                  <a:pt x="1121" y="1733"/>
                  <a:pt x="1121" y="1733"/>
                  <a:pt x="1121" y="1733"/>
                </a:cubicBezTo>
                <a:cubicBezTo>
                  <a:pt x="1121" y="1733"/>
                  <a:pt x="1121" y="1733"/>
                  <a:pt x="1121" y="1733"/>
                </a:cubicBezTo>
                <a:cubicBezTo>
                  <a:pt x="1121" y="1734"/>
                  <a:pt x="1121" y="1734"/>
                  <a:pt x="1120" y="1734"/>
                </a:cubicBezTo>
                <a:cubicBezTo>
                  <a:pt x="1120" y="1734"/>
                  <a:pt x="1119" y="1734"/>
                  <a:pt x="1119" y="1734"/>
                </a:cubicBezTo>
                <a:cubicBezTo>
                  <a:pt x="1119" y="1734"/>
                  <a:pt x="1119" y="1734"/>
                  <a:pt x="1119" y="1734"/>
                </a:cubicBezTo>
                <a:cubicBezTo>
                  <a:pt x="1119" y="1734"/>
                  <a:pt x="1119" y="1734"/>
                  <a:pt x="1119" y="1734"/>
                </a:cubicBezTo>
                <a:cubicBezTo>
                  <a:pt x="1119" y="1734"/>
                  <a:pt x="1119" y="1734"/>
                  <a:pt x="1119" y="1734"/>
                </a:cubicBezTo>
                <a:cubicBezTo>
                  <a:pt x="1119" y="1734"/>
                  <a:pt x="1118" y="1734"/>
                  <a:pt x="1118" y="1734"/>
                </a:cubicBezTo>
                <a:cubicBezTo>
                  <a:pt x="1119" y="1734"/>
                  <a:pt x="1120" y="1734"/>
                  <a:pt x="1120" y="1735"/>
                </a:cubicBezTo>
                <a:cubicBezTo>
                  <a:pt x="1120" y="1735"/>
                  <a:pt x="1120" y="1735"/>
                  <a:pt x="1120" y="1735"/>
                </a:cubicBezTo>
                <a:cubicBezTo>
                  <a:pt x="1120" y="1736"/>
                  <a:pt x="1120" y="1736"/>
                  <a:pt x="1120" y="1737"/>
                </a:cubicBezTo>
                <a:cubicBezTo>
                  <a:pt x="1120" y="1737"/>
                  <a:pt x="1120" y="1737"/>
                  <a:pt x="1120" y="1737"/>
                </a:cubicBezTo>
                <a:cubicBezTo>
                  <a:pt x="1120" y="1737"/>
                  <a:pt x="1120" y="1738"/>
                  <a:pt x="1119" y="1738"/>
                </a:cubicBezTo>
                <a:cubicBezTo>
                  <a:pt x="1119" y="1738"/>
                  <a:pt x="1119" y="1738"/>
                  <a:pt x="1119" y="1738"/>
                </a:cubicBezTo>
                <a:cubicBezTo>
                  <a:pt x="1119" y="1738"/>
                  <a:pt x="1119" y="1739"/>
                  <a:pt x="1119" y="1739"/>
                </a:cubicBezTo>
                <a:cubicBezTo>
                  <a:pt x="1118" y="1739"/>
                  <a:pt x="1118" y="1739"/>
                  <a:pt x="1118" y="1739"/>
                </a:cubicBezTo>
                <a:cubicBezTo>
                  <a:pt x="1118" y="1739"/>
                  <a:pt x="1117" y="1739"/>
                  <a:pt x="1117" y="1739"/>
                </a:cubicBezTo>
                <a:cubicBezTo>
                  <a:pt x="1117" y="1739"/>
                  <a:pt x="1116" y="1739"/>
                  <a:pt x="1116" y="1738"/>
                </a:cubicBezTo>
                <a:cubicBezTo>
                  <a:pt x="1116" y="1737"/>
                  <a:pt x="1116" y="1737"/>
                  <a:pt x="1116" y="1737"/>
                </a:cubicBezTo>
                <a:cubicBezTo>
                  <a:pt x="1117" y="1736"/>
                  <a:pt x="1117" y="1736"/>
                  <a:pt x="1117" y="1736"/>
                </a:cubicBezTo>
                <a:cubicBezTo>
                  <a:pt x="1117" y="1735"/>
                  <a:pt x="1117" y="1735"/>
                  <a:pt x="1117" y="1735"/>
                </a:cubicBezTo>
                <a:cubicBezTo>
                  <a:pt x="1117" y="1735"/>
                  <a:pt x="1117" y="1735"/>
                  <a:pt x="1117" y="1735"/>
                </a:cubicBezTo>
                <a:cubicBezTo>
                  <a:pt x="1116" y="1735"/>
                  <a:pt x="1116" y="1734"/>
                  <a:pt x="1116" y="1734"/>
                </a:cubicBezTo>
                <a:cubicBezTo>
                  <a:pt x="1116" y="1734"/>
                  <a:pt x="1116" y="1735"/>
                  <a:pt x="1116" y="1735"/>
                </a:cubicBezTo>
                <a:cubicBezTo>
                  <a:pt x="1115" y="1736"/>
                  <a:pt x="1114" y="1736"/>
                  <a:pt x="1113" y="1735"/>
                </a:cubicBezTo>
                <a:cubicBezTo>
                  <a:pt x="1113" y="1735"/>
                  <a:pt x="1113" y="1735"/>
                  <a:pt x="1113" y="1735"/>
                </a:cubicBezTo>
                <a:cubicBezTo>
                  <a:pt x="1112" y="1734"/>
                  <a:pt x="1112" y="1734"/>
                  <a:pt x="1112" y="1733"/>
                </a:cubicBezTo>
                <a:cubicBezTo>
                  <a:pt x="1112" y="1732"/>
                  <a:pt x="1112" y="1732"/>
                  <a:pt x="1112" y="1731"/>
                </a:cubicBezTo>
                <a:cubicBezTo>
                  <a:pt x="1112" y="1731"/>
                  <a:pt x="1112" y="1731"/>
                  <a:pt x="1112" y="1731"/>
                </a:cubicBezTo>
                <a:cubicBezTo>
                  <a:pt x="1112" y="1730"/>
                  <a:pt x="1112" y="1730"/>
                  <a:pt x="1113" y="1730"/>
                </a:cubicBezTo>
                <a:cubicBezTo>
                  <a:pt x="1113" y="1729"/>
                  <a:pt x="1114" y="1729"/>
                  <a:pt x="1115" y="1730"/>
                </a:cubicBezTo>
                <a:cubicBezTo>
                  <a:pt x="1115" y="1730"/>
                  <a:pt x="1115" y="1730"/>
                  <a:pt x="1115" y="1730"/>
                </a:cubicBezTo>
                <a:cubicBezTo>
                  <a:pt x="1115" y="1730"/>
                  <a:pt x="1115" y="1730"/>
                  <a:pt x="1115" y="1730"/>
                </a:cubicBezTo>
                <a:cubicBezTo>
                  <a:pt x="1116" y="1729"/>
                  <a:pt x="1117" y="1730"/>
                  <a:pt x="1118" y="1731"/>
                </a:cubicBezTo>
                <a:cubicBezTo>
                  <a:pt x="1118" y="1731"/>
                  <a:pt x="1118" y="1731"/>
                  <a:pt x="1118" y="1731"/>
                </a:cubicBezTo>
                <a:cubicBezTo>
                  <a:pt x="1118" y="1731"/>
                  <a:pt x="1119" y="1731"/>
                  <a:pt x="1119" y="1731"/>
                </a:cubicBezTo>
                <a:cubicBezTo>
                  <a:pt x="1119" y="1731"/>
                  <a:pt x="1119" y="1731"/>
                  <a:pt x="1119" y="1730"/>
                </a:cubicBezTo>
                <a:cubicBezTo>
                  <a:pt x="1119" y="1730"/>
                  <a:pt x="1119" y="1730"/>
                  <a:pt x="1119" y="1730"/>
                </a:cubicBezTo>
                <a:cubicBezTo>
                  <a:pt x="1119" y="1729"/>
                  <a:pt x="1119" y="1729"/>
                  <a:pt x="1119" y="1729"/>
                </a:cubicBezTo>
                <a:cubicBezTo>
                  <a:pt x="1119" y="1728"/>
                  <a:pt x="1120" y="1728"/>
                  <a:pt x="1120" y="1728"/>
                </a:cubicBezTo>
                <a:cubicBezTo>
                  <a:pt x="1120" y="1728"/>
                  <a:pt x="1120" y="1727"/>
                  <a:pt x="1120" y="1727"/>
                </a:cubicBezTo>
                <a:cubicBezTo>
                  <a:pt x="1120" y="1727"/>
                  <a:pt x="1121" y="1727"/>
                  <a:pt x="1121" y="1727"/>
                </a:cubicBezTo>
                <a:cubicBezTo>
                  <a:pt x="1120" y="1727"/>
                  <a:pt x="1120" y="1726"/>
                  <a:pt x="1120" y="1726"/>
                </a:cubicBezTo>
                <a:cubicBezTo>
                  <a:pt x="1120" y="1726"/>
                  <a:pt x="1119" y="1725"/>
                  <a:pt x="1119" y="1724"/>
                </a:cubicBezTo>
                <a:cubicBezTo>
                  <a:pt x="1119" y="1724"/>
                  <a:pt x="1118" y="1724"/>
                  <a:pt x="1118" y="1724"/>
                </a:cubicBezTo>
                <a:cubicBezTo>
                  <a:pt x="1118" y="1724"/>
                  <a:pt x="1118" y="1724"/>
                  <a:pt x="1118" y="1724"/>
                </a:cubicBezTo>
                <a:cubicBezTo>
                  <a:pt x="1117" y="1724"/>
                  <a:pt x="1117" y="1724"/>
                  <a:pt x="1117" y="1723"/>
                </a:cubicBezTo>
                <a:cubicBezTo>
                  <a:pt x="1117" y="1722"/>
                  <a:pt x="1117" y="1722"/>
                  <a:pt x="1117" y="1722"/>
                </a:cubicBezTo>
                <a:cubicBezTo>
                  <a:pt x="1117" y="1722"/>
                  <a:pt x="1117" y="1721"/>
                  <a:pt x="1117" y="1721"/>
                </a:cubicBezTo>
                <a:cubicBezTo>
                  <a:pt x="1117" y="1721"/>
                  <a:pt x="1117" y="1720"/>
                  <a:pt x="1117" y="1720"/>
                </a:cubicBezTo>
                <a:cubicBezTo>
                  <a:pt x="1116" y="1720"/>
                  <a:pt x="1117" y="1719"/>
                  <a:pt x="1117" y="1719"/>
                </a:cubicBezTo>
                <a:cubicBezTo>
                  <a:pt x="1117" y="1719"/>
                  <a:pt x="1117" y="1718"/>
                  <a:pt x="1117" y="1718"/>
                </a:cubicBezTo>
                <a:cubicBezTo>
                  <a:pt x="1117" y="1718"/>
                  <a:pt x="1117" y="1718"/>
                  <a:pt x="1117" y="1718"/>
                </a:cubicBezTo>
                <a:cubicBezTo>
                  <a:pt x="1116" y="1718"/>
                  <a:pt x="1116" y="1717"/>
                  <a:pt x="1115" y="1717"/>
                </a:cubicBezTo>
                <a:cubicBezTo>
                  <a:pt x="1115" y="1717"/>
                  <a:pt x="1115" y="1717"/>
                  <a:pt x="1115" y="1717"/>
                </a:cubicBezTo>
                <a:cubicBezTo>
                  <a:pt x="1114" y="1717"/>
                  <a:pt x="1114" y="1717"/>
                  <a:pt x="1114" y="1717"/>
                </a:cubicBezTo>
                <a:cubicBezTo>
                  <a:pt x="1114" y="1717"/>
                  <a:pt x="1114" y="1717"/>
                  <a:pt x="1114" y="1717"/>
                </a:cubicBezTo>
                <a:cubicBezTo>
                  <a:pt x="1115" y="1718"/>
                  <a:pt x="1115" y="1718"/>
                  <a:pt x="1115" y="1718"/>
                </a:cubicBezTo>
                <a:cubicBezTo>
                  <a:pt x="1115" y="1719"/>
                  <a:pt x="1115" y="1719"/>
                  <a:pt x="1115" y="1719"/>
                </a:cubicBezTo>
                <a:cubicBezTo>
                  <a:pt x="1116" y="1719"/>
                  <a:pt x="1116" y="1719"/>
                  <a:pt x="1116" y="1720"/>
                </a:cubicBezTo>
                <a:cubicBezTo>
                  <a:pt x="1116" y="1720"/>
                  <a:pt x="1116" y="1720"/>
                  <a:pt x="1116" y="1720"/>
                </a:cubicBezTo>
                <a:cubicBezTo>
                  <a:pt x="1116" y="1721"/>
                  <a:pt x="1116" y="1722"/>
                  <a:pt x="1115" y="1722"/>
                </a:cubicBezTo>
                <a:cubicBezTo>
                  <a:pt x="1115" y="1722"/>
                  <a:pt x="1115" y="1722"/>
                  <a:pt x="1116" y="1722"/>
                </a:cubicBezTo>
                <a:cubicBezTo>
                  <a:pt x="1116" y="1723"/>
                  <a:pt x="1116" y="1723"/>
                  <a:pt x="1115" y="1724"/>
                </a:cubicBezTo>
                <a:cubicBezTo>
                  <a:pt x="1115" y="1724"/>
                  <a:pt x="1115" y="1724"/>
                  <a:pt x="1115" y="1724"/>
                </a:cubicBezTo>
                <a:cubicBezTo>
                  <a:pt x="1116" y="1724"/>
                  <a:pt x="1116" y="1725"/>
                  <a:pt x="1116" y="1725"/>
                </a:cubicBezTo>
                <a:cubicBezTo>
                  <a:pt x="1117" y="1725"/>
                  <a:pt x="1117" y="1725"/>
                  <a:pt x="1117" y="1726"/>
                </a:cubicBezTo>
                <a:cubicBezTo>
                  <a:pt x="1117" y="1726"/>
                  <a:pt x="1117" y="1727"/>
                  <a:pt x="1117" y="1727"/>
                </a:cubicBezTo>
                <a:cubicBezTo>
                  <a:pt x="1116" y="1728"/>
                  <a:pt x="1115" y="1728"/>
                  <a:pt x="1114" y="1728"/>
                </a:cubicBezTo>
                <a:cubicBezTo>
                  <a:pt x="1113" y="1728"/>
                  <a:pt x="1113" y="1728"/>
                  <a:pt x="1113" y="1728"/>
                </a:cubicBezTo>
                <a:cubicBezTo>
                  <a:pt x="1113" y="1728"/>
                  <a:pt x="1112" y="1729"/>
                  <a:pt x="1112" y="1729"/>
                </a:cubicBezTo>
                <a:cubicBezTo>
                  <a:pt x="1112" y="1729"/>
                  <a:pt x="1111" y="1729"/>
                  <a:pt x="1110" y="1729"/>
                </a:cubicBezTo>
                <a:cubicBezTo>
                  <a:pt x="1110" y="1729"/>
                  <a:pt x="1110" y="1729"/>
                  <a:pt x="1110" y="1729"/>
                </a:cubicBezTo>
                <a:cubicBezTo>
                  <a:pt x="1108" y="1729"/>
                  <a:pt x="1108" y="1728"/>
                  <a:pt x="1108" y="1728"/>
                </a:cubicBezTo>
                <a:cubicBezTo>
                  <a:pt x="1108" y="1727"/>
                  <a:pt x="1108" y="1727"/>
                  <a:pt x="1109" y="1726"/>
                </a:cubicBezTo>
                <a:cubicBezTo>
                  <a:pt x="1109" y="1726"/>
                  <a:pt x="1109" y="1726"/>
                  <a:pt x="1109" y="1726"/>
                </a:cubicBezTo>
                <a:cubicBezTo>
                  <a:pt x="1109" y="1726"/>
                  <a:pt x="1109" y="1726"/>
                  <a:pt x="1109" y="1725"/>
                </a:cubicBezTo>
                <a:cubicBezTo>
                  <a:pt x="1109" y="1725"/>
                  <a:pt x="1109" y="1723"/>
                  <a:pt x="1110" y="1723"/>
                </a:cubicBezTo>
                <a:cubicBezTo>
                  <a:pt x="1110" y="1723"/>
                  <a:pt x="1110" y="1723"/>
                  <a:pt x="1111" y="1723"/>
                </a:cubicBezTo>
                <a:cubicBezTo>
                  <a:pt x="1111" y="1723"/>
                  <a:pt x="1111" y="1723"/>
                  <a:pt x="1111" y="1722"/>
                </a:cubicBezTo>
                <a:cubicBezTo>
                  <a:pt x="1111" y="1722"/>
                  <a:pt x="1111" y="1722"/>
                  <a:pt x="1111" y="1722"/>
                </a:cubicBezTo>
                <a:cubicBezTo>
                  <a:pt x="1110" y="1722"/>
                  <a:pt x="1110" y="1722"/>
                  <a:pt x="1110" y="1722"/>
                </a:cubicBezTo>
                <a:cubicBezTo>
                  <a:pt x="1110" y="1722"/>
                  <a:pt x="1110" y="1722"/>
                  <a:pt x="1110" y="1721"/>
                </a:cubicBezTo>
                <a:cubicBezTo>
                  <a:pt x="1109" y="1721"/>
                  <a:pt x="1109" y="1722"/>
                  <a:pt x="1109" y="1722"/>
                </a:cubicBezTo>
                <a:cubicBezTo>
                  <a:pt x="1109" y="1722"/>
                  <a:pt x="1108" y="1721"/>
                  <a:pt x="1108" y="1721"/>
                </a:cubicBezTo>
                <a:cubicBezTo>
                  <a:pt x="1107" y="1721"/>
                  <a:pt x="1107" y="1720"/>
                  <a:pt x="1107" y="1720"/>
                </a:cubicBezTo>
                <a:cubicBezTo>
                  <a:pt x="1107" y="1720"/>
                  <a:pt x="1107" y="1719"/>
                  <a:pt x="1107" y="1719"/>
                </a:cubicBezTo>
                <a:cubicBezTo>
                  <a:pt x="1107" y="1719"/>
                  <a:pt x="1107" y="1718"/>
                  <a:pt x="1107" y="1718"/>
                </a:cubicBezTo>
                <a:cubicBezTo>
                  <a:pt x="1107" y="1718"/>
                  <a:pt x="1108" y="1718"/>
                  <a:pt x="1108" y="1718"/>
                </a:cubicBezTo>
                <a:cubicBezTo>
                  <a:pt x="1109" y="1718"/>
                  <a:pt x="1109" y="1718"/>
                  <a:pt x="1109" y="1718"/>
                </a:cubicBezTo>
                <a:cubicBezTo>
                  <a:pt x="1109" y="1717"/>
                  <a:pt x="1109" y="1717"/>
                  <a:pt x="1109" y="1717"/>
                </a:cubicBezTo>
                <a:cubicBezTo>
                  <a:pt x="1109" y="1717"/>
                  <a:pt x="1110" y="1717"/>
                  <a:pt x="1110" y="1717"/>
                </a:cubicBezTo>
                <a:cubicBezTo>
                  <a:pt x="1111" y="1717"/>
                  <a:pt x="1111" y="1717"/>
                  <a:pt x="1111" y="1717"/>
                </a:cubicBezTo>
                <a:cubicBezTo>
                  <a:pt x="1111" y="1717"/>
                  <a:pt x="1112" y="1717"/>
                  <a:pt x="1112" y="1717"/>
                </a:cubicBezTo>
                <a:cubicBezTo>
                  <a:pt x="1112" y="1717"/>
                  <a:pt x="1112" y="1717"/>
                  <a:pt x="1112" y="1717"/>
                </a:cubicBezTo>
                <a:cubicBezTo>
                  <a:pt x="1113" y="1717"/>
                  <a:pt x="1113" y="1717"/>
                  <a:pt x="1113" y="1717"/>
                </a:cubicBezTo>
                <a:cubicBezTo>
                  <a:pt x="1112" y="1717"/>
                  <a:pt x="1112" y="1716"/>
                  <a:pt x="1111" y="1716"/>
                </a:cubicBezTo>
                <a:cubicBezTo>
                  <a:pt x="1111" y="1716"/>
                  <a:pt x="1111" y="1716"/>
                  <a:pt x="1111" y="1716"/>
                </a:cubicBezTo>
                <a:cubicBezTo>
                  <a:pt x="1110" y="1716"/>
                  <a:pt x="1110" y="1715"/>
                  <a:pt x="1110" y="1715"/>
                </a:cubicBezTo>
                <a:cubicBezTo>
                  <a:pt x="1109" y="1714"/>
                  <a:pt x="1109" y="1713"/>
                  <a:pt x="1109" y="1713"/>
                </a:cubicBezTo>
                <a:cubicBezTo>
                  <a:pt x="1109" y="1713"/>
                  <a:pt x="1109" y="1713"/>
                  <a:pt x="1109" y="1713"/>
                </a:cubicBezTo>
                <a:cubicBezTo>
                  <a:pt x="1109" y="1713"/>
                  <a:pt x="1108" y="1713"/>
                  <a:pt x="1108" y="1713"/>
                </a:cubicBezTo>
                <a:cubicBezTo>
                  <a:pt x="1108" y="1713"/>
                  <a:pt x="1109" y="1713"/>
                  <a:pt x="1109" y="1713"/>
                </a:cubicBezTo>
                <a:cubicBezTo>
                  <a:pt x="1109" y="1714"/>
                  <a:pt x="1109" y="1715"/>
                  <a:pt x="1108" y="1715"/>
                </a:cubicBezTo>
                <a:cubicBezTo>
                  <a:pt x="1108" y="1715"/>
                  <a:pt x="1109" y="1716"/>
                  <a:pt x="1109" y="1716"/>
                </a:cubicBezTo>
                <a:cubicBezTo>
                  <a:pt x="1109" y="1716"/>
                  <a:pt x="1109" y="1717"/>
                  <a:pt x="1108" y="1717"/>
                </a:cubicBezTo>
                <a:cubicBezTo>
                  <a:pt x="1108" y="1718"/>
                  <a:pt x="1107" y="1718"/>
                  <a:pt x="1107" y="1718"/>
                </a:cubicBezTo>
                <a:cubicBezTo>
                  <a:pt x="1107" y="1718"/>
                  <a:pt x="1107" y="1718"/>
                  <a:pt x="1107" y="1718"/>
                </a:cubicBezTo>
                <a:cubicBezTo>
                  <a:pt x="1107" y="1718"/>
                  <a:pt x="1107" y="1718"/>
                  <a:pt x="1107" y="1719"/>
                </a:cubicBezTo>
                <a:cubicBezTo>
                  <a:pt x="1107" y="1719"/>
                  <a:pt x="1107" y="1719"/>
                  <a:pt x="1107" y="1719"/>
                </a:cubicBezTo>
                <a:cubicBezTo>
                  <a:pt x="1106" y="1720"/>
                  <a:pt x="1106" y="1720"/>
                  <a:pt x="1105" y="1720"/>
                </a:cubicBezTo>
                <a:cubicBezTo>
                  <a:pt x="1105" y="1720"/>
                  <a:pt x="1105" y="1720"/>
                  <a:pt x="1105" y="1720"/>
                </a:cubicBezTo>
                <a:cubicBezTo>
                  <a:pt x="1104" y="1720"/>
                  <a:pt x="1104" y="1719"/>
                  <a:pt x="1104" y="1719"/>
                </a:cubicBezTo>
                <a:cubicBezTo>
                  <a:pt x="1104" y="1718"/>
                  <a:pt x="1104" y="1718"/>
                  <a:pt x="1104" y="1718"/>
                </a:cubicBezTo>
                <a:cubicBezTo>
                  <a:pt x="1104" y="1718"/>
                  <a:pt x="1104" y="1717"/>
                  <a:pt x="1104" y="1717"/>
                </a:cubicBezTo>
                <a:cubicBezTo>
                  <a:pt x="1104" y="1717"/>
                  <a:pt x="1104" y="1717"/>
                  <a:pt x="1105" y="1717"/>
                </a:cubicBezTo>
                <a:cubicBezTo>
                  <a:pt x="1104" y="1717"/>
                  <a:pt x="1104" y="1716"/>
                  <a:pt x="1104" y="1716"/>
                </a:cubicBezTo>
                <a:cubicBezTo>
                  <a:pt x="1103" y="1715"/>
                  <a:pt x="1103" y="1714"/>
                  <a:pt x="1104" y="1713"/>
                </a:cubicBezTo>
                <a:cubicBezTo>
                  <a:pt x="1104" y="1713"/>
                  <a:pt x="1105" y="1712"/>
                  <a:pt x="1105" y="1712"/>
                </a:cubicBezTo>
                <a:cubicBezTo>
                  <a:pt x="1106" y="1712"/>
                  <a:pt x="1106" y="1712"/>
                  <a:pt x="1106" y="1713"/>
                </a:cubicBezTo>
                <a:cubicBezTo>
                  <a:pt x="1107" y="1713"/>
                  <a:pt x="1107" y="1712"/>
                  <a:pt x="1107" y="1712"/>
                </a:cubicBezTo>
                <a:cubicBezTo>
                  <a:pt x="1107" y="1712"/>
                  <a:pt x="1107" y="1712"/>
                  <a:pt x="1107" y="1712"/>
                </a:cubicBezTo>
                <a:cubicBezTo>
                  <a:pt x="1107" y="1712"/>
                  <a:pt x="1107" y="1712"/>
                  <a:pt x="1107" y="1712"/>
                </a:cubicBezTo>
                <a:cubicBezTo>
                  <a:pt x="1107" y="1712"/>
                  <a:pt x="1107" y="1712"/>
                  <a:pt x="1107" y="1711"/>
                </a:cubicBezTo>
                <a:cubicBezTo>
                  <a:pt x="1107" y="1711"/>
                  <a:pt x="1107" y="1711"/>
                  <a:pt x="1107" y="1711"/>
                </a:cubicBezTo>
                <a:cubicBezTo>
                  <a:pt x="1106" y="1711"/>
                  <a:pt x="1105" y="1711"/>
                  <a:pt x="1105" y="1711"/>
                </a:cubicBezTo>
                <a:cubicBezTo>
                  <a:pt x="1105" y="1711"/>
                  <a:pt x="1104" y="1711"/>
                  <a:pt x="1104" y="1711"/>
                </a:cubicBezTo>
                <a:cubicBezTo>
                  <a:pt x="1104" y="1711"/>
                  <a:pt x="1104" y="1711"/>
                  <a:pt x="1104" y="1711"/>
                </a:cubicBezTo>
                <a:cubicBezTo>
                  <a:pt x="1103" y="1711"/>
                  <a:pt x="1103" y="1710"/>
                  <a:pt x="1103" y="1710"/>
                </a:cubicBezTo>
                <a:cubicBezTo>
                  <a:pt x="1103" y="1710"/>
                  <a:pt x="1103" y="1711"/>
                  <a:pt x="1102" y="1711"/>
                </a:cubicBezTo>
                <a:cubicBezTo>
                  <a:pt x="1102" y="1711"/>
                  <a:pt x="1102" y="1711"/>
                  <a:pt x="1101" y="1711"/>
                </a:cubicBezTo>
                <a:cubicBezTo>
                  <a:pt x="1101" y="1711"/>
                  <a:pt x="1101" y="1711"/>
                  <a:pt x="1101" y="1711"/>
                </a:cubicBezTo>
                <a:cubicBezTo>
                  <a:pt x="1100" y="1711"/>
                  <a:pt x="1099" y="1711"/>
                  <a:pt x="1099" y="1710"/>
                </a:cubicBezTo>
                <a:cubicBezTo>
                  <a:pt x="1099" y="1710"/>
                  <a:pt x="1099" y="1710"/>
                  <a:pt x="1099" y="1710"/>
                </a:cubicBezTo>
                <a:cubicBezTo>
                  <a:pt x="1099" y="1710"/>
                  <a:pt x="1099" y="1710"/>
                  <a:pt x="1099" y="1710"/>
                </a:cubicBezTo>
                <a:cubicBezTo>
                  <a:pt x="1099" y="1710"/>
                  <a:pt x="1099" y="1710"/>
                  <a:pt x="1099" y="1710"/>
                </a:cubicBezTo>
                <a:cubicBezTo>
                  <a:pt x="1099" y="1710"/>
                  <a:pt x="1099" y="1709"/>
                  <a:pt x="1099" y="1709"/>
                </a:cubicBezTo>
                <a:cubicBezTo>
                  <a:pt x="1099" y="1708"/>
                  <a:pt x="1099" y="1708"/>
                  <a:pt x="1099" y="1707"/>
                </a:cubicBezTo>
                <a:cubicBezTo>
                  <a:pt x="1099" y="1707"/>
                  <a:pt x="1100" y="1706"/>
                  <a:pt x="1100" y="1706"/>
                </a:cubicBezTo>
                <a:cubicBezTo>
                  <a:pt x="1100" y="1706"/>
                  <a:pt x="1100" y="1706"/>
                  <a:pt x="1100" y="1705"/>
                </a:cubicBezTo>
                <a:cubicBezTo>
                  <a:pt x="1100" y="1705"/>
                  <a:pt x="1101" y="1705"/>
                  <a:pt x="1101" y="1704"/>
                </a:cubicBezTo>
                <a:cubicBezTo>
                  <a:pt x="1101" y="1704"/>
                  <a:pt x="1101" y="1704"/>
                  <a:pt x="1101" y="1704"/>
                </a:cubicBezTo>
                <a:cubicBezTo>
                  <a:pt x="1101" y="1704"/>
                  <a:pt x="1101" y="1704"/>
                  <a:pt x="1101" y="1704"/>
                </a:cubicBezTo>
                <a:cubicBezTo>
                  <a:pt x="1101" y="1704"/>
                  <a:pt x="1101" y="1704"/>
                  <a:pt x="1101" y="1703"/>
                </a:cubicBezTo>
                <a:cubicBezTo>
                  <a:pt x="1101" y="1703"/>
                  <a:pt x="1101" y="1703"/>
                  <a:pt x="1101" y="1703"/>
                </a:cubicBezTo>
                <a:cubicBezTo>
                  <a:pt x="1101" y="1703"/>
                  <a:pt x="1101" y="1703"/>
                  <a:pt x="1101" y="1703"/>
                </a:cubicBezTo>
                <a:cubicBezTo>
                  <a:pt x="1100" y="1704"/>
                  <a:pt x="1100" y="1705"/>
                  <a:pt x="1099" y="1705"/>
                </a:cubicBezTo>
                <a:cubicBezTo>
                  <a:pt x="1099" y="1705"/>
                  <a:pt x="1099" y="1705"/>
                  <a:pt x="1099" y="1705"/>
                </a:cubicBezTo>
                <a:cubicBezTo>
                  <a:pt x="1098" y="1705"/>
                  <a:pt x="1097" y="1704"/>
                  <a:pt x="1097" y="1703"/>
                </a:cubicBezTo>
                <a:cubicBezTo>
                  <a:pt x="1097" y="1703"/>
                  <a:pt x="1097" y="1703"/>
                  <a:pt x="1097" y="1703"/>
                </a:cubicBezTo>
                <a:cubicBezTo>
                  <a:pt x="1097" y="1703"/>
                  <a:pt x="1097" y="1703"/>
                  <a:pt x="1097" y="1703"/>
                </a:cubicBezTo>
                <a:cubicBezTo>
                  <a:pt x="1097" y="1703"/>
                  <a:pt x="1097" y="1703"/>
                  <a:pt x="1097" y="1703"/>
                </a:cubicBezTo>
                <a:cubicBezTo>
                  <a:pt x="1097" y="1702"/>
                  <a:pt x="1097" y="1702"/>
                  <a:pt x="1097" y="1701"/>
                </a:cubicBezTo>
                <a:cubicBezTo>
                  <a:pt x="1096" y="1701"/>
                  <a:pt x="1096" y="1700"/>
                  <a:pt x="1096" y="1699"/>
                </a:cubicBezTo>
                <a:cubicBezTo>
                  <a:pt x="1096" y="1699"/>
                  <a:pt x="1096" y="1699"/>
                  <a:pt x="1096" y="1699"/>
                </a:cubicBezTo>
                <a:cubicBezTo>
                  <a:pt x="1096" y="1699"/>
                  <a:pt x="1096" y="1699"/>
                  <a:pt x="1096" y="1699"/>
                </a:cubicBezTo>
                <a:cubicBezTo>
                  <a:pt x="1095" y="1699"/>
                  <a:pt x="1094" y="1698"/>
                  <a:pt x="1094" y="1698"/>
                </a:cubicBezTo>
                <a:cubicBezTo>
                  <a:pt x="1094" y="1698"/>
                  <a:pt x="1094" y="1697"/>
                  <a:pt x="1094" y="1697"/>
                </a:cubicBezTo>
                <a:cubicBezTo>
                  <a:pt x="1094" y="1697"/>
                  <a:pt x="1094" y="1697"/>
                  <a:pt x="1094" y="1697"/>
                </a:cubicBezTo>
                <a:cubicBezTo>
                  <a:pt x="1094" y="1697"/>
                  <a:pt x="1094" y="1696"/>
                  <a:pt x="1094" y="1696"/>
                </a:cubicBezTo>
                <a:cubicBezTo>
                  <a:pt x="1094" y="1695"/>
                  <a:pt x="1094" y="1695"/>
                  <a:pt x="1094" y="1695"/>
                </a:cubicBezTo>
                <a:cubicBezTo>
                  <a:pt x="1094" y="1695"/>
                  <a:pt x="1093" y="1694"/>
                  <a:pt x="1093" y="1693"/>
                </a:cubicBezTo>
                <a:cubicBezTo>
                  <a:pt x="1093" y="1692"/>
                  <a:pt x="1093" y="1692"/>
                  <a:pt x="1094" y="1691"/>
                </a:cubicBezTo>
                <a:cubicBezTo>
                  <a:pt x="1094" y="1691"/>
                  <a:pt x="1095" y="1690"/>
                  <a:pt x="1095" y="1690"/>
                </a:cubicBezTo>
                <a:cubicBezTo>
                  <a:pt x="1096" y="1690"/>
                  <a:pt x="1096" y="1690"/>
                  <a:pt x="1096" y="1691"/>
                </a:cubicBezTo>
                <a:cubicBezTo>
                  <a:pt x="1096" y="1690"/>
                  <a:pt x="1096" y="1690"/>
                  <a:pt x="1096" y="1690"/>
                </a:cubicBezTo>
                <a:cubicBezTo>
                  <a:pt x="1097" y="1689"/>
                  <a:pt x="1098" y="1688"/>
                  <a:pt x="1098" y="1688"/>
                </a:cubicBezTo>
                <a:cubicBezTo>
                  <a:pt x="1098" y="1688"/>
                  <a:pt x="1099" y="1688"/>
                  <a:pt x="1099" y="1688"/>
                </a:cubicBezTo>
                <a:cubicBezTo>
                  <a:pt x="1099" y="1687"/>
                  <a:pt x="1100" y="1687"/>
                  <a:pt x="1100" y="1687"/>
                </a:cubicBezTo>
                <a:cubicBezTo>
                  <a:pt x="1100" y="1687"/>
                  <a:pt x="1099" y="1687"/>
                  <a:pt x="1099" y="1686"/>
                </a:cubicBezTo>
                <a:cubicBezTo>
                  <a:pt x="1099" y="1685"/>
                  <a:pt x="1099" y="1685"/>
                  <a:pt x="1099" y="1684"/>
                </a:cubicBezTo>
                <a:cubicBezTo>
                  <a:pt x="1099" y="1684"/>
                  <a:pt x="1100" y="1683"/>
                  <a:pt x="1100" y="1683"/>
                </a:cubicBezTo>
                <a:cubicBezTo>
                  <a:pt x="1100" y="1683"/>
                  <a:pt x="1100" y="1683"/>
                  <a:pt x="1100" y="1683"/>
                </a:cubicBezTo>
                <a:cubicBezTo>
                  <a:pt x="1100" y="1683"/>
                  <a:pt x="1100" y="1682"/>
                  <a:pt x="1100" y="1682"/>
                </a:cubicBezTo>
                <a:cubicBezTo>
                  <a:pt x="1100" y="1682"/>
                  <a:pt x="1101" y="1681"/>
                  <a:pt x="1101" y="1681"/>
                </a:cubicBezTo>
                <a:cubicBezTo>
                  <a:pt x="1101" y="1681"/>
                  <a:pt x="1101" y="1681"/>
                  <a:pt x="1101" y="1681"/>
                </a:cubicBezTo>
                <a:cubicBezTo>
                  <a:pt x="1101" y="1681"/>
                  <a:pt x="1101" y="1680"/>
                  <a:pt x="1101" y="1680"/>
                </a:cubicBezTo>
                <a:cubicBezTo>
                  <a:pt x="1101" y="1680"/>
                  <a:pt x="1101" y="1679"/>
                  <a:pt x="1102" y="1679"/>
                </a:cubicBezTo>
                <a:cubicBezTo>
                  <a:pt x="1102" y="1679"/>
                  <a:pt x="1102" y="1679"/>
                  <a:pt x="1102" y="1679"/>
                </a:cubicBezTo>
                <a:cubicBezTo>
                  <a:pt x="1102" y="1679"/>
                  <a:pt x="1102" y="1679"/>
                  <a:pt x="1102" y="1679"/>
                </a:cubicBezTo>
                <a:cubicBezTo>
                  <a:pt x="1102" y="1678"/>
                  <a:pt x="1102" y="1678"/>
                  <a:pt x="1102" y="1678"/>
                </a:cubicBezTo>
                <a:cubicBezTo>
                  <a:pt x="1101" y="1678"/>
                  <a:pt x="1101" y="1678"/>
                  <a:pt x="1101" y="1678"/>
                </a:cubicBezTo>
                <a:cubicBezTo>
                  <a:pt x="1101" y="1678"/>
                  <a:pt x="1101" y="1678"/>
                  <a:pt x="1101" y="1678"/>
                </a:cubicBezTo>
                <a:cubicBezTo>
                  <a:pt x="1100" y="1678"/>
                  <a:pt x="1099" y="1678"/>
                  <a:pt x="1099" y="1677"/>
                </a:cubicBezTo>
                <a:cubicBezTo>
                  <a:pt x="1098" y="1677"/>
                  <a:pt x="1098" y="1677"/>
                  <a:pt x="1098" y="1677"/>
                </a:cubicBezTo>
                <a:cubicBezTo>
                  <a:pt x="1098" y="1677"/>
                  <a:pt x="1098" y="1677"/>
                  <a:pt x="1098" y="1677"/>
                </a:cubicBezTo>
                <a:cubicBezTo>
                  <a:pt x="1097" y="1678"/>
                  <a:pt x="1095" y="1678"/>
                  <a:pt x="1094" y="1678"/>
                </a:cubicBezTo>
                <a:cubicBezTo>
                  <a:pt x="1093" y="1678"/>
                  <a:pt x="1093" y="1677"/>
                  <a:pt x="1092" y="1676"/>
                </a:cubicBezTo>
                <a:cubicBezTo>
                  <a:pt x="1092" y="1677"/>
                  <a:pt x="1092" y="1677"/>
                  <a:pt x="1092" y="1677"/>
                </a:cubicBezTo>
                <a:cubicBezTo>
                  <a:pt x="1091" y="1677"/>
                  <a:pt x="1091" y="1677"/>
                  <a:pt x="1091" y="1677"/>
                </a:cubicBezTo>
                <a:cubicBezTo>
                  <a:pt x="1091" y="1677"/>
                  <a:pt x="1091" y="1677"/>
                  <a:pt x="1091" y="1677"/>
                </a:cubicBezTo>
                <a:cubicBezTo>
                  <a:pt x="1091" y="1677"/>
                  <a:pt x="1091" y="1678"/>
                  <a:pt x="1092" y="1678"/>
                </a:cubicBezTo>
                <a:cubicBezTo>
                  <a:pt x="1092" y="1679"/>
                  <a:pt x="1092" y="1680"/>
                  <a:pt x="1091" y="1681"/>
                </a:cubicBezTo>
                <a:cubicBezTo>
                  <a:pt x="1090" y="1682"/>
                  <a:pt x="1089" y="1681"/>
                  <a:pt x="1088" y="1680"/>
                </a:cubicBezTo>
                <a:cubicBezTo>
                  <a:pt x="1087" y="1679"/>
                  <a:pt x="1086" y="1678"/>
                  <a:pt x="1086" y="1677"/>
                </a:cubicBezTo>
                <a:cubicBezTo>
                  <a:pt x="1085" y="1677"/>
                  <a:pt x="1085" y="1676"/>
                  <a:pt x="1085" y="1676"/>
                </a:cubicBezTo>
                <a:cubicBezTo>
                  <a:pt x="1086" y="1676"/>
                  <a:pt x="1086" y="1675"/>
                  <a:pt x="1087" y="1675"/>
                </a:cubicBezTo>
                <a:cubicBezTo>
                  <a:pt x="1087" y="1675"/>
                  <a:pt x="1087" y="1674"/>
                  <a:pt x="1088" y="1674"/>
                </a:cubicBezTo>
                <a:cubicBezTo>
                  <a:pt x="1088" y="1674"/>
                  <a:pt x="1089" y="1673"/>
                  <a:pt x="1089" y="1673"/>
                </a:cubicBezTo>
                <a:cubicBezTo>
                  <a:pt x="1090" y="1673"/>
                  <a:pt x="1090" y="1673"/>
                  <a:pt x="1090" y="1672"/>
                </a:cubicBezTo>
                <a:cubicBezTo>
                  <a:pt x="1090" y="1672"/>
                  <a:pt x="1090" y="1672"/>
                  <a:pt x="1090" y="1672"/>
                </a:cubicBezTo>
                <a:cubicBezTo>
                  <a:pt x="1090" y="1672"/>
                  <a:pt x="1090" y="1672"/>
                  <a:pt x="1090" y="1671"/>
                </a:cubicBezTo>
                <a:cubicBezTo>
                  <a:pt x="1090" y="1671"/>
                  <a:pt x="1090" y="1670"/>
                  <a:pt x="1091" y="1670"/>
                </a:cubicBezTo>
                <a:cubicBezTo>
                  <a:pt x="1091" y="1670"/>
                  <a:pt x="1090" y="1670"/>
                  <a:pt x="1090" y="1670"/>
                </a:cubicBezTo>
                <a:cubicBezTo>
                  <a:pt x="1090" y="1670"/>
                  <a:pt x="1090" y="1670"/>
                  <a:pt x="1089" y="1669"/>
                </a:cubicBezTo>
                <a:cubicBezTo>
                  <a:pt x="1089" y="1669"/>
                  <a:pt x="1089" y="1668"/>
                  <a:pt x="1089" y="1668"/>
                </a:cubicBezTo>
                <a:cubicBezTo>
                  <a:pt x="1089" y="1667"/>
                  <a:pt x="1089" y="1667"/>
                  <a:pt x="1090" y="1666"/>
                </a:cubicBezTo>
                <a:cubicBezTo>
                  <a:pt x="1090" y="1666"/>
                  <a:pt x="1091" y="1666"/>
                  <a:pt x="1091" y="1666"/>
                </a:cubicBezTo>
                <a:cubicBezTo>
                  <a:pt x="1091" y="1666"/>
                  <a:pt x="1091" y="1665"/>
                  <a:pt x="1091" y="1665"/>
                </a:cubicBezTo>
                <a:cubicBezTo>
                  <a:pt x="1091" y="1664"/>
                  <a:pt x="1091" y="1664"/>
                  <a:pt x="1092" y="1663"/>
                </a:cubicBezTo>
                <a:cubicBezTo>
                  <a:pt x="1092" y="1663"/>
                  <a:pt x="1092" y="1663"/>
                  <a:pt x="1092" y="1663"/>
                </a:cubicBezTo>
                <a:cubicBezTo>
                  <a:pt x="1093" y="1663"/>
                  <a:pt x="1093" y="1664"/>
                  <a:pt x="1093" y="1664"/>
                </a:cubicBezTo>
                <a:cubicBezTo>
                  <a:pt x="1093" y="1664"/>
                  <a:pt x="1093" y="1663"/>
                  <a:pt x="1094" y="1663"/>
                </a:cubicBezTo>
                <a:cubicBezTo>
                  <a:pt x="1094" y="1663"/>
                  <a:pt x="1093" y="1663"/>
                  <a:pt x="1093" y="1663"/>
                </a:cubicBezTo>
                <a:cubicBezTo>
                  <a:pt x="1093" y="1662"/>
                  <a:pt x="1094" y="1661"/>
                  <a:pt x="1095" y="1661"/>
                </a:cubicBezTo>
                <a:cubicBezTo>
                  <a:pt x="1095" y="1661"/>
                  <a:pt x="1095" y="1661"/>
                  <a:pt x="1095" y="1661"/>
                </a:cubicBezTo>
                <a:cubicBezTo>
                  <a:pt x="1096" y="1661"/>
                  <a:pt x="1096" y="1662"/>
                  <a:pt x="1096" y="1663"/>
                </a:cubicBezTo>
                <a:cubicBezTo>
                  <a:pt x="1096" y="1663"/>
                  <a:pt x="1096" y="1663"/>
                  <a:pt x="1096" y="1663"/>
                </a:cubicBezTo>
                <a:cubicBezTo>
                  <a:pt x="1096" y="1663"/>
                  <a:pt x="1097" y="1663"/>
                  <a:pt x="1097" y="1663"/>
                </a:cubicBezTo>
                <a:cubicBezTo>
                  <a:pt x="1097" y="1663"/>
                  <a:pt x="1097" y="1663"/>
                  <a:pt x="1097" y="1663"/>
                </a:cubicBezTo>
                <a:cubicBezTo>
                  <a:pt x="1096" y="1663"/>
                  <a:pt x="1096" y="1662"/>
                  <a:pt x="1096" y="1662"/>
                </a:cubicBezTo>
                <a:cubicBezTo>
                  <a:pt x="1096" y="1662"/>
                  <a:pt x="1096" y="1661"/>
                  <a:pt x="1096" y="1661"/>
                </a:cubicBezTo>
                <a:cubicBezTo>
                  <a:pt x="1096" y="1660"/>
                  <a:pt x="1096" y="1660"/>
                  <a:pt x="1096" y="1660"/>
                </a:cubicBezTo>
                <a:cubicBezTo>
                  <a:pt x="1096" y="1660"/>
                  <a:pt x="1095" y="1660"/>
                  <a:pt x="1095" y="1660"/>
                </a:cubicBezTo>
                <a:cubicBezTo>
                  <a:pt x="1095" y="1660"/>
                  <a:pt x="1095" y="1660"/>
                  <a:pt x="1095" y="1660"/>
                </a:cubicBezTo>
                <a:cubicBezTo>
                  <a:pt x="1095" y="1660"/>
                  <a:pt x="1095" y="1660"/>
                  <a:pt x="1095" y="1660"/>
                </a:cubicBezTo>
                <a:cubicBezTo>
                  <a:pt x="1095" y="1660"/>
                  <a:pt x="1094" y="1660"/>
                  <a:pt x="1094" y="1660"/>
                </a:cubicBezTo>
                <a:cubicBezTo>
                  <a:pt x="1094" y="1660"/>
                  <a:pt x="1094" y="1660"/>
                  <a:pt x="1094" y="1660"/>
                </a:cubicBezTo>
                <a:cubicBezTo>
                  <a:pt x="1093" y="1660"/>
                  <a:pt x="1093" y="1659"/>
                  <a:pt x="1093" y="1658"/>
                </a:cubicBezTo>
                <a:cubicBezTo>
                  <a:pt x="1093" y="1658"/>
                  <a:pt x="1093" y="1658"/>
                  <a:pt x="1093" y="1658"/>
                </a:cubicBezTo>
                <a:cubicBezTo>
                  <a:pt x="1092" y="1658"/>
                  <a:pt x="1092" y="1658"/>
                  <a:pt x="1092" y="1657"/>
                </a:cubicBezTo>
                <a:cubicBezTo>
                  <a:pt x="1092" y="1657"/>
                  <a:pt x="1091" y="1657"/>
                  <a:pt x="1091" y="1656"/>
                </a:cubicBezTo>
                <a:cubicBezTo>
                  <a:pt x="1091" y="1656"/>
                  <a:pt x="1091" y="1656"/>
                  <a:pt x="1091" y="1655"/>
                </a:cubicBezTo>
                <a:cubicBezTo>
                  <a:pt x="1091" y="1655"/>
                  <a:pt x="1091" y="1655"/>
                  <a:pt x="1090" y="1655"/>
                </a:cubicBezTo>
                <a:cubicBezTo>
                  <a:pt x="1090" y="1655"/>
                  <a:pt x="1090" y="1655"/>
                  <a:pt x="1090" y="1655"/>
                </a:cubicBezTo>
                <a:cubicBezTo>
                  <a:pt x="1090" y="1656"/>
                  <a:pt x="1089" y="1656"/>
                  <a:pt x="1089" y="1656"/>
                </a:cubicBezTo>
                <a:cubicBezTo>
                  <a:pt x="1089" y="1656"/>
                  <a:pt x="1089" y="1656"/>
                  <a:pt x="1089" y="1656"/>
                </a:cubicBezTo>
                <a:cubicBezTo>
                  <a:pt x="1088" y="1656"/>
                  <a:pt x="1088" y="1656"/>
                  <a:pt x="1088" y="1656"/>
                </a:cubicBezTo>
                <a:cubicBezTo>
                  <a:pt x="1088" y="1656"/>
                  <a:pt x="1088" y="1656"/>
                  <a:pt x="1088" y="1657"/>
                </a:cubicBezTo>
                <a:cubicBezTo>
                  <a:pt x="1088" y="1657"/>
                  <a:pt x="1087" y="1658"/>
                  <a:pt x="1087" y="1658"/>
                </a:cubicBezTo>
                <a:cubicBezTo>
                  <a:pt x="1087" y="1658"/>
                  <a:pt x="1087" y="1658"/>
                  <a:pt x="1087" y="1658"/>
                </a:cubicBezTo>
                <a:cubicBezTo>
                  <a:pt x="1086" y="1658"/>
                  <a:pt x="1085" y="1658"/>
                  <a:pt x="1085" y="1658"/>
                </a:cubicBezTo>
                <a:cubicBezTo>
                  <a:pt x="1085" y="1657"/>
                  <a:pt x="1084" y="1657"/>
                  <a:pt x="1084" y="1657"/>
                </a:cubicBezTo>
                <a:cubicBezTo>
                  <a:pt x="1084" y="1657"/>
                  <a:pt x="1084" y="1656"/>
                  <a:pt x="1084" y="1656"/>
                </a:cubicBezTo>
                <a:cubicBezTo>
                  <a:pt x="1084" y="1656"/>
                  <a:pt x="1084" y="1656"/>
                  <a:pt x="1084" y="1655"/>
                </a:cubicBezTo>
                <a:cubicBezTo>
                  <a:pt x="1084" y="1655"/>
                  <a:pt x="1085" y="1654"/>
                  <a:pt x="1085" y="1654"/>
                </a:cubicBezTo>
                <a:cubicBezTo>
                  <a:pt x="1085" y="1654"/>
                  <a:pt x="1085" y="1654"/>
                  <a:pt x="1085" y="1654"/>
                </a:cubicBezTo>
                <a:cubicBezTo>
                  <a:pt x="1086" y="1654"/>
                  <a:pt x="1087" y="1654"/>
                  <a:pt x="1087" y="1655"/>
                </a:cubicBezTo>
                <a:cubicBezTo>
                  <a:pt x="1087" y="1655"/>
                  <a:pt x="1087" y="1655"/>
                  <a:pt x="1087" y="1654"/>
                </a:cubicBezTo>
                <a:cubicBezTo>
                  <a:pt x="1087" y="1654"/>
                  <a:pt x="1088" y="1653"/>
                  <a:pt x="1088" y="1653"/>
                </a:cubicBezTo>
                <a:cubicBezTo>
                  <a:pt x="1089" y="1653"/>
                  <a:pt x="1089" y="1653"/>
                  <a:pt x="1089" y="1653"/>
                </a:cubicBezTo>
                <a:cubicBezTo>
                  <a:pt x="1089" y="1653"/>
                  <a:pt x="1089" y="1653"/>
                  <a:pt x="1089" y="1653"/>
                </a:cubicBezTo>
                <a:cubicBezTo>
                  <a:pt x="1089" y="1653"/>
                  <a:pt x="1089" y="1653"/>
                  <a:pt x="1089" y="1653"/>
                </a:cubicBezTo>
                <a:cubicBezTo>
                  <a:pt x="1089" y="1653"/>
                  <a:pt x="1089" y="1653"/>
                  <a:pt x="1089" y="1653"/>
                </a:cubicBezTo>
                <a:cubicBezTo>
                  <a:pt x="1089" y="1653"/>
                  <a:pt x="1090" y="1652"/>
                  <a:pt x="1090" y="1652"/>
                </a:cubicBezTo>
                <a:cubicBezTo>
                  <a:pt x="1090" y="1652"/>
                  <a:pt x="1090" y="1652"/>
                  <a:pt x="1090" y="1652"/>
                </a:cubicBezTo>
                <a:cubicBezTo>
                  <a:pt x="1089" y="1651"/>
                  <a:pt x="1089" y="1651"/>
                  <a:pt x="1089" y="1650"/>
                </a:cubicBezTo>
                <a:cubicBezTo>
                  <a:pt x="1089" y="1650"/>
                  <a:pt x="1089" y="1649"/>
                  <a:pt x="1091" y="1648"/>
                </a:cubicBezTo>
                <a:cubicBezTo>
                  <a:pt x="1091" y="1648"/>
                  <a:pt x="1091" y="1648"/>
                  <a:pt x="1092" y="1649"/>
                </a:cubicBezTo>
                <a:cubicBezTo>
                  <a:pt x="1092" y="1648"/>
                  <a:pt x="1092" y="1648"/>
                  <a:pt x="1092" y="1648"/>
                </a:cubicBezTo>
                <a:cubicBezTo>
                  <a:pt x="1092" y="1647"/>
                  <a:pt x="1092" y="1647"/>
                  <a:pt x="1093" y="1647"/>
                </a:cubicBezTo>
                <a:cubicBezTo>
                  <a:pt x="1092" y="1647"/>
                  <a:pt x="1092" y="1647"/>
                  <a:pt x="1092" y="1647"/>
                </a:cubicBezTo>
                <a:cubicBezTo>
                  <a:pt x="1092" y="1647"/>
                  <a:pt x="1091" y="1647"/>
                  <a:pt x="1091" y="1647"/>
                </a:cubicBezTo>
                <a:cubicBezTo>
                  <a:pt x="1091" y="1647"/>
                  <a:pt x="1090" y="1646"/>
                  <a:pt x="1090" y="1646"/>
                </a:cubicBezTo>
                <a:cubicBezTo>
                  <a:pt x="1090" y="1645"/>
                  <a:pt x="1090" y="1645"/>
                  <a:pt x="1090" y="1645"/>
                </a:cubicBezTo>
                <a:cubicBezTo>
                  <a:pt x="1090" y="1645"/>
                  <a:pt x="1090" y="1645"/>
                  <a:pt x="1091" y="1644"/>
                </a:cubicBezTo>
                <a:cubicBezTo>
                  <a:pt x="1091" y="1644"/>
                  <a:pt x="1093" y="1644"/>
                  <a:pt x="1093" y="1644"/>
                </a:cubicBezTo>
                <a:cubicBezTo>
                  <a:pt x="1094" y="1645"/>
                  <a:pt x="1094" y="1645"/>
                  <a:pt x="1094" y="1646"/>
                </a:cubicBezTo>
                <a:cubicBezTo>
                  <a:pt x="1094" y="1646"/>
                  <a:pt x="1094" y="1646"/>
                  <a:pt x="1094" y="1646"/>
                </a:cubicBezTo>
                <a:cubicBezTo>
                  <a:pt x="1094" y="1646"/>
                  <a:pt x="1094" y="1646"/>
                  <a:pt x="1094" y="1646"/>
                </a:cubicBezTo>
                <a:cubicBezTo>
                  <a:pt x="1095" y="1645"/>
                  <a:pt x="1095" y="1645"/>
                  <a:pt x="1095" y="1645"/>
                </a:cubicBezTo>
                <a:cubicBezTo>
                  <a:pt x="1095" y="1645"/>
                  <a:pt x="1095" y="1645"/>
                  <a:pt x="1095" y="1645"/>
                </a:cubicBezTo>
                <a:cubicBezTo>
                  <a:pt x="1096" y="1645"/>
                  <a:pt x="1097" y="1646"/>
                  <a:pt x="1097" y="1646"/>
                </a:cubicBezTo>
                <a:cubicBezTo>
                  <a:pt x="1097" y="1646"/>
                  <a:pt x="1097" y="1646"/>
                  <a:pt x="1097" y="1646"/>
                </a:cubicBezTo>
                <a:cubicBezTo>
                  <a:pt x="1097" y="1646"/>
                  <a:pt x="1097" y="1646"/>
                  <a:pt x="1097" y="1646"/>
                </a:cubicBezTo>
                <a:cubicBezTo>
                  <a:pt x="1097" y="1645"/>
                  <a:pt x="1098" y="1645"/>
                  <a:pt x="1098" y="1645"/>
                </a:cubicBezTo>
                <a:cubicBezTo>
                  <a:pt x="1099" y="1644"/>
                  <a:pt x="1100" y="1644"/>
                  <a:pt x="1100" y="1644"/>
                </a:cubicBezTo>
                <a:cubicBezTo>
                  <a:pt x="1100" y="1644"/>
                  <a:pt x="1100" y="1644"/>
                  <a:pt x="1100" y="1643"/>
                </a:cubicBezTo>
                <a:cubicBezTo>
                  <a:pt x="1101" y="1643"/>
                  <a:pt x="1101" y="1643"/>
                  <a:pt x="1101" y="1643"/>
                </a:cubicBezTo>
                <a:cubicBezTo>
                  <a:pt x="1100" y="1643"/>
                  <a:pt x="1100" y="1643"/>
                  <a:pt x="1100" y="1643"/>
                </a:cubicBezTo>
                <a:cubicBezTo>
                  <a:pt x="1099" y="1642"/>
                  <a:pt x="1098" y="1642"/>
                  <a:pt x="1098" y="1641"/>
                </a:cubicBezTo>
                <a:cubicBezTo>
                  <a:pt x="1098" y="1640"/>
                  <a:pt x="1099" y="1639"/>
                  <a:pt x="1099" y="1639"/>
                </a:cubicBezTo>
                <a:cubicBezTo>
                  <a:pt x="1099" y="1639"/>
                  <a:pt x="1099" y="1638"/>
                  <a:pt x="1099" y="1638"/>
                </a:cubicBezTo>
                <a:cubicBezTo>
                  <a:pt x="1099" y="1638"/>
                  <a:pt x="1099" y="1638"/>
                  <a:pt x="1099" y="1638"/>
                </a:cubicBezTo>
                <a:cubicBezTo>
                  <a:pt x="1099" y="1637"/>
                  <a:pt x="1099" y="1637"/>
                  <a:pt x="1099" y="1637"/>
                </a:cubicBezTo>
                <a:cubicBezTo>
                  <a:pt x="1099" y="1637"/>
                  <a:pt x="1100" y="1636"/>
                  <a:pt x="1100" y="1636"/>
                </a:cubicBezTo>
                <a:cubicBezTo>
                  <a:pt x="1100" y="1636"/>
                  <a:pt x="1100" y="1636"/>
                  <a:pt x="1100" y="1636"/>
                </a:cubicBezTo>
                <a:cubicBezTo>
                  <a:pt x="1098" y="1636"/>
                  <a:pt x="1098" y="1635"/>
                  <a:pt x="1098" y="1634"/>
                </a:cubicBezTo>
                <a:cubicBezTo>
                  <a:pt x="1098" y="1633"/>
                  <a:pt x="1098" y="1632"/>
                  <a:pt x="1099" y="1632"/>
                </a:cubicBezTo>
                <a:cubicBezTo>
                  <a:pt x="1098" y="1631"/>
                  <a:pt x="1098" y="1631"/>
                  <a:pt x="1098" y="1630"/>
                </a:cubicBezTo>
                <a:cubicBezTo>
                  <a:pt x="1098" y="1628"/>
                  <a:pt x="1099" y="1628"/>
                  <a:pt x="1100" y="1628"/>
                </a:cubicBezTo>
                <a:cubicBezTo>
                  <a:pt x="1100" y="1628"/>
                  <a:pt x="1100" y="1628"/>
                  <a:pt x="1100" y="1628"/>
                </a:cubicBezTo>
                <a:cubicBezTo>
                  <a:pt x="1100" y="1628"/>
                  <a:pt x="1100" y="1627"/>
                  <a:pt x="1100" y="1627"/>
                </a:cubicBezTo>
                <a:cubicBezTo>
                  <a:pt x="1099" y="1627"/>
                  <a:pt x="1099" y="1627"/>
                  <a:pt x="1098" y="1627"/>
                </a:cubicBezTo>
                <a:cubicBezTo>
                  <a:pt x="1098" y="1627"/>
                  <a:pt x="1097" y="1627"/>
                  <a:pt x="1097" y="1626"/>
                </a:cubicBezTo>
                <a:cubicBezTo>
                  <a:pt x="1097" y="1625"/>
                  <a:pt x="1097" y="1625"/>
                  <a:pt x="1098" y="1624"/>
                </a:cubicBezTo>
                <a:cubicBezTo>
                  <a:pt x="1098" y="1624"/>
                  <a:pt x="1098" y="1624"/>
                  <a:pt x="1098" y="1624"/>
                </a:cubicBezTo>
                <a:cubicBezTo>
                  <a:pt x="1098" y="1623"/>
                  <a:pt x="1098" y="1623"/>
                  <a:pt x="1099" y="1623"/>
                </a:cubicBezTo>
                <a:cubicBezTo>
                  <a:pt x="1098" y="1623"/>
                  <a:pt x="1098" y="1623"/>
                  <a:pt x="1098" y="1623"/>
                </a:cubicBezTo>
                <a:cubicBezTo>
                  <a:pt x="1098" y="1623"/>
                  <a:pt x="1097" y="1623"/>
                  <a:pt x="1097" y="1623"/>
                </a:cubicBezTo>
                <a:cubicBezTo>
                  <a:pt x="1097" y="1623"/>
                  <a:pt x="1096" y="1623"/>
                  <a:pt x="1096" y="1623"/>
                </a:cubicBezTo>
                <a:cubicBezTo>
                  <a:pt x="1096" y="1623"/>
                  <a:pt x="1096" y="1623"/>
                  <a:pt x="1096" y="1623"/>
                </a:cubicBezTo>
                <a:cubicBezTo>
                  <a:pt x="1096" y="1623"/>
                  <a:pt x="1096" y="1623"/>
                  <a:pt x="1096" y="1624"/>
                </a:cubicBezTo>
                <a:cubicBezTo>
                  <a:pt x="1096" y="1624"/>
                  <a:pt x="1096" y="1624"/>
                  <a:pt x="1096" y="1624"/>
                </a:cubicBezTo>
                <a:cubicBezTo>
                  <a:pt x="1096" y="1624"/>
                  <a:pt x="1095" y="1625"/>
                  <a:pt x="1095" y="1625"/>
                </a:cubicBezTo>
                <a:cubicBezTo>
                  <a:pt x="1095" y="1625"/>
                  <a:pt x="1095" y="1625"/>
                  <a:pt x="1095" y="1625"/>
                </a:cubicBezTo>
                <a:cubicBezTo>
                  <a:pt x="1095" y="1626"/>
                  <a:pt x="1094" y="1626"/>
                  <a:pt x="1093" y="1626"/>
                </a:cubicBezTo>
                <a:cubicBezTo>
                  <a:pt x="1093" y="1626"/>
                  <a:pt x="1092" y="1626"/>
                  <a:pt x="1092" y="1626"/>
                </a:cubicBezTo>
                <a:cubicBezTo>
                  <a:pt x="1092" y="1626"/>
                  <a:pt x="1092" y="1625"/>
                  <a:pt x="1091" y="1625"/>
                </a:cubicBezTo>
                <a:cubicBezTo>
                  <a:pt x="1092" y="1626"/>
                  <a:pt x="1093" y="1628"/>
                  <a:pt x="1093" y="1629"/>
                </a:cubicBezTo>
                <a:cubicBezTo>
                  <a:pt x="1094" y="1630"/>
                  <a:pt x="1094" y="1631"/>
                  <a:pt x="1093" y="1631"/>
                </a:cubicBezTo>
                <a:cubicBezTo>
                  <a:pt x="1093" y="1631"/>
                  <a:pt x="1093" y="1631"/>
                  <a:pt x="1093" y="1631"/>
                </a:cubicBezTo>
                <a:cubicBezTo>
                  <a:pt x="1094" y="1631"/>
                  <a:pt x="1094" y="1631"/>
                  <a:pt x="1094" y="1632"/>
                </a:cubicBezTo>
                <a:cubicBezTo>
                  <a:pt x="1094" y="1632"/>
                  <a:pt x="1094" y="1632"/>
                  <a:pt x="1094" y="1632"/>
                </a:cubicBezTo>
                <a:cubicBezTo>
                  <a:pt x="1095" y="1632"/>
                  <a:pt x="1095" y="1633"/>
                  <a:pt x="1095" y="1633"/>
                </a:cubicBezTo>
                <a:cubicBezTo>
                  <a:pt x="1095" y="1634"/>
                  <a:pt x="1095" y="1635"/>
                  <a:pt x="1094" y="1635"/>
                </a:cubicBezTo>
                <a:cubicBezTo>
                  <a:pt x="1094" y="1635"/>
                  <a:pt x="1094" y="1635"/>
                  <a:pt x="1094" y="1635"/>
                </a:cubicBezTo>
                <a:cubicBezTo>
                  <a:pt x="1094" y="1635"/>
                  <a:pt x="1094" y="1636"/>
                  <a:pt x="1094" y="1637"/>
                </a:cubicBezTo>
                <a:cubicBezTo>
                  <a:pt x="1094" y="1637"/>
                  <a:pt x="1094" y="1637"/>
                  <a:pt x="1094" y="1637"/>
                </a:cubicBezTo>
                <a:cubicBezTo>
                  <a:pt x="1094" y="1637"/>
                  <a:pt x="1094" y="1637"/>
                  <a:pt x="1094" y="1638"/>
                </a:cubicBezTo>
                <a:cubicBezTo>
                  <a:pt x="1094" y="1639"/>
                  <a:pt x="1094" y="1639"/>
                  <a:pt x="1093" y="1639"/>
                </a:cubicBezTo>
                <a:cubicBezTo>
                  <a:pt x="1093" y="1640"/>
                  <a:pt x="1093" y="1641"/>
                  <a:pt x="1093" y="1641"/>
                </a:cubicBezTo>
                <a:cubicBezTo>
                  <a:pt x="1093" y="1642"/>
                  <a:pt x="1093" y="1642"/>
                  <a:pt x="1092" y="1642"/>
                </a:cubicBezTo>
                <a:cubicBezTo>
                  <a:pt x="1092" y="1642"/>
                  <a:pt x="1091" y="1642"/>
                  <a:pt x="1090" y="1642"/>
                </a:cubicBezTo>
                <a:cubicBezTo>
                  <a:pt x="1089" y="1642"/>
                  <a:pt x="1088" y="1642"/>
                  <a:pt x="1087" y="1641"/>
                </a:cubicBezTo>
                <a:cubicBezTo>
                  <a:pt x="1086" y="1640"/>
                  <a:pt x="1087" y="1639"/>
                  <a:pt x="1087" y="1639"/>
                </a:cubicBezTo>
                <a:cubicBezTo>
                  <a:pt x="1087" y="1638"/>
                  <a:pt x="1087" y="1638"/>
                  <a:pt x="1087" y="1637"/>
                </a:cubicBezTo>
                <a:cubicBezTo>
                  <a:pt x="1087" y="1637"/>
                  <a:pt x="1087" y="1636"/>
                  <a:pt x="1087" y="1636"/>
                </a:cubicBezTo>
                <a:cubicBezTo>
                  <a:pt x="1086" y="1635"/>
                  <a:pt x="1086" y="1634"/>
                  <a:pt x="1086" y="1633"/>
                </a:cubicBezTo>
                <a:cubicBezTo>
                  <a:pt x="1085" y="1633"/>
                  <a:pt x="1084" y="1632"/>
                  <a:pt x="1084" y="1631"/>
                </a:cubicBezTo>
                <a:cubicBezTo>
                  <a:pt x="1084" y="1630"/>
                  <a:pt x="1084" y="1629"/>
                  <a:pt x="1085" y="1628"/>
                </a:cubicBezTo>
                <a:cubicBezTo>
                  <a:pt x="1085" y="1628"/>
                  <a:pt x="1085" y="1628"/>
                  <a:pt x="1085" y="1627"/>
                </a:cubicBezTo>
                <a:cubicBezTo>
                  <a:pt x="1085" y="1627"/>
                  <a:pt x="1084" y="1626"/>
                  <a:pt x="1085" y="1626"/>
                </a:cubicBezTo>
                <a:cubicBezTo>
                  <a:pt x="1085" y="1624"/>
                  <a:pt x="1086" y="1624"/>
                  <a:pt x="1089" y="1624"/>
                </a:cubicBezTo>
                <a:cubicBezTo>
                  <a:pt x="1089" y="1624"/>
                  <a:pt x="1088" y="1624"/>
                  <a:pt x="1088" y="1623"/>
                </a:cubicBezTo>
                <a:cubicBezTo>
                  <a:pt x="1088" y="1623"/>
                  <a:pt x="1087" y="1623"/>
                  <a:pt x="1087" y="1623"/>
                </a:cubicBezTo>
                <a:cubicBezTo>
                  <a:pt x="1087" y="1623"/>
                  <a:pt x="1086" y="1622"/>
                  <a:pt x="1086" y="1622"/>
                </a:cubicBezTo>
                <a:cubicBezTo>
                  <a:pt x="1086" y="1622"/>
                  <a:pt x="1086" y="1622"/>
                  <a:pt x="1086" y="1622"/>
                </a:cubicBezTo>
                <a:cubicBezTo>
                  <a:pt x="1085" y="1621"/>
                  <a:pt x="1085" y="1621"/>
                  <a:pt x="1085" y="1620"/>
                </a:cubicBezTo>
                <a:cubicBezTo>
                  <a:pt x="1084" y="1620"/>
                  <a:pt x="1084" y="1619"/>
                  <a:pt x="1084" y="1619"/>
                </a:cubicBezTo>
                <a:cubicBezTo>
                  <a:pt x="1084" y="1618"/>
                  <a:pt x="1084" y="1617"/>
                  <a:pt x="1084" y="1617"/>
                </a:cubicBezTo>
                <a:cubicBezTo>
                  <a:pt x="1083" y="1616"/>
                  <a:pt x="1084" y="1616"/>
                  <a:pt x="1084" y="1615"/>
                </a:cubicBezTo>
                <a:cubicBezTo>
                  <a:pt x="1084" y="1615"/>
                  <a:pt x="1084" y="1615"/>
                  <a:pt x="1084" y="1615"/>
                </a:cubicBezTo>
                <a:cubicBezTo>
                  <a:pt x="1084" y="1615"/>
                  <a:pt x="1084" y="1614"/>
                  <a:pt x="1084" y="1614"/>
                </a:cubicBezTo>
                <a:cubicBezTo>
                  <a:pt x="1084" y="1614"/>
                  <a:pt x="1084" y="1613"/>
                  <a:pt x="1084" y="1612"/>
                </a:cubicBezTo>
                <a:cubicBezTo>
                  <a:pt x="1084" y="1612"/>
                  <a:pt x="1084" y="1611"/>
                  <a:pt x="1084" y="1611"/>
                </a:cubicBezTo>
                <a:cubicBezTo>
                  <a:pt x="1084" y="1610"/>
                  <a:pt x="1084" y="1610"/>
                  <a:pt x="1084" y="1609"/>
                </a:cubicBezTo>
                <a:cubicBezTo>
                  <a:pt x="1083" y="1609"/>
                  <a:pt x="1083" y="1609"/>
                  <a:pt x="1083" y="1609"/>
                </a:cubicBezTo>
                <a:cubicBezTo>
                  <a:pt x="1083" y="1608"/>
                  <a:pt x="1082" y="1607"/>
                  <a:pt x="1083" y="1605"/>
                </a:cubicBezTo>
                <a:cubicBezTo>
                  <a:pt x="1083" y="1605"/>
                  <a:pt x="1083" y="1605"/>
                  <a:pt x="1084" y="1605"/>
                </a:cubicBezTo>
                <a:cubicBezTo>
                  <a:pt x="1084" y="1604"/>
                  <a:pt x="1084" y="1604"/>
                  <a:pt x="1084" y="1603"/>
                </a:cubicBezTo>
                <a:cubicBezTo>
                  <a:pt x="1084" y="1603"/>
                  <a:pt x="1085" y="1602"/>
                  <a:pt x="1085" y="1602"/>
                </a:cubicBezTo>
                <a:cubicBezTo>
                  <a:pt x="1085" y="1602"/>
                  <a:pt x="1085" y="1602"/>
                  <a:pt x="1085" y="1602"/>
                </a:cubicBezTo>
                <a:cubicBezTo>
                  <a:pt x="1085" y="1602"/>
                  <a:pt x="1085" y="1601"/>
                  <a:pt x="1085" y="1601"/>
                </a:cubicBezTo>
                <a:cubicBezTo>
                  <a:pt x="1085" y="1601"/>
                  <a:pt x="1085" y="1601"/>
                  <a:pt x="1085" y="1601"/>
                </a:cubicBezTo>
                <a:cubicBezTo>
                  <a:pt x="1084" y="1600"/>
                  <a:pt x="1084" y="1598"/>
                  <a:pt x="1084" y="1598"/>
                </a:cubicBezTo>
                <a:cubicBezTo>
                  <a:pt x="1084" y="1597"/>
                  <a:pt x="1084" y="1597"/>
                  <a:pt x="1084" y="1597"/>
                </a:cubicBezTo>
                <a:cubicBezTo>
                  <a:pt x="1084" y="1596"/>
                  <a:pt x="1083" y="1596"/>
                  <a:pt x="1083" y="1596"/>
                </a:cubicBezTo>
                <a:cubicBezTo>
                  <a:pt x="1082" y="1596"/>
                  <a:pt x="1082" y="1595"/>
                  <a:pt x="1082" y="1594"/>
                </a:cubicBezTo>
                <a:cubicBezTo>
                  <a:pt x="1081" y="1593"/>
                  <a:pt x="1081" y="1593"/>
                  <a:pt x="1081" y="1593"/>
                </a:cubicBezTo>
                <a:cubicBezTo>
                  <a:pt x="1081" y="1592"/>
                  <a:pt x="1080" y="1592"/>
                  <a:pt x="1080" y="1591"/>
                </a:cubicBezTo>
                <a:cubicBezTo>
                  <a:pt x="1080" y="1591"/>
                  <a:pt x="1080" y="1590"/>
                  <a:pt x="1080" y="1590"/>
                </a:cubicBezTo>
                <a:cubicBezTo>
                  <a:pt x="1080" y="1589"/>
                  <a:pt x="1080" y="1589"/>
                  <a:pt x="1079" y="1589"/>
                </a:cubicBezTo>
                <a:cubicBezTo>
                  <a:pt x="1079" y="1588"/>
                  <a:pt x="1079" y="1588"/>
                  <a:pt x="1079" y="1587"/>
                </a:cubicBezTo>
                <a:cubicBezTo>
                  <a:pt x="1078" y="1587"/>
                  <a:pt x="1077" y="1587"/>
                  <a:pt x="1077" y="1587"/>
                </a:cubicBezTo>
                <a:cubicBezTo>
                  <a:pt x="1076" y="1587"/>
                  <a:pt x="1076" y="1586"/>
                  <a:pt x="1076" y="1585"/>
                </a:cubicBezTo>
                <a:cubicBezTo>
                  <a:pt x="1076" y="1585"/>
                  <a:pt x="1076" y="1584"/>
                  <a:pt x="1076" y="1584"/>
                </a:cubicBezTo>
                <a:cubicBezTo>
                  <a:pt x="1076" y="1583"/>
                  <a:pt x="1076" y="1583"/>
                  <a:pt x="1076" y="1582"/>
                </a:cubicBezTo>
                <a:cubicBezTo>
                  <a:pt x="1076" y="1582"/>
                  <a:pt x="1076" y="1582"/>
                  <a:pt x="1076" y="1581"/>
                </a:cubicBezTo>
                <a:cubicBezTo>
                  <a:pt x="1076" y="1581"/>
                  <a:pt x="1076" y="1580"/>
                  <a:pt x="1076" y="1579"/>
                </a:cubicBezTo>
                <a:cubicBezTo>
                  <a:pt x="1076" y="1579"/>
                  <a:pt x="1076" y="1578"/>
                  <a:pt x="1077" y="1578"/>
                </a:cubicBezTo>
                <a:cubicBezTo>
                  <a:pt x="1078" y="1577"/>
                  <a:pt x="1078" y="1578"/>
                  <a:pt x="1079" y="1578"/>
                </a:cubicBezTo>
                <a:cubicBezTo>
                  <a:pt x="1079" y="1578"/>
                  <a:pt x="1079" y="1578"/>
                  <a:pt x="1079" y="1578"/>
                </a:cubicBezTo>
                <a:cubicBezTo>
                  <a:pt x="1079" y="1578"/>
                  <a:pt x="1080" y="1578"/>
                  <a:pt x="1080" y="1578"/>
                </a:cubicBezTo>
                <a:cubicBezTo>
                  <a:pt x="1080" y="1578"/>
                  <a:pt x="1080" y="1578"/>
                  <a:pt x="1080" y="1578"/>
                </a:cubicBezTo>
                <a:cubicBezTo>
                  <a:pt x="1079" y="1577"/>
                  <a:pt x="1079" y="1576"/>
                  <a:pt x="1079" y="1575"/>
                </a:cubicBezTo>
                <a:cubicBezTo>
                  <a:pt x="1079" y="1575"/>
                  <a:pt x="1079" y="1575"/>
                  <a:pt x="1079" y="1574"/>
                </a:cubicBezTo>
                <a:cubicBezTo>
                  <a:pt x="1079" y="1574"/>
                  <a:pt x="1079" y="1574"/>
                  <a:pt x="1079" y="1574"/>
                </a:cubicBezTo>
                <a:cubicBezTo>
                  <a:pt x="1078" y="1573"/>
                  <a:pt x="1078" y="1572"/>
                  <a:pt x="1079" y="1572"/>
                </a:cubicBezTo>
                <a:cubicBezTo>
                  <a:pt x="1079" y="1571"/>
                  <a:pt x="1079" y="1571"/>
                  <a:pt x="1079" y="1571"/>
                </a:cubicBezTo>
                <a:cubicBezTo>
                  <a:pt x="1079" y="1571"/>
                  <a:pt x="1079" y="1571"/>
                  <a:pt x="1080" y="1571"/>
                </a:cubicBezTo>
                <a:cubicBezTo>
                  <a:pt x="1080" y="1570"/>
                  <a:pt x="1080" y="1570"/>
                  <a:pt x="1080" y="1570"/>
                </a:cubicBezTo>
                <a:cubicBezTo>
                  <a:pt x="1080" y="1569"/>
                  <a:pt x="1080" y="1568"/>
                  <a:pt x="1081" y="1567"/>
                </a:cubicBezTo>
                <a:cubicBezTo>
                  <a:pt x="1081" y="1567"/>
                  <a:pt x="1081" y="1567"/>
                  <a:pt x="1081" y="1566"/>
                </a:cubicBezTo>
                <a:cubicBezTo>
                  <a:pt x="1081" y="1566"/>
                  <a:pt x="1081" y="1566"/>
                  <a:pt x="1081" y="1566"/>
                </a:cubicBezTo>
                <a:cubicBezTo>
                  <a:pt x="1081" y="1565"/>
                  <a:pt x="1080" y="1565"/>
                  <a:pt x="1080" y="1565"/>
                </a:cubicBezTo>
                <a:cubicBezTo>
                  <a:pt x="1080" y="1564"/>
                  <a:pt x="1080" y="1564"/>
                  <a:pt x="1080" y="1563"/>
                </a:cubicBezTo>
                <a:cubicBezTo>
                  <a:pt x="1081" y="1563"/>
                  <a:pt x="1081" y="1562"/>
                  <a:pt x="1081" y="1562"/>
                </a:cubicBezTo>
                <a:cubicBezTo>
                  <a:pt x="1081" y="1561"/>
                  <a:pt x="1081" y="1560"/>
                  <a:pt x="1081" y="1560"/>
                </a:cubicBezTo>
                <a:cubicBezTo>
                  <a:pt x="1081" y="1559"/>
                  <a:pt x="1081" y="1559"/>
                  <a:pt x="1081" y="1559"/>
                </a:cubicBezTo>
                <a:cubicBezTo>
                  <a:pt x="1082" y="1558"/>
                  <a:pt x="1082" y="1557"/>
                  <a:pt x="1082" y="1556"/>
                </a:cubicBezTo>
                <a:cubicBezTo>
                  <a:pt x="1082" y="1556"/>
                  <a:pt x="1082" y="1555"/>
                  <a:pt x="1082" y="1555"/>
                </a:cubicBezTo>
                <a:cubicBezTo>
                  <a:pt x="1082" y="1554"/>
                  <a:pt x="1082" y="1553"/>
                  <a:pt x="1082" y="1552"/>
                </a:cubicBezTo>
                <a:cubicBezTo>
                  <a:pt x="1083" y="1550"/>
                  <a:pt x="1083" y="1550"/>
                  <a:pt x="1083" y="1549"/>
                </a:cubicBezTo>
                <a:cubicBezTo>
                  <a:pt x="1083" y="1548"/>
                  <a:pt x="1083" y="1548"/>
                  <a:pt x="1083" y="1548"/>
                </a:cubicBezTo>
                <a:cubicBezTo>
                  <a:pt x="1083" y="1547"/>
                  <a:pt x="1083" y="1546"/>
                  <a:pt x="1084" y="1545"/>
                </a:cubicBezTo>
                <a:cubicBezTo>
                  <a:pt x="1084" y="1545"/>
                  <a:pt x="1084" y="1545"/>
                  <a:pt x="1085" y="1544"/>
                </a:cubicBezTo>
                <a:cubicBezTo>
                  <a:pt x="1085" y="1544"/>
                  <a:pt x="1085" y="1544"/>
                  <a:pt x="1085" y="1544"/>
                </a:cubicBezTo>
                <a:cubicBezTo>
                  <a:pt x="1085" y="1544"/>
                  <a:pt x="1085" y="1543"/>
                  <a:pt x="1085" y="1543"/>
                </a:cubicBezTo>
                <a:cubicBezTo>
                  <a:pt x="1085" y="1542"/>
                  <a:pt x="1084" y="1541"/>
                  <a:pt x="1083" y="1541"/>
                </a:cubicBezTo>
                <a:cubicBezTo>
                  <a:pt x="1082" y="1540"/>
                  <a:pt x="1082" y="1540"/>
                  <a:pt x="1082" y="1540"/>
                </a:cubicBezTo>
                <a:cubicBezTo>
                  <a:pt x="1082" y="1539"/>
                  <a:pt x="1082" y="1538"/>
                  <a:pt x="1082" y="1538"/>
                </a:cubicBezTo>
                <a:cubicBezTo>
                  <a:pt x="1082" y="1537"/>
                  <a:pt x="1082" y="1537"/>
                  <a:pt x="1082" y="1537"/>
                </a:cubicBezTo>
                <a:cubicBezTo>
                  <a:pt x="1083" y="1537"/>
                  <a:pt x="1083" y="1537"/>
                  <a:pt x="1083" y="1537"/>
                </a:cubicBezTo>
                <a:cubicBezTo>
                  <a:pt x="1082" y="1536"/>
                  <a:pt x="1082" y="1535"/>
                  <a:pt x="1082" y="1535"/>
                </a:cubicBezTo>
                <a:cubicBezTo>
                  <a:pt x="1082" y="1534"/>
                  <a:pt x="1082" y="1534"/>
                  <a:pt x="1082" y="1534"/>
                </a:cubicBezTo>
                <a:cubicBezTo>
                  <a:pt x="1082" y="1533"/>
                  <a:pt x="1082" y="1533"/>
                  <a:pt x="1082" y="1533"/>
                </a:cubicBezTo>
                <a:cubicBezTo>
                  <a:pt x="1082" y="1532"/>
                  <a:pt x="1082" y="1532"/>
                  <a:pt x="1082" y="1532"/>
                </a:cubicBezTo>
                <a:cubicBezTo>
                  <a:pt x="1082" y="1532"/>
                  <a:pt x="1082" y="1531"/>
                  <a:pt x="1082" y="1531"/>
                </a:cubicBezTo>
                <a:cubicBezTo>
                  <a:pt x="1082" y="1530"/>
                  <a:pt x="1082" y="1530"/>
                  <a:pt x="1082" y="1530"/>
                </a:cubicBezTo>
                <a:cubicBezTo>
                  <a:pt x="1082" y="1530"/>
                  <a:pt x="1082" y="1530"/>
                  <a:pt x="1082" y="1530"/>
                </a:cubicBezTo>
                <a:cubicBezTo>
                  <a:pt x="1082" y="1529"/>
                  <a:pt x="1082" y="1529"/>
                  <a:pt x="1082" y="1529"/>
                </a:cubicBezTo>
                <a:cubicBezTo>
                  <a:pt x="1081" y="1528"/>
                  <a:pt x="1081" y="1528"/>
                  <a:pt x="1081" y="1528"/>
                </a:cubicBezTo>
                <a:cubicBezTo>
                  <a:pt x="1080" y="1528"/>
                  <a:pt x="1079" y="1526"/>
                  <a:pt x="1080" y="1524"/>
                </a:cubicBezTo>
                <a:cubicBezTo>
                  <a:pt x="1080" y="1524"/>
                  <a:pt x="1080" y="1524"/>
                  <a:pt x="1080" y="1524"/>
                </a:cubicBezTo>
                <a:cubicBezTo>
                  <a:pt x="1080" y="1523"/>
                  <a:pt x="1080" y="1523"/>
                  <a:pt x="1080" y="1523"/>
                </a:cubicBezTo>
                <a:cubicBezTo>
                  <a:pt x="1080" y="1522"/>
                  <a:pt x="1080" y="1522"/>
                  <a:pt x="1080" y="1522"/>
                </a:cubicBezTo>
                <a:cubicBezTo>
                  <a:pt x="1080" y="1522"/>
                  <a:pt x="1079" y="1521"/>
                  <a:pt x="1079" y="1521"/>
                </a:cubicBezTo>
                <a:cubicBezTo>
                  <a:pt x="1079" y="1521"/>
                  <a:pt x="1079" y="1521"/>
                  <a:pt x="1079" y="1520"/>
                </a:cubicBezTo>
                <a:cubicBezTo>
                  <a:pt x="1078" y="1520"/>
                  <a:pt x="1078" y="1519"/>
                  <a:pt x="1077" y="1519"/>
                </a:cubicBezTo>
                <a:cubicBezTo>
                  <a:pt x="1077" y="1519"/>
                  <a:pt x="1077" y="1519"/>
                  <a:pt x="1077" y="1519"/>
                </a:cubicBezTo>
                <a:cubicBezTo>
                  <a:pt x="1077" y="1518"/>
                  <a:pt x="1077" y="1518"/>
                  <a:pt x="1077" y="1518"/>
                </a:cubicBezTo>
                <a:cubicBezTo>
                  <a:pt x="1077" y="1517"/>
                  <a:pt x="1077" y="1517"/>
                  <a:pt x="1077" y="1516"/>
                </a:cubicBezTo>
                <a:cubicBezTo>
                  <a:pt x="1077" y="1516"/>
                  <a:pt x="1077" y="1516"/>
                  <a:pt x="1077" y="1516"/>
                </a:cubicBezTo>
                <a:cubicBezTo>
                  <a:pt x="1077" y="1515"/>
                  <a:pt x="1077" y="1515"/>
                  <a:pt x="1076" y="1515"/>
                </a:cubicBezTo>
                <a:cubicBezTo>
                  <a:pt x="1076" y="1514"/>
                  <a:pt x="1076" y="1512"/>
                  <a:pt x="1077" y="1511"/>
                </a:cubicBezTo>
                <a:cubicBezTo>
                  <a:pt x="1077" y="1511"/>
                  <a:pt x="1078" y="1511"/>
                  <a:pt x="1078" y="1511"/>
                </a:cubicBezTo>
                <a:cubicBezTo>
                  <a:pt x="1078" y="1511"/>
                  <a:pt x="1078" y="1511"/>
                  <a:pt x="1079" y="1510"/>
                </a:cubicBezTo>
                <a:cubicBezTo>
                  <a:pt x="1078" y="1510"/>
                  <a:pt x="1078" y="1510"/>
                  <a:pt x="1078" y="1510"/>
                </a:cubicBezTo>
                <a:cubicBezTo>
                  <a:pt x="1078" y="1510"/>
                  <a:pt x="1078" y="1510"/>
                  <a:pt x="1077" y="1510"/>
                </a:cubicBezTo>
                <a:cubicBezTo>
                  <a:pt x="1076" y="1508"/>
                  <a:pt x="1078" y="1507"/>
                  <a:pt x="1078" y="1507"/>
                </a:cubicBezTo>
                <a:cubicBezTo>
                  <a:pt x="1078" y="1506"/>
                  <a:pt x="1078" y="1506"/>
                  <a:pt x="1079" y="1506"/>
                </a:cubicBezTo>
                <a:cubicBezTo>
                  <a:pt x="1079" y="1506"/>
                  <a:pt x="1079" y="1506"/>
                  <a:pt x="1079" y="1506"/>
                </a:cubicBezTo>
                <a:cubicBezTo>
                  <a:pt x="1079" y="1506"/>
                  <a:pt x="1079" y="1505"/>
                  <a:pt x="1078" y="1505"/>
                </a:cubicBezTo>
                <a:cubicBezTo>
                  <a:pt x="1077" y="1505"/>
                  <a:pt x="1077" y="1504"/>
                  <a:pt x="1077" y="1504"/>
                </a:cubicBezTo>
                <a:cubicBezTo>
                  <a:pt x="1077" y="1503"/>
                  <a:pt x="1077" y="1502"/>
                  <a:pt x="1077" y="1501"/>
                </a:cubicBezTo>
                <a:cubicBezTo>
                  <a:pt x="1077" y="1501"/>
                  <a:pt x="1077" y="1501"/>
                  <a:pt x="1076" y="1501"/>
                </a:cubicBezTo>
                <a:cubicBezTo>
                  <a:pt x="1075" y="1500"/>
                  <a:pt x="1075" y="1499"/>
                  <a:pt x="1075" y="1499"/>
                </a:cubicBezTo>
                <a:cubicBezTo>
                  <a:pt x="1075" y="1498"/>
                  <a:pt x="1075" y="1498"/>
                  <a:pt x="1076" y="1498"/>
                </a:cubicBezTo>
                <a:cubicBezTo>
                  <a:pt x="1076" y="1497"/>
                  <a:pt x="1076" y="1497"/>
                  <a:pt x="1076" y="1497"/>
                </a:cubicBezTo>
                <a:cubicBezTo>
                  <a:pt x="1076" y="1497"/>
                  <a:pt x="1076" y="1496"/>
                  <a:pt x="1076" y="1496"/>
                </a:cubicBezTo>
                <a:cubicBezTo>
                  <a:pt x="1077" y="1495"/>
                  <a:pt x="1077" y="1495"/>
                  <a:pt x="1077" y="1495"/>
                </a:cubicBezTo>
                <a:cubicBezTo>
                  <a:pt x="1076" y="1494"/>
                  <a:pt x="1076" y="1494"/>
                  <a:pt x="1076" y="1494"/>
                </a:cubicBezTo>
                <a:cubicBezTo>
                  <a:pt x="1076" y="1494"/>
                  <a:pt x="1076" y="1493"/>
                  <a:pt x="1076" y="1493"/>
                </a:cubicBezTo>
                <a:cubicBezTo>
                  <a:pt x="1076" y="1492"/>
                  <a:pt x="1076" y="1491"/>
                  <a:pt x="1077" y="1490"/>
                </a:cubicBezTo>
                <a:cubicBezTo>
                  <a:pt x="1077" y="1490"/>
                  <a:pt x="1077" y="1490"/>
                  <a:pt x="1077" y="1490"/>
                </a:cubicBezTo>
                <a:cubicBezTo>
                  <a:pt x="1077" y="1489"/>
                  <a:pt x="1077" y="1489"/>
                  <a:pt x="1077" y="1489"/>
                </a:cubicBezTo>
                <a:cubicBezTo>
                  <a:pt x="1077" y="1488"/>
                  <a:pt x="1077" y="1487"/>
                  <a:pt x="1077" y="1486"/>
                </a:cubicBezTo>
                <a:cubicBezTo>
                  <a:pt x="1078" y="1486"/>
                  <a:pt x="1078" y="1486"/>
                  <a:pt x="1078" y="1485"/>
                </a:cubicBezTo>
                <a:cubicBezTo>
                  <a:pt x="1078" y="1485"/>
                  <a:pt x="1078" y="1484"/>
                  <a:pt x="1078" y="1484"/>
                </a:cubicBezTo>
                <a:cubicBezTo>
                  <a:pt x="1078" y="1484"/>
                  <a:pt x="1077" y="1483"/>
                  <a:pt x="1077" y="1483"/>
                </a:cubicBezTo>
                <a:cubicBezTo>
                  <a:pt x="1077" y="1482"/>
                  <a:pt x="1076" y="1481"/>
                  <a:pt x="1077" y="1480"/>
                </a:cubicBezTo>
                <a:cubicBezTo>
                  <a:pt x="1077" y="1479"/>
                  <a:pt x="1078" y="1479"/>
                  <a:pt x="1078" y="1479"/>
                </a:cubicBezTo>
                <a:cubicBezTo>
                  <a:pt x="1078" y="1478"/>
                  <a:pt x="1077" y="1478"/>
                  <a:pt x="1077" y="1478"/>
                </a:cubicBezTo>
                <a:cubicBezTo>
                  <a:pt x="1077" y="1477"/>
                  <a:pt x="1077" y="1477"/>
                  <a:pt x="1077" y="1476"/>
                </a:cubicBezTo>
                <a:cubicBezTo>
                  <a:pt x="1077" y="1476"/>
                  <a:pt x="1077" y="1475"/>
                  <a:pt x="1077" y="1475"/>
                </a:cubicBezTo>
                <a:cubicBezTo>
                  <a:pt x="1077" y="1475"/>
                  <a:pt x="1077" y="1474"/>
                  <a:pt x="1077" y="1474"/>
                </a:cubicBezTo>
                <a:cubicBezTo>
                  <a:pt x="1077" y="1474"/>
                  <a:pt x="1077" y="1474"/>
                  <a:pt x="1077" y="1474"/>
                </a:cubicBezTo>
                <a:cubicBezTo>
                  <a:pt x="1077" y="1473"/>
                  <a:pt x="1077" y="1473"/>
                  <a:pt x="1077" y="1473"/>
                </a:cubicBezTo>
                <a:cubicBezTo>
                  <a:pt x="1077" y="1473"/>
                  <a:pt x="1077" y="1473"/>
                  <a:pt x="1077" y="1473"/>
                </a:cubicBezTo>
                <a:cubicBezTo>
                  <a:pt x="1076" y="1472"/>
                  <a:pt x="1076" y="1472"/>
                  <a:pt x="1076" y="1471"/>
                </a:cubicBezTo>
                <a:cubicBezTo>
                  <a:pt x="1076" y="1470"/>
                  <a:pt x="1076" y="1470"/>
                  <a:pt x="1076" y="1470"/>
                </a:cubicBezTo>
                <a:cubicBezTo>
                  <a:pt x="1076" y="1470"/>
                  <a:pt x="1076" y="1469"/>
                  <a:pt x="1077" y="1468"/>
                </a:cubicBezTo>
                <a:cubicBezTo>
                  <a:pt x="1077" y="1467"/>
                  <a:pt x="1077" y="1466"/>
                  <a:pt x="1077" y="1465"/>
                </a:cubicBezTo>
                <a:cubicBezTo>
                  <a:pt x="1077" y="1464"/>
                  <a:pt x="1077" y="1464"/>
                  <a:pt x="1077" y="1464"/>
                </a:cubicBezTo>
                <a:cubicBezTo>
                  <a:pt x="1077" y="1464"/>
                  <a:pt x="1077" y="1463"/>
                  <a:pt x="1076" y="1463"/>
                </a:cubicBezTo>
                <a:cubicBezTo>
                  <a:pt x="1076" y="1463"/>
                  <a:pt x="1076" y="1462"/>
                  <a:pt x="1076" y="1462"/>
                </a:cubicBezTo>
                <a:cubicBezTo>
                  <a:pt x="1076" y="1462"/>
                  <a:pt x="1076" y="1461"/>
                  <a:pt x="1076" y="1461"/>
                </a:cubicBezTo>
                <a:cubicBezTo>
                  <a:pt x="1075" y="1461"/>
                  <a:pt x="1075" y="1460"/>
                  <a:pt x="1075" y="1460"/>
                </a:cubicBezTo>
                <a:cubicBezTo>
                  <a:pt x="1075" y="1460"/>
                  <a:pt x="1075" y="1459"/>
                  <a:pt x="1075" y="1459"/>
                </a:cubicBezTo>
                <a:cubicBezTo>
                  <a:pt x="1075" y="1456"/>
                  <a:pt x="1075" y="1456"/>
                  <a:pt x="1075" y="1456"/>
                </a:cubicBezTo>
                <a:cubicBezTo>
                  <a:pt x="1075" y="1456"/>
                  <a:pt x="1075" y="1456"/>
                  <a:pt x="1075" y="1455"/>
                </a:cubicBezTo>
                <a:cubicBezTo>
                  <a:pt x="1075" y="1455"/>
                  <a:pt x="1075" y="1455"/>
                  <a:pt x="1075" y="1454"/>
                </a:cubicBezTo>
                <a:cubicBezTo>
                  <a:pt x="1074" y="1454"/>
                  <a:pt x="1074" y="1454"/>
                  <a:pt x="1074" y="1454"/>
                </a:cubicBezTo>
                <a:cubicBezTo>
                  <a:pt x="1074" y="1453"/>
                  <a:pt x="1074" y="1451"/>
                  <a:pt x="1074" y="1450"/>
                </a:cubicBezTo>
                <a:cubicBezTo>
                  <a:pt x="1074" y="1450"/>
                  <a:pt x="1074" y="1450"/>
                  <a:pt x="1074" y="1450"/>
                </a:cubicBezTo>
                <a:cubicBezTo>
                  <a:pt x="1074" y="1450"/>
                  <a:pt x="1074" y="1451"/>
                  <a:pt x="1074" y="1451"/>
                </a:cubicBezTo>
                <a:cubicBezTo>
                  <a:pt x="1073" y="1451"/>
                  <a:pt x="1072" y="1450"/>
                  <a:pt x="1072" y="1448"/>
                </a:cubicBezTo>
                <a:cubicBezTo>
                  <a:pt x="1072" y="1448"/>
                  <a:pt x="1072" y="1447"/>
                  <a:pt x="1072" y="1447"/>
                </a:cubicBezTo>
                <a:cubicBezTo>
                  <a:pt x="1072" y="1446"/>
                  <a:pt x="1071" y="1445"/>
                  <a:pt x="1072" y="1444"/>
                </a:cubicBezTo>
                <a:cubicBezTo>
                  <a:pt x="1073" y="1444"/>
                  <a:pt x="1073" y="1444"/>
                  <a:pt x="1074" y="1443"/>
                </a:cubicBezTo>
                <a:cubicBezTo>
                  <a:pt x="1074" y="1443"/>
                  <a:pt x="1074" y="1443"/>
                  <a:pt x="1074" y="1443"/>
                </a:cubicBezTo>
                <a:cubicBezTo>
                  <a:pt x="1075" y="1443"/>
                  <a:pt x="1075" y="1442"/>
                  <a:pt x="1074" y="1441"/>
                </a:cubicBezTo>
                <a:cubicBezTo>
                  <a:pt x="1074" y="1441"/>
                  <a:pt x="1074" y="1440"/>
                  <a:pt x="1074" y="1440"/>
                </a:cubicBezTo>
                <a:cubicBezTo>
                  <a:pt x="1074" y="1440"/>
                  <a:pt x="1074" y="1439"/>
                  <a:pt x="1074" y="1439"/>
                </a:cubicBezTo>
                <a:cubicBezTo>
                  <a:pt x="1074" y="1438"/>
                  <a:pt x="1074" y="1438"/>
                  <a:pt x="1074" y="1437"/>
                </a:cubicBezTo>
                <a:cubicBezTo>
                  <a:pt x="1074" y="1436"/>
                  <a:pt x="1074" y="1435"/>
                  <a:pt x="1074" y="1435"/>
                </a:cubicBezTo>
                <a:cubicBezTo>
                  <a:pt x="1074" y="1435"/>
                  <a:pt x="1075" y="1435"/>
                  <a:pt x="1075" y="1435"/>
                </a:cubicBezTo>
                <a:cubicBezTo>
                  <a:pt x="1075" y="1434"/>
                  <a:pt x="1075" y="1433"/>
                  <a:pt x="1074" y="1433"/>
                </a:cubicBezTo>
                <a:cubicBezTo>
                  <a:pt x="1074" y="1432"/>
                  <a:pt x="1073" y="1431"/>
                  <a:pt x="1073" y="1430"/>
                </a:cubicBezTo>
                <a:cubicBezTo>
                  <a:pt x="1073" y="1429"/>
                  <a:pt x="1072" y="1428"/>
                  <a:pt x="1072" y="1428"/>
                </a:cubicBezTo>
                <a:cubicBezTo>
                  <a:pt x="1072" y="1427"/>
                  <a:pt x="1071" y="1427"/>
                  <a:pt x="1071" y="1426"/>
                </a:cubicBezTo>
                <a:cubicBezTo>
                  <a:pt x="1071" y="1426"/>
                  <a:pt x="1071" y="1426"/>
                  <a:pt x="1071" y="1425"/>
                </a:cubicBezTo>
                <a:cubicBezTo>
                  <a:pt x="1071" y="1425"/>
                  <a:pt x="1071" y="1425"/>
                  <a:pt x="1071" y="1425"/>
                </a:cubicBezTo>
                <a:cubicBezTo>
                  <a:pt x="1070" y="1425"/>
                  <a:pt x="1070" y="1424"/>
                  <a:pt x="1070" y="1424"/>
                </a:cubicBezTo>
                <a:cubicBezTo>
                  <a:pt x="1070" y="1424"/>
                  <a:pt x="1070" y="1424"/>
                  <a:pt x="1070" y="1423"/>
                </a:cubicBezTo>
                <a:cubicBezTo>
                  <a:pt x="1069" y="1422"/>
                  <a:pt x="1070" y="1421"/>
                  <a:pt x="1070" y="1420"/>
                </a:cubicBezTo>
                <a:cubicBezTo>
                  <a:pt x="1071" y="1420"/>
                  <a:pt x="1071" y="1420"/>
                  <a:pt x="1071" y="1420"/>
                </a:cubicBezTo>
                <a:cubicBezTo>
                  <a:pt x="1071" y="1419"/>
                  <a:pt x="1071" y="1419"/>
                  <a:pt x="1071" y="1418"/>
                </a:cubicBezTo>
                <a:cubicBezTo>
                  <a:pt x="1071" y="1418"/>
                  <a:pt x="1071" y="1418"/>
                  <a:pt x="1071" y="1418"/>
                </a:cubicBezTo>
                <a:cubicBezTo>
                  <a:pt x="1071" y="1417"/>
                  <a:pt x="1071" y="1417"/>
                  <a:pt x="1071" y="1416"/>
                </a:cubicBezTo>
                <a:cubicBezTo>
                  <a:pt x="1071" y="1415"/>
                  <a:pt x="1071" y="1415"/>
                  <a:pt x="1070" y="1414"/>
                </a:cubicBezTo>
                <a:cubicBezTo>
                  <a:pt x="1070" y="1413"/>
                  <a:pt x="1069" y="1412"/>
                  <a:pt x="1069" y="1411"/>
                </a:cubicBezTo>
                <a:cubicBezTo>
                  <a:pt x="1069" y="1411"/>
                  <a:pt x="1069" y="1411"/>
                  <a:pt x="1069" y="1411"/>
                </a:cubicBezTo>
                <a:cubicBezTo>
                  <a:pt x="1069" y="1410"/>
                  <a:pt x="1069" y="1410"/>
                  <a:pt x="1069" y="1410"/>
                </a:cubicBezTo>
                <a:cubicBezTo>
                  <a:pt x="1068" y="1410"/>
                  <a:pt x="1068" y="1409"/>
                  <a:pt x="1068" y="1409"/>
                </a:cubicBezTo>
                <a:cubicBezTo>
                  <a:pt x="1068" y="1408"/>
                  <a:pt x="1068" y="1408"/>
                  <a:pt x="1068" y="1407"/>
                </a:cubicBezTo>
                <a:cubicBezTo>
                  <a:pt x="1067" y="1406"/>
                  <a:pt x="1067" y="1405"/>
                  <a:pt x="1067" y="1404"/>
                </a:cubicBezTo>
                <a:cubicBezTo>
                  <a:pt x="1067" y="1404"/>
                  <a:pt x="1067" y="1404"/>
                  <a:pt x="1067" y="1404"/>
                </a:cubicBezTo>
                <a:cubicBezTo>
                  <a:pt x="1067" y="1404"/>
                  <a:pt x="1067" y="1404"/>
                  <a:pt x="1067" y="1404"/>
                </a:cubicBezTo>
                <a:cubicBezTo>
                  <a:pt x="1066" y="1404"/>
                  <a:pt x="1065" y="1404"/>
                  <a:pt x="1064" y="1403"/>
                </a:cubicBezTo>
                <a:cubicBezTo>
                  <a:pt x="1064" y="1403"/>
                  <a:pt x="1064" y="1403"/>
                  <a:pt x="1064" y="1403"/>
                </a:cubicBezTo>
                <a:cubicBezTo>
                  <a:pt x="1064" y="1403"/>
                  <a:pt x="1063" y="1403"/>
                  <a:pt x="1063" y="1403"/>
                </a:cubicBezTo>
                <a:cubicBezTo>
                  <a:pt x="1063" y="1402"/>
                  <a:pt x="1063" y="1402"/>
                  <a:pt x="1062" y="1402"/>
                </a:cubicBezTo>
                <a:cubicBezTo>
                  <a:pt x="1062" y="1402"/>
                  <a:pt x="1062" y="1402"/>
                  <a:pt x="1061" y="1402"/>
                </a:cubicBezTo>
                <a:cubicBezTo>
                  <a:pt x="1060" y="1401"/>
                  <a:pt x="1060" y="1401"/>
                  <a:pt x="1060" y="1400"/>
                </a:cubicBezTo>
                <a:cubicBezTo>
                  <a:pt x="1059" y="1400"/>
                  <a:pt x="1059" y="1400"/>
                  <a:pt x="1059" y="1400"/>
                </a:cubicBezTo>
                <a:cubicBezTo>
                  <a:pt x="1059" y="1400"/>
                  <a:pt x="1059" y="1399"/>
                  <a:pt x="1059" y="1399"/>
                </a:cubicBezTo>
                <a:cubicBezTo>
                  <a:pt x="1058" y="1399"/>
                  <a:pt x="1058" y="1399"/>
                  <a:pt x="1057" y="1399"/>
                </a:cubicBezTo>
                <a:cubicBezTo>
                  <a:pt x="1057" y="1399"/>
                  <a:pt x="1057" y="1399"/>
                  <a:pt x="1057" y="1399"/>
                </a:cubicBezTo>
                <a:cubicBezTo>
                  <a:pt x="1056" y="1399"/>
                  <a:pt x="1056" y="1399"/>
                  <a:pt x="1056" y="1398"/>
                </a:cubicBezTo>
                <a:cubicBezTo>
                  <a:pt x="1055" y="1398"/>
                  <a:pt x="1055" y="1397"/>
                  <a:pt x="1055" y="1397"/>
                </a:cubicBezTo>
                <a:cubicBezTo>
                  <a:pt x="1055" y="1397"/>
                  <a:pt x="1055" y="1396"/>
                  <a:pt x="1055" y="1396"/>
                </a:cubicBezTo>
                <a:cubicBezTo>
                  <a:pt x="1054" y="1396"/>
                  <a:pt x="1054" y="1396"/>
                  <a:pt x="1054" y="1395"/>
                </a:cubicBezTo>
                <a:cubicBezTo>
                  <a:pt x="1053" y="1395"/>
                  <a:pt x="1053" y="1395"/>
                  <a:pt x="1052" y="1394"/>
                </a:cubicBezTo>
                <a:cubicBezTo>
                  <a:pt x="1052" y="1394"/>
                  <a:pt x="1051" y="1394"/>
                  <a:pt x="1051" y="1393"/>
                </a:cubicBezTo>
                <a:cubicBezTo>
                  <a:pt x="1050" y="1393"/>
                  <a:pt x="1050" y="1393"/>
                  <a:pt x="1050" y="1393"/>
                </a:cubicBezTo>
                <a:cubicBezTo>
                  <a:pt x="1050" y="1393"/>
                  <a:pt x="1049" y="1392"/>
                  <a:pt x="1049" y="1392"/>
                </a:cubicBezTo>
                <a:cubicBezTo>
                  <a:pt x="1048" y="1392"/>
                  <a:pt x="1048" y="1392"/>
                  <a:pt x="1048" y="1392"/>
                </a:cubicBezTo>
                <a:cubicBezTo>
                  <a:pt x="1048" y="1392"/>
                  <a:pt x="1046" y="1392"/>
                  <a:pt x="1046" y="1390"/>
                </a:cubicBezTo>
                <a:cubicBezTo>
                  <a:pt x="1046" y="1390"/>
                  <a:pt x="1046" y="1390"/>
                  <a:pt x="1046" y="1390"/>
                </a:cubicBezTo>
                <a:cubicBezTo>
                  <a:pt x="1045" y="1390"/>
                  <a:pt x="1045" y="1390"/>
                  <a:pt x="1045" y="1390"/>
                </a:cubicBezTo>
                <a:cubicBezTo>
                  <a:pt x="1045" y="1390"/>
                  <a:pt x="1045" y="1390"/>
                  <a:pt x="1045" y="1390"/>
                </a:cubicBezTo>
                <a:cubicBezTo>
                  <a:pt x="1044" y="1390"/>
                  <a:pt x="1044" y="1390"/>
                  <a:pt x="1043" y="1389"/>
                </a:cubicBezTo>
                <a:cubicBezTo>
                  <a:pt x="1043" y="1389"/>
                  <a:pt x="1042" y="1389"/>
                  <a:pt x="1042" y="1389"/>
                </a:cubicBezTo>
                <a:cubicBezTo>
                  <a:pt x="1041" y="1389"/>
                  <a:pt x="1040" y="1389"/>
                  <a:pt x="1040" y="1389"/>
                </a:cubicBezTo>
                <a:cubicBezTo>
                  <a:pt x="1039" y="1389"/>
                  <a:pt x="1038" y="1388"/>
                  <a:pt x="1037" y="1388"/>
                </a:cubicBezTo>
                <a:cubicBezTo>
                  <a:pt x="1037" y="1388"/>
                  <a:pt x="1036" y="1388"/>
                  <a:pt x="1036" y="1388"/>
                </a:cubicBezTo>
                <a:cubicBezTo>
                  <a:pt x="1035" y="1388"/>
                  <a:pt x="1035" y="1388"/>
                  <a:pt x="1035" y="1388"/>
                </a:cubicBezTo>
                <a:cubicBezTo>
                  <a:pt x="1034" y="1388"/>
                  <a:pt x="1033" y="1387"/>
                  <a:pt x="1033" y="1387"/>
                </a:cubicBezTo>
                <a:cubicBezTo>
                  <a:pt x="1033" y="1387"/>
                  <a:pt x="1033" y="1387"/>
                  <a:pt x="1033" y="1387"/>
                </a:cubicBezTo>
                <a:cubicBezTo>
                  <a:pt x="1033" y="1387"/>
                  <a:pt x="1033" y="1387"/>
                  <a:pt x="1033" y="1387"/>
                </a:cubicBezTo>
                <a:cubicBezTo>
                  <a:pt x="1032" y="1387"/>
                  <a:pt x="1031" y="1387"/>
                  <a:pt x="1030" y="1386"/>
                </a:cubicBezTo>
                <a:cubicBezTo>
                  <a:pt x="1030" y="1385"/>
                  <a:pt x="1029" y="1384"/>
                  <a:pt x="1028" y="1383"/>
                </a:cubicBezTo>
                <a:cubicBezTo>
                  <a:pt x="1027" y="1383"/>
                  <a:pt x="1026" y="1382"/>
                  <a:pt x="1025" y="1382"/>
                </a:cubicBezTo>
                <a:cubicBezTo>
                  <a:pt x="1024" y="1382"/>
                  <a:pt x="1024" y="1381"/>
                  <a:pt x="1024" y="1380"/>
                </a:cubicBezTo>
                <a:cubicBezTo>
                  <a:pt x="1024" y="1380"/>
                  <a:pt x="1024" y="1381"/>
                  <a:pt x="1024" y="1381"/>
                </a:cubicBezTo>
                <a:cubicBezTo>
                  <a:pt x="1023" y="1381"/>
                  <a:pt x="1021" y="1381"/>
                  <a:pt x="1020" y="1381"/>
                </a:cubicBezTo>
                <a:cubicBezTo>
                  <a:pt x="1019" y="1381"/>
                  <a:pt x="1018" y="1380"/>
                  <a:pt x="1018" y="1379"/>
                </a:cubicBezTo>
                <a:cubicBezTo>
                  <a:pt x="1018" y="1379"/>
                  <a:pt x="1018" y="1378"/>
                  <a:pt x="1018" y="1378"/>
                </a:cubicBezTo>
                <a:cubicBezTo>
                  <a:pt x="1018" y="1378"/>
                  <a:pt x="1018" y="1378"/>
                  <a:pt x="1018" y="1378"/>
                </a:cubicBezTo>
                <a:cubicBezTo>
                  <a:pt x="1017" y="1378"/>
                  <a:pt x="1017" y="1378"/>
                  <a:pt x="1017" y="1378"/>
                </a:cubicBezTo>
                <a:cubicBezTo>
                  <a:pt x="1017" y="1378"/>
                  <a:pt x="1017" y="1378"/>
                  <a:pt x="1017" y="1378"/>
                </a:cubicBezTo>
                <a:cubicBezTo>
                  <a:pt x="1016" y="1378"/>
                  <a:pt x="1015" y="1378"/>
                  <a:pt x="1015" y="1377"/>
                </a:cubicBezTo>
                <a:cubicBezTo>
                  <a:pt x="1014" y="1376"/>
                  <a:pt x="1014" y="1376"/>
                  <a:pt x="1013" y="1375"/>
                </a:cubicBezTo>
                <a:cubicBezTo>
                  <a:pt x="1013" y="1375"/>
                  <a:pt x="1013" y="1375"/>
                  <a:pt x="1012" y="1375"/>
                </a:cubicBezTo>
                <a:cubicBezTo>
                  <a:pt x="1012" y="1375"/>
                  <a:pt x="1011" y="1374"/>
                  <a:pt x="1011" y="1374"/>
                </a:cubicBezTo>
                <a:cubicBezTo>
                  <a:pt x="1011" y="1374"/>
                  <a:pt x="1011" y="1374"/>
                  <a:pt x="1011" y="1374"/>
                </a:cubicBezTo>
                <a:cubicBezTo>
                  <a:pt x="1010" y="1374"/>
                  <a:pt x="1010" y="1373"/>
                  <a:pt x="1010" y="1373"/>
                </a:cubicBezTo>
                <a:cubicBezTo>
                  <a:pt x="1010" y="1373"/>
                  <a:pt x="1010" y="1373"/>
                  <a:pt x="1010" y="1373"/>
                </a:cubicBezTo>
                <a:cubicBezTo>
                  <a:pt x="1009" y="1373"/>
                  <a:pt x="1009" y="1373"/>
                  <a:pt x="1009" y="1373"/>
                </a:cubicBezTo>
                <a:cubicBezTo>
                  <a:pt x="1009" y="1372"/>
                  <a:pt x="1008" y="1372"/>
                  <a:pt x="1008" y="1371"/>
                </a:cubicBezTo>
                <a:cubicBezTo>
                  <a:pt x="1008" y="1371"/>
                  <a:pt x="1008" y="1371"/>
                  <a:pt x="1008" y="1370"/>
                </a:cubicBezTo>
                <a:cubicBezTo>
                  <a:pt x="1007" y="1370"/>
                  <a:pt x="1007" y="1370"/>
                  <a:pt x="1007" y="1370"/>
                </a:cubicBezTo>
                <a:cubicBezTo>
                  <a:pt x="1007" y="1370"/>
                  <a:pt x="1007" y="1370"/>
                  <a:pt x="1007" y="1370"/>
                </a:cubicBezTo>
                <a:cubicBezTo>
                  <a:pt x="1006" y="1370"/>
                  <a:pt x="1006" y="1370"/>
                  <a:pt x="1005" y="1369"/>
                </a:cubicBezTo>
                <a:cubicBezTo>
                  <a:pt x="1004" y="1369"/>
                  <a:pt x="1004" y="1366"/>
                  <a:pt x="1005" y="1365"/>
                </a:cubicBezTo>
                <a:cubicBezTo>
                  <a:pt x="1005" y="1365"/>
                  <a:pt x="1005" y="1365"/>
                  <a:pt x="1006" y="1365"/>
                </a:cubicBezTo>
                <a:cubicBezTo>
                  <a:pt x="1006" y="1365"/>
                  <a:pt x="1006" y="1365"/>
                  <a:pt x="1006" y="1364"/>
                </a:cubicBezTo>
                <a:cubicBezTo>
                  <a:pt x="1006" y="1364"/>
                  <a:pt x="1005" y="1363"/>
                  <a:pt x="1004" y="1362"/>
                </a:cubicBezTo>
                <a:cubicBezTo>
                  <a:pt x="1004" y="1362"/>
                  <a:pt x="1004" y="1362"/>
                  <a:pt x="1004" y="1362"/>
                </a:cubicBezTo>
                <a:cubicBezTo>
                  <a:pt x="1003" y="1362"/>
                  <a:pt x="1003" y="1361"/>
                  <a:pt x="1002" y="1361"/>
                </a:cubicBezTo>
                <a:cubicBezTo>
                  <a:pt x="1002" y="1360"/>
                  <a:pt x="1002" y="1360"/>
                  <a:pt x="1002" y="1360"/>
                </a:cubicBezTo>
                <a:cubicBezTo>
                  <a:pt x="1002" y="1359"/>
                  <a:pt x="1002" y="1359"/>
                  <a:pt x="1001" y="1359"/>
                </a:cubicBezTo>
                <a:cubicBezTo>
                  <a:pt x="1001" y="1358"/>
                  <a:pt x="1001" y="1358"/>
                  <a:pt x="1001" y="1358"/>
                </a:cubicBezTo>
                <a:cubicBezTo>
                  <a:pt x="1000" y="1357"/>
                  <a:pt x="1000" y="1357"/>
                  <a:pt x="1000" y="1357"/>
                </a:cubicBezTo>
                <a:cubicBezTo>
                  <a:pt x="1000" y="1357"/>
                  <a:pt x="1000" y="1356"/>
                  <a:pt x="999" y="1356"/>
                </a:cubicBezTo>
                <a:cubicBezTo>
                  <a:pt x="999" y="1356"/>
                  <a:pt x="999" y="1355"/>
                  <a:pt x="999" y="1355"/>
                </a:cubicBezTo>
                <a:cubicBezTo>
                  <a:pt x="998" y="1355"/>
                  <a:pt x="998" y="1354"/>
                  <a:pt x="998" y="1354"/>
                </a:cubicBezTo>
                <a:cubicBezTo>
                  <a:pt x="998" y="1353"/>
                  <a:pt x="998" y="1353"/>
                  <a:pt x="998" y="1353"/>
                </a:cubicBezTo>
                <a:cubicBezTo>
                  <a:pt x="997" y="1353"/>
                  <a:pt x="997" y="1353"/>
                  <a:pt x="996" y="1353"/>
                </a:cubicBezTo>
                <a:cubicBezTo>
                  <a:pt x="995" y="1353"/>
                  <a:pt x="994" y="1352"/>
                  <a:pt x="994" y="1351"/>
                </a:cubicBezTo>
                <a:cubicBezTo>
                  <a:pt x="994" y="1349"/>
                  <a:pt x="993" y="1348"/>
                  <a:pt x="991" y="1347"/>
                </a:cubicBezTo>
                <a:cubicBezTo>
                  <a:pt x="991" y="1347"/>
                  <a:pt x="991" y="1347"/>
                  <a:pt x="991" y="1347"/>
                </a:cubicBezTo>
                <a:cubicBezTo>
                  <a:pt x="991" y="1346"/>
                  <a:pt x="990" y="1346"/>
                  <a:pt x="990" y="1346"/>
                </a:cubicBezTo>
                <a:cubicBezTo>
                  <a:pt x="989" y="1346"/>
                  <a:pt x="988" y="1345"/>
                  <a:pt x="988" y="1345"/>
                </a:cubicBezTo>
                <a:cubicBezTo>
                  <a:pt x="987" y="1344"/>
                  <a:pt x="987" y="1343"/>
                  <a:pt x="987" y="1342"/>
                </a:cubicBezTo>
                <a:cubicBezTo>
                  <a:pt x="987" y="1341"/>
                  <a:pt x="987" y="1341"/>
                  <a:pt x="987" y="1341"/>
                </a:cubicBezTo>
                <a:cubicBezTo>
                  <a:pt x="987" y="1341"/>
                  <a:pt x="987" y="1341"/>
                  <a:pt x="987" y="1341"/>
                </a:cubicBezTo>
                <a:cubicBezTo>
                  <a:pt x="986" y="1341"/>
                  <a:pt x="986" y="1341"/>
                  <a:pt x="985" y="1341"/>
                </a:cubicBezTo>
                <a:cubicBezTo>
                  <a:pt x="985" y="1340"/>
                  <a:pt x="984" y="1340"/>
                  <a:pt x="984" y="1339"/>
                </a:cubicBezTo>
                <a:cubicBezTo>
                  <a:pt x="984" y="1339"/>
                  <a:pt x="983" y="1338"/>
                  <a:pt x="983" y="1338"/>
                </a:cubicBezTo>
                <a:cubicBezTo>
                  <a:pt x="983" y="1338"/>
                  <a:pt x="983" y="1337"/>
                  <a:pt x="983" y="1337"/>
                </a:cubicBezTo>
                <a:cubicBezTo>
                  <a:pt x="983" y="1337"/>
                  <a:pt x="983" y="1337"/>
                  <a:pt x="982" y="1336"/>
                </a:cubicBezTo>
                <a:cubicBezTo>
                  <a:pt x="982" y="1336"/>
                  <a:pt x="982" y="1336"/>
                  <a:pt x="982" y="1335"/>
                </a:cubicBezTo>
                <a:cubicBezTo>
                  <a:pt x="981" y="1335"/>
                  <a:pt x="981" y="1334"/>
                  <a:pt x="981" y="1334"/>
                </a:cubicBezTo>
                <a:cubicBezTo>
                  <a:pt x="981" y="1333"/>
                  <a:pt x="981" y="1333"/>
                  <a:pt x="981" y="1333"/>
                </a:cubicBezTo>
                <a:cubicBezTo>
                  <a:pt x="981" y="1333"/>
                  <a:pt x="981" y="1332"/>
                  <a:pt x="981" y="1332"/>
                </a:cubicBezTo>
                <a:cubicBezTo>
                  <a:pt x="981" y="1332"/>
                  <a:pt x="980" y="1331"/>
                  <a:pt x="980" y="1331"/>
                </a:cubicBezTo>
                <a:cubicBezTo>
                  <a:pt x="980" y="1330"/>
                  <a:pt x="979" y="1330"/>
                  <a:pt x="978" y="1329"/>
                </a:cubicBezTo>
                <a:cubicBezTo>
                  <a:pt x="978" y="1329"/>
                  <a:pt x="978" y="1329"/>
                  <a:pt x="977" y="1329"/>
                </a:cubicBezTo>
                <a:cubicBezTo>
                  <a:pt x="976" y="1328"/>
                  <a:pt x="976" y="1327"/>
                  <a:pt x="976" y="1326"/>
                </a:cubicBezTo>
                <a:cubicBezTo>
                  <a:pt x="976" y="1325"/>
                  <a:pt x="976" y="1325"/>
                  <a:pt x="976" y="1325"/>
                </a:cubicBezTo>
                <a:cubicBezTo>
                  <a:pt x="976" y="1324"/>
                  <a:pt x="976" y="1324"/>
                  <a:pt x="975" y="1324"/>
                </a:cubicBezTo>
                <a:cubicBezTo>
                  <a:pt x="975" y="1323"/>
                  <a:pt x="975" y="1323"/>
                  <a:pt x="974" y="1323"/>
                </a:cubicBezTo>
                <a:cubicBezTo>
                  <a:pt x="974" y="1322"/>
                  <a:pt x="973" y="1322"/>
                  <a:pt x="973" y="1321"/>
                </a:cubicBezTo>
                <a:cubicBezTo>
                  <a:pt x="973" y="1321"/>
                  <a:pt x="973" y="1321"/>
                  <a:pt x="973" y="1321"/>
                </a:cubicBezTo>
                <a:cubicBezTo>
                  <a:pt x="973" y="1321"/>
                  <a:pt x="973" y="1320"/>
                  <a:pt x="973" y="1320"/>
                </a:cubicBezTo>
                <a:cubicBezTo>
                  <a:pt x="973" y="1320"/>
                  <a:pt x="973" y="1319"/>
                  <a:pt x="972" y="1319"/>
                </a:cubicBezTo>
                <a:cubicBezTo>
                  <a:pt x="972" y="1319"/>
                  <a:pt x="972" y="1319"/>
                  <a:pt x="972" y="1319"/>
                </a:cubicBezTo>
                <a:cubicBezTo>
                  <a:pt x="972" y="1318"/>
                  <a:pt x="972" y="1318"/>
                  <a:pt x="972" y="1318"/>
                </a:cubicBezTo>
                <a:cubicBezTo>
                  <a:pt x="972" y="1318"/>
                  <a:pt x="971" y="1318"/>
                  <a:pt x="971" y="1318"/>
                </a:cubicBezTo>
                <a:cubicBezTo>
                  <a:pt x="971" y="1317"/>
                  <a:pt x="971" y="1317"/>
                  <a:pt x="971" y="1317"/>
                </a:cubicBezTo>
                <a:cubicBezTo>
                  <a:pt x="970" y="1317"/>
                  <a:pt x="970" y="1316"/>
                  <a:pt x="969" y="1316"/>
                </a:cubicBezTo>
                <a:cubicBezTo>
                  <a:pt x="969" y="1316"/>
                  <a:pt x="969" y="1316"/>
                  <a:pt x="968" y="1316"/>
                </a:cubicBezTo>
                <a:cubicBezTo>
                  <a:pt x="968" y="1316"/>
                  <a:pt x="966" y="1315"/>
                  <a:pt x="966" y="1314"/>
                </a:cubicBezTo>
                <a:cubicBezTo>
                  <a:pt x="965" y="1312"/>
                  <a:pt x="965" y="1311"/>
                  <a:pt x="964" y="1310"/>
                </a:cubicBezTo>
                <a:cubicBezTo>
                  <a:pt x="964" y="1310"/>
                  <a:pt x="963" y="1310"/>
                  <a:pt x="963" y="1309"/>
                </a:cubicBezTo>
                <a:cubicBezTo>
                  <a:pt x="963" y="1309"/>
                  <a:pt x="963" y="1308"/>
                  <a:pt x="963" y="1308"/>
                </a:cubicBezTo>
                <a:cubicBezTo>
                  <a:pt x="963" y="1308"/>
                  <a:pt x="962" y="1308"/>
                  <a:pt x="962" y="1308"/>
                </a:cubicBezTo>
                <a:cubicBezTo>
                  <a:pt x="962" y="1308"/>
                  <a:pt x="961" y="1308"/>
                  <a:pt x="960" y="1307"/>
                </a:cubicBezTo>
                <a:cubicBezTo>
                  <a:pt x="959" y="1307"/>
                  <a:pt x="959" y="1307"/>
                  <a:pt x="959" y="1306"/>
                </a:cubicBezTo>
                <a:cubicBezTo>
                  <a:pt x="958" y="1306"/>
                  <a:pt x="958" y="1306"/>
                  <a:pt x="958" y="1306"/>
                </a:cubicBezTo>
                <a:cubicBezTo>
                  <a:pt x="957" y="1306"/>
                  <a:pt x="957" y="1306"/>
                  <a:pt x="957" y="1306"/>
                </a:cubicBezTo>
                <a:cubicBezTo>
                  <a:pt x="955" y="1306"/>
                  <a:pt x="955" y="1306"/>
                  <a:pt x="955" y="1306"/>
                </a:cubicBezTo>
                <a:cubicBezTo>
                  <a:pt x="955" y="1306"/>
                  <a:pt x="955" y="1306"/>
                  <a:pt x="955" y="1306"/>
                </a:cubicBezTo>
                <a:cubicBezTo>
                  <a:pt x="954" y="1306"/>
                  <a:pt x="954" y="1306"/>
                  <a:pt x="954" y="1306"/>
                </a:cubicBezTo>
                <a:cubicBezTo>
                  <a:pt x="953" y="1305"/>
                  <a:pt x="952" y="1305"/>
                  <a:pt x="952" y="1305"/>
                </a:cubicBezTo>
                <a:cubicBezTo>
                  <a:pt x="952" y="1304"/>
                  <a:pt x="952" y="1304"/>
                  <a:pt x="952" y="1304"/>
                </a:cubicBezTo>
                <a:cubicBezTo>
                  <a:pt x="951" y="1304"/>
                  <a:pt x="951" y="1303"/>
                  <a:pt x="950" y="1303"/>
                </a:cubicBezTo>
                <a:cubicBezTo>
                  <a:pt x="950" y="1303"/>
                  <a:pt x="949" y="1303"/>
                  <a:pt x="949" y="1302"/>
                </a:cubicBezTo>
                <a:cubicBezTo>
                  <a:pt x="949" y="1302"/>
                  <a:pt x="949" y="1302"/>
                  <a:pt x="949" y="1302"/>
                </a:cubicBezTo>
                <a:cubicBezTo>
                  <a:pt x="948" y="1302"/>
                  <a:pt x="948" y="1302"/>
                  <a:pt x="948" y="1302"/>
                </a:cubicBezTo>
                <a:cubicBezTo>
                  <a:pt x="947" y="1301"/>
                  <a:pt x="947" y="1301"/>
                  <a:pt x="947" y="1300"/>
                </a:cubicBezTo>
                <a:cubicBezTo>
                  <a:pt x="947" y="1299"/>
                  <a:pt x="948" y="1299"/>
                  <a:pt x="948" y="1298"/>
                </a:cubicBezTo>
                <a:cubicBezTo>
                  <a:pt x="949" y="1298"/>
                  <a:pt x="949" y="1298"/>
                  <a:pt x="949" y="1298"/>
                </a:cubicBezTo>
                <a:cubicBezTo>
                  <a:pt x="949" y="1298"/>
                  <a:pt x="950" y="1298"/>
                  <a:pt x="950" y="1298"/>
                </a:cubicBezTo>
                <a:cubicBezTo>
                  <a:pt x="950" y="1297"/>
                  <a:pt x="950" y="1297"/>
                  <a:pt x="950" y="1297"/>
                </a:cubicBezTo>
                <a:cubicBezTo>
                  <a:pt x="949" y="1296"/>
                  <a:pt x="949" y="1295"/>
                  <a:pt x="948" y="1295"/>
                </a:cubicBezTo>
                <a:cubicBezTo>
                  <a:pt x="948" y="1295"/>
                  <a:pt x="946" y="1294"/>
                  <a:pt x="946" y="1293"/>
                </a:cubicBezTo>
                <a:cubicBezTo>
                  <a:pt x="947" y="1292"/>
                  <a:pt x="947" y="1292"/>
                  <a:pt x="947" y="1292"/>
                </a:cubicBezTo>
                <a:cubicBezTo>
                  <a:pt x="947" y="1291"/>
                  <a:pt x="947" y="1291"/>
                  <a:pt x="947" y="1291"/>
                </a:cubicBezTo>
                <a:cubicBezTo>
                  <a:pt x="948" y="1291"/>
                  <a:pt x="948" y="1291"/>
                  <a:pt x="947" y="1290"/>
                </a:cubicBezTo>
                <a:cubicBezTo>
                  <a:pt x="945" y="1290"/>
                  <a:pt x="945" y="1288"/>
                  <a:pt x="945" y="1287"/>
                </a:cubicBezTo>
                <a:cubicBezTo>
                  <a:pt x="945" y="1287"/>
                  <a:pt x="945" y="1287"/>
                  <a:pt x="945" y="1287"/>
                </a:cubicBezTo>
                <a:cubicBezTo>
                  <a:pt x="946" y="1286"/>
                  <a:pt x="946" y="1286"/>
                  <a:pt x="946" y="1286"/>
                </a:cubicBezTo>
                <a:cubicBezTo>
                  <a:pt x="946" y="1285"/>
                  <a:pt x="947" y="1284"/>
                  <a:pt x="947" y="1284"/>
                </a:cubicBezTo>
                <a:cubicBezTo>
                  <a:pt x="948" y="1282"/>
                  <a:pt x="949" y="1281"/>
                  <a:pt x="951" y="1280"/>
                </a:cubicBezTo>
                <a:cubicBezTo>
                  <a:pt x="952" y="1279"/>
                  <a:pt x="953" y="1279"/>
                  <a:pt x="954" y="1278"/>
                </a:cubicBezTo>
                <a:cubicBezTo>
                  <a:pt x="955" y="1278"/>
                  <a:pt x="956" y="1278"/>
                  <a:pt x="956" y="1277"/>
                </a:cubicBezTo>
                <a:cubicBezTo>
                  <a:pt x="956" y="1277"/>
                  <a:pt x="956" y="1277"/>
                  <a:pt x="956" y="1277"/>
                </a:cubicBezTo>
                <a:cubicBezTo>
                  <a:pt x="956" y="1277"/>
                  <a:pt x="956" y="1277"/>
                  <a:pt x="956" y="1277"/>
                </a:cubicBezTo>
                <a:cubicBezTo>
                  <a:pt x="957" y="1277"/>
                  <a:pt x="957" y="1277"/>
                  <a:pt x="957" y="1276"/>
                </a:cubicBezTo>
                <a:cubicBezTo>
                  <a:pt x="957" y="1276"/>
                  <a:pt x="958" y="1276"/>
                  <a:pt x="958" y="1276"/>
                </a:cubicBezTo>
                <a:cubicBezTo>
                  <a:pt x="959" y="1275"/>
                  <a:pt x="958" y="1274"/>
                  <a:pt x="958" y="1273"/>
                </a:cubicBezTo>
                <a:cubicBezTo>
                  <a:pt x="958" y="1272"/>
                  <a:pt x="958" y="1272"/>
                  <a:pt x="958" y="1271"/>
                </a:cubicBezTo>
                <a:cubicBezTo>
                  <a:pt x="958" y="1270"/>
                  <a:pt x="958" y="1270"/>
                  <a:pt x="958" y="1269"/>
                </a:cubicBezTo>
                <a:cubicBezTo>
                  <a:pt x="958" y="1269"/>
                  <a:pt x="958" y="1269"/>
                  <a:pt x="957" y="1269"/>
                </a:cubicBezTo>
                <a:cubicBezTo>
                  <a:pt x="957" y="1269"/>
                  <a:pt x="957" y="1269"/>
                  <a:pt x="957" y="1269"/>
                </a:cubicBezTo>
                <a:cubicBezTo>
                  <a:pt x="957" y="1269"/>
                  <a:pt x="957" y="1269"/>
                  <a:pt x="956" y="1269"/>
                </a:cubicBezTo>
                <a:cubicBezTo>
                  <a:pt x="956" y="1270"/>
                  <a:pt x="956" y="1270"/>
                  <a:pt x="956" y="1270"/>
                </a:cubicBezTo>
                <a:cubicBezTo>
                  <a:pt x="956" y="1270"/>
                  <a:pt x="956" y="1270"/>
                  <a:pt x="956" y="1270"/>
                </a:cubicBezTo>
                <a:cubicBezTo>
                  <a:pt x="956" y="1270"/>
                  <a:pt x="956" y="1271"/>
                  <a:pt x="956" y="1271"/>
                </a:cubicBezTo>
                <a:cubicBezTo>
                  <a:pt x="956" y="1271"/>
                  <a:pt x="956" y="1271"/>
                  <a:pt x="957" y="1271"/>
                </a:cubicBezTo>
                <a:cubicBezTo>
                  <a:pt x="957" y="1271"/>
                  <a:pt x="957" y="1271"/>
                  <a:pt x="957" y="1271"/>
                </a:cubicBezTo>
                <a:cubicBezTo>
                  <a:pt x="957" y="1271"/>
                  <a:pt x="958" y="1271"/>
                  <a:pt x="958" y="1272"/>
                </a:cubicBezTo>
                <a:cubicBezTo>
                  <a:pt x="958" y="1273"/>
                  <a:pt x="957" y="1274"/>
                  <a:pt x="957" y="1275"/>
                </a:cubicBezTo>
                <a:cubicBezTo>
                  <a:pt x="957" y="1276"/>
                  <a:pt x="957" y="1276"/>
                  <a:pt x="956" y="1276"/>
                </a:cubicBezTo>
                <a:cubicBezTo>
                  <a:pt x="956" y="1276"/>
                  <a:pt x="955" y="1277"/>
                  <a:pt x="955" y="1277"/>
                </a:cubicBezTo>
                <a:cubicBezTo>
                  <a:pt x="955" y="1277"/>
                  <a:pt x="954" y="1276"/>
                  <a:pt x="954" y="1276"/>
                </a:cubicBezTo>
                <a:cubicBezTo>
                  <a:pt x="953" y="1275"/>
                  <a:pt x="954" y="1274"/>
                  <a:pt x="954" y="1273"/>
                </a:cubicBezTo>
                <a:cubicBezTo>
                  <a:pt x="953" y="1273"/>
                  <a:pt x="952" y="1273"/>
                  <a:pt x="952" y="1272"/>
                </a:cubicBezTo>
                <a:cubicBezTo>
                  <a:pt x="951" y="1272"/>
                  <a:pt x="951" y="1272"/>
                  <a:pt x="951" y="1271"/>
                </a:cubicBezTo>
                <a:cubicBezTo>
                  <a:pt x="950" y="1271"/>
                  <a:pt x="950" y="1271"/>
                  <a:pt x="950" y="1270"/>
                </a:cubicBezTo>
                <a:cubicBezTo>
                  <a:pt x="950" y="1270"/>
                  <a:pt x="949" y="1270"/>
                  <a:pt x="949" y="1270"/>
                </a:cubicBezTo>
                <a:cubicBezTo>
                  <a:pt x="948" y="1270"/>
                  <a:pt x="946" y="1269"/>
                  <a:pt x="946" y="1268"/>
                </a:cubicBezTo>
                <a:cubicBezTo>
                  <a:pt x="946" y="1267"/>
                  <a:pt x="947" y="1266"/>
                  <a:pt x="947" y="1265"/>
                </a:cubicBezTo>
                <a:cubicBezTo>
                  <a:pt x="947" y="1265"/>
                  <a:pt x="947" y="1265"/>
                  <a:pt x="947" y="1265"/>
                </a:cubicBezTo>
                <a:cubicBezTo>
                  <a:pt x="947" y="1265"/>
                  <a:pt x="948" y="1265"/>
                  <a:pt x="948" y="1265"/>
                </a:cubicBezTo>
                <a:cubicBezTo>
                  <a:pt x="947" y="1264"/>
                  <a:pt x="947" y="1264"/>
                  <a:pt x="947" y="1264"/>
                </a:cubicBezTo>
                <a:cubicBezTo>
                  <a:pt x="947" y="1263"/>
                  <a:pt x="947" y="1263"/>
                  <a:pt x="948" y="1263"/>
                </a:cubicBezTo>
                <a:cubicBezTo>
                  <a:pt x="948" y="1262"/>
                  <a:pt x="948" y="1262"/>
                  <a:pt x="948" y="1262"/>
                </a:cubicBezTo>
                <a:cubicBezTo>
                  <a:pt x="948" y="1262"/>
                  <a:pt x="947" y="1262"/>
                  <a:pt x="947" y="1261"/>
                </a:cubicBezTo>
                <a:cubicBezTo>
                  <a:pt x="947" y="1261"/>
                  <a:pt x="947" y="1261"/>
                  <a:pt x="947" y="1261"/>
                </a:cubicBezTo>
                <a:cubicBezTo>
                  <a:pt x="947" y="1260"/>
                  <a:pt x="947" y="1260"/>
                  <a:pt x="946" y="1260"/>
                </a:cubicBezTo>
                <a:cubicBezTo>
                  <a:pt x="946" y="1260"/>
                  <a:pt x="946" y="1259"/>
                  <a:pt x="946" y="1259"/>
                </a:cubicBezTo>
                <a:cubicBezTo>
                  <a:pt x="946" y="1258"/>
                  <a:pt x="946" y="1257"/>
                  <a:pt x="947" y="1256"/>
                </a:cubicBezTo>
                <a:cubicBezTo>
                  <a:pt x="947" y="1256"/>
                  <a:pt x="947" y="1256"/>
                  <a:pt x="947" y="1256"/>
                </a:cubicBezTo>
                <a:cubicBezTo>
                  <a:pt x="948" y="1255"/>
                  <a:pt x="948" y="1255"/>
                  <a:pt x="949" y="1255"/>
                </a:cubicBezTo>
                <a:cubicBezTo>
                  <a:pt x="949" y="1255"/>
                  <a:pt x="949" y="1255"/>
                  <a:pt x="949" y="1255"/>
                </a:cubicBezTo>
                <a:cubicBezTo>
                  <a:pt x="949" y="1255"/>
                  <a:pt x="949" y="1255"/>
                  <a:pt x="949" y="1255"/>
                </a:cubicBezTo>
                <a:cubicBezTo>
                  <a:pt x="950" y="1255"/>
                  <a:pt x="950" y="1254"/>
                  <a:pt x="950" y="1254"/>
                </a:cubicBezTo>
                <a:cubicBezTo>
                  <a:pt x="950" y="1254"/>
                  <a:pt x="950" y="1254"/>
                  <a:pt x="950" y="1253"/>
                </a:cubicBezTo>
                <a:cubicBezTo>
                  <a:pt x="950" y="1253"/>
                  <a:pt x="949" y="1253"/>
                  <a:pt x="949" y="1252"/>
                </a:cubicBezTo>
                <a:cubicBezTo>
                  <a:pt x="949" y="1251"/>
                  <a:pt x="950" y="1250"/>
                  <a:pt x="950" y="1250"/>
                </a:cubicBezTo>
                <a:cubicBezTo>
                  <a:pt x="950" y="1250"/>
                  <a:pt x="951" y="1249"/>
                  <a:pt x="951" y="1249"/>
                </a:cubicBezTo>
                <a:cubicBezTo>
                  <a:pt x="951" y="1248"/>
                  <a:pt x="951" y="1248"/>
                  <a:pt x="952" y="1247"/>
                </a:cubicBezTo>
                <a:cubicBezTo>
                  <a:pt x="952" y="1247"/>
                  <a:pt x="952" y="1247"/>
                  <a:pt x="952" y="1247"/>
                </a:cubicBezTo>
                <a:cubicBezTo>
                  <a:pt x="952" y="1247"/>
                  <a:pt x="953" y="1246"/>
                  <a:pt x="953" y="1246"/>
                </a:cubicBezTo>
                <a:cubicBezTo>
                  <a:pt x="953" y="1246"/>
                  <a:pt x="953" y="1246"/>
                  <a:pt x="953" y="1246"/>
                </a:cubicBezTo>
                <a:cubicBezTo>
                  <a:pt x="953" y="1245"/>
                  <a:pt x="952" y="1245"/>
                  <a:pt x="952" y="1245"/>
                </a:cubicBezTo>
                <a:cubicBezTo>
                  <a:pt x="952" y="1245"/>
                  <a:pt x="952" y="1245"/>
                  <a:pt x="952" y="1245"/>
                </a:cubicBezTo>
                <a:cubicBezTo>
                  <a:pt x="951" y="1244"/>
                  <a:pt x="951" y="1243"/>
                  <a:pt x="951" y="1243"/>
                </a:cubicBezTo>
                <a:cubicBezTo>
                  <a:pt x="952" y="1243"/>
                  <a:pt x="952" y="1243"/>
                  <a:pt x="952" y="1243"/>
                </a:cubicBezTo>
                <a:cubicBezTo>
                  <a:pt x="951" y="1242"/>
                  <a:pt x="951" y="1242"/>
                  <a:pt x="951" y="1242"/>
                </a:cubicBezTo>
                <a:cubicBezTo>
                  <a:pt x="951" y="1242"/>
                  <a:pt x="950" y="1241"/>
                  <a:pt x="951" y="1241"/>
                </a:cubicBezTo>
                <a:cubicBezTo>
                  <a:pt x="951" y="1239"/>
                  <a:pt x="953" y="1238"/>
                  <a:pt x="954" y="1238"/>
                </a:cubicBezTo>
                <a:cubicBezTo>
                  <a:pt x="954" y="1238"/>
                  <a:pt x="954" y="1238"/>
                  <a:pt x="954" y="1238"/>
                </a:cubicBezTo>
                <a:cubicBezTo>
                  <a:pt x="955" y="1238"/>
                  <a:pt x="956" y="1238"/>
                  <a:pt x="956" y="1238"/>
                </a:cubicBezTo>
                <a:cubicBezTo>
                  <a:pt x="956" y="1238"/>
                  <a:pt x="956" y="1238"/>
                  <a:pt x="956" y="1238"/>
                </a:cubicBezTo>
                <a:cubicBezTo>
                  <a:pt x="957" y="1237"/>
                  <a:pt x="957" y="1237"/>
                  <a:pt x="958" y="1237"/>
                </a:cubicBezTo>
                <a:cubicBezTo>
                  <a:pt x="958" y="1237"/>
                  <a:pt x="958" y="1236"/>
                  <a:pt x="958" y="1236"/>
                </a:cubicBezTo>
                <a:cubicBezTo>
                  <a:pt x="959" y="1236"/>
                  <a:pt x="959" y="1235"/>
                  <a:pt x="960" y="1235"/>
                </a:cubicBezTo>
                <a:cubicBezTo>
                  <a:pt x="961" y="1235"/>
                  <a:pt x="962" y="1235"/>
                  <a:pt x="962" y="1234"/>
                </a:cubicBezTo>
                <a:cubicBezTo>
                  <a:pt x="962" y="1234"/>
                  <a:pt x="962" y="1234"/>
                  <a:pt x="962" y="1234"/>
                </a:cubicBezTo>
                <a:cubicBezTo>
                  <a:pt x="962" y="1234"/>
                  <a:pt x="962" y="1234"/>
                  <a:pt x="962" y="1234"/>
                </a:cubicBezTo>
                <a:cubicBezTo>
                  <a:pt x="962" y="1234"/>
                  <a:pt x="962" y="1234"/>
                  <a:pt x="962" y="1234"/>
                </a:cubicBezTo>
                <a:cubicBezTo>
                  <a:pt x="962" y="1233"/>
                  <a:pt x="962" y="1233"/>
                  <a:pt x="962" y="1233"/>
                </a:cubicBezTo>
                <a:cubicBezTo>
                  <a:pt x="962" y="1233"/>
                  <a:pt x="962" y="1233"/>
                  <a:pt x="962" y="1232"/>
                </a:cubicBezTo>
                <a:cubicBezTo>
                  <a:pt x="962" y="1232"/>
                  <a:pt x="962" y="1232"/>
                  <a:pt x="962" y="1232"/>
                </a:cubicBezTo>
                <a:cubicBezTo>
                  <a:pt x="962" y="1231"/>
                  <a:pt x="962" y="1231"/>
                  <a:pt x="962" y="1230"/>
                </a:cubicBezTo>
                <a:cubicBezTo>
                  <a:pt x="962" y="1230"/>
                  <a:pt x="962" y="1230"/>
                  <a:pt x="962" y="1229"/>
                </a:cubicBezTo>
                <a:cubicBezTo>
                  <a:pt x="962" y="1228"/>
                  <a:pt x="963" y="1227"/>
                  <a:pt x="964" y="1226"/>
                </a:cubicBezTo>
                <a:cubicBezTo>
                  <a:pt x="965" y="1225"/>
                  <a:pt x="966" y="1225"/>
                  <a:pt x="966" y="1224"/>
                </a:cubicBezTo>
                <a:cubicBezTo>
                  <a:pt x="966" y="1224"/>
                  <a:pt x="966" y="1224"/>
                  <a:pt x="967" y="1224"/>
                </a:cubicBezTo>
                <a:cubicBezTo>
                  <a:pt x="967" y="1224"/>
                  <a:pt x="967" y="1224"/>
                  <a:pt x="967" y="1223"/>
                </a:cubicBezTo>
                <a:cubicBezTo>
                  <a:pt x="968" y="1223"/>
                  <a:pt x="969" y="1222"/>
                  <a:pt x="970" y="1222"/>
                </a:cubicBezTo>
                <a:cubicBezTo>
                  <a:pt x="970" y="1222"/>
                  <a:pt x="971" y="1222"/>
                  <a:pt x="971" y="1222"/>
                </a:cubicBezTo>
                <a:cubicBezTo>
                  <a:pt x="972" y="1221"/>
                  <a:pt x="973" y="1221"/>
                  <a:pt x="973" y="1220"/>
                </a:cubicBezTo>
                <a:cubicBezTo>
                  <a:pt x="973" y="1220"/>
                  <a:pt x="974" y="1219"/>
                  <a:pt x="974" y="1219"/>
                </a:cubicBezTo>
                <a:cubicBezTo>
                  <a:pt x="974" y="1218"/>
                  <a:pt x="975" y="1217"/>
                  <a:pt x="975" y="1217"/>
                </a:cubicBezTo>
                <a:cubicBezTo>
                  <a:pt x="976" y="1216"/>
                  <a:pt x="976" y="1216"/>
                  <a:pt x="976" y="1216"/>
                </a:cubicBezTo>
                <a:cubicBezTo>
                  <a:pt x="976" y="1215"/>
                  <a:pt x="976" y="1215"/>
                  <a:pt x="977" y="1215"/>
                </a:cubicBezTo>
                <a:cubicBezTo>
                  <a:pt x="977" y="1214"/>
                  <a:pt x="977" y="1213"/>
                  <a:pt x="978" y="1212"/>
                </a:cubicBezTo>
                <a:cubicBezTo>
                  <a:pt x="978" y="1212"/>
                  <a:pt x="979" y="1211"/>
                  <a:pt x="979" y="1211"/>
                </a:cubicBezTo>
                <a:cubicBezTo>
                  <a:pt x="979" y="1211"/>
                  <a:pt x="978" y="1211"/>
                  <a:pt x="978" y="1211"/>
                </a:cubicBezTo>
                <a:cubicBezTo>
                  <a:pt x="978" y="1211"/>
                  <a:pt x="978" y="1211"/>
                  <a:pt x="977" y="1211"/>
                </a:cubicBezTo>
                <a:cubicBezTo>
                  <a:pt x="977" y="1210"/>
                  <a:pt x="977" y="1210"/>
                  <a:pt x="976" y="1210"/>
                </a:cubicBezTo>
                <a:cubicBezTo>
                  <a:pt x="976" y="1210"/>
                  <a:pt x="975" y="1210"/>
                  <a:pt x="975" y="1210"/>
                </a:cubicBezTo>
                <a:cubicBezTo>
                  <a:pt x="974" y="1209"/>
                  <a:pt x="974" y="1208"/>
                  <a:pt x="974" y="1207"/>
                </a:cubicBezTo>
                <a:cubicBezTo>
                  <a:pt x="974" y="1206"/>
                  <a:pt x="974" y="1205"/>
                  <a:pt x="975" y="1205"/>
                </a:cubicBezTo>
                <a:cubicBezTo>
                  <a:pt x="975" y="1204"/>
                  <a:pt x="975" y="1204"/>
                  <a:pt x="975" y="1203"/>
                </a:cubicBezTo>
                <a:cubicBezTo>
                  <a:pt x="975" y="1202"/>
                  <a:pt x="975" y="1200"/>
                  <a:pt x="975" y="1199"/>
                </a:cubicBezTo>
                <a:cubicBezTo>
                  <a:pt x="974" y="1199"/>
                  <a:pt x="974" y="1199"/>
                  <a:pt x="974" y="1199"/>
                </a:cubicBezTo>
                <a:cubicBezTo>
                  <a:pt x="974" y="1198"/>
                  <a:pt x="974" y="1198"/>
                  <a:pt x="974" y="1198"/>
                </a:cubicBezTo>
                <a:cubicBezTo>
                  <a:pt x="974" y="1198"/>
                  <a:pt x="974" y="1198"/>
                  <a:pt x="974" y="1197"/>
                </a:cubicBezTo>
                <a:cubicBezTo>
                  <a:pt x="973" y="1196"/>
                  <a:pt x="973" y="1196"/>
                  <a:pt x="973" y="1195"/>
                </a:cubicBezTo>
                <a:cubicBezTo>
                  <a:pt x="973" y="1194"/>
                  <a:pt x="973" y="1194"/>
                  <a:pt x="974" y="1194"/>
                </a:cubicBezTo>
                <a:cubicBezTo>
                  <a:pt x="974" y="1193"/>
                  <a:pt x="975" y="1193"/>
                  <a:pt x="975" y="1193"/>
                </a:cubicBezTo>
                <a:cubicBezTo>
                  <a:pt x="975" y="1192"/>
                  <a:pt x="974" y="1191"/>
                  <a:pt x="974" y="1191"/>
                </a:cubicBezTo>
                <a:cubicBezTo>
                  <a:pt x="973" y="1191"/>
                  <a:pt x="973" y="1190"/>
                  <a:pt x="973" y="1190"/>
                </a:cubicBezTo>
                <a:cubicBezTo>
                  <a:pt x="973" y="1189"/>
                  <a:pt x="973" y="1189"/>
                  <a:pt x="973" y="1189"/>
                </a:cubicBezTo>
                <a:cubicBezTo>
                  <a:pt x="973" y="1188"/>
                  <a:pt x="973" y="1188"/>
                  <a:pt x="973" y="1188"/>
                </a:cubicBezTo>
                <a:cubicBezTo>
                  <a:pt x="973" y="1187"/>
                  <a:pt x="973" y="1187"/>
                  <a:pt x="973" y="1187"/>
                </a:cubicBezTo>
                <a:cubicBezTo>
                  <a:pt x="972" y="1187"/>
                  <a:pt x="971" y="1186"/>
                  <a:pt x="970" y="1186"/>
                </a:cubicBezTo>
                <a:cubicBezTo>
                  <a:pt x="970" y="1185"/>
                  <a:pt x="970" y="1184"/>
                  <a:pt x="969" y="1184"/>
                </a:cubicBezTo>
                <a:cubicBezTo>
                  <a:pt x="969" y="1184"/>
                  <a:pt x="969" y="1183"/>
                  <a:pt x="969" y="1183"/>
                </a:cubicBezTo>
                <a:cubicBezTo>
                  <a:pt x="969" y="1182"/>
                  <a:pt x="969" y="1181"/>
                  <a:pt x="968" y="1180"/>
                </a:cubicBezTo>
                <a:cubicBezTo>
                  <a:pt x="968" y="1180"/>
                  <a:pt x="968" y="1180"/>
                  <a:pt x="968" y="1180"/>
                </a:cubicBezTo>
                <a:cubicBezTo>
                  <a:pt x="968" y="1180"/>
                  <a:pt x="968" y="1180"/>
                  <a:pt x="968" y="1180"/>
                </a:cubicBezTo>
                <a:cubicBezTo>
                  <a:pt x="968" y="1180"/>
                  <a:pt x="967" y="1180"/>
                  <a:pt x="967" y="1180"/>
                </a:cubicBezTo>
                <a:cubicBezTo>
                  <a:pt x="966" y="1179"/>
                  <a:pt x="966" y="1179"/>
                  <a:pt x="966" y="1178"/>
                </a:cubicBezTo>
                <a:cubicBezTo>
                  <a:pt x="965" y="1178"/>
                  <a:pt x="965" y="1178"/>
                  <a:pt x="965" y="1177"/>
                </a:cubicBezTo>
                <a:cubicBezTo>
                  <a:pt x="965" y="1177"/>
                  <a:pt x="964" y="1176"/>
                  <a:pt x="964" y="1176"/>
                </a:cubicBezTo>
                <a:cubicBezTo>
                  <a:pt x="964" y="1176"/>
                  <a:pt x="964" y="1176"/>
                  <a:pt x="964" y="1176"/>
                </a:cubicBezTo>
                <a:cubicBezTo>
                  <a:pt x="963" y="1176"/>
                  <a:pt x="963" y="1175"/>
                  <a:pt x="962" y="1174"/>
                </a:cubicBezTo>
                <a:cubicBezTo>
                  <a:pt x="962" y="1173"/>
                  <a:pt x="963" y="1172"/>
                  <a:pt x="963" y="1172"/>
                </a:cubicBezTo>
                <a:cubicBezTo>
                  <a:pt x="964" y="1172"/>
                  <a:pt x="964" y="1171"/>
                  <a:pt x="964" y="1171"/>
                </a:cubicBezTo>
                <a:cubicBezTo>
                  <a:pt x="964" y="1171"/>
                  <a:pt x="964" y="1171"/>
                  <a:pt x="964" y="1171"/>
                </a:cubicBezTo>
                <a:cubicBezTo>
                  <a:pt x="964" y="1171"/>
                  <a:pt x="963" y="1171"/>
                  <a:pt x="963" y="1171"/>
                </a:cubicBezTo>
                <a:cubicBezTo>
                  <a:pt x="961" y="1170"/>
                  <a:pt x="961" y="1169"/>
                  <a:pt x="961" y="1168"/>
                </a:cubicBezTo>
                <a:cubicBezTo>
                  <a:pt x="961" y="1168"/>
                  <a:pt x="961" y="1168"/>
                  <a:pt x="960" y="1168"/>
                </a:cubicBezTo>
                <a:cubicBezTo>
                  <a:pt x="960" y="1168"/>
                  <a:pt x="960" y="1168"/>
                  <a:pt x="960" y="1168"/>
                </a:cubicBezTo>
                <a:cubicBezTo>
                  <a:pt x="960" y="1168"/>
                  <a:pt x="960" y="1168"/>
                  <a:pt x="960" y="1168"/>
                </a:cubicBezTo>
                <a:cubicBezTo>
                  <a:pt x="960" y="1168"/>
                  <a:pt x="959" y="1167"/>
                  <a:pt x="959" y="1167"/>
                </a:cubicBezTo>
                <a:cubicBezTo>
                  <a:pt x="959" y="1167"/>
                  <a:pt x="959" y="1167"/>
                  <a:pt x="959" y="1167"/>
                </a:cubicBezTo>
                <a:cubicBezTo>
                  <a:pt x="959" y="1167"/>
                  <a:pt x="958" y="1167"/>
                  <a:pt x="958" y="1166"/>
                </a:cubicBezTo>
                <a:cubicBezTo>
                  <a:pt x="958" y="1166"/>
                  <a:pt x="958" y="1166"/>
                  <a:pt x="957" y="1166"/>
                </a:cubicBezTo>
                <a:cubicBezTo>
                  <a:pt x="957" y="1166"/>
                  <a:pt x="957" y="1165"/>
                  <a:pt x="957" y="1165"/>
                </a:cubicBezTo>
                <a:cubicBezTo>
                  <a:pt x="957" y="1165"/>
                  <a:pt x="957" y="1165"/>
                  <a:pt x="957" y="1165"/>
                </a:cubicBezTo>
                <a:cubicBezTo>
                  <a:pt x="956" y="1166"/>
                  <a:pt x="955" y="1166"/>
                  <a:pt x="954" y="1166"/>
                </a:cubicBezTo>
                <a:cubicBezTo>
                  <a:pt x="953" y="1166"/>
                  <a:pt x="952" y="1167"/>
                  <a:pt x="952" y="1167"/>
                </a:cubicBezTo>
                <a:cubicBezTo>
                  <a:pt x="952" y="1167"/>
                  <a:pt x="952" y="1167"/>
                  <a:pt x="952" y="1167"/>
                </a:cubicBezTo>
                <a:cubicBezTo>
                  <a:pt x="953" y="1168"/>
                  <a:pt x="952" y="1170"/>
                  <a:pt x="951" y="1170"/>
                </a:cubicBezTo>
                <a:cubicBezTo>
                  <a:pt x="951" y="1170"/>
                  <a:pt x="951" y="1171"/>
                  <a:pt x="950" y="1171"/>
                </a:cubicBezTo>
                <a:cubicBezTo>
                  <a:pt x="950" y="1171"/>
                  <a:pt x="949" y="1172"/>
                  <a:pt x="949" y="1172"/>
                </a:cubicBezTo>
                <a:cubicBezTo>
                  <a:pt x="948" y="1173"/>
                  <a:pt x="947" y="1173"/>
                  <a:pt x="946" y="1173"/>
                </a:cubicBezTo>
                <a:cubicBezTo>
                  <a:pt x="946" y="1173"/>
                  <a:pt x="945" y="1173"/>
                  <a:pt x="945" y="1173"/>
                </a:cubicBezTo>
                <a:cubicBezTo>
                  <a:pt x="945" y="1174"/>
                  <a:pt x="944" y="1174"/>
                  <a:pt x="944" y="1174"/>
                </a:cubicBezTo>
                <a:cubicBezTo>
                  <a:pt x="945" y="1174"/>
                  <a:pt x="945" y="1174"/>
                  <a:pt x="946" y="1175"/>
                </a:cubicBezTo>
                <a:cubicBezTo>
                  <a:pt x="947" y="1175"/>
                  <a:pt x="948" y="1176"/>
                  <a:pt x="949" y="1177"/>
                </a:cubicBezTo>
                <a:cubicBezTo>
                  <a:pt x="949" y="1178"/>
                  <a:pt x="949" y="1179"/>
                  <a:pt x="949" y="1180"/>
                </a:cubicBezTo>
                <a:cubicBezTo>
                  <a:pt x="949" y="1181"/>
                  <a:pt x="948" y="1181"/>
                  <a:pt x="946" y="1180"/>
                </a:cubicBezTo>
                <a:cubicBezTo>
                  <a:pt x="946" y="1180"/>
                  <a:pt x="946" y="1180"/>
                  <a:pt x="946" y="1180"/>
                </a:cubicBezTo>
                <a:cubicBezTo>
                  <a:pt x="946" y="1181"/>
                  <a:pt x="946" y="1181"/>
                  <a:pt x="946" y="1181"/>
                </a:cubicBezTo>
                <a:cubicBezTo>
                  <a:pt x="946" y="1182"/>
                  <a:pt x="945" y="1183"/>
                  <a:pt x="943" y="1183"/>
                </a:cubicBezTo>
                <a:cubicBezTo>
                  <a:pt x="943" y="1183"/>
                  <a:pt x="943" y="1183"/>
                  <a:pt x="943" y="1183"/>
                </a:cubicBezTo>
                <a:cubicBezTo>
                  <a:pt x="943" y="1183"/>
                  <a:pt x="942" y="1183"/>
                  <a:pt x="942" y="1183"/>
                </a:cubicBezTo>
                <a:cubicBezTo>
                  <a:pt x="942" y="1183"/>
                  <a:pt x="941" y="1183"/>
                  <a:pt x="941" y="1183"/>
                </a:cubicBezTo>
                <a:cubicBezTo>
                  <a:pt x="941" y="1183"/>
                  <a:pt x="941" y="1183"/>
                  <a:pt x="941" y="1182"/>
                </a:cubicBezTo>
                <a:cubicBezTo>
                  <a:pt x="940" y="1182"/>
                  <a:pt x="940" y="1182"/>
                  <a:pt x="940" y="1182"/>
                </a:cubicBezTo>
                <a:cubicBezTo>
                  <a:pt x="939" y="1181"/>
                  <a:pt x="939" y="1180"/>
                  <a:pt x="939" y="1179"/>
                </a:cubicBezTo>
                <a:cubicBezTo>
                  <a:pt x="939" y="1179"/>
                  <a:pt x="939" y="1179"/>
                  <a:pt x="939" y="1179"/>
                </a:cubicBezTo>
                <a:cubicBezTo>
                  <a:pt x="939" y="1179"/>
                  <a:pt x="939" y="1178"/>
                  <a:pt x="938" y="1178"/>
                </a:cubicBezTo>
                <a:cubicBezTo>
                  <a:pt x="938" y="1178"/>
                  <a:pt x="938" y="1179"/>
                  <a:pt x="938" y="1179"/>
                </a:cubicBezTo>
                <a:cubicBezTo>
                  <a:pt x="937" y="1180"/>
                  <a:pt x="936" y="1180"/>
                  <a:pt x="935" y="1179"/>
                </a:cubicBezTo>
                <a:cubicBezTo>
                  <a:pt x="935" y="1179"/>
                  <a:pt x="935" y="1179"/>
                  <a:pt x="935" y="1179"/>
                </a:cubicBezTo>
                <a:cubicBezTo>
                  <a:pt x="934" y="1178"/>
                  <a:pt x="933" y="1178"/>
                  <a:pt x="933" y="1177"/>
                </a:cubicBezTo>
                <a:cubicBezTo>
                  <a:pt x="932" y="1177"/>
                  <a:pt x="932" y="1176"/>
                  <a:pt x="932" y="1176"/>
                </a:cubicBezTo>
                <a:cubicBezTo>
                  <a:pt x="932" y="1175"/>
                  <a:pt x="932" y="1175"/>
                  <a:pt x="932" y="1175"/>
                </a:cubicBezTo>
                <a:cubicBezTo>
                  <a:pt x="932" y="1175"/>
                  <a:pt x="931" y="1175"/>
                  <a:pt x="931" y="1175"/>
                </a:cubicBezTo>
                <a:cubicBezTo>
                  <a:pt x="930" y="1174"/>
                  <a:pt x="930" y="1174"/>
                  <a:pt x="929" y="1175"/>
                </a:cubicBezTo>
                <a:cubicBezTo>
                  <a:pt x="929" y="1175"/>
                  <a:pt x="928" y="1175"/>
                  <a:pt x="928" y="1175"/>
                </a:cubicBezTo>
                <a:cubicBezTo>
                  <a:pt x="926" y="1174"/>
                  <a:pt x="926" y="1174"/>
                  <a:pt x="926" y="1173"/>
                </a:cubicBezTo>
                <a:cubicBezTo>
                  <a:pt x="926" y="1173"/>
                  <a:pt x="926" y="1173"/>
                  <a:pt x="926" y="1173"/>
                </a:cubicBezTo>
                <a:cubicBezTo>
                  <a:pt x="926" y="1174"/>
                  <a:pt x="926" y="1174"/>
                  <a:pt x="926" y="1174"/>
                </a:cubicBezTo>
                <a:cubicBezTo>
                  <a:pt x="925" y="1174"/>
                  <a:pt x="924" y="1174"/>
                  <a:pt x="924" y="1174"/>
                </a:cubicBezTo>
                <a:cubicBezTo>
                  <a:pt x="924" y="1174"/>
                  <a:pt x="924" y="1174"/>
                  <a:pt x="924" y="1174"/>
                </a:cubicBezTo>
                <a:cubicBezTo>
                  <a:pt x="923" y="1174"/>
                  <a:pt x="922" y="1174"/>
                  <a:pt x="922" y="1174"/>
                </a:cubicBezTo>
                <a:cubicBezTo>
                  <a:pt x="922" y="1174"/>
                  <a:pt x="922" y="1174"/>
                  <a:pt x="922" y="1174"/>
                </a:cubicBezTo>
                <a:cubicBezTo>
                  <a:pt x="922" y="1174"/>
                  <a:pt x="922" y="1174"/>
                  <a:pt x="922" y="1174"/>
                </a:cubicBezTo>
                <a:cubicBezTo>
                  <a:pt x="921" y="1175"/>
                  <a:pt x="921" y="1176"/>
                  <a:pt x="920" y="1176"/>
                </a:cubicBezTo>
                <a:cubicBezTo>
                  <a:pt x="920" y="1176"/>
                  <a:pt x="920" y="1176"/>
                  <a:pt x="920" y="1176"/>
                </a:cubicBezTo>
                <a:cubicBezTo>
                  <a:pt x="920" y="1176"/>
                  <a:pt x="919" y="1176"/>
                  <a:pt x="919" y="1176"/>
                </a:cubicBezTo>
                <a:cubicBezTo>
                  <a:pt x="918" y="1175"/>
                  <a:pt x="918" y="1175"/>
                  <a:pt x="917" y="1175"/>
                </a:cubicBezTo>
                <a:cubicBezTo>
                  <a:pt x="917" y="1175"/>
                  <a:pt x="917" y="1175"/>
                  <a:pt x="917" y="1174"/>
                </a:cubicBezTo>
                <a:cubicBezTo>
                  <a:pt x="916" y="1175"/>
                  <a:pt x="914" y="1175"/>
                  <a:pt x="914" y="1174"/>
                </a:cubicBezTo>
                <a:cubicBezTo>
                  <a:pt x="913" y="1174"/>
                  <a:pt x="913" y="1174"/>
                  <a:pt x="913" y="1174"/>
                </a:cubicBezTo>
                <a:cubicBezTo>
                  <a:pt x="912" y="1173"/>
                  <a:pt x="912" y="1173"/>
                  <a:pt x="912" y="1173"/>
                </a:cubicBezTo>
                <a:cubicBezTo>
                  <a:pt x="912" y="1173"/>
                  <a:pt x="912" y="1173"/>
                  <a:pt x="912" y="1173"/>
                </a:cubicBezTo>
                <a:cubicBezTo>
                  <a:pt x="911" y="1173"/>
                  <a:pt x="911" y="1173"/>
                  <a:pt x="911" y="1173"/>
                </a:cubicBezTo>
                <a:cubicBezTo>
                  <a:pt x="911" y="1172"/>
                  <a:pt x="910" y="1172"/>
                  <a:pt x="910" y="1171"/>
                </a:cubicBezTo>
                <a:cubicBezTo>
                  <a:pt x="910" y="1171"/>
                  <a:pt x="910" y="1170"/>
                  <a:pt x="911" y="1169"/>
                </a:cubicBezTo>
                <a:cubicBezTo>
                  <a:pt x="911" y="1169"/>
                  <a:pt x="911" y="1169"/>
                  <a:pt x="911" y="1169"/>
                </a:cubicBezTo>
                <a:cubicBezTo>
                  <a:pt x="910" y="1168"/>
                  <a:pt x="910" y="1168"/>
                  <a:pt x="910" y="1167"/>
                </a:cubicBezTo>
                <a:cubicBezTo>
                  <a:pt x="910" y="1167"/>
                  <a:pt x="910" y="1167"/>
                  <a:pt x="910" y="1167"/>
                </a:cubicBezTo>
                <a:cubicBezTo>
                  <a:pt x="910" y="1166"/>
                  <a:pt x="909" y="1166"/>
                  <a:pt x="908" y="1166"/>
                </a:cubicBezTo>
                <a:cubicBezTo>
                  <a:pt x="908" y="1166"/>
                  <a:pt x="908" y="1166"/>
                  <a:pt x="908" y="1165"/>
                </a:cubicBezTo>
                <a:cubicBezTo>
                  <a:pt x="907" y="1165"/>
                  <a:pt x="906" y="1165"/>
                  <a:pt x="905" y="1164"/>
                </a:cubicBezTo>
                <a:cubicBezTo>
                  <a:pt x="905" y="1164"/>
                  <a:pt x="905" y="1164"/>
                  <a:pt x="905" y="1164"/>
                </a:cubicBezTo>
                <a:cubicBezTo>
                  <a:pt x="904" y="1164"/>
                  <a:pt x="904" y="1164"/>
                  <a:pt x="903" y="1163"/>
                </a:cubicBezTo>
                <a:cubicBezTo>
                  <a:pt x="903" y="1163"/>
                  <a:pt x="903" y="1163"/>
                  <a:pt x="903" y="1163"/>
                </a:cubicBezTo>
                <a:cubicBezTo>
                  <a:pt x="902" y="1163"/>
                  <a:pt x="902" y="1163"/>
                  <a:pt x="902" y="1163"/>
                </a:cubicBezTo>
                <a:cubicBezTo>
                  <a:pt x="902" y="1162"/>
                  <a:pt x="901" y="1162"/>
                  <a:pt x="900" y="1162"/>
                </a:cubicBezTo>
                <a:cubicBezTo>
                  <a:pt x="901" y="1162"/>
                  <a:pt x="900" y="1163"/>
                  <a:pt x="900" y="1163"/>
                </a:cubicBezTo>
                <a:cubicBezTo>
                  <a:pt x="899" y="1164"/>
                  <a:pt x="898" y="1164"/>
                  <a:pt x="897" y="1164"/>
                </a:cubicBezTo>
                <a:cubicBezTo>
                  <a:pt x="897" y="1163"/>
                  <a:pt x="897" y="1163"/>
                  <a:pt x="896" y="1163"/>
                </a:cubicBezTo>
                <a:cubicBezTo>
                  <a:pt x="896" y="1162"/>
                  <a:pt x="896" y="1162"/>
                  <a:pt x="896" y="1162"/>
                </a:cubicBezTo>
                <a:cubicBezTo>
                  <a:pt x="896" y="1162"/>
                  <a:pt x="896" y="1162"/>
                  <a:pt x="895" y="1162"/>
                </a:cubicBezTo>
                <a:cubicBezTo>
                  <a:pt x="895" y="1162"/>
                  <a:pt x="894" y="1162"/>
                  <a:pt x="894" y="1162"/>
                </a:cubicBezTo>
                <a:cubicBezTo>
                  <a:pt x="893" y="1162"/>
                  <a:pt x="893" y="1161"/>
                  <a:pt x="893" y="1161"/>
                </a:cubicBezTo>
                <a:cubicBezTo>
                  <a:pt x="892" y="1161"/>
                  <a:pt x="892" y="1160"/>
                  <a:pt x="892" y="1160"/>
                </a:cubicBezTo>
                <a:cubicBezTo>
                  <a:pt x="892" y="1160"/>
                  <a:pt x="891" y="1160"/>
                  <a:pt x="891" y="1160"/>
                </a:cubicBezTo>
                <a:cubicBezTo>
                  <a:pt x="891" y="1160"/>
                  <a:pt x="890" y="1160"/>
                  <a:pt x="890" y="1159"/>
                </a:cubicBezTo>
                <a:cubicBezTo>
                  <a:pt x="889" y="1158"/>
                  <a:pt x="889" y="1157"/>
                  <a:pt x="890" y="1157"/>
                </a:cubicBezTo>
                <a:cubicBezTo>
                  <a:pt x="890" y="1157"/>
                  <a:pt x="890" y="1156"/>
                  <a:pt x="890" y="1156"/>
                </a:cubicBezTo>
                <a:cubicBezTo>
                  <a:pt x="890" y="1156"/>
                  <a:pt x="889" y="1155"/>
                  <a:pt x="889" y="1155"/>
                </a:cubicBezTo>
                <a:cubicBezTo>
                  <a:pt x="889" y="1154"/>
                  <a:pt x="890" y="1154"/>
                  <a:pt x="890" y="1154"/>
                </a:cubicBezTo>
                <a:cubicBezTo>
                  <a:pt x="891" y="1153"/>
                  <a:pt x="891" y="1153"/>
                  <a:pt x="891" y="1153"/>
                </a:cubicBezTo>
                <a:cubicBezTo>
                  <a:pt x="891" y="1153"/>
                  <a:pt x="891" y="1153"/>
                  <a:pt x="890" y="1153"/>
                </a:cubicBezTo>
                <a:cubicBezTo>
                  <a:pt x="889" y="1153"/>
                  <a:pt x="889" y="1152"/>
                  <a:pt x="889" y="1152"/>
                </a:cubicBezTo>
                <a:cubicBezTo>
                  <a:pt x="888" y="1152"/>
                  <a:pt x="888" y="1151"/>
                  <a:pt x="888" y="1151"/>
                </a:cubicBezTo>
                <a:cubicBezTo>
                  <a:pt x="888" y="1151"/>
                  <a:pt x="888" y="1150"/>
                  <a:pt x="888" y="1150"/>
                </a:cubicBezTo>
                <a:cubicBezTo>
                  <a:pt x="888" y="1150"/>
                  <a:pt x="888" y="1150"/>
                  <a:pt x="888" y="1150"/>
                </a:cubicBezTo>
                <a:cubicBezTo>
                  <a:pt x="887" y="1150"/>
                  <a:pt x="886" y="1149"/>
                  <a:pt x="886" y="1149"/>
                </a:cubicBezTo>
                <a:cubicBezTo>
                  <a:pt x="885" y="1148"/>
                  <a:pt x="885" y="1148"/>
                  <a:pt x="884" y="1147"/>
                </a:cubicBezTo>
                <a:cubicBezTo>
                  <a:pt x="884" y="1147"/>
                  <a:pt x="883" y="1146"/>
                  <a:pt x="883" y="1146"/>
                </a:cubicBezTo>
                <a:cubicBezTo>
                  <a:pt x="882" y="1146"/>
                  <a:pt x="882" y="1146"/>
                  <a:pt x="882" y="1145"/>
                </a:cubicBezTo>
                <a:cubicBezTo>
                  <a:pt x="882" y="1145"/>
                  <a:pt x="882" y="1145"/>
                  <a:pt x="882" y="1145"/>
                </a:cubicBezTo>
                <a:cubicBezTo>
                  <a:pt x="882" y="1144"/>
                  <a:pt x="882" y="1144"/>
                  <a:pt x="882" y="1144"/>
                </a:cubicBezTo>
                <a:cubicBezTo>
                  <a:pt x="882" y="1144"/>
                  <a:pt x="881" y="1144"/>
                  <a:pt x="881" y="1144"/>
                </a:cubicBezTo>
                <a:cubicBezTo>
                  <a:pt x="881" y="1144"/>
                  <a:pt x="881" y="1143"/>
                  <a:pt x="881" y="1143"/>
                </a:cubicBezTo>
                <a:cubicBezTo>
                  <a:pt x="881" y="1143"/>
                  <a:pt x="881" y="1143"/>
                  <a:pt x="880" y="1143"/>
                </a:cubicBezTo>
                <a:cubicBezTo>
                  <a:pt x="880" y="1143"/>
                  <a:pt x="880" y="1143"/>
                  <a:pt x="880" y="1143"/>
                </a:cubicBezTo>
                <a:cubicBezTo>
                  <a:pt x="879" y="1142"/>
                  <a:pt x="877" y="1141"/>
                  <a:pt x="876" y="1139"/>
                </a:cubicBezTo>
                <a:cubicBezTo>
                  <a:pt x="876" y="1139"/>
                  <a:pt x="876" y="1139"/>
                  <a:pt x="875" y="1139"/>
                </a:cubicBezTo>
                <a:cubicBezTo>
                  <a:pt x="875" y="1139"/>
                  <a:pt x="875" y="1138"/>
                  <a:pt x="874" y="1138"/>
                </a:cubicBezTo>
                <a:cubicBezTo>
                  <a:pt x="874" y="1138"/>
                  <a:pt x="873" y="1137"/>
                  <a:pt x="873" y="1137"/>
                </a:cubicBezTo>
                <a:cubicBezTo>
                  <a:pt x="873" y="1137"/>
                  <a:pt x="873" y="1137"/>
                  <a:pt x="873" y="1137"/>
                </a:cubicBezTo>
                <a:cubicBezTo>
                  <a:pt x="873" y="1136"/>
                  <a:pt x="872" y="1136"/>
                  <a:pt x="872" y="1136"/>
                </a:cubicBezTo>
                <a:cubicBezTo>
                  <a:pt x="871" y="1136"/>
                  <a:pt x="870" y="1135"/>
                  <a:pt x="871" y="1133"/>
                </a:cubicBezTo>
                <a:cubicBezTo>
                  <a:pt x="871" y="1133"/>
                  <a:pt x="872" y="1132"/>
                  <a:pt x="872" y="1132"/>
                </a:cubicBezTo>
                <a:cubicBezTo>
                  <a:pt x="873" y="1132"/>
                  <a:pt x="873" y="1132"/>
                  <a:pt x="873" y="1132"/>
                </a:cubicBezTo>
                <a:cubicBezTo>
                  <a:pt x="873" y="1132"/>
                  <a:pt x="873" y="1132"/>
                  <a:pt x="873" y="1132"/>
                </a:cubicBezTo>
                <a:cubicBezTo>
                  <a:pt x="873" y="1132"/>
                  <a:pt x="872" y="1132"/>
                  <a:pt x="872" y="1132"/>
                </a:cubicBezTo>
                <a:cubicBezTo>
                  <a:pt x="872" y="1132"/>
                  <a:pt x="871" y="1132"/>
                  <a:pt x="870" y="1132"/>
                </a:cubicBezTo>
                <a:cubicBezTo>
                  <a:pt x="870" y="1132"/>
                  <a:pt x="870" y="1132"/>
                  <a:pt x="870" y="1132"/>
                </a:cubicBezTo>
                <a:cubicBezTo>
                  <a:pt x="870" y="1132"/>
                  <a:pt x="870" y="1133"/>
                  <a:pt x="871" y="1133"/>
                </a:cubicBezTo>
                <a:cubicBezTo>
                  <a:pt x="871" y="1133"/>
                  <a:pt x="870" y="1134"/>
                  <a:pt x="870" y="1134"/>
                </a:cubicBezTo>
                <a:cubicBezTo>
                  <a:pt x="870" y="1134"/>
                  <a:pt x="870" y="1134"/>
                  <a:pt x="869" y="1134"/>
                </a:cubicBezTo>
                <a:cubicBezTo>
                  <a:pt x="869" y="1134"/>
                  <a:pt x="869" y="1134"/>
                  <a:pt x="869" y="1134"/>
                </a:cubicBezTo>
                <a:cubicBezTo>
                  <a:pt x="868" y="1134"/>
                  <a:pt x="868" y="1134"/>
                  <a:pt x="868" y="1134"/>
                </a:cubicBezTo>
                <a:cubicBezTo>
                  <a:pt x="867" y="1134"/>
                  <a:pt x="867" y="1134"/>
                  <a:pt x="867" y="1134"/>
                </a:cubicBezTo>
                <a:cubicBezTo>
                  <a:pt x="866" y="1134"/>
                  <a:pt x="866" y="1134"/>
                  <a:pt x="866" y="1134"/>
                </a:cubicBezTo>
                <a:cubicBezTo>
                  <a:pt x="866" y="1134"/>
                  <a:pt x="865" y="1134"/>
                  <a:pt x="864" y="1135"/>
                </a:cubicBezTo>
                <a:cubicBezTo>
                  <a:pt x="864" y="1135"/>
                  <a:pt x="864" y="1135"/>
                  <a:pt x="864" y="1135"/>
                </a:cubicBezTo>
                <a:cubicBezTo>
                  <a:pt x="863" y="1135"/>
                  <a:pt x="862" y="1134"/>
                  <a:pt x="862" y="1133"/>
                </a:cubicBezTo>
                <a:cubicBezTo>
                  <a:pt x="861" y="1133"/>
                  <a:pt x="861" y="1133"/>
                  <a:pt x="861" y="1133"/>
                </a:cubicBezTo>
                <a:cubicBezTo>
                  <a:pt x="861" y="1134"/>
                  <a:pt x="860" y="1134"/>
                  <a:pt x="859" y="1134"/>
                </a:cubicBezTo>
                <a:cubicBezTo>
                  <a:pt x="858" y="1133"/>
                  <a:pt x="857" y="1133"/>
                  <a:pt x="856" y="1132"/>
                </a:cubicBezTo>
                <a:cubicBezTo>
                  <a:pt x="856" y="1132"/>
                  <a:pt x="855" y="1132"/>
                  <a:pt x="855" y="1132"/>
                </a:cubicBezTo>
                <a:cubicBezTo>
                  <a:pt x="854" y="1132"/>
                  <a:pt x="854" y="1131"/>
                  <a:pt x="854" y="1131"/>
                </a:cubicBezTo>
                <a:cubicBezTo>
                  <a:pt x="853" y="1131"/>
                  <a:pt x="852" y="1130"/>
                  <a:pt x="851" y="1130"/>
                </a:cubicBezTo>
                <a:cubicBezTo>
                  <a:pt x="850" y="1130"/>
                  <a:pt x="849" y="1130"/>
                  <a:pt x="849" y="1130"/>
                </a:cubicBezTo>
                <a:cubicBezTo>
                  <a:pt x="849" y="1130"/>
                  <a:pt x="848" y="1130"/>
                  <a:pt x="848" y="1130"/>
                </a:cubicBezTo>
                <a:cubicBezTo>
                  <a:pt x="848" y="1129"/>
                  <a:pt x="847" y="1129"/>
                  <a:pt x="847" y="1129"/>
                </a:cubicBezTo>
                <a:cubicBezTo>
                  <a:pt x="847" y="1129"/>
                  <a:pt x="847" y="1129"/>
                  <a:pt x="847" y="1129"/>
                </a:cubicBezTo>
                <a:cubicBezTo>
                  <a:pt x="846" y="1129"/>
                  <a:pt x="846" y="1129"/>
                  <a:pt x="846" y="1129"/>
                </a:cubicBezTo>
                <a:cubicBezTo>
                  <a:pt x="846" y="1129"/>
                  <a:pt x="846" y="1129"/>
                  <a:pt x="846" y="1129"/>
                </a:cubicBezTo>
                <a:cubicBezTo>
                  <a:pt x="846" y="1129"/>
                  <a:pt x="846" y="1129"/>
                  <a:pt x="846" y="1129"/>
                </a:cubicBezTo>
                <a:cubicBezTo>
                  <a:pt x="846" y="1129"/>
                  <a:pt x="845" y="1129"/>
                  <a:pt x="845" y="1129"/>
                </a:cubicBezTo>
                <a:cubicBezTo>
                  <a:pt x="845" y="1129"/>
                  <a:pt x="845" y="1129"/>
                  <a:pt x="845" y="1129"/>
                </a:cubicBezTo>
                <a:cubicBezTo>
                  <a:pt x="845" y="1129"/>
                  <a:pt x="845" y="1129"/>
                  <a:pt x="845" y="1129"/>
                </a:cubicBezTo>
                <a:cubicBezTo>
                  <a:pt x="845" y="1129"/>
                  <a:pt x="845" y="1129"/>
                  <a:pt x="845" y="1129"/>
                </a:cubicBezTo>
                <a:cubicBezTo>
                  <a:pt x="845" y="1129"/>
                  <a:pt x="844" y="1129"/>
                  <a:pt x="844" y="1129"/>
                </a:cubicBezTo>
                <a:cubicBezTo>
                  <a:pt x="844" y="1128"/>
                  <a:pt x="843" y="1128"/>
                  <a:pt x="843" y="1128"/>
                </a:cubicBezTo>
                <a:cubicBezTo>
                  <a:pt x="843" y="1128"/>
                  <a:pt x="842" y="1128"/>
                  <a:pt x="842" y="1128"/>
                </a:cubicBezTo>
                <a:cubicBezTo>
                  <a:pt x="842" y="1128"/>
                  <a:pt x="841" y="1128"/>
                  <a:pt x="840" y="1128"/>
                </a:cubicBezTo>
                <a:cubicBezTo>
                  <a:pt x="840" y="1128"/>
                  <a:pt x="839" y="1128"/>
                  <a:pt x="838" y="1128"/>
                </a:cubicBezTo>
                <a:cubicBezTo>
                  <a:pt x="837" y="1128"/>
                  <a:pt x="837" y="1128"/>
                  <a:pt x="836" y="1128"/>
                </a:cubicBezTo>
                <a:cubicBezTo>
                  <a:pt x="835" y="1128"/>
                  <a:pt x="835" y="1128"/>
                  <a:pt x="835" y="1128"/>
                </a:cubicBezTo>
                <a:cubicBezTo>
                  <a:pt x="835" y="1128"/>
                  <a:pt x="834" y="1128"/>
                  <a:pt x="834" y="1128"/>
                </a:cubicBezTo>
                <a:cubicBezTo>
                  <a:pt x="833" y="1128"/>
                  <a:pt x="833" y="1128"/>
                  <a:pt x="833" y="1128"/>
                </a:cubicBezTo>
                <a:cubicBezTo>
                  <a:pt x="833" y="1128"/>
                  <a:pt x="833" y="1127"/>
                  <a:pt x="832" y="1127"/>
                </a:cubicBezTo>
                <a:cubicBezTo>
                  <a:pt x="832" y="1127"/>
                  <a:pt x="832" y="1127"/>
                  <a:pt x="831" y="1127"/>
                </a:cubicBezTo>
                <a:cubicBezTo>
                  <a:pt x="831" y="1127"/>
                  <a:pt x="830" y="1126"/>
                  <a:pt x="830" y="1126"/>
                </a:cubicBezTo>
                <a:cubicBezTo>
                  <a:pt x="830" y="1126"/>
                  <a:pt x="829" y="1125"/>
                  <a:pt x="829" y="1125"/>
                </a:cubicBezTo>
                <a:cubicBezTo>
                  <a:pt x="829" y="1125"/>
                  <a:pt x="829" y="1125"/>
                  <a:pt x="829" y="1125"/>
                </a:cubicBezTo>
                <a:cubicBezTo>
                  <a:pt x="828" y="1125"/>
                  <a:pt x="828" y="1125"/>
                  <a:pt x="827" y="1125"/>
                </a:cubicBezTo>
                <a:cubicBezTo>
                  <a:pt x="827" y="1124"/>
                  <a:pt x="827" y="1124"/>
                  <a:pt x="827" y="1124"/>
                </a:cubicBezTo>
                <a:cubicBezTo>
                  <a:pt x="826" y="1123"/>
                  <a:pt x="826" y="1123"/>
                  <a:pt x="826" y="1123"/>
                </a:cubicBezTo>
                <a:cubicBezTo>
                  <a:pt x="826" y="1123"/>
                  <a:pt x="825" y="1122"/>
                  <a:pt x="824" y="1122"/>
                </a:cubicBezTo>
                <a:cubicBezTo>
                  <a:pt x="824" y="1122"/>
                  <a:pt x="824" y="1122"/>
                  <a:pt x="824" y="1122"/>
                </a:cubicBezTo>
                <a:cubicBezTo>
                  <a:pt x="824" y="1122"/>
                  <a:pt x="824" y="1122"/>
                  <a:pt x="824" y="1122"/>
                </a:cubicBezTo>
                <a:cubicBezTo>
                  <a:pt x="824" y="1122"/>
                  <a:pt x="823" y="1121"/>
                  <a:pt x="822" y="1121"/>
                </a:cubicBezTo>
                <a:cubicBezTo>
                  <a:pt x="821" y="1120"/>
                  <a:pt x="821" y="1119"/>
                  <a:pt x="820" y="1119"/>
                </a:cubicBezTo>
                <a:cubicBezTo>
                  <a:pt x="820" y="1119"/>
                  <a:pt x="820" y="1119"/>
                  <a:pt x="819" y="1118"/>
                </a:cubicBezTo>
                <a:cubicBezTo>
                  <a:pt x="819" y="1118"/>
                  <a:pt x="819" y="1118"/>
                  <a:pt x="819" y="1117"/>
                </a:cubicBezTo>
                <a:cubicBezTo>
                  <a:pt x="819" y="1117"/>
                  <a:pt x="819" y="1117"/>
                  <a:pt x="819" y="1117"/>
                </a:cubicBezTo>
                <a:cubicBezTo>
                  <a:pt x="819" y="1117"/>
                  <a:pt x="819" y="1117"/>
                  <a:pt x="818" y="1117"/>
                </a:cubicBezTo>
                <a:cubicBezTo>
                  <a:pt x="818" y="1117"/>
                  <a:pt x="817" y="1117"/>
                  <a:pt x="817" y="1117"/>
                </a:cubicBezTo>
                <a:cubicBezTo>
                  <a:pt x="816" y="1117"/>
                  <a:pt x="816" y="1117"/>
                  <a:pt x="816" y="1117"/>
                </a:cubicBezTo>
                <a:cubicBezTo>
                  <a:pt x="816" y="1117"/>
                  <a:pt x="815" y="1116"/>
                  <a:pt x="815" y="1116"/>
                </a:cubicBezTo>
                <a:cubicBezTo>
                  <a:pt x="815" y="1116"/>
                  <a:pt x="814" y="1115"/>
                  <a:pt x="813" y="1115"/>
                </a:cubicBezTo>
                <a:cubicBezTo>
                  <a:pt x="813" y="1114"/>
                  <a:pt x="812" y="1114"/>
                  <a:pt x="812" y="1114"/>
                </a:cubicBezTo>
                <a:cubicBezTo>
                  <a:pt x="811" y="1113"/>
                  <a:pt x="810" y="1113"/>
                  <a:pt x="810" y="1112"/>
                </a:cubicBezTo>
                <a:cubicBezTo>
                  <a:pt x="809" y="1112"/>
                  <a:pt x="809" y="1112"/>
                  <a:pt x="809" y="1112"/>
                </a:cubicBezTo>
                <a:cubicBezTo>
                  <a:pt x="809" y="1112"/>
                  <a:pt x="809" y="1112"/>
                  <a:pt x="809" y="1112"/>
                </a:cubicBezTo>
                <a:cubicBezTo>
                  <a:pt x="809" y="1112"/>
                  <a:pt x="809" y="1112"/>
                  <a:pt x="809" y="1112"/>
                </a:cubicBezTo>
                <a:cubicBezTo>
                  <a:pt x="809" y="1112"/>
                  <a:pt x="808" y="1112"/>
                  <a:pt x="808" y="1112"/>
                </a:cubicBezTo>
                <a:cubicBezTo>
                  <a:pt x="808" y="1112"/>
                  <a:pt x="808" y="1112"/>
                  <a:pt x="807" y="1112"/>
                </a:cubicBezTo>
                <a:cubicBezTo>
                  <a:pt x="807" y="1111"/>
                  <a:pt x="807" y="1111"/>
                  <a:pt x="807" y="1111"/>
                </a:cubicBezTo>
                <a:cubicBezTo>
                  <a:pt x="806" y="1111"/>
                  <a:pt x="806" y="1111"/>
                  <a:pt x="806" y="1110"/>
                </a:cubicBezTo>
                <a:cubicBezTo>
                  <a:pt x="806" y="1110"/>
                  <a:pt x="806" y="1110"/>
                  <a:pt x="805" y="1110"/>
                </a:cubicBezTo>
                <a:cubicBezTo>
                  <a:pt x="805" y="1110"/>
                  <a:pt x="805" y="1110"/>
                  <a:pt x="805" y="1110"/>
                </a:cubicBezTo>
                <a:cubicBezTo>
                  <a:pt x="804" y="1110"/>
                  <a:pt x="804" y="1109"/>
                  <a:pt x="804" y="1109"/>
                </a:cubicBezTo>
                <a:cubicBezTo>
                  <a:pt x="804" y="1109"/>
                  <a:pt x="803" y="1109"/>
                  <a:pt x="803" y="1109"/>
                </a:cubicBezTo>
                <a:cubicBezTo>
                  <a:pt x="803" y="1109"/>
                  <a:pt x="803" y="1109"/>
                  <a:pt x="803" y="1109"/>
                </a:cubicBezTo>
                <a:cubicBezTo>
                  <a:pt x="802" y="1108"/>
                  <a:pt x="802" y="1108"/>
                  <a:pt x="802" y="1108"/>
                </a:cubicBezTo>
                <a:cubicBezTo>
                  <a:pt x="802" y="1108"/>
                  <a:pt x="802" y="1108"/>
                  <a:pt x="801" y="1108"/>
                </a:cubicBezTo>
                <a:cubicBezTo>
                  <a:pt x="801" y="1108"/>
                  <a:pt x="801" y="1108"/>
                  <a:pt x="801" y="1108"/>
                </a:cubicBezTo>
                <a:cubicBezTo>
                  <a:pt x="800" y="1108"/>
                  <a:pt x="800" y="1108"/>
                  <a:pt x="800" y="1108"/>
                </a:cubicBezTo>
                <a:cubicBezTo>
                  <a:pt x="800" y="1108"/>
                  <a:pt x="800" y="1108"/>
                  <a:pt x="800" y="1107"/>
                </a:cubicBezTo>
                <a:cubicBezTo>
                  <a:pt x="800" y="1107"/>
                  <a:pt x="800" y="1107"/>
                  <a:pt x="800" y="1107"/>
                </a:cubicBezTo>
                <a:cubicBezTo>
                  <a:pt x="800" y="1108"/>
                  <a:pt x="800" y="1108"/>
                  <a:pt x="800" y="1108"/>
                </a:cubicBezTo>
                <a:cubicBezTo>
                  <a:pt x="800" y="1109"/>
                  <a:pt x="799" y="1109"/>
                  <a:pt x="799" y="1109"/>
                </a:cubicBezTo>
                <a:cubicBezTo>
                  <a:pt x="798" y="1109"/>
                  <a:pt x="798" y="1109"/>
                  <a:pt x="798" y="1109"/>
                </a:cubicBezTo>
                <a:cubicBezTo>
                  <a:pt x="796" y="1110"/>
                  <a:pt x="794" y="1110"/>
                  <a:pt x="793" y="1111"/>
                </a:cubicBezTo>
                <a:cubicBezTo>
                  <a:pt x="792" y="1112"/>
                  <a:pt x="791" y="1112"/>
                  <a:pt x="790" y="1112"/>
                </a:cubicBezTo>
                <a:cubicBezTo>
                  <a:pt x="789" y="1113"/>
                  <a:pt x="788" y="1113"/>
                  <a:pt x="788" y="1113"/>
                </a:cubicBezTo>
                <a:cubicBezTo>
                  <a:pt x="787" y="1113"/>
                  <a:pt x="787" y="1114"/>
                  <a:pt x="786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3" y="1114"/>
                  <a:pt x="783" y="1114"/>
                </a:cubicBezTo>
                <a:cubicBezTo>
                  <a:pt x="782" y="1114"/>
                  <a:pt x="782" y="1114"/>
                  <a:pt x="782" y="1114"/>
                </a:cubicBezTo>
                <a:cubicBezTo>
                  <a:pt x="781" y="1114"/>
                  <a:pt x="779" y="1114"/>
                  <a:pt x="778" y="1113"/>
                </a:cubicBezTo>
                <a:cubicBezTo>
                  <a:pt x="777" y="1113"/>
                  <a:pt x="777" y="1113"/>
                  <a:pt x="777" y="1113"/>
                </a:cubicBezTo>
                <a:cubicBezTo>
                  <a:pt x="776" y="1112"/>
                  <a:pt x="775" y="1112"/>
                  <a:pt x="774" y="1112"/>
                </a:cubicBezTo>
                <a:cubicBezTo>
                  <a:pt x="774" y="1112"/>
                  <a:pt x="774" y="1112"/>
                  <a:pt x="774" y="1112"/>
                </a:cubicBezTo>
                <a:cubicBezTo>
                  <a:pt x="774" y="1112"/>
                  <a:pt x="773" y="1112"/>
                  <a:pt x="773" y="1112"/>
                </a:cubicBezTo>
                <a:cubicBezTo>
                  <a:pt x="771" y="1112"/>
                  <a:pt x="770" y="1112"/>
                  <a:pt x="769" y="1111"/>
                </a:cubicBezTo>
                <a:cubicBezTo>
                  <a:pt x="768" y="1111"/>
                  <a:pt x="768" y="1111"/>
                  <a:pt x="768" y="1110"/>
                </a:cubicBezTo>
                <a:cubicBezTo>
                  <a:pt x="767" y="1110"/>
                  <a:pt x="767" y="1110"/>
                  <a:pt x="767" y="1110"/>
                </a:cubicBezTo>
                <a:cubicBezTo>
                  <a:pt x="766" y="1110"/>
                  <a:pt x="765" y="1110"/>
                  <a:pt x="764" y="1110"/>
                </a:cubicBezTo>
                <a:cubicBezTo>
                  <a:pt x="764" y="1110"/>
                  <a:pt x="764" y="1110"/>
                  <a:pt x="764" y="1110"/>
                </a:cubicBezTo>
                <a:cubicBezTo>
                  <a:pt x="764" y="1110"/>
                  <a:pt x="764" y="1110"/>
                  <a:pt x="764" y="1110"/>
                </a:cubicBezTo>
                <a:cubicBezTo>
                  <a:pt x="763" y="1110"/>
                  <a:pt x="763" y="1110"/>
                  <a:pt x="763" y="1110"/>
                </a:cubicBezTo>
                <a:cubicBezTo>
                  <a:pt x="763" y="1110"/>
                  <a:pt x="763" y="1109"/>
                  <a:pt x="763" y="1109"/>
                </a:cubicBezTo>
                <a:cubicBezTo>
                  <a:pt x="762" y="1109"/>
                  <a:pt x="762" y="1109"/>
                  <a:pt x="762" y="1109"/>
                </a:cubicBezTo>
                <a:cubicBezTo>
                  <a:pt x="761" y="1109"/>
                  <a:pt x="760" y="1109"/>
                  <a:pt x="760" y="1108"/>
                </a:cubicBezTo>
                <a:cubicBezTo>
                  <a:pt x="760" y="1108"/>
                  <a:pt x="759" y="1107"/>
                  <a:pt x="759" y="1107"/>
                </a:cubicBezTo>
                <a:cubicBezTo>
                  <a:pt x="759" y="1107"/>
                  <a:pt x="759" y="1107"/>
                  <a:pt x="759" y="1107"/>
                </a:cubicBezTo>
                <a:cubicBezTo>
                  <a:pt x="758" y="1108"/>
                  <a:pt x="757" y="1108"/>
                  <a:pt x="757" y="1107"/>
                </a:cubicBezTo>
                <a:cubicBezTo>
                  <a:pt x="756" y="1107"/>
                  <a:pt x="756" y="1107"/>
                  <a:pt x="756" y="1107"/>
                </a:cubicBezTo>
                <a:cubicBezTo>
                  <a:pt x="755" y="1107"/>
                  <a:pt x="755" y="1106"/>
                  <a:pt x="755" y="1106"/>
                </a:cubicBezTo>
                <a:cubicBezTo>
                  <a:pt x="755" y="1106"/>
                  <a:pt x="755" y="1106"/>
                  <a:pt x="754" y="1106"/>
                </a:cubicBezTo>
                <a:cubicBezTo>
                  <a:pt x="754" y="1106"/>
                  <a:pt x="754" y="1106"/>
                  <a:pt x="754" y="1106"/>
                </a:cubicBezTo>
                <a:cubicBezTo>
                  <a:pt x="753" y="1106"/>
                  <a:pt x="753" y="1106"/>
                  <a:pt x="753" y="1106"/>
                </a:cubicBezTo>
                <a:cubicBezTo>
                  <a:pt x="752" y="1106"/>
                  <a:pt x="752" y="1106"/>
                  <a:pt x="751" y="1105"/>
                </a:cubicBezTo>
                <a:cubicBezTo>
                  <a:pt x="751" y="1105"/>
                  <a:pt x="751" y="1105"/>
                  <a:pt x="751" y="1105"/>
                </a:cubicBezTo>
                <a:cubicBezTo>
                  <a:pt x="750" y="1105"/>
                  <a:pt x="749" y="1104"/>
                  <a:pt x="749" y="1104"/>
                </a:cubicBezTo>
                <a:cubicBezTo>
                  <a:pt x="748" y="1104"/>
                  <a:pt x="747" y="1104"/>
                  <a:pt x="747" y="1104"/>
                </a:cubicBezTo>
                <a:cubicBezTo>
                  <a:pt x="746" y="1104"/>
                  <a:pt x="745" y="1104"/>
                  <a:pt x="744" y="1104"/>
                </a:cubicBezTo>
                <a:cubicBezTo>
                  <a:pt x="743" y="1104"/>
                  <a:pt x="742" y="1104"/>
                  <a:pt x="741" y="1103"/>
                </a:cubicBezTo>
                <a:cubicBezTo>
                  <a:pt x="740" y="1103"/>
                  <a:pt x="740" y="1103"/>
                  <a:pt x="739" y="1103"/>
                </a:cubicBezTo>
                <a:cubicBezTo>
                  <a:pt x="738" y="1102"/>
                  <a:pt x="737" y="1101"/>
                  <a:pt x="736" y="1101"/>
                </a:cubicBezTo>
                <a:cubicBezTo>
                  <a:pt x="736" y="1100"/>
                  <a:pt x="736" y="1100"/>
                  <a:pt x="735" y="1100"/>
                </a:cubicBezTo>
                <a:cubicBezTo>
                  <a:pt x="735" y="1100"/>
                  <a:pt x="734" y="1099"/>
                  <a:pt x="734" y="1099"/>
                </a:cubicBezTo>
                <a:cubicBezTo>
                  <a:pt x="733" y="1098"/>
                  <a:pt x="732" y="1097"/>
                  <a:pt x="731" y="1097"/>
                </a:cubicBezTo>
                <a:cubicBezTo>
                  <a:pt x="730" y="1096"/>
                  <a:pt x="730" y="1096"/>
                  <a:pt x="729" y="1095"/>
                </a:cubicBezTo>
                <a:cubicBezTo>
                  <a:pt x="729" y="1095"/>
                  <a:pt x="729" y="1095"/>
                  <a:pt x="729" y="1095"/>
                </a:cubicBezTo>
                <a:cubicBezTo>
                  <a:pt x="728" y="1095"/>
                  <a:pt x="728" y="1095"/>
                  <a:pt x="728" y="1095"/>
                </a:cubicBezTo>
                <a:cubicBezTo>
                  <a:pt x="728" y="1095"/>
                  <a:pt x="728" y="1094"/>
                  <a:pt x="728" y="1094"/>
                </a:cubicBezTo>
                <a:cubicBezTo>
                  <a:pt x="728" y="1095"/>
                  <a:pt x="728" y="1095"/>
                  <a:pt x="727" y="1095"/>
                </a:cubicBezTo>
                <a:cubicBezTo>
                  <a:pt x="727" y="1095"/>
                  <a:pt x="727" y="1095"/>
                  <a:pt x="726" y="1095"/>
                </a:cubicBezTo>
                <a:cubicBezTo>
                  <a:pt x="726" y="1095"/>
                  <a:pt x="726" y="1095"/>
                  <a:pt x="726" y="1095"/>
                </a:cubicBezTo>
                <a:cubicBezTo>
                  <a:pt x="725" y="1095"/>
                  <a:pt x="724" y="1095"/>
                  <a:pt x="723" y="1095"/>
                </a:cubicBezTo>
                <a:cubicBezTo>
                  <a:pt x="723" y="1095"/>
                  <a:pt x="722" y="1095"/>
                  <a:pt x="722" y="1095"/>
                </a:cubicBezTo>
                <a:cubicBezTo>
                  <a:pt x="721" y="1094"/>
                  <a:pt x="721" y="1094"/>
                  <a:pt x="721" y="1094"/>
                </a:cubicBezTo>
                <a:cubicBezTo>
                  <a:pt x="721" y="1094"/>
                  <a:pt x="721" y="1094"/>
                  <a:pt x="721" y="1094"/>
                </a:cubicBezTo>
                <a:cubicBezTo>
                  <a:pt x="720" y="1094"/>
                  <a:pt x="720" y="1094"/>
                  <a:pt x="719" y="1094"/>
                </a:cubicBezTo>
                <a:cubicBezTo>
                  <a:pt x="719" y="1094"/>
                  <a:pt x="719" y="1094"/>
                  <a:pt x="718" y="1094"/>
                </a:cubicBezTo>
                <a:cubicBezTo>
                  <a:pt x="718" y="1093"/>
                  <a:pt x="718" y="1093"/>
                  <a:pt x="717" y="1093"/>
                </a:cubicBezTo>
                <a:cubicBezTo>
                  <a:pt x="716" y="1093"/>
                  <a:pt x="716" y="1093"/>
                  <a:pt x="716" y="1093"/>
                </a:cubicBezTo>
                <a:cubicBezTo>
                  <a:pt x="716" y="1093"/>
                  <a:pt x="715" y="1093"/>
                  <a:pt x="714" y="1093"/>
                </a:cubicBezTo>
                <a:cubicBezTo>
                  <a:pt x="713" y="1092"/>
                  <a:pt x="713" y="1092"/>
                  <a:pt x="713" y="1091"/>
                </a:cubicBezTo>
                <a:cubicBezTo>
                  <a:pt x="713" y="1091"/>
                  <a:pt x="713" y="1090"/>
                  <a:pt x="712" y="1089"/>
                </a:cubicBezTo>
                <a:cubicBezTo>
                  <a:pt x="711" y="1088"/>
                  <a:pt x="711" y="1088"/>
                  <a:pt x="710" y="1088"/>
                </a:cubicBezTo>
                <a:cubicBezTo>
                  <a:pt x="710" y="1088"/>
                  <a:pt x="710" y="1087"/>
                  <a:pt x="710" y="1087"/>
                </a:cubicBezTo>
                <a:cubicBezTo>
                  <a:pt x="710" y="1087"/>
                  <a:pt x="710" y="1087"/>
                  <a:pt x="710" y="1087"/>
                </a:cubicBezTo>
                <a:cubicBezTo>
                  <a:pt x="710" y="1087"/>
                  <a:pt x="710" y="1087"/>
                  <a:pt x="710" y="1087"/>
                </a:cubicBezTo>
                <a:cubicBezTo>
                  <a:pt x="709" y="1087"/>
                  <a:pt x="709" y="1086"/>
                  <a:pt x="708" y="1086"/>
                </a:cubicBezTo>
                <a:cubicBezTo>
                  <a:pt x="708" y="1086"/>
                  <a:pt x="708" y="1086"/>
                  <a:pt x="708" y="1086"/>
                </a:cubicBezTo>
                <a:cubicBezTo>
                  <a:pt x="706" y="1086"/>
                  <a:pt x="706" y="1086"/>
                  <a:pt x="706" y="1085"/>
                </a:cubicBezTo>
                <a:cubicBezTo>
                  <a:pt x="705" y="1085"/>
                  <a:pt x="705" y="1085"/>
                  <a:pt x="705" y="1085"/>
                </a:cubicBezTo>
                <a:cubicBezTo>
                  <a:pt x="705" y="1085"/>
                  <a:pt x="705" y="1085"/>
                  <a:pt x="705" y="1085"/>
                </a:cubicBezTo>
                <a:cubicBezTo>
                  <a:pt x="704" y="1085"/>
                  <a:pt x="704" y="1085"/>
                  <a:pt x="703" y="1085"/>
                </a:cubicBezTo>
                <a:cubicBezTo>
                  <a:pt x="703" y="1084"/>
                  <a:pt x="703" y="1084"/>
                  <a:pt x="703" y="1084"/>
                </a:cubicBezTo>
                <a:cubicBezTo>
                  <a:pt x="702" y="1084"/>
                  <a:pt x="702" y="1084"/>
                  <a:pt x="702" y="1084"/>
                </a:cubicBezTo>
                <a:cubicBezTo>
                  <a:pt x="702" y="1084"/>
                  <a:pt x="702" y="1084"/>
                  <a:pt x="702" y="1084"/>
                </a:cubicBezTo>
                <a:cubicBezTo>
                  <a:pt x="702" y="1084"/>
                  <a:pt x="702" y="1084"/>
                  <a:pt x="702" y="1084"/>
                </a:cubicBezTo>
                <a:cubicBezTo>
                  <a:pt x="701" y="1084"/>
                  <a:pt x="701" y="1084"/>
                  <a:pt x="701" y="1084"/>
                </a:cubicBezTo>
                <a:cubicBezTo>
                  <a:pt x="701" y="1084"/>
                  <a:pt x="701" y="1084"/>
                  <a:pt x="701" y="1084"/>
                </a:cubicBezTo>
                <a:cubicBezTo>
                  <a:pt x="701" y="1084"/>
                  <a:pt x="701" y="1084"/>
                  <a:pt x="701" y="1084"/>
                </a:cubicBezTo>
                <a:cubicBezTo>
                  <a:pt x="700" y="1084"/>
                  <a:pt x="700" y="1084"/>
                  <a:pt x="699" y="1083"/>
                </a:cubicBezTo>
                <a:cubicBezTo>
                  <a:pt x="699" y="1083"/>
                  <a:pt x="699" y="1083"/>
                  <a:pt x="699" y="1083"/>
                </a:cubicBezTo>
                <a:cubicBezTo>
                  <a:pt x="699" y="1083"/>
                  <a:pt x="699" y="1083"/>
                  <a:pt x="699" y="1083"/>
                </a:cubicBezTo>
                <a:cubicBezTo>
                  <a:pt x="699" y="1083"/>
                  <a:pt x="698" y="1083"/>
                  <a:pt x="698" y="1083"/>
                </a:cubicBezTo>
                <a:cubicBezTo>
                  <a:pt x="698" y="1083"/>
                  <a:pt x="697" y="1083"/>
                  <a:pt x="697" y="1083"/>
                </a:cubicBezTo>
                <a:cubicBezTo>
                  <a:pt x="697" y="1082"/>
                  <a:pt x="696" y="1082"/>
                  <a:pt x="696" y="1082"/>
                </a:cubicBezTo>
                <a:cubicBezTo>
                  <a:pt x="696" y="1081"/>
                  <a:pt x="696" y="1081"/>
                  <a:pt x="696" y="1081"/>
                </a:cubicBezTo>
                <a:cubicBezTo>
                  <a:pt x="696" y="1081"/>
                  <a:pt x="696" y="1081"/>
                  <a:pt x="696" y="1081"/>
                </a:cubicBezTo>
                <a:cubicBezTo>
                  <a:pt x="695" y="1080"/>
                  <a:pt x="695" y="1080"/>
                  <a:pt x="695" y="1079"/>
                </a:cubicBezTo>
                <a:cubicBezTo>
                  <a:pt x="694" y="1078"/>
                  <a:pt x="693" y="1077"/>
                  <a:pt x="693" y="1076"/>
                </a:cubicBezTo>
                <a:cubicBezTo>
                  <a:pt x="693" y="1076"/>
                  <a:pt x="693" y="1076"/>
                  <a:pt x="693" y="1076"/>
                </a:cubicBezTo>
                <a:cubicBezTo>
                  <a:pt x="693" y="1075"/>
                  <a:pt x="693" y="1075"/>
                  <a:pt x="693" y="1075"/>
                </a:cubicBezTo>
                <a:cubicBezTo>
                  <a:pt x="693" y="1075"/>
                  <a:pt x="692" y="1075"/>
                  <a:pt x="692" y="1074"/>
                </a:cubicBezTo>
                <a:cubicBezTo>
                  <a:pt x="692" y="1073"/>
                  <a:pt x="692" y="1073"/>
                  <a:pt x="692" y="1073"/>
                </a:cubicBezTo>
                <a:cubicBezTo>
                  <a:pt x="692" y="1073"/>
                  <a:pt x="692" y="1073"/>
                  <a:pt x="692" y="1072"/>
                </a:cubicBezTo>
                <a:cubicBezTo>
                  <a:pt x="691" y="1072"/>
                  <a:pt x="691" y="1071"/>
                  <a:pt x="691" y="1071"/>
                </a:cubicBezTo>
                <a:cubicBezTo>
                  <a:pt x="690" y="1071"/>
                  <a:pt x="690" y="1070"/>
                  <a:pt x="691" y="1069"/>
                </a:cubicBezTo>
                <a:cubicBezTo>
                  <a:pt x="692" y="1068"/>
                  <a:pt x="692" y="1068"/>
                  <a:pt x="693" y="1068"/>
                </a:cubicBezTo>
                <a:cubicBezTo>
                  <a:pt x="693" y="1068"/>
                  <a:pt x="692" y="1068"/>
                  <a:pt x="692" y="1067"/>
                </a:cubicBezTo>
                <a:cubicBezTo>
                  <a:pt x="693" y="1067"/>
                  <a:pt x="693" y="1066"/>
                  <a:pt x="693" y="1066"/>
                </a:cubicBezTo>
                <a:cubicBezTo>
                  <a:pt x="693" y="1066"/>
                  <a:pt x="693" y="1065"/>
                  <a:pt x="693" y="1065"/>
                </a:cubicBezTo>
                <a:cubicBezTo>
                  <a:pt x="694" y="1065"/>
                  <a:pt x="694" y="1065"/>
                  <a:pt x="694" y="1064"/>
                </a:cubicBezTo>
                <a:cubicBezTo>
                  <a:pt x="695" y="1064"/>
                  <a:pt x="695" y="1064"/>
                  <a:pt x="695" y="1063"/>
                </a:cubicBezTo>
                <a:cubicBezTo>
                  <a:pt x="695" y="1063"/>
                  <a:pt x="695" y="1063"/>
                  <a:pt x="695" y="1062"/>
                </a:cubicBezTo>
                <a:cubicBezTo>
                  <a:pt x="695" y="1061"/>
                  <a:pt x="694" y="1060"/>
                  <a:pt x="693" y="1059"/>
                </a:cubicBezTo>
                <a:cubicBezTo>
                  <a:pt x="693" y="1058"/>
                  <a:pt x="693" y="1058"/>
                  <a:pt x="692" y="1057"/>
                </a:cubicBezTo>
                <a:cubicBezTo>
                  <a:pt x="692" y="1056"/>
                  <a:pt x="692" y="1056"/>
                  <a:pt x="692" y="1056"/>
                </a:cubicBezTo>
                <a:cubicBezTo>
                  <a:pt x="692" y="1056"/>
                  <a:pt x="692" y="1056"/>
                  <a:pt x="691" y="1055"/>
                </a:cubicBezTo>
                <a:cubicBezTo>
                  <a:pt x="691" y="1055"/>
                  <a:pt x="691" y="1055"/>
                  <a:pt x="691" y="1055"/>
                </a:cubicBezTo>
                <a:cubicBezTo>
                  <a:pt x="691" y="1055"/>
                  <a:pt x="691" y="1054"/>
                  <a:pt x="691" y="1054"/>
                </a:cubicBezTo>
                <a:cubicBezTo>
                  <a:pt x="690" y="1053"/>
                  <a:pt x="690" y="1052"/>
                  <a:pt x="690" y="1051"/>
                </a:cubicBezTo>
                <a:cubicBezTo>
                  <a:pt x="690" y="1051"/>
                  <a:pt x="690" y="1051"/>
                  <a:pt x="689" y="1050"/>
                </a:cubicBezTo>
                <a:cubicBezTo>
                  <a:pt x="689" y="1050"/>
                  <a:pt x="689" y="1050"/>
                  <a:pt x="689" y="1050"/>
                </a:cubicBezTo>
                <a:cubicBezTo>
                  <a:pt x="689" y="1050"/>
                  <a:pt x="689" y="1050"/>
                  <a:pt x="689" y="1050"/>
                </a:cubicBezTo>
                <a:cubicBezTo>
                  <a:pt x="689" y="1050"/>
                  <a:pt x="689" y="1049"/>
                  <a:pt x="689" y="1049"/>
                </a:cubicBezTo>
                <a:cubicBezTo>
                  <a:pt x="689" y="1049"/>
                  <a:pt x="688" y="1048"/>
                  <a:pt x="688" y="1048"/>
                </a:cubicBezTo>
                <a:cubicBezTo>
                  <a:pt x="688" y="1048"/>
                  <a:pt x="688" y="1048"/>
                  <a:pt x="688" y="1048"/>
                </a:cubicBezTo>
                <a:cubicBezTo>
                  <a:pt x="688" y="1048"/>
                  <a:pt x="687" y="1048"/>
                  <a:pt x="687" y="1047"/>
                </a:cubicBezTo>
                <a:cubicBezTo>
                  <a:pt x="687" y="1047"/>
                  <a:pt x="687" y="1047"/>
                  <a:pt x="686" y="1047"/>
                </a:cubicBezTo>
                <a:cubicBezTo>
                  <a:pt x="686" y="1046"/>
                  <a:pt x="685" y="1046"/>
                  <a:pt x="685" y="1045"/>
                </a:cubicBezTo>
                <a:cubicBezTo>
                  <a:pt x="685" y="1044"/>
                  <a:pt x="684" y="1044"/>
                  <a:pt x="683" y="1043"/>
                </a:cubicBezTo>
                <a:cubicBezTo>
                  <a:pt x="683" y="1042"/>
                  <a:pt x="683" y="1042"/>
                  <a:pt x="682" y="1042"/>
                </a:cubicBezTo>
                <a:cubicBezTo>
                  <a:pt x="681" y="1041"/>
                  <a:pt x="680" y="1040"/>
                  <a:pt x="679" y="1039"/>
                </a:cubicBezTo>
                <a:cubicBezTo>
                  <a:pt x="679" y="1038"/>
                  <a:pt x="678" y="1037"/>
                  <a:pt x="677" y="1036"/>
                </a:cubicBezTo>
                <a:cubicBezTo>
                  <a:pt x="677" y="1036"/>
                  <a:pt x="677" y="1036"/>
                  <a:pt x="676" y="1036"/>
                </a:cubicBezTo>
                <a:cubicBezTo>
                  <a:pt x="676" y="1035"/>
                  <a:pt x="675" y="1034"/>
                  <a:pt x="675" y="1034"/>
                </a:cubicBezTo>
                <a:cubicBezTo>
                  <a:pt x="674" y="1034"/>
                  <a:pt x="673" y="1033"/>
                  <a:pt x="673" y="1033"/>
                </a:cubicBezTo>
                <a:cubicBezTo>
                  <a:pt x="672" y="1033"/>
                  <a:pt x="672" y="1033"/>
                  <a:pt x="672" y="1033"/>
                </a:cubicBezTo>
                <a:cubicBezTo>
                  <a:pt x="671" y="1033"/>
                  <a:pt x="671" y="1032"/>
                  <a:pt x="671" y="1032"/>
                </a:cubicBezTo>
                <a:cubicBezTo>
                  <a:pt x="671" y="1032"/>
                  <a:pt x="671" y="1032"/>
                  <a:pt x="671" y="1032"/>
                </a:cubicBezTo>
                <a:cubicBezTo>
                  <a:pt x="670" y="1031"/>
                  <a:pt x="670" y="1031"/>
                  <a:pt x="670" y="1031"/>
                </a:cubicBezTo>
                <a:cubicBezTo>
                  <a:pt x="669" y="1030"/>
                  <a:pt x="669" y="1030"/>
                  <a:pt x="669" y="1030"/>
                </a:cubicBezTo>
                <a:cubicBezTo>
                  <a:pt x="668" y="1030"/>
                  <a:pt x="668" y="1029"/>
                  <a:pt x="667" y="1029"/>
                </a:cubicBezTo>
                <a:cubicBezTo>
                  <a:pt x="667" y="1029"/>
                  <a:pt x="666" y="1028"/>
                  <a:pt x="666" y="1028"/>
                </a:cubicBezTo>
                <a:cubicBezTo>
                  <a:pt x="666" y="1028"/>
                  <a:pt x="667" y="1027"/>
                  <a:pt x="667" y="1027"/>
                </a:cubicBezTo>
                <a:cubicBezTo>
                  <a:pt x="667" y="1026"/>
                  <a:pt x="666" y="1026"/>
                  <a:pt x="666" y="1025"/>
                </a:cubicBezTo>
                <a:cubicBezTo>
                  <a:pt x="666" y="1025"/>
                  <a:pt x="666" y="1025"/>
                  <a:pt x="666" y="1025"/>
                </a:cubicBezTo>
                <a:cubicBezTo>
                  <a:pt x="666" y="1025"/>
                  <a:pt x="666" y="1024"/>
                  <a:pt x="666" y="1024"/>
                </a:cubicBezTo>
                <a:cubicBezTo>
                  <a:pt x="665" y="1024"/>
                  <a:pt x="665" y="1023"/>
                  <a:pt x="665" y="1023"/>
                </a:cubicBezTo>
                <a:cubicBezTo>
                  <a:pt x="663" y="1023"/>
                  <a:pt x="662" y="1022"/>
                  <a:pt x="662" y="1022"/>
                </a:cubicBezTo>
                <a:cubicBezTo>
                  <a:pt x="661" y="1022"/>
                  <a:pt x="661" y="1022"/>
                  <a:pt x="661" y="1022"/>
                </a:cubicBezTo>
                <a:cubicBezTo>
                  <a:pt x="659" y="1021"/>
                  <a:pt x="658" y="1020"/>
                  <a:pt x="657" y="1018"/>
                </a:cubicBezTo>
                <a:cubicBezTo>
                  <a:pt x="656" y="1018"/>
                  <a:pt x="656" y="1018"/>
                  <a:pt x="656" y="1018"/>
                </a:cubicBezTo>
                <a:cubicBezTo>
                  <a:pt x="656" y="1017"/>
                  <a:pt x="656" y="1017"/>
                  <a:pt x="656" y="1017"/>
                </a:cubicBezTo>
                <a:cubicBezTo>
                  <a:pt x="656" y="1018"/>
                  <a:pt x="656" y="1018"/>
                  <a:pt x="656" y="1018"/>
                </a:cubicBezTo>
                <a:cubicBezTo>
                  <a:pt x="655" y="1018"/>
                  <a:pt x="655" y="1018"/>
                  <a:pt x="655" y="1018"/>
                </a:cubicBezTo>
                <a:cubicBezTo>
                  <a:pt x="655" y="1018"/>
                  <a:pt x="655" y="1018"/>
                  <a:pt x="655" y="1018"/>
                </a:cubicBezTo>
                <a:cubicBezTo>
                  <a:pt x="654" y="1018"/>
                  <a:pt x="653" y="1018"/>
                  <a:pt x="653" y="1017"/>
                </a:cubicBezTo>
                <a:cubicBezTo>
                  <a:pt x="652" y="1017"/>
                  <a:pt x="652" y="1016"/>
                  <a:pt x="652" y="1015"/>
                </a:cubicBezTo>
                <a:cubicBezTo>
                  <a:pt x="652" y="1015"/>
                  <a:pt x="652" y="1014"/>
                  <a:pt x="653" y="1013"/>
                </a:cubicBezTo>
                <a:cubicBezTo>
                  <a:pt x="653" y="1013"/>
                  <a:pt x="653" y="1012"/>
                  <a:pt x="654" y="1012"/>
                </a:cubicBezTo>
                <a:cubicBezTo>
                  <a:pt x="654" y="1011"/>
                  <a:pt x="654" y="1011"/>
                  <a:pt x="654" y="1011"/>
                </a:cubicBezTo>
                <a:cubicBezTo>
                  <a:pt x="654" y="1010"/>
                  <a:pt x="654" y="1010"/>
                  <a:pt x="655" y="1010"/>
                </a:cubicBezTo>
                <a:cubicBezTo>
                  <a:pt x="655" y="1010"/>
                  <a:pt x="655" y="1010"/>
                  <a:pt x="655" y="1010"/>
                </a:cubicBezTo>
                <a:cubicBezTo>
                  <a:pt x="655" y="1010"/>
                  <a:pt x="656" y="1010"/>
                  <a:pt x="656" y="1010"/>
                </a:cubicBezTo>
                <a:cubicBezTo>
                  <a:pt x="656" y="1010"/>
                  <a:pt x="656" y="1010"/>
                  <a:pt x="656" y="1010"/>
                </a:cubicBezTo>
                <a:cubicBezTo>
                  <a:pt x="656" y="1010"/>
                  <a:pt x="656" y="1010"/>
                  <a:pt x="656" y="1010"/>
                </a:cubicBezTo>
                <a:cubicBezTo>
                  <a:pt x="656" y="1010"/>
                  <a:pt x="656" y="1010"/>
                  <a:pt x="656" y="1009"/>
                </a:cubicBezTo>
                <a:cubicBezTo>
                  <a:pt x="656" y="1009"/>
                  <a:pt x="656" y="1009"/>
                  <a:pt x="656" y="1009"/>
                </a:cubicBezTo>
                <a:cubicBezTo>
                  <a:pt x="655" y="1009"/>
                  <a:pt x="655" y="1009"/>
                  <a:pt x="655" y="1009"/>
                </a:cubicBezTo>
                <a:cubicBezTo>
                  <a:pt x="655" y="1009"/>
                  <a:pt x="655" y="1009"/>
                  <a:pt x="654" y="1009"/>
                </a:cubicBezTo>
                <a:cubicBezTo>
                  <a:pt x="654" y="1009"/>
                  <a:pt x="654" y="1009"/>
                  <a:pt x="654" y="1009"/>
                </a:cubicBezTo>
                <a:cubicBezTo>
                  <a:pt x="653" y="1008"/>
                  <a:pt x="653" y="1008"/>
                  <a:pt x="653" y="1008"/>
                </a:cubicBezTo>
                <a:cubicBezTo>
                  <a:pt x="653" y="1008"/>
                  <a:pt x="653" y="1008"/>
                  <a:pt x="653" y="1007"/>
                </a:cubicBezTo>
                <a:cubicBezTo>
                  <a:pt x="653" y="1007"/>
                  <a:pt x="652" y="1006"/>
                  <a:pt x="652" y="1006"/>
                </a:cubicBezTo>
                <a:cubicBezTo>
                  <a:pt x="652" y="1006"/>
                  <a:pt x="651" y="1006"/>
                  <a:pt x="651" y="1006"/>
                </a:cubicBezTo>
                <a:cubicBezTo>
                  <a:pt x="651" y="1006"/>
                  <a:pt x="651" y="1006"/>
                  <a:pt x="651" y="1006"/>
                </a:cubicBezTo>
                <a:cubicBezTo>
                  <a:pt x="650" y="1006"/>
                  <a:pt x="650" y="1006"/>
                  <a:pt x="650" y="1006"/>
                </a:cubicBezTo>
                <a:cubicBezTo>
                  <a:pt x="650" y="1006"/>
                  <a:pt x="650" y="1006"/>
                  <a:pt x="650" y="1006"/>
                </a:cubicBezTo>
                <a:cubicBezTo>
                  <a:pt x="649" y="1006"/>
                  <a:pt x="649" y="1006"/>
                  <a:pt x="649" y="1006"/>
                </a:cubicBezTo>
                <a:cubicBezTo>
                  <a:pt x="648" y="1005"/>
                  <a:pt x="647" y="1005"/>
                  <a:pt x="647" y="1003"/>
                </a:cubicBezTo>
                <a:cubicBezTo>
                  <a:pt x="647" y="1003"/>
                  <a:pt x="647" y="1003"/>
                  <a:pt x="645" y="1003"/>
                </a:cubicBezTo>
                <a:cubicBezTo>
                  <a:pt x="645" y="1003"/>
                  <a:pt x="645" y="1002"/>
                  <a:pt x="645" y="1002"/>
                </a:cubicBezTo>
                <a:cubicBezTo>
                  <a:pt x="644" y="1002"/>
                  <a:pt x="644" y="1002"/>
                  <a:pt x="643" y="1001"/>
                </a:cubicBezTo>
                <a:cubicBezTo>
                  <a:pt x="643" y="1001"/>
                  <a:pt x="643" y="1001"/>
                  <a:pt x="643" y="1000"/>
                </a:cubicBezTo>
                <a:cubicBezTo>
                  <a:pt x="643" y="1000"/>
                  <a:pt x="642" y="1000"/>
                  <a:pt x="642" y="1000"/>
                </a:cubicBezTo>
                <a:cubicBezTo>
                  <a:pt x="642" y="1000"/>
                  <a:pt x="642" y="1000"/>
                  <a:pt x="642" y="999"/>
                </a:cubicBezTo>
                <a:cubicBezTo>
                  <a:pt x="642" y="999"/>
                  <a:pt x="642" y="999"/>
                  <a:pt x="642" y="999"/>
                </a:cubicBezTo>
                <a:cubicBezTo>
                  <a:pt x="641" y="999"/>
                  <a:pt x="641" y="998"/>
                  <a:pt x="641" y="997"/>
                </a:cubicBezTo>
                <a:cubicBezTo>
                  <a:pt x="641" y="997"/>
                  <a:pt x="641" y="997"/>
                  <a:pt x="641" y="996"/>
                </a:cubicBezTo>
                <a:cubicBezTo>
                  <a:pt x="641" y="996"/>
                  <a:pt x="641" y="994"/>
                  <a:pt x="641" y="994"/>
                </a:cubicBezTo>
                <a:cubicBezTo>
                  <a:pt x="640" y="994"/>
                  <a:pt x="640" y="994"/>
                  <a:pt x="639" y="994"/>
                </a:cubicBezTo>
                <a:cubicBezTo>
                  <a:pt x="639" y="994"/>
                  <a:pt x="638" y="994"/>
                  <a:pt x="637" y="993"/>
                </a:cubicBezTo>
                <a:cubicBezTo>
                  <a:pt x="637" y="993"/>
                  <a:pt x="637" y="993"/>
                  <a:pt x="636" y="993"/>
                </a:cubicBezTo>
                <a:cubicBezTo>
                  <a:pt x="636" y="993"/>
                  <a:pt x="636" y="993"/>
                  <a:pt x="636" y="993"/>
                </a:cubicBezTo>
                <a:cubicBezTo>
                  <a:pt x="635" y="993"/>
                  <a:pt x="635" y="992"/>
                  <a:pt x="635" y="992"/>
                </a:cubicBezTo>
                <a:cubicBezTo>
                  <a:pt x="635" y="992"/>
                  <a:pt x="635" y="992"/>
                  <a:pt x="634" y="992"/>
                </a:cubicBezTo>
                <a:cubicBezTo>
                  <a:pt x="634" y="992"/>
                  <a:pt x="634" y="991"/>
                  <a:pt x="634" y="991"/>
                </a:cubicBezTo>
                <a:cubicBezTo>
                  <a:pt x="634" y="990"/>
                  <a:pt x="633" y="989"/>
                  <a:pt x="632" y="988"/>
                </a:cubicBezTo>
                <a:cubicBezTo>
                  <a:pt x="631" y="988"/>
                  <a:pt x="630" y="987"/>
                  <a:pt x="629" y="986"/>
                </a:cubicBezTo>
                <a:cubicBezTo>
                  <a:pt x="629" y="986"/>
                  <a:pt x="629" y="985"/>
                  <a:pt x="629" y="985"/>
                </a:cubicBezTo>
                <a:cubicBezTo>
                  <a:pt x="629" y="985"/>
                  <a:pt x="629" y="984"/>
                  <a:pt x="629" y="984"/>
                </a:cubicBezTo>
                <a:cubicBezTo>
                  <a:pt x="629" y="984"/>
                  <a:pt x="628" y="984"/>
                  <a:pt x="628" y="983"/>
                </a:cubicBezTo>
                <a:cubicBezTo>
                  <a:pt x="627" y="983"/>
                  <a:pt x="627" y="982"/>
                  <a:pt x="627" y="982"/>
                </a:cubicBezTo>
                <a:cubicBezTo>
                  <a:pt x="627" y="981"/>
                  <a:pt x="626" y="981"/>
                  <a:pt x="626" y="980"/>
                </a:cubicBezTo>
                <a:cubicBezTo>
                  <a:pt x="626" y="980"/>
                  <a:pt x="626" y="980"/>
                  <a:pt x="626" y="979"/>
                </a:cubicBezTo>
                <a:cubicBezTo>
                  <a:pt x="625" y="979"/>
                  <a:pt x="625" y="979"/>
                  <a:pt x="625" y="979"/>
                </a:cubicBezTo>
                <a:cubicBezTo>
                  <a:pt x="625" y="979"/>
                  <a:pt x="625" y="979"/>
                  <a:pt x="625" y="979"/>
                </a:cubicBezTo>
                <a:cubicBezTo>
                  <a:pt x="625" y="979"/>
                  <a:pt x="624" y="978"/>
                  <a:pt x="624" y="978"/>
                </a:cubicBezTo>
                <a:cubicBezTo>
                  <a:pt x="624" y="977"/>
                  <a:pt x="623" y="977"/>
                  <a:pt x="623" y="976"/>
                </a:cubicBezTo>
                <a:cubicBezTo>
                  <a:pt x="623" y="976"/>
                  <a:pt x="624" y="976"/>
                  <a:pt x="624" y="975"/>
                </a:cubicBezTo>
                <a:cubicBezTo>
                  <a:pt x="623" y="975"/>
                  <a:pt x="623" y="975"/>
                  <a:pt x="623" y="974"/>
                </a:cubicBezTo>
                <a:cubicBezTo>
                  <a:pt x="622" y="974"/>
                  <a:pt x="622" y="974"/>
                  <a:pt x="622" y="974"/>
                </a:cubicBezTo>
                <a:cubicBezTo>
                  <a:pt x="621" y="973"/>
                  <a:pt x="621" y="973"/>
                  <a:pt x="621" y="972"/>
                </a:cubicBezTo>
                <a:cubicBezTo>
                  <a:pt x="620" y="972"/>
                  <a:pt x="620" y="971"/>
                  <a:pt x="620" y="970"/>
                </a:cubicBezTo>
                <a:cubicBezTo>
                  <a:pt x="620" y="970"/>
                  <a:pt x="620" y="970"/>
                  <a:pt x="620" y="970"/>
                </a:cubicBezTo>
                <a:cubicBezTo>
                  <a:pt x="620" y="970"/>
                  <a:pt x="620" y="969"/>
                  <a:pt x="620" y="969"/>
                </a:cubicBezTo>
                <a:cubicBezTo>
                  <a:pt x="620" y="969"/>
                  <a:pt x="620" y="968"/>
                  <a:pt x="620" y="968"/>
                </a:cubicBezTo>
                <a:cubicBezTo>
                  <a:pt x="620" y="968"/>
                  <a:pt x="620" y="968"/>
                  <a:pt x="620" y="968"/>
                </a:cubicBezTo>
                <a:cubicBezTo>
                  <a:pt x="619" y="967"/>
                  <a:pt x="619" y="967"/>
                  <a:pt x="619" y="966"/>
                </a:cubicBezTo>
                <a:cubicBezTo>
                  <a:pt x="619" y="966"/>
                  <a:pt x="619" y="965"/>
                  <a:pt x="619" y="965"/>
                </a:cubicBezTo>
                <a:cubicBezTo>
                  <a:pt x="619" y="965"/>
                  <a:pt x="619" y="964"/>
                  <a:pt x="619" y="964"/>
                </a:cubicBezTo>
                <a:cubicBezTo>
                  <a:pt x="618" y="963"/>
                  <a:pt x="618" y="962"/>
                  <a:pt x="617" y="962"/>
                </a:cubicBezTo>
                <a:cubicBezTo>
                  <a:pt x="617" y="961"/>
                  <a:pt x="616" y="960"/>
                  <a:pt x="616" y="959"/>
                </a:cubicBezTo>
                <a:cubicBezTo>
                  <a:pt x="616" y="959"/>
                  <a:pt x="616" y="958"/>
                  <a:pt x="617" y="958"/>
                </a:cubicBezTo>
                <a:cubicBezTo>
                  <a:pt x="617" y="957"/>
                  <a:pt x="617" y="957"/>
                  <a:pt x="616" y="957"/>
                </a:cubicBezTo>
                <a:cubicBezTo>
                  <a:pt x="616" y="957"/>
                  <a:pt x="616" y="957"/>
                  <a:pt x="616" y="957"/>
                </a:cubicBezTo>
                <a:cubicBezTo>
                  <a:pt x="615" y="957"/>
                  <a:pt x="615" y="957"/>
                  <a:pt x="615" y="957"/>
                </a:cubicBezTo>
                <a:cubicBezTo>
                  <a:pt x="615" y="957"/>
                  <a:pt x="615" y="957"/>
                  <a:pt x="615" y="957"/>
                </a:cubicBezTo>
                <a:cubicBezTo>
                  <a:pt x="614" y="957"/>
                  <a:pt x="613" y="957"/>
                  <a:pt x="613" y="956"/>
                </a:cubicBezTo>
                <a:cubicBezTo>
                  <a:pt x="613" y="956"/>
                  <a:pt x="612" y="956"/>
                  <a:pt x="612" y="956"/>
                </a:cubicBezTo>
                <a:cubicBezTo>
                  <a:pt x="612" y="955"/>
                  <a:pt x="611" y="955"/>
                  <a:pt x="611" y="954"/>
                </a:cubicBezTo>
                <a:cubicBezTo>
                  <a:pt x="611" y="954"/>
                  <a:pt x="611" y="954"/>
                  <a:pt x="611" y="954"/>
                </a:cubicBezTo>
                <a:cubicBezTo>
                  <a:pt x="610" y="954"/>
                  <a:pt x="610" y="954"/>
                  <a:pt x="610" y="954"/>
                </a:cubicBezTo>
                <a:cubicBezTo>
                  <a:pt x="609" y="955"/>
                  <a:pt x="607" y="955"/>
                  <a:pt x="606" y="954"/>
                </a:cubicBezTo>
                <a:cubicBezTo>
                  <a:pt x="606" y="953"/>
                  <a:pt x="605" y="953"/>
                  <a:pt x="605" y="953"/>
                </a:cubicBezTo>
                <a:cubicBezTo>
                  <a:pt x="604" y="952"/>
                  <a:pt x="604" y="952"/>
                  <a:pt x="604" y="952"/>
                </a:cubicBezTo>
                <a:cubicBezTo>
                  <a:pt x="604" y="952"/>
                  <a:pt x="603" y="951"/>
                  <a:pt x="603" y="951"/>
                </a:cubicBezTo>
                <a:cubicBezTo>
                  <a:pt x="603" y="951"/>
                  <a:pt x="603" y="951"/>
                  <a:pt x="602" y="950"/>
                </a:cubicBezTo>
                <a:cubicBezTo>
                  <a:pt x="603" y="951"/>
                  <a:pt x="603" y="951"/>
                  <a:pt x="603" y="951"/>
                </a:cubicBezTo>
                <a:cubicBezTo>
                  <a:pt x="603" y="951"/>
                  <a:pt x="603" y="952"/>
                  <a:pt x="603" y="952"/>
                </a:cubicBezTo>
                <a:cubicBezTo>
                  <a:pt x="603" y="953"/>
                  <a:pt x="604" y="953"/>
                  <a:pt x="603" y="954"/>
                </a:cubicBezTo>
                <a:cubicBezTo>
                  <a:pt x="603" y="955"/>
                  <a:pt x="603" y="955"/>
                  <a:pt x="603" y="955"/>
                </a:cubicBezTo>
                <a:cubicBezTo>
                  <a:pt x="603" y="956"/>
                  <a:pt x="603" y="956"/>
                  <a:pt x="602" y="956"/>
                </a:cubicBezTo>
                <a:cubicBezTo>
                  <a:pt x="602" y="956"/>
                  <a:pt x="602" y="956"/>
                  <a:pt x="602" y="957"/>
                </a:cubicBezTo>
                <a:cubicBezTo>
                  <a:pt x="602" y="958"/>
                  <a:pt x="603" y="959"/>
                  <a:pt x="603" y="960"/>
                </a:cubicBezTo>
                <a:cubicBezTo>
                  <a:pt x="604" y="961"/>
                  <a:pt x="604" y="962"/>
                  <a:pt x="604" y="963"/>
                </a:cubicBezTo>
                <a:cubicBezTo>
                  <a:pt x="604" y="964"/>
                  <a:pt x="604" y="964"/>
                  <a:pt x="604" y="964"/>
                </a:cubicBezTo>
                <a:cubicBezTo>
                  <a:pt x="604" y="964"/>
                  <a:pt x="604" y="964"/>
                  <a:pt x="604" y="964"/>
                </a:cubicBezTo>
                <a:cubicBezTo>
                  <a:pt x="604" y="965"/>
                  <a:pt x="604" y="966"/>
                  <a:pt x="604" y="967"/>
                </a:cubicBezTo>
                <a:cubicBezTo>
                  <a:pt x="604" y="967"/>
                  <a:pt x="604" y="968"/>
                  <a:pt x="604" y="968"/>
                </a:cubicBezTo>
                <a:cubicBezTo>
                  <a:pt x="604" y="968"/>
                  <a:pt x="604" y="968"/>
                  <a:pt x="604" y="968"/>
                </a:cubicBezTo>
                <a:cubicBezTo>
                  <a:pt x="604" y="968"/>
                  <a:pt x="604" y="969"/>
                  <a:pt x="605" y="969"/>
                </a:cubicBezTo>
                <a:cubicBezTo>
                  <a:pt x="605" y="970"/>
                  <a:pt x="606" y="971"/>
                  <a:pt x="606" y="972"/>
                </a:cubicBezTo>
                <a:cubicBezTo>
                  <a:pt x="606" y="972"/>
                  <a:pt x="606" y="972"/>
                  <a:pt x="606" y="972"/>
                </a:cubicBezTo>
                <a:cubicBezTo>
                  <a:pt x="606" y="972"/>
                  <a:pt x="606" y="973"/>
                  <a:pt x="606" y="973"/>
                </a:cubicBezTo>
                <a:cubicBezTo>
                  <a:pt x="607" y="973"/>
                  <a:pt x="607" y="973"/>
                  <a:pt x="607" y="973"/>
                </a:cubicBezTo>
                <a:cubicBezTo>
                  <a:pt x="607" y="973"/>
                  <a:pt x="607" y="974"/>
                  <a:pt x="607" y="974"/>
                </a:cubicBezTo>
                <a:cubicBezTo>
                  <a:pt x="607" y="974"/>
                  <a:pt x="608" y="974"/>
                  <a:pt x="608" y="974"/>
                </a:cubicBezTo>
                <a:cubicBezTo>
                  <a:pt x="608" y="974"/>
                  <a:pt x="608" y="974"/>
                  <a:pt x="609" y="975"/>
                </a:cubicBezTo>
                <a:cubicBezTo>
                  <a:pt x="609" y="975"/>
                  <a:pt x="609" y="976"/>
                  <a:pt x="610" y="976"/>
                </a:cubicBezTo>
                <a:cubicBezTo>
                  <a:pt x="611" y="977"/>
                  <a:pt x="612" y="977"/>
                  <a:pt x="612" y="979"/>
                </a:cubicBezTo>
                <a:cubicBezTo>
                  <a:pt x="612" y="979"/>
                  <a:pt x="612" y="980"/>
                  <a:pt x="612" y="980"/>
                </a:cubicBezTo>
                <a:cubicBezTo>
                  <a:pt x="612" y="980"/>
                  <a:pt x="613" y="981"/>
                  <a:pt x="613" y="981"/>
                </a:cubicBezTo>
                <a:cubicBezTo>
                  <a:pt x="613" y="981"/>
                  <a:pt x="613" y="981"/>
                  <a:pt x="613" y="981"/>
                </a:cubicBezTo>
                <a:cubicBezTo>
                  <a:pt x="613" y="982"/>
                  <a:pt x="613" y="982"/>
                  <a:pt x="613" y="982"/>
                </a:cubicBezTo>
                <a:cubicBezTo>
                  <a:pt x="613" y="982"/>
                  <a:pt x="613" y="982"/>
                  <a:pt x="614" y="982"/>
                </a:cubicBezTo>
                <a:cubicBezTo>
                  <a:pt x="614" y="982"/>
                  <a:pt x="614" y="982"/>
                  <a:pt x="615" y="982"/>
                </a:cubicBezTo>
                <a:cubicBezTo>
                  <a:pt x="616" y="983"/>
                  <a:pt x="617" y="984"/>
                  <a:pt x="617" y="985"/>
                </a:cubicBezTo>
                <a:cubicBezTo>
                  <a:pt x="617" y="985"/>
                  <a:pt x="617" y="985"/>
                  <a:pt x="617" y="986"/>
                </a:cubicBezTo>
                <a:cubicBezTo>
                  <a:pt x="617" y="986"/>
                  <a:pt x="617" y="986"/>
                  <a:pt x="617" y="986"/>
                </a:cubicBezTo>
                <a:cubicBezTo>
                  <a:pt x="617" y="986"/>
                  <a:pt x="618" y="986"/>
                  <a:pt x="618" y="986"/>
                </a:cubicBezTo>
                <a:cubicBezTo>
                  <a:pt x="619" y="986"/>
                  <a:pt x="620" y="986"/>
                  <a:pt x="620" y="987"/>
                </a:cubicBezTo>
                <a:cubicBezTo>
                  <a:pt x="621" y="988"/>
                  <a:pt x="621" y="989"/>
                  <a:pt x="621" y="990"/>
                </a:cubicBezTo>
                <a:cubicBezTo>
                  <a:pt x="622" y="991"/>
                  <a:pt x="622" y="992"/>
                  <a:pt x="622" y="992"/>
                </a:cubicBezTo>
                <a:cubicBezTo>
                  <a:pt x="622" y="992"/>
                  <a:pt x="622" y="992"/>
                  <a:pt x="622" y="992"/>
                </a:cubicBezTo>
                <a:cubicBezTo>
                  <a:pt x="622" y="992"/>
                  <a:pt x="622" y="992"/>
                  <a:pt x="622" y="992"/>
                </a:cubicBezTo>
                <a:cubicBezTo>
                  <a:pt x="622" y="992"/>
                  <a:pt x="622" y="992"/>
                  <a:pt x="622" y="992"/>
                </a:cubicBezTo>
                <a:cubicBezTo>
                  <a:pt x="622" y="992"/>
                  <a:pt x="622" y="992"/>
                  <a:pt x="622" y="992"/>
                </a:cubicBezTo>
                <a:cubicBezTo>
                  <a:pt x="621" y="993"/>
                  <a:pt x="621" y="993"/>
                  <a:pt x="621" y="993"/>
                </a:cubicBezTo>
                <a:cubicBezTo>
                  <a:pt x="621" y="994"/>
                  <a:pt x="621" y="994"/>
                  <a:pt x="623" y="994"/>
                </a:cubicBezTo>
                <a:cubicBezTo>
                  <a:pt x="623" y="995"/>
                  <a:pt x="623" y="995"/>
                  <a:pt x="623" y="995"/>
                </a:cubicBezTo>
                <a:cubicBezTo>
                  <a:pt x="624" y="995"/>
                  <a:pt x="625" y="995"/>
                  <a:pt x="625" y="996"/>
                </a:cubicBezTo>
                <a:cubicBezTo>
                  <a:pt x="626" y="997"/>
                  <a:pt x="626" y="997"/>
                  <a:pt x="626" y="998"/>
                </a:cubicBezTo>
                <a:cubicBezTo>
                  <a:pt x="626" y="998"/>
                  <a:pt x="626" y="998"/>
                  <a:pt x="627" y="998"/>
                </a:cubicBezTo>
                <a:cubicBezTo>
                  <a:pt x="627" y="999"/>
                  <a:pt x="627" y="1000"/>
                  <a:pt x="628" y="1001"/>
                </a:cubicBezTo>
                <a:cubicBezTo>
                  <a:pt x="628" y="1001"/>
                  <a:pt x="629" y="1001"/>
                  <a:pt x="629" y="1002"/>
                </a:cubicBezTo>
                <a:cubicBezTo>
                  <a:pt x="630" y="1002"/>
                  <a:pt x="630" y="1003"/>
                  <a:pt x="630" y="1004"/>
                </a:cubicBezTo>
                <a:cubicBezTo>
                  <a:pt x="629" y="1004"/>
                  <a:pt x="629" y="1005"/>
                  <a:pt x="630" y="1005"/>
                </a:cubicBezTo>
                <a:cubicBezTo>
                  <a:pt x="630" y="1006"/>
                  <a:pt x="630" y="1006"/>
                  <a:pt x="630" y="1006"/>
                </a:cubicBezTo>
                <a:cubicBezTo>
                  <a:pt x="630" y="1006"/>
                  <a:pt x="630" y="1005"/>
                  <a:pt x="630" y="1005"/>
                </a:cubicBezTo>
                <a:cubicBezTo>
                  <a:pt x="630" y="1005"/>
                  <a:pt x="631" y="1004"/>
                  <a:pt x="631" y="1004"/>
                </a:cubicBezTo>
                <a:cubicBezTo>
                  <a:pt x="632" y="1004"/>
                  <a:pt x="633" y="1005"/>
                  <a:pt x="634" y="1006"/>
                </a:cubicBezTo>
                <a:cubicBezTo>
                  <a:pt x="634" y="1006"/>
                  <a:pt x="634" y="1007"/>
                  <a:pt x="634" y="1007"/>
                </a:cubicBezTo>
                <a:cubicBezTo>
                  <a:pt x="634" y="1007"/>
                  <a:pt x="634" y="1007"/>
                  <a:pt x="635" y="1007"/>
                </a:cubicBezTo>
                <a:cubicBezTo>
                  <a:pt x="635" y="1008"/>
                  <a:pt x="635" y="1008"/>
                  <a:pt x="635" y="1008"/>
                </a:cubicBezTo>
                <a:cubicBezTo>
                  <a:pt x="636" y="1009"/>
                  <a:pt x="636" y="1010"/>
                  <a:pt x="636" y="1011"/>
                </a:cubicBezTo>
                <a:cubicBezTo>
                  <a:pt x="636" y="1012"/>
                  <a:pt x="636" y="1012"/>
                  <a:pt x="636" y="1013"/>
                </a:cubicBezTo>
                <a:cubicBezTo>
                  <a:pt x="636" y="1013"/>
                  <a:pt x="636" y="1013"/>
                  <a:pt x="636" y="1013"/>
                </a:cubicBezTo>
                <a:cubicBezTo>
                  <a:pt x="636" y="1013"/>
                  <a:pt x="636" y="1014"/>
                  <a:pt x="636" y="1014"/>
                </a:cubicBezTo>
                <a:cubicBezTo>
                  <a:pt x="636" y="1015"/>
                  <a:pt x="636" y="1015"/>
                  <a:pt x="636" y="1015"/>
                </a:cubicBezTo>
                <a:cubicBezTo>
                  <a:pt x="636" y="1015"/>
                  <a:pt x="636" y="1015"/>
                  <a:pt x="636" y="1015"/>
                </a:cubicBezTo>
                <a:cubicBezTo>
                  <a:pt x="636" y="1015"/>
                  <a:pt x="636" y="1015"/>
                  <a:pt x="637" y="1016"/>
                </a:cubicBezTo>
                <a:cubicBezTo>
                  <a:pt x="637" y="1016"/>
                  <a:pt x="637" y="1017"/>
                  <a:pt x="637" y="1017"/>
                </a:cubicBezTo>
                <a:cubicBezTo>
                  <a:pt x="637" y="1018"/>
                  <a:pt x="637" y="1018"/>
                  <a:pt x="637" y="1018"/>
                </a:cubicBezTo>
                <a:cubicBezTo>
                  <a:pt x="638" y="1018"/>
                  <a:pt x="638" y="1019"/>
                  <a:pt x="638" y="1019"/>
                </a:cubicBezTo>
                <a:cubicBezTo>
                  <a:pt x="638" y="1020"/>
                  <a:pt x="638" y="1020"/>
                  <a:pt x="638" y="1020"/>
                </a:cubicBezTo>
                <a:cubicBezTo>
                  <a:pt x="639" y="1021"/>
                  <a:pt x="640" y="1022"/>
                  <a:pt x="640" y="1023"/>
                </a:cubicBezTo>
                <a:cubicBezTo>
                  <a:pt x="640" y="1024"/>
                  <a:pt x="640" y="1024"/>
                  <a:pt x="640" y="1024"/>
                </a:cubicBezTo>
                <a:cubicBezTo>
                  <a:pt x="640" y="1024"/>
                  <a:pt x="640" y="1024"/>
                  <a:pt x="640" y="1025"/>
                </a:cubicBezTo>
                <a:cubicBezTo>
                  <a:pt x="640" y="1025"/>
                  <a:pt x="640" y="1025"/>
                  <a:pt x="640" y="1025"/>
                </a:cubicBezTo>
                <a:cubicBezTo>
                  <a:pt x="640" y="1025"/>
                  <a:pt x="640" y="1025"/>
                  <a:pt x="640" y="1025"/>
                </a:cubicBezTo>
                <a:cubicBezTo>
                  <a:pt x="640" y="1025"/>
                  <a:pt x="640" y="1025"/>
                  <a:pt x="640" y="1024"/>
                </a:cubicBezTo>
                <a:cubicBezTo>
                  <a:pt x="640" y="1024"/>
                  <a:pt x="640" y="1024"/>
                  <a:pt x="640" y="1023"/>
                </a:cubicBezTo>
                <a:cubicBezTo>
                  <a:pt x="640" y="1023"/>
                  <a:pt x="640" y="1022"/>
                  <a:pt x="640" y="1022"/>
                </a:cubicBezTo>
                <a:cubicBezTo>
                  <a:pt x="641" y="1022"/>
                  <a:pt x="641" y="1022"/>
                  <a:pt x="641" y="1022"/>
                </a:cubicBezTo>
                <a:cubicBezTo>
                  <a:pt x="642" y="1022"/>
                  <a:pt x="642" y="1022"/>
                  <a:pt x="643" y="1022"/>
                </a:cubicBezTo>
                <a:cubicBezTo>
                  <a:pt x="643" y="1023"/>
                  <a:pt x="644" y="1023"/>
                  <a:pt x="644" y="1024"/>
                </a:cubicBezTo>
                <a:cubicBezTo>
                  <a:pt x="644" y="1025"/>
                  <a:pt x="644" y="1026"/>
                  <a:pt x="643" y="1027"/>
                </a:cubicBezTo>
                <a:cubicBezTo>
                  <a:pt x="643" y="1027"/>
                  <a:pt x="642" y="1027"/>
                  <a:pt x="642" y="1027"/>
                </a:cubicBezTo>
                <a:cubicBezTo>
                  <a:pt x="642" y="1027"/>
                  <a:pt x="642" y="1028"/>
                  <a:pt x="642" y="1028"/>
                </a:cubicBezTo>
                <a:cubicBezTo>
                  <a:pt x="641" y="1029"/>
                  <a:pt x="641" y="1029"/>
                  <a:pt x="641" y="1029"/>
                </a:cubicBezTo>
                <a:cubicBezTo>
                  <a:pt x="641" y="1029"/>
                  <a:pt x="641" y="1029"/>
                  <a:pt x="642" y="1029"/>
                </a:cubicBezTo>
                <a:cubicBezTo>
                  <a:pt x="642" y="1030"/>
                  <a:pt x="642" y="1030"/>
                  <a:pt x="642" y="1030"/>
                </a:cubicBezTo>
                <a:cubicBezTo>
                  <a:pt x="642" y="1031"/>
                  <a:pt x="643" y="1031"/>
                  <a:pt x="644" y="1032"/>
                </a:cubicBezTo>
                <a:cubicBezTo>
                  <a:pt x="644" y="1032"/>
                  <a:pt x="644" y="1032"/>
                  <a:pt x="644" y="1032"/>
                </a:cubicBezTo>
                <a:cubicBezTo>
                  <a:pt x="644" y="1032"/>
                  <a:pt x="644" y="1032"/>
                  <a:pt x="644" y="1032"/>
                </a:cubicBezTo>
                <a:cubicBezTo>
                  <a:pt x="644" y="1031"/>
                  <a:pt x="644" y="1031"/>
                  <a:pt x="644" y="1031"/>
                </a:cubicBezTo>
                <a:cubicBezTo>
                  <a:pt x="644" y="1030"/>
                  <a:pt x="644" y="1030"/>
                  <a:pt x="644" y="1030"/>
                </a:cubicBezTo>
                <a:cubicBezTo>
                  <a:pt x="645" y="1029"/>
                  <a:pt x="646" y="1029"/>
                  <a:pt x="647" y="1030"/>
                </a:cubicBezTo>
                <a:cubicBezTo>
                  <a:pt x="647" y="1030"/>
                  <a:pt x="647" y="1030"/>
                  <a:pt x="647" y="1030"/>
                </a:cubicBezTo>
                <a:cubicBezTo>
                  <a:pt x="647" y="1030"/>
                  <a:pt x="647" y="1031"/>
                  <a:pt x="647" y="1031"/>
                </a:cubicBezTo>
                <a:cubicBezTo>
                  <a:pt x="647" y="1031"/>
                  <a:pt x="647" y="1032"/>
                  <a:pt x="647" y="1032"/>
                </a:cubicBezTo>
                <a:cubicBezTo>
                  <a:pt x="647" y="1032"/>
                  <a:pt x="647" y="1032"/>
                  <a:pt x="647" y="1032"/>
                </a:cubicBezTo>
                <a:cubicBezTo>
                  <a:pt x="648" y="1033"/>
                  <a:pt x="648" y="1033"/>
                  <a:pt x="648" y="1033"/>
                </a:cubicBezTo>
                <a:cubicBezTo>
                  <a:pt x="649" y="1034"/>
                  <a:pt x="650" y="1034"/>
                  <a:pt x="651" y="1035"/>
                </a:cubicBezTo>
                <a:cubicBezTo>
                  <a:pt x="651" y="1035"/>
                  <a:pt x="651" y="1035"/>
                  <a:pt x="651" y="1035"/>
                </a:cubicBezTo>
                <a:cubicBezTo>
                  <a:pt x="651" y="1036"/>
                  <a:pt x="651" y="1036"/>
                  <a:pt x="651" y="1036"/>
                </a:cubicBezTo>
                <a:cubicBezTo>
                  <a:pt x="651" y="1036"/>
                  <a:pt x="652" y="1036"/>
                  <a:pt x="652" y="1037"/>
                </a:cubicBezTo>
                <a:cubicBezTo>
                  <a:pt x="652" y="1037"/>
                  <a:pt x="652" y="1037"/>
                  <a:pt x="653" y="1038"/>
                </a:cubicBezTo>
                <a:cubicBezTo>
                  <a:pt x="653" y="1038"/>
                  <a:pt x="653" y="1038"/>
                  <a:pt x="653" y="1038"/>
                </a:cubicBezTo>
                <a:cubicBezTo>
                  <a:pt x="653" y="1039"/>
                  <a:pt x="653" y="1039"/>
                  <a:pt x="653" y="1040"/>
                </a:cubicBezTo>
                <a:cubicBezTo>
                  <a:pt x="654" y="1040"/>
                  <a:pt x="654" y="1040"/>
                  <a:pt x="654" y="1041"/>
                </a:cubicBezTo>
                <a:cubicBezTo>
                  <a:pt x="655" y="1041"/>
                  <a:pt x="655" y="1042"/>
                  <a:pt x="655" y="1042"/>
                </a:cubicBezTo>
                <a:cubicBezTo>
                  <a:pt x="655" y="1043"/>
                  <a:pt x="655" y="1043"/>
                  <a:pt x="655" y="1043"/>
                </a:cubicBezTo>
                <a:cubicBezTo>
                  <a:pt x="655" y="1044"/>
                  <a:pt x="654" y="1045"/>
                  <a:pt x="654" y="1045"/>
                </a:cubicBezTo>
                <a:cubicBezTo>
                  <a:pt x="653" y="1045"/>
                  <a:pt x="652" y="1046"/>
                  <a:pt x="652" y="1046"/>
                </a:cubicBezTo>
                <a:cubicBezTo>
                  <a:pt x="651" y="1047"/>
                  <a:pt x="651" y="1047"/>
                  <a:pt x="651" y="1047"/>
                </a:cubicBezTo>
                <a:cubicBezTo>
                  <a:pt x="651" y="1047"/>
                  <a:pt x="650" y="1047"/>
                  <a:pt x="649" y="1047"/>
                </a:cubicBezTo>
                <a:cubicBezTo>
                  <a:pt x="649" y="1047"/>
                  <a:pt x="649" y="1047"/>
                  <a:pt x="649" y="1047"/>
                </a:cubicBezTo>
                <a:cubicBezTo>
                  <a:pt x="649" y="1047"/>
                  <a:pt x="649" y="1047"/>
                  <a:pt x="649" y="1047"/>
                </a:cubicBezTo>
                <a:cubicBezTo>
                  <a:pt x="648" y="1047"/>
                  <a:pt x="648" y="1047"/>
                  <a:pt x="648" y="1046"/>
                </a:cubicBezTo>
                <a:cubicBezTo>
                  <a:pt x="648" y="1046"/>
                  <a:pt x="648" y="1046"/>
                  <a:pt x="647" y="1045"/>
                </a:cubicBezTo>
                <a:cubicBezTo>
                  <a:pt x="647" y="1045"/>
                  <a:pt x="647" y="1044"/>
                  <a:pt x="647" y="1044"/>
                </a:cubicBezTo>
                <a:cubicBezTo>
                  <a:pt x="647" y="1044"/>
                  <a:pt x="646" y="1043"/>
                  <a:pt x="646" y="1043"/>
                </a:cubicBezTo>
                <a:cubicBezTo>
                  <a:pt x="645" y="1043"/>
                  <a:pt x="645" y="1041"/>
                  <a:pt x="645" y="1041"/>
                </a:cubicBezTo>
                <a:cubicBezTo>
                  <a:pt x="645" y="1040"/>
                  <a:pt x="645" y="1039"/>
                  <a:pt x="644" y="1039"/>
                </a:cubicBezTo>
                <a:cubicBezTo>
                  <a:pt x="644" y="1039"/>
                  <a:pt x="644" y="1039"/>
                  <a:pt x="644" y="1039"/>
                </a:cubicBezTo>
                <a:cubicBezTo>
                  <a:pt x="644" y="1039"/>
                  <a:pt x="644" y="1039"/>
                  <a:pt x="644" y="1039"/>
                </a:cubicBezTo>
                <a:cubicBezTo>
                  <a:pt x="643" y="1039"/>
                  <a:pt x="643" y="1039"/>
                  <a:pt x="643" y="1039"/>
                </a:cubicBezTo>
                <a:cubicBezTo>
                  <a:pt x="642" y="1039"/>
                  <a:pt x="642" y="1039"/>
                  <a:pt x="642" y="1039"/>
                </a:cubicBezTo>
                <a:cubicBezTo>
                  <a:pt x="642" y="1039"/>
                  <a:pt x="641" y="1039"/>
                  <a:pt x="641" y="1038"/>
                </a:cubicBezTo>
                <a:cubicBezTo>
                  <a:pt x="640" y="1038"/>
                  <a:pt x="640" y="1038"/>
                  <a:pt x="640" y="1037"/>
                </a:cubicBezTo>
                <a:cubicBezTo>
                  <a:pt x="639" y="1037"/>
                  <a:pt x="639" y="1037"/>
                  <a:pt x="639" y="1037"/>
                </a:cubicBezTo>
                <a:cubicBezTo>
                  <a:pt x="639" y="1037"/>
                  <a:pt x="639" y="1036"/>
                  <a:pt x="639" y="1036"/>
                </a:cubicBezTo>
                <a:cubicBezTo>
                  <a:pt x="639" y="1036"/>
                  <a:pt x="639" y="1036"/>
                  <a:pt x="638" y="1036"/>
                </a:cubicBezTo>
                <a:cubicBezTo>
                  <a:pt x="638" y="1036"/>
                  <a:pt x="638" y="1036"/>
                  <a:pt x="637" y="1036"/>
                </a:cubicBezTo>
                <a:cubicBezTo>
                  <a:pt x="637" y="1036"/>
                  <a:pt x="637" y="1035"/>
                  <a:pt x="637" y="1035"/>
                </a:cubicBezTo>
                <a:cubicBezTo>
                  <a:pt x="636" y="1035"/>
                  <a:pt x="636" y="1035"/>
                  <a:pt x="636" y="1035"/>
                </a:cubicBezTo>
                <a:cubicBezTo>
                  <a:pt x="636" y="1034"/>
                  <a:pt x="636" y="1034"/>
                  <a:pt x="635" y="1034"/>
                </a:cubicBezTo>
                <a:cubicBezTo>
                  <a:pt x="635" y="1034"/>
                  <a:pt x="635" y="1034"/>
                  <a:pt x="635" y="1033"/>
                </a:cubicBezTo>
                <a:cubicBezTo>
                  <a:pt x="635" y="1033"/>
                  <a:pt x="634" y="1033"/>
                  <a:pt x="634" y="1033"/>
                </a:cubicBezTo>
                <a:cubicBezTo>
                  <a:pt x="634" y="1033"/>
                  <a:pt x="634" y="1033"/>
                  <a:pt x="634" y="1032"/>
                </a:cubicBezTo>
                <a:cubicBezTo>
                  <a:pt x="634" y="1032"/>
                  <a:pt x="633" y="1032"/>
                  <a:pt x="633" y="1032"/>
                </a:cubicBezTo>
                <a:cubicBezTo>
                  <a:pt x="633" y="1032"/>
                  <a:pt x="633" y="1031"/>
                  <a:pt x="632" y="1031"/>
                </a:cubicBezTo>
                <a:cubicBezTo>
                  <a:pt x="632" y="1030"/>
                  <a:pt x="632" y="1030"/>
                  <a:pt x="631" y="1029"/>
                </a:cubicBezTo>
                <a:cubicBezTo>
                  <a:pt x="631" y="1029"/>
                  <a:pt x="630" y="1029"/>
                  <a:pt x="629" y="1029"/>
                </a:cubicBezTo>
                <a:cubicBezTo>
                  <a:pt x="629" y="1028"/>
                  <a:pt x="629" y="1028"/>
                  <a:pt x="628" y="1028"/>
                </a:cubicBezTo>
                <a:cubicBezTo>
                  <a:pt x="628" y="1028"/>
                  <a:pt x="627" y="1028"/>
                  <a:pt x="626" y="1028"/>
                </a:cubicBezTo>
                <a:cubicBezTo>
                  <a:pt x="624" y="1026"/>
                  <a:pt x="626" y="1024"/>
                  <a:pt x="626" y="1023"/>
                </a:cubicBezTo>
                <a:cubicBezTo>
                  <a:pt x="626" y="1023"/>
                  <a:pt x="626" y="1023"/>
                  <a:pt x="626" y="1023"/>
                </a:cubicBezTo>
                <a:cubicBezTo>
                  <a:pt x="627" y="1022"/>
                  <a:pt x="627" y="1020"/>
                  <a:pt x="627" y="1019"/>
                </a:cubicBezTo>
                <a:cubicBezTo>
                  <a:pt x="627" y="1018"/>
                  <a:pt x="627" y="1018"/>
                  <a:pt x="627" y="1018"/>
                </a:cubicBezTo>
                <a:cubicBezTo>
                  <a:pt x="627" y="1017"/>
                  <a:pt x="626" y="1016"/>
                  <a:pt x="626" y="1015"/>
                </a:cubicBezTo>
                <a:cubicBezTo>
                  <a:pt x="625" y="1015"/>
                  <a:pt x="625" y="1015"/>
                  <a:pt x="625" y="1014"/>
                </a:cubicBezTo>
                <a:cubicBezTo>
                  <a:pt x="625" y="1013"/>
                  <a:pt x="624" y="1013"/>
                  <a:pt x="624" y="1012"/>
                </a:cubicBezTo>
                <a:cubicBezTo>
                  <a:pt x="624" y="1012"/>
                  <a:pt x="624" y="1012"/>
                  <a:pt x="624" y="1012"/>
                </a:cubicBezTo>
                <a:cubicBezTo>
                  <a:pt x="624" y="1012"/>
                  <a:pt x="624" y="1012"/>
                  <a:pt x="624" y="1012"/>
                </a:cubicBezTo>
                <a:cubicBezTo>
                  <a:pt x="624" y="1012"/>
                  <a:pt x="623" y="1012"/>
                  <a:pt x="623" y="1012"/>
                </a:cubicBezTo>
                <a:cubicBezTo>
                  <a:pt x="623" y="1012"/>
                  <a:pt x="623" y="1012"/>
                  <a:pt x="623" y="1012"/>
                </a:cubicBezTo>
                <a:cubicBezTo>
                  <a:pt x="622" y="1012"/>
                  <a:pt x="621" y="1011"/>
                  <a:pt x="621" y="1011"/>
                </a:cubicBezTo>
                <a:cubicBezTo>
                  <a:pt x="620" y="1011"/>
                  <a:pt x="620" y="1011"/>
                  <a:pt x="620" y="1010"/>
                </a:cubicBezTo>
                <a:cubicBezTo>
                  <a:pt x="619" y="1010"/>
                  <a:pt x="618" y="1009"/>
                  <a:pt x="617" y="1008"/>
                </a:cubicBezTo>
                <a:cubicBezTo>
                  <a:pt x="617" y="1008"/>
                  <a:pt x="617" y="1008"/>
                  <a:pt x="617" y="1008"/>
                </a:cubicBezTo>
                <a:cubicBezTo>
                  <a:pt x="616" y="1007"/>
                  <a:pt x="616" y="1007"/>
                  <a:pt x="616" y="1006"/>
                </a:cubicBezTo>
                <a:cubicBezTo>
                  <a:pt x="615" y="1007"/>
                  <a:pt x="614" y="1007"/>
                  <a:pt x="613" y="1007"/>
                </a:cubicBezTo>
                <a:cubicBezTo>
                  <a:pt x="613" y="1007"/>
                  <a:pt x="613" y="1007"/>
                  <a:pt x="613" y="1007"/>
                </a:cubicBezTo>
                <a:cubicBezTo>
                  <a:pt x="612" y="1007"/>
                  <a:pt x="612" y="1006"/>
                  <a:pt x="611" y="1006"/>
                </a:cubicBezTo>
                <a:cubicBezTo>
                  <a:pt x="611" y="1005"/>
                  <a:pt x="611" y="1005"/>
                  <a:pt x="611" y="1005"/>
                </a:cubicBezTo>
                <a:cubicBezTo>
                  <a:pt x="611" y="1005"/>
                  <a:pt x="611" y="1005"/>
                  <a:pt x="611" y="1005"/>
                </a:cubicBezTo>
                <a:cubicBezTo>
                  <a:pt x="610" y="1005"/>
                  <a:pt x="610" y="1005"/>
                  <a:pt x="609" y="1005"/>
                </a:cubicBezTo>
                <a:cubicBezTo>
                  <a:pt x="609" y="1005"/>
                  <a:pt x="608" y="1005"/>
                  <a:pt x="608" y="1004"/>
                </a:cubicBezTo>
                <a:cubicBezTo>
                  <a:pt x="608" y="1004"/>
                  <a:pt x="607" y="1004"/>
                  <a:pt x="607" y="1004"/>
                </a:cubicBezTo>
                <a:cubicBezTo>
                  <a:pt x="607" y="1004"/>
                  <a:pt x="606" y="1004"/>
                  <a:pt x="606" y="1004"/>
                </a:cubicBezTo>
                <a:cubicBezTo>
                  <a:pt x="606" y="1003"/>
                  <a:pt x="606" y="1003"/>
                  <a:pt x="606" y="1003"/>
                </a:cubicBezTo>
                <a:cubicBezTo>
                  <a:pt x="605" y="1003"/>
                  <a:pt x="603" y="1003"/>
                  <a:pt x="603" y="1001"/>
                </a:cubicBezTo>
                <a:cubicBezTo>
                  <a:pt x="603" y="1001"/>
                  <a:pt x="603" y="1000"/>
                  <a:pt x="603" y="1000"/>
                </a:cubicBezTo>
                <a:cubicBezTo>
                  <a:pt x="602" y="1000"/>
                  <a:pt x="602" y="1000"/>
                  <a:pt x="602" y="999"/>
                </a:cubicBezTo>
                <a:cubicBezTo>
                  <a:pt x="602" y="999"/>
                  <a:pt x="602" y="999"/>
                  <a:pt x="602" y="999"/>
                </a:cubicBezTo>
                <a:cubicBezTo>
                  <a:pt x="601" y="999"/>
                  <a:pt x="601" y="999"/>
                  <a:pt x="601" y="999"/>
                </a:cubicBezTo>
                <a:cubicBezTo>
                  <a:pt x="601" y="998"/>
                  <a:pt x="601" y="998"/>
                  <a:pt x="600" y="998"/>
                </a:cubicBezTo>
                <a:cubicBezTo>
                  <a:pt x="600" y="998"/>
                  <a:pt x="600" y="998"/>
                  <a:pt x="599" y="998"/>
                </a:cubicBezTo>
                <a:cubicBezTo>
                  <a:pt x="599" y="997"/>
                  <a:pt x="599" y="997"/>
                  <a:pt x="599" y="997"/>
                </a:cubicBezTo>
                <a:cubicBezTo>
                  <a:pt x="599" y="997"/>
                  <a:pt x="598" y="996"/>
                  <a:pt x="598" y="996"/>
                </a:cubicBezTo>
                <a:cubicBezTo>
                  <a:pt x="598" y="995"/>
                  <a:pt x="598" y="995"/>
                  <a:pt x="599" y="994"/>
                </a:cubicBezTo>
                <a:cubicBezTo>
                  <a:pt x="599" y="994"/>
                  <a:pt x="600" y="994"/>
                  <a:pt x="601" y="994"/>
                </a:cubicBezTo>
                <a:cubicBezTo>
                  <a:pt x="601" y="994"/>
                  <a:pt x="602" y="994"/>
                  <a:pt x="602" y="994"/>
                </a:cubicBezTo>
                <a:cubicBezTo>
                  <a:pt x="603" y="994"/>
                  <a:pt x="604" y="994"/>
                  <a:pt x="604" y="994"/>
                </a:cubicBezTo>
                <a:cubicBezTo>
                  <a:pt x="604" y="994"/>
                  <a:pt x="605" y="994"/>
                  <a:pt x="605" y="994"/>
                </a:cubicBezTo>
                <a:cubicBezTo>
                  <a:pt x="605" y="993"/>
                  <a:pt x="605" y="993"/>
                  <a:pt x="605" y="993"/>
                </a:cubicBezTo>
                <a:cubicBezTo>
                  <a:pt x="605" y="993"/>
                  <a:pt x="605" y="993"/>
                  <a:pt x="605" y="993"/>
                </a:cubicBezTo>
                <a:cubicBezTo>
                  <a:pt x="605" y="993"/>
                  <a:pt x="605" y="993"/>
                  <a:pt x="605" y="993"/>
                </a:cubicBezTo>
                <a:cubicBezTo>
                  <a:pt x="605" y="993"/>
                  <a:pt x="605" y="993"/>
                  <a:pt x="605" y="993"/>
                </a:cubicBezTo>
                <a:cubicBezTo>
                  <a:pt x="605" y="993"/>
                  <a:pt x="605" y="993"/>
                  <a:pt x="605" y="993"/>
                </a:cubicBezTo>
                <a:cubicBezTo>
                  <a:pt x="605" y="993"/>
                  <a:pt x="605" y="993"/>
                  <a:pt x="605" y="993"/>
                </a:cubicBezTo>
                <a:cubicBezTo>
                  <a:pt x="605" y="993"/>
                  <a:pt x="605" y="993"/>
                  <a:pt x="605" y="993"/>
                </a:cubicBezTo>
                <a:cubicBezTo>
                  <a:pt x="605" y="993"/>
                  <a:pt x="605" y="992"/>
                  <a:pt x="605" y="992"/>
                </a:cubicBezTo>
                <a:cubicBezTo>
                  <a:pt x="605" y="992"/>
                  <a:pt x="605" y="992"/>
                  <a:pt x="606" y="992"/>
                </a:cubicBezTo>
                <a:cubicBezTo>
                  <a:pt x="606" y="992"/>
                  <a:pt x="606" y="992"/>
                  <a:pt x="606" y="992"/>
                </a:cubicBezTo>
                <a:cubicBezTo>
                  <a:pt x="606" y="992"/>
                  <a:pt x="606" y="992"/>
                  <a:pt x="607" y="991"/>
                </a:cubicBezTo>
                <a:cubicBezTo>
                  <a:pt x="607" y="991"/>
                  <a:pt x="607" y="991"/>
                  <a:pt x="607" y="991"/>
                </a:cubicBezTo>
                <a:cubicBezTo>
                  <a:pt x="607" y="991"/>
                  <a:pt x="607" y="991"/>
                  <a:pt x="606" y="990"/>
                </a:cubicBezTo>
                <a:cubicBezTo>
                  <a:pt x="606" y="990"/>
                  <a:pt x="606" y="989"/>
                  <a:pt x="607" y="988"/>
                </a:cubicBezTo>
                <a:cubicBezTo>
                  <a:pt x="607" y="988"/>
                  <a:pt x="608" y="988"/>
                  <a:pt x="608" y="988"/>
                </a:cubicBezTo>
                <a:cubicBezTo>
                  <a:pt x="607" y="987"/>
                  <a:pt x="607" y="987"/>
                  <a:pt x="606" y="986"/>
                </a:cubicBezTo>
                <a:cubicBezTo>
                  <a:pt x="606" y="986"/>
                  <a:pt x="606" y="986"/>
                  <a:pt x="606" y="986"/>
                </a:cubicBezTo>
                <a:cubicBezTo>
                  <a:pt x="605" y="986"/>
                  <a:pt x="605" y="986"/>
                  <a:pt x="604" y="985"/>
                </a:cubicBezTo>
                <a:cubicBezTo>
                  <a:pt x="604" y="985"/>
                  <a:pt x="604" y="984"/>
                  <a:pt x="604" y="984"/>
                </a:cubicBezTo>
                <a:cubicBezTo>
                  <a:pt x="604" y="984"/>
                  <a:pt x="603" y="983"/>
                  <a:pt x="603" y="983"/>
                </a:cubicBezTo>
                <a:cubicBezTo>
                  <a:pt x="603" y="982"/>
                  <a:pt x="602" y="982"/>
                  <a:pt x="601" y="981"/>
                </a:cubicBezTo>
                <a:cubicBezTo>
                  <a:pt x="601" y="981"/>
                  <a:pt x="601" y="981"/>
                  <a:pt x="601" y="980"/>
                </a:cubicBezTo>
                <a:cubicBezTo>
                  <a:pt x="601" y="980"/>
                  <a:pt x="601" y="980"/>
                  <a:pt x="600" y="980"/>
                </a:cubicBezTo>
                <a:cubicBezTo>
                  <a:pt x="599" y="979"/>
                  <a:pt x="598" y="978"/>
                  <a:pt x="597" y="977"/>
                </a:cubicBezTo>
                <a:cubicBezTo>
                  <a:pt x="597" y="977"/>
                  <a:pt x="597" y="977"/>
                  <a:pt x="597" y="977"/>
                </a:cubicBezTo>
                <a:cubicBezTo>
                  <a:pt x="596" y="977"/>
                  <a:pt x="596" y="976"/>
                  <a:pt x="596" y="976"/>
                </a:cubicBezTo>
                <a:cubicBezTo>
                  <a:pt x="595" y="976"/>
                  <a:pt x="595" y="976"/>
                  <a:pt x="594" y="976"/>
                </a:cubicBezTo>
                <a:cubicBezTo>
                  <a:pt x="594" y="975"/>
                  <a:pt x="593" y="975"/>
                  <a:pt x="593" y="975"/>
                </a:cubicBezTo>
                <a:cubicBezTo>
                  <a:pt x="593" y="975"/>
                  <a:pt x="593" y="975"/>
                  <a:pt x="593" y="975"/>
                </a:cubicBezTo>
                <a:cubicBezTo>
                  <a:pt x="592" y="974"/>
                  <a:pt x="592" y="974"/>
                  <a:pt x="592" y="973"/>
                </a:cubicBezTo>
                <a:cubicBezTo>
                  <a:pt x="591" y="972"/>
                  <a:pt x="591" y="971"/>
                  <a:pt x="591" y="971"/>
                </a:cubicBezTo>
                <a:cubicBezTo>
                  <a:pt x="591" y="971"/>
                  <a:pt x="591" y="971"/>
                  <a:pt x="591" y="971"/>
                </a:cubicBezTo>
                <a:cubicBezTo>
                  <a:pt x="591" y="970"/>
                  <a:pt x="591" y="970"/>
                  <a:pt x="591" y="970"/>
                </a:cubicBezTo>
                <a:cubicBezTo>
                  <a:pt x="591" y="970"/>
                  <a:pt x="591" y="969"/>
                  <a:pt x="591" y="969"/>
                </a:cubicBezTo>
                <a:cubicBezTo>
                  <a:pt x="590" y="969"/>
                  <a:pt x="589" y="968"/>
                  <a:pt x="589" y="967"/>
                </a:cubicBezTo>
                <a:cubicBezTo>
                  <a:pt x="589" y="967"/>
                  <a:pt x="589" y="965"/>
                  <a:pt x="589" y="965"/>
                </a:cubicBezTo>
                <a:cubicBezTo>
                  <a:pt x="589" y="965"/>
                  <a:pt x="589" y="965"/>
                  <a:pt x="589" y="964"/>
                </a:cubicBezTo>
                <a:cubicBezTo>
                  <a:pt x="590" y="964"/>
                  <a:pt x="590" y="964"/>
                  <a:pt x="590" y="963"/>
                </a:cubicBezTo>
                <a:cubicBezTo>
                  <a:pt x="589" y="963"/>
                  <a:pt x="588" y="962"/>
                  <a:pt x="588" y="962"/>
                </a:cubicBezTo>
                <a:cubicBezTo>
                  <a:pt x="587" y="961"/>
                  <a:pt x="586" y="961"/>
                  <a:pt x="586" y="960"/>
                </a:cubicBezTo>
                <a:cubicBezTo>
                  <a:pt x="586" y="960"/>
                  <a:pt x="586" y="959"/>
                  <a:pt x="587" y="958"/>
                </a:cubicBezTo>
                <a:cubicBezTo>
                  <a:pt x="587" y="958"/>
                  <a:pt x="587" y="958"/>
                  <a:pt x="587" y="958"/>
                </a:cubicBezTo>
                <a:cubicBezTo>
                  <a:pt x="587" y="958"/>
                  <a:pt x="587" y="957"/>
                  <a:pt x="586" y="957"/>
                </a:cubicBezTo>
                <a:cubicBezTo>
                  <a:pt x="586" y="957"/>
                  <a:pt x="586" y="957"/>
                  <a:pt x="585" y="956"/>
                </a:cubicBezTo>
                <a:cubicBezTo>
                  <a:pt x="585" y="956"/>
                  <a:pt x="585" y="956"/>
                  <a:pt x="585" y="956"/>
                </a:cubicBezTo>
                <a:cubicBezTo>
                  <a:pt x="583" y="956"/>
                  <a:pt x="583" y="955"/>
                  <a:pt x="583" y="954"/>
                </a:cubicBezTo>
                <a:cubicBezTo>
                  <a:pt x="582" y="953"/>
                  <a:pt x="582" y="952"/>
                  <a:pt x="582" y="951"/>
                </a:cubicBezTo>
                <a:cubicBezTo>
                  <a:pt x="582" y="951"/>
                  <a:pt x="583" y="951"/>
                  <a:pt x="583" y="950"/>
                </a:cubicBezTo>
                <a:cubicBezTo>
                  <a:pt x="583" y="950"/>
                  <a:pt x="583" y="950"/>
                  <a:pt x="583" y="950"/>
                </a:cubicBezTo>
                <a:cubicBezTo>
                  <a:pt x="583" y="950"/>
                  <a:pt x="582" y="950"/>
                  <a:pt x="582" y="950"/>
                </a:cubicBezTo>
                <a:cubicBezTo>
                  <a:pt x="581" y="949"/>
                  <a:pt x="581" y="948"/>
                  <a:pt x="580" y="948"/>
                </a:cubicBezTo>
                <a:cubicBezTo>
                  <a:pt x="580" y="948"/>
                  <a:pt x="580" y="947"/>
                  <a:pt x="580" y="947"/>
                </a:cubicBezTo>
                <a:cubicBezTo>
                  <a:pt x="580" y="946"/>
                  <a:pt x="580" y="946"/>
                  <a:pt x="580" y="946"/>
                </a:cubicBezTo>
                <a:cubicBezTo>
                  <a:pt x="579" y="944"/>
                  <a:pt x="578" y="942"/>
                  <a:pt x="578" y="941"/>
                </a:cubicBezTo>
                <a:cubicBezTo>
                  <a:pt x="578" y="941"/>
                  <a:pt x="578" y="941"/>
                  <a:pt x="578" y="941"/>
                </a:cubicBezTo>
                <a:cubicBezTo>
                  <a:pt x="578" y="941"/>
                  <a:pt x="578" y="941"/>
                  <a:pt x="578" y="941"/>
                </a:cubicBezTo>
                <a:cubicBezTo>
                  <a:pt x="578" y="940"/>
                  <a:pt x="577" y="939"/>
                  <a:pt x="577" y="938"/>
                </a:cubicBezTo>
                <a:cubicBezTo>
                  <a:pt x="577" y="938"/>
                  <a:pt x="577" y="937"/>
                  <a:pt x="577" y="937"/>
                </a:cubicBezTo>
                <a:cubicBezTo>
                  <a:pt x="577" y="936"/>
                  <a:pt x="577" y="936"/>
                  <a:pt x="577" y="936"/>
                </a:cubicBezTo>
                <a:cubicBezTo>
                  <a:pt x="577" y="936"/>
                  <a:pt x="577" y="935"/>
                  <a:pt x="577" y="935"/>
                </a:cubicBezTo>
                <a:cubicBezTo>
                  <a:pt x="576" y="935"/>
                  <a:pt x="576" y="934"/>
                  <a:pt x="576" y="934"/>
                </a:cubicBezTo>
                <a:cubicBezTo>
                  <a:pt x="575" y="934"/>
                  <a:pt x="575" y="933"/>
                  <a:pt x="574" y="932"/>
                </a:cubicBezTo>
                <a:cubicBezTo>
                  <a:pt x="574" y="932"/>
                  <a:pt x="574" y="932"/>
                  <a:pt x="573" y="931"/>
                </a:cubicBezTo>
                <a:cubicBezTo>
                  <a:pt x="573" y="931"/>
                  <a:pt x="572" y="930"/>
                  <a:pt x="571" y="929"/>
                </a:cubicBezTo>
                <a:cubicBezTo>
                  <a:pt x="571" y="929"/>
                  <a:pt x="571" y="929"/>
                  <a:pt x="571" y="929"/>
                </a:cubicBezTo>
                <a:cubicBezTo>
                  <a:pt x="570" y="928"/>
                  <a:pt x="570" y="928"/>
                  <a:pt x="569" y="928"/>
                </a:cubicBezTo>
                <a:cubicBezTo>
                  <a:pt x="569" y="928"/>
                  <a:pt x="568" y="928"/>
                  <a:pt x="568" y="928"/>
                </a:cubicBezTo>
                <a:cubicBezTo>
                  <a:pt x="567" y="928"/>
                  <a:pt x="567" y="928"/>
                  <a:pt x="567" y="928"/>
                </a:cubicBezTo>
                <a:cubicBezTo>
                  <a:pt x="567" y="928"/>
                  <a:pt x="567" y="928"/>
                  <a:pt x="566" y="927"/>
                </a:cubicBezTo>
                <a:cubicBezTo>
                  <a:pt x="566" y="927"/>
                  <a:pt x="566" y="926"/>
                  <a:pt x="566" y="925"/>
                </a:cubicBezTo>
                <a:cubicBezTo>
                  <a:pt x="565" y="925"/>
                  <a:pt x="565" y="925"/>
                  <a:pt x="564" y="925"/>
                </a:cubicBezTo>
                <a:cubicBezTo>
                  <a:pt x="563" y="925"/>
                  <a:pt x="563" y="925"/>
                  <a:pt x="563" y="925"/>
                </a:cubicBezTo>
                <a:cubicBezTo>
                  <a:pt x="563" y="925"/>
                  <a:pt x="562" y="925"/>
                  <a:pt x="562" y="924"/>
                </a:cubicBezTo>
                <a:cubicBezTo>
                  <a:pt x="562" y="924"/>
                  <a:pt x="562" y="924"/>
                  <a:pt x="561" y="924"/>
                </a:cubicBezTo>
                <a:cubicBezTo>
                  <a:pt x="561" y="924"/>
                  <a:pt x="561" y="924"/>
                  <a:pt x="561" y="924"/>
                </a:cubicBezTo>
                <a:cubicBezTo>
                  <a:pt x="559" y="924"/>
                  <a:pt x="558" y="923"/>
                  <a:pt x="558" y="921"/>
                </a:cubicBezTo>
                <a:cubicBezTo>
                  <a:pt x="558" y="921"/>
                  <a:pt x="558" y="921"/>
                  <a:pt x="557" y="921"/>
                </a:cubicBezTo>
                <a:cubicBezTo>
                  <a:pt x="557" y="921"/>
                  <a:pt x="557" y="921"/>
                  <a:pt x="556" y="921"/>
                </a:cubicBezTo>
                <a:cubicBezTo>
                  <a:pt x="556" y="921"/>
                  <a:pt x="555" y="921"/>
                  <a:pt x="555" y="921"/>
                </a:cubicBezTo>
                <a:cubicBezTo>
                  <a:pt x="553" y="922"/>
                  <a:pt x="552" y="921"/>
                  <a:pt x="551" y="921"/>
                </a:cubicBezTo>
                <a:cubicBezTo>
                  <a:pt x="550" y="920"/>
                  <a:pt x="549" y="920"/>
                  <a:pt x="548" y="920"/>
                </a:cubicBezTo>
                <a:cubicBezTo>
                  <a:pt x="548" y="920"/>
                  <a:pt x="548" y="920"/>
                  <a:pt x="547" y="920"/>
                </a:cubicBezTo>
                <a:cubicBezTo>
                  <a:pt x="546" y="920"/>
                  <a:pt x="545" y="920"/>
                  <a:pt x="545" y="919"/>
                </a:cubicBezTo>
                <a:cubicBezTo>
                  <a:pt x="544" y="919"/>
                  <a:pt x="544" y="918"/>
                  <a:pt x="544" y="918"/>
                </a:cubicBezTo>
                <a:cubicBezTo>
                  <a:pt x="544" y="917"/>
                  <a:pt x="544" y="917"/>
                  <a:pt x="545" y="917"/>
                </a:cubicBezTo>
                <a:cubicBezTo>
                  <a:pt x="545" y="917"/>
                  <a:pt x="545" y="917"/>
                  <a:pt x="545" y="917"/>
                </a:cubicBezTo>
                <a:cubicBezTo>
                  <a:pt x="545" y="916"/>
                  <a:pt x="545" y="916"/>
                  <a:pt x="545" y="915"/>
                </a:cubicBezTo>
                <a:cubicBezTo>
                  <a:pt x="545" y="915"/>
                  <a:pt x="545" y="914"/>
                  <a:pt x="545" y="914"/>
                </a:cubicBezTo>
                <a:cubicBezTo>
                  <a:pt x="545" y="913"/>
                  <a:pt x="545" y="912"/>
                  <a:pt x="545" y="912"/>
                </a:cubicBezTo>
                <a:cubicBezTo>
                  <a:pt x="545" y="911"/>
                  <a:pt x="544" y="911"/>
                  <a:pt x="544" y="910"/>
                </a:cubicBezTo>
                <a:cubicBezTo>
                  <a:pt x="544" y="910"/>
                  <a:pt x="544" y="910"/>
                  <a:pt x="544" y="910"/>
                </a:cubicBezTo>
                <a:cubicBezTo>
                  <a:pt x="543" y="909"/>
                  <a:pt x="543" y="909"/>
                  <a:pt x="543" y="909"/>
                </a:cubicBezTo>
                <a:cubicBezTo>
                  <a:pt x="542" y="908"/>
                  <a:pt x="542" y="908"/>
                  <a:pt x="542" y="908"/>
                </a:cubicBezTo>
                <a:cubicBezTo>
                  <a:pt x="542" y="908"/>
                  <a:pt x="542" y="908"/>
                  <a:pt x="542" y="907"/>
                </a:cubicBezTo>
                <a:cubicBezTo>
                  <a:pt x="541" y="907"/>
                  <a:pt x="541" y="907"/>
                  <a:pt x="541" y="906"/>
                </a:cubicBezTo>
                <a:cubicBezTo>
                  <a:pt x="540" y="906"/>
                  <a:pt x="540" y="906"/>
                  <a:pt x="540" y="906"/>
                </a:cubicBezTo>
                <a:cubicBezTo>
                  <a:pt x="540" y="905"/>
                  <a:pt x="539" y="904"/>
                  <a:pt x="539" y="904"/>
                </a:cubicBezTo>
                <a:cubicBezTo>
                  <a:pt x="539" y="903"/>
                  <a:pt x="539" y="903"/>
                  <a:pt x="538" y="902"/>
                </a:cubicBezTo>
                <a:cubicBezTo>
                  <a:pt x="538" y="902"/>
                  <a:pt x="538" y="902"/>
                  <a:pt x="538" y="902"/>
                </a:cubicBezTo>
                <a:cubicBezTo>
                  <a:pt x="537" y="901"/>
                  <a:pt x="537" y="901"/>
                  <a:pt x="536" y="900"/>
                </a:cubicBezTo>
                <a:cubicBezTo>
                  <a:pt x="536" y="899"/>
                  <a:pt x="536" y="899"/>
                  <a:pt x="536" y="898"/>
                </a:cubicBezTo>
                <a:cubicBezTo>
                  <a:pt x="536" y="898"/>
                  <a:pt x="536" y="898"/>
                  <a:pt x="536" y="898"/>
                </a:cubicBezTo>
                <a:cubicBezTo>
                  <a:pt x="536" y="898"/>
                  <a:pt x="536" y="897"/>
                  <a:pt x="535" y="897"/>
                </a:cubicBezTo>
                <a:cubicBezTo>
                  <a:pt x="535" y="897"/>
                  <a:pt x="535" y="897"/>
                  <a:pt x="535" y="897"/>
                </a:cubicBezTo>
                <a:cubicBezTo>
                  <a:pt x="535" y="896"/>
                  <a:pt x="534" y="896"/>
                  <a:pt x="534" y="896"/>
                </a:cubicBezTo>
                <a:cubicBezTo>
                  <a:pt x="534" y="893"/>
                  <a:pt x="534" y="893"/>
                  <a:pt x="534" y="893"/>
                </a:cubicBezTo>
                <a:cubicBezTo>
                  <a:pt x="534" y="893"/>
                  <a:pt x="534" y="893"/>
                  <a:pt x="534" y="893"/>
                </a:cubicBezTo>
                <a:cubicBezTo>
                  <a:pt x="534" y="892"/>
                  <a:pt x="533" y="891"/>
                  <a:pt x="534" y="890"/>
                </a:cubicBezTo>
                <a:cubicBezTo>
                  <a:pt x="534" y="890"/>
                  <a:pt x="534" y="890"/>
                  <a:pt x="534" y="890"/>
                </a:cubicBezTo>
                <a:cubicBezTo>
                  <a:pt x="535" y="889"/>
                  <a:pt x="535" y="889"/>
                  <a:pt x="535" y="889"/>
                </a:cubicBezTo>
                <a:cubicBezTo>
                  <a:pt x="535" y="888"/>
                  <a:pt x="534" y="888"/>
                  <a:pt x="533" y="887"/>
                </a:cubicBezTo>
                <a:cubicBezTo>
                  <a:pt x="532" y="887"/>
                  <a:pt x="532" y="887"/>
                  <a:pt x="531" y="886"/>
                </a:cubicBezTo>
                <a:cubicBezTo>
                  <a:pt x="531" y="886"/>
                  <a:pt x="531" y="886"/>
                  <a:pt x="531" y="885"/>
                </a:cubicBezTo>
                <a:cubicBezTo>
                  <a:pt x="531" y="885"/>
                  <a:pt x="530" y="884"/>
                  <a:pt x="530" y="883"/>
                </a:cubicBezTo>
                <a:cubicBezTo>
                  <a:pt x="530" y="882"/>
                  <a:pt x="530" y="882"/>
                  <a:pt x="530" y="881"/>
                </a:cubicBezTo>
                <a:cubicBezTo>
                  <a:pt x="530" y="881"/>
                  <a:pt x="530" y="881"/>
                  <a:pt x="531" y="881"/>
                </a:cubicBezTo>
                <a:cubicBezTo>
                  <a:pt x="531" y="880"/>
                  <a:pt x="531" y="879"/>
                  <a:pt x="531" y="878"/>
                </a:cubicBezTo>
                <a:cubicBezTo>
                  <a:pt x="531" y="877"/>
                  <a:pt x="531" y="877"/>
                  <a:pt x="531" y="877"/>
                </a:cubicBezTo>
                <a:cubicBezTo>
                  <a:pt x="531" y="877"/>
                  <a:pt x="532" y="876"/>
                  <a:pt x="532" y="876"/>
                </a:cubicBezTo>
                <a:cubicBezTo>
                  <a:pt x="532" y="876"/>
                  <a:pt x="532" y="875"/>
                  <a:pt x="531" y="875"/>
                </a:cubicBezTo>
                <a:cubicBezTo>
                  <a:pt x="531" y="874"/>
                  <a:pt x="532" y="874"/>
                  <a:pt x="532" y="874"/>
                </a:cubicBezTo>
                <a:cubicBezTo>
                  <a:pt x="532" y="873"/>
                  <a:pt x="532" y="873"/>
                  <a:pt x="533" y="873"/>
                </a:cubicBezTo>
                <a:cubicBezTo>
                  <a:pt x="533" y="873"/>
                  <a:pt x="533" y="873"/>
                  <a:pt x="533" y="873"/>
                </a:cubicBezTo>
                <a:cubicBezTo>
                  <a:pt x="533" y="873"/>
                  <a:pt x="534" y="873"/>
                  <a:pt x="534" y="873"/>
                </a:cubicBezTo>
                <a:cubicBezTo>
                  <a:pt x="533" y="873"/>
                  <a:pt x="533" y="873"/>
                  <a:pt x="532" y="873"/>
                </a:cubicBezTo>
                <a:cubicBezTo>
                  <a:pt x="531" y="873"/>
                  <a:pt x="531" y="873"/>
                  <a:pt x="531" y="873"/>
                </a:cubicBezTo>
                <a:cubicBezTo>
                  <a:pt x="531" y="873"/>
                  <a:pt x="531" y="874"/>
                  <a:pt x="531" y="874"/>
                </a:cubicBezTo>
                <a:cubicBezTo>
                  <a:pt x="531" y="875"/>
                  <a:pt x="531" y="875"/>
                  <a:pt x="531" y="875"/>
                </a:cubicBezTo>
                <a:cubicBezTo>
                  <a:pt x="531" y="876"/>
                  <a:pt x="531" y="876"/>
                  <a:pt x="530" y="876"/>
                </a:cubicBezTo>
                <a:cubicBezTo>
                  <a:pt x="529" y="876"/>
                  <a:pt x="528" y="875"/>
                  <a:pt x="527" y="875"/>
                </a:cubicBezTo>
                <a:cubicBezTo>
                  <a:pt x="527" y="875"/>
                  <a:pt x="527" y="874"/>
                  <a:pt x="527" y="874"/>
                </a:cubicBezTo>
                <a:cubicBezTo>
                  <a:pt x="527" y="874"/>
                  <a:pt x="526" y="874"/>
                  <a:pt x="526" y="874"/>
                </a:cubicBezTo>
                <a:cubicBezTo>
                  <a:pt x="525" y="873"/>
                  <a:pt x="525" y="872"/>
                  <a:pt x="525" y="871"/>
                </a:cubicBezTo>
                <a:cubicBezTo>
                  <a:pt x="525" y="869"/>
                  <a:pt x="525" y="869"/>
                  <a:pt x="524" y="868"/>
                </a:cubicBezTo>
                <a:cubicBezTo>
                  <a:pt x="523" y="868"/>
                  <a:pt x="523" y="868"/>
                  <a:pt x="523" y="867"/>
                </a:cubicBezTo>
                <a:cubicBezTo>
                  <a:pt x="523" y="867"/>
                  <a:pt x="522" y="867"/>
                  <a:pt x="522" y="867"/>
                </a:cubicBezTo>
                <a:cubicBezTo>
                  <a:pt x="522" y="867"/>
                  <a:pt x="522" y="866"/>
                  <a:pt x="522" y="866"/>
                </a:cubicBezTo>
                <a:cubicBezTo>
                  <a:pt x="521" y="866"/>
                  <a:pt x="521" y="866"/>
                  <a:pt x="521" y="866"/>
                </a:cubicBezTo>
                <a:cubicBezTo>
                  <a:pt x="521" y="865"/>
                  <a:pt x="521" y="865"/>
                  <a:pt x="521" y="865"/>
                </a:cubicBezTo>
                <a:cubicBezTo>
                  <a:pt x="521" y="864"/>
                  <a:pt x="521" y="864"/>
                  <a:pt x="520" y="864"/>
                </a:cubicBezTo>
                <a:cubicBezTo>
                  <a:pt x="520" y="864"/>
                  <a:pt x="520" y="863"/>
                  <a:pt x="519" y="863"/>
                </a:cubicBezTo>
                <a:cubicBezTo>
                  <a:pt x="519" y="862"/>
                  <a:pt x="519" y="862"/>
                  <a:pt x="519" y="862"/>
                </a:cubicBezTo>
                <a:cubicBezTo>
                  <a:pt x="519" y="861"/>
                  <a:pt x="519" y="861"/>
                  <a:pt x="519" y="860"/>
                </a:cubicBezTo>
                <a:cubicBezTo>
                  <a:pt x="519" y="859"/>
                  <a:pt x="519" y="858"/>
                  <a:pt x="519" y="858"/>
                </a:cubicBezTo>
                <a:cubicBezTo>
                  <a:pt x="519" y="857"/>
                  <a:pt x="520" y="857"/>
                  <a:pt x="519" y="857"/>
                </a:cubicBezTo>
                <a:cubicBezTo>
                  <a:pt x="519" y="856"/>
                  <a:pt x="519" y="856"/>
                  <a:pt x="518" y="856"/>
                </a:cubicBezTo>
                <a:cubicBezTo>
                  <a:pt x="518" y="855"/>
                  <a:pt x="518" y="855"/>
                  <a:pt x="518" y="855"/>
                </a:cubicBezTo>
                <a:cubicBezTo>
                  <a:pt x="517" y="855"/>
                  <a:pt x="517" y="854"/>
                  <a:pt x="518" y="853"/>
                </a:cubicBezTo>
                <a:cubicBezTo>
                  <a:pt x="518" y="853"/>
                  <a:pt x="518" y="853"/>
                  <a:pt x="518" y="853"/>
                </a:cubicBezTo>
                <a:cubicBezTo>
                  <a:pt x="518" y="852"/>
                  <a:pt x="518" y="852"/>
                  <a:pt x="518" y="852"/>
                </a:cubicBezTo>
                <a:cubicBezTo>
                  <a:pt x="518" y="852"/>
                  <a:pt x="518" y="851"/>
                  <a:pt x="518" y="851"/>
                </a:cubicBezTo>
                <a:cubicBezTo>
                  <a:pt x="518" y="851"/>
                  <a:pt x="518" y="851"/>
                  <a:pt x="519" y="851"/>
                </a:cubicBezTo>
                <a:cubicBezTo>
                  <a:pt x="519" y="851"/>
                  <a:pt x="519" y="851"/>
                  <a:pt x="519" y="850"/>
                </a:cubicBezTo>
                <a:cubicBezTo>
                  <a:pt x="519" y="850"/>
                  <a:pt x="519" y="849"/>
                  <a:pt x="519" y="849"/>
                </a:cubicBezTo>
                <a:cubicBezTo>
                  <a:pt x="519" y="849"/>
                  <a:pt x="519" y="848"/>
                  <a:pt x="519" y="848"/>
                </a:cubicBezTo>
                <a:cubicBezTo>
                  <a:pt x="519" y="847"/>
                  <a:pt x="518" y="846"/>
                  <a:pt x="518" y="845"/>
                </a:cubicBezTo>
                <a:cubicBezTo>
                  <a:pt x="518" y="844"/>
                  <a:pt x="517" y="844"/>
                  <a:pt x="517" y="843"/>
                </a:cubicBezTo>
                <a:cubicBezTo>
                  <a:pt x="516" y="843"/>
                  <a:pt x="516" y="843"/>
                  <a:pt x="515" y="842"/>
                </a:cubicBezTo>
                <a:cubicBezTo>
                  <a:pt x="515" y="842"/>
                  <a:pt x="515" y="842"/>
                  <a:pt x="515" y="842"/>
                </a:cubicBezTo>
                <a:cubicBezTo>
                  <a:pt x="515" y="841"/>
                  <a:pt x="514" y="840"/>
                  <a:pt x="514" y="839"/>
                </a:cubicBezTo>
                <a:cubicBezTo>
                  <a:pt x="514" y="838"/>
                  <a:pt x="514" y="838"/>
                  <a:pt x="515" y="838"/>
                </a:cubicBezTo>
                <a:cubicBezTo>
                  <a:pt x="515" y="837"/>
                  <a:pt x="515" y="837"/>
                  <a:pt x="515" y="836"/>
                </a:cubicBezTo>
                <a:cubicBezTo>
                  <a:pt x="515" y="835"/>
                  <a:pt x="516" y="835"/>
                  <a:pt x="517" y="834"/>
                </a:cubicBezTo>
                <a:cubicBezTo>
                  <a:pt x="517" y="834"/>
                  <a:pt x="517" y="834"/>
                  <a:pt x="517" y="834"/>
                </a:cubicBezTo>
                <a:cubicBezTo>
                  <a:pt x="518" y="833"/>
                  <a:pt x="518" y="833"/>
                  <a:pt x="518" y="833"/>
                </a:cubicBezTo>
                <a:cubicBezTo>
                  <a:pt x="518" y="833"/>
                  <a:pt x="518" y="833"/>
                  <a:pt x="518" y="833"/>
                </a:cubicBezTo>
                <a:cubicBezTo>
                  <a:pt x="517" y="832"/>
                  <a:pt x="517" y="831"/>
                  <a:pt x="517" y="830"/>
                </a:cubicBezTo>
                <a:cubicBezTo>
                  <a:pt x="517" y="829"/>
                  <a:pt x="518" y="829"/>
                  <a:pt x="518" y="828"/>
                </a:cubicBezTo>
                <a:cubicBezTo>
                  <a:pt x="518" y="828"/>
                  <a:pt x="518" y="827"/>
                  <a:pt x="518" y="827"/>
                </a:cubicBezTo>
                <a:cubicBezTo>
                  <a:pt x="519" y="826"/>
                  <a:pt x="519" y="825"/>
                  <a:pt x="518" y="824"/>
                </a:cubicBezTo>
                <a:cubicBezTo>
                  <a:pt x="518" y="824"/>
                  <a:pt x="518" y="824"/>
                  <a:pt x="518" y="823"/>
                </a:cubicBezTo>
                <a:cubicBezTo>
                  <a:pt x="518" y="822"/>
                  <a:pt x="518" y="822"/>
                  <a:pt x="518" y="821"/>
                </a:cubicBezTo>
                <a:cubicBezTo>
                  <a:pt x="518" y="821"/>
                  <a:pt x="518" y="820"/>
                  <a:pt x="518" y="820"/>
                </a:cubicBezTo>
                <a:cubicBezTo>
                  <a:pt x="518" y="819"/>
                  <a:pt x="518" y="819"/>
                  <a:pt x="518" y="819"/>
                </a:cubicBezTo>
                <a:cubicBezTo>
                  <a:pt x="518" y="819"/>
                  <a:pt x="518" y="819"/>
                  <a:pt x="518" y="819"/>
                </a:cubicBezTo>
                <a:cubicBezTo>
                  <a:pt x="518" y="819"/>
                  <a:pt x="518" y="818"/>
                  <a:pt x="518" y="818"/>
                </a:cubicBezTo>
                <a:cubicBezTo>
                  <a:pt x="518" y="818"/>
                  <a:pt x="518" y="818"/>
                  <a:pt x="517" y="818"/>
                </a:cubicBezTo>
                <a:cubicBezTo>
                  <a:pt x="517" y="818"/>
                  <a:pt x="517" y="818"/>
                  <a:pt x="517" y="818"/>
                </a:cubicBezTo>
                <a:cubicBezTo>
                  <a:pt x="515" y="816"/>
                  <a:pt x="515" y="815"/>
                  <a:pt x="516" y="814"/>
                </a:cubicBezTo>
                <a:cubicBezTo>
                  <a:pt x="516" y="814"/>
                  <a:pt x="516" y="813"/>
                  <a:pt x="516" y="813"/>
                </a:cubicBezTo>
                <a:cubicBezTo>
                  <a:pt x="516" y="813"/>
                  <a:pt x="516" y="813"/>
                  <a:pt x="516" y="812"/>
                </a:cubicBezTo>
                <a:cubicBezTo>
                  <a:pt x="516" y="812"/>
                  <a:pt x="516" y="812"/>
                  <a:pt x="516" y="811"/>
                </a:cubicBezTo>
                <a:cubicBezTo>
                  <a:pt x="516" y="811"/>
                  <a:pt x="516" y="810"/>
                  <a:pt x="516" y="810"/>
                </a:cubicBezTo>
                <a:cubicBezTo>
                  <a:pt x="516" y="810"/>
                  <a:pt x="516" y="810"/>
                  <a:pt x="516" y="810"/>
                </a:cubicBezTo>
                <a:cubicBezTo>
                  <a:pt x="516" y="808"/>
                  <a:pt x="515" y="806"/>
                  <a:pt x="516" y="805"/>
                </a:cubicBezTo>
                <a:cubicBezTo>
                  <a:pt x="517" y="804"/>
                  <a:pt x="518" y="803"/>
                  <a:pt x="518" y="802"/>
                </a:cubicBezTo>
                <a:cubicBezTo>
                  <a:pt x="518" y="802"/>
                  <a:pt x="518" y="802"/>
                  <a:pt x="518" y="802"/>
                </a:cubicBezTo>
                <a:cubicBezTo>
                  <a:pt x="518" y="801"/>
                  <a:pt x="518" y="800"/>
                  <a:pt x="519" y="799"/>
                </a:cubicBezTo>
                <a:cubicBezTo>
                  <a:pt x="519" y="798"/>
                  <a:pt x="520" y="798"/>
                  <a:pt x="520" y="797"/>
                </a:cubicBezTo>
                <a:cubicBezTo>
                  <a:pt x="519" y="796"/>
                  <a:pt x="519" y="795"/>
                  <a:pt x="520" y="795"/>
                </a:cubicBezTo>
                <a:cubicBezTo>
                  <a:pt x="520" y="794"/>
                  <a:pt x="520" y="794"/>
                  <a:pt x="521" y="794"/>
                </a:cubicBezTo>
                <a:cubicBezTo>
                  <a:pt x="521" y="794"/>
                  <a:pt x="522" y="794"/>
                  <a:pt x="522" y="793"/>
                </a:cubicBezTo>
                <a:cubicBezTo>
                  <a:pt x="522" y="793"/>
                  <a:pt x="522" y="792"/>
                  <a:pt x="522" y="792"/>
                </a:cubicBezTo>
                <a:cubicBezTo>
                  <a:pt x="522" y="792"/>
                  <a:pt x="522" y="792"/>
                  <a:pt x="522" y="792"/>
                </a:cubicBezTo>
                <a:cubicBezTo>
                  <a:pt x="522" y="792"/>
                  <a:pt x="523" y="791"/>
                  <a:pt x="523" y="791"/>
                </a:cubicBezTo>
                <a:cubicBezTo>
                  <a:pt x="523" y="791"/>
                  <a:pt x="523" y="791"/>
                  <a:pt x="523" y="791"/>
                </a:cubicBezTo>
                <a:cubicBezTo>
                  <a:pt x="523" y="790"/>
                  <a:pt x="523" y="790"/>
                  <a:pt x="523" y="790"/>
                </a:cubicBezTo>
                <a:cubicBezTo>
                  <a:pt x="522" y="789"/>
                  <a:pt x="522" y="787"/>
                  <a:pt x="523" y="785"/>
                </a:cubicBezTo>
                <a:cubicBezTo>
                  <a:pt x="523" y="784"/>
                  <a:pt x="523" y="784"/>
                  <a:pt x="523" y="784"/>
                </a:cubicBezTo>
                <a:cubicBezTo>
                  <a:pt x="524" y="784"/>
                  <a:pt x="524" y="783"/>
                  <a:pt x="524" y="782"/>
                </a:cubicBezTo>
                <a:cubicBezTo>
                  <a:pt x="525" y="782"/>
                  <a:pt x="525" y="782"/>
                  <a:pt x="525" y="782"/>
                </a:cubicBezTo>
                <a:cubicBezTo>
                  <a:pt x="525" y="781"/>
                  <a:pt x="525" y="780"/>
                  <a:pt x="525" y="780"/>
                </a:cubicBezTo>
                <a:cubicBezTo>
                  <a:pt x="524" y="779"/>
                  <a:pt x="524" y="777"/>
                  <a:pt x="525" y="775"/>
                </a:cubicBezTo>
                <a:cubicBezTo>
                  <a:pt x="525" y="774"/>
                  <a:pt x="525" y="773"/>
                  <a:pt x="525" y="772"/>
                </a:cubicBezTo>
                <a:cubicBezTo>
                  <a:pt x="526" y="771"/>
                  <a:pt x="526" y="770"/>
                  <a:pt x="526" y="769"/>
                </a:cubicBezTo>
                <a:cubicBezTo>
                  <a:pt x="526" y="769"/>
                  <a:pt x="526" y="769"/>
                  <a:pt x="527" y="768"/>
                </a:cubicBezTo>
                <a:cubicBezTo>
                  <a:pt x="527" y="768"/>
                  <a:pt x="527" y="768"/>
                  <a:pt x="527" y="768"/>
                </a:cubicBezTo>
                <a:cubicBezTo>
                  <a:pt x="527" y="768"/>
                  <a:pt x="527" y="767"/>
                  <a:pt x="527" y="767"/>
                </a:cubicBezTo>
                <a:cubicBezTo>
                  <a:pt x="528" y="767"/>
                  <a:pt x="528" y="766"/>
                  <a:pt x="528" y="766"/>
                </a:cubicBezTo>
                <a:cubicBezTo>
                  <a:pt x="528" y="766"/>
                  <a:pt x="527" y="765"/>
                  <a:pt x="527" y="765"/>
                </a:cubicBezTo>
                <a:cubicBezTo>
                  <a:pt x="527" y="764"/>
                  <a:pt x="527" y="763"/>
                  <a:pt x="528" y="762"/>
                </a:cubicBezTo>
                <a:cubicBezTo>
                  <a:pt x="528" y="762"/>
                  <a:pt x="528" y="762"/>
                  <a:pt x="528" y="762"/>
                </a:cubicBezTo>
                <a:cubicBezTo>
                  <a:pt x="529" y="762"/>
                  <a:pt x="529" y="761"/>
                  <a:pt x="529" y="761"/>
                </a:cubicBezTo>
                <a:cubicBezTo>
                  <a:pt x="529" y="761"/>
                  <a:pt x="529" y="761"/>
                  <a:pt x="529" y="761"/>
                </a:cubicBezTo>
                <a:cubicBezTo>
                  <a:pt x="529" y="761"/>
                  <a:pt x="529" y="760"/>
                  <a:pt x="529" y="760"/>
                </a:cubicBezTo>
                <a:cubicBezTo>
                  <a:pt x="529" y="760"/>
                  <a:pt x="529" y="759"/>
                  <a:pt x="529" y="759"/>
                </a:cubicBezTo>
                <a:cubicBezTo>
                  <a:pt x="529" y="759"/>
                  <a:pt x="529" y="758"/>
                  <a:pt x="530" y="758"/>
                </a:cubicBezTo>
                <a:cubicBezTo>
                  <a:pt x="529" y="758"/>
                  <a:pt x="529" y="757"/>
                  <a:pt x="529" y="756"/>
                </a:cubicBezTo>
                <a:cubicBezTo>
                  <a:pt x="529" y="756"/>
                  <a:pt x="529" y="755"/>
                  <a:pt x="530" y="755"/>
                </a:cubicBezTo>
                <a:cubicBezTo>
                  <a:pt x="530" y="755"/>
                  <a:pt x="530" y="755"/>
                  <a:pt x="530" y="755"/>
                </a:cubicBezTo>
                <a:cubicBezTo>
                  <a:pt x="530" y="755"/>
                  <a:pt x="530" y="755"/>
                  <a:pt x="530" y="755"/>
                </a:cubicBezTo>
                <a:cubicBezTo>
                  <a:pt x="530" y="755"/>
                  <a:pt x="530" y="754"/>
                  <a:pt x="530" y="754"/>
                </a:cubicBezTo>
                <a:cubicBezTo>
                  <a:pt x="530" y="754"/>
                  <a:pt x="530" y="753"/>
                  <a:pt x="530" y="753"/>
                </a:cubicBezTo>
                <a:cubicBezTo>
                  <a:pt x="530" y="753"/>
                  <a:pt x="530" y="752"/>
                  <a:pt x="530" y="752"/>
                </a:cubicBezTo>
                <a:cubicBezTo>
                  <a:pt x="530" y="752"/>
                  <a:pt x="529" y="752"/>
                  <a:pt x="529" y="752"/>
                </a:cubicBezTo>
                <a:cubicBezTo>
                  <a:pt x="528" y="752"/>
                  <a:pt x="528" y="751"/>
                  <a:pt x="528" y="750"/>
                </a:cubicBezTo>
                <a:cubicBezTo>
                  <a:pt x="528" y="749"/>
                  <a:pt x="528" y="748"/>
                  <a:pt x="528" y="748"/>
                </a:cubicBezTo>
                <a:cubicBezTo>
                  <a:pt x="529" y="748"/>
                  <a:pt x="529" y="747"/>
                  <a:pt x="530" y="747"/>
                </a:cubicBezTo>
                <a:cubicBezTo>
                  <a:pt x="530" y="747"/>
                  <a:pt x="530" y="747"/>
                  <a:pt x="530" y="747"/>
                </a:cubicBezTo>
                <a:cubicBezTo>
                  <a:pt x="529" y="747"/>
                  <a:pt x="529" y="746"/>
                  <a:pt x="529" y="745"/>
                </a:cubicBezTo>
                <a:cubicBezTo>
                  <a:pt x="529" y="745"/>
                  <a:pt x="529" y="744"/>
                  <a:pt x="529" y="744"/>
                </a:cubicBezTo>
                <a:cubicBezTo>
                  <a:pt x="529" y="744"/>
                  <a:pt x="529" y="744"/>
                  <a:pt x="529" y="744"/>
                </a:cubicBezTo>
                <a:cubicBezTo>
                  <a:pt x="529" y="744"/>
                  <a:pt x="529" y="743"/>
                  <a:pt x="528" y="743"/>
                </a:cubicBezTo>
                <a:cubicBezTo>
                  <a:pt x="528" y="743"/>
                  <a:pt x="528" y="743"/>
                  <a:pt x="528" y="742"/>
                </a:cubicBezTo>
                <a:cubicBezTo>
                  <a:pt x="528" y="742"/>
                  <a:pt x="528" y="741"/>
                  <a:pt x="528" y="741"/>
                </a:cubicBezTo>
                <a:cubicBezTo>
                  <a:pt x="528" y="740"/>
                  <a:pt x="528" y="740"/>
                  <a:pt x="528" y="740"/>
                </a:cubicBezTo>
                <a:cubicBezTo>
                  <a:pt x="528" y="740"/>
                  <a:pt x="528" y="739"/>
                  <a:pt x="528" y="738"/>
                </a:cubicBezTo>
                <a:cubicBezTo>
                  <a:pt x="528" y="738"/>
                  <a:pt x="528" y="737"/>
                  <a:pt x="528" y="737"/>
                </a:cubicBezTo>
                <a:cubicBezTo>
                  <a:pt x="528" y="736"/>
                  <a:pt x="528" y="735"/>
                  <a:pt x="527" y="734"/>
                </a:cubicBezTo>
                <a:cubicBezTo>
                  <a:pt x="527" y="733"/>
                  <a:pt x="527" y="733"/>
                  <a:pt x="527" y="733"/>
                </a:cubicBezTo>
                <a:cubicBezTo>
                  <a:pt x="526" y="731"/>
                  <a:pt x="525" y="730"/>
                  <a:pt x="526" y="729"/>
                </a:cubicBezTo>
                <a:cubicBezTo>
                  <a:pt x="526" y="728"/>
                  <a:pt x="526" y="727"/>
                  <a:pt x="527" y="726"/>
                </a:cubicBezTo>
                <a:cubicBezTo>
                  <a:pt x="527" y="726"/>
                  <a:pt x="527" y="726"/>
                  <a:pt x="527" y="726"/>
                </a:cubicBezTo>
                <a:cubicBezTo>
                  <a:pt x="527" y="726"/>
                  <a:pt x="527" y="726"/>
                  <a:pt x="527" y="726"/>
                </a:cubicBezTo>
                <a:cubicBezTo>
                  <a:pt x="527" y="726"/>
                  <a:pt x="527" y="725"/>
                  <a:pt x="527" y="725"/>
                </a:cubicBezTo>
                <a:cubicBezTo>
                  <a:pt x="527" y="724"/>
                  <a:pt x="527" y="724"/>
                  <a:pt x="527" y="724"/>
                </a:cubicBezTo>
                <a:cubicBezTo>
                  <a:pt x="527" y="724"/>
                  <a:pt x="527" y="724"/>
                  <a:pt x="527" y="723"/>
                </a:cubicBezTo>
                <a:cubicBezTo>
                  <a:pt x="528" y="723"/>
                  <a:pt x="529" y="723"/>
                  <a:pt x="529" y="724"/>
                </a:cubicBezTo>
                <a:cubicBezTo>
                  <a:pt x="529" y="724"/>
                  <a:pt x="530" y="724"/>
                  <a:pt x="531" y="725"/>
                </a:cubicBezTo>
                <a:cubicBezTo>
                  <a:pt x="531" y="725"/>
                  <a:pt x="532" y="725"/>
                  <a:pt x="533" y="726"/>
                </a:cubicBezTo>
                <a:cubicBezTo>
                  <a:pt x="533" y="726"/>
                  <a:pt x="533" y="726"/>
                  <a:pt x="533" y="726"/>
                </a:cubicBezTo>
                <a:cubicBezTo>
                  <a:pt x="534" y="727"/>
                  <a:pt x="535" y="727"/>
                  <a:pt x="536" y="728"/>
                </a:cubicBezTo>
                <a:cubicBezTo>
                  <a:pt x="536" y="729"/>
                  <a:pt x="537" y="729"/>
                  <a:pt x="538" y="729"/>
                </a:cubicBezTo>
                <a:cubicBezTo>
                  <a:pt x="539" y="729"/>
                  <a:pt x="540" y="729"/>
                  <a:pt x="541" y="729"/>
                </a:cubicBezTo>
                <a:cubicBezTo>
                  <a:pt x="541" y="729"/>
                  <a:pt x="541" y="729"/>
                  <a:pt x="541" y="729"/>
                </a:cubicBezTo>
                <a:cubicBezTo>
                  <a:pt x="542" y="729"/>
                  <a:pt x="543" y="729"/>
                  <a:pt x="543" y="730"/>
                </a:cubicBezTo>
                <a:cubicBezTo>
                  <a:pt x="543" y="730"/>
                  <a:pt x="543" y="730"/>
                  <a:pt x="543" y="730"/>
                </a:cubicBezTo>
                <a:cubicBezTo>
                  <a:pt x="544" y="730"/>
                  <a:pt x="544" y="731"/>
                  <a:pt x="544" y="731"/>
                </a:cubicBezTo>
                <a:cubicBezTo>
                  <a:pt x="545" y="731"/>
                  <a:pt x="545" y="731"/>
                  <a:pt x="545" y="731"/>
                </a:cubicBezTo>
                <a:cubicBezTo>
                  <a:pt x="545" y="731"/>
                  <a:pt x="546" y="731"/>
                  <a:pt x="546" y="731"/>
                </a:cubicBezTo>
                <a:cubicBezTo>
                  <a:pt x="546" y="731"/>
                  <a:pt x="545" y="730"/>
                  <a:pt x="545" y="730"/>
                </a:cubicBezTo>
                <a:cubicBezTo>
                  <a:pt x="545" y="730"/>
                  <a:pt x="545" y="730"/>
                  <a:pt x="545" y="730"/>
                </a:cubicBezTo>
                <a:cubicBezTo>
                  <a:pt x="545" y="729"/>
                  <a:pt x="545" y="729"/>
                  <a:pt x="545" y="728"/>
                </a:cubicBezTo>
                <a:cubicBezTo>
                  <a:pt x="545" y="728"/>
                  <a:pt x="545" y="726"/>
                  <a:pt x="546" y="725"/>
                </a:cubicBezTo>
                <a:cubicBezTo>
                  <a:pt x="547" y="724"/>
                  <a:pt x="549" y="725"/>
                  <a:pt x="549" y="727"/>
                </a:cubicBezTo>
                <a:cubicBezTo>
                  <a:pt x="549" y="727"/>
                  <a:pt x="549" y="728"/>
                  <a:pt x="549" y="728"/>
                </a:cubicBezTo>
                <a:cubicBezTo>
                  <a:pt x="549" y="729"/>
                  <a:pt x="549" y="729"/>
                  <a:pt x="549" y="730"/>
                </a:cubicBezTo>
                <a:cubicBezTo>
                  <a:pt x="549" y="730"/>
                  <a:pt x="549" y="730"/>
                  <a:pt x="549" y="730"/>
                </a:cubicBezTo>
                <a:cubicBezTo>
                  <a:pt x="550" y="730"/>
                  <a:pt x="550" y="730"/>
                  <a:pt x="550" y="730"/>
                </a:cubicBezTo>
                <a:cubicBezTo>
                  <a:pt x="550" y="731"/>
                  <a:pt x="550" y="731"/>
                  <a:pt x="550" y="732"/>
                </a:cubicBezTo>
                <a:cubicBezTo>
                  <a:pt x="550" y="732"/>
                  <a:pt x="550" y="732"/>
                  <a:pt x="550" y="732"/>
                </a:cubicBezTo>
                <a:cubicBezTo>
                  <a:pt x="551" y="731"/>
                  <a:pt x="551" y="731"/>
                  <a:pt x="551" y="731"/>
                </a:cubicBezTo>
                <a:cubicBezTo>
                  <a:pt x="551" y="731"/>
                  <a:pt x="551" y="731"/>
                  <a:pt x="551" y="731"/>
                </a:cubicBezTo>
                <a:cubicBezTo>
                  <a:pt x="551" y="731"/>
                  <a:pt x="551" y="731"/>
                  <a:pt x="551" y="731"/>
                </a:cubicBezTo>
                <a:cubicBezTo>
                  <a:pt x="550" y="730"/>
                  <a:pt x="550" y="730"/>
                  <a:pt x="550" y="730"/>
                </a:cubicBezTo>
                <a:cubicBezTo>
                  <a:pt x="550" y="730"/>
                  <a:pt x="550" y="729"/>
                  <a:pt x="550" y="728"/>
                </a:cubicBezTo>
                <a:cubicBezTo>
                  <a:pt x="550" y="727"/>
                  <a:pt x="550" y="727"/>
                  <a:pt x="550" y="726"/>
                </a:cubicBezTo>
                <a:cubicBezTo>
                  <a:pt x="550" y="726"/>
                  <a:pt x="550" y="726"/>
                  <a:pt x="550" y="726"/>
                </a:cubicBezTo>
                <a:cubicBezTo>
                  <a:pt x="549" y="725"/>
                  <a:pt x="548" y="723"/>
                  <a:pt x="549" y="722"/>
                </a:cubicBezTo>
                <a:cubicBezTo>
                  <a:pt x="549" y="722"/>
                  <a:pt x="549" y="721"/>
                  <a:pt x="549" y="721"/>
                </a:cubicBezTo>
                <a:cubicBezTo>
                  <a:pt x="549" y="721"/>
                  <a:pt x="549" y="721"/>
                  <a:pt x="549" y="721"/>
                </a:cubicBezTo>
                <a:cubicBezTo>
                  <a:pt x="548" y="721"/>
                  <a:pt x="548" y="720"/>
                  <a:pt x="547" y="720"/>
                </a:cubicBezTo>
                <a:cubicBezTo>
                  <a:pt x="547" y="720"/>
                  <a:pt x="547" y="720"/>
                  <a:pt x="547" y="719"/>
                </a:cubicBezTo>
                <a:cubicBezTo>
                  <a:pt x="547" y="719"/>
                  <a:pt x="547" y="719"/>
                  <a:pt x="547" y="719"/>
                </a:cubicBezTo>
                <a:cubicBezTo>
                  <a:pt x="546" y="718"/>
                  <a:pt x="546" y="718"/>
                  <a:pt x="546" y="717"/>
                </a:cubicBezTo>
                <a:cubicBezTo>
                  <a:pt x="546" y="717"/>
                  <a:pt x="546" y="717"/>
                  <a:pt x="546" y="717"/>
                </a:cubicBezTo>
                <a:cubicBezTo>
                  <a:pt x="546" y="717"/>
                  <a:pt x="546" y="717"/>
                  <a:pt x="545" y="717"/>
                </a:cubicBezTo>
                <a:cubicBezTo>
                  <a:pt x="545" y="717"/>
                  <a:pt x="545" y="717"/>
                  <a:pt x="545" y="717"/>
                </a:cubicBezTo>
                <a:cubicBezTo>
                  <a:pt x="545" y="717"/>
                  <a:pt x="545" y="717"/>
                  <a:pt x="545" y="717"/>
                </a:cubicBezTo>
                <a:cubicBezTo>
                  <a:pt x="545" y="717"/>
                  <a:pt x="545" y="717"/>
                  <a:pt x="545" y="717"/>
                </a:cubicBezTo>
                <a:cubicBezTo>
                  <a:pt x="545" y="717"/>
                  <a:pt x="545" y="716"/>
                  <a:pt x="545" y="716"/>
                </a:cubicBezTo>
                <a:cubicBezTo>
                  <a:pt x="545" y="716"/>
                  <a:pt x="545" y="716"/>
                  <a:pt x="545" y="716"/>
                </a:cubicBezTo>
                <a:cubicBezTo>
                  <a:pt x="545" y="716"/>
                  <a:pt x="545" y="716"/>
                  <a:pt x="545" y="716"/>
                </a:cubicBezTo>
                <a:cubicBezTo>
                  <a:pt x="545" y="716"/>
                  <a:pt x="545" y="716"/>
                  <a:pt x="545" y="716"/>
                </a:cubicBezTo>
                <a:cubicBezTo>
                  <a:pt x="545" y="715"/>
                  <a:pt x="545" y="714"/>
                  <a:pt x="544" y="714"/>
                </a:cubicBezTo>
                <a:cubicBezTo>
                  <a:pt x="544" y="713"/>
                  <a:pt x="544" y="712"/>
                  <a:pt x="544" y="711"/>
                </a:cubicBezTo>
                <a:cubicBezTo>
                  <a:pt x="544" y="711"/>
                  <a:pt x="544" y="710"/>
                  <a:pt x="544" y="710"/>
                </a:cubicBezTo>
                <a:cubicBezTo>
                  <a:pt x="544" y="710"/>
                  <a:pt x="544" y="709"/>
                  <a:pt x="544" y="708"/>
                </a:cubicBezTo>
                <a:cubicBezTo>
                  <a:pt x="543" y="709"/>
                  <a:pt x="543" y="709"/>
                  <a:pt x="543" y="709"/>
                </a:cubicBezTo>
                <a:cubicBezTo>
                  <a:pt x="542" y="709"/>
                  <a:pt x="541" y="710"/>
                  <a:pt x="540" y="710"/>
                </a:cubicBezTo>
                <a:cubicBezTo>
                  <a:pt x="540" y="710"/>
                  <a:pt x="540" y="710"/>
                  <a:pt x="540" y="710"/>
                </a:cubicBezTo>
                <a:cubicBezTo>
                  <a:pt x="539" y="710"/>
                  <a:pt x="539" y="709"/>
                  <a:pt x="538" y="709"/>
                </a:cubicBezTo>
                <a:cubicBezTo>
                  <a:pt x="538" y="709"/>
                  <a:pt x="537" y="710"/>
                  <a:pt x="537" y="710"/>
                </a:cubicBezTo>
                <a:cubicBezTo>
                  <a:pt x="537" y="710"/>
                  <a:pt x="537" y="710"/>
                  <a:pt x="537" y="710"/>
                </a:cubicBezTo>
                <a:cubicBezTo>
                  <a:pt x="536" y="709"/>
                  <a:pt x="536" y="709"/>
                  <a:pt x="535" y="709"/>
                </a:cubicBezTo>
                <a:cubicBezTo>
                  <a:pt x="535" y="709"/>
                  <a:pt x="535" y="709"/>
                  <a:pt x="535" y="709"/>
                </a:cubicBezTo>
                <a:cubicBezTo>
                  <a:pt x="534" y="708"/>
                  <a:pt x="534" y="708"/>
                  <a:pt x="534" y="708"/>
                </a:cubicBezTo>
                <a:cubicBezTo>
                  <a:pt x="534" y="708"/>
                  <a:pt x="534" y="707"/>
                  <a:pt x="534" y="707"/>
                </a:cubicBezTo>
                <a:cubicBezTo>
                  <a:pt x="533" y="707"/>
                  <a:pt x="533" y="707"/>
                  <a:pt x="533" y="707"/>
                </a:cubicBezTo>
                <a:cubicBezTo>
                  <a:pt x="533" y="707"/>
                  <a:pt x="533" y="707"/>
                  <a:pt x="533" y="707"/>
                </a:cubicBezTo>
                <a:cubicBezTo>
                  <a:pt x="532" y="707"/>
                  <a:pt x="532" y="706"/>
                  <a:pt x="532" y="705"/>
                </a:cubicBezTo>
                <a:cubicBezTo>
                  <a:pt x="532" y="704"/>
                  <a:pt x="533" y="704"/>
                  <a:pt x="534" y="704"/>
                </a:cubicBezTo>
                <a:cubicBezTo>
                  <a:pt x="534" y="704"/>
                  <a:pt x="534" y="704"/>
                  <a:pt x="535" y="704"/>
                </a:cubicBezTo>
                <a:cubicBezTo>
                  <a:pt x="535" y="704"/>
                  <a:pt x="535" y="704"/>
                  <a:pt x="535" y="704"/>
                </a:cubicBezTo>
                <a:cubicBezTo>
                  <a:pt x="534" y="704"/>
                  <a:pt x="534" y="704"/>
                  <a:pt x="533" y="703"/>
                </a:cubicBezTo>
                <a:cubicBezTo>
                  <a:pt x="533" y="703"/>
                  <a:pt x="533" y="703"/>
                  <a:pt x="533" y="703"/>
                </a:cubicBezTo>
                <a:cubicBezTo>
                  <a:pt x="532" y="702"/>
                  <a:pt x="531" y="701"/>
                  <a:pt x="531" y="700"/>
                </a:cubicBezTo>
                <a:cubicBezTo>
                  <a:pt x="531" y="700"/>
                  <a:pt x="532" y="699"/>
                  <a:pt x="532" y="699"/>
                </a:cubicBezTo>
                <a:cubicBezTo>
                  <a:pt x="532" y="698"/>
                  <a:pt x="533" y="698"/>
                  <a:pt x="534" y="698"/>
                </a:cubicBezTo>
                <a:cubicBezTo>
                  <a:pt x="534" y="698"/>
                  <a:pt x="534" y="698"/>
                  <a:pt x="534" y="698"/>
                </a:cubicBezTo>
                <a:cubicBezTo>
                  <a:pt x="534" y="698"/>
                  <a:pt x="534" y="698"/>
                  <a:pt x="534" y="698"/>
                </a:cubicBezTo>
                <a:cubicBezTo>
                  <a:pt x="535" y="697"/>
                  <a:pt x="535" y="697"/>
                  <a:pt x="535" y="696"/>
                </a:cubicBezTo>
                <a:cubicBezTo>
                  <a:pt x="535" y="696"/>
                  <a:pt x="535" y="696"/>
                  <a:pt x="535" y="695"/>
                </a:cubicBezTo>
                <a:cubicBezTo>
                  <a:pt x="535" y="695"/>
                  <a:pt x="535" y="695"/>
                  <a:pt x="535" y="695"/>
                </a:cubicBezTo>
                <a:cubicBezTo>
                  <a:pt x="535" y="695"/>
                  <a:pt x="535" y="695"/>
                  <a:pt x="535" y="695"/>
                </a:cubicBezTo>
                <a:cubicBezTo>
                  <a:pt x="534" y="695"/>
                  <a:pt x="534" y="695"/>
                  <a:pt x="534" y="695"/>
                </a:cubicBezTo>
                <a:cubicBezTo>
                  <a:pt x="534" y="696"/>
                  <a:pt x="532" y="696"/>
                  <a:pt x="531" y="696"/>
                </a:cubicBezTo>
                <a:cubicBezTo>
                  <a:pt x="531" y="695"/>
                  <a:pt x="531" y="695"/>
                  <a:pt x="531" y="695"/>
                </a:cubicBezTo>
                <a:cubicBezTo>
                  <a:pt x="531" y="694"/>
                  <a:pt x="531" y="694"/>
                  <a:pt x="531" y="694"/>
                </a:cubicBezTo>
                <a:cubicBezTo>
                  <a:pt x="531" y="694"/>
                  <a:pt x="531" y="694"/>
                  <a:pt x="531" y="693"/>
                </a:cubicBezTo>
                <a:cubicBezTo>
                  <a:pt x="530" y="694"/>
                  <a:pt x="529" y="693"/>
                  <a:pt x="529" y="693"/>
                </a:cubicBezTo>
                <a:cubicBezTo>
                  <a:pt x="529" y="693"/>
                  <a:pt x="528" y="693"/>
                  <a:pt x="528" y="693"/>
                </a:cubicBezTo>
                <a:cubicBezTo>
                  <a:pt x="528" y="693"/>
                  <a:pt x="527" y="693"/>
                  <a:pt x="526" y="692"/>
                </a:cubicBezTo>
                <a:cubicBezTo>
                  <a:pt x="526" y="692"/>
                  <a:pt x="526" y="692"/>
                  <a:pt x="526" y="692"/>
                </a:cubicBezTo>
                <a:cubicBezTo>
                  <a:pt x="526" y="692"/>
                  <a:pt x="525" y="693"/>
                  <a:pt x="524" y="693"/>
                </a:cubicBezTo>
                <a:cubicBezTo>
                  <a:pt x="524" y="693"/>
                  <a:pt x="523" y="693"/>
                  <a:pt x="523" y="692"/>
                </a:cubicBezTo>
                <a:cubicBezTo>
                  <a:pt x="523" y="692"/>
                  <a:pt x="523" y="693"/>
                  <a:pt x="522" y="693"/>
                </a:cubicBezTo>
                <a:cubicBezTo>
                  <a:pt x="522" y="693"/>
                  <a:pt x="522" y="693"/>
                  <a:pt x="521" y="693"/>
                </a:cubicBezTo>
                <a:cubicBezTo>
                  <a:pt x="521" y="693"/>
                  <a:pt x="521" y="693"/>
                  <a:pt x="521" y="693"/>
                </a:cubicBezTo>
                <a:cubicBezTo>
                  <a:pt x="521" y="692"/>
                  <a:pt x="521" y="692"/>
                  <a:pt x="521" y="692"/>
                </a:cubicBezTo>
                <a:cubicBezTo>
                  <a:pt x="521" y="693"/>
                  <a:pt x="521" y="693"/>
                  <a:pt x="521" y="693"/>
                </a:cubicBezTo>
                <a:cubicBezTo>
                  <a:pt x="521" y="693"/>
                  <a:pt x="520" y="693"/>
                  <a:pt x="520" y="693"/>
                </a:cubicBezTo>
                <a:cubicBezTo>
                  <a:pt x="521" y="693"/>
                  <a:pt x="521" y="693"/>
                  <a:pt x="521" y="694"/>
                </a:cubicBezTo>
                <a:cubicBezTo>
                  <a:pt x="521" y="694"/>
                  <a:pt x="522" y="694"/>
                  <a:pt x="522" y="694"/>
                </a:cubicBezTo>
                <a:cubicBezTo>
                  <a:pt x="522" y="694"/>
                  <a:pt x="522" y="694"/>
                  <a:pt x="522" y="694"/>
                </a:cubicBezTo>
                <a:cubicBezTo>
                  <a:pt x="523" y="694"/>
                  <a:pt x="523" y="694"/>
                  <a:pt x="523" y="694"/>
                </a:cubicBezTo>
                <a:cubicBezTo>
                  <a:pt x="523" y="694"/>
                  <a:pt x="523" y="694"/>
                  <a:pt x="523" y="694"/>
                </a:cubicBezTo>
                <a:cubicBezTo>
                  <a:pt x="524" y="694"/>
                  <a:pt x="524" y="694"/>
                  <a:pt x="524" y="694"/>
                </a:cubicBezTo>
                <a:cubicBezTo>
                  <a:pt x="524" y="694"/>
                  <a:pt x="525" y="694"/>
                  <a:pt x="525" y="694"/>
                </a:cubicBezTo>
                <a:cubicBezTo>
                  <a:pt x="526" y="695"/>
                  <a:pt x="526" y="696"/>
                  <a:pt x="526" y="697"/>
                </a:cubicBezTo>
                <a:cubicBezTo>
                  <a:pt x="526" y="697"/>
                  <a:pt x="526" y="697"/>
                  <a:pt x="526" y="697"/>
                </a:cubicBezTo>
                <a:cubicBezTo>
                  <a:pt x="527" y="698"/>
                  <a:pt x="527" y="698"/>
                  <a:pt x="527" y="698"/>
                </a:cubicBezTo>
                <a:cubicBezTo>
                  <a:pt x="527" y="699"/>
                  <a:pt x="527" y="699"/>
                  <a:pt x="528" y="699"/>
                </a:cubicBezTo>
                <a:cubicBezTo>
                  <a:pt x="528" y="700"/>
                  <a:pt x="529" y="700"/>
                  <a:pt x="529" y="701"/>
                </a:cubicBezTo>
                <a:cubicBezTo>
                  <a:pt x="529" y="701"/>
                  <a:pt x="529" y="701"/>
                  <a:pt x="529" y="701"/>
                </a:cubicBezTo>
                <a:cubicBezTo>
                  <a:pt x="530" y="702"/>
                  <a:pt x="531" y="704"/>
                  <a:pt x="531" y="705"/>
                </a:cubicBezTo>
                <a:cubicBezTo>
                  <a:pt x="531" y="706"/>
                  <a:pt x="531" y="707"/>
                  <a:pt x="532" y="708"/>
                </a:cubicBezTo>
                <a:cubicBezTo>
                  <a:pt x="532" y="708"/>
                  <a:pt x="533" y="709"/>
                  <a:pt x="534" y="709"/>
                </a:cubicBezTo>
                <a:cubicBezTo>
                  <a:pt x="534" y="709"/>
                  <a:pt x="534" y="709"/>
                  <a:pt x="534" y="709"/>
                </a:cubicBezTo>
                <a:cubicBezTo>
                  <a:pt x="535" y="710"/>
                  <a:pt x="536" y="711"/>
                  <a:pt x="537" y="711"/>
                </a:cubicBezTo>
                <a:cubicBezTo>
                  <a:pt x="537" y="712"/>
                  <a:pt x="537" y="712"/>
                  <a:pt x="537" y="712"/>
                </a:cubicBezTo>
                <a:cubicBezTo>
                  <a:pt x="538" y="713"/>
                  <a:pt x="539" y="714"/>
                  <a:pt x="539" y="715"/>
                </a:cubicBezTo>
                <a:cubicBezTo>
                  <a:pt x="539" y="716"/>
                  <a:pt x="539" y="716"/>
                  <a:pt x="538" y="716"/>
                </a:cubicBezTo>
                <a:cubicBezTo>
                  <a:pt x="538" y="716"/>
                  <a:pt x="538" y="717"/>
                  <a:pt x="539" y="717"/>
                </a:cubicBezTo>
                <a:cubicBezTo>
                  <a:pt x="539" y="718"/>
                  <a:pt x="539" y="718"/>
                  <a:pt x="540" y="719"/>
                </a:cubicBezTo>
                <a:cubicBezTo>
                  <a:pt x="540" y="719"/>
                  <a:pt x="540" y="720"/>
                  <a:pt x="540" y="721"/>
                </a:cubicBezTo>
                <a:cubicBezTo>
                  <a:pt x="540" y="721"/>
                  <a:pt x="540" y="722"/>
                  <a:pt x="540" y="722"/>
                </a:cubicBezTo>
                <a:cubicBezTo>
                  <a:pt x="542" y="724"/>
                  <a:pt x="541" y="725"/>
                  <a:pt x="540" y="726"/>
                </a:cubicBezTo>
                <a:cubicBezTo>
                  <a:pt x="540" y="726"/>
                  <a:pt x="540" y="726"/>
                  <a:pt x="539" y="727"/>
                </a:cubicBezTo>
                <a:cubicBezTo>
                  <a:pt x="539" y="727"/>
                  <a:pt x="539" y="727"/>
                  <a:pt x="539" y="727"/>
                </a:cubicBezTo>
                <a:cubicBezTo>
                  <a:pt x="539" y="727"/>
                  <a:pt x="539" y="727"/>
                  <a:pt x="538" y="727"/>
                </a:cubicBezTo>
                <a:cubicBezTo>
                  <a:pt x="538" y="727"/>
                  <a:pt x="538" y="727"/>
                  <a:pt x="538" y="727"/>
                </a:cubicBezTo>
                <a:cubicBezTo>
                  <a:pt x="536" y="727"/>
                  <a:pt x="535" y="726"/>
                  <a:pt x="535" y="726"/>
                </a:cubicBezTo>
                <a:cubicBezTo>
                  <a:pt x="534" y="726"/>
                  <a:pt x="534" y="726"/>
                  <a:pt x="534" y="726"/>
                </a:cubicBezTo>
                <a:cubicBezTo>
                  <a:pt x="534" y="725"/>
                  <a:pt x="534" y="725"/>
                  <a:pt x="534" y="725"/>
                </a:cubicBezTo>
                <a:cubicBezTo>
                  <a:pt x="533" y="725"/>
                  <a:pt x="533" y="725"/>
                  <a:pt x="532" y="724"/>
                </a:cubicBezTo>
                <a:cubicBezTo>
                  <a:pt x="532" y="724"/>
                  <a:pt x="532" y="724"/>
                  <a:pt x="532" y="724"/>
                </a:cubicBezTo>
                <a:cubicBezTo>
                  <a:pt x="531" y="724"/>
                  <a:pt x="531" y="724"/>
                  <a:pt x="531" y="724"/>
                </a:cubicBezTo>
                <a:cubicBezTo>
                  <a:pt x="530" y="724"/>
                  <a:pt x="530" y="723"/>
                  <a:pt x="529" y="723"/>
                </a:cubicBezTo>
                <a:cubicBezTo>
                  <a:pt x="529" y="723"/>
                  <a:pt x="529" y="722"/>
                  <a:pt x="528" y="722"/>
                </a:cubicBezTo>
                <a:cubicBezTo>
                  <a:pt x="528" y="722"/>
                  <a:pt x="528" y="721"/>
                  <a:pt x="528" y="721"/>
                </a:cubicBezTo>
                <a:cubicBezTo>
                  <a:pt x="528" y="721"/>
                  <a:pt x="527" y="721"/>
                  <a:pt x="527" y="721"/>
                </a:cubicBezTo>
                <a:cubicBezTo>
                  <a:pt x="526" y="721"/>
                  <a:pt x="526" y="721"/>
                  <a:pt x="526" y="721"/>
                </a:cubicBezTo>
                <a:cubicBezTo>
                  <a:pt x="525" y="721"/>
                  <a:pt x="525" y="720"/>
                  <a:pt x="524" y="719"/>
                </a:cubicBezTo>
                <a:cubicBezTo>
                  <a:pt x="524" y="719"/>
                  <a:pt x="524" y="718"/>
                  <a:pt x="525" y="717"/>
                </a:cubicBezTo>
                <a:cubicBezTo>
                  <a:pt x="525" y="717"/>
                  <a:pt x="525" y="717"/>
                  <a:pt x="525" y="717"/>
                </a:cubicBezTo>
                <a:cubicBezTo>
                  <a:pt x="525" y="717"/>
                  <a:pt x="525" y="716"/>
                  <a:pt x="525" y="716"/>
                </a:cubicBezTo>
                <a:cubicBezTo>
                  <a:pt x="525" y="716"/>
                  <a:pt x="525" y="716"/>
                  <a:pt x="524" y="716"/>
                </a:cubicBezTo>
                <a:cubicBezTo>
                  <a:pt x="524" y="716"/>
                  <a:pt x="524" y="716"/>
                  <a:pt x="523" y="716"/>
                </a:cubicBezTo>
                <a:cubicBezTo>
                  <a:pt x="523" y="716"/>
                  <a:pt x="523" y="716"/>
                  <a:pt x="523" y="716"/>
                </a:cubicBezTo>
                <a:cubicBezTo>
                  <a:pt x="522" y="716"/>
                  <a:pt x="521" y="716"/>
                  <a:pt x="520" y="715"/>
                </a:cubicBezTo>
                <a:cubicBezTo>
                  <a:pt x="519" y="714"/>
                  <a:pt x="520" y="713"/>
                  <a:pt x="520" y="713"/>
                </a:cubicBezTo>
                <a:cubicBezTo>
                  <a:pt x="520" y="712"/>
                  <a:pt x="520" y="712"/>
                  <a:pt x="520" y="712"/>
                </a:cubicBezTo>
                <a:cubicBezTo>
                  <a:pt x="520" y="712"/>
                  <a:pt x="520" y="712"/>
                  <a:pt x="520" y="712"/>
                </a:cubicBezTo>
                <a:cubicBezTo>
                  <a:pt x="519" y="712"/>
                  <a:pt x="519" y="712"/>
                  <a:pt x="519" y="711"/>
                </a:cubicBezTo>
                <a:cubicBezTo>
                  <a:pt x="518" y="711"/>
                  <a:pt x="518" y="711"/>
                  <a:pt x="518" y="710"/>
                </a:cubicBezTo>
                <a:cubicBezTo>
                  <a:pt x="518" y="710"/>
                  <a:pt x="518" y="710"/>
                  <a:pt x="518" y="710"/>
                </a:cubicBezTo>
                <a:cubicBezTo>
                  <a:pt x="518" y="709"/>
                  <a:pt x="518" y="709"/>
                  <a:pt x="518" y="709"/>
                </a:cubicBezTo>
                <a:cubicBezTo>
                  <a:pt x="518" y="709"/>
                  <a:pt x="518" y="709"/>
                  <a:pt x="518" y="709"/>
                </a:cubicBezTo>
                <a:cubicBezTo>
                  <a:pt x="518" y="710"/>
                  <a:pt x="518" y="710"/>
                  <a:pt x="518" y="710"/>
                </a:cubicBezTo>
                <a:cubicBezTo>
                  <a:pt x="517" y="710"/>
                  <a:pt x="517" y="710"/>
                  <a:pt x="517" y="710"/>
                </a:cubicBezTo>
                <a:cubicBezTo>
                  <a:pt x="517" y="710"/>
                  <a:pt x="517" y="710"/>
                  <a:pt x="516" y="710"/>
                </a:cubicBezTo>
                <a:cubicBezTo>
                  <a:pt x="515" y="710"/>
                  <a:pt x="515" y="710"/>
                  <a:pt x="515" y="709"/>
                </a:cubicBezTo>
                <a:cubicBezTo>
                  <a:pt x="515" y="709"/>
                  <a:pt x="514" y="709"/>
                  <a:pt x="514" y="709"/>
                </a:cubicBezTo>
                <a:cubicBezTo>
                  <a:pt x="514" y="708"/>
                  <a:pt x="514" y="708"/>
                  <a:pt x="513" y="708"/>
                </a:cubicBezTo>
                <a:cubicBezTo>
                  <a:pt x="513" y="708"/>
                  <a:pt x="512" y="707"/>
                  <a:pt x="512" y="707"/>
                </a:cubicBezTo>
                <a:cubicBezTo>
                  <a:pt x="512" y="706"/>
                  <a:pt x="512" y="706"/>
                  <a:pt x="512" y="705"/>
                </a:cubicBezTo>
                <a:cubicBezTo>
                  <a:pt x="512" y="705"/>
                  <a:pt x="512" y="706"/>
                  <a:pt x="512" y="706"/>
                </a:cubicBezTo>
                <a:cubicBezTo>
                  <a:pt x="510" y="706"/>
                  <a:pt x="509" y="705"/>
                  <a:pt x="508" y="704"/>
                </a:cubicBezTo>
                <a:cubicBezTo>
                  <a:pt x="508" y="703"/>
                  <a:pt x="508" y="702"/>
                  <a:pt x="509" y="701"/>
                </a:cubicBezTo>
                <a:cubicBezTo>
                  <a:pt x="508" y="701"/>
                  <a:pt x="508" y="701"/>
                  <a:pt x="507" y="701"/>
                </a:cubicBezTo>
                <a:cubicBezTo>
                  <a:pt x="507" y="701"/>
                  <a:pt x="506" y="700"/>
                  <a:pt x="506" y="699"/>
                </a:cubicBezTo>
                <a:cubicBezTo>
                  <a:pt x="506" y="699"/>
                  <a:pt x="506" y="699"/>
                  <a:pt x="506" y="699"/>
                </a:cubicBezTo>
                <a:cubicBezTo>
                  <a:pt x="505" y="699"/>
                  <a:pt x="504" y="699"/>
                  <a:pt x="504" y="698"/>
                </a:cubicBezTo>
                <a:cubicBezTo>
                  <a:pt x="504" y="698"/>
                  <a:pt x="504" y="697"/>
                  <a:pt x="504" y="697"/>
                </a:cubicBezTo>
                <a:cubicBezTo>
                  <a:pt x="504" y="697"/>
                  <a:pt x="503" y="697"/>
                  <a:pt x="503" y="698"/>
                </a:cubicBezTo>
                <a:cubicBezTo>
                  <a:pt x="502" y="698"/>
                  <a:pt x="501" y="698"/>
                  <a:pt x="501" y="698"/>
                </a:cubicBezTo>
                <a:cubicBezTo>
                  <a:pt x="500" y="697"/>
                  <a:pt x="500" y="697"/>
                  <a:pt x="500" y="697"/>
                </a:cubicBezTo>
                <a:cubicBezTo>
                  <a:pt x="500" y="696"/>
                  <a:pt x="500" y="695"/>
                  <a:pt x="500" y="695"/>
                </a:cubicBezTo>
                <a:cubicBezTo>
                  <a:pt x="500" y="695"/>
                  <a:pt x="500" y="695"/>
                  <a:pt x="501" y="695"/>
                </a:cubicBezTo>
                <a:cubicBezTo>
                  <a:pt x="500" y="693"/>
                  <a:pt x="500" y="692"/>
                  <a:pt x="501" y="692"/>
                </a:cubicBezTo>
                <a:cubicBezTo>
                  <a:pt x="501" y="691"/>
                  <a:pt x="501" y="691"/>
                  <a:pt x="502" y="691"/>
                </a:cubicBezTo>
                <a:cubicBezTo>
                  <a:pt x="503" y="691"/>
                  <a:pt x="503" y="691"/>
                  <a:pt x="503" y="691"/>
                </a:cubicBezTo>
                <a:cubicBezTo>
                  <a:pt x="503" y="691"/>
                  <a:pt x="503" y="691"/>
                  <a:pt x="503" y="691"/>
                </a:cubicBezTo>
                <a:cubicBezTo>
                  <a:pt x="503" y="691"/>
                  <a:pt x="503" y="691"/>
                  <a:pt x="503" y="691"/>
                </a:cubicBezTo>
                <a:cubicBezTo>
                  <a:pt x="503" y="691"/>
                  <a:pt x="503" y="691"/>
                  <a:pt x="503" y="691"/>
                </a:cubicBezTo>
                <a:cubicBezTo>
                  <a:pt x="503" y="691"/>
                  <a:pt x="503" y="691"/>
                  <a:pt x="502" y="690"/>
                </a:cubicBezTo>
                <a:cubicBezTo>
                  <a:pt x="502" y="690"/>
                  <a:pt x="502" y="690"/>
                  <a:pt x="502" y="690"/>
                </a:cubicBezTo>
                <a:cubicBezTo>
                  <a:pt x="502" y="690"/>
                  <a:pt x="502" y="690"/>
                  <a:pt x="502" y="690"/>
                </a:cubicBezTo>
                <a:cubicBezTo>
                  <a:pt x="502" y="690"/>
                  <a:pt x="502" y="690"/>
                  <a:pt x="502" y="690"/>
                </a:cubicBezTo>
                <a:cubicBezTo>
                  <a:pt x="501" y="690"/>
                  <a:pt x="500" y="690"/>
                  <a:pt x="500" y="690"/>
                </a:cubicBezTo>
                <a:cubicBezTo>
                  <a:pt x="500" y="689"/>
                  <a:pt x="499" y="689"/>
                  <a:pt x="499" y="688"/>
                </a:cubicBezTo>
                <a:cubicBezTo>
                  <a:pt x="498" y="688"/>
                  <a:pt x="498" y="688"/>
                  <a:pt x="498" y="688"/>
                </a:cubicBezTo>
                <a:cubicBezTo>
                  <a:pt x="498" y="688"/>
                  <a:pt x="497" y="686"/>
                  <a:pt x="498" y="685"/>
                </a:cubicBezTo>
                <a:cubicBezTo>
                  <a:pt x="498" y="685"/>
                  <a:pt x="498" y="684"/>
                  <a:pt x="500" y="684"/>
                </a:cubicBezTo>
                <a:cubicBezTo>
                  <a:pt x="501" y="684"/>
                  <a:pt x="501" y="684"/>
                  <a:pt x="501" y="684"/>
                </a:cubicBezTo>
                <a:cubicBezTo>
                  <a:pt x="501" y="684"/>
                  <a:pt x="502" y="683"/>
                  <a:pt x="502" y="683"/>
                </a:cubicBezTo>
                <a:cubicBezTo>
                  <a:pt x="502" y="683"/>
                  <a:pt x="502" y="683"/>
                  <a:pt x="502" y="683"/>
                </a:cubicBezTo>
                <a:cubicBezTo>
                  <a:pt x="503" y="683"/>
                  <a:pt x="505" y="684"/>
                  <a:pt x="505" y="685"/>
                </a:cubicBezTo>
                <a:cubicBezTo>
                  <a:pt x="505" y="685"/>
                  <a:pt x="505" y="686"/>
                  <a:pt x="505" y="686"/>
                </a:cubicBezTo>
                <a:cubicBezTo>
                  <a:pt x="506" y="686"/>
                  <a:pt x="506" y="685"/>
                  <a:pt x="507" y="686"/>
                </a:cubicBezTo>
                <a:cubicBezTo>
                  <a:pt x="508" y="686"/>
                  <a:pt x="508" y="687"/>
                  <a:pt x="508" y="687"/>
                </a:cubicBezTo>
                <a:cubicBezTo>
                  <a:pt x="509" y="687"/>
                  <a:pt x="509" y="688"/>
                  <a:pt x="509" y="688"/>
                </a:cubicBezTo>
                <a:cubicBezTo>
                  <a:pt x="509" y="688"/>
                  <a:pt x="509" y="688"/>
                  <a:pt x="509" y="688"/>
                </a:cubicBezTo>
                <a:cubicBezTo>
                  <a:pt x="510" y="689"/>
                  <a:pt x="511" y="690"/>
                  <a:pt x="512" y="690"/>
                </a:cubicBezTo>
                <a:cubicBezTo>
                  <a:pt x="512" y="690"/>
                  <a:pt x="513" y="690"/>
                  <a:pt x="513" y="690"/>
                </a:cubicBezTo>
                <a:cubicBezTo>
                  <a:pt x="514" y="691"/>
                  <a:pt x="514" y="691"/>
                  <a:pt x="514" y="691"/>
                </a:cubicBezTo>
                <a:cubicBezTo>
                  <a:pt x="514" y="691"/>
                  <a:pt x="515" y="691"/>
                  <a:pt x="515" y="692"/>
                </a:cubicBezTo>
                <a:cubicBezTo>
                  <a:pt x="515" y="692"/>
                  <a:pt x="516" y="692"/>
                  <a:pt x="516" y="692"/>
                </a:cubicBezTo>
                <a:cubicBezTo>
                  <a:pt x="516" y="692"/>
                  <a:pt x="516" y="692"/>
                  <a:pt x="516" y="691"/>
                </a:cubicBezTo>
                <a:cubicBezTo>
                  <a:pt x="516" y="691"/>
                  <a:pt x="516" y="690"/>
                  <a:pt x="516" y="690"/>
                </a:cubicBezTo>
                <a:cubicBezTo>
                  <a:pt x="516" y="690"/>
                  <a:pt x="516" y="690"/>
                  <a:pt x="516" y="690"/>
                </a:cubicBezTo>
                <a:cubicBezTo>
                  <a:pt x="516" y="690"/>
                  <a:pt x="516" y="690"/>
                  <a:pt x="516" y="690"/>
                </a:cubicBezTo>
                <a:cubicBezTo>
                  <a:pt x="516" y="689"/>
                  <a:pt x="516" y="689"/>
                  <a:pt x="516" y="689"/>
                </a:cubicBezTo>
                <a:cubicBezTo>
                  <a:pt x="516" y="689"/>
                  <a:pt x="516" y="688"/>
                  <a:pt x="516" y="688"/>
                </a:cubicBezTo>
                <a:cubicBezTo>
                  <a:pt x="516" y="688"/>
                  <a:pt x="516" y="688"/>
                  <a:pt x="516" y="688"/>
                </a:cubicBezTo>
                <a:cubicBezTo>
                  <a:pt x="516" y="688"/>
                  <a:pt x="516" y="688"/>
                  <a:pt x="516" y="688"/>
                </a:cubicBezTo>
                <a:cubicBezTo>
                  <a:pt x="514" y="688"/>
                  <a:pt x="514" y="687"/>
                  <a:pt x="514" y="686"/>
                </a:cubicBezTo>
                <a:cubicBezTo>
                  <a:pt x="514" y="685"/>
                  <a:pt x="514" y="685"/>
                  <a:pt x="515" y="685"/>
                </a:cubicBezTo>
                <a:cubicBezTo>
                  <a:pt x="515" y="684"/>
                  <a:pt x="515" y="684"/>
                  <a:pt x="515" y="684"/>
                </a:cubicBezTo>
                <a:cubicBezTo>
                  <a:pt x="515" y="684"/>
                  <a:pt x="515" y="684"/>
                  <a:pt x="515" y="684"/>
                </a:cubicBezTo>
                <a:cubicBezTo>
                  <a:pt x="515" y="685"/>
                  <a:pt x="514" y="685"/>
                  <a:pt x="514" y="685"/>
                </a:cubicBezTo>
                <a:cubicBezTo>
                  <a:pt x="514" y="685"/>
                  <a:pt x="513" y="685"/>
                  <a:pt x="513" y="685"/>
                </a:cubicBezTo>
                <a:cubicBezTo>
                  <a:pt x="513" y="685"/>
                  <a:pt x="513" y="685"/>
                  <a:pt x="512" y="685"/>
                </a:cubicBezTo>
                <a:cubicBezTo>
                  <a:pt x="511" y="685"/>
                  <a:pt x="510" y="685"/>
                  <a:pt x="510" y="685"/>
                </a:cubicBezTo>
                <a:cubicBezTo>
                  <a:pt x="509" y="684"/>
                  <a:pt x="508" y="683"/>
                  <a:pt x="508" y="682"/>
                </a:cubicBezTo>
                <a:cubicBezTo>
                  <a:pt x="508" y="682"/>
                  <a:pt x="509" y="681"/>
                  <a:pt x="510" y="681"/>
                </a:cubicBezTo>
                <a:cubicBezTo>
                  <a:pt x="510" y="681"/>
                  <a:pt x="510" y="681"/>
                  <a:pt x="510" y="681"/>
                </a:cubicBezTo>
                <a:cubicBezTo>
                  <a:pt x="511" y="681"/>
                  <a:pt x="512" y="681"/>
                  <a:pt x="512" y="682"/>
                </a:cubicBezTo>
                <a:cubicBezTo>
                  <a:pt x="512" y="682"/>
                  <a:pt x="512" y="682"/>
                  <a:pt x="512" y="682"/>
                </a:cubicBezTo>
                <a:cubicBezTo>
                  <a:pt x="513" y="682"/>
                  <a:pt x="513" y="682"/>
                  <a:pt x="514" y="682"/>
                </a:cubicBezTo>
                <a:cubicBezTo>
                  <a:pt x="514" y="681"/>
                  <a:pt x="514" y="681"/>
                  <a:pt x="515" y="681"/>
                </a:cubicBezTo>
                <a:cubicBezTo>
                  <a:pt x="515" y="681"/>
                  <a:pt x="514" y="680"/>
                  <a:pt x="514" y="679"/>
                </a:cubicBezTo>
                <a:cubicBezTo>
                  <a:pt x="514" y="679"/>
                  <a:pt x="514" y="679"/>
                  <a:pt x="514" y="679"/>
                </a:cubicBezTo>
                <a:cubicBezTo>
                  <a:pt x="514" y="678"/>
                  <a:pt x="514" y="678"/>
                  <a:pt x="514" y="678"/>
                </a:cubicBezTo>
                <a:cubicBezTo>
                  <a:pt x="513" y="678"/>
                  <a:pt x="512" y="679"/>
                  <a:pt x="512" y="679"/>
                </a:cubicBezTo>
                <a:cubicBezTo>
                  <a:pt x="511" y="680"/>
                  <a:pt x="511" y="680"/>
                  <a:pt x="510" y="680"/>
                </a:cubicBezTo>
                <a:cubicBezTo>
                  <a:pt x="509" y="681"/>
                  <a:pt x="508" y="681"/>
                  <a:pt x="507" y="680"/>
                </a:cubicBezTo>
                <a:cubicBezTo>
                  <a:pt x="506" y="679"/>
                  <a:pt x="506" y="678"/>
                  <a:pt x="507" y="677"/>
                </a:cubicBezTo>
                <a:cubicBezTo>
                  <a:pt x="507" y="677"/>
                  <a:pt x="507" y="676"/>
                  <a:pt x="508" y="676"/>
                </a:cubicBezTo>
                <a:cubicBezTo>
                  <a:pt x="509" y="676"/>
                  <a:pt x="509" y="676"/>
                  <a:pt x="509" y="676"/>
                </a:cubicBezTo>
                <a:cubicBezTo>
                  <a:pt x="509" y="676"/>
                  <a:pt x="509" y="676"/>
                  <a:pt x="509" y="676"/>
                </a:cubicBezTo>
                <a:cubicBezTo>
                  <a:pt x="509" y="676"/>
                  <a:pt x="508" y="676"/>
                  <a:pt x="508" y="676"/>
                </a:cubicBezTo>
                <a:cubicBezTo>
                  <a:pt x="508" y="675"/>
                  <a:pt x="508" y="675"/>
                  <a:pt x="508" y="674"/>
                </a:cubicBezTo>
                <a:cubicBezTo>
                  <a:pt x="509" y="674"/>
                  <a:pt x="509" y="674"/>
                  <a:pt x="509" y="674"/>
                </a:cubicBezTo>
                <a:cubicBezTo>
                  <a:pt x="509" y="674"/>
                  <a:pt x="508" y="674"/>
                  <a:pt x="508" y="673"/>
                </a:cubicBezTo>
                <a:cubicBezTo>
                  <a:pt x="508" y="673"/>
                  <a:pt x="508" y="673"/>
                  <a:pt x="507" y="673"/>
                </a:cubicBezTo>
                <a:cubicBezTo>
                  <a:pt x="507" y="673"/>
                  <a:pt x="507" y="673"/>
                  <a:pt x="507" y="673"/>
                </a:cubicBezTo>
                <a:cubicBezTo>
                  <a:pt x="507" y="673"/>
                  <a:pt x="507" y="674"/>
                  <a:pt x="507" y="674"/>
                </a:cubicBezTo>
                <a:cubicBezTo>
                  <a:pt x="507" y="674"/>
                  <a:pt x="507" y="674"/>
                  <a:pt x="507" y="675"/>
                </a:cubicBezTo>
                <a:cubicBezTo>
                  <a:pt x="507" y="675"/>
                  <a:pt x="506" y="675"/>
                  <a:pt x="506" y="675"/>
                </a:cubicBezTo>
                <a:cubicBezTo>
                  <a:pt x="506" y="675"/>
                  <a:pt x="506" y="675"/>
                  <a:pt x="506" y="675"/>
                </a:cubicBezTo>
                <a:cubicBezTo>
                  <a:pt x="505" y="675"/>
                  <a:pt x="505" y="675"/>
                  <a:pt x="504" y="675"/>
                </a:cubicBezTo>
                <a:cubicBezTo>
                  <a:pt x="504" y="675"/>
                  <a:pt x="504" y="675"/>
                  <a:pt x="504" y="675"/>
                </a:cubicBezTo>
                <a:cubicBezTo>
                  <a:pt x="504" y="674"/>
                  <a:pt x="504" y="674"/>
                  <a:pt x="504" y="674"/>
                </a:cubicBezTo>
                <a:cubicBezTo>
                  <a:pt x="504" y="674"/>
                  <a:pt x="504" y="674"/>
                  <a:pt x="504" y="673"/>
                </a:cubicBezTo>
                <a:cubicBezTo>
                  <a:pt x="504" y="673"/>
                  <a:pt x="504" y="672"/>
                  <a:pt x="504" y="672"/>
                </a:cubicBezTo>
                <a:cubicBezTo>
                  <a:pt x="504" y="672"/>
                  <a:pt x="504" y="672"/>
                  <a:pt x="504" y="671"/>
                </a:cubicBezTo>
                <a:cubicBezTo>
                  <a:pt x="504" y="671"/>
                  <a:pt x="504" y="671"/>
                  <a:pt x="504" y="671"/>
                </a:cubicBezTo>
                <a:cubicBezTo>
                  <a:pt x="504" y="671"/>
                  <a:pt x="505" y="670"/>
                  <a:pt x="505" y="670"/>
                </a:cubicBezTo>
                <a:cubicBezTo>
                  <a:pt x="505" y="670"/>
                  <a:pt x="506" y="670"/>
                  <a:pt x="506" y="670"/>
                </a:cubicBezTo>
                <a:cubicBezTo>
                  <a:pt x="506" y="670"/>
                  <a:pt x="507" y="670"/>
                  <a:pt x="507" y="671"/>
                </a:cubicBezTo>
                <a:cubicBezTo>
                  <a:pt x="507" y="671"/>
                  <a:pt x="507" y="671"/>
                  <a:pt x="507" y="672"/>
                </a:cubicBezTo>
                <a:cubicBezTo>
                  <a:pt x="507" y="671"/>
                  <a:pt x="507" y="671"/>
                  <a:pt x="507" y="671"/>
                </a:cubicBezTo>
                <a:cubicBezTo>
                  <a:pt x="507" y="670"/>
                  <a:pt x="507" y="670"/>
                  <a:pt x="508" y="669"/>
                </a:cubicBezTo>
                <a:cubicBezTo>
                  <a:pt x="508" y="669"/>
                  <a:pt x="508" y="669"/>
                  <a:pt x="508" y="669"/>
                </a:cubicBezTo>
                <a:cubicBezTo>
                  <a:pt x="508" y="668"/>
                  <a:pt x="508" y="667"/>
                  <a:pt x="509" y="667"/>
                </a:cubicBezTo>
                <a:cubicBezTo>
                  <a:pt x="509" y="667"/>
                  <a:pt x="510" y="666"/>
                  <a:pt x="510" y="666"/>
                </a:cubicBezTo>
                <a:cubicBezTo>
                  <a:pt x="509" y="666"/>
                  <a:pt x="509" y="666"/>
                  <a:pt x="509" y="665"/>
                </a:cubicBezTo>
                <a:cubicBezTo>
                  <a:pt x="509" y="666"/>
                  <a:pt x="509" y="667"/>
                  <a:pt x="508" y="668"/>
                </a:cubicBezTo>
                <a:cubicBezTo>
                  <a:pt x="507" y="669"/>
                  <a:pt x="506" y="669"/>
                  <a:pt x="505" y="669"/>
                </a:cubicBezTo>
                <a:cubicBezTo>
                  <a:pt x="505" y="669"/>
                  <a:pt x="505" y="669"/>
                  <a:pt x="505" y="669"/>
                </a:cubicBezTo>
                <a:cubicBezTo>
                  <a:pt x="504" y="670"/>
                  <a:pt x="503" y="669"/>
                  <a:pt x="503" y="668"/>
                </a:cubicBezTo>
                <a:cubicBezTo>
                  <a:pt x="503" y="667"/>
                  <a:pt x="503" y="667"/>
                  <a:pt x="503" y="666"/>
                </a:cubicBezTo>
                <a:cubicBezTo>
                  <a:pt x="504" y="666"/>
                  <a:pt x="504" y="666"/>
                  <a:pt x="504" y="666"/>
                </a:cubicBezTo>
                <a:cubicBezTo>
                  <a:pt x="504" y="666"/>
                  <a:pt x="505" y="665"/>
                  <a:pt x="505" y="665"/>
                </a:cubicBezTo>
                <a:cubicBezTo>
                  <a:pt x="505" y="665"/>
                  <a:pt x="505" y="665"/>
                  <a:pt x="505" y="665"/>
                </a:cubicBezTo>
                <a:cubicBezTo>
                  <a:pt x="504" y="665"/>
                  <a:pt x="504" y="664"/>
                  <a:pt x="504" y="664"/>
                </a:cubicBezTo>
                <a:cubicBezTo>
                  <a:pt x="504" y="663"/>
                  <a:pt x="504" y="663"/>
                  <a:pt x="504" y="663"/>
                </a:cubicBezTo>
                <a:cubicBezTo>
                  <a:pt x="504" y="663"/>
                  <a:pt x="504" y="662"/>
                  <a:pt x="504" y="662"/>
                </a:cubicBezTo>
                <a:cubicBezTo>
                  <a:pt x="504" y="662"/>
                  <a:pt x="505" y="662"/>
                  <a:pt x="505" y="662"/>
                </a:cubicBezTo>
                <a:cubicBezTo>
                  <a:pt x="506" y="662"/>
                  <a:pt x="507" y="662"/>
                  <a:pt x="507" y="663"/>
                </a:cubicBezTo>
                <a:cubicBezTo>
                  <a:pt x="507" y="663"/>
                  <a:pt x="507" y="663"/>
                  <a:pt x="507" y="663"/>
                </a:cubicBezTo>
                <a:cubicBezTo>
                  <a:pt x="507" y="664"/>
                  <a:pt x="507" y="664"/>
                  <a:pt x="507" y="664"/>
                </a:cubicBezTo>
                <a:cubicBezTo>
                  <a:pt x="507" y="664"/>
                  <a:pt x="508" y="664"/>
                  <a:pt x="508" y="664"/>
                </a:cubicBezTo>
                <a:cubicBezTo>
                  <a:pt x="508" y="665"/>
                  <a:pt x="508" y="665"/>
                  <a:pt x="508" y="665"/>
                </a:cubicBezTo>
                <a:cubicBezTo>
                  <a:pt x="508" y="665"/>
                  <a:pt x="508" y="665"/>
                  <a:pt x="508" y="665"/>
                </a:cubicBezTo>
                <a:cubicBezTo>
                  <a:pt x="508" y="664"/>
                  <a:pt x="508" y="664"/>
                  <a:pt x="509" y="663"/>
                </a:cubicBezTo>
                <a:cubicBezTo>
                  <a:pt x="509" y="663"/>
                  <a:pt x="509" y="663"/>
                  <a:pt x="509" y="663"/>
                </a:cubicBezTo>
                <a:cubicBezTo>
                  <a:pt x="510" y="662"/>
                  <a:pt x="510" y="661"/>
                  <a:pt x="511" y="661"/>
                </a:cubicBezTo>
                <a:cubicBezTo>
                  <a:pt x="511" y="661"/>
                  <a:pt x="511" y="661"/>
                  <a:pt x="511" y="661"/>
                </a:cubicBezTo>
                <a:cubicBezTo>
                  <a:pt x="512" y="661"/>
                  <a:pt x="512" y="661"/>
                  <a:pt x="512" y="661"/>
                </a:cubicBezTo>
                <a:cubicBezTo>
                  <a:pt x="512" y="661"/>
                  <a:pt x="512" y="661"/>
                  <a:pt x="512" y="661"/>
                </a:cubicBezTo>
                <a:cubicBezTo>
                  <a:pt x="512" y="661"/>
                  <a:pt x="511" y="662"/>
                  <a:pt x="510" y="662"/>
                </a:cubicBezTo>
                <a:cubicBezTo>
                  <a:pt x="509" y="662"/>
                  <a:pt x="509" y="661"/>
                  <a:pt x="509" y="661"/>
                </a:cubicBezTo>
                <a:cubicBezTo>
                  <a:pt x="508" y="661"/>
                  <a:pt x="508" y="661"/>
                  <a:pt x="508" y="660"/>
                </a:cubicBezTo>
                <a:cubicBezTo>
                  <a:pt x="508" y="660"/>
                  <a:pt x="508" y="660"/>
                  <a:pt x="508" y="660"/>
                </a:cubicBezTo>
                <a:cubicBezTo>
                  <a:pt x="508" y="660"/>
                  <a:pt x="508" y="659"/>
                  <a:pt x="508" y="659"/>
                </a:cubicBezTo>
                <a:cubicBezTo>
                  <a:pt x="508" y="659"/>
                  <a:pt x="508" y="659"/>
                  <a:pt x="508" y="659"/>
                </a:cubicBezTo>
                <a:cubicBezTo>
                  <a:pt x="507" y="659"/>
                  <a:pt x="506" y="659"/>
                  <a:pt x="505" y="659"/>
                </a:cubicBezTo>
                <a:cubicBezTo>
                  <a:pt x="504" y="659"/>
                  <a:pt x="504" y="659"/>
                  <a:pt x="504" y="658"/>
                </a:cubicBezTo>
                <a:cubicBezTo>
                  <a:pt x="504" y="657"/>
                  <a:pt x="504" y="657"/>
                  <a:pt x="504" y="657"/>
                </a:cubicBezTo>
                <a:cubicBezTo>
                  <a:pt x="504" y="657"/>
                  <a:pt x="504" y="657"/>
                  <a:pt x="504" y="656"/>
                </a:cubicBezTo>
                <a:cubicBezTo>
                  <a:pt x="504" y="657"/>
                  <a:pt x="504" y="657"/>
                  <a:pt x="503" y="657"/>
                </a:cubicBezTo>
                <a:cubicBezTo>
                  <a:pt x="503" y="657"/>
                  <a:pt x="503" y="657"/>
                  <a:pt x="503" y="657"/>
                </a:cubicBezTo>
                <a:cubicBezTo>
                  <a:pt x="503" y="657"/>
                  <a:pt x="502" y="657"/>
                  <a:pt x="502" y="656"/>
                </a:cubicBezTo>
                <a:cubicBezTo>
                  <a:pt x="502" y="656"/>
                  <a:pt x="502" y="656"/>
                  <a:pt x="502" y="656"/>
                </a:cubicBezTo>
                <a:cubicBezTo>
                  <a:pt x="502" y="656"/>
                  <a:pt x="501" y="656"/>
                  <a:pt x="501" y="655"/>
                </a:cubicBezTo>
                <a:cubicBezTo>
                  <a:pt x="501" y="655"/>
                  <a:pt x="501" y="655"/>
                  <a:pt x="501" y="654"/>
                </a:cubicBezTo>
                <a:cubicBezTo>
                  <a:pt x="501" y="654"/>
                  <a:pt x="502" y="654"/>
                  <a:pt x="502" y="653"/>
                </a:cubicBezTo>
                <a:cubicBezTo>
                  <a:pt x="502" y="653"/>
                  <a:pt x="502" y="653"/>
                  <a:pt x="502" y="653"/>
                </a:cubicBezTo>
                <a:cubicBezTo>
                  <a:pt x="502" y="653"/>
                  <a:pt x="502" y="653"/>
                  <a:pt x="502" y="653"/>
                </a:cubicBezTo>
                <a:cubicBezTo>
                  <a:pt x="503" y="653"/>
                  <a:pt x="503" y="653"/>
                  <a:pt x="504" y="653"/>
                </a:cubicBezTo>
                <a:cubicBezTo>
                  <a:pt x="504" y="653"/>
                  <a:pt x="504" y="653"/>
                  <a:pt x="504" y="653"/>
                </a:cubicBezTo>
                <a:cubicBezTo>
                  <a:pt x="504" y="653"/>
                  <a:pt x="504" y="653"/>
                  <a:pt x="505" y="652"/>
                </a:cubicBezTo>
                <a:cubicBezTo>
                  <a:pt x="504" y="653"/>
                  <a:pt x="503" y="653"/>
                  <a:pt x="503" y="653"/>
                </a:cubicBezTo>
                <a:cubicBezTo>
                  <a:pt x="502" y="652"/>
                  <a:pt x="502" y="652"/>
                  <a:pt x="502" y="652"/>
                </a:cubicBezTo>
                <a:cubicBezTo>
                  <a:pt x="501" y="652"/>
                  <a:pt x="500" y="651"/>
                  <a:pt x="500" y="650"/>
                </a:cubicBezTo>
                <a:cubicBezTo>
                  <a:pt x="500" y="650"/>
                  <a:pt x="500" y="649"/>
                  <a:pt x="500" y="649"/>
                </a:cubicBezTo>
                <a:cubicBezTo>
                  <a:pt x="500" y="649"/>
                  <a:pt x="500" y="649"/>
                  <a:pt x="500" y="649"/>
                </a:cubicBezTo>
                <a:cubicBezTo>
                  <a:pt x="500" y="649"/>
                  <a:pt x="500" y="649"/>
                  <a:pt x="500" y="649"/>
                </a:cubicBezTo>
                <a:cubicBezTo>
                  <a:pt x="499" y="648"/>
                  <a:pt x="499" y="648"/>
                  <a:pt x="499" y="647"/>
                </a:cubicBezTo>
                <a:cubicBezTo>
                  <a:pt x="499" y="647"/>
                  <a:pt x="499" y="647"/>
                  <a:pt x="500" y="646"/>
                </a:cubicBezTo>
                <a:cubicBezTo>
                  <a:pt x="500" y="646"/>
                  <a:pt x="500" y="646"/>
                  <a:pt x="500" y="645"/>
                </a:cubicBezTo>
                <a:cubicBezTo>
                  <a:pt x="500" y="645"/>
                  <a:pt x="500" y="645"/>
                  <a:pt x="500" y="645"/>
                </a:cubicBezTo>
                <a:cubicBezTo>
                  <a:pt x="500" y="645"/>
                  <a:pt x="500" y="645"/>
                  <a:pt x="500" y="645"/>
                </a:cubicBezTo>
                <a:cubicBezTo>
                  <a:pt x="499" y="645"/>
                  <a:pt x="499" y="645"/>
                  <a:pt x="499" y="645"/>
                </a:cubicBezTo>
                <a:cubicBezTo>
                  <a:pt x="499" y="645"/>
                  <a:pt x="499" y="646"/>
                  <a:pt x="499" y="646"/>
                </a:cubicBezTo>
                <a:cubicBezTo>
                  <a:pt x="499" y="647"/>
                  <a:pt x="499" y="647"/>
                  <a:pt x="498" y="647"/>
                </a:cubicBezTo>
                <a:cubicBezTo>
                  <a:pt x="498" y="647"/>
                  <a:pt x="498" y="647"/>
                  <a:pt x="498" y="647"/>
                </a:cubicBezTo>
                <a:cubicBezTo>
                  <a:pt x="497" y="647"/>
                  <a:pt x="496" y="647"/>
                  <a:pt x="496" y="646"/>
                </a:cubicBezTo>
                <a:cubicBezTo>
                  <a:pt x="496" y="645"/>
                  <a:pt x="497" y="644"/>
                  <a:pt x="497" y="644"/>
                </a:cubicBezTo>
                <a:cubicBezTo>
                  <a:pt x="497" y="644"/>
                  <a:pt x="497" y="644"/>
                  <a:pt x="497" y="644"/>
                </a:cubicBezTo>
                <a:cubicBezTo>
                  <a:pt x="498" y="644"/>
                  <a:pt x="498" y="644"/>
                  <a:pt x="498" y="644"/>
                </a:cubicBezTo>
                <a:cubicBezTo>
                  <a:pt x="498" y="644"/>
                  <a:pt x="498" y="644"/>
                  <a:pt x="498" y="644"/>
                </a:cubicBezTo>
                <a:cubicBezTo>
                  <a:pt x="498" y="644"/>
                  <a:pt x="498" y="643"/>
                  <a:pt x="498" y="643"/>
                </a:cubicBezTo>
                <a:cubicBezTo>
                  <a:pt x="498" y="642"/>
                  <a:pt x="499" y="641"/>
                  <a:pt x="500" y="642"/>
                </a:cubicBezTo>
                <a:cubicBezTo>
                  <a:pt x="500" y="642"/>
                  <a:pt x="501" y="642"/>
                  <a:pt x="501" y="643"/>
                </a:cubicBezTo>
                <a:cubicBezTo>
                  <a:pt x="501" y="643"/>
                  <a:pt x="501" y="643"/>
                  <a:pt x="501" y="643"/>
                </a:cubicBezTo>
                <a:cubicBezTo>
                  <a:pt x="501" y="644"/>
                  <a:pt x="501" y="644"/>
                  <a:pt x="501" y="645"/>
                </a:cubicBezTo>
                <a:cubicBezTo>
                  <a:pt x="501" y="645"/>
                  <a:pt x="501" y="645"/>
                  <a:pt x="501" y="645"/>
                </a:cubicBezTo>
                <a:cubicBezTo>
                  <a:pt x="501" y="645"/>
                  <a:pt x="501" y="645"/>
                  <a:pt x="502" y="645"/>
                </a:cubicBezTo>
                <a:cubicBezTo>
                  <a:pt x="502" y="645"/>
                  <a:pt x="502" y="645"/>
                  <a:pt x="502" y="645"/>
                </a:cubicBezTo>
                <a:cubicBezTo>
                  <a:pt x="503" y="645"/>
                  <a:pt x="504" y="645"/>
                  <a:pt x="504" y="645"/>
                </a:cubicBezTo>
                <a:cubicBezTo>
                  <a:pt x="504" y="645"/>
                  <a:pt x="504" y="645"/>
                  <a:pt x="504" y="645"/>
                </a:cubicBezTo>
                <a:cubicBezTo>
                  <a:pt x="504" y="645"/>
                  <a:pt x="504" y="645"/>
                  <a:pt x="504" y="645"/>
                </a:cubicBezTo>
                <a:cubicBezTo>
                  <a:pt x="504" y="645"/>
                  <a:pt x="503" y="644"/>
                  <a:pt x="503" y="644"/>
                </a:cubicBezTo>
                <a:cubicBezTo>
                  <a:pt x="503" y="643"/>
                  <a:pt x="503" y="643"/>
                  <a:pt x="503" y="642"/>
                </a:cubicBezTo>
                <a:cubicBezTo>
                  <a:pt x="502" y="641"/>
                  <a:pt x="503" y="641"/>
                  <a:pt x="503" y="641"/>
                </a:cubicBezTo>
                <a:cubicBezTo>
                  <a:pt x="504" y="640"/>
                  <a:pt x="506" y="640"/>
                  <a:pt x="507" y="640"/>
                </a:cubicBezTo>
                <a:cubicBezTo>
                  <a:pt x="507" y="640"/>
                  <a:pt x="507" y="640"/>
                  <a:pt x="507" y="640"/>
                </a:cubicBezTo>
                <a:cubicBezTo>
                  <a:pt x="507" y="640"/>
                  <a:pt x="507" y="640"/>
                  <a:pt x="507" y="640"/>
                </a:cubicBezTo>
                <a:cubicBezTo>
                  <a:pt x="507" y="639"/>
                  <a:pt x="507" y="639"/>
                  <a:pt x="507" y="639"/>
                </a:cubicBezTo>
                <a:cubicBezTo>
                  <a:pt x="506" y="639"/>
                  <a:pt x="506" y="639"/>
                  <a:pt x="505" y="638"/>
                </a:cubicBezTo>
                <a:cubicBezTo>
                  <a:pt x="505" y="638"/>
                  <a:pt x="505" y="638"/>
                  <a:pt x="505" y="638"/>
                </a:cubicBezTo>
                <a:cubicBezTo>
                  <a:pt x="505" y="638"/>
                  <a:pt x="505" y="639"/>
                  <a:pt x="505" y="639"/>
                </a:cubicBezTo>
                <a:cubicBezTo>
                  <a:pt x="504" y="639"/>
                  <a:pt x="504" y="639"/>
                  <a:pt x="504" y="639"/>
                </a:cubicBezTo>
                <a:cubicBezTo>
                  <a:pt x="503" y="640"/>
                  <a:pt x="503" y="640"/>
                  <a:pt x="503" y="640"/>
                </a:cubicBezTo>
                <a:cubicBezTo>
                  <a:pt x="503" y="640"/>
                  <a:pt x="503" y="640"/>
                  <a:pt x="503" y="640"/>
                </a:cubicBezTo>
                <a:cubicBezTo>
                  <a:pt x="503" y="640"/>
                  <a:pt x="502" y="641"/>
                  <a:pt x="502" y="641"/>
                </a:cubicBezTo>
                <a:cubicBezTo>
                  <a:pt x="501" y="641"/>
                  <a:pt x="500" y="640"/>
                  <a:pt x="500" y="640"/>
                </a:cubicBezTo>
                <a:cubicBezTo>
                  <a:pt x="500" y="639"/>
                  <a:pt x="500" y="639"/>
                  <a:pt x="500" y="639"/>
                </a:cubicBezTo>
                <a:cubicBezTo>
                  <a:pt x="500" y="639"/>
                  <a:pt x="500" y="639"/>
                  <a:pt x="500" y="639"/>
                </a:cubicBezTo>
                <a:cubicBezTo>
                  <a:pt x="500" y="639"/>
                  <a:pt x="499" y="639"/>
                  <a:pt x="499" y="639"/>
                </a:cubicBezTo>
                <a:cubicBezTo>
                  <a:pt x="499" y="639"/>
                  <a:pt x="499" y="639"/>
                  <a:pt x="499" y="639"/>
                </a:cubicBezTo>
                <a:cubicBezTo>
                  <a:pt x="498" y="639"/>
                  <a:pt x="498" y="638"/>
                  <a:pt x="497" y="638"/>
                </a:cubicBezTo>
                <a:cubicBezTo>
                  <a:pt x="497" y="638"/>
                  <a:pt x="497" y="637"/>
                  <a:pt x="497" y="637"/>
                </a:cubicBezTo>
                <a:cubicBezTo>
                  <a:pt x="497" y="637"/>
                  <a:pt x="497" y="636"/>
                  <a:pt x="497" y="635"/>
                </a:cubicBezTo>
                <a:cubicBezTo>
                  <a:pt x="497" y="635"/>
                  <a:pt x="496" y="635"/>
                  <a:pt x="496" y="635"/>
                </a:cubicBezTo>
                <a:cubicBezTo>
                  <a:pt x="496" y="634"/>
                  <a:pt x="496" y="634"/>
                  <a:pt x="495" y="634"/>
                </a:cubicBezTo>
                <a:cubicBezTo>
                  <a:pt x="495" y="633"/>
                  <a:pt x="495" y="632"/>
                  <a:pt x="494" y="632"/>
                </a:cubicBezTo>
                <a:cubicBezTo>
                  <a:pt x="494" y="631"/>
                  <a:pt x="494" y="631"/>
                  <a:pt x="494" y="631"/>
                </a:cubicBezTo>
                <a:cubicBezTo>
                  <a:pt x="494" y="630"/>
                  <a:pt x="494" y="630"/>
                  <a:pt x="494" y="630"/>
                </a:cubicBezTo>
                <a:cubicBezTo>
                  <a:pt x="494" y="629"/>
                  <a:pt x="493" y="627"/>
                  <a:pt x="494" y="626"/>
                </a:cubicBezTo>
                <a:cubicBezTo>
                  <a:pt x="494" y="626"/>
                  <a:pt x="494" y="625"/>
                  <a:pt x="495" y="625"/>
                </a:cubicBezTo>
                <a:cubicBezTo>
                  <a:pt x="495" y="625"/>
                  <a:pt x="495" y="625"/>
                  <a:pt x="495" y="625"/>
                </a:cubicBezTo>
                <a:cubicBezTo>
                  <a:pt x="495" y="625"/>
                  <a:pt x="495" y="625"/>
                  <a:pt x="495" y="625"/>
                </a:cubicBezTo>
                <a:cubicBezTo>
                  <a:pt x="494" y="625"/>
                  <a:pt x="494" y="625"/>
                  <a:pt x="494" y="625"/>
                </a:cubicBezTo>
                <a:cubicBezTo>
                  <a:pt x="494" y="625"/>
                  <a:pt x="494" y="625"/>
                  <a:pt x="494" y="624"/>
                </a:cubicBezTo>
                <a:cubicBezTo>
                  <a:pt x="493" y="624"/>
                  <a:pt x="492" y="624"/>
                  <a:pt x="491" y="623"/>
                </a:cubicBezTo>
                <a:cubicBezTo>
                  <a:pt x="491" y="622"/>
                  <a:pt x="491" y="621"/>
                  <a:pt x="491" y="620"/>
                </a:cubicBezTo>
                <a:cubicBezTo>
                  <a:pt x="492" y="619"/>
                  <a:pt x="493" y="618"/>
                  <a:pt x="494" y="619"/>
                </a:cubicBezTo>
                <a:cubicBezTo>
                  <a:pt x="494" y="619"/>
                  <a:pt x="494" y="619"/>
                  <a:pt x="494" y="619"/>
                </a:cubicBezTo>
                <a:cubicBezTo>
                  <a:pt x="494" y="619"/>
                  <a:pt x="494" y="619"/>
                  <a:pt x="494" y="619"/>
                </a:cubicBezTo>
                <a:cubicBezTo>
                  <a:pt x="494" y="618"/>
                  <a:pt x="495" y="618"/>
                  <a:pt x="495" y="618"/>
                </a:cubicBezTo>
                <a:cubicBezTo>
                  <a:pt x="495" y="618"/>
                  <a:pt x="495" y="618"/>
                  <a:pt x="495" y="617"/>
                </a:cubicBezTo>
                <a:cubicBezTo>
                  <a:pt x="496" y="617"/>
                  <a:pt x="496" y="617"/>
                  <a:pt x="496" y="616"/>
                </a:cubicBezTo>
                <a:cubicBezTo>
                  <a:pt x="496" y="616"/>
                  <a:pt x="496" y="616"/>
                  <a:pt x="496" y="616"/>
                </a:cubicBezTo>
                <a:cubicBezTo>
                  <a:pt x="496" y="616"/>
                  <a:pt x="496" y="616"/>
                  <a:pt x="496" y="616"/>
                </a:cubicBezTo>
                <a:cubicBezTo>
                  <a:pt x="496" y="616"/>
                  <a:pt x="496" y="615"/>
                  <a:pt x="497" y="614"/>
                </a:cubicBezTo>
                <a:cubicBezTo>
                  <a:pt x="497" y="614"/>
                  <a:pt x="498" y="614"/>
                  <a:pt x="499" y="614"/>
                </a:cubicBezTo>
                <a:cubicBezTo>
                  <a:pt x="500" y="614"/>
                  <a:pt x="500" y="614"/>
                  <a:pt x="500" y="614"/>
                </a:cubicBezTo>
                <a:cubicBezTo>
                  <a:pt x="500" y="614"/>
                  <a:pt x="500" y="614"/>
                  <a:pt x="500" y="614"/>
                </a:cubicBezTo>
                <a:cubicBezTo>
                  <a:pt x="501" y="614"/>
                  <a:pt x="501" y="614"/>
                  <a:pt x="501" y="614"/>
                </a:cubicBezTo>
                <a:cubicBezTo>
                  <a:pt x="501" y="614"/>
                  <a:pt x="502" y="614"/>
                  <a:pt x="502" y="614"/>
                </a:cubicBezTo>
                <a:cubicBezTo>
                  <a:pt x="502" y="614"/>
                  <a:pt x="502" y="614"/>
                  <a:pt x="502" y="614"/>
                </a:cubicBezTo>
                <a:cubicBezTo>
                  <a:pt x="502" y="613"/>
                  <a:pt x="501" y="613"/>
                  <a:pt x="501" y="613"/>
                </a:cubicBezTo>
                <a:cubicBezTo>
                  <a:pt x="501" y="612"/>
                  <a:pt x="501" y="612"/>
                  <a:pt x="501" y="611"/>
                </a:cubicBezTo>
                <a:cubicBezTo>
                  <a:pt x="501" y="612"/>
                  <a:pt x="501" y="612"/>
                  <a:pt x="500" y="612"/>
                </a:cubicBezTo>
                <a:cubicBezTo>
                  <a:pt x="500" y="612"/>
                  <a:pt x="500" y="612"/>
                  <a:pt x="500" y="612"/>
                </a:cubicBezTo>
                <a:cubicBezTo>
                  <a:pt x="500" y="612"/>
                  <a:pt x="499" y="611"/>
                  <a:pt x="499" y="611"/>
                </a:cubicBezTo>
                <a:cubicBezTo>
                  <a:pt x="499" y="611"/>
                  <a:pt x="499" y="610"/>
                  <a:pt x="499" y="610"/>
                </a:cubicBezTo>
                <a:cubicBezTo>
                  <a:pt x="499" y="610"/>
                  <a:pt x="499" y="610"/>
                  <a:pt x="499" y="610"/>
                </a:cubicBezTo>
                <a:cubicBezTo>
                  <a:pt x="499" y="610"/>
                  <a:pt x="499" y="610"/>
                  <a:pt x="499" y="610"/>
                </a:cubicBezTo>
                <a:cubicBezTo>
                  <a:pt x="499" y="610"/>
                  <a:pt x="498" y="611"/>
                  <a:pt x="498" y="611"/>
                </a:cubicBezTo>
                <a:cubicBezTo>
                  <a:pt x="498" y="611"/>
                  <a:pt x="498" y="612"/>
                  <a:pt x="498" y="612"/>
                </a:cubicBezTo>
                <a:cubicBezTo>
                  <a:pt x="497" y="612"/>
                  <a:pt x="497" y="613"/>
                  <a:pt x="497" y="613"/>
                </a:cubicBezTo>
                <a:cubicBezTo>
                  <a:pt x="496" y="614"/>
                  <a:pt x="496" y="614"/>
                  <a:pt x="495" y="614"/>
                </a:cubicBezTo>
                <a:cubicBezTo>
                  <a:pt x="495" y="614"/>
                  <a:pt x="494" y="614"/>
                  <a:pt x="494" y="615"/>
                </a:cubicBezTo>
                <a:cubicBezTo>
                  <a:pt x="494" y="615"/>
                  <a:pt x="494" y="616"/>
                  <a:pt x="492" y="616"/>
                </a:cubicBezTo>
                <a:cubicBezTo>
                  <a:pt x="492" y="616"/>
                  <a:pt x="492" y="616"/>
                  <a:pt x="492" y="616"/>
                </a:cubicBezTo>
                <a:cubicBezTo>
                  <a:pt x="491" y="616"/>
                  <a:pt x="490" y="616"/>
                  <a:pt x="490" y="615"/>
                </a:cubicBezTo>
                <a:cubicBezTo>
                  <a:pt x="490" y="614"/>
                  <a:pt x="490" y="613"/>
                  <a:pt x="490" y="612"/>
                </a:cubicBezTo>
                <a:cubicBezTo>
                  <a:pt x="490" y="611"/>
                  <a:pt x="491" y="610"/>
                  <a:pt x="492" y="610"/>
                </a:cubicBezTo>
                <a:cubicBezTo>
                  <a:pt x="493" y="610"/>
                  <a:pt x="495" y="609"/>
                  <a:pt x="495" y="609"/>
                </a:cubicBezTo>
                <a:cubicBezTo>
                  <a:pt x="495" y="609"/>
                  <a:pt x="494" y="609"/>
                  <a:pt x="494" y="609"/>
                </a:cubicBezTo>
                <a:cubicBezTo>
                  <a:pt x="493" y="610"/>
                  <a:pt x="493" y="610"/>
                  <a:pt x="492" y="610"/>
                </a:cubicBezTo>
                <a:cubicBezTo>
                  <a:pt x="492" y="610"/>
                  <a:pt x="492" y="610"/>
                  <a:pt x="492" y="610"/>
                </a:cubicBezTo>
                <a:cubicBezTo>
                  <a:pt x="491" y="610"/>
                  <a:pt x="491" y="609"/>
                  <a:pt x="491" y="609"/>
                </a:cubicBezTo>
                <a:cubicBezTo>
                  <a:pt x="491" y="609"/>
                  <a:pt x="490" y="608"/>
                  <a:pt x="491" y="608"/>
                </a:cubicBezTo>
                <a:cubicBezTo>
                  <a:pt x="491" y="608"/>
                  <a:pt x="491" y="608"/>
                  <a:pt x="491" y="607"/>
                </a:cubicBezTo>
                <a:cubicBezTo>
                  <a:pt x="491" y="607"/>
                  <a:pt x="491" y="607"/>
                  <a:pt x="491" y="607"/>
                </a:cubicBezTo>
                <a:cubicBezTo>
                  <a:pt x="491" y="607"/>
                  <a:pt x="491" y="607"/>
                  <a:pt x="491" y="607"/>
                </a:cubicBezTo>
                <a:cubicBezTo>
                  <a:pt x="490" y="608"/>
                  <a:pt x="489" y="608"/>
                  <a:pt x="489" y="607"/>
                </a:cubicBezTo>
                <a:cubicBezTo>
                  <a:pt x="489" y="608"/>
                  <a:pt x="489" y="608"/>
                  <a:pt x="489" y="608"/>
                </a:cubicBezTo>
                <a:cubicBezTo>
                  <a:pt x="489" y="608"/>
                  <a:pt x="489" y="609"/>
                  <a:pt x="489" y="609"/>
                </a:cubicBezTo>
                <a:cubicBezTo>
                  <a:pt x="489" y="610"/>
                  <a:pt x="489" y="610"/>
                  <a:pt x="488" y="611"/>
                </a:cubicBezTo>
                <a:cubicBezTo>
                  <a:pt x="489" y="611"/>
                  <a:pt x="489" y="611"/>
                  <a:pt x="489" y="611"/>
                </a:cubicBezTo>
                <a:cubicBezTo>
                  <a:pt x="489" y="612"/>
                  <a:pt x="490" y="613"/>
                  <a:pt x="489" y="613"/>
                </a:cubicBezTo>
                <a:cubicBezTo>
                  <a:pt x="489" y="614"/>
                  <a:pt x="489" y="614"/>
                  <a:pt x="488" y="614"/>
                </a:cubicBezTo>
                <a:cubicBezTo>
                  <a:pt x="488" y="614"/>
                  <a:pt x="487" y="614"/>
                  <a:pt x="487" y="614"/>
                </a:cubicBezTo>
                <a:cubicBezTo>
                  <a:pt x="486" y="614"/>
                  <a:pt x="486" y="614"/>
                  <a:pt x="486" y="613"/>
                </a:cubicBezTo>
                <a:cubicBezTo>
                  <a:pt x="485" y="613"/>
                  <a:pt x="485" y="612"/>
                  <a:pt x="486" y="611"/>
                </a:cubicBezTo>
                <a:cubicBezTo>
                  <a:pt x="486" y="611"/>
                  <a:pt x="486" y="611"/>
                  <a:pt x="486" y="611"/>
                </a:cubicBezTo>
                <a:cubicBezTo>
                  <a:pt x="485" y="611"/>
                  <a:pt x="485" y="611"/>
                  <a:pt x="485" y="610"/>
                </a:cubicBezTo>
                <a:cubicBezTo>
                  <a:pt x="485" y="610"/>
                  <a:pt x="485" y="609"/>
                  <a:pt x="485" y="609"/>
                </a:cubicBezTo>
                <a:cubicBezTo>
                  <a:pt x="485" y="609"/>
                  <a:pt x="485" y="609"/>
                  <a:pt x="485" y="609"/>
                </a:cubicBezTo>
                <a:cubicBezTo>
                  <a:pt x="485" y="609"/>
                  <a:pt x="485" y="608"/>
                  <a:pt x="485" y="608"/>
                </a:cubicBezTo>
                <a:cubicBezTo>
                  <a:pt x="485" y="608"/>
                  <a:pt x="485" y="607"/>
                  <a:pt x="486" y="607"/>
                </a:cubicBezTo>
                <a:cubicBezTo>
                  <a:pt x="485" y="607"/>
                  <a:pt x="484" y="606"/>
                  <a:pt x="484" y="606"/>
                </a:cubicBezTo>
                <a:cubicBezTo>
                  <a:pt x="484" y="605"/>
                  <a:pt x="484" y="605"/>
                  <a:pt x="484" y="605"/>
                </a:cubicBezTo>
                <a:cubicBezTo>
                  <a:pt x="483" y="605"/>
                  <a:pt x="483" y="604"/>
                  <a:pt x="483" y="604"/>
                </a:cubicBezTo>
                <a:cubicBezTo>
                  <a:pt x="483" y="603"/>
                  <a:pt x="484" y="603"/>
                  <a:pt x="485" y="603"/>
                </a:cubicBezTo>
                <a:cubicBezTo>
                  <a:pt x="485" y="603"/>
                  <a:pt x="486" y="603"/>
                  <a:pt x="486" y="603"/>
                </a:cubicBezTo>
                <a:cubicBezTo>
                  <a:pt x="486" y="603"/>
                  <a:pt x="486" y="602"/>
                  <a:pt x="486" y="602"/>
                </a:cubicBezTo>
                <a:cubicBezTo>
                  <a:pt x="486" y="602"/>
                  <a:pt x="487" y="601"/>
                  <a:pt x="487" y="601"/>
                </a:cubicBezTo>
                <a:cubicBezTo>
                  <a:pt x="487" y="600"/>
                  <a:pt x="487" y="600"/>
                  <a:pt x="487" y="600"/>
                </a:cubicBezTo>
                <a:cubicBezTo>
                  <a:pt x="487" y="599"/>
                  <a:pt x="487" y="599"/>
                  <a:pt x="487" y="599"/>
                </a:cubicBezTo>
                <a:cubicBezTo>
                  <a:pt x="487" y="598"/>
                  <a:pt x="488" y="598"/>
                  <a:pt x="488" y="597"/>
                </a:cubicBezTo>
                <a:cubicBezTo>
                  <a:pt x="488" y="597"/>
                  <a:pt x="488" y="597"/>
                  <a:pt x="488" y="597"/>
                </a:cubicBezTo>
                <a:cubicBezTo>
                  <a:pt x="489" y="596"/>
                  <a:pt x="490" y="594"/>
                  <a:pt x="492" y="594"/>
                </a:cubicBezTo>
                <a:cubicBezTo>
                  <a:pt x="492" y="594"/>
                  <a:pt x="492" y="594"/>
                  <a:pt x="493" y="595"/>
                </a:cubicBezTo>
                <a:cubicBezTo>
                  <a:pt x="493" y="594"/>
                  <a:pt x="493" y="594"/>
                  <a:pt x="493" y="594"/>
                </a:cubicBezTo>
                <a:cubicBezTo>
                  <a:pt x="492" y="594"/>
                  <a:pt x="492" y="594"/>
                  <a:pt x="492" y="594"/>
                </a:cubicBezTo>
                <a:cubicBezTo>
                  <a:pt x="492" y="594"/>
                  <a:pt x="492" y="594"/>
                  <a:pt x="492" y="594"/>
                </a:cubicBezTo>
                <a:cubicBezTo>
                  <a:pt x="491" y="594"/>
                  <a:pt x="491" y="594"/>
                  <a:pt x="490" y="594"/>
                </a:cubicBezTo>
                <a:cubicBezTo>
                  <a:pt x="490" y="594"/>
                  <a:pt x="490" y="594"/>
                  <a:pt x="489" y="594"/>
                </a:cubicBezTo>
                <a:cubicBezTo>
                  <a:pt x="489" y="594"/>
                  <a:pt x="489" y="594"/>
                  <a:pt x="489" y="594"/>
                </a:cubicBezTo>
                <a:cubicBezTo>
                  <a:pt x="489" y="594"/>
                  <a:pt x="489" y="594"/>
                  <a:pt x="489" y="594"/>
                </a:cubicBezTo>
                <a:cubicBezTo>
                  <a:pt x="489" y="594"/>
                  <a:pt x="489" y="595"/>
                  <a:pt x="489" y="595"/>
                </a:cubicBezTo>
                <a:cubicBezTo>
                  <a:pt x="488" y="595"/>
                  <a:pt x="488" y="596"/>
                  <a:pt x="488" y="596"/>
                </a:cubicBezTo>
                <a:cubicBezTo>
                  <a:pt x="488" y="596"/>
                  <a:pt x="488" y="596"/>
                  <a:pt x="488" y="596"/>
                </a:cubicBezTo>
                <a:cubicBezTo>
                  <a:pt x="488" y="597"/>
                  <a:pt x="488" y="597"/>
                  <a:pt x="487" y="598"/>
                </a:cubicBezTo>
                <a:cubicBezTo>
                  <a:pt x="487" y="598"/>
                  <a:pt x="487" y="598"/>
                  <a:pt x="487" y="598"/>
                </a:cubicBezTo>
                <a:cubicBezTo>
                  <a:pt x="487" y="599"/>
                  <a:pt x="487" y="599"/>
                  <a:pt x="487" y="599"/>
                </a:cubicBezTo>
                <a:cubicBezTo>
                  <a:pt x="486" y="600"/>
                  <a:pt x="485" y="601"/>
                  <a:pt x="484" y="601"/>
                </a:cubicBezTo>
                <a:cubicBezTo>
                  <a:pt x="484" y="601"/>
                  <a:pt x="484" y="601"/>
                  <a:pt x="484" y="601"/>
                </a:cubicBezTo>
                <a:cubicBezTo>
                  <a:pt x="482" y="601"/>
                  <a:pt x="482" y="600"/>
                  <a:pt x="482" y="599"/>
                </a:cubicBezTo>
                <a:cubicBezTo>
                  <a:pt x="482" y="599"/>
                  <a:pt x="482" y="599"/>
                  <a:pt x="482" y="599"/>
                </a:cubicBezTo>
                <a:cubicBezTo>
                  <a:pt x="482" y="598"/>
                  <a:pt x="482" y="597"/>
                  <a:pt x="482" y="596"/>
                </a:cubicBezTo>
                <a:cubicBezTo>
                  <a:pt x="483" y="596"/>
                  <a:pt x="483" y="595"/>
                  <a:pt x="483" y="595"/>
                </a:cubicBezTo>
                <a:cubicBezTo>
                  <a:pt x="484" y="595"/>
                  <a:pt x="484" y="595"/>
                  <a:pt x="484" y="595"/>
                </a:cubicBezTo>
                <a:cubicBezTo>
                  <a:pt x="484" y="595"/>
                  <a:pt x="484" y="594"/>
                  <a:pt x="484" y="594"/>
                </a:cubicBezTo>
                <a:cubicBezTo>
                  <a:pt x="484" y="594"/>
                  <a:pt x="484" y="594"/>
                  <a:pt x="484" y="594"/>
                </a:cubicBezTo>
                <a:cubicBezTo>
                  <a:pt x="484" y="594"/>
                  <a:pt x="484" y="594"/>
                  <a:pt x="484" y="594"/>
                </a:cubicBezTo>
                <a:cubicBezTo>
                  <a:pt x="483" y="594"/>
                  <a:pt x="483" y="593"/>
                  <a:pt x="482" y="593"/>
                </a:cubicBezTo>
                <a:cubicBezTo>
                  <a:pt x="482" y="592"/>
                  <a:pt x="482" y="592"/>
                  <a:pt x="482" y="592"/>
                </a:cubicBezTo>
                <a:cubicBezTo>
                  <a:pt x="482" y="592"/>
                  <a:pt x="482" y="592"/>
                  <a:pt x="482" y="592"/>
                </a:cubicBezTo>
                <a:cubicBezTo>
                  <a:pt x="482" y="592"/>
                  <a:pt x="481" y="592"/>
                  <a:pt x="481" y="592"/>
                </a:cubicBezTo>
                <a:cubicBezTo>
                  <a:pt x="480" y="591"/>
                  <a:pt x="480" y="591"/>
                  <a:pt x="480" y="591"/>
                </a:cubicBezTo>
                <a:cubicBezTo>
                  <a:pt x="480" y="590"/>
                  <a:pt x="480" y="590"/>
                  <a:pt x="480" y="589"/>
                </a:cubicBezTo>
                <a:cubicBezTo>
                  <a:pt x="480" y="589"/>
                  <a:pt x="479" y="589"/>
                  <a:pt x="479" y="589"/>
                </a:cubicBezTo>
                <a:cubicBezTo>
                  <a:pt x="478" y="589"/>
                  <a:pt x="478" y="588"/>
                  <a:pt x="478" y="587"/>
                </a:cubicBezTo>
                <a:cubicBezTo>
                  <a:pt x="477" y="587"/>
                  <a:pt x="477" y="586"/>
                  <a:pt x="478" y="586"/>
                </a:cubicBezTo>
                <a:cubicBezTo>
                  <a:pt x="478" y="586"/>
                  <a:pt x="478" y="586"/>
                  <a:pt x="478" y="586"/>
                </a:cubicBezTo>
                <a:cubicBezTo>
                  <a:pt x="477" y="586"/>
                  <a:pt x="478" y="585"/>
                  <a:pt x="478" y="585"/>
                </a:cubicBezTo>
                <a:cubicBezTo>
                  <a:pt x="478" y="584"/>
                  <a:pt x="479" y="584"/>
                  <a:pt x="480" y="584"/>
                </a:cubicBezTo>
                <a:cubicBezTo>
                  <a:pt x="480" y="584"/>
                  <a:pt x="480" y="584"/>
                  <a:pt x="480" y="584"/>
                </a:cubicBezTo>
                <a:cubicBezTo>
                  <a:pt x="480" y="584"/>
                  <a:pt x="480" y="584"/>
                  <a:pt x="480" y="584"/>
                </a:cubicBezTo>
                <a:cubicBezTo>
                  <a:pt x="480" y="584"/>
                  <a:pt x="480" y="583"/>
                  <a:pt x="480" y="583"/>
                </a:cubicBezTo>
                <a:cubicBezTo>
                  <a:pt x="479" y="583"/>
                  <a:pt x="479" y="583"/>
                  <a:pt x="479" y="582"/>
                </a:cubicBezTo>
                <a:cubicBezTo>
                  <a:pt x="479" y="583"/>
                  <a:pt x="479" y="583"/>
                  <a:pt x="478" y="583"/>
                </a:cubicBezTo>
                <a:cubicBezTo>
                  <a:pt x="477" y="583"/>
                  <a:pt x="477" y="584"/>
                  <a:pt x="477" y="584"/>
                </a:cubicBezTo>
                <a:cubicBezTo>
                  <a:pt x="477" y="585"/>
                  <a:pt x="476" y="585"/>
                  <a:pt x="474" y="585"/>
                </a:cubicBezTo>
                <a:cubicBezTo>
                  <a:pt x="474" y="585"/>
                  <a:pt x="474" y="585"/>
                  <a:pt x="474" y="585"/>
                </a:cubicBezTo>
                <a:cubicBezTo>
                  <a:pt x="476" y="586"/>
                  <a:pt x="478" y="587"/>
                  <a:pt x="477" y="589"/>
                </a:cubicBezTo>
                <a:cubicBezTo>
                  <a:pt x="477" y="590"/>
                  <a:pt x="477" y="591"/>
                  <a:pt x="478" y="591"/>
                </a:cubicBezTo>
                <a:cubicBezTo>
                  <a:pt x="478" y="591"/>
                  <a:pt x="478" y="591"/>
                  <a:pt x="478" y="591"/>
                </a:cubicBezTo>
                <a:cubicBezTo>
                  <a:pt x="479" y="592"/>
                  <a:pt x="480" y="592"/>
                  <a:pt x="481" y="593"/>
                </a:cubicBezTo>
                <a:cubicBezTo>
                  <a:pt x="481" y="594"/>
                  <a:pt x="481" y="595"/>
                  <a:pt x="481" y="596"/>
                </a:cubicBezTo>
                <a:cubicBezTo>
                  <a:pt x="481" y="596"/>
                  <a:pt x="481" y="596"/>
                  <a:pt x="481" y="597"/>
                </a:cubicBezTo>
                <a:cubicBezTo>
                  <a:pt x="481" y="597"/>
                  <a:pt x="481" y="597"/>
                  <a:pt x="481" y="597"/>
                </a:cubicBezTo>
                <a:cubicBezTo>
                  <a:pt x="481" y="598"/>
                  <a:pt x="482" y="598"/>
                  <a:pt x="481" y="599"/>
                </a:cubicBezTo>
                <a:cubicBezTo>
                  <a:pt x="481" y="600"/>
                  <a:pt x="480" y="600"/>
                  <a:pt x="479" y="600"/>
                </a:cubicBezTo>
                <a:cubicBezTo>
                  <a:pt x="480" y="601"/>
                  <a:pt x="480" y="601"/>
                  <a:pt x="480" y="601"/>
                </a:cubicBezTo>
                <a:cubicBezTo>
                  <a:pt x="481" y="601"/>
                  <a:pt x="481" y="602"/>
                  <a:pt x="482" y="603"/>
                </a:cubicBezTo>
                <a:cubicBezTo>
                  <a:pt x="483" y="604"/>
                  <a:pt x="482" y="605"/>
                  <a:pt x="482" y="606"/>
                </a:cubicBezTo>
                <a:cubicBezTo>
                  <a:pt x="482" y="606"/>
                  <a:pt x="483" y="606"/>
                  <a:pt x="483" y="607"/>
                </a:cubicBezTo>
                <a:cubicBezTo>
                  <a:pt x="483" y="607"/>
                  <a:pt x="483" y="608"/>
                  <a:pt x="483" y="608"/>
                </a:cubicBezTo>
                <a:cubicBezTo>
                  <a:pt x="482" y="609"/>
                  <a:pt x="482" y="609"/>
                  <a:pt x="481" y="609"/>
                </a:cubicBezTo>
                <a:cubicBezTo>
                  <a:pt x="481" y="609"/>
                  <a:pt x="480" y="610"/>
                  <a:pt x="480" y="611"/>
                </a:cubicBezTo>
                <a:cubicBezTo>
                  <a:pt x="480" y="611"/>
                  <a:pt x="480" y="611"/>
                  <a:pt x="481" y="611"/>
                </a:cubicBezTo>
                <a:cubicBezTo>
                  <a:pt x="482" y="612"/>
                  <a:pt x="482" y="614"/>
                  <a:pt x="481" y="615"/>
                </a:cubicBezTo>
                <a:cubicBezTo>
                  <a:pt x="481" y="616"/>
                  <a:pt x="480" y="616"/>
                  <a:pt x="480" y="616"/>
                </a:cubicBezTo>
                <a:cubicBezTo>
                  <a:pt x="480" y="616"/>
                  <a:pt x="480" y="616"/>
                  <a:pt x="480" y="616"/>
                </a:cubicBezTo>
                <a:cubicBezTo>
                  <a:pt x="479" y="616"/>
                  <a:pt x="478" y="616"/>
                  <a:pt x="478" y="615"/>
                </a:cubicBezTo>
                <a:cubicBezTo>
                  <a:pt x="477" y="615"/>
                  <a:pt x="477" y="614"/>
                  <a:pt x="477" y="613"/>
                </a:cubicBezTo>
                <a:cubicBezTo>
                  <a:pt x="477" y="613"/>
                  <a:pt x="477" y="613"/>
                  <a:pt x="476" y="612"/>
                </a:cubicBezTo>
                <a:cubicBezTo>
                  <a:pt x="476" y="612"/>
                  <a:pt x="476" y="612"/>
                  <a:pt x="475" y="611"/>
                </a:cubicBezTo>
                <a:cubicBezTo>
                  <a:pt x="475" y="611"/>
                  <a:pt x="475" y="611"/>
                  <a:pt x="475" y="610"/>
                </a:cubicBezTo>
                <a:cubicBezTo>
                  <a:pt x="474" y="611"/>
                  <a:pt x="473" y="610"/>
                  <a:pt x="473" y="609"/>
                </a:cubicBezTo>
                <a:cubicBezTo>
                  <a:pt x="473" y="609"/>
                  <a:pt x="473" y="609"/>
                  <a:pt x="473" y="609"/>
                </a:cubicBezTo>
                <a:cubicBezTo>
                  <a:pt x="473" y="608"/>
                  <a:pt x="473" y="608"/>
                  <a:pt x="473" y="608"/>
                </a:cubicBezTo>
                <a:cubicBezTo>
                  <a:pt x="473" y="607"/>
                  <a:pt x="473" y="607"/>
                  <a:pt x="473" y="607"/>
                </a:cubicBezTo>
                <a:cubicBezTo>
                  <a:pt x="473" y="607"/>
                  <a:pt x="473" y="607"/>
                  <a:pt x="473" y="607"/>
                </a:cubicBezTo>
                <a:cubicBezTo>
                  <a:pt x="474" y="606"/>
                  <a:pt x="474" y="606"/>
                  <a:pt x="474" y="606"/>
                </a:cubicBezTo>
                <a:cubicBezTo>
                  <a:pt x="474" y="606"/>
                  <a:pt x="474" y="606"/>
                  <a:pt x="474" y="606"/>
                </a:cubicBezTo>
                <a:cubicBezTo>
                  <a:pt x="475" y="606"/>
                  <a:pt x="475" y="606"/>
                  <a:pt x="476" y="607"/>
                </a:cubicBezTo>
                <a:cubicBezTo>
                  <a:pt x="476" y="607"/>
                  <a:pt x="476" y="607"/>
                  <a:pt x="476" y="607"/>
                </a:cubicBezTo>
                <a:cubicBezTo>
                  <a:pt x="476" y="606"/>
                  <a:pt x="476" y="606"/>
                  <a:pt x="476" y="606"/>
                </a:cubicBezTo>
                <a:cubicBezTo>
                  <a:pt x="476" y="605"/>
                  <a:pt x="476" y="605"/>
                  <a:pt x="476" y="605"/>
                </a:cubicBezTo>
                <a:cubicBezTo>
                  <a:pt x="476" y="605"/>
                  <a:pt x="476" y="605"/>
                  <a:pt x="476" y="605"/>
                </a:cubicBezTo>
                <a:cubicBezTo>
                  <a:pt x="476" y="605"/>
                  <a:pt x="476" y="605"/>
                  <a:pt x="476" y="605"/>
                </a:cubicBezTo>
                <a:cubicBezTo>
                  <a:pt x="475" y="606"/>
                  <a:pt x="474" y="606"/>
                  <a:pt x="474" y="606"/>
                </a:cubicBezTo>
                <a:cubicBezTo>
                  <a:pt x="474" y="606"/>
                  <a:pt x="473" y="606"/>
                  <a:pt x="472" y="606"/>
                </a:cubicBezTo>
                <a:cubicBezTo>
                  <a:pt x="472" y="606"/>
                  <a:pt x="472" y="605"/>
                  <a:pt x="471" y="605"/>
                </a:cubicBezTo>
                <a:cubicBezTo>
                  <a:pt x="471" y="605"/>
                  <a:pt x="471" y="604"/>
                  <a:pt x="471" y="604"/>
                </a:cubicBezTo>
                <a:cubicBezTo>
                  <a:pt x="471" y="603"/>
                  <a:pt x="472" y="603"/>
                  <a:pt x="472" y="602"/>
                </a:cubicBezTo>
                <a:cubicBezTo>
                  <a:pt x="473" y="602"/>
                  <a:pt x="473" y="602"/>
                  <a:pt x="473" y="601"/>
                </a:cubicBezTo>
                <a:cubicBezTo>
                  <a:pt x="473" y="600"/>
                  <a:pt x="474" y="600"/>
                  <a:pt x="475" y="600"/>
                </a:cubicBezTo>
                <a:cubicBezTo>
                  <a:pt x="475" y="600"/>
                  <a:pt x="475" y="599"/>
                  <a:pt x="474" y="599"/>
                </a:cubicBezTo>
                <a:cubicBezTo>
                  <a:pt x="474" y="599"/>
                  <a:pt x="474" y="599"/>
                  <a:pt x="474" y="599"/>
                </a:cubicBezTo>
                <a:cubicBezTo>
                  <a:pt x="474" y="599"/>
                  <a:pt x="474" y="599"/>
                  <a:pt x="474" y="599"/>
                </a:cubicBezTo>
                <a:cubicBezTo>
                  <a:pt x="474" y="599"/>
                  <a:pt x="473" y="599"/>
                  <a:pt x="473" y="599"/>
                </a:cubicBezTo>
                <a:cubicBezTo>
                  <a:pt x="473" y="599"/>
                  <a:pt x="472" y="599"/>
                  <a:pt x="472" y="598"/>
                </a:cubicBezTo>
                <a:cubicBezTo>
                  <a:pt x="472" y="598"/>
                  <a:pt x="472" y="597"/>
                  <a:pt x="472" y="596"/>
                </a:cubicBezTo>
                <a:cubicBezTo>
                  <a:pt x="473" y="596"/>
                  <a:pt x="473" y="596"/>
                  <a:pt x="473" y="596"/>
                </a:cubicBezTo>
                <a:cubicBezTo>
                  <a:pt x="474" y="595"/>
                  <a:pt x="474" y="595"/>
                  <a:pt x="474" y="594"/>
                </a:cubicBezTo>
                <a:cubicBezTo>
                  <a:pt x="473" y="593"/>
                  <a:pt x="473" y="592"/>
                  <a:pt x="474" y="592"/>
                </a:cubicBezTo>
                <a:cubicBezTo>
                  <a:pt x="474" y="591"/>
                  <a:pt x="474" y="591"/>
                  <a:pt x="474" y="591"/>
                </a:cubicBezTo>
                <a:cubicBezTo>
                  <a:pt x="474" y="591"/>
                  <a:pt x="474" y="591"/>
                  <a:pt x="473" y="591"/>
                </a:cubicBezTo>
                <a:cubicBezTo>
                  <a:pt x="473" y="591"/>
                  <a:pt x="473" y="591"/>
                  <a:pt x="473" y="592"/>
                </a:cubicBezTo>
                <a:cubicBezTo>
                  <a:pt x="472" y="592"/>
                  <a:pt x="472" y="592"/>
                  <a:pt x="472" y="592"/>
                </a:cubicBezTo>
                <a:cubicBezTo>
                  <a:pt x="472" y="592"/>
                  <a:pt x="472" y="592"/>
                  <a:pt x="472" y="592"/>
                </a:cubicBezTo>
                <a:cubicBezTo>
                  <a:pt x="472" y="593"/>
                  <a:pt x="472" y="593"/>
                  <a:pt x="472" y="593"/>
                </a:cubicBezTo>
                <a:cubicBezTo>
                  <a:pt x="472" y="593"/>
                  <a:pt x="471" y="593"/>
                  <a:pt x="471" y="593"/>
                </a:cubicBezTo>
                <a:cubicBezTo>
                  <a:pt x="472" y="594"/>
                  <a:pt x="472" y="594"/>
                  <a:pt x="472" y="595"/>
                </a:cubicBezTo>
                <a:cubicBezTo>
                  <a:pt x="472" y="595"/>
                  <a:pt x="472" y="596"/>
                  <a:pt x="472" y="596"/>
                </a:cubicBezTo>
                <a:cubicBezTo>
                  <a:pt x="471" y="597"/>
                  <a:pt x="470" y="597"/>
                  <a:pt x="470" y="596"/>
                </a:cubicBezTo>
                <a:cubicBezTo>
                  <a:pt x="469" y="596"/>
                  <a:pt x="469" y="595"/>
                  <a:pt x="469" y="595"/>
                </a:cubicBezTo>
                <a:cubicBezTo>
                  <a:pt x="469" y="594"/>
                  <a:pt x="469" y="594"/>
                  <a:pt x="470" y="593"/>
                </a:cubicBezTo>
                <a:cubicBezTo>
                  <a:pt x="469" y="593"/>
                  <a:pt x="469" y="593"/>
                  <a:pt x="469" y="592"/>
                </a:cubicBezTo>
                <a:cubicBezTo>
                  <a:pt x="469" y="592"/>
                  <a:pt x="469" y="591"/>
                  <a:pt x="469" y="591"/>
                </a:cubicBezTo>
                <a:cubicBezTo>
                  <a:pt x="469" y="591"/>
                  <a:pt x="469" y="590"/>
                  <a:pt x="469" y="590"/>
                </a:cubicBezTo>
                <a:cubicBezTo>
                  <a:pt x="470" y="589"/>
                  <a:pt x="471" y="588"/>
                  <a:pt x="473" y="588"/>
                </a:cubicBezTo>
                <a:cubicBezTo>
                  <a:pt x="473" y="588"/>
                  <a:pt x="473" y="588"/>
                  <a:pt x="473" y="588"/>
                </a:cubicBezTo>
                <a:cubicBezTo>
                  <a:pt x="473" y="588"/>
                  <a:pt x="472" y="588"/>
                  <a:pt x="472" y="587"/>
                </a:cubicBezTo>
                <a:cubicBezTo>
                  <a:pt x="472" y="587"/>
                  <a:pt x="472" y="586"/>
                  <a:pt x="472" y="586"/>
                </a:cubicBezTo>
                <a:cubicBezTo>
                  <a:pt x="472" y="585"/>
                  <a:pt x="473" y="585"/>
                  <a:pt x="473" y="585"/>
                </a:cubicBezTo>
                <a:cubicBezTo>
                  <a:pt x="474" y="585"/>
                  <a:pt x="474" y="585"/>
                  <a:pt x="474" y="585"/>
                </a:cubicBezTo>
                <a:cubicBezTo>
                  <a:pt x="473" y="585"/>
                  <a:pt x="473" y="585"/>
                  <a:pt x="473" y="585"/>
                </a:cubicBezTo>
                <a:cubicBezTo>
                  <a:pt x="473" y="584"/>
                  <a:pt x="473" y="583"/>
                  <a:pt x="473" y="582"/>
                </a:cubicBezTo>
                <a:cubicBezTo>
                  <a:pt x="473" y="582"/>
                  <a:pt x="473" y="582"/>
                  <a:pt x="473" y="582"/>
                </a:cubicBezTo>
                <a:cubicBezTo>
                  <a:pt x="472" y="582"/>
                  <a:pt x="472" y="582"/>
                  <a:pt x="472" y="583"/>
                </a:cubicBezTo>
                <a:cubicBezTo>
                  <a:pt x="472" y="583"/>
                  <a:pt x="472" y="583"/>
                  <a:pt x="471" y="584"/>
                </a:cubicBezTo>
                <a:cubicBezTo>
                  <a:pt x="471" y="584"/>
                  <a:pt x="471" y="584"/>
                  <a:pt x="471" y="585"/>
                </a:cubicBezTo>
                <a:cubicBezTo>
                  <a:pt x="471" y="585"/>
                  <a:pt x="471" y="585"/>
                  <a:pt x="471" y="585"/>
                </a:cubicBezTo>
                <a:cubicBezTo>
                  <a:pt x="471" y="586"/>
                  <a:pt x="471" y="586"/>
                  <a:pt x="470" y="587"/>
                </a:cubicBezTo>
                <a:cubicBezTo>
                  <a:pt x="470" y="587"/>
                  <a:pt x="470" y="587"/>
                  <a:pt x="470" y="587"/>
                </a:cubicBezTo>
                <a:cubicBezTo>
                  <a:pt x="470" y="588"/>
                  <a:pt x="469" y="589"/>
                  <a:pt x="468" y="590"/>
                </a:cubicBezTo>
                <a:cubicBezTo>
                  <a:pt x="468" y="590"/>
                  <a:pt x="467" y="590"/>
                  <a:pt x="467" y="589"/>
                </a:cubicBezTo>
                <a:cubicBezTo>
                  <a:pt x="467" y="589"/>
                  <a:pt x="467" y="590"/>
                  <a:pt x="466" y="590"/>
                </a:cubicBezTo>
                <a:cubicBezTo>
                  <a:pt x="466" y="590"/>
                  <a:pt x="466" y="590"/>
                  <a:pt x="466" y="590"/>
                </a:cubicBezTo>
                <a:cubicBezTo>
                  <a:pt x="465" y="590"/>
                  <a:pt x="465" y="589"/>
                  <a:pt x="464" y="589"/>
                </a:cubicBezTo>
                <a:cubicBezTo>
                  <a:pt x="464" y="589"/>
                  <a:pt x="464" y="589"/>
                  <a:pt x="464" y="588"/>
                </a:cubicBezTo>
                <a:cubicBezTo>
                  <a:pt x="464" y="588"/>
                  <a:pt x="464" y="587"/>
                  <a:pt x="464" y="586"/>
                </a:cubicBezTo>
                <a:cubicBezTo>
                  <a:pt x="464" y="586"/>
                  <a:pt x="465" y="585"/>
                  <a:pt x="465" y="585"/>
                </a:cubicBezTo>
                <a:cubicBezTo>
                  <a:pt x="465" y="583"/>
                  <a:pt x="466" y="583"/>
                  <a:pt x="467" y="582"/>
                </a:cubicBezTo>
                <a:cubicBezTo>
                  <a:pt x="466" y="582"/>
                  <a:pt x="466" y="582"/>
                  <a:pt x="466" y="581"/>
                </a:cubicBezTo>
                <a:cubicBezTo>
                  <a:pt x="466" y="581"/>
                  <a:pt x="465" y="580"/>
                  <a:pt x="466" y="579"/>
                </a:cubicBezTo>
                <a:cubicBezTo>
                  <a:pt x="466" y="578"/>
                  <a:pt x="466" y="578"/>
                  <a:pt x="466" y="578"/>
                </a:cubicBezTo>
                <a:cubicBezTo>
                  <a:pt x="466" y="578"/>
                  <a:pt x="466" y="578"/>
                  <a:pt x="466" y="577"/>
                </a:cubicBezTo>
                <a:cubicBezTo>
                  <a:pt x="465" y="576"/>
                  <a:pt x="465" y="575"/>
                  <a:pt x="466" y="575"/>
                </a:cubicBezTo>
                <a:cubicBezTo>
                  <a:pt x="466" y="574"/>
                  <a:pt x="467" y="574"/>
                  <a:pt x="467" y="574"/>
                </a:cubicBezTo>
                <a:cubicBezTo>
                  <a:pt x="467" y="574"/>
                  <a:pt x="467" y="574"/>
                  <a:pt x="468" y="574"/>
                </a:cubicBezTo>
                <a:cubicBezTo>
                  <a:pt x="468" y="573"/>
                  <a:pt x="469" y="572"/>
                  <a:pt x="470" y="573"/>
                </a:cubicBezTo>
                <a:cubicBezTo>
                  <a:pt x="472" y="573"/>
                  <a:pt x="472" y="575"/>
                  <a:pt x="473" y="576"/>
                </a:cubicBezTo>
                <a:cubicBezTo>
                  <a:pt x="473" y="576"/>
                  <a:pt x="473" y="577"/>
                  <a:pt x="473" y="577"/>
                </a:cubicBezTo>
                <a:cubicBezTo>
                  <a:pt x="473" y="577"/>
                  <a:pt x="473" y="577"/>
                  <a:pt x="473" y="577"/>
                </a:cubicBezTo>
                <a:cubicBezTo>
                  <a:pt x="473" y="577"/>
                  <a:pt x="473" y="576"/>
                  <a:pt x="473" y="576"/>
                </a:cubicBezTo>
                <a:cubicBezTo>
                  <a:pt x="473" y="576"/>
                  <a:pt x="473" y="575"/>
                  <a:pt x="473" y="575"/>
                </a:cubicBezTo>
                <a:cubicBezTo>
                  <a:pt x="473" y="575"/>
                  <a:pt x="472" y="574"/>
                  <a:pt x="472" y="574"/>
                </a:cubicBezTo>
                <a:cubicBezTo>
                  <a:pt x="472" y="573"/>
                  <a:pt x="472" y="573"/>
                  <a:pt x="472" y="573"/>
                </a:cubicBezTo>
                <a:cubicBezTo>
                  <a:pt x="472" y="573"/>
                  <a:pt x="472" y="573"/>
                  <a:pt x="472" y="573"/>
                </a:cubicBezTo>
                <a:cubicBezTo>
                  <a:pt x="471" y="573"/>
                  <a:pt x="471" y="572"/>
                  <a:pt x="471" y="572"/>
                </a:cubicBezTo>
                <a:cubicBezTo>
                  <a:pt x="471" y="571"/>
                  <a:pt x="472" y="571"/>
                  <a:pt x="472" y="571"/>
                </a:cubicBezTo>
                <a:cubicBezTo>
                  <a:pt x="473" y="570"/>
                  <a:pt x="474" y="570"/>
                  <a:pt x="474" y="570"/>
                </a:cubicBezTo>
                <a:cubicBezTo>
                  <a:pt x="475" y="570"/>
                  <a:pt x="475" y="570"/>
                  <a:pt x="476" y="570"/>
                </a:cubicBezTo>
                <a:cubicBezTo>
                  <a:pt x="477" y="571"/>
                  <a:pt x="478" y="571"/>
                  <a:pt x="478" y="572"/>
                </a:cubicBezTo>
                <a:cubicBezTo>
                  <a:pt x="479" y="572"/>
                  <a:pt x="479" y="572"/>
                  <a:pt x="480" y="573"/>
                </a:cubicBezTo>
                <a:cubicBezTo>
                  <a:pt x="480" y="573"/>
                  <a:pt x="482" y="574"/>
                  <a:pt x="482" y="575"/>
                </a:cubicBezTo>
                <a:cubicBezTo>
                  <a:pt x="482" y="576"/>
                  <a:pt x="482" y="577"/>
                  <a:pt x="481" y="578"/>
                </a:cubicBezTo>
                <a:cubicBezTo>
                  <a:pt x="481" y="578"/>
                  <a:pt x="481" y="578"/>
                  <a:pt x="481" y="578"/>
                </a:cubicBezTo>
                <a:cubicBezTo>
                  <a:pt x="481" y="579"/>
                  <a:pt x="480" y="580"/>
                  <a:pt x="479" y="580"/>
                </a:cubicBezTo>
                <a:cubicBezTo>
                  <a:pt x="479" y="580"/>
                  <a:pt x="479" y="580"/>
                  <a:pt x="479" y="580"/>
                </a:cubicBezTo>
                <a:cubicBezTo>
                  <a:pt x="479" y="580"/>
                  <a:pt x="479" y="580"/>
                  <a:pt x="479" y="580"/>
                </a:cubicBezTo>
                <a:cubicBezTo>
                  <a:pt x="479" y="581"/>
                  <a:pt x="479" y="581"/>
                  <a:pt x="479" y="581"/>
                </a:cubicBezTo>
                <a:cubicBezTo>
                  <a:pt x="479" y="582"/>
                  <a:pt x="479" y="582"/>
                  <a:pt x="479" y="582"/>
                </a:cubicBezTo>
                <a:cubicBezTo>
                  <a:pt x="479" y="581"/>
                  <a:pt x="480" y="581"/>
                  <a:pt x="480" y="581"/>
                </a:cubicBezTo>
                <a:cubicBezTo>
                  <a:pt x="480" y="581"/>
                  <a:pt x="480" y="581"/>
                  <a:pt x="480" y="581"/>
                </a:cubicBezTo>
                <a:cubicBezTo>
                  <a:pt x="480" y="580"/>
                  <a:pt x="480" y="580"/>
                  <a:pt x="480" y="580"/>
                </a:cubicBezTo>
                <a:cubicBezTo>
                  <a:pt x="480" y="579"/>
                  <a:pt x="481" y="579"/>
                  <a:pt x="481" y="579"/>
                </a:cubicBezTo>
                <a:cubicBezTo>
                  <a:pt x="481" y="579"/>
                  <a:pt x="481" y="579"/>
                  <a:pt x="481" y="579"/>
                </a:cubicBezTo>
                <a:cubicBezTo>
                  <a:pt x="481" y="578"/>
                  <a:pt x="482" y="578"/>
                  <a:pt x="482" y="578"/>
                </a:cubicBezTo>
                <a:cubicBezTo>
                  <a:pt x="482" y="578"/>
                  <a:pt x="483" y="578"/>
                  <a:pt x="483" y="578"/>
                </a:cubicBezTo>
                <a:cubicBezTo>
                  <a:pt x="484" y="578"/>
                  <a:pt x="485" y="579"/>
                  <a:pt x="485" y="579"/>
                </a:cubicBezTo>
                <a:cubicBezTo>
                  <a:pt x="486" y="582"/>
                  <a:pt x="485" y="583"/>
                  <a:pt x="484" y="584"/>
                </a:cubicBezTo>
                <a:cubicBezTo>
                  <a:pt x="484" y="584"/>
                  <a:pt x="484" y="584"/>
                  <a:pt x="483" y="584"/>
                </a:cubicBezTo>
                <a:cubicBezTo>
                  <a:pt x="484" y="584"/>
                  <a:pt x="484" y="584"/>
                  <a:pt x="484" y="585"/>
                </a:cubicBezTo>
                <a:cubicBezTo>
                  <a:pt x="484" y="585"/>
                  <a:pt x="484" y="586"/>
                  <a:pt x="483" y="586"/>
                </a:cubicBezTo>
                <a:cubicBezTo>
                  <a:pt x="483" y="586"/>
                  <a:pt x="483" y="586"/>
                  <a:pt x="483" y="586"/>
                </a:cubicBezTo>
                <a:cubicBezTo>
                  <a:pt x="483" y="586"/>
                  <a:pt x="483" y="587"/>
                  <a:pt x="483" y="587"/>
                </a:cubicBezTo>
                <a:cubicBezTo>
                  <a:pt x="484" y="587"/>
                  <a:pt x="484" y="587"/>
                  <a:pt x="484" y="587"/>
                </a:cubicBezTo>
                <a:cubicBezTo>
                  <a:pt x="485" y="587"/>
                  <a:pt x="485" y="588"/>
                  <a:pt x="485" y="588"/>
                </a:cubicBezTo>
                <a:cubicBezTo>
                  <a:pt x="485" y="588"/>
                  <a:pt x="485" y="587"/>
                  <a:pt x="485" y="587"/>
                </a:cubicBezTo>
                <a:cubicBezTo>
                  <a:pt x="485" y="587"/>
                  <a:pt x="485" y="587"/>
                  <a:pt x="485" y="586"/>
                </a:cubicBezTo>
                <a:cubicBezTo>
                  <a:pt x="486" y="586"/>
                  <a:pt x="486" y="586"/>
                  <a:pt x="487" y="586"/>
                </a:cubicBezTo>
                <a:cubicBezTo>
                  <a:pt x="487" y="586"/>
                  <a:pt x="487" y="586"/>
                  <a:pt x="487" y="586"/>
                </a:cubicBezTo>
                <a:cubicBezTo>
                  <a:pt x="486" y="585"/>
                  <a:pt x="486" y="585"/>
                  <a:pt x="486" y="584"/>
                </a:cubicBezTo>
                <a:cubicBezTo>
                  <a:pt x="486" y="583"/>
                  <a:pt x="485" y="583"/>
                  <a:pt x="485" y="582"/>
                </a:cubicBezTo>
                <a:cubicBezTo>
                  <a:pt x="485" y="581"/>
                  <a:pt x="486" y="581"/>
                  <a:pt x="486" y="580"/>
                </a:cubicBezTo>
                <a:cubicBezTo>
                  <a:pt x="486" y="580"/>
                  <a:pt x="486" y="580"/>
                  <a:pt x="486" y="580"/>
                </a:cubicBezTo>
                <a:cubicBezTo>
                  <a:pt x="486" y="580"/>
                  <a:pt x="486" y="580"/>
                  <a:pt x="486" y="580"/>
                </a:cubicBezTo>
                <a:cubicBezTo>
                  <a:pt x="486" y="580"/>
                  <a:pt x="486" y="580"/>
                  <a:pt x="486" y="579"/>
                </a:cubicBezTo>
                <a:cubicBezTo>
                  <a:pt x="486" y="579"/>
                  <a:pt x="486" y="579"/>
                  <a:pt x="485" y="579"/>
                </a:cubicBezTo>
                <a:cubicBezTo>
                  <a:pt x="485" y="579"/>
                  <a:pt x="485" y="578"/>
                  <a:pt x="485" y="578"/>
                </a:cubicBezTo>
                <a:cubicBezTo>
                  <a:pt x="485" y="577"/>
                  <a:pt x="484" y="577"/>
                  <a:pt x="484" y="577"/>
                </a:cubicBezTo>
                <a:cubicBezTo>
                  <a:pt x="483" y="576"/>
                  <a:pt x="483" y="576"/>
                  <a:pt x="483" y="574"/>
                </a:cubicBezTo>
                <a:cubicBezTo>
                  <a:pt x="483" y="574"/>
                  <a:pt x="483" y="574"/>
                  <a:pt x="483" y="573"/>
                </a:cubicBezTo>
                <a:cubicBezTo>
                  <a:pt x="483" y="573"/>
                  <a:pt x="483" y="573"/>
                  <a:pt x="483" y="573"/>
                </a:cubicBezTo>
                <a:cubicBezTo>
                  <a:pt x="481" y="573"/>
                  <a:pt x="481" y="572"/>
                  <a:pt x="481" y="571"/>
                </a:cubicBezTo>
                <a:cubicBezTo>
                  <a:pt x="480" y="571"/>
                  <a:pt x="479" y="571"/>
                  <a:pt x="478" y="571"/>
                </a:cubicBezTo>
                <a:cubicBezTo>
                  <a:pt x="477" y="570"/>
                  <a:pt x="477" y="569"/>
                  <a:pt x="477" y="569"/>
                </a:cubicBezTo>
                <a:cubicBezTo>
                  <a:pt x="477" y="568"/>
                  <a:pt x="477" y="568"/>
                  <a:pt x="477" y="567"/>
                </a:cubicBezTo>
                <a:cubicBezTo>
                  <a:pt x="478" y="567"/>
                  <a:pt x="478" y="567"/>
                  <a:pt x="478" y="567"/>
                </a:cubicBezTo>
                <a:cubicBezTo>
                  <a:pt x="479" y="567"/>
                  <a:pt x="479" y="567"/>
                  <a:pt x="479" y="567"/>
                </a:cubicBezTo>
                <a:cubicBezTo>
                  <a:pt x="479" y="566"/>
                  <a:pt x="479" y="566"/>
                  <a:pt x="479" y="566"/>
                </a:cubicBezTo>
                <a:cubicBezTo>
                  <a:pt x="479" y="565"/>
                  <a:pt x="479" y="565"/>
                  <a:pt x="479" y="565"/>
                </a:cubicBezTo>
                <a:cubicBezTo>
                  <a:pt x="479" y="565"/>
                  <a:pt x="479" y="564"/>
                  <a:pt x="479" y="563"/>
                </a:cubicBezTo>
                <a:cubicBezTo>
                  <a:pt x="479" y="563"/>
                  <a:pt x="479" y="563"/>
                  <a:pt x="479" y="563"/>
                </a:cubicBezTo>
                <a:cubicBezTo>
                  <a:pt x="479" y="563"/>
                  <a:pt x="479" y="563"/>
                  <a:pt x="479" y="563"/>
                </a:cubicBezTo>
                <a:cubicBezTo>
                  <a:pt x="479" y="563"/>
                  <a:pt x="479" y="563"/>
                  <a:pt x="479" y="563"/>
                </a:cubicBezTo>
                <a:cubicBezTo>
                  <a:pt x="479" y="562"/>
                  <a:pt x="479" y="562"/>
                  <a:pt x="479" y="562"/>
                </a:cubicBezTo>
                <a:cubicBezTo>
                  <a:pt x="479" y="561"/>
                  <a:pt x="479" y="561"/>
                  <a:pt x="479" y="561"/>
                </a:cubicBezTo>
                <a:cubicBezTo>
                  <a:pt x="479" y="560"/>
                  <a:pt x="480" y="560"/>
                  <a:pt x="480" y="560"/>
                </a:cubicBezTo>
                <a:cubicBezTo>
                  <a:pt x="481" y="560"/>
                  <a:pt x="481" y="561"/>
                  <a:pt x="482" y="561"/>
                </a:cubicBezTo>
                <a:cubicBezTo>
                  <a:pt x="482" y="561"/>
                  <a:pt x="482" y="561"/>
                  <a:pt x="482" y="561"/>
                </a:cubicBezTo>
                <a:cubicBezTo>
                  <a:pt x="482" y="561"/>
                  <a:pt x="482" y="561"/>
                  <a:pt x="483" y="561"/>
                </a:cubicBezTo>
                <a:cubicBezTo>
                  <a:pt x="483" y="560"/>
                  <a:pt x="482" y="560"/>
                  <a:pt x="481" y="559"/>
                </a:cubicBezTo>
                <a:cubicBezTo>
                  <a:pt x="481" y="559"/>
                  <a:pt x="481" y="558"/>
                  <a:pt x="481" y="558"/>
                </a:cubicBezTo>
                <a:cubicBezTo>
                  <a:pt x="480" y="558"/>
                  <a:pt x="480" y="557"/>
                  <a:pt x="480" y="557"/>
                </a:cubicBezTo>
                <a:cubicBezTo>
                  <a:pt x="481" y="557"/>
                  <a:pt x="481" y="556"/>
                  <a:pt x="481" y="556"/>
                </a:cubicBezTo>
                <a:cubicBezTo>
                  <a:pt x="481" y="556"/>
                  <a:pt x="482" y="556"/>
                  <a:pt x="482" y="556"/>
                </a:cubicBezTo>
                <a:cubicBezTo>
                  <a:pt x="482" y="556"/>
                  <a:pt x="481" y="555"/>
                  <a:pt x="481" y="555"/>
                </a:cubicBezTo>
                <a:cubicBezTo>
                  <a:pt x="481" y="554"/>
                  <a:pt x="482" y="553"/>
                  <a:pt x="483" y="553"/>
                </a:cubicBezTo>
                <a:cubicBezTo>
                  <a:pt x="483" y="554"/>
                  <a:pt x="483" y="554"/>
                  <a:pt x="483" y="554"/>
                </a:cubicBezTo>
                <a:cubicBezTo>
                  <a:pt x="483" y="554"/>
                  <a:pt x="483" y="554"/>
                  <a:pt x="483" y="554"/>
                </a:cubicBezTo>
                <a:cubicBezTo>
                  <a:pt x="483" y="553"/>
                  <a:pt x="484" y="553"/>
                  <a:pt x="484" y="553"/>
                </a:cubicBezTo>
                <a:cubicBezTo>
                  <a:pt x="483" y="552"/>
                  <a:pt x="483" y="552"/>
                  <a:pt x="483" y="552"/>
                </a:cubicBezTo>
                <a:cubicBezTo>
                  <a:pt x="482" y="553"/>
                  <a:pt x="481" y="553"/>
                  <a:pt x="481" y="553"/>
                </a:cubicBezTo>
                <a:cubicBezTo>
                  <a:pt x="480" y="553"/>
                  <a:pt x="480" y="553"/>
                  <a:pt x="480" y="553"/>
                </a:cubicBezTo>
                <a:cubicBezTo>
                  <a:pt x="479" y="553"/>
                  <a:pt x="478" y="553"/>
                  <a:pt x="477" y="552"/>
                </a:cubicBezTo>
                <a:cubicBezTo>
                  <a:pt x="477" y="552"/>
                  <a:pt x="477" y="551"/>
                  <a:pt x="477" y="551"/>
                </a:cubicBezTo>
                <a:cubicBezTo>
                  <a:pt x="477" y="551"/>
                  <a:pt x="476" y="550"/>
                  <a:pt x="476" y="550"/>
                </a:cubicBezTo>
                <a:cubicBezTo>
                  <a:pt x="475" y="549"/>
                  <a:pt x="475" y="549"/>
                  <a:pt x="475" y="548"/>
                </a:cubicBezTo>
                <a:cubicBezTo>
                  <a:pt x="474" y="547"/>
                  <a:pt x="474" y="547"/>
                  <a:pt x="473" y="547"/>
                </a:cubicBezTo>
                <a:cubicBezTo>
                  <a:pt x="473" y="547"/>
                  <a:pt x="472" y="546"/>
                  <a:pt x="472" y="546"/>
                </a:cubicBezTo>
                <a:cubicBezTo>
                  <a:pt x="472" y="545"/>
                  <a:pt x="471" y="543"/>
                  <a:pt x="471" y="542"/>
                </a:cubicBezTo>
                <a:cubicBezTo>
                  <a:pt x="471" y="542"/>
                  <a:pt x="471" y="542"/>
                  <a:pt x="471" y="541"/>
                </a:cubicBezTo>
                <a:cubicBezTo>
                  <a:pt x="471" y="541"/>
                  <a:pt x="471" y="541"/>
                  <a:pt x="471" y="540"/>
                </a:cubicBezTo>
                <a:cubicBezTo>
                  <a:pt x="472" y="540"/>
                  <a:pt x="472" y="539"/>
                  <a:pt x="472" y="539"/>
                </a:cubicBezTo>
                <a:cubicBezTo>
                  <a:pt x="472" y="538"/>
                  <a:pt x="472" y="538"/>
                  <a:pt x="472" y="537"/>
                </a:cubicBezTo>
                <a:cubicBezTo>
                  <a:pt x="472" y="537"/>
                  <a:pt x="471" y="536"/>
                  <a:pt x="471" y="536"/>
                </a:cubicBezTo>
                <a:cubicBezTo>
                  <a:pt x="471" y="535"/>
                  <a:pt x="472" y="535"/>
                  <a:pt x="472" y="534"/>
                </a:cubicBezTo>
                <a:cubicBezTo>
                  <a:pt x="472" y="534"/>
                  <a:pt x="472" y="534"/>
                  <a:pt x="472" y="534"/>
                </a:cubicBezTo>
                <a:cubicBezTo>
                  <a:pt x="472" y="533"/>
                  <a:pt x="472" y="533"/>
                  <a:pt x="472" y="533"/>
                </a:cubicBezTo>
                <a:cubicBezTo>
                  <a:pt x="472" y="532"/>
                  <a:pt x="472" y="532"/>
                  <a:pt x="472" y="531"/>
                </a:cubicBezTo>
                <a:cubicBezTo>
                  <a:pt x="472" y="531"/>
                  <a:pt x="472" y="530"/>
                  <a:pt x="472" y="530"/>
                </a:cubicBezTo>
                <a:cubicBezTo>
                  <a:pt x="472" y="530"/>
                  <a:pt x="471" y="530"/>
                  <a:pt x="471" y="529"/>
                </a:cubicBezTo>
                <a:cubicBezTo>
                  <a:pt x="471" y="528"/>
                  <a:pt x="471" y="526"/>
                  <a:pt x="471" y="525"/>
                </a:cubicBezTo>
                <a:cubicBezTo>
                  <a:pt x="471" y="525"/>
                  <a:pt x="472" y="524"/>
                  <a:pt x="472" y="524"/>
                </a:cubicBezTo>
                <a:cubicBezTo>
                  <a:pt x="471" y="524"/>
                  <a:pt x="471" y="524"/>
                  <a:pt x="470" y="524"/>
                </a:cubicBezTo>
                <a:cubicBezTo>
                  <a:pt x="470" y="524"/>
                  <a:pt x="470" y="524"/>
                  <a:pt x="470" y="524"/>
                </a:cubicBezTo>
                <a:cubicBezTo>
                  <a:pt x="470" y="525"/>
                  <a:pt x="470" y="525"/>
                  <a:pt x="470" y="525"/>
                </a:cubicBezTo>
                <a:cubicBezTo>
                  <a:pt x="470" y="527"/>
                  <a:pt x="471" y="529"/>
                  <a:pt x="470" y="531"/>
                </a:cubicBezTo>
                <a:cubicBezTo>
                  <a:pt x="470" y="532"/>
                  <a:pt x="470" y="532"/>
                  <a:pt x="470" y="533"/>
                </a:cubicBezTo>
                <a:cubicBezTo>
                  <a:pt x="470" y="533"/>
                  <a:pt x="470" y="533"/>
                  <a:pt x="470" y="533"/>
                </a:cubicBezTo>
                <a:cubicBezTo>
                  <a:pt x="470" y="533"/>
                  <a:pt x="470" y="534"/>
                  <a:pt x="470" y="534"/>
                </a:cubicBezTo>
                <a:cubicBezTo>
                  <a:pt x="470" y="535"/>
                  <a:pt x="470" y="535"/>
                  <a:pt x="470" y="535"/>
                </a:cubicBezTo>
                <a:cubicBezTo>
                  <a:pt x="470" y="536"/>
                  <a:pt x="469" y="536"/>
                  <a:pt x="469" y="536"/>
                </a:cubicBezTo>
                <a:cubicBezTo>
                  <a:pt x="469" y="536"/>
                  <a:pt x="469" y="537"/>
                  <a:pt x="470" y="537"/>
                </a:cubicBezTo>
                <a:cubicBezTo>
                  <a:pt x="470" y="538"/>
                  <a:pt x="470" y="538"/>
                  <a:pt x="470" y="539"/>
                </a:cubicBezTo>
                <a:cubicBezTo>
                  <a:pt x="470" y="539"/>
                  <a:pt x="470" y="540"/>
                  <a:pt x="470" y="540"/>
                </a:cubicBezTo>
                <a:cubicBezTo>
                  <a:pt x="470" y="540"/>
                  <a:pt x="469" y="541"/>
                  <a:pt x="469" y="541"/>
                </a:cubicBezTo>
                <a:cubicBezTo>
                  <a:pt x="470" y="542"/>
                  <a:pt x="470" y="542"/>
                  <a:pt x="470" y="543"/>
                </a:cubicBezTo>
                <a:cubicBezTo>
                  <a:pt x="470" y="544"/>
                  <a:pt x="470" y="544"/>
                  <a:pt x="470" y="544"/>
                </a:cubicBezTo>
                <a:cubicBezTo>
                  <a:pt x="470" y="544"/>
                  <a:pt x="470" y="545"/>
                  <a:pt x="470" y="545"/>
                </a:cubicBezTo>
                <a:cubicBezTo>
                  <a:pt x="470" y="545"/>
                  <a:pt x="470" y="546"/>
                  <a:pt x="470" y="546"/>
                </a:cubicBezTo>
                <a:cubicBezTo>
                  <a:pt x="470" y="546"/>
                  <a:pt x="470" y="546"/>
                  <a:pt x="470" y="546"/>
                </a:cubicBezTo>
                <a:cubicBezTo>
                  <a:pt x="472" y="546"/>
                  <a:pt x="473" y="547"/>
                  <a:pt x="473" y="548"/>
                </a:cubicBezTo>
                <a:cubicBezTo>
                  <a:pt x="473" y="548"/>
                  <a:pt x="473" y="548"/>
                  <a:pt x="473" y="549"/>
                </a:cubicBezTo>
                <a:cubicBezTo>
                  <a:pt x="473" y="549"/>
                  <a:pt x="473" y="549"/>
                  <a:pt x="473" y="550"/>
                </a:cubicBezTo>
                <a:cubicBezTo>
                  <a:pt x="473" y="550"/>
                  <a:pt x="473" y="550"/>
                  <a:pt x="473" y="550"/>
                </a:cubicBezTo>
                <a:cubicBezTo>
                  <a:pt x="474" y="550"/>
                  <a:pt x="474" y="550"/>
                  <a:pt x="474" y="551"/>
                </a:cubicBezTo>
                <a:cubicBezTo>
                  <a:pt x="475" y="551"/>
                  <a:pt x="475" y="551"/>
                  <a:pt x="475" y="551"/>
                </a:cubicBezTo>
                <a:cubicBezTo>
                  <a:pt x="475" y="551"/>
                  <a:pt x="476" y="551"/>
                  <a:pt x="476" y="552"/>
                </a:cubicBezTo>
                <a:cubicBezTo>
                  <a:pt x="477" y="552"/>
                  <a:pt x="477" y="553"/>
                  <a:pt x="477" y="554"/>
                </a:cubicBezTo>
                <a:cubicBezTo>
                  <a:pt x="477" y="555"/>
                  <a:pt x="477" y="555"/>
                  <a:pt x="478" y="556"/>
                </a:cubicBezTo>
                <a:cubicBezTo>
                  <a:pt x="478" y="556"/>
                  <a:pt x="478" y="557"/>
                  <a:pt x="478" y="557"/>
                </a:cubicBezTo>
                <a:cubicBezTo>
                  <a:pt x="479" y="559"/>
                  <a:pt x="478" y="560"/>
                  <a:pt x="478" y="562"/>
                </a:cubicBezTo>
                <a:cubicBezTo>
                  <a:pt x="478" y="562"/>
                  <a:pt x="478" y="562"/>
                  <a:pt x="478" y="562"/>
                </a:cubicBezTo>
                <a:cubicBezTo>
                  <a:pt x="478" y="563"/>
                  <a:pt x="476" y="563"/>
                  <a:pt x="476" y="563"/>
                </a:cubicBezTo>
                <a:cubicBezTo>
                  <a:pt x="476" y="563"/>
                  <a:pt x="476" y="564"/>
                  <a:pt x="476" y="564"/>
                </a:cubicBezTo>
                <a:cubicBezTo>
                  <a:pt x="475" y="565"/>
                  <a:pt x="475" y="566"/>
                  <a:pt x="473" y="566"/>
                </a:cubicBezTo>
                <a:cubicBezTo>
                  <a:pt x="473" y="566"/>
                  <a:pt x="473" y="566"/>
                  <a:pt x="473" y="566"/>
                </a:cubicBezTo>
                <a:cubicBezTo>
                  <a:pt x="473" y="566"/>
                  <a:pt x="473" y="566"/>
                  <a:pt x="473" y="566"/>
                </a:cubicBezTo>
                <a:cubicBezTo>
                  <a:pt x="473" y="566"/>
                  <a:pt x="473" y="566"/>
                  <a:pt x="473" y="566"/>
                </a:cubicBezTo>
                <a:cubicBezTo>
                  <a:pt x="473" y="567"/>
                  <a:pt x="473" y="567"/>
                  <a:pt x="473" y="568"/>
                </a:cubicBezTo>
                <a:cubicBezTo>
                  <a:pt x="472" y="569"/>
                  <a:pt x="471" y="570"/>
                  <a:pt x="471" y="570"/>
                </a:cubicBezTo>
                <a:cubicBezTo>
                  <a:pt x="470" y="570"/>
                  <a:pt x="470" y="570"/>
                  <a:pt x="470" y="570"/>
                </a:cubicBezTo>
                <a:cubicBezTo>
                  <a:pt x="469" y="571"/>
                  <a:pt x="468" y="572"/>
                  <a:pt x="467" y="572"/>
                </a:cubicBezTo>
                <a:cubicBezTo>
                  <a:pt x="467" y="572"/>
                  <a:pt x="466" y="571"/>
                  <a:pt x="466" y="571"/>
                </a:cubicBezTo>
                <a:cubicBezTo>
                  <a:pt x="466" y="572"/>
                  <a:pt x="466" y="572"/>
                  <a:pt x="466" y="573"/>
                </a:cubicBezTo>
                <a:cubicBezTo>
                  <a:pt x="466" y="573"/>
                  <a:pt x="466" y="574"/>
                  <a:pt x="465" y="574"/>
                </a:cubicBezTo>
                <a:cubicBezTo>
                  <a:pt x="465" y="575"/>
                  <a:pt x="465" y="576"/>
                  <a:pt x="465" y="576"/>
                </a:cubicBezTo>
                <a:cubicBezTo>
                  <a:pt x="465" y="577"/>
                  <a:pt x="465" y="578"/>
                  <a:pt x="464" y="578"/>
                </a:cubicBezTo>
                <a:cubicBezTo>
                  <a:pt x="464" y="579"/>
                  <a:pt x="464" y="579"/>
                  <a:pt x="464" y="579"/>
                </a:cubicBezTo>
                <a:cubicBezTo>
                  <a:pt x="463" y="579"/>
                  <a:pt x="464" y="580"/>
                  <a:pt x="464" y="581"/>
                </a:cubicBezTo>
                <a:cubicBezTo>
                  <a:pt x="464" y="581"/>
                  <a:pt x="464" y="582"/>
                  <a:pt x="464" y="582"/>
                </a:cubicBezTo>
                <a:cubicBezTo>
                  <a:pt x="464" y="583"/>
                  <a:pt x="464" y="583"/>
                  <a:pt x="463" y="584"/>
                </a:cubicBezTo>
                <a:cubicBezTo>
                  <a:pt x="463" y="584"/>
                  <a:pt x="463" y="585"/>
                  <a:pt x="463" y="585"/>
                </a:cubicBezTo>
                <a:cubicBezTo>
                  <a:pt x="463" y="586"/>
                  <a:pt x="463" y="586"/>
                  <a:pt x="462" y="586"/>
                </a:cubicBezTo>
                <a:cubicBezTo>
                  <a:pt x="462" y="586"/>
                  <a:pt x="461" y="586"/>
                  <a:pt x="461" y="585"/>
                </a:cubicBezTo>
                <a:cubicBezTo>
                  <a:pt x="461" y="585"/>
                  <a:pt x="461" y="585"/>
                  <a:pt x="461" y="585"/>
                </a:cubicBezTo>
                <a:cubicBezTo>
                  <a:pt x="460" y="585"/>
                  <a:pt x="460" y="584"/>
                  <a:pt x="460" y="584"/>
                </a:cubicBezTo>
                <a:cubicBezTo>
                  <a:pt x="460" y="584"/>
                  <a:pt x="460" y="584"/>
                  <a:pt x="460" y="583"/>
                </a:cubicBezTo>
                <a:cubicBezTo>
                  <a:pt x="460" y="583"/>
                  <a:pt x="460" y="582"/>
                  <a:pt x="460" y="582"/>
                </a:cubicBezTo>
                <a:cubicBezTo>
                  <a:pt x="459" y="581"/>
                  <a:pt x="458" y="581"/>
                  <a:pt x="458" y="580"/>
                </a:cubicBezTo>
                <a:cubicBezTo>
                  <a:pt x="458" y="579"/>
                  <a:pt x="459" y="578"/>
                  <a:pt x="459" y="577"/>
                </a:cubicBezTo>
                <a:cubicBezTo>
                  <a:pt x="459" y="577"/>
                  <a:pt x="459" y="577"/>
                  <a:pt x="458" y="577"/>
                </a:cubicBezTo>
                <a:cubicBezTo>
                  <a:pt x="458" y="576"/>
                  <a:pt x="458" y="575"/>
                  <a:pt x="459" y="575"/>
                </a:cubicBezTo>
                <a:cubicBezTo>
                  <a:pt x="458" y="574"/>
                  <a:pt x="458" y="574"/>
                  <a:pt x="458" y="574"/>
                </a:cubicBezTo>
                <a:cubicBezTo>
                  <a:pt x="458" y="574"/>
                  <a:pt x="457" y="574"/>
                  <a:pt x="457" y="574"/>
                </a:cubicBezTo>
                <a:cubicBezTo>
                  <a:pt x="457" y="574"/>
                  <a:pt x="457" y="573"/>
                  <a:pt x="457" y="573"/>
                </a:cubicBezTo>
                <a:cubicBezTo>
                  <a:pt x="457" y="573"/>
                  <a:pt x="457" y="572"/>
                  <a:pt x="457" y="572"/>
                </a:cubicBezTo>
                <a:cubicBezTo>
                  <a:pt x="458" y="572"/>
                  <a:pt x="458" y="571"/>
                  <a:pt x="458" y="571"/>
                </a:cubicBezTo>
                <a:cubicBezTo>
                  <a:pt x="458" y="571"/>
                  <a:pt x="459" y="571"/>
                  <a:pt x="459" y="571"/>
                </a:cubicBezTo>
                <a:cubicBezTo>
                  <a:pt x="459" y="570"/>
                  <a:pt x="459" y="570"/>
                  <a:pt x="459" y="570"/>
                </a:cubicBezTo>
                <a:cubicBezTo>
                  <a:pt x="459" y="570"/>
                  <a:pt x="459" y="569"/>
                  <a:pt x="459" y="569"/>
                </a:cubicBezTo>
                <a:cubicBezTo>
                  <a:pt x="460" y="568"/>
                  <a:pt x="460" y="568"/>
                  <a:pt x="460" y="568"/>
                </a:cubicBezTo>
                <a:cubicBezTo>
                  <a:pt x="459" y="568"/>
                  <a:pt x="458" y="567"/>
                  <a:pt x="458" y="566"/>
                </a:cubicBezTo>
                <a:cubicBezTo>
                  <a:pt x="458" y="566"/>
                  <a:pt x="458" y="565"/>
                  <a:pt x="459" y="565"/>
                </a:cubicBezTo>
                <a:cubicBezTo>
                  <a:pt x="459" y="565"/>
                  <a:pt x="460" y="564"/>
                  <a:pt x="460" y="564"/>
                </a:cubicBezTo>
                <a:cubicBezTo>
                  <a:pt x="460" y="564"/>
                  <a:pt x="460" y="564"/>
                  <a:pt x="460" y="564"/>
                </a:cubicBezTo>
                <a:cubicBezTo>
                  <a:pt x="461" y="564"/>
                  <a:pt x="461" y="563"/>
                  <a:pt x="462" y="563"/>
                </a:cubicBezTo>
                <a:cubicBezTo>
                  <a:pt x="463" y="563"/>
                  <a:pt x="464" y="564"/>
                  <a:pt x="464" y="564"/>
                </a:cubicBezTo>
                <a:cubicBezTo>
                  <a:pt x="464" y="564"/>
                  <a:pt x="464" y="564"/>
                  <a:pt x="464" y="564"/>
                </a:cubicBezTo>
                <a:cubicBezTo>
                  <a:pt x="465" y="563"/>
                  <a:pt x="467" y="563"/>
                  <a:pt x="467" y="565"/>
                </a:cubicBezTo>
                <a:cubicBezTo>
                  <a:pt x="468" y="564"/>
                  <a:pt x="468" y="564"/>
                  <a:pt x="469" y="564"/>
                </a:cubicBezTo>
                <a:cubicBezTo>
                  <a:pt x="469" y="563"/>
                  <a:pt x="469" y="563"/>
                  <a:pt x="469" y="562"/>
                </a:cubicBezTo>
                <a:cubicBezTo>
                  <a:pt x="467" y="562"/>
                  <a:pt x="467" y="561"/>
                  <a:pt x="467" y="560"/>
                </a:cubicBezTo>
                <a:cubicBezTo>
                  <a:pt x="467" y="558"/>
                  <a:pt x="468" y="557"/>
                  <a:pt x="468" y="556"/>
                </a:cubicBezTo>
                <a:cubicBezTo>
                  <a:pt x="469" y="554"/>
                  <a:pt x="469" y="552"/>
                  <a:pt x="469" y="551"/>
                </a:cubicBezTo>
                <a:cubicBezTo>
                  <a:pt x="469" y="550"/>
                  <a:pt x="469" y="549"/>
                  <a:pt x="469" y="548"/>
                </a:cubicBezTo>
                <a:cubicBezTo>
                  <a:pt x="468" y="548"/>
                  <a:pt x="468" y="548"/>
                  <a:pt x="468" y="548"/>
                </a:cubicBezTo>
                <a:cubicBezTo>
                  <a:pt x="467" y="548"/>
                  <a:pt x="466" y="548"/>
                  <a:pt x="466" y="547"/>
                </a:cubicBezTo>
                <a:cubicBezTo>
                  <a:pt x="465" y="546"/>
                  <a:pt x="465" y="546"/>
                  <a:pt x="465" y="546"/>
                </a:cubicBezTo>
                <a:cubicBezTo>
                  <a:pt x="465" y="546"/>
                  <a:pt x="465" y="545"/>
                  <a:pt x="465" y="544"/>
                </a:cubicBezTo>
                <a:cubicBezTo>
                  <a:pt x="465" y="544"/>
                  <a:pt x="465" y="544"/>
                  <a:pt x="464" y="544"/>
                </a:cubicBezTo>
                <a:cubicBezTo>
                  <a:pt x="464" y="544"/>
                  <a:pt x="463" y="544"/>
                  <a:pt x="463" y="544"/>
                </a:cubicBezTo>
                <a:cubicBezTo>
                  <a:pt x="463" y="544"/>
                  <a:pt x="462" y="544"/>
                  <a:pt x="462" y="544"/>
                </a:cubicBezTo>
                <a:cubicBezTo>
                  <a:pt x="462" y="544"/>
                  <a:pt x="462" y="544"/>
                  <a:pt x="462" y="544"/>
                </a:cubicBezTo>
                <a:cubicBezTo>
                  <a:pt x="462" y="544"/>
                  <a:pt x="462" y="545"/>
                  <a:pt x="462" y="545"/>
                </a:cubicBezTo>
                <a:cubicBezTo>
                  <a:pt x="461" y="545"/>
                  <a:pt x="461" y="546"/>
                  <a:pt x="461" y="546"/>
                </a:cubicBezTo>
                <a:cubicBezTo>
                  <a:pt x="462" y="546"/>
                  <a:pt x="463" y="546"/>
                  <a:pt x="463" y="547"/>
                </a:cubicBezTo>
                <a:cubicBezTo>
                  <a:pt x="463" y="547"/>
                  <a:pt x="463" y="547"/>
                  <a:pt x="463" y="547"/>
                </a:cubicBezTo>
                <a:cubicBezTo>
                  <a:pt x="463" y="547"/>
                  <a:pt x="464" y="547"/>
                  <a:pt x="464" y="548"/>
                </a:cubicBezTo>
                <a:cubicBezTo>
                  <a:pt x="464" y="548"/>
                  <a:pt x="464" y="548"/>
                  <a:pt x="464" y="549"/>
                </a:cubicBezTo>
                <a:cubicBezTo>
                  <a:pt x="464" y="549"/>
                  <a:pt x="464" y="549"/>
                  <a:pt x="464" y="550"/>
                </a:cubicBezTo>
                <a:cubicBezTo>
                  <a:pt x="465" y="550"/>
                  <a:pt x="466" y="550"/>
                  <a:pt x="467" y="550"/>
                </a:cubicBezTo>
                <a:cubicBezTo>
                  <a:pt x="468" y="551"/>
                  <a:pt x="468" y="552"/>
                  <a:pt x="468" y="553"/>
                </a:cubicBezTo>
                <a:cubicBezTo>
                  <a:pt x="468" y="554"/>
                  <a:pt x="468" y="555"/>
                  <a:pt x="467" y="555"/>
                </a:cubicBezTo>
                <a:cubicBezTo>
                  <a:pt x="467" y="555"/>
                  <a:pt x="467" y="555"/>
                  <a:pt x="467" y="555"/>
                </a:cubicBezTo>
                <a:cubicBezTo>
                  <a:pt x="467" y="556"/>
                  <a:pt x="466" y="556"/>
                  <a:pt x="466" y="556"/>
                </a:cubicBezTo>
                <a:cubicBezTo>
                  <a:pt x="466" y="557"/>
                  <a:pt x="466" y="557"/>
                  <a:pt x="465" y="557"/>
                </a:cubicBezTo>
                <a:cubicBezTo>
                  <a:pt x="465" y="557"/>
                  <a:pt x="464" y="556"/>
                  <a:pt x="464" y="556"/>
                </a:cubicBezTo>
                <a:cubicBezTo>
                  <a:pt x="464" y="556"/>
                  <a:pt x="464" y="556"/>
                  <a:pt x="463" y="556"/>
                </a:cubicBezTo>
                <a:cubicBezTo>
                  <a:pt x="464" y="557"/>
                  <a:pt x="464" y="557"/>
                  <a:pt x="465" y="557"/>
                </a:cubicBezTo>
                <a:cubicBezTo>
                  <a:pt x="466" y="558"/>
                  <a:pt x="467" y="558"/>
                  <a:pt x="467" y="559"/>
                </a:cubicBezTo>
                <a:cubicBezTo>
                  <a:pt x="467" y="560"/>
                  <a:pt x="467" y="560"/>
                  <a:pt x="467" y="561"/>
                </a:cubicBezTo>
                <a:cubicBezTo>
                  <a:pt x="467" y="561"/>
                  <a:pt x="467" y="561"/>
                  <a:pt x="467" y="561"/>
                </a:cubicBezTo>
                <a:cubicBezTo>
                  <a:pt x="467" y="562"/>
                  <a:pt x="466" y="563"/>
                  <a:pt x="465" y="563"/>
                </a:cubicBezTo>
                <a:cubicBezTo>
                  <a:pt x="465" y="563"/>
                  <a:pt x="465" y="563"/>
                  <a:pt x="465" y="563"/>
                </a:cubicBezTo>
                <a:cubicBezTo>
                  <a:pt x="463" y="563"/>
                  <a:pt x="462" y="562"/>
                  <a:pt x="462" y="560"/>
                </a:cubicBezTo>
                <a:cubicBezTo>
                  <a:pt x="462" y="560"/>
                  <a:pt x="461" y="559"/>
                  <a:pt x="461" y="559"/>
                </a:cubicBezTo>
                <a:cubicBezTo>
                  <a:pt x="461" y="559"/>
                  <a:pt x="461" y="558"/>
                  <a:pt x="461" y="558"/>
                </a:cubicBezTo>
                <a:cubicBezTo>
                  <a:pt x="461" y="558"/>
                  <a:pt x="461" y="558"/>
                  <a:pt x="460" y="558"/>
                </a:cubicBezTo>
                <a:cubicBezTo>
                  <a:pt x="461" y="559"/>
                  <a:pt x="461" y="559"/>
                  <a:pt x="461" y="560"/>
                </a:cubicBezTo>
                <a:cubicBezTo>
                  <a:pt x="461" y="560"/>
                  <a:pt x="461" y="560"/>
                  <a:pt x="461" y="560"/>
                </a:cubicBezTo>
                <a:cubicBezTo>
                  <a:pt x="461" y="561"/>
                  <a:pt x="461" y="562"/>
                  <a:pt x="461" y="563"/>
                </a:cubicBezTo>
                <a:cubicBezTo>
                  <a:pt x="461" y="564"/>
                  <a:pt x="460" y="564"/>
                  <a:pt x="459" y="564"/>
                </a:cubicBezTo>
                <a:cubicBezTo>
                  <a:pt x="459" y="564"/>
                  <a:pt x="458" y="564"/>
                  <a:pt x="458" y="564"/>
                </a:cubicBezTo>
                <a:cubicBezTo>
                  <a:pt x="456" y="564"/>
                  <a:pt x="455" y="562"/>
                  <a:pt x="455" y="560"/>
                </a:cubicBezTo>
                <a:cubicBezTo>
                  <a:pt x="455" y="560"/>
                  <a:pt x="455" y="559"/>
                  <a:pt x="455" y="559"/>
                </a:cubicBezTo>
                <a:cubicBezTo>
                  <a:pt x="455" y="558"/>
                  <a:pt x="455" y="557"/>
                  <a:pt x="454" y="557"/>
                </a:cubicBezTo>
                <a:cubicBezTo>
                  <a:pt x="454" y="556"/>
                  <a:pt x="453" y="555"/>
                  <a:pt x="453" y="554"/>
                </a:cubicBezTo>
                <a:cubicBezTo>
                  <a:pt x="453" y="554"/>
                  <a:pt x="453" y="554"/>
                  <a:pt x="453" y="554"/>
                </a:cubicBezTo>
                <a:cubicBezTo>
                  <a:pt x="453" y="553"/>
                  <a:pt x="453" y="553"/>
                  <a:pt x="454" y="553"/>
                </a:cubicBezTo>
                <a:cubicBezTo>
                  <a:pt x="454" y="552"/>
                  <a:pt x="454" y="552"/>
                  <a:pt x="455" y="552"/>
                </a:cubicBezTo>
                <a:cubicBezTo>
                  <a:pt x="455" y="552"/>
                  <a:pt x="455" y="552"/>
                  <a:pt x="455" y="552"/>
                </a:cubicBezTo>
                <a:cubicBezTo>
                  <a:pt x="455" y="552"/>
                  <a:pt x="455" y="552"/>
                  <a:pt x="455" y="552"/>
                </a:cubicBezTo>
                <a:cubicBezTo>
                  <a:pt x="454" y="552"/>
                  <a:pt x="454" y="551"/>
                  <a:pt x="454" y="551"/>
                </a:cubicBezTo>
                <a:cubicBezTo>
                  <a:pt x="454" y="550"/>
                  <a:pt x="454" y="549"/>
                  <a:pt x="454" y="548"/>
                </a:cubicBezTo>
                <a:cubicBezTo>
                  <a:pt x="454" y="547"/>
                  <a:pt x="456" y="547"/>
                  <a:pt x="456" y="547"/>
                </a:cubicBezTo>
                <a:cubicBezTo>
                  <a:pt x="456" y="547"/>
                  <a:pt x="456" y="547"/>
                  <a:pt x="457" y="547"/>
                </a:cubicBezTo>
                <a:cubicBezTo>
                  <a:pt x="457" y="548"/>
                  <a:pt x="458" y="547"/>
                  <a:pt x="458" y="547"/>
                </a:cubicBezTo>
                <a:cubicBezTo>
                  <a:pt x="458" y="547"/>
                  <a:pt x="458" y="547"/>
                  <a:pt x="458" y="547"/>
                </a:cubicBezTo>
                <a:cubicBezTo>
                  <a:pt x="457" y="546"/>
                  <a:pt x="457" y="546"/>
                  <a:pt x="457" y="546"/>
                </a:cubicBezTo>
                <a:cubicBezTo>
                  <a:pt x="457" y="545"/>
                  <a:pt x="457" y="545"/>
                  <a:pt x="457" y="545"/>
                </a:cubicBezTo>
                <a:cubicBezTo>
                  <a:pt x="457" y="545"/>
                  <a:pt x="457" y="545"/>
                  <a:pt x="457" y="544"/>
                </a:cubicBezTo>
                <a:cubicBezTo>
                  <a:pt x="458" y="544"/>
                  <a:pt x="458" y="544"/>
                  <a:pt x="458" y="544"/>
                </a:cubicBezTo>
                <a:cubicBezTo>
                  <a:pt x="458" y="544"/>
                  <a:pt x="458" y="544"/>
                  <a:pt x="458" y="544"/>
                </a:cubicBezTo>
                <a:cubicBezTo>
                  <a:pt x="459" y="543"/>
                  <a:pt x="459" y="543"/>
                  <a:pt x="459" y="543"/>
                </a:cubicBezTo>
                <a:cubicBezTo>
                  <a:pt x="459" y="543"/>
                  <a:pt x="459" y="543"/>
                  <a:pt x="460" y="543"/>
                </a:cubicBezTo>
                <a:cubicBezTo>
                  <a:pt x="460" y="543"/>
                  <a:pt x="460" y="543"/>
                  <a:pt x="461" y="543"/>
                </a:cubicBezTo>
                <a:cubicBezTo>
                  <a:pt x="461" y="543"/>
                  <a:pt x="461" y="542"/>
                  <a:pt x="461" y="542"/>
                </a:cubicBezTo>
                <a:cubicBezTo>
                  <a:pt x="461" y="542"/>
                  <a:pt x="461" y="542"/>
                  <a:pt x="461" y="542"/>
                </a:cubicBezTo>
                <a:cubicBezTo>
                  <a:pt x="461" y="542"/>
                  <a:pt x="460" y="542"/>
                  <a:pt x="460" y="541"/>
                </a:cubicBezTo>
                <a:cubicBezTo>
                  <a:pt x="460" y="541"/>
                  <a:pt x="460" y="541"/>
                  <a:pt x="460" y="541"/>
                </a:cubicBezTo>
                <a:cubicBezTo>
                  <a:pt x="460" y="540"/>
                  <a:pt x="460" y="539"/>
                  <a:pt x="460" y="538"/>
                </a:cubicBezTo>
                <a:cubicBezTo>
                  <a:pt x="460" y="538"/>
                  <a:pt x="461" y="538"/>
                  <a:pt x="461" y="537"/>
                </a:cubicBezTo>
                <a:cubicBezTo>
                  <a:pt x="461" y="537"/>
                  <a:pt x="461" y="537"/>
                  <a:pt x="461" y="536"/>
                </a:cubicBezTo>
                <a:cubicBezTo>
                  <a:pt x="461" y="536"/>
                  <a:pt x="461" y="536"/>
                  <a:pt x="461" y="536"/>
                </a:cubicBezTo>
                <a:cubicBezTo>
                  <a:pt x="461" y="536"/>
                  <a:pt x="461" y="536"/>
                  <a:pt x="461" y="536"/>
                </a:cubicBezTo>
                <a:cubicBezTo>
                  <a:pt x="460" y="537"/>
                  <a:pt x="459" y="537"/>
                  <a:pt x="459" y="537"/>
                </a:cubicBezTo>
                <a:cubicBezTo>
                  <a:pt x="459" y="537"/>
                  <a:pt x="458" y="537"/>
                  <a:pt x="458" y="537"/>
                </a:cubicBezTo>
                <a:cubicBezTo>
                  <a:pt x="458" y="537"/>
                  <a:pt x="457" y="536"/>
                  <a:pt x="457" y="536"/>
                </a:cubicBezTo>
                <a:cubicBezTo>
                  <a:pt x="457" y="535"/>
                  <a:pt x="457" y="535"/>
                  <a:pt x="457" y="534"/>
                </a:cubicBezTo>
                <a:cubicBezTo>
                  <a:pt x="457" y="534"/>
                  <a:pt x="457" y="533"/>
                  <a:pt x="457" y="533"/>
                </a:cubicBezTo>
                <a:cubicBezTo>
                  <a:pt x="457" y="533"/>
                  <a:pt x="457" y="533"/>
                  <a:pt x="457" y="532"/>
                </a:cubicBezTo>
                <a:cubicBezTo>
                  <a:pt x="457" y="532"/>
                  <a:pt x="457" y="532"/>
                  <a:pt x="457" y="532"/>
                </a:cubicBezTo>
                <a:cubicBezTo>
                  <a:pt x="456" y="532"/>
                  <a:pt x="455" y="532"/>
                  <a:pt x="454" y="531"/>
                </a:cubicBezTo>
                <a:cubicBezTo>
                  <a:pt x="454" y="531"/>
                  <a:pt x="454" y="531"/>
                  <a:pt x="454" y="531"/>
                </a:cubicBezTo>
                <a:cubicBezTo>
                  <a:pt x="454" y="531"/>
                  <a:pt x="454" y="532"/>
                  <a:pt x="454" y="532"/>
                </a:cubicBezTo>
                <a:cubicBezTo>
                  <a:pt x="454" y="532"/>
                  <a:pt x="454" y="533"/>
                  <a:pt x="454" y="533"/>
                </a:cubicBezTo>
                <a:cubicBezTo>
                  <a:pt x="454" y="533"/>
                  <a:pt x="454" y="533"/>
                  <a:pt x="454" y="533"/>
                </a:cubicBezTo>
                <a:cubicBezTo>
                  <a:pt x="454" y="533"/>
                  <a:pt x="454" y="534"/>
                  <a:pt x="455" y="534"/>
                </a:cubicBezTo>
                <a:cubicBezTo>
                  <a:pt x="455" y="534"/>
                  <a:pt x="456" y="534"/>
                  <a:pt x="456" y="535"/>
                </a:cubicBezTo>
                <a:cubicBezTo>
                  <a:pt x="456" y="535"/>
                  <a:pt x="456" y="535"/>
                  <a:pt x="456" y="535"/>
                </a:cubicBezTo>
                <a:cubicBezTo>
                  <a:pt x="456" y="536"/>
                  <a:pt x="456" y="537"/>
                  <a:pt x="456" y="538"/>
                </a:cubicBezTo>
                <a:cubicBezTo>
                  <a:pt x="456" y="538"/>
                  <a:pt x="456" y="538"/>
                  <a:pt x="455" y="539"/>
                </a:cubicBezTo>
                <a:cubicBezTo>
                  <a:pt x="455" y="539"/>
                  <a:pt x="455" y="539"/>
                  <a:pt x="455" y="539"/>
                </a:cubicBezTo>
                <a:cubicBezTo>
                  <a:pt x="456" y="539"/>
                  <a:pt x="456" y="539"/>
                  <a:pt x="456" y="539"/>
                </a:cubicBezTo>
                <a:cubicBezTo>
                  <a:pt x="457" y="539"/>
                  <a:pt x="458" y="539"/>
                  <a:pt x="458" y="539"/>
                </a:cubicBezTo>
                <a:cubicBezTo>
                  <a:pt x="459" y="540"/>
                  <a:pt x="459" y="541"/>
                  <a:pt x="459" y="541"/>
                </a:cubicBezTo>
                <a:cubicBezTo>
                  <a:pt x="459" y="541"/>
                  <a:pt x="459" y="541"/>
                  <a:pt x="459" y="541"/>
                </a:cubicBezTo>
                <a:cubicBezTo>
                  <a:pt x="459" y="542"/>
                  <a:pt x="459" y="542"/>
                  <a:pt x="459" y="543"/>
                </a:cubicBezTo>
                <a:cubicBezTo>
                  <a:pt x="458" y="543"/>
                  <a:pt x="457" y="544"/>
                  <a:pt x="456" y="543"/>
                </a:cubicBezTo>
                <a:cubicBezTo>
                  <a:pt x="456" y="543"/>
                  <a:pt x="456" y="543"/>
                  <a:pt x="456" y="543"/>
                </a:cubicBezTo>
                <a:cubicBezTo>
                  <a:pt x="456" y="543"/>
                  <a:pt x="456" y="544"/>
                  <a:pt x="456" y="544"/>
                </a:cubicBezTo>
                <a:cubicBezTo>
                  <a:pt x="456" y="544"/>
                  <a:pt x="456" y="545"/>
                  <a:pt x="455" y="545"/>
                </a:cubicBezTo>
                <a:cubicBezTo>
                  <a:pt x="455" y="545"/>
                  <a:pt x="455" y="545"/>
                  <a:pt x="454" y="545"/>
                </a:cubicBezTo>
                <a:cubicBezTo>
                  <a:pt x="454" y="545"/>
                  <a:pt x="454" y="545"/>
                  <a:pt x="454" y="545"/>
                </a:cubicBezTo>
                <a:cubicBezTo>
                  <a:pt x="453" y="545"/>
                  <a:pt x="453" y="545"/>
                  <a:pt x="453" y="544"/>
                </a:cubicBezTo>
                <a:cubicBezTo>
                  <a:pt x="453" y="544"/>
                  <a:pt x="453" y="544"/>
                  <a:pt x="453" y="544"/>
                </a:cubicBezTo>
                <a:cubicBezTo>
                  <a:pt x="453" y="544"/>
                  <a:pt x="453" y="544"/>
                  <a:pt x="453" y="544"/>
                </a:cubicBezTo>
                <a:cubicBezTo>
                  <a:pt x="453" y="544"/>
                  <a:pt x="453" y="544"/>
                  <a:pt x="453" y="544"/>
                </a:cubicBezTo>
                <a:cubicBezTo>
                  <a:pt x="453" y="544"/>
                  <a:pt x="453" y="544"/>
                  <a:pt x="453" y="544"/>
                </a:cubicBezTo>
                <a:cubicBezTo>
                  <a:pt x="452" y="544"/>
                  <a:pt x="451" y="543"/>
                  <a:pt x="451" y="543"/>
                </a:cubicBezTo>
                <a:cubicBezTo>
                  <a:pt x="451" y="543"/>
                  <a:pt x="450" y="542"/>
                  <a:pt x="450" y="542"/>
                </a:cubicBezTo>
                <a:cubicBezTo>
                  <a:pt x="450" y="542"/>
                  <a:pt x="450" y="541"/>
                  <a:pt x="449" y="541"/>
                </a:cubicBezTo>
                <a:cubicBezTo>
                  <a:pt x="449" y="541"/>
                  <a:pt x="448" y="541"/>
                  <a:pt x="448" y="540"/>
                </a:cubicBezTo>
                <a:cubicBezTo>
                  <a:pt x="448" y="540"/>
                  <a:pt x="448" y="539"/>
                  <a:pt x="447" y="539"/>
                </a:cubicBezTo>
                <a:cubicBezTo>
                  <a:pt x="447" y="539"/>
                  <a:pt x="447" y="538"/>
                  <a:pt x="447" y="538"/>
                </a:cubicBezTo>
                <a:cubicBezTo>
                  <a:pt x="447" y="538"/>
                  <a:pt x="446" y="537"/>
                  <a:pt x="446" y="537"/>
                </a:cubicBezTo>
                <a:cubicBezTo>
                  <a:pt x="446" y="536"/>
                  <a:pt x="446" y="536"/>
                  <a:pt x="446" y="536"/>
                </a:cubicBezTo>
                <a:cubicBezTo>
                  <a:pt x="446" y="536"/>
                  <a:pt x="446" y="536"/>
                  <a:pt x="446" y="535"/>
                </a:cubicBezTo>
                <a:cubicBezTo>
                  <a:pt x="444" y="535"/>
                  <a:pt x="444" y="534"/>
                  <a:pt x="443" y="533"/>
                </a:cubicBezTo>
                <a:cubicBezTo>
                  <a:pt x="443" y="532"/>
                  <a:pt x="443" y="532"/>
                  <a:pt x="443" y="532"/>
                </a:cubicBezTo>
                <a:cubicBezTo>
                  <a:pt x="443" y="532"/>
                  <a:pt x="443" y="531"/>
                  <a:pt x="443" y="530"/>
                </a:cubicBezTo>
                <a:cubicBezTo>
                  <a:pt x="443" y="530"/>
                  <a:pt x="443" y="530"/>
                  <a:pt x="443" y="530"/>
                </a:cubicBezTo>
                <a:cubicBezTo>
                  <a:pt x="443" y="530"/>
                  <a:pt x="443" y="530"/>
                  <a:pt x="443" y="530"/>
                </a:cubicBezTo>
                <a:cubicBezTo>
                  <a:pt x="443" y="530"/>
                  <a:pt x="443" y="530"/>
                  <a:pt x="443" y="529"/>
                </a:cubicBezTo>
                <a:cubicBezTo>
                  <a:pt x="443" y="529"/>
                  <a:pt x="443" y="529"/>
                  <a:pt x="443" y="529"/>
                </a:cubicBezTo>
                <a:cubicBezTo>
                  <a:pt x="442" y="529"/>
                  <a:pt x="441" y="528"/>
                  <a:pt x="441" y="526"/>
                </a:cubicBezTo>
                <a:cubicBezTo>
                  <a:pt x="442" y="525"/>
                  <a:pt x="443" y="525"/>
                  <a:pt x="443" y="525"/>
                </a:cubicBezTo>
                <a:cubicBezTo>
                  <a:pt x="444" y="525"/>
                  <a:pt x="444" y="524"/>
                  <a:pt x="444" y="524"/>
                </a:cubicBezTo>
                <a:cubicBezTo>
                  <a:pt x="444" y="524"/>
                  <a:pt x="444" y="524"/>
                  <a:pt x="444" y="524"/>
                </a:cubicBezTo>
                <a:cubicBezTo>
                  <a:pt x="444" y="524"/>
                  <a:pt x="444" y="523"/>
                  <a:pt x="444" y="523"/>
                </a:cubicBezTo>
                <a:cubicBezTo>
                  <a:pt x="444" y="522"/>
                  <a:pt x="444" y="522"/>
                  <a:pt x="444" y="522"/>
                </a:cubicBezTo>
                <a:cubicBezTo>
                  <a:pt x="444" y="521"/>
                  <a:pt x="444" y="521"/>
                  <a:pt x="444" y="520"/>
                </a:cubicBezTo>
                <a:cubicBezTo>
                  <a:pt x="444" y="520"/>
                  <a:pt x="444" y="520"/>
                  <a:pt x="444" y="519"/>
                </a:cubicBezTo>
                <a:cubicBezTo>
                  <a:pt x="444" y="520"/>
                  <a:pt x="444" y="521"/>
                  <a:pt x="444" y="522"/>
                </a:cubicBezTo>
                <a:cubicBezTo>
                  <a:pt x="444" y="523"/>
                  <a:pt x="444" y="523"/>
                  <a:pt x="443" y="523"/>
                </a:cubicBezTo>
                <a:cubicBezTo>
                  <a:pt x="443" y="524"/>
                  <a:pt x="443" y="524"/>
                  <a:pt x="443" y="524"/>
                </a:cubicBezTo>
                <a:cubicBezTo>
                  <a:pt x="443" y="525"/>
                  <a:pt x="442" y="525"/>
                  <a:pt x="441" y="525"/>
                </a:cubicBezTo>
                <a:cubicBezTo>
                  <a:pt x="441" y="525"/>
                  <a:pt x="441" y="525"/>
                  <a:pt x="441" y="525"/>
                </a:cubicBezTo>
                <a:cubicBezTo>
                  <a:pt x="440" y="525"/>
                  <a:pt x="440" y="525"/>
                  <a:pt x="439" y="525"/>
                </a:cubicBezTo>
                <a:cubicBezTo>
                  <a:pt x="439" y="525"/>
                  <a:pt x="439" y="525"/>
                  <a:pt x="439" y="525"/>
                </a:cubicBezTo>
                <a:cubicBezTo>
                  <a:pt x="438" y="524"/>
                  <a:pt x="438" y="524"/>
                  <a:pt x="437" y="524"/>
                </a:cubicBezTo>
                <a:cubicBezTo>
                  <a:pt x="437" y="524"/>
                  <a:pt x="436" y="523"/>
                  <a:pt x="436" y="522"/>
                </a:cubicBezTo>
                <a:cubicBezTo>
                  <a:pt x="436" y="522"/>
                  <a:pt x="436" y="521"/>
                  <a:pt x="436" y="521"/>
                </a:cubicBezTo>
                <a:cubicBezTo>
                  <a:pt x="436" y="520"/>
                  <a:pt x="436" y="520"/>
                  <a:pt x="436" y="520"/>
                </a:cubicBezTo>
                <a:cubicBezTo>
                  <a:pt x="436" y="520"/>
                  <a:pt x="437" y="520"/>
                  <a:pt x="437" y="520"/>
                </a:cubicBezTo>
                <a:cubicBezTo>
                  <a:pt x="436" y="520"/>
                  <a:pt x="436" y="520"/>
                  <a:pt x="435" y="520"/>
                </a:cubicBezTo>
                <a:cubicBezTo>
                  <a:pt x="435" y="520"/>
                  <a:pt x="435" y="520"/>
                  <a:pt x="435" y="520"/>
                </a:cubicBezTo>
                <a:cubicBezTo>
                  <a:pt x="435" y="520"/>
                  <a:pt x="435" y="520"/>
                  <a:pt x="435" y="520"/>
                </a:cubicBezTo>
                <a:cubicBezTo>
                  <a:pt x="433" y="520"/>
                  <a:pt x="433" y="519"/>
                  <a:pt x="433" y="518"/>
                </a:cubicBezTo>
                <a:cubicBezTo>
                  <a:pt x="432" y="517"/>
                  <a:pt x="432" y="517"/>
                  <a:pt x="431" y="517"/>
                </a:cubicBezTo>
                <a:cubicBezTo>
                  <a:pt x="431" y="517"/>
                  <a:pt x="431" y="517"/>
                  <a:pt x="431" y="517"/>
                </a:cubicBezTo>
                <a:cubicBezTo>
                  <a:pt x="430" y="516"/>
                  <a:pt x="430" y="516"/>
                  <a:pt x="430" y="515"/>
                </a:cubicBezTo>
                <a:cubicBezTo>
                  <a:pt x="430" y="515"/>
                  <a:pt x="430" y="514"/>
                  <a:pt x="430" y="514"/>
                </a:cubicBezTo>
                <a:cubicBezTo>
                  <a:pt x="430" y="514"/>
                  <a:pt x="431" y="513"/>
                  <a:pt x="431" y="514"/>
                </a:cubicBezTo>
                <a:cubicBezTo>
                  <a:pt x="432" y="514"/>
                  <a:pt x="432" y="514"/>
                  <a:pt x="432" y="514"/>
                </a:cubicBezTo>
                <a:cubicBezTo>
                  <a:pt x="433" y="514"/>
                  <a:pt x="434" y="514"/>
                  <a:pt x="434" y="514"/>
                </a:cubicBezTo>
                <a:cubicBezTo>
                  <a:pt x="434" y="513"/>
                  <a:pt x="434" y="513"/>
                  <a:pt x="434" y="513"/>
                </a:cubicBezTo>
                <a:cubicBezTo>
                  <a:pt x="434" y="512"/>
                  <a:pt x="434" y="512"/>
                  <a:pt x="434" y="512"/>
                </a:cubicBezTo>
                <a:cubicBezTo>
                  <a:pt x="434" y="511"/>
                  <a:pt x="434" y="510"/>
                  <a:pt x="434" y="510"/>
                </a:cubicBezTo>
                <a:cubicBezTo>
                  <a:pt x="434" y="510"/>
                  <a:pt x="434" y="509"/>
                  <a:pt x="434" y="509"/>
                </a:cubicBezTo>
                <a:cubicBezTo>
                  <a:pt x="434" y="509"/>
                  <a:pt x="434" y="508"/>
                  <a:pt x="435" y="508"/>
                </a:cubicBezTo>
                <a:cubicBezTo>
                  <a:pt x="434" y="508"/>
                  <a:pt x="434" y="509"/>
                  <a:pt x="434" y="509"/>
                </a:cubicBezTo>
                <a:cubicBezTo>
                  <a:pt x="434" y="509"/>
                  <a:pt x="433" y="510"/>
                  <a:pt x="432" y="510"/>
                </a:cubicBezTo>
                <a:cubicBezTo>
                  <a:pt x="432" y="510"/>
                  <a:pt x="431" y="510"/>
                  <a:pt x="431" y="510"/>
                </a:cubicBezTo>
                <a:cubicBezTo>
                  <a:pt x="431" y="510"/>
                  <a:pt x="430" y="511"/>
                  <a:pt x="429" y="511"/>
                </a:cubicBezTo>
                <a:cubicBezTo>
                  <a:pt x="429" y="511"/>
                  <a:pt x="428" y="511"/>
                  <a:pt x="427" y="511"/>
                </a:cubicBezTo>
                <a:cubicBezTo>
                  <a:pt x="426" y="511"/>
                  <a:pt x="426" y="511"/>
                  <a:pt x="426" y="511"/>
                </a:cubicBezTo>
                <a:cubicBezTo>
                  <a:pt x="425" y="511"/>
                  <a:pt x="424" y="511"/>
                  <a:pt x="423" y="510"/>
                </a:cubicBezTo>
                <a:cubicBezTo>
                  <a:pt x="423" y="510"/>
                  <a:pt x="422" y="509"/>
                  <a:pt x="422" y="509"/>
                </a:cubicBezTo>
                <a:cubicBezTo>
                  <a:pt x="422" y="508"/>
                  <a:pt x="421" y="508"/>
                  <a:pt x="421" y="508"/>
                </a:cubicBezTo>
                <a:cubicBezTo>
                  <a:pt x="421" y="508"/>
                  <a:pt x="421" y="508"/>
                  <a:pt x="421" y="508"/>
                </a:cubicBezTo>
                <a:cubicBezTo>
                  <a:pt x="420" y="508"/>
                  <a:pt x="420" y="508"/>
                  <a:pt x="420" y="508"/>
                </a:cubicBezTo>
                <a:cubicBezTo>
                  <a:pt x="419" y="508"/>
                  <a:pt x="419" y="508"/>
                  <a:pt x="419" y="508"/>
                </a:cubicBezTo>
                <a:cubicBezTo>
                  <a:pt x="419" y="508"/>
                  <a:pt x="419" y="508"/>
                  <a:pt x="418" y="508"/>
                </a:cubicBezTo>
                <a:cubicBezTo>
                  <a:pt x="418" y="508"/>
                  <a:pt x="417" y="508"/>
                  <a:pt x="417" y="507"/>
                </a:cubicBezTo>
                <a:cubicBezTo>
                  <a:pt x="417" y="507"/>
                  <a:pt x="416" y="506"/>
                  <a:pt x="417" y="506"/>
                </a:cubicBezTo>
                <a:cubicBezTo>
                  <a:pt x="417" y="505"/>
                  <a:pt x="417" y="505"/>
                  <a:pt x="418" y="504"/>
                </a:cubicBezTo>
                <a:cubicBezTo>
                  <a:pt x="418" y="504"/>
                  <a:pt x="419" y="504"/>
                  <a:pt x="419" y="504"/>
                </a:cubicBezTo>
                <a:cubicBezTo>
                  <a:pt x="419" y="504"/>
                  <a:pt x="419" y="504"/>
                  <a:pt x="419" y="504"/>
                </a:cubicBezTo>
                <a:cubicBezTo>
                  <a:pt x="419" y="504"/>
                  <a:pt x="419" y="504"/>
                  <a:pt x="419" y="504"/>
                </a:cubicBezTo>
                <a:cubicBezTo>
                  <a:pt x="419" y="504"/>
                  <a:pt x="419" y="504"/>
                  <a:pt x="419" y="504"/>
                </a:cubicBezTo>
                <a:cubicBezTo>
                  <a:pt x="420" y="503"/>
                  <a:pt x="420" y="503"/>
                  <a:pt x="420" y="502"/>
                </a:cubicBezTo>
                <a:cubicBezTo>
                  <a:pt x="420" y="502"/>
                  <a:pt x="420" y="502"/>
                  <a:pt x="420" y="502"/>
                </a:cubicBezTo>
                <a:cubicBezTo>
                  <a:pt x="420" y="502"/>
                  <a:pt x="420" y="503"/>
                  <a:pt x="419" y="503"/>
                </a:cubicBezTo>
                <a:cubicBezTo>
                  <a:pt x="419" y="503"/>
                  <a:pt x="418" y="503"/>
                  <a:pt x="418" y="504"/>
                </a:cubicBezTo>
                <a:cubicBezTo>
                  <a:pt x="417" y="504"/>
                  <a:pt x="417" y="505"/>
                  <a:pt x="416" y="505"/>
                </a:cubicBezTo>
                <a:cubicBezTo>
                  <a:pt x="415" y="504"/>
                  <a:pt x="415" y="504"/>
                  <a:pt x="414" y="504"/>
                </a:cubicBezTo>
                <a:cubicBezTo>
                  <a:pt x="414" y="503"/>
                  <a:pt x="413" y="503"/>
                  <a:pt x="413" y="502"/>
                </a:cubicBezTo>
                <a:cubicBezTo>
                  <a:pt x="413" y="502"/>
                  <a:pt x="412" y="501"/>
                  <a:pt x="411" y="501"/>
                </a:cubicBezTo>
                <a:cubicBezTo>
                  <a:pt x="410" y="501"/>
                  <a:pt x="410" y="500"/>
                  <a:pt x="409" y="499"/>
                </a:cubicBezTo>
                <a:cubicBezTo>
                  <a:pt x="409" y="499"/>
                  <a:pt x="409" y="499"/>
                  <a:pt x="408" y="499"/>
                </a:cubicBezTo>
                <a:cubicBezTo>
                  <a:pt x="407" y="499"/>
                  <a:pt x="407" y="499"/>
                  <a:pt x="407" y="499"/>
                </a:cubicBezTo>
                <a:cubicBezTo>
                  <a:pt x="407" y="499"/>
                  <a:pt x="406" y="499"/>
                  <a:pt x="405" y="499"/>
                </a:cubicBezTo>
                <a:cubicBezTo>
                  <a:pt x="404" y="499"/>
                  <a:pt x="403" y="499"/>
                  <a:pt x="403" y="499"/>
                </a:cubicBezTo>
                <a:cubicBezTo>
                  <a:pt x="401" y="499"/>
                  <a:pt x="400" y="499"/>
                  <a:pt x="400" y="499"/>
                </a:cubicBezTo>
                <a:cubicBezTo>
                  <a:pt x="399" y="499"/>
                  <a:pt x="399" y="499"/>
                  <a:pt x="398" y="499"/>
                </a:cubicBezTo>
                <a:cubicBezTo>
                  <a:pt x="398" y="499"/>
                  <a:pt x="398" y="499"/>
                  <a:pt x="398" y="499"/>
                </a:cubicBezTo>
                <a:cubicBezTo>
                  <a:pt x="398" y="499"/>
                  <a:pt x="397" y="499"/>
                  <a:pt x="397" y="499"/>
                </a:cubicBezTo>
                <a:cubicBezTo>
                  <a:pt x="396" y="500"/>
                  <a:pt x="394" y="500"/>
                  <a:pt x="393" y="499"/>
                </a:cubicBezTo>
                <a:cubicBezTo>
                  <a:pt x="393" y="499"/>
                  <a:pt x="393" y="499"/>
                  <a:pt x="393" y="499"/>
                </a:cubicBezTo>
                <a:cubicBezTo>
                  <a:pt x="393" y="500"/>
                  <a:pt x="392" y="500"/>
                  <a:pt x="392" y="500"/>
                </a:cubicBezTo>
                <a:cubicBezTo>
                  <a:pt x="391" y="501"/>
                  <a:pt x="391" y="501"/>
                  <a:pt x="391" y="502"/>
                </a:cubicBezTo>
                <a:cubicBezTo>
                  <a:pt x="390" y="502"/>
                  <a:pt x="389" y="502"/>
                  <a:pt x="389" y="502"/>
                </a:cubicBezTo>
                <a:cubicBezTo>
                  <a:pt x="388" y="502"/>
                  <a:pt x="388" y="502"/>
                  <a:pt x="388" y="501"/>
                </a:cubicBezTo>
                <a:cubicBezTo>
                  <a:pt x="387" y="501"/>
                  <a:pt x="387" y="501"/>
                  <a:pt x="387" y="500"/>
                </a:cubicBezTo>
                <a:cubicBezTo>
                  <a:pt x="387" y="500"/>
                  <a:pt x="387" y="500"/>
                  <a:pt x="388" y="500"/>
                </a:cubicBezTo>
                <a:cubicBezTo>
                  <a:pt x="388" y="499"/>
                  <a:pt x="388" y="499"/>
                  <a:pt x="388" y="499"/>
                </a:cubicBezTo>
                <a:cubicBezTo>
                  <a:pt x="388" y="499"/>
                  <a:pt x="389" y="499"/>
                  <a:pt x="389" y="499"/>
                </a:cubicBezTo>
                <a:cubicBezTo>
                  <a:pt x="389" y="498"/>
                  <a:pt x="389" y="498"/>
                  <a:pt x="389" y="498"/>
                </a:cubicBezTo>
                <a:cubicBezTo>
                  <a:pt x="389" y="498"/>
                  <a:pt x="389" y="498"/>
                  <a:pt x="389" y="498"/>
                </a:cubicBezTo>
                <a:cubicBezTo>
                  <a:pt x="390" y="498"/>
                  <a:pt x="390" y="497"/>
                  <a:pt x="391" y="497"/>
                </a:cubicBezTo>
                <a:cubicBezTo>
                  <a:pt x="391" y="497"/>
                  <a:pt x="391" y="497"/>
                  <a:pt x="391" y="497"/>
                </a:cubicBezTo>
                <a:cubicBezTo>
                  <a:pt x="392" y="497"/>
                  <a:pt x="392" y="497"/>
                  <a:pt x="392" y="498"/>
                </a:cubicBezTo>
                <a:cubicBezTo>
                  <a:pt x="392" y="497"/>
                  <a:pt x="393" y="497"/>
                  <a:pt x="393" y="497"/>
                </a:cubicBezTo>
                <a:cubicBezTo>
                  <a:pt x="393" y="497"/>
                  <a:pt x="393" y="497"/>
                  <a:pt x="393" y="497"/>
                </a:cubicBezTo>
                <a:cubicBezTo>
                  <a:pt x="394" y="497"/>
                  <a:pt x="394" y="497"/>
                  <a:pt x="394" y="497"/>
                </a:cubicBezTo>
                <a:cubicBezTo>
                  <a:pt x="394" y="497"/>
                  <a:pt x="394" y="497"/>
                  <a:pt x="394" y="497"/>
                </a:cubicBezTo>
                <a:cubicBezTo>
                  <a:pt x="393" y="496"/>
                  <a:pt x="393" y="496"/>
                  <a:pt x="393" y="495"/>
                </a:cubicBezTo>
                <a:cubicBezTo>
                  <a:pt x="393" y="495"/>
                  <a:pt x="393" y="494"/>
                  <a:pt x="393" y="494"/>
                </a:cubicBezTo>
                <a:cubicBezTo>
                  <a:pt x="393" y="494"/>
                  <a:pt x="393" y="494"/>
                  <a:pt x="393" y="493"/>
                </a:cubicBezTo>
                <a:cubicBezTo>
                  <a:pt x="393" y="493"/>
                  <a:pt x="393" y="493"/>
                  <a:pt x="393" y="493"/>
                </a:cubicBezTo>
                <a:cubicBezTo>
                  <a:pt x="392" y="493"/>
                  <a:pt x="391" y="492"/>
                  <a:pt x="390" y="491"/>
                </a:cubicBezTo>
                <a:cubicBezTo>
                  <a:pt x="389" y="491"/>
                  <a:pt x="390" y="490"/>
                  <a:pt x="390" y="490"/>
                </a:cubicBezTo>
                <a:cubicBezTo>
                  <a:pt x="390" y="489"/>
                  <a:pt x="390" y="489"/>
                  <a:pt x="390" y="488"/>
                </a:cubicBezTo>
                <a:cubicBezTo>
                  <a:pt x="389" y="488"/>
                  <a:pt x="389" y="488"/>
                  <a:pt x="389" y="488"/>
                </a:cubicBezTo>
                <a:cubicBezTo>
                  <a:pt x="389" y="488"/>
                  <a:pt x="389" y="487"/>
                  <a:pt x="389" y="487"/>
                </a:cubicBezTo>
                <a:cubicBezTo>
                  <a:pt x="389" y="488"/>
                  <a:pt x="389" y="488"/>
                  <a:pt x="389" y="488"/>
                </a:cubicBezTo>
                <a:cubicBezTo>
                  <a:pt x="388" y="488"/>
                  <a:pt x="388" y="488"/>
                  <a:pt x="388" y="488"/>
                </a:cubicBezTo>
                <a:cubicBezTo>
                  <a:pt x="387" y="488"/>
                  <a:pt x="387" y="488"/>
                  <a:pt x="387" y="488"/>
                </a:cubicBezTo>
                <a:cubicBezTo>
                  <a:pt x="385" y="488"/>
                  <a:pt x="384" y="488"/>
                  <a:pt x="383" y="487"/>
                </a:cubicBezTo>
                <a:cubicBezTo>
                  <a:pt x="382" y="487"/>
                  <a:pt x="381" y="488"/>
                  <a:pt x="379" y="488"/>
                </a:cubicBezTo>
                <a:cubicBezTo>
                  <a:pt x="379" y="488"/>
                  <a:pt x="379" y="488"/>
                  <a:pt x="379" y="488"/>
                </a:cubicBezTo>
                <a:cubicBezTo>
                  <a:pt x="378" y="487"/>
                  <a:pt x="378" y="487"/>
                  <a:pt x="377" y="487"/>
                </a:cubicBezTo>
                <a:cubicBezTo>
                  <a:pt x="377" y="486"/>
                  <a:pt x="377" y="486"/>
                  <a:pt x="378" y="485"/>
                </a:cubicBezTo>
                <a:cubicBezTo>
                  <a:pt x="378" y="484"/>
                  <a:pt x="379" y="484"/>
                  <a:pt x="380" y="484"/>
                </a:cubicBezTo>
                <a:cubicBezTo>
                  <a:pt x="380" y="484"/>
                  <a:pt x="380" y="484"/>
                  <a:pt x="380" y="484"/>
                </a:cubicBezTo>
                <a:cubicBezTo>
                  <a:pt x="380" y="484"/>
                  <a:pt x="381" y="484"/>
                  <a:pt x="381" y="483"/>
                </a:cubicBezTo>
                <a:cubicBezTo>
                  <a:pt x="381" y="483"/>
                  <a:pt x="381" y="483"/>
                  <a:pt x="381" y="483"/>
                </a:cubicBezTo>
                <a:cubicBezTo>
                  <a:pt x="380" y="483"/>
                  <a:pt x="380" y="483"/>
                  <a:pt x="380" y="483"/>
                </a:cubicBezTo>
                <a:cubicBezTo>
                  <a:pt x="380" y="483"/>
                  <a:pt x="380" y="483"/>
                  <a:pt x="380" y="483"/>
                </a:cubicBezTo>
                <a:cubicBezTo>
                  <a:pt x="380" y="483"/>
                  <a:pt x="380" y="483"/>
                  <a:pt x="380" y="483"/>
                </a:cubicBezTo>
                <a:cubicBezTo>
                  <a:pt x="379" y="483"/>
                  <a:pt x="377" y="483"/>
                  <a:pt x="377" y="482"/>
                </a:cubicBezTo>
                <a:cubicBezTo>
                  <a:pt x="377" y="481"/>
                  <a:pt x="377" y="481"/>
                  <a:pt x="377" y="481"/>
                </a:cubicBezTo>
                <a:cubicBezTo>
                  <a:pt x="377" y="481"/>
                  <a:pt x="377" y="481"/>
                  <a:pt x="377" y="481"/>
                </a:cubicBezTo>
                <a:cubicBezTo>
                  <a:pt x="376" y="481"/>
                  <a:pt x="375" y="481"/>
                  <a:pt x="374" y="480"/>
                </a:cubicBezTo>
                <a:cubicBezTo>
                  <a:pt x="374" y="480"/>
                  <a:pt x="374" y="480"/>
                  <a:pt x="374" y="479"/>
                </a:cubicBezTo>
                <a:cubicBezTo>
                  <a:pt x="374" y="478"/>
                  <a:pt x="376" y="476"/>
                  <a:pt x="377" y="476"/>
                </a:cubicBezTo>
                <a:cubicBezTo>
                  <a:pt x="377" y="476"/>
                  <a:pt x="377" y="476"/>
                  <a:pt x="377" y="476"/>
                </a:cubicBezTo>
                <a:cubicBezTo>
                  <a:pt x="376" y="476"/>
                  <a:pt x="376" y="476"/>
                  <a:pt x="376" y="476"/>
                </a:cubicBezTo>
                <a:cubicBezTo>
                  <a:pt x="375" y="475"/>
                  <a:pt x="375" y="475"/>
                  <a:pt x="375" y="474"/>
                </a:cubicBezTo>
                <a:cubicBezTo>
                  <a:pt x="375" y="474"/>
                  <a:pt x="375" y="474"/>
                  <a:pt x="375" y="474"/>
                </a:cubicBezTo>
                <a:cubicBezTo>
                  <a:pt x="374" y="474"/>
                  <a:pt x="374" y="474"/>
                  <a:pt x="374" y="474"/>
                </a:cubicBezTo>
                <a:cubicBezTo>
                  <a:pt x="373" y="474"/>
                  <a:pt x="373" y="473"/>
                  <a:pt x="372" y="474"/>
                </a:cubicBezTo>
                <a:cubicBezTo>
                  <a:pt x="373" y="474"/>
                  <a:pt x="374" y="475"/>
                  <a:pt x="374" y="475"/>
                </a:cubicBezTo>
                <a:cubicBezTo>
                  <a:pt x="373" y="476"/>
                  <a:pt x="373" y="476"/>
                  <a:pt x="373" y="476"/>
                </a:cubicBezTo>
                <a:cubicBezTo>
                  <a:pt x="374" y="476"/>
                  <a:pt x="374" y="476"/>
                  <a:pt x="374" y="476"/>
                </a:cubicBezTo>
                <a:cubicBezTo>
                  <a:pt x="374" y="476"/>
                  <a:pt x="374" y="476"/>
                  <a:pt x="373" y="477"/>
                </a:cubicBezTo>
                <a:cubicBezTo>
                  <a:pt x="373" y="477"/>
                  <a:pt x="371" y="477"/>
                  <a:pt x="371" y="476"/>
                </a:cubicBezTo>
                <a:cubicBezTo>
                  <a:pt x="371" y="476"/>
                  <a:pt x="371" y="476"/>
                  <a:pt x="370" y="476"/>
                </a:cubicBezTo>
                <a:cubicBezTo>
                  <a:pt x="370" y="476"/>
                  <a:pt x="369" y="476"/>
                  <a:pt x="369" y="476"/>
                </a:cubicBezTo>
                <a:cubicBezTo>
                  <a:pt x="368" y="476"/>
                  <a:pt x="368" y="475"/>
                  <a:pt x="368" y="475"/>
                </a:cubicBezTo>
                <a:cubicBezTo>
                  <a:pt x="368" y="475"/>
                  <a:pt x="368" y="475"/>
                  <a:pt x="368" y="475"/>
                </a:cubicBezTo>
                <a:cubicBezTo>
                  <a:pt x="368" y="476"/>
                  <a:pt x="367" y="477"/>
                  <a:pt x="366" y="477"/>
                </a:cubicBezTo>
                <a:cubicBezTo>
                  <a:pt x="366" y="477"/>
                  <a:pt x="366" y="477"/>
                  <a:pt x="366" y="477"/>
                </a:cubicBezTo>
                <a:cubicBezTo>
                  <a:pt x="365" y="477"/>
                  <a:pt x="365" y="477"/>
                  <a:pt x="365" y="477"/>
                </a:cubicBezTo>
                <a:cubicBezTo>
                  <a:pt x="365" y="477"/>
                  <a:pt x="365" y="477"/>
                  <a:pt x="364" y="477"/>
                </a:cubicBezTo>
                <a:cubicBezTo>
                  <a:pt x="364" y="478"/>
                  <a:pt x="362" y="478"/>
                  <a:pt x="362" y="477"/>
                </a:cubicBezTo>
                <a:cubicBezTo>
                  <a:pt x="362" y="477"/>
                  <a:pt x="362" y="477"/>
                  <a:pt x="362" y="476"/>
                </a:cubicBezTo>
                <a:cubicBezTo>
                  <a:pt x="361" y="476"/>
                  <a:pt x="361" y="476"/>
                  <a:pt x="361" y="475"/>
                </a:cubicBezTo>
                <a:cubicBezTo>
                  <a:pt x="360" y="474"/>
                  <a:pt x="361" y="473"/>
                  <a:pt x="361" y="473"/>
                </a:cubicBezTo>
                <a:cubicBezTo>
                  <a:pt x="362" y="472"/>
                  <a:pt x="363" y="473"/>
                  <a:pt x="363" y="473"/>
                </a:cubicBezTo>
                <a:cubicBezTo>
                  <a:pt x="363" y="472"/>
                  <a:pt x="363" y="471"/>
                  <a:pt x="364" y="470"/>
                </a:cubicBezTo>
                <a:cubicBezTo>
                  <a:pt x="364" y="470"/>
                  <a:pt x="364" y="470"/>
                  <a:pt x="364" y="470"/>
                </a:cubicBezTo>
                <a:cubicBezTo>
                  <a:pt x="364" y="470"/>
                  <a:pt x="364" y="470"/>
                  <a:pt x="364" y="470"/>
                </a:cubicBezTo>
                <a:cubicBezTo>
                  <a:pt x="363" y="469"/>
                  <a:pt x="362" y="469"/>
                  <a:pt x="362" y="469"/>
                </a:cubicBezTo>
                <a:cubicBezTo>
                  <a:pt x="362" y="470"/>
                  <a:pt x="361" y="470"/>
                  <a:pt x="361" y="470"/>
                </a:cubicBezTo>
                <a:cubicBezTo>
                  <a:pt x="361" y="470"/>
                  <a:pt x="361" y="470"/>
                  <a:pt x="361" y="470"/>
                </a:cubicBezTo>
                <a:cubicBezTo>
                  <a:pt x="360" y="470"/>
                  <a:pt x="360" y="470"/>
                  <a:pt x="360" y="471"/>
                </a:cubicBezTo>
                <a:cubicBezTo>
                  <a:pt x="360" y="472"/>
                  <a:pt x="360" y="473"/>
                  <a:pt x="359" y="473"/>
                </a:cubicBezTo>
                <a:cubicBezTo>
                  <a:pt x="358" y="474"/>
                  <a:pt x="357" y="474"/>
                  <a:pt x="356" y="474"/>
                </a:cubicBezTo>
                <a:cubicBezTo>
                  <a:pt x="356" y="473"/>
                  <a:pt x="356" y="473"/>
                  <a:pt x="356" y="473"/>
                </a:cubicBezTo>
                <a:cubicBezTo>
                  <a:pt x="355" y="473"/>
                  <a:pt x="355" y="473"/>
                  <a:pt x="355" y="473"/>
                </a:cubicBezTo>
                <a:cubicBezTo>
                  <a:pt x="356" y="474"/>
                  <a:pt x="356" y="474"/>
                  <a:pt x="356" y="474"/>
                </a:cubicBezTo>
                <a:cubicBezTo>
                  <a:pt x="356" y="474"/>
                  <a:pt x="356" y="474"/>
                  <a:pt x="356" y="474"/>
                </a:cubicBezTo>
                <a:cubicBezTo>
                  <a:pt x="356" y="474"/>
                  <a:pt x="356" y="474"/>
                  <a:pt x="357" y="475"/>
                </a:cubicBezTo>
                <a:cubicBezTo>
                  <a:pt x="358" y="475"/>
                  <a:pt x="359" y="475"/>
                  <a:pt x="360" y="476"/>
                </a:cubicBezTo>
                <a:cubicBezTo>
                  <a:pt x="360" y="476"/>
                  <a:pt x="360" y="477"/>
                  <a:pt x="360" y="477"/>
                </a:cubicBezTo>
                <a:cubicBezTo>
                  <a:pt x="360" y="478"/>
                  <a:pt x="359" y="479"/>
                  <a:pt x="359" y="479"/>
                </a:cubicBezTo>
                <a:cubicBezTo>
                  <a:pt x="358" y="479"/>
                  <a:pt x="358" y="479"/>
                  <a:pt x="358" y="479"/>
                </a:cubicBezTo>
                <a:cubicBezTo>
                  <a:pt x="357" y="479"/>
                  <a:pt x="357" y="479"/>
                  <a:pt x="356" y="479"/>
                </a:cubicBezTo>
                <a:cubicBezTo>
                  <a:pt x="356" y="479"/>
                  <a:pt x="356" y="478"/>
                  <a:pt x="355" y="478"/>
                </a:cubicBezTo>
                <a:cubicBezTo>
                  <a:pt x="355" y="479"/>
                  <a:pt x="355" y="479"/>
                  <a:pt x="356" y="479"/>
                </a:cubicBezTo>
                <a:cubicBezTo>
                  <a:pt x="356" y="479"/>
                  <a:pt x="357" y="479"/>
                  <a:pt x="357" y="480"/>
                </a:cubicBezTo>
                <a:cubicBezTo>
                  <a:pt x="357" y="480"/>
                  <a:pt x="357" y="480"/>
                  <a:pt x="357" y="480"/>
                </a:cubicBezTo>
                <a:cubicBezTo>
                  <a:pt x="357" y="480"/>
                  <a:pt x="357" y="480"/>
                  <a:pt x="357" y="480"/>
                </a:cubicBezTo>
                <a:cubicBezTo>
                  <a:pt x="358" y="480"/>
                  <a:pt x="358" y="480"/>
                  <a:pt x="358" y="480"/>
                </a:cubicBezTo>
                <a:cubicBezTo>
                  <a:pt x="359" y="480"/>
                  <a:pt x="359" y="480"/>
                  <a:pt x="359" y="480"/>
                </a:cubicBezTo>
                <a:cubicBezTo>
                  <a:pt x="360" y="480"/>
                  <a:pt x="360" y="480"/>
                  <a:pt x="361" y="481"/>
                </a:cubicBezTo>
                <a:cubicBezTo>
                  <a:pt x="361" y="482"/>
                  <a:pt x="361" y="483"/>
                  <a:pt x="361" y="484"/>
                </a:cubicBezTo>
                <a:cubicBezTo>
                  <a:pt x="361" y="485"/>
                  <a:pt x="359" y="486"/>
                  <a:pt x="358" y="486"/>
                </a:cubicBezTo>
                <a:cubicBezTo>
                  <a:pt x="358" y="486"/>
                  <a:pt x="358" y="486"/>
                  <a:pt x="358" y="486"/>
                </a:cubicBezTo>
                <a:cubicBezTo>
                  <a:pt x="357" y="486"/>
                  <a:pt x="357" y="486"/>
                  <a:pt x="357" y="486"/>
                </a:cubicBezTo>
                <a:cubicBezTo>
                  <a:pt x="357" y="486"/>
                  <a:pt x="357" y="486"/>
                  <a:pt x="357" y="487"/>
                </a:cubicBezTo>
                <a:cubicBezTo>
                  <a:pt x="357" y="487"/>
                  <a:pt x="357" y="487"/>
                  <a:pt x="357" y="487"/>
                </a:cubicBezTo>
                <a:cubicBezTo>
                  <a:pt x="358" y="488"/>
                  <a:pt x="358" y="488"/>
                  <a:pt x="357" y="489"/>
                </a:cubicBezTo>
                <a:cubicBezTo>
                  <a:pt x="357" y="489"/>
                  <a:pt x="357" y="489"/>
                  <a:pt x="357" y="489"/>
                </a:cubicBezTo>
                <a:cubicBezTo>
                  <a:pt x="357" y="489"/>
                  <a:pt x="357" y="490"/>
                  <a:pt x="357" y="490"/>
                </a:cubicBezTo>
                <a:cubicBezTo>
                  <a:pt x="357" y="490"/>
                  <a:pt x="357" y="490"/>
                  <a:pt x="357" y="490"/>
                </a:cubicBezTo>
                <a:cubicBezTo>
                  <a:pt x="358" y="490"/>
                  <a:pt x="358" y="491"/>
                  <a:pt x="358" y="491"/>
                </a:cubicBezTo>
                <a:cubicBezTo>
                  <a:pt x="358" y="492"/>
                  <a:pt x="358" y="492"/>
                  <a:pt x="358" y="492"/>
                </a:cubicBezTo>
                <a:cubicBezTo>
                  <a:pt x="359" y="492"/>
                  <a:pt x="359" y="492"/>
                  <a:pt x="359" y="492"/>
                </a:cubicBezTo>
                <a:cubicBezTo>
                  <a:pt x="359" y="492"/>
                  <a:pt x="359" y="493"/>
                  <a:pt x="358" y="493"/>
                </a:cubicBezTo>
                <a:cubicBezTo>
                  <a:pt x="358" y="493"/>
                  <a:pt x="358" y="493"/>
                  <a:pt x="358" y="493"/>
                </a:cubicBezTo>
                <a:cubicBezTo>
                  <a:pt x="358" y="493"/>
                  <a:pt x="358" y="494"/>
                  <a:pt x="358" y="494"/>
                </a:cubicBezTo>
                <a:cubicBezTo>
                  <a:pt x="357" y="494"/>
                  <a:pt x="357" y="494"/>
                  <a:pt x="357" y="494"/>
                </a:cubicBezTo>
                <a:cubicBezTo>
                  <a:pt x="356" y="494"/>
                  <a:pt x="355" y="494"/>
                  <a:pt x="355" y="493"/>
                </a:cubicBezTo>
                <a:cubicBezTo>
                  <a:pt x="355" y="492"/>
                  <a:pt x="355" y="492"/>
                  <a:pt x="355" y="491"/>
                </a:cubicBezTo>
                <a:cubicBezTo>
                  <a:pt x="355" y="491"/>
                  <a:pt x="355" y="491"/>
                  <a:pt x="355" y="491"/>
                </a:cubicBezTo>
                <a:cubicBezTo>
                  <a:pt x="355" y="491"/>
                  <a:pt x="355" y="491"/>
                  <a:pt x="356" y="491"/>
                </a:cubicBezTo>
                <a:cubicBezTo>
                  <a:pt x="355" y="491"/>
                  <a:pt x="355" y="491"/>
                  <a:pt x="355" y="491"/>
                </a:cubicBezTo>
                <a:cubicBezTo>
                  <a:pt x="354" y="491"/>
                  <a:pt x="354" y="491"/>
                  <a:pt x="354" y="491"/>
                </a:cubicBezTo>
                <a:cubicBezTo>
                  <a:pt x="354" y="491"/>
                  <a:pt x="354" y="491"/>
                  <a:pt x="354" y="491"/>
                </a:cubicBezTo>
                <a:cubicBezTo>
                  <a:pt x="354" y="491"/>
                  <a:pt x="354" y="491"/>
                  <a:pt x="354" y="491"/>
                </a:cubicBezTo>
                <a:cubicBezTo>
                  <a:pt x="354" y="492"/>
                  <a:pt x="354" y="492"/>
                  <a:pt x="354" y="492"/>
                </a:cubicBezTo>
                <a:cubicBezTo>
                  <a:pt x="354" y="492"/>
                  <a:pt x="354" y="493"/>
                  <a:pt x="353" y="494"/>
                </a:cubicBezTo>
                <a:cubicBezTo>
                  <a:pt x="353" y="494"/>
                  <a:pt x="352" y="494"/>
                  <a:pt x="352" y="494"/>
                </a:cubicBezTo>
                <a:cubicBezTo>
                  <a:pt x="350" y="494"/>
                  <a:pt x="348" y="493"/>
                  <a:pt x="348" y="492"/>
                </a:cubicBezTo>
                <a:cubicBezTo>
                  <a:pt x="348" y="492"/>
                  <a:pt x="348" y="491"/>
                  <a:pt x="347" y="491"/>
                </a:cubicBezTo>
                <a:cubicBezTo>
                  <a:pt x="347" y="492"/>
                  <a:pt x="347" y="492"/>
                  <a:pt x="347" y="492"/>
                </a:cubicBezTo>
                <a:cubicBezTo>
                  <a:pt x="346" y="493"/>
                  <a:pt x="345" y="493"/>
                  <a:pt x="344" y="493"/>
                </a:cubicBezTo>
                <a:cubicBezTo>
                  <a:pt x="344" y="493"/>
                  <a:pt x="343" y="493"/>
                  <a:pt x="343" y="492"/>
                </a:cubicBezTo>
                <a:cubicBezTo>
                  <a:pt x="343" y="492"/>
                  <a:pt x="343" y="492"/>
                  <a:pt x="343" y="492"/>
                </a:cubicBezTo>
                <a:cubicBezTo>
                  <a:pt x="343" y="493"/>
                  <a:pt x="342" y="493"/>
                  <a:pt x="342" y="494"/>
                </a:cubicBezTo>
                <a:cubicBezTo>
                  <a:pt x="342" y="494"/>
                  <a:pt x="341" y="495"/>
                  <a:pt x="340" y="495"/>
                </a:cubicBezTo>
                <a:cubicBezTo>
                  <a:pt x="340" y="495"/>
                  <a:pt x="340" y="495"/>
                  <a:pt x="339" y="495"/>
                </a:cubicBezTo>
                <a:cubicBezTo>
                  <a:pt x="339" y="496"/>
                  <a:pt x="339" y="497"/>
                  <a:pt x="337" y="497"/>
                </a:cubicBezTo>
                <a:cubicBezTo>
                  <a:pt x="337" y="497"/>
                  <a:pt x="337" y="497"/>
                  <a:pt x="337" y="497"/>
                </a:cubicBezTo>
                <a:cubicBezTo>
                  <a:pt x="337" y="497"/>
                  <a:pt x="336" y="497"/>
                  <a:pt x="336" y="497"/>
                </a:cubicBezTo>
                <a:cubicBezTo>
                  <a:pt x="335" y="497"/>
                  <a:pt x="335" y="497"/>
                  <a:pt x="335" y="497"/>
                </a:cubicBezTo>
                <a:cubicBezTo>
                  <a:pt x="335" y="497"/>
                  <a:pt x="335" y="497"/>
                  <a:pt x="335" y="497"/>
                </a:cubicBezTo>
                <a:cubicBezTo>
                  <a:pt x="334" y="497"/>
                  <a:pt x="334" y="497"/>
                  <a:pt x="334" y="497"/>
                </a:cubicBezTo>
                <a:cubicBezTo>
                  <a:pt x="334" y="498"/>
                  <a:pt x="333" y="499"/>
                  <a:pt x="333" y="499"/>
                </a:cubicBezTo>
                <a:cubicBezTo>
                  <a:pt x="332" y="500"/>
                  <a:pt x="331" y="500"/>
                  <a:pt x="330" y="500"/>
                </a:cubicBezTo>
                <a:cubicBezTo>
                  <a:pt x="329" y="500"/>
                  <a:pt x="328" y="499"/>
                  <a:pt x="328" y="499"/>
                </a:cubicBezTo>
                <a:cubicBezTo>
                  <a:pt x="328" y="499"/>
                  <a:pt x="328" y="499"/>
                  <a:pt x="328" y="498"/>
                </a:cubicBezTo>
                <a:cubicBezTo>
                  <a:pt x="328" y="499"/>
                  <a:pt x="328" y="499"/>
                  <a:pt x="327" y="500"/>
                </a:cubicBezTo>
                <a:cubicBezTo>
                  <a:pt x="327" y="500"/>
                  <a:pt x="327" y="500"/>
                  <a:pt x="327" y="500"/>
                </a:cubicBezTo>
                <a:cubicBezTo>
                  <a:pt x="327" y="500"/>
                  <a:pt x="326" y="501"/>
                  <a:pt x="326" y="501"/>
                </a:cubicBezTo>
                <a:cubicBezTo>
                  <a:pt x="326" y="501"/>
                  <a:pt x="325" y="502"/>
                  <a:pt x="325" y="502"/>
                </a:cubicBezTo>
                <a:cubicBezTo>
                  <a:pt x="325" y="502"/>
                  <a:pt x="325" y="502"/>
                  <a:pt x="324" y="503"/>
                </a:cubicBezTo>
                <a:cubicBezTo>
                  <a:pt x="324" y="503"/>
                  <a:pt x="324" y="504"/>
                  <a:pt x="323" y="504"/>
                </a:cubicBezTo>
                <a:cubicBezTo>
                  <a:pt x="322" y="504"/>
                  <a:pt x="322" y="503"/>
                  <a:pt x="321" y="503"/>
                </a:cubicBezTo>
                <a:cubicBezTo>
                  <a:pt x="321" y="503"/>
                  <a:pt x="321" y="503"/>
                  <a:pt x="321" y="503"/>
                </a:cubicBezTo>
                <a:cubicBezTo>
                  <a:pt x="321" y="503"/>
                  <a:pt x="321" y="503"/>
                  <a:pt x="321" y="503"/>
                </a:cubicBezTo>
                <a:cubicBezTo>
                  <a:pt x="321" y="503"/>
                  <a:pt x="321" y="503"/>
                  <a:pt x="321" y="503"/>
                </a:cubicBezTo>
                <a:cubicBezTo>
                  <a:pt x="321" y="504"/>
                  <a:pt x="320" y="505"/>
                  <a:pt x="320" y="505"/>
                </a:cubicBezTo>
                <a:cubicBezTo>
                  <a:pt x="319" y="505"/>
                  <a:pt x="319" y="505"/>
                  <a:pt x="319" y="505"/>
                </a:cubicBezTo>
                <a:cubicBezTo>
                  <a:pt x="319" y="505"/>
                  <a:pt x="319" y="505"/>
                  <a:pt x="319" y="505"/>
                </a:cubicBezTo>
                <a:cubicBezTo>
                  <a:pt x="319" y="505"/>
                  <a:pt x="319" y="505"/>
                  <a:pt x="318" y="505"/>
                </a:cubicBezTo>
                <a:cubicBezTo>
                  <a:pt x="318" y="506"/>
                  <a:pt x="317" y="506"/>
                  <a:pt x="317" y="506"/>
                </a:cubicBezTo>
                <a:cubicBezTo>
                  <a:pt x="317" y="506"/>
                  <a:pt x="317" y="506"/>
                  <a:pt x="317" y="506"/>
                </a:cubicBezTo>
                <a:cubicBezTo>
                  <a:pt x="316" y="506"/>
                  <a:pt x="316" y="506"/>
                  <a:pt x="316" y="505"/>
                </a:cubicBezTo>
                <a:cubicBezTo>
                  <a:pt x="315" y="505"/>
                  <a:pt x="315" y="505"/>
                  <a:pt x="315" y="504"/>
                </a:cubicBezTo>
                <a:cubicBezTo>
                  <a:pt x="315" y="504"/>
                  <a:pt x="314" y="503"/>
                  <a:pt x="314" y="503"/>
                </a:cubicBezTo>
                <a:cubicBezTo>
                  <a:pt x="313" y="503"/>
                  <a:pt x="312" y="503"/>
                  <a:pt x="312" y="501"/>
                </a:cubicBezTo>
                <a:cubicBezTo>
                  <a:pt x="312" y="501"/>
                  <a:pt x="312" y="500"/>
                  <a:pt x="312" y="499"/>
                </a:cubicBezTo>
                <a:cubicBezTo>
                  <a:pt x="313" y="499"/>
                  <a:pt x="313" y="498"/>
                  <a:pt x="314" y="498"/>
                </a:cubicBezTo>
                <a:cubicBezTo>
                  <a:pt x="314" y="498"/>
                  <a:pt x="314" y="498"/>
                  <a:pt x="315" y="498"/>
                </a:cubicBezTo>
                <a:cubicBezTo>
                  <a:pt x="315" y="498"/>
                  <a:pt x="316" y="499"/>
                  <a:pt x="316" y="498"/>
                </a:cubicBezTo>
                <a:cubicBezTo>
                  <a:pt x="316" y="498"/>
                  <a:pt x="316" y="498"/>
                  <a:pt x="316" y="498"/>
                </a:cubicBezTo>
                <a:cubicBezTo>
                  <a:pt x="316" y="498"/>
                  <a:pt x="316" y="498"/>
                  <a:pt x="316" y="498"/>
                </a:cubicBezTo>
                <a:cubicBezTo>
                  <a:pt x="316" y="497"/>
                  <a:pt x="316" y="497"/>
                  <a:pt x="316" y="497"/>
                </a:cubicBezTo>
                <a:cubicBezTo>
                  <a:pt x="317" y="496"/>
                  <a:pt x="317" y="496"/>
                  <a:pt x="318" y="496"/>
                </a:cubicBezTo>
                <a:cubicBezTo>
                  <a:pt x="318" y="496"/>
                  <a:pt x="318" y="496"/>
                  <a:pt x="318" y="496"/>
                </a:cubicBezTo>
                <a:cubicBezTo>
                  <a:pt x="318" y="496"/>
                  <a:pt x="319" y="496"/>
                  <a:pt x="319" y="496"/>
                </a:cubicBezTo>
                <a:cubicBezTo>
                  <a:pt x="320" y="496"/>
                  <a:pt x="320" y="496"/>
                  <a:pt x="320" y="497"/>
                </a:cubicBezTo>
                <a:cubicBezTo>
                  <a:pt x="320" y="497"/>
                  <a:pt x="320" y="497"/>
                  <a:pt x="321" y="497"/>
                </a:cubicBezTo>
                <a:cubicBezTo>
                  <a:pt x="321" y="497"/>
                  <a:pt x="321" y="497"/>
                  <a:pt x="321" y="497"/>
                </a:cubicBezTo>
                <a:cubicBezTo>
                  <a:pt x="321" y="497"/>
                  <a:pt x="321" y="497"/>
                  <a:pt x="321" y="497"/>
                </a:cubicBezTo>
                <a:cubicBezTo>
                  <a:pt x="321" y="497"/>
                  <a:pt x="321" y="496"/>
                  <a:pt x="322" y="496"/>
                </a:cubicBezTo>
                <a:cubicBezTo>
                  <a:pt x="322" y="495"/>
                  <a:pt x="323" y="495"/>
                  <a:pt x="323" y="495"/>
                </a:cubicBezTo>
                <a:cubicBezTo>
                  <a:pt x="323" y="495"/>
                  <a:pt x="324" y="495"/>
                  <a:pt x="324" y="495"/>
                </a:cubicBezTo>
                <a:cubicBezTo>
                  <a:pt x="324" y="495"/>
                  <a:pt x="324" y="494"/>
                  <a:pt x="325" y="494"/>
                </a:cubicBezTo>
                <a:cubicBezTo>
                  <a:pt x="325" y="494"/>
                  <a:pt x="325" y="494"/>
                  <a:pt x="325" y="494"/>
                </a:cubicBezTo>
                <a:cubicBezTo>
                  <a:pt x="324" y="494"/>
                  <a:pt x="323" y="495"/>
                  <a:pt x="322" y="495"/>
                </a:cubicBezTo>
                <a:cubicBezTo>
                  <a:pt x="322" y="495"/>
                  <a:pt x="321" y="495"/>
                  <a:pt x="321" y="495"/>
                </a:cubicBezTo>
                <a:cubicBezTo>
                  <a:pt x="321" y="495"/>
                  <a:pt x="320" y="494"/>
                  <a:pt x="320" y="494"/>
                </a:cubicBezTo>
                <a:cubicBezTo>
                  <a:pt x="320" y="494"/>
                  <a:pt x="320" y="494"/>
                  <a:pt x="319" y="494"/>
                </a:cubicBezTo>
                <a:cubicBezTo>
                  <a:pt x="319" y="493"/>
                  <a:pt x="318" y="493"/>
                  <a:pt x="318" y="492"/>
                </a:cubicBezTo>
                <a:cubicBezTo>
                  <a:pt x="318" y="491"/>
                  <a:pt x="318" y="491"/>
                  <a:pt x="318" y="490"/>
                </a:cubicBezTo>
                <a:cubicBezTo>
                  <a:pt x="318" y="490"/>
                  <a:pt x="318" y="490"/>
                  <a:pt x="319" y="489"/>
                </a:cubicBezTo>
                <a:cubicBezTo>
                  <a:pt x="319" y="489"/>
                  <a:pt x="319" y="489"/>
                  <a:pt x="319" y="489"/>
                </a:cubicBezTo>
                <a:cubicBezTo>
                  <a:pt x="319" y="488"/>
                  <a:pt x="319" y="488"/>
                  <a:pt x="320" y="488"/>
                </a:cubicBezTo>
                <a:cubicBezTo>
                  <a:pt x="320" y="488"/>
                  <a:pt x="320" y="487"/>
                  <a:pt x="320" y="487"/>
                </a:cubicBezTo>
                <a:cubicBezTo>
                  <a:pt x="321" y="486"/>
                  <a:pt x="321" y="486"/>
                  <a:pt x="321" y="486"/>
                </a:cubicBezTo>
                <a:cubicBezTo>
                  <a:pt x="321" y="485"/>
                  <a:pt x="322" y="485"/>
                  <a:pt x="322" y="484"/>
                </a:cubicBezTo>
                <a:cubicBezTo>
                  <a:pt x="322" y="484"/>
                  <a:pt x="323" y="484"/>
                  <a:pt x="323" y="484"/>
                </a:cubicBezTo>
                <a:cubicBezTo>
                  <a:pt x="323" y="484"/>
                  <a:pt x="324" y="483"/>
                  <a:pt x="324" y="483"/>
                </a:cubicBezTo>
                <a:cubicBezTo>
                  <a:pt x="324" y="482"/>
                  <a:pt x="324" y="480"/>
                  <a:pt x="326" y="480"/>
                </a:cubicBezTo>
                <a:cubicBezTo>
                  <a:pt x="326" y="479"/>
                  <a:pt x="326" y="479"/>
                  <a:pt x="326" y="479"/>
                </a:cubicBezTo>
                <a:cubicBezTo>
                  <a:pt x="327" y="479"/>
                  <a:pt x="327" y="479"/>
                  <a:pt x="327" y="478"/>
                </a:cubicBezTo>
                <a:cubicBezTo>
                  <a:pt x="327" y="478"/>
                  <a:pt x="327" y="477"/>
                  <a:pt x="327" y="477"/>
                </a:cubicBezTo>
                <a:cubicBezTo>
                  <a:pt x="327" y="477"/>
                  <a:pt x="327" y="476"/>
                  <a:pt x="327" y="476"/>
                </a:cubicBezTo>
                <a:cubicBezTo>
                  <a:pt x="327" y="476"/>
                  <a:pt x="327" y="476"/>
                  <a:pt x="327" y="475"/>
                </a:cubicBezTo>
                <a:cubicBezTo>
                  <a:pt x="327" y="474"/>
                  <a:pt x="327" y="473"/>
                  <a:pt x="328" y="472"/>
                </a:cubicBezTo>
                <a:cubicBezTo>
                  <a:pt x="328" y="472"/>
                  <a:pt x="328" y="472"/>
                  <a:pt x="328" y="471"/>
                </a:cubicBezTo>
                <a:cubicBezTo>
                  <a:pt x="329" y="471"/>
                  <a:pt x="330" y="469"/>
                  <a:pt x="331" y="469"/>
                </a:cubicBezTo>
                <a:cubicBezTo>
                  <a:pt x="332" y="469"/>
                  <a:pt x="332" y="470"/>
                  <a:pt x="332" y="470"/>
                </a:cubicBezTo>
                <a:cubicBezTo>
                  <a:pt x="333" y="470"/>
                  <a:pt x="333" y="470"/>
                  <a:pt x="334" y="469"/>
                </a:cubicBezTo>
                <a:cubicBezTo>
                  <a:pt x="334" y="469"/>
                  <a:pt x="335" y="468"/>
                  <a:pt x="335" y="468"/>
                </a:cubicBezTo>
                <a:cubicBezTo>
                  <a:pt x="335" y="468"/>
                  <a:pt x="335" y="468"/>
                  <a:pt x="336" y="468"/>
                </a:cubicBezTo>
                <a:cubicBezTo>
                  <a:pt x="336" y="468"/>
                  <a:pt x="337" y="468"/>
                  <a:pt x="337" y="468"/>
                </a:cubicBezTo>
                <a:cubicBezTo>
                  <a:pt x="338" y="468"/>
                  <a:pt x="338" y="468"/>
                  <a:pt x="338" y="468"/>
                </a:cubicBezTo>
                <a:cubicBezTo>
                  <a:pt x="338" y="468"/>
                  <a:pt x="338" y="467"/>
                  <a:pt x="338" y="467"/>
                </a:cubicBezTo>
                <a:cubicBezTo>
                  <a:pt x="338" y="467"/>
                  <a:pt x="339" y="467"/>
                  <a:pt x="339" y="467"/>
                </a:cubicBezTo>
                <a:cubicBezTo>
                  <a:pt x="339" y="467"/>
                  <a:pt x="339" y="467"/>
                  <a:pt x="340" y="467"/>
                </a:cubicBezTo>
                <a:cubicBezTo>
                  <a:pt x="341" y="467"/>
                  <a:pt x="342" y="468"/>
                  <a:pt x="342" y="469"/>
                </a:cubicBezTo>
                <a:cubicBezTo>
                  <a:pt x="342" y="469"/>
                  <a:pt x="342" y="469"/>
                  <a:pt x="343" y="469"/>
                </a:cubicBezTo>
                <a:cubicBezTo>
                  <a:pt x="343" y="469"/>
                  <a:pt x="343" y="469"/>
                  <a:pt x="344" y="470"/>
                </a:cubicBezTo>
                <a:cubicBezTo>
                  <a:pt x="344" y="470"/>
                  <a:pt x="345" y="470"/>
                  <a:pt x="346" y="470"/>
                </a:cubicBezTo>
                <a:cubicBezTo>
                  <a:pt x="346" y="470"/>
                  <a:pt x="347" y="469"/>
                  <a:pt x="347" y="470"/>
                </a:cubicBezTo>
                <a:cubicBezTo>
                  <a:pt x="348" y="470"/>
                  <a:pt x="348" y="470"/>
                  <a:pt x="348" y="470"/>
                </a:cubicBezTo>
                <a:cubicBezTo>
                  <a:pt x="348" y="469"/>
                  <a:pt x="348" y="469"/>
                  <a:pt x="348" y="469"/>
                </a:cubicBezTo>
                <a:cubicBezTo>
                  <a:pt x="348" y="469"/>
                  <a:pt x="347" y="468"/>
                  <a:pt x="347" y="468"/>
                </a:cubicBezTo>
                <a:cubicBezTo>
                  <a:pt x="346" y="468"/>
                  <a:pt x="346" y="467"/>
                  <a:pt x="346" y="467"/>
                </a:cubicBezTo>
                <a:cubicBezTo>
                  <a:pt x="344" y="465"/>
                  <a:pt x="346" y="464"/>
                  <a:pt x="347" y="463"/>
                </a:cubicBezTo>
                <a:cubicBezTo>
                  <a:pt x="347" y="463"/>
                  <a:pt x="347" y="462"/>
                  <a:pt x="348" y="462"/>
                </a:cubicBezTo>
                <a:cubicBezTo>
                  <a:pt x="348" y="462"/>
                  <a:pt x="348" y="462"/>
                  <a:pt x="348" y="462"/>
                </a:cubicBezTo>
                <a:cubicBezTo>
                  <a:pt x="348" y="462"/>
                  <a:pt x="348" y="462"/>
                  <a:pt x="348" y="462"/>
                </a:cubicBezTo>
                <a:cubicBezTo>
                  <a:pt x="347" y="463"/>
                  <a:pt x="346" y="463"/>
                  <a:pt x="345" y="462"/>
                </a:cubicBezTo>
                <a:cubicBezTo>
                  <a:pt x="344" y="462"/>
                  <a:pt x="344" y="462"/>
                  <a:pt x="344" y="462"/>
                </a:cubicBezTo>
                <a:cubicBezTo>
                  <a:pt x="343" y="462"/>
                  <a:pt x="343" y="462"/>
                  <a:pt x="343" y="461"/>
                </a:cubicBezTo>
                <a:cubicBezTo>
                  <a:pt x="343" y="461"/>
                  <a:pt x="343" y="461"/>
                  <a:pt x="342" y="461"/>
                </a:cubicBezTo>
                <a:cubicBezTo>
                  <a:pt x="342" y="460"/>
                  <a:pt x="342" y="460"/>
                  <a:pt x="342" y="459"/>
                </a:cubicBezTo>
                <a:cubicBezTo>
                  <a:pt x="342" y="459"/>
                  <a:pt x="341" y="459"/>
                  <a:pt x="341" y="459"/>
                </a:cubicBezTo>
                <a:cubicBezTo>
                  <a:pt x="341" y="460"/>
                  <a:pt x="341" y="460"/>
                  <a:pt x="340" y="460"/>
                </a:cubicBezTo>
                <a:cubicBezTo>
                  <a:pt x="339" y="461"/>
                  <a:pt x="338" y="461"/>
                  <a:pt x="338" y="462"/>
                </a:cubicBezTo>
                <a:cubicBezTo>
                  <a:pt x="337" y="462"/>
                  <a:pt x="337" y="462"/>
                  <a:pt x="337" y="462"/>
                </a:cubicBezTo>
                <a:cubicBezTo>
                  <a:pt x="337" y="462"/>
                  <a:pt x="337" y="462"/>
                  <a:pt x="337" y="463"/>
                </a:cubicBezTo>
                <a:cubicBezTo>
                  <a:pt x="336" y="463"/>
                  <a:pt x="336" y="464"/>
                  <a:pt x="336" y="464"/>
                </a:cubicBezTo>
                <a:cubicBezTo>
                  <a:pt x="335" y="464"/>
                  <a:pt x="334" y="464"/>
                  <a:pt x="334" y="464"/>
                </a:cubicBezTo>
                <a:cubicBezTo>
                  <a:pt x="333" y="464"/>
                  <a:pt x="333" y="464"/>
                  <a:pt x="333" y="464"/>
                </a:cubicBezTo>
                <a:cubicBezTo>
                  <a:pt x="332" y="464"/>
                  <a:pt x="332" y="465"/>
                  <a:pt x="331" y="465"/>
                </a:cubicBezTo>
                <a:cubicBezTo>
                  <a:pt x="331" y="466"/>
                  <a:pt x="331" y="466"/>
                  <a:pt x="331" y="466"/>
                </a:cubicBezTo>
                <a:cubicBezTo>
                  <a:pt x="330" y="466"/>
                  <a:pt x="330" y="467"/>
                  <a:pt x="329" y="468"/>
                </a:cubicBezTo>
                <a:cubicBezTo>
                  <a:pt x="328" y="468"/>
                  <a:pt x="328" y="468"/>
                  <a:pt x="328" y="468"/>
                </a:cubicBezTo>
                <a:cubicBezTo>
                  <a:pt x="327" y="468"/>
                  <a:pt x="327" y="468"/>
                  <a:pt x="327" y="469"/>
                </a:cubicBezTo>
                <a:cubicBezTo>
                  <a:pt x="327" y="469"/>
                  <a:pt x="327" y="469"/>
                  <a:pt x="327" y="469"/>
                </a:cubicBezTo>
                <a:cubicBezTo>
                  <a:pt x="327" y="470"/>
                  <a:pt x="327" y="470"/>
                  <a:pt x="326" y="471"/>
                </a:cubicBezTo>
                <a:cubicBezTo>
                  <a:pt x="325" y="471"/>
                  <a:pt x="325" y="471"/>
                  <a:pt x="325" y="471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324" y="471"/>
                  <a:pt x="324" y="472"/>
                  <a:pt x="324" y="472"/>
                </a:cubicBezTo>
                <a:cubicBezTo>
                  <a:pt x="323" y="472"/>
                  <a:pt x="323" y="472"/>
                  <a:pt x="323" y="472"/>
                </a:cubicBezTo>
                <a:cubicBezTo>
                  <a:pt x="322" y="473"/>
                  <a:pt x="321" y="473"/>
                  <a:pt x="320" y="474"/>
                </a:cubicBezTo>
                <a:cubicBezTo>
                  <a:pt x="319" y="475"/>
                  <a:pt x="318" y="475"/>
                  <a:pt x="318" y="476"/>
                </a:cubicBezTo>
                <a:cubicBezTo>
                  <a:pt x="318" y="476"/>
                  <a:pt x="318" y="476"/>
                  <a:pt x="318" y="476"/>
                </a:cubicBezTo>
                <a:cubicBezTo>
                  <a:pt x="318" y="476"/>
                  <a:pt x="318" y="477"/>
                  <a:pt x="317" y="477"/>
                </a:cubicBezTo>
                <a:cubicBezTo>
                  <a:pt x="317" y="478"/>
                  <a:pt x="317" y="478"/>
                  <a:pt x="317" y="478"/>
                </a:cubicBezTo>
                <a:cubicBezTo>
                  <a:pt x="317" y="478"/>
                  <a:pt x="316" y="478"/>
                  <a:pt x="316" y="479"/>
                </a:cubicBezTo>
                <a:cubicBezTo>
                  <a:pt x="316" y="479"/>
                  <a:pt x="315" y="480"/>
                  <a:pt x="314" y="480"/>
                </a:cubicBezTo>
                <a:cubicBezTo>
                  <a:pt x="313" y="480"/>
                  <a:pt x="312" y="479"/>
                  <a:pt x="311" y="478"/>
                </a:cubicBezTo>
                <a:cubicBezTo>
                  <a:pt x="310" y="478"/>
                  <a:pt x="310" y="478"/>
                  <a:pt x="309" y="478"/>
                </a:cubicBezTo>
                <a:cubicBezTo>
                  <a:pt x="310" y="478"/>
                  <a:pt x="311" y="478"/>
                  <a:pt x="311" y="479"/>
                </a:cubicBezTo>
                <a:cubicBezTo>
                  <a:pt x="312" y="479"/>
                  <a:pt x="312" y="479"/>
                  <a:pt x="312" y="479"/>
                </a:cubicBezTo>
                <a:cubicBezTo>
                  <a:pt x="312" y="480"/>
                  <a:pt x="312" y="480"/>
                  <a:pt x="313" y="480"/>
                </a:cubicBezTo>
                <a:cubicBezTo>
                  <a:pt x="313" y="480"/>
                  <a:pt x="313" y="480"/>
                  <a:pt x="313" y="480"/>
                </a:cubicBezTo>
                <a:cubicBezTo>
                  <a:pt x="314" y="481"/>
                  <a:pt x="315" y="481"/>
                  <a:pt x="315" y="482"/>
                </a:cubicBezTo>
                <a:cubicBezTo>
                  <a:pt x="315" y="482"/>
                  <a:pt x="315" y="482"/>
                  <a:pt x="315" y="482"/>
                </a:cubicBezTo>
                <a:cubicBezTo>
                  <a:pt x="315" y="483"/>
                  <a:pt x="315" y="484"/>
                  <a:pt x="314" y="485"/>
                </a:cubicBezTo>
                <a:cubicBezTo>
                  <a:pt x="314" y="486"/>
                  <a:pt x="312" y="487"/>
                  <a:pt x="311" y="487"/>
                </a:cubicBezTo>
                <a:cubicBezTo>
                  <a:pt x="311" y="487"/>
                  <a:pt x="310" y="487"/>
                  <a:pt x="310" y="487"/>
                </a:cubicBezTo>
                <a:cubicBezTo>
                  <a:pt x="310" y="487"/>
                  <a:pt x="310" y="487"/>
                  <a:pt x="311" y="487"/>
                </a:cubicBezTo>
                <a:cubicBezTo>
                  <a:pt x="311" y="487"/>
                  <a:pt x="311" y="488"/>
                  <a:pt x="311" y="488"/>
                </a:cubicBezTo>
                <a:cubicBezTo>
                  <a:pt x="310" y="490"/>
                  <a:pt x="309" y="492"/>
                  <a:pt x="307" y="491"/>
                </a:cubicBezTo>
                <a:cubicBezTo>
                  <a:pt x="305" y="491"/>
                  <a:pt x="305" y="490"/>
                  <a:pt x="305" y="490"/>
                </a:cubicBezTo>
                <a:cubicBezTo>
                  <a:pt x="305" y="490"/>
                  <a:pt x="305" y="490"/>
                  <a:pt x="305" y="490"/>
                </a:cubicBezTo>
                <a:cubicBezTo>
                  <a:pt x="304" y="490"/>
                  <a:pt x="303" y="490"/>
                  <a:pt x="302" y="490"/>
                </a:cubicBezTo>
                <a:cubicBezTo>
                  <a:pt x="302" y="490"/>
                  <a:pt x="301" y="489"/>
                  <a:pt x="301" y="489"/>
                </a:cubicBezTo>
                <a:cubicBezTo>
                  <a:pt x="301" y="489"/>
                  <a:pt x="301" y="489"/>
                  <a:pt x="301" y="489"/>
                </a:cubicBezTo>
                <a:cubicBezTo>
                  <a:pt x="300" y="490"/>
                  <a:pt x="300" y="490"/>
                  <a:pt x="300" y="491"/>
                </a:cubicBezTo>
                <a:cubicBezTo>
                  <a:pt x="299" y="491"/>
                  <a:pt x="298" y="491"/>
                  <a:pt x="297" y="491"/>
                </a:cubicBezTo>
                <a:cubicBezTo>
                  <a:pt x="297" y="491"/>
                  <a:pt x="297" y="492"/>
                  <a:pt x="297" y="492"/>
                </a:cubicBezTo>
                <a:cubicBezTo>
                  <a:pt x="296" y="492"/>
                  <a:pt x="296" y="492"/>
                  <a:pt x="296" y="492"/>
                </a:cubicBezTo>
                <a:cubicBezTo>
                  <a:pt x="296" y="492"/>
                  <a:pt x="295" y="493"/>
                  <a:pt x="295" y="493"/>
                </a:cubicBezTo>
                <a:cubicBezTo>
                  <a:pt x="295" y="493"/>
                  <a:pt x="295" y="493"/>
                  <a:pt x="295" y="493"/>
                </a:cubicBezTo>
                <a:cubicBezTo>
                  <a:pt x="295" y="493"/>
                  <a:pt x="295" y="494"/>
                  <a:pt x="294" y="494"/>
                </a:cubicBezTo>
                <a:cubicBezTo>
                  <a:pt x="294" y="494"/>
                  <a:pt x="294" y="495"/>
                  <a:pt x="293" y="495"/>
                </a:cubicBezTo>
                <a:cubicBezTo>
                  <a:pt x="293" y="495"/>
                  <a:pt x="293" y="495"/>
                  <a:pt x="293" y="495"/>
                </a:cubicBezTo>
                <a:cubicBezTo>
                  <a:pt x="293" y="495"/>
                  <a:pt x="293" y="496"/>
                  <a:pt x="293" y="496"/>
                </a:cubicBezTo>
                <a:cubicBezTo>
                  <a:pt x="293" y="496"/>
                  <a:pt x="293" y="496"/>
                  <a:pt x="293" y="496"/>
                </a:cubicBezTo>
                <a:cubicBezTo>
                  <a:pt x="293" y="497"/>
                  <a:pt x="293" y="497"/>
                  <a:pt x="293" y="497"/>
                </a:cubicBezTo>
                <a:cubicBezTo>
                  <a:pt x="293" y="497"/>
                  <a:pt x="293" y="497"/>
                  <a:pt x="294" y="497"/>
                </a:cubicBezTo>
                <a:cubicBezTo>
                  <a:pt x="294" y="497"/>
                  <a:pt x="294" y="497"/>
                  <a:pt x="294" y="497"/>
                </a:cubicBezTo>
                <a:cubicBezTo>
                  <a:pt x="295" y="497"/>
                  <a:pt x="295" y="497"/>
                  <a:pt x="295" y="498"/>
                </a:cubicBezTo>
                <a:cubicBezTo>
                  <a:pt x="296" y="498"/>
                  <a:pt x="298" y="499"/>
                  <a:pt x="298" y="500"/>
                </a:cubicBezTo>
                <a:cubicBezTo>
                  <a:pt x="298" y="500"/>
                  <a:pt x="298" y="501"/>
                  <a:pt x="298" y="501"/>
                </a:cubicBezTo>
                <a:cubicBezTo>
                  <a:pt x="299" y="501"/>
                  <a:pt x="299" y="501"/>
                  <a:pt x="299" y="501"/>
                </a:cubicBezTo>
                <a:cubicBezTo>
                  <a:pt x="300" y="502"/>
                  <a:pt x="300" y="503"/>
                  <a:pt x="300" y="503"/>
                </a:cubicBezTo>
                <a:cubicBezTo>
                  <a:pt x="299" y="503"/>
                  <a:pt x="299" y="503"/>
                  <a:pt x="299" y="503"/>
                </a:cubicBezTo>
                <a:cubicBezTo>
                  <a:pt x="299" y="504"/>
                  <a:pt x="299" y="504"/>
                  <a:pt x="299" y="504"/>
                </a:cubicBezTo>
                <a:cubicBezTo>
                  <a:pt x="299" y="504"/>
                  <a:pt x="299" y="505"/>
                  <a:pt x="299" y="505"/>
                </a:cubicBezTo>
                <a:cubicBezTo>
                  <a:pt x="299" y="506"/>
                  <a:pt x="297" y="508"/>
                  <a:pt x="297" y="508"/>
                </a:cubicBezTo>
                <a:cubicBezTo>
                  <a:pt x="296" y="508"/>
                  <a:pt x="296" y="509"/>
                  <a:pt x="295" y="509"/>
                </a:cubicBezTo>
                <a:cubicBezTo>
                  <a:pt x="295" y="509"/>
                  <a:pt x="295" y="509"/>
                  <a:pt x="295" y="509"/>
                </a:cubicBezTo>
                <a:cubicBezTo>
                  <a:pt x="295" y="509"/>
                  <a:pt x="294" y="509"/>
                  <a:pt x="294" y="510"/>
                </a:cubicBezTo>
                <a:cubicBezTo>
                  <a:pt x="294" y="510"/>
                  <a:pt x="293" y="510"/>
                  <a:pt x="292" y="510"/>
                </a:cubicBezTo>
                <a:cubicBezTo>
                  <a:pt x="292" y="510"/>
                  <a:pt x="292" y="510"/>
                  <a:pt x="291" y="510"/>
                </a:cubicBezTo>
                <a:cubicBezTo>
                  <a:pt x="291" y="511"/>
                  <a:pt x="291" y="512"/>
                  <a:pt x="289" y="512"/>
                </a:cubicBezTo>
                <a:cubicBezTo>
                  <a:pt x="289" y="512"/>
                  <a:pt x="289" y="512"/>
                  <a:pt x="289" y="512"/>
                </a:cubicBezTo>
                <a:cubicBezTo>
                  <a:pt x="288" y="512"/>
                  <a:pt x="288" y="512"/>
                  <a:pt x="288" y="512"/>
                </a:cubicBezTo>
                <a:cubicBezTo>
                  <a:pt x="288" y="512"/>
                  <a:pt x="288" y="513"/>
                  <a:pt x="288" y="513"/>
                </a:cubicBezTo>
                <a:cubicBezTo>
                  <a:pt x="288" y="513"/>
                  <a:pt x="288" y="514"/>
                  <a:pt x="288" y="514"/>
                </a:cubicBezTo>
                <a:cubicBezTo>
                  <a:pt x="288" y="514"/>
                  <a:pt x="287" y="514"/>
                  <a:pt x="287" y="514"/>
                </a:cubicBezTo>
                <a:cubicBezTo>
                  <a:pt x="286" y="515"/>
                  <a:pt x="286" y="515"/>
                  <a:pt x="286" y="515"/>
                </a:cubicBezTo>
                <a:cubicBezTo>
                  <a:pt x="286" y="515"/>
                  <a:pt x="286" y="515"/>
                  <a:pt x="286" y="515"/>
                </a:cubicBezTo>
                <a:cubicBezTo>
                  <a:pt x="286" y="515"/>
                  <a:pt x="286" y="516"/>
                  <a:pt x="286" y="516"/>
                </a:cubicBezTo>
                <a:cubicBezTo>
                  <a:pt x="287" y="516"/>
                  <a:pt x="287" y="517"/>
                  <a:pt x="287" y="517"/>
                </a:cubicBezTo>
                <a:cubicBezTo>
                  <a:pt x="287" y="518"/>
                  <a:pt x="286" y="519"/>
                  <a:pt x="286" y="519"/>
                </a:cubicBezTo>
                <a:cubicBezTo>
                  <a:pt x="285" y="520"/>
                  <a:pt x="285" y="520"/>
                  <a:pt x="284" y="520"/>
                </a:cubicBezTo>
                <a:cubicBezTo>
                  <a:pt x="284" y="520"/>
                  <a:pt x="284" y="520"/>
                  <a:pt x="284" y="520"/>
                </a:cubicBezTo>
                <a:cubicBezTo>
                  <a:pt x="284" y="520"/>
                  <a:pt x="284" y="520"/>
                  <a:pt x="284" y="520"/>
                </a:cubicBezTo>
                <a:cubicBezTo>
                  <a:pt x="284" y="520"/>
                  <a:pt x="284" y="520"/>
                  <a:pt x="283" y="520"/>
                </a:cubicBezTo>
                <a:cubicBezTo>
                  <a:pt x="283" y="520"/>
                  <a:pt x="282" y="521"/>
                  <a:pt x="282" y="520"/>
                </a:cubicBezTo>
                <a:cubicBezTo>
                  <a:pt x="282" y="520"/>
                  <a:pt x="282" y="520"/>
                  <a:pt x="281" y="520"/>
                </a:cubicBezTo>
                <a:cubicBezTo>
                  <a:pt x="281" y="521"/>
                  <a:pt x="281" y="521"/>
                  <a:pt x="280" y="521"/>
                </a:cubicBezTo>
                <a:cubicBezTo>
                  <a:pt x="280" y="521"/>
                  <a:pt x="280" y="521"/>
                  <a:pt x="280" y="521"/>
                </a:cubicBezTo>
                <a:cubicBezTo>
                  <a:pt x="280" y="521"/>
                  <a:pt x="278" y="521"/>
                  <a:pt x="277" y="521"/>
                </a:cubicBezTo>
                <a:cubicBezTo>
                  <a:pt x="276" y="521"/>
                  <a:pt x="276" y="521"/>
                  <a:pt x="275" y="521"/>
                </a:cubicBezTo>
                <a:cubicBezTo>
                  <a:pt x="275" y="522"/>
                  <a:pt x="275" y="522"/>
                  <a:pt x="275" y="522"/>
                </a:cubicBezTo>
                <a:cubicBezTo>
                  <a:pt x="275" y="523"/>
                  <a:pt x="275" y="523"/>
                  <a:pt x="274" y="524"/>
                </a:cubicBezTo>
                <a:cubicBezTo>
                  <a:pt x="273" y="524"/>
                  <a:pt x="273" y="524"/>
                  <a:pt x="273" y="524"/>
                </a:cubicBezTo>
                <a:cubicBezTo>
                  <a:pt x="273" y="524"/>
                  <a:pt x="273" y="524"/>
                  <a:pt x="273" y="524"/>
                </a:cubicBezTo>
                <a:cubicBezTo>
                  <a:pt x="273" y="524"/>
                  <a:pt x="273" y="525"/>
                  <a:pt x="272" y="525"/>
                </a:cubicBezTo>
                <a:cubicBezTo>
                  <a:pt x="272" y="525"/>
                  <a:pt x="271" y="525"/>
                  <a:pt x="271" y="525"/>
                </a:cubicBezTo>
                <a:cubicBezTo>
                  <a:pt x="271" y="525"/>
                  <a:pt x="270" y="525"/>
                  <a:pt x="270" y="524"/>
                </a:cubicBezTo>
                <a:cubicBezTo>
                  <a:pt x="270" y="524"/>
                  <a:pt x="270" y="524"/>
                  <a:pt x="270" y="523"/>
                </a:cubicBezTo>
                <a:cubicBezTo>
                  <a:pt x="269" y="524"/>
                  <a:pt x="269" y="524"/>
                  <a:pt x="269" y="524"/>
                </a:cubicBezTo>
                <a:cubicBezTo>
                  <a:pt x="269" y="524"/>
                  <a:pt x="269" y="525"/>
                  <a:pt x="269" y="525"/>
                </a:cubicBezTo>
                <a:cubicBezTo>
                  <a:pt x="268" y="525"/>
                  <a:pt x="268" y="525"/>
                  <a:pt x="268" y="525"/>
                </a:cubicBezTo>
                <a:cubicBezTo>
                  <a:pt x="268" y="526"/>
                  <a:pt x="268" y="526"/>
                  <a:pt x="268" y="526"/>
                </a:cubicBezTo>
                <a:cubicBezTo>
                  <a:pt x="267" y="526"/>
                  <a:pt x="267" y="526"/>
                  <a:pt x="267" y="527"/>
                </a:cubicBezTo>
                <a:cubicBezTo>
                  <a:pt x="267" y="527"/>
                  <a:pt x="267" y="527"/>
                  <a:pt x="267" y="527"/>
                </a:cubicBezTo>
                <a:cubicBezTo>
                  <a:pt x="266" y="527"/>
                  <a:pt x="266" y="528"/>
                  <a:pt x="265" y="528"/>
                </a:cubicBezTo>
                <a:cubicBezTo>
                  <a:pt x="265" y="528"/>
                  <a:pt x="265" y="529"/>
                  <a:pt x="265" y="529"/>
                </a:cubicBezTo>
                <a:cubicBezTo>
                  <a:pt x="265" y="529"/>
                  <a:pt x="264" y="530"/>
                  <a:pt x="263" y="530"/>
                </a:cubicBezTo>
                <a:cubicBezTo>
                  <a:pt x="263" y="530"/>
                  <a:pt x="263" y="530"/>
                  <a:pt x="262" y="530"/>
                </a:cubicBezTo>
                <a:cubicBezTo>
                  <a:pt x="262" y="530"/>
                  <a:pt x="262" y="530"/>
                  <a:pt x="262" y="530"/>
                </a:cubicBezTo>
                <a:cubicBezTo>
                  <a:pt x="261" y="530"/>
                  <a:pt x="261" y="530"/>
                  <a:pt x="261" y="530"/>
                </a:cubicBezTo>
                <a:cubicBezTo>
                  <a:pt x="260" y="531"/>
                  <a:pt x="260" y="531"/>
                  <a:pt x="260" y="532"/>
                </a:cubicBezTo>
                <a:cubicBezTo>
                  <a:pt x="259" y="532"/>
                  <a:pt x="259" y="532"/>
                  <a:pt x="258" y="533"/>
                </a:cubicBezTo>
                <a:cubicBezTo>
                  <a:pt x="259" y="533"/>
                  <a:pt x="259" y="534"/>
                  <a:pt x="260" y="534"/>
                </a:cubicBezTo>
                <a:cubicBezTo>
                  <a:pt x="260" y="536"/>
                  <a:pt x="258" y="537"/>
                  <a:pt x="258" y="537"/>
                </a:cubicBezTo>
                <a:cubicBezTo>
                  <a:pt x="257" y="538"/>
                  <a:pt x="257" y="538"/>
                  <a:pt x="257" y="538"/>
                </a:cubicBezTo>
                <a:cubicBezTo>
                  <a:pt x="257" y="538"/>
                  <a:pt x="256" y="538"/>
                  <a:pt x="255" y="538"/>
                </a:cubicBezTo>
                <a:cubicBezTo>
                  <a:pt x="255" y="538"/>
                  <a:pt x="255" y="538"/>
                  <a:pt x="255" y="538"/>
                </a:cubicBezTo>
                <a:cubicBezTo>
                  <a:pt x="255" y="538"/>
                  <a:pt x="255" y="538"/>
                  <a:pt x="255" y="538"/>
                </a:cubicBezTo>
                <a:cubicBezTo>
                  <a:pt x="255" y="538"/>
                  <a:pt x="254" y="538"/>
                  <a:pt x="254" y="538"/>
                </a:cubicBezTo>
                <a:cubicBezTo>
                  <a:pt x="254" y="539"/>
                  <a:pt x="254" y="539"/>
                  <a:pt x="254" y="539"/>
                </a:cubicBezTo>
                <a:cubicBezTo>
                  <a:pt x="254" y="540"/>
                  <a:pt x="253" y="540"/>
                  <a:pt x="253" y="540"/>
                </a:cubicBezTo>
                <a:cubicBezTo>
                  <a:pt x="253" y="540"/>
                  <a:pt x="253" y="540"/>
                  <a:pt x="252" y="540"/>
                </a:cubicBezTo>
                <a:cubicBezTo>
                  <a:pt x="252" y="541"/>
                  <a:pt x="252" y="541"/>
                  <a:pt x="251" y="541"/>
                </a:cubicBezTo>
                <a:cubicBezTo>
                  <a:pt x="251" y="541"/>
                  <a:pt x="251" y="542"/>
                  <a:pt x="251" y="542"/>
                </a:cubicBezTo>
                <a:cubicBezTo>
                  <a:pt x="250" y="542"/>
                  <a:pt x="250" y="542"/>
                  <a:pt x="250" y="543"/>
                </a:cubicBezTo>
                <a:cubicBezTo>
                  <a:pt x="249" y="543"/>
                  <a:pt x="247" y="543"/>
                  <a:pt x="247" y="542"/>
                </a:cubicBezTo>
                <a:cubicBezTo>
                  <a:pt x="247" y="542"/>
                  <a:pt x="247" y="542"/>
                  <a:pt x="247" y="542"/>
                </a:cubicBezTo>
                <a:cubicBezTo>
                  <a:pt x="246" y="542"/>
                  <a:pt x="246" y="543"/>
                  <a:pt x="246" y="543"/>
                </a:cubicBezTo>
                <a:cubicBezTo>
                  <a:pt x="246" y="544"/>
                  <a:pt x="246" y="545"/>
                  <a:pt x="245" y="546"/>
                </a:cubicBezTo>
                <a:cubicBezTo>
                  <a:pt x="245" y="546"/>
                  <a:pt x="245" y="546"/>
                  <a:pt x="244" y="546"/>
                </a:cubicBezTo>
                <a:cubicBezTo>
                  <a:pt x="244" y="546"/>
                  <a:pt x="244" y="546"/>
                  <a:pt x="244" y="546"/>
                </a:cubicBezTo>
                <a:cubicBezTo>
                  <a:pt x="243" y="546"/>
                  <a:pt x="243" y="546"/>
                  <a:pt x="243" y="546"/>
                </a:cubicBezTo>
                <a:cubicBezTo>
                  <a:pt x="242" y="545"/>
                  <a:pt x="241" y="544"/>
                  <a:pt x="241" y="544"/>
                </a:cubicBezTo>
                <a:cubicBezTo>
                  <a:pt x="241" y="544"/>
                  <a:pt x="241" y="544"/>
                  <a:pt x="241" y="544"/>
                </a:cubicBezTo>
                <a:cubicBezTo>
                  <a:pt x="241" y="545"/>
                  <a:pt x="240" y="545"/>
                  <a:pt x="240" y="545"/>
                </a:cubicBezTo>
                <a:cubicBezTo>
                  <a:pt x="240" y="546"/>
                  <a:pt x="240" y="547"/>
                  <a:pt x="240" y="548"/>
                </a:cubicBezTo>
                <a:cubicBezTo>
                  <a:pt x="239" y="548"/>
                  <a:pt x="238" y="549"/>
                  <a:pt x="238" y="549"/>
                </a:cubicBezTo>
                <a:cubicBezTo>
                  <a:pt x="237" y="549"/>
                  <a:pt x="236" y="548"/>
                  <a:pt x="236" y="548"/>
                </a:cubicBezTo>
                <a:cubicBezTo>
                  <a:pt x="235" y="548"/>
                  <a:pt x="234" y="548"/>
                  <a:pt x="234" y="548"/>
                </a:cubicBezTo>
                <a:cubicBezTo>
                  <a:pt x="234" y="548"/>
                  <a:pt x="233" y="549"/>
                  <a:pt x="233" y="549"/>
                </a:cubicBezTo>
                <a:cubicBezTo>
                  <a:pt x="233" y="549"/>
                  <a:pt x="233" y="549"/>
                  <a:pt x="233" y="549"/>
                </a:cubicBezTo>
                <a:cubicBezTo>
                  <a:pt x="233" y="550"/>
                  <a:pt x="233" y="550"/>
                  <a:pt x="233" y="550"/>
                </a:cubicBezTo>
                <a:cubicBezTo>
                  <a:pt x="233" y="550"/>
                  <a:pt x="234" y="550"/>
                  <a:pt x="234" y="551"/>
                </a:cubicBezTo>
                <a:cubicBezTo>
                  <a:pt x="234" y="551"/>
                  <a:pt x="234" y="552"/>
                  <a:pt x="234" y="552"/>
                </a:cubicBezTo>
                <a:cubicBezTo>
                  <a:pt x="234" y="552"/>
                  <a:pt x="234" y="553"/>
                  <a:pt x="233" y="553"/>
                </a:cubicBezTo>
                <a:cubicBezTo>
                  <a:pt x="233" y="553"/>
                  <a:pt x="233" y="553"/>
                  <a:pt x="233" y="554"/>
                </a:cubicBezTo>
                <a:cubicBezTo>
                  <a:pt x="233" y="555"/>
                  <a:pt x="232" y="556"/>
                  <a:pt x="231" y="556"/>
                </a:cubicBezTo>
                <a:cubicBezTo>
                  <a:pt x="230" y="557"/>
                  <a:pt x="229" y="556"/>
                  <a:pt x="229" y="555"/>
                </a:cubicBezTo>
                <a:cubicBezTo>
                  <a:pt x="229" y="555"/>
                  <a:pt x="229" y="555"/>
                  <a:pt x="229" y="554"/>
                </a:cubicBezTo>
                <a:cubicBezTo>
                  <a:pt x="229" y="554"/>
                  <a:pt x="229" y="554"/>
                  <a:pt x="229" y="553"/>
                </a:cubicBezTo>
                <a:cubicBezTo>
                  <a:pt x="229" y="553"/>
                  <a:pt x="229" y="553"/>
                  <a:pt x="229" y="553"/>
                </a:cubicBezTo>
                <a:cubicBezTo>
                  <a:pt x="229" y="553"/>
                  <a:pt x="229" y="553"/>
                  <a:pt x="229" y="553"/>
                </a:cubicBezTo>
                <a:cubicBezTo>
                  <a:pt x="229" y="554"/>
                  <a:pt x="228" y="554"/>
                  <a:pt x="228" y="555"/>
                </a:cubicBezTo>
                <a:cubicBezTo>
                  <a:pt x="228" y="555"/>
                  <a:pt x="228" y="556"/>
                  <a:pt x="228" y="556"/>
                </a:cubicBezTo>
                <a:cubicBezTo>
                  <a:pt x="228" y="556"/>
                  <a:pt x="228" y="556"/>
                  <a:pt x="227" y="556"/>
                </a:cubicBezTo>
                <a:cubicBezTo>
                  <a:pt x="227" y="556"/>
                  <a:pt x="227" y="556"/>
                  <a:pt x="227" y="556"/>
                </a:cubicBezTo>
                <a:cubicBezTo>
                  <a:pt x="227" y="556"/>
                  <a:pt x="227" y="556"/>
                  <a:pt x="227" y="557"/>
                </a:cubicBezTo>
                <a:cubicBezTo>
                  <a:pt x="227" y="557"/>
                  <a:pt x="227" y="557"/>
                  <a:pt x="226" y="558"/>
                </a:cubicBezTo>
                <a:cubicBezTo>
                  <a:pt x="225" y="558"/>
                  <a:pt x="225" y="558"/>
                  <a:pt x="223" y="558"/>
                </a:cubicBezTo>
                <a:cubicBezTo>
                  <a:pt x="223" y="558"/>
                  <a:pt x="222" y="558"/>
                  <a:pt x="222" y="558"/>
                </a:cubicBezTo>
                <a:cubicBezTo>
                  <a:pt x="222" y="558"/>
                  <a:pt x="221" y="558"/>
                  <a:pt x="221" y="558"/>
                </a:cubicBezTo>
                <a:cubicBezTo>
                  <a:pt x="220" y="558"/>
                  <a:pt x="220" y="558"/>
                  <a:pt x="220" y="558"/>
                </a:cubicBezTo>
                <a:cubicBezTo>
                  <a:pt x="219" y="558"/>
                  <a:pt x="219" y="558"/>
                  <a:pt x="219" y="558"/>
                </a:cubicBezTo>
                <a:cubicBezTo>
                  <a:pt x="219" y="558"/>
                  <a:pt x="219" y="559"/>
                  <a:pt x="220" y="560"/>
                </a:cubicBezTo>
                <a:cubicBezTo>
                  <a:pt x="220" y="560"/>
                  <a:pt x="220" y="560"/>
                  <a:pt x="220" y="560"/>
                </a:cubicBezTo>
                <a:cubicBezTo>
                  <a:pt x="220" y="561"/>
                  <a:pt x="220" y="562"/>
                  <a:pt x="219" y="562"/>
                </a:cubicBezTo>
                <a:cubicBezTo>
                  <a:pt x="219" y="564"/>
                  <a:pt x="217" y="565"/>
                  <a:pt x="215" y="565"/>
                </a:cubicBezTo>
                <a:cubicBezTo>
                  <a:pt x="215" y="565"/>
                  <a:pt x="214" y="564"/>
                  <a:pt x="214" y="564"/>
                </a:cubicBezTo>
                <a:cubicBezTo>
                  <a:pt x="214" y="563"/>
                  <a:pt x="215" y="562"/>
                  <a:pt x="216" y="561"/>
                </a:cubicBezTo>
                <a:cubicBezTo>
                  <a:pt x="216" y="561"/>
                  <a:pt x="216" y="561"/>
                  <a:pt x="216" y="560"/>
                </a:cubicBezTo>
                <a:cubicBezTo>
                  <a:pt x="217" y="559"/>
                  <a:pt x="217" y="559"/>
                  <a:pt x="217" y="558"/>
                </a:cubicBezTo>
                <a:cubicBezTo>
                  <a:pt x="216" y="558"/>
                  <a:pt x="216" y="558"/>
                  <a:pt x="215" y="558"/>
                </a:cubicBezTo>
                <a:cubicBezTo>
                  <a:pt x="215" y="558"/>
                  <a:pt x="215" y="559"/>
                  <a:pt x="215" y="559"/>
                </a:cubicBezTo>
                <a:cubicBezTo>
                  <a:pt x="214" y="560"/>
                  <a:pt x="214" y="561"/>
                  <a:pt x="213" y="561"/>
                </a:cubicBezTo>
                <a:cubicBezTo>
                  <a:pt x="213" y="562"/>
                  <a:pt x="213" y="562"/>
                  <a:pt x="212" y="562"/>
                </a:cubicBezTo>
                <a:cubicBezTo>
                  <a:pt x="212" y="562"/>
                  <a:pt x="212" y="562"/>
                  <a:pt x="211" y="562"/>
                </a:cubicBezTo>
                <a:cubicBezTo>
                  <a:pt x="211" y="562"/>
                  <a:pt x="211" y="563"/>
                  <a:pt x="210" y="563"/>
                </a:cubicBezTo>
                <a:cubicBezTo>
                  <a:pt x="210" y="563"/>
                  <a:pt x="210" y="563"/>
                  <a:pt x="210" y="563"/>
                </a:cubicBezTo>
                <a:cubicBezTo>
                  <a:pt x="209" y="563"/>
                  <a:pt x="209" y="564"/>
                  <a:pt x="208" y="564"/>
                </a:cubicBezTo>
                <a:cubicBezTo>
                  <a:pt x="208" y="565"/>
                  <a:pt x="207" y="565"/>
                  <a:pt x="207" y="565"/>
                </a:cubicBezTo>
                <a:cubicBezTo>
                  <a:pt x="206" y="565"/>
                  <a:pt x="206" y="564"/>
                  <a:pt x="206" y="564"/>
                </a:cubicBezTo>
                <a:cubicBezTo>
                  <a:pt x="205" y="564"/>
                  <a:pt x="205" y="563"/>
                  <a:pt x="205" y="563"/>
                </a:cubicBezTo>
                <a:cubicBezTo>
                  <a:pt x="205" y="563"/>
                  <a:pt x="205" y="563"/>
                  <a:pt x="205" y="563"/>
                </a:cubicBezTo>
                <a:cubicBezTo>
                  <a:pt x="205" y="563"/>
                  <a:pt x="204" y="563"/>
                  <a:pt x="204" y="563"/>
                </a:cubicBezTo>
                <a:cubicBezTo>
                  <a:pt x="204" y="564"/>
                  <a:pt x="203" y="564"/>
                  <a:pt x="203" y="565"/>
                </a:cubicBezTo>
                <a:cubicBezTo>
                  <a:pt x="202" y="565"/>
                  <a:pt x="202" y="565"/>
                  <a:pt x="202" y="565"/>
                </a:cubicBezTo>
                <a:cubicBezTo>
                  <a:pt x="202" y="565"/>
                  <a:pt x="202" y="565"/>
                  <a:pt x="202" y="566"/>
                </a:cubicBezTo>
                <a:cubicBezTo>
                  <a:pt x="202" y="565"/>
                  <a:pt x="203" y="565"/>
                  <a:pt x="203" y="565"/>
                </a:cubicBezTo>
                <a:cubicBezTo>
                  <a:pt x="204" y="565"/>
                  <a:pt x="205" y="566"/>
                  <a:pt x="205" y="567"/>
                </a:cubicBezTo>
                <a:cubicBezTo>
                  <a:pt x="205" y="568"/>
                  <a:pt x="205" y="568"/>
                  <a:pt x="204" y="569"/>
                </a:cubicBezTo>
                <a:cubicBezTo>
                  <a:pt x="204" y="569"/>
                  <a:pt x="204" y="570"/>
                  <a:pt x="204" y="570"/>
                </a:cubicBezTo>
                <a:cubicBezTo>
                  <a:pt x="204" y="570"/>
                  <a:pt x="204" y="570"/>
                  <a:pt x="204" y="570"/>
                </a:cubicBezTo>
                <a:cubicBezTo>
                  <a:pt x="203" y="571"/>
                  <a:pt x="203" y="571"/>
                  <a:pt x="202" y="571"/>
                </a:cubicBezTo>
                <a:cubicBezTo>
                  <a:pt x="201" y="571"/>
                  <a:pt x="201" y="570"/>
                  <a:pt x="201" y="570"/>
                </a:cubicBezTo>
                <a:cubicBezTo>
                  <a:pt x="200" y="569"/>
                  <a:pt x="200" y="569"/>
                  <a:pt x="200" y="569"/>
                </a:cubicBezTo>
                <a:cubicBezTo>
                  <a:pt x="200" y="568"/>
                  <a:pt x="200" y="567"/>
                  <a:pt x="201" y="567"/>
                </a:cubicBezTo>
                <a:cubicBezTo>
                  <a:pt x="201" y="567"/>
                  <a:pt x="201" y="567"/>
                  <a:pt x="201" y="567"/>
                </a:cubicBezTo>
                <a:cubicBezTo>
                  <a:pt x="200" y="567"/>
                  <a:pt x="200" y="567"/>
                  <a:pt x="200" y="567"/>
                </a:cubicBezTo>
                <a:cubicBezTo>
                  <a:pt x="199" y="567"/>
                  <a:pt x="198" y="566"/>
                  <a:pt x="198" y="566"/>
                </a:cubicBezTo>
                <a:cubicBezTo>
                  <a:pt x="198" y="565"/>
                  <a:pt x="198" y="565"/>
                  <a:pt x="198" y="565"/>
                </a:cubicBezTo>
                <a:cubicBezTo>
                  <a:pt x="198" y="565"/>
                  <a:pt x="198" y="563"/>
                  <a:pt x="198" y="562"/>
                </a:cubicBezTo>
                <a:cubicBezTo>
                  <a:pt x="199" y="562"/>
                  <a:pt x="199" y="562"/>
                  <a:pt x="199" y="562"/>
                </a:cubicBezTo>
                <a:cubicBezTo>
                  <a:pt x="200" y="561"/>
                  <a:pt x="200" y="561"/>
                  <a:pt x="200" y="561"/>
                </a:cubicBezTo>
                <a:cubicBezTo>
                  <a:pt x="200" y="561"/>
                  <a:pt x="200" y="561"/>
                  <a:pt x="200" y="561"/>
                </a:cubicBezTo>
                <a:cubicBezTo>
                  <a:pt x="200" y="561"/>
                  <a:pt x="201" y="561"/>
                  <a:pt x="201" y="560"/>
                </a:cubicBezTo>
                <a:cubicBezTo>
                  <a:pt x="201" y="560"/>
                  <a:pt x="200" y="560"/>
                  <a:pt x="200" y="560"/>
                </a:cubicBezTo>
                <a:cubicBezTo>
                  <a:pt x="199" y="560"/>
                  <a:pt x="199" y="560"/>
                  <a:pt x="199" y="560"/>
                </a:cubicBezTo>
                <a:cubicBezTo>
                  <a:pt x="199" y="561"/>
                  <a:pt x="199" y="561"/>
                  <a:pt x="199" y="561"/>
                </a:cubicBezTo>
                <a:cubicBezTo>
                  <a:pt x="198" y="561"/>
                  <a:pt x="198" y="562"/>
                  <a:pt x="198" y="562"/>
                </a:cubicBezTo>
                <a:cubicBezTo>
                  <a:pt x="197" y="562"/>
                  <a:pt x="197" y="562"/>
                  <a:pt x="197" y="562"/>
                </a:cubicBezTo>
                <a:cubicBezTo>
                  <a:pt x="197" y="562"/>
                  <a:pt x="197" y="562"/>
                  <a:pt x="197" y="562"/>
                </a:cubicBezTo>
                <a:cubicBezTo>
                  <a:pt x="197" y="562"/>
                  <a:pt x="197" y="562"/>
                  <a:pt x="197" y="563"/>
                </a:cubicBezTo>
                <a:cubicBezTo>
                  <a:pt x="197" y="563"/>
                  <a:pt x="198" y="563"/>
                  <a:pt x="198" y="564"/>
                </a:cubicBezTo>
                <a:cubicBezTo>
                  <a:pt x="197" y="565"/>
                  <a:pt x="197" y="566"/>
                  <a:pt x="196" y="566"/>
                </a:cubicBezTo>
                <a:cubicBezTo>
                  <a:pt x="196" y="566"/>
                  <a:pt x="196" y="566"/>
                  <a:pt x="196" y="566"/>
                </a:cubicBezTo>
                <a:cubicBezTo>
                  <a:pt x="196" y="566"/>
                  <a:pt x="195" y="566"/>
                  <a:pt x="195" y="566"/>
                </a:cubicBezTo>
                <a:cubicBezTo>
                  <a:pt x="194" y="567"/>
                  <a:pt x="194" y="568"/>
                  <a:pt x="193" y="568"/>
                </a:cubicBezTo>
                <a:cubicBezTo>
                  <a:pt x="193" y="568"/>
                  <a:pt x="193" y="568"/>
                  <a:pt x="193" y="568"/>
                </a:cubicBezTo>
                <a:cubicBezTo>
                  <a:pt x="192" y="568"/>
                  <a:pt x="192" y="568"/>
                  <a:pt x="191" y="568"/>
                </a:cubicBezTo>
                <a:cubicBezTo>
                  <a:pt x="191" y="568"/>
                  <a:pt x="191" y="569"/>
                  <a:pt x="191" y="569"/>
                </a:cubicBezTo>
                <a:cubicBezTo>
                  <a:pt x="191" y="569"/>
                  <a:pt x="191" y="569"/>
                  <a:pt x="191" y="569"/>
                </a:cubicBezTo>
                <a:cubicBezTo>
                  <a:pt x="191" y="570"/>
                  <a:pt x="190" y="570"/>
                  <a:pt x="189" y="570"/>
                </a:cubicBezTo>
                <a:cubicBezTo>
                  <a:pt x="189" y="570"/>
                  <a:pt x="189" y="570"/>
                  <a:pt x="189" y="570"/>
                </a:cubicBezTo>
                <a:cubicBezTo>
                  <a:pt x="189" y="570"/>
                  <a:pt x="188" y="571"/>
                  <a:pt x="188" y="571"/>
                </a:cubicBezTo>
                <a:cubicBezTo>
                  <a:pt x="186" y="570"/>
                  <a:pt x="186" y="569"/>
                  <a:pt x="186" y="569"/>
                </a:cubicBezTo>
                <a:cubicBezTo>
                  <a:pt x="185" y="568"/>
                  <a:pt x="185" y="568"/>
                  <a:pt x="185" y="568"/>
                </a:cubicBezTo>
                <a:cubicBezTo>
                  <a:pt x="185" y="568"/>
                  <a:pt x="185" y="568"/>
                  <a:pt x="185" y="568"/>
                </a:cubicBezTo>
                <a:cubicBezTo>
                  <a:pt x="185" y="569"/>
                  <a:pt x="185" y="569"/>
                  <a:pt x="185" y="569"/>
                </a:cubicBezTo>
                <a:cubicBezTo>
                  <a:pt x="184" y="570"/>
                  <a:pt x="184" y="570"/>
                  <a:pt x="184" y="571"/>
                </a:cubicBezTo>
                <a:cubicBezTo>
                  <a:pt x="183" y="572"/>
                  <a:pt x="181" y="572"/>
                  <a:pt x="180" y="571"/>
                </a:cubicBezTo>
                <a:cubicBezTo>
                  <a:pt x="180" y="571"/>
                  <a:pt x="180" y="571"/>
                  <a:pt x="180" y="571"/>
                </a:cubicBezTo>
                <a:cubicBezTo>
                  <a:pt x="180" y="572"/>
                  <a:pt x="179" y="573"/>
                  <a:pt x="178" y="572"/>
                </a:cubicBezTo>
                <a:cubicBezTo>
                  <a:pt x="177" y="572"/>
                  <a:pt x="177" y="571"/>
                  <a:pt x="177" y="571"/>
                </a:cubicBezTo>
                <a:cubicBezTo>
                  <a:pt x="177" y="571"/>
                  <a:pt x="177" y="571"/>
                  <a:pt x="177" y="571"/>
                </a:cubicBezTo>
                <a:cubicBezTo>
                  <a:pt x="177" y="571"/>
                  <a:pt x="176" y="571"/>
                  <a:pt x="176" y="571"/>
                </a:cubicBezTo>
                <a:cubicBezTo>
                  <a:pt x="176" y="571"/>
                  <a:pt x="176" y="572"/>
                  <a:pt x="176" y="572"/>
                </a:cubicBezTo>
                <a:cubicBezTo>
                  <a:pt x="176" y="572"/>
                  <a:pt x="177" y="572"/>
                  <a:pt x="177" y="572"/>
                </a:cubicBezTo>
                <a:cubicBezTo>
                  <a:pt x="177" y="572"/>
                  <a:pt x="177" y="573"/>
                  <a:pt x="178" y="573"/>
                </a:cubicBezTo>
                <a:cubicBezTo>
                  <a:pt x="178" y="573"/>
                  <a:pt x="178" y="573"/>
                  <a:pt x="179" y="573"/>
                </a:cubicBezTo>
                <a:cubicBezTo>
                  <a:pt x="179" y="574"/>
                  <a:pt x="179" y="574"/>
                  <a:pt x="179" y="575"/>
                </a:cubicBezTo>
                <a:cubicBezTo>
                  <a:pt x="179" y="575"/>
                  <a:pt x="178" y="576"/>
                  <a:pt x="178" y="576"/>
                </a:cubicBezTo>
                <a:cubicBezTo>
                  <a:pt x="177" y="576"/>
                  <a:pt x="177" y="576"/>
                  <a:pt x="176" y="576"/>
                </a:cubicBezTo>
                <a:cubicBezTo>
                  <a:pt x="175" y="577"/>
                  <a:pt x="174" y="577"/>
                  <a:pt x="173" y="577"/>
                </a:cubicBezTo>
                <a:cubicBezTo>
                  <a:pt x="173" y="577"/>
                  <a:pt x="173" y="577"/>
                  <a:pt x="173" y="577"/>
                </a:cubicBezTo>
                <a:cubicBezTo>
                  <a:pt x="172" y="577"/>
                  <a:pt x="171" y="577"/>
                  <a:pt x="171" y="577"/>
                </a:cubicBezTo>
                <a:cubicBezTo>
                  <a:pt x="170" y="577"/>
                  <a:pt x="170" y="577"/>
                  <a:pt x="169" y="577"/>
                </a:cubicBezTo>
                <a:cubicBezTo>
                  <a:pt x="169" y="577"/>
                  <a:pt x="168" y="577"/>
                  <a:pt x="168" y="577"/>
                </a:cubicBezTo>
                <a:cubicBezTo>
                  <a:pt x="167" y="576"/>
                  <a:pt x="167" y="576"/>
                  <a:pt x="167" y="576"/>
                </a:cubicBezTo>
                <a:cubicBezTo>
                  <a:pt x="167" y="576"/>
                  <a:pt x="167" y="576"/>
                  <a:pt x="166" y="576"/>
                </a:cubicBezTo>
                <a:cubicBezTo>
                  <a:pt x="166" y="576"/>
                  <a:pt x="166" y="576"/>
                  <a:pt x="166" y="576"/>
                </a:cubicBezTo>
                <a:cubicBezTo>
                  <a:pt x="166" y="577"/>
                  <a:pt x="165" y="577"/>
                  <a:pt x="165" y="577"/>
                </a:cubicBezTo>
                <a:cubicBezTo>
                  <a:pt x="165" y="578"/>
                  <a:pt x="165" y="578"/>
                  <a:pt x="164" y="579"/>
                </a:cubicBezTo>
                <a:cubicBezTo>
                  <a:pt x="163" y="579"/>
                  <a:pt x="161" y="580"/>
                  <a:pt x="160" y="580"/>
                </a:cubicBezTo>
                <a:cubicBezTo>
                  <a:pt x="159" y="579"/>
                  <a:pt x="158" y="578"/>
                  <a:pt x="158" y="578"/>
                </a:cubicBezTo>
                <a:cubicBezTo>
                  <a:pt x="158" y="577"/>
                  <a:pt x="157" y="576"/>
                  <a:pt x="158" y="575"/>
                </a:cubicBezTo>
                <a:cubicBezTo>
                  <a:pt x="158" y="574"/>
                  <a:pt x="159" y="574"/>
                  <a:pt x="159" y="573"/>
                </a:cubicBezTo>
                <a:cubicBezTo>
                  <a:pt x="159" y="573"/>
                  <a:pt x="159" y="573"/>
                  <a:pt x="160" y="573"/>
                </a:cubicBezTo>
                <a:cubicBezTo>
                  <a:pt x="160" y="573"/>
                  <a:pt x="160" y="573"/>
                  <a:pt x="160" y="573"/>
                </a:cubicBezTo>
                <a:cubicBezTo>
                  <a:pt x="161" y="572"/>
                  <a:pt x="161" y="572"/>
                  <a:pt x="161" y="571"/>
                </a:cubicBezTo>
                <a:cubicBezTo>
                  <a:pt x="162" y="571"/>
                  <a:pt x="162" y="571"/>
                  <a:pt x="162" y="571"/>
                </a:cubicBezTo>
                <a:cubicBezTo>
                  <a:pt x="162" y="571"/>
                  <a:pt x="162" y="571"/>
                  <a:pt x="163" y="571"/>
                </a:cubicBezTo>
                <a:cubicBezTo>
                  <a:pt x="163" y="571"/>
                  <a:pt x="163" y="570"/>
                  <a:pt x="163" y="570"/>
                </a:cubicBezTo>
                <a:cubicBezTo>
                  <a:pt x="163" y="570"/>
                  <a:pt x="163" y="570"/>
                  <a:pt x="163" y="570"/>
                </a:cubicBezTo>
                <a:cubicBezTo>
                  <a:pt x="162" y="569"/>
                  <a:pt x="163" y="568"/>
                  <a:pt x="164" y="568"/>
                </a:cubicBezTo>
                <a:cubicBezTo>
                  <a:pt x="165" y="568"/>
                  <a:pt x="166" y="568"/>
                  <a:pt x="166" y="569"/>
                </a:cubicBezTo>
                <a:cubicBezTo>
                  <a:pt x="167" y="569"/>
                  <a:pt x="167" y="569"/>
                  <a:pt x="167" y="569"/>
                </a:cubicBezTo>
                <a:cubicBezTo>
                  <a:pt x="167" y="569"/>
                  <a:pt x="167" y="569"/>
                  <a:pt x="168" y="569"/>
                </a:cubicBezTo>
                <a:cubicBezTo>
                  <a:pt x="169" y="568"/>
                  <a:pt x="169" y="568"/>
                  <a:pt x="169" y="568"/>
                </a:cubicBezTo>
                <a:cubicBezTo>
                  <a:pt x="170" y="568"/>
                  <a:pt x="170" y="568"/>
                  <a:pt x="170" y="568"/>
                </a:cubicBezTo>
                <a:cubicBezTo>
                  <a:pt x="171" y="567"/>
                  <a:pt x="172" y="566"/>
                  <a:pt x="174" y="567"/>
                </a:cubicBezTo>
                <a:cubicBezTo>
                  <a:pt x="175" y="567"/>
                  <a:pt x="176" y="568"/>
                  <a:pt x="176" y="569"/>
                </a:cubicBezTo>
                <a:cubicBezTo>
                  <a:pt x="176" y="568"/>
                  <a:pt x="177" y="567"/>
                  <a:pt x="178" y="566"/>
                </a:cubicBezTo>
                <a:cubicBezTo>
                  <a:pt x="178" y="566"/>
                  <a:pt x="179" y="566"/>
                  <a:pt x="179" y="566"/>
                </a:cubicBezTo>
                <a:cubicBezTo>
                  <a:pt x="179" y="566"/>
                  <a:pt x="179" y="566"/>
                  <a:pt x="179" y="566"/>
                </a:cubicBezTo>
                <a:cubicBezTo>
                  <a:pt x="179" y="566"/>
                  <a:pt x="180" y="566"/>
                  <a:pt x="180" y="566"/>
                </a:cubicBezTo>
                <a:cubicBezTo>
                  <a:pt x="180" y="566"/>
                  <a:pt x="180" y="566"/>
                  <a:pt x="180" y="567"/>
                </a:cubicBezTo>
                <a:cubicBezTo>
                  <a:pt x="181" y="566"/>
                  <a:pt x="181" y="566"/>
                  <a:pt x="181" y="566"/>
                </a:cubicBezTo>
                <a:cubicBezTo>
                  <a:pt x="181" y="566"/>
                  <a:pt x="181" y="566"/>
                  <a:pt x="181" y="566"/>
                </a:cubicBezTo>
                <a:cubicBezTo>
                  <a:pt x="182" y="565"/>
                  <a:pt x="182" y="565"/>
                  <a:pt x="182" y="565"/>
                </a:cubicBezTo>
                <a:cubicBezTo>
                  <a:pt x="182" y="565"/>
                  <a:pt x="182" y="565"/>
                  <a:pt x="182" y="565"/>
                </a:cubicBezTo>
                <a:cubicBezTo>
                  <a:pt x="182" y="565"/>
                  <a:pt x="183" y="565"/>
                  <a:pt x="183" y="565"/>
                </a:cubicBezTo>
                <a:cubicBezTo>
                  <a:pt x="183" y="564"/>
                  <a:pt x="183" y="564"/>
                  <a:pt x="184" y="564"/>
                </a:cubicBezTo>
                <a:cubicBezTo>
                  <a:pt x="184" y="564"/>
                  <a:pt x="184" y="564"/>
                  <a:pt x="184" y="564"/>
                </a:cubicBezTo>
                <a:cubicBezTo>
                  <a:pt x="184" y="564"/>
                  <a:pt x="184" y="563"/>
                  <a:pt x="185" y="563"/>
                </a:cubicBezTo>
                <a:cubicBezTo>
                  <a:pt x="186" y="563"/>
                  <a:pt x="186" y="563"/>
                  <a:pt x="186" y="563"/>
                </a:cubicBezTo>
                <a:cubicBezTo>
                  <a:pt x="186" y="563"/>
                  <a:pt x="186" y="563"/>
                  <a:pt x="186" y="563"/>
                </a:cubicBezTo>
                <a:cubicBezTo>
                  <a:pt x="187" y="563"/>
                  <a:pt x="187" y="563"/>
                  <a:pt x="187" y="563"/>
                </a:cubicBezTo>
                <a:cubicBezTo>
                  <a:pt x="187" y="562"/>
                  <a:pt x="187" y="562"/>
                  <a:pt x="187" y="562"/>
                </a:cubicBezTo>
                <a:cubicBezTo>
                  <a:pt x="187" y="561"/>
                  <a:pt x="187" y="561"/>
                  <a:pt x="188" y="560"/>
                </a:cubicBezTo>
                <a:cubicBezTo>
                  <a:pt x="188" y="560"/>
                  <a:pt x="188" y="560"/>
                  <a:pt x="188" y="560"/>
                </a:cubicBezTo>
                <a:cubicBezTo>
                  <a:pt x="189" y="560"/>
                  <a:pt x="189" y="559"/>
                  <a:pt x="189" y="559"/>
                </a:cubicBezTo>
                <a:cubicBezTo>
                  <a:pt x="189" y="558"/>
                  <a:pt x="190" y="558"/>
                  <a:pt x="190" y="557"/>
                </a:cubicBezTo>
                <a:cubicBezTo>
                  <a:pt x="191" y="557"/>
                  <a:pt x="191" y="557"/>
                  <a:pt x="192" y="557"/>
                </a:cubicBezTo>
                <a:cubicBezTo>
                  <a:pt x="192" y="556"/>
                  <a:pt x="193" y="556"/>
                  <a:pt x="193" y="556"/>
                </a:cubicBezTo>
                <a:cubicBezTo>
                  <a:pt x="193" y="556"/>
                  <a:pt x="193" y="556"/>
                  <a:pt x="193" y="555"/>
                </a:cubicBezTo>
                <a:cubicBezTo>
                  <a:pt x="193" y="555"/>
                  <a:pt x="193" y="554"/>
                  <a:pt x="195" y="554"/>
                </a:cubicBezTo>
                <a:cubicBezTo>
                  <a:pt x="195" y="553"/>
                  <a:pt x="195" y="553"/>
                  <a:pt x="196" y="553"/>
                </a:cubicBezTo>
                <a:cubicBezTo>
                  <a:pt x="196" y="553"/>
                  <a:pt x="197" y="553"/>
                  <a:pt x="197" y="553"/>
                </a:cubicBezTo>
                <a:cubicBezTo>
                  <a:pt x="197" y="553"/>
                  <a:pt x="198" y="553"/>
                  <a:pt x="198" y="553"/>
                </a:cubicBezTo>
                <a:cubicBezTo>
                  <a:pt x="198" y="553"/>
                  <a:pt x="198" y="553"/>
                  <a:pt x="198" y="553"/>
                </a:cubicBezTo>
                <a:cubicBezTo>
                  <a:pt x="199" y="554"/>
                  <a:pt x="199" y="554"/>
                  <a:pt x="199" y="554"/>
                </a:cubicBezTo>
                <a:cubicBezTo>
                  <a:pt x="199" y="554"/>
                  <a:pt x="199" y="554"/>
                  <a:pt x="199" y="554"/>
                </a:cubicBezTo>
                <a:cubicBezTo>
                  <a:pt x="199" y="553"/>
                  <a:pt x="199" y="553"/>
                  <a:pt x="199" y="553"/>
                </a:cubicBezTo>
                <a:cubicBezTo>
                  <a:pt x="199" y="553"/>
                  <a:pt x="199" y="553"/>
                  <a:pt x="200" y="553"/>
                </a:cubicBezTo>
                <a:cubicBezTo>
                  <a:pt x="200" y="553"/>
                  <a:pt x="200" y="553"/>
                  <a:pt x="200" y="553"/>
                </a:cubicBezTo>
                <a:cubicBezTo>
                  <a:pt x="201" y="553"/>
                  <a:pt x="202" y="553"/>
                  <a:pt x="202" y="553"/>
                </a:cubicBezTo>
                <a:cubicBezTo>
                  <a:pt x="202" y="553"/>
                  <a:pt x="203" y="553"/>
                  <a:pt x="203" y="553"/>
                </a:cubicBezTo>
                <a:cubicBezTo>
                  <a:pt x="203" y="553"/>
                  <a:pt x="203" y="553"/>
                  <a:pt x="203" y="553"/>
                </a:cubicBezTo>
                <a:cubicBezTo>
                  <a:pt x="204" y="553"/>
                  <a:pt x="204" y="553"/>
                  <a:pt x="205" y="553"/>
                </a:cubicBezTo>
                <a:cubicBezTo>
                  <a:pt x="206" y="553"/>
                  <a:pt x="207" y="553"/>
                  <a:pt x="207" y="554"/>
                </a:cubicBezTo>
                <a:cubicBezTo>
                  <a:pt x="207" y="554"/>
                  <a:pt x="207" y="554"/>
                  <a:pt x="207" y="554"/>
                </a:cubicBezTo>
                <a:cubicBezTo>
                  <a:pt x="207" y="554"/>
                  <a:pt x="208" y="554"/>
                  <a:pt x="208" y="554"/>
                </a:cubicBezTo>
                <a:cubicBezTo>
                  <a:pt x="208" y="555"/>
                  <a:pt x="208" y="555"/>
                  <a:pt x="208" y="555"/>
                </a:cubicBezTo>
                <a:cubicBezTo>
                  <a:pt x="208" y="555"/>
                  <a:pt x="208" y="555"/>
                  <a:pt x="208" y="555"/>
                </a:cubicBezTo>
                <a:cubicBezTo>
                  <a:pt x="208" y="554"/>
                  <a:pt x="208" y="554"/>
                  <a:pt x="208" y="554"/>
                </a:cubicBezTo>
                <a:cubicBezTo>
                  <a:pt x="208" y="554"/>
                  <a:pt x="208" y="554"/>
                  <a:pt x="208" y="554"/>
                </a:cubicBezTo>
                <a:cubicBezTo>
                  <a:pt x="209" y="554"/>
                  <a:pt x="210" y="554"/>
                  <a:pt x="210" y="555"/>
                </a:cubicBezTo>
                <a:cubicBezTo>
                  <a:pt x="210" y="555"/>
                  <a:pt x="210" y="555"/>
                  <a:pt x="210" y="555"/>
                </a:cubicBezTo>
                <a:cubicBezTo>
                  <a:pt x="210" y="554"/>
                  <a:pt x="209" y="554"/>
                  <a:pt x="209" y="554"/>
                </a:cubicBezTo>
                <a:cubicBezTo>
                  <a:pt x="208" y="553"/>
                  <a:pt x="208" y="551"/>
                  <a:pt x="209" y="550"/>
                </a:cubicBezTo>
                <a:cubicBezTo>
                  <a:pt x="209" y="549"/>
                  <a:pt x="210" y="548"/>
                  <a:pt x="212" y="547"/>
                </a:cubicBezTo>
                <a:cubicBezTo>
                  <a:pt x="212" y="547"/>
                  <a:pt x="212" y="547"/>
                  <a:pt x="212" y="546"/>
                </a:cubicBezTo>
                <a:cubicBezTo>
                  <a:pt x="213" y="546"/>
                  <a:pt x="213" y="546"/>
                  <a:pt x="214" y="545"/>
                </a:cubicBezTo>
                <a:cubicBezTo>
                  <a:pt x="214" y="545"/>
                  <a:pt x="215" y="545"/>
                  <a:pt x="215" y="545"/>
                </a:cubicBezTo>
                <a:cubicBezTo>
                  <a:pt x="215" y="545"/>
                  <a:pt x="216" y="545"/>
                  <a:pt x="216" y="544"/>
                </a:cubicBezTo>
                <a:cubicBezTo>
                  <a:pt x="217" y="544"/>
                  <a:pt x="218" y="543"/>
                  <a:pt x="218" y="543"/>
                </a:cubicBezTo>
                <a:cubicBezTo>
                  <a:pt x="219" y="542"/>
                  <a:pt x="219" y="541"/>
                  <a:pt x="220" y="541"/>
                </a:cubicBezTo>
                <a:cubicBezTo>
                  <a:pt x="221" y="541"/>
                  <a:pt x="221" y="541"/>
                  <a:pt x="221" y="541"/>
                </a:cubicBezTo>
                <a:cubicBezTo>
                  <a:pt x="223" y="541"/>
                  <a:pt x="224" y="541"/>
                  <a:pt x="224" y="540"/>
                </a:cubicBezTo>
                <a:cubicBezTo>
                  <a:pt x="224" y="540"/>
                  <a:pt x="225" y="539"/>
                  <a:pt x="226" y="538"/>
                </a:cubicBezTo>
                <a:cubicBezTo>
                  <a:pt x="226" y="538"/>
                  <a:pt x="226" y="538"/>
                  <a:pt x="227" y="538"/>
                </a:cubicBezTo>
                <a:cubicBezTo>
                  <a:pt x="227" y="538"/>
                  <a:pt x="227" y="538"/>
                  <a:pt x="227" y="538"/>
                </a:cubicBezTo>
                <a:cubicBezTo>
                  <a:pt x="228" y="537"/>
                  <a:pt x="229" y="535"/>
                  <a:pt x="231" y="535"/>
                </a:cubicBezTo>
                <a:cubicBezTo>
                  <a:pt x="231" y="535"/>
                  <a:pt x="231" y="535"/>
                  <a:pt x="231" y="535"/>
                </a:cubicBezTo>
                <a:cubicBezTo>
                  <a:pt x="231" y="535"/>
                  <a:pt x="232" y="536"/>
                  <a:pt x="232" y="536"/>
                </a:cubicBezTo>
                <a:cubicBezTo>
                  <a:pt x="232" y="537"/>
                  <a:pt x="232" y="537"/>
                  <a:pt x="232" y="537"/>
                </a:cubicBezTo>
                <a:cubicBezTo>
                  <a:pt x="232" y="537"/>
                  <a:pt x="232" y="537"/>
                  <a:pt x="232" y="538"/>
                </a:cubicBezTo>
                <a:cubicBezTo>
                  <a:pt x="232" y="538"/>
                  <a:pt x="232" y="538"/>
                  <a:pt x="232" y="538"/>
                </a:cubicBezTo>
                <a:cubicBezTo>
                  <a:pt x="233" y="537"/>
                  <a:pt x="233" y="536"/>
                  <a:pt x="233" y="535"/>
                </a:cubicBezTo>
                <a:cubicBezTo>
                  <a:pt x="233" y="533"/>
                  <a:pt x="235" y="532"/>
                  <a:pt x="235" y="532"/>
                </a:cubicBezTo>
                <a:cubicBezTo>
                  <a:pt x="236" y="532"/>
                  <a:pt x="236" y="532"/>
                  <a:pt x="236" y="532"/>
                </a:cubicBezTo>
                <a:cubicBezTo>
                  <a:pt x="236" y="532"/>
                  <a:pt x="236" y="532"/>
                  <a:pt x="236" y="532"/>
                </a:cubicBezTo>
                <a:cubicBezTo>
                  <a:pt x="237" y="531"/>
                  <a:pt x="237" y="531"/>
                  <a:pt x="237" y="531"/>
                </a:cubicBezTo>
                <a:cubicBezTo>
                  <a:pt x="237" y="530"/>
                  <a:pt x="239" y="530"/>
                  <a:pt x="240" y="530"/>
                </a:cubicBezTo>
                <a:cubicBezTo>
                  <a:pt x="240" y="531"/>
                  <a:pt x="240" y="531"/>
                  <a:pt x="240" y="531"/>
                </a:cubicBezTo>
                <a:cubicBezTo>
                  <a:pt x="240" y="531"/>
                  <a:pt x="240" y="531"/>
                  <a:pt x="241" y="531"/>
                </a:cubicBezTo>
                <a:cubicBezTo>
                  <a:pt x="241" y="530"/>
                  <a:pt x="241" y="530"/>
                  <a:pt x="241" y="529"/>
                </a:cubicBezTo>
                <a:cubicBezTo>
                  <a:pt x="241" y="528"/>
                  <a:pt x="242" y="527"/>
                  <a:pt x="243" y="526"/>
                </a:cubicBezTo>
                <a:cubicBezTo>
                  <a:pt x="243" y="526"/>
                  <a:pt x="243" y="526"/>
                  <a:pt x="243" y="526"/>
                </a:cubicBezTo>
                <a:cubicBezTo>
                  <a:pt x="243" y="526"/>
                  <a:pt x="243" y="526"/>
                  <a:pt x="244" y="526"/>
                </a:cubicBezTo>
                <a:cubicBezTo>
                  <a:pt x="244" y="525"/>
                  <a:pt x="244" y="525"/>
                  <a:pt x="244" y="525"/>
                </a:cubicBezTo>
                <a:cubicBezTo>
                  <a:pt x="244" y="525"/>
                  <a:pt x="244" y="525"/>
                  <a:pt x="245" y="524"/>
                </a:cubicBezTo>
                <a:cubicBezTo>
                  <a:pt x="245" y="524"/>
                  <a:pt x="246" y="524"/>
                  <a:pt x="246" y="524"/>
                </a:cubicBezTo>
                <a:cubicBezTo>
                  <a:pt x="247" y="525"/>
                  <a:pt x="247" y="525"/>
                  <a:pt x="247" y="525"/>
                </a:cubicBezTo>
                <a:cubicBezTo>
                  <a:pt x="247" y="524"/>
                  <a:pt x="247" y="523"/>
                  <a:pt x="247" y="522"/>
                </a:cubicBezTo>
                <a:cubicBezTo>
                  <a:pt x="247" y="521"/>
                  <a:pt x="247" y="520"/>
                  <a:pt x="248" y="520"/>
                </a:cubicBezTo>
                <a:cubicBezTo>
                  <a:pt x="248" y="519"/>
                  <a:pt x="249" y="518"/>
                  <a:pt x="249" y="517"/>
                </a:cubicBezTo>
                <a:cubicBezTo>
                  <a:pt x="249" y="517"/>
                  <a:pt x="249" y="517"/>
                  <a:pt x="249" y="517"/>
                </a:cubicBezTo>
                <a:cubicBezTo>
                  <a:pt x="249" y="515"/>
                  <a:pt x="250" y="514"/>
                  <a:pt x="251" y="513"/>
                </a:cubicBezTo>
                <a:cubicBezTo>
                  <a:pt x="251" y="513"/>
                  <a:pt x="251" y="512"/>
                  <a:pt x="252" y="512"/>
                </a:cubicBezTo>
                <a:cubicBezTo>
                  <a:pt x="252" y="512"/>
                  <a:pt x="252" y="512"/>
                  <a:pt x="253" y="512"/>
                </a:cubicBezTo>
                <a:cubicBezTo>
                  <a:pt x="253" y="512"/>
                  <a:pt x="253" y="511"/>
                  <a:pt x="253" y="511"/>
                </a:cubicBezTo>
                <a:cubicBezTo>
                  <a:pt x="253" y="511"/>
                  <a:pt x="253" y="511"/>
                  <a:pt x="253" y="511"/>
                </a:cubicBezTo>
                <a:cubicBezTo>
                  <a:pt x="253" y="511"/>
                  <a:pt x="253" y="511"/>
                  <a:pt x="253" y="511"/>
                </a:cubicBezTo>
                <a:cubicBezTo>
                  <a:pt x="253" y="509"/>
                  <a:pt x="253" y="509"/>
                  <a:pt x="253" y="508"/>
                </a:cubicBezTo>
                <a:cubicBezTo>
                  <a:pt x="253" y="507"/>
                  <a:pt x="253" y="507"/>
                  <a:pt x="253" y="507"/>
                </a:cubicBezTo>
                <a:cubicBezTo>
                  <a:pt x="254" y="506"/>
                  <a:pt x="254" y="504"/>
                  <a:pt x="255" y="503"/>
                </a:cubicBezTo>
                <a:cubicBezTo>
                  <a:pt x="256" y="503"/>
                  <a:pt x="256" y="503"/>
                  <a:pt x="257" y="502"/>
                </a:cubicBezTo>
                <a:cubicBezTo>
                  <a:pt x="257" y="502"/>
                  <a:pt x="257" y="502"/>
                  <a:pt x="258" y="501"/>
                </a:cubicBezTo>
                <a:cubicBezTo>
                  <a:pt x="258" y="501"/>
                  <a:pt x="258" y="501"/>
                  <a:pt x="258" y="501"/>
                </a:cubicBezTo>
                <a:cubicBezTo>
                  <a:pt x="259" y="501"/>
                  <a:pt x="259" y="500"/>
                  <a:pt x="260" y="500"/>
                </a:cubicBezTo>
                <a:cubicBezTo>
                  <a:pt x="261" y="500"/>
                  <a:pt x="261" y="500"/>
                  <a:pt x="261" y="500"/>
                </a:cubicBezTo>
                <a:cubicBezTo>
                  <a:pt x="261" y="500"/>
                  <a:pt x="262" y="500"/>
                  <a:pt x="262" y="499"/>
                </a:cubicBezTo>
                <a:cubicBezTo>
                  <a:pt x="262" y="499"/>
                  <a:pt x="262" y="499"/>
                  <a:pt x="262" y="499"/>
                </a:cubicBezTo>
                <a:cubicBezTo>
                  <a:pt x="262" y="499"/>
                  <a:pt x="263" y="499"/>
                  <a:pt x="263" y="499"/>
                </a:cubicBezTo>
                <a:cubicBezTo>
                  <a:pt x="263" y="499"/>
                  <a:pt x="263" y="499"/>
                  <a:pt x="263" y="499"/>
                </a:cubicBezTo>
                <a:cubicBezTo>
                  <a:pt x="263" y="498"/>
                  <a:pt x="263" y="498"/>
                  <a:pt x="263" y="497"/>
                </a:cubicBezTo>
                <a:cubicBezTo>
                  <a:pt x="263" y="497"/>
                  <a:pt x="263" y="497"/>
                  <a:pt x="263" y="497"/>
                </a:cubicBezTo>
                <a:cubicBezTo>
                  <a:pt x="263" y="497"/>
                  <a:pt x="263" y="497"/>
                  <a:pt x="263" y="496"/>
                </a:cubicBezTo>
                <a:cubicBezTo>
                  <a:pt x="264" y="496"/>
                  <a:pt x="264" y="496"/>
                  <a:pt x="264" y="496"/>
                </a:cubicBezTo>
                <a:cubicBezTo>
                  <a:pt x="264" y="496"/>
                  <a:pt x="264" y="496"/>
                  <a:pt x="264" y="496"/>
                </a:cubicBezTo>
                <a:cubicBezTo>
                  <a:pt x="263" y="496"/>
                  <a:pt x="262" y="496"/>
                  <a:pt x="262" y="497"/>
                </a:cubicBezTo>
                <a:cubicBezTo>
                  <a:pt x="261" y="497"/>
                  <a:pt x="261" y="497"/>
                  <a:pt x="260" y="498"/>
                </a:cubicBezTo>
                <a:cubicBezTo>
                  <a:pt x="260" y="498"/>
                  <a:pt x="260" y="498"/>
                  <a:pt x="259" y="498"/>
                </a:cubicBezTo>
                <a:cubicBezTo>
                  <a:pt x="259" y="498"/>
                  <a:pt x="259" y="498"/>
                  <a:pt x="259" y="498"/>
                </a:cubicBezTo>
                <a:cubicBezTo>
                  <a:pt x="259" y="499"/>
                  <a:pt x="258" y="499"/>
                  <a:pt x="257" y="500"/>
                </a:cubicBezTo>
                <a:cubicBezTo>
                  <a:pt x="257" y="500"/>
                  <a:pt x="256" y="500"/>
                  <a:pt x="256" y="500"/>
                </a:cubicBezTo>
                <a:cubicBezTo>
                  <a:pt x="255" y="500"/>
                  <a:pt x="254" y="500"/>
                  <a:pt x="254" y="500"/>
                </a:cubicBezTo>
                <a:cubicBezTo>
                  <a:pt x="254" y="500"/>
                  <a:pt x="253" y="501"/>
                  <a:pt x="252" y="501"/>
                </a:cubicBezTo>
                <a:cubicBezTo>
                  <a:pt x="252" y="501"/>
                  <a:pt x="252" y="501"/>
                  <a:pt x="252" y="501"/>
                </a:cubicBezTo>
                <a:cubicBezTo>
                  <a:pt x="251" y="501"/>
                  <a:pt x="250" y="501"/>
                  <a:pt x="250" y="501"/>
                </a:cubicBezTo>
                <a:cubicBezTo>
                  <a:pt x="249" y="500"/>
                  <a:pt x="249" y="500"/>
                  <a:pt x="248" y="499"/>
                </a:cubicBezTo>
                <a:cubicBezTo>
                  <a:pt x="248" y="499"/>
                  <a:pt x="248" y="499"/>
                  <a:pt x="248" y="499"/>
                </a:cubicBezTo>
                <a:cubicBezTo>
                  <a:pt x="248" y="499"/>
                  <a:pt x="246" y="498"/>
                  <a:pt x="247" y="497"/>
                </a:cubicBezTo>
                <a:cubicBezTo>
                  <a:pt x="247" y="496"/>
                  <a:pt x="247" y="496"/>
                  <a:pt x="247" y="495"/>
                </a:cubicBezTo>
                <a:cubicBezTo>
                  <a:pt x="247" y="495"/>
                  <a:pt x="247" y="495"/>
                  <a:pt x="248" y="495"/>
                </a:cubicBezTo>
                <a:cubicBezTo>
                  <a:pt x="248" y="495"/>
                  <a:pt x="248" y="494"/>
                  <a:pt x="248" y="494"/>
                </a:cubicBezTo>
                <a:cubicBezTo>
                  <a:pt x="247" y="495"/>
                  <a:pt x="247" y="495"/>
                  <a:pt x="247" y="495"/>
                </a:cubicBezTo>
                <a:cubicBezTo>
                  <a:pt x="247" y="495"/>
                  <a:pt x="246" y="495"/>
                  <a:pt x="246" y="495"/>
                </a:cubicBezTo>
                <a:cubicBezTo>
                  <a:pt x="245" y="496"/>
                  <a:pt x="245" y="496"/>
                  <a:pt x="245" y="497"/>
                </a:cubicBezTo>
                <a:cubicBezTo>
                  <a:pt x="245" y="497"/>
                  <a:pt x="245" y="497"/>
                  <a:pt x="245" y="498"/>
                </a:cubicBezTo>
                <a:cubicBezTo>
                  <a:pt x="245" y="499"/>
                  <a:pt x="245" y="499"/>
                  <a:pt x="245" y="499"/>
                </a:cubicBezTo>
                <a:cubicBezTo>
                  <a:pt x="245" y="499"/>
                  <a:pt x="245" y="500"/>
                  <a:pt x="244" y="500"/>
                </a:cubicBezTo>
                <a:cubicBezTo>
                  <a:pt x="244" y="500"/>
                  <a:pt x="244" y="500"/>
                  <a:pt x="244" y="500"/>
                </a:cubicBezTo>
                <a:cubicBezTo>
                  <a:pt x="244" y="501"/>
                  <a:pt x="244" y="501"/>
                  <a:pt x="244" y="501"/>
                </a:cubicBezTo>
                <a:cubicBezTo>
                  <a:pt x="245" y="502"/>
                  <a:pt x="245" y="503"/>
                  <a:pt x="244" y="504"/>
                </a:cubicBezTo>
                <a:cubicBezTo>
                  <a:pt x="244" y="504"/>
                  <a:pt x="244" y="505"/>
                  <a:pt x="243" y="505"/>
                </a:cubicBezTo>
                <a:cubicBezTo>
                  <a:pt x="242" y="505"/>
                  <a:pt x="241" y="504"/>
                  <a:pt x="241" y="504"/>
                </a:cubicBezTo>
                <a:cubicBezTo>
                  <a:pt x="241" y="503"/>
                  <a:pt x="240" y="503"/>
                  <a:pt x="240" y="502"/>
                </a:cubicBezTo>
                <a:cubicBezTo>
                  <a:pt x="240" y="502"/>
                  <a:pt x="240" y="502"/>
                  <a:pt x="240" y="502"/>
                </a:cubicBezTo>
                <a:cubicBezTo>
                  <a:pt x="240" y="501"/>
                  <a:pt x="240" y="500"/>
                  <a:pt x="240" y="499"/>
                </a:cubicBezTo>
                <a:cubicBezTo>
                  <a:pt x="240" y="499"/>
                  <a:pt x="240" y="499"/>
                  <a:pt x="240" y="499"/>
                </a:cubicBezTo>
                <a:cubicBezTo>
                  <a:pt x="240" y="499"/>
                  <a:pt x="240" y="498"/>
                  <a:pt x="240" y="498"/>
                </a:cubicBezTo>
                <a:cubicBezTo>
                  <a:pt x="239" y="498"/>
                  <a:pt x="239" y="498"/>
                  <a:pt x="238" y="497"/>
                </a:cubicBezTo>
                <a:cubicBezTo>
                  <a:pt x="238" y="496"/>
                  <a:pt x="238" y="496"/>
                  <a:pt x="238" y="495"/>
                </a:cubicBezTo>
                <a:cubicBezTo>
                  <a:pt x="238" y="495"/>
                  <a:pt x="238" y="495"/>
                  <a:pt x="238" y="495"/>
                </a:cubicBezTo>
                <a:cubicBezTo>
                  <a:pt x="238" y="495"/>
                  <a:pt x="238" y="495"/>
                  <a:pt x="238" y="495"/>
                </a:cubicBezTo>
                <a:cubicBezTo>
                  <a:pt x="238" y="495"/>
                  <a:pt x="237" y="496"/>
                  <a:pt x="237" y="496"/>
                </a:cubicBezTo>
                <a:cubicBezTo>
                  <a:pt x="237" y="496"/>
                  <a:pt x="236" y="497"/>
                  <a:pt x="235" y="497"/>
                </a:cubicBezTo>
                <a:cubicBezTo>
                  <a:pt x="233" y="497"/>
                  <a:pt x="233" y="496"/>
                  <a:pt x="233" y="495"/>
                </a:cubicBezTo>
                <a:cubicBezTo>
                  <a:pt x="233" y="495"/>
                  <a:pt x="233" y="495"/>
                  <a:pt x="233" y="495"/>
                </a:cubicBezTo>
                <a:cubicBezTo>
                  <a:pt x="233" y="494"/>
                  <a:pt x="233" y="493"/>
                  <a:pt x="233" y="493"/>
                </a:cubicBezTo>
                <a:cubicBezTo>
                  <a:pt x="232" y="493"/>
                  <a:pt x="232" y="493"/>
                  <a:pt x="231" y="493"/>
                </a:cubicBezTo>
                <a:cubicBezTo>
                  <a:pt x="230" y="493"/>
                  <a:pt x="230" y="492"/>
                  <a:pt x="230" y="491"/>
                </a:cubicBezTo>
                <a:cubicBezTo>
                  <a:pt x="230" y="490"/>
                  <a:pt x="231" y="489"/>
                  <a:pt x="231" y="489"/>
                </a:cubicBezTo>
                <a:cubicBezTo>
                  <a:pt x="231" y="489"/>
                  <a:pt x="231" y="489"/>
                  <a:pt x="231" y="489"/>
                </a:cubicBezTo>
                <a:cubicBezTo>
                  <a:pt x="230" y="489"/>
                  <a:pt x="230" y="489"/>
                  <a:pt x="230" y="489"/>
                </a:cubicBezTo>
                <a:cubicBezTo>
                  <a:pt x="230" y="490"/>
                  <a:pt x="229" y="491"/>
                  <a:pt x="228" y="492"/>
                </a:cubicBezTo>
                <a:cubicBezTo>
                  <a:pt x="228" y="492"/>
                  <a:pt x="229" y="492"/>
                  <a:pt x="229" y="493"/>
                </a:cubicBezTo>
                <a:cubicBezTo>
                  <a:pt x="229" y="493"/>
                  <a:pt x="228" y="494"/>
                  <a:pt x="228" y="494"/>
                </a:cubicBezTo>
                <a:cubicBezTo>
                  <a:pt x="228" y="494"/>
                  <a:pt x="228" y="494"/>
                  <a:pt x="228" y="494"/>
                </a:cubicBezTo>
                <a:cubicBezTo>
                  <a:pt x="228" y="495"/>
                  <a:pt x="228" y="495"/>
                  <a:pt x="228" y="495"/>
                </a:cubicBezTo>
                <a:cubicBezTo>
                  <a:pt x="228" y="495"/>
                  <a:pt x="227" y="495"/>
                  <a:pt x="227" y="495"/>
                </a:cubicBezTo>
                <a:cubicBezTo>
                  <a:pt x="227" y="496"/>
                  <a:pt x="227" y="496"/>
                  <a:pt x="227" y="496"/>
                </a:cubicBezTo>
                <a:cubicBezTo>
                  <a:pt x="227" y="496"/>
                  <a:pt x="227" y="497"/>
                  <a:pt x="226" y="497"/>
                </a:cubicBezTo>
                <a:cubicBezTo>
                  <a:pt x="225" y="498"/>
                  <a:pt x="223" y="497"/>
                  <a:pt x="223" y="496"/>
                </a:cubicBezTo>
                <a:cubicBezTo>
                  <a:pt x="223" y="495"/>
                  <a:pt x="223" y="494"/>
                  <a:pt x="224" y="493"/>
                </a:cubicBezTo>
                <a:cubicBezTo>
                  <a:pt x="225" y="493"/>
                  <a:pt x="225" y="493"/>
                  <a:pt x="225" y="492"/>
                </a:cubicBezTo>
                <a:cubicBezTo>
                  <a:pt x="224" y="493"/>
                  <a:pt x="224" y="493"/>
                  <a:pt x="224" y="493"/>
                </a:cubicBezTo>
                <a:cubicBezTo>
                  <a:pt x="223" y="494"/>
                  <a:pt x="223" y="494"/>
                  <a:pt x="223" y="495"/>
                </a:cubicBezTo>
                <a:cubicBezTo>
                  <a:pt x="222" y="495"/>
                  <a:pt x="222" y="496"/>
                  <a:pt x="221" y="497"/>
                </a:cubicBezTo>
                <a:cubicBezTo>
                  <a:pt x="220" y="497"/>
                  <a:pt x="220" y="497"/>
                  <a:pt x="220" y="497"/>
                </a:cubicBezTo>
                <a:cubicBezTo>
                  <a:pt x="219" y="497"/>
                  <a:pt x="218" y="497"/>
                  <a:pt x="218" y="496"/>
                </a:cubicBezTo>
                <a:cubicBezTo>
                  <a:pt x="218" y="496"/>
                  <a:pt x="218" y="496"/>
                  <a:pt x="218" y="496"/>
                </a:cubicBezTo>
                <a:cubicBezTo>
                  <a:pt x="218" y="496"/>
                  <a:pt x="217" y="496"/>
                  <a:pt x="217" y="496"/>
                </a:cubicBezTo>
                <a:cubicBezTo>
                  <a:pt x="217" y="496"/>
                  <a:pt x="216" y="496"/>
                  <a:pt x="215" y="495"/>
                </a:cubicBezTo>
                <a:cubicBezTo>
                  <a:pt x="215" y="495"/>
                  <a:pt x="215" y="494"/>
                  <a:pt x="215" y="494"/>
                </a:cubicBezTo>
                <a:cubicBezTo>
                  <a:pt x="215" y="493"/>
                  <a:pt x="216" y="493"/>
                  <a:pt x="216" y="492"/>
                </a:cubicBezTo>
                <a:cubicBezTo>
                  <a:pt x="216" y="492"/>
                  <a:pt x="217" y="492"/>
                  <a:pt x="217" y="492"/>
                </a:cubicBezTo>
                <a:cubicBezTo>
                  <a:pt x="217" y="492"/>
                  <a:pt x="217" y="492"/>
                  <a:pt x="217" y="492"/>
                </a:cubicBezTo>
                <a:cubicBezTo>
                  <a:pt x="217" y="492"/>
                  <a:pt x="218" y="491"/>
                  <a:pt x="218" y="491"/>
                </a:cubicBezTo>
                <a:cubicBezTo>
                  <a:pt x="218" y="491"/>
                  <a:pt x="219" y="491"/>
                  <a:pt x="219" y="491"/>
                </a:cubicBezTo>
                <a:cubicBezTo>
                  <a:pt x="219" y="491"/>
                  <a:pt x="220" y="491"/>
                  <a:pt x="220" y="491"/>
                </a:cubicBezTo>
                <a:cubicBezTo>
                  <a:pt x="220" y="490"/>
                  <a:pt x="220" y="490"/>
                  <a:pt x="220" y="489"/>
                </a:cubicBezTo>
                <a:cubicBezTo>
                  <a:pt x="220" y="488"/>
                  <a:pt x="219" y="487"/>
                  <a:pt x="220" y="487"/>
                </a:cubicBezTo>
                <a:cubicBezTo>
                  <a:pt x="220" y="486"/>
                  <a:pt x="221" y="486"/>
                  <a:pt x="221" y="486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22" y="486"/>
                  <a:pt x="222" y="486"/>
                  <a:pt x="222" y="486"/>
                </a:cubicBezTo>
                <a:cubicBezTo>
                  <a:pt x="223" y="486"/>
                  <a:pt x="223" y="486"/>
                  <a:pt x="223" y="486"/>
                </a:cubicBezTo>
                <a:cubicBezTo>
                  <a:pt x="223" y="486"/>
                  <a:pt x="224" y="486"/>
                  <a:pt x="224" y="486"/>
                </a:cubicBezTo>
                <a:cubicBezTo>
                  <a:pt x="224" y="486"/>
                  <a:pt x="224" y="486"/>
                  <a:pt x="224" y="486"/>
                </a:cubicBezTo>
                <a:cubicBezTo>
                  <a:pt x="224" y="485"/>
                  <a:pt x="224" y="485"/>
                  <a:pt x="224" y="485"/>
                </a:cubicBezTo>
                <a:cubicBezTo>
                  <a:pt x="223" y="485"/>
                  <a:pt x="223" y="485"/>
                  <a:pt x="222" y="486"/>
                </a:cubicBezTo>
                <a:cubicBezTo>
                  <a:pt x="222" y="486"/>
                  <a:pt x="222" y="486"/>
                  <a:pt x="222" y="486"/>
                </a:cubicBezTo>
                <a:cubicBezTo>
                  <a:pt x="222" y="486"/>
                  <a:pt x="221" y="486"/>
                  <a:pt x="220" y="486"/>
                </a:cubicBezTo>
                <a:cubicBezTo>
                  <a:pt x="219" y="486"/>
                  <a:pt x="218" y="485"/>
                  <a:pt x="218" y="484"/>
                </a:cubicBezTo>
                <a:cubicBezTo>
                  <a:pt x="218" y="484"/>
                  <a:pt x="217" y="483"/>
                  <a:pt x="217" y="483"/>
                </a:cubicBezTo>
                <a:cubicBezTo>
                  <a:pt x="217" y="482"/>
                  <a:pt x="217" y="481"/>
                  <a:pt x="218" y="480"/>
                </a:cubicBezTo>
                <a:cubicBezTo>
                  <a:pt x="218" y="479"/>
                  <a:pt x="218" y="479"/>
                  <a:pt x="219" y="479"/>
                </a:cubicBezTo>
                <a:cubicBezTo>
                  <a:pt x="219" y="479"/>
                  <a:pt x="220" y="478"/>
                  <a:pt x="220" y="477"/>
                </a:cubicBezTo>
                <a:cubicBezTo>
                  <a:pt x="220" y="477"/>
                  <a:pt x="221" y="476"/>
                  <a:pt x="221" y="476"/>
                </a:cubicBezTo>
                <a:cubicBezTo>
                  <a:pt x="222" y="476"/>
                  <a:pt x="222" y="476"/>
                  <a:pt x="222" y="476"/>
                </a:cubicBezTo>
                <a:cubicBezTo>
                  <a:pt x="222" y="476"/>
                  <a:pt x="222" y="476"/>
                  <a:pt x="222" y="476"/>
                </a:cubicBezTo>
                <a:cubicBezTo>
                  <a:pt x="222" y="476"/>
                  <a:pt x="222" y="476"/>
                  <a:pt x="222" y="476"/>
                </a:cubicBezTo>
                <a:cubicBezTo>
                  <a:pt x="222" y="475"/>
                  <a:pt x="222" y="475"/>
                  <a:pt x="222" y="475"/>
                </a:cubicBezTo>
                <a:cubicBezTo>
                  <a:pt x="222" y="474"/>
                  <a:pt x="221" y="473"/>
                  <a:pt x="221" y="472"/>
                </a:cubicBezTo>
                <a:cubicBezTo>
                  <a:pt x="221" y="472"/>
                  <a:pt x="222" y="472"/>
                  <a:pt x="222" y="471"/>
                </a:cubicBezTo>
                <a:cubicBezTo>
                  <a:pt x="222" y="471"/>
                  <a:pt x="222" y="471"/>
                  <a:pt x="222" y="471"/>
                </a:cubicBezTo>
                <a:cubicBezTo>
                  <a:pt x="222" y="471"/>
                  <a:pt x="222" y="471"/>
                  <a:pt x="222" y="470"/>
                </a:cubicBezTo>
                <a:cubicBezTo>
                  <a:pt x="222" y="470"/>
                  <a:pt x="222" y="470"/>
                  <a:pt x="222" y="469"/>
                </a:cubicBezTo>
                <a:cubicBezTo>
                  <a:pt x="222" y="469"/>
                  <a:pt x="222" y="468"/>
                  <a:pt x="221" y="467"/>
                </a:cubicBezTo>
                <a:cubicBezTo>
                  <a:pt x="221" y="466"/>
                  <a:pt x="221" y="465"/>
                  <a:pt x="222" y="464"/>
                </a:cubicBezTo>
                <a:cubicBezTo>
                  <a:pt x="222" y="464"/>
                  <a:pt x="222" y="464"/>
                  <a:pt x="222" y="463"/>
                </a:cubicBezTo>
                <a:cubicBezTo>
                  <a:pt x="223" y="463"/>
                  <a:pt x="223" y="463"/>
                  <a:pt x="223" y="463"/>
                </a:cubicBezTo>
                <a:cubicBezTo>
                  <a:pt x="223" y="463"/>
                  <a:pt x="223" y="462"/>
                  <a:pt x="223" y="462"/>
                </a:cubicBezTo>
                <a:cubicBezTo>
                  <a:pt x="224" y="462"/>
                  <a:pt x="224" y="462"/>
                  <a:pt x="224" y="462"/>
                </a:cubicBezTo>
                <a:cubicBezTo>
                  <a:pt x="224" y="461"/>
                  <a:pt x="224" y="461"/>
                  <a:pt x="224" y="461"/>
                </a:cubicBezTo>
                <a:cubicBezTo>
                  <a:pt x="224" y="461"/>
                  <a:pt x="224" y="461"/>
                  <a:pt x="224" y="460"/>
                </a:cubicBezTo>
                <a:cubicBezTo>
                  <a:pt x="224" y="460"/>
                  <a:pt x="224" y="460"/>
                  <a:pt x="224" y="460"/>
                </a:cubicBezTo>
                <a:cubicBezTo>
                  <a:pt x="223" y="460"/>
                  <a:pt x="222" y="459"/>
                  <a:pt x="222" y="459"/>
                </a:cubicBezTo>
                <a:cubicBezTo>
                  <a:pt x="222" y="458"/>
                  <a:pt x="222" y="458"/>
                  <a:pt x="222" y="457"/>
                </a:cubicBezTo>
                <a:cubicBezTo>
                  <a:pt x="222" y="457"/>
                  <a:pt x="223" y="457"/>
                  <a:pt x="223" y="457"/>
                </a:cubicBezTo>
                <a:cubicBezTo>
                  <a:pt x="223" y="456"/>
                  <a:pt x="223" y="456"/>
                  <a:pt x="224" y="456"/>
                </a:cubicBezTo>
                <a:cubicBezTo>
                  <a:pt x="224" y="455"/>
                  <a:pt x="225" y="454"/>
                  <a:pt x="226" y="454"/>
                </a:cubicBezTo>
                <a:cubicBezTo>
                  <a:pt x="226" y="453"/>
                  <a:pt x="226" y="453"/>
                  <a:pt x="226" y="453"/>
                </a:cubicBezTo>
                <a:cubicBezTo>
                  <a:pt x="226" y="453"/>
                  <a:pt x="226" y="453"/>
                  <a:pt x="226" y="454"/>
                </a:cubicBezTo>
                <a:cubicBezTo>
                  <a:pt x="225" y="454"/>
                  <a:pt x="225" y="454"/>
                  <a:pt x="225" y="454"/>
                </a:cubicBezTo>
                <a:cubicBezTo>
                  <a:pt x="224" y="455"/>
                  <a:pt x="223" y="455"/>
                  <a:pt x="223" y="456"/>
                </a:cubicBezTo>
                <a:cubicBezTo>
                  <a:pt x="222" y="457"/>
                  <a:pt x="222" y="458"/>
                  <a:pt x="220" y="458"/>
                </a:cubicBezTo>
                <a:cubicBezTo>
                  <a:pt x="220" y="458"/>
                  <a:pt x="220" y="458"/>
                  <a:pt x="220" y="458"/>
                </a:cubicBezTo>
                <a:cubicBezTo>
                  <a:pt x="220" y="458"/>
                  <a:pt x="221" y="458"/>
                  <a:pt x="221" y="459"/>
                </a:cubicBezTo>
                <a:cubicBezTo>
                  <a:pt x="221" y="459"/>
                  <a:pt x="221" y="459"/>
                  <a:pt x="221" y="460"/>
                </a:cubicBezTo>
                <a:cubicBezTo>
                  <a:pt x="222" y="460"/>
                  <a:pt x="222" y="462"/>
                  <a:pt x="222" y="462"/>
                </a:cubicBezTo>
                <a:cubicBezTo>
                  <a:pt x="221" y="463"/>
                  <a:pt x="221" y="463"/>
                  <a:pt x="221" y="464"/>
                </a:cubicBezTo>
                <a:cubicBezTo>
                  <a:pt x="221" y="464"/>
                  <a:pt x="220" y="464"/>
                  <a:pt x="220" y="465"/>
                </a:cubicBezTo>
                <a:cubicBezTo>
                  <a:pt x="220" y="465"/>
                  <a:pt x="219" y="466"/>
                  <a:pt x="218" y="466"/>
                </a:cubicBezTo>
                <a:cubicBezTo>
                  <a:pt x="218" y="466"/>
                  <a:pt x="218" y="466"/>
                  <a:pt x="218" y="466"/>
                </a:cubicBezTo>
                <a:cubicBezTo>
                  <a:pt x="217" y="466"/>
                  <a:pt x="216" y="466"/>
                  <a:pt x="216" y="466"/>
                </a:cubicBezTo>
                <a:cubicBezTo>
                  <a:pt x="216" y="465"/>
                  <a:pt x="216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6"/>
                  <a:pt x="215" y="466"/>
                  <a:pt x="215" y="466"/>
                </a:cubicBezTo>
                <a:cubicBezTo>
                  <a:pt x="214" y="467"/>
                  <a:pt x="214" y="467"/>
                  <a:pt x="213" y="467"/>
                </a:cubicBezTo>
                <a:cubicBezTo>
                  <a:pt x="213" y="467"/>
                  <a:pt x="213" y="467"/>
                  <a:pt x="213" y="467"/>
                </a:cubicBezTo>
                <a:cubicBezTo>
                  <a:pt x="212" y="467"/>
                  <a:pt x="212" y="467"/>
                  <a:pt x="212" y="467"/>
                </a:cubicBezTo>
                <a:cubicBezTo>
                  <a:pt x="211" y="468"/>
                  <a:pt x="211" y="468"/>
                  <a:pt x="211" y="468"/>
                </a:cubicBezTo>
                <a:cubicBezTo>
                  <a:pt x="211" y="468"/>
                  <a:pt x="211" y="468"/>
                  <a:pt x="211" y="468"/>
                </a:cubicBezTo>
                <a:cubicBezTo>
                  <a:pt x="210" y="468"/>
                  <a:pt x="210" y="468"/>
                  <a:pt x="210" y="468"/>
                </a:cubicBezTo>
                <a:cubicBezTo>
                  <a:pt x="209" y="469"/>
                  <a:pt x="207" y="468"/>
                  <a:pt x="205" y="467"/>
                </a:cubicBezTo>
                <a:cubicBezTo>
                  <a:pt x="205" y="466"/>
                  <a:pt x="205" y="466"/>
                  <a:pt x="204" y="466"/>
                </a:cubicBezTo>
                <a:cubicBezTo>
                  <a:pt x="203" y="466"/>
                  <a:pt x="203" y="466"/>
                  <a:pt x="203" y="466"/>
                </a:cubicBezTo>
                <a:cubicBezTo>
                  <a:pt x="202" y="466"/>
                  <a:pt x="201" y="466"/>
                  <a:pt x="201" y="465"/>
                </a:cubicBezTo>
                <a:cubicBezTo>
                  <a:pt x="201" y="464"/>
                  <a:pt x="201" y="464"/>
                  <a:pt x="201" y="464"/>
                </a:cubicBezTo>
                <a:cubicBezTo>
                  <a:pt x="201" y="463"/>
                  <a:pt x="201" y="463"/>
                  <a:pt x="201" y="463"/>
                </a:cubicBezTo>
                <a:cubicBezTo>
                  <a:pt x="202" y="463"/>
                  <a:pt x="202" y="463"/>
                  <a:pt x="202" y="463"/>
                </a:cubicBezTo>
                <a:cubicBezTo>
                  <a:pt x="202" y="463"/>
                  <a:pt x="203" y="462"/>
                  <a:pt x="203" y="462"/>
                </a:cubicBezTo>
                <a:cubicBezTo>
                  <a:pt x="203" y="462"/>
                  <a:pt x="203" y="462"/>
                  <a:pt x="202" y="462"/>
                </a:cubicBezTo>
                <a:cubicBezTo>
                  <a:pt x="202" y="461"/>
                  <a:pt x="202" y="460"/>
                  <a:pt x="202" y="460"/>
                </a:cubicBezTo>
                <a:cubicBezTo>
                  <a:pt x="202" y="459"/>
                  <a:pt x="202" y="458"/>
                  <a:pt x="201" y="458"/>
                </a:cubicBezTo>
                <a:cubicBezTo>
                  <a:pt x="200" y="457"/>
                  <a:pt x="200" y="456"/>
                  <a:pt x="200" y="455"/>
                </a:cubicBezTo>
                <a:cubicBezTo>
                  <a:pt x="199" y="455"/>
                  <a:pt x="199" y="455"/>
                  <a:pt x="198" y="454"/>
                </a:cubicBezTo>
                <a:cubicBezTo>
                  <a:pt x="198" y="454"/>
                  <a:pt x="198" y="453"/>
                  <a:pt x="198" y="453"/>
                </a:cubicBezTo>
                <a:cubicBezTo>
                  <a:pt x="197" y="452"/>
                  <a:pt x="197" y="452"/>
                  <a:pt x="197" y="452"/>
                </a:cubicBezTo>
                <a:cubicBezTo>
                  <a:pt x="197" y="451"/>
                  <a:pt x="197" y="451"/>
                  <a:pt x="197" y="450"/>
                </a:cubicBezTo>
                <a:cubicBezTo>
                  <a:pt x="197" y="450"/>
                  <a:pt x="197" y="449"/>
                  <a:pt x="198" y="449"/>
                </a:cubicBezTo>
                <a:cubicBezTo>
                  <a:pt x="198" y="449"/>
                  <a:pt x="198" y="449"/>
                  <a:pt x="198" y="449"/>
                </a:cubicBezTo>
                <a:cubicBezTo>
                  <a:pt x="197" y="449"/>
                  <a:pt x="197" y="449"/>
                  <a:pt x="197" y="449"/>
                </a:cubicBezTo>
                <a:cubicBezTo>
                  <a:pt x="196" y="448"/>
                  <a:pt x="196" y="447"/>
                  <a:pt x="196" y="446"/>
                </a:cubicBezTo>
                <a:cubicBezTo>
                  <a:pt x="196" y="446"/>
                  <a:pt x="196" y="446"/>
                  <a:pt x="196" y="446"/>
                </a:cubicBezTo>
                <a:cubicBezTo>
                  <a:pt x="196" y="445"/>
                  <a:pt x="196" y="445"/>
                  <a:pt x="196" y="445"/>
                </a:cubicBezTo>
                <a:cubicBezTo>
                  <a:pt x="196" y="444"/>
                  <a:pt x="197" y="444"/>
                  <a:pt x="197" y="444"/>
                </a:cubicBezTo>
                <a:cubicBezTo>
                  <a:pt x="199" y="444"/>
                  <a:pt x="199" y="444"/>
                  <a:pt x="199" y="444"/>
                </a:cubicBezTo>
                <a:cubicBezTo>
                  <a:pt x="199" y="443"/>
                  <a:pt x="200" y="442"/>
                  <a:pt x="200" y="442"/>
                </a:cubicBezTo>
                <a:cubicBezTo>
                  <a:pt x="201" y="442"/>
                  <a:pt x="201" y="441"/>
                  <a:pt x="201" y="441"/>
                </a:cubicBezTo>
                <a:cubicBezTo>
                  <a:pt x="201" y="441"/>
                  <a:pt x="201" y="441"/>
                  <a:pt x="201" y="441"/>
                </a:cubicBezTo>
                <a:cubicBezTo>
                  <a:pt x="202" y="441"/>
                  <a:pt x="202" y="441"/>
                  <a:pt x="202" y="441"/>
                </a:cubicBezTo>
                <a:cubicBezTo>
                  <a:pt x="202" y="441"/>
                  <a:pt x="202" y="441"/>
                  <a:pt x="201" y="441"/>
                </a:cubicBezTo>
                <a:cubicBezTo>
                  <a:pt x="201" y="441"/>
                  <a:pt x="201" y="440"/>
                  <a:pt x="201" y="440"/>
                </a:cubicBezTo>
                <a:cubicBezTo>
                  <a:pt x="201" y="439"/>
                  <a:pt x="201" y="438"/>
                  <a:pt x="202" y="438"/>
                </a:cubicBezTo>
                <a:cubicBezTo>
                  <a:pt x="202" y="437"/>
                  <a:pt x="202" y="437"/>
                  <a:pt x="202" y="437"/>
                </a:cubicBezTo>
                <a:cubicBezTo>
                  <a:pt x="202" y="436"/>
                  <a:pt x="202" y="436"/>
                  <a:pt x="202" y="435"/>
                </a:cubicBezTo>
                <a:cubicBezTo>
                  <a:pt x="202" y="435"/>
                  <a:pt x="202" y="435"/>
                  <a:pt x="202" y="435"/>
                </a:cubicBezTo>
                <a:cubicBezTo>
                  <a:pt x="202" y="436"/>
                  <a:pt x="201" y="436"/>
                  <a:pt x="200" y="436"/>
                </a:cubicBezTo>
                <a:cubicBezTo>
                  <a:pt x="200" y="436"/>
                  <a:pt x="199" y="436"/>
                  <a:pt x="198" y="436"/>
                </a:cubicBezTo>
                <a:cubicBezTo>
                  <a:pt x="198" y="435"/>
                  <a:pt x="198" y="435"/>
                  <a:pt x="198" y="435"/>
                </a:cubicBezTo>
                <a:cubicBezTo>
                  <a:pt x="198" y="434"/>
                  <a:pt x="198" y="433"/>
                  <a:pt x="198" y="432"/>
                </a:cubicBezTo>
                <a:cubicBezTo>
                  <a:pt x="198" y="432"/>
                  <a:pt x="198" y="431"/>
                  <a:pt x="198" y="430"/>
                </a:cubicBezTo>
                <a:cubicBezTo>
                  <a:pt x="198" y="430"/>
                  <a:pt x="198" y="430"/>
                  <a:pt x="198" y="429"/>
                </a:cubicBezTo>
                <a:cubicBezTo>
                  <a:pt x="198" y="429"/>
                  <a:pt x="198" y="429"/>
                  <a:pt x="198" y="429"/>
                </a:cubicBezTo>
                <a:cubicBezTo>
                  <a:pt x="198" y="428"/>
                  <a:pt x="198" y="428"/>
                  <a:pt x="197" y="428"/>
                </a:cubicBezTo>
                <a:cubicBezTo>
                  <a:pt x="196" y="427"/>
                  <a:pt x="196" y="427"/>
                  <a:pt x="195" y="426"/>
                </a:cubicBezTo>
                <a:cubicBezTo>
                  <a:pt x="195" y="424"/>
                  <a:pt x="196" y="423"/>
                  <a:pt x="197" y="422"/>
                </a:cubicBezTo>
                <a:cubicBezTo>
                  <a:pt x="197" y="421"/>
                  <a:pt x="198" y="421"/>
                  <a:pt x="197" y="421"/>
                </a:cubicBezTo>
                <a:cubicBezTo>
                  <a:pt x="197" y="420"/>
                  <a:pt x="197" y="420"/>
                  <a:pt x="198" y="420"/>
                </a:cubicBezTo>
                <a:cubicBezTo>
                  <a:pt x="198" y="419"/>
                  <a:pt x="198" y="419"/>
                  <a:pt x="198" y="419"/>
                </a:cubicBezTo>
                <a:cubicBezTo>
                  <a:pt x="199" y="418"/>
                  <a:pt x="200" y="418"/>
                  <a:pt x="200" y="418"/>
                </a:cubicBezTo>
                <a:cubicBezTo>
                  <a:pt x="200" y="418"/>
                  <a:pt x="200" y="418"/>
                  <a:pt x="199" y="417"/>
                </a:cubicBezTo>
                <a:cubicBezTo>
                  <a:pt x="199" y="417"/>
                  <a:pt x="199" y="416"/>
                  <a:pt x="200" y="416"/>
                </a:cubicBezTo>
                <a:cubicBezTo>
                  <a:pt x="200" y="416"/>
                  <a:pt x="200" y="415"/>
                  <a:pt x="201" y="415"/>
                </a:cubicBezTo>
                <a:cubicBezTo>
                  <a:pt x="202" y="416"/>
                  <a:pt x="203" y="415"/>
                  <a:pt x="205" y="415"/>
                </a:cubicBezTo>
                <a:cubicBezTo>
                  <a:pt x="206" y="414"/>
                  <a:pt x="206" y="413"/>
                  <a:pt x="206" y="413"/>
                </a:cubicBezTo>
                <a:cubicBezTo>
                  <a:pt x="206" y="413"/>
                  <a:pt x="206" y="412"/>
                  <a:pt x="206" y="411"/>
                </a:cubicBezTo>
                <a:cubicBezTo>
                  <a:pt x="206" y="411"/>
                  <a:pt x="206" y="410"/>
                  <a:pt x="206" y="410"/>
                </a:cubicBezTo>
                <a:cubicBezTo>
                  <a:pt x="207" y="410"/>
                  <a:pt x="207" y="409"/>
                  <a:pt x="207" y="409"/>
                </a:cubicBezTo>
                <a:cubicBezTo>
                  <a:pt x="208" y="407"/>
                  <a:pt x="209" y="407"/>
                  <a:pt x="210" y="407"/>
                </a:cubicBezTo>
                <a:cubicBezTo>
                  <a:pt x="210" y="407"/>
                  <a:pt x="211" y="407"/>
                  <a:pt x="211" y="407"/>
                </a:cubicBezTo>
                <a:cubicBezTo>
                  <a:pt x="211" y="407"/>
                  <a:pt x="211" y="407"/>
                  <a:pt x="212" y="407"/>
                </a:cubicBezTo>
                <a:cubicBezTo>
                  <a:pt x="211" y="407"/>
                  <a:pt x="211" y="406"/>
                  <a:pt x="212" y="406"/>
                </a:cubicBezTo>
                <a:cubicBezTo>
                  <a:pt x="212" y="405"/>
                  <a:pt x="212" y="405"/>
                  <a:pt x="213" y="405"/>
                </a:cubicBezTo>
                <a:cubicBezTo>
                  <a:pt x="213" y="405"/>
                  <a:pt x="213" y="404"/>
                  <a:pt x="213" y="404"/>
                </a:cubicBezTo>
                <a:cubicBezTo>
                  <a:pt x="214" y="404"/>
                  <a:pt x="214" y="404"/>
                  <a:pt x="214" y="404"/>
                </a:cubicBezTo>
                <a:cubicBezTo>
                  <a:pt x="214" y="403"/>
                  <a:pt x="215" y="401"/>
                  <a:pt x="216" y="401"/>
                </a:cubicBezTo>
                <a:cubicBezTo>
                  <a:pt x="217" y="401"/>
                  <a:pt x="217" y="401"/>
                  <a:pt x="217" y="401"/>
                </a:cubicBezTo>
                <a:cubicBezTo>
                  <a:pt x="217" y="401"/>
                  <a:pt x="218" y="401"/>
                  <a:pt x="218" y="401"/>
                </a:cubicBezTo>
                <a:cubicBezTo>
                  <a:pt x="218" y="401"/>
                  <a:pt x="218" y="401"/>
                  <a:pt x="218" y="401"/>
                </a:cubicBezTo>
                <a:cubicBezTo>
                  <a:pt x="218" y="400"/>
                  <a:pt x="219" y="400"/>
                  <a:pt x="220" y="400"/>
                </a:cubicBezTo>
                <a:cubicBezTo>
                  <a:pt x="220" y="400"/>
                  <a:pt x="221" y="400"/>
                  <a:pt x="221" y="400"/>
                </a:cubicBezTo>
                <a:cubicBezTo>
                  <a:pt x="221" y="400"/>
                  <a:pt x="222" y="400"/>
                  <a:pt x="222" y="400"/>
                </a:cubicBezTo>
                <a:cubicBezTo>
                  <a:pt x="222" y="400"/>
                  <a:pt x="223" y="400"/>
                  <a:pt x="223" y="400"/>
                </a:cubicBezTo>
                <a:cubicBezTo>
                  <a:pt x="224" y="400"/>
                  <a:pt x="224" y="400"/>
                  <a:pt x="224" y="400"/>
                </a:cubicBezTo>
                <a:cubicBezTo>
                  <a:pt x="223" y="400"/>
                  <a:pt x="223" y="400"/>
                  <a:pt x="223" y="400"/>
                </a:cubicBezTo>
                <a:cubicBezTo>
                  <a:pt x="221" y="400"/>
                  <a:pt x="221" y="400"/>
                  <a:pt x="221" y="400"/>
                </a:cubicBezTo>
                <a:cubicBezTo>
                  <a:pt x="221" y="400"/>
                  <a:pt x="218" y="400"/>
                  <a:pt x="218" y="398"/>
                </a:cubicBezTo>
                <a:cubicBezTo>
                  <a:pt x="218" y="397"/>
                  <a:pt x="219" y="396"/>
                  <a:pt x="220" y="395"/>
                </a:cubicBezTo>
                <a:cubicBezTo>
                  <a:pt x="221" y="395"/>
                  <a:pt x="221" y="395"/>
                  <a:pt x="221" y="395"/>
                </a:cubicBezTo>
                <a:cubicBezTo>
                  <a:pt x="221" y="394"/>
                  <a:pt x="222" y="393"/>
                  <a:pt x="223" y="392"/>
                </a:cubicBezTo>
                <a:cubicBezTo>
                  <a:pt x="223" y="392"/>
                  <a:pt x="223" y="391"/>
                  <a:pt x="223" y="391"/>
                </a:cubicBezTo>
                <a:cubicBezTo>
                  <a:pt x="224" y="390"/>
                  <a:pt x="225" y="389"/>
                  <a:pt x="225" y="389"/>
                </a:cubicBezTo>
                <a:cubicBezTo>
                  <a:pt x="226" y="389"/>
                  <a:pt x="228" y="389"/>
                  <a:pt x="228" y="390"/>
                </a:cubicBezTo>
                <a:cubicBezTo>
                  <a:pt x="228" y="391"/>
                  <a:pt x="228" y="391"/>
                  <a:pt x="228" y="392"/>
                </a:cubicBezTo>
                <a:cubicBezTo>
                  <a:pt x="228" y="393"/>
                  <a:pt x="228" y="393"/>
                  <a:pt x="229" y="394"/>
                </a:cubicBezTo>
                <a:cubicBezTo>
                  <a:pt x="229" y="395"/>
                  <a:pt x="228" y="396"/>
                  <a:pt x="228" y="396"/>
                </a:cubicBezTo>
                <a:cubicBezTo>
                  <a:pt x="228" y="396"/>
                  <a:pt x="228" y="396"/>
                  <a:pt x="228" y="396"/>
                </a:cubicBezTo>
                <a:cubicBezTo>
                  <a:pt x="229" y="396"/>
                  <a:pt x="229" y="395"/>
                  <a:pt x="230" y="395"/>
                </a:cubicBezTo>
                <a:cubicBezTo>
                  <a:pt x="230" y="395"/>
                  <a:pt x="230" y="395"/>
                  <a:pt x="230" y="395"/>
                </a:cubicBezTo>
                <a:cubicBezTo>
                  <a:pt x="230" y="395"/>
                  <a:pt x="230" y="394"/>
                  <a:pt x="230" y="394"/>
                </a:cubicBezTo>
                <a:cubicBezTo>
                  <a:pt x="230" y="394"/>
                  <a:pt x="230" y="393"/>
                  <a:pt x="230" y="393"/>
                </a:cubicBezTo>
                <a:cubicBezTo>
                  <a:pt x="230" y="393"/>
                  <a:pt x="230" y="393"/>
                  <a:pt x="230" y="393"/>
                </a:cubicBezTo>
                <a:cubicBezTo>
                  <a:pt x="230" y="393"/>
                  <a:pt x="230" y="392"/>
                  <a:pt x="230" y="392"/>
                </a:cubicBezTo>
                <a:cubicBezTo>
                  <a:pt x="229" y="392"/>
                  <a:pt x="229" y="392"/>
                  <a:pt x="229" y="392"/>
                </a:cubicBezTo>
                <a:cubicBezTo>
                  <a:pt x="228" y="391"/>
                  <a:pt x="228" y="390"/>
                  <a:pt x="228" y="390"/>
                </a:cubicBezTo>
                <a:cubicBezTo>
                  <a:pt x="228" y="390"/>
                  <a:pt x="228" y="390"/>
                  <a:pt x="227" y="389"/>
                </a:cubicBezTo>
                <a:cubicBezTo>
                  <a:pt x="227" y="389"/>
                  <a:pt x="227" y="389"/>
                  <a:pt x="227" y="389"/>
                </a:cubicBezTo>
                <a:cubicBezTo>
                  <a:pt x="226" y="389"/>
                  <a:pt x="226" y="388"/>
                  <a:pt x="226" y="387"/>
                </a:cubicBezTo>
                <a:cubicBezTo>
                  <a:pt x="227" y="386"/>
                  <a:pt x="229" y="386"/>
                  <a:pt x="230" y="386"/>
                </a:cubicBezTo>
                <a:cubicBezTo>
                  <a:pt x="231" y="386"/>
                  <a:pt x="231" y="386"/>
                  <a:pt x="231" y="386"/>
                </a:cubicBezTo>
                <a:cubicBezTo>
                  <a:pt x="231" y="386"/>
                  <a:pt x="231" y="386"/>
                  <a:pt x="231" y="386"/>
                </a:cubicBezTo>
                <a:cubicBezTo>
                  <a:pt x="232" y="386"/>
                  <a:pt x="233" y="385"/>
                  <a:pt x="233" y="386"/>
                </a:cubicBezTo>
                <a:cubicBezTo>
                  <a:pt x="234" y="386"/>
                  <a:pt x="234" y="387"/>
                  <a:pt x="235" y="387"/>
                </a:cubicBezTo>
                <a:cubicBezTo>
                  <a:pt x="235" y="387"/>
                  <a:pt x="236" y="388"/>
                  <a:pt x="236" y="388"/>
                </a:cubicBezTo>
                <a:cubicBezTo>
                  <a:pt x="237" y="388"/>
                  <a:pt x="237" y="389"/>
                  <a:pt x="237" y="390"/>
                </a:cubicBezTo>
                <a:cubicBezTo>
                  <a:pt x="238" y="391"/>
                  <a:pt x="237" y="391"/>
                  <a:pt x="237" y="392"/>
                </a:cubicBezTo>
                <a:cubicBezTo>
                  <a:pt x="236" y="392"/>
                  <a:pt x="236" y="392"/>
                  <a:pt x="235" y="392"/>
                </a:cubicBezTo>
                <a:cubicBezTo>
                  <a:pt x="235" y="392"/>
                  <a:pt x="235" y="393"/>
                  <a:pt x="235" y="393"/>
                </a:cubicBezTo>
                <a:cubicBezTo>
                  <a:pt x="235" y="393"/>
                  <a:pt x="235" y="393"/>
                  <a:pt x="234" y="393"/>
                </a:cubicBezTo>
                <a:cubicBezTo>
                  <a:pt x="234" y="393"/>
                  <a:pt x="234" y="393"/>
                  <a:pt x="234" y="393"/>
                </a:cubicBezTo>
                <a:cubicBezTo>
                  <a:pt x="235" y="393"/>
                  <a:pt x="236" y="393"/>
                  <a:pt x="237" y="393"/>
                </a:cubicBezTo>
                <a:cubicBezTo>
                  <a:pt x="238" y="393"/>
                  <a:pt x="238" y="393"/>
                  <a:pt x="239" y="393"/>
                </a:cubicBezTo>
                <a:cubicBezTo>
                  <a:pt x="239" y="393"/>
                  <a:pt x="239" y="393"/>
                  <a:pt x="239" y="393"/>
                </a:cubicBezTo>
                <a:cubicBezTo>
                  <a:pt x="240" y="393"/>
                  <a:pt x="240" y="393"/>
                  <a:pt x="240" y="393"/>
                </a:cubicBezTo>
                <a:cubicBezTo>
                  <a:pt x="241" y="393"/>
                  <a:pt x="241" y="392"/>
                  <a:pt x="242" y="392"/>
                </a:cubicBezTo>
                <a:cubicBezTo>
                  <a:pt x="243" y="392"/>
                  <a:pt x="244" y="391"/>
                  <a:pt x="245" y="391"/>
                </a:cubicBezTo>
                <a:cubicBezTo>
                  <a:pt x="245" y="391"/>
                  <a:pt x="246" y="390"/>
                  <a:pt x="246" y="390"/>
                </a:cubicBezTo>
                <a:cubicBezTo>
                  <a:pt x="246" y="390"/>
                  <a:pt x="246" y="390"/>
                  <a:pt x="246" y="390"/>
                </a:cubicBezTo>
                <a:cubicBezTo>
                  <a:pt x="247" y="390"/>
                  <a:pt x="247" y="390"/>
                  <a:pt x="247" y="390"/>
                </a:cubicBezTo>
                <a:cubicBezTo>
                  <a:pt x="247" y="390"/>
                  <a:pt x="247" y="389"/>
                  <a:pt x="247" y="389"/>
                </a:cubicBezTo>
                <a:cubicBezTo>
                  <a:pt x="247" y="389"/>
                  <a:pt x="247" y="389"/>
                  <a:pt x="247" y="389"/>
                </a:cubicBezTo>
                <a:cubicBezTo>
                  <a:pt x="248" y="388"/>
                  <a:pt x="248" y="388"/>
                  <a:pt x="249" y="387"/>
                </a:cubicBezTo>
                <a:cubicBezTo>
                  <a:pt x="249" y="387"/>
                  <a:pt x="249" y="387"/>
                  <a:pt x="249" y="387"/>
                </a:cubicBezTo>
                <a:cubicBezTo>
                  <a:pt x="250" y="387"/>
                  <a:pt x="250" y="387"/>
                  <a:pt x="250" y="387"/>
                </a:cubicBezTo>
                <a:cubicBezTo>
                  <a:pt x="250" y="386"/>
                  <a:pt x="250" y="386"/>
                  <a:pt x="250" y="386"/>
                </a:cubicBezTo>
                <a:cubicBezTo>
                  <a:pt x="250" y="386"/>
                  <a:pt x="251" y="385"/>
                  <a:pt x="251" y="385"/>
                </a:cubicBezTo>
                <a:cubicBezTo>
                  <a:pt x="251" y="385"/>
                  <a:pt x="251" y="385"/>
                  <a:pt x="251" y="385"/>
                </a:cubicBezTo>
                <a:cubicBezTo>
                  <a:pt x="250" y="385"/>
                  <a:pt x="250" y="385"/>
                  <a:pt x="250" y="384"/>
                </a:cubicBezTo>
                <a:cubicBezTo>
                  <a:pt x="249" y="384"/>
                  <a:pt x="249" y="384"/>
                  <a:pt x="249" y="384"/>
                </a:cubicBezTo>
                <a:cubicBezTo>
                  <a:pt x="249" y="384"/>
                  <a:pt x="249" y="384"/>
                  <a:pt x="249" y="384"/>
                </a:cubicBezTo>
                <a:cubicBezTo>
                  <a:pt x="249" y="384"/>
                  <a:pt x="249" y="384"/>
                  <a:pt x="249" y="383"/>
                </a:cubicBezTo>
                <a:cubicBezTo>
                  <a:pt x="248" y="383"/>
                  <a:pt x="248" y="382"/>
                  <a:pt x="248" y="382"/>
                </a:cubicBezTo>
                <a:cubicBezTo>
                  <a:pt x="248" y="381"/>
                  <a:pt x="248" y="381"/>
                  <a:pt x="248" y="380"/>
                </a:cubicBezTo>
                <a:cubicBezTo>
                  <a:pt x="249" y="380"/>
                  <a:pt x="249" y="380"/>
                  <a:pt x="249" y="380"/>
                </a:cubicBezTo>
                <a:cubicBezTo>
                  <a:pt x="250" y="379"/>
                  <a:pt x="251" y="379"/>
                  <a:pt x="252" y="380"/>
                </a:cubicBezTo>
                <a:cubicBezTo>
                  <a:pt x="252" y="380"/>
                  <a:pt x="253" y="381"/>
                  <a:pt x="253" y="381"/>
                </a:cubicBezTo>
                <a:cubicBezTo>
                  <a:pt x="253" y="381"/>
                  <a:pt x="253" y="381"/>
                  <a:pt x="253" y="381"/>
                </a:cubicBezTo>
                <a:cubicBezTo>
                  <a:pt x="253" y="382"/>
                  <a:pt x="253" y="382"/>
                  <a:pt x="253" y="382"/>
                </a:cubicBezTo>
                <a:cubicBezTo>
                  <a:pt x="253" y="383"/>
                  <a:pt x="253" y="383"/>
                  <a:pt x="253" y="383"/>
                </a:cubicBezTo>
                <a:cubicBezTo>
                  <a:pt x="253" y="383"/>
                  <a:pt x="253" y="384"/>
                  <a:pt x="253" y="384"/>
                </a:cubicBezTo>
                <a:cubicBezTo>
                  <a:pt x="253" y="384"/>
                  <a:pt x="253" y="384"/>
                  <a:pt x="253" y="384"/>
                </a:cubicBezTo>
                <a:cubicBezTo>
                  <a:pt x="254" y="384"/>
                  <a:pt x="255" y="385"/>
                  <a:pt x="255" y="385"/>
                </a:cubicBezTo>
                <a:cubicBezTo>
                  <a:pt x="256" y="386"/>
                  <a:pt x="256" y="386"/>
                  <a:pt x="257" y="386"/>
                </a:cubicBezTo>
                <a:cubicBezTo>
                  <a:pt x="257" y="386"/>
                  <a:pt x="257" y="386"/>
                  <a:pt x="257" y="386"/>
                </a:cubicBezTo>
                <a:cubicBezTo>
                  <a:pt x="257" y="386"/>
                  <a:pt x="258" y="386"/>
                  <a:pt x="258" y="386"/>
                </a:cubicBezTo>
                <a:cubicBezTo>
                  <a:pt x="259" y="386"/>
                  <a:pt x="259" y="386"/>
                  <a:pt x="259" y="386"/>
                </a:cubicBezTo>
                <a:cubicBezTo>
                  <a:pt x="260" y="387"/>
                  <a:pt x="261" y="387"/>
                  <a:pt x="261" y="387"/>
                </a:cubicBezTo>
                <a:cubicBezTo>
                  <a:pt x="262" y="387"/>
                  <a:pt x="262" y="387"/>
                  <a:pt x="262" y="387"/>
                </a:cubicBezTo>
                <a:cubicBezTo>
                  <a:pt x="263" y="388"/>
                  <a:pt x="263" y="388"/>
                  <a:pt x="263" y="388"/>
                </a:cubicBezTo>
                <a:cubicBezTo>
                  <a:pt x="263" y="388"/>
                  <a:pt x="263" y="388"/>
                  <a:pt x="263" y="388"/>
                </a:cubicBezTo>
                <a:cubicBezTo>
                  <a:pt x="264" y="387"/>
                  <a:pt x="264" y="387"/>
                  <a:pt x="264" y="386"/>
                </a:cubicBezTo>
                <a:cubicBezTo>
                  <a:pt x="265" y="386"/>
                  <a:pt x="266" y="385"/>
                  <a:pt x="267" y="385"/>
                </a:cubicBezTo>
                <a:cubicBezTo>
                  <a:pt x="268" y="384"/>
                  <a:pt x="268" y="384"/>
                  <a:pt x="269" y="384"/>
                </a:cubicBezTo>
                <a:cubicBezTo>
                  <a:pt x="270" y="384"/>
                  <a:pt x="270" y="384"/>
                  <a:pt x="270" y="384"/>
                </a:cubicBezTo>
                <a:cubicBezTo>
                  <a:pt x="271" y="382"/>
                  <a:pt x="271" y="380"/>
                  <a:pt x="271" y="378"/>
                </a:cubicBezTo>
                <a:cubicBezTo>
                  <a:pt x="271" y="377"/>
                  <a:pt x="271" y="377"/>
                  <a:pt x="271" y="377"/>
                </a:cubicBezTo>
                <a:cubicBezTo>
                  <a:pt x="271" y="376"/>
                  <a:pt x="270" y="375"/>
                  <a:pt x="271" y="373"/>
                </a:cubicBezTo>
                <a:cubicBezTo>
                  <a:pt x="271" y="373"/>
                  <a:pt x="271" y="373"/>
                  <a:pt x="271" y="373"/>
                </a:cubicBezTo>
                <a:cubicBezTo>
                  <a:pt x="271" y="372"/>
                  <a:pt x="272" y="371"/>
                  <a:pt x="272" y="370"/>
                </a:cubicBezTo>
                <a:cubicBezTo>
                  <a:pt x="272" y="369"/>
                  <a:pt x="273" y="368"/>
                  <a:pt x="274" y="367"/>
                </a:cubicBezTo>
                <a:cubicBezTo>
                  <a:pt x="274" y="366"/>
                  <a:pt x="274" y="366"/>
                  <a:pt x="274" y="365"/>
                </a:cubicBezTo>
                <a:cubicBezTo>
                  <a:pt x="274" y="365"/>
                  <a:pt x="274" y="365"/>
                  <a:pt x="274" y="365"/>
                </a:cubicBezTo>
                <a:cubicBezTo>
                  <a:pt x="273" y="365"/>
                  <a:pt x="273" y="365"/>
                  <a:pt x="273" y="365"/>
                </a:cubicBezTo>
                <a:cubicBezTo>
                  <a:pt x="272" y="365"/>
                  <a:pt x="271" y="365"/>
                  <a:pt x="270" y="365"/>
                </a:cubicBezTo>
                <a:cubicBezTo>
                  <a:pt x="270" y="365"/>
                  <a:pt x="269" y="364"/>
                  <a:pt x="269" y="364"/>
                </a:cubicBezTo>
                <a:cubicBezTo>
                  <a:pt x="269" y="363"/>
                  <a:pt x="269" y="362"/>
                  <a:pt x="270" y="362"/>
                </a:cubicBezTo>
                <a:cubicBezTo>
                  <a:pt x="270" y="362"/>
                  <a:pt x="270" y="362"/>
                  <a:pt x="271" y="361"/>
                </a:cubicBezTo>
                <a:cubicBezTo>
                  <a:pt x="271" y="361"/>
                  <a:pt x="272" y="360"/>
                  <a:pt x="273" y="360"/>
                </a:cubicBezTo>
                <a:cubicBezTo>
                  <a:pt x="274" y="360"/>
                  <a:pt x="275" y="360"/>
                  <a:pt x="275" y="360"/>
                </a:cubicBezTo>
                <a:cubicBezTo>
                  <a:pt x="276" y="361"/>
                  <a:pt x="277" y="361"/>
                  <a:pt x="277" y="360"/>
                </a:cubicBezTo>
                <a:cubicBezTo>
                  <a:pt x="278" y="360"/>
                  <a:pt x="278" y="359"/>
                  <a:pt x="278" y="359"/>
                </a:cubicBezTo>
                <a:cubicBezTo>
                  <a:pt x="278" y="358"/>
                  <a:pt x="278" y="358"/>
                  <a:pt x="278" y="358"/>
                </a:cubicBezTo>
                <a:cubicBezTo>
                  <a:pt x="278" y="356"/>
                  <a:pt x="279" y="355"/>
                  <a:pt x="280" y="354"/>
                </a:cubicBezTo>
                <a:cubicBezTo>
                  <a:pt x="280" y="354"/>
                  <a:pt x="280" y="354"/>
                  <a:pt x="280" y="354"/>
                </a:cubicBezTo>
                <a:cubicBezTo>
                  <a:pt x="280" y="354"/>
                  <a:pt x="280" y="354"/>
                  <a:pt x="280" y="354"/>
                </a:cubicBezTo>
                <a:cubicBezTo>
                  <a:pt x="279" y="354"/>
                  <a:pt x="279" y="354"/>
                  <a:pt x="279" y="354"/>
                </a:cubicBezTo>
                <a:cubicBezTo>
                  <a:pt x="279" y="355"/>
                  <a:pt x="278" y="355"/>
                  <a:pt x="278" y="355"/>
                </a:cubicBezTo>
                <a:cubicBezTo>
                  <a:pt x="278" y="355"/>
                  <a:pt x="278" y="355"/>
                  <a:pt x="278" y="355"/>
                </a:cubicBezTo>
                <a:cubicBezTo>
                  <a:pt x="277" y="355"/>
                  <a:pt x="277" y="355"/>
                  <a:pt x="277" y="355"/>
                </a:cubicBezTo>
                <a:cubicBezTo>
                  <a:pt x="277" y="355"/>
                  <a:pt x="277" y="355"/>
                  <a:pt x="276" y="355"/>
                </a:cubicBezTo>
                <a:cubicBezTo>
                  <a:pt x="276" y="356"/>
                  <a:pt x="276" y="356"/>
                  <a:pt x="276" y="356"/>
                </a:cubicBezTo>
                <a:cubicBezTo>
                  <a:pt x="275" y="356"/>
                  <a:pt x="274" y="356"/>
                  <a:pt x="274" y="357"/>
                </a:cubicBezTo>
                <a:cubicBezTo>
                  <a:pt x="273" y="357"/>
                  <a:pt x="272" y="356"/>
                  <a:pt x="272" y="356"/>
                </a:cubicBezTo>
                <a:cubicBezTo>
                  <a:pt x="272" y="356"/>
                  <a:pt x="272" y="355"/>
                  <a:pt x="272" y="355"/>
                </a:cubicBezTo>
                <a:cubicBezTo>
                  <a:pt x="272" y="355"/>
                  <a:pt x="272" y="356"/>
                  <a:pt x="271" y="356"/>
                </a:cubicBezTo>
                <a:cubicBezTo>
                  <a:pt x="271" y="356"/>
                  <a:pt x="271" y="356"/>
                  <a:pt x="271" y="356"/>
                </a:cubicBezTo>
                <a:cubicBezTo>
                  <a:pt x="271" y="356"/>
                  <a:pt x="271" y="356"/>
                  <a:pt x="271" y="357"/>
                </a:cubicBezTo>
                <a:cubicBezTo>
                  <a:pt x="271" y="357"/>
                  <a:pt x="270" y="358"/>
                  <a:pt x="270" y="358"/>
                </a:cubicBezTo>
                <a:cubicBezTo>
                  <a:pt x="269" y="358"/>
                  <a:pt x="268" y="358"/>
                  <a:pt x="268" y="358"/>
                </a:cubicBezTo>
                <a:cubicBezTo>
                  <a:pt x="267" y="358"/>
                  <a:pt x="267" y="358"/>
                  <a:pt x="266" y="358"/>
                </a:cubicBezTo>
                <a:cubicBezTo>
                  <a:pt x="266" y="359"/>
                  <a:pt x="265" y="360"/>
                  <a:pt x="264" y="361"/>
                </a:cubicBezTo>
                <a:cubicBezTo>
                  <a:pt x="264" y="361"/>
                  <a:pt x="263" y="361"/>
                  <a:pt x="262" y="361"/>
                </a:cubicBezTo>
                <a:cubicBezTo>
                  <a:pt x="262" y="361"/>
                  <a:pt x="262" y="361"/>
                  <a:pt x="262" y="361"/>
                </a:cubicBezTo>
                <a:cubicBezTo>
                  <a:pt x="261" y="361"/>
                  <a:pt x="261" y="361"/>
                  <a:pt x="261" y="361"/>
                </a:cubicBezTo>
                <a:cubicBezTo>
                  <a:pt x="261" y="361"/>
                  <a:pt x="261" y="362"/>
                  <a:pt x="261" y="362"/>
                </a:cubicBezTo>
                <a:cubicBezTo>
                  <a:pt x="261" y="362"/>
                  <a:pt x="261" y="363"/>
                  <a:pt x="261" y="363"/>
                </a:cubicBezTo>
                <a:cubicBezTo>
                  <a:pt x="261" y="364"/>
                  <a:pt x="260" y="365"/>
                  <a:pt x="260" y="365"/>
                </a:cubicBezTo>
                <a:cubicBezTo>
                  <a:pt x="260" y="365"/>
                  <a:pt x="259" y="366"/>
                  <a:pt x="258" y="366"/>
                </a:cubicBezTo>
                <a:cubicBezTo>
                  <a:pt x="257" y="366"/>
                  <a:pt x="257" y="366"/>
                  <a:pt x="256" y="365"/>
                </a:cubicBezTo>
                <a:cubicBezTo>
                  <a:pt x="255" y="365"/>
                  <a:pt x="256" y="362"/>
                  <a:pt x="256" y="362"/>
                </a:cubicBezTo>
                <a:cubicBezTo>
                  <a:pt x="256" y="362"/>
                  <a:pt x="256" y="361"/>
                  <a:pt x="256" y="360"/>
                </a:cubicBezTo>
                <a:cubicBezTo>
                  <a:pt x="256" y="360"/>
                  <a:pt x="256" y="360"/>
                  <a:pt x="256" y="359"/>
                </a:cubicBezTo>
                <a:cubicBezTo>
                  <a:pt x="256" y="359"/>
                  <a:pt x="256" y="359"/>
                  <a:pt x="256" y="359"/>
                </a:cubicBezTo>
                <a:cubicBezTo>
                  <a:pt x="256" y="359"/>
                  <a:pt x="256" y="359"/>
                  <a:pt x="256" y="359"/>
                </a:cubicBezTo>
                <a:cubicBezTo>
                  <a:pt x="256" y="359"/>
                  <a:pt x="256" y="359"/>
                  <a:pt x="256" y="359"/>
                </a:cubicBezTo>
                <a:cubicBezTo>
                  <a:pt x="256" y="360"/>
                  <a:pt x="256" y="361"/>
                  <a:pt x="256" y="362"/>
                </a:cubicBezTo>
                <a:cubicBezTo>
                  <a:pt x="256" y="363"/>
                  <a:pt x="254" y="363"/>
                  <a:pt x="253" y="362"/>
                </a:cubicBezTo>
                <a:cubicBezTo>
                  <a:pt x="252" y="362"/>
                  <a:pt x="252" y="361"/>
                  <a:pt x="252" y="360"/>
                </a:cubicBezTo>
                <a:cubicBezTo>
                  <a:pt x="251" y="360"/>
                  <a:pt x="251" y="359"/>
                  <a:pt x="250" y="359"/>
                </a:cubicBezTo>
                <a:cubicBezTo>
                  <a:pt x="250" y="358"/>
                  <a:pt x="249" y="359"/>
                  <a:pt x="248" y="359"/>
                </a:cubicBezTo>
                <a:cubicBezTo>
                  <a:pt x="248" y="359"/>
                  <a:pt x="247" y="359"/>
                  <a:pt x="247" y="359"/>
                </a:cubicBezTo>
                <a:cubicBezTo>
                  <a:pt x="246" y="359"/>
                  <a:pt x="246" y="359"/>
                  <a:pt x="246" y="359"/>
                </a:cubicBezTo>
                <a:cubicBezTo>
                  <a:pt x="246" y="359"/>
                  <a:pt x="244" y="359"/>
                  <a:pt x="243" y="358"/>
                </a:cubicBezTo>
                <a:cubicBezTo>
                  <a:pt x="243" y="358"/>
                  <a:pt x="243" y="358"/>
                  <a:pt x="242" y="358"/>
                </a:cubicBezTo>
                <a:cubicBezTo>
                  <a:pt x="242" y="358"/>
                  <a:pt x="242" y="358"/>
                  <a:pt x="242" y="358"/>
                </a:cubicBezTo>
                <a:cubicBezTo>
                  <a:pt x="241" y="358"/>
                  <a:pt x="241" y="358"/>
                  <a:pt x="241" y="358"/>
                </a:cubicBezTo>
                <a:cubicBezTo>
                  <a:pt x="240" y="358"/>
                  <a:pt x="240" y="359"/>
                  <a:pt x="240" y="359"/>
                </a:cubicBezTo>
                <a:cubicBezTo>
                  <a:pt x="240" y="359"/>
                  <a:pt x="240" y="359"/>
                  <a:pt x="239" y="360"/>
                </a:cubicBezTo>
                <a:cubicBezTo>
                  <a:pt x="239" y="361"/>
                  <a:pt x="237" y="362"/>
                  <a:pt x="236" y="361"/>
                </a:cubicBezTo>
                <a:cubicBezTo>
                  <a:pt x="235" y="361"/>
                  <a:pt x="235" y="360"/>
                  <a:pt x="235" y="360"/>
                </a:cubicBezTo>
                <a:cubicBezTo>
                  <a:pt x="234" y="360"/>
                  <a:pt x="234" y="360"/>
                  <a:pt x="234" y="359"/>
                </a:cubicBezTo>
                <a:cubicBezTo>
                  <a:pt x="233" y="359"/>
                  <a:pt x="233" y="359"/>
                  <a:pt x="232" y="358"/>
                </a:cubicBezTo>
                <a:cubicBezTo>
                  <a:pt x="231" y="358"/>
                  <a:pt x="231" y="358"/>
                  <a:pt x="231" y="358"/>
                </a:cubicBezTo>
                <a:cubicBezTo>
                  <a:pt x="230" y="358"/>
                  <a:pt x="229" y="358"/>
                  <a:pt x="228" y="357"/>
                </a:cubicBezTo>
                <a:cubicBezTo>
                  <a:pt x="226" y="354"/>
                  <a:pt x="223" y="351"/>
                  <a:pt x="223" y="348"/>
                </a:cubicBezTo>
                <a:cubicBezTo>
                  <a:pt x="223" y="346"/>
                  <a:pt x="224" y="344"/>
                  <a:pt x="225" y="343"/>
                </a:cubicBezTo>
                <a:cubicBezTo>
                  <a:pt x="225" y="342"/>
                  <a:pt x="225" y="342"/>
                  <a:pt x="226" y="342"/>
                </a:cubicBezTo>
                <a:cubicBezTo>
                  <a:pt x="226" y="341"/>
                  <a:pt x="227" y="341"/>
                  <a:pt x="227" y="340"/>
                </a:cubicBezTo>
                <a:cubicBezTo>
                  <a:pt x="226" y="340"/>
                  <a:pt x="226" y="339"/>
                  <a:pt x="226" y="338"/>
                </a:cubicBezTo>
                <a:cubicBezTo>
                  <a:pt x="225" y="338"/>
                  <a:pt x="225" y="338"/>
                  <a:pt x="225" y="337"/>
                </a:cubicBezTo>
                <a:cubicBezTo>
                  <a:pt x="225" y="337"/>
                  <a:pt x="225" y="336"/>
                  <a:pt x="224" y="335"/>
                </a:cubicBezTo>
                <a:cubicBezTo>
                  <a:pt x="224" y="335"/>
                  <a:pt x="225" y="334"/>
                  <a:pt x="225" y="333"/>
                </a:cubicBezTo>
                <a:cubicBezTo>
                  <a:pt x="226" y="332"/>
                  <a:pt x="228" y="332"/>
                  <a:pt x="229" y="333"/>
                </a:cubicBezTo>
                <a:cubicBezTo>
                  <a:pt x="229" y="334"/>
                  <a:pt x="229" y="334"/>
                  <a:pt x="229" y="335"/>
                </a:cubicBezTo>
                <a:cubicBezTo>
                  <a:pt x="229" y="335"/>
                  <a:pt x="228" y="335"/>
                  <a:pt x="228" y="336"/>
                </a:cubicBezTo>
                <a:cubicBezTo>
                  <a:pt x="228" y="336"/>
                  <a:pt x="228" y="336"/>
                  <a:pt x="228" y="337"/>
                </a:cubicBezTo>
                <a:cubicBezTo>
                  <a:pt x="228" y="337"/>
                  <a:pt x="228" y="337"/>
                  <a:pt x="228" y="337"/>
                </a:cubicBezTo>
                <a:cubicBezTo>
                  <a:pt x="228" y="337"/>
                  <a:pt x="229" y="337"/>
                  <a:pt x="229" y="337"/>
                </a:cubicBezTo>
                <a:cubicBezTo>
                  <a:pt x="229" y="337"/>
                  <a:pt x="229" y="337"/>
                  <a:pt x="229" y="337"/>
                </a:cubicBezTo>
                <a:cubicBezTo>
                  <a:pt x="230" y="337"/>
                  <a:pt x="230" y="337"/>
                  <a:pt x="230" y="336"/>
                </a:cubicBezTo>
                <a:cubicBezTo>
                  <a:pt x="230" y="335"/>
                  <a:pt x="231" y="334"/>
                  <a:pt x="233" y="334"/>
                </a:cubicBezTo>
                <a:cubicBezTo>
                  <a:pt x="233" y="334"/>
                  <a:pt x="233" y="333"/>
                  <a:pt x="233" y="333"/>
                </a:cubicBezTo>
                <a:cubicBezTo>
                  <a:pt x="232" y="333"/>
                  <a:pt x="232" y="333"/>
                  <a:pt x="232" y="333"/>
                </a:cubicBezTo>
                <a:cubicBezTo>
                  <a:pt x="232" y="332"/>
                  <a:pt x="232" y="332"/>
                  <a:pt x="231" y="331"/>
                </a:cubicBezTo>
                <a:cubicBezTo>
                  <a:pt x="231" y="331"/>
                  <a:pt x="230" y="331"/>
                  <a:pt x="230" y="331"/>
                </a:cubicBezTo>
                <a:cubicBezTo>
                  <a:pt x="229" y="331"/>
                  <a:pt x="229" y="331"/>
                  <a:pt x="228" y="331"/>
                </a:cubicBezTo>
                <a:cubicBezTo>
                  <a:pt x="228" y="331"/>
                  <a:pt x="227" y="330"/>
                  <a:pt x="226" y="330"/>
                </a:cubicBezTo>
                <a:cubicBezTo>
                  <a:pt x="226" y="329"/>
                  <a:pt x="225" y="329"/>
                  <a:pt x="224" y="328"/>
                </a:cubicBezTo>
                <a:cubicBezTo>
                  <a:pt x="224" y="327"/>
                  <a:pt x="224" y="327"/>
                  <a:pt x="223" y="326"/>
                </a:cubicBezTo>
                <a:cubicBezTo>
                  <a:pt x="223" y="326"/>
                  <a:pt x="223" y="326"/>
                  <a:pt x="223" y="326"/>
                </a:cubicBezTo>
                <a:cubicBezTo>
                  <a:pt x="222" y="325"/>
                  <a:pt x="222" y="324"/>
                  <a:pt x="221" y="324"/>
                </a:cubicBezTo>
                <a:cubicBezTo>
                  <a:pt x="221" y="324"/>
                  <a:pt x="220" y="323"/>
                  <a:pt x="220" y="323"/>
                </a:cubicBezTo>
                <a:cubicBezTo>
                  <a:pt x="220" y="321"/>
                  <a:pt x="220" y="319"/>
                  <a:pt x="222" y="319"/>
                </a:cubicBezTo>
                <a:cubicBezTo>
                  <a:pt x="222" y="319"/>
                  <a:pt x="223" y="319"/>
                  <a:pt x="224" y="319"/>
                </a:cubicBezTo>
                <a:cubicBezTo>
                  <a:pt x="224" y="319"/>
                  <a:pt x="224" y="319"/>
                  <a:pt x="224" y="319"/>
                </a:cubicBezTo>
                <a:cubicBezTo>
                  <a:pt x="224" y="318"/>
                  <a:pt x="225" y="318"/>
                  <a:pt x="225" y="318"/>
                </a:cubicBezTo>
                <a:cubicBezTo>
                  <a:pt x="225" y="318"/>
                  <a:pt x="225" y="318"/>
                  <a:pt x="225" y="318"/>
                </a:cubicBezTo>
                <a:cubicBezTo>
                  <a:pt x="226" y="318"/>
                  <a:pt x="226" y="318"/>
                  <a:pt x="226" y="318"/>
                </a:cubicBezTo>
                <a:cubicBezTo>
                  <a:pt x="226" y="318"/>
                  <a:pt x="226" y="318"/>
                  <a:pt x="227" y="317"/>
                </a:cubicBezTo>
                <a:cubicBezTo>
                  <a:pt x="227" y="317"/>
                  <a:pt x="228" y="317"/>
                  <a:pt x="229" y="317"/>
                </a:cubicBezTo>
                <a:cubicBezTo>
                  <a:pt x="229" y="317"/>
                  <a:pt x="229" y="317"/>
                  <a:pt x="229" y="317"/>
                </a:cubicBezTo>
                <a:cubicBezTo>
                  <a:pt x="229" y="317"/>
                  <a:pt x="229" y="317"/>
                  <a:pt x="229" y="317"/>
                </a:cubicBezTo>
                <a:cubicBezTo>
                  <a:pt x="229" y="315"/>
                  <a:pt x="231" y="314"/>
                  <a:pt x="231" y="314"/>
                </a:cubicBezTo>
                <a:cubicBezTo>
                  <a:pt x="232" y="314"/>
                  <a:pt x="232" y="313"/>
                  <a:pt x="232" y="313"/>
                </a:cubicBezTo>
                <a:cubicBezTo>
                  <a:pt x="233" y="313"/>
                  <a:pt x="234" y="312"/>
                  <a:pt x="235" y="313"/>
                </a:cubicBezTo>
                <a:cubicBezTo>
                  <a:pt x="236" y="313"/>
                  <a:pt x="236" y="313"/>
                  <a:pt x="237" y="313"/>
                </a:cubicBezTo>
                <a:cubicBezTo>
                  <a:pt x="237" y="313"/>
                  <a:pt x="237" y="313"/>
                  <a:pt x="237" y="312"/>
                </a:cubicBezTo>
                <a:cubicBezTo>
                  <a:pt x="237" y="312"/>
                  <a:pt x="237" y="312"/>
                  <a:pt x="237" y="312"/>
                </a:cubicBezTo>
                <a:cubicBezTo>
                  <a:pt x="237" y="311"/>
                  <a:pt x="237" y="311"/>
                  <a:pt x="238" y="310"/>
                </a:cubicBezTo>
                <a:cubicBezTo>
                  <a:pt x="239" y="310"/>
                  <a:pt x="240" y="310"/>
                  <a:pt x="241" y="310"/>
                </a:cubicBezTo>
                <a:cubicBezTo>
                  <a:pt x="241" y="311"/>
                  <a:pt x="242" y="311"/>
                  <a:pt x="242" y="311"/>
                </a:cubicBezTo>
                <a:cubicBezTo>
                  <a:pt x="244" y="311"/>
                  <a:pt x="246" y="310"/>
                  <a:pt x="248" y="311"/>
                </a:cubicBezTo>
                <a:cubicBezTo>
                  <a:pt x="248" y="312"/>
                  <a:pt x="248" y="312"/>
                  <a:pt x="248" y="312"/>
                </a:cubicBezTo>
                <a:cubicBezTo>
                  <a:pt x="249" y="312"/>
                  <a:pt x="249" y="313"/>
                  <a:pt x="249" y="313"/>
                </a:cubicBezTo>
                <a:cubicBezTo>
                  <a:pt x="249" y="313"/>
                  <a:pt x="249" y="313"/>
                  <a:pt x="249" y="313"/>
                </a:cubicBezTo>
                <a:cubicBezTo>
                  <a:pt x="250" y="313"/>
                  <a:pt x="251" y="313"/>
                  <a:pt x="251" y="313"/>
                </a:cubicBezTo>
                <a:cubicBezTo>
                  <a:pt x="251" y="313"/>
                  <a:pt x="251" y="313"/>
                  <a:pt x="252" y="313"/>
                </a:cubicBezTo>
                <a:cubicBezTo>
                  <a:pt x="252" y="313"/>
                  <a:pt x="252" y="313"/>
                  <a:pt x="252" y="313"/>
                </a:cubicBezTo>
                <a:cubicBezTo>
                  <a:pt x="252" y="313"/>
                  <a:pt x="252" y="313"/>
                  <a:pt x="253" y="313"/>
                </a:cubicBezTo>
                <a:cubicBezTo>
                  <a:pt x="252" y="313"/>
                  <a:pt x="252" y="313"/>
                  <a:pt x="252" y="312"/>
                </a:cubicBezTo>
                <a:cubicBezTo>
                  <a:pt x="251" y="312"/>
                  <a:pt x="251" y="312"/>
                  <a:pt x="251" y="312"/>
                </a:cubicBezTo>
                <a:cubicBezTo>
                  <a:pt x="251" y="312"/>
                  <a:pt x="250" y="312"/>
                  <a:pt x="249" y="311"/>
                </a:cubicBezTo>
                <a:cubicBezTo>
                  <a:pt x="249" y="311"/>
                  <a:pt x="248" y="310"/>
                  <a:pt x="248" y="309"/>
                </a:cubicBezTo>
                <a:cubicBezTo>
                  <a:pt x="248" y="309"/>
                  <a:pt x="249" y="308"/>
                  <a:pt x="249" y="307"/>
                </a:cubicBezTo>
                <a:cubicBezTo>
                  <a:pt x="250" y="307"/>
                  <a:pt x="251" y="306"/>
                  <a:pt x="251" y="306"/>
                </a:cubicBezTo>
                <a:cubicBezTo>
                  <a:pt x="252" y="306"/>
                  <a:pt x="252" y="306"/>
                  <a:pt x="252" y="306"/>
                </a:cubicBezTo>
                <a:cubicBezTo>
                  <a:pt x="252" y="306"/>
                  <a:pt x="253" y="305"/>
                  <a:pt x="253" y="305"/>
                </a:cubicBezTo>
                <a:cubicBezTo>
                  <a:pt x="254" y="305"/>
                  <a:pt x="254" y="305"/>
                  <a:pt x="254" y="305"/>
                </a:cubicBezTo>
                <a:cubicBezTo>
                  <a:pt x="255" y="305"/>
                  <a:pt x="257" y="304"/>
                  <a:pt x="258" y="305"/>
                </a:cubicBezTo>
                <a:cubicBezTo>
                  <a:pt x="259" y="306"/>
                  <a:pt x="261" y="306"/>
                  <a:pt x="262" y="306"/>
                </a:cubicBezTo>
                <a:cubicBezTo>
                  <a:pt x="262" y="306"/>
                  <a:pt x="262" y="305"/>
                  <a:pt x="262" y="305"/>
                </a:cubicBezTo>
                <a:cubicBezTo>
                  <a:pt x="263" y="304"/>
                  <a:pt x="263" y="303"/>
                  <a:pt x="265" y="304"/>
                </a:cubicBezTo>
                <a:cubicBezTo>
                  <a:pt x="267" y="304"/>
                  <a:pt x="268" y="304"/>
                  <a:pt x="270" y="305"/>
                </a:cubicBezTo>
                <a:cubicBezTo>
                  <a:pt x="271" y="306"/>
                  <a:pt x="273" y="308"/>
                  <a:pt x="273" y="310"/>
                </a:cubicBezTo>
                <a:cubicBezTo>
                  <a:pt x="273" y="311"/>
                  <a:pt x="272" y="312"/>
                  <a:pt x="271" y="312"/>
                </a:cubicBezTo>
                <a:cubicBezTo>
                  <a:pt x="271" y="312"/>
                  <a:pt x="271" y="312"/>
                  <a:pt x="271" y="312"/>
                </a:cubicBezTo>
                <a:cubicBezTo>
                  <a:pt x="271" y="312"/>
                  <a:pt x="270" y="312"/>
                  <a:pt x="270" y="312"/>
                </a:cubicBezTo>
                <a:cubicBezTo>
                  <a:pt x="270" y="313"/>
                  <a:pt x="270" y="313"/>
                  <a:pt x="270" y="314"/>
                </a:cubicBezTo>
                <a:cubicBezTo>
                  <a:pt x="270" y="314"/>
                  <a:pt x="270" y="314"/>
                  <a:pt x="270" y="314"/>
                </a:cubicBezTo>
                <a:cubicBezTo>
                  <a:pt x="270" y="314"/>
                  <a:pt x="270" y="315"/>
                  <a:pt x="269" y="315"/>
                </a:cubicBezTo>
                <a:cubicBezTo>
                  <a:pt x="269" y="316"/>
                  <a:pt x="268" y="316"/>
                  <a:pt x="268" y="316"/>
                </a:cubicBezTo>
                <a:cubicBezTo>
                  <a:pt x="267" y="316"/>
                  <a:pt x="267" y="316"/>
                  <a:pt x="267" y="316"/>
                </a:cubicBezTo>
                <a:cubicBezTo>
                  <a:pt x="267" y="316"/>
                  <a:pt x="267" y="316"/>
                  <a:pt x="267" y="316"/>
                </a:cubicBezTo>
                <a:cubicBezTo>
                  <a:pt x="268" y="316"/>
                  <a:pt x="269" y="318"/>
                  <a:pt x="269" y="319"/>
                </a:cubicBezTo>
                <a:cubicBezTo>
                  <a:pt x="269" y="320"/>
                  <a:pt x="269" y="320"/>
                  <a:pt x="269" y="320"/>
                </a:cubicBezTo>
                <a:cubicBezTo>
                  <a:pt x="269" y="320"/>
                  <a:pt x="270" y="320"/>
                  <a:pt x="270" y="320"/>
                </a:cubicBezTo>
                <a:cubicBezTo>
                  <a:pt x="270" y="320"/>
                  <a:pt x="271" y="320"/>
                  <a:pt x="271" y="320"/>
                </a:cubicBezTo>
                <a:cubicBezTo>
                  <a:pt x="272" y="320"/>
                  <a:pt x="273" y="320"/>
                  <a:pt x="273" y="320"/>
                </a:cubicBezTo>
                <a:cubicBezTo>
                  <a:pt x="273" y="321"/>
                  <a:pt x="274" y="321"/>
                  <a:pt x="274" y="321"/>
                </a:cubicBezTo>
                <a:cubicBezTo>
                  <a:pt x="274" y="321"/>
                  <a:pt x="274" y="322"/>
                  <a:pt x="274" y="322"/>
                </a:cubicBezTo>
                <a:cubicBezTo>
                  <a:pt x="274" y="322"/>
                  <a:pt x="275" y="322"/>
                  <a:pt x="275" y="322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2"/>
                  <a:pt x="276" y="322"/>
                  <a:pt x="277" y="322"/>
                </a:cubicBezTo>
                <a:cubicBezTo>
                  <a:pt x="278" y="322"/>
                  <a:pt x="279" y="323"/>
                  <a:pt x="279" y="323"/>
                </a:cubicBezTo>
                <a:cubicBezTo>
                  <a:pt x="279" y="324"/>
                  <a:pt x="279" y="324"/>
                  <a:pt x="279" y="324"/>
                </a:cubicBezTo>
                <a:cubicBezTo>
                  <a:pt x="279" y="324"/>
                  <a:pt x="279" y="324"/>
                  <a:pt x="279" y="324"/>
                </a:cubicBezTo>
                <a:cubicBezTo>
                  <a:pt x="281" y="323"/>
                  <a:pt x="283" y="324"/>
                  <a:pt x="284" y="325"/>
                </a:cubicBezTo>
                <a:cubicBezTo>
                  <a:pt x="284" y="325"/>
                  <a:pt x="284" y="325"/>
                  <a:pt x="284" y="325"/>
                </a:cubicBezTo>
                <a:cubicBezTo>
                  <a:pt x="285" y="325"/>
                  <a:pt x="285" y="326"/>
                  <a:pt x="285" y="326"/>
                </a:cubicBezTo>
                <a:cubicBezTo>
                  <a:pt x="286" y="326"/>
                  <a:pt x="286" y="326"/>
                  <a:pt x="286" y="325"/>
                </a:cubicBezTo>
                <a:cubicBezTo>
                  <a:pt x="285" y="324"/>
                  <a:pt x="285" y="323"/>
                  <a:pt x="286" y="323"/>
                </a:cubicBezTo>
                <a:cubicBezTo>
                  <a:pt x="286" y="323"/>
                  <a:pt x="287" y="322"/>
                  <a:pt x="287" y="322"/>
                </a:cubicBezTo>
                <a:cubicBezTo>
                  <a:pt x="288" y="322"/>
                  <a:pt x="288" y="322"/>
                  <a:pt x="288" y="321"/>
                </a:cubicBezTo>
                <a:cubicBezTo>
                  <a:pt x="288" y="321"/>
                  <a:pt x="288" y="320"/>
                  <a:pt x="288" y="320"/>
                </a:cubicBezTo>
                <a:cubicBezTo>
                  <a:pt x="289" y="320"/>
                  <a:pt x="289" y="319"/>
                  <a:pt x="290" y="319"/>
                </a:cubicBezTo>
                <a:cubicBezTo>
                  <a:pt x="291" y="319"/>
                  <a:pt x="291" y="319"/>
                  <a:pt x="291" y="319"/>
                </a:cubicBezTo>
                <a:cubicBezTo>
                  <a:pt x="291" y="319"/>
                  <a:pt x="294" y="319"/>
                  <a:pt x="294" y="321"/>
                </a:cubicBezTo>
                <a:cubicBezTo>
                  <a:pt x="295" y="321"/>
                  <a:pt x="295" y="322"/>
                  <a:pt x="295" y="322"/>
                </a:cubicBezTo>
                <a:cubicBezTo>
                  <a:pt x="295" y="321"/>
                  <a:pt x="295" y="320"/>
                  <a:pt x="295" y="319"/>
                </a:cubicBezTo>
                <a:cubicBezTo>
                  <a:pt x="294" y="318"/>
                  <a:pt x="294" y="317"/>
                  <a:pt x="293" y="317"/>
                </a:cubicBezTo>
                <a:cubicBezTo>
                  <a:pt x="292" y="317"/>
                  <a:pt x="292" y="317"/>
                  <a:pt x="292" y="317"/>
                </a:cubicBezTo>
                <a:cubicBezTo>
                  <a:pt x="292" y="317"/>
                  <a:pt x="292" y="317"/>
                  <a:pt x="292" y="317"/>
                </a:cubicBezTo>
                <a:cubicBezTo>
                  <a:pt x="292" y="317"/>
                  <a:pt x="291" y="317"/>
                  <a:pt x="291" y="317"/>
                </a:cubicBezTo>
                <a:cubicBezTo>
                  <a:pt x="291" y="317"/>
                  <a:pt x="291" y="317"/>
                  <a:pt x="290" y="317"/>
                </a:cubicBezTo>
                <a:cubicBezTo>
                  <a:pt x="289" y="317"/>
                  <a:pt x="288" y="317"/>
                  <a:pt x="288" y="316"/>
                </a:cubicBezTo>
                <a:cubicBezTo>
                  <a:pt x="287" y="316"/>
                  <a:pt x="287" y="315"/>
                  <a:pt x="287" y="315"/>
                </a:cubicBezTo>
                <a:cubicBezTo>
                  <a:pt x="288" y="313"/>
                  <a:pt x="288" y="312"/>
                  <a:pt x="288" y="310"/>
                </a:cubicBezTo>
                <a:cubicBezTo>
                  <a:pt x="288" y="308"/>
                  <a:pt x="288" y="306"/>
                  <a:pt x="288" y="303"/>
                </a:cubicBezTo>
                <a:cubicBezTo>
                  <a:pt x="289" y="301"/>
                  <a:pt x="290" y="301"/>
                  <a:pt x="291" y="301"/>
                </a:cubicBezTo>
                <a:cubicBezTo>
                  <a:pt x="291" y="301"/>
                  <a:pt x="291" y="301"/>
                  <a:pt x="291" y="301"/>
                </a:cubicBezTo>
                <a:cubicBezTo>
                  <a:pt x="292" y="301"/>
                  <a:pt x="293" y="302"/>
                  <a:pt x="293" y="303"/>
                </a:cubicBezTo>
                <a:cubicBezTo>
                  <a:pt x="293" y="303"/>
                  <a:pt x="294" y="303"/>
                  <a:pt x="295" y="303"/>
                </a:cubicBezTo>
                <a:cubicBezTo>
                  <a:pt x="294" y="302"/>
                  <a:pt x="294" y="302"/>
                  <a:pt x="294" y="302"/>
                </a:cubicBezTo>
                <a:cubicBezTo>
                  <a:pt x="293" y="301"/>
                  <a:pt x="293" y="301"/>
                  <a:pt x="292" y="301"/>
                </a:cubicBezTo>
                <a:cubicBezTo>
                  <a:pt x="292" y="300"/>
                  <a:pt x="291" y="300"/>
                  <a:pt x="291" y="300"/>
                </a:cubicBezTo>
                <a:cubicBezTo>
                  <a:pt x="290" y="300"/>
                  <a:pt x="290" y="299"/>
                  <a:pt x="290" y="298"/>
                </a:cubicBezTo>
                <a:cubicBezTo>
                  <a:pt x="290" y="298"/>
                  <a:pt x="290" y="298"/>
                  <a:pt x="290" y="298"/>
                </a:cubicBezTo>
                <a:cubicBezTo>
                  <a:pt x="289" y="298"/>
                  <a:pt x="289" y="298"/>
                  <a:pt x="288" y="298"/>
                </a:cubicBezTo>
                <a:cubicBezTo>
                  <a:pt x="288" y="298"/>
                  <a:pt x="287" y="299"/>
                  <a:pt x="286" y="299"/>
                </a:cubicBezTo>
                <a:cubicBezTo>
                  <a:pt x="286" y="299"/>
                  <a:pt x="285" y="299"/>
                  <a:pt x="285" y="299"/>
                </a:cubicBezTo>
                <a:cubicBezTo>
                  <a:pt x="284" y="298"/>
                  <a:pt x="284" y="297"/>
                  <a:pt x="283" y="296"/>
                </a:cubicBezTo>
                <a:cubicBezTo>
                  <a:pt x="283" y="296"/>
                  <a:pt x="283" y="296"/>
                  <a:pt x="283" y="295"/>
                </a:cubicBezTo>
                <a:cubicBezTo>
                  <a:pt x="282" y="295"/>
                  <a:pt x="282" y="295"/>
                  <a:pt x="282" y="294"/>
                </a:cubicBezTo>
                <a:cubicBezTo>
                  <a:pt x="282" y="294"/>
                  <a:pt x="281" y="294"/>
                  <a:pt x="281" y="294"/>
                </a:cubicBezTo>
                <a:cubicBezTo>
                  <a:pt x="281" y="293"/>
                  <a:pt x="280" y="292"/>
                  <a:pt x="281" y="291"/>
                </a:cubicBezTo>
                <a:cubicBezTo>
                  <a:pt x="281" y="290"/>
                  <a:pt x="282" y="288"/>
                  <a:pt x="283" y="287"/>
                </a:cubicBezTo>
                <a:cubicBezTo>
                  <a:pt x="283" y="286"/>
                  <a:pt x="284" y="285"/>
                  <a:pt x="284" y="284"/>
                </a:cubicBezTo>
                <a:cubicBezTo>
                  <a:pt x="284" y="284"/>
                  <a:pt x="284" y="283"/>
                  <a:pt x="284" y="283"/>
                </a:cubicBezTo>
                <a:cubicBezTo>
                  <a:pt x="283" y="283"/>
                  <a:pt x="283" y="282"/>
                  <a:pt x="283" y="281"/>
                </a:cubicBezTo>
                <a:cubicBezTo>
                  <a:pt x="284" y="279"/>
                  <a:pt x="283" y="277"/>
                  <a:pt x="282" y="275"/>
                </a:cubicBezTo>
                <a:cubicBezTo>
                  <a:pt x="281" y="273"/>
                  <a:pt x="280" y="271"/>
                  <a:pt x="278" y="269"/>
                </a:cubicBezTo>
                <a:cubicBezTo>
                  <a:pt x="277" y="268"/>
                  <a:pt x="277" y="267"/>
                  <a:pt x="277" y="266"/>
                </a:cubicBezTo>
                <a:cubicBezTo>
                  <a:pt x="277" y="265"/>
                  <a:pt x="277" y="265"/>
                  <a:pt x="276" y="264"/>
                </a:cubicBezTo>
                <a:cubicBezTo>
                  <a:pt x="276" y="263"/>
                  <a:pt x="276" y="262"/>
                  <a:pt x="275" y="261"/>
                </a:cubicBezTo>
                <a:cubicBezTo>
                  <a:pt x="275" y="261"/>
                  <a:pt x="274" y="260"/>
                  <a:pt x="274" y="259"/>
                </a:cubicBezTo>
                <a:cubicBezTo>
                  <a:pt x="273" y="259"/>
                  <a:pt x="273" y="258"/>
                  <a:pt x="273" y="258"/>
                </a:cubicBezTo>
                <a:cubicBezTo>
                  <a:pt x="273" y="257"/>
                  <a:pt x="273" y="257"/>
                  <a:pt x="273" y="256"/>
                </a:cubicBezTo>
                <a:cubicBezTo>
                  <a:pt x="273" y="256"/>
                  <a:pt x="272" y="255"/>
                  <a:pt x="271" y="254"/>
                </a:cubicBezTo>
                <a:cubicBezTo>
                  <a:pt x="270" y="253"/>
                  <a:pt x="270" y="252"/>
                  <a:pt x="270" y="251"/>
                </a:cubicBezTo>
                <a:cubicBezTo>
                  <a:pt x="271" y="249"/>
                  <a:pt x="272" y="249"/>
                  <a:pt x="274" y="250"/>
                </a:cubicBezTo>
                <a:cubicBezTo>
                  <a:pt x="274" y="250"/>
                  <a:pt x="275" y="251"/>
                  <a:pt x="275" y="251"/>
                </a:cubicBezTo>
                <a:cubicBezTo>
                  <a:pt x="275" y="251"/>
                  <a:pt x="275" y="251"/>
                  <a:pt x="275" y="251"/>
                </a:cubicBezTo>
                <a:cubicBezTo>
                  <a:pt x="275" y="250"/>
                  <a:pt x="275" y="250"/>
                  <a:pt x="276" y="249"/>
                </a:cubicBezTo>
                <a:cubicBezTo>
                  <a:pt x="276" y="249"/>
                  <a:pt x="276" y="249"/>
                  <a:pt x="276" y="248"/>
                </a:cubicBezTo>
                <a:cubicBezTo>
                  <a:pt x="276" y="248"/>
                  <a:pt x="277" y="247"/>
                  <a:pt x="277" y="247"/>
                </a:cubicBezTo>
                <a:cubicBezTo>
                  <a:pt x="277" y="246"/>
                  <a:pt x="278" y="245"/>
                  <a:pt x="279" y="244"/>
                </a:cubicBezTo>
                <a:cubicBezTo>
                  <a:pt x="279" y="244"/>
                  <a:pt x="279" y="244"/>
                  <a:pt x="279" y="243"/>
                </a:cubicBezTo>
                <a:cubicBezTo>
                  <a:pt x="279" y="242"/>
                  <a:pt x="279" y="241"/>
                  <a:pt x="280" y="241"/>
                </a:cubicBezTo>
                <a:cubicBezTo>
                  <a:pt x="281" y="240"/>
                  <a:pt x="281" y="240"/>
                  <a:pt x="281" y="240"/>
                </a:cubicBezTo>
                <a:cubicBezTo>
                  <a:pt x="281" y="240"/>
                  <a:pt x="282" y="240"/>
                  <a:pt x="283" y="239"/>
                </a:cubicBezTo>
                <a:cubicBezTo>
                  <a:pt x="283" y="239"/>
                  <a:pt x="283" y="238"/>
                  <a:pt x="284" y="238"/>
                </a:cubicBezTo>
                <a:cubicBezTo>
                  <a:pt x="284" y="238"/>
                  <a:pt x="285" y="237"/>
                  <a:pt x="285" y="237"/>
                </a:cubicBezTo>
                <a:cubicBezTo>
                  <a:pt x="286" y="237"/>
                  <a:pt x="286" y="237"/>
                  <a:pt x="286" y="238"/>
                </a:cubicBezTo>
                <a:cubicBezTo>
                  <a:pt x="287" y="238"/>
                  <a:pt x="288" y="238"/>
                  <a:pt x="289" y="238"/>
                </a:cubicBezTo>
                <a:cubicBezTo>
                  <a:pt x="289" y="239"/>
                  <a:pt x="289" y="239"/>
                  <a:pt x="289" y="239"/>
                </a:cubicBezTo>
                <a:cubicBezTo>
                  <a:pt x="290" y="239"/>
                  <a:pt x="291" y="239"/>
                  <a:pt x="291" y="240"/>
                </a:cubicBezTo>
                <a:cubicBezTo>
                  <a:pt x="292" y="240"/>
                  <a:pt x="292" y="240"/>
                  <a:pt x="293" y="241"/>
                </a:cubicBezTo>
                <a:cubicBezTo>
                  <a:pt x="293" y="241"/>
                  <a:pt x="294" y="241"/>
                  <a:pt x="295" y="241"/>
                </a:cubicBezTo>
                <a:cubicBezTo>
                  <a:pt x="295" y="242"/>
                  <a:pt x="295" y="242"/>
                  <a:pt x="295" y="242"/>
                </a:cubicBezTo>
                <a:cubicBezTo>
                  <a:pt x="296" y="242"/>
                  <a:pt x="297" y="242"/>
                  <a:pt x="297" y="242"/>
                </a:cubicBezTo>
                <a:cubicBezTo>
                  <a:pt x="299" y="243"/>
                  <a:pt x="300" y="243"/>
                  <a:pt x="303" y="243"/>
                </a:cubicBezTo>
                <a:cubicBezTo>
                  <a:pt x="303" y="243"/>
                  <a:pt x="303" y="243"/>
                  <a:pt x="304" y="242"/>
                </a:cubicBezTo>
                <a:cubicBezTo>
                  <a:pt x="304" y="242"/>
                  <a:pt x="305" y="241"/>
                  <a:pt x="306" y="241"/>
                </a:cubicBezTo>
                <a:cubicBezTo>
                  <a:pt x="306" y="241"/>
                  <a:pt x="306" y="241"/>
                  <a:pt x="306" y="241"/>
                </a:cubicBezTo>
                <a:cubicBezTo>
                  <a:pt x="307" y="241"/>
                  <a:pt x="307" y="241"/>
                  <a:pt x="307" y="241"/>
                </a:cubicBezTo>
                <a:cubicBezTo>
                  <a:pt x="307" y="241"/>
                  <a:pt x="308" y="240"/>
                  <a:pt x="308" y="240"/>
                </a:cubicBezTo>
                <a:cubicBezTo>
                  <a:pt x="309" y="240"/>
                  <a:pt x="309" y="239"/>
                  <a:pt x="310" y="239"/>
                </a:cubicBezTo>
                <a:cubicBezTo>
                  <a:pt x="311" y="239"/>
                  <a:pt x="311" y="238"/>
                  <a:pt x="312" y="238"/>
                </a:cubicBezTo>
                <a:cubicBezTo>
                  <a:pt x="313" y="238"/>
                  <a:pt x="314" y="238"/>
                  <a:pt x="315" y="237"/>
                </a:cubicBezTo>
                <a:cubicBezTo>
                  <a:pt x="316" y="236"/>
                  <a:pt x="317" y="236"/>
                  <a:pt x="317" y="235"/>
                </a:cubicBezTo>
                <a:cubicBezTo>
                  <a:pt x="318" y="235"/>
                  <a:pt x="318" y="234"/>
                  <a:pt x="319" y="233"/>
                </a:cubicBezTo>
                <a:cubicBezTo>
                  <a:pt x="319" y="233"/>
                  <a:pt x="320" y="233"/>
                  <a:pt x="320" y="232"/>
                </a:cubicBezTo>
                <a:cubicBezTo>
                  <a:pt x="321" y="231"/>
                  <a:pt x="322" y="230"/>
                  <a:pt x="323" y="230"/>
                </a:cubicBezTo>
                <a:cubicBezTo>
                  <a:pt x="324" y="229"/>
                  <a:pt x="325" y="228"/>
                  <a:pt x="325" y="227"/>
                </a:cubicBezTo>
                <a:cubicBezTo>
                  <a:pt x="326" y="227"/>
                  <a:pt x="326" y="226"/>
                  <a:pt x="327" y="226"/>
                </a:cubicBezTo>
                <a:cubicBezTo>
                  <a:pt x="327" y="226"/>
                  <a:pt x="327" y="225"/>
                  <a:pt x="328" y="225"/>
                </a:cubicBezTo>
                <a:cubicBezTo>
                  <a:pt x="328" y="224"/>
                  <a:pt x="329" y="223"/>
                  <a:pt x="331" y="222"/>
                </a:cubicBezTo>
                <a:cubicBezTo>
                  <a:pt x="331" y="222"/>
                  <a:pt x="332" y="222"/>
                  <a:pt x="332" y="222"/>
                </a:cubicBezTo>
                <a:cubicBezTo>
                  <a:pt x="333" y="222"/>
                  <a:pt x="333" y="222"/>
                  <a:pt x="333" y="222"/>
                </a:cubicBezTo>
                <a:cubicBezTo>
                  <a:pt x="334" y="222"/>
                  <a:pt x="335" y="221"/>
                  <a:pt x="335" y="220"/>
                </a:cubicBezTo>
                <a:cubicBezTo>
                  <a:pt x="336" y="220"/>
                  <a:pt x="337" y="219"/>
                  <a:pt x="337" y="218"/>
                </a:cubicBezTo>
                <a:cubicBezTo>
                  <a:pt x="337" y="218"/>
                  <a:pt x="337" y="218"/>
                  <a:pt x="337" y="218"/>
                </a:cubicBezTo>
                <a:cubicBezTo>
                  <a:pt x="338" y="217"/>
                  <a:pt x="338" y="217"/>
                  <a:pt x="339" y="216"/>
                </a:cubicBezTo>
                <a:cubicBezTo>
                  <a:pt x="340" y="215"/>
                  <a:pt x="342" y="214"/>
                  <a:pt x="343" y="214"/>
                </a:cubicBezTo>
                <a:cubicBezTo>
                  <a:pt x="345" y="214"/>
                  <a:pt x="346" y="214"/>
                  <a:pt x="347" y="215"/>
                </a:cubicBezTo>
                <a:cubicBezTo>
                  <a:pt x="348" y="215"/>
                  <a:pt x="348" y="215"/>
                  <a:pt x="349" y="215"/>
                </a:cubicBezTo>
                <a:cubicBezTo>
                  <a:pt x="349" y="215"/>
                  <a:pt x="349" y="215"/>
                  <a:pt x="349" y="215"/>
                </a:cubicBezTo>
                <a:cubicBezTo>
                  <a:pt x="349" y="215"/>
                  <a:pt x="349" y="215"/>
                  <a:pt x="348" y="215"/>
                </a:cubicBezTo>
                <a:cubicBezTo>
                  <a:pt x="348" y="214"/>
                  <a:pt x="347" y="214"/>
                  <a:pt x="347" y="214"/>
                </a:cubicBezTo>
                <a:cubicBezTo>
                  <a:pt x="346" y="213"/>
                  <a:pt x="346" y="213"/>
                  <a:pt x="346" y="212"/>
                </a:cubicBezTo>
                <a:cubicBezTo>
                  <a:pt x="346" y="211"/>
                  <a:pt x="347" y="211"/>
                  <a:pt x="349" y="210"/>
                </a:cubicBezTo>
                <a:cubicBezTo>
                  <a:pt x="349" y="210"/>
                  <a:pt x="349" y="210"/>
                  <a:pt x="349" y="210"/>
                </a:cubicBezTo>
                <a:cubicBezTo>
                  <a:pt x="351" y="210"/>
                  <a:pt x="352" y="212"/>
                  <a:pt x="352" y="213"/>
                </a:cubicBezTo>
                <a:cubicBezTo>
                  <a:pt x="353" y="213"/>
                  <a:pt x="353" y="214"/>
                  <a:pt x="354" y="214"/>
                </a:cubicBezTo>
                <a:cubicBezTo>
                  <a:pt x="355" y="214"/>
                  <a:pt x="356" y="213"/>
                  <a:pt x="356" y="213"/>
                </a:cubicBezTo>
                <a:cubicBezTo>
                  <a:pt x="357" y="213"/>
                  <a:pt x="357" y="213"/>
                  <a:pt x="357" y="213"/>
                </a:cubicBezTo>
                <a:cubicBezTo>
                  <a:pt x="357" y="213"/>
                  <a:pt x="358" y="213"/>
                  <a:pt x="358" y="213"/>
                </a:cubicBezTo>
                <a:cubicBezTo>
                  <a:pt x="358" y="213"/>
                  <a:pt x="359" y="213"/>
                  <a:pt x="359" y="213"/>
                </a:cubicBezTo>
                <a:cubicBezTo>
                  <a:pt x="359" y="213"/>
                  <a:pt x="360" y="212"/>
                  <a:pt x="360" y="212"/>
                </a:cubicBezTo>
                <a:cubicBezTo>
                  <a:pt x="361" y="212"/>
                  <a:pt x="361" y="212"/>
                  <a:pt x="362" y="213"/>
                </a:cubicBezTo>
                <a:cubicBezTo>
                  <a:pt x="362" y="213"/>
                  <a:pt x="362" y="213"/>
                  <a:pt x="362" y="213"/>
                </a:cubicBezTo>
                <a:cubicBezTo>
                  <a:pt x="363" y="212"/>
                  <a:pt x="365" y="212"/>
                  <a:pt x="366" y="212"/>
                </a:cubicBezTo>
                <a:cubicBezTo>
                  <a:pt x="366" y="212"/>
                  <a:pt x="366" y="212"/>
                  <a:pt x="366" y="212"/>
                </a:cubicBezTo>
                <a:cubicBezTo>
                  <a:pt x="367" y="212"/>
                  <a:pt x="367" y="212"/>
                  <a:pt x="367" y="211"/>
                </a:cubicBezTo>
                <a:cubicBezTo>
                  <a:pt x="367" y="211"/>
                  <a:pt x="367" y="211"/>
                  <a:pt x="366" y="211"/>
                </a:cubicBezTo>
                <a:cubicBezTo>
                  <a:pt x="365" y="210"/>
                  <a:pt x="365" y="209"/>
                  <a:pt x="364" y="208"/>
                </a:cubicBezTo>
                <a:cubicBezTo>
                  <a:pt x="364" y="208"/>
                  <a:pt x="364" y="206"/>
                  <a:pt x="365" y="205"/>
                </a:cubicBezTo>
                <a:cubicBezTo>
                  <a:pt x="365" y="205"/>
                  <a:pt x="365" y="205"/>
                  <a:pt x="366" y="204"/>
                </a:cubicBezTo>
                <a:cubicBezTo>
                  <a:pt x="366" y="204"/>
                  <a:pt x="366" y="204"/>
                  <a:pt x="366" y="204"/>
                </a:cubicBezTo>
                <a:cubicBezTo>
                  <a:pt x="366" y="204"/>
                  <a:pt x="366" y="204"/>
                  <a:pt x="366" y="204"/>
                </a:cubicBezTo>
                <a:cubicBezTo>
                  <a:pt x="367" y="203"/>
                  <a:pt x="367" y="203"/>
                  <a:pt x="367" y="203"/>
                </a:cubicBezTo>
                <a:cubicBezTo>
                  <a:pt x="367" y="202"/>
                  <a:pt x="368" y="202"/>
                  <a:pt x="369" y="202"/>
                </a:cubicBezTo>
                <a:cubicBezTo>
                  <a:pt x="370" y="202"/>
                  <a:pt x="370" y="202"/>
                  <a:pt x="370" y="202"/>
                </a:cubicBezTo>
                <a:cubicBezTo>
                  <a:pt x="371" y="202"/>
                  <a:pt x="371" y="202"/>
                  <a:pt x="371" y="202"/>
                </a:cubicBezTo>
                <a:cubicBezTo>
                  <a:pt x="372" y="201"/>
                  <a:pt x="372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5" y="200"/>
                  <a:pt x="376" y="200"/>
                  <a:pt x="376" y="200"/>
                </a:cubicBezTo>
                <a:cubicBezTo>
                  <a:pt x="376" y="201"/>
                  <a:pt x="377" y="201"/>
                  <a:pt x="377" y="202"/>
                </a:cubicBezTo>
                <a:cubicBezTo>
                  <a:pt x="376" y="202"/>
                  <a:pt x="376" y="203"/>
                  <a:pt x="376" y="203"/>
                </a:cubicBezTo>
                <a:cubicBezTo>
                  <a:pt x="377" y="203"/>
                  <a:pt x="378" y="203"/>
                  <a:pt x="378" y="203"/>
                </a:cubicBezTo>
                <a:cubicBezTo>
                  <a:pt x="378" y="204"/>
                  <a:pt x="379" y="204"/>
                  <a:pt x="379" y="204"/>
                </a:cubicBezTo>
                <a:cubicBezTo>
                  <a:pt x="379" y="204"/>
                  <a:pt x="379" y="204"/>
                  <a:pt x="379" y="204"/>
                </a:cubicBezTo>
                <a:cubicBezTo>
                  <a:pt x="379" y="204"/>
                  <a:pt x="379" y="204"/>
                  <a:pt x="379" y="204"/>
                </a:cubicBezTo>
                <a:cubicBezTo>
                  <a:pt x="380" y="204"/>
                  <a:pt x="380" y="204"/>
                  <a:pt x="380" y="204"/>
                </a:cubicBezTo>
                <a:cubicBezTo>
                  <a:pt x="381" y="203"/>
                  <a:pt x="381" y="203"/>
                  <a:pt x="382" y="203"/>
                </a:cubicBezTo>
                <a:cubicBezTo>
                  <a:pt x="383" y="204"/>
                  <a:pt x="383" y="204"/>
                  <a:pt x="384" y="204"/>
                </a:cubicBezTo>
                <a:cubicBezTo>
                  <a:pt x="384" y="205"/>
                  <a:pt x="384" y="205"/>
                  <a:pt x="384" y="205"/>
                </a:cubicBezTo>
                <a:cubicBezTo>
                  <a:pt x="385" y="206"/>
                  <a:pt x="386" y="206"/>
                  <a:pt x="387" y="206"/>
                </a:cubicBezTo>
                <a:cubicBezTo>
                  <a:pt x="388" y="206"/>
                  <a:pt x="388" y="206"/>
                  <a:pt x="388" y="206"/>
                </a:cubicBezTo>
                <a:cubicBezTo>
                  <a:pt x="388" y="206"/>
                  <a:pt x="389" y="206"/>
                  <a:pt x="390" y="206"/>
                </a:cubicBezTo>
                <a:cubicBezTo>
                  <a:pt x="390" y="206"/>
                  <a:pt x="390" y="206"/>
                  <a:pt x="390" y="206"/>
                </a:cubicBezTo>
                <a:cubicBezTo>
                  <a:pt x="391" y="206"/>
                  <a:pt x="391" y="206"/>
                  <a:pt x="392" y="205"/>
                </a:cubicBezTo>
                <a:cubicBezTo>
                  <a:pt x="392" y="205"/>
                  <a:pt x="392" y="205"/>
                  <a:pt x="392" y="205"/>
                </a:cubicBezTo>
                <a:cubicBezTo>
                  <a:pt x="393" y="205"/>
                  <a:pt x="393" y="205"/>
                  <a:pt x="394" y="205"/>
                </a:cubicBezTo>
                <a:cubicBezTo>
                  <a:pt x="394" y="204"/>
                  <a:pt x="395" y="204"/>
                  <a:pt x="395" y="203"/>
                </a:cubicBezTo>
                <a:cubicBezTo>
                  <a:pt x="395" y="203"/>
                  <a:pt x="396" y="203"/>
                  <a:pt x="396" y="203"/>
                </a:cubicBezTo>
                <a:cubicBezTo>
                  <a:pt x="396" y="202"/>
                  <a:pt x="396" y="202"/>
                  <a:pt x="396" y="202"/>
                </a:cubicBezTo>
                <a:cubicBezTo>
                  <a:pt x="397" y="202"/>
                  <a:pt x="397" y="202"/>
                  <a:pt x="397" y="202"/>
                </a:cubicBezTo>
                <a:cubicBezTo>
                  <a:pt x="397" y="202"/>
                  <a:pt x="397" y="201"/>
                  <a:pt x="398" y="201"/>
                </a:cubicBezTo>
                <a:cubicBezTo>
                  <a:pt x="398" y="201"/>
                  <a:pt x="399" y="201"/>
                  <a:pt x="399" y="200"/>
                </a:cubicBezTo>
                <a:cubicBezTo>
                  <a:pt x="400" y="200"/>
                  <a:pt x="400" y="200"/>
                  <a:pt x="400" y="200"/>
                </a:cubicBezTo>
                <a:cubicBezTo>
                  <a:pt x="400" y="200"/>
                  <a:pt x="400" y="199"/>
                  <a:pt x="401" y="199"/>
                </a:cubicBezTo>
                <a:cubicBezTo>
                  <a:pt x="401" y="198"/>
                  <a:pt x="402" y="198"/>
                  <a:pt x="402" y="198"/>
                </a:cubicBezTo>
                <a:cubicBezTo>
                  <a:pt x="403" y="198"/>
                  <a:pt x="403" y="198"/>
                  <a:pt x="403" y="198"/>
                </a:cubicBezTo>
                <a:cubicBezTo>
                  <a:pt x="403" y="198"/>
                  <a:pt x="404" y="198"/>
                  <a:pt x="404" y="197"/>
                </a:cubicBezTo>
                <a:cubicBezTo>
                  <a:pt x="404" y="197"/>
                  <a:pt x="405" y="196"/>
                  <a:pt x="406" y="195"/>
                </a:cubicBezTo>
                <a:cubicBezTo>
                  <a:pt x="407" y="195"/>
                  <a:pt x="409" y="196"/>
                  <a:pt x="409" y="197"/>
                </a:cubicBezTo>
                <a:cubicBezTo>
                  <a:pt x="409" y="197"/>
                  <a:pt x="409" y="198"/>
                  <a:pt x="409" y="198"/>
                </a:cubicBezTo>
                <a:cubicBezTo>
                  <a:pt x="408" y="199"/>
                  <a:pt x="408" y="199"/>
                  <a:pt x="408" y="199"/>
                </a:cubicBezTo>
                <a:cubicBezTo>
                  <a:pt x="409" y="199"/>
                  <a:pt x="409" y="200"/>
                  <a:pt x="409" y="200"/>
                </a:cubicBezTo>
                <a:cubicBezTo>
                  <a:pt x="409" y="200"/>
                  <a:pt x="410" y="201"/>
                  <a:pt x="410" y="201"/>
                </a:cubicBezTo>
                <a:cubicBezTo>
                  <a:pt x="410" y="201"/>
                  <a:pt x="410" y="202"/>
                  <a:pt x="411" y="202"/>
                </a:cubicBezTo>
                <a:cubicBezTo>
                  <a:pt x="412" y="202"/>
                  <a:pt x="412" y="202"/>
                  <a:pt x="413" y="202"/>
                </a:cubicBezTo>
                <a:cubicBezTo>
                  <a:pt x="414" y="202"/>
                  <a:pt x="415" y="203"/>
                  <a:pt x="415" y="205"/>
                </a:cubicBezTo>
                <a:cubicBezTo>
                  <a:pt x="415" y="206"/>
                  <a:pt x="414" y="206"/>
                  <a:pt x="413" y="206"/>
                </a:cubicBezTo>
                <a:cubicBezTo>
                  <a:pt x="413" y="207"/>
                  <a:pt x="412" y="207"/>
                  <a:pt x="412" y="208"/>
                </a:cubicBezTo>
                <a:cubicBezTo>
                  <a:pt x="411" y="209"/>
                  <a:pt x="409" y="209"/>
                  <a:pt x="408" y="210"/>
                </a:cubicBezTo>
                <a:cubicBezTo>
                  <a:pt x="407" y="210"/>
                  <a:pt x="407" y="210"/>
                  <a:pt x="407" y="210"/>
                </a:cubicBezTo>
                <a:cubicBezTo>
                  <a:pt x="406" y="210"/>
                  <a:pt x="405" y="210"/>
                  <a:pt x="404" y="209"/>
                </a:cubicBezTo>
                <a:cubicBezTo>
                  <a:pt x="403" y="208"/>
                  <a:pt x="402" y="208"/>
                  <a:pt x="401" y="209"/>
                </a:cubicBezTo>
                <a:cubicBezTo>
                  <a:pt x="401" y="209"/>
                  <a:pt x="401" y="209"/>
                  <a:pt x="401" y="209"/>
                </a:cubicBezTo>
                <a:cubicBezTo>
                  <a:pt x="400" y="210"/>
                  <a:pt x="400" y="210"/>
                  <a:pt x="400" y="210"/>
                </a:cubicBezTo>
                <a:cubicBezTo>
                  <a:pt x="400" y="211"/>
                  <a:pt x="400" y="211"/>
                  <a:pt x="400" y="211"/>
                </a:cubicBezTo>
                <a:cubicBezTo>
                  <a:pt x="401" y="211"/>
                  <a:pt x="403" y="212"/>
                  <a:pt x="403" y="213"/>
                </a:cubicBezTo>
                <a:cubicBezTo>
                  <a:pt x="403" y="214"/>
                  <a:pt x="402" y="215"/>
                  <a:pt x="402" y="215"/>
                </a:cubicBezTo>
                <a:cubicBezTo>
                  <a:pt x="401" y="215"/>
                  <a:pt x="401" y="216"/>
                  <a:pt x="401" y="216"/>
                </a:cubicBezTo>
                <a:cubicBezTo>
                  <a:pt x="401" y="216"/>
                  <a:pt x="402" y="216"/>
                  <a:pt x="402" y="216"/>
                </a:cubicBezTo>
                <a:cubicBezTo>
                  <a:pt x="402" y="215"/>
                  <a:pt x="402" y="215"/>
                  <a:pt x="403" y="215"/>
                </a:cubicBezTo>
                <a:cubicBezTo>
                  <a:pt x="403" y="214"/>
                  <a:pt x="404" y="213"/>
                  <a:pt x="405" y="213"/>
                </a:cubicBezTo>
                <a:cubicBezTo>
                  <a:pt x="406" y="212"/>
                  <a:pt x="407" y="213"/>
                  <a:pt x="407" y="214"/>
                </a:cubicBezTo>
                <a:cubicBezTo>
                  <a:pt x="407" y="215"/>
                  <a:pt x="406" y="215"/>
                  <a:pt x="406" y="216"/>
                </a:cubicBezTo>
                <a:cubicBezTo>
                  <a:pt x="406" y="216"/>
                  <a:pt x="406" y="217"/>
                  <a:pt x="406" y="217"/>
                </a:cubicBezTo>
                <a:cubicBezTo>
                  <a:pt x="406" y="217"/>
                  <a:pt x="406" y="216"/>
                  <a:pt x="407" y="216"/>
                </a:cubicBezTo>
                <a:cubicBezTo>
                  <a:pt x="407" y="215"/>
                  <a:pt x="408" y="215"/>
                  <a:pt x="408" y="215"/>
                </a:cubicBezTo>
                <a:cubicBezTo>
                  <a:pt x="409" y="214"/>
                  <a:pt x="409" y="214"/>
                  <a:pt x="409" y="214"/>
                </a:cubicBezTo>
                <a:cubicBezTo>
                  <a:pt x="409" y="213"/>
                  <a:pt x="409" y="213"/>
                  <a:pt x="409" y="213"/>
                </a:cubicBezTo>
                <a:cubicBezTo>
                  <a:pt x="409" y="212"/>
                  <a:pt x="409" y="212"/>
                  <a:pt x="409" y="211"/>
                </a:cubicBezTo>
                <a:cubicBezTo>
                  <a:pt x="410" y="210"/>
                  <a:pt x="410" y="210"/>
                  <a:pt x="411" y="210"/>
                </a:cubicBezTo>
                <a:cubicBezTo>
                  <a:pt x="412" y="210"/>
                  <a:pt x="412" y="210"/>
                  <a:pt x="412" y="210"/>
                </a:cubicBezTo>
                <a:cubicBezTo>
                  <a:pt x="413" y="210"/>
                  <a:pt x="413" y="210"/>
                  <a:pt x="413" y="210"/>
                </a:cubicBezTo>
                <a:cubicBezTo>
                  <a:pt x="414" y="209"/>
                  <a:pt x="414" y="209"/>
                  <a:pt x="414" y="208"/>
                </a:cubicBezTo>
                <a:cubicBezTo>
                  <a:pt x="414" y="208"/>
                  <a:pt x="414" y="208"/>
                  <a:pt x="415" y="207"/>
                </a:cubicBezTo>
                <a:cubicBezTo>
                  <a:pt x="415" y="207"/>
                  <a:pt x="415" y="206"/>
                  <a:pt x="416" y="206"/>
                </a:cubicBezTo>
                <a:cubicBezTo>
                  <a:pt x="416" y="206"/>
                  <a:pt x="416" y="206"/>
                  <a:pt x="416" y="206"/>
                </a:cubicBezTo>
                <a:cubicBezTo>
                  <a:pt x="417" y="206"/>
                  <a:pt x="417" y="206"/>
                  <a:pt x="418" y="207"/>
                </a:cubicBezTo>
                <a:cubicBezTo>
                  <a:pt x="419" y="208"/>
                  <a:pt x="419" y="209"/>
                  <a:pt x="419" y="210"/>
                </a:cubicBezTo>
                <a:cubicBezTo>
                  <a:pt x="419" y="211"/>
                  <a:pt x="418" y="212"/>
                  <a:pt x="418" y="213"/>
                </a:cubicBezTo>
                <a:cubicBezTo>
                  <a:pt x="417" y="213"/>
                  <a:pt x="417" y="213"/>
                  <a:pt x="417" y="213"/>
                </a:cubicBezTo>
                <a:cubicBezTo>
                  <a:pt x="417" y="213"/>
                  <a:pt x="417" y="214"/>
                  <a:pt x="417" y="214"/>
                </a:cubicBezTo>
                <a:cubicBezTo>
                  <a:pt x="417" y="215"/>
                  <a:pt x="417" y="215"/>
                  <a:pt x="416" y="216"/>
                </a:cubicBezTo>
                <a:cubicBezTo>
                  <a:pt x="416" y="216"/>
                  <a:pt x="416" y="216"/>
                  <a:pt x="415" y="217"/>
                </a:cubicBezTo>
                <a:cubicBezTo>
                  <a:pt x="415" y="217"/>
                  <a:pt x="415" y="217"/>
                  <a:pt x="415" y="217"/>
                </a:cubicBezTo>
                <a:cubicBezTo>
                  <a:pt x="415" y="217"/>
                  <a:pt x="415" y="217"/>
                  <a:pt x="415" y="217"/>
                </a:cubicBezTo>
                <a:cubicBezTo>
                  <a:pt x="415" y="218"/>
                  <a:pt x="415" y="218"/>
                  <a:pt x="416" y="218"/>
                </a:cubicBezTo>
                <a:cubicBezTo>
                  <a:pt x="416" y="218"/>
                  <a:pt x="416" y="218"/>
                  <a:pt x="416" y="218"/>
                </a:cubicBezTo>
                <a:cubicBezTo>
                  <a:pt x="416" y="217"/>
                  <a:pt x="417" y="217"/>
                  <a:pt x="418" y="217"/>
                </a:cubicBezTo>
                <a:cubicBezTo>
                  <a:pt x="419" y="216"/>
                  <a:pt x="419" y="216"/>
                  <a:pt x="419" y="216"/>
                </a:cubicBezTo>
                <a:cubicBezTo>
                  <a:pt x="421" y="215"/>
                  <a:pt x="422" y="215"/>
                  <a:pt x="424" y="216"/>
                </a:cubicBezTo>
                <a:cubicBezTo>
                  <a:pt x="424" y="216"/>
                  <a:pt x="425" y="216"/>
                  <a:pt x="425" y="216"/>
                </a:cubicBezTo>
                <a:cubicBezTo>
                  <a:pt x="426" y="217"/>
                  <a:pt x="426" y="217"/>
                  <a:pt x="426" y="217"/>
                </a:cubicBezTo>
                <a:cubicBezTo>
                  <a:pt x="428" y="216"/>
                  <a:pt x="429" y="217"/>
                  <a:pt x="430" y="218"/>
                </a:cubicBezTo>
                <a:cubicBezTo>
                  <a:pt x="430" y="219"/>
                  <a:pt x="430" y="219"/>
                  <a:pt x="430" y="219"/>
                </a:cubicBezTo>
                <a:cubicBezTo>
                  <a:pt x="430" y="219"/>
                  <a:pt x="430" y="219"/>
                  <a:pt x="430" y="219"/>
                </a:cubicBezTo>
                <a:cubicBezTo>
                  <a:pt x="431" y="218"/>
                  <a:pt x="432" y="218"/>
                  <a:pt x="433" y="219"/>
                </a:cubicBezTo>
                <a:cubicBezTo>
                  <a:pt x="434" y="219"/>
                  <a:pt x="435" y="221"/>
                  <a:pt x="435" y="222"/>
                </a:cubicBezTo>
                <a:cubicBezTo>
                  <a:pt x="436" y="223"/>
                  <a:pt x="435" y="224"/>
                  <a:pt x="434" y="224"/>
                </a:cubicBezTo>
                <a:cubicBezTo>
                  <a:pt x="433" y="225"/>
                  <a:pt x="433" y="225"/>
                  <a:pt x="432" y="225"/>
                </a:cubicBezTo>
                <a:cubicBezTo>
                  <a:pt x="432" y="225"/>
                  <a:pt x="432" y="225"/>
                  <a:pt x="432" y="225"/>
                </a:cubicBezTo>
                <a:cubicBezTo>
                  <a:pt x="432" y="225"/>
                  <a:pt x="432" y="225"/>
                  <a:pt x="431" y="226"/>
                </a:cubicBezTo>
                <a:cubicBezTo>
                  <a:pt x="431" y="226"/>
                  <a:pt x="431" y="226"/>
                  <a:pt x="431" y="226"/>
                </a:cubicBezTo>
                <a:cubicBezTo>
                  <a:pt x="430" y="227"/>
                  <a:pt x="430" y="227"/>
                  <a:pt x="430" y="227"/>
                </a:cubicBezTo>
                <a:cubicBezTo>
                  <a:pt x="431" y="227"/>
                  <a:pt x="431" y="227"/>
                  <a:pt x="431" y="227"/>
                </a:cubicBezTo>
                <a:cubicBezTo>
                  <a:pt x="431" y="228"/>
                  <a:pt x="431" y="228"/>
                  <a:pt x="431" y="228"/>
                </a:cubicBezTo>
                <a:cubicBezTo>
                  <a:pt x="431" y="228"/>
                  <a:pt x="432" y="228"/>
                  <a:pt x="432" y="228"/>
                </a:cubicBezTo>
                <a:cubicBezTo>
                  <a:pt x="434" y="229"/>
                  <a:pt x="436" y="230"/>
                  <a:pt x="436" y="231"/>
                </a:cubicBezTo>
                <a:cubicBezTo>
                  <a:pt x="436" y="231"/>
                  <a:pt x="436" y="232"/>
                  <a:pt x="435" y="232"/>
                </a:cubicBezTo>
                <a:cubicBezTo>
                  <a:pt x="435" y="232"/>
                  <a:pt x="434" y="232"/>
                  <a:pt x="434" y="233"/>
                </a:cubicBezTo>
                <a:cubicBezTo>
                  <a:pt x="434" y="233"/>
                  <a:pt x="434" y="233"/>
                  <a:pt x="433" y="233"/>
                </a:cubicBezTo>
                <a:cubicBezTo>
                  <a:pt x="434" y="233"/>
                  <a:pt x="434" y="234"/>
                  <a:pt x="435" y="234"/>
                </a:cubicBezTo>
                <a:cubicBezTo>
                  <a:pt x="436" y="235"/>
                  <a:pt x="437" y="236"/>
                  <a:pt x="437" y="237"/>
                </a:cubicBezTo>
                <a:cubicBezTo>
                  <a:pt x="438" y="238"/>
                  <a:pt x="438" y="240"/>
                  <a:pt x="438" y="242"/>
                </a:cubicBezTo>
                <a:cubicBezTo>
                  <a:pt x="439" y="241"/>
                  <a:pt x="439" y="241"/>
                  <a:pt x="440" y="240"/>
                </a:cubicBezTo>
                <a:cubicBezTo>
                  <a:pt x="440" y="240"/>
                  <a:pt x="441" y="239"/>
                  <a:pt x="442" y="239"/>
                </a:cubicBezTo>
                <a:cubicBezTo>
                  <a:pt x="443" y="239"/>
                  <a:pt x="443" y="239"/>
                  <a:pt x="443" y="239"/>
                </a:cubicBezTo>
                <a:cubicBezTo>
                  <a:pt x="444" y="239"/>
                  <a:pt x="444" y="239"/>
                  <a:pt x="444" y="239"/>
                </a:cubicBezTo>
                <a:cubicBezTo>
                  <a:pt x="446" y="237"/>
                  <a:pt x="448" y="236"/>
                  <a:pt x="450" y="236"/>
                </a:cubicBezTo>
                <a:cubicBezTo>
                  <a:pt x="450" y="236"/>
                  <a:pt x="450" y="236"/>
                  <a:pt x="450" y="236"/>
                </a:cubicBezTo>
                <a:cubicBezTo>
                  <a:pt x="451" y="236"/>
                  <a:pt x="452" y="237"/>
                  <a:pt x="453" y="238"/>
                </a:cubicBezTo>
                <a:cubicBezTo>
                  <a:pt x="453" y="238"/>
                  <a:pt x="454" y="238"/>
                  <a:pt x="454" y="238"/>
                </a:cubicBezTo>
                <a:cubicBezTo>
                  <a:pt x="455" y="239"/>
                  <a:pt x="457" y="240"/>
                  <a:pt x="457" y="242"/>
                </a:cubicBezTo>
                <a:cubicBezTo>
                  <a:pt x="457" y="243"/>
                  <a:pt x="456" y="243"/>
                  <a:pt x="456" y="244"/>
                </a:cubicBezTo>
                <a:cubicBezTo>
                  <a:pt x="457" y="244"/>
                  <a:pt x="457" y="244"/>
                  <a:pt x="458" y="244"/>
                </a:cubicBezTo>
                <a:cubicBezTo>
                  <a:pt x="458" y="244"/>
                  <a:pt x="459" y="245"/>
                  <a:pt x="459" y="245"/>
                </a:cubicBezTo>
                <a:cubicBezTo>
                  <a:pt x="459" y="246"/>
                  <a:pt x="459" y="246"/>
                  <a:pt x="460" y="246"/>
                </a:cubicBezTo>
                <a:cubicBezTo>
                  <a:pt x="460" y="246"/>
                  <a:pt x="462" y="247"/>
                  <a:pt x="463" y="248"/>
                </a:cubicBezTo>
                <a:cubicBezTo>
                  <a:pt x="463" y="248"/>
                  <a:pt x="463" y="249"/>
                  <a:pt x="464" y="249"/>
                </a:cubicBezTo>
                <a:cubicBezTo>
                  <a:pt x="464" y="249"/>
                  <a:pt x="464" y="249"/>
                  <a:pt x="464" y="249"/>
                </a:cubicBezTo>
                <a:cubicBezTo>
                  <a:pt x="464" y="249"/>
                  <a:pt x="464" y="249"/>
                  <a:pt x="464" y="249"/>
                </a:cubicBezTo>
                <a:cubicBezTo>
                  <a:pt x="465" y="250"/>
                  <a:pt x="465" y="250"/>
                  <a:pt x="465" y="252"/>
                </a:cubicBezTo>
                <a:cubicBezTo>
                  <a:pt x="466" y="252"/>
                  <a:pt x="466" y="252"/>
                  <a:pt x="466" y="252"/>
                </a:cubicBezTo>
                <a:cubicBezTo>
                  <a:pt x="466" y="252"/>
                  <a:pt x="466" y="253"/>
                  <a:pt x="466" y="253"/>
                </a:cubicBezTo>
                <a:cubicBezTo>
                  <a:pt x="466" y="253"/>
                  <a:pt x="466" y="253"/>
                  <a:pt x="466" y="253"/>
                </a:cubicBezTo>
                <a:cubicBezTo>
                  <a:pt x="466" y="253"/>
                  <a:pt x="466" y="252"/>
                  <a:pt x="467" y="252"/>
                </a:cubicBezTo>
                <a:cubicBezTo>
                  <a:pt x="468" y="252"/>
                  <a:pt x="470" y="253"/>
                  <a:pt x="471" y="254"/>
                </a:cubicBezTo>
                <a:cubicBezTo>
                  <a:pt x="471" y="253"/>
                  <a:pt x="471" y="253"/>
                  <a:pt x="471" y="253"/>
                </a:cubicBezTo>
                <a:cubicBezTo>
                  <a:pt x="471" y="253"/>
                  <a:pt x="472" y="253"/>
                  <a:pt x="472" y="253"/>
                </a:cubicBezTo>
                <a:cubicBezTo>
                  <a:pt x="473" y="254"/>
                  <a:pt x="474" y="254"/>
                  <a:pt x="474" y="254"/>
                </a:cubicBezTo>
                <a:cubicBezTo>
                  <a:pt x="475" y="254"/>
                  <a:pt x="475" y="255"/>
                  <a:pt x="476" y="255"/>
                </a:cubicBezTo>
                <a:cubicBezTo>
                  <a:pt x="477" y="255"/>
                  <a:pt x="478" y="256"/>
                  <a:pt x="479" y="257"/>
                </a:cubicBezTo>
                <a:cubicBezTo>
                  <a:pt x="479" y="258"/>
                  <a:pt x="479" y="258"/>
                  <a:pt x="479" y="258"/>
                </a:cubicBezTo>
                <a:cubicBezTo>
                  <a:pt x="479" y="258"/>
                  <a:pt x="480" y="258"/>
                  <a:pt x="480" y="258"/>
                </a:cubicBezTo>
                <a:cubicBezTo>
                  <a:pt x="480" y="258"/>
                  <a:pt x="480" y="258"/>
                  <a:pt x="480" y="258"/>
                </a:cubicBezTo>
                <a:cubicBezTo>
                  <a:pt x="480" y="258"/>
                  <a:pt x="481" y="258"/>
                  <a:pt x="481" y="259"/>
                </a:cubicBezTo>
                <a:cubicBezTo>
                  <a:pt x="482" y="260"/>
                  <a:pt x="482" y="260"/>
                  <a:pt x="482" y="260"/>
                </a:cubicBezTo>
                <a:cubicBezTo>
                  <a:pt x="482" y="260"/>
                  <a:pt x="482" y="261"/>
                  <a:pt x="483" y="261"/>
                </a:cubicBezTo>
                <a:cubicBezTo>
                  <a:pt x="483" y="261"/>
                  <a:pt x="484" y="261"/>
                  <a:pt x="484" y="261"/>
                </a:cubicBezTo>
                <a:cubicBezTo>
                  <a:pt x="485" y="261"/>
                  <a:pt x="486" y="262"/>
                  <a:pt x="486" y="264"/>
                </a:cubicBezTo>
                <a:cubicBezTo>
                  <a:pt x="486" y="264"/>
                  <a:pt x="486" y="264"/>
                  <a:pt x="487" y="264"/>
                </a:cubicBezTo>
                <a:cubicBezTo>
                  <a:pt x="490" y="264"/>
                  <a:pt x="490" y="264"/>
                  <a:pt x="490" y="264"/>
                </a:cubicBezTo>
                <a:cubicBezTo>
                  <a:pt x="491" y="264"/>
                  <a:pt x="492" y="264"/>
                  <a:pt x="492" y="264"/>
                </a:cubicBezTo>
                <a:cubicBezTo>
                  <a:pt x="494" y="264"/>
                  <a:pt x="495" y="264"/>
                  <a:pt x="497" y="263"/>
                </a:cubicBezTo>
                <a:cubicBezTo>
                  <a:pt x="498" y="263"/>
                  <a:pt x="498" y="263"/>
                  <a:pt x="498" y="263"/>
                </a:cubicBezTo>
                <a:cubicBezTo>
                  <a:pt x="498" y="263"/>
                  <a:pt x="499" y="263"/>
                  <a:pt x="499" y="263"/>
                </a:cubicBezTo>
                <a:cubicBezTo>
                  <a:pt x="500" y="263"/>
                  <a:pt x="501" y="263"/>
                  <a:pt x="501" y="264"/>
                </a:cubicBezTo>
                <a:cubicBezTo>
                  <a:pt x="501" y="265"/>
                  <a:pt x="501" y="265"/>
                  <a:pt x="501" y="265"/>
                </a:cubicBezTo>
                <a:cubicBezTo>
                  <a:pt x="501" y="266"/>
                  <a:pt x="501" y="266"/>
                  <a:pt x="501" y="266"/>
                </a:cubicBezTo>
                <a:cubicBezTo>
                  <a:pt x="501" y="266"/>
                  <a:pt x="501" y="266"/>
                  <a:pt x="502" y="267"/>
                </a:cubicBezTo>
                <a:cubicBezTo>
                  <a:pt x="502" y="267"/>
                  <a:pt x="502" y="267"/>
                  <a:pt x="502" y="267"/>
                </a:cubicBezTo>
                <a:cubicBezTo>
                  <a:pt x="503" y="268"/>
                  <a:pt x="503" y="269"/>
                  <a:pt x="504" y="269"/>
                </a:cubicBezTo>
                <a:cubicBezTo>
                  <a:pt x="505" y="269"/>
                  <a:pt x="506" y="270"/>
                  <a:pt x="507" y="270"/>
                </a:cubicBezTo>
                <a:cubicBezTo>
                  <a:pt x="508" y="272"/>
                  <a:pt x="508" y="273"/>
                  <a:pt x="508" y="275"/>
                </a:cubicBezTo>
                <a:cubicBezTo>
                  <a:pt x="508" y="276"/>
                  <a:pt x="509" y="276"/>
                  <a:pt x="510" y="276"/>
                </a:cubicBezTo>
                <a:cubicBezTo>
                  <a:pt x="511" y="277"/>
                  <a:pt x="512" y="277"/>
                  <a:pt x="513" y="277"/>
                </a:cubicBezTo>
                <a:cubicBezTo>
                  <a:pt x="513" y="277"/>
                  <a:pt x="513" y="278"/>
                  <a:pt x="514" y="279"/>
                </a:cubicBezTo>
                <a:cubicBezTo>
                  <a:pt x="514" y="279"/>
                  <a:pt x="514" y="279"/>
                  <a:pt x="514" y="279"/>
                </a:cubicBezTo>
                <a:cubicBezTo>
                  <a:pt x="514" y="279"/>
                  <a:pt x="515" y="279"/>
                  <a:pt x="516" y="280"/>
                </a:cubicBezTo>
                <a:cubicBezTo>
                  <a:pt x="517" y="280"/>
                  <a:pt x="517" y="280"/>
                  <a:pt x="517" y="280"/>
                </a:cubicBezTo>
                <a:cubicBezTo>
                  <a:pt x="518" y="281"/>
                  <a:pt x="519" y="281"/>
                  <a:pt x="520" y="282"/>
                </a:cubicBezTo>
                <a:cubicBezTo>
                  <a:pt x="520" y="282"/>
                  <a:pt x="521" y="283"/>
                  <a:pt x="521" y="283"/>
                </a:cubicBezTo>
                <a:cubicBezTo>
                  <a:pt x="522" y="284"/>
                  <a:pt x="522" y="284"/>
                  <a:pt x="522" y="284"/>
                </a:cubicBezTo>
                <a:cubicBezTo>
                  <a:pt x="521" y="283"/>
                  <a:pt x="521" y="283"/>
                  <a:pt x="521" y="283"/>
                </a:cubicBezTo>
                <a:cubicBezTo>
                  <a:pt x="522" y="282"/>
                  <a:pt x="522" y="282"/>
                  <a:pt x="522" y="282"/>
                </a:cubicBezTo>
                <a:cubicBezTo>
                  <a:pt x="522" y="282"/>
                  <a:pt x="523" y="283"/>
                  <a:pt x="523" y="283"/>
                </a:cubicBezTo>
                <a:cubicBezTo>
                  <a:pt x="523" y="283"/>
                  <a:pt x="524" y="283"/>
                  <a:pt x="525" y="284"/>
                </a:cubicBezTo>
                <a:cubicBezTo>
                  <a:pt x="525" y="284"/>
                  <a:pt x="525" y="284"/>
                  <a:pt x="525" y="284"/>
                </a:cubicBezTo>
                <a:cubicBezTo>
                  <a:pt x="526" y="285"/>
                  <a:pt x="526" y="285"/>
                  <a:pt x="526" y="285"/>
                </a:cubicBezTo>
                <a:cubicBezTo>
                  <a:pt x="527" y="286"/>
                  <a:pt x="528" y="286"/>
                  <a:pt x="529" y="287"/>
                </a:cubicBezTo>
                <a:cubicBezTo>
                  <a:pt x="529" y="286"/>
                  <a:pt x="529" y="285"/>
                  <a:pt x="529" y="285"/>
                </a:cubicBezTo>
                <a:cubicBezTo>
                  <a:pt x="530" y="284"/>
                  <a:pt x="530" y="284"/>
                  <a:pt x="531" y="284"/>
                </a:cubicBezTo>
                <a:cubicBezTo>
                  <a:pt x="531" y="284"/>
                  <a:pt x="531" y="284"/>
                  <a:pt x="531" y="284"/>
                </a:cubicBezTo>
                <a:cubicBezTo>
                  <a:pt x="532" y="284"/>
                  <a:pt x="533" y="284"/>
                  <a:pt x="533" y="285"/>
                </a:cubicBezTo>
                <a:cubicBezTo>
                  <a:pt x="534" y="285"/>
                  <a:pt x="534" y="285"/>
                  <a:pt x="534" y="285"/>
                </a:cubicBezTo>
                <a:cubicBezTo>
                  <a:pt x="534" y="286"/>
                  <a:pt x="534" y="286"/>
                  <a:pt x="534" y="286"/>
                </a:cubicBezTo>
                <a:cubicBezTo>
                  <a:pt x="534" y="286"/>
                  <a:pt x="535" y="286"/>
                  <a:pt x="535" y="286"/>
                </a:cubicBezTo>
                <a:cubicBezTo>
                  <a:pt x="535" y="287"/>
                  <a:pt x="536" y="287"/>
                  <a:pt x="536" y="287"/>
                </a:cubicBezTo>
                <a:cubicBezTo>
                  <a:pt x="537" y="288"/>
                  <a:pt x="537" y="288"/>
                  <a:pt x="537" y="289"/>
                </a:cubicBezTo>
                <a:cubicBezTo>
                  <a:pt x="537" y="290"/>
                  <a:pt x="535" y="290"/>
                  <a:pt x="534" y="290"/>
                </a:cubicBezTo>
                <a:cubicBezTo>
                  <a:pt x="534" y="290"/>
                  <a:pt x="534" y="290"/>
                  <a:pt x="534" y="290"/>
                </a:cubicBezTo>
                <a:cubicBezTo>
                  <a:pt x="534" y="290"/>
                  <a:pt x="534" y="290"/>
                  <a:pt x="534" y="290"/>
                </a:cubicBezTo>
                <a:cubicBezTo>
                  <a:pt x="533" y="289"/>
                  <a:pt x="533" y="289"/>
                  <a:pt x="533" y="289"/>
                </a:cubicBezTo>
                <a:cubicBezTo>
                  <a:pt x="532" y="289"/>
                  <a:pt x="532" y="289"/>
                  <a:pt x="532" y="289"/>
                </a:cubicBezTo>
                <a:cubicBezTo>
                  <a:pt x="531" y="289"/>
                  <a:pt x="531" y="289"/>
                  <a:pt x="531" y="288"/>
                </a:cubicBezTo>
                <a:cubicBezTo>
                  <a:pt x="531" y="289"/>
                  <a:pt x="532" y="290"/>
                  <a:pt x="532" y="290"/>
                </a:cubicBezTo>
                <a:cubicBezTo>
                  <a:pt x="533" y="292"/>
                  <a:pt x="533" y="293"/>
                  <a:pt x="533" y="294"/>
                </a:cubicBezTo>
                <a:cubicBezTo>
                  <a:pt x="533" y="294"/>
                  <a:pt x="533" y="294"/>
                  <a:pt x="533" y="295"/>
                </a:cubicBezTo>
                <a:cubicBezTo>
                  <a:pt x="533" y="296"/>
                  <a:pt x="534" y="297"/>
                  <a:pt x="534" y="298"/>
                </a:cubicBezTo>
                <a:cubicBezTo>
                  <a:pt x="534" y="298"/>
                  <a:pt x="534" y="298"/>
                  <a:pt x="535" y="298"/>
                </a:cubicBezTo>
                <a:cubicBezTo>
                  <a:pt x="535" y="298"/>
                  <a:pt x="535" y="298"/>
                  <a:pt x="536" y="298"/>
                </a:cubicBezTo>
                <a:cubicBezTo>
                  <a:pt x="537" y="299"/>
                  <a:pt x="537" y="300"/>
                  <a:pt x="537" y="300"/>
                </a:cubicBezTo>
                <a:cubicBezTo>
                  <a:pt x="537" y="301"/>
                  <a:pt x="537" y="301"/>
                  <a:pt x="537" y="302"/>
                </a:cubicBezTo>
                <a:cubicBezTo>
                  <a:pt x="537" y="302"/>
                  <a:pt x="538" y="302"/>
                  <a:pt x="538" y="302"/>
                </a:cubicBezTo>
                <a:cubicBezTo>
                  <a:pt x="538" y="303"/>
                  <a:pt x="539" y="304"/>
                  <a:pt x="540" y="305"/>
                </a:cubicBezTo>
                <a:cubicBezTo>
                  <a:pt x="540" y="306"/>
                  <a:pt x="541" y="306"/>
                  <a:pt x="541" y="307"/>
                </a:cubicBezTo>
                <a:cubicBezTo>
                  <a:pt x="541" y="307"/>
                  <a:pt x="541" y="307"/>
                  <a:pt x="541" y="307"/>
                </a:cubicBezTo>
                <a:cubicBezTo>
                  <a:pt x="542" y="308"/>
                  <a:pt x="542" y="308"/>
                  <a:pt x="542" y="308"/>
                </a:cubicBezTo>
                <a:cubicBezTo>
                  <a:pt x="542" y="308"/>
                  <a:pt x="543" y="308"/>
                  <a:pt x="543" y="308"/>
                </a:cubicBezTo>
                <a:cubicBezTo>
                  <a:pt x="543" y="308"/>
                  <a:pt x="544" y="308"/>
                  <a:pt x="544" y="309"/>
                </a:cubicBezTo>
                <a:cubicBezTo>
                  <a:pt x="545" y="309"/>
                  <a:pt x="545" y="309"/>
                  <a:pt x="546" y="309"/>
                </a:cubicBezTo>
                <a:cubicBezTo>
                  <a:pt x="546" y="310"/>
                  <a:pt x="546" y="310"/>
                  <a:pt x="546" y="310"/>
                </a:cubicBezTo>
                <a:cubicBezTo>
                  <a:pt x="547" y="311"/>
                  <a:pt x="547" y="311"/>
                  <a:pt x="547" y="311"/>
                </a:cubicBezTo>
                <a:cubicBezTo>
                  <a:pt x="548" y="311"/>
                  <a:pt x="548" y="311"/>
                  <a:pt x="548" y="311"/>
                </a:cubicBezTo>
                <a:cubicBezTo>
                  <a:pt x="548" y="311"/>
                  <a:pt x="548" y="311"/>
                  <a:pt x="548" y="312"/>
                </a:cubicBezTo>
                <a:cubicBezTo>
                  <a:pt x="548" y="312"/>
                  <a:pt x="548" y="312"/>
                  <a:pt x="548" y="312"/>
                </a:cubicBezTo>
                <a:cubicBezTo>
                  <a:pt x="548" y="312"/>
                  <a:pt x="549" y="312"/>
                  <a:pt x="549" y="313"/>
                </a:cubicBezTo>
                <a:cubicBezTo>
                  <a:pt x="549" y="313"/>
                  <a:pt x="549" y="313"/>
                  <a:pt x="549" y="313"/>
                </a:cubicBezTo>
                <a:cubicBezTo>
                  <a:pt x="550" y="313"/>
                  <a:pt x="550" y="314"/>
                  <a:pt x="551" y="314"/>
                </a:cubicBezTo>
                <a:cubicBezTo>
                  <a:pt x="551" y="314"/>
                  <a:pt x="551" y="314"/>
                  <a:pt x="551" y="314"/>
                </a:cubicBezTo>
                <a:cubicBezTo>
                  <a:pt x="551" y="314"/>
                  <a:pt x="551" y="314"/>
                  <a:pt x="551" y="314"/>
                </a:cubicBezTo>
                <a:cubicBezTo>
                  <a:pt x="551" y="314"/>
                  <a:pt x="551" y="313"/>
                  <a:pt x="551" y="313"/>
                </a:cubicBezTo>
                <a:cubicBezTo>
                  <a:pt x="551" y="313"/>
                  <a:pt x="551" y="313"/>
                  <a:pt x="552" y="312"/>
                </a:cubicBezTo>
                <a:cubicBezTo>
                  <a:pt x="553" y="312"/>
                  <a:pt x="553" y="312"/>
                  <a:pt x="554" y="313"/>
                </a:cubicBezTo>
                <a:cubicBezTo>
                  <a:pt x="554" y="313"/>
                  <a:pt x="554" y="312"/>
                  <a:pt x="554" y="312"/>
                </a:cubicBezTo>
                <a:cubicBezTo>
                  <a:pt x="554" y="311"/>
                  <a:pt x="554" y="311"/>
                  <a:pt x="554" y="311"/>
                </a:cubicBezTo>
                <a:cubicBezTo>
                  <a:pt x="554" y="311"/>
                  <a:pt x="554" y="311"/>
                  <a:pt x="554" y="310"/>
                </a:cubicBezTo>
                <a:cubicBezTo>
                  <a:pt x="554" y="310"/>
                  <a:pt x="554" y="310"/>
                  <a:pt x="554" y="310"/>
                </a:cubicBezTo>
                <a:cubicBezTo>
                  <a:pt x="554" y="310"/>
                  <a:pt x="554" y="310"/>
                  <a:pt x="554" y="310"/>
                </a:cubicBezTo>
                <a:cubicBezTo>
                  <a:pt x="554" y="311"/>
                  <a:pt x="553" y="312"/>
                  <a:pt x="552" y="312"/>
                </a:cubicBezTo>
                <a:cubicBezTo>
                  <a:pt x="552" y="312"/>
                  <a:pt x="550" y="311"/>
                  <a:pt x="550" y="309"/>
                </a:cubicBezTo>
                <a:cubicBezTo>
                  <a:pt x="550" y="308"/>
                  <a:pt x="550" y="308"/>
                  <a:pt x="551" y="307"/>
                </a:cubicBezTo>
                <a:cubicBezTo>
                  <a:pt x="551" y="307"/>
                  <a:pt x="551" y="307"/>
                  <a:pt x="551" y="307"/>
                </a:cubicBezTo>
                <a:cubicBezTo>
                  <a:pt x="551" y="307"/>
                  <a:pt x="551" y="307"/>
                  <a:pt x="551" y="306"/>
                </a:cubicBezTo>
                <a:cubicBezTo>
                  <a:pt x="551" y="306"/>
                  <a:pt x="551" y="306"/>
                  <a:pt x="551" y="306"/>
                </a:cubicBezTo>
                <a:cubicBezTo>
                  <a:pt x="551" y="306"/>
                  <a:pt x="551" y="305"/>
                  <a:pt x="551" y="305"/>
                </a:cubicBezTo>
                <a:cubicBezTo>
                  <a:pt x="551" y="304"/>
                  <a:pt x="553" y="304"/>
                  <a:pt x="553" y="305"/>
                </a:cubicBezTo>
                <a:cubicBezTo>
                  <a:pt x="553" y="305"/>
                  <a:pt x="553" y="305"/>
                  <a:pt x="553" y="305"/>
                </a:cubicBezTo>
                <a:cubicBezTo>
                  <a:pt x="553" y="303"/>
                  <a:pt x="554" y="303"/>
                  <a:pt x="555" y="303"/>
                </a:cubicBezTo>
                <a:cubicBezTo>
                  <a:pt x="555" y="303"/>
                  <a:pt x="555" y="303"/>
                  <a:pt x="555" y="302"/>
                </a:cubicBezTo>
                <a:cubicBezTo>
                  <a:pt x="555" y="302"/>
                  <a:pt x="555" y="302"/>
                  <a:pt x="555" y="302"/>
                </a:cubicBezTo>
                <a:cubicBezTo>
                  <a:pt x="555" y="302"/>
                  <a:pt x="555" y="302"/>
                  <a:pt x="556" y="301"/>
                </a:cubicBezTo>
                <a:cubicBezTo>
                  <a:pt x="556" y="301"/>
                  <a:pt x="556" y="301"/>
                  <a:pt x="557" y="301"/>
                </a:cubicBezTo>
                <a:cubicBezTo>
                  <a:pt x="557" y="301"/>
                  <a:pt x="557" y="301"/>
                  <a:pt x="557" y="301"/>
                </a:cubicBezTo>
                <a:cubicBezTo>
                  <a:pt x="559" y="302"/>
                  <a:pt x="559" y="303"/>
                  <a:pt x="559" y="304"/>
                </a:cubicBezTo>
                <a:cubicBezTo>
                  <a:pt x="559" y="304"/>
                  <a:pt x="559" y="304"/>
                  <a:pt x="559" y="304"/>
                </a:cubicBezTo>
                <a:cubicBezTo>
                  <a:pt x="559" y="305"/>
                  <a:pt x="559" y="305"/>
                  <a:pt x="559" y="305"/>
                </a:cubicBezTo>
                <a:cubicBezTo>
                  <a:pt x="559" y="306"/>
                  <a:pt x="559" y="306"/>
                  <a:pt x="559" y="306"/>
                </a:cubicBezTo>
                <a:cubicBezTo>
                  <a:pt x="559" y="306"/>
                  <a:pt x="559" y="306"/>
                  <a:pt x="559" y="305"/>
                </a:cubicBezTo>
                <a:cubicBezTo>
                  <a:pt x="560" y="304"/>
                  <a:pt x="560" y="303"/>
                  <a:pt x="560" y="302"/>
                </a:cubicBezTo>
                <a:cubicBezTo>
                  <a:pt x="560" y="302"/>
                  <a:pt x="560" y="301"/>
                  <a:pt x="560" y="301"/>
                </a:cubicBezTo>
                <a:cubicBezTo>
                  <a:pt x="560" y="301"/>
                  <a:pt x="561" y="301"/>
                  <a:pt x="561" y="301"/>
                </a:cubicBezTo>
                <a:cubicBezTo>
                  <a:pt x="561" y="301"/>
                  <a:pt x="562" y="300"/>
                  <a:pt x="562" y="300"/>
                </a:cubicBezTo>
                <a:cubicBezTo>
                  <a:pt x="562" y="300"/>
                  <a:pt x="562" y="300"/>
                  <a:pt x="562" y="300"/>
                </a:cubicBezTo>
                <a:cubicBezTo>
                  <a:pt x="562" y="300"/>
                  <a:pt x="563" y="299"/>
                  <a:pt x="563" y="299"/>
                </a:cubicBezTo>
                <a:cubicBezTo>
                  <a:pt x="563" y="299"/>
                  <a:pt x="564" y="299"/>
                  <a:pt x="564" y="299"/>
                </a:cubicBezTo>
                <a:cubicBezTo>
                  <a:pt x="565" y="299"/>
                  <a:pt x="565" y="300"/>
                  <a:pt x="566" y="301"/>
                </a:cubicBezTo>
                <a:cubicBezTo>
                  <a:pt x="566" y="301"/>
                  <a:pt x="566" y="300"/>
                  <a:pt x="567" y="300"/>
                </a:cubicBezTo>
                <a:cubicBezTo>
                  <a:pt x="567" y="300"/>
                  <a:pt x="567" y="300"/>
                  <a:pt x="567" y="300"/>
                </a:cubicBezTo>
                <a:cubicBezTo>
                  <a:pt x="567" y="300"/>
                  <a:pt x="567" y="300"/>
                  <a:pt x="567" y="300"/>
                </a:cubicBezTo>
                <a:cubicBezTo>
                  <a:pt x="567" y="300"/>
                  <a:pt x="567" y="300"/>
                  <a:pt x="567" y="300"/>
                </a:cubicBezTo>
                <a:cubicBezTo>
                  <a:pt x="567" y="300"/>
                  <a:pt x="567" y="299"/>
                  <a:pt x="568" y="299"/>
                </a:cubicBezTo>
                <a:cubicBezTo>
                  <a:pt x="568" y="298"/>
                  <a:pt x="568" y="298"/>
                  <a:pt x="569" y="298"/>
                </a:cubicBezTo>
                <a:cubicBezTo>
                  <a:pt x="569" y="298"/>
                  <a:pt x="569" y="297"/>
                  <a:pt x="569" y="297"/>
                </a:cubicBezTo>
                <a:cubicBezTo>
                  <a:pt x="569" y="297"/>
                  <a:pt x="569" y="296"/>
                  <a:pt x="569" y="296"/>
                </a:cubicBezTo>
                <a:cubicBezTo>
                  <a:pt x="570" y="295"/>
                  <a:pt x="571" y="295"/>
                  <a:pt x="572" y="295"/>
                </a:cubicBezTo>
                <a:cubicBezTo>
                  <a:pt x="573" y="295"/>
                  <a:pt x="573" y="296"/>
                  <a:pt x="573" y="297"/>
                </a:cubicBezTo>
                <a:cubicBezTo>
                  <a:pt x="573" y="297"/>
                  <a:pt x="573" y="299"/>
                  <a:pt x="574" y="299"/>
                </a:cubicBezTo>
                <a:cubicBezTo>
                  <a:pt x="574" y="299"/>
                  <a:pt x="575" y="300"/>
                  <a:pt x="575" y="301"/>
                </a:cubicBezTo>
                <a:cubicBezTo>
                  <a:pt x="575" y="302"/>
                  <a:pt x="574" y="303"/>
                  <a:pt x="573" y="303"/>
                </a:cubicBezTo>
                <a:cubicBezTo>
                  <a:pt x="573" y="303"/>
                  <a:pt x="573" y="303"/>
                  <a:pt x="573" y="304"/>
                </a:cubicBezTo>
                <a:cubicBezTo>
                  <a:pt x="572" y="304"/>
                  <a:pt x="572" y="305"/>
                  <a:pt x="571" y="305"/>
                </a:cubicBezTo>
                <a:cubicBezTo>
                  <a:pt x="571" y="305"/>
                  <a:pt x="571" y="305"/>
                  <a:pt x="571" y="305"/>
                </a:cubicBezTo>
                <a:cubicBezTo>
                  <a:pt x="570" y="306"/>
                  <a:pt x="570" y="306"/>
                  <a:pt x="570" y="306"/>
                </a:cubicBezTo>
                <a:cubicBezTo>
                  <a:pt x="570" y="306"/>
                  <a:pt x="569" y="306"/>
                  <a:pt x="569" y="307"/>
                </a:cubicBezTo>
                <a:cubicBezTo>
                  <a:pt x="569" y="307"/>
                  <a:pt x="569" y="307"/>
                  <a:pt x="569" y="307"/>
                </a:cubicBezTo>
                <a:cubicBezTo>
                  <a:pt x="569" y="307"/>
                  <a:pt x="569" y="308"/>
                  <a:pt x="569" y="308"/>
                </a:cubicBezTo>
                <a:cubicBezTo>
                  <a:pt x="569" y="308"/>
                  <a:pt x="569" y="308"/>
                  <a:pt x="569" y="308"/>
                </a:cubicBezTo>
                <a:cubicBezTo>
                  <a:pt x="569" y="308"/>
                  <a:pt x="569" y="307"/>
                  <a:pt x="569" y="307"/>
                </a:cubicBezTo>
                <a:cubicBezTo>
                  <a:pt x="570" y="307"/>
                  <a:pt x="570" y="307"/>
                  <a:pt x="570" y="307"/>
                </a:cubicBezTo>
                <a:cubicBezTo>
                  <a:pt x="570" y="306"/>
                  <a:pt x="571" y="306"/>
                  <a:pt x="571" y="306"/>
                </a:cubicBezTo>
                <a:cubicBezTo>
                  <a:pt x="572" y="305"/>
                  <a:pt x="572" y="305"/>
                  <a:pt x="573" y="305"/>
                </a:cubicBezTo>
                <a:cubicBezTo>
                  <a:pt x="573" y="305"/>
                  <a:pt x="573" y="305"/>
                  <a:pt x="574" y="305"/>
                </a:cubicBezTo>
                <a:cubicBezTo>
                  <a:pt x="575" y="305"/>
                  <a:pt x="576" y="305"/>
                  <a:pt x="576" y="305"/>
                </a:cubicBezTo>
                <a:cubicBezTo>
                  <a:pt x="578" y="305"/>
                  <a:pt x="578" y="305"/>
                  <a:pt x="578" y="305"/>
                </a:cubicBezTo>
                <a:cubicBezTo>
                  <a:pt x="579" y="305"/>
                  <a:pt x="579" y="305"/>
                  <a:pt x="579" y="305"/>
                </a:cubicBezTo>
                <a:cubicBezTo>
                  <a:pt x="580" y="305"/>
                  <a:pt x="581" y="305"/>
                  <a:pt x="581" y="304"/>
                </a:cubicBezTo>
                <a:cubicBezTo>
                  <a:pt x="581" y="304"/>
                  <a:pt x="581" y="304"/>
                  <a:pt x="581" y="304"/>
                </a:cubicBezTo>
                <a:cubicBezTo>
                  <a:pt x="582" y="303"/>
                  <a:pt x="582" y="301"/>
                  <a:pt x="584" y="301"/>
                </a:cubicBezTo>
                <a:cubicBezTo>
                  <a:pt x="585" y="301"/>
                  <a:pt x="585" y="301"/>
                  <a:pt x="585" y="301"/>
                </a:cubicBezTo>
                <a:cubicBezTo>
                  <a:pt x="586" y="301"/>
                  <a:pt x="586" y="301"/>
                  <a:pt x="586" y="301"/>
                </a:cubicBezTo>
                <a:cubicBezTo>
                  <a:pt x="586" y="301"/>
                  <a:pt x="586" y="301"/>
                  <a:pt x="587" y="300"/>
                </a:cubicBezTo>
                <a:cubicBezTo>
                  <a:pt x="587" y="299"/>
                  <a:pt x="588" y="299"/>
                  <a:pt x="589" y="299"/>
                </a:cubicBezTo>
                <a:cubicBezTo>
                  <a:pt x="589" y="299"/>
                  <a:pt x="589" y="298"/>
                  <a:pt x="589" y="298"/>
                </a:cubicBezTo>
                <a:cubicBezTo>
                  <a:pt x="590" y="298"/>
                  <a:pt x="591" y="299"/>
                  <a:pt x="591" y="299"/>
                </a:cubicBezTo>
                <a:cubicBezTo>
                  <a:pt x="591" y="299"/>
                  <a:pt x="591" y="299"/>
                  <a:pt x="591" y="299"/>
                </a:cubicBezTo>
                <a:cubicBezTo>
                  <a:pt x="592" y="299"/>
                  <a:pt x="592" y="299"/>
                  <a:pt x="592" y="299"/>
                </a:cubicBezTo>
                <a:cubicBezTo>
                  <a:pt x="593" y="299"/>
                  <a:pt x="594" y="299"/>
                  <a:pt x="594" y="299"/>
                </a:cubicBezTo>
                <a:cubicBezTo>
                  <a:pt x="595" y="299"/>
                  <a:pt x="595" y="299"/>
                  <a:pt x="595" y="299"/>
                </a:cubicBezTo>
                <a:cubicBezTo>
                  <a:pt x="596" y="299"/>
                  <a:pt x="596" y="299"/>
                  <a:pt x="596" y="299"/>
                </a:cubicBezTo>
                <a:cubicBezTo>
                  <a:pt x="598" y="299"/>
                  <a:pt x="598" y="298"/>
                  <a:pt x="598" y="298"/>
                </a:cubicBezTo>
                <a:cubicBezTo>
                  <a:pt x="598" y="297"/>
                  <a:pt x="599" y="297"/>
                  <a:pt x="600" y="297"/>
                </a:cubicBezTo>
                <a:cubicBezTo>
                  <a:pt x="600" y="297"/>
                  <a:pt x="601" y="297"/>
                  <a:pt x="601" y="296"/>
                </a:cubicBezTo>
                <a:cubicBezTo>
                  <a:pt x="601" y="296"/>
                  <a:pt x="602" y="295"/>
                  <a:pt x="603" y="295"/>
                </a:cubicBezTo>
                <a:cubicBezTo>
                  <a:pt x="603" y="295"/>
                  <a:pt x="604" y="295"/>
                  <a:pt x="605" y="296"/>
                </a:cubicBezTo>
                <a:cubicBezTo>
                  <a:pt x="605" y="296"/>
                  <a:pt x="605" y="296"/>
                  <a:pt x="605" y="296"/>
                </a:cubicBezTo>
                <a:cubicBezTo>
                  <a:pt x="605" y="296"/>
                  <a:pt x="605" y="297"/>
                  <a:pt x="606" y="297"/>
                </a:cubicBezTo>
                <a:cubicBezTo>
                  <a:pt x="606" y="297"/>
                  <a:pt x="606" y="297"/>
                  <a:pt x="606" y="297"/>
                </a:cubicBezTo>
                <a:cubicBezTo>
                  <a:pt x="606" y="297"/>
                  <a:pt x="606" y="296"/>
                  <a:pt x="606" y="296"/>
                </a:cubicBezTo>
                <a:cubicBezTo>
                  <a:pt x="606" y="296"/>
                  <a:pt x="606" y="296"/>
                  <a:pt x="606" y="296"/>
                </a:cubicBezTo>
                <a:cubicBezTo>
                  <a:pt x="606" y="295"/>
                  <a:pt x="607" y="294"/>
                  <a:pt x="608" y="294"/>
                </a:cubicBezTo>
                <a:cubicBezTo>
                  <a:pt x="608" y="294"/>
                  <a:pt x="608" y="294"/>
                  <a:pt x="608" y="294"/>
                </a:cubicBezTo>
                <a:cubicBezTo>
                  <a:pt x="610" y="292"/>
                  <a:pt x="612" y="292"/>
                  <a:pt x="614" y="294"/>
                </a:cubicBezTo>
                <a:cubicBezTo>
                  <a:pt x="614" y="294"/>
                  <a:pt x="615" y="295"/>
                  <a:pt x="616" y="295"/>
                </a:cubicBezTo>
                <a:cubicBezTo>
                  <a:pt x="616" y="295"/>
                  <a:pt x="616" y="295"/>
                  <a:pt x="616" y="294"/>
                </a:cubicBezTo>
                <a:cubicBezTo>
                  <a:pt x="616" y="293"/>
                  <a:pt x="616" y="292"/>
                  <a:pt x="617" y="292"/>
                </a:cubicBezTo>
                <a:cubicBezTo>
                  <a:pt x="617" y="292"/>
                  <a:pt x="618" y="291"/>
                  <a:pt x="618" y="291"/>
                </a:cubicBezTo>
                <a:cubicBezTo>
                  <a:pt x="618" y="291"/>
                  <a:pt x="619" y="292"/>
                  <a:pt x="619" y="292"/>
                </a:cubicBezTo>
                <a:cubicBezTo>
                  <a:pt x="619" y="293"/>
                  <a:pt x="620" y="294"/>
                  <a:pt x="620" y="295"/>
                </a:cubicBezTo>
                <a:cubicBezTo>
                  <a:pt x="620" y="295"/>
                  <a:pt x="620" y="295"/>
                  <a:pt x="620" y="295"/>
                </a:cubicBezTo>
                <a:cubicBezTo>
                  <a:pt x="621" y="297"/>
                  <a:pt x="620" y="298"/>
                  <a:pt x="619" y="298"/>
                </a:cubicBezTo>
                <a:cubicBezTo>
                  <a:pt x="619" y="298"/>
                  <a:pt x="619" y="298"/>
                  <a:pt x="619" y="298"/>
                </a:cubicBezTo>
                <a:cubicBezTo>
                  <a:pt x="619" y="299"/>
                  <a:pt x="619" y="300"/>
                  <a:pt x="617" y="300"/>
                </a:cubicBezTo>
                <a:cubicBezTo>
                  <a:pt x="617" y="300"/>
                  <a:pt x="617" y="300"/>
                  <a:pt x="617" y="300"/>
                </a:cubicBezTo>
                <a:cubicBezTo>
                  <a:pt x="616" y="300"/>
                  <a:pt x="615" y="300"/>
                  <a:pt x="614" y="301"/>
                </a:cubicBezTo>
                <a:cubicBezTo>
                  <a:pt x="613" y="301"/>
                  <a:pt x="613" y="301"/>
                  <a:pt x="613" y="301"/>
                </a:cubicBezTo>
                <a:cubicBezTo>
                  <a:pt x="612" y="301"/>
                  <a:pt x="612" y="301"/>
                  <a:pt x="611" y="301"/>
                </a:cubicBezTo>
                <a:cubicBezTo>
                  <a:pt x="611" y="301"/>
                  <a:pt x="610" y="302"/>
                  <a:pt x="610" y="302"/>
                </a:cubicBezTo>
                <a:cubicBezTo>
                  <a:pt x="610" y="303"/>
                  <a:pt x="609" y="304"/>
                  <a:pt x="608" y="304"/>
                </a:cubicBezTo>
                <a:cubicBezTo>
                  <a:pt x="607" y="304"/>
                  <a:pt x="607" y="304"/>
                  <a:pt x="607" y="304"/>
                </a:cubicBezTo>
                <a:cubicBezTo>
                  <a:pt x="607" y="304"/>
                  <a:pt x="606" y="304"/>
                  <a:pt x="606" y="304"/>
                </a:cubicBezTo>
                <a:cubicBezTo>
                  <a:pt x="605" y="304"/>
                  <a:pt x="605" y="304"/>
                  <a:pt x="605" y="304"/>
                </a:cubicBezTo>
                <a:cubicBezTo>
                  <a:pt x="605" y="304"/>
                  <a:pt x="604" y="304"/>
                  <a:pt x="604" y="304"/>
                </a:cubicBezTo>
                <a:cubicBezTo>
                  <a:pt x="604" y="305"/>
                  <a:pt x="603" y="306"/>
                  <a:pt x="601" y="305"/>
                </a:cubicBezTo>
                <a:cubicBezTo>
                  <a:pt x="601" y="305"/>
                  <a:pt x="601" y="305"/>
                  <a:pt x="601" y="305"/>
                </a:cubicBezTo>
                <a:cubicBezTo>
                  <a:pt x="600" y="305"/>
                  <a:pt x="600" y="305"/>
                  <a:pt x="600" y="305"/>
                </a:cubicBezTo>
                <a:cubicBezTo>
                  <a:pt x="599" y="305"/>
                  <a:pt x="599" y="305"/>
                  <a:pt x="598" y="305"/>
                </a:cubicBezTo>
                <a:cubicBezTo>
                  <a:pt x="598" y="305"/>
                  <a:pt x="597" y="305"/>
                  <a:pt x="597" y="305"/>
                </a:cubicBezTo>
                <a:cubicBezTo>
                  <a:pt x="596" y="306"/>
                  <a:pt x="595" y="306"/>
                  <a:pt x="595" y="306"/>
                </a:cubicBezTo>
                <a:cubicBezTo>
                  <a:pt x="595" y="307"/>
                  <a:pt x="594" y="307"/>
                  <a:pt x="593" y="307"/>
                </a:cubicBezTo>
                <a:cubicBezTo>
                  <a:pt x="592" y="307"/>
                  <a:pt x="592" y="307"/>
                  <a:pt x="591" y="307"/>
                </a:cubicBezTo>
                <a:cubicBezTo>
                  <a:pt x="590" y="307"/>
                  <a:pt x="589" y="306"/>
                  <a:pt x="588" y="307"/>
                </a:cubicBezTo>
                <a:cubicBezTo>
                  <a:pt x="588" y="307"/>
                  <a:pt x="588" y="308"/>
                  <a:pt x="588" y="308"/>
                </a:cubicBezTo>
                <a:cubicBezTo>
                  <a:pt x="588" y="308"/>
                  <a:pt x="588" y="309"/>
                  <a:pt x="587" y="310"/>
                </a:cubicBezTo>
                <a:cubicBezTo>
                  <a:pt x="587" y="310"/>
                  <a:pt x="586" y="310"/>
                  <a:pt x="586" y="311"/>
                </a:cubicBezTo>
                <a:cubicBezTo>
                  <a:pt x="585" y="311"/>
                  <a:pt x="585" y="311"/>
                  <a:pt x="585" y="311"/>
                </a:cubicBezTo>
                <a:cubicBezTo>
                  <a:pt x="585" y="311"/>
                  <a:pt x="585" y="311"/>
                  <a:pt x="585" y="311"/>
                </a:cubicBezTo>
                <a:cubicBezTo>
                  <a:pt x="584" y="311"/>
                  <a:pt x="584" y="311"/>
                  <a:pt x="583" y="312"/>
                </a:cubicBezTo>
                <a:cubicBezTo>
                  <a:pt x="583" y="312"/>
                  <a:pt x="583" y="312"/>
                  <a:pt x="583" y="312"/>
                </a:cubicBezTo>
                <a:cubicBezTo>
                  <a:pt x="582" y="312"/>
                  <a:pt x="582" y="312"/>
                  <a:pt x="582" y="312"/>
                </a:cubicBezTo>
                <a:cubicBezTo>
                  <a:pt x="582" y="312"/>
                  <a:pt x="582" y="312"/>
                  <a:pt x="582" y="312"/>
                </a:cubicBezTo>
                <a:cubicBezTo>
                  <a:pt x="582" y="312"/>
                  <a:pt x="581" y="312"/>
                  <a:pt x="581" y="313"/>
                </a:cubicBezTo>
                <a:cubicBezTo>
                  <a:pt x="581" y="313"/>
                  <a:pt x="581" y="313"/>
                  <a:pt x="580" y="313"/>
                </a:cubicBezTo>
                <a:cubicBezTo>
                  <a:pt x="580" y="314"/>
                  <a:pt x="580" y="315"/>
                  <a:pt x="579" y="315"/>
                </a:cubicBezTo>
                <a:cubicBezTo>
                  <a:pt x="578" y="315"/>
                  <a:pt x="577" y="315"/>
                  <a:pt x="577" y="315"/>
                </a:cubicBezTo>
                <a:cubicBezTo>
                  <a:pt x="576" y="315"/>
                  <a:pt x="576" y="315"/>
                  <a:pt x="576" y="316"/>
                </a:cubicBezTo>
                <a:cubicBezTo>
                  <a:pt x="576" y="316"/>
                  <a:pt x="576" y="316"/>
                  <a:pt x="576" y="316"/>
                </a:cubicBezTo>
                <a:cubicBezTo>
                  <a:pt x="575" y="317"/>
                  <a:pt x="575" y="317"/>
                  <a:pt x="574" y="317"/>
                </a:cubicBezTo>
                <a:cubicBezTo>
                  <a:pt x="574" y="318"/>
                  <a:pt x="572" y="318"/>
                  <a:pt x="572" y="319"/>
                </a:cubicBezTo>
                <a:cubicBezTo>
                  <a:pt x="572" y="319"/>
                  <a:pt x="573" y="320"/>
                  <a:pt x="573" y="320"/>
                </a:cubicBezTo>
                <a:cubicBezTo>
                  <a:pt x="573" y="320"/>
                  <a:pt x="574" y="319"/>
                  <a:pt x="574" y="319"/>
                </a:cubicBezTo>
                <a:cubicBezTo>
                  <a:pt x="575" y="319"/>
                  <a:pt x="576" y="319"/>
                  <a:pt x="577" y="319"/>
                </a:cubicBezTo>
                <a:cubicBezTo>
                  <a:pt x="577" y="319"/>
                  <a:pt x="577" y="319"/>
                  <a:pt x="577" y="319"/>
                </a:cubicBezTo>
                <a:cubicBezTo>
                  <a:pt x="577" y="319"/>
                  <a:pt x="577" y="319"/>
                  <a:pt x="578" y="318"/>
                </a:cubicBezTo>
                <a:cubicBezTo>
                  <a:pt x="578" y="316"/>
                  <a:pt x="579" y="315"/>
                  <a:pt x="580" y="314"/>
                </a:cubicBezTo>
                <a:cubicBezTo>
                  <a:pt x="581" y="314"/>
                  <a:pt x="581" y="314"/>
                  <a:pt x="582" y="314"/>
                </a:cubicBezTo>
                <a:cubicBezTo>
                  <a:pt x="583" y="314"/>
                  <a:pt x="584" y="314"/>
                  <a:pt x="585" y="314"/>
                </a:cubicBezTo>
                <a:cubicBezTo>
                  <a:pt x="585" y="314"/>
                  <a:pt x="585" y="313"/>
                  <a:pt x="586" y="313"/>
                </a:cubicBezTo>
                <a:cubicBezTo>
                  <a:pt x="586" y="313"/>
                  <a:pt x="587" y="312"/>
                  <a:pt x="587" y="312"/>
                </a:cubicBezTo>
                <a:cubicBezTo>
                  <a:pt x="587" y="312"/>
                  <a:pt x="588" y="312"/>
                  <a:pt x="588" y="312"/>
                </a:cubicBezTo>
                <a:cubicBezTo>
                  <a:pt x="589" y="312"/>
                  <a:pt x="589" y="311"/>
                  <a:pt x="589" y="311"/>
                </a:cubicBezTo>
                <a:cubicBezTo>
                  <a:pt x="589" y="311"/>
                  <a:pt x="589" y="311"/>
                  <a:pt x="589" y="311"/>
                </a:cubicBezTo>
                <a:cubicBezTo>
                  <a:pt x="590" y="310"/>
                  <a:pt x="591" y="309"/>
                  <a:pt x="592" y="309"/>
                </a:cubicBezTo>
                <a:cubicBezTo>
                  <a:pt x="592" y="309"/>
                  <a:pt x="593" y="309"/>
                  <a:pt x="593" y="309"/>
                </a:cubicBezTo>
                <a:cubicBezTo>
                  <a:pt x="594" y="309"/>
                  <a:pt x="594" y="309"/>
                  <a:pt x="594" y="309"/>
                </a:cubicBezTo>
                <a:cubicBezTo>
                  <a:pt x="594" y="309"/>
                  <a:pt x="594" y="309"/>
                  <a:pt x="595" y="309"/>
                </a:cubicBezTo>
                <a:cubicBezTo>
                  <a:pt x="595" y="309"/>
                  <a:pt x="596" y="309"/>
                  <a:pt x="597" y="309"/>
                </a:cubicBezTo>
                <a:cubicBezTo>
                  <a:pt x="597" y="309"/>
                  <a:pt x="597" y="309"/>
                  <a:pt x="597" y="308"/>
                </a:cubicBezTo>
                <a:cubicBezTo>
                  <a:pt x="597" y="308"/>
                  <a:pt x="598" y="308"/>
                  <a:pt x="598" y="308"/>
                </a:cubicBezTo>
                <a:cubicBezTo>
                  <a:pt x="599" y="308"/>
                  <a:pt x="599" y="307"/>
                  <a:pt x="600" y="307"/>
                </a:cubicBezTo>
                <a:cubicBezTo>
                  <a:pt x="600" y="307"/>
                  <a:pt x="600" y="307"/>
                  <a:pt x="600" y="307"/>
                </a:cubicBezTo>
                <a:cubicBezTo>
                  <a:pt x="601" y="307"/>
                  <a:pt x="602" y="308"/>
                  <a:pt x="602" y="308"/>
                </a:cubicBezTo>
                <a:cubicBezTo>
                  <a:pt x="602" y="309"/>
                  <a:pt x="602" y="309"/>
                  <a:pt x="602" y="309"/>
                </a:cubicBezTo>
                <a:cubicBezTo>
                  <a:pt x="602" y="309"/>
                  <a:pt x="602" y="309"/>
                  <a:pt x="603" y="309"/>
                </a:cubicBezTo>
                <a:cubicBezTo>
                  <a:pt x="604" y="308"/>
                  <a:pt x="605" y="307"/>
                  <a:pt x="606" y="307"/>
                </a:cubicBezTo>
                <a:cubicBezTo>
                  <a:pt x="608" y="304"/>
                  <a:pt x="610" y="303"/>
                  <a:pt x="613" y="303"/>
                </a:cubicBezTo>
                <a:cubicBezTo>
                  <a:pt x="614" y="303"/>
                  <a:pt x="614" y="303"/>
                  <a:pt x="615" y="303"/>
                </a:cubicBezTo>
                <a:cubicBezTo>
                  <a:pt x="615" y="302"/>
                  <a:pt x="616" y="302"/>
                  <a:pt x="617" y="302"/>
                </a:cubicBezTo>
                <a:cubicBezTo>
                  <a:pt x="617" y="302"/>
                  <a:pt x="618" y="302"/>
                  <a:pt x="618" y="302"/>
                </a:cubicBezTo>
                <a:cubicBezTo>
                  <a:pt x="619" y="302"/>
                  <a:pt x="619" y="302"/>
                  <a:pt x="619" y="302"/>
                </a:cubicBezTo>
                <a:cubicBezTo>
                  <a:pt x="619" y="302"/>
                  <a:pt x="620" y="301"/>
                  <a:pt x="620" y="301"/>
                </a:cubicBezTo>
                <a:cubicBezTo>
                  <a:pt x="621" y="301"/>
                  <a:pt x="621" y="301"/>
                  <a:pt x="621" y="301"/>
                </a:cubicBezTo>
                <a:cubicBezTo>
                  <a:pt x="621" y="300"/>
                  <a:pt x="622" y="300"/>
                  <a:pt x="622" y="300"/>
                </a:cubicBezTo>
                <a:cubicBezTo>
                  <a:pt x="622" y="300"/>
                  <a:pt x="623" y="301"/>
                  <a:pt x="623" y="301"/>
                </a:cubicBezTo>
                <a:cubicBezTo>
                  <a:pt x="623" y="301"/>
                  <a:pt x="623" y="302"/>
                  <a:pt x="623" y="302"/>
                </a:cubicBezTo>
                <a:cubicBezTo>
                  <a:pt x="623" y="303"/>
                  <a:pt x="622" y="304"/>
                  <a:pt x="622" y="305"/>
                </a:cubicBezTo>
                <a:cubicBezTo>
                  <a:pt x="621" y="305"/>
                  <a:pt x="621" y="305"/>
                  <a:pt x="621" y="305"/>
                </a:cubicBezTo>
                <a:cubicBezTo>
                  <a:pt x="621" y="305"/>
                  <a:pt x="620" y="305"/>
                  <a:pt x="620" y="306"/>
                </a:cubicBezTo>
                <a:cubicBezTo>
                  <a:pt x="620" y="306"/>
                  <a:pt x="620" y="306"/>
                  <a:pt x="621" y="306"/>
                </a:cubicBezTo>
                <a:cubicBezTo>
                  <a:pt x="621" y="306"/>
                  <a:pt x="622" y="305"/>
                  <a:pt x="622" y="305"/>
                </a:cubicBezTo>
                <a:cubicBezTo>
                  <a:pt x="622" y="305"/>
                  <a:pt x="623" y="304"/>
                  <a:pt x="623" y="304"/>
                </a:cubicBezTo>
                <a:cubicBezTo>
                  <a:pt x="624" y="304"/>
                  <a:pt x="624" y="304"/>
                  <a:pt x="625" y="304"/>
                </a:cubicBezTo>
                <a:cubicBezTo>
                  <a:pt x="626" y="303"/>
                  <a:pt x="626" y="303"/>
                  <a:pt x="627" y="303"/>
                </a:cubicBezTo>
                <a:cubicBezTo>
                  <a:pt x="627" y="303"/>
                  <a:pt x="627" y="303"/>
                  <a:pt x="628" y="302"/>
                </a:cubicBezTo>
                <a:cubicBezTo>
                  <a:pt x="629" y="302"/>
                  <a:pt x="629" y="302"/>
                  <a:pt x="629" y="301"/>
                </a:cubicBezTo>
                <a:cubicBezTo>
                  <a:pt x="629" y="300"/>
                  <a:pt x="629" y="299"/>
                  <a:pt x="630" y="299"/>
                </a:cubicBezTo>
                <a:cubicBezTo>
                  <a:pt x="631" y="299"/>
                  <a:pt x="631" y="298"/>
                  <a:pt x="631" y="298"/>
                </a:cubicBezTo>
                <a:cubicBezTo>
                  <a:pt x="631" y="298"/>
                  <a:pt x="632" y="297"/>
                  <a:pt x="632" y="297"/>
                </a:cubicBezTo>
                <a:cubicBezTo>
                  <a:pt x="633" y="296"/>
                  <a:pt x="634" y="296"/>
                  <a:pt x="635" y="297"/>
                </a:cubicBezTo>
                <a:cubicBezTo>
                  <a:pt x="636" y="297"/>
                  <a:pt x="636" y="297"/>
                  <a:pt x="636" y="298"/>
                </a:cubicBezTo>
                <a:cubicBezTo>
                  <a:pt x="636" y="297"/>
                  <a:pt x="636" y="297"/>
                  <a:pt x="636" y="297"/>
                </a:cubicBezTo>
                <a:cubicBezTo>
                  <a:pt x="636" y="296"/>
                  <a:pt x="636" y="296"/>
                  <a:pt x="636" y="295"/>
                </a:cubicBezTo>
                <a:cubicBezTo>
                  <a:pt x="636" y="294"/>
                  <a:pt x="636" y="294"/>
                  <a:pt x="635" y="294"/>
                </a:cubicBezTo>
                <a:cubicBezTo>
                  <a:pt x="635" y="293"/>
                  <a:pt x="635" y="293"/>
                  <a:pt x="635" y="292"/>
                </a:cubicBezTo>
                <a:cubicBezTo>
                  <a:pt x="635" y="292"/>
                  <a:pt x="635" y="292"/>
                  <a:pt x="635" y="292"/>
                </a:cubicBezTo>
                <a:cubicBezTo>
                  <a:pt x="634" y="292"/>
                  <a:pt x="634" y="292"/>
                  <a:pt x="634" y="292"/>
                </a:cubicBezTo>
                <a:cubicBezTo>
                  <a:pt x="634" y="291"/>
                  <a:pt x="633" y="290"/>
                  <a:pt x="634" y="289"/>
                </a:cubicBezTo>
                <a:cubicBezTo>
                  <a:pt x="634" y="288"/>
                  <a:pt x="635" y="288"/>
                  <a:pt x="635" y="288"/>
                </a:cubicBezTo>
                <a:cubicBezTo>
                  <a:pt x="635" y="287"/>
                  <a:pt x="636" y="287"/>
                  <a:pt x="636" y="287"/>
                </a:cubicBezTo>
                <a:cubicBezTo>
                  <a:pt x="636" y="287"/>
                  <a:pt x="636" y="287"/>
                  <a:pt x="636" y="287"/>
                </a:cubicBezTo>
                <a:cubicBezTo>
                  <a:pt x="635" y="286"/>
                  <a:pt x="635" y="286"/>
                  <a:pt x="635" y="285"/>
                </a:cubicBezTo>
                <a:cubicBezTo>
                  <a:pt x="635" y="284"/>
                  <a:pt x="636" y="283"/>
                  <a:pt x="637" y="283"/>
                </a:cubicBezTo>
                <a:cubicBezTo>
                  <a:pt x="637" y="283"/>
                  <a:pt x="637" y="283"/>
                  <a:pt x="638" y="283"/>
                </a:cubicBezTo>
                <a:cubicBezTo>
                  <a:pt x="638" y="283"/>
                  <a:pt x="639" y="283"/>
                  <a:pt x="640" y="285"/>
                </a:cubicBezTo>
                <a:cubicBezTo>
                  <a:pt x="640" y="285"/>
                  <a:pt x="640" y="286"/>
                  <a:pt x="640" y="287"/>
                </a:cubicBezTo>
                <a:cubicBezTo>
                  <a:pt x="639" y="287"/>
                  <a:pt x="640" y="287"/>
                  <a:pt x="640" y="288"/>
                </a:cubicBezTo>
                <a:cubicBezTo>
                  <a:pt x="640" y="288"/>
                  <a:pt x="640" y="288"/>
                  <a:pt x="640" y="289"/>
                </a:cubicBezTo>
                <a:cubicBezTo>
                  <a:pt x="640" y="289"/>
                  <a:pt x="640" y="290"/>
                  <a:pt x="640" y="291"/>
                </a:cubicBezTo>
                <a:cubicBezTo>
                  <a:pt x="640" y="292"/>
                  <a:pt x="640" y="293"/>
                  <a:pt x="641" y="294"/>
                </a:cubicBezTo>
                <a:cubicBezTo>
                  <a:pt x="641" y="295"/>
                  <a:pt x="641" y="295"/>
                  <a:pt x="641" y="295"/>
                </a:cubicBezTo>
                <a:cubicBezTo>
                  <a:pt x="641" y="295"/>
                  <a:pt x="642" y="296"/>
                  <a:pt x="642" y="297"/>
                </a:cubicBezTo>
                <a:cubicBezTo>
                  <a:pt x="642" y="297"/>
                  <a:pt x="642" y="298"/>
                  <a:pt x="642" y="298"/>
                </a:cubicBezTo>
                <a:cubicBezTo>
                  <a:pt x="642" y="298"/>
                  <a:pt x="642" y="299"/>
                  <a:pt x="641" y="299"/>
                </a:cubicBezTo>
                <a:cubicBezTo>
                  <a:pt x="641" y="299"/>
                  <a:pt x="641" y="300"/>
                  <a:pt x="641" y="300"/>
                </a:cubicBezTo>
                <a:cubicBezTo>
                  <a:pt x="642" y="300"/>
                  <a:pt x="642" y="301"/>
                  <a:pt x="642" y="301"/>
                </a:cubicBezTo>
                <a:cubicBezTo>
                  <a:pt x="641" y="302"/>
                  <a:pt x="642" y="303"/>
                  <a:pt x="642" y="304"/>
                </a:cubicBezTo>
                <a:cubicBezTo>
                  <a:pt x="642" y="304"/>
                  <a:pt x="642" y="304"/>
                  <a:pt x="642" y="304"/>
                </a:cubicBezTo>
                <a:cubicBezTo>
                  <a:pt x="643" y="305"/>
                  <a:pt x="644" y="307"/>
                  <a:pt x="643" y="308"/>
                </a:cubicBezTo>
                <a:cubicBezTo>
                  <a:pt x="642" y="309"/>
                  <a:pt x="641" y="310"/>
                  <a:pt x="642" y="311"/>
                </a:cubicBezTo>
                <a:cubicBezTo>
                  <a:pt x="642" y="312"/>
                  <a:pt x="642" y="312"/>
                  <a:pt x="642" y="313"/>
                </a:cubicBezTo>
                <a:cubicBezTo>
                  <a:pt x="642" y="313"/>
                  <a:pt x="642" y="313"/>
                  <a:pt x="642" y="313"/>
                </a:cubicBezTo>
                <a:cubicBezTo>
                  <a:pt x="642" y="314"/>
                  <a:pt x="642" y="314"/>
                  <a:pt x="642" y="315"/>
                </a:cubicBezTo>
                <a:cubicBezTo>
                  <a:pt x="642" y="315"/>
                  <a:pt x="642" y="315"/>
                  <a:pt x="643" y="316"/>
                </a:cubicBezTo>
                <a:cubicBezTo>
                  <a:pt x="643" y="316"/>
                  <a:pt x="643" y="317"/>
                  <a:pt x="643" y="317"/>
                </a:cubicBezTo>
                <a:cubicBezTo>
                  <a:pt x="643" y="318"/>
                  <a:pt x="643" y="318"/>
                  <a:pt x="643" y="318"/>
                </a:cubicBezTo>
                <a:cubicBezTo>
                  <a:pt x="643" y="319"/>
                  <a:pt x="643" y="319"/>
                  <a:pt x="644" y="319"/>
                </a:cubicBezTo>
                <a:cubicBezTo>
                  <a:pt x="644" y="320"/>
                  <a:pt x="644" y="320"/>
                  <a:pt x="644" y="320"/>
                </a:cubicBezTo>
                <a:cubicBezTo>
                  <a:pt x="645" y="321"/>
                  <a:pt x="645" y="321"/>
                  <a:pt x="645" y="322"/>
                </a:cubicBezTo>
                <a:cubicBezTo>
                  <a:pt x="645" y="322"/>
                  <a:pt x="645" y="322"/>
                  <a:pt x="646" y="322"/>
                </a:cubicBezTo>
                <a:cubicBezTo>
                  <a:pt x="646" y="323"/>
                  <a:pt x="646" y="323"/>
                  <a:pt x="647" y="323"/>
                </a:cubicBezTo>
                <a:cubicBezTo>
                  <a:pt x="647" y="323"/>
                  <a:pt x="647" y="323"/>
                  <a:pt x="648" y="324"/>
                </a:cubicBezTo>
                <a:cubicBezTo>
                  <a:pt x="648" y="324"/>
                  <a:pt x="648" y="324"/>
                  <a:pt x="648" y="324"/>
                </a:cubicBezTo>
                <a:cubicBezTo>
                  <a:pt x="648" y="324"/>
                  <a:pt x="648" y="324"/>
                  <a:pt x="648" y="323"/>
                </a:cubicBezTo>
                <a:cubicBezTo>
                  <a:pt x="648" y="323"/>
                  <a:pt x="648" y="322"/>
                  <a:pt x="647" y="322"/>
                </a:cubicBezTo>
                <a:cubicBezTo>
                  <a:pt x="647" y="322"/>
                  <a:pt x="647" y="322"/>
                  <a:pt x="647" y="322"/>
                </a:cubicBezTo>
                <a:cubicBezTo>
                  <a:pt x="647" y="322"/>
                  <a:pt x="646" y="322"/>
                  <a:pt x="646" y="322"/>
                </a:cubicBezTo>
                <a:cubicBezTo>
                  <a:pt x="645" y="321"/>
                  <a:pt x="645" y="321"/>
                  <a:pt x="645" y="320"/>
                </a:cubicBezTo>
                <a:cubicBezTo>
                  <a:pt x="645" y="319"/>
                  <a:pt x="645" y="319"/>
                  <a:pt x="646" y="319"/>
                </a:cubicBezTo>
                <a:cubicBezTo>
                  <a:pt x="647" y="318"/>
                  <a:pt x="647" y="318"/>
                  <a:pt x="648" y="318"/>
                </a:cubicBezTo>
                <a:cubicBezTo>
                  <a:pt x="648" y="318"/>
                  <a:pt x="648" y="318"/>
                  <a:pt x="649" y="318"/>
                </a:cubicBezTo>
                <a:cubicBezTo>
                  <a:pt x="649" y="318"/>
                  <a:pt x="649" y="318"/>
                  <a:pt x="649" y="318"/>
                </a:cubicBezTo>
                <a:cubicBezTo>
                  <a:pt x="648" y="316"/>
                  <a:pt x="649" y="315"/>
                  <a:pt x="650" y="315"/>
                </a:cubicBezTo>
                <a:cubicBezTo>
                  <a:pt x="650" y="315"/>
                  <a:pt x="651" y="314"/>
                  <a:pt x="652" y="315"/>
                </a:cubicBezTo>
                <a:cubicBezTo>
                  <a:pt x="652" y="315"/>
                  <a:pt x="652" y="315"/>
                  <a:pt x="652" y="315"/>
                </a:cubicBezTo>
                <a:cubicBezTo>
                  <a:pt x="652" y="315"/>
                  <a:pt x="652" y="315"/>
                  <a:pt x="652" y="315"/>
                </a:cubicBezTo>
                <a:cubicBezTo>
                  <a:pt x="653" y="315"/>
                  <a:pt x="653" y="315"/>
                  <a:pt x="653" y="315"/>
                </a:cubicBezTo>
                <a:cubicBezTo>
                  <a:pt x="653" y="315"/>
                  <a:pt x="653" y="315"/>
                  <a:pt x="653" y="315"/>
                </a:cubicBezTo>
                <a:cubicBezTo>
                  <a:pt x="654" y="314"/>
                  <a:pt x="653" y="314"/>
                  <a:pt x="653" y="313"/>
                </a:cubicBezTo>
                <a:cubicBezTo>
                  <a:pt x="653" y="313"/>
                  <a:pt x="652" y="313"/>
                  <a:pt x="652" y="312"/>
                </a:cubicBezTo>
                <a:cubicBezTo>
                  <a:pt x="652" y="312"/>
                  <a:pt x="652" y="311"/>
                  <a:pt x="652" y="311"/>
                </a:cubicBezTo>
                <a:cubicBezTo>
                  <a:pt x="653" y="310"/>
                  <a:pt x="654" y="310"/>
                  <a:pt x="655" y="310"/>
                </a:cubicBezTo>
                <a:cubicBezTo>
                  <a:pt x="655" y="310"/>
                  <a:pt x="655" y="310"/>
                  <a:pt x="656" y="310"/>
                </a:cubicBezTo>
                <a:cubicBezTo>
                  <a:pt x="656" y="309"/>
                  <a:pt x="656" y="309"/>
                  <a:pt x="657" y="308"/>
                </a:cubicBezTo>
                <a:cubicBezTo>
                  <a:pt x="657" y="308"/>
                  <a:pt x="658" y="307"/>
                  <a:pt x="659" y="307"/>
                </a:cubicBezTo>
                <a:cubicBezTo>
                  <a:pt x="659" y="307"/>
                  <a:pt x="659" y="306"/>
                  <a:pt x="659" y="306"/>
                </a:cubicBezTo>
                <a:cubicBezTo>
                  <a:pt x="659" y="306"/>
                  <a:pt x="659" y="306"/>
                  <a:pt x="659" y="306"/>
                </a:cubicBezTo>
                <a:cubicBezTo>
                  <a:pt x="659" y="306"/>
                  <a:pt x="659" y="305"/>
                  <a:pt x="659" y="305"/>
                </a:cubicBezTo>
                <a:cubicBezTo>
                  <a:pt x="659" y="305"/>
                  <a:pt x="658" y="305"/>
                  <a:pt x="658" y="304"/>
                </a:cubicBezTo>
                <a:cubicBezTo>
                  <a:pt x="658" y="304"/>
                  <a:pt x="658" y="303"/>
                  <a:pt x="659" y="303"/>
                </a:cubicBezTo>
                <a:cubicBezTo>
                  <a:pt x="659" y="302"/>
                  <a:pt x="659" y="302"/>
                  <a:pt x="660" y="302"/>
                </a:cubicBezTo>
                <a:cubicBezTo>
                  <a:pt x="661" y="302"/>
                  <a:pt x="661" y="302"/>
                  <a:pt x="662" y="303"/>
                </a:cubicBezTo>
                <a:cubicBezTo>
                  <a:pt x="662" y="303"/>
                  <a:pt x="662" y="304"/>
                  <a:pt x="662" y="305"/>
                </a:cubicBezTo>
                <a:cubicBezTo>
                  <a:pt x="662" y="305"/>
                  <a:pt x="662" y="305"/>
                  <a:pt x="662" y="305"/>
                </a:cubicBezTo>
                <a:cubicBezTo>
                  <a:pt x="662" y="305"/>
                  <a:pt x="662" y="306"/>
                  <a:pt x="662" y="306"/>
                </a:cubicBezTo>
                <a:cubicBezTo>
                  <a:pt x="662" y="306"/>
                  <a:pt x="662" y="307"/>
                  <a:pt x="661" y="307"/>
                </a:cubicBezTo>
                <a:cubicBezTo>
                  <a:pt x="661" y="307"/>
                  <a:pt x="661" y="307"/>
                  <a:pt x="660" y="307"/>
                </a:cubicBezTo>
                <a:cubicBezTo>
                  <a:pt x="660" y="307"/>
                  <a:pt x="660" y="307"/>
                  <a:pt x="660" y="307"/>
                </a:cubicBezTo>
                <a:cubicBezTo>
                  <a:pt x="662" y="309"/>
                  <a:pt x="662" y="310"/>
                  <a:pt x="660" y="313"/>
                </a:cubicBezTo>
                <a:cubicBezTo>
                  <a:pt x="660" y="313"/>
                  <a:pt x="660" y="313"/>
                  <a:pt x="660" y="313"/>
                </a:cubicBezTo>
                <a:cubicBezTo>
                  <a:pt x="660" y="313"/>
                  <a:pt x="659" y="314"/>
                  <a:pt x="659" y="314"/>
                </a:cubicBezTo>
                <a:cubicBezTo>
                  <a:pt x="659" y="314"/>
                  <a:pt x="659" y="315"/>
                  <a:pt x="659" y="315"/>
                </a:cubicBezTo>
                <a:cubicBezTo>
                  <a:pt x="659" y="315"/>
                  <a:pt x="659" y="316"/>
                  <a:pt x="659" y="316"/>
                </a:cubicBezTo>
                <a:cubicBezTo>
                  <a:pt x="659" y="316"/>
                  <a:pt x="659" y="316"/>
                  <a:pt x="658" y="316"/>
                </a:cubicBezTo>
                <a:cubicBezTo>
                  <a:pt x="659" y="316"/>
                  <a:pt x="659" y="316"/>
                  <a:pt x="659" y="316"/>
                </a:cubicBezTo>
                <a:cubicBezTo>
                  <a:pt x="660" y="317"/>
                  <a:pt x="661" y="317"/>
                  <a:pt x="661" y="318"/>
                </a:cubicBezTo>
                <a:cubicBezTo>
                  <a:pt x="661" y="319"/>
                  <a:pt x="661" y="320"/>
                  <a:pt x="660" y="320"/>
                </a:cubicBezTo>
                <a:cubicBezTo>
                  <a:pt x="660" y="320"/>
                  <a:pt x="659" y="320"/>
                  <a:pt x="659" y="321"/>
                </a:cubicBezTo>
                <a:cubicBezTo>
                  <a:pt x="658" y="321"/>
                  <a:pt x="657" y="321"/>
                  <a:pt x="657" y="322"/>
                </a:cubicBezTo>
                <a:cubicBezTo>
                  <a:pt x="657" y="322"/>
                  <a:pt x="657" y="322"/>
                  <a:pt x="656" y="323"/>
                </a:cubicBezTo>
                <a:cubicBezTo>
                  <a:pt x="656" y="323"/>
                  <a:pt x="656" y="324"/>
                  <a:pt x="655" y="325"/>
                </a:cubicBezTo>
                <a:cubicBezTo>
                  <a:pt x="655" y="325"/>
                  <a:pt x="656" y="325"/>
                  <a:pt x="656" y="325"/>
                </a:cubicBezTo>
                <a:cubicBezTo>
                  <a:pt x="656" y="325"/>
                  <a:pt x="656" y="325"/>
                  <a:pt x="656" y="325"/>
                </a:cubicBezTo>
                <a:cubicBezTo>
                  <a:pt x="657" y="325"/>
                  <a:pt x="657" y="325"/>
                  <a:pt x="658" y="325"/>
                </a:cubicBezTo>
                <a:cubicBezTo>
                  <a:pt x="658" y="325"/>
                  <a:pt x="659" y="326"/>
                  <a:pt x="660" y="326"/>
                </a:cubicBezTo>
                <a:cubicBezTo>
                  <a:pt x="660" y="326"/>
                  <a:pt x="661" y="327"/>
                  <a:pt x="661" y="327"/>
                </a:cubicBezTo>
                <a:cubicBezTo>
                  <a:pt x="662" y="327"/>
                  <a:pt x="662" y="327"/>
                  <a:pt x="662" y="327"/>
                </a:cubicBezTo>
                <a:cubicBezTo>
                  <a:pt x="662" y="327"/>
                  <a:pt x="662" y="327"/>
                  <a:pt x="663" y="327"/>
                </a:cubicBezTo>
                <a:cubicBezTo>
                  <a:pt x="663" y="326"/>
                  <a:pt x="663" y="326"/>
                  <a:pt x="663" y="326"/>
                </a:cubicBezTo>
                <a:cubicBezTo>
                  <a:pt x="664" y="325"/>
                  <a:pt x="665" y="325"/>
                  <a:pt x="665" y="325"/>
                </a:cubicBezTo>
                <a:cubicBezTo>
                  <a:pt x="665" y="325"/>
                  <a:pt x="665" y="325"/>
                  <a:pt x="665" y="325"/>
                </a:cubicBezTo>
                <a:cubicBezTo>
                  <a:pt x="666" y="325"/>
                  <a:pt x="666" y="325"/>
                  <a:pt x="666" y="324"/>
                </a:cubicBezTo>
                <a:cubicBezTo>
                  <a:pt x="666" y="324"/>
                  <a:pt x="666" y="324"/>
                  <a:pt x="666" y="324"/>
                </a:cubicBezTo>
                <a:cubicBezTo>
                  <a:pt x="666" y="324"/>
                  <a:pt x="666" y="323"/>
                  <a:pt x="666" y="323"/>
                </a:cubicBezTo>
                <a:cubicBezTo>
                  <a:pt x="667" y="322"/>
                  <a:pt x="667" y="321"/>
                  <a:pt x="668" y="321"/>
                </a:cubicBezTo>
                <a:cubicBezTo>
                  <a:pt x="669" y="320"/>
                  <a:pt x="669" y="320"/>
                  <a:pt x="669" y="320"/>
                </a:cubicBezTo>
                <a:cubicBezTo>
                  <a:pt x="669" y="320"/>
                  <a:pt x="669" y="319"/>
                  <a:pt x="670" y="319"/>
                </a:cubicBezTo>
                <a:cubicBezTo>
                  <a:pt x="670" y="319"/>
                  <a:pt x="671" y="318"/>
                  <a:pt x="672" y="318"/>
                </a:cubicBezTo>
                <a:cubicBezTo>
                  <a:pt x="673" y="318"/>
                  <a:pt x="673" y="318"/>
                  <a:pt x="673" y="318"/>
                </a:cubicBezTo>
                <a:cubicBezTo>
                  <a:pt x="674" y="319"/>
                  <a:pt x="675" y="319"/>
                  <a:pt x="675" y="319"/>
                </a:cubicBezTo>
                <a:cubicBezTo>
                  <a:pt x="675" y="319"/>
                  <a:pt x="675" y="319"/>
                  <a:pt x="675" y="319"/>
                </a:cubicBezTo>
                <a:cubicBezTo>
                  <a:pt x="676" y="319"/>
                  <a:pt x="677" y="319"/>
                  <a:pt x="677" y="319"/>
                </a:cubicBezTo>
                <a:cubicBezTo>
                  <a:pt x="678" y="319"/>
                  <a:pt x="678" y="319"/>
                  <a:pt x="678" y="320"/>
                </a:cubicBezTo>
                <a:cubicBezTo>
                  <a:pt x="679" y="320"/>
                  <a:pt x="679" y="320"/>
                  <a:pt x="679" y="320"/>
                </a:cubicBezTo>
                <a:cubicBezTo>
                  <a:pt x="679" y="320"/>
                  <a:pt x="679" y="320"/>
                  <a:pt x="679" y="320"/>
                </a:cubicBezTo>
                <a:cubicBezTo>
                  <a:pt x="679" y="320"/>
                  <a:pt x="679" y="320"/>
                  <a:pt x="679" y="320"/>
                </a:cubicBezTo>
                <a:cubicBezTo>
                  <a:pt x="679" y="320"/>
                  <a:pt x="680" y="320"/>
                  <a:pt x="680" y="320"/>
                </a:cubicBezTo>
                <a:cubicBezTo>
                  <a:pt x="681" y="320"/>
                  <a:pt x="682" y="320"/>
                  <a:pt x="684" y="321"/>
                </a:cubicBezTo>
                <a:cubicBezTo>
                  <a:pt x="684" y="321"/>
                  <a:pt x="684" y="321"/>
                  <a:pt x="684" y="322"/>
                </a:cubicBezTo>
                <a:cubicBezTo>
                  <a:pt x="685" y="322"/>
                  <a:pt x="686" y="323"/>
                  <a:pt x="686" y="325"/>
                </a:cubicBezTo>
                <a:cubicBezTo>
                  <a:pt x="686" y="325"/>
                  <a:pt x="686" y="326"/>
                  <a:pt x="687" y="327"/>
                </a:cubicBezTo>
                <a:cubicBezTo>
                  <a:pt x="688" y="327"/>
                  <a:pt x="688" y="328"/>
                  <a:pt x="688" y="329"/>
                </a:cubicBezTo>
                <a:cubicBezTo>
                  <a:pt x="688" y="329"/>
                  <a:pt x="688" y="329"/>
                  <a:pt x="688" y="330"/>
                </a:cubicBezTo>
                <a:cubicBezTo>
                  <a:pt x="688" y="330"/>
                  <a:pt x="688" y="331"/>
                  <a:pt x="688" y="331"/>
                </a:cubicBezTo>
                <a:cubicBezTo>
                  <a:pt x="688" y="332"/>
                  <a:pt x="688" y="332"/>
                  <a:pt x="688" y="332"/>
                </a:cubicBezTo>
                <a:cubicBezTo>
                  <a:pt x="688" y="332"/>
                  <a:pt x="688" y="332"/>
                  <a:pt x="688" y="332"/>
                </a:cubicBezTo>
                <a:cubicBezTo>
                  <a:pt x="689" y="332"/>
                  <a:pt x="689" y="332"/>
                  <a:pt x="689" y="332"/>
                </a:cubicBezTo>
                <a:cubicBezTo>
                  <a:pt x="689" y="332"/>
                  <a:pt x="689" y="332"/>
                  <a:pt x="689" y="333"/>
                </a:cubicBezTo>
                <a:cubicBezTo>
                  <a:pt x="690" y="333"/>
                  <a:pt x="690" y="333"/>
                  <a:pt x="690" y="333"/>
                </a:cubicBezTo>
                <a:cubicBezTo>
                  <a:pt x="690" y="334"/>
                  <a:pt x="691" y="334"/>
                  <a:pt x="691" y="335"/>
                </a:cubicBezTo>
                <a:cubicBezTo>
                  <a:pt x="692" y="335"/>
                  <a:pt x="692" y="336"/>
                  <a:pt x="692" y="336"/>
                </a:cubicBezTo>
                <a:cubicBezTo>
                  <a:pt x="693" y="337"/>
                  <a:pt x="693" y="337"/>
                  <a:pt x="695" y="337"/>
                </a:cubicBezTo>
                <a:cubicBezTo>
                  <a:pt x="696" y="338"/>
                  <a:pt x="697" y="339"/>
                  <a:pt x="699" y="340"/>
                </a:cubicBezTo>
                <a:cubicBezTo>
                  <a:pt x="699" y="340"/>
                  <a:pt x="699" y="340"/>
                  <a:pt x="699" y="341"/>
                </a:cubicBezTo>
                <a:cubicBezTo>
                  <a:pt x="699" y="341"/>
                  <a:pt x="700" y="341"/>
                  <a:pt x="700" y="341"/>
                </a:cubicBezTo>
                <a:cubicBezTo>
                  <a:pt x="700" y="341"/>
                  <a:pt x="700" y="341"/>
                  <a:pt x="700" y="341"/>
                </a:cubicBezTo>
                <a:cubicBezTo>
                  <a:pt x="701" y="342"/>
                  <a:pt x="701" y="342"/>
                  <a:pt x="701" y="342"/>
                </a:cubicBezTo>
                <a:cubicBezTo>
                  <a:pt x="703" y="342"/>
                  <a:pt x="703" y="343"/>
                  <a:pt x="704" y="343"/>
                </a:cubicBezTo>
                <a:cubicBezTo>
                  <a:pt x="704" y="343"/>
                  <a:pt x="705" y="344"/>
                  <a:pt x="705" y="344"/>
                </a:cubicBezTo>
                <a:cubicBezTo>
                  <a:pt x="705" y="344"/>
                  <a:pt x="705" y="344"/>
                  <a:pt x="705" y="344"/>
                </a:cubicBezTo>
                <a:cubicBezTo>
                  <a:pt x="706" y="344"/>
                  <a:pt x="706" y="345"/>
                  <a:pt x="706" y="345"/>
                </a:cubicBezTo>
                <a:cubicBezTo>
                  <a:pt x="706" y="345"/>
                  <a:pt x="707" y="345"/>
                  <a:pt x="707" y="346"/>
                </a:cubicBezTo>
                <a:cubicBezTo>
                  <a:pt x="707" y="346"/>
                  <a:pt x="707" y="346"/>
                  <a:pt x="708" y="346"/>
                </a:cubicBezTo>
                <a:cubicBezTo>
                  <a:pt x="708" y="346"/>
                  <a:pt x="709" y="346"/>
                  <a:pt x="709" y="346"/>
                </a:cubicBezTo>
                <a:cubicBezTo>
                  <a:pt x="710" y="347"/>
                  <a:pt x="710" y="347"/>
                  <a:pt x="710" y="348"/>
                </a:cubicBezTo>
                <a:cubicBezTo>
                  <a:pt x="711" y="349"/>
                  <a:pt x="711" y="349"/>
                  <a:pt x="712" y="349"/>
                </a:cubicBezTo>
                <a:cubicBezTo>
                  <a:pt x="713" y="349"/>
                  <a:pt x="714" y="349"/>
                  <a:pt x="714" y="350"/>
                </a:cubicBezTo>
                <a:cubicBezTo>
                  <a:pt x="715" y="350"/>
                  <a:pt x="715" y="351"/>
                  <a:pt x="716" y="351"/>
                </a:cubicBezTo>
                <a:cubicBezTo>
                  <a:pt x="716" y="351"/>
                  <a:pt x="716" y="351"/>
                  <a:pt x="717" y="351"/>
                </a:cubicBezTo>
                <a:cubicBezTo>
                  <a:pt x="717" y="351"/>
                  <a:pt x="717" y="351"/>
                  <a:pt x="717" y="351"/>
                </a:cubicBezTo>
                <a:cubicBezTo>
                  <a:pt x="717" y="351"/>
                  <a:pt x="718" y="351"/>
                  <a:pt x="718" y="352"/>
                </a:cubicBezTo>
                <a:cubicBezTo>
                  <a:pt x="718" y="351"/>
                  <a:pt x="718" y="351"/>
                  <a:pt x="718" y="350"/>
                </a:cubicBezTo>
                <a:cubicBezTo>
                  <a:pt x="718" y="350"/>
                  <a:pt x="718" y="350"/>
                  <a:pt x="718" y="349"/>
                </a:cubicBezTo>
                <a:cubicBezTo>
                  <a:pt x="719" y="349"/>
                  <a:pt x="719" y="349"/>
                  <a:pt x="719" y="349"/>
                </a:cubicBezTo>
                <a:cubicBezTo>
                  <a:pt x="720" y="349"/>
                  <a:pt x="721" y="350"/>
                  <a:pt x="722" y="351"/>
                </a:cubicBezTo>
                <a:cubicBezTo>
                  <a:pt x="722" y="352"/>
                  <a:pt x="722" y="352"/>
                  <a:pt x="722" y="352"/>
                </a:cubicBezTo>
                <a:cubicBezTo>
                  <a:pt x="723" y="351"/>
                  <a:pt x="724" y="350"/>
                  <a:pt x="725" y="350"/>
                </a:cubicBezTo>
                <a:cubicBezTo>
                  <a:pt x="725" y="350"/>
                  <a:pt x="725" y="351"/>
                  <a:pt x="725" y="351"/>
                </a:cubicBezTo>
                <a:cubicBezTo>
                  <a:pt x="726" y="351"/>
                  <a:pt x="727" y="351"/>
                  <a:pt x="727" y="352"/>
                </a:cubicBezTo>
                <a:cubicBezTo>
                  <a:pt x="727" y="352"/>
                  <a:pt x="728" y="352"/>
                  <a:pt x="728" y="352"/>
                </a:cubicBezTo>
                <a:cubicBezTo>
                  <a:pt x="728" y="352"/>
                  <a:pt x="728" y="352"/>
                  <a:pt x="729" y="353"/>
                </a:cubicBezTo>
                <a:cubicBezTo>
                  <a:pt x="729" y="353"/>
                  <a:pt x="730" y="354"/>
                  <a:pt x="730" y="355"/>
                </a:cubicBezTo>
                <a:cubicBezTo>
                  <a:pt x="730" y="356"/>
                  <a:pt x="731" y="356"/>
                  <a:pt x="731" y="356"/>
                </a:cubicBezTo>
                <a:cubicBezTo>
                  <a:pt x="731" y="357"/>
                  <a:pt x="732" y="357"/>
                  <a:pt x="732" y="358"/>
                </a:cubicBezTo>
                <a:cubicBezTo>
                  <a:pt x="732" y="358"/>
                  <a:pt x="732" y="359"/>
                  <a:pt x="733" y="359"/>
                </a:cubicBezTo>
                <a:cubicBezTo>
                  <a:pt x="733" y="360"/>
                  <a:pt x="734" y="360"/>
                  <a:pt x="734" y="361"/>
                </a:cubicBezTo>
                <a:cubicBezTo>
                  <a:pt x="735" y="363"/>
                  <a:pt x="736" y="365"/>
                  <a:pt x="735" y="367"/>
                </a:cubicBezTo>
                <a:cubicBezTo>
                  <a:pt x="735" y="367"/>
                  <a:pt x="735" y="367"/>
                  <a:pt x="735" y="368"/>
                </a:cubicBezTo>
                <a:cubicBezTo>
                  <a:pt x="735" y="369"/>
                  <a:pt x="735" y="370"/>
                  <a:pt x="734" y="370"/>
                </a:cubicBezTo>
                <a:cubicBezTo>
                  <a:pt x="732" y="371"/>
                  <a:pt x="730" y="371"/>
                  <a:pt x="729" y="370"/>
                </a:cubicBezTo>
                <a:cubicBezTo>
                  <a:pt x="729" y="370"/>
                  <a:pt x="728" y="370"/>
                  <a:pt x="728" y="370"/>
                </a:cubicBezTo>
                <a:cubicBezTo>
                  <a:pt x="728" y="370"/>
                  <a:pt x="728" y="370"/>
                  <a:pt x="728" y="370"/>
                </a:cubicBezTo>
                <a:cubicBezTo>
                  <a:pt x="727" y="370"/>
                  <a:pt x="727" y="369"/>
                  <a:pt x="726" y="369"/>
                </a:cubicBezTo>
                <a:cubicBezTo>
                  <a:pt x="726" y="369"/>
                  <a:pt x="726" y="369"/>
                  <a:pt x="726" y="369"/>
                </a:cubicBezTo>
                <a:cubicBezTo>
                  <a:pt x="726" y="370"/>
                  <a:pt x="725" y="370"/>
                  <a:pt x="725" y="370"/>
                </a:cubicBezTo>
                <a:cubicBezTo>
                  <a:pt x="725" y="370"/>
                  <a:pt x="725" y="371"/>
                  <a:pt x="724" y="371"/>
                </a:cubicBezTo>
                <a:cubicBezTo>
                  <a:pt x="723" y="371"/>
                  <a:pt x="722" y="371"/>
                  <a:pt x="722" y="371"/>
                </a:cubicBezTo>
                <a:cubicBezTo>
                  <a:pt x="722" y="371"/>
                  <a:pt x="721" y="371"/>
                  <a:pt x="721" y="371"/>
                </a:cubicBezTo>
                <a:cubicBezTo>
                  <a:pt x="721" y="371"/>
                  <a:pt x="721" y="371"/>
                  <a:pt x="721" y="371"/>
                </a:cubicBezTo>
                <a:cubicBezTo>
                  <a:pt x="721" y="372"/>
                  <a:pt x="720" y="372"/>
                  <a:pt x="720" y="372"/>
                </a:cubicBezTo>
                <a:cubicBezTo>
                  <a:pt x="720" y="372"/>
                  <a:pt x="720" y="372"/>
                  <a:pt x="720" y="372"/>
                </a:cubicBezTo>
                <a:cubicBezTo>
                  <a:pt x="720" y="374"/>
                  <a:pt x="719" y="375"/>
                  <a:pt x="717" y="375"/>
                </a:cubicBezTo>
                <a:cubicBezTo>
                  <a:pt x="717" y="375"/>
                  <a:pt x="717" y="375"/>
                  <a:pt x="717" y="375"/>
                </a:cubicBezTo>
                <a:cubicBezTo>
                  <a:pt x="716" y="375"/>
                  <a:pt x="715" y="375"/>
                  <a:pt x="715" y="376"/>
                </a:cubicBezTo>
                <a:cubicBezTo>
                  <a:pt x="715" y="376"/>
                  <a:pt x="715" y="376"/>
                  <a:pt x="716" y="376"/>
                </a:cubicBezTo>
                <a:cubicBezTo>
                  <a:pt x="717" y="376"/>
                  <a:pt x="718" y="376"/>
                  <a:pt x="719" y="378"/>
                </a:cubicBezTo>
                <a:cubicBezTo>
                  <a:pt x="719" y="378"/>
                  <a:pt x="719" y="378"/>
                  <a:pt x="719" y="378"/>
                </a:cubicBezTo>
                <a:cubicBezTo>
                  <a:pt x="719" y="378"/>
                  <a:pt x="719" y="378"/>
                  <a:pt x="719" y="378"/>
                </a:cubicBezTo>
                <a:cubicBezTo>
                  <a:pt x="720" y="378"/>
                  <a:pt x="720" y="378"/>
                  <a:pt x="720" y="378"/>
                </a:cubicBezTo>
                <a:cubicBezTo>
                  <a:pt x="720" y="378"/>
                  <a:pt x="721" y="378"/>
                  <a:pt x="721" y="378"/>
                </a:cubicBezTo>
                <a:cubicBezTo>
                  <a:pt x="721" y="379"/>
                  <a:pt x="722" y="379"/>
                  <a:pt x="722" y="379"/>
                </a:cubicBezTo>
                <a:cubicBezTo>
                  <a:pt x="722" y="379"/>
                  <a:pt x="722" y="379"/>
                  <a:pt x="723" y="379"/>
                </a:cubicBezTo>
                <a:cubicBezTo>
                  <a:pt x="723" y="380"/>
                  <a:pt x="724" y="381"/>
                  <a:pt x="724" y="381"/>
                </a:cubicBezTo>
                <a:cubicBezTo>
                  <a:pt x="724" y="382"/>
                  <a:pt x="724" y="382"/>
                  <a:pt x="725" y="382"/>
                </a:cubicBezTo>
                <a:cubicBezTo>
                  <a:pt x="725" y="382"/>
                  <a:pt x="725" y="382"/>
                  <a:pt x="726" y="383"/>
                </a:cubicBezTo>
                <a:cubicBezTo>
                  <a:pt x="726" y="383"/>
                  <a:pt x="726" y="383"/>
                  <a:pt x="726" y="383"/>
                </a:cubicBezTo>
                <a:cubicBezTo>
                  <a:pt x="726" y="383"/>
                  <a:pt x="726" y="383"/>
                  <a:pt x="726" y="383"/>
                </a:cubicBezTo>
                <a:cubicBezTo>
                  <a:pt x="727" y="383"/>
                  <a:pt x="727" y="383"/>
                  <a:pt x="727" y="383"/>
                </a:cubicBezTo>
                <a:cubicBezTo>
                  <a:pt x="728" y="383"/>
                  <a:pt x="728" y="383"/>
                  <a:pt x="728" y="383"/>
                </a:cubicBezTo>
                <a:cubicBezTo>
                  <a:pt x="728" y="383"/>
                  <a:pt x="729" y="383"/>
                  <a:pt x="729" y="382"/>
                </a:cubicBezTo>
                <a:cubicBezTo>
                  <a:pt x="730" y="382"/>
                  <a:pt x="730" y="382"/>
                  <a:pt x="730" y="382"/>
                </a:cubicBezTo>
                <a:cubicBezTo>
                  <a:pt x="731" y="382"/>
                  <a:pt x="731" y="383"/>
                  <a:pt x="732" y="383"/>
                </a:cubicBezTo>
                <a:cubicBezTo>
                  <a:pt x="733" y="384"/>
                  <a:pt x="733" y="384"/>
                  <a:pt x="734" y="384"/>
                </a:cubicBezTo>
                <a:cubicBezTo>
                  <a:pt x="734" y="384"/>
                  <a:pt x="734" y="384"/>
                  <a:pt x="734" y="384"/>
                </a:cubicBezTo>
                <a:cubicBezTo>
                  <a:pt x="736" y="384"/>
                  <a:pt x="737" y="385"/>
                  <a:pt x="738" y="385"/>
                </a:cubicBezTo>
                <a:cubicBezTo>
                  <a:pt x="738" y="386"/>
                  <a:pt x="738" y="386"/>
                  <a:pt x="738" y="386"/>
                </a:cubicBezTo>
                <a:cubicBezTo>
                  <a:pt x="739" y="386"/>
                  <a:pt x="740" y="386"/>
                  <a:pt x="740" y="386"/>
                </a:cubicBezTo>
                <a:cubicBezTo>
                  <a:pt x="740" y="386"/>
                  <a:pt x="740" y="386"/>
                  <a:pt x="740" y="386"/>
                </a:cubicBezTo>
                <a:cubicBezTo>
                  <a:pt x="741" y="386"/>
                  <a:pt x="741" y="385"/>
                  <a:pt x="741" y="385"/>
                </a:cubicBezTo>
                <a:cubicBezTo>
                  <a:pt x="742" y="385"/>
                  <a:pt x="743" y="385"/>
                  <a:pt x="743" y="385"/>
                </a:cubicBezTo>
                <a:cubicBezTo>
                  <a:pt x="744" y="385"/>
                  <a:pt x="744" y="386"/>
                  <a:pt x="745" y="386"/>
                </a:cubicBezTo>
                <a:cubicBezTo>
                  <a:pt x="745" y="386"/>
                  <a:pt x="745" y="386"/>
                  <a:pt x="745" y="386"/>
                </a:cubicBezTo>
                <a:cubicBezTo>
                  <a:pt x="745" y="386"/>
                  <a:pt x="745" y="386"/>
                  <a:pt x="746" y="386"/>
                </a:cubicBezTo>
                <a:cubicBezTo>
                  <a:pt x="746" y="386"/>
                  <a:pt x="746" y="385"/>
                  <a:pt x="747" y="385"/>
                </a:cubicBezTo>
                <a:cubicBezTo>
                  <a:pt x="748" y="385"/>
                  <a:pt x="748" y="385"/>
                  <a:pt x="749" y="385"/>
                </a:cubicBezTo>
                <a:cubicBezTo>
                  <a:pt x="749" y="385"/>
                  <a:pt x="749" y="385"/>
                  <a:pt x="749" y="385"/>
                </a:cubicBezTo>
                <a:cubicBezTo>
                  <a:pt x="749" y="385"/>
                  <a:pt x="749" y="385"/>
                  <a:pt x="749" y="385"/>
                </a:cubicBezTo>
                <a:cubicBezTo>
                  <a:pt x="750" y="384"/>
                  <a:pt x="751" y="384"/>
                  <a:pt x="753" y="385"/>
                </a:cubicBezTo>
                <a:cubicBezTo>
                  <a:pt x="753" y="385"/>
                  <a:pt x="753" y="385"/>
                  <a:pt x="754" y="385"/>
                </a:cubicBezTo>
                <a:cubicBezTo>
                  <a:pt x="755" y="385"/>
                  <a:pt x="756" y="384"/>
                  <a:pt x="757" y="384"/>
                </a:cubicBezTo>
                <a:cubicBezTo>
                  <a:pt x="757" y="383"/>
                  <a:pt x="757" y="383"/>
                  <a:pt x="757" y="383"/>
                </a:cubicBezTo>
                <a:cubicBezTo>
                  <a:pt x="758" y="383"/>
                  <a:pt x="758" y="383"/>
                  <a:pt x="759" y="383"/>
                </a:cubicBezTo>
                <a:cubicBezTo>
                  <a:pt x="759" y="383"/>
                  <a:pt x="759" y="383"/>
                  <a:pt x="759" y="383"/>
                </a:cubicBezTo>
                <a:cubicBezTo>
                  <a:pt x="760" y="383"/>
                  <a:pt x="761" y="382"/>
                  <a:pt x="762" y="382"/>
                </a:cubicBezTo>
                <a:cubicBezTo>
                  <a:pt x="762" y="382"/>
                  <a:pt x="762" y="382"/>
                  <a:pt x="762" y="382"/>
                </a:cubicBezTo>
                <a:cubicBezTo>
                  <a:pt x="762" y="382"/>
                  <a:pt x="763" y="382"/>
                  <a:pt x="763" y="382"/>
                </a:cubicBezTo>
                <a:cubicBezTo>
                  <a:pt x="763" y="382"/>
                  <a:pt x="763" y="381"/>
                  <a:pt x="764" y="381"/>
                </a:cubicBezTo>
                <a:cubicBezTo>
                  <a:pt x="764" y="381"/>
                  <a:pt x="765" y="382"/>
                  <a:pt x="765" y="382"/>
                </a:cubicBezTo>
                <a:cubicBezTo>
                  <a:pt x="765" y="383"/>
                  <a:pt x="765" y="383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5" y="386"/>
                  <a:pt x="765" y="386"/>
                  <a:pt x="765" y="386"/>
                </a:cubicBezTo>
                <a:cubicBezTo>
                  <a:pt x="765" y="387"/>
                  <a:pt x="765" y="387"/>
                  <a:pt x="766" y="387"/>
                </a:cubicBezTo>
                <a:cubicBezTo>
                  <a:pt x="766" y="388"/>
                  <a:pt x="766" y="388"/>
                  <a:pt x="766" y="388"/>
                </a:cubicBezTo>
                <a:cubicBezTo>
                  <a:pt x="766" y="388"/>
                  <a:pt x="766" y="389"/>
                  <a:pt x="766" y="389"/>
                </a:cubicBezTo>
                <a:cubicBezTo>
                  <a:pt x="766" y="389"/>
                  <a:pt x="766" y="389"/>
                  <a:pt x="767" y="389"/>
                </a:cubicBezTo>
                <a:cubicBezTo>
                  <a:pt x="767" y="389"/>
                  <a:pt x="766" y="389"/>
                  <a:pt x="766" y="389"/>
                </a:cubicBezTo>
                <a:cubicBezTo>
                  <a:pt x="766" y="388"/>
                  <a:pt x="766" y="388"/>
                  <a:pt x="767" y="387"/>
                </a:cubicBezTo>
                <a:cubicBezTo>
                  <a:pt x="767" y="387"/>
                  <a:pt x="767" y="386"/>
                  <a:pt x="767" y="386"/>
                </a:cubicBezTo>
                <a:cubicBezTo>
                  <a:pt x="767" y="386"/>
                  <a:pt x="768" y="386"/>
                  <a:pt x="768" y="386"/>
                </a:cubicBezTo>
                <a:cubicBezTo>
                  <a:pt x="768" y="386"/>
                  <a:pt x="768" y="386"/>
                  <a:pt x="768" y="386"/>
                </a:cubicBezTo>
                <a:cubicBezTo>
                  <a:pt x="768" y="386"/>
                  <a:pt x="768" y="386"/>
                  <a:pt x="768" y="386"/>
                </a:cubicBezTo>
                <a:cubicBezTo>
                  <a:pt x="769" y="386"/>
                  <a:pt x="770" y="386"/>
                  <a:pt x="770" y="386"/>
                </a:cubicBezTo>
                <a:cubicBezTo>
                  <a:pt x="771" y="387"/>
                  <a:pt x="771" y="388"/>
                  <a:pt x="771" y="388"/>
                </a:cubicBezTo>
                <a:cubicBezTo>
                  <a:pt x="771" y="389"/>
                  <a:pt x="771" y="389"/>
                  <a:pt x="770" y="389"/>
                </a:cubicBezTo>
                <a:cubicBezTo>
                  <a:pt x="770" y="390"/>
                  <a:pt x="770" y="390"/>
                  <a:pt x="769" y="390"/>
                </a:cubicBezTo>
                <a:cubicBezTo>
                  <a:pt x="769" y="390"/>
                  <a:pt x="769" y="390"/>
                  <a:pt x="769" y="390"/>
                </a:cubicBezTo>
                <a:cubicBezTo>
                  <a:pt x="770" y="391"/>
                  <a:pt x="769" y="391"/>
                  <a:pt x="769" y="392"/>
                </a:cubicBezTo>
                <a:cubicBezTo>
                  <a:pt x="769" y="392"/>
                  <a:pt x="769" y="393"/>
                  <a:pt x="769" y="394"/>
                </a:cubicBezTo>
                <a:cubicBezTo>
                  <a:pt x="769" y="394"/>
                  <a:pt x="769" y="395"/>
                  <a:pt x="769" y="395"/>
                </a:cubicBezTo>
                <a:cubicBezTo>
                  <a:pt x="769" y="395"/>
                  <a:pt x="769" y="395"/>
                  <a:pt x="769" y="395"/>
                </a:cubicBezTo>
                <a:cubicBezTo>
                  <a:pt x="769" y="395"/>
                  <a:pt x="769" y="395"/>
                  <a:pt x="769" y="395"/>
                </a:cubicBezTo>
                <a:cubicBezTo>
                  <a:pt x="769" y="394"/>
                  <a:pt x="770" y="393"/>
                  <a:pt x="771" y="393"/>
                </a:cubicBezTo>
                <a:cubicBezTo>
                  <a:pt x="771" y="393"/>
                  <a:pt x="772" y="393"/>
                  <a:pt x="772" y="394"/>
                </a:cubicBezTo>
                <a:cubicBezTo>
                  <a:pt x="772" y="394"/>
                  <a:pt x="773" y="394"/>
                  <a:pt x="773" y="395"/>
                </a:cubicBezTo>
                <a:cubicBezTo>
                  <a:pt x="772" y="396"/>
                  <a:pt x="772" y="397"/>
                  <a:pt x="771" y="398"/>
                </a:cubicBezTo>
                <a:cubicBezTo>
                  <a:pt x="771" y="398"/>
                  <a:pt x="771" y="398"/>
                  <a:pt x="771" y="398"/>
                </a:cubicBezTo>
                <a:cubicBezTo>
                  <a:pt x="772" y="398"/>
                  <a:pt x="772" y="397"/>
                  <a:pt x="772" y="397"/>
                </a:cubicBezTo>
                <a:cubicBezTo>
                  <a:pt x="773" y="397"/>
                  <a:pt x="774" y="398"/>
                  <a:pt x="774" y="398"/>
                </a:cubicBezTo>
                <a:cubicBezTo>
                  <a:pt x="775" y="399"/>
                  <a:pt x="775" y="400"/>
                  <a:pt x="775" y="401"/>
                </a:cubicBezTo>
                <a:cubicBezTo>
                  <a:pt x="775" y="401"/>
                  <a:pt x="775" y="401"/>
                  <a:pt x="775" y="401"/>
                </a:cubicBezTo>
                <a:cubicBezTo>
                  <a:pt x="775" y="401"/>
                  <a:pt x="775" y="402"/>
                  <a:pt x="774" y="403"/>
                </a:cubicBezTo>
                <a:cubicBezTo>
                  <a:pt x="774" y="403"/>
                  <a:pt x="774" y="403"/>
                  <a:pt x="774" y="403"/>
                </a:cubicBezTo>
                <a:cubicBezTo>
                  <a:pt x="774" y="404"/>
                  <a:pt x="774" y="404"/>
                  <a:pt x="774" y="404"/>
                </a:cubicBezTo>
                <a:cubicBezTo>
                  <a:pt x="774" y="405"/>
                  <a:pt x="773" y="405"/>
                  <a:pt x="772" y="406"/>
                </a:cubicBezTo>
                <a:cubicBezTo>
                  <a:pt x="772" y="406"/>
                  <a:pt x="772" y="405"/>
                  <a:pt x="771" y="405"/>
                </a:cubicBezTo>
                <a:cubicBezTo>
                  <a:pt x="772" y="406"/>
                  <a:pt x="773" y="406"/>
                  <a:pt x="773" y="407"/>
                </a:cubicBezTo>
                <a:cubicBezTo>
                  <a:pt x="773" y="408"/>
                  <a:pt x="773" y="409"/>
                  <a:pt x="773" y="410"/>
                </a:cubicBezTo>
                <a:cubicBezTo>
                  <a:pt x="773" y="411"/>
                  <a:pt x="773" y="411"/>
                  <a:pt x="773" y="411"/>
                </a:cubicBezTo>
                <a:cubicBezTo>
                  <a:pt x="773" y="411"/>
                  <a:pt x="772" y="411"/>
                  <a:pt x="772" y="412"/>
                </a:cubicBezTo>
                <a:cubicBezTo>
                  <a:pt x="773" y="412"/>
                  <a:pt x="773" y="412"/>
                  <a:pt x="773" y="412"/>
                </a:cubicBezTo>
                <a:cubicBezTo>
                  <a:pt x="773" y="412"/>
                  <a:pt x="773" y="412"/>
                  <a:pt x="774" y="413"/>
                </a:cubicBezTo>
                <a:cubicBezTo>
                  <a:pt x="774" y="413"/>
                  <a:pt x="774" y="413"/>
                  <a:pt x="774" y="413"/>
                </a:cubicBezTo>
                <a:cubicBezTo>
                  <a:pt x="774" y="413"/>
                  <a:pt x="774" y="412"/>
                  <a:pt x="774" y="412"/>
                </a:cubicBezTo>
                <a:cubicBezTo>
                  <a:pt x="774" y="412"/>
                  <a:pt x="774" y="411"/>
                  <a:pt x="774" y="411"/>
                </a:cubicBezTo>
                <a:cubicBezTo>
                  <a:pt x="775" y="409"/>
                  <a:pt x="775" y="408"/>
                  <a:pt x="776" y="408"/>
                </a:cubicBezTo>
                <a:cubicBezTo>
                  <a:pt x="777" y="408"/>
                  <a:pt x="778" y="408"/>
                  <a:pt x="778" y="409"/>
                </a:cubicBezTo>
                <a:cubicBezTo>
                  <a:pt x="778" y="409"/>
                  <a:pt x="778" y="410"/>
                  <a:pt x="778" y="410"/>
                </a:cubicBezTo>
                <a:cubicBezTo>
                  <a:pt x="778" y="411"/>
                  <a:pt x="779" y="411"/>
                  <a:pt x="779" y="411"/>
                </a:cubicBezTo>
                <a:cubicBezTo>
                  <a:pt x="779" y="411"/>
                  <a:pt x="779" y="411"/>
                  <a:pt x="779" y="411"/>
                </a:cubicBezTo>
                <a:cubicBezTo>
                  <a:pt x="779" y="411"/>
                  <a:pt x="779" y="410"/>
                  <a:pt x="779" y="410"/>
                </a:cubicBezTo>
                <a:cubicBezTo>
                  <a:pt x="779" y="409"/>
                  <a:pt x="779" y="409"/>
                  <a:pt x="778" y="409"/>
                </a:cubicBezTo>
                <a:cubicBezTo>
                  <a:pt x="778" y="408"/>
                  <a:pt x="777" y="407"/>
                  <a:pt x="777" y="406"/>
                </a:cubicBezTo>
                <a:cubicBezTo>
                  <a:pt x="777" y="405"/>
                  <a:pt x="778" y="405"/>
                  <a:pt x="778" y="404"/>
                </a:cubicBezTo>
                <a:cubicBezTo>
                  <a:pt x="778" y="404"/>
                  <a:pt x="779" y="404"/>
                  <a:pt x="779" y="404"/>
                </a:cubicBezTo>
                <a:cubicBezTo>
                  <a:pt x="779" y="404"/>
                  <a:pt x="779" y="404"/>
                  <a:pt x="779" y="404"/>
                </a:cubicBezTo>
                <a:cubicBezTo>
                  <a:pt x="779" y="404"/>
                  <a:pt x="779" y="404"/>
                  <a:pt x="779" y="403"/>
                </a:cubicBezTo>
                <a:cubicBezTo>
                  <a:pt x="778" y="402"/>
                  <a:pt x="778" y="402"/>
                  <a:pt x="778" y="401"/>
                </a:cubicBezTo>
                <a:cubicBezTo>
                  <a:pt x="777" y="400"/>
                  <a:pt x="778" y="400"/>
                  <a:pt x="778" y="399"/>
                </a:cubicBezTo>
                <a:cubicBezTo>
                  <a:pt x="778" y="398"/>
                  <a:pt x="778" y="397"/>
                  <a:pt x="778" y="396"/>
                </a:cubicBezTo>
                <a:cubicBezTo>
                  <a:pt x="778" y="395"/>
                  <a:pt x="778" y="395"/>
                  <a:pt x="778" y="395"/>
                </a:cubicBezTo>
                <a:cubicBezTo>
                  <a:pt x="779" y="394"/>
                  <a:pt x="779" y="392"/>
                  <a:pt x="778" y="391"/>
                </a:cubicBezTo>
                <a:cubicBezTo>
                  <a:pt x="778" y="389"/>
                  <a:pt x="779" y="388"/>
                  <a:pt x="780" y="387"/>
                </a:cubicBezTo>
                <a:cubicBezTo>
                  <a:pt x="781" y="387"/>
                  <a:pt x="782" y="387"/>
                  <a:pt x="782" y="386"/>
                </a:cubicBezTo>
                <a:cubicBezTo>
                  <a:pt x="783" y="386"/>
                  <a:pt x="783" y="385"/>
                  <a:pt x="784" y="385"/>
                </a:cubicBezTo>
                <a:cubicBezTo>
                  <a:pt x="785" y="385"/>
                  <a:pt x="786" y="385"/>
                  <a:pt x="786" y="385"/>
                </a:cubicBezTo>
                <a:cubicBezTo>
                  <a:pt x="787" y="385"/>
                  <a:pt x="787" y="385"/>
                  <a:pt x="787" y="384"/>
                </a:cubicBezTo>
                <a:cubicBezTo>
                  <a:pt x="787" y="384"/>
                  <a:pt x="788" y="384"/>
                  <a:pt x="788" y="384"/>
                </a:cubicBezTo>
                <a:cubicBezTo>
                  <a:pt x="789" y="383"/>
                  <a:pt x="790" y="383"/>
                  <a:pt x="790" y="383"/>
                </a:cubicBezTo>
                <a:cubicBezTo>
                  <a:pt x="791" y="383"/>
                  <a:pt x="791" y="383"/>
                  <a:pt x="792" y="383"/>
                </a:cubicBezTo>
                <a:cubicBezTo>
                  <a:pt x="792" y="382"/>
                  <a:pt x="792" y="382"/>
                  <a:pt x="792" y="382"/>
                </a:cubicBezTo>
                <a:cubicBezTo>
                  <a:pt x="794" y="381"/>
                  <a:pt x="795" y="381"/>
                  <a:pt x="796" y="382"/>
                </a:cubicBezTo>
                <a:cubicBezTo>
                  <a:pt x="796" y="382"/>
                  <a:pt x="796" y="382"/>
                  <a:pt x="797" y="382"/>
                </a:cubicBezTo>
                <a:cubicBezTo>
                  <a:pt x="796" y="382"/>
                  <a:pt x="796" y="382"/>
                  <a:pt x="796" y="381"/>
                </a:cubicBezTo>
                <a:cubicBezTo>
                  <a:pt x="796" y="380"/>
                  <a:pt x="796" y="380"/>
                  <a:pt x="797" y="379"/>
                </a:cubicBezTo>
                <a:cubicBezTo>
                  <a:pt x="797" y="379"/>
                  <a:pt x="798" y="378"/>
                  <a:pt x="799" y="378"/>
                </a:cubicBezTo>
                <a:cubicBezTo>
                  <a:pt x="800" y="378"/>
                  <a:pt x="801" y="378"/>
                  <a:pt x="801" y="378"/>
                </a:cubicBezTo>
                <a:cubicBezTo>
                  <a:pt x="802" y="378"/>
                  <a:pt x="802" y="378"/>
                  <a:pt x="802" y="378"/>
                </a:cubicBezTo>
                <a:cubicBezTo>
                  <a:pt x="802" y="378"/>
                  <a:pt x="803" y="378"/>
                  <a:pt x="803" y="378"/>
                </a:cubicBezTo>
                <a:cubicBezTo>
                  <a:pt x="804" y="378"/>
                  <a:pt x="804" y="378"/>
                  <a:pt x="804" y="378"/>
                </a:cubicBezTo>
                <a:cubicBezTo>
                  <a:pt x="805" y="379"/>
                  <a:pt x="805" y="379"/>
                  <a:pt x="805" y="379"/>
                </a:cubicBezTo>
                <a:cubicBezTo>
                  <a:pt x="805" y="379"/>
                  <a:pt x="805" y="379"/>
                  <a:pt x="805" y="379"/>
                </a:cubicBezTo>
                <a:cubicBezTo>
                  <a:pt x="804" y="378"/>
                  <a:pt x="804" y="378"/>
                  <a:pt x="804" y="378"/>
                </a:cubicBezTo>
                <a:cubicBezTo>
                  <a:pt x="805" y="378"/>
                  <a:pt x="805" y="377"/>
                  <a:pt x="805" y="377"/>
                </a:cubicBezTo>
                <a:cubicBezTo>
                  <a:pt x="805" y="376"/>
                  <a:pt x="805" y="375"/>
                  <a:pt x="806" y="375"/>
                </a:cubicBezTo>
                <a:cubicBezTo>
                  <a:pt x="806" y="375"/>
                  <a:pt x="806" y="375"/>
                  <a:pt x="806" y="374"/>
                </a:cubicBezTo>
                <a:cubicBezTo>
                  <a:pt x="806" y="374"/>
                  <a:pt x="806" y="374"/>
                  <a:pt x="806" y="374"/>
                </a:cubicBezTo>
                <a:cubicBezTo>
                  <a:pt x="806" y="374"/>
                  <a:pt x="806" y="374"/>
                  <a:pt x="805" y="374"/>
                </a:cubicBezTo>
                <a:cubicBezTo>
                  <a:pt x="805" y="374"/>
                  <a:pt x="805" y="374"/>
                  <a:pt x="805" y="374"/>
                </a:cubicBezTo>
                <a:cubicBezTo>
                  <a:pt x="804" y="374"/>
                  <a:pt x="804" y="374"/>
                  <a:pt x="803" y="374"/>
                </a:cubicBezTo>
                <a:cubicBezTo>
                  <a:pt x="803" y="374"/>
                  <a:pt x="803" y="374"/>
                  <a:pt x="803" y="374"/>
                </a:cubicBezTo>
                <a:cubicBezTo>
                  <a:pt x="802" y="374"/>
                  <a:pt x="801" y="374"/>
                  <a:pt x="801" y="374"/>
                </a:cubicBezTo>
                <a:cubicBezTo>
                  <a:pt x="800" y="374"/>
                  <a:pt x="800" y="374"/>
                  <a:pt x="800" y="374"/>
                </a:cubicBezTo>
                <a:cubicBezTo>
                  <a:pt x="799" y="374"/>
                  <a:pt x="799" y="375"/>
                  <a:pt x="798" y="376"/>
                </a:cubicBezTo>
                <a:cubicBezTo>
                  <a:pt x="798" y="377"/>
                  <a:pt x="797" y="378"/>
                  <a:pt x="796" y="378"/>
                </a:cubicBezTo>
                <a:cubicBezTo>
                  <a:pt x="796" y="378"/>
                  <a:pt x="795" y="378"/>
                  <a:pt x="795" y="378"/>
                </a:cubicBezTo>
                <a:cubicBezTo>
                  <a:pt x="794" y="378"/>
                  <a:pt x="794" y="378"/>
                  <a:pt x="794" y="378"/>
                </a:cubicBezTo>
                <a:cubicBezTo>
                  <a:pt x="794" y="378"/>
                  <a:pt x="794" y="378"/>
                  <a:pt x="793" y="378"/>
                </a:cubicBezTo>
                <a:cubicBezTo>
                  <a:pt x="793" y="378"/>
                  <a:pt x="793" y="378"/>
                  <a:pt x="792" y="378"/>
                </a:cubicBezTo>
                <a:cubicBezTo>
                  <a:pt x="791" y="378"/>
                  <a:pt x="791" y="378"/>
                  <a:pt x="791" y="378"/>
                </a:cubicBezTo>
                <a:cubicBezTo>
                  <a:pt x="790" y="378"/>
                  <a:pt x="790" y="377"/>
                  <a:pt x="789" y="377"/>
                </a:cubicBezTo>
                <a:cubicBezTo>
                  <a:pt x="789" y="377"/>
                  <a:pt x="788" y="378"/>
                  <a:pt x="788" y="378"/>
                </a:cubicBezTo>
                <a:cubicBezTo>
                  <a:pt x="788" y="378"/>
                  <a:pt x="788" y="378"/>
                  <a:pt x="787" y="378"/>
                </a:cubicBezTo>
                <a:cubicBezTo>
                  <a:pt x="788" y="378"/>
                  <a:pt x="788" y="378"/>
                  <a:pt x="788" y="378"/>
                </a:cubicBezTo>
                <a:cubicBezTo>
                  <a:pt x="788" y="378"/>
                  <a:pt x="788" y="378"/>
                  <a:pt x="788" y="378"/>
                </a:cubicBezTo>
                <a:cubicBezTo>
                  <a:pt x="788" y="379"/>
                  <a:pt x="789" y="380"/>
                  <a:pt x="788" y="380"/>
                </a:cubicBezTo>
                <a:cubicBezTo>
                  <a:pt x="788" y="381"/>
                  <a:pt x="787" y="383"/>
                  <a:pt x="785" y="382"/>
                </a:cubicBezTo>
                <a:cubicBezTo>
                  <a:pt x="785" y="382"/>
                  <a:pt x="784" y="381"/>
                  <a:pt x="784" y="381"/>
                </a:cubicBezTo>
                <a:cubicBezTo>
                  <a:pt x="784" y="381"/>
                  <a:pt x="784" y="381"/>
                  <a:pt x="784" y="380"/>
                </a:cubicBezTo>
                <a:cubicBezTo>
                  <a:pt x="783" y="380"/>
                  <a:pt x="783" y="381"/>
                  <a:pt x="783" y="381"/>
                </a:cubicBezTo>
                <a:cubicBezTo>
                  <a:pt x="783" y="381"/>
                  <a:pt x="783" y="380"/>
                  <a:pt x="782" y="380"/>
                </a:cubicBezTo>
                <a:cubicBezTo>
                  <a:pt x="782" y="380"/>
                  <a:pt x="781" y="380"/>
                  <a:pt x="780" y="379"/>
                </a:cubicBezTo>
                <a:cubicBezTo>
                  <a:pt x="780" y="378"/>
                  <a:pt x="780" y="378"/>
                  <a:pt x="781" y="377"/>
                </a:cubicBezTo>
                <a:cubicBezTo>
                  <a:pt x="781" y="377"/>
                  <a:pt x="781" y="377"/>
                  <a:pt x="781" y="377"/>
                </a:cubicBezTo>
                <a:cubicBezTo>
                  <a:pt x="781" y="377"/>
                  <a:pt x="781" y="377"/>
                  <a:pt x="781" y="377"/>
                </a:cubicBezTo>
                <a:cubicBezTo>
                  <a:pt x="780" y="377"/>
                  <a:pt x="780" y="377"/>
                  <a:pt x="779" y="376"/>
                </a:cubicBezTo>
                <a:cubicBezTo>
                  <a:pt x="779" y="376"/>
                  <a:pt x="778" y="375"/>
                  <a:pt x="778" y="375"/>
                </a:cubicBezTo>
                <a:cubicBezTo>
                  <a:pt x="778" y="374"/>
                  <a:pt x="779" y="373"/>
                  <a:pt x="780" y="373"/>
                </a:cubicBezTo>
                <a:cubicBezTo>
                  <a:pt x="780" y="372"/>
                  <a:pt x="781" y="372"/>
                  <a:pt x="781" y="372"/>
                </a:cubicBezTo>
                <a:cubicBezTo>
                  <a:pt x="781" y="371"/>
                  <a:pt x="782" y="371"/>
                  <a:pt x="782" y="371"/>
                </a:cubicBezTo>
                <a:cubicBezTo>
                  <a:pt x="782" y="371"/>
                  <a:pt x="783" y="370"/>
                  <a:pt x="783" y="370"/>
                </a:cubicBezTo>
                <a:cubicBezTo>
                  <a:pt x="784" y="369"/>
                  <a:pt x="784" y="369"/>
                  <a:pt x="784" y="369"/>
                </a:cubicBezTo>
                <a:cubicBezTo>
                  <a:pt x="785" y="368"/>
                  <a:pt x="786" y="368"/>
                  <a:pt x="787" y="369"/>
                </a:cubicBezTo>
                <a:cubicBezTo>
                  <a:pt x="788" y="369"/>
                  <a:pt x="788" y="369"/>
                  <a:pt x="788" y="369"/>
                </a:cubicBezTo>
                <a:cubicBezTo>
                  <a:pt x="789" y="369"/>
                  <a:pt x="789" y="370"/>
                  <a:pt x="790" y="370"/>
                </a:cubicBezTo>
                <a:cubicBezTo>
                  <a:pt x="791" y="370"/>
                  <a:pt x="791" y="369"/>
                  <a:pt x="792" y="369"/>
                </a:cubicBezTo>
                <a:cubicBezTo>
                  <a:pt x="792" y="369"/>
                  <a:pt x="792" y="369"/>
                  <a:pt x="793" y="369"/>
                </a:cubicBezTo>
                <a:cubicBezTo>
                  <a:pt x="793" y="368"/>
                  <a:pt x="794" y="368"/>
                  <a:pt x="795" y="368"/>
                </a:cubicBezTo>
                <a:cubicBezTo>
                  <a:pt x="796" y="368"/>
                  <a:pt x="797" y="368"/>
                  <a:pt x="798" y="368"/>
                </a:cubicBezTo>
                <a:cubicBezTo>
                  <a:pt x="798" y="368"/>
                  <a:pt x="799" y="368"/>
                  <a:pt x="799" y="367"/>
                </a:cubicBezTo>
                <a:cubicBezTo>
                  <a:pt x="800" y="367"/>
                  <a:pt x="800" y="367"/>
                  <a:pt x="800" y="367"/>
                </a:cubicBezTo>
                <a:cubicBezTo>
                  <a:pt x="801" y="367"/>
                  <a:pt x="801" y="367"/>
                  <a:pt x="801" y="367"/>
                </a:cubicBezTo>
                <a:cubicBezTo>
                  <a:pt x="802" y="367"/>
                  <a:pt x="802" y="367"/>
                  <a:pt x="803" y="367"/>
                </a:cubicBezTo>
                <a:cubicBezTo>
                  <a:pt x="804" y="366"/>
                  <a:pt x="805" y="367"/>
                  <a:pt x="806" y="367"/>
                </a:cubicBezTo>
                <a:cubicBezTo>
                  <a:pt x="807" y="368"/>
                  <a:pt x="807" y="368"/>
                  <a:pt x="807" y="368"/>
                </a:cubicBezTo>
                <a:cubicBezTo>
                  <a:pt x="807" y="368"/>
                  <a:pt x="808" y="368"/>
                  <a:pt x="808" y="368"/>
                </a:cubicBezTo>
                <a:cubicBezTo>
                  <a:pt x="808" y="369"/>
                  <a:pt x="809" y="369"/>
                  <a:pt x="809" y="369"/>
                </a:cubicBezTo>
                <a:cubicBezTo>
                  <a:pt x="809" y="369"/>
                  <a:pt x="809" y="369"/>
                  <a:pt x="809" y="369"/>
                </a:cubicBezTo>
                <a:cubicBezTo>
                  <a:pt x="809" y="368"/>
                  <a:pt x="809" y="368"/>
                  <a:pt x="809" y="367"/>
                </a:cubicBezTo>
                <a:cubicBezTo>
                  <a:pt x="809" y="367"/>
                  <a:pt x="810" y="366"/>
                  <a:pt x="811" y="366"/>
                </a:cubicBezTo>
                <a:cubicBezTo>
                  <a:pt x="812" y="366"/>
                  <a:pt x="813" y="366"/>
                  <a:pt x="813" y="365"/>
                </a:cubicBezTo>
                <a:cubicBezTo>
                  <a:pt x="813" y="365"/>
                  <a:pt x="812" y="366"/>
                  <a:pt x="812" y="366"/>
                </a:cubicBezTo>
                <a:cubicBezTo>
                  <a:pt x="812" y="366"/>
                  <a:pt x="811" y="365"/>
                  <a:pt x="810" y="365"/>
                </a:cubicBezTo>
                <a:cubicBezTo>
                  <a:pt x="810" y="364"/>
                  <a:pt x="810" y="364"/>
                  <a:pt x="810" y="364"/>
                </a:cubicBezTo>
                <a:cubicBezTo>
                  <a:pt x="810" y="364"/>
                  <a:pt x="810" y="364"/>
                  <a:pt x="810" y="364"/>
                </a:cubicBezTo>
                <a:cubicBezTo>
                  <a:pt x="809" y="364"/>
                  <a:pt x="809" y="364"/>
                  <a:pt x="808" y="363"/>
                </a:cubicBezTo>
                <a:cubicBezTo>
                  <a:pt x="808" y="363"/>
                  <a:pt x="808" y="363"/>
                  <a:pt x="807" y="363"/>
                </a:cubicBezTo>
                <a:cubicBezTo>
                  <a:pt x="807" y="363"/>
                  <a:pt x="806" y="363"/>
                  <a:pt x="805" y="363"/>
                </a:cubicBezTo>
                <a:cubicBezTo>
                  <a:pt x="805" y="363"/>
                  <a:pt x="805" y="363"/>
                  <a:pt x="805" y="362"/>
                </a:cubicBezTo>
                <a:cubicBezTo>
                  <a:pt x="804" y="362"/>
                  <a:pt x="804" y="362"/>
                  <a:pt x="804" y="362"/>
                </a:cubicBezTo>
                <a:cubicBezTo>
                  <a:pt x="803" y="360"/>
                  <a:pt x="804" y="359"/>
                  <a:pt x="804" y="358"/>
                </a:cubicBezTo>
                <a:cubicBezTo>
                  <a:pt x="804" y="358"/>
                  <a:pt x="804" y="358"/>
                  <a:pt x="804" y="358"/>
                </a:cubicBezTo>
                <a:cubicBezTo>
                  <a:pt x="805" y="357"/>
                  <a:pt x="805" y="356"/>
                  <a:pt x="805" y="356"/>
                </a:cubicBezTo>
                <a:cubicBezTo>
                  <a:pt x="805" y="355"/>
                  <a:pt x="805" y="355"/>
                  <a:pt x="804" y="354"/>
                </a:cubicBezTo>
                <a:cubicBezTo>
                  <a:pt x="804" y="354"/>
                  <a:pt x="804" y="354"/>
                  <a:pt x="804" y="354"/>
                </a:cubicBezTo>
                <a:cubicBezTo>
                  <a:pt x="804" y="355"/>
                  <a:pt x="804" y="355"/>
                  <a:pt x="803" y="356"/>
                </a:cubicBezTo>
                <a:cubicBezTo>
                  <a:pt x="803" y="356"/>
                  <a:pt x="802" y="356"/>
                  <a:pt x="801" y="356"/>
                </a:cubicBezTo>
                <a:cubicBezTo>
                  <a:pt x="801" y="356"/>
                  <a:pt x="801" y="356"/>
                  <a:pt x="801" y="356"/>
                </a:cubicBezTo>
                <a:cubicBezTo>
                  <a:pt x="801" y="356"/>
                  <a:pt x="801" y="356"/>
                  <a:pt x="801" y="356"/>
                </a:cubicBezTo>
                <a:cubicBezTo>
                  <a:pt x="801" y="356"/>
                  <a:pt x="801" y="356"/>
                  <a:pt x="801" y="356"/>
                </a:cubicBezTo>
                <a:cubicBezTo>
                  <a:pt x="801" y="356"/>
                  <a:pt x="801" y="356"/>
                  <a:pt x="801" y="356"/>
                </a:cubicBezTo>
                <a:cubicBezTo>
                  <a:pt x="801" y="356"/>
                  <a:pt x="801" y="356"/>
                  <a:pt x="801" y="357"/>
                </a:cubicBezTo>
                <a:cubicBezTo>
                  <a:pt x="800" y="358"/>
                  <a:pt x="798" y="359"/>
                  <a:pt x="797" y="360"/>
                </a:cubicBezTo>
                <a:cubicBezTo>
                  <a:pt x="797" y="360"/>
                  <a:pt x="797" y="360"/>
                  <a:pt x="797" y="360"/>
                </a:cubicBezTo>
                <a:cubicBezTo>
                  <a:pt x="796" y="360"/>
                  <a:pt x="796" y="361"/>
                  <a:pt x="796" y="361"/>
                </a:cubicBezTo>
                <a:cubicBezTo>
                  <a:pt x="796" y="361"/>
                  <a:pt x="796" y="361"/>
                  <a:pt x="796" y="361"/>
                </a:cubicBezTo>
                <a:cubicBezTo>
                  <a:pt x="795" y="362"/>
                  <a:pt x="794" y="363"/>
                  <a:pt x="794" y="363"/>
                </a:cubicBezTo>
                <a:cubicBezTo>
                  <a:pt x="793" y="363"/>
                  <a:pt x="793" y="363"/>
                  <a:pt x="793" y="363"/>
                </a:cubicBezTo>
                <a:cubicBezTo>
                  <a:pt x="792" y="363"/>
                  <a:pt x="792" y="363"/>
                  <a:pt x="792" y="363"/>
                </a:cubicBezTo>
                <a:cubicBezTo>
                  <a:pt x="790" y="364"/>
                  <a:pt x="788" y="364"/>
                  <a:pt x="787" y="363"/>
                </a:cubicBezTo>
                <a:cubicBezTo>
                  <a:pt x="786" y="363"/>
                  <a:pt x="786" y="363"/>
                  <a:pt x="786" y="363"/>
                </a:cubicBezTo>
                <a:cubicBezTo>
                  <a:pt x="786" y="363"/>
                  <a:pt x="785" y="363"/>
                  <a:pt x="785" y="363"/>
                </a:cubicBezTo>
                <a:cubicBezTo>
                  <a:pt x="785" y="363"/>
                  <a:pt x="785" y="363"/>
                  <a:pt x="784" y="363"/>
                </a:cubicBezTo>
                <a:cubicBezTo>
                  <a:pt x="784" y="363"/>
                  <a:pt x="784" y="363"/>
                  <a:pt x="784" y="363"/>
                </a:cubicBezTo>
                <a:cubicBezTo>
                  <a:pt x="784" y="363"/>
                  <a:pt x="783" y="363"/>
                  <a:pt x="783" y="363"/>
                </a:cubicBezTo>
                <a:cubicBezTo>
                  <a:pt x="782" y="363"/>
                  <a:pt x="781" y="364"/>
                  <a:pt x="780" y="364"/>
                </a:cubicBezTo>
                <a:cubicBezTo>
                  <a:pt x="779" y="364"/>
                  <a:pt x="779" y="365"/>
                  <a:pt x="778" y="365"/>
                </a:cubicBezTo>
                <a:cubicBezTo>
                  <a:pt x="778" y="365"/>
                  <a:pt x="778" y="365"/>
                  <a:pt x="778" y="366"/>
                </a:cubicBezTo>
                <a:cubicBezTo>
                  <a:pt x="778" y="366"/>
                  <a:pt x="778" y="366"/>
                  <a:pt x="777" y="366"/>
                </a:cubicBezTo>
                <a:cubicBezTo>
                  <a:pt x="776" y="367"/>
                  <a:pt x="775" y="368"/>
                  <a:pt x="774" y="368"/>
                </a:cubicBezTo>
                <a:cubicBezTo>
                  <a:pt x="773" y="368"/>
                  <a:pt x="773" y="369"/>
                  <a:pt x="772" y="369"/>
                </a:cubicBezTo>
                <a:cubicBezTo>
                  <a:pt x="772" y="369"/>
                  <a:pt x="771" y="369"/>
                  <a:pt x="771" y="370"/>
                </a:cubicBezTo>
                <a:cubicBezTo>
                  <a:pt x="771" y="370"/>
                  <a:pt x="770" y="370"/>
                  <a:pt x="770" y="370"/>
                </a:cubicBezTo>
                <a:cubicBezTo>
                  <a:pt x="770" y="370"/>
                  <a:pt x="769" y="370"/>
                  <a:pt x="769" y="371"/>
                </a:cubicBezTo>
                <a:cubicBezTo>
                  <a:pt x="768" y="371"/>
                  <a:pt x="768" y="371"/>
                  <a:pt x="767" y="371"/>
                </a:cubicBezTo>
                <a:cubicBezTo>
                  <a:pt x="767" y="371"/>
                  <a:pt x="767" y="371"/>
                  <a:pt x="767" y="371"/>
                </a:cubicBezTo>
                <a:cubicBezTo>
                  <a:pt x="767" y="371"/>
                  <a:pt x="766" y="370"/>
                  <a:pt x="765" y="369"/>
                </a:cubicBezTo>
                <a:cubicBezTo>
                  <a:pt x="765" y="369"/>
                  <a:pt x="765" y="369"/>
                  <a:pt x="765" y="369"/>
                </a:cubicBezTo>
                <a:cubicBezTo>
                  <a:pt x="765" y="369"/>
                  <a:pt x="765" y="369"/>
                  <a:pt x="765" y="369"/>
                </a:cubicBezTo>
                <a:cubicBezTo>
                  <a:pt x="764" y="369"/>
                  <a:pt x="764" y="369"/>
                  <a:pt x="763" y="369"/>
                </a:cubicBezTo>
                <a:cubicBezTo>
                  <a:pt x="763" y="369"/>
                  <a:pt x="762" y="369"/>
                  <a:pt x="762" y="368"/>
                </a:cubicBezTo>
                <a:cubicBezTo>
                  <a:pt x="762" y="368"/>
                  <a:pt x="762" y="368"/>
                  <a:pt x="762" y="368"/>
                </a:cubicBezTo>
                <a:cubicBezTo>
                  <a:pt x="761" y="368"/>
                  <a:pt x="761" y="368"/>
                  <a:pt x="760" y="368"/>
                </a:cubicBezTo>
                <a:cubicBezTo>
                  <a:pt x="760" y="368"/>
                  <a:pt x="760" y="368"/>
                  <a:pt x="760" y="368"/>
                </a:cubicBezTo>
                <a:cubicBezTo>
                  <a:pt x="759" y="369"/>
                  <a:pt x="758" y="368"/>
                  <a:pt x="757" y="368"/>
                </a:cubicBezTo>
                <a:cubicBezTo>
                  <a:pt x="757" y="368"/>
                  <a:pt x="757" y="368"/>
                  <a:pt x="756" y="368"/>
                </a:cubicBezTo>
                <a:cubicBezTo>
                  <a:pt x="756" y="368"/>
                  <a:pt x="755" y="368"/>
                  <a:pt x="755" y="368"/>
                </a:cubicBezTo>
                <a:cubicBezTo>
                  <a:pt x="755" y="368"/>
                  <a:pt x="754" y="369"/>
                  <a:pt x="753" y="368"/>
                </a:cubicBezTo>
                <a:cubicBezTo>
                  <a:pt x="752" y="368"/>
                  <a:pt x="752" y="368"/>
                  <a:pt x="752" y="368"/>
                </a:cubicBezTo>
                <a:cubicBezTo>
                  <a:pt x="751" y="368"/>
                  <a:pt x="750" y="368"/>
                  <a:pt x="749" y="368"/>
                </a:cubicBezTo>
                <a:cubicBezTo>
                  <a:pt x="749" y="368"/>
                  <a:pt x="749" y="368"/>
                  <a:pt x="749" y="368"/>
                </a:cubicBezTo>
                <a:cubicBezTo>
                  <a:pt x="748" y="368"/>
                  <a:pt x="748" y="368"/>
                  <a:pt x="747" y="368"/>
                </a:cubicBezTo>
                <a:cubicBezTo>
                  <a:pt x="747" y="369"/>
                  <a:pt x="747" y="369"/>
                  <a:pt x="746" y="369"/>
                </a:cubicBezTo>
                <a:cubicBezTo>
                  <a:pt x="746" y="369"/>
                  <a:pt x="746" y="369"/>
                  <a:pt x="746" y="369"/>
                </a:cubicBezTo>
                <a:cubicBezTo>
                  <a:pt x="746" y="369"/>
                  <a:pt x="746" y="368"/>
                  <a:pt x="745" y="368"/>
                </a:cubicBezTo>
                <a:cubicBezTo>
                  <a:pt x="745" y="368"/>
                  <a:pt x="745" y="368"/>
                  <a:pt x="745" y="368"/>
                </a:cubicBezTo>
                <a:cubicBezTo>
                  <a:pt x="744" y="368"/>
                  <a:pt x="744" y="368"/>
                  <a:pt x="744" y="368"/>
                </a:cubicBezTo>
                <a:cubicBezTo>
                  <a:pt x="744" y="368"/>
                  <a:pt x="743" y="368"/>
                  <a:pt x="743" y="368"/>
                </a:cubicBezTo>
                <a:cubicBezTo>
                  <a:pt x="742" y="368"/>
                  <a:pt x="741" y="368"/>
                  <a:pt x="740" y="368"/>
                </a:cubicBezTo>
                <a:cubicBezTo>
                  <a:pt x="739" y="368"/>
                  <a:pt x="739" y="367"/>
                  <a:pt x="739" y="367"/>
                </a:cubicBezTo>
                <a:cubicBezTo>
                  <a:pt x="739" y="367"/>
                  <a:pt x="739" y="366"/>
                  <a:pt x="739" y="366"/>
                </a:cubicBezTo>
                <a:cubicBezTo>
                  <a:pt x="739" y="365"/>
                  <a:pt x="740" y="365"/>
                  <a:pt x="740" y="365"/>
                </a:cubicBezTo>
                <a:cubicBezTo>
                  <a:pt x="740" y="365"/>
                  <a:pt x="740" y="365"/>
                  <a:pt x="740" y="365"/>
                </a:cubicBezTo>
                <a:cubicBezTo>
                  <a:pt x="740" y="364"/>
                  <a:pt x="740" y="364"/>
                  <a:pt x="740" y="364"/>
                </a:cubicBezTo>
                <a:cubicBezTo>
                  <a:pt x="740" y="363"/>
                  <a:pt x="740" y="363"/>
                  <a:pt x="740" y="363"/>
                </a:cubicBezTo>
                <a:cubicBezTo>
                  <a:pt x="739" y="363"/>
                  <a:pt x="739" y="362"/>
                  <a:pt x="739" y="361"/>
                </a:cubicBezTo>
                <a:cubicBezTo>
                  <a:pt x="739" y="361"/>
                  <a:pt x="739" y="361"/>
                  <a:pt x="739" y="361"/>
                </a:cubicBezTo>
                <a:cubicBezTo>
                  <a:pt x="738" y="361"/>
                  <a:pt x="738" y="361"/>
                  <a:pt x="738" y="360"/>
                </a:cubicBezTo>
                <a:cubicBezTo>
                  <a:pt x="737" y="360"/>
                  <a:pt x="737" y="358"/>
                  <a:pt x="738" y="357"/>
                </a:cubicBezTo>
                <a:cubicBezTo>
                  <a:pt x="738" y="357"/>
                  <a:pt x="738" y="357"/>
                  <a:pt x="738" y="356"/>
                </a:cubicBezTo>
                <a:cubicBezTo>
                  <a:pt x="739" y="356"/>
                  <a:pt x="739" y="356"/>
                  <a:pt x="739" y="356"/>
                </a:cubicBezTo>
                <a:cubicBezTo>
                  <a:pt x="739" y="355"/>
                  <a:pt x="739" y="355"/>
                  <a:pt x="740" y="354"/>
                </a:cubicBezTo>
                <a:cubicBezTo>
                  <a:pt x="740" y="354"/>
                  <a:pt x="740" y="353"/>
                  <a:pt x="741" y="353"/>
                </a:cubicBezTo>
                <a:cubicBezTo>
                  <a:pt x="741" y="352"/>
                  <a:pt x="741" y="351"/>
                  <a:pt x="742" y="350"/>
                </a:cubicBezTo>
                <a:cubicBezTo>
                  <a:pt x="742" y="350"/>
                  <a:pt x="742" y="350"/>
                  <a:pt x="742" y="350"/>
                </a:cubicBezTo>
                <a:cubicBezTo>
                  <a:pt x="742" y="350"/>
                  <a:pt x="743" y="349"/>
                  <a:pt x="743" y="349"/>
                </a:cubicBezTo>
                <a:cubicBezTo>
                  <a:pt x="742" y="349"/>
                  <a:pt x="742" y="349"/>
                  <a:pt x="742" y="348"/>
                </a:cubicBezTo>
                <a:cubicBezTo>
                  <a:pt x="741" y="348"/>
                  <a:pt x="741" y="348"/>
                  <a:pt x="741" y="348"/>
                </a:cubicBezTo>
                <a:cubicBezTo>
                  <a:pt x="741" y="347"/>
                  <a:pt x="740" y="347"/>
                  <a:pt x="739" y="347"/>
                </a:cubicBezTo>
                <a:cubicBezTo>
                  <a:pt x="739" y="347"/>
                  <a:pt x="738" y="346"/>
                  <a:pt x="737" y="346"/>
                </a:cubicBezTo>
                <a:cubicBezTo>
                  <a:pt x="737" y="346"/>
                  <a:pt x="736" y="345"/>
                  <a:pt x="736" y="345"/>
                </a:cubicBezTo>
                <a:cubicBezTo>
                  <a:pt x="736" y="345"/>
                  <a:pt x="735" y="345"/>
                  <a:pt x="735" y="345"/>
                </a:cubicBezTo>
                <a:cubicBezTo>
                  <a:pt x="735" y="345"/>
                  <a:pt x="735" y="345"/>
                  <a:pt x="735" y="345"/>
                </a:cubicBezTo>
                <a:cubicBezTo>
                  <a:pt x="735" y="346"/>
                  <a:pt x="734" y="346"/>
                  <a:pt x="734" y="346"/>
                </a:cubicBezTo>
                <a:cubicBezTo>
                  <a:pt x="733" y="346"/>
                  <a:pt x="733" y="346"/>
                  <a:pt x="733" y="346"/>
                </a:cubicBezTo>
                <a:cubicBezTo>
                  <a:pt x="733" y="345"/>
                  <a:pt x="733" y="345"/>
                  <a:pt x="733" y="345"/>
                </a:cubicBezTo>
                <a:cubicBezTo>
                  <a:pt x="733" y="346"/>
                  <a:pt x="733" y="346"/>
                  <a:pt x="733" y="346"/>
                </a:cubicBezTo>
                <a:cubicBezTo>
                  <a:pt x="732" y="346"/>
                  <a:pt x="731" y="346"/>
                  <a:pt x="730" y="345"/>
                </a:cubicBezTo>
                <a:cubicBezTo>
                  <a:pt x="730" y="345"/>
                  <a:pt x="730" y="345"/>
                  <a:pt x="730" y="345"/>
                </a:cubicBezTo>
                <a:cubicBezTo>
                  <a:pt x="730" y="345"/>
                  <a:pt x="729" y="345"/>
                  <a:pt x="729" y="345"/>
                </a:cubicBezTo>
                <a:cubicBezTo>
                  <a:pt x="728" y="345"/>
                  <a:pt x="728" y="345"/>
                  <a:pt x="728" y="345"/>
                </a:cubicBezTo>
                <a:cubicBezTo>
                  <a:pt x="728" y="345"/>
                  <a:pt x="728" y="345"/>
                  <a:pt x="727" y="345"/>
                </a:cubicBezTo>
                <a:cubicBezTo>
                  <a:pt x="727" y="345"/>
                  <a:pt x="727" y="345"/>
                  <a:pt x="726" y="345"/>
                </a:cubicBezTo>
                <a:cubicBezTo>
                  <a:pt x="725" y="344"/>
                  <a:pt x="724" y="343"/>
                  <a:pt x="724" y="342"/>
                </a:cubicBezTo>
                <a:cubicBezTo>
                  <a:pt x="724" y="342"/>
                  <a:pt x="724" y="341"/>
                  <a:pt x="723" y="341"/>
                </a:cubicBezTo>
                <a:cubicBezTo>
                  <a:pt x="722" y="341"/>
                  <a:pt x="722" y="340"/>
                  <a:pt x="721" y="340"/>
                </a:cubicBezTo>
                <a:cubicBezTo>
                  <a:pt x="721" y="339"/>
                  <a:pt x="720" y="338"/>
                  <a:pt x="720" y="337"/>
                </a:cubicBezTo>
                <a:cubicBezTo>
                  <a:pt x="720" y="337"/>
                  <a:pt x="720" y="337"/>
                  <a:pt x="720" y="336"/>
                </a:cubicBezTo>
                <a:cubicBezTo>
                  <a:pt x="720" y="336"/>
                  <a:pt x="720" y="335"/>
                  <a:pt x="720" y="335"/>
                </a:cubicBezTo>
                <a:cubicBezTo>
                  <a:pt x="720" y="334"/>
                  <a:pt x="719" y="333"/>
                  <a:pt x="719" y="332"/>
                </a:cubicBezTo>
                <a:cubicBezTo>
                  <a:pt x="719" y="332"/>
                  <a:pt x="719" y="332"/>
                  <a:pt x="719" y="332"/>
                </a:cubicBezTo>
                <a:cubicBezTo>
                  <a:pt x="718" y="330"/>
                  <a:pt x="717" y="328"/>
                  <a:pt x="719" y="326"/>
                </a:cubicBezTo>
                <a:cubicBezTo>
                  <a:pt x="719" y="326"/>
                  <a:pt x="719" y="326"/>
                  <a:pt x="719" y="326"/>
                </a:cubicBezTo>
                <a:cubicBezTo>
                  <a:pt x="719" y="326"/>
                  <a:pt x="719" y="325"/>
                  <a:pt x="719" y="325"/>
                </a:cubicBezTo>
                <a:cubicBezTo>
                  <a:pt x="719" y="325"/>
                  <a:pt x="719" y="324"/>
                  <a:pt x="719" y="324"/>
                </a:cubicBezTo>
                <a:cubicBezTo>
                  <a:pt x="719" y="323"/>
                  <a:pt x="720" y="322"/>
                  <a:pt x="720" y="322"/>
                </a:cubicBezTo>
                <a:cubicBezTo>
                  <a:pt x="721" y="321"/>
                  <a:pt x="722" y="321"/>
                  <a:pt x="723" y="320"/>
                </a:cubicBezTo>
                <a:cubicBezTo>
                  <a:pt x="723" y="320"/>
                  <a:pt x="724" y="320"/>
                  <a:pt x="725" y="320"/>
                </a:cubicBezTo>
                <a:cubicBezTo>
                  <a:pt x="725" y="320"/>
                  <a:pt x="726" y="319"/>
                  <a:pt x="726" y="319"/>
                </a:cubicBezTo>
                <a:cubicBezTo>
                  <a:pt x="727" y="319"/>
                  <a:pt x="727" y="319"/>
                  <a:pt x="727" y="319"/>
                </a:cubicBezTo>
                <a:cubicBezTo>
                  <a:pt x="728" y="319"/>
                  <a:pt x="729" y="319"/>
                  <a:pt x="731" y="319"/>
                </a:cubicBezTo>
                <a:cubicBezTo>
                  <a:pt x="732" y="318"/>
                  <a:pt x="734" y="318"/>
                  <a:pt x="735" y="319"/>
                </a:cubicBezTo>
                <a:cubicBezTo>
                  <a:pt x="735" y="319"/>
                  <a:pt x="737" y="319"/>
                  <a:pt x="737" y="319"/>
                </a:cubicBezTo>
                <a:cubicBezTo>
                  <a:pt x="738" y="319"/>
                  <a:pt x="738" y="319"/>
                  <a:pt x="738" y="319"/>
                </a:cubicBezTo>
                <a:cubicBezTo>
                  <a:pt x="739" y="319"/>
                  <a:pt x="739" y="319"/>
                  <a:pt x="739" y="319"/>
                </a:cubicBezTo>
                <a:cubicBezTo>
                  <a:pt x="740" y="319"/>
                  <a:pt x="741" y="319"/>
                  <a:pt x="742" y="319"/>
                </a:cubicBezTo>
                <a:cubicBezTo>
                  <a:pt x="743" y="318"/>
                  <a:pt x="745" y="319"/>
                  <a:pt x="746" y="319"/>
                </a:cubicBezTo>
                <a:cubicBezTo>
                  <a:pt x="746" y="319"/>
                  <a:pt x="746" y="319"/>
                  <a:pt x="746" y="319"/>
                </a:cubicBezTo>
                <a:cubicBezTo>
                  <a:pt x="747" y="319"/>
                  <a:pt x="748" y="319"/>
                  <a:pt x="748" y="320"/>
                </a:cubicBezTo>
                <a:cubicBezTo>
                  <a:pt x="748" y="321"/>
                  <a:pt x="749" y="321"/>
                  <a:pt x="749" y="321"/>
                </a:cubicBezTo>
                <a:cubicBezTo>
                  <a:pt x="749" y="321"/>
                  <a:pt x="749" y="321"/>
                  <a:pt x="749" y="321"/>
                </a:cubicBezTo>
                <a:cubicBezTo>
                  <a:pt x="750" y="321"/>
                  <a:pt x="750" y="322"/>
                  <a:pt x="751" y="322"/>
                </a:cubicBezTo>
                <a:cubicBezTo>
                  <a:pt x="751" y="322"/>
                  <a:pt x="752" y="322"/>
                  <a:pt x="752" y="322"/>
                </a:cubicBezTo>
                <a:cubicBezTo>
                  <a:pt x="753" y="322"/>
                  <a:pt x="753" y="322"/>
                  <a:pt x="753" y="323"/>
                </a:cubicBezTo>
                <a:cubicBezTo>
                  <a:pt x="754" y="322"/>
                  <a:pt x="755" y="322"/>
                  <a:pt x="756" y="323"/>
                </a:cubicBezTo>
                <a:cubicBezTo>
                  <a:pt x="756" y="323"/>
                  <a:pt x="757" y="324"/>
                  <a:pt x="757" y="324"/>
                </a:cubicBezTo>
                <a:cubicBezTo>
                  <a:pt x="758" y="324"/>
                  <a:pt x="758" y="324"/>
                  <a:pt x="759" y="324"/>
                </a:cubicBezTo>
                <a:cubicBezTo>
                  <a:pt x="759" y="324"/>
                  <a:pt x="759" y="325"/>
                  <a:pt x="760" y="325"/>
                </a:cubicBezTo>
                <a:cubicBezTo>
                  <a:pt x="760" y="325"/>
                  <a:pt x="761" y="326"/>
                  <a:pt x="761" y="326"/>
                </a:cubicBezTo>
                <a:cubicBezTo>
                  <a:pt x="762" y="326"/>
                  <a:pt x="762" y="326"/>
                  <a:pt x="762" y="326"/>
                </a:cubicBezTo>
                <a:cubicBezTo>
                  <a:pt x="763" y="326"/>
                  <a:pt x="763" y="326"/>
                  <a:pt x="763" y="326"/>
                </a:cubicBezTo>
                <a:cubicBezTo>
                  <a:pt x="763" y="326"/>
                  <a:pt x="764" y="326"/>
                  <a:pt x="765" y="326"/>
                </a:cubicBezTo>
                <a:cubicBezTo>
                  <a:pt x="765" y="326"/>
                  <a:pt x="766" y="326"/>
                  <a:pt x="767" y="326"/>
                </a:cubicBezTo>
                <a:cubicBezTo>
                  <a:pt x="768" y="326"/>
                  <a:pt x="768" y="326"/>
                  <a:pt x="768" y="326"/>
                </a:cubicBezTo>
                <a:cubicBezTo>
                  <a:pt x="769" y="326"/>
                  <a:pt x="770" y="326"/>
                  <a:pt x="771" y="326"/>
                </a:cubicBezTo>
                <a:cubicBezTo>
                  <a:pt x="771" y="326"/>
                  <a:pt x="772" y="326"/>
                  <a:pt x="772" y="327"/>
                </a:cubicBezTo>
                <a:cubicBezTo>
                  <a:pt x="772" y="326"/>
                  <a:pt x="772" y="326"/>
                  <a:pt x="771" y="326"/>
                </a:cubicBezTo>
                <a:cubicBezTo>
                  <a:pt x="771" y="325"/>
                  <a:pt x="771" y="325"/>
                  <a:pt x="771" y="325"/>
                </a:cubicBezTo>
                <a:cubicBezTo>
                  <a:pt x="770" y="324"/>
                  <a:pt x="769" y="323"/>
                  <a:pt x="769" y="323"/>
                </a:cubicBezTo>
                <a:cubicBezTo>
                  <a:pt x="768" y="322"/>
                  <a:pt x="767" y="321"/>
                  <a:pt x="767" y="320"/>
                </a:cubicBezTo>
                <a:cubicBezTo>
                  <a:pt x="767" y="319"/>
                  <a:pt x="766" y="318"/>
                  <a:pt x="765" y="318"/>
                </a:cubicBezTo>
                <a:cubicBezTo>
                  <a:pt x="765" y="318"/>
                  <a:pt x="764" y="318"/>
                  <a:pt x="764" y="318"/>
                </a:cubicBezTo>
                <a:cubicBezTo>
                  <a:pt x="764" y="318"/>
                  <a:pt x="763" y="318"/>
                  <a:pt x="763" y="317"/>
                </a:cubicBezTo>
                <a:cubicBezTo>
                  <a:pt x="763" y="317"/>
                  <a:pt x="763" y="317"/>
                  <a:pt x="763" y="317"/>
                </a:cubicBezTo>
                <a:cubicBezTo>
                  <a:pt x="763" y="317"/>
                  <a:pt x="763" y="317"/>
                  <a:pt x="762" y="317"/>
                </a:cubicBezTo>
                <a:cubicBezTo>
                  <a:pt x="762" y="317"/>
                  <a:pt x="761" y="316"/>
                  <a:pt x="760" y="316"/>
                </a:cubicBezTo>
                <a:cubicBezTo>
                  <a:pt x="760" y="316"/>
                  <a:pt x="760" y="315"/>
                  <a:pt x="760" y="315"/>
                </a:cubicBezTo>
                <a:cubicBezTo>
                  <a:pt x="759" y="314"/>
                  <a:pt x="759" y="314"/>
                  <a:pt x="758" y="314"/>
                </a:cubicBezTo>
                <a:cubicBezTo>
                  <a:pt x="758" y="313"/>
                  <a:pt x="757" y="313"/>
                  <a:pt x="757" y="313"/>
                </a:cubicBezTo>
                <a:cubicBezTo>
                  <a:pt x="756" y="312"/>
                  <a:pt x="754" y="311"/>
                  <a:pt x="753" y="311"/>
                </a:cubicBezTo>
                <a:cubicBezTo>
                  <a:pt x="752" y="312"/>
                  <a:pt x="751" y="312"/>
                  <a:pt x="750" y="312"/>
                </a:cubicBezTo>
                <a:cubicBezTo>
                  <a:pt x="750" y="312"/>
                  <a:pt x="749" y="312"/>
                  <a:pt x="749" y="312"/>
                </a:cubicBezTo>
                <a:cubicBezTo>
                  <a:pt x="748" y="312"/>
                  <a:pt x="748" y="311"/>
                  <a:pt x="748" y="312"/>
                </a:cubicBezTo>
                <a:cubicBezTo>
                  <a:pt x="747" y="312"/>
                  <a:pt x="746" y="312"/>
                  <a:pt x="745" y="312"/>
                </a:cubicBezTo>
                <a:cubicBezTo>
                  <a:pt x="744" y="312"/>
                  <a:pt x="744" y="311"/>
                  <a:pt x="743" y="311"/>
                </a:cubicBezTo>
                <a:cubicBezTo>
                  <a:pt x="743" y="312"/>
                  <a:pt x="743" y="312"/>
                  <a:pt x="743" y="312"/>
                </a:cubicBezTo>
                <a:cubicBezTo>
                  <a:pt x="742" y="312"/>
                  <a:pt x="741" y="312"/>
                  <a:pt x="740" y="311"/>
                </a:cubicBezTo>
                <a:cubicBezTo>
                  <a:pt x="740" y="311"/>
                  <a:pt x="739" y="311"/>
                  <a:pt x="738" y="311"/>
                </a:cubicBezTo>
                <a:cubicBezTo>
                  <a:pt x="737" y="310"/>
                  <a:pt x="737" y="310"/>
                  <a:pt x="737" y="310"/>
                </a:cubicBezTo>
                <a:cubicBezTo>
                  <a:pt x="737" y="311"/>
                  <a:pt x="737" y="311"/>
                  <a:pt x="737" y="311"/>
                </a:cubicBezTo>
                <a:cubicBezTo>
                  <a:pt x="736" y="311"/>
                  <a:pt x="736" y="310"/>
                  <a:pt x="735" y="310"/>
                </a:cubicBezTo>
                <a:cubicBezTo>
                  <a:pt x="734" y="309"/>
                  <a:pt x="734" y="309"/>
                  <a:pt x="733" y="308"/>
                </a:cubicBezTo>
                <a:cubicBezTo>
                  <a:pt x="733" y="308"/>
                  <a:pt x="733" y="308"/>
                  <a:pt x="732" y="308"/>
                </a:cubicBezTo>
                <a:cubicBezTo>
                  <a:pt x="732" y="308"/>
                  <a:pt x="732" y="308"/>
                  <a:pt x="732" y="308"/>
                </a:cubicBezTo>
                <a:cubicBezTo>
                  <a:pt x="732" y="308"/>
                  <a:pt x="731" y="308"/>
                  <a:pt x="731" y="308"/>
                </a:cubicBezTo>
                <a:cubicBezTo>
                  <a:pt x="731" y="309"/>
                  <a:pt x="730" y="309"/>
                  <a:pt x="729" y="309"/>
                </a:cubicBezTo>
                <a:cubicBezTo>
                  <a:pt x="729" y="309"/>
                  <a:pt x="729" y="309"/>
                  <a:pt x="729" y="309"/>
                </a:cubicBezTo>
                <a:cubicBezTo>
                  <a:pt x="729" y="309"/>
                  <a:pt x="728" y="309"/>
                  <a:pt x="728" y="309"/>
                </a:cubicBezTo>
                <a:cubicBezTo>
                  <a:pt x="728" y="309"/>
                  <a:pt x="728" y="309"/>
                  <a:pt x="728" y="309"/>
                </a:cubicBezTo>
                <a:cubicBezTo>
                  <a:pt x="727" y="308"/>
                  <a:pt x="727" y="308"/>
                  <a:pt x="727" y="308"/>
                </a:cubicBezTo>
                <a:cubicBezTo>
                  <a:pt x="727" y="308"/>
                  <a:pt x="727" y="308"/>
                  <a:pt x="727" y="308"/>
                </a:cubicBezTo>
                <a:cubicBezTo>
                  <a:pt x="726" y="308"/>
                  <a:pt x="726" y="308"/>
                  <a:pt x="726" y="308"/>
                </a:cubicBezTo>
                <a:cubicBezTo>
                  <a:pt x="726" y="308"/>
                  <a:pt x="726" y="308"/>
                  <a:pt x="726" y="308"/>
                </a:cubicBezTo>
                <a:cubicBezTo>
                  <a:pt x="725" y="308"/>
                  <a:pt x="725" y="308"/>
                  <a:pt x="725" y="308"/>
                </a:cubicBezTo>
                <a:cubicBezTo>
                  <a:pt x="724" y="308"/>
                  <a:pt x="723" y="307"/>
                  <a:pt x="723" y="306"/>
                </a:cubicBezTo>
                <a:cubicBezTo>
                  <a:pt x="722" y="306"/>
                  <a:pt x="722" y="305"/>
                  <a:pt x="723" y="304"/>
                </a:cubicBezTo>
                <a:cubicBezTo>
                  <a:pt x="723" y="303"/>
                  <a:pt x="723" y="303"/>
                  <a:pt x="723" y="302"/>
                </a:cubicBezTo>
                <a:cubicBezTo>
                  <a:pt x="723" y="301"/>
                  <a:pt x="722" y="301"/>
                  <a:pt x="722" y="300"/>
                </a:cubicBezTo>
                <a:cubicBezTo>
                  <a:pt x="721" y="299"/>
                  <a:pt x="721" y="298"/>
                  <a:pt x="721" y="297"/>
                </a:cubicBezTo>
                <a:cubicBezTo>
                  <a:pt x="720" y="296"/>
                  <a:pt x="721" y="294"/>
                  <a:pt x="722" y="293"/>
                </a:cubicBezTo>
                <a:cubicBezTo>
                  <a:pt x="723" y="293"/>
                  <a:pt x="723" y="293"/>
                  <a:pt x="723" y="293"/>
                </a:cubicBezTo>
                <a:cubicBezTo>
                  <a:pt x="723" y="293"/>
                  <a:pt x="724" y="293"/>
                  <a:pt x="724" y="293"/>
                </a:cubicBezTo>
                <a:cubicBezTo>
                  <a:pt x="725" y="292"/>
                  <a:pt x="725" y="292"/>
                  <a:pt x="726" y="291"/>
                </a:cubicBezTo>
                <a:cubicBezTo>
                  <a:pt x="728" y="290"/>
                  <a:pt x="729" y="290"/>
                  <a:pt x="730" y="290"/>
                </a:cubicBezTo>
                <a:cubicBezTo>
                  <a:pt x="732" y="290"/>
                  <a:pt x="732" y="290"/>
                  <a:pt x="732" y="290"/>
                </a:cubicBezTo>
                <a:cubicBezTo>
                  <a:pt x="732" y="290"/>
                  <a:pt x="732" y="290"/>
                  <a:pt x="732" y="290"/>
                </a:cubicBezTo>
                <a:cubicBezTo>
                  <a:pt x="732" y="290"/>
                  <a:pt x="733" y="290"/>
                  <a:pt x="733" y="290"/>
                </a:cubicBezTo>
                <a:cubicBezTo>
                  <a:pt x="734" y="290"/>
                  <a:pt x="734" y="290"/>
                  <a:pt x="735" y="290"/>
                </a:cubicBezTo>
                <a:cubicBezTo>
                  <a:pt x="735" y="290"/>
                  <a:pt x="735" y="290"/>
                  <a:pt x="736" y="290"/>
                </a:cubicBezTo>
                <a:cubicBezTo>
                  <a:pt x="736" y="291"/>
                  <a:pt x="736" y="291"/>
                  <a:pt x="736" y="291"/>
                </a:cubicBezTo>
                <a:cubicBezTo>
                  <a:pt x="736" y="291"/>
                  <a:pt x="737" y="291"/>
                  <a:pt x="737" y="291"/>
                </a:cubicBezTo>
                <a:cubicBezTo>
                  <a:pt x="737" y="291"/>
                  <a:pt x="737" y="291"/>
                  <a:pt x="737" y="291"/>
                </a:cubicBezTo>
                <a:cubicBezTo>
                  <a:pt x="738" y="290"/>
                  <a:pt x="738" y="290"/>
                  <a:pt x="738" y="290"/>
                </a:cubicBezTo>
                <a:cubicBezTo>
                  <a:pt x="739" y="290"/>
                  <a:pt x="739" y="290"/>
                  <a:pt x="739" y="290"/>
                </a:cubicBezTo>
                <a:cubicBezTo>
                  <a:pt x="740" y="290"/>
                  <a:pt x="741" y="289"/>
                  <a:pt x="742" y="289"/>
                </a:cubicBezTo>
                <a:cubicBezTo>
                  <a:pt x="742" y="289"/>
                  <a:pt x="742" y="289"/>
                  <a:pt x="742" y="289"/>
                </a:cubicBezTo>
                <a:cubicBezTo>
                  <a:pt x="743" y="289"/>
                  <a:pt x="744" y="290"/>
                  <a:pt x="744" y="290"/>
                </a:cubicBezTo>
                <a:cubicBezTo>
                  <a:pt x="744" y="290"/>
                  <a:pt x="745" y="290"/>
                  <a:pt x="745" y="290"/>
                </a:cubicBezTo>
                <a:cubicBezTo>
                  <a:pt x="745" y="290"/>
                  <a:pt x="745" y="289"/>
                  <a:pt x="745" y="289"/>
                </a:cubicBezTo>
                <a:cubicBezTo>
                  <a:pt x="745" y="289"/>
                  <a:pt x="746" y="288"/>
                  <a:pt x="747" y="288"/>
                </a:cubicBezTo>
                <a:cubicBezTo>
                  <a:pt x="749" y="288"/>
                  <a:pt x="751" y="288"/>
                  <a:pt x="751" y="289"/>
                </a:cubicBezTo>
                <a:cubicBezTo>
                  <a:pt x="752" y="289"/>
                  <a:pt x="752" y="289"/>
                  <a:pt x="752" y="289"/>
                </a:cubicBezTo>
                <a:cubicBezTo>
                  <a:pt x="752" y="289"/>
                  <a:pt x="752" y="289"/>
                  <a:pt x="752" y="289"/>
                </a:cubicBezTo>
                <a:cubicBezTo>
                  <a:pt x="751" y="289"/>
                  <a:pt x="751" y="288"/>
                  <a:pt x="751" y="288"/>
                </a:cubicBezTo>
                <a:cubicBezTo>
                  <a:pt x="751" y="288"/>
                  <a:pt x="751" y="288"/>
                  <a:pt x="751" y="288"/>
                </a:cubicBezTo>
                <a:cubicBezTo>
                  <a:pt x="750" y="287"/>
                  <a:pt x="750" y="287"/>
                  <a:pt x="750" y="287"/>
                </a:cubicBezTo>
                <a:cubicBezTo>
                  <a:pt x="749" y="287"/>
                  <a:pt x="748" y="287"/>
                  <a:pt x="748" y="287"/>
                </a:cubicBezTo>
                <a:cubicBezTo>
                  <a:pt x="747" y="287"/>
                  <a:pt x="746" y="287"/>
                  <a:pt x="746" y="287"/>
                </a:cubicBezTo>
                <a:cubicBezTo>
                  <a:pt x="745" y="287"/>
                  <a:pt x="745" y="287"/>
                  <a:pt x="745" y="287"/>
                </a:cubicBezTo>
                <a:cubicBezTo>
                  <a:pt x="744" y="287"/>
                  <a:pt x="744" y="287"/>
                  <a:pt x="744" y="287"/>
                </a:cubicBezTo>
                <a:cubicBezTo>
                  <a:pt x="743" y="287"/>
                  <a:pt x="743" y="287"/>
                  <a:pt x="743" y="287"/>
                </a:cubicBezTo>
                <a:cubicBezTo>
                  <a:pt x="743" y="287"/>
                  <a:pt x="743" y="287"/>
                  <a:pt x="742" y="287"/>
                </a:cubicBezTo>
                <a:cubicBezTo>
                  <a:pt x="742" y="287"/>
                  <a:pt x="742" y="287"/>
                  <a:pt x="742" y="287"/>
                </a:cubicBezTo>
                <a:cubicBezTo>
                  <a:pt x="742" y="287"/>
                  <a:pt x="741" y="287"/>
                  <a:pt x="741" y="288"/>
                </a:cubicBezTo>
                <a:cubicBezTo>
                  <a:pt x="741" y="288"/>
                  <a:pt x="740" y="288"/>
                  <a:pt x="739" y="288"/>
                </a:cubicBezTo>
                <a:cubicBezTo>
                  <a:pt x="739" y="288"/>
                  <a:pt x="738" y="288"/>
                  <a:pt x="738" y="288"/>
                </a:cubicBezTo>
                <a:cubicBezTo>
                  <a:pt x="737" y="288"/>
                  <a:pt x="736" y="287"/>
                  <a:pt x="735" y="287"/>
                </a:cubicBezTo>
                <a:cubicBezTo>
                  <a:pt x="735" y="286"/>
                  <a:pt x="734" y="286"/>
                  <a:pt x="734" y="286"/>
                </a:cubicBezTo>
                <a:cubicBezTo>
                  <a:pt x="734" y="286"/>
                  <a:pt x="734" y="286"/>
                  <a:pt x="734" y="287"/>
                </a:cubicBezTo>
                <a:cubicBezTo>
                  <a:pt x="734" y="287"/>
                  <a:pt x="733" y="287"/>
                  <a:pt x="732" y="287"/>
                </a:cubicBezTo>
                <a:cubicBezTo>
                  <a:pt x="731" y="287"/>
                  <a:pt x="730" y="286"/>
                  <a:pt x="728" y="285"/>
                </a:cubicBezTo>
                <a:cubicBezTo>
                  <a:pt x="727" y="285"/>
                  <a:pt x="727" y="285"/>
                  <a:pt x="727" y="285"/>
                </a:cubicBezTo>
                <a:cubicBezTo>
                  <a:pt x="726" y="285"/>
                  <a:pt x="726" y="284"/>
                  <a:pt x="726" y="284"/>
                </a:cubicBezTo>
                <a:cubicBezTo>
                  <a:pt x="726" y="283"/>
                  <a:pt x="726" y="283"/>
                  <a:pt x="726" y="283"/>
                </a:cubicBezTo>
                <a:cubicBezTo>
                  <a:pt x="727" y="282"/>
                  <a:pt x="727" y="282"/>
                  <a:pt x="727" y="282"/>
                </a:cubicBezTo>
                <a:cubicBezTo>
                  <a:pt x="727" y="282"/>
                  <a:pt x="727" y="282"/>
                  <a:pt x="727" y="282"/>
                </a:cubicBezTo>
                <a:cubicBezTo>
                  <a:pt x="726" y="282"/>
                  <a:pt x="726" y="282"/>
                  <a:pt x="726" y="281"/>
                </a:cubicBezTo>
                <a:cubicBezTo>
                  <a:pt x="726" y="281"/>
                  <a:pt x="726" y="281"/>
                  <a:pt x="726" y="280"/>
                </a:cubicBezTo>
                <a:cubicBezTo>
                  <a:pt x="726" y="280"/>
                  <a:pt x="726" y="280"/>
                  <a:pt x="726" y="280"/>
                </a:cubicBezTo>
                <a:cubicBezTo>
                  <a:pt x="725" y="280"/>
                  <a:pt x="725" y="280"/>
                  <a:pt x="724" y="280"/>
                </a:cubicBezTo>
                <a:cubicBezTo>
                  <a:pt x="724" y="279"/>
                  <a:pt x="722" y="278"/>
                  <a:pt x="723" y="276"/>
                </a:cubicBezTo>
                <a:cubicBezTo>
                  <a:pt x="723" y="275"/>
                  <a:pt x="724" y="275"/>
                  <a:pt x="724" y="275"/>
                </a:cubicBezTo>
                <a:cubicBezTo>
                  <a:pt x="725" y="274"/>
                  <a:pt x="725" y="274"/>
                  <a:pt x="725" y="274"/>
                </a:cubicBezTo>
                <a:cubicBezTo>
                  <a:pt x="725" y="274"/>
                  <a:pt x="725" y="273"/>
                  <a:pt x="726" y="273"/>
                </a:cubicBezTo>
                <a:cubicBezTo>
                  <a:pt x="726" y="273"/>
                  <a:pt x="726" y="272"/>
                  <a:pt x="726" y="271"/>
                </a:cubicBezTo>
                <a:cubicBezTo>
                  <a:pt x="727" y="271"/>
                  <a:pt x="727" y="270"/>
                  <a:pt x="727" y="269"/>
                </a:cubicBezTo>
                <a:cubicBezTo>
                  <a:pt x="728" y="269"/>
                  <a:pt x="728" y="269"/>
                  <a:pt x="729" y="268"/>
                </a:cubicBezTo>
                <a:cubicBezTo>
                  <a:pt x="729" y="268"/>
                  <a:pt x="730" y="268"/>
                  <a:pt x="730" y="268"/>
                </a:cubicBezTo>
                <a:cubicBezTo>
                  <a:pt x="730" y="268"/>
                  <a:pt x="731" y="268"/>
                  <a:pt x="731" y="268"/>
                </a:cubicBezTo>
                <a:cubicBezTo>
                  <a:pt x="731" y="268"/>
                  <a:pt x="731" y="268"/>
                  <a:pt x="732" y="268"/>
                </a:cubicBezTo>
                <a:cubicBezTo>
                  <a:pt x="732" y="268"/>
                  <a:pt x="732" y="268"/>
                  <a:pt x="732" y="268"/>
                </a:cubicBezTo>
                <a:cubicBezTo>
                  <a:pt x="732" y="268"/>
                  <a:pt x="732" y="267"/>
                  <a:pt x="732" y="267"/>
                </a:cubicBezTo>
                <a:cubicBezTo>
                  <a:pt x="732" y="267"/>
                  <a:pt x="732" y="267"/>
                  <a:pt x="733" y="267"/>
                </a:cubicBezTo>
                <a:cubicBezTo>
                  <a:pt x="733" y="266"/>
                  <a:pt x="733" y="266"/>
                  <a:pt x="734" y="265"/>
                </a:cubicBezTo>
                <a:cubicBezTo>
                  <a:pt x="735" y="265"/>
                  <a:pt x="735" y="265"/>
                  <a:pt x="736" y="265"/>
                </a:cubicBezTo>
                <a:cubicBezTo>
                  <a:pt x="736" y="266"/>
                  <a:pt x="736" y="266"/>
                  <a:pt x="736" y="266"/>
                </a:cubicBezTo>
                <a:cubicBezTo>
                  <a:pt x="736" y="265"/>
                  <a:pt x="736" y="265"/>
                  <a:pt x="736" y="265"/>
                </a:cubicBezTo>
                <a:cubicBezTo>
                  <a:pt x="736" y="265"/>
                  <a:pt x="737" y="265"/>
                  <a:pt x="737" y="265"/>
                </a:cubicBezTo>
                <a:cubicBezTo>
                  <a:pt x="736" y="265"/>
                  <a:pt x="735" y="264"/>
                  <a:pt x="735" y="263"/>
                </a:cubicBezTo>
                <a:cubicBezTo>
                  <a:pt x="734" y="261"/>
                  <a:pt x="735" y="260"/>
                  <a:pt x="735" y="260"/>
                </a:cubicBezTo>
                <a:cubicBezTo>
                  <a:pt x="736" y="260"/>
                  <a:pt x="736" y="260"/>
                  <a:pt x="736" y="260"/>
                </a:cubicBezTo>
                <a:cubicBezTo>
                  <a:pt x="737" y="259"/>
                  <a:pt x="737" y="259"/>
                  <a:pt x="737" y="259"/>
                </a:cubicBezTo>
                <a:cubicBezTo>
                  <a:pt x="737" y="259"/>
                  <a:pt x="738" y="259"/>
                  <a:pt x="738" y="259"/>
                </a:cubicBezTo>
                <a:cubicBezTo>
                  <a:pt x="740" y="258"/>
                  <a:pt x="741" y="257"/>
                  <a:pt x="742" y="257"/>
                </a:cubicBezTo>
                <a:cubicBezTo>
                  <a:pt x="743" y="257"/>
                  <a:pt x="743" y="257"/>
                  <a:pt x="743" y="257"/>
                </a:cubicBezTo>
                <a:cubicBezTo>
                  <a:pt x="743" y="256"/>
                  <a:pt x="744" y="256"/>
                  <a:pt x="745" y="256"/>
                </a:cubicBezTo>
                <a:cubicBezTo>
                  <a:pt x="745" y="256"/>
                  <a:pt x="745" y="256"/>
                  <a:pt x="745" y="256"/>
                </a:cubicBezTo>
                <a:cubicBezTo>
                  <a:pt x="745" y="255"/>
                  <a:pt x="745" y="255"/>
                  <a:pt x="746" y="255"/>
                </a:cubicBezTo>
                <a:cubicBezTo>
                  <a:pt x="747" y="254"/>
                  <a:pt x="747" y="254"/>
                  <a:pt x="748" y="254"/>
                </a:cubicBezTo>
                <a:cubicBezTo>
                  <a:pt x="749" y="254"/>
                  <a:pt x="749" y="254"/>
                  <a:pt x="750" y="254"/>
                </a:cubicBezTo>
                <a:cubicBezTo>
                  <a:pt x="750" y="253"/>
                  <a:pt x="750" y="253"/>
                  <a:pt x="751" y="253"/>
                </a:cubicBezTo>
                <a:cubicBezTo>
                  <a:pt x="751" y="252"/>
                  <a:pt x="752" y="252"/>
                  <a:pt x="752" y="252"/>
                </a:cubicBezTo>
                <a:cubicBezTo>
                  <a:pt x="753" y="251"/>
                  <a:pt x="754" y="251"/>
                  <a:pt x="754" y="251"/>
                </a:cubicBezTo>
                <a:cubicBezTo>
                  <a:pt x="755" y="251"/>
                  <a:pt x="755" y="250"/>
                  <a:pt x="756" y="250"/>
                </a:cubicBezTo>
                <a:cubicBezTo>
                  <a:pt x="756" y="250"/>
                  <a:pt x="757" y="250"/>
                  <a:pt x="757" y="250"/>
                </a:cubicBezTo>
                <a:cubicBezTo>
                  <a:pt x="758" y="249"/>
                  <a:pt x="758" y="249"/>
                  <a:pt x="759" y="249"/>
                </a:cubicBezTo>
                <a:cubicBezTo>
                  <a:pt x="760" y="248"/>
                  <a:pt x="760" y="248"/>
                  <a:pt x="760" y="248"/>
                </a:cubicBezTo>
                <a:cubicBezTo>
                  <a:pt x="760" y="248"/>
                  <a:pt x="761" y="248"/>
                  <a:pt x="761" y="248"/>
                </a:cubicBezTo>
                <a:cubicBezTo>
                  <a:pt x="761" y="248"/>
                  <a:pt x="761" y="248"/>
                  <a:pt x="762" y="248"/>
                </a:cubicBezTo>
                <a:cubicBezTo>
                  <a:pt x="762" y="247"/>
                  <a:pt x="762" y="247"/>
                  <a:pt x="763" y="247"/>
                </a:cubicBezTo>
                <a:cubicBezTo>
                  <a:pt x="763" y="247"/>
                  <a:pt x="763" y="247"/>
                  <a:pt x="763" y="247"/>
                </a:cubicBezTo>
                <a:cubicBezTo>
                  <a:pt x="764" y="246"/>
                  <a:pt x="765" y="246"/>
                  <a:pt x="766" y="246"/>
                </a:cubicBezTo>
                <a:cubicBezTo>
                  <a:pt x="767" y="246"/>
                  <a:pt x="768" y="246"/>
                  <a:pt x="768" y="246"/>
                </a:cubicBezTo>
                <a:cubicBezTo>
                  <a:pt x="768" y="246"/>
                  <a:pt x="768" y="246"/>
                  <a:pt x="768" y="246"/>
                </a:cubicBezTo>
                <a:cubicBezTo>
                  <a:pt x="769" y="246"/>
                  <a:pt x="769" y="245"/>
                  <a:pt x="770" y="245"/>
                </a:cubicBezTo>
                <a:cubicBezTo>
                  <a:pt x="770" y="245"/>
                  <a:pt x="771" y="245"/>
                  <a:pt x="771" y="245"/>
                </a:cubicBezTo>
                <a:cubicBezTo>
                  <a:pt x="772" y="244"/>
                  <a:pt x="772" y="244"/>
                  <a:pt x="773" y="244"/>
                </a:cubicBezTo>
                <a:cubicBezTo>
                  <a:pt x="774" y="244"/>
                  <a:pt x="774" y="244"/>
                  <a:pt x="775" y="244"/>
                </a:cubicBezTo>
                <a:cubicBezTo>
                  <a:pt x="775" y="244"/>
                  <a:pt x="775" y="244"/>
                  <a:pt x="775" y="244"/>
                </a:cubicBezTo>
                <a:cubicBezTo>
                  <a:pt x="776" y="244"/>
                  <a:pt x="776" y="243"/>
                  <a:pt x="777" y="243"/>
                </a:cubicBezTo>
                <a:cubicBezTo>
                  <a:pt x="777" y="243"/>
                  <a:pt x="777" y="243"/>
                  <a:pt x="777" y="243"/>
                </a:cubicBezTo>
                <a:cubicBezTo>
                  <a:pt x="778" y="243"/>
                  <a:pt x="778" y="243"/>
                  <a:pt x="779" y="242"/>
                </a:cubicBezTo>
                <a:cubicBezTo>
                  <a:pt x="779" y="242"/>
                  <a:pt x="779" y="242"/>
                  <a:pt x="779" y="242"/>
                </a:cubicBezTo>
                <a:cubicBezTo>
                  <a:pt x="779" y="242"/>
                  <a:pt x="779" y="242"/>
                  <a:pt x="780" y="242"/>
                </a:cubicBezTo>
                <a:cubicBezTo>
                  <a:pt x="780" y="242"/>
                  <a:pt x="780" y="242"/>
                  <a:pt x="780" y="242"/>
                </a:cubicBezTo>
                <a:cubicBezTo>
                  <a:pt x="780" y="242"/>
                  <a:pt x="781" y="242"/>
                  <a:pt x="781" y="242"/>
                </a:cubicBezTo>
                <a:cubicBezTo>
                  <a:pt x="782" y="242"/>
                  <a:pt x="783" y="243"/>
                  <a:pt x="783" y="244"/>
                </a:cubicBezTo>
                <a:cubicBezTo>
                  <a:pt x="783" y="245"/>
                  <a:pt x="783" y="246"/>
                  <a:pt x="783" y="246"/>
                </a:cubicBezTo>
                <a:cubicBezTo>
                  <a:pt x="783" y="247"/>
                  <a:pt x="783" y="247"/>
                  <a:pt x="783" y="248"/>
                </a:cubicBezTo>
                <a:cubicBezTo>
                  <a:pt x="783" y="249"/>
                  <a:pt x="783" y="251"/>
                  <a:pt x="782" y="252"/>
                </a:cubicBezTo>
                <a:cubicBezTo>
                  <a:pt x="781" y="252"/>
                  <a:pt x="781" y="253"/>
                  <a:pt x="781" y="253"/>
                </a:cubicBezTo>
                <a:cubicBezTo>
                  <a:pt x="780" y="253"/>
                  <a:pt x="780" y="253"/>
                  <a:pt x="780" y="254"/>
                </a:cubicBezTo>
                <a:cubicBezTo>
                  <a:pt x="780" y="254"/>
                  <a:pt x="780" y="254"/>
                  <a:pt x="780" y="255"/>
                </a:cubicBezTo>
                <a:cubicBezTo>
                  <a:pt x="780" y="255"/>
                  <a:pt x="780" y="255"/>
                  <a:pt x="780" y="256"/>
                </a:cubicBezTo>
                <a:cubicBezTo>
                  <a:pt x="780" y="257"/>
                  <a:pt x="779" y="258"/>
                  <a:pt x="778" y="259"/>
                </a:cubicBezTo>
                <a:cubicBezTo>
                  <a:pt x="778" y="259"/>
                  <a:pt x="778" y="259"/>
                  <a:pt x="778" y="259"/>
                </a:cubicBezTo>
                <a:cubicBezTo>
                  <a:pt x="777" y="259"/>
                  <a:pt x="776" y="259"/>
                  <a:pt x="776" y="259"/>
                </a:cubicBezTo>
                <a:cubicBezTo>
                  <a:pt x="776" y="259"/>
                  <a:pt x="776" y="259"/>
                  <a:pt x="776" y="259"/>
                </a:cubicBezTo>
                <a:cubicBezTo>
                  <a:pt x="775" y="260"/>
                  <a:pt x="775" y="260"/>
                  <a:pt x="775" y="260"/>
                </a:cubicBezTo>
                <a:cubicBezTo>
                  <a:pt x="774" y="261"/>
                  <a:pt x="774" y="261"/>
                  <a:pt x="773" y="261"/>
                </a:cubicBezTo>
                <a:cubicBezTo>
                  <a:pt x="773" y="262"/>
                  <a:pt x="772" y="262"/>
                  <a:pt x="772" y="262"/>
                </a:cubicBezTo>
                <a:cubicBezTo>
                  <a:pt x="772" y="263"/>
                  <a:pt x="772" y="263"/>
                  <a:pt x="772" y="263"/>
                </a:cubicBezTo>
                <a:cubicBezTo>
                  <a:pt x="772" y="263"/>
                  <a:pt x="772" y="263"/>
                  <a:pt x="772" y="263"/>
                </a:cubicBezTo>
                <a:cubicBezTo>
                  <a:pt x="772" y="263"/>
                  <a:pt x="772" y="263"/>
                  <a:pt x="773" y="263"/>
                </a:cubicBezTo>
                <a:cubicBezTo>
                  <a:pt x="773" y="263"/>
                  <a:pt x="773" y="263"/>
                  <a:pt x="773" y="263"/>
                </a:cubicBezTo>
                <a:cubicBezTo>
                  <a:pt x="773" y="263"/>
                  <a:pt x="774" y="263"/>
                  <a:pt x="774" y="263"/>
                </a:cubicBezTo>
                <a:cubicBezTo>
                  <a:pt x="774" y="262"/>
                  <a:pt x="776" y="261"/>
                  <a:pt x="776" y="261"/>
                </a:cubicBezTo>
                <a:cubicBezTo>
                  <a:pt x="777" y="261"/>
                  <a:pt x="777" y="261"/>
                  <a:pt x="777" y="261"/>
                </a:cubicBezTo>
                <a:cubicBezTo>
                  <a:pt x="777" y="261"/>
                  <a:pt x="778" y="261"/>
                  <a:pt x="779" y="262"/>
                </a:cubicBezTo>
                <a:cubicBezTo>
                  <a:pt x="779" y="262"/>
                  <a:pt x="780" y="262"/>
                  <a:pt x="780" y="262"/>
                </a:cubicBezTo>
                <a:cubicBezTo>
                  <a:pt x="781" y="262"/>
                  <a:pt x="781" y="262"/>
                  <a:pt x="781" y="262"/>
                </a:cubicBezTo>
                <a:cubicBezTo>
                  <a:pt x="781" y="261"/>
                  <a:pt x="781" y="261"/>
                  <a:pt x="782" y="260"/>
                </a:cubicBezTo>
                <a:cubicBezTo>
                  <a:pt x="782" y="260"/>
                  <a:pt x="782" y="260"/>
                  <a:pt x="782" y="260"/>
                </a:cubicBezTo>
                <a:cubicBezTo>
                  <a:pt x="781" y="260"/>
                  <a:pt x="781" y="260"/>
                  <a:pt x="781" y="259"/>
                </a:cubicBezTo>
                <a:cubicBezTo>
                  <a:pt x="781" y="258"/>
                  <a:pt x="782" y="258"/>
                  <a:pt x="783" y="258"/>
                </a:cubicBezTo>
                <a:cubicBezTo>
                  <a:pt x="783" y="258"/>
                  <a:pt x="783" y="258"/>
                  <a:pt x="783" y="257"/>
                </a:cubicBezTo>
                <a:cubicBezTo>
                  <a:pt x="783" y="257"/>
                  <a:pt x="783" y="257"/>
                  <a:pt x="784" y="257"/>
                </a:cubicBezTo>
                <a:cubicBezTo>
                  <a:pt x="784" y="256"/>
                  <a:pt x="784" y="256"/>
                  <a:pt x="785" y="256"/>
                </a:cubicBezTo>
                <a:cubicBezTo>
                  <a:pt x="785" y="256"/>
                  <a:pt x="785" y="255"/>
                  <a:pt x="786" y="255"/>
                </a:cubicBezTo>
                <a:cubicBezTo>
                  <a:pt x="786" y="255"/>
                  <a:pt x="786" y="255"/>
                  <a:pt x="786" y="255"/>
                </a:cubicBezTo>
                <a:cubicBezTo>
                  <a:pt x="787" y="254"/>
                  <a:pt x="787" y="254"/>
                  <a:pt x="788" y="254"/>
                </a:cubicBezTo>
                <a:cubicBezTo>
                  <a:pt x="788" y="253"/>
                  <a:pt x="789" y="253"/>
                  <a:pt x="789" y="253"/>
                </a:cubicBezTo>
                <a:cubicBezTo>
                  <a:pt x="792" y="253"/>
                  <a:pt x="794" y="256"/>
                  <a:pt x="795" y="258"/>
                </a:cubicBezTo>
                <a:cubicBezTo>
                  <a:pt x="795" y="258"/>
                  <a:pt x="795" y="258"/>
                  <a:pt x="796" y="258"/>
                </a:cubicBezTo>
                <a:cubicBezTo>
                  <a:pt x="797" y="259"/>
                  <a:pt x="798" y="259"/>
                  <a:pt x="798" y="260"/>
                </a:cubicBezTo>
                <a:cubicBezTo>
                  <a:pt x="799" y="260"/>
                  <a:pt x="799" y="261"/>
                  <a:pt x="799" y="261"/>
                </a:cubicBezTo>
                <a:cubicBezTo>
                  <a:pt x="799" y="261"/>
                  <a:pt x="799" y="262"/>
                  <a:pt x="800" y="262"/>
                </a:cubicBezTo>
                <a:cubicBezTo>
                  <a:pt x="800" y="263"/>
                  <a:pt x="801" y="263"/>
                  <a:pt x="801" y="264"/>
                </a:cubicBezTo>
                <a:cubicBezTo>
                  <a:pt x="801" y="266"/>
                  <a:pt x="802" y="267"/>
                  <a:pt x="801" y="269"/>
                </a:cubicBezTo>
                <a:cubicBezTo>
                  <a:pt x="800" y="270"/>
                  <a:pt x="798" y="270"/>
                  <a:pt x="797" y="270"/>
                </a:cubicBezTo>
                <a:cubicBezTo>
                  <a:pt x="797" y="270"/>
                  <a:pt x="797" y="270"/>
                  <a:pt x="797" y="270"/>
                </a:cubicBezTo>
                <a:cubicBezTo>
                  <a:pt x="797" y="271"/>
                  <a:pt x="797" y="271"/>
                  <a:pt x="796" y="271"/>
                </a:cubicBezTo>
                <a:cubicBezTo>
                  <a:pt x="796" y="271"/>
                  <a:pt x="795" y="272"/>
                  <a:pt x="795" y="272"/>
                </a:cubicBezTo>
                <a:cubicBezTo>
                  <a:pt x="794" y="272"/>
                  <a:pt x="793" y="272"/>
                  <a:pt x="793" y="272"/>
                </a:cubicBezTo>
                <a:cubicBezTo>
                  <a:pt x="791" y="272"/>
                  <a:pt x="790" y="272"/>
                  <a:pt x="790" y="273"/>
                </a:cubicBezTo>
                <a:cubicBezTo>
                  <a:pt x="791" y="273"/>
                  <a:pt x="791" y="273"/>
                  <a:pt x="792" y="273"/>
                </a:cubicBezTo>
                <a:cubicBezTo>
                  <a:pt x="792" y="273"/>
                  <a:pt x="792" y="273"/>
                  <a:pt x="792" y="273"/>
                </a:cubicBezTo>
                <a:cubicBezTo>
                  <a:pt x="792" y="273"/>
                  <a:pt x="793" y="273"/>
                  <a:pt x="793" y="273"/>
                </a:cubicBezTo>
                <a:cubicBezTo>
                  <a:pt x="793" y="273"/>
                  <a:pt x="794" y="273"/>
                  <a:pt x="794" y="273"/>
                </a:cubicBezTo>
                <a:cubicBezTo>
                  <a:pt x="795" y="273"/>
                  <a:pt x="796" y="272"/>
                  <a:pt x="797" y="273"/>
                </a:cubicBezTo>
                <a:cubicBezTo>
                  <a:pt x="798" y="273"/>
                  <a:pt x="798" y="274"/>
                  <a:pt x="798" y="274"/>
                </a:cubicBezTo>
                <a:cubicBezTo>
                  <a:pt x="798" y="274"/>
                  <a:pt x="798" y="274"/>
                  <a:pt x="798" y="274"/>
                </a:cubicBezTo>
                <a:cubicBezTo>
                  <a:pt x="799" y="274"/>
                  <a:pt x="799" y="274"/>
                  <a:pt x="799" y="273"/>
                </a:cubicBezTo>
                <a:cubicBezTo>
                  <a:pt x="799" y="273"/>
                  <a:pt x="799" y="273"/>
                  <a:pt x="799" y="273"/>
                </a:cubicBezTo>
                <a:cubicBezTo>
                  <a:pt x="800" y="272"/>
                  <a:pt x="801" y="272"/>
                  <a:pt x="802" y="272"/>
                </a:cubicBezTo>
                <a:cubicBezTo>
                  <a:pt x="802" y="272"/>
                  <a:pt x="802" y="272"/>
                  <a:pt x="802" y="272"/>
                </a:cubicBezTo>
                <a:cubicBezTo>
                  <a:pt x="803" y="272"/>
                  <a:pt x="803" y="272"/>
                  <a:pt x="803" y="273"/>
                </a:cubicBezTo>
                <a:cubicBezTo>
                  <a:pt x="803" y="273"/>
                  <a:pt x="803" y="273"/>
                  <a:pt x="803" y="274"/>
                </a:cubicBezTo>
                <a:cubicBezTo>
                  <a:pt x="803" y="274"/>
                  <a:pt x="803" y="274"/>
                  <a:pt x="803" y="275"/>
                </a:cubicBezTo>
                <a:cubicBezTo>
                  <a:pt x="804" y="275"/>
                  <a:pt x="804" y="275"/>
                  <a:pt x="804" y="275"/>
                </a:cubicBezTo>
                <a:cubicBezTo>
                  <a:pt x="804" y="275"/>
                  <a:pt x="804" y="275"/>
                  <a:pt x="804" y="275"/>
                </a:cubicBezTo>
                <a:cubicBezTo>
                  <a:pt x="804" y="275"/>
                  <a:pt x="804" y="274"/>
                  <a:pt x="804" y="274"/>
                </a:cubicBezTo>
                <a:cubicBezTo>
                  <a:pt x="804" y="273"/>
                  <a:pt x="805" y="273"/>
                  <a:pt x="806" y="274"/>
                </a:cubicBezTo>
                <a:cubicBezTo>
                  <a:pt x="806" y="274"/>
                  <a:pt x="807" y="274"/>
                  <a:pt x="807" y="274"/>
                </a:cubicBezTo>
                <a:cubicBezTo>
                  <a:pt x="807" y="274"/>
                  <a:pt x="807" y="275"/>
                  <a:pt x="808" y="275"/>
                </a:cubicBezTo>
                <a:cubicBezTo>
                  <a:pt x="808" y="274"/>
                  <a:pt x="808" y="274"/>
                  <a:pt x="809" y="274"/>
                </a:cubicBezTo>
                <a:cubicBezTo>
                  <a:pt x="809" y="274"/>
                  <a:pt x="809" y="274"/>
                  <a:pt x="809" y="274"/>
                </a:cubicBezTo>
                <a:cubicBezTo>
                  <a:pt x="809" y="274"/>
                  <a:pt x="809" y="274"/>
                  <a:pt x="809" y="274"/>
                </a:cubicBezTo>
                <a:cubicBezTo>
                  <a:pt x="809" y="274"/>
                  <a:pt x="809" y="274"/>
                  <a:pt x="809" y="273"/>
                </a:cubicBezTo>
                <a:cubicBezTo>
                  <a:pt x="809" y="273"/>
                  <a:pt x="808" y="273"/>
                  <a:pt x="808" y="272"/>
                </a:cubicBezTo>
                <a:cubicBezTo>
                  <a:pt x="808" y="272"/>
                  <a:pt x="808" y="272"/>
                  <a:pt x="808" y="272"/>
                </a:cubicBezTo>
                <a:cubicBezTo>
                  <a:pt x="808" y="271"/>
                  <a:pt x="808" y="271"/>
                  <a:pt x="807" y="270"/>
                </a:cubicBezTo>
                <a:cubicBezTo>
                  <a:pt x="807" y="270"/>
                  <a:pt x="807" y="269"/>
                  <a:pt x="808" y="268"/>
                </a:cubicBezTo>
                <a:cubicBezTo>
                  <a:pt x="808" y="267"/>
                  <a:pt x="810" y="267"/>
                  <a:pt x="811" y="268"/>
                </a:cubicBezTo>
                <a:cubicBezTo>
                  <a:pt x="811" y="268"/>
                  <a:pt x="811" y="267"/>
                  <a:pt x="811" y="267"/>
                </a:cubicBezTo>
                <a:cubicBezTo>
                  <a:pt x="811" y="267"/>
                  <a:pt x="811" y="267"/>
                  <a:pt x="811" y="267"/>
                </a:cubicBezTo>
                <a:cubicBezTo>
                  <a:pt x="810" y="267"/>
                  <a:pt x="810" y="266"/>
                  <a:pt x="810" y="266"/>
                </a:cubicBezTo>
                <a:cubicBezTo>
                  <a:pt x="809" y="265"/>
                  <a:pt x="808" y="265"/>
                  <a:pt x="808" y="263"/>
                </a:cubicBezTo>
                <a:cubicBezTo>
                  <a:pt x="808" y="261"/>
                  <a:pt x="811" y="261"/>
                  <a:pt x="812" y="261"/>
                </a:cubicBezTo>
                <a:cubicBezTo>
                  <a:pt x="814" y="260"/>
                  <a:pt x="815" y="261"/>
                  <a:pt x="815" y="262"/>
                </a:cubicBezTo>
                <a:cubicBezTo>
                  <a:pt x="815" y="263"/>
                  <a:pt x="816" y="263"/>
                  <a:pt x="816" y="263"/>
                </a:cubicBezTo>
                <a:cubicBezTo>
                  <a:pt x="816" y="264"/>
                  <a:pt x="817" y="265"/>
                  <a:pt x="817" y="265"/>
                </a:cubicBezTo>
                <a:cubicBezTo>
                  <a:pt x="817" y="266"/>
                  <a:pt x="817" y="266"/>
                  <a:pt x="817" y="266"/>
                </a:cubicBezTo>
                <a:cubicBezTo>
                  <a:pt x="817" y="266"/>
                  <a:pt x="817" y="266"/>
                  <a:pt x="817" y="266"/>
                </a:cubicBezTo>
                <a:cubicBezTo>
                  <a:pt x="817" y="266"/>
                  <a:pt x="817" y="266"/>
                  <a:pt x="817" y="266"/>
                </a:cubicBezTo>
                <a:cubicBezTo>
                  <a:pt x="817" y="266"/>
                  <a:pt x="817" y="266"/>
                  <a:pt x="817" y="266"/>
                </a:cubicBezTo>
                <a:cubicBezTo>
                  <a:pt x="817" y="266"/>
                  <a:pt x="817" y="266"/>
                  <a:pt x="817" y="267"/>
                </a:cubicBezTo>
                <a:cubicBezTo>
                  <a:pt x="817" y="268"/>
                  <a:pt x="817" y="268"/>
                  <a:pt x="817" y="268"/>
                </a:cubicBezTo>
                <a:cubicBezTo>
                  <a:pt x="817" y="269"/>
                  <a:pt x="818" y="270"/>
                  <a:pt x="818" y="270"/>
                </a:cubicBezTo>
                <a:cubicBezTo>
                  <a:pt x="818" y="271"/>
                  <a:pt x="818" y="271"/>
                  <a:pt x="818" y="271"/>
                </a:cubicBezTo>
                <a:cubicBezTo>
                  <a:pt x="818" y="272"/>
                  <a:pt x="818" y="272"/>
                  <a:pt x="818" y="273"/>
                </a:cubicBezTo>
                <a:cubicBezTo>
                  <a:pt x="818" y="273"/>
                  <a:pt x="818" y="274"/>
                  <a:pt x="818" y="274"/>
                </a:cubicBezTo>
                <a:cubicBezTo>
                  <a:pt x="817" y="275"/>
                  <a:pt x="817" y="275"/>
                  <a:pt x="817" y="275"/>
                </a:cubicBezTo>
                <a:cubicBezTo>
                  <a:pt x="817" y="276"/>
                  <a:pt x="817" y="277"/>
                  <a:pt x="817" y="277"/>
                </a:cubicBezTo>
                <a:cubicBezTo>
                  <a:pt x="817" y="277"/>
                  <a:pt x="818" y="277"/>
                  <a:pt x="818" y="277"/>
                </a:cubicBezTo>
                <a:cubicBezTo>
                  <a:pt x="818" y="278"/>
                  <a:pt x="819" y="278"/>
                  <a:pt x="819" y="279"/>
                </a:cubicBezTo>
                <a:cubicBezTo>
                  <a:pt x="820" y="280"/>
                  <a:pt x="818" y="281"/>
                  <a:pt x="818" y="281"/>
                </a:cubicBezTo>
                <a:cubicBezTo>
                  <a:pt x="817" y="281"/>
                  <a:pt x="817" y="282"/>
                  <a:pt x="817" y="282"/>
                </a:cubicBezTo>
                <a:cubicBezTo>
                  <a:pt x="817" y="282"/>
                  <a:pt x="817" y="282"/>
                  <a:pt x="817" y="282"/>
                </a:cubicBezTo>
                <a:cubicBezTo>
                  <a:pt x="817" y="283"/>
                  <a:pt x="817" y="283"/>
                  <a:pt x="817" y="284"/>
                </a:cubicBezTo>
                <a:cubicBezTo>
                  <a:pt x="817" y="284"/>
                  <a:pt x="817" y="284"/>
                  <a:pt x="816" y="285"/>
                </a:cubicBezTo>
                <a:cubicBezTo>
                  <a:pt x="816" y="285"/>
                  <a:pt x="816" y="285"/>
                  <a:pt x="816" y="285"/>
                </a:cubicBezTo>
                <a:cubicBezTo>
                  <a:pt x="816" y="286"/>
                  <a:pt x="816" y="286"/>
                  <a:pt x="816" y="286"/>
                </a:cubicBezTo>
                <a:cubicBezTo>
                  <a:pt x="816" y="287"/>
                  <a:pt x="816" y="287"/>
                  <a:pt x="816" y="288"/>
                </a:cubicBezTo>
                <a:cubicBezTo>
                  <a:pt x="816" y="289"/>
                  <a:pt x="816" y="289"/>
                  <a:pt x="815" y="290"/>
                </a:cubicBezTo>
                <a:cubicBezTo>
                  <a:pt x="815" y="290"/>
                  <a:pt x="815" y="290"/>
                  <a:pt x="815" y="290"/>
                </a:cubicBezTo>
                <a:cubicBezTo>
                  <a:pt x="815" y="290"/>
                  <a:pt x="815" y="290"/>
                  <a:pt x="815" y="291"/>
                </a:cubicBezTo>
                <a:cubicBezTo>
                  <a:pt x="815" y="291"/>
                  <a:pt x="815" y="291"/>
                  <a:pt x="815" y="292"/>
                </a:cubicBezTo>
                <a:cubicBezTo>
                  <a:pt x="815" y="293"/>
                  <a:pt x="815" y="293"/>
                  <a:pt x="815" y="293"/>
                </a:cubicBezTo>
                <a:cubicBezTo>
                  <a:pt x="814" y="294"/>
                  <a:pt x="814" y="294"/>
                  <a:pt x="814" y="294"/>
                </a:cubicBezTo>
                <a:cubicBezTo>
                  <a:pt x="814" y="295"/>
                  <a:pt x="814" y="296"/>
                  <a:pt x="814" y="297"/>
                </a:cubicBezTo>
                <a:cubicBezTo>
                  <a:pt x="814" y="298"/>
                  <a:pt x="814" y="298"/>
                  <a:pt x="815" y="299"/>
                </a:cubicBezTo>
                <a:cubicBezTo>
                  <a:pt x="815" y="299"/>
                  <a:pt x="815" y="299"/>
                  <a:pt x="815" y="299"/>
                </a:cubicBezTo>
                <a:cubicBezTo>
                  <a:pt x="815" y="300"/>
                  <a:pt x="815" y="301"/>
                  <a:pt x="815" y="302"/>
                </a:cubicBezTo>
                <a:cubicBezTo>
                  <a:pt x="815" y="302"/>
                  <a:pt x="815" y="303"/>
                  <a:pt x="815" y="303"/>
                </a:cubicBezTo>
                <a:cubicBezTo>
                  <a:pt x="815" y="303"/>
                  <a:pt x="815" y="303"/>
                  <a:pt x="815" y="303"/>
                </a:cubicBezTo>
                <a:cubicBezTo>
                  <a:pt x="815" y="302"/>
                  <a:pt x="816" y="301"/>
                  <a:pt x="816" y="301"/>
                </a:cubicBezTo>
                <a:cubicBezTo>
                  <a:pt x="817" y="300"/>
                  <a:pt x="817" y="300"/>
                  <a:pt x="818" y="300"/>
                </a:cubicBezTo>
                <a:cubicBezTo>
                  <a:pt x="818" y="300"/>
                  <a:pt x="819" y="300"/>
                  <a:pt x="819" y="300"/>
                </a:cubicBezTo>
                <a:cubicBezTo>
                  <a:pt x="819" y="299"/>
                  <a:pt x="820" y="299"/>
                  <a:pt x="820" y="299"/>
                </a:cubicBezTo>
                <a:cubicBezTo>
                  <a:pt x="820" y="299"/>
                  <a:pt x="821" y="299"/>
                  <a:pt x="821" y="299"/>
                </a:cubicBezTo>
                <a:cubicBezTo>
                  <a:pt x="821" y="299"/>
                  <a:pt x="821" y="299"/>
                  <a:pt x="821" y="299"/>
                </a:cubicBezTo>
                <a:cubicBezTo>
                  <a:pt x="821" y="298"/>
                  <a:pt x="821" y="298"/>
                  <a:pt x="821" y="298"/>
                </a:cubicBezTo>
                <a:cubicBezTo>
                  <a:pt x="821" y="298"/>
                  <a:pt x="820" y="298"/>
                  <a:pt x="820" y="297"/>
                </a:cubicBezTo>
                <a:cubicBezTo>
                  <a:pt x="820" y="296"/>
                  <a:pt x="820" y="295"/>
                  <a:pt x="821" y="295"/>
                </a:cubicBezTo>
                <a:cubicBezTo>
                  <a:pt x="821" y="295"/>
                  <a:pt x="821" y="294"/>
                  <a:pt x="821" y="293"/>
                </a:cubicBezTo>
                <a:cubicBezTo>
                  <a:pt x="821" y="293"/>
                  <a:pt x="821" y="292"/>
                  <a:pt x="821" y="292"/>
                </a:cubicBezTo>
                <a:cubicBezTo>
                  <a:pt x="821" y="291"/>
                  <a:pt x="821" y="291"/>
                  <a:pt x="821" y="291"/>
                </a:cubicBezTo>
                <a:cubicBezTo>
                  <a:pt x="822" y="290"/>
                  <a:pt x="822" y="290"/>
                  <a:pt x="822" y="289"/>
                </a:cubicBezTo>
                <a:cubicBezTo>
                  <a:pt x="822" y="289"/>
                  <a:pt x="822" y="289"/>
                  <a:pt x="822" y="288"/>
                </a:cubicBezTo>
                <a:cubicBezTo>
                  <a:pt x="822" y="288"/>
                  <a:pt x="822" y="288"/>
                  <a:pt x="821" y="287"/>
                </a:cubicBezTo>
                <a:cubicBezTo>
                  <a:pt x="821" y="287"/>
                  <a:pt x="821" y="286"/>
                  <a:pt x="821" y="285"/>
                </a:cubicBezTo>
                <a:cubicBezTo>
                  <a:pt x="821" y="284"/>
                  <a:pt x="822" y="283"/>
                  <a:pt x="823" y="282"/>
                </a:cubicBezTo>
                <a:cubicBezTo>
                  <a:pt x="823" y="282"/>
                  <a:pt x="823" y="282"/>
                  <a:pt x="823" y="282"/>
                </a:cubicBezTo>
                <a:cubicBezTo>
                  <a:pt x="824" y="282"/>
                  <a:pt x="824" y="281"/>
                  <a:pt x="824" y="281"/>
                </a:cubicBezTo>
                <a:cubicBezTo>
                  <a:pt x="824" y="281"/>
                  <a:pt x="824" y="281"/>
                  <a:pt x="824" y="281"/>
                </a:cubicBezTo>
                <a:cubicBezTo>
                  <a:pt x="824" y="281"/>
                  <a:pt x="824" y="280"/>
                  <a:pt x="824" y="280"/>
                </a:cubicBezTo>
                <a:cubicBezTo>
                  <a:pt x="824" y="278"/>
                  <a:pt x="825" y="277"/>
                  <a:pt x="825" y="276"/>
                </a:cubicBezTo>
                <a:cubicBezTo>
                  <a:pt x="826" y="276"/>
                  <a:pt x="826" y="276"/>
                  <a:pt x="826" y="275"/>
                </a:cubicBezTo>
                <a:cubicBezTo>
                  <a:pt x="826" y="275"/>
                  <a:pt x="826" y="274"/>
                  <a:pt x="826" y="274"/>
                </a:cubicBezTo>
                <a:cubicBezTo>
                  <a:pt x="826" y="273"/>
                  <a:pt x="827" y="273"/>
                  <a:pt x="827" y="272"/>
                </a:cubicBezTo>
                <a:cubicBezTo>
                  <a:pt x="827" y="272"/>
                  <a:pt x="827" y="271"/>
                  <a:pt x="827" y="271"/>
                </a:cubicBezTo>
                <a:cubicBezTo>
                  <a:pt x="827" y="270"/>
                  <a:pt x="827" y="270"/>
                  <a:pt x="827" y="269"/>
                </a:cubicBezTo>
                <a:cubicBezTo>
                  <a:pt x="827" y="269"/>
                  <a:pt x="827" y="269"/>
                  <a:pt x="827" y="269"/>
                </a:cubicBezTo>
                <a:cubicBezTo>
                  <a:pt x="827" y="269"/>
                  <a:pt x="826" y="268"/>
                  <a:pt x="827" y="268"/>
                </a:cubicBezTo>
                <a:cubicBezTo>
                  <a:pt x="827" y="267"/>
                  <a:pt x="827" y="267"/>
                  <a:pt x="827" y="267"/>
                </a:cubicBezTo>
                <a:cubicBezTo>
                  <a:pt x="827" y="266"/>
                  <a:pt x="827" y="266"/>
                  <a:pt x="827" y="266"/>
                </a:cubicBezTo>
                <a:cubicBezTo>
                  <a:pt x="828" y="265"/>
                  <a:pt x="828" y="265"/>
                  <a:pt x="828" y="264"/>
                </a:cubicBezTo>
                <a:cubicBezTo>
                  <a:pt x="829" y="263"/>
                  <a:pt x="829" y="263"/>
                  <a:pt x="829" y="262"/>
                </a:cubicBezTo>
                <a:cubicBezTo>
                  <a:pt x="829" y="262"/>
                  <a:pt x="829" y="262"/>
                  <a:pt x="829" y="261"/>
                </a:cubicBezTo>
                <a:cubicBezTo>
                  <a:pt x="829" y="261"/>
                  <a:pt x="829" y="260"/>
                  <a:pt x="829" y="259"/>
                </a:cubicBezTo>
                <a:cubicBezTo>
                  <a:pt x="830" y="258"/>
                  <a:pt x="831" y="258"/>
                  <a:pt x="832" y="258"/>
                </a:cubicBezTo>
                <a:cubicBezTo>
                  <a:pt x="832" y="258"/>
                  <a:pt x="832" y="258"/>
                  <a:pt x="832" y="257"/>
                </a:cubicBezTo>
                <a:cubicBezTo>
                  <a:pt x="831" y="256"/>
                  <a:pt x="831" y="255"/>
                  <a:pt x="832" y="255"/>
                </a:cubicBezTo>
                <a:cubicBezTo>
                  <a:pt x="833" y="254"/>
                  <a:pt x="834" y="254"/>
                  <a:pt x="835" y="255"/>
                </a:cubicBezTo>
                <a:cubicBezTo>
                  <a:pt x="835" y="256"/>
                  <a:pt x="835" y="256"/>
                  <a:pt x="835" y="256"/>
                </a:cubicBezTo>
                <a:cubicBezTo>
                  <a:pt x="835" y="256"/>
                  <a:pt x="836" y="256"/>
                  <a:pt x="836" y="256"/>
                </a:cubicBezTo>
                <a:cubicBezTo>
                  <a:pt x="836" y="256"/>
                  <a:pt x="837" y="256"/>
                  <a:pt x="838" y="257"/>
                </a:cubicBezTo>
                <a:cubicBezTo>
                  <a:pt x="838" y="257"/>
                  <a:pt x="838" y="258"/>
                  <a:pt x="838" y="258"/>
                </a:cubicBezTo>
                <a:cubicBezTo>
                  <a:pt x="838" y="259"/>
                  <a:pt x="838" y="259"/>
                  <a:pt x="838" y="259"/>
                </a:cubicBezTo>
                <a:cubicBezTo>
                  <a:pt x="838" y="258"/>
                  <a:pt x="839" y="258"/>
                  <a:pt x="839" y="258"/>
                </a:cubicBezTo>
                <a:cubicBezTo>
                  <a:pt x="839" y="257"/>
                  <a:pt x="840" y="257"/>
                  <a:pt x="841" y="257"/>
                </a:cubicBezTo>
                <a:cubicBezTo>
                  <a:pt x="842" y="257"/>
                  <a:pt x="842" y="257"/>
                  <a:pt x="843" y="258"/>
                </a:cubicBezTo>
                <a:cubicBezTo>
                  <a:pt x="843" y="258"/>
                  <a:pt x="843" y="258"/>
                  <a:pt x="843" y="258"/>
                </a:cubicBezTo>
                <a:cubicBezTo>
                  <a:pt x="843" y="258"/>
                  <a:pt x="844" y="259"/>
                  <a:pt x="844" y="259"/>
                </a:cubicBezTo>
                <a:cubicBezTo>
                  <a:pt x="844" y="259"/>
                  <a:pt x="844" y="259"/>
                  <a:pt x="844" y="259"/>
                </a:cubicBezTo>
                <a:cubicBezTo>
                  <a:pt x="846" y="259"/>
                  <a:pt x="846" y="262"/>
                  <a:pt x="846" y="262"/>
                </a:cubicBezTo>
                <a:cubicBezTo>
                  <a:pt x="846" y="263"/>
                  <a:pt x="846" y="263"/>
                  <a:pt x="846" y="263"/>
                </a:cubicBezTo>
                <a:cubicBezTo>
                  <a:pt x="846" y="264"/>
                  <a:pt x="846" y="264"/>
                  <a:pt x="846" y="264"/>
                </a:cubicBezTo>
                <a:cubicBezTo>
                  <a:pt x="847" y="265"/>
                  <a:pt x="847" y="265"/>
                  <a:pt x="847" y="266"/>
                </a:cubicBezTo>
                <a:cubicBezTo>
                  <a:pt x="847" y="266"/>
                  <a:pt x="847" y="266"/>
                  <a:pt x="847" y="266"/>
                </a:cubicBezTo>
                <a:cubicBezTo>
                  <a:pt x="848" y="266"/>
                  <a:pt x="848" y="266"/>
                  <a:pt x="848" y="266"/>
                </a:cubicBezTo>
                <a:cubicBezTo>
                  <a:pt x="848" y="265"/>
                  <a:pt x="848" y="264"/>
                  <a:pt x="848" y="263"/>
                </a:cubicBezTo>
                <a:cubicBezTo>
                  <a:pt x="847" y="262"/>
                  <a:pt x="847" y="262"/>
                  <a:pt x="847" y="262"/>
                </a:cubicBezTo>
                <a:cubicBezTo>
                  <a:pt x="847" y="262"/>
                  <a:pt x="847" y="262"/>
                  <a:pt x="847" y="261"/>
                </a:cubicBezTo>
                <a:cubicBezTo>
                  <a:pt x="847" y="261"/>
                  <a:pt x="847" y="260"/>
                  <a:pt x="847" y="260"/>
                </a:cubicBezTo>
                <a:cubicBezTo>
                  <a:pt x="847" y="260"/>
                  <a:pt x="847" y="260"/>
                  <a:pt x="847" y="260"/>
                </a:cubicBezTo>
                <a:cubicBezTo>
                  <a:pt x="847" y="259"/>
                  <a:pt x="847" y="259"/>
                  <a:pt x="847" y="258"/>
                </a:cubicBezTo>
                <a:cubicBezTo>
                  <a:pt x="847" y="257"/>
                  <a:pt x="846" y="257"/>
                  <a:pt x="846" y="256"/>
                </a:cubicBezTo>
                <a:cubicBezTo>
                  <a:pt x="845" y="256"/>
                  <a:pt x="844" y="255"/>
                  <a:pt x="844" y="255"/>
                </a:cubicBezTo>
                <a:cubicBezTo>
                  <a:pt x="843" y="254"/>
                  <a:pt x="842" y="254"/>
                  <a:pt x="842" y="253"/>
                </a:cubicBezTo>
                <a:cubicBezTo>
                  <a:pt x="842" y="252"/>
                  <a:pt x="842" y="252"/>
                  <a:pt x="843" y="251"/>
                </a:cubicBezTo>
                <a:cubicBezTo>
                  <a:pt x="843" y="251"/>
                  <a:pt x="844" y="250"/>
                  <a:pt x="844" y="250"/>
                </a:cubicBezTo>
                <a:cubicBezTo>
                  <a:pt x="845" y="250"/>
                  <a:pt x="845" y="250"/>
                  <a:pt x="846" y="249"/>
                </a:cubicBezTo>
                <a:cubicBezTo>
                  <a:pt x="846" y="248"/>
                  <a:pt x="846" y="248"/>
                  <a:pt x="846" y="248"/>
                </a:cubicBezTo>
                <a:cubicBezTo>
                  <a:pt x="847" y="248"/>
                  <a:pt x="847" y="248"/>
                  <a:pt x="847" y="247"/>
                </a:cubicBezTo>
                <a:cubicBezTo>
                  <a:pt x="848" y="247"/>
                  <a:pt x="848" y="247"/>
                  <a:pt x="849" y="247"/>
                </a:cubicBezTo>
                <a:cubicBezTo>
                  <a:pt x="849" y="247"/>
                  <a:pt x="849" y="247"/>
                  <a:pt x="849" y="247"/>
                </a:cubicBezTo>
                <a:cubicBezTo>
                  <a:pt x="850" y="246"/>
                  <a:pt x="851" y="246"/>
                  <a:pt x="851" y="246"/>
                </a:cubicBezTo>
                <a:cubicBezTo>
                  <a:pt x="852" y="246"/>
                  <a:pt x="852" y="246"/>
                  <a:pt x="852" y="246"/>
                </a:cubicBezTo>
                <a:cubicBezTo>
                  <a:pt x="852" y="246"/>
                  <a:pt x="852" y="246"/>
                  <a:pt x="852" y="246"/>
                </a:cubicBezTo>
                <a:cubicBezTo>
                  <a:pt x="853" y="246"/>
                  <a:pt x="854" y="246"/>
                  <a:pt x="854" y="246"/>
                </a:cubicBezTo>
                <a:cubicBezTo>
                  <a:pt x="855" y="246"/>
                  <a:pt x="855" y="246"/>
                  <a:pt x="855" y="247"/>
                </a:cubicBezTo>
                <a:cubicBezTo>
                  <a:pt x="856" y="247"/>
                  <a:pt x="856" y="247"/>
                  <a:pt x="857" y="247"/>
                </a:cubicBezTo>
                <a:cubicBezTo>
                  <a:pt x="857" y="247"/>
                  <a:pt x="857" y="247"/>
                  <a:pt x="857" y="247"/>
                </a:cubicBezTo>
                <a:cubicBezTo>
                  <a:pt x="858" y="247"/>
                  <a:pt x="858" y="247"/>
                  <a:pt x="858" y="247"/>
                </a:cubicBezTo>
                <a:cubicBezTo>
                  <a:pt x="859" y="247"/>
                  <a:pt x="859" y="247"/>
                  <a:pt x="860" y="247"/>
                </a:cubicBezTo>
                <a:cubicBezTo>
                  <a:pt x="860" y="247"/>
                  <a:pt x="861" y="247"/>
                  <a:pt x="861" y="247"/>
                </a:cubicBezTo>
                <a:cubicBezTo>
                  <a:pt x="862" y="247"/>
                  <a:pt x="862" y="246"/>
                  <a:pt x="863" y="246"/>
                </a:cubicBezTo>
                <a:cubicBezTo>
                  <a:pt x="864" y="246"/>
                  <a:pt x="865" y="247"/>
                  <a:pt x="865" y="248"/>
                </a:cubicBezTo>
                <a:cubicBezTo>
                  <a:pt x="865" y="248"/>
                  <a:pt x="865" y="248"/>
                  <a:pt x="865" y="248"/>
                </a:cubicBezTo>
                <a:cubicBezTo>
                  <a:pt x="865" y="249"/>
                  <a:pt x="865" y="249"/>
                  <a:pt x="865" y="249"/>
                </a:cubicBezTo>
                <a:cubicBezTo>
                  <a:pt x="866" y="250"/>
                  <a:pt x="866" y="250"/>
                  <a:pt x="866" y="250"/>
                </a:cubicBezTo>
                <a:cubicBezTo>
                  <a:pt x="866" y="250"/>
                  <a:pt x="867" y="251"/>
                  <a:pt x="867" y="251"/>
                </a:cubicBezTo>
                <a:cubicBezTo>
                  <a:pt x="867" y="252"/>
                  <a:pt x="867" y="253"/>
                  <a:pt x="867" y="253"/>
                </a:cubicBezTo>
                <a:cubicBezTo>
                  <a:pt x="867" y="254"/>
                  <a:pt x="867" y="254"/>
                  <a:pt x="867" y="254"/>
                </a:cubicBezTo>
                <a:cubicBezTo>
                  <a:pt x="867" y="254"/>
                  <a:pt x="867" y="254"/>
                  <a:pt x="867" y="255"/>
                </a:cubicBezTo>
                <a:cubicBezTo>
                  <a:pt x="868" y="255"/>
                  <a:pt x="868" y="256"/>
                  <a:pt x="868" y="257"/>
                </a:cubicBezTo>
                <a:cubicBezTo>
                  <a:pt x="868" y="257"/>
                  <a:pt x="868" y="258"/>
                  <a:pt x="867" y="258"/>
                </a:cubicBezTo>
                <a:cubicBezTo>
                  <a:pt x="867" y="258"/>
                  <a:pt x="867" y="258"/>
                  <a:pt x="867" y="259"/>
                </a:cubicBezTo>
                <a:cubicBezTo>
                  <a:pt x="867" y="259"/>
                  <a:pt x="867" y="259"/>
                  <a:pt x="867" y="260"/>
                </a:cubicBezTo>
                <a:cubicBezTo>
                  <a:pt x="867" y="260"/>
                  <a:pt x="866" y="260"/>
                  <a:pt x="866" y="261"/>
                </a:cubicBezTo>
                <a:cubicBezTo>
                  <a:pt x="866" y="261"/>
                  <a:pt x="866" y="261"/>
                  <a:pt x="865" y="262"/>
                </a:cubicBezTo>
                <a:cubicBezTo>
                  <a:pt x="864" y="262"/>
                  <a:pt x="864" y="263"/>
                  <a:pt x="863" y="264"/>
                </a:cubicBezTo>
                <a:cubicBezTo>
                  <a:pt x="863" y="264"/>
                  <a:pt x="863" y="264"/>
                  <a:pt x="862" y="264"/>
                </a:cubicBezTo>
                <a:cubicBezTo>
                  <a:pt x="862" y="265"/>
                  <a:pt x="861" y="265"/>
                  <a:pt x="861" y="266"/>
                </a:cubicBezTo>
                <a:cubicBezTo>
                  <a:pt x="860" y="266"/>
                  <a:pt x="860" y="266"/>
                  <a:pt x="860" y="266"/>
                </a:cubicBezTo>
                <a:cubicBezTo>
                  <a:pt x="859" y="267"/>
                  <a:pt x="858" y="268"/>
                  <a:pt x="857" y="269"/>
                </a:cubicBezTo>
                <a:cubicBezTo>
                  <a:pt x="857" y="269"/>
                  <a:pt x="856" y="270"/>
                  <a:pt x="856" y="270"/>
                </a:cubicBezTo>
                <a:cubicBezTo>
                  <a:pt x="855" y="270"/>
                  <a:pt x="855" y="270"/>
                  <a:pt x="855" y="270"/>
                </a:cubicBezTo>
                <a:cubicBezTo>
                  <a:pt x="855" y="270"/>
                  <a:pt x="855" y="270"/>
                  <a:pt x="855" y="270"/>
                </a:cubicBezTo>
                <a:cubicBezTo>
                  <a:pt x="855" y="271"/>
                  <a:pt x="854" y="272"/>
                  <a:pt x="854" y="273"/>
                </a:cubicBezTo>
                <a:cubicBezTo>
                  <a:pt x="854" y="273"/>
                  <a:pt x="854" y="273"/>
                  <a:pt x="854" y="273"/>
                </a:cubicBezTo>
                <a:cubicBezTo>
                  <a:pt x="854" y="274"/>
                  <a:pt x="854" y="274"/>
                  <a:pt x="853" y="274"/>
                </a:cubicBezTo>
                <a:cubicBezTo>
                  <a:pt x="853" y="274"/>
                  <a:pt x="853" y="274"/>
                  <a:pt x="853" y="274"/>
                </a:cubicBezTo>
                <a:cubicBezTo>
                  <a:pt x="852" y="274"/>
                  <a:pt x="852" y="274"/>
                  <a:pt x="851" y="273"/>
                </a:cubicBezTo>
                <a:cubicBezTo>
                  <a:pt x="851" y="273"/>
                  <a:pt x="851" y="272"/>
                  <a:pt x="851" y="272"/>
                </a:cubicBezTo>
                <a:cubicBezTo>
                  <a:pt x="851" y="272"/>
                  <a:pt x="851" y="272"/>
                  <a:pt x="851" y="272"/>
                </a:cubicBezTo>
                <a:cubicBezTo>
                  <a:pt x="850" y="271"/>
                  <a:pt x="850" y="271"/>
                  <a:pt x="850" y="270"/>
                </a:cubicBezTo>
                <a:cubicBezTo>
                  <a:pt x="850" y="270"/>
                  <a:pt x="849" y="269"/>
                  <a:pt x="849" y="269"/>
                </a:cubicBezTo>
                <a:cubicBezTo>
                  <a:pt x="849" y="268"/>
                  <a:pt x="849" y="268"/>
                  <a:pt x="849" y="267"/>
                </a:cubicBezTo>
                <a:cubicBezTo>
                  <a:pt x="849" y="267"/>
                  <a:pt x="849" y="267"/>
                  <a:pt x="849" y="267"/>
                </a:cubicBezTo>
                <a:cubicBezTo>
                  <a:pt x="849" y="267"/>
                  <a:pt x="849" y="267"/>
                  <a:pt x="849" y="267"/>
                </a:cubicBezTo>
                <a:cubicBezTo>
                  <a:pt x="849" y="267"/>
                  <a:pt x="849" y="268"/>
                  <a:pt x="849" y="268"/>
                </a:cubicBezTo>
                <a:cubicBezTo>
                  <a:pt x="849" y="269"/>
                  <a:pt x="849" y="270"/>
                  <a:pt x="849" y="270"/>
                </a:cubicBezTo>
                <a:cubicBezTo>
                  <a:pt x="850" y="272"/>
                  <a:pt x="850" y="273"/>
                  <a:pt x="850" y="274"/>
                </a:cubicBezTo>
                <a:cubicBezTo>
                  <a:pt x="850" y="274"/>
                  <a:pt x="850" y="274"/>
                  <a:pt x="850" y="274"/>
                </a:cubicBezTo>
                <a:cubicBezTo>
                  <a:pt x="850" y="275"/>
                  <a:pt x="850" y="275"/>
                  <a:pt x="850" y="275"/>
                </a:cubicBezTo>
                <a:cubicBezTo>
                  <a:pt x="849" y="276"/>
                  <a:pt x="849" y="276"/>
                  <a:pt x="849" y="276"/>
                </a:cubicBezTo>
                <a:cubicBezTo>
                  <a:pt x="849" y="278"/>
                  <a:pt x="849" y="279"/>
                  <a:pt x="848" y="280"/>
                </a:cubicBezTo>
                <a:cubicBezTo>
                  <a:pt x="848" y="281"/>
                  <a:pt x="848" y="281"/>
                  <a:pt x="848" y="281"/>
                </a:cubicBezTo>
                <a:cubicBezTo>
                  <a:pt x="848" y="282"/>
                  <a:pt x="848" y="282"/>
                  <a:pt x="847" y="283"/>
                </a:cubicBezTo>
                <a:cubicBezTo>
                  <a:pt x="847" y="283"/>
                  <a:pt x="847" y="283"/>
                  <a:pt x="847" y="283"/>
                </a:cubicBezTo>
                <a:cubicBezTo>
                  <a:pt x="847" y="283"/>
                  <a:pt x="847" y="283"/>
                  <a:pt x="847" y="284"/>
                </a:cubicBezTo>
                <a:cubicBezTo>
                  <a:pt x="847" y="284"/>
                  <a:pt x="847" y="285"/>
                  <a:pt x="847" y="286"/>
                </a:cubicBezTo>
                <a:cubicBezTo>
                  <a:pt x="847" y="286"/>
                  <a:pt x="847" y="287"/>
                  <a:pt x="847" y="287"/>
                </a:cubicBezTo>
                <a:cubicBezTo>
                  <a:pt x="847" y="288"/>
                  <a:pt x="847" y="288"/>
                  <a:pt x="847" y="289"/>
                </a:cubicBezTo>
                <a:cubicBezTo>
                  <a:pt x="847" y="289"/>
                  <a:pt x="847" y="289"/>
                  <a:pt x="847" y="289"/>
                </a:cubicBezTo>
                <a:cubicBezTo>
                  <a:pt x="847" y="290"/>
                  <a:pt x="846" y="290"/>
                  <a:pt x="846" y="291"/>
                </a:cubicBezTo>
                <a:cubicBezTo>
                  <a:pt x="846" y="291"/>
                  <a:pt x="846" y="291"/>
                  <a:pt x="846" y="291"/>
                </a:cubicBezTo>
                <a:cubicBezTo>
                  <a:pt x="845" y="292"/>
                  <a:pt x="845" y="292"/>
                  <a:pt x="845" y="292"/>
                </a:cubicBezTo>
                <a:cubicBezTo>
                  <a:pt x="845" y="293"/>
                  <a:pt x="845" y="293"/>
                  <a:pt x="845" y="294"/>
                </a:cubicBezTo>
                <a:cubicBezTo>
                  <a:pt x="844" y="294"/>
                  <a:pt x="844" y="294"/>
                  <a:pt x="844" y="295"/>
                </a:cubicBezTo>
                <a:cubicBezTo>
                  <a:pt x="844" y="295"/>
                  <a:pt x="844" y="296"/>
                  <a:pt x="844" y="296"/>
                </a:cubicBezTo>
                <a:cubicBezTo>
                  <a:pt x="844" y="297"/>
                  <a:pt x="843" y="297"/>
                  <a:pt x="843" y="297"/>
                </a:cubicBezTo>
                <a:cubicBezTo>
                  <a:pt x="843" y="297"/>
                  <a:pt x="843" y="297"/>
                  <a:pt x="843" y="297"/>
                </a:cubicBezTo>
                <a:cubicBezTo>
                  <a:pt x="843" y="297"/>
                  <a:pt x="842" y="298"/>
                  <a:pt x="842" y="299"/>
                </a:cubicBezTo>
                <a:cubicBezTo>
                  <a:pt x="842" y="300"/>
                  <a:pt x="843" y="301"/>
                  <a:pt x="843" y="301"/>
                </a:cubicBezTo>
                <a:cubicBezTo>
                  <a:pt x="844" y="302"/>
                  <a:pt x="844" y="304"/>
                  <a:pt x="844" y="306"/>
                </a:cubicBezTo>
                <a:cubicBezTo>
                  <a:pt x="844" y="306"/>
                  <a:pt x="844" y="306"/>
                  <a:pt x="844" y="306"/>
                </a:cubicBezTo>
                <a:cubicBezTo>
                  <a:pt x="844" y="306"/>
                  <a:pt x="844" y="307"/>
                  <a:pt x="844" y="307"/>
                </a:cubicBezTo>
                <a:cubicBezTo>
                  <a:pt x="844" y="308"/>
                  <a:pt x="844" y="308"/>
                  <a:pt x="843" y="308"/>
                </a:cubicBezTo>
                <a:cubicBezTo>
                  <a:pt x="843" y="309"/>
                  <a:pt x="843" y="309"/>
                  <a:pt x="843" y="309"/>
                </a:cubicBezTo>
                <a:cubicBezTo>
                  <a:pt x="843" y="309"/>
                  <a:pt x="843" y="309"/>
                  <a:pt x="843" y="309"/>
                </a:cubicBezTo>
                <a:cubicBezTo>
                  <a:pt x="843" y="310"/>
                  <a:pt x="843" y="312"/>
                  <a:pt x="842" y="312"/>
                </a:cubicBezTo>
                <a:cubicBezTo>
                  <a:pt x="842" y="313"/>
                  <a:pt x="841" y="313"/>
                  <a:pt x="840" y="313"/>
                </a:cubicBezTo>
                <a:cubicBezTo>
                  <a:pt x="840" y="313"/>
                  <a:pt x="840" y="313"/>
                  <a:pt x="840" y="313"/>
                </a:cubicBezTo>
                <a:cubicBezTo>
                  <a:pt x="840" y="313"/>
                  <a:pt x="840" y="313"/>
                  <a:pt x="840" y="313"/>
                </a:cubicBezTo>
                <a:cubicBezTo>
                  <a:pt x="840" y="313"/>
                  <a:pt x="840" y="313"/>
                  <a:pt x="840" y="314"/>
                </a:cubicBezTo>
                <a:cubicBezTo>
                  <a:pt x="839" y="314"/>
                  <a:pt x="839" y="315"/>
                  <a:pt x="838" y="315"/>
                </a:cubicBezTo>
                <a:cubicBezTo>
                  <a:pt x="838" y="315"/>
                  <a:pt x="837" y="315"/>
                  <a:pt x="837" y="315"/>
                </a:cubicBezTo>
                <a:cubicBezTo>
                  <a:pt x="837" y="315"/>
                  <a:pt x="837" y="315"/>
                  <a:pt x="837" y="316"/>
                </a:cubicBezTo>
                <a:cubicBezTo>
                  <a:pt x="837" y="316"/>
                  <a:pt x="837" y="316"/>
                  <a:pt x="837" y="316"/>
                </a:cubicBezTo>
                <a:cubicBezTo>
                  <a:pt x="838" y="317"/>
                  <a:pt x="838" y="318"/>
                  <a:pt x="839" y="318"/>
                </a:cubicBezTo>
                <a:cubicBezTo>
                  <a:pt x="839" y="319"/>
                  <a:pt x="839" y="319"/>
                  <a:pt x="839" y="319"/>
                </a:cubicBezTo>
                <a:cubicBezTo>
                  <a:pt x="839" y="319"/>
                  <a:pt x="839" y="319"/>
                  <a:pt x="839" y="319"/>
                </a:cubicBezTo>
                <a:cubicBezTo>
                  <a:pt x="839" y="320"/>
                  <a:pt x="839" y="321"/>
                  <a:pt x="840" y="321"/>
                </a:cubicBezTo>
                <a:cubicBezTo>
                  <a:pt x="840" y="322"/>
                  <a:pt x="841" y="322"/>
                  <a:pt x="841" y="323"/>
                </a:cubicBezTo>
                <a:cubicBezTo>
                  <a:pt x="842" y="324"/>
                  <a:pt x="842" y="325"/>
                  <a:pt x="842" y="325"/>
                </a:cubicBezTo>
                <a:cubicBezTo>
                  <a:pt x="842" y="326"/>
                  <a:pt x="842" y="327"/>
                  <a:pt x="843" y="328"/>
                </a:cubicBezTo>
                <a:cubicBezTo>
                  <a:pt x="843" y="328"/>
                  <a:pt x="843" y="328"/>
                  <a:pt x="843" y="329"/>
                </a:cubicBezTo>
                <a:cubicBezTo>
                  <a:pt x="844" y="329"/>
                  <a:pt x="844" y="330"/>
                  <a:pt x="844" y="330"/>
                </a:cubicBezTo>
                <a:cubicBezTo>
                  <a:pt x="844" y="330"/>
                  <a:pt x="844" y="330"/>
                  <a:pt x="844" y="330"/>
                </a:cubicBezTo>
                <a:cubicBezTo>
                  <a:pt x="845" y="330"/>
                  <a:pt x="845" y="330"/>
                  <a:pt x="845" y="330"/>
                </a:cubicBezTo>
                <a:cubicBezTo>
                  <a:pt x="845" y="330"/>
                  <a:pt x="845" y="330"/>
                  <a:pt x="845" y="329"/>
                </a:cubicBezTo>
                <a:cubicBezTo>
                  <a:pt x="845" y="329"/>
                  <a:pt x="846" y="329"/>
                  <a:pt x="846" y="329"/>
                </a:cubicBezTo>
                <a:cubicBezTo>
                  <a:pt x="847" y="329"/>
                  <a:pt x="849" y="329"/>
                  <a:pt x="850" y="330"/>
                </a:cubicBezTo>
                <a:cubicBezTo>
                  <a:pt x="850" y="331"/>
                  <a:pt x="850" y="332"/>
                  <a:pt x="850" y="332"/>
                </a:cubicBezTo>
                <a:cubicBezTo>
                  <a:pt x="850" y="333"/>
                  <a:pt x="850" y="333"/>
                  <a:pt x="850" y="333"/>
                </a:cubicBezTo>
                <a:cubicBezTo>
                  <a:pt x="849" y="333"/>
                  <a:pt x="849" y="333"/>
                  <a:pt x="849" y="334"/>
                </a:cubicBezTo>
                <a:cubicBezTo>
                  <a:pt x="849" y="334"/>
                  <a:pt x="849" y="335"/>
                  <a:pt x="850" y="336"/>
                </a:cubicBezTo>
                <a:cubicBezTo>
                  <a:pt x="850" y="336"/>
                  <a:pt x="850" y="336"/>
                  <a:pt x="850" y="336"/>
                </a:cubicBezTo>
                <a:cubicBezTo>
                  <a:pt x="850" y="336"/>
                  <a:pt x="850" y="337"/>
                  <a:pt x="851" y="337"/>
                </a:cubicBezTo>
                <a:cubicBezTo>
                  <a:pt x="851" y="338"/>
                  <a:pt x="851" y="338"/>
                  <a:pt x="851" y="339"/>
                </a:cubicBezTo>
                <a:cubicBezTo>
                  <a:pt x="851" y="339"/>
                  <a:pt x="851" y="339"/>
                  <a:pt x="851" y="340"/>
                </a:cubicBezTo>
                <a:cubicBezTo>
                  <a:pt x="851" y="340"/>
                  <a:pt x="851" y="340"/>
                  <a:pt x="851" y="340"/>
                </a:cubicBezTo>
                <a:cubicBezTo>
                  <a:pt x="852" y="340"/>
                  <a:pt x="852" y="341"/>
                  <a:pt x="852" y="341"/>
                </a:cubicBezTo>
                <a:cubicBezTo>
                  <a:pt x="852" y="341"/>
                  <a:pt x="852" y="341"/>
                  <a:pt x="853" y="342"/>
                </a:cubicBezTo>
                <a:cubicBezTo>
                  <a:pt x="853" y="342"/>
                  <a:pt x="853" y="342"/>
                  <a:pt x="853" y="342"/>
                </a:cubicBezTo>
                <a:cubicBezTo>
                  <a:pt x="854" y="342"/>
                  <a:pt x="855" y="342"/>
                  <a:pt x="856" y="343"/>
                </a:cubicBezTo>
                <a:cubicBezTo>
                  <a:pt x="856" y="344"/>
                  <a:pt x="856" y="345"/>
                  <a:pt x="856" y="345"/>
                </a:cubicBezTo>
                <a:cubicBezTo>
                  <a:pt x="856" y="345"/>
                  <a:pt x="857" y="345"/>
                  <a:pt x="857" y="345"/>
                </a:cubicBezTo>
                <a:cubicBezTo>
                  <a:pt x="858" y="345"/>
                  <a:pt x="858" y="345"/>
                  <a:pt x="858" y="345"/>
                </a:cubicBezTo>
                <a:cubicBezTo>
                  <a:pt x="858" y="345"/>
                  <a:pt x="858" y="345"/>
                  <a:pt x="858" y="345"/>
                </a:cubicBezTo>
                <a:cubicBezTo>
                  <a:pt x="859" y="345"/>
                  <a:pt x="860" y="346"/>
                  <a:pt x="860" y="346"/>
                </a:cubicBezTo>
                <a:cubicBezTo>
                  <a:pt x="860" y="347"/>
                  <a:pt x="860" y="348"/>
                  <a:pt x="859" y="348"/>
                </a:cubicBezTo>
                <a:cubicBezTo>
                  <a:pt x="859" y="349"/>
                  <a:pt x="859" y="350"/>
                  <a:pt x="859" y="351"/>
                </a:cubicBezTo>
                <a:cubicBezTo>
                  <a:pt x="860" y="352"/>
                  <a:pt x="860" y="352"/>
                  <a:pt x="860" y="352"/>
                </a:cubicBezTo>
                <a:cubicBezTo>
                  <a:pt x="860" y="353"/>
                  <a:pt x="859" y="353"/>
                  <a:pt x="859" y="354"/>
                </a:cubicBezTo>
                <a:cubicBezTo>
                  <a:pt x="859" y="354"/>
                  <a:pt x="859" y="354"/>
                  <a:pt x="859" y="354"/>
                </a:cubicBezTo>
                <a:cubicBezTo>
                  <a:pt x="858" y="355"/>
                  <a:pt x="858" y="355"/>
                  <a:pt x="858" y="356"/>
                </a:cubicBezTo>
                <a:cubicBezTo>
                  <a:pt x="857" y="356"/>
                  <a:pt x="857" y="357"/>
                  <a:pt x="857" y="357"/>
                </a:cubicBezTo>
                <a:cubicBezTo>
                  <a:pt x="857" y="358"/>
                  <a:pt x="856" y="359"/>
                  <a:pt x="854" y="359"/>
                </a:cubicBezTo>
                <a:cubicBezTo>
                  <a:pt x="853" y="359"/>
                  <a:pt x="853" y="359"/>
                  <a:pt x="852" y="358"/>
                </a:cubicBezTo>
                <a:cubicBezTo>
                  <a:pt x="851" y="358"/>
                  <a:pt x="851" y="357"/>
                  <a:pt x="851" y="356"/>
                </a:cubicBezTo>
                <a:cubicBezTo>
                  <a:pt x="851" y="356"/>
                  <a:pt x="851" y="355"/>
                  <a:pt x="851" y="355"/>
                </a:cubicBezTo>
                <a:cubicBezTo>
                  <a:pt x="851" y="355"/>
                  <a:pt x="851" y="355"/>
                  <a:pt x="851" y="355"/>
                </a:cubicBezTo>
                <a:cubicBezTo>
                  <a:pt x="851" y="355"/>
                  <a:pt x="851" y="355"/>
                  <a:pt x="851" y="355"/>
                </a:cubicBezTo>
                <a:cubicBezTo>
                  <a:pt x="851" y="355"/>
                  <a:pt x="851" y="355"/>
                  <a:pt x="851" y="356"/>
                </a:cubicBezTo>
                <a:cubicBezTo>
                  <a:pt x="851" y="356"/>
                  <a:pt x="851" y="357"/>
                  <a:pt x="850" y="357"/>
                </a:cubicBezTo>
                <a:cubicBezTo>
                  <a:pt x="850" y="357"/>
                  <a:pt x="850" y="358"/>
                  <a:pt x="849" y="358"/>
                </a:cubicBezTo>
                <a:cubicBezTo>
                  <a:pt x="849" y="358"/>
                  <a:pt x="849" y="358"/>
                  <a:pt x="849" y="358"/>
                </a:cubicBezTo>
                <a:cubicBezTo>
                  <a:pt x="848" y="358"/>
                  <a:pt x="848" y="358"/>
                  <a:pt x="848" y="358"/>
                </a:cubicBezTo>
                <a:cubicBezTo>
                  <a:pt x="847" y="358"/>
                  <a:pt x="847" y="357"/>
                  <a:pt x="846" y="356"/>
                </a:cubicBezTo>
                <a:cubicBezTo>
                  <a:pt x="846" y="356"/>
                  <a:pt x="846" y="356"/>
                  <a:pt x="846" y="356"/>
                </a:cubicBezTo>
                <a:cubicBezTo>
                  <a:pt x="846" y="355"/>
                  <a:pt x="845" y="354"/>
                  <a:pt x="846" y="353"/>
                </a:cubicBezTo>
                <a:cubicBezTo>
                  <a:pt x="846" y="353"/>
                  <a:pt x="846" y="352"/>
                  <a:pt x="846" y="352"/>
                </a:cubicBezTo>
                <a:cubicBezTo>
                  <a:pt x="846" y="352"/>
                  <a:pt x="845" y="352"/>
                  <a:pt x="845" y="352"/>
                </a:cubicBezTo>
                <a:cubicBezTo>
                  <a:pt x="845" y="352"/>
                  <a:pt x="845" y="352"/>
                  <a:pt x="845" y="352"/>
                </a:cubicBezTo>
                <a:cubicBezTo>
                  <a:pt x="844" y="353"/>
                  <a:pt x="844" y="353"/>
                  <a:pt x="844" y="353"/>
                </a:cubicBezTo>
                <a:cubicBezTo>
                  <a:pt x="844" y="353"/>
                  <a:pt x="843" y="354"/>
                  <a:pt x="843" y="354"/>
                </a:cubicBezTo>
                <a:cubicBezTo>
                  <a:pt x="843" y="354"/>
                  <a:pt x="843" y="354"/>
                  <a:pt x="843" y="354"/>
                </a:cubicBezTo>
                <a:cubicBezTo>
                  <a:pt x="842" y="354"/>
                  <a:pt x="841" y="354"/>
                  <a:pt x="841" y="354"/>
                </a:cubicBezTo>
                <a:cubicBezTo>
                  <a:pt x="841" y="355"/>
                  <a:pt x="841" y="356"/>
                  <a:pt x="841" y="356"/>
                </a:cubicBezTo>
                <a:cubicBezTo>
                  <a:pt x="841" y="357"/>
                  <a:pt x="840" y="357"/>
                  <a:pt x="840" y="357"/>
                </a:cubicBezTo>
                <a:cubicBezTo>
                  <a:pt x="840" y="357"/>
                  <a:pt x="840" y="357"/>
                  <a:pt x="840" y="357"/>
                </a:cubicBezTo>
                <a:cubicBezTo>
                  <a:pt x="840" y="357"/>
                  <a:pt x="840" y="358"/>
                  <a:pt x="840" y="358"/>
                </a:cubicBezTo>
                <a:cubicBezTo>
                  <a:pt x="839" y="358"/>
                  <a:pt x="839" y="358"/>
                  <a:pt x="838" y="358"/>
                </a:cubicBezTo>
                <a:cubicBezTo>
                  <a:pt x="837" y="358"/>
                  <a:pt x="837" y="358"/>
                  <a:pt x="837" y="358"/>
                </a:cubicBezTo>
                <a:cubicBezTo>
                  <a:pt x="837" y="358"/>
                  <a:pt x="836" y="358"/>
                  <a:pt x="835" y="357"/>
                </a:cubicBezTo>
                <a:cubicBezTo>
                  <a:pt x="835" y="356"/>
                  <a:pt x="835" y="356"/>
                  <a:pt x="835" y="356"/>
                </a:cubicBezTo>
                <a:cubicBezTo>
                  <a:pt x="834" y="354"/>
                  <a:pt x="834" y="354"/>
                  <a:pt x="833" y="354"/>
                </a:cubicBezTo>
                <a:cubicBezTo>
                  <a:pt x="833" y="354"/>
                  <a:pt x="833" y="354"/>
                  <a:pt x="833" y="354"/>
                </a:cubicBezTo>
                <a:cubicBezTo>
                  <a:pt x="833" y="354"/>
                  <a:pt x="833" y="355"/>
                  <a:pt x="833" y="355"/>
                </a:cubicBezTo>
                <a:cubicBezTo>
                  <a:pt x="833" y="356"/>
                  <a:pt x="834" y="357"/>
                  <a:pt x="833" y="357"/>
                </a:cubicBezTo>
                <a:cubicBezTo>
                  <a:pt x="833" y="358"/>
                  <a:pt x="833" y="358"/>
                  <a:pt x="833" y="358"/>
                </a:cubicBezTo>
                <a:cubicBezTo>
                  <a:pt x="833" y="358"/>
                  <a:pt x="833" y="358"/>
                  <a:pt x="833" y="359"/>
                </a:cubicBezTo>
                <a:cubicBezTo>
                  <a:pt x="833" y="359"/>
                  <a:pt x="833" y="359"/>
                  <a:pt x="833" y="359"/>
                </a:cubicBezTo>
                <a:cubicBezTo>
                  <a:pt x="833" y="359"/>
                  <a:pt x="834" y="359"/>
                  <a:pt x="834" y="359"/>
                </a:cubicBezTo>
                <a:cubicBezTo>
                  <a:pt x="834" y="360"/>
                  <a:pt x="834" y="360"/>
                  <a:pt x="834" y="360"/>
                </a:cubicBezTo>
                <a:cubicBezTo>
                  <a:pt x="835" y="360"/>
                  <a:pt x="835" y="360"/>
                  <a:pt x="836" y="360"/>
                </a:cubicBezTo>
                <a:cubicBezTo>
                  <a:pt x="837" y="360"/>
                  <a:pt x="837" y="360"/>
                  <a:pt x="838" y="360"/>
                </a:cubicBezTo>
                <a:cubicBezTo>
                  <a:pt x="838" y="360"/>
                  <a:pt x="838" y="361"/>
                  <a:pt x="838" y="361"/>
                </a:cubicBezTo>
                <a:cubicBezTo>
                  <a:pt x="838" y="361"/>
                  <a:pt x="838" y="360"/>
                  <a:pt x="838" y="360"/>
                </a:cubicBezTo>
                <a:cubicBezTo>
                  <a:pt x="838" y="360"/>
                  <a:pt x="839" y="360"/>
                  <a:pt x="839" y="360"/>
                </a:cubicBezTo>
                <a:cubicBezTo>
                  <a:pt x="839" y="359"/>
                  <a:pt x="840" y="359"/>
                  <a:pt x="840" y="359"/>
                </a:cubicBezTo>
                <a:cubicBezTo>
                  <a:pt x="841" y="359"/>
                  <a:pt x="841" y="359"/>
                  <a:pt x="841" y="359"/>
                </a:cubicBezTo>
                <a:cubicBezTo>
                  <a:pt x="842" y="358"/>
                  <a:pt x="842" y="358"/>
                  <a:pt x="842" y="358"/>
                </a:cubicBezTo>
                <a:cubicBezTo>
                  <a:pt x="843" y="358"/>
                  <a:pt x="843" y="358"/>
                  <a:pt x="843" y="358"/>
                </a:cubicBezTo>
                <a:cubicBezTo>
                  <a:pt x="843" y="358"/>
                  <a:pt x="844" y="359"/>
                  <a:pt x="844" y="359"/>
                </a:cubicBezTo>
                <a:cubicBezTo>
                  <a:pt x="845" y="360"/>
                  <a:pt x="845" y="360"/>
                  <a:pt x="844" y="361"/>
                </a:cubicBezTo>
                <a:cubicBezTo>
                  <a:pt x="844" y="361"/>
                  <a:pt x="844" y="362"/>
                  <a:pt x="843" y="362"/>
                </a:cubicBezTo>
                <a:cubicBezTo>
                  <a:pt x="843" y="362"/>
                  <a:pt x="843" y="362"/>
                  <a:pt x="843" y="364"/>
                </a:cubicBezTo>
                <a:cubicBezTo>
                  <a:pt x="843" y="364"/>
                  <a:pt x="843" y="364"/>
                  <a:pt x="843" y="364"/>
                </a:cubicBezTo>
                <a:cubicBezTo>
                  <a:pt x="843" y="364"/>
                  <a:pt x="843" y="364"/>
                  <a:pt x="843" y="364"/>
                </a:cubicBezTo>
                <a:cubicBezTo>
                  <a:pt x="844" y="365"/>
                  <a:pt x="844" y="365"/>
                  <a:pt x="844" y="366"/>
                </a:cubicBezTo>
                <a:cubicBezTo>
                  <a:pt x="844" y="367"/>
                  <a:pt x="844" y="368"/>
                  <a:pt x="843" y="369"/>
                </a:cubicBezTo>
                <a:cubicBezTo>
                  <a:pt x="843" y="370"/>
                  <a:pt x="843" y="370"/>
                  <a:pt x="843" y="371"/>
                </a:cubicBezTo>
                <a:cubicBezTo>
                  <a:pt x="843" y="371"/>
                  <a:pt x="843" y="372"/>
                  <a:pt x="843" y="372"/>
                </a:cubicBezTo>
                <a:cubicBezTo>
                  <a:pt x="843" y="373"/>
                  <a:pt x="842" y="373"/>
                  <a:pt x="841" y="373"/>
                </a:cubicBezTo>
                <a:cubicBezTo>
                  <a:pt x="841" y="373"/>
                  <a:pt x="840" y="373"/>
                  <a:pt x="840" y="373"/>
                </a:cubicBezTo>
                <a:cubicBezTo>
                  <a:pt x="840" y="373"/>
                  <a:pt x="839" y="373"/>
                  <a:pt x="839" y="373"/>
                </a:cubicBezTo>
                <a:cubicBezTo>
                  <a:pt x="839" y="373"/>
                  <a:pt x="839" y="373"/>
                  <a:pt x="839" y="372"/>
                </a:cubicBezTo>
                <a:cubicBezTo>
                  <a:pt x="839" y="373"/>
                  <a:pt x="838" y="373"/>
                  <a:pt x="838" y="374"/>
                </a:cubicBezTo>
                <a:cubicBezTo>
                  <a:pt x="838" y="374"/>
                  <a:pt x="837" y="374"/>
                  <a:pt x="837" y="374"/>
                </a:cubicBezTo>
                <a:cubicBezTo>
                  <a:pt x="837" y="375"/>
                  <a:pt x="837" y="375"/>
                  <a:pt x="836" y="375"/>
                </a:cubicBezTo>
                <a:cubicBezTo>
                  <a:pt x="836" y="375"/>
                  <a:pt x="836" y="375"/>
                  <a:pt x="836" y="375"/>
                </a:cubicBezTo>
                <a:cubicBezTo>
                  <a:pt x="836" y="375"/>
                  <a:pt x="835" y="374"/>
                  <a:pt x="835" y="374"/>
                </a:cubicBezTo>
                <a:cubicBezTo>
                  <a:pt x="835" y="374"/>
                  <a:pt x="835" y="374"/>
                  <a:pt x="835" y="374"/>
                </a:cubicBezTo>
                <a:cubicBezTo>
                  <a:pt x="834" y="375"/>
                  <a:pt x="833" y="376"/>
                  <a:pt x="832" y="376"/>
                </a:cubicBezTo>
                <a:cubicBezTo>
                  <a:pt x="832" y="376"/>
                  <a:pt x="832" y="376"/>
                  <a:pt x="831" y="376"/>
                </a:cubicBezTo>
                <a:cubicBezTo>
                  <a:pt x="830" y="375"/>
                  <a:pt x="830" y="374"/>
                  <a:pt x="830" y="373"/>
                </a:cubicBezTo>
                <a:cubicBezTo>
                  <a:pt x="830" y="373"/>
                  <a:pt x="829" y="373"/>
                  <a:pt x="829" y="373"/>
                </a:cubicBezTo>
                <a:cubicBezTo>
                  <a:pt x="828" y="374"/>
                  <a:pt x="827" y="375"/>
                  <a:pt x="826" y="374"/>
                </a:cubicBezTo>
                <a:cubicBezTo>
                  <a:pt x="826" y="374"/>
                  <a:pt x="825" y="374"/>
                  <a:pt x="825" y="374"/>
                </a:cubicBezTo>
                <a:cubicBezTo>
                  <a:pt x="824" y="374"/>
                  <a:pt x="824" y="374"/>
                  <a:pt x="824" y="374"/>
                </a:cubicBezTo>
                <a:cubicBezTo>
                  <a:pt x="824" y="374"/>
                  <a:pt x="823" y="374"/>
                  <a:pt x="823" y="373"/>
                </a:cubicBezTo>
                <a:cubicBezTo>
                  <a:pt x="823" y="373"/>
                  <a:pt x="822" y="373"/>
                  <a:pt x="822" y="373"/>
                </a:cubicBezTo>
                <a:cubicBezTo>
                  <a:pt x="822" y="373"/>
                  <a:pt x="822" y="373"/>
                  <a:pt x="822" y="373"/>
                </a:cubicBezTo>
                <a:cubicBezTo>
                  <a:pt x="822" y="372"/>
                  <a:pt x="822" y="372"/>
                  <a:pt x="822" y="372"/>
                </a:cubicBezTo>
                <a:cubicBezTo>
                  <a:pt x="822" y="372"/>
                  <a:pt x="822" y="372"/>
                  <a:pt x="822" y="372"/>
                </a:cubicBezTo>
                <a:cubicBezTo>
                  <a:pt x="822" y="372"/>
                  <a:pt x="822" y="372"/>
                  <a:pt x="822" y="372"/>
                </a:cubicBezTo>
                <a:cubicBezTo>
                  <a:pt x="821" y="373"/>
                  <a:pt x="821" y="373"/>
                  <a:pt x="820" y="373"/>
                </a:cubicBezTo>
                <a:cubicBezTo>
                  <a:pt x="820" y="373"/>
                  <a:pt x="819" y="373"/>
                  <a:pt x="819" y="372"/>
                </a:cubicBezTo>
                <a:cubicBezTo>
                  <a:pt x="819" y="372"/>
                  <a:pt x="819" y="372"/>
                  <a:pt x="818" y="372"/>
                </a:cubicBezTo>
                <a:cubicBezTo>
                  <a:pt x="818" y="372"/>
                  <a:pt x="818" y="371"/>
                  <a:pt x="818" y="371"/>
                </a:cubicBezTo>
                <a:cubicBezTo>
                  <a:pt x="818" y="371"/>
                  <a:pt x="817" y="371"/>
                  <a:pt x="817" y="370"/>
                </a:cubicBezTo>
                <a:cubicBezTo>
                  <a:pt x="817" y="371"/>
                  <a:pt x="817" y="371"/>
                  <a:pt x="817" y="371"/>
                </a:cubicBezTo>
                <a:cubicBezTo>
                  <a:pt x="816" y="372"/>
                  <a:pt x="815" y="372"/>
                  <a:pt x="815" y="372"/>
                </a:cubicBezTo>
                <a:cubicBezTo>
                  <a:pt x="814" y="371"/>
                  <a:pt x="814" y="371"/>
                  <a:pt x="814" y="371"/>
                </a:cubicBezTo>
                <a:cubicBezTo>
                  <a:pt x="814" y="371"/>
                  <a:pt x="813" y="371"/>
                  <a:pt x="813" y="371"/>
                </a:cubicBezTo>
                <a:cubicBezTo>
                  <a:pt x="813" y="371"/>
                  <a:pt x="813" y="371"/>
                  <a:pt x="812" y="371"/>
                </a:cubicBezTo>
                <a:cubicBezTo>
                  <a:pt x="811" y="371"/>
                  <a:pt x="811" y="371"/>
                  <a:pt x="811" y="371"/>
                </a:cubicBezTo>
                <a:cubicBezTo>
                  <a:pt x="811" y="371"/>
                  <a:pt x="811" y="371"/>
                  <a:pt x="811" y="371"/>
                </a:cubicBezTo>
                <a:cubicBezTo>
                  <a:pt x="811" y="371"/>
                  <a:pt x="811" y="371"/>
                  <a:pt x="811" y="371"/>
                </a:cubicBezTo>
                <a:cubicBezTo>
                  <a:pt x="811" y="372"/>
                  <a:pt x="811" y="372"/>
                  <a:pt x="811" y="373"/>
                </a:cubicBezTo>
                <a:cubicBezTo>
                  <a:pt x="811" y="374"/>
                  <a:pt x="811" y="374"/>
                  <a:pt x="811" y="375"/>
                </a:cubicBezTo>
                <a:cubicBezTo>
                  <a:pt x="811" y="375"/>
                  <a:pt x="811" y="375"/>
                  <a:pt x="811" y="376"/>
                </a:cubicBezTo>
                <a:cubicBezTo>
                  <a:pt x="811" y="377"/>
                  <a:pt x="810" y="378"/>
                  <a:pt x="810" y="378"/>
                </a:cubicBezTo>
                <a:cubicBezTo>
                  <a:pt x="810" y="378"/>
                  <a:pt x="810" y="378"/>
                  <a:pt x="809" y="378"/>
                </a:cubicBezTo>
                <a:cubicBezTo>
                  <a:pt x="809" y="379"/>
                  <a:pt x="810" y="379"/>
                  <a:pt x="810" y="379"/>
                </a:cubicBezTo>
                <a:cubicBezTo>
                  <a:pt x="810" y="380"/>
                  <a:pt x="810" y="380"/>
                  <a:pt x="810" y="380"/>
                </a:cubicBezTo>
                <a:cubicBezTo>
                  <a:pt x="810" y="381"/>
                  <a:pt x="810" y="381"/>
                  <a:pt x="810" y="381"/>
                </a:cubicBezTo>
                <a:cubicBezTo>
                  <a:pt x="810" y="382"/>
                  <a:pt x="810" y="383"/>
                  <a:pt x="811" y="383"/>
                </a:cubicBezTo>
                <a:cubicBezTo>
                  <a:pt x="811" y="383"/>
                  <a:pt x="811" y="383"/>
                  <a:pt x="811" y="383"/>
                </a:cubicBezTo>
                <a:cubicBezTo>
                  <a:pt x="812" y="383"/>
                  <a:pt x="813" y="383"/>
                  <a:pt x="813" y="385"/>
                </a:cubicBezTo>
                <a:cubicBezTo>
                  <a:pt x="814" y="386"/>
                  <a:pt x="813" y="387"/>
                  <a:pt x="813" y="388"/>
                </a:cubicBezTo>
                <a:cubicBezTo>
                  <a:pt x="813" y="388"/>
                  <a:pt x="813" y="388"/>
                  <a:pt x="812" y="388"/>
                </a:cubicBezTo>
                <a:cubicBezTo>
                  <a:pt x="812" y="388"/>
                  <a:pt x="812" y="388"/>
                  <a:pt x="812" y="388"/>
                </a:cubicBezTo>
                <a:cubicBezTo>
                  <a:pt x="813" y="389"/>
                  <a:pt x="814" y="389"/>
                  <a:pt x="814" y="389"/>
                </a:cubicBezTo>
                <a:cubicBezTo>
                  <a:pt x="815" y="389"/>
                  <a:pt x="816" y="389"/>
                  <a:pt x="816" y="389"/>
                </a:cubicBezTo>
                <a:cubicBezTo>
                  <a:pt x="817" y="390"/>
                  <a:pt x="817" y="390"/>
                  <a:pt x="817" y="390"/>
                </a:cubicBezTo>
                <a:cubicBezTo>
                  <a:pt x="818" y="390"/>
                  <a:pt x="819" y="391"/>
                  <a:pt x="819" y="391"/>
                </a:cubicBezTo>
                <a:cubicBezTo>
                  <a:pt x="820" y="391"/>
                  <a:pt x="820" y="391"/>
                  <a:pt x="820" y="391"/>
                </a:cubicBezTo>
                <a:cubicBezTo>
                  <a:pt x="821" y="391"/>
                  <a:pt x="821" y="391"/>
                  <a:pt x="822" y="391"/>
                </a:cubicBezTo>
                <a:cubicBezTo>
                  <a:pt x="823" y="391"/>
                  <a:pt x="824" y="392"/>
                  <a:pt x="824" y="392"/>
                </a:cubicBezTo>
                <a:cubicBezTo>
                  <a:pt x="824" y="392"/>
                  <a:pt x="824" y="393"/>
                  <a:pt x="825" y="393"/>
                </a:cubicBezTo>
                <a:cubicBezTo>
                  <a:pt x="826" y="394"/>
                  <a:pt x="827" y="395"/>
                  <a:pt x="827" y="396"/>
                </a:cubicBezTo>
                <a:cubicBezTo>
                  <a:pt x="827" y="396"/>
                  <a:pt x="827" y="397"/>
                  <a:pt x="827" y="397"/>
                </a:cubicBezTo>
                <a:cubicBezTo>
                  <a:pt x="828" y="398"/>
                  <a:pt x="830" y="400"/>
                  <a:pt x="831" y="401"/>
                </a:cubicBezTo>
                <a:cubicBezTo>
                  <a:pt x="831" y="401"/>
                  <a:pt x="831" y="401"/>
                  <a:pt x="832" y="401"/>
                </a:cubicBezTo>
                <a:cubicBezTo>
                  <a:pt x="832" y="401"/>
                  <a:pt x="833" y="401"/>
                  <a:pt x="834" y="402"/>
                </a:cubicBezTo>
                <a:cubicBezTo>
                  <a:pt x="834" y="402"/>
                  <a:pt x="834" y="402"/>
                  <a:pt x="834" y="402"/>
                </a:cubicBezTo>
                <a:cubicBezTo>
                  <a:pt x="834" y="403"/>
                  <a:pt x="835" y="403"/>
                  <a:pt x="835" y="403"/>
                </a:cubicBezTo>
                <a:cubicBezTo>
                  <a:pt x="836" y="403"/>
                  <a:pt x="836" y="403"/>
                  <a:pt x="836" y="403"/>
                </a:cubicBezTo>
                <a:cubicBezTo>
                  <a:pt x="836" y="403"/>
                  <a:pt x="837" y="403"/>
                  <a:pt x="837" y="403"/>
                </a:cubicBezTo>
                <a:cubicBezTo>
                  <a:pt x="838" y="403"/>
                  <a:pt x="839" y="403"/>
                  <a:pt x="840" y="403"/>
                </a:cubicBezTo>
                <a:cubicBezTo>
                  <a:pt x="840" y="403"/>
                  <a:pt x="840" y="403"/>
                  <a:pt x="840" y="403"/>
                </a:cubicBezTo>
                <a:cubicBezTo>
                  <a:pt x="841" y="403"/>
                  <a:pt x="841" y="403"/>
                  <a:pt x="841" y="403"/>
                </a:cubicBezTo>
                <a:cubicBezTo>
                  <a:pt x="841" y="403"/>
                  <a:pt x="841" y="403"/>
                  <a:pt x="841" y="403"/>
                </a:cubicBezTo>
                <a:cubicBezTo>
                  <a:pt x="841" y="403"/>
                  <a:pt x="841" y="403"/>
                  <a:pt x="841" y="403"/>
                </a:cubicBezTo>
                <a:cubicBezTo>
                  <a:pt x="841" y="402"/>
                  <a:pt x="841" y="402"/>
                  <a:pt x="842" y="402"/>
                </a:cubicBezTo>
                <a:cubicBezTo>
                  <a:pt x="842" y="401"/>
                  <a:pt x="842" y="401"/>
                  <a:pt x="843" y="400"/>
                </a:cubicBezTo>
                <a:cubicBezTo>
                  <a:pt x="844" y="400"/>
                  <a:pt x="845" y="400"/>
                  <a:pt x="845" y="400"/>
                </a:cubicBezTo>
                <a:cubicBezTo>
                  <a:pt x="846" y="400"/>
                  <a:pt x="848" y="400"/>
                  <a:pt x="848" y="400"/>
                </a:cubicBezTo>
                <a:cubicBezTo>
                  <a:pt x="849" y="400"/>
                  <a:pt x="849" y="400"/>
                  <a:pt x="849" y="400"/>
                </a:cubicBezTo>
                <a:cubicBezTo>
                  <a:pt x="850" y="401"/>
                  <a:pt x="850" y="401"/>
                  <a:pt x="851" y="401"/>
                </a:cubicBezTo>
                <a:cubicBezTo>
                  <a:pt x="851" y="401"/>
                  <a:pt x="852" y="401"/>
                  <a:pt x="853" y="401"/>
                </a:cubicBezTo>
                <a:cubicBezTo>
                  <a:pt x="853" y="402"/>
                  <a:pt x="853" y="402"/>
                  <a:pt x="854" y="402"/>
                </a:cubicBezTo>
                <a:cubicBezTo>
                  <a:pt x="855" y="403"/>
                  <a:pt x="856" y="403"/>
                  <a:pt x="856" y="404"/>
                </a:cubicBezTo>
                <a:cubicBezTo>
                  <a:pt x="857" y="403"/>
                  <a:pt x="857" y="403"/>
                  <a:pt x="857" y="403"/>
                </a:cubicBezTo>
                <a:cubicBezTo>
                  <a:pt x="858" y="403"/>
                  <a:pt x="858" y="403"/>
                  <a:pt x="859" y="403"/>
                </a:cubicBezTo>
                <a:cubicBezTo>
                  <a:pt x="860" y="403"/>
                  <a:pt x="860" y="403"/>
                  <a:pt x="861" y="404"/>
                </a:cubicBezTo>
                <a:cubicBezTo>
                  <a:pt x="861" y="404"/>
                  <a:pt x="861" y="404"/>
                  <a:pt x="861" y="404"/>
                </a:cubicBezTo>
                <a:cubicBezTo>
                  <a:pt x="862" y="404"/>
                  <a:pt x="863" y="404"/>
                  <a:pt x="863" y="404"/>
                </a:cubicBezTo>
                <a:cubicBezTo>
                  <a:pt x="863" y="404"/>
                  <a:pt x="863" y="404"/>
                  <a:pt x="862" y="403"/>
                </a:cubicBezTo>
                <a:cubicBezTo>
                  <a:pt x="862" y="403"/>
                  <a:pt x="862" y="403"/>
                  <a:pt x="862" y="403"/>
                </a:cubicBezTo>
                <a:cubicBezTo>
                  <a:pt x="862" y="403"/>
                  <a:pt x="861" y="402"/>
                  <a:pt x="861" y="402"/>
                </a:cubicBezTo>
                <a:cubicBezTo>
                  <a:pt x="860" y="401"/>
                  <a:pt x="860" y="400"/>
                  <a:pt x="860" y="400"/>
                </a:cubicBezTo>
                <a:cubicBezTo>
                  <a:pt x="860" y="399"/>
                  <a:pt x="860" y="399"/>
                  <a:pt x="860" y="399"/>
                </a:cubicBezTo>
                <a:cubicBezTo>
                  <a:pt x="860" y="399"/>
                  <a:pt x="860" y="398"/>
                  <a:pt x="860" y="398"/>
                </a:cubicBezTo>
                <a:cubicBezTo>
                  <a:pt x="860" y="398"/>
                  <a:pt x="860" y="398"/>
                  <a:pt x="859" y="398"/>
                </a:cubicBezTo>
                <a:cubicBezTo>
                  <a:pt x="859" y="398"/>
                  <a:pt x="858" y="398"/>
                  <a:pt x="858" y="397"/>
                </a:cubicBezTo>
                <a:cubicBezTo>
                  <a:pt x="858" y="397"/>
                  <a:pt x="857" y="396"/>
                  <a:pt x="857" y="396"/>
                </a:cubicBezTo>
                <a:cubicBezTo>
                  <a:pt x="857" y="395"/>
                  <a:pt x="858" y="394"/>
                  <a:pt x="859" y="394"/>
                </a:cubicBezTo>
                <a:cubicBezTo>
                  <a:pt x="859" y="394"/>
                  <a:pt x="859" y="394"/>
                  <a:pt x="859" y="394"/>
                </a:cubicBezTo>
                <a:cubicBezTo>
                  <a:pt x="860" y="394"/>
                  <a:pt x="860" y="394"/>
                  <a:pt x="860" y="394"/>
                </a:cubicBezTo>
                <a:cubicBezTo>
                  <a:pt x="860" y="394"/>
                  <a:pt x="861" y="394"/>
                  <a:pt x="861" y="395"/>
                </a:cubicBezTo>
                <a:cubicBezTo>
                  <a:pt x="861" y="395"/>
                  <a:pt x="861" y="395"/>
                  <a:pt x="861" y="396"/>
                </a:cubicBezTo>
                <a:cubicBezTo>
                  <a:pt x="861" y="396"/>
                  <a:pt x="861" y="396"/>
                  <a:pt x="861" y="396"/>
                </a:cubicBezTo>
                <a:cubicBezTo>
                  <a:pt x="862" y="396"/>
                  <a:pt x="862" y="396"/>
                  <a:pt x="862" y="396"/>
                </a:cubicBezTo>
                <a:cubicBezTo>
                  <a:pt x="862" y="396"/>
                  <a:pt x="862" y="396"/>
                  <a:pt x="862" y="396"/>
                </a:cubicBezTo>
                <a:cubicBezTo>
                  <a:pt x="863" y="396"/>
                  <a:pt x="863" y="396"/>
                  <a:pt x="863" y="396"/>
                </a:cubicBezTo>
                <a:cubicBezTo>
                  <a:pt x="863" y="396"/>
                  <a:pt x="864" y="395"/>
                  <a:pt x="864" y="395"/>
                </a:cubicBezTo>
                <a:cubicBezTo>
                  <a:pt x="865" y="395"/>
                  <a:pt x="866" y="394"/>
                  <a:pt x="866" y="395"/>
                </a:cubicBezTo>
                <a:cubicBezTo>
                  <a:pt x="866" y="395"/>
                  <a:pt x="867" y="395"/>
                  <a:pt x="867" y="395"/>
                </a:cubicBezTo>
                <a:cubicBezTo>
                  <a:pt x="867" y="395"/>
                  <a:pt x="867" y="395"/>
                  <a:pt x="867" y="394"/>
                </a:cubicBezTo>
                <a:cubicBezTo>
                  <a:pt x="866" y="394"/>
                  <a:pt x="866" y="393"/>
                  <a:pt x="866" y="393"/>
                </a:cubicBezTo>
                <a:cubicBezTo>
                  <a:pt x="865" y="392"/>
                  <a:pt x="865" y="392"/>
                  <a:pt x="865" y="391"/>
                </a:cubicBezTo>
                <a:cubicBezTo>
                  <a:pt x="866" y="390"/>
                  <a:pt x="867" y="389"/>
                  <a:pt x="868" y="389"/>
                </a:cubicBezTo>
                <a:cubicBezTo>
                  <a:pt x="868" y="389"/>
                  <a:pt x="868" y="389"/>
                  <a:pt x="868" y="389"/>
                </a:cubicBezTo>
                <a:cubicBezTo>
                  <a:pt x="870" y="389"/>
                  <a:pt x="870" y="390"/>
                  <a:pt x="871" y="391"/>
                </a:cubicBezTo>
                <a:cubicBezTo>
                  <a:pt x="871" y="391"/>
                  <a:pt x="871" y="391"/>
                  <a:pt x="871" y="391"/>
                </a:cubicBezTo>
                <a:cubicBezTo>
                  <a:pt x="871" y="391"/>
                  <a:pt x="872" y="391"/>
                  <a:pt x="872" y="391"/>
                </a:cubicBezTo>
                <a:cubicBezTo>
                  <a:pt x="872" y="390"/>
                  <a:pt x="872" y="390"/>
                  <a:pt x="872" y="389"/>
                </a:cubicBezTo>
                <a:cubicBezTo>
                  <a:pt x="873" y="388"/>
                  <a:pt x="874" y="388"/>
                  <a:pt x="874" y="388"/>
                </a:cubicBezTo>
                <a:cubicBezTo>
                  <a:pt x="875" y="388"/>
                  <a:pt x="876" y="388"/>
                  <a:pt x="876" y="389"/>
                </a:cubicBezTo>
                <a:cubicBezTo>
                  <a:pt x="877" y="389"/>
                  <a:pt x="877" y="390"/>
                  <a:pt x="877" y="391"/>
                </a:cubicBezTo>
                <a:cubicBezTo>
                  <a:pt x="877" y="391"/>
                  <a:pt x="877" y="391"/>
                  <a:pt x="878" y="391"/>
                </a:cubicBezTo>
                <a:cubicBezTo>
                  <a:pt x="879" y="391"/>
                  <a:pt x="879" y="392"/>
                  <a:pt x="879" y="393"/>
                </a:cubicBezTo>
                <a:cubicBezTo>
                  <a:pt x="880" y="395"/>
                  <a:pt x="879" y="395"/>
                  <a:pt x="879" y="396"/>
                </a:cubicBezTo>
                <a:cubicBezTo>
                  <a:pt x="879" y="397"/>
                  <a:pt x="879" y="397"/>
                  <a:pt x="879" y="397"/>
                </a:cubicBezTo>
                <a:cubicBezTo>
                  <a:pt x="880" y="397"/>
                  <a:pt x="880" y="396"/>
                  <a:pt x="880" y="396"/>
                </a:cubicBezTo>
                <a:cubicBezTo>
                  <a:pt x="882" y="396"/>
                  <a:pt x="882" y="397"/>
                  <a:pt x="882" y="398"/>
                </a:cubicBezTo>
                <a:cubicBezTo>
                  <a:pt x="883" y="399"/>
                  <a:pt x="881" y="400"/>
                  <a:pt x="881" y="401"/>
                </a:cubicBezTo>
                <a:cubicBezTo>
                  <a:pt x="881" y="401"/>
                  <a:pt x="880" y="401"/>
                  <a:pt x="880" y="401"/>
                </a:cubicBezTo>
                <a:cubicBezTo>
                  <a:pt x="880" y="401"/>
                  <a:pt x="880" y="401"/>
                  <a:pt x="880" y="401"/>
                </a:cubicBezTo>
                <a:cubicBezTo>
                  <a:pt x="881" y="401"/>
                  <a:pt x="882" y="401"/>
                  <a:pt x="882" y="401"/>
                </a:cubicBezTo>
                <a:cubicBezTo>
                  <a:pt x="882" y="401"/>
                  <a:pt x="882" y="400"/>
                  <a:pt x="882" y="400"/>
                </a:cubicBezTo>
                <a:cubicBezTo>
                  <a:pt x="882" y="399"/>
                  <a:pt x="883" y="399"/>
                  <a:pt x="883" y="398"/>
                </a:cubicBezTo>
                <a:cubicBezTo>
                  <a:pt x="883" y="398"/>
                  <a:pt x="885" y="397"/>
                  <a:pt x="887" y="397"/>
                </a:cubicBezTo>
                <a:cubicBezTo>
                  <a:pt x="888" y="397"/>
                  <a:pt x="888" y="397"/>
                  <a:pt x="889" y="398"/>
                </a:cubicBezTo>
                <a:cubicBezTo>
                  <a:pt x="889" y="399"/>
                  <a:pt x="888" y="400"/>
                  <a:pt x="888" y="400"/>
                </a:cubicBezTo>
                <a:cubicBezTo>
                  <a:pt x="887" y="400"/>
                  <a:pt x="887" y="401"/>
                  <a:pt x="887" y="401"/>
                </a:cubicBezTo>
                <a:cubicBezTo>
                  <a:pt x="887" y="401"/>
                  <a:pt x="887" y="401"/>
                  <a:pt x="887" y="402"/>
                </a:cubicBezTo>
                <a:cubicBezTo>
                  <a:pt x="887" y="402"/>
                  <a:pt x="886" y="403"/>
                  <a:pt x="886" y="404"/>
                </a:cubicBezTo>
                <a:cubicBezTo>
                  <a:pt x="885" y="404"/>
                  <a:pt x="884" y="405"/>
                  <a:pt x="884" y="405"/>
                </a:cubicBezTo>
                <a:cubicBezTo>
                  <a:pt x="884" y="405"/>
                  <a:pt x="884" y="406"/>
                  <a:pt x="884" y="406"/>
                </a:cubicBezTo>
                <a:cubicBezTo>
                  <a:pt x="884" y="406"/>
                  <a:pt x="883" y="407"/>
                  <a:pt x="883" y="407"/>
                </a:cubicBezTo>
                <a:cubicBezTo>
                  <a:pt x="883" y="407"/>
                  <a:pt x="882" y="408"/>
                  <a:pt x="882" y="408"/>
                </a:cubicBezTo>
                <a:cubicBezTo>
                  <a:pt x="881" y="409"/>
                  <a:pt x="881" y="409"/>
                  <a:pt x="881" y="410"/>
                </a:cubicBezTo>
                <a:cubicBezTo>
                  <a:pt x="880" y="411"/>
                  <a:pt x="880" y="411"/>
                  <a:pt x="879" y="412"/>
                </a:cubicBezTo>
                <a:cubicBezTo>
                  <a:pt x="879" y="412"/>
                  <a:pt x="879" y="412"/>
                  <a:pt x="879" y="412"/>
                </a:cubicBezTo>
                <a:cubicBezTo>
                  <a:pt x="879" y="412"/>
                  <a:pt x="879" y="413"/>
                  <a:pt x="879" y="413"/>
                </a:cubicBezTo>
                <a:cubicBezTo>
                  <a:pt x="879" y="413"/>
                  <a:pt x="879" y="413"/>
                  <a:pt x="879" y="414"/>
                </a:cubicBezTo>
                <a:cubicBezTo>
                  <a:pt x="879" y="415"/>
                  <a:pt x="879" y="415"/>
                  <a:pt x="879" y="415"/>
                </a:cubicBezTo>
                <a:cubicBezTo>
                  <a:pt x="879" y="414"/>
                  <a:pt x="879" y="414"/>
                  <a:pt x="879" y="414"/>
                </a:cubicBezTo>
                <a:cubicBezTo>
                  <a:pt x="879" y="414"/>
                  <a:pt x="880" y="414"/>
                  <a:pt x="880" y="414"/>
                </a:cubicBezTo>
                <a:cubicBezTo>
                  <a:pt x="881" y="415"/>
                  <a:pt x="880" y="416"/>
                  <a:pt x="880" y="417"/>
                </a:cubicBezTo>
                <a:cubicBezTo>
                  <a:pt x="880" y="417"/>
                  <a:pt x="880" y="417"/>
                  <a:pt x="880" y="417"/>
                </a:cubicBezTo>
                <a:cubicBezTo>
                  <a:pt x="880" y="417"/>
                  <a:pt x="880" y="417"/>
                  <a:pt x="880" y="417"/>
                </a:cubicBezTo>
                <a:cubicBezTo>
                  <a:pt x="880" y="417"/>
                  <a:pt x="880" y="417"/>
                  <a:pt x="880" y="417"/>
                </a:cubicBezTo>
                <a:cubicBezTo>
                  <a:pt x="880" y="417"/>
                  <a:pt x="881" y="417"/>
                  <a:pt x="881" y="417"/>
                </a:cubicBezTo>
                <a:cubicBezTo>
                  <a:pt x="881" y="417"/>
                  <a:pt x="882" y="416"/>
                  <a:pt x="882" y="416"/>
                </a:cubicBezTo>
                <a:cubicBezTo>
                  <a:pt x="882" y="416"/>
                  <a:pt x="883" y="416"/>
                  <a:pt x="883" y="416"/>
                </a:cubicBezTo>
                <a:cubicBezTo>
                  <a:pt x="885" y="418"/>
                  <a:pt x="884" y="419"/>
                  <a:pt x="884" y="419"/>
                </a:cubicBezTo>
                <a:cubicBezTo>
                  <a:pt x="884" y="419"/>
                  <a:pt x="883" y="420"/>
                  <a:pt x="883" y="420"/>
                </a:cubicBezTo>
                <a:cubicBezTo>
                  <a:pt x="883" y="420"/>
                  <a:pt x="883" y="420"/>
                  <a:pt x="883" y="420"/>
                </a:cubicBezTo>
                <a:cubicBezTo>
                  <a:pt x="884" y="420"/>
                  <a:pt x="885" y="420"/>
                  <a:pt x="885" y="421"/>
                </a:cubicBezTo>
                <a:cubicBezTo>
                  <a:pt x="885" y="422"/>
                  <a:pt x="885" y="423"/>
                  <a:pt x="885" y="424"/>
                </a:cubicBezTo>
                <a:cubicBezTo>
                  <a:pt x="885" y="424"/>
                  <a:pt x="885" y="423"/>
                  <a:pt x="885" y="423"/>
                </a:cubicBezTo>
                <a:cubicBezTo>
                  <a:pt x="885" y="423"/>
                  <a:pt x="886" y="422"/>
                  <a:pt x="886" y="422"/>
                </a:cubicBezTo>
                <a:cubicBezTo>
                  <a:pt x="886" y="422"/>
                  <a:pt x="886" y="422"/>
                  <a:pt x="885" y="421"/>
                </a:cubicBezTo>
                <a:cubicBezTo>
                  <a:pt x="885" y="421"/>
                  <a:pt x="885" y="420"/>
                  <a:pt x="885" y="419"/>
                </a:cubicBezTo>
                <a:cubicBezTo>
                  <a:pt x="885" y="419"/>
                  <a:pt x="885" y="418"/>
                  <a:pt x="886" y="418"/>
                </a:cubicBezTo>
                <a:cubicBezTo>
                  <a:pt x="886" y="418"/>
                  <a:pt x="887" y="418"/>
                  <a:pt x="887" y="418"/>
                </a:cubicBezTo>
                <a:cubicBezTo>
                  <a:pt x="887" y="418"/>
                  <a:pt x="887" y="417"/>
                  <a:pt x="886" y="417"/>
                </a:cubicBezTo>
                <a:cubicBezTo>
                  <a:pt x="886" y="416"/>
                  <a:pt x="887" y="415"/>
                  <a:pt x="887" y="414"/>
                </a:cubicBezTo>
                <a:cubicBezTo>
                  <a:pt x="887" y="414"/>
                  <a:pt x="888" y="414"/>
                  <a:pt x="888" y="413"/>
                </a:cubicBezTo>
                <a:cubicBezTo>
                  <a:pt x="887" y="413"/>
                  <a:pt x="887" y="413"/>
                  <a:pt x="887" y="413"/>
                </a:cubicBezTo>
                <a:cubicBezTo>
                  <a:pt x="887" y="412"/>
                  <a:pt x="886" y="412"/>
                  <a:pt x="886" y="411"/>
                </a:cubicBezTo>
                <a:cubicBezTo>
                  <a:pt x="886" y="410"/>
                  <a:pt x="886" y="409"/>
                  <a:pt x="887" y="408"/>
                </a:cubicBezTo>
                <a:cubicBezTo>
                  <a:pt x="887" y="408"/>
                  <a:pt x="887" y="408"/>
                  <a:pt x="887" y="407"/>
                </a:cubicBezTo>
                <a:cubicBezTo>
                  <a:pt x="888" y="407"/>
                  <a:pt x="888" y="407"/>
                  <a:pt x="888" y="406"/>
                </a:cubicBezTo>
                <a:cubicBezTo>
                  <a:pt x="888" y="406"/>
                  <a:pt x="888" y="406"/>
                  <a:pt x="888" y="405"/>
                </a:cubicBezTo>
                <a:cubicBezTo>
                  <a:pt x="888" y="405"/>
                  <a:pt x="888" y="404"/>
                  <a:pt x="888" y="404"/>
                </a:cubicBezTo>
                <a:cubicBezTo>
                  <a:pt x="888" y="403"/>
                  <a:pt x="890" y="401"/>
                  <a:pt x="891" y="401"/>
                </a:cubicBezTo>
                <a:cubicBezTo>
                  <a:pt x="891" y="401"/>
                  <a:pt x="891" y="401"/>
                  <a:pt x="891" y="401"/>
                </a:cubicBezTo>
                <a:cubicBezTo>
                  <a:pt x="892" y="401"/>
                  <a:pt x="892" y="401"/>
                  <a:pt x="892" y="402"/>
                </a:cubicBezTo>
                <a:cubicBezTo>
                  <a:pt x="893" y="401"/>
                  <a:pt x="893" y="401"/>
                  <a:pt x="894" y="401"/>
                </a:cubicBezTo>
                <a:cubicBezTo>
                  <a:pt x="894" y="401"/>
                  <a:pt x="895" y="402"/>
                  <a:pt x="895" y="402"/>
                </a:cubicBezTo>
                <a:cubicBezTo>
                  <a:pt x="895" y="402"/>
                  <a:pt x="896" y="402"/>
                  <a:pt x="896" y="402"/>
                </a:cubicBezTo>
                <a:cubicBezTo>
                  <a:pt x="896" y="402"/>
                  <a:pt x="896" y="402"/>
                  <a:pt x="897" y="402"/>
                </a:cubicBezTo>
                <a:cubicBezTo>
                  <a:pt x="898" y="401"/>
                  <a:pt x="898" y="400"/>
                  <a:pt x="900" y="400"/>
                </a:cubicBezTo>
                <a:cubicBezTo>
                  <a:pt x="900" y="399"/>
                  <a:pt x="901" y="399"/>
                  <a:pt x="901" y="399"/>
                </a:cubicBezTo>
                <a:cubicBezTo>
                  <a:pt x="901" y="399"/>
                  <a:pt x="902" y="399"/>
                  <a:pt x="902" y="399"/>
                </a:cubicBezTo>
                <a:cubicBezTo>
                  <a:pt x="902" y="399"/>
                  <a:pt x="902" y="398"/>
                  <a:pt x="903" y="398"/>
                </a:cubicBezTo>
                <a:cubicBezTo>
                  <a:pt x="903" y="398"/>
                  <a:pt x="903" y="398"/>
                  <a:pt x="903" y="398"/>
                </a:cubicBezTo>
                <a:cubicBezTo>
                  <a:pt x="903" y="397"/>
                  <a:pt x="903" y="396"/>
                  <a:pt x="905" y="395"/>
                </a:cubicBezTo>
                <a:cubicBezTo>
                  <a:pt x="905" y="395"/>
                  <a:pt x="905" y="395"/>
                  <a:pt x="906" y="394"/>
                </a:cubicBezTo>
                <a:cubicBezTo>
                  <a:pt x="906" y="394"/>
                  <a:pt x="906" y="393"/>
                  <a:pt x="907" y="393"/>
                </a:cubicBezTo>
                <a:cubicBezTo>
                  <a:pt x="907" y="393"/>
                  <a:pt x="908" y="393"/>
                  <a:pt x="909" y="393"/>
                </a:cubicBezTo>
                <a:cubicBezTo>
                  <a:pt x="909" y="393"/>
                  <a:pt x="909" y="393"/>
                  <a:pt x="909" y="393"/>
                </a:cubicBezTo>
                <a:cubicBezTo>
                  <a:pt x="909" y="392"/>
                  <a:pt x="909" y="392"/>
                  <a:pt x="908" y="392"/>
                </a:cubicBezTo>
                <a:cubicBezTo>
                  <a:pt x="908" y="391"/>
                  <a:pt x="908" y="390"/>
                  <a:pt x="909" y="389"/>
                </a:cubicBezTo>
                <a:cubicBezTo>
                  <a:pt x="909" y="389"/>
                  <a:pt x="909" y="388"/>
                  <a:pt x="909" y="388"/>
                </a:cubicBezTo>
                <a:cubicBezTo>
                  <a:pt x="910" y="388"/>
                  <a:pt x="910" y="387"/>
                  <a:pt x="910" y="387"/>
                </a:cubicBezTo>
                <a:cubicBezTo>
                  <a:pt x="910" y="386"/>
                  <a:pt x="910" y="386"/>
                  <a:pt x="911" y="385"/>
                </a:cubicBezTo>
                <a:cubicBezTo>
                  <a:pt x="911" y="385"/>
                  <a:pt x="910" y="384"/>
                  <a:pt x="910" y="384"/>
                </a:cubicBezTo>
                <a:cubicBezTo>
                  <a:pt x="910" y="384"/>
                  <a:pt x="910" y="384"/>
                  <a:pt x="910" y="385"/>
                </a:cubicBezTo>
                <a:cubicBezTo>
                  <a:pt x="910" y="385"/>
                  <a:pt x="910" y="386"/>
                  <a:pt x="910" y="386"/>
                </a:cubicBezTo>
                <a:cubicBezTo>
                  <a:pt x="910" y="387"/>
                  <a:pt x="909" y="388"/>
                  <a:pt x="908" y="388"/>
                </a:cubicBezTo>
                <a:cubicBezTo>
                  <a:pt x="908" y="388"/>
                  <a:pt x="907" y="388"/>
                  <a:pt x="906" y="388"/>
                </a:cubicBezTo>
                <a:cubicBezTo>
                  <a:pt x="906" y="388"/>
                  <a:pt x="906" y="388"/>
                  <a:pt x="906" y="388"/>
                </a:cubicBezTo>
                <a:cubicBezTo>
                  <a:pt x="905" y="388"/>
                  <a:pt x="905" y="388"/>
                  <a:pt x="905" y="388"/>
                </a:cubicBezTo>
                <a:cubicBezTo>
                  <a:pt x="904" y="388"/>
                  <a:pt x="904" y="388"/>
                  <a:pt x="903" y="387"/>
                </a:cubicBezTo>
                <a:cubicBezTo>
                  <a:pt x="902" y="387"/>
                  <a:pt x="901" y="386"/>
                  <a:pt x="902" y="385"/>
                </a:cubicBezTo>
                <a:cubicBezTo>
                  <a:pt x="902" y="384"/>
                  <a:pt x="903" y="383"/>
                  <a:pt x="903" y="383"/>
                </a:cubicBezTo>
                <a:cubicBezTo>
                  <a:pt x="903" y="383"/>
                  <a:pt x="903" y="383"/>
                  <a:pt x="904" y="383"/>
                </a:cubicBezTo>
                <a:cubicBezTo>
                  <a:pt x="904" y="383"/>
                  <a:pt x="904" y="383"/>
                  <a:pt x="904" y="382"/>
                </a:cubicBezTo>
                <a:cubicBezTo>
                  <a:pt x="904" y="382"/>
                  <a:pt x="904" y="381"/>
                  <a:pt x="905" y="381"/>
                </a:cubicBezTo>
                <a:cubicBezTo>
                  <a:pt x="905" y="381"/>
                  <a:pt x="906" y="381"/>
                  <a:pt x="906" y="381"/>
                </a:cubicBezTo>
                <a:cubicBezTo>
                  <a:pt x="907" y="380"/>
                  <a:pt x="907" y="380"/>
                  <a:pt x="907" y="380"/>
                </a:cubicBezTo>
                <a:cubicBezTo>
                  <a:pt x="908" y="380"/>
                  <a:pt x="908" y="379"/>
                  <a:pt x="908" y="379"/>
                </a:cubicBezTo>
                <a:cubicBezTo>
                  <a:pt x="907" y="378"/>
                  <a:pt x="907" y="378"/>
                  <a:pt x="907" y="377"/>
                </a:cubicBezTo>
                <a:cubicBezTo>
                  <a:pt x="908" y="376"/>
                  <a:pt x="909" y="376"/>
                  <a:pt x="909" y="375"/>
                </a:cubicBezTo>
                <a:cubicBezTo>
                  <a:pt x="909" y="375"/>
                  <a:pt x="910" y="375"/>
                  <a:pt x="910" y="375"/>
                </a:cubicBezTo>
                <a:cubicBezTo>
                  <a:pt x="911" y="374"/>
                  <a:pt x="912" y="374"/>
                  <a:pt x="913" y="374"/>
                </a:cubicBezTo>
                <a:cubicBezTo>
                  <a:pt x="913" y="374"/>
                  <a:pt x="914" y="374"/>
                  <a:pt x="914" y="374"/>
                </a:cubicBezTo>
                <a:cubicBezTo>
                  <a:pt x="914" y="374"/>
                  <a:pt x="915" y="375"/>
                  <a:pt x="915" y="375"/>
                </a:cubicBezTo>
                <a:cubicBezTo>
                  <a:pt x="915" y="376"/>
                  <a:pt x="914" y="377"/>
                  <a:pt x="914" y="378"/>
                </a:cubicBezTo>
                <a:cubicBezTo>
                  <a:pt x="914" y="377"/>
                  <a:pt x="915" y="377"/>
                  <a:pt x="915" y="376"/>
                </a:cubicBezTo>
                <a:cubicBezTo>
                  <a:pt x="916" y="376"/>
                  <a:pt x="916" y="374"/>
                  <a:pt x="916" y="373"/>
                </a:cubicBezTo>
                <a:cubicBezTo>
                  <a:pt x="916" y="373"/>
                  <a:pt x="916" y="373"/>
                  <a:pt x="916" y="373"/>
                </a:cubicBezTo>
                <a:cubicBezTo>
                  <a:pt x="916" y="373"/>
                  <a:pt x="916" y="373"/>
                  <a:pt x="915" y="373"/>
                </a:cubicBezTo>
                <a:cubicBezTo>
                  <a:pt x="915" y="373"/>
                  <a:pt x="915" y="373"/>
                  <a:pt x="915" y="373"/>
                </a:cubicBezTo>
                <a:cubicBezTo>
                  <a:pt x="915" y="373"/>
                  <a:pt x="915" y="373"/>
                  <a:pt x="915" y="373"/>
                </a:cubicBezTo>
                <a:cubicBezTo>
                  <a:pt x="913" y="373"/>
                  <a:pt x="912" y="372"/>
                  <a:pt x="912" y="372"/>
                </a:cubicBezTo>
                <a:cubicBezTo>
                  <a:pt x="911" y="372"/>
                  <a:pt x="911" y="372"/>
                  <a:pt x="911" y="372"/>
                </a:cubicBezTo>
                <a:cubicBezTo>
                  <a:pt x="910" y="371"/>
                  <a:pt x="910" y="371"/>
                  <a:pt x="910" y="371"/>
                </a:cubicBezTo>
                <a:cubicBezTo>
                  <a:pt x="910" y="372"/>
                  <a:pt x="909" y="372"/>
                  <a:pt x="908" y="372"/>
                </a:cubicBezTo>
                <a:cubicBezTo>
                  <a:pt x="908" y="372"/>
                  <a:pt x="907" y="371"/>
                  <a:pt x="907" y="371"/>
                </a:cubicBezTo>
                <a:cubicBezTo>
                  <a:pt x="907" y="371"/>
                  <a:pt x="907" y="371"/>
                  <a:pt x="907" y="371"/>
                </a:cubicBezTo>
                <a:cubicBezTo>
                  <a:pt x="906" y="370"/>
                  <a:pt x="906" y="370"/>
                  <a:pt x="906" y="369"/>
                </a:cubicBezTo>
                <a:cubicBezTo>
                  <a:pt x="905" y="369"/>
                  <a:pt x="905" y="368"/>
                  <a:pt x="905" y="368"/>
                </a:cubicBezTo>
                <a:cubicBezTo>
                  <a:pt x="905" y="368"/>
                  <a:pt x="905" y="368"/>
                  <a:pt x="905" y="368"/>
                </a:cubicBezTo>
                <a:cubicBezTo>
                  <a:pt x="904" y="368"/>
                  <a:pt x="903" y="368"/>
                  <a:pt x="902" y="367"/>
                </a:cubicBezTo>
                <a:cubicBezTo>
                  <a:pt x="902" y="367"/>
                  <a:pt x="902" y="367"/>
                  <a:pt x="901" y="367"/>
                </a:cubicBezTo>
                <a:cubicBezTo>
                  <a:pt x="901" y="366"/>
                  <a:pt x="900" y="366"/>
                  <a:pt x="900" y="365"/>
                </a:cubicBezTo>
                <a:cubicBezTo>
                  <a:pt x="900" y="365"/>
                  <a:pt x="900" y="365"/>
                  <a:pt x="900" y="364"/>
                </a:cubicBezTo>
                <a:cubicBezTo>
                  <a:pt x="900" y="364"/>
                  <a:pt x="899" y="363"/>
                  <a:pt x="899" y="363"/>
                </a:cubicBezTo>
                <a:cubicBezTo>
                  <a:pt x="899" y="363"/>
                  <a:pt x="899" y="363"/>
                  <a:pt x="899" y="363"/>
                </a:cubicBezTo>
                <a:cubicBezTo>
                  <a:pt x="898" y="363"/>
                  <a:pt x="897" y="363"/>
                  <a:pt x="897" y="361"/>
                </a:cubicBezTo>
                <a:cubicBezTo>
                  <a:pt x="896" y="361"/>
                  <a:pt x="896" y="361"/>
                  <a:pt x="896" y="361"/>
                </a:cubicBezTo>
                <a:cubicBezTo>
                  <a:pt x="896" y="360"/>
                  <a:pt x="895" y="359"/>
                  <a:pt x="895" y="359"/>
                </a:cubicBezTo>
                <a:cubicBezTo>
                  <a:pt x="895" y="358"/>
                  <a:pt x="896" y="358"/>
                  <a:pt x="896" y="357"/>
                </a:cubicBezTo>
                <a:cubicBezTo>
                  <a:pt x="896" y="357"/>
                  <a:pt x="896" y="357"/>
                  <a:pt x="896" y="357"/>
                </a:cubicBezTo>
                <a:cubicBezTo>
                  <a:pt x="896" y="356"/>
                  <a:pt x="896" y="355"/>
                  <a:pt x="896" y="355"/>
                </a:cubicBezTo>
                <a:cubicBezTo>
                  <a:pt x="896" y="355"/>
                  <a:pt x="896" y="355"/>
                  <a:pt x="895" y="354"/>
                </a:cubicBezTo>
                <a:cubicBezTo>
                  <a:pt x="895" y="353"/>
                  <a:pt x="895" y="353"/>
                  <a:pt x="895" y="352"/>
                </a:cubicBezTo>
                <a:cubicBezTo>
                  <a:pt x="895" y="350"/>
                  <a:pt x="895" y="349"/>
                  <a:pt x="896" y="348"/>
                </a:cubicBezTo>
                <a:cubicBezTo>
                  <a:pt x="897" y="347"/>
                  <a:pt x="898" y="346"/>
                  <a:pt x="899" y="345"/>
                </a:cubicBezTo>
                <a:cubicBezTo>
                  <a:pt x="899" y="345"/>
                  <a:pt x="900" y="345"/>
                  <a:pt x="900" y="344"/>
                </a:cubicBezTo>
                <a:cubicBezTo>
                  <a:pt x="900" y="344"/>
                  <a:pt x="900" y="344"/>
                  <a:pt x="900" y="344"/>
                </a:cubicBezTo>
                <a:cubicBezTo>
                  <a:pt x="901" y="344"/>
                  <a:pt x="901" y="343"/>
                  <a:pt x="902" y="343"/>
                </a:cubicBezTo>
                <a:cubicBezTo>
                  <a:pt x="902" y="343"/>
                  <a:pt x="902" y="343"/>
                  <a:pt x="903" y="343"/>
                </a:cubicBezTo>
                <a:cubicBezTo>
                  <a:pt x="903" y="343"/>
                  <a:pt x="903" y="343"/>
                  <a:pt x="904" y="343"/>
                </a:cubicBezTo>
                <a:cubicBezTo>
                  <a:pt x="904" y="343"/>
                  <a:pt x="904" y="343"/>
                  <a:pt x="904" y="343"/>
                </a:cubicBezTo>
                <a:cubicBezTo>
                  <a:pt x="905" y="343"/>
                  <a:pt x="905" y="343"/>
                  <a:pt x="906" y="342"/>
                </a:cubicBezTo>
                <a:cubicBezTo>
                  <a:pt x="906" y="342"/>
                  <a:pt x="906" y="342"/>
                  <a:pt x="906" y="342"/>
                </a:cubicBezTo>
                <a:cubicBezTo>
                  <a:pt x="905" y="342"/>
                  <a:pt x="904" y="342"/>
                  <a:pt x="904" y="343"/>
                </a:cubicBezTo>
                <a:cubicBezTo>
                  <a:pt x="903" y="343"/>
                  <a:pt x="903" y="343"/>
                  <a:pt x="903" y="343"/>
                </a:cubicBezTo>
                <a:cubicBezTo>
                  <a:pt x="902" y="343"/>
                  <a:pt x="901" y="342"/>
                  <a:pt x="900" y="341"/>
                </a:cubicBezTo>
                <a:cubicBezTo>
                  <a:pt x="900" y="340"/>
                  <a:pt x="900" y="340"/>
                  <a:pt x="901" y="339"/>
                </a:cubicBezTo>
                <a:cubicBezTo>
                  <a:pt x="901" y="339"/>
                  <a:pt x="901" y="339"/>
                  <a:pt x="901" y="339"/>
                </a:cubicBezTo>
                <a:cubicBezTo>
                  <a:pt x="901" y="338"/>
                  <a:pt x="901" y="338"/>
                  <a:pt x="901" y="337"/>
                </a:cubicBezTo>
                <a:cubicBezTo>
                  <a:pt x="901" y="337"/>
                  <a:pt x="901" y="337"/>
                  <a:pt x="901" y="337"/>
                </a:cubicBezTo>
                <a:cubicBezTo>
                  <a:pt x="900" y="335"/>
                  <a:pt x="901" y="334"/>
                  <a:pt x="902" y="334"/>
                </a:cubicBezTo>
                <a:cubicBezTo>
                  <a:pt x="903" y="333"/>
                  <a:pt x="904" y="333"/>
                  <a:pt x="904" y="332"/>
                </a:cubicBezTo>
                <a:cubicBezTo>
                  <a:pt x="904" y="332"/>
                  <a:pt x="904" y="332"/>
                  <a:pt x="904" y="332"/>
                </a:cubicBezTo>
                <a:cubicBezTo>
                  <a:pt x="904" y="331"/>
                  <a:pt x="904" y="330"/>
                  <a:pt x="904" y="330"/>
                </a:cubicBezTo>
                <a:cubicBezTo>
                  <a:pt x="904" y="329"/>
                  <a:pt x="905" y="328"/>
                  <a:pt x="905" y="328"/>
                </a:cubicBezTo>
                <a:cubicBezTo>
                  <a:pt x="906" y="327"/>
                  <a:pt x="906" y="327"/>
                  <a:pt x="906" y="327"/>
                </a:cubicBezTo>
                <a:cubicBezTo>
                  <a:pt x="907" y="326"/>
                  <a:pt x="907" y="325"/>
                  <a:pt x="908" y="325"/>
                </a:cubicBezTo>
                <a:cubicBezTo>
                  <a:pt x="908" y="325"/>
                  <a:pt x="908" y="325"/>
                  <a:pt x="908" y="325"/>
                </a:cubicBezTo>
                <a:cubicBezTo>
                  <a:pt x="909" y="325"/>
                  <a:pt x="909" y="324"/>
                  <a:pt x="910" y="324"/>
                </a:cubicBezTo>
                <a:cubicBezTo>
                  <a:pt x="910" y="324"/>
                  <a:pt x="910" y="323"/>
                  <a:pt x="911" y="323"/>
                </a:cubicBezTo>
                <a:cubicBezTo>
                  <a:pt x="911" y="323"/>
                  <a:pt x="911" y="323"/>
                  <a:pt x="912" y="323"/>
                </a:cubicBezTo>
                <a:cubicBezTo>
                  <a:pt x="912" y="322"/>
                  <a:pt x="912" y="322"/>
                  <a:pt x="913" y="322"/>
                </a:cubicBezTo>
                <a:cubicBezTo>
                  <a:pt x="913" y="322"/>
                  <a:pt x="913" y="322"/>
                  <a:pt x="913" y="322"/>
                </a:cubicBezTo>
                <a:cubicBezTo>
                  <a:pt x="914" y="322"/>
                  <a:pt x="914" y="322"/>
                  <a:pt x="914" y="323"/>
                </a:cubicBezTo>
                <a:cubicBezTo>
                  <a:pt x="915" y="323"/>
                  <a:pt x="915" y="324"/>
                  <a:pt x="915" y="325"/>
                </a:cubicBezTo>
                <a:cubicBezTo>
                  <a:pt x="915" y="325"/>
                  <a:pt x="915" y="325"/>
                  <a:pt x="915" y="325"/>
                </a:cubicBezTo>
                <a:cubicBezTo>
                  <a:pt x="915" y="325"/>
                  <a:pt x="915" y="325"/>
                  <a:pt x="915" y="325"/>
                </a:cubicBezTo>
                <a:cubicBezTo>
                  <a:pt x="915" y="325"/>
                  <a:pt x="915" y="324"/>
                  <a:pt x="915" y="324"/>
                </a:cubicBezTo>
                <a:cubicBezTo>
                  <a:pt x="916" y="324"/>
                  <a:pt x="916" y="324"/>
                  <a:pt x="916" y="324"/>
                </a:cubicBezTo>
                <a:cubicBezTo>
                  <a:pt x="916" y="323"/>
                  <a:pt x="916" y="323"/>
                  <a:pt x="916" y="323"/>
                </a:cubicBezTo>
                <a:cubicBezTo>
                  <a:pt x="916" y="323"/>
                  <a:pt x="916" y="323"/>
                  <a:pt x="916" y="322"/>
                </a:cubicBezTo>
                <a:cubicBezTo>
                  <a:pt x="916" y="322"/>
                  <a:pt x="916" y="322"/>
                  <a:pt x="916" y="322"/>
                </a:cubicBezTo>
                <a:cubicBezTo>
                  <a:pt x="916" y="322"/>
                  <a:pt x="916" y="322"/>
                  <a:pt x="916" y="322"/>
                </a:cubicBezTo>
                <a:cubicBezTo>
                  <a:pt x="915" y="322"/>
                  <a:pt x="914" y="321"/>
                  <a:pt x="913" y="320"/>
                </a:cubicBezTo>
                <a:cubicBezTo>
                  <a:pt x="912" y="319"/>
                  <a:pt x="912" y="318"/>
                  <a:pt x="912" y="317"/>
                </a:cubicBezTo>
                <a:cubicBezTo>
                  <a:pt x="913" y="317"/>
                  <a:pt x="913" y="316"/>
                  <a:pt x="913" y="316"/>
                </a:cubicBezTo>
                <a:cubicBezTo>
                  <a:pt x="914" y="316"/>
                  <a:pt x="915" y="316"/>
                  <a:pt x="916" y="316"/>
                </a:cubicBezTo>
                <a:cubicBezTo>
                  <a:pt x="916" y="316"/>
                  <a:pt x="916" y="316"/>
                  <a:pt x="916" y="316"/>
                </a:cubicBezTo>
                <a:cubicBezTo>
                  <a:pt x="916" y="315"/>
                  <a:pt x="917" y="315"/>
                  <a:pt x="917" y="315"/>
                </a:cubicBezTo>
                <a:cubicBezTo>
                  <a:pt x="917" y="315"/>
                  <a:pt x="918" y="315"/>
                  <a:pt x="918" y="314"/>
                </a:cubicBezTo>
                <a:cubicBezTo>
                  <a:pt x="918" y="314"/>
                  <a:pt x="918" y="314"/>
                  <a:pt x="919" y="314"/>
                </a:cubicBezTo>
                <a:cubicBezTo>
                  <a:pt x="919" y="314"/>
                  <a:pt x="920" y="314"/>
                  <a:pt x="920" y="313"/>
                </a:cubicBezTo>
                <a:cubicBezTo>
                  <a:pt x="921" y="312"/>
                  <a:pt x="922" y="312"/>
                  <a:pt x="923" y="312"/>
                </a:cubicBezTo>
                <a:cubicBezTo>
                  <a:pt x="923" y="312"/>
                  <a:pt x="923" y="312"/>
                  <a:pt x="923" y="312"/>
                </a:cubicBezTo>
                <a:cubicBezTo>
                  <a:pt x="923" y="312"/>
                  <a:pt x="923" y="312"/>
                  <a:pt x="923" y="312"/>
                </a:cubicBezTo>
                <a:cubicBezTo>
                  <a:pt x="924" y="312"/>
                  <a:pt x="925" y="312"/>
                  <a:pt x="926" y="312"/>
                </a:cubicBezTo>
                <a:cubicBezTo>
                  <a:pt x="926" y="312"/>
                  <a:pt x="927" y="312"/>
                  <a:pt x="927" y="313"/>
                </a:cubicBezTo>
                <a:cubicBezTo>
                  <a:pt x="927" y="313"/>
                  <a:pt x="927" y="313"/>
                  <a:pt x="927" y="313"/>
                </a:cubicBezTo>
                <a:cubicBezTo>
                  <a:pt x="928" y="313"/>
                  <a:pt x="928" y="314"/>
                  <a:pt x="929" y="314"/>
                </a:cubicBezTo>
                <a:cubicBezTo>
                  <a:pt x="929" y="315"/>
                  <a:pt x="929" y="316"/>
                  <a:pt x="929" y="316"/>
                </a:cubicBezTo>
                <a:cubicBezTo>
                  <a:pt x="929" y="316"/>
                  <a:pt x="929" y="316"/>
                  <a:pt x="929" y="316"/>
                </a:cubicBezTo>
                <a:cubicBezTo>
                  <a:pt x="929" y="316"/>
                  <a:pt x="929" y="316"/>
                  <a:pt x="930" y="316"/>
                </a:cubicBezTo>
                <a:cubicBezTo>
                  <a:pt x="930" y="317"/>
                  <a:pt x="931" y="317"/>
                  <a:pt x="931" y="317"/>
                </a:cubicBezTo>
                <a:cubicBezTo>
                  <a:pt x="932" y="318"/>
                  <a:pt x="932" y="318"/>
                  <a:pt x="932" y="318"/>
                </a:cubicBezTo>
                <a:cubicBezTo>
                  <a:pt x="933" y="319"/>
                  <a:pt x="934" y="320"/>
                  <a:pt x="933" y="321"/>
                </a:cubicBezTo>
                <a:cubicBezTo>
                  <a:pt x="933" y="322"/>
                  <a:pt x="933" y="322"/>
                  <a:pt x="932" y="322"/>
                </a:cubicBezTo>
                <a:cubicBezTo>
                  <a:pt x="932" y="322"/>
                  <a:pt x="932" y="322"/>
                  <a:pt x="933" y="323"/>
                </a:cubicBezTo>
                <a:cubicBezTo>
                  <a:pt x="933" y="323"/>
                  <a:pt x="933" y="323"/>
                  <a:pt x="933" y="323"/>
                </a:cubicBezTo>
                <a:cubicBezTo>
                  <a:pt x="933" y="324"/>
                  <a:pt x="933" y="324"/>
                  <a:pt x="933" y="324"/>
                </a:cubicBezTo>
                <a:cubicBezTo>
                  <a:pt x="934" y="324"/>
                  <a:pt x="934" y="325"/>
                  <a:pt x="934" y="325"/>
                </a:cubicBezTo>
                <a:cubicBezTo>
                  <a:pt x="935" y="326"/>
                  <a:pt x="935" y="327"/>
                  <a:pt x="935" y="328"/>
                </a:cubicBezTo>
                <a:cubicBezTo>
                  <a:pt x="935" y="329"/>
                  <a:pt x="935" y="329"/>
                  <a:pt x="935" y="329"/>
                </a:cubicBezTo>
                <a:cubicBezTo>
                  <a:pt x="935" y="330"/>
                  <a:pt x="935" y="331"/>
                  <a:pt x="935" y="332"/>
                </a:cubicBezTo>
                <a:cubicBezTo>
                  <a:pt x="935" y="332"/>
                  <a:pt x="936" y="333"/>
                  <a:pt x="935" y="334"/>
                </a:cubicBezTo>
                <a:cubicBezTo>
                  <a:pt x="935" y="334"/>
                  <a:pt x="935" y="334"/>
                  <a:pt x="935" y="334"/>
                </a:cubicBezTo>
                <a:cubicBezTo>
                  <a:pt x="935" y="335"/>
                  <a:pt x="935" y="335"/>
                  <a:pt x="934" y="336"/>
                </a:cubicBezTo>
                <a:cubicBezTo>
                  <a:pt x="934" y="336"/>
                  <a:pt x="934" y="337"/>
                  <a:pt x="934" y="338"/>
                </a:cubicBezTo>
                <a:cubicBezTo>
                  <a:pt x="934" y="339"/>
                  <a:pt x="934" y="339"/>
                  <a:pt x="933" y="340"/>
                </a:cubicBezTo>
                <a:cubicBezTo>
                  <a:pt x="933" y="340"/>
                  <a:pt x="933" y="340"/>
                  <a:pt x="933" y="341"/>
                </a:cubicBezTo>
                <a:cubicBezTo>
                  <a:pt x="933" y="341"/>
                  <a:pt x="933" y="342"/>
                  <a:pt x="933" y="343"/>
                </a:cubicBezTo>
                <a:cubicBezTo>
                  <a:pt x="933" y="343"/>
                  <a:pt x="933" y="343"/>
                  <a:pt x="933" y="344"/>
                </a:cubicBezTo>
                <a:cubicBezTo>
                  <a:pt x="933" y="344"/>
                  <a:pt x="933" y="345"/>
                  <a:pt x="934" y="345"/>
                </a:cubicBezTo>
                <a:cubicBezTo>
                  <a:pt x="934" y="346"/>
                  <a:pt x="934" y="346"/>
                  <a:pt x="934" y="346"/>
                </a:cubicBezTo>
                <a:cubicBezTo>
                  <a:pt x="934" y="347"/>
                  <a:pt x="934" y="347"/>
                  <a:pt x="935" y="347"/>
                </a:cubicBezTo>
                <a:cubicBezTo>
                  <a:pt x="936" y="348"/>
                  <a:pt x="936" y="349"/>
                  <a:pt x="936" y="350"/>
                </a:cubicBezTo>
                <a:cubicBezTo>
                  <a:pt x="936" y="351"/>
                  <a:pt x="936" y="351"/>
                  <a:pt x="936" y="351"/>
                </a:cubicBezTo>
                <a:cubicBezTo>
                  <a:pt x="936" y="352"/>
                  <a:pt x="937" y="353"/>
                  <a:pt x="936" y="354"/>
                </a:cubicBezTo>
                <a:cubicBezTo>
                  <a:pt x="936" y="354"/>
                  <a:pt x="936" y="354"/>
                  <a:pt x="936" y="354"/>
                </a:cubicBezTo>
                <a:cubicBezTo>
                  <a:pt x="936" y="355"/>
                  <a:pt x="936" y="355"/>
                  <a:pt x="936" y="355"/>
                </a:cubicBezTo>
                <a:cubicBezTo>
                  <a:pt x="936" y="355"/>
                  <a:pt x="937" y="356"/>
                  <a:pt x="937" y="356"/>
                </a:cubicBezTo>
                <a:cubicBezTo>
                  <a:pt x="938" y="357"/>
                  <a:pt x="939" y="358"/>
                  <a:pt x="938" y="359"/>
                </a:cubicBezTo>
                <a:cubicBezTo>
                  <a:pt x="938" y="360"/>
                  <a:pt x="937" y="361"/>
                  <a:pt x="935" y="362"/>
                </a:cubicBezTo>
                <a:cubicBezTo>
                  <a:pt x="933" y="362"/>
                  <a:pt x="932" y="361"/>
                  <a:pt x="931" y="360"/>
                </a:cubicBezTo>
                <a:cubicBezTo>
                  <a:pt x="931" y="360"/>
                  <a:pt x="931" y="360"/>
                  <a:pt x="931" y="360"/>
                </a:cubicBezTo>
                <a:cubicBezTo>
                  <a:pt x="931" y="360"/>
                  <a:pt x="931" y="361"/>
                  <a:pt x="930" y="361"/>
                </a:cubicBezTo>
                <a:cubicBezTo>
                  <a:pt x="930" y="361"/>
                  <a:pt x="930" y="361"/>
                  <a:pt x="930" y="361"/>
                </a:cubicBezTo>
                <a:cubicBezTo>
                  <a:pt x="930" y="361"/>
                  <a:pt x="930" y="361"/>
                  <a:pt x="930" y="361"/>
                </a:cubicBezTo>
                <a:cubicBezTo>
                  <a:pt x="930" y="361"/>
                  <a:pt x="930" y="361"/>
                  <a:pt x="931" y="361"/>
                </a:cubicBezTo>
                <a:cubicBezTo>
                  <a:pt x="931" y="362"/>
                  <a:pt x="932" y="362"/>
                  <a:pt x="932" y="363"/>
                </a:cubicBezTo>
                <a:cubicBezTo>
                  <a:pt x="932" y="363"/>
                  <a:pt x="932" y="364"/>
                  <a:pt x="932" y="365"/>
                </a:cubicBezTo>
                <a:cubicBezTo>
                  <a:pt x="931" y="365"/>
                  <a:pt x="931" y="366"/>
                  <a:pt x="930" y="366"/>
                </a:cubicBezTo>
                <a:cubicBezTo>
                  <a:pt x="930" y="366"/>
                  <a:pt x="929" y="366"/>
                  <a:pt x="929" y="366"/>
                </a:cubicBezTo>
                <a:cubicBezTo>
                  <a:pt x="929" y="367"/>
                  <a:pt x="929" y="367"/>
                  <a:pt x="929" y="367"/>
                </a:cubicBezTo>
                <a:cubicBezTo>
                  <a:pt x="928" y="367"/>
                  <a:pt x="928" y="368"/>
                  <a:pt x="927" y="368"/>
                </a:cubicBezTo>
                <a:cubicBezTo>
                  <a:pt x="927" y="369"/>
                  <a:pt x="927" y="369"/>
                  <a:pt x="926" y="369"/>
                </a:cubicBezTo>
                <a:cubicBezTo>
                  <a:pt x="926" y="369"/>
                  <a:pt x="926" y="369"/>
                  <a:pt x="926" y="369"/>
                </a:cubicBezTo>
                <a:cubicBezTo>
                  <a:pt x="925" y="370"/>
                  <a:pt x="925" y="370"/>
                  <a:pt x="925" y="370"/>
                </a:cubicBezTo>
                <a:cubicBezTo>
                  <a:pt x="925" y="370"/>
                  <a:pt x="925" y="370"/>
                  <a:pt x="925" y="370"/>
                </a:cubicBezTo>
                <a:cubicBezTo>
                  <a:pt x="925" y="371"/>
                  <a:pt x="925" y="371"/>
                  <a:pt x="926" y="371"/>
                </a:cubicBezTo>
                <a:cubicBezTo>
                  <a:pt x="926" y="371"/>
                  <a:pt x="927" y="371"/>
                  <a:pt x="927" y="372"/>
                </a:cubicBezTo>
                <a:cubicBezTo>
                  <a:pt x="928" y="372"/>
                  <a:pt x="928" y="373"/>
                  <a:pt x="929" y="374"/>
                </a:cubicBezTo>
                <a:cubicBezTo>
                  <a:pt x="929" y="375"/>
                  <a:pt x="929" y="374"/>
                  <a:pt x="930" y="374"/>
                </a:cubicBezTo>
                <a:cubicBezTo>
                  <a:pt x="931" y="374"/>
                  <a:pt x="931" y="374"/>
                  <a:pt x="932" y="373"/>
                </a:cubicBezTo>
                <a:cubicBezTo>
                  <a:pt x="933" y="373"/>
                  <a:pt x="933" y="372"/>
                  <a:pt x="934" y="372"/>
                </a:cubicBezTo>
                <a:cubicBezTo>
                  <a:pt x="934" y="372"/>
                  <a:pt x="935" y="373"/>
                  <a:pt x="935" y="373"/>
                </a:cubicBezTo>
                <a:cubicBezTo>
                  <a:pt x="936" y="374"/>
                  <a:pt x="936" y="374"/>
                  <a:pt x="936" y="375"/>
                </a:cubicBezTo>
                <a:cubicBezTo>
                  <a:pt x="936" y="375"/>
                  <a:pt x="937" y="376"/>
                  <a:pt x="937" y="376"/>
                </a:cubicBezTo>
                <a:cubicBezTo>
                  <a:pt x="938" y="376"/>
                  <a:pt x="938" y="376"/>
                  <a:pt x="938" y="376"/>
                </a:cubicBezTo>
                <a:cubicBezTo>
                  <a:pt x="938" y="376"/>
                  <a:pt x="939" y="376"/>
                  <a:pt x="939" y="376"/>
                </a:cubicBezTo>
                <a:cubicBezTo>
                  <a:pt x="940" y="376"/>
                  <a:pt x="940" y="377"/>
                  <a:pt x="941" y="377"/>
                </a:cubicBezTo>
                <a:cubicBezTo>
                  <a:pt x="941" y="378"/>
                  <a:pt x="941" y="378"/>
                  <a:pt x="941" y="378"/>
                </a:cubicBezTo>
                <a:cubicBezTo>
                  <a:pt x="941" y="378"/>
                  <a:pt x="941" y="378"/>
                  <a:pt x="941" y="378"/>
                </a:cubicBezTo>
                <a:cubicBezTo>
                  <a:pt x="941" y="378"/>
                  <a:pt x="941" y="378"/>
                  <a:pt x="941" y="378"/>
                </a:cubicBezTo>
                <a:cubicBezTo>
                  <a:pt x="942" y="378"/>
                  <a:pt x="943" y="379"/>
                  <a:pt x="943" y="380"/>
                </a:cubicBezTo>
                <a:cubicBezTo>
                  <a:pt x="943" y="380"/>
                  <a:pt x="943" y="381"/>
                  <a:pt x="943" y="382"/>
                </a:cubicBezTo>
                <a:cubicBezTo>
                  <a:pt x="942" y="383"/>
                  <a:pt x="942" y="383"/>
                  <a:pt x="941" y="383"/>
                </a:cubicBezTo>
                <a:cubicBezTo>
                  <a:pt x="941" y="383"/>
                  <a:pt x="941" y="383"/>
                  <a:pt x="941" y="383"/>
                </a:cubicBezTo>
                <a:cubicBezTo>
                  <a:pt x="941" y="383"/>
                  <a:pt x="941" y="383"/>
                  <a:pt x="941" y="384"/>
                </a:cubicBezTo>
                <a:cubicBezTo>
                  <a:pt x="941" y="384"/>
                  <a:pt x="940" y="384"/>
                  <a:pt x="940" y="384"/>
                </a:cubicBezTo>
                <a:cubicBezTo>
                  <a:pt x="940" y="384"/>
                  <a:pt x="939" y="384"/>
                  <a:pt x="939" y="384"/>
                </a:cubicBezTo>
                <a:cubicBezTo>
                  <a:pt x="938" y="384"/>
                  <a:pt x="938" y="383"/>
                  <a:pt x="937" y="383"/>
                </a:cubicBezTo>
                <a:cubicBezTo>
                  <a:pt x="937" y="382"/>
                  <a:pt x="937" y="381"/>
                  <a:pt x="937" y="380"/>
                </a:cubicBezTo>
                <a:cubicBezTo>
                  <a:pt x="937" y="380"/>
                  <a:pt x="937" y="380"/>
                  <a:pt x="937" y="380"/>
                </a:cubicBezTo>
                <a:cubicBezTo>
                  <a:pt x="937" y="380"/>
                  <a:pt x="937" y="380"/>
                  <a:pt x="936" y="380"/>
                </a:cubicBezTo>
                <a:cubicBezTo>
                  <a:pt x="936" y="381"/>
                  <a:pt x="935" y="381"/>
                  <a:pt x="934" y="380"/>
                </a:cubicBezTo>
                <a:cubicBezTo>
                  <a:pt x="934" y="381"/>
                  <a:pt x="935" y="381"/>
                  <a:pt x="935" y="382"/>
                </a:cubicBezTo>
                <a:cubicBezTo>
                  <a:pt x="935" y="383"/>
                  <a:pt x="935" y="383"/>
                  <a:pt x="936" y="384"/>
                </a:cubicBezTo>
                <a:cubicBezTo>
                  <a:pt x="936" y="384"/>
                  <a:pt x="936" y="385"/>
                  <a:pt x="936" y="385"/>
                </a:cubicBezTo>
                <a:cubicBezTo>
                  <a:pt x="936" y="385"/>
                  <a:pt x="936" y="385"/>
                  <a:pt x="936" y="386"/>
                </a:cubicBezTo>
                <a:cubicBezTo>
                  <a:pt x="937" y="388"/>
                  <a:pt x="937" y="389"/>
                  <a:pt x="937" y="390"/>
                </a:cubicBezTo>
                <a:cubicBezTo>
                  <a:pt x="937" y="391"/>
                  <a:pt x="937" y="391"/>
                  <a:pt x="937" y="392"/>
                </a:cubicBezTo>
                <a:cubicBezTo>
                  <a:pt x="937" y="393"/>
                  <a:pt x="938" y="394"/>
                  <a:pt x="937" y="395"/>
                </a:cubicBezTo>
                <a:cubicBezTo>
                  <a:pt x="937" y="395"/>
                  <a:pt x="937" y="396"/>
                  <a:pt x="937" y="396"/>
                </a:cubicBezTo>
                <a:cubicBezTo>
                  <a:pt x="936" y="396"/>
                  <a:pt x="936" y="397"/>
                  <a:pt x="936" y="397"/>
                </a:cubicBezTo>
                <a:cubicBezTo>
                  <a:pt x="936" y="398"/>
                  <a:pt x="936" y="399"/>
                  <a:pt x="936" y="400"/>
                </a:cubicBezTo>
                <a:cubicBezTo>
                  <a:pt x="936" y="401"/>
                  <a:pt x="936" y="402"/>
                  <a:pt x="936" y="402"/>
                </a:cubicBezTo>
                <a:cubicBezTo>
                  <a:pt x="935" y="403"/>
                  <a:pt x="935" y="403"/>
                  <a:pt x="935" y="403"/>
                </a:cubicBezTo>
                <a:cubicBezTo>
                  <a:pt x="935" y="403"/>
                  <a:pt x="936" y="403"/>
                  <a:pt x="936" y="402"/>
                </a:cubicBezTo>
                <a:cubicBezTo>
                  <a:pt x="936" y="402"/>
                  <a:pt x="936" y="402"/>
                  <a:pt x="937" y="402"/>
                </a:cubicBezTo>
                <a:cubicBezTo>
                  <a:pt x="937" y="401"/>
                  <a:pt x="938" y="401"/>
                  <a:pt x="938" y="401"/>
                </a:cubicBezTo>
                <a:cubicBezTo>
                  <a:pt x="938" y="401"/>
                  <a:pt x="938" y="401"/>
                  <a:pt x="939" y="401"/>
                </a:cubicBezTo>
                <a:cubicBezTo>
                  <a:pt x="939" y="401"/>
                  <a:pt x="939" y="401"/>
                  <a:pt x="939" y="400"/>
                </a:cubicBezTo>
                <a:cubicBezTo>
                  <a:pt x="939" y="400"/>
                  <a:pt x="939" y="399"/>
                  <a:pt x="940" y="399"/>
                </a:cubicBezTo>
                <a:cubicBezTo>
                  <a:pt x="940" y="399"/>
                  <a:pt x="940" y="398"/>
                  <a:pt x="940" y="398"/>
                </a:cubicBezTo>
                <a:cubicBezTo>
                  <a:pt x="940" y="398"/>
                  <a:pt x="940" y="397"/>
                  <a:pt x="940" y="397"/>
                </a:cubicBezTo>
                <a:cubicBezTo>
                  <a:pt x="941" y="396"/>
                  <a:pt x="942" y="396"/>
                  <a:pt x="942" y="396"/>
                </a:cubicBezTo>
                <a:cubicBezTo>
                  <a:pt x="942" y="396"/>
                  <a:pt x="942" y="396"/>
                  <a:pt x="942" y="396"/>
                </a:cubicBezTo>
                <a:cubicBezTo>
                  <a:pt x="942" y="395"/>
                  <a:pt x="942" y="395"/>
                  <a:pt x="942" y="394"/>
                </a:cubicBezTo>
                <a:cubicBezTo>
                  <a:pt x="941" y="394"/>
                  <a:pt x="941" y="393"/>
                  <a:pt x="941" y="391"/>
                </a:cubicBezTo>
                <a:cubicBezTo>
                  <a:pt x="942" y="390"/>
                  <a:pt x="942" y="389"/>
                  <a:pt x="943" y="388"/>
                </a:cubicBezTo>
                <a:cubicBezTo>
                  <a:pt x="943" y="388"/>
                  <a:pt x="944" y="388"/>
                  <a:pt x="944" y="387"/>
                </a:cubicBezTo>
                <a:cubicBezTo>
                  <a:pt x="944" y="387"/>
                  <a:pt x="944" y="387"/>
                  <a:pt x="945" y="386"/>
                </a:cubicBezTo>
                <a:cubicBezTo>
                  <a:pt x="945" y="386"/>
                  <a:pt x="945" y="385"/>
                  <a:pt x="946" y="385"/>
                </a:cubicBezTo>
                <a:cubicBezTo>
                  <a:pt x="946" y="384"/>
                  <a:pt x="947" y="384"/>
                  <a:pt x="947" y="384"/>
                </a:cubicBezTo>
                <a:cubicBezTo>
                  <a:pt x="947" y="383"/>
                  <a:pt x="947" y="383"/>
                  <a:pt x="947" y="382"/>
                </a:cubicBezTo>
                <a:cubicBezTo>
                  <a:pt x="947" y="382"/>
                  <a:pt x="947" y="381"/>
                  <a:pt x="949" y="381"/>
                </a:cubicBezTo>
                <a:cubicBezTo>
                  <a:pt x="949" y="381"/>
                  <a:pt x="950" y="381"/>
                  <a:pt x="950" y="381"/>
                </a:cubicBezTo>
                <a:cubicBezTo>
                  <a:pt x="951" y="382"/>
                  <a:pt x="951" y="383"/>
                  <a:pt x="951" y="384"/>
                </a:cubicBezTo>
                <a:cubicBezTo>
                  <a:pt x="951" y="384"/>
                  <a:pt x="951" y="384"/>
                  <a:pt x="952" y="385"/>
                </a:cubicBezTo>
                <a:cubicBezTo>
                  <a:pt x="952" y="385"/>
                  <a:pt x="952" y="385"/>
                  <a:pt x="952" y="385"/>
                </a:cubicBezTo>
                <a:cubicBezTo>
                  <a:pt x="952" y="385"/>
                  <a:pt x="952" y="385"/>
                  <a:pt x="952" y="386"/>
                </a:cubicBezTo>
                <a:cubicBezTo>
                  <a:pt x="953" y="386"/>
                  <a:pt x="953" y="387"/>
                  <a:pt x="953" y="388"/>
                </a:cubicBezTo>
                <a:cubicBezTo>
                  <a:pt x="953" y="389"/>
                  <a:pt x="953" y="389"/>
                  <a:pt x="953" y="389"/>
                </a:cubicBezTo>
                <a:cubicBezTo>
                  <a:pt x="953" y="389"/>
                  <a:pt x="953" y="390"/>
                  <a:pt x="953" y="390"/>
                </a:cubicBezTo>
                <a:cubicBezTo>
                  <a:pt x="953" y="390"/>
                  <a:pt x="954" y="390"/>
                  <a:pt x="954" y="390"/>
                </a:cubicBezTo>
                <a:cubicBezTo>
                  <a:pt x="954" y="390"/>
                  <a:pt x="954" y="390"/>
                  <a:pt x="954" y="390"/>
                </a:cubicBezTo>
                <a:cubicBezTo>
                  <a:pt x="957" y="391"/>
                  <a:pt x="956" y="393"/>
                  <a:pt x="956" y="395"/>
                </a:cubicBezTo>
                <a:cubicBezTo>
                  <a:pt x="956" y="395"/>
                  <a:pt x="956" y="396"/>
                  <a:pt x="956" y="396"/>
                </a:cubicBezTo>
                <a:cubicBezTo>
                  <a:pt x="956" y="397"/>
                  <a:pt x="956" y="398"/>
                  <a:pt x="956" y="399"/>
                </a:cubicBezTo>
                <a:cubicBezTo>
                  <a:pt x="956" y="399"/>
                  <a:pt x="956" y="400"/>
                  <a:pt x="956" y="400"/>
                </a:cubicBezTo>
                <a:cubicBezTo>
                  <a:pt x="956" y="401"/>
                  <a:pt x="956" y="401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3"/>
                  <a:pt x="955" y="404"/>
                  <a:pt x="954" y="404"/>
                </a:cubicBezTo>
                <a:cubicBezTo>
                  <a:pt x="954" y="404"/>
                  <a:pt x="954" y="404"/>
                  <a:pt x="954" y="404"/>
                </a:cubicBezTo>
                <a:cubicBezTo>
                  <a:pt x="953" y="404"/>
                  <a:pt x="953" y="404"/>
                  <a:pt x="952" y="403"/>
                </a:cubicBezTo>
                <a:cubicBezTo>
                  <a:pt x="952" y="403"/>
                  <a:pt x="951" y="403"/>
                  <a:pt x="951" y="403"/>
                </a:cubicBezTo>
                <a:cubicBezTo>
                  <a:pt x="951" y="404"/>
                  <a:pt x="951" y="404"/>
                  <a:pt x="951" y="404"/>
                </a:cubicBezTo>
                <a:cubicBezTo>
                  <a:pt x="951" y="405"/>
                  <a:pt x="951" y="405"/>
                  <a:pt x="951" y="405"/>
                </a:cubicBezTo>
                <a:cubicBezTo>
                  <a:pt x="951" y="406"/>
                  <a:pt x="951" y="406"/>
                  <a:pt x="951" y="406"/>
                </a:cubicBezTo>
                <a:cubicBezTo>
                  <a:pt x="951" y="407"/>
                  <a:pt x="952" y="408"/>
                  <a:pt x="951" y="408"/>
                </a:cubicBezTo>
                <a:cubicBezTo>
                  <a:pt x="951" y="408"/>
                  <a:pt x="951" y="409"/>
                  <a:pt x="951" y="409"/>
                </a:cubicBezTo>
                <a:cubicBezTo>
                  <a:pt x="950" y="410"/>
                  <a:pt x="949" y="411"/>
                  <a:pt x="949" y="412"/>
                </a:cubicBezTo>
                <a:cubicBezTo>
                  <a:pt x="951" y="413"/>
                  <a:pt x="952" y="414"/>
                  <a:pt x="952" y="415"/>
                </a:cubicBezTo>
                <a:cubicBezTo>
                  <a:pt x="952" y="416"/>
                  <a:pt x="952" y="416"/>
                  <a:pt x="952" y="417"/>
                </a:cubicBezTo>
                <a:cubicBezTo>
                  <a:pt x="952" y="418"/>
                  <a:pt x="951" y="419"/>
                  <a:pt x="952" y="419"/>
                </a:cubicBezTo>
                <a:cubicBezTo>
                  <a:pt x="952" y="420"/>
                  <a:pt x="952" y="421"/>
                  <a:pt x="953" y="422"/>
                </a:cubicBezTo>
                <a:cubicBezTo>
                  <a:pt x="953" y="422"/>
                  <a:pt x="953" y="423"/>
                  <a:pt x="953" y="423"/>
                </a:cubicBezTo>
                <a:cubicBezTo>
                  <a:pt x="954" y="424"/>
                  <a:pt x="954" y="425"/>
                  <a:pt x="954" y="425"/>
                </a:cubicBezTo>
                <a:cubicBezTo>
                  <a:pt x="954" y="426"/>
                  <a:pt x="954" y="426"/>
                  <a:pt x="954" y="426"/>
                </a:cubicBezTo>
                <a:cubicBezTo>
                  <a:pt x="954" y="426"/>
                  <a:pt x="954" y="427"/>
                  <a:pt x="955" y="427"/>
                </a:cubicBezTo>
                <a:cubicBezTo>
                  <a:pt x="955" y="427"/>
                  <a:pt x="955" y="427"/>
                  <a:pt x="955" y="428"/>
                </a:cubicBezTo>
                <a:cubicBezTo>
                  <a:pt x="955" y="428"/>
                  <a:pt x="955" y="428"/>
                  <a:pt x="955" y="428"/>
                </a:cubicBezTo>
                <a:cubicBezTo>
                  <a:pt x="955" y="427"/>
                  <a:pt x="955" y="426"/>
                  <a:pt x="955" y="425"/>
                </a:cubicBezTo>
                <a:cubicBezTo>
                  <a:pt x="956" y="425"/>
                  <a:pt x="956" y="425"/>
                  <a:pt x="957" y="424"/>
                </a:cubicBezTo>
                <a:cubicBezTo>
                  <a:pt x="957" y="424"/>
                  <a:pt x="958" y="424"/>
                  <a:pt x="958" y="424"/>
                </a:cubicBezTo>
                <a:cubicBezTo>
                  <a:pt x="959" y="424"/>
                  <a:pt x="960" y="424"/>
                  <a:pt x="960" y="425"/>
                </a:cubicBezTo>
                <a:cubicBezTo>
                  <a:pt x="960" y="425"/>
                  <a:pt x="960" y="425"/>
                  <a:pt x="960" y="425"/>
                </a:cubicBezTo>
                <a:cubicBezTo>
                  <a:pt x="961" y="424"/>
                  <a:pt x="961" y="423"/>
                  <a:pt x="962" y="423"/>
                </a:cubicBezTo>
                <a:cubicBezTo>
                  <a:pt x="962" y="423"/>
                  <a:pt x="963" y="422"/>
                  <a:pt x="963" y="422"/>
                </a:cubicBezTo>
                <a:cubicBezTo>
                  <a:pt x="963" y="422"/>
                  <a:pt x="963" y="422"/>
                  <a:pt x="962" y="422"/>
                </a:cubicBezTo>
                <a:cubicBezTo>
                  <a:pt x="962" y="422"/>
                  <a:pt x="962" y="422"/>
                  <a:pt x="962" y="421"/>
                </a:cubicBezTo>
                <a:cubicBezTo>
                  <a:pt x="961" y="420"/>
                  <a:pt x="961" y="420"/>
                  <a:pt x="961" y="419"/>
                </a:cubicBezTo>
                <a:cubicBezTo>
                  <a:pt x="961" y="419"/>
                  <a:pt x="961" y="419"/>
                  <a:pt x="961" y="418"/>
                </a:cubicBezTo>
                <a:cubicBezTo>
                  <a:pt x="961" y="418"/>
                  <a:pt x="961" y="418"/>
                  <a:pt x="961" y="418"/>
                </a:cubicBezTo>
                <a:cubicBezTo>
                  <a:pt x="960" y="418"/>
                  <a:pt x="959" y="418"/>
                  <a:pt x="959" y="417"/>
                </a:cubicBezTo>
                <a:cubicBezTo>
                  <a:pt x="959" y="416"/>
                  <a:pt x="960" y="415"/>
                  <a:pt x="960" y="415"/>
                </a:cubicBezTo>
                <a:cubicBezTo>
                  <a:pt x="960" y="415"/>
                  <a:pt x="960" y="415"/>
                  <a:pt x="960" y="415"/>
                </a:cubicBezTo>
                <a:cubicBezTo>
                  <a:pt x="960" y="415"/>
                  <a:pt x="960" y="415"/>
                  <a:pt x="960" y="415"/>
                </a:cubicBezTo>
                <a:cubicBezTo>
                  <a:pt x="960" y="415"/>
                  <a:pt x="960" y="415"/>
                  <a:pt x="960" y="415"/>
                </a:cubicBezTo>
                <a:cubicBezTo>
                  <a:pt x="959" y="414"/>
                  <a:pt x="959" y="414"/>
                  <a:pt x="959" y="413"/>
                </a:cubicBezTo>
                <a:cubicBezTo>
                  <a:pt x="959" y="413"/>
                  <a:pt x="959" y="413"/>
                  <a:pt x="959" y="412"/>
                </a:cubicBezTo>
                <a:cubicBezTo>
                  <a:pt x="960" y="412"/>
                  <a:pt x="960" y="412"/>
                  <a:pt x="960" y="412"/>
                </a:cubicBezTo>
                <a:cubicBezTo>
                  <a:pt x="960" y="412"/>
                  <a:pt x="960" y="412"/>
                  <a:pt x="960" y="412"/>
                </a:cubicBezTo>
                <a:cubicBezTo>
                  <a:pt x="960" y="412"/>
                  <a:pt x="960" y="411"/>
                  <a:pt x="960" y="411"/>
                </a:cubicBezTo>
                <a:cubicBezTo>
                  <a:pt x="960" y="411"/>
                  <a:pt x="960" y="410"/>
                  <a:pt x="960" y="409"/>
                </a:cubicBezTo>
                <a:cubicBezTo>
                  <a:pt x="961" y="409"/>
                  <a:pt x="961" y="409"/>
                  <a:pt x="961" y="408"/>
                </a:cubicBezTo>
                <a:cubicBezTo>
                  <a:pt x="961" y="408"/>
                  <a:pt x="962" y="408"/>
                  <a:pt x="962" y="408"/>
                </a:cubicBezTo>
                <a:cubicBezTo>
                  <a:pt x="962" y="408"/>
                  <a:pt x="962" y="408"/>
                  <a:pt x="962" y="408"/>
                </a:cubicBezTo>
                <a:cubicBezTo>
                  <a:pt x="962" y="408"/>
                  <a:pt x="963" y="407"/>
                  <a:pt x="963" y="407"/>
                </a:cubicBezTo>
                <a:cubicBezTo>
                  <a:pt x="963" y="407"/>
                  <a:pt x="963" y="407"/>
                  <a:pt x="964" y="407"/>
                </a:cubicBezTo>
                <a:cubicBezTo>
                  <a:pt x="965" y="407"/>
                  <a:pt x="965" y="407"/>
                  <a:pt x="965" y="408"/>
                </a:cubicBezTo>
                <a:cubicBezTo>
                  <a:pt x="965" y="410"/>
                  <a:pt x="965" y="411"/>
                  <a:pt x="965" y="413"/>
                </a:cubicBezTo>
                <a:cubicBezTo>
                  <a:pt x="966" y="414"/>
                  <a:pt x="965" y="415"/>
                  <a:pt x="964" y="415"/>
                </a:cubicBezTo>
                <a:cubicBezTo>
                  <a:pt x="964" y="415"/>
                  <a:pt x="964" y="415"/>
                  <a:pt x="964" y="415"/>
                </a:cubicBezTo>
                <a:cubicBezTo>
                  <a:pt x="964" y="415"/>
                  <a:pt x="964" y="415"/>
                  <a:pt x="964" y="415"/>
                </a:cubicBezTo>
                <a:cubicBezTo>
                  <a:pt x="964" y="416"/>
                  <a:pt x="964" y="416"/>
                  <a:pt x="964" y="416"/>
                </a:cubicBezTo>
                <a:cubicBezTo>
                  <a:pt x="964" y="416"/>
                  <a:pt x="964" y="416"/>
                  <a:pt x="964" y="416"/>
                </a:cubicBezTo>
                <a:cubicBezTo>
                  <a:pt x="964" y="416"/>
                  <a:pt x="964" y="417"/>
                  <a:pt x="964" y="417"/>
                </a:cubicBezTo>
                <a:cubicBezTo>
                  <a:pt x="964" y="416"/>
                  <a:pt x="964" y="416"/>
                  <a:pt x="964" y="416"/>
                </a:cubicBezTo>
                <a:cubicBezTo>
                  <a:pt x="964" y="416"/>
                  <a:pt x="965" y="415"/>
                  <a:pt x="965" y="415"/>
                </a:cubicBezTo>
                <a:cubicBezTo>
                  <a:pt x="965" y="414"/>
                  <a:pt x="967" y="413"/>
                  <a:pt x="968" y="413"/>
                </a:cubicBezTo>
                <a:cubicBezTo>
                  <a:pt x="969" y="412"/>
                  <a:pt x="969" y="412"/>
                  <a:pt x="969" y="412"/>
                </a:cubicBezTo>
                <a:cubicBezTo>
                  <a:pt x="969" y="412"/>
                  <a:pt x="969" y="412"/>
                  <a:pt x="969" y="412"/>
                </a:cubicBezTo>
                <a:cubicBezTo>
                  <a:pt x="969" y="412"/>
                  <a:pt x="969" y="412"/>
                  <a:pt x="969" y="412"/>
                </a:cubicBezTo>
                <a:cubicBezTo>
                  <a:pt x="969" y="412"/>
                  <a:pt x="969" y="412"/>
                  <a:pt x="969" y="411"/>
                </a:cubicBezTo>
                <a:cubicBezTo>
                  <a:pt x="970" y="411"/>
                  <a:pt x="970" y="411"/>
                  <a:pt x="970" y="411"/>
                </a:cubicBezTo>
                <a:cubicBezTo>
                  <a:pt x="970" y="410"/>
                  <a:pt x="970" y="409"/>
                  <a:pt x="971" y="408"/>
                </a:cubicBezTo>
                <a:cubicBezTo>
                  <a:pt x="971" y="408"/>
                  <a:pt x="972" y="407"/>
                  <a:pt x="972" y="406"/>
                </a:cubicBezTo>
                <a:cubicBezTo>
                  <a:pt x="973" y="405"/>
                  <a:pt x="973" y="405"/>
                  <a:pt x="973" y="405"/>
                </a:cubicBezTo>
                <a:cubicBezTo>
                  <a:pt x="973" y="404"/>
                  <a:pt x="974" y="403"/>
                  <a:pt x="974" y="403"/>
                </a:cubicBezTo>
                <a:cubicBezTo>
                  <a:pt x="974" y="402"/>
                  <a:pt x="974" y="402"/>
                  <a:pt x="974" y="402"/>
                </a:cubicBezTo>
                <a:cubicBezTo>
                  <a:pt x="974" y="400"/>
                  <a:pt x="975" y="398"/>
                  <a:pt x="977" y="398"/>
                </a:cubicBezTo>
                <a:cubicBezTo>
                  <a:pt x="977" y="398"/>
                  <a:pt x="977" y="398"/>
                  <a:pt x="977" y="398"/>
                </a:cubicBezTo>
                <a:cubicBezTo>
                  <a:pt x="979" y="398"/>
                  <a:pt x="979" y="398"/>
                  <a:pt x="980" y="399"/>
                </a:cubicBezTo>
                <a:cubicBezTo>
                  <a:pt x="980" y="399"/>
                  <a:pt x="980" y="399"/>
                  <a:pt x="981" y="399"/>
                </a:cubicBezTo>
                <a:cubicBezTo>
                  <a:pt x="981" y="399"/>
                  <a:pt x="981" y="399"/>
                  <a:pt x="981" y="399"/>
                </a:cubicBezTo>
                <a:cubicBezTo>
                  <a:pt x="980" y="398"/>
                  <a:pt x="980" y="398"/>
                  <a:pt x="979" y="397"/>
                </a:cubicBezTo>
                <a:cubicBezTo>
                  <a:pt x="979" y="397"/>
                  <a:pt x="979" y="396"/>
                  <a:pt x="979" y="396"/>
                </a:cubicBezTo>
                <a:cubicBezTo>
                  <a:pt x="979" y="395"/>
                  <a:pt x="979" y="395"/>
                  <a:pt x="980" y="395"/>
                </a:cubicBezTo>
                <a:cubicBezTo>
                  <a:pt x="980" y="395"/>
                  <a:pt x="980" y="395"/>
                  <a:pt x="980" y="395"/>
                </a:cubicBezTo>
                <a:cubicBezTo>
                  <a:pt x="981" y="394"/>
                  <a:pt x="982" y="394"/>
                  <a:pt x="983" y="394"/>
                </a:cubicBezTo>
                <a:cubicBezTo>
                  <a:pt x="983" y="394"/>
                  <a:pt x="983" y="394"/>
                  <a:pt x="984" y="395"/>
                </a:cubicBezTo>
                <a:cubicBezTo>
                  <a:pt x="984" y="395"/>
                  <a:pt x="985" y="395"/>
                  <a:pt x="985" y="395"/>
                </a:cubicBezTo>
                <a:cubicBezTo>
                  <a:pt x="985" y="394"/>
                  <a:pt x="985" y="394"/>
                  <a:pt x="985" y="394"/>
                </a:cubicBezTo>
                <a:cubicBezTo>
                  <a:pt x="985" y="394"/>
                  <a:pt x="985" y="394"/>
                  <a:pt x="985" y="394"/>
                </a:cubicBezTo>
                <a:cubicBezTo>
                  <a:pt x="985" y="394"/>
                  <a:pt x="985" y="394"/>
                  <a:pt x="984" y="393"/>
                </a:cubicBezTo>
                <a:cubicBezTo>
                  <a:pt x="984" y="393"/>
                  <a:pt x="984" y="393"/>
                  <a:pt x="984" y="393"/>
                </a:cubicBezTo>
                <a:cubicBezTo>
                  <a:pt x="984" y="392"/>
                  <a:pt x="984" y="392"/>
                  <a:pt x="983" y="392"/>
                </a:cubicBezTo>
                <a:cubicBezTo>
                  <a:pt x="983" y="392"/>
                  <a:pt x="983" y="392"/>
                  <a:pt x="982" y="391"/>
                </a:cubicBezTo>
                <a:cubicBezTo>
                  <a:pt x="981" y="390"/>
                  <a:pt x="981" y="388"/>
                  <a:pt x="982" y="387"/>
                </a:cubicBezTo>
                <a:cubicBezTo>
                  <a:pt x="982" y="387"/>
                  <a:pt x="982" y="387"/>
                  <a:pt x="982" y="386"/>
                </a:cubicBezTo>
                <a:cubicBezTo>
                  <a:pt x="982" y="386"/>
                  <a:pt x="982" y="385"/>
                  <a:pt x="983" y="384"/>
                </a:cubicBezTo>
                <a:cubicBezTo>
                  <a:pt x="983" y="384"/>
                  <a:pt x="984" y="384"/>
                  <a:pt x="984" y="384"/>
                </a:cubicBezTo>
                <a:cubicBezTo>
                  <a:pt x="984" y="384"/>
                  <a:pt x="984" y="383"/>
                  <a:pt x="984" y="383"/>
                </a:cubicBezTo>
                <a:cubicBezTo>
                  <a:pt x="983" y="382"/>
                  <a:pt x="983" y="382"/>
                  <a:pt x="983" y="381"/>
                </a:cubicBezTo>
                <a:cubicBezTo>
                  <a:pt x="983" y="381"/>
                  <a:pt x="984" y="380"/>
                  <a:pt x="984" y="380"/>
                </a:cubicBezTo>
                <a:cubicBezTo>
                  <a:pt x="984" y="380"/>
                  <a:pt x="984" y="380"/>
                  <a:pt x="984" y="380"/>
                </a:cubicBezTo>
                <a:cubicBezTo>
                  <a:pt x="984" y="380"/>
                  <a:pt x="984" y="380"/>
                  <a:pt x="984" y="380"/>
                </a:cubicBezTo>
                <a:cubicBezTo>
                  <a:pt x="984" y="379"/>
                  <a:pt x="984" y="379"/>
                  <a:pt x="984" y="378"/>
                </a:cubicBezTo>
                <a:cubicBezTo>
                  <a:pt x="985" y="378"/>
                  <a:pt x="985" y="378"/>
                  <a:pt x="986" y="378"/>
                </a:cubicBezTo>
                <a:cubicBezTo>
                  <a:pt x="985" y="377"/>
                  <a:pt x="985" y="377"/>
                  <a:pt x="985" y="376"/>
                </a:cubicBezTo>
                <a:cubicBezTo>
                  <a:pt x="984" y="376"/>
                  <a:pt x="984" y="376"/>
                  <a:pt x="984" y="375"/>
                </a:cubicBezTo>
                <a:cubicBezTo>
                  <a:pt x="984" y="374"/>
                  <a:pt x="985" y="374"/>
                  <a:pt x="985" y="374"/>
                </a:cubicBezTo>
                <a:cubicBezTo>
                  <a:pt x="985" y="374"/>
                  <a:pt x="985" y="374"/>
                  <a:pt x="985" y="374"/>
                </a:cubicBezTo>
                <a:cubicBezTo>
                  <a:pt x="987" y="374"/>
                  <a:pt x="988" y="374"/>
                  <a:pt x="989" y="375"/>
                </a:cubicBezTo>
                <a:cubicBezTo>
                  <a:pt x="990" y="375"/>
                  <a:pt x="990" y="375"/>
                  <a:pt x="992" y="375"/>
                </a:cubicBezTo>
                <a:cubicBezTo>
                  <a:pt x="992" y="375"/>
                  <a:pt x="992" y="375"/>
                  <a:pt x="992" y="375"/>
                </a:cubicBezTo>
                <a:cubicBezTo>
                  <a:pt x="993" y="375"/>
                  <a:pt x="993" y="375"/>
                  <a:pt x="993" y="375"/>
                </a:cubicBezTo>
                <a:cubicBezTo>
                  <a:pt x="994" y="375"/>
                  <a:pt x="995" y="376"/>
                  <a:pt x="995" y="377"/>
                </a:cubicBezTo>
                <a:cubicBezTo>
                  <a:pt x="995" y="377"/>
                  <a:pt x="995" y="377"/>
                  <a:pt x="996" y="377"/>
                </a:cubicBezTo>
                <a:cubicBezTo>
                  <a:pt x="996" y="377"/>
                  <a:pt x="996" y="377"/>
                  <a:pt x="996" y="378"/>
                </a:cubicBezTo>
                <a:cubicBezTo>
                  <a:pt x="996" y="378"/>
                  <a:pt x="997" y="378"/>
                  <a:pt x="997" y="378"/>
                </a:cubicBezTo>
                <a:cubicBezTo>
                  <a:pt x="997" y="378"/>
                  <a:pt x="997" y="378"/>
                  <a:pt x="997" y="378"/>
                </a:cubicBezTo>
                <a:cubicBezTo>
                  <a:pt x="998" y="378"/>
                  <a:pt x="998" y="379"/>
                  <a:pt x="999" y="379"/>
                </a:cubicBezTo>
                <a:cubicBezTo>
                  <a:pt x="999" y="379"/>
                  <a:pt x="998" y="379"/>
                  <a:pt x="998" y="379"/>
                </a:cubicBezTo>
                <a:cubicBezTo>
                  <a:pt x="998" y="378"/>
                  <a:pt x="998" y="378"/>
                  <a:pt x="999" y="377"/>
                </a:cubicBezTo>
                <a:cubicBezTo>
                  <a:pt x="999" y="377"/>
                  <a:pt x="1000" y="377"/>
                  <a:pt x="1001" y="377"/>
                </a:cubicBezTo>
                <a:cubicBezTo>
                  <a:pt x="1001" y="377"/>
                  <a:pt x="1001" y="377"/>
                  <a:pt x="1001" y="377"/>
                </a:cubicBezTo>
                <a:cubicBezTo>
                  <a:pt x="1002" y="377"/>
                  <a:pt x="1002" y="378"/>
                  <a:pt x="1002" y="378"/>
                </a:cubicBezTo>
                <a:cubicBezTo>
                  <a:pt x="1002" y="378"/>
                  <a:pt x="1002" y="379"/>
                  <a:pt x="1002" y="379"/>
                </a:cubicBezTo>
                <a:cubicBezTo>
                  <a:pt x="1002" y="380"/>
                  <a:pt x="1001" y="380"/>
                  <a:pt x="1001" y="380"/>
                </a:cubicBezTo>
                <a:cubicBezTo>
                  <a:pt x="1001" y="380"/>
                  <a:pt x="1001" y="380"/>
                  <a:pt x="1001" y="380"/>
                </a:cubicBezTo>
                <a:cubicBezTo>
                  <a:pt x="1000" y="380"/>
                  <a:pt x="1000" y="380"/>
                  <a:pt x="1000" y="380"/>
                </a:cubicBezTo>
                <a:cubicBezTo>
                  <a:pt x="1000" y="380"/>
                  <a:pt x="1000" y="380"/>
                  <a:pt x="1000" y="380"/>
                </a:cubicBezTo>
                <a:cubicBezTo>
                  <a:pt x="1000" y="380"/>
                  <a:pt x="1001" y="380"/>
                  <a:pt x="1001" y="380"/>
                </a:cubicBezTo>
                <a:cubicBezTo>
                  <a:pt x="1002" y="380"/>
                  <a:pt x="1003" y="380"/>
                  <a:pt x="1004" y="380"/>
                </a:cubicBezTo>
                <a:cubicBezTo>
                  <a:pt x="1005" y="381"/>
                  <a:pt x="1006" y="381"/>
                  <a:pt x="1007" y="382"/>
                </a:cubicBezTo>
                <a:cubicBezTo>
                  <a:pt x="1008" y="382"/>
                  <a:pt x="1008" y="382"/>
                  <a:pt x="1008" y="383"/>
                </a:cubicBezTo>
                <a:cubicBezTo>
                  <a:pt x="1008" y="383"/>
                  <a:pt x="1009" y="383"/>
                  <a:pt x="1009" y="383"/>
                </a:cubicBezTo>
                <a:cubicBezTo>
                  <a:pt x="1009" y="384"/>
                  <a:pt x="1009" y="384"/>
                  <a:pt x="1009" y="384"/>
                </a:cubicBezTo>
                <a:cubicBezTo>
                  <a:pt x="1009" y="384"/>
                  <a:pt x="1009" y="385"/>
                  <a:pt x="1009" y="385"/>
                </a:cubicBezTo>
                <a:cubicBezTo>
                  <a:pt x="1009" y="386"/>
                  <a:pt x="1008" y="386"/>
                  <a:pt x="1008" y="386"/>
                </a:cubicBezTo>
                <a:cubicBezTo>
                  <a:pt x="1007" y="386"/>
                  <a:pt x="1007" y="386"/>
                  <a:pt x="1007" y="386"/>
                </a:cubicBezTo>
                <a:cubicBezTo>
                  <a:pt x="1007" y="386"/>
                  <a:pt x="1007" y="386"/>
                  <a:pt x="1007" y="386"/>
                </a:cubicBezTo>
                <a:cubicBezTo>
                  <a:pt x="1007" y="386"/>
                  <a:pt x="1007" y="387"/>
                  <a:pt x="1007" y="387"/>
                </a:cubicBezTo>
                <a:cubicBezTo>
                  <a:pt x="1008" y="387"/>
                  <a:pt x="1008" y="387"/>
                  <a:pt x="1008" y="387"/>
                </a:cubicBezTo>
                <a:cubicBezTo>
                  <a:pt x="1009" y="388"/>
                  <a:pt x="1009" y="388"/>
                  <a:pt x="1010" y="388"/>
                </a:cubicBezTo>
                <a:cubicBezTo>
                  <a:pt x="1011" y="389"/>
                  <a:pt x="1011" y="391"/>
                  <a:pt x="1010" y="392"/>
                </a:cubicBezTo>
                <a:cubicBezTo>
                  <a:pt x="1010" y="392"/>
                  <a:pt x="1011" y="392"/>
                  <a:pt x="1011" y="392"/>
                </a:cubicBezTo>
                <a:cubicBezTo>
                  <a:pt x="1011" y="391"/>
                  <a:pt x="1012" y="391"/>
                  <a:pt x="1013" y="391"/>
                </a:cubicBezTo>
                <a:cubicBezTo>
                  <a:pt x="1013" y="391"/>
                  <a:pt x="1013" y="391"/>
                  <a:pt x="1013" y="391"/>
                </a:cubicBezTo>
                <a:cubicBezTo>
                  <a:pt x="1014" y="391"/>
                  <a:pt x="1015" y="392"/>
                  <a:pt x="1016" y="392"/>
                </a:cubicBezTo>
                <a:cubicBezTo>
                  <a:pt x="1016" y="392"/>
                  <a:pt x="1017" y="393"/>
                  <a:pt x="1017" y="393"/>
                </a:cubicBezTo>
                <a:cubicBezTo>
                  <a:pt x="1017" y="393"/>
                  <a:pt x="1018" y="393"/>
                  <a:pt x="1018" y="394"/>
                </a:cubicBezTo>
                <a:cubicBezTo>
                  <a:pt x="1018" y="395"/>
                  <a:pt x="1017" y="396"/>
                  <a:pt x="1016" y="397"/>
                </a:cubicBezTo>
                <a:cubicBezTo>
                  <a:pt x="1015" y="397"/>
                  <a:pt x="1014" y="398"/>
                  <a:pt x="1014" y="398"/>
                </a:cubicBezTo>
                <a:cubicBezTo>
                  <a:pt x="1013" y="399"/>
                  <a:pt x="1013" y="399"/>
                  <a:pt x="1012" y="400"/>
                </a:cubicBezTo>
                <a:cubicBezTo>
                  <a:pt x="1012" y="400"/>
                  <a:pt x="1012" y="400"/>
                  <a:pt x="1012" y="400"/>
                </a:cubicBezTo>
                <a:cubicBezTo>
                  <a:pt x="1012" y="400"/>
                  <a:pt x="1012" y="400"/>
                  <a:pt x="1013" y="400"/>
                </a:cubicBezTo>
                <a:cubicBezTo>
                  <a:pt x="1013" y="400"/>
                  <a:pt x="1013" y="400"/>
                  <a:pt x="1013" y="400"/>
                </a:cubicBezTo>
                <a:cubicBezTo>
                  <a:pt x="1013" y="400"/>
                  <a:pt x="1013" y="400"/>
                  <a:pt x="1013" y="400"/>
                </a:cubicBezTo>
                <a:cubicBezTo>
                  <a:pt x="1014" y="400"/>
                  <a:pt x="1014" y="400"/>
                  <a:pt x="1014" y="401"/>
                </a:cubicBezTo>
                <a:cubicBezTo>
                  <a:pt x="1014" y="401"/>
                  <a:pt x="1014" y="401"/>
                  <a:pt x="1015" y="402"/>
                </a:cubicBezTo>
                <a:cubicBezTo>
                  <a:pt x="1016" y="402"/>
                  <a:pt x="1017" y="402"/>
                  <a:pt x="1017" y="403"/>
                </a:cubicBezTo>
                <a:cubicBezTo>
                  <a:pt x="1017" y="404"/>
                  <a:pt x="1016" y="405"/>
                  <a:pt x="1015" y="406"/>
                </a:cubicBezTo>
                <a:cubicBezTo>
                  <a:pt x="1014" y="406"/>
                  <a:pt x="1014" y="406"/>
                  <a:pt x="1014" y="407"/>
                </a:cubicBezTo>
                <a:cubicBezTo>
                  <a:pt x="1014" y="407"/>
                  <a:pt x="1014" y="408"/>
                  <a:pt x="1013" y="408"/>
                </a:cubicBezTo>
                <a:cubicBezTo>
                  <a:pt x="1013" y="408"/>
                  <a:pt x="1013" y="408"/>
                  <a:pt x="1013" y="408"/>
                </a:cubicBezTo>
                <a:cubicBezTo>
                  <a:pt x="1012" y="408"/>
                  <a:pt x="1011" y="409"/>
                  <a:pt x="1011" y="409"/>
                </a:cubicBezTo>
                <a:cubicBezTo>
                  <a:pt x="1010" y="409"/>
                  <a:pt x="1010" y="409"/>
                  <a:pt x="1010" y="409"/>
                </a:cubicBezTo>
                <a:cubicBezTo>
                  <a:pt x="1010" y="409"/>
                  <a:pt x="1010" y="409"/>
                  <a:pt x="1010" y="409"/>
                </a:cubicBezTo>
                <a:cubicBezTo>
                  <a:pt x="1010" y="409"/>
                  <a:pt x="1009" y="410"/>
                  <a:pt x="1009" y="410"/>
                </a:cubicBezTo>
                <a:cubicBezTo>
                  <a:pt x="1008" y="410"/>
                  <a:pt x="1008" y="410"/>
                  <a:pt x="1008" y="410"/>
                </a:cubicBezTo>
                <a:cubicBezTo>
                  <a:pt x="1007" y="410"/>
                  <a:pt x="1005" y="410"/>
                  <a:pt x="1005" y="409"/>
                </a:cubicBezTo>
                <a:cubicBezTo>
                  <a:pt x="1004" y="409"/>
                  <a:pt x="1004" y="409"/>
                  <a:pt x="1004" y="409"/>
                </a:cubicBezTo>
                <a:cubicBezTo>
                  <a:pt x="1004" y="408"/>
                  <a:pt x="1003" y="407"/>
                  <a:pt x="1003" y="407"/>
                </a:cubicBezTo>
                <a:cubicBezTo>
                  <a:pt x="1002" y="407"/>
                  <a:pt x="1002" y="407"/>
                  <a:pt x="1002" y="407"/>
                </a:cubicBezTo>
                <a:cubicBezTo>
                  <a:pt x="1002" y="408"/>
                  <a:pt x="1002" y="408"/>
                  <a:pt x="1002" y="408"/>
                </a:cubicBezTo>
                <a:cubicBezTo>
                  <a:pt x="1002" y="408"/>
                  <a:pt x="1002" y="408"/>
                  <a:pt x="1002" y="408"/>
                </a:cubicBezTo>
                <a:cubicBezTo>
                  <a:pt x="1003" y="408"/>
                  <a:pt x="1003" y="408"/>
                  <a:pt x="1003" y="408"/>
                </a:cubicBezTo>
                <a:cubicBezTo>
                  <a:pt x="1004" y="409"/>
                  <a:pt x="1004" y="409"/>
                  <a:pt x="1004" y="409"/>
                </a:cubicBezTo>
                <a:cubicBezTo>
                  <a:pt x="1004" y="411"/>
                  <a:pt x="1004" y="411"/>
                  <a:pt x="1003" y="412"/>
                </a:cubicBezTo>
                <a:cubicBezTo>
                  <a:pt x="1003" y="412"/>
                  <a:pt x="1003" y="412"/>
                  <a:pt x="1003" y="412"/>
                </a:cubicBezTo>
                <a:cubicBezTo>
                  <a:pt x="1003" y="412"/>
                  <a:pt x="1002" y="413"/>
                  <a:pt x="1002" y="413"/>
                </a:cubicBezTo>
                <a:cubicBezTo>
                  <a:pt x="1003" y="413"/>
                  <a:pt x="1003" y="414"/>
                  <a:pt x="1003" y="414"/>
                </a:cubicBezTo>
                <a:cubicBezTo>
                  <a:pt x="1003" y="414"/>
                  <a:pt x="1004" y="414"/>
                  <a:pt x="1004" y="414"/>
                </a:cubicBezTo>
                <a:cubicBezTo>
                  <a:pt x="1004" y="414"/>
                  <a:pt x="1004" y="414"/>
                  <a:pt x="1004" y="414"/>
                </a:cubicBezTo>
                <a:cubicBezTo>
                  <a:pt x="1004" y="414"/>
                  <a:pt x="1005" y="414"/>
                  <a:pt x="1005" y="415"/>
                </a:cubicBezTo>
                <a:cubicBezTo>
                  <a:pt x="1005" y="415"/>
                  <a:pt x="1005" y="415"/>
                  <a:pt x="1005" y="416"/>
                </a:cubicBezTo>
                <a:cubicBezTo>
                  <a:pt x="1005" y="417"/>
                  <a:pt x="1004" y="417"/>
                  <a:pt x="1003" y="418"/>
                </a:cubicBezTo>
                <a:cubicBezTo>
                  <a:pt x="1003" y="418"/>
                  <a:pt x="1002" y="418"/>
                  <a:pt x="1002" y="418"/>
                </a:cubicBezTo>
                <a:cubicBezTo>
                  <a:pt x="1002" y="418"/>
                  <a:pt x="1002" y="418"/>
                  <a:pt x="1002" y="418"/>
                </a:cubicBezTo>
                <a:cubicBezTo>
                  <a:pt x="1002" y="419"/>
                  <a:pt x="1002" y="419"/>
                  <a:pt x="1002" y="419"/>
                </a:cubicBezTo>
                <a:cubicBezTo>
                  <a:pt x="1002" y="419"/>
                  <a:pt x="1002" y="419"/>
                  <a:pt x="1002" y="419"/>
                </a:cubicBezTo>
                <a:cubicBezTo>
                  <a:pt x="1003" y="421"/>
                  <a:pt x="1003" y="421"/>
                  <a:pt x="1003" y="421"/>
                </a:cubicBezTo>
                <a:cubicBezTo>
                  <a:pt x="1004" y="421"/>
                  <a:pt x="1005" y="421"/>
                  <a:pt x="1005" y="423"/>
                </a:cubicBezTo>
                <a:cubicBezTo>
                  <a:pt x="1006" y="423"/>
                  <a:pt x="1005" y="424"/>
                  <a:pt x="1005" y="425"/>
                </a:cubicBezTo>
                <a:cubicBezTo>
                  <a:pt x="1005" y="425"/>
                  <a:pt x="1005" y="425"/>
                  <a:pt x="1005" y="425"/>
                </a:cubicBezTo>
                <a:cubicBezTo>
                  <a:pt x="1005" y="426"/>
                  <a:pt x="1006" y="426"/>
                  <a:pt x="1006" y="426"/>
                </a:cubicBezTo>
                <a:cubicBezTo>
                  <a:pt x="1007" y="427"/>
                  <a:pt x="1008" y="428"/>
                  <a:pt x="1008" y="429"/>
                </a:cubicBezTo>
                <a:cubicBezTo>
                  <a:pt x="1008" y="430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7" y="432"/>
                  <a:pt x="1006" y="433"/>
                  <a:pt x="1006" y="433"/>
                </a:cubicBezTo>
                <a:cubicBezTo>
                  <a:pt x="1005" y="433"/>
                  <a:pt x="1005" y="433"/>
                  <a:pt x="1005" y="433"/>
                </a:cubicBezTo>
                <a:cubicBezTo>
                  <a:pt x="1005" y="434"/>
                  <a:pt x="1005" y="434"/>
                  <a:pt x="1005" y="435"/>
                </a:cubicBezTo>
                <a:cubicBezTo>
                  <a:pt x="1005" y="435"/>
                  <a:pt x="1005" y="436"/>
                  <a:pt x="1005" y="436"/>
                </a:cubicBezTo>
                <a:cubicBezTo>
                  <a:pt x="1005" y="438"/>
                  <a:pt x="1004" y="438"/>
                  <a:pt x="1004" y="438"/>
                </a:cubicBezTo>
                <a:cubicBezTo>
                  <a:pt x="1003" y="438"/>
                  <a:pt x="1002" y="438"/>
                  <a:pt x="1002" y="438"/>
                </a:cubicBezTo>
                <a:cubicBezTo>
                  <a:pt x="1001" y="438"/>
                  <a:pt x="1001" y="438"/>
                  <a:pt x="1001" y="438"/>
                </a:cubicBezTo>
                <a:cubicBezTo>
                  <a:pt x="1000" y="438"/>
                  <a:pt x="998" y="438"/>
                  <a:pt x="997" y="439"/>
                </a:cubicBezTo>
                <a:cubicBezTo>
                  <a:pt x="997" y="439"/>
                  <a:pt x="997" y="439"/>
                  <a:pt x="997" y="439"/>
                </a:cubicBezTo>
                <a:cubicBezTo>
                  <a:pt x="997" y="440"/>
                  <a:pt x="998" y="441"/>
                  <a:pt x="997" y="442"/>
                </a:cubicBezTo>
                <a:cubicBezTo>
                  <a:pt x="996" y="442"/>
                  <a:pt x="996" y="442"/>
                  <a:pt x="996" y="442"/>
                </a:cubicBezTo>
                <a:cubicBezTo>
                  <a:pt x="995" y="442"/>
                  <a:pt x="995" y="442"/>
                  <a:pt x="995" y="443"/>
                </a:cubicBezTo>
                <a:cubicBezTo>
                  <a:pt x="995" y="443"/>
                  <a:pt x="995" y="443"/>
                  <a:pt x="995" y="443"/>
                </a:cubicBezTo>
                <a:cubicBezTo>
                  <a:pt x="994" y="444"/>
                  <a:pt x="993" y="444"/>
                  <a:pt x="993" y="445"/>
                </a:cubicBezTo>
                <a:cubicBezTo>
                  <a:pt x="993" y="445"/>
                  <a:pt x="992" y="445"/>
                  <a:pt x="992" y="445"/>
                </a:cubicBezTo>
                <a:cubicBezTo>
                  <a:pt x="992" y="445"/>
                  <a:pt x="992" y="445"/>
                  <a:pt x="992" y="446"/>
                </a:cubicBezTo>
                <a:cubicBezTo>
                  <a:pt x="991" y="446"/>
                  <a:pt x="991" y="446"/>
                  <a:pt x="991" y="446"/>
                </a:cubicBezTo>
                <a:cubicBezTo>
                  <a:pt x="991" y="447"/>
                  <a:pt x="991" y="447"/>
                  <a:pt x="991" y="447"/>
                </a:cubicBezTo>
                <a:cubicBezTo>
                  <a:pt x="990" y="447"/>
                  <a:pt x="990" y="448"/>
                  <a:pt x="989" y="448"/>
                </a:cubicBezTo>
                <a:cubicBezTo>
                  <a:pt x="989" y="448"/>
                  <a:pt x="988" y="448"/>
                  <a:pt x="988" y="448"/>
                </a:cubicBezTo>
                <a:cubicBezTo>
                  <a:pt x="988" y="448"/>
                  <a:pt x="988" y="448"/>
                  <a:pt x="988" y="448"/>
                </a:cubicBezTo>
                <a:cubicBezTo>
                  <a:pt x="988" y="448"/>
                  <a:pt x="988" y="448"/>
                  <a:pt x="988" y="448"/>
                </a:cubicBezTo>
                <a:cubicBezTo>
                  <a:pt x="988" y="448"/>
                  <a:pt x="988" y="449"/>
                  <a:pt x="987" y="449"/>
                </a:cubicBezTo>
                <a:cubicBezTo>
                  <a:pt x="987" y="449"/>
                  <a:pt x="987" y="449"/>
                  <a:pt x="986" y="449"/>
                </a:cubicBezTo>
                <a:cubicBezTo>
                  <a:pt x="985" y="449"/>
                  <a:pt x="985" y="449"/>
                  <a:pt x="984" y="450"/>
                </a:cubicBezTo>
                <a:cubicBezTo>
                  <a:pt x="984" y="450"/>
                  <a:pt x="984" y="450"/>
                  <a:pt x="983" y="450"/>
                </a:cubicBezTo>
                <a:cubicBezTo>
                  <a:pt x="983" y="450"/>
                  <a:pt x="984" y="450"/>
                  <a:pt x="984" y="450"/>
                </a:cubicBezTo>
                <a:cubicBezTo>
                  <a:pt x="984" y="450"/>
                  <a:pt x="985" y="450"/>
                  <a:pt x="985" y="451"/>
                </a:cubicBezTo>
                <a:cubicBezTo>
                  <a:pt x="985" y="451"/>
                  <a:pt x="986" y="451"/>
                  <a:pt x="986" y="451"/>
                </a:cubicBezTo>
                <a:cubicBezTo>
                  <a:pt x="986" y="451"/>
                  <a:pt x="987" y="451"/>
                  <a:pt x="987" y="451"/>
                </a:cubicBezTo>
                <a:cubicBezTo>
                  <a:pt x="988" y="452"/>
                  <a:pt x="988" y="452"/>
                  <a:pt x="988" y="453"/>
                </a:cubicBezTo>
                <a:cubicBezTo>
                  <a:pt x="988" y="454"/>
                  <a:pt x="987" y="454"/>
                  <a:pt x="986" y="454"/>
                </a:cubicBezTo>
                <a:cubicBezTo>
                  <a:pt x="986" y="454"/>
                  <a:pt x="986" y="454"/>
                  <a:pt x="986" y="454"/>
                </a:cubicBezTo>
                <a:cubicBezTo>
                  <a:pt x="986" y="454"/>
                  <a:pt x="986" y="454"/>
                  <a:pt x="985" y="454"/>
                </a:cubicBezTo>
                <a:cubicBezTo>
                  <a:pt x="985" y="454"/>
                  <a:pt x="983" y="454"/>
                  <a:pt x="983" y="453"/>
                </a:cubicBezTo>
                <a:cubicBezTo>
                  <a:pt x="982" y="453"/>
                  <a:pt x="982" y="452"/>
                  <a:pt x="982" y="451"/>
                </a:cubicBezTo>
                <a:cubicBezTo>
                  <a:pt x="982" y="451"/>
                  <a:pt x="983" y="451"/>
                  <a:pt x="983" y="451"/>
                </a:cubicBezTo>
                <a:cubicBezTo>
                  <a:pt x="983" y="451"/>
                  <a:pt x="983" y="451"/>
                  <a:pt x="983" y="451"/>
                </a:cubicBezTo>
                <a:cubicBezTo>
                  <a:pt x="982" y="451"/>
                  <a:pt x="982" y="451"/>
                  <a:pt x="982" y="451"/>
                </a:cubicBezTo>
                <a:cubicBezTo>
                  <a:pt x="981" y="451"/>
                  <a:pt x="980" y="451"/>
                  <a:pt x="980" y="450"/>
                </a:cubicBezTo>
                <a:cubicBezTo>
                  <a:pt x="980" y="450"/>
                  <a:pt x="980" y="449"/>
                  <a:pt x="980" y="449"/>
                </a:cubicBezTo>
                <a:cubicBezTo>
                  <a:pt x="980" y="449"/>
                  <a:pt x="980" y="449"/>
                  <a:pt x="980" y="448"/>
                </a:cubicBezTo>
                <a:cubicBezTo>
                  <a:pt x="980" y="448"/>
                  <a:pt x="980" y="448"/>
                  <a:pt x="980" y="448"/>
                </a:cubicBezTo>
                <a:cubicBezTo>
                  <a:pt x="980" y="448"/>
                  <a:pt x="979" y="448"/>
                  <a:pt x="979" y="448"/>
                </a:cubicBezTo>
                <a:cubicBezTo>
                  <a:pt x="979" y="448"/>
                  <a:pt x="979" y="448"/>
                  <a:pt x="979" y="449"/>
                </a:cubicBezTo>
                <a:cubicBezTo>
                  <a:pt x="979" y="449"/>
                  <a:pt x="979" y="449"/>
                  <a:pt x="979" y="449"/>
                </a:cubicBezTo>
                <a:cubicBezTo>
                  <a:pt x="979" y="450"/>
                  <a:pt x="979" y="451"/>
                  <a:pt x="979" y="452"/>
                </a:cubicBezTo>
                <a:cubicBezTo>
                  <a:pt x="979" y="452"/>
                  <a:pt x="979" y="453"/>
                  <a:pt x="978" y="453"/>
                </a:cubicBezTo>
                <a:cubicBezTo>
                  <a:pt x="977" y="453"/>
                  <a:pt x="976" y="452"/>
                  <a:pt x="975" y="451"/>
                </a:cubicBezTo>
                <a:cubicBezTo>
                  <a:pt x="975" y="451"/>
                  <a:pt x="975" y="451"/>
                  <a:pt x="974" y="450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51"/>
                  <a:pt x="973" y="451"/>
                  <a:pt x="973" y="451"/>
                </a:cubicBezTo>
                <a:cubicBezTo>
                  <a:pt x="972" y="451"/>
                  <a:pt x="972" y="451"/>
                  <a:pt x="972" y="451"/>
                </a:cubicBezTo>
                <a:cubicBezTo>
                  <a:pt x="972" y="451"/>
                  <a:pt x="971" y="451"/>
                  <a:pt x="970" y="450"/>
                </a:cubicBezTo>
                <a:cubicBezTo>
                  <a:pt x="970" y="450"/>
                  <a:pt x="969" y="450"/>
                  <a:pt x="969" y="450"/>
                </a:cubicBezTo>
                <a:cubicBezTo>
                  <a:pt x="969" y="450"/>
                  <a:pt x="968" y="450"/>
                  <a:pt x="968" y="450"/>
                </a:cubicBezTo>
                <a:cubicBezTo>
                  <a:pt x="967" y="450"/>
                  <a:pt x="967" y="450"/>
                  <a:pt x="967" y="450"/>
                </a:cubicBezTo>
                <a:cubicBezTo>
                  <a:pt x="966" y="450"/>
                  <a:pt x="965" y="449"/>
                  <a:pt x="965" y="449"/>
                </a:cubicBezTo>
                <a:cubicBezTo>
                  <a:pt x="965" y="448"/>
                  <a:pt x="965" y="448"/>
                  <a:pt x="966" y="447"/>
                </a:cubicBezTo>
                <a:cubicBezTo>
                  <a:pt x="966" y="447"/>
                  <a:pt x="966" y="447"/>
                  <a:pt x="966" y="447"/>
                </a:cubicBezTo>
                <a:cubicBezTo>
                  <a:pt x="966" y="446"/>
                  <a:pt x="966" y="446"/>
                  <a:pt x="966" y="446"/>
                </a:cubicBezTo>
                <a:cubicBezTo>
                  <a:pt x="966" y="445"/>
                  <a:pt x="966" y="445"/>
                  <a:pt x="966" y="445"/>
                </a:cubicBezTo>
                <a:cubicBezTo>
                  <a:pt x="966" y="445"/>
                  <a:pt x="966" y="445"/>
                  <a:pt x="966" y="445"/>
                </a:cubicBezTo>
                <a:cubicBezTo>
                  <a:pt x="966" y="445"/>
                  <a:pt x="965" y="446"/>
                  <a:pt x="964" y="446"/>
                </a:cubicBezTo>
                <a:cubicBezTo>
                  <a:pt x="964" y="446"/>
                  <a:pt x="964" y="446"/>
                  <a:pt x="964" y="446"/>
                </a:cubicBezTo>
                <a:cubicBezTo>
                  <a:pt x="963" y="446"/>
                  <a:pt x="963" y="446"/>
                  <a:pt x="963" y="446"/>
                </a:cubicBezTo>
                <a:cubicBezTo>
                  <a:pt x="963" y="445"/>
                  <a:pt x="962" y="445"/>
                  <a:pt x="962" y="445"/>
                </a:cubicBezTo>
                <a:cubicBezTo>
                  <a:pt x="962" y="445"/>
                  <a:pt x="961" y="445"/>
                  <a:pt x="961" y="445"/>
                </a:cubicBezTo>
                <a:cubicBezTo>
                  <a:pt x="960" y="445"/>
                  <a:pt x="960" y="445"/>
                  <a:pt x="959" y="445"/>
                </a:cubicBezTo>
                <a:cubicBezTo>
                  <a:pt x="959" y="445"/>
                  <a:pt x="959" y="445"/>
                  <a:pt x="959" y="444"/>
                </a:cubicBezTo>
                <a:cubicBezTo>
                  <a:pt x="959" y="444"/>
                  <a:pt x="959" y="444"/>
                  <a:pt x="959" y="444"/>
                </a:cubicBezTo>
                <a:cubicBezTo>
                  <a:pt x="959" y="444"/>
                  <a:pt x="958" y="444"/>
                  <a:pt x="958" y="444"/>
                </a:cubicBezTo>
                <a:cubicBezTo>
                  <a:pt x="958" y="444"/>
                  <a:pt x="958" y="444"/>
                  <a:pt x="957" y="444"/>
                </a:cubicBezTo>
                <a:cubicBezTo>
                  <a:pt x="957" y="444"/>
                  <a:pt x="957" y="444"/>
                  <a:pt x="957" y="444"/>
                </a:cubicBezTo>
                <a:cubicBezTo>
                  <a:pt x="957" y="444"/>
                  <a:pt x="957" y="444"/>
                  <a:pt x="957" y="444"/>
                </a:cubicBezTo>
                <a:cubicBezTo>
                  <a:pt x="957" y="445"/>
                  <a:pt x="956" y="445"/>
                  <a:pt x="956" y="446"/>
                </a:cubicBezTo>
                <a:cubicBezTo>
                  <a:pt x="956" y="446"/>
                  <a:pt x="956" y="447"/>
                  <a:pt x="955" y="447"/>
                </a:cubicBezTo>
                <a:cubicBezTo>
                  <a:pt x="956" y="448"/>
                  <a:pt x="956" y="448"/>
                  <a:pt x="956" y="448"/>
                </a:cubicBezTo>
                <a:cubicBezTo>
                  <a:pt x="957" y="448"/>
                  <a:pt x="957" y="448"/>
                  <a:pt x="957" y="448"/>
                </a:cubicBezTo>
                <a:cubicBezTo>
                  <a:pt x="958" y="449"/>
                  <a:pt x="958" y="449"/>
                  <a:pt x="958" y="449"/>
                </a:cubicBezTo>
                <a:cubicBezTo>
                  <a:pt x="959" y="449"/>
                  <a:pt x="960" y="449"/>
                  <a:pt x="960" y="450"/>
                </a:cubicBezTo>
                <a:cubicBezTo>
                  <a:pt x="961" y="452"/>
                  <a:pt x="960" y="453"/>
                  <a:pt x="959" y="454"/>
                </a:cubicBezTo>
                <a:cubicBezTo>
                  <a:pt x="959" y="454"/>
                  <a:pt x="959" y="454"/>
                  <a:pt x="959" y="454"/>
                </a:cubicBezTo>
                <a:cubicBezTo>
                  <a:pt x="958" y="455"/>
                  <a:pt x="957" y="456"/>
                  <a:pt x="956" y="456"/>
                </a:cubicBezTo>
                <a:cubicBezTo>
                  <a:pt x="955" y="457"/>
                  <a:pt x="954" y="458"/>
                  <a:pt x="953" y="458"/>
                </a:cubicBezTo>
                <a:cubicBezTo>
                  <a:pt x="953" y="459"/>
                  <a:pt x="953" y="460"/>
                  <a:pt x="952" y="460"/>
                </a:cubicBezTo>
                <a:cubicBezTo>
                  <a:pt x="952" y="461"/>
                  <a:pt x="951" y="462"/>
                  <a:pt x="950" y="463"/>
                </a:cubicBezTo>
                <a:cubicBezTo>
                  <a:pt x="950" y="463"/>
                  <a:pt x="950" y="464"/>
                  <a:pt x="949" y="464"/>
                </a:cubicBezTo>
                <a:cubicBezTo>
                  <a:pt x="949" y="464"/>
                  <a:pt x="948" y="464"/>
                  <a:pt x="948" y="464"/>
                </a:cubicBezTo>
                <a:cubicBezTo>
                  <a:pt x="948" y="465"/>
                  <a:pt x="947" y="465"/>
                  <a:pt x="947" y="466"/>
                </a:cubicBezTo>
                <a:cubicBezTo>
                  <a:pt x="947" y="466"/>
                  <a:pt x="947" y="466"/>
                  <a:pt x="947" y="466"/>
                </a:cubicBezTo>
                <a:cubicBezTo>
                  <a:pt x="947" y="468"/>
                  <a:pt x="946" y="468"/>
                  <a:pt x="945" y="468"/>
                </a:cubicBezTo>
                <a:cubicBezTo>
                  <a:pt x="944" y="468"/>
                  <a:pt x="943" y="468"/>
                  <a:pt x="942" y="467"/>
                </a:cubicBezTo>
                <a:cubicBezTo>
                  <a:pt x="941" y="467"/>
                  <a:pt x="940" y="467"/>
                  <a:pt x="939" y="467"/>
                </a:cubicBezTo>
                <a:cubicBezTo>
                  <a:pt x="939" y="466"/>
                  <a:pt x="939" y="466"/>
                  <a:pt x="939" y="466"/>
                </a:cubicBezTo>
                <a:cubicBezTo>
                  <a:pt x="939" y="467"/>
                  <a:pt x="939" y="467"/>
                  <a:pt x="939" y="467"/>
                </a:cubicBezTo>
                <a:cubicBezTo>
                  <a:pt x="938" y="467"/>
                  <a:pt x="936" y="466"/>
                  <a:pt x="935" y="465"/>
                </a:cubicBezTo>
                <a:cubicBezTo>
                  <a:pt x="935" y="465"/>
                  <a:pt x="935" y="465"/>
                  <a:pt x="935" y="465"/>
                </a:cubicBezTo>
                <a:cubicBezTo>
                  <a:pt x="935" y="464"/>
                  <a:pt x="934" y="463"/>
                  <a:pt x="934" y="463"/>
                </a:cubicBezTo>
                <a:cubicBezTo>
                  <a:pt x="933" y="463"/>
                  <a:pt x="933" y="463"/>
                  <a:pt x="933" y="463"/>
                </a:cubicBezTo>
                <a:cubicBezTo>
                  <a:pt x="932" y="463"/>
                  <a:pt x="932" y="462"/>
                  <a:pt x="932" y="462"/>
                </a:cubicBezTo>
                <a:cubicBezTo>
                  <a:pt x="930" y="461"/>
                  <a:pt x="930" y="461"/>
                  <a:pt x="930" y="460"/>
                </a:cubicBezTo>
                <a:cubicBezTo>
                  <a:pt x="930" y="460"/>
                  <a:pt x="930" y="459"/>
                  <a:pt x="930" y="459"/>
                </a:cubicBezTo>
                <a:cubicBezTo>
                  <a:pt x="930" y="459"/>
                  <a:pt x="930" y="459"/>
                  <a:pt x="930" y="459"/>
                </a:cubicBezTo>
                <a:cubicBezTo>
                  <a:pt x="930" y="458"/>
                  <a:pt x="929" y="458"/>
                  <a:pt x="929" y="458"/>
                </a:cubicBezTo>
                <a:cubicBezTo>
                  <a:pt x="928" y="457"/>
                  <a:pt x="928" y="457"/>
                  <a:pt x="928" y="457"/>
                </a:cubicBezTo>
                <a:cubicBezTo>
                  <a:pt x="928" y="457"/>
                  <a:pt x="928" y="457"/>
                  <a:pt x="927" y="457"/>
                </a:cubicBezTo>
                <a:cubicBezTo>
                  <a:pt x="927" y="456"/>
                  <a:pt x="926" y="456"/>
                  <a:pt x="926" y="456"/>
                </a:cubicBezTo>
                <a:cubicBezTo>
                  <a:pt x="925" y="455"/>
                  <a:pt x="925" y="454"/>
                  <a:pt x="925" y="454"/>
                </a:cubicBezTo>
                <a:cubicBezTo>
                  <a:pt x="925" y="454"/>
                  <a:pt x="924" y="453"/>
                  <a:pt x="924" y="453"/>
                </a:cubicBezTo>
                <a:cubicBezTo>
                  <a:pt x="924" y="454"/>
                  <a:pt x="925" y="454"/>
                  <a:pt x="925" y="454"/>
                </a:cubicBezTo>
                <a:cubicBezTo>
                  <a:pt x="925" y="455"/>
                  <a:pt x="925" y="455"/>
                  <a:pt x="924" y="455"/>
                </a:cubicBezTo>
                <a:cubicBezTo>
                  <a:pt x="924" y="455"/>
                  <a:pt x="924" y="456"/>
                  <a:pt x="924" y="456"/>
                </a:cubicBezTo>
                <a:cubicBezTo>
                  <a:pt x="924" y="456"/>
                  <a:pt x="924" y="456"/>
                  <a:pt x="923" y="456"/>
                </a:cubicBezTo>
                <a:cubicBezTo>
                  <a:pt x="923" y="457"/>
                  <a:pt x="924" y="457"/>
                  <a:pt x="924" y="458"/>
                </a:cubicBezTo>
                <a:cubicBezTo>
                  <a:pt x="925" y="458"/>
                  <a:pt x="925" y="459"/>
                  <a:pt x="925" y="459"/>
                </a:cubicBezTo>
                <a:cubicBezTo>
                  <a:pt x="925" y="459"/>
                  <a:pt x="926" y="460"/>
                  <a:pt x="926" y="460"/>
                </a:cubicBezTo>
                <a:cubicBezTo>
                  <a:pt x="926" y="461"/>
                  <a:pt x="927" y="461"/>
                  <a:pt x="927" y="462"/>
                </a:cubicBezTo>
                <a:cubicBezTo>
                  <a:pt x="927" y="462"/>
                  <a:pt x="927" y="462"/>
                  <a:pt x="927" y="463"/>
                </a:cubicBezTo>
                <a:cubicBezTo>
                  <a:pt x="928" y="463"/>
                  <a:pt x="928" y="463"/>
                  <a:pt x="928" y="464"/>
                </a:cubicBezTo>
                <a:cubicBezTo>
                  <a:pt x="928" y="464"/>
                  <a:pt x="928" y="464"/>
                  <a:pt x="929" y="465"/>
                </a:cubicBezTo>
                <a:cubicBezTo>
                  <a:pt x="929" y="465"/>
                  <a:pt x="929" y="465"/>
                  <a:pt x="929" y="465"/>
                </a:cubicBezTo>
                <a:cubicBezTo>
                  <a:pt x="930" y="466"/>
                  <a:pt x="930" y="466"/>
                  <a:pt x="930" y="466"/>
                </a:cubicBezTo>
                <a:cubicBezTo>
                  <a:pt x="931" y="467"/>
                  <a:pt x="931" y="467"/>
                  <a:pt x="931" y="467"/>
                </a:cubicBezTo>
                <a:cubicBezTo>
                  <a:pt x="932" y="467"/>
                  <a:pt x="933" y="467"/>
                  <a:pt x="934" y="467"/>
                </a:cubicBezTo>
                <a:cubicBezTo>
                  <a:pt x="934" y="468"/>
                  <a:pt x="935" y="468"/>
                  <a:pt x="935" y="468"/>
                </a:cubicBezTo>
                <a:cubicBezTo>
                  <a:pt x="936" y="468"/>
                  <a:pt x="937" y="469"/>
                  <a:pt x="939" y="469"/>
                </a:cubicBezTo>
                <a:cubicBezTo>
                  <a:pt x="940" y="469"/>
                  <a:pt x="940" y="469"/>
                  <a:pt x="940" y="469"/>
                </a:cubicBezTo>
                <a:cubicBezTo>
                  <a:pt x="941" y="469"/>
                  <a:pt x="942" y="469"/>
                  <a:pt x="944" y="469"/>
                </a:cubicBezTo>
                <a:cubicBezTo>
                  <a:pt x="945" y="469"/>
                  <a:pt x="946" y="471"/>
                  <a:pt x="946" y="472"/>
                </a:cubicBezTo>
                <a:cubicBezTo>
                  <a:pt x="946" y="473"/>
                  <a:pt x="944" y="474"/>
                  <a:pt x="944" y="474"/>
                </a:cubicBezTo>
                <a:cubicBezTo>
                  <a:pt x="943" y="474"/>
                  <a:pt x="943" y="475"/>
                  <a:pt x="943" y="475"/>
                </a:cubicBezTo>
                <a:cubicBezTo>
                  <a:pt x="942" y="475"/>
                  <a:pt x="942" y="476"/>
                  <a:pt x="942" y="476"/>
                </a:cubicBezTo>
                <a:cubicBezTo>
                  <a:pt x="941" y="477"/>
                  <a:pt x="941" y="477"/>
                  <a:pt x="941" y="477"/>
                </a:cubicBezTo>
                <a:cubicBezTo>
                  <a:pt x="941" y="477"/>
                  <a:pt x="941" y="478"/>
                  <a:pt x="940" y="478"/>
                </a:cubicBezTo>
                <a:cubicBezTo>
                  <a:pt x="940" y="479"/>
                  <a:pt x="940" y="479"/>
                  <a:pt x="940" y="479"/>
                </a:cubicBezTo>
                <a:cubicBezTo>
                  <a:pt x="940" y="479"/>
                  <a:pt x="940" y="479"/>
                  <a:pt x="939" y="480"/>
                </a:cubicBezTo>
                <a:cubicBezTo>
                  <a:pt x="939" y="480"/>
                  <a:pt x="938" y="480"/>
                  <a:pt x="938" y="480"/>
                </a:cubicBezTo>
                <a:cubicBezTo>
                  <a:pt x="937" y="480"/>
                  <a:pt x="937" y="480"/>
                  <a:pt x="937" y="480"/>
                </a:cubicBezTo>
                <a:cubicBezTo>
                  <a:pt x="936" y="481"/>
                  <a:pt x="934" y="483"/>
                  <a:pt x="934" y="484"/>
                </a:cubicBezTo>
                <a:cubicBezTo>
                  <a:pt x="933" y="485"/>
                  <a:pt x="933" y="485"/>
                  <a:pt x="933" y="485"/>
                </a:cubicBezTo>
                <a:cubicBezTo>
                  <a:pt x="933" y="485"/>
                  <a:pt x="933" y="485"/>
                  <a:pt x="933" y="486"/>
                </a:cubicBezTo>
                <a:cubicBezTo>
                  <a:pt x="932" y="487"/>
                  <a:pt x="932" y="488"/>
                  <a:pt x="931" y="489"/>
                </a:cubicBezTo>
                <a:cubicBezTo>
                  <a:pt x="930" y="489"/>
                  <a:pt x="930" y="490"/>
                  <a:pt x="929" y="490"/>
                </a:cubicBezTo>
                <a:cubicBezTo>
                  <a:pt x="929" y="490"/>
                  <a:pt x="929" y="490"/>
                  <a:pt x="928" y="490"/>
                </a:cubicBezTo>
                <a:cubicBezTo>
                  <a:pt x="928" y="491"/>
                  <a:pt x="928" y="491"/>
                  <a:pt x="927" y="491"/>
                </a:cubicBezTo>
                <a:cubicBezTo>
                  <a:pt x="927" y="492"/>
                  <a:pt x="927" y="492"/>
                  <a:pt x="927" y="492"/>
                </a:cubicBezTo>
                <a:cubicBezTo>
                  <a:pt x="926" y="493"/>
                  <a:pt x="925" y="493"/>
                  <a:pt x="923" y="493"/>
                </a:cubicBezTo>
                <a:cubicBezTo>
                  <a:pt x="923" y="493"/>
                  <a:pt x="923" y="493"/>
                  <a:pt x="923" y="492"/>
                </a:cubicBezTo>
                <a:cubicBezTo>
                  <a:pt x="922" y="492"/>
                  <a:pt x="922" y="492"/>
                  <a:pt x="922" y="492"/>
                </a:cubicBezTo>
                <a:cubicBezTo>
                  <a:pt x="922" y="492"/>
                  <a:pt x="922" y="492"/>
                  <a:pt x="921" y="492"/>
                </a:cubicBezTo>
                <a:cubicBezTo>
                  <a:pt x="921" y="492"/>
                  <a:pt x="920" y="493"/>
                  <a:pt x="920" y="492"/>
                </a:cubicBezTo>
                <a:cubicBezTo>
                  <a:pt x="919" y="492"/>
                  <a:pt x="919" y="492"/>
                  <a:pt x="918" y="492"/>
                </a:cubicBezTo>
                <a:cubicBezTo>
                  <a:pt x="918" y="491"/>
                  <a:pt x="918" y="491"/>
                  <a:pt x="918" y="491"/>
                </a:cubicBezTo>
                <a:cubicBezTo>
                  <a:pt x="918" y="491"/>
                  <a:pt x="918" y="491"/>
                  <a:pt x="917" y="491"/>
                </a:cubicBezTo>
                <a:cubicBezTo>
                  <a:pt x="917" y="491"/>
                  <a:pt x="917" y="491"/>
                  <a:pt x="917" y="491"/>
                </a:cubicBezTo>
                <a:cubicBezTo>
                  <a:pt x="917" y="491"/>
                  <a:pt x="916" y="491"/>
                  <a:pt x="916" y="491"/>
                </a:cubicBezTo>
                <a:cubicBezTo>
                  <a:pt x="916" y="491"/>
                  <a:pt x="915" y="491"/>
                  <a:pt x="915" y="491"/>
                </a:cubicBezTo>
                <a:cubicBezTo>
                  <a:pt x="915" y="490"/>
                  <a:pt x="915" y="489"/>
                  <a:pt x="916" y="489"/>
                </a:cubicBezTo>
                <a:cubicBezTo>
                  <a:pt x="916" y="489"/>
                  <a:pt x="916" y="489"/>
                  <a:pt x="916" y="489"/>
                </a:cubicBezTo>
                <a:cubicBezTo>
                  <a:pt x="916" y="488"/>
                  <a:pt x="916" y="488"/>
                  <a:pt x="916" y="488"/>
                </a:cubicBezTo>
                <a:cubicBezTo>
                  <a:pt x="915" y="487"/>
                  <a:pt x="915" y="487"/>
                  <a:pt x="914" y="487"/>
                </a:cubicBezTo>
                <a:cubicBezTo>
                  <a:pt x="914" y="488"/>
                  <a:pt x="914" y="488"/>
                  <a:pt x="913" y="488"/>
                </a:cubicBezTo>
                <a:cubicBezTo>
                  <a:pt x="913" y="489"/>
                  <a:pt x="912" y="489"/>
                  <a:pt x="912" y="489"/>
                </a:cubicBezTo>
                <a:cubicBezTo>
                  <a:pt x="911" y="490"/>
                  <a:pt x="910" y="489"/>
                  <a:pt x="910" y="489"/>
                </a:cubicBezTo>
                <a:cubicBezTo>
                  <a:pt x="910" y="489"/>
                  <a:pt x="910" y="488"/>
                  <a:pt x="910" y="488"/>
                </a:cubicBezTo>
                <a:cubicBezTo>
                  <a:pt x="910" y="488"/>
                  <a:pt x="910" y="488"/>
                  <a:pt x="910" y="488"/>
                </a:cubicBezTo>
                <a:cubicBezTo>
                  <a:pt x="910" y="488"/>
                  <a:pt x="909" y="487"/>
                  <a:pt x="909" y="487"/>
                </a:cubicBezTo>
                <a:cubicBezTo>
                  <a:pt x="909" y="488"/>
                  <a:pt x="909" y="488"/>
                  <a:pt x="909" y="488"/>
                </a:cubicBezTo>
                <a:cubicBezTo>
                  <a:pt x="909" y="489"/>
                  <a:pt x="909" y="489"/>
                  <a:pt x="910" y="490"/>
                </a:cubicBezTo>
                <a:cubicBezTo>
                  <a:pt x="911" y="490"/>
                  <a:pt x="911" y="491"/>
                  <a:pt x="911" y="491"/>
                </a:cubicBezTo>
                <a:cubicBezTo>
                  <a:pt x="912" y="492"/>
                  <a:pt x="912" y="493"/>
                  <a:pt x="911" y="494"/>
                </a:cubicBezTo>
                <a:cubicBezTo>
                  <a:pt x="911" y="494"/>
                  <a:pt x="911" y="495"/>
                  <a:pt x="911" y="495"/>
                </a:cubicBezTo>
                <a:cubicBezTo>
                  <a:pt x="911" y="496"/>
                  <a:pt x="911" y="497"/>
                  <a:pt x="910" y="497"/>
                </a:cubicBezTo>
                <a:cubicBezTo>
                  <a:pt x="909" y="498"/>
                  <a:pt x="908" y="498"/>
                  <a:pt x="907" y="497"/>
                </a:cubicBezTo>
                <a:cubicBezTo>
                  <a:pt x="907" y="498"/>
                  <a:pt x="906" y="499"/>
                  <a:pt x="906" y="500"/>
                </a:cubicBezTo>
                <a:cubicBezTo>
                  <a:pt x="905" y="501"/>
                  <a:pt x="905" y="501"/>
                  <a:pt x="904" y="501"/>
                </a:cubicBezTo>
                <a:cubicBezTo>
                  <a:pt x="902" y="501"/>
                  <a:pt x="900" y="498"/>
                  <a:pt x="900" y="498"/>
                </a:cubicBezTo>
                <a:cubicBezTo>
                  <a:pt x="899" y="496"/>
                  <a:pt x="897" y="495"/>
                  <a:pt x="895" y="494"/>
                </a:cubicBezTo>
                <a:cubicBezTo>
                  <a:pt x="894" y="493"/>
                  <a:pt x="893" y="493"/>
                  <a:pt x="893" y="492"/>
                </a:cubicBezTo>
                <a:cubicBezTo>
                  <a:pt x="892" y="492"/>
                  <a:pt x="891" y="491"/>
                  <a:pt x="890" y="491"/>
                </a:cubicBezTo>
                <a:cubicBezTo>
                  <a:pt x="889" y="491"/>
                  <a:pt x="889" y="491"/>
                  <a:pt x="889" y="491"/>
                </a:cubicBezTo>
                <a:cubicBezTo>
                  <a:pt x="889" y="490"/>
                  <a:pt x="889" y="490"/>
                  <a:pt x="889" y="490"/>
                </a:cubicBezTo>
                <a:cubicBezTo>
                  <a:pt x="889" y="490"/>
                  <a:pt x="889" y="491"/>
                  <a:pt x="889" y="491"/>
                </a:cubicBezTo>
                <a:cubicBezTo>
                  <a:pt x="890" y="491"/>
                  <a:pt x="890" y="491"/>
                  <a:pt x="890" y="491"/>
                </a:cubicBezTo>
                <a:cubicBezTo>
                  <a:pt x="890" y="491"/>
                  <a:pt x="891" y="492"/>
                  <a:pt x="891" y="492"/>
                </a:cubicBezTo>
                <a:cubicBezTo>
                  <a:pt x="891" y="492"/>
                  <a:pt x="892" y="492"/>
                  <a:pt x="892" y="492"/>
                </a:cubicBezTo>
                <a:cubicBezTo>
                  <a:pt x="893" y="493"/>
                  <a:pt x="894" y="493"/>
                  <a:pt x="894" y="494"/>
                </a:cubicBezTo>
                <a:cubicBezTo>
                  <a:pt x="894" y="495"/>
                  <a:pt x="894" y="495"/>
                  <a:pt x="894" y="495"/>
                </a:cubicBezTo>
                <a:cubicBezTo>
                  <a:pt x="894" y="495"/>
                  <a:pt x="894" y="495"/>
                  <a:pt x="894" y="495"/>
                </a:cubicBezTo>
                <a:cubicBezTo>
                  <a:pt x="896" y="495"/>
                  <a:pt x="896" y="496"/>
                  <a:pt x="897" y="497"/>
                </a:cubicBezTo>
                <a:cubicBezTo>
                  <a:pt x="897" y="497"/>
                  <a:pt x="898" y="497"/>
                  <a:pt x="898" y="498"/>
                </a:cubicBezTo>
                <a:cubicBezTo>
                  <a:pt x="898" y="498"/>
                  <a:pt x="899" y="498"/>
                  <a:pt x="899" y="498"/>
                </a:cubicBezTo>
                <a:cubicBezTo>
                  <a:pt x="899" y="498"/>
                  <a:pt x="900" y="499"/>
                  <a:pt x="900" y="500"/>
                </a:cubicBezTo>
                <a:cubicBezTo>
                  <a:pt x="900" y="500"/>
                  <a:pt x="900" y="500"/>
                  <a:pt x="900" y="501"/>
                </a:cubicBezTo>
                <a:cubicBezTo>
                  <a:pt x="900" y="501"/>
                  <a:pt x="900" y="501"/>
                  <a:pt x="900" y="501"/>
                </a:cubicBezTo>
                <a:cubicBezTo>
                  <a:pt x="900" y="501"/>
                  <a:pt x="900" y="501"/>
                  <a:pt x="900" y="501"/>
                </a:cubicBezTo>
                <a:cubicBezTo>
                  <a:pt x="901" y="502"/>
                  <a:pt x="901" y="502"/>
                  <a:pt x="902" y="502"/>
                </a:cubicBezTo>
                <a:cubicBezTo>
                  <a:pt x="902" y="502"/>
                  <a:pt x="903" y="503"/>
                  <a:pt x="903" y="505"/>
                </a:cubicBezTo>
                <a:cubicBezTo>
                  <a:pt x="902" y="507"/>
                  <a:pt x="901" y="508"/>
                  <a:pt x="900" y="509"/>
                </a:cubicBezTo>
                <a:cubicBezTo>
                  <a:pt x="900" y="509"/>
                  <a:pt x="899" y="509"/>
                  <a:pt x="899" y="510"/>
                </a:cubicBezTo>
                <a:cubicBezTo>
                  <a:pt x="899" y="511"/>
                  <a:pt x="898" y="512"/>
                  <a:pt x="897" y="512"/>
                </a:cubicBezTo>
                <a:cubicBezTo>
                  <a:pt x="895" y="512"/>
                  <a:pt x="894" y="512"/>
                  <a:pt x="892" y="511"/>
                </a:cubicBezTo>
                <a:cubicBezTo>
                  <a:pt x="891" y="510"/>
                  <a:pt x="891" y="510"/>
                  <a:pt x="890" y="510"/>
                </a:cubicBezTo>
                <a:cubicBezTo>
                  <a:pt x="890" y="510"/>
                  <a:pt x="890" y="510"/>
                  <a:pt x="889" y="510"/>
                </a:cubicBezTo>
                <a:cubicBezTo>
                  <a:pt x="888" y="510"/>
                  <a:pt x="888" y="510"/>
                  <a:pt x="888" y="510"/>
                </a:cubicBezTo>
                <a:cubicBezTo>
                  <a:pt x="888" y="510"/>
                  <a:pt x="887" y="510"/>
                  <a:pt x="887" y="510"/>
                </a:cubicBezTo>
                <a:cubicBezTo>
                  <a:pt x="887" y="510"/>
                  <a:pt x="886" y="509"/>
                  <a:pt x="886" y="509"/>
                </a:cubicBezTo>
                <a:cubicBezTo>
                  <a:pt x="886" y="509"/>
                  <a:pt x="886" y="509"/>
                  <a:pt x="886" y="509"/>
                </a:cubicBezTo>
                <a:cubicBezTo>
                  <a:pt x="886" y="510"/>
                  <a:pt x="886" y="510"/>
                  <a:pt x="886" y="510"/>
                </a:cubicBezTo>
                <a:cubicBezTo>
                  <a:pt x="886" y="511"/>
                  <a:pt x="886" y="512"/>
                  <a:pt x="886" y="512"/>
                </a:cubicBezTo>
                <a:cubicBezTo>
                  <a:pt x="887" y="512"/>
                  <a:pt x="887" y="513"/>
                  <a:pt x="887" y="513"/>
                </a:cubicBezTo>
                <a:cubicBezTo>
                  <a:pt x="887" y="513"/>
                  <a:pt x="888" y="514"/>
                  <a:pt x="888" y="514"/>
                </a:cubicBezTo>
                <a:cubicBezTo>
                  <a:pt x="888" y="515"/>
                  <a:pt x="888" y="516"/>
                  <a:pt x="888" y="516"/>
                </a:cubicBezTo>
                <a:cubicBezTo>
                  <a:pt x="887" y="517"/>
                  <a:pt x="886" y="517"/>
                  <a:pt x="885" y="517"/>
                </a:cubicBezTo>
                <a:cubicBezTo>
                  <a:pt x="885" y="517"/>
                  <a:pt x="885" y="518"/>
                  <a:pt x="885" y="518"/>
                </a:cubicBezTo>
                <a:cubicBezTo>
                  <a:pt x="885" y="518"/>
                  <a:pt x="884" y="518"/>
                  <a:pt x="884" y="518"/>
                </a:cubicBezTo>
                <a:cubicBezTo>
                  <a:pt x="884" y="518"/>
                  <a:pt x="884" y="518"/>
                  <a:pt x="884" y="518"/>
                </a:cubicBezTo>
                <a:cubicBezTo>
                  <a:pt x="884" y="518"/>
                  <a:pt x="884" y="518"/>
                  <a:pt x="884" y="518"/>
                </a:cubicBezTo>
                <a:cubicBezTo>
                  <a:pt x="884" y="519"/>
                  <a:pt x="884" y="519"/>
                  <a:pt x="884" y="519"/>
                </a:cubicBezTo>
                <a:cubicBezTo>
                  <a:pt x="884" y="520"/>
                  <a:pt x="884" y="520"/>
                  <a:pt x="884" y="521"/>
                </a:cubicBezTo>
                <a:cubicBezTo>
                  <a:pt x="883" y="522"/>
                  <a:pt x="882" y="522"/>
                  <a:pt x="882" y="522"/>
                </a:cubicBezTo>
                <a:cubicBezTo>
                  <a:pt x="882" y="522"/>
                  <a:pt x="881" y="522"/>
                  <a:pt x="881" y="522"/>
                </a:cubicBezTo>
                <a:cubicBezTo>
                  <a:pt x="881" y="522"/>
                  <a:pt x="881" y="522"/>
                  <a:pt x="880" y="522"/>
                </a:cubicBezTo>
                <a:cubicBezTo>
                  <a:pt x="880" y="522"/>
                  <a:pt x="880" y="522"/>
                  <a:pt x="880" y="522"/>
                </a:cubicBezTo>
                <a:cubicBezTo>
                  <a:pt x="879" y="522"/>
                  <a:pt x="879" y="522"/>
                  <a:pt x="879" y="523"/>
                </a:cubicBezTo>
                <a:cubicBezTo>
                  <a:pt x="879" y="523"/>
                  <a:pt x="878" y="523"/>
                  <a:pt x="878" y="523"/>
                </a:cubicBezTo>
                <a:cubicBezTo>
                  <a:pt x="877" y="523"/>
                  <a:pt x="877" y="523"/>
                  <a:pt x="877" y="523"/>
                </a:cubicBezTo>
                <a:cubicBezTo>
                  <a:pt x="877" y="523"/>
                  <a:pt x="876" y="523"/>
                  <a:pt x="876" y="523"/>
                </a:cubicBezTo>
                <a:cubicBezTo>
                  <a:pt x="876" y="523"/>
                  <a:pt x="876" y="524"/>
                  <a:pt x="876" y="524"/>
                </a:cubicBezTo>
                <a:cubicBezTo>
                  <a:pt x="876" y="525"/>
                  <a:pt x="876" y="526"/>
                  <a:pt x="876" y="527"/>
                </a:cubicBezTo>
                <a:cubicBezTo>
                  <a:pt x="875" y="528"/>
                  <a:pt x="874" y="528"/>
                  <a:pt x="874" y="527"/>
                </a:cubicBezTo>
                <a:cubicBezTo>
                  <a:pt x="873" y="527"/>
                  <a:pt x="873" y="527"/>
                  <a:pt x="873" y="527"/>
                </a:cubicBezTo>
                <a:cubicBezTo>
                  <a:pt x="873" y="526"/>
                  <a:pt x="873" y="526"/>
                  <a:pt x="872" y="525"/>
                </a:cubicBezTo>
                <a:cubicBezTo>
                  <a:pt x="872" y="525"/>
                  <a:pt x="872" y="525"/>
                  <a:pt x="872" y="525"/>
                </a:cubicBezTo>
                <a:cubicBezTo>
                  <a:pt x="872" y="525"/>
                  <a:pt x="872" y="525"/>
                  <a:pt x="872" y="525"/>
                </a:cubicBezTo>
                <a:cubicBezTo>
                  <a:pt x="872" y="525"/>
                  <a:pt x="871" y="525"/>
                  <a:pt x="871" y="525"/>
                </a:cubicBezTo>
                <a:cubicBezTo>
                  <a:pt x="871" y="525"/>
                  <a:pt x="871" y="525"/>
                  <a:pt x="871" y="525"/>
                </a:cubicBezTo>
                <a:cubicBezTo>
                  <a:pt x="871" y="525"/>
                  <a:pt x="871" y="525"/>
                  <a:pt x="871" y="525"/>
                </a:cubicBezTo>
                <a:cubicBezTo>
                  <a:pt x="872" y="526"/>
                  <a:pt x="873" y="527"/>
                  <a:pt x="873" y="528"/>
                </a:cubicBezTo>
                <a:cubicBezTo>
                  <a:pt x="873" y="529"/>
                  <a:pt x="872" y="530"/>
                  <a:pt x="871" y="531"/>
                </a:cubicBezTo>
                <a:cubicBezTo>
                  <a:pt x="871" y="531"/>
                  <a:pt x="870" y="531"/>
                  <a:pt x="870" y="531"/>
                </a:cubicBezTo>
                <a:cubicBezTo>
                  <a:pt x="869" y="531"/>
                  <a:pt x="869" y="532"/>
                  <a:pt x="869" y="532"/>
                </a:cubicBezTo>
                <a:cubicBezTo>
                  <a:pt x="869" y="532"/>
                  <a:pt x="868" y="533"/>
                  <a:pt x="868" y="533"/>
                </a:cubicBezTo>
                <a:cubicBezTo>
                  <a:pt x="868" y="534"/>
                  <a:pt x="868" y="535"/>
                  <a:pt x="867" y="535"/>
                </a:cubicBezTo>
                <a:cubicBezTo>
                  <a:pt x="866" y="536"/>
                  <a:pt x="866" y="536"/>
                  <a:pt x="865" y="536"/>
                </a:cubicBezTo>
                <a:cubicBezTo>
                  <a:pt x="865" y="536"/>
                  <a:pt x="865" y="537"/>
                  <a:pt x="865" y="538"/>
                </a:cubicBezTo>
                <a:cubicBezTo>
                  <a:pt x="864" y="539"/>
                  <a:pt x="863" y="540"/>
                  <a:pt x="863" y="541"/>
                </a:cubicBezTo>
                <a:cubicBezTo>
                  <a:pt x="862" y="541"/>
                  <a:pt x="861" y="542"/>
                  <a:pt x="861" y="542"/>
                </a:cubicBezTo>
                <a:cubicBezTo>
                  <a:pt x="861" y="543"/>
                  <a:pt x="860" y="543"/>
                  <a:pt x="860" y="544"/>
                </a:cubicBezTo>
                <a:cubicBezTo>
                  <a:pt x="860" y="544"/>
                  <a:pt x="859" y="545"/>
                  <a:pt x="859" y="545"/>
                </a:cubicBezTo>
                <a:cubicBezTo>
                  <a:pt x="859" y="545"/>
                  <a:pt x="859" y="545"/>
                  <a:pt x="859" y="546"/>
                </a:cubicBezTo>
                <a:cubicBezTo>
                  <a:pt x="858" y="546"/>
                  <a:pt x="858" y="547"/>
                  <a:pt x="857" y="548"/>
                </a:cubicBezTo>
                <a:cubicBezTo>
                  <a:pt x="857" y="548"/>
                  <a:pt x="856" y="548"/>
                  <a:pt x="855" y="548"/>
                </a:cubicBezTo>
                <a:cubicBezTo>
                  <a:pt x="855" y="548"/>
                  <a:pt x="855" y="548"/>
                  <a:pt x="854" y="548"/>
                </a:cubicBezTo>
                <a:cubicBezTo>
                  <a:pt x="855" y="549"/>
                  <a:pt x="855" y="551"/>
                  <a:pt x="855" y="552"/>
                </a:cubicBezTo>
                <a:cubicBezTo>
                  <a:pt x="854" y="553"/>
                  <a:pt x="854" y="553"/>
                  <a:pt x="854" y="553"/>
                </a:cubicBezTo>
                <a:cubicBezTo>
                  <a:pt x="854" y="553"/>
                  <a:pt x="853" y="554"/>
                  <a:pt x="853" y="554"/>
                </a:cubicBezTo>
                <a:cubicBezTo>
                  <a:pt x="853" y="555"/>
                  <a:pt x="853" y="556"/>
                  <a:pt x="853" y="556"/>
                </a:cubicBezTo>
                <a:cubicBezTo>
                  <a:pt x="853" y="557"/>
                  <a:pt x="853" y="557"/>
                  <a:pt x="853" y="557"/>
                </a:cubicBezTo>
                <a:cubicBezTo>
                  <a:pt x="853" y="558"/>
                  <a:pt x="853" y="560"/>
                  <a:pt x="851" y="561"/>
                </a:cubicBezTo>
                <a:cubicBezTo>
                  <a:pt x="851" y="561"/>
                  <a:pt x="851" y="561"/>
                  <a:pt x="851" y="561"/>
                </a:cubicBezTo>
                <a:cubicBezTo>
                  <a:pt x="851" y="561"/>
                  <a:pt x="851" y="561"/>
                  <a:pt x="851" y="561"/>
                </a:cubicBezTo>
                <a:cubicBezTo>
                  <a:pt x="851" y="562"/>
                  <a:pt x="851" y="562"/>
                  <a:pt x="851" y="562"/>
                </a:cubicBezTo>
                <a:cubicBezTo>
                  <a:pt x="851" y="562"/>
                  <a:pt x="850" y="562"/>
                  <a:pt x="850" y="562"/>
                </a:cubicBezTo>
                <a:cubicBezTo>
                  <a:pt x="850" y="562"/>
                  <a:pt x="850" y="562"/>
                  <a:pt x="850" y="562"/>
                </a:cubicBezTo>
                <a:cubicBezTo>
                  <a:pt x="850" y="562"/>
                  <a:pt x="850" y="562"/>
                  <a:pt x="850" y="562"/>
                </a:cubicBezTo>
                <a:cubicBezTo>
                  <a:pt x="850" y="563"/>
                  <a:pt x="850" y="563"/>
                  <a:pt x="850" y="564"/>
                </a:cubicBezTo>
                <a:cubicBezTo>
                  <a:pt x="850" y="564"/>
                  <a:pt x="850" y="564"/>
                  <a:pt x="850" y="564"/>
                </a:cubicBezTo>
                <a:cubicBezTo>
                  <a:pt x="849" y="565"/>
                  <a:pt x="849" y="565"/>
                  <a:pt x="850" y="566"/>
                </a:cubicBezTo>
                <a:cubicBezTo>
                  <a:pt x="850" y="567"/>
                  <a:pt x="850" y="567"/>
                  <a:pt x="850" y="568"/>
                </a:cubicBezTo>
                <a:cubicBezTo>
                  <a:pt x="850" y="569"/>
                  <a:pt x="850" y="571"/>
                  <a:pt x="849" y="572"/>
                </a:cubicBezTo>
                <a:cubicBezTo>
                  <a:pt x="849" y="572"/>
                  <a:pt x="849" y="573"/>
                  <a:pt x="848" y="574"/>
                </a:cubicBezTo>
                <a:cubicBezTo>
                  <a:pt x="848" y="574"/>
                  <a:pt x="848" y="574"/>
                  <a:pt x="847" y="574"/>
                </a:cubicBezTo>
                <a:cubicBezTo>
                  <a:pt x="847" y="574"/>
                  <a:pt x="847" y="575"/>
                  <a:pt x="847" y="575"/>
                </a:cubicBezTo>
                <a:cubicBezTo>
                  <a:pt x="847" y="575"/>
                  <a:pt x="847" y="575"/>
                  <a:pt x="847" y="575"/>
                </a:cubicBezTo>
                <a:cubicBezTo>
                  <a:pt x="848" y="575"/>
                  <a:pt x="849" y="576"/>
                  <a:pt x="849" y="577"/>
                </a:cubicBezTo>
                <a:cubicBezTo>
                  <a:pt x="849" y="577"/>
                  <a:pt x="849" y="578"/>
                  <a:pt x="849" y="578"/>
                </a:cubicBezTo>
                <a:cubicBezTo>
                  <a:pt x="849" y="578"/>
                  <a:pt x="849" y="579"/>
                  <a:pt x="849" y="579"/>
                </a:cubicBezTo>
                <a:cubicBezTo>
                  <a:pt x="850" y="579"/>
                  <a:pt x="850" y="580"/>
                  <a:pt x="850" y="581"/>
                </a:cubicBezTo>
                <a:cubicBezTo>
                  <a:pt x="850" y="581"/>
                  <a:pt x="850" y="582"/>
                  <a:pt x="850" y="582"/>
                </a:cubicBezTo>
                <a:cubicBezTo>
                  <a:pt x="850" y="582"/>
                  <a:pt x="850" y="583"/>
                  <a:pt x="850" y="583"/>
                </a:cubicBezTo>
                <a:cubicBezTo>
                  <a:pt x="850" y="584"/>
                  <a:pt x="850" y="584"/>
                  <a:pt x="850" y="584"/>
                </a:cubicBezTo>
                <a:cubicBezTo>
                  <a:pt x="850" y="583"/>
                  <a:pt x="850" y="582"/>
                  <a:pt x="851" y="582"/>
                </a:cubicBezTo>
                <a:cubicBezTo>
                  <a:pt x="851" y="581"/>
                  <a:pt x="852" y="580"/>
                  <a:pt x="854" y="580"/>
                </a:cubicBezTo>
                <a:cubicBezTo>
                  <a:pt x="854" y="580"/>
                  <a:pt x="855" y="581"/>
                  <a:pt x="856" y="581"/>
                </a:cubicBezTo>
                <a:cubicBezTo>
                  <a:pt x="856" y="581"/>
                  <a:pt x="856" y="581"/>
                  <a:pt x="857" y="581"/>
                </a:cubicBezTo>
                <a:cubicBezTo>
                  <a:pt x="858" y="581"/>
                  <a:pt x="860" y="581"/>
                  <a:pt x="860" y="583"/>
                </a:cubicBezTo>
                <a:cubicBezTo>
                  <a:pt x="861" y="584"/>
                  <a:pt x="861" y="585"/>
                  <a:pt x="861" y="586"/>
                </a:cubicBezTo>
                <a:cubicBezTo>
                  <a:pt x="861" y="586"/>
                  <a:pt x="861" y="586"/>
                  <a:pt x="861" y="586"/>
                </a:cubicBezTo>
                <a:cubicBezTo>
                  <a:pt x="861" y="587"/>
                  <a:pt x="861" y="588"/>
                  <a:pt x="862" y="589"/>
                </a:cubicBezTo>
                <a:cubicBezTo>
                  <a:pt x="862" y="590"/>
                  <a:pt x="863" y="591"/>
                  <a:pt x="863" y="593"/>
                </a:cubicBezTo>
                <a:cubicBezTo>
                  <a:pt x="862" y="593"/>
                  <a:pt x="862" y="594"/>
                  <a:pt x="862" y="594"/>
                </a:cubicBezTo>
                <a:cubicBezTo>
                  <a:pt x="862" y="594"/>
                  <a:pt x="862" y="595"/>
                  <a:pt x="862" y="595"/>
                </a:cubicBezTo>
                <a:cubicBezTo>
                  <a:pt x="861" y="595"/>
                  <a:pt x="861" y="596"/>
                  <a:pt x="861" y="596"/>
                </a:cubicBezTo>
                <a:cubicBezTo>
                  <a:pt x="861" y="597"/>
                  <a:pt x="861" y="597"/>
                  <a:pt x="861" y="598"/>
                </a:cubicBezTo>
                <a:cubicBezTo>
                  <a:pt x="861" y="598"/>
                  <a:pt x="861" y="598"/>
                  <a:pt x="861" y="598"/>
                </a:cubicBezTo>
                <a:cubicBezTo>
                  <a:pt x="862" y="598"/>
                  <a:pt x="862" y="598"/>
                  <a:pt x="862" y="598"/>
                </a:cubicBezTo>
                <a:cubicBezTo>
                  <a:pt x="862" y="600"/>
                  <a:pt x="862" y="601"/>
                  <a:pt x="863" y="601"/>
                </a:cubicBezTo>
                <a:cubicBezTo>
                  <a:pt x="863" y="602"/>
                  <a:pt x="863" y="602"/>
                  <a:pt x="863" y="602"/>
                </a:cubicBezTo>
                <a:cubicBezTo>
                  <a:pt x="864" y="603"/>
                  <a:pt x="864" y="603"/>
                  <a:pt x="864" y="604"/>
                </a:cubicBezTo>
                <a:cubicBezTo>
                  <a:pt x="864" y="605"/>
                  <a:pt x="864" y="606"/>
                  <a:pt x="863" y="607"/>
                </a:cubicBezTo>
                <a:cubicBezTo>
                  <a:pt x="863" y="607"/>
                  <a:pt x="863" y="607"/>
                  <a:pt x="863" y="607"/>
                </a:cubicBezTo>
                <a:cubicBezTo>
                  <a:pt x="862" y="608"/>
                  <a:pt x="862" y="609"/>
                  <a:pt x="861" y="609"/>
                </a:cubicBezTo>
                <a:cubicBezTo>
                  <a:pt x="860" y="609"/>
                  <a:pt x="860" y="609"/>
                  <a:pt x="860" y="610"/>
                </a:cubicBezTo>
                <a:cubicBezTo>
                  <a:pt x="860" y="610"/>
                  <a:pt x="859" y="610"/>
                  <a:pt x="859" y="610"/>
                </a:cubicBezTo>
                <a:cubicBezTo>
                  <a:pt x="859" y="611"/>
                  <a:pt x="859" y="611"/>
                  <a:pt x="858" y="612"/>
                </a:cubicBezTo>
                <a:cubicBezTo>
                  <a:pt x="860" y="611"/>
                  <a:pt x="861" y="611"/>
                  <a:pt x="863" y="611"/>
                </a:cubicBezTo>
                <a:cubicBezTo>
                  <a:pt x="863" y="610"/>
                  <a:pt x="864" y="610"/>
                  <a:pt x="864" y="610"/>
                </a:cubicBezTo>
                <a:cubicBezTo>
                  <a:pt x="865" y="609"/>
                  <a:pt x="865" y="609"/>
                  <a:pt x="866" y="609"/>
                </a:cubicBezTo>
                <a:cubicBezTo>
                  <a:pt x="866" y="608"/>
                  <a:pt x="867" y="608"/>
                  <a:pt x="868" y="608"/>
                </a:cubicBezTo>
                <a:cubicBezTo>
                  <a:pt x="868" y="608"/>
                  <a:pt x="868" y="608"/>
                  <a:pt x="869" y="608"/>
                </a:cubicBezTo>
                <a:cubicBezTo>
                  <a:pt x="869" y="608"/>
                  <a:pt x="870" y="607"/>
                  <a:pt x="871" y="607"/>
                </a:cubicBezTo>
                <a:cubicBezTo>
                  <a:pt x="872" y="606"/>
                  <a:pt x="875" y="607"/>
                  <a:pt x="876" y="608"/>
                </a:cubicBezTo>
                <a:cubicBezTo>
                  <a:pt x="877" y="608"/>
                  <a:pt x="877" y="608"/>
                  <a:pt x="877" y="608"/>
                </a:cubicBezTo>
                <a:cubicBezTo>
                  <a:pt x="879" y="609"/>
                  <a:pt x="880" y="609"/>
                  <a:pt x="881" y="611"/>
                </a:cubicBezTo>
                <a:cubicBezTo>
                  <a:pt x="883" y="612"/>
                  <a:pt x="884" y="613"/>
                  <a:pt x="886" y="613"/>
                </a:cubicBezTo>
                <a:cubicBezTo>
                  <a:pt x="886" y="613"/>
                  <a:pt x="886" y="613"/>
                  <a:pt x="886" y="613"/>
                </a:cubicBezTo>
                <a:cubicBezTo>
                  <a:pt x="888" y="613"/>
                  <a:pt x="889" y="613"/>
                  <a:pt x="890" y="614"/>
                </a:cubicBezTo>
                <a:cubicBezTo>
                  <a:pt x="890" y="615"/>
                  <a:pt x="890" y="615"/>
                  <a:pt x="890" y="615"/>
                </a:cubicBezTo>
                <a:cubicBezTo>
                  <a:pt x="891" y="615"/>
                  <a:pt x="891" y="616"/>
                  <a:pt x="892" y="616"/>
                </a:cubicBezTo>
                <a:cubicBezTo>
                  <a:pt x="892" y="617"/>
                  <a:pt x="893" y="617"/>
                  <a:pt x="894" y="618"/>
                </a:cubicBezTo>
                <a:cubicBezTo>
                  <a:pt x="896" y="618"/>
                  <a:pt x="897" y="618"/>
                  <a:pt x="899" y="620"/>
                </a:cubicBezTo>
                <a:cubicBezTo>
                  <a:pt x="899" y="620"/>
                  <a:pt x="900" y="621"/>
                  <a:pt x="900" y="622"/>
                </a:cubicBezTo>
                <a:cubicBezTo>
                  <a:pt x="900" y="622"/>
                  <a:pt x="900" y="623"/>
                  <a:pt x="901" y="623"/>
                </a:cubicBezTo>
                <a:cubicBezTo>
                  <a:pt x="901" y="624"/>
                  <a:pt x="901" y="624"/>
                  <a:pt x="901" y="624"/>
                </a:cubicBezTo>
                <a:cubicBezTo>
                  <a:pt x="902" y="625"/>
                  <a:pt x="903" y="626"/>
                  <a:pt x="903" y="627"/>
                </a:cubicBezTo>
                <a:cubicBezTo>
                  <a:pt x="903" y="628"/>
                  <a:pt x="903" y="629"/>
                  <a:pt x="903" y="629"/>
                </a:cubicBezTo>
                <a:cubicBezTo>
                  <a:pt x="905" y="629"/>
                  <a:pt x="906" y="630"/>
                  <a:pt x="907" y="631"/>
                </a:cubicBezTo>
                <a:cubicBezTo>
                  <a:pt x="907" y="631"/>
                  <a:pt x="907" y="631"/>
                  <a:pt x="907" y="631"/>
                </a:cubicBezTo>
                <a:cubicBezTo>
                  <a:pt x="908" y="632"/>
                  <a:pt x="910" y="632"/>
                  <a:pt x="911" y="633"/>
                </a:cubicBezTo>
                <a:cubicBezTo>
                  <a:pt x="912" y="633"/>
                  <a:pt x="912" y="633"/>
                  <a:pt x="913" y="633"/>
                </a:cubicBezTo>
                <a:cubicBezTo>
                  <a:pt x="914" y="634"/>
                  <a:pt x="916" y="635"/>
                  <a:pt x="917" y="636"/>
                </a:cubicBezTo>
                <a:cubicBezTo>
                  <a:pt x="918" y="636"/>
                  <a:pt x="918" y="637"/>
                  <a:pt x="919" y="637"/>
                </a:cubicBezTo>
                <a:cubicBezTo>
                  <a:pt x="920" y="637"/>
                  <a:pt x="921" y="638"/>
                  <a:pt x="921" y="638"/>
                </a:cubicBezTo>
                <a:cubicBezTo>
                  <a:pt x="922" y="639"/>
                  <a:pt x="922" y="640"/>
                  <a:pt x="922" y="641"/>
                </a:cubicBezTo>
                <a:cubicBezTo>
                  <a:pt x="923" y="641"/>
                  <a:pt x="923" y="641"/>
                  <a:pt x="923" y="642"/>
                </a:cubicBezTo>
                <a:cubicBezTo>
                  <a:pt x="924" y="642"/>
                  <a:pt x="924" y="642"/>
                  <a:pt x="924" y="642"/>
                </a:cubicBezTo>
                <a:cubicBezTo>
                  <a:pt x="924" y="642"/>
                  <a:pt x="924" y="642"/>
                  <a:pt x="924" y="643"/>
                </a:cubicBezTo>
                <a:cubicBezTo>
                  <a:pt x="924" y="643"/>
                  <a:pt x="924" y="643"/>
                  <a:pt x="924" y="643"/>
                </a:cubicBezTo>
                <a:cubicBezTo>
                  <a:pt x="925" y="643"/>
                  <a:pt x="925" y="643"/>
                  <a:pt x="925" y="643"/>
                </a:cubicBezTo>
                <a:cubicBezTo>
                  <a:pt x="925" y="643"/>
                  <a:pt x="925" y="643"/>
                  <a:pt x="925" y="643"/>
                </a:cubicBezTo>
                <a:cubicBezTo>
                  <a:pt x="925" y="643"/>
                  <a:pt x="925" y="643"/>
                  <a:pt x="925" y="643"/>
                </a:cubicBezTo>
                <a:cubicBezTo>
                  <a:pt x="926" y="643"/>
                  <a:pt x="926" y="643"/>
                  <a:pt x="927" y="643"/>
                </a:cubicBezTo>
                <a:cubicBezTo>
                  <a:pt x="927" y="643"/>
                  <a:pt x="928" y="643"/>
                  <a:pt x="928" y="643"/>
                </a:cubicBezTo>
                <a:cubicBezTo>
                  <a:pt x="929" y="643"/>
                  <a:pt x="930" y="643"/>
                  <a:pt x="931" y="643"/>
                </a:cubicBezTo>
                <a:cubicBezTo>
                  <a:pt x="933" y="643"/>
                  <a:pt x="934" y="643"/>
                  <a:pt x="935" y="643"/>
                </a:cubicBezTo>
                <a:cubicBezTo>
                  <a:pt x="936" y="644"/>
                  <a:pt x="936" y="644"/>
                  <a:pt x="936" y="644"/>
                </a:cubicBezTo>
                <a:cubicBezTo>
                  <a:pt x="937" y="644"/>
                  <a:pt x="937" y="644"/>
                  <a:pt x="938" y="644"/>
                </a:cubicBezTo>
                <a:cubicBezTo>
                  <a:pt x="938" y="644"/>
                  <a:pt x="939" y="645"/>
                  <a:pt x="940" y="645"/>
                </a:cubicBezTo>
                <a:cubicBezTo>
                  <a:pt x="940" y="645"/>
                  <a:pt x="941" y="645"/>
                  <a:pt x="942" y="645"/>
                </a:cubicBezTo>
                <a:cubicBezTo>
                  <a:pt x="943" y="645"/>
                  <a:pt x="943" y="645"/>
                  <a:pt x="943" y="645"/>
                </a:cubicBezTo>
                <a:cubicBezTo>
                  <a:pt x="943" y="645"/>
                  <a:pt x="944" y="645"/>
                  <a:pt x="944" y="645"/>
                </a:cubicBezTo>
                <a:cubicBezTo>
                  <a:pt x="944" y="645"/>
                  <a:pt x="944" y="644"/>
                  <a:pt x="945" y="644"/>
                </a:cubicBezTo>
                <a:cubicBezTo>
                  <a:pt x="946" y="644"/>
                  <a:pt x="947" y="644"/>
                  <a:pt x="948" y="644"/>
                </a:cubicBezTo>
                <a:cubicBezTo>
                  <a:pt x="949" y="645"/>
                  <a:pt x="950" y="646"/>
                  <a:pt x="950" y="647"/>
                </a:cubicBezTo>
                <a:cubicBezTo>
                  <a:pt x="950" y="648"/>
                  <a:pt x="950" y="649"/>
                  <a:pt x="949" y="650"/>
                </a:cubicBezTo>
                <a:cubicBezTo>
                  <a:pt x="948" y="651"/>
                  <a:pt x="948" y="651"/>
                  <a:pt x="948" y="651"/>
                </a:cubicBezTo>
                <a:cubicBezTo>
                  <a:pt x="948" y="651"/>
                  <a:pt x="948" y="651"/>
                  <a:pt x="948" y="652"/>
                </a:cubicBezTo>
                <a:cubicBezTo>
                  <a:pt x="947" y="652"/>
                  <a:pt x="947" y="652"/>
                  <a:pt x="947" y="653"/>
                </a:cubicBezTo>
                <a:cubicBezTo>
                  <a:pt x="947" y="653"/>
                  <a:pt x="947" y="654"/>
                  <a:pt x="947" y="654"/>
                </a:cubicBezTo>
                <a:cubicBezTo>
                  <a:pt x="947" y="654"/>
                  <a:pt x="947" y="655"/>
                  <a:pt x="946" y="656"/>
                </a:cubicBezTo>
                <a:cubicBezTo>
                  <a:pt x="945" y="657"/>
                  <a:pt x="945" y="657"/>
                  <a:pt x="946" y="658"/>
                </a:cubicBezTo>
                <a:cubicBezTo>
                  <a:pt x="947" y="659"/>
                  <a:pt x="947" y="660"/>
                  <a:pt x="947" y="661"/>
                </a:cubicBezTo>
                <a:cubicBezTo>
                  <a:pt x="947" y="661"/>
                  <a:pt x="947" y="661"/>
                  <a:pt x="947" y="661"/>
                </a:cubicBezTo>
                <a:cubicBezTo>
                  <a:pt x="947" y="662"/>
                  <a:pt x="947" y="662"/>
                  <a:pt x="947" y="662"/>
                </a:cubicBezTo>
                <a:cubicBezTo>
                  <a:pt x="947" y="663"/>
                  <a:pt x="947" y="665"/>
                  <a:pt x="947" y="666"/>
                </a:cubicBezTo>
                <a:cubicBezTo>
                  <a:pt x="947" y="667"/>
                  <a:pt x="946" y="668"/>
                  <a:pt x="945" y="669"/>
                </a:cubicBezTo>
                <a:cubicBezTo>
                  <a:pt x="945" y="669"/>
                  <a:pt x="945" y="670"/>
                  <a:pt x="945" y="671"/>
                </a:cubicBezTo>
                <a:cubicBezTo>
                  <a:pt x="945" y="671"/>
                  <a:pt x="945" y="672"/>
                  <a:pt x="945" y="672"/>
                </a:cubicBezTo>
                <a:cubicBezTo>
                  <a:pt x="944" y="673"/>
                  <a:pt x="944" y="674"/>
                  <a:pt x="943" y="674"/>
                </a:cubicBezTo>
                <a:cubicBezTo>
                  <a:pt x="943" y="674"/>
                  <a:pt x="943" y="674"/>
                  <a:pt x="943" y="675"/>
                </a:cubicBezTo>
                <a:cubicBezTo>
                  <a:pt x="943" y="676"/>
                  <a:pt x="943" y="676"/>
                  <a:pt x="943" y="676"/>
                </a:cubicBezTo>
                <a:cubicBezTo>
                  <a:pt x="943" y="677"/>
                  <a:pt x="943" y="678"/>
                  <a:pt x="943" y="678"/>
                </a:cubicBezTo>
                <a:cubicBezTo>
                  <a:pt x="943" y="679"/>
                  <a:pt x="944" y="680"/>
                  <a:pt x="945" y="681"/>
                </a:cubicBezTo>
                <a:cubicBezTo>
                  <a:pt x="945" y="681"/>
                  <a:pt x="945" y="682"/>
                  <a:pt x="946" y="682"/>
                </a:cubicBezTo>
                <a:cubicBezTo>
                  <a:pt x="946" y="683"/>
                  <a:pt x="946" y="683"/>
                  <a:pt x="946" y="684"/>
                </a:cubicBezTo>
                <a:cubicBezTo>
                  <a:pt x="946" y="684"/>
                  <a:pt x="946" y="684"/>
                  <a:pt x="946" y="684"/>
                </a:cubicBezTo>
                <a:cubicBezTo>
                  <a:pt x="947" y="685"/>
                  <a:pt x="947" y="685"/>
                  <a:pt x="948" y="686"/>
                </a:cubicBezTo>
                <a:cubicBezTo>
                  <a:pt x="948" y="686"/>
                  <a:pt x="949" y="687"/>
                  <a:pt x="949" y="688"/>
                </a:cubicBezTo>
                <a:cubicBezTo>
                  <a:pt x="949" y="689"/>
                  <a:pt x="949" y="689"/>
                  <a:pt x="950" y="690"/>
                </a:cubicBezTo>
                <a:cubicBezTo>
                  <a:pt x="952" y="690"/>
                  <a:pt x="953" y="691"/>
                  <a:pt x="954" y="692"/>
                </a:cubicBezTo>
                <a:cubicBezTo>
                  <a:pt x="955" y="693"/>
                  <a:pt x="956" y="695"/>
                  <a:pt x="956" y="696"/>
                </a:cubicBezTo>
                <a:cubicBezTo>
                  <a:pt x="956" y="697"/>
                  <a:pt x="956" y="697"/>
                  <a:pt x="957" y="698"/>
                </a:cubicBezTo>
                <a:cubicBezTo>
                  <a:pt x="957" y="699"/>
                  <a:pt x="958" y="700"/>
                  <a:pt x="957" y="701"/>
                </a:cubicBezTo>
                <a:cubicBezTo>
                  <a:pt x="957" y="701"/>
                  <a:pt x="957" y="702"/>
                  <a:pt x="957" y="702"/>
                </a:cubicBezTo>
                <a:cubicBezTo>
                  <a:pt x="957" y="702"/>
                  <a:pt x="958" y="702"/>
                  <a:pt x="959" y="702"/>
                </a:cubicBezTo>
                <a:cubicBezTo>
                  <a:pt x="959" y="702"/>
                  <a:pt x="959" y="702"/>
                  <a:pt x="960" y="702"/>
                </a:cubicBezTo>
                <a:cubicBezTo>
                  <a:pt x="960" y="702"/>
                  <a:pt x="960" y="702"/>
                  <a:pt x="960" y="702"/>
                </a:cubicBezTo>
                <a:cubicBezTo>
                  <a:pt x="961" y="702"/>
                  <a:pt x="961" y="702"/>
                  <a:pt x="961" y="702"/>
                </a:cubicBezTo>
                <a:cubicBezTo>
                  <a:pt x="962" y="702"/>
                  <a:pt x="962" y="702"/>
                  <a:pt x="963" y="702"/>
                </a:cubicBezTo>
                <a:cubicBezTo>
                  <a:pt x="963" y="703"/>
                  <a:pt x="963" y="703"/>
                  <a:pt x="964" y="703"/>
                </a:cubicBezTo>
                <a:cubicBezTo>
                  <a:pt x="964" y="703"/>
                  <a:pt x="964" y="703"/>
                  <a:pt x="964" y="703"/>
                </a:cubicBezTo>
                <a:cubicBezTo>
                  <a:pt x="964" y="701"/>
                  <a:pt x="964" y="701"/>
                  <a:pt x="964" y="700"/>
                </a:cubicBezTo>
                <a:cubicBezTo>
                  <a:pt x="964" y="699"/>
                  <a:pt x="964" y="699"/>
                  <a:pt x="965" y="699"/>
                </a:cubicBezTo>
                <a:cubicBezTo>
                  <a:pt x="965" y="698"/>
                  <a:pt x="965" y="698"/>
                  <a:pt x="965" y="697"/>
                </a:cubicBezTo>
                <a:cubicBezTo>
                  <a:pt x="965" y="697"/>
                  <a:pt x="965" y="697"/>
                  <a:pt x="965" y="697"/>
                </a:cubicBezTo>
                <a:cubicBezTo>
                  <a:pt x="965" y="697"/>
                  <a:pt x="965" y="697"/>
                  <a:pt x="965" y="697"/>
                </a:cubicBezTo>
                <a:cubicBezTo>
                  <a:pt x="965" y="697"/>
                  <a:pt x="965" y="697"/>
                  <a:pt x="965" y="697"/>
                </a:cubicBezTo>
                <a:cubicBezTo>
                  <a:pt x="965" y="697"/>
                  <a:pt x="965" y="697"/>
                  <a:pt x="965" y="697"/>
                </a:cubicBezTo>
                <a:cubicBezTo>
                  <a:pt x="966" y="697"/>
                  <a:pt x="966" y="697"/>
                  <a:pt x="967" y="697"/>
                </a:cubicBezTo>
                <a:cubicBezTo>
                  <a:pt x="967" y="697"/>
                  <a:pt x="967" y="697"/>
                  <a:pt x="967" y="697"/>
                </a:cubicBezTo>
                <a:cubicBezTo>
                  <a:pt x="968" y="697"/>
                  <a:pt x="968" y="698"/>
                  <a:pt x="968" y="698"/>
                </a:cubicBezTo>
                <a:cubicBezTo>
                  <a:pt x="969" y="699"/>
                  <a:pt x="969" y="699"/>
                  <a:pt x="969" y="699"/>
                </a:cubicBezTo>
                <a:cubicBezTo>
                  <a:pt x="969" y="700"/>
                  <a:pt x="969" y="700"/>
                  <a:pt x="969" y="700"/>
                </a:cubicBezTo>
                <a:cubicBezTo>
                  <a:pt x="969" y="701"/>
                  <a:pt x="970" y="701"/>
                  <a:pt x="970" y="701"/>
                </a:cubicBezTo>
                <a:cubicBezTo>
                  <a:pt x="970" y="701"/>
                  <a:pt x="970" y="700"/>
                  <a:pt x="970" y="700"/>
                </a:cubicBezTo>
                <a:cubicBezTo>
                  <a:pt x="971" y="699"/>
                  <a:pt x="971" y="698"/>
                  <a:pt x="970" y="698"/>
                </a:cubicBezTo>
                <a:cubicBezTo>
                  <a:pt x="970" y="697"/>
                  <a:pt x="970" y="697"/>
                  <a:pt x="970" y="696"/>
                </a:cubicBezTo>
                <a:cubicBezTo>
                  <a:pt x="970" y="696"/>
                  <a:pt x="970" y="695"/>
                  <a:pt x="970" y="695"/>
                </a:cubicBezTo>
                <a:cubicBezTo>
                  <a:pt x="971" y="695"/>
                  <a:pt x="971" y="695"/>
                  <a:pt x="971" y="695"/>
                </a:cubicBezTo>
                <a:cubicBezTo>
                  <a:pt x="971" y="694"/>
                  <a:pt x="972" y="694"/>
                  <a:pt x="972" y="693"/>
                </a:cubicBezTo>
                <a:cubicBezTo>
                  <a:pt x="972" y="693"/>
                  <a:pt x="972" y="692"/>
                  <a:pt x="972" y="691"/>
                </a:cubicBezTo>
                <a:cubicBezTo>
                  <a:pt x="973" y="691"/>
                  <a:pt x="973" y="690"/>
                  <a:pt x="973" y="690"/>
                </a:cubicBezTo>
                <a:cubicBezTo>
                  <a:pt x="974" y="690"/>
                  <a:pt x="974" y="690"/>
                  <a:pt x="974" y="689"/>
                </a:cubicBezTo>
                <a:cubicBezTo>
                  <a:pt x="974" y="689"/>
                  <a:pt x="974" y="689"/>
                  <a:pt x="974" y="689"/>
                </a:cubicBezTo>
                <a:cubicBezTo>
                  <a:pt x="973" y="688"/>
                  <a:pt x="973" y="687"/>
                  <a:pt x="973" y="687"/>
                </a:cubicBezTo>
                <a:cubicBezTo>
                  <a:pt x="973" y="687"/>
                  <a:pt x="973" y="686"/>
                  <a:pt x="973" y="686"/>
                </a:cubicBezTo>
                <a:cubicBezTo>
                  <a:pt x="972" y="686"/>
                  <a:pt x="972" y="685"/>
                  <a:pt x="972" y="685"/>
                </a:cubicBezTo>
                <a:cubicBezTo>
                  <a:pt x="971" y="684"/>
                  <a:pt x="972" y="683"/>
                  <a:pt x="972" y="682"/>
                </a:cubicBezTo>
                <a:cubicBezTo>
                  <a:pt x="973" y="682"/>
                  <a:pt x="972" y="682"/>
                  <a:pt x="972" y="681"/>
                </a:cubicBezTo>
                <a:cubicBezTo>
                  <a:pt x="971" y="680"/>
                  <a:pt x="970" y="679"/>
                  <a:pt x="971" y="677"/>
                </a:cubicBezTo>
                <a:cubicBezTo>
                  <a:pt x="971" y="676"/>
                  <a:pt x="971" y="676"/>
                  <a:pt x="971" y="675"/>
                </a:cubicBezTo>
                <a:cubicBezTo>
                  <a:pt x="971" y="675"/>
                  <a:pt x="971" y="675"/>
                  <a:pt x="971" y="675"/>
                </a:cubicBezTo>
                <a:cubicBezTo>
                  <a:pt x="970" y="674"/>
                  <a:pt x="971" y="673"/>
                  <a:pt x="971" y="672"/>
                </a:cubicBezTo>
                <a:cubicBezTo>
                  <a:pt x="971" y="672"/>
                  <a:pt x="971" y="672"/>
                  <a:pt x="971" y="671"/>
                </a:cubicBezTo>
                <a:cubicBezTo>
                  <a:pt x="971" y="671"/>
                  <a:pt x="971" y="670"/>
                  <a:pt x="972" y="670"/>
                </a:cubicBezTo>
                <a:cubicBezTo>
                  <a:pt x="972" y="669"/>
                  <a:pt x="972" y="668"/>
                  <a:pt x="971" y="667"/>
                </a:cubicBezTo>
                <a:cubicBezTo>
                  <a:pt x="971" y="664"/>
                  <a:pt x="971" y="664"/>
                  <a:pt x="971" y="664"/>
                </a:cubicBezTo>
                <a:cubicBezTo>
                  <a:pt x="971" y="664"/>
                  <a:pt x="971" y="663"/>
                  <a:pt x="971" y="663"/>
                </a:cubicBezTo>
                <a:cubicBezTo>
                  <a:pt x="971" y="663"/>
                  <a:pt x="971" y="663"/>
                  <a:pt x="971" y="663"/>
                </a:cubicBezTo>
                <a:cubicBezTo>
                  <a:pt x="971" y="662"/>
                  <a:pt x="971" y="662"/>
                  <a:pt x="971" y="661"/>
                </a:cubicBezTo>
                <a:cubicBezTo>
                  <a:pt x="970" y="661"/>
                  <a:pt x="970" y="660"/>
                  <a:pt x="970" y="660"/>
                </a:cubicBezTo>
                <a:cubicBezTo>
                  <a:pt x="970" y="659"/>
                  <a:pt x="970" y="659"/>
                  <a:pt x="970" y="658"/>
                </a:cubicBezTo>
                <a:cubicBezTo>
                  <a:pt x="971" y="658"/>
                  <a:pt x="971" y="658"/>
                  <a:pt x="971" y="658"/>
                </a:cubicBezTo>
                <a:cubicBezTo>
                  <a:pt x="970" y="658"/>
                  <a:pt x="970" y="658"/>
                  <a:pt x="970" y="658"/>
                </a:cubicBezTo>
                <a:cubicBezTo>
                  <a:pt x="969" y="657"/>
                  <a:pt x="969" y="656"/>
                  <a:pt x="969" y="656"/>
                </a:cubicBezTo>
                <a:cubicBezTo>
                  <a:pt x="968" y="656"/>
                  <a:pt x="968" y="655"/>
                  <a:pt x="968" y="654"/>
                </a:cubicBezTo>
                <a:cubicBezTo>
                  <a:pt x="968" y="653"/>
                  <a:pt x="970" y="652"/>
                  <a:pt x="971" y="652"/>
                </a:cubicBezTo>
                <a:cubicBezTo>
                  <a:pt x="971" y="652"/>
                  <a:pt x="971" y="652"/>
                  <a:pt x="971" y="652"/>
                </a:cubicBezTo>
                <a:cubicBezTo>
                  <a:pt x="972" y="651"/>
                  <a:pt x="973" y="651"/>
                  <a:pt x="974" y="650"/>
                </a:cubicBezTo>
                <a:cubicBezTo>
                  <a:pt x="974" y="650"/>
                  <a:pt x="975" y="649"/>
                  <a:pt x="976" y="649"/>
                </a:cubicBezTo>
                <a:cubicBezTo>
                  <a:pt x="977" y="648"/>
                  <a:pt x="978" y="648"/>
                  <a:pt x="979" y="648"/>
                </a:cubicBezTo>
                <a:cubicBezTo>
                  <a:pt x="980" y="648"/>
                  <a:pt x="981" y="648"/>
                  <a:pt x="981" y="648"/>
                </a:cubicBezTo>
                <a:cubicBezTo>
                  <a:pt x="982" y="647"/>
                  <a:pt x="983" y="647"/>
                  <a:pt x="984" y="646"/>
                </a:cubicBezTo>
                <a:cubicBezTo>
                  <a:pt x="985" y="646"/>
                  <a:pt x="986" y="645"/>
                  <a:pt x="986" y="645"/>
                </a:cubicBezTo>
                <a:cubicBezTo>
                  <a:pt x="987" y="645"/>
                  <a:pt x="987" y="645"/>
                  <a:pt x="987" y="645"/>
                </a:cubicBezTo>
                <a:cubicBezTo>
                  <a:pt x="987" y="644"/>
                  <a:pt x="988" y="644"/>
                  <a:pt x="989" y="643"/>
                </a:cubicBezTo>
                <a:cubicBezTo>
                  <a:pt x="990" y="643"/>
                  <a:pt x="990" y="643"/>
                  <a:pt x="991" y="642"/>
                </a:cubicBezTo>
                <a:cubicBezTo>
                  <a:pt x="992" y="641"/>
                  <a:pt x="993" y="640"/>
                  <a:pt x="994" y="640"/>
                </a:cubicBezTo>
                <a:cubicBezTo>
                  <a:pt x="995" y="640"/>
                  <a:pt x="995" y="640"/>
                  <a:pt x="995" y="640"/>
                </a:cubicBezTo>
                <a:cubicBezTo>
                  <a:pt x="996" y="639"/>
                  <a:pt x="996" y="639"/>
                  <a:pt x="996" y="639"/>
                </a:cubicBezTo>
                <a:cubicBezTo>
                  <a:pt x="996" y="639"/>
                  <a:pt x="996" y="638"/>
                  <a:pt x="996" y="638"/>
                </a:cubicBezTo>
                <a:cubicBezTo>
                  <a:pt x="997" y="637"/>
                  <a:pt x="997" y="637"/>
                  <a:pt x="998" y="636"/>
                </a:cubicBezTo>
                <a:cubicBezTo>
                  <a:pt x="999" y="635"/>
                  <a:pt x="999" y="634"/>
                  <a:pt x="1000" y="633"/>
                </a:cubicBezTo>
                <a:cubicBezTo>
                  <a:pt x="1000" y="633"/>
                  <a:pt x="1000" y="633"/>
                  <a:pt x="1000" y="632"/>
                </a:cubicBezTo>
                <a:cubicBezTo>
                  <a:pt x="1000" y="632"/>
                  <a:pt x="1001" y="632"/>
                  <a:pt x="1002" y="632"/>
                </a:cubicBezTo>
                <a:cubicBezTo>
                  <a:pt x="1002" y="632"/>
                  <a:pt x="1003" y="632"/>
                  <a:pt x="1003" y="632"/>
                </a:cubicBezTo>
                <a:cubicBezTo>
                  <a:pt x="1003" y="632"/>
                  <a:pt x="1004" y="632"/>
                  <a:pt x="1004" y="632"/>
                </a:cubicBezTo>
                <a:cubicBezTo>
                  <a:pt x="1005" y="631"/>
                  <a:pt x="1005" y="631"/>
                  <a:pt x="1004" y="630"/>
                </a:cubicBezTo>
                <a:cubicBezTo>
                  <a:pt x="1004" y="630"/>
                  <a:pt x="1004" y="630"/>
                  <a:pt x="1004" y="630"/>
                </a:cubicBezTo>
                <a:cubicBezTo>
                  <a:pt x="1004" y="630"/>
                  <a:pt x="1004" y="630"/>
                  <a:pt x="1004" y="630"/>
                </a:cubicBezTo>
                <a:cubicBezTo>
                  <a:pt x="1003" y="630"/>
                  <a:pt x="1003" y="630"/>
                  <a:pt x="1002" y="630"/>
                </a:cubicBezTo>
                <a:cubicBezTo>
                  <a:pt x="1002" y="629"/>
                  <a:pt x="1002" y="628"/>
                  <a:pt x="1002" y="628"/>
                </a:cubicBezTo>
                <a:cubicBezTo>
                  <a:pt x="1002" y="628"/>
                  <a:pt x="1002" y="628"/>
                  <a:pt x="1002" y="628"/>
                </a:cubicBezTo>
                <a:cubicBezTo>
                  <a:pt x="1002" y="627"/>
                  <a:pt x="1002" y="626"/>
                  <a:pt x="1003" y="626"/>
                </a:cubicBezTo>
                <a:cubicBezTo>
                  <a:pt x="1003" y="625"/>
                  <a:pt x="1003" y="624"/>
                  <a:pt x="1003" y="623"/>
                </a:cubicBezTo>
                <a:cubicBezTo>
                  <a:pt x="1003" y="622"/>
                  <a:pt x="1003" y="621"/>
                  <a:pt x="1003" y="620"/>
                </a:cubicBezTo>
                <a:cubicBezTo>
                  <a:pt x="1003" y="619"/>
                  <a:pt x="1003" y="619"/>
                  <a:pt x="1003" y="618"/>
                </a:cubicBezTo>
                <a:cubicBezTo>
                  <a:pt x="1003" y="617"/>
                  <a:pt x="1003" y="617"/>
                  <a:pt x="1003" y="617"/>
                </a:cubicBezTo>
                <a:cubicBezTo>
                  <a:pt x="1002" y="615"/>
                  <a:pt x="1002" y="614"/>
                  <a:pt x="1002" y="612"/>
                </a:cubicBezTo>
                <a:cubicBezTo>
                  <a:pt x="1002" y="611"/>
                  <a:pt x="1002" y="608"/>
                  <a:pt x="1002" y="607"/>
                </a:cubicBezTo>
                <a:cubicBezTo>
                  <a:pt x="1002" y="606"/>
                  <a:pt x="1002" y="605"/>
                  <a:pt x="1001" y="604"/>
                </a:cubicBezTo>
                <a:cubicBezTo>
                  <a:pt x="1000" y="603"/>
                  <a:pt x="1000" y="603"/>
                  <a:pt x="1000" y="602"/>
                </a:cubicBezTo>
                <a:cubicBezTo>
                  <a:pt x="999" y="602"/>
                  <a:pt x="999" y="601"/>
                  <a:pt x="999" y="601"/>
                </a:cubicBezTo>
                <a:cubicBezTo>
                  <a:pt x="999" y="600"/>
                  <a:pt x="999" y="600"/>
                  <a:pt x="998" y="599"/>
                </a:cubicBezTo>
                <a:cubicBezTo>
                  <a:pt x="997" y="599"/>
                  <a:pt x="997" y="599"/>
                  <a:pt x="997" y="599"/>
                </a:cubicBezTo>
                <a:cubicBezTo>
                  <a:pt x="997" y="599"/>
                  <a:pt x="997" y="598"/>
                  <a:pt x="996" y="598"/>
                </a:cubicBezTo>
                <a:cubicBezTo>
                  <a:pt x="996" y="598"/>
                  <a:pt x="995" y="597"/>
                  <a:pt x="995" y="597"/>
                </a:cubicBezTo>
                <a:cubicBezTo>
                  <a:pt x="994" y="596"/>
                  <a:pt x="994" y="596"/>
                  <a:pt x="994" y="596"/>
                </a:cubicBezTo>
                <a:cubicBezTo>
                  <a:pt x="993" y="596"/>
                  <a:pt x="993" y="596"/>
                  <a:pt x="992" y="595"/>
                </a:cubicBezTo>
                <a:cubicBezTo>
                  <a:pt x="991" y="595"/>
                  <a:pt x="990" y="593"/>
                  <a:pt x="991" y="591"/>
                </a:cubicBezTo>
                <a:cubicBezTo>
                  <a:pt x="991" y="590"/>
                  <a:pt x="991" y="590"/>
                  <a:pt x="992" y="589"/>
                </a:cubicBezTo>
                <a:cubicBezTo>
                  <a:pt x="992" y="589"/>
                  <a:pt x="992" y="589"/>
                  <a:pt x="992" y="589"/>
                </a:cubicBezTo>
                <a:cubicBezTo>
                  <a:pt x="993" y="588"/>
                  <a:pt x="993" y="588"/>
                  <a:pt x="993" y="587"/>
                </a:cubicBezTo>
                <a:cubicBezTo>
                  <a:pt x="994" y="587"/>
                  <a:pt x="995" y="586"/>
                  <a:pt x="995" y="586"/>
                </a:cubicBezTo>
                <a:cubicBezTo>
                  <a:pt x="996" y="585"/>
                  <a:pt x="996" y="585"/>
                  <a:pt x="997" y="584"/>
                </a:cubicBezTo>
                <a:cubicBezTo>
                  <a:pt x="997" y="583"/>
                  <a:pt x="998" y="582"/>
                  <a:pt x="999" y="581"/>
                </a:cubicBezTo>
                <a:cubicBezTo>
                  <a:pt x="1000" y="581"/>
                  <a:pt x="1000" y="581"/>
                  <a:pt x="1000" y="581"/>
                </a:cubicBezTo>
                <a:cubicBezTo>
                  <a:pt x="1001" y="581"/>
                  <a:pt x="1001" y="581"/>
                  <a:pt x="1002" y="580"/>
                </a:cubicBezTo>
                <a:cubicBezTo>
                  <a:pt x="1002" y="580"/>
                  <a:pt x="1002" y="580"/>
                  <a:pt x="1002" y="580"/>
                </a:cubicBezTo>
                <a:cubicBezTo>
                  <a:pt x="1001" y="580"/>
                  <a:pt x="1000" y="579"/>
                  <a:pt x="1000" y="579"/>
                </a:cubicBezTo>
                <a:cubicBezTo>
                  <a:pt x="1000" y="578"/>
                  <a:pt x="1000" y="577"/>
                  <a:pt x="1000" y="576"/>
                </a:cubicBezTo>
                <a:cubicBezTo>
                  <a:pt x="1001" y="575"/>
                  <a:pt x="1002" y="575"/>
                  <a:pt x="1003" y="575"/>
                </a:cubicBezTo>
                <a:cubicBezTo>
                  <a:pt x="1003" y="575"/>
                  <a:pt x="1003" y="575"/>
                  <a:pt x="1003" y="575"/>
                </a:cubicBezTo>
                <a:cubicBezTo>
                  <a:pt x="1004" y="575"/>
                  <a:pt x="1004" y="575"/>
                  <a:pt x="1005" y="576"/>
                </a:cubicBezTo>
                <a:cubicBezTo>
                  <a:pt x="1005" y="576"/>
                  <a:pt x="1005" y="576"/>
                  <a:pt x="1005" y="576"/>
                </a:cubicBezTo>
                <a:cubicBezTo>
                  <a:pt x="1005" y="576"/>
                  <a:pt x="1005" y="577"/>
                  <a:pt x="1005" y="577"/>
                </a:cubicBezTo>
                <a:cubicBezTo>
                  <a:pt x="1005" y="577"/>
                  <a:pt x="1005" y="577"/>
                  <a:pt x="1005" y="577"/>
                </a:cubicBezTo>
                <a:cubicBezTo>
                  <a:pt x="1005" y="576"/>
                  <a:pt x="1005" y="576"/>
                  <a:pt x="1005" y="576"/>
                </a:cubicBezTo>
                <a:cubicBezTo>
                  <a:pt x="1004" y="574"/>
                  <a:pt x="1006" y="573"/>
                  <a:pt x="1007" y="572"/>
                </a:cubicBezTo>
                <a:cubicBezTo>
                  <a:pt x="1007" y="572"/>
                  <a:pt x="1007" y="572"/>
                  <a:pt x="1008" y="571"/>
                </a:cubicBezTo>
                <a:cubicBezTo>
                  <a:pt x="1008" y="571"/>
                  <a:pt x="1008" y="571"/>
                  <a:pt x="1008" y="570"/>
                </a:cubicBezTo>
                <a:cubicBezTo>
                  <a:pt x="1008" y="570"/>
                  <a:pt x="1008" y="570"/>
                  <a:pt x="1008" y="569"/>
                </a:cubicBezTo>
                <a:cubicBezTo>
                  <a:pt x="1008" y="569"/>
                  <a:pt x="1008" y="569"/>
                  <a:pt x="1008" y="569"/>
                </a:cubicBezTo>
                <a:cubicBezTo>
                  <a:pt x="1007" y="569"/>
                  <a:pt x="1007" y="568"/>
                  <a:pt x="1006" y="568"/>
                </a:cubicBezTo>
                <a:cubicBezTo>
                  <a:pt x="1006" y="567"/>
                  <a:pt x="1006" y="567"/>
                  <a:pt x="1006" y="566"/>
                </a:cubicBezTo>
                <a:cubicBezTo>
                  <a:pt x="1006" y="566"/>
                  <a:pt x="1007" y="566"/>
                  <a:pt x="1006" y="565"/>
                </a:cubicBezTo>
                <a:cubicBezTo>
                  <a:pt x="1005" y="564"/>
                  <a:pt x="1005" y="564"/>
                  <a:pt x="1005" y="563"/>
                </a:cubicBezTo>
                <a:cubicBezTo>
                  <a:pt x="1005" y="562"/>
                  <a:pt x="1006" y="561"/>
                  <a:pt x="1006" y="561"/>
                </a:cubicBezTo>
                <a:cubicBezTo>
                  <a:pt x="1006" y="561"/>
                  <a:pt x="1007" y="561"/>
                  <a:pt x="1007" y="561"/>
                </a:cubicBezTo>
                <a:cubicBezTo>
                  <a:pt x="1007" y="560"/>
                  <a:pt x="1006" y="560"/>
                  <a:pt x="1006" y="560"/>
                </a:cubicBezTo>
                <a:cubicBezTo>
                  <a:pt x="1006" y="559"/>
                  <a:pt x="1006" y="558"/>
                  <a:pt x="1006" y="557"/>
                </a:cubicBezTo>
                <a:cubicBezTo>
                  <a:pt x="1006" y="557"/>
                  <a:pt x="1006" y="556"/>
                  <a:pt x="1006" y="556"/>
                </a:cubicBezTo>
                <a:cubicBezTo>
                  <a:pt x="1006" y="556"/>
                  <a:pt x="1006" y="556"/>
                  <a:pt x="1006" y="556"/>
                </a:cubicBezTo>
                <a:cubicBezTo>
                  <a:pt x="1006" y="556"/>
                  <a:pt x="1005" y="556"/>
                  <a:pt x="1004" y="556"/>
                </a:cubicBezTo>
                <a:cubicBezTo>
                  <a:pt x="1003" y="556"/>
                  <a:pt x="1002" y="556"/>
                  <a:pt x="1001" y="556"/>
                </a:cubicBezTo>
                <a:cubicBezTo>
                  <a:pt x="1001" y="555"/>
                  <a:pt x="1001" y="554"/>
                  <a:pt x="1001" y="554"/>
                </a:cubicBezTo>
                <a:cubicBezTo>
                  <a:pt x="1001" y="553"/>
                  <a:pt x="1002" y="553"/>
                  <a:pt x="1002" y="552"/>
                </a:cubicBezTo>
                <a:cubicBezTo>
                  <a:pt x="1003" y="552"/>
                  <a:pt x="1003" y="551"/>
                  <a:pt x="1004" y="551"/>
                </a:cubicBezTo>
                <a:cubicBezTo>
                  <a:pt x="1004" y="550"/>
                  <a:pt x="1004" y="549"/>
                  <a:pt x="1005" y="549"/>
                </a:cubicBezTo>
                <a:cubicBezTo>
                  <a:pt x="1006" y="548"/>
                  <a:pt x="1006" y="548"/>
                  <a:pt x="1006" y="548"/>
                </a:cubicBezTo>
                <a:cubicBezTo>
                  <a:pt x="1006" y="548"/>
                  <a:pt x="1007" y="547"/>
                  <a:pt x="1007" y="547"/>
                </a:cubicBezTo>
                <a:cubicBezTo>
                  <a:pt x="1008" y="546"/>
                  <a:pt x="1008" y="546"/>
                  <a:pt x="1008" y="545"/>
                </a:cubicBezTo>
                <a:cubicBezTo>
                  <a:pt x="1008" y="544"/>
                  <a:pt x="1009" y="543"/>
                  <a:pt x="1009" y="543"/>
                </a:cubicBezTo>
                <a:cubicBezTo>
                  <a:pt x="1010" y="543"/>
                  <a:pt x="1010" y="543"/>
                  <a:pt x="1010" y="542"/>
                </a:cubicBezTo>
                <a:cubicBezTo>
                  <a:pt x="1010" y="542"/>
                  <a:pt x="1009" y="542"/>
                  <a:pt x="1009" y="542"/>
                </a:cubicBezTo>
                <a:cubicBezTo>
                  <a:pt x="1009" y="542"/>
                  <a:pt x="1009" y="541"/>
                  <a:pt x="1008" y="541"/>
                </a:cubicBezTo>
                <a:cubicBezTo>
                  <a:pt x="1008" y="541"/>
                  <a:pt x="1007" y="540"/>
                  <a:pt x="1007" y="539"/>
                </a:cubicBezTo>
                <a:cubicBezTo>
                  <a:pt x="1007" y="539"/>
                  <a:pt x="1007" y="539"/>
                  <a:pt x="1007" y="539"/>
                </a:cubicBezTo>
                <a:cubicBezTo>
                  <a:pt x="1006" y="538"/>
                  <a:pt x="1005" y="536"/>
                  <a:pt x="1006" y="535"/>
                </a:cubicBezTo>
                <a:cubicBezTo>
                  <a:pt x="1006" y="534"/>
                  <a:pt x="1007" y="534"/>
                  <a:pt x="1007" y="534"/>
                </a:cubicBezTo>
                <a:cubicBezTo>
                  <a:pt x="1007" y="533"/>
                  <a:pt x="1007" y="533"/>
                  <a:pt x="1007" y="533"/>
                </a:cubicBezTo>
                <a:cubicBezTo>
                  <a:pt x="1008" y="532"/>
                  <a:pt x="1008" y="532"/>
                  <a:pt x="1008" y="531"/>
                </a:cubicBezTo>
                <a:cubicBezTo>
                  <a:pt x="1008" y="531"/>
                  <a:pt x="1008" y="531"/>
                  <a:pt x="1008" y="530"/>
                </a:cubicBezTo>
                <a:cubicBezTo>
                  <a:pt x="1008" y="530"/>
                  <a:pt x="1008" y="528"/>
                  <a:pt x="1009" y="527"/>
                </a:cubicBezTo>
                <a:cubicBezTo>
                  <a:pt x="1010" y="527"/>
                  <a:pt x="1010" y="527"/>
                  <a:pt x="1011" y="527"/>
                </a:cubicBezTo>
                <a:cubicBezTo>
                  <a:pt x="1010" y="527"/>
                  <a:pt x="1010" y="527"/>
                  <a:pt x="1011" y="527"/>
                </a:cubicBezTo>
                <a:cubicBezTo>
                  <a:pt x="1011" y="526"/>
                  <a:pt x="1011" y="526"/>
                  <a:pt x="1011" y="526"/>
                </a:cubicBezTo>
                <a:cubicBezTo>
                  <a:pt x="1011" y="525"/>
                  <a:pt x="1011" y="524"/>
                  <a:pt x="1013" y="524"/>
                </a:cubicBezTo>
                <a:cubicBezTo>
                  <a:pt x="1013" y="524"/>
                  <a:pt x="1013" y="524"/>
                  <a:pt x="1014" y="524"/>
                </a:cubicBezTo>
                <a:cubicBezTo>
                  <a:pt x="1014" y="524"/>
                  <a:pt x="1014" y="525"/>
                  <a:pt x="1014" y="525"/>
                </a:cubicBezTo>
                <a:cubicBezTo>
                  <a:pt x="1015" y="524"/>
                  <a:pt x="1015" y="524"/>
                  <a:pt x="1015" y="524"/>
                </a:cubicBezTo>
                <a:cubicBezTo>
                  <a:pt x="1015" y="524"/>
                  <a:pt x="1016" y="524"/>
                  <a:pt x="1016" y="524"/>
                </a:cubicBezTo>
                <a:cubicBezTo>
                  <a:pt x="1017" y="524"/>
                  <a:pt x="1018" y="525"/>
                  <a:pt x="1019" y="525"/>
                </a:cubicBezTo>
                <a:cubicBezTo>
                  <a:pt x="1020" y="526"/>
                  <a:pt x="1021" y="526"/>
                  <a:pt x="1022" y="527"/>
                </a:cubicBezTo>
                <a:cubicBezTo>
                  <a:pt x="1023" y="527"/>
                  <a:pt x="1023" y="527"/>
                  <a:pt x="1024" y="527"/>
                </a:cubicBezTo>
                <a:cubicBezTo>
                  <a:pt x="1024" y="527"/>
                  <a:pt x="1025" y="528"/>
                  <a:pt x="1025" y="528"/>
                </a:cubicBezTo>
                <a:cubicBezTo>
                  <a:pt x="1025" y="528"/>
                  <a:pt x="1026" y="528"/>
                  <a:pt x="1026" y="528"/>
                </a:cubicBezTo>
                <a:cubicBezTo>
                  <a:pt x="1027" y="528"/>
                  <a:pt x="1029" y="528"/>
                  <a:pt x="1030" y="529"/>
                </a:cubicBezTo>
                <a:cubicBezTo>
                  <a:pt x="1031" y="530"/>
                  <a:pt x="1032" y="530"/>
                  <a:pt x="1032" y="531"/>
                </a:cubicBezTo>
                <a:cubicBezTo>
                  <a:pt x="1032" y="531"/>
                  <a:pt x="1032" y="532"/>
                  <a:pt x="1032" y="532"/>
                </a:cubicBezTo>
                <a:cubicBezTo>
                  <a:pt x="1032" y="532"/>
                  <a:pt x="1033" y="531"/>
                  <a:pt x="1033" y="531"/>
                </a:cubicBezTo>
                <a:cubicBezTo>
                  <a:pt x="1033" y="530"/>
                  <a:pt x="1034" y="530"/>
                  <a:pt x="1035" y="530"/>
                </a:cubicBezTo>
                <a:cubicBezTo>
                  <a:pt x="1035" y="530"/>
                  <a:pt x="1036" y="530"/>
                  <a:pt x="1036" y="530"/>
                </a:cubicBezTo>
                <a:cubicBezTo>
                  <a:pt x="1037" y="530"/>
                  <a:pt x="1037" y="530"/>
                  <a:pt x="1037" y="530"/>
                </a:cubicBezTo>
                <a:cubicBezTo>
                  <a:pt x="1037" y="531"/>
                  <a:pt x="1038" y="531"/>
                  <a:pt x="1038" y="531"/>
                </a:cubicBezTo>
                <a:cubicBezTo>
                  <a:pt x="1039" y="531"/>
                  <a:pt x="1039" y="531"/>
                  <a:pt x="1040" y="532"/>
                </a:cubicBezTo>
                <a:cubicBezTo>
                  <a:pt x="1040" y="532"/>
                  <a:pt x="1041" y="532"/>
                  <a:pt x="1041" y="532"/>
                </a:cubicBezTo>
                <a:cubicBezTo>
                  <a:pt x="1041" y="532"/>
                  <a:pt x="1041" y="531"/>
                  <a:pt x="1041" y="531"/>
                </a:cubicBezTo>
                <a:cubicBezTo>
                  <a:pt x="1042" y="530"/>
                  <a:pt x="1042" y="530"/>
                  <a:pt x="1043" y="530"/>
                </a:cubicBezTo>
                <a:cubicBezTo>
                  <a:pt x="1044" y="530"/>
                  <a:pt x="1044" y="529"/>
                  <a:pt x="1045" y="529"/>
                </a:cubicBezTo>
                <a:cubicBezTo>
                  <a:pt x="1046" y="528"/>
                  <a:pt x="1046" y="528"/>
                  <a:pt x="1047" y="528"/>
                </a:cubicBezTo>
                <a:cubicBezTo>
                  <a:pt x="1048" y="528"/>
                  <a:pt x="1049" y="529"/>
                  <a:pt x="1050" y="530"/>
                </a:cubicBezTo>
                <a:cubicBezTo>
                  <a:pt x="1051" y="530"/>
                  <a:pt x="1051" y="531"/>
                  <a:pt x="1052" y="532"/>
                </a:cubicBezTo>
                <a:cubicBezTo>
                  <a:pt x="1052" y="533"/>
                  <a:pt x="1052" y="533"/>
                  <a:pt x="1053" y="534"/>
                </a:cubicBezTo>
                <a:cubicBezTo>
                  <a:pt x="1053" y="534"/>
                  <a:pt x="1054" y="534"/>
                  <a:pt x="1054" y="535"/>
                </a:cubicBezTo>
                <a:cubicBezTo>
                  <a:pt x="1055" y="535"/>
                  <a:pt x="1056" y="535"/>
                  <a:pt x="1057" y="537"/>
                </a:cubicBezTo>
                <a:cubicBezTo>
                  <a:pt x="1057" y="538"/>
                  <a:pt x="1057" y="539"/>
                  <a:pt x="1056" y="539"/>
                </a:cubicBezTo>
                <a:cubicBezTo>
                  <a:pt x="1057" y="539"/>
                  <a:pt x="1057" y="539"/>
                  <a:pt x="1057" y="539"/>
                </a:cubicBezTo>
                <a:cubicBezTo>
                  <a:pt x="1058" y="540"/>
                  <a:pt x="1059" y="541"/>
                  <a:pt x="1060" y="542"/>
                </a:cubicBezTo>
                <a:cubicBezTo>
                  <a:pt x="1060" y="542"/>
                  <a:pt x="1060" y="543"/>
                  <a:pt x="1060" y="544"/>
                </a:cubicBezTo>
                <a:cubicBezTo>
                  <a:pt x="1060" y="544"/>
                  <a:pt x="1060" y="544"/>
                  <a:pt x="1060" y="544"/>
                </a:cubicBezTo>
                <a:cubicBezTo>
                  <a:pt x="1061" y="544"/>
                  <a:pt x="1062" y="544"/>
                  <a:pt x="1063" y="544"/>
                </a:cubicBezTo>
                <a:cubicBezTo>
                  <a:pt x="1063" y="545"/>
                  <a:pt x="1064" y="545"/>
                  <a:pt x="1064" y="546"/>
                </a:cubicBezTo>
                <a:cubicBezTo>
                  <a:pt x="1064" y="547"/>
                  <a:pt x="1063" y="547"/>
                  <a:pt x="1063" y="547"/>
                </a:cubicBezTo>
                <a:cubicBezTo>
                  <a:pt x="1062" y="548"/>
                  <a:pt x="1062" y="548"/>
                  <a:pt x="1062" y="548"/>
                </a:cubicBezTo>
                <a:cubicBezTo>
                  <a:pt x="1061" y="548"/>
                  <a:pt x="1061" y="548"/>
                  <a:pt x="1061" y="548"/>
                </a:cubicBezTo>
                <a:cubicBezTo>
                  <a:pt x="1061" y="548"/>
                  <a:pt x="1061" y="549"/>
                  <a:pt x="1061" y="549"/>
                </a:cubicBezTo>
                <a:cubicBezTo>
                  <a:pt x="1061" y="549"/>
                  <a:pt x="1061" y="549"/>
                  <a:pt x="1060" y="549"/>
                </a:cubicBezTo>
                <a:cubicBezTo>
                  <a:pt x="1061" y="549"/>
                  <a:pt x="1061" y="550"/>
                  <a:pt x="1062" y="551"/>
                </a:cubicBezTo>
                <a:cubicBezTo>
                  <a:pt x="1062" y="551"/>
                  <a:pt x="1062" y="551"/>
                  <a:pt x="1062" y="551"/>
                </a:cubicBezTo>
                <a:cubicBezTo>
                  <a:pt x="1062" y="552"/>
                  <a:pt x="1063" y="552"/>
                  <a:pt x="1063" y="552"/>
                </a:cubicBezTo>
                <a:cubicBezTo>
                  <a:pt x="1063" y="552"/>
                  <a:pt x="1063" y="552"/>
                  <a:pt x="1063" y="552"/>
                </a:cubicBezTo>
                <a:cubicBezTo>
                  <a:pt x="1063" y="552"/>
                  <a:pt x="1064" y="551"/>
                  <a:pt x="1064" y="551"/>
                </a:cubicBezTo>
                <a:cubicBezTo>
                  <a:pt x="1064" y="551"/>
                  <a:pt x="1065" y="551"/>
                  <a:pt x="1065" y="551"/>
                </a:cubicBezTo>
                <a:cubicBezTo>
                  <a:pt x="1066" y="551"/>
                  <a:pt x="1067" y="552"/>
                  <a:pt x="1067" y="553"/>
                </a:cubicBezTo>
                <a:cubicBezTo>
                  <a:pt x="1067" y="553"/>
                  <a:pt x="1067" y="553"/>
                  <a:pt x="1068" y="553"/>
                </a:cubicBezTo>
                <a:cubicBezTo>
                  <a:pt x="1068" y="554"/>
                  <a:pt x="1068" y="554"/>
                  <a:pt x="1069" y="554"/>
                </a:cubicBezTo>
                <a:cubicBezTo>
                  <a:pt x="1069" y="554"/>
                  <a:pt x="1070" y="554"/>
                  <a:pt x="1070" y="554"/>
                </a:cubicBezTo>
                <a:cubicBezTo>
                  <a:pt x="1070" y="555"/>
                  <a:pt x="1070" y="555"/>
                  <a:pt x="1070" y="555"/>
                </a:cubicBezTo>
                <a:cubicBezTo>
                  <a:pt x="1071" y="554"/>
                  <a:pt x="1071" y="554"/>
                  <a:pt x="1071" y="554"/>
                </a:cubicBezTo>
                <a:cubicBezTo>
                  <a:pt x="1072" y="554"/>
                  <a:pt x="1073" y="553"/>
                  <a:pt x="1073" y="554"/>
                </a:cubicBezTo>
                <a:cubicBezTo>
                  <a:pt x="1074" y="554"/>
                  <a:pt x="1076" y="555"/>
                  <a:pt x="1076" y="555"/>
                </a:cubicBezTo>
                <a:cubicBezTo>
                  <a:pt x="1077" y="556"/>
                  <a:pt x="1077" y="556"/>
                  <a:pt x="1077" y="557"/>
                </a:cubicBezTo>
                <a:cubicBezTo>
                  <a:pt x="1077" y="557"/>
                  <a:pt x="1077" y="556"/>
                  <a:pt x="1077" y="556"/>
                </a:cubicBezTo>
                <a:cubicBezTo>
                  <a:pt x="1078" y="556"/>
                  <a:pt x="1078" y="556"/>
                  <a:pt x="1078" y="556"/>
                </a:cubicBezTo>
                <a:cubicBezTo>
                  <a:pt x="1078" y="555"/>
                  <a:pt x="1078" y="554"/>
                  <a:pt x="1079" y="554"/>
                </a:cubicBezTo>
                <a:cubicBezTo>
                  <a:pt x="1080" y="554"/>
                  <a:pt x="1081" y="554"/>
                  <a:pt x="1081" y="555"/>
                </a:cubicBezTo>
                <a:cubicBezTo>
                  <a:pt x="1081" y="556"/>
                  <a:pt x="1081" y="557"/>
                  <a:pt x="1081" y="558"/>
                </a:cubicBezTo>
                <a:cubicBezTo>
                  <a:pt x="1081" y="559"/>
                  <a:pt x="1081" y="559"/>
                  <a:pt x="1081" y="560"/>
                </a:cubicBezTo>
                <a:cubicBezTo>
                  <a:pt x="1081" y="562"/>
                  <a:pt x="1080" y="563"/>
                  <a:pt x="1079" y="563"/>
                </a:cubicBezTo>
                <a:cubicBezTo>
                  <a:pt x="1079" y="563"/>
                  <a:pt x="1079" y="564"/>
                  <a:pt x="1078" y="564"/>
                </a:cubicBezTo>
                <a:cubicBezTo>
                  <a:pt x="1077" y="564"/>
                  <a:pt x="1077" y="564"/>
                  <a:pt x="1077" y="565"/>
                </a:cubicBezTo>
                <a:cubicBezTo>
                  <a:pt x="1077" y="565"/>
                  <a:pt x="1078" y="566"/>
                  <a:pt x="1078" y="566"/>
                </a:cubicBezTo>
                <a:cubicBezTo>
                  <a:pt x="1078" y="567"/>
                  <a:pt x="1078" y="567"/>
                  <a:pt x="1078" y="567"/>
                </a:cubicBezTo>
                <a:cubicBezTo>
                  <a:pt x="1078" y="568"/>
                  <a:pt x="1079" y="570"/>
                  <a:pt x="1078" y="571"/>
                </a:cubicBezTo>
                <a:cubicBezTo>
                  <a:pt x="1077" y="572"/>
                  <a:pt x="1076" y="572"/>
                  <a:pt x="1075" y="571"/>
                </a:cubicBezTo>
                <a:cubicBezTo>
                  <a:pt x="1075" y="572"/>
                  <a:pt x="1075" y="572"/>
                  <a:pt x="1075" y="572"/>
                </a:cubicBezTo>
                <a:cubicBezTo>
                  <a:pt x="1075" y="573"/>
                  <a:pt x="1074" y="573"/>
                  <a:pt x="1074" y="573"/>
                </a:cubicBezTo>
                <a:cubicBezTo>
                  <a:pt x="1074" y="574"/>
                  <a:pt x="1074" y="574"/>
                  <a:pt x="1073" y="574"/>
                </a:cubicBezTo>
                <a:cubicBezTo>
                  <a:pt x="1073" y="574"/>
                  <a:pt x="1073" y="574"/>
                  <a:pt x="1074" y="574"/>
                </a:cubicBezTo>
                <a:cubicBezTo>
                  <a:pt x="1074" y="574"/>
                  <a:pt x="1074" y="574"/>
                  <a:pt x="1075" y="575"/>
                </a:cubicBezTo>
                <a:cubicBezTo>
                  <a:pt x="1076" y="575"/>
                  <a:pt x="1076" y="576"/>
                  <a:pt x="1076" y="577"/>
                </a:cubicBezTo>
                <a:cubicBezTo>
                  <a:pt x="1076" y="577"/>
                  <a:pt x="1076" y="577"/>
                  <a:pt x="1076" y="577"/>
                </a:cubicBezTo>
                <a:cubicBezTo>
                  <a:pt x="1077" y="579"/>
                  <a:pt x="1077" y="580"/>
                  <a:pt x="1076" y="581"/>
                </a:cubicBezTo>
                <a:cubicBezTo>
                  <a:pt x="1076" y="581"/>
                  <a:pt x="1076" y="582"/>
                  <a:pt x="1076" y="582"/>
                </a:cubicBezTo>
                <a:cubicBezTo>
                  <a:pt x="1076" y="582"/>
                  <a:pt x="1076" y="583"/>
                  <a:pt x="1075" y="584"/>
                </a:cubicBezTo>
                <a:cubicBezTo>
                  <a:pt x="1074" y="585"/>
                  <a:pt x="1074" y="586"/>
                  <a:pt x="1075" y="588"/>
                </a:cubicBezTo>
                <a:cubicBezTo>
                  <a:pt x="1075" y="588"/>
                  <a:pt x="1075" y="588"/>
                  <a:pt x="1075" y="588"/>
                </a:cubicBezTo>
                <a:cubicBezTo>
                  <a:pt x="1075" y="589"/>
                  <a:pt x="1075" y="589"/>
                  <a:pt x="1075" y="589"/>
                </a:cubicBezTo>
                <a:cubicBezTo>
                  <a:pt x="1076" y="589"/>
                  <a:pt x="1076" y="590"/>
                  <a:pt x="1076" y="590"/>
                </a:cubicBezTo>
                <a:cubicBezTo>
                  <a:pt x="1076" y="591"/>
                  <a:pt x="1076" y="591"/>
                  <a:pt x="1076" y="591"/>
                </a:cubicBezTo>
                <a:cubicBezTo>
                  <a:pt x="1076" y="592"/>
                  <a:pt x="1077" y="592"/>
                  <a:pt x="1077" y="593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7" y="592"/>
                  <a:pt x="1077" y="592"/>
                  <a:pt x="1077" y="592"/>
                </a:cubicBezTo>
                <a:cubicBezTo>
                  <a:pt x="1078" y="591"/>
                  <a:pt x="1078" y="591"/>
                  <a:pt x="1079" y="591"/>
                </a:cubicBezTo>
                <a:cubicBezTo>
                  <a:pt x="1080" y="591"/>
                  <a:pt x="1081" y="592"/>
                  <a:pt x="1082" y="593"/>
                </a:cubicBezTo>
                <a:cubicBezTo>
                  <a:pt x="1083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4" y="597"/>
                  <a:pt x="1084" y="597"/>
                </a:cubicBezTo>
                <a:cubicBezTo>
                  <a:pt x="1084" y="598"/>
                  <a:pt x="1084" y="598"/>
                  <a:pt x="1084" y="598"/>
                </a:cubicBezTo>
                <a:cubicBezTo>
                  <a:pt x="1084" y="598"/>
                  <a:pt x="1084" y="599"/>
                  <a:pt x="1084" y="599"/>
                </a:cubicBezTo>
                <a:cubicBezTo>
                  <a:pt x="1083" y="599"/>
                  <a:pt x="1083" y="599"/>
                  <a:pt x="1083" y="599"/>
                </a:cubicBezTo>
                <a:cubicBezTo>
                  <a:pt x="1083" y="600"/>
                  <a:pt x="1083" y="601"/>
                  <a:pt x="1082" y="602"/>
                </a:cubicBezTo>
                <a:cubicBezTo>
                  <a:pt x="1083" y="602"/>
                  <a:pt x="1083" y="602"/>
                  <a:pt x="1083" y="602"/>
                </a:cubicBezTo>
                <a:cubicBezTo>
                  <a:pt x="1084" y="601"/>
                  <a:pt x="1084" y="600"/>
                  <a:pt x="1085" y="599"/>
                </a:cubicBezTo>
                <a:cubicBezTo>
                  <a:pt x="1085" y="599"/>
                  <a:pt x="1086" y="598"/>
                  <a:pt x="1087" y="598"/>
                </a:cubicBezTo>
                <a:cubicBezTo>
                  <a:pt x="1087" y="598"/>
                  <a:pt x="1088" y="598"/>
                  <a:pt x="1088" y="598"/>
                </a:cubicBezTo>
                <a:cubicBezTo>
                  <a:pt x="1089" y="599"/>
                  <a:pt x="1089" y="600"/>
                  <a:pt x="1089" y="601"/>
                </a:cubicBezTo>
                <a:cubicBezTo>
                  <a:pt x="1089" y="601"/>
                  <a:pt x="1089" y="601"/>
                  <a:pt x="1089" y="601"/>
                </a:cubicBezTo>
                <a:cubicBezTo>
                  <a:pt x="1089" y="601"/>
                  <a:pt x="1089" y="601"/>
                  <a:pt x="1089" y="601"/>
                </a:cubicBezTo>
                <a:cubicBezTo>
                  <a:pt x="1089" y="601"/>
                  <a:pt x="1090" y="601"/>
                  <a:pt x="1090" y="601"/>
                </a:cubicBezTo>
                <a:cubicBezTo>
                  <a:pt x="1090" y="601"/>
                  <a:pt x="1091" y="601"/>
                  <a:pt x="1091" y="601"/>
                </a:cubicBezTo>
                <a:cubicBezTo>
                  <a:pt x="1091" y="601"/>
                  <a:pt x="1092" y="601"/>
                  <a:pt x="1092" y="600"/>
                </a:cubicBezTo>
                <a:cubicBezTo>
                  <a:pt x="1092" y="600"/>
                  <a:pt x="1092" y="600"/>
                  <a:pt x="1092" y="600"/>
                </a:cubicBezTo>
                <a:cubicBezTo>
                  <a:pt x="1092" y="600"/>
                  <a:pt x="1093" y="599"/>
                  <a:pt x="1094" y="599"/>
                </a:cubicBezTo>
                <a:cubicBezTo>
                  <a:pt x="1094" y="599"/>
                  <a:pt x="1094" y="599"/>
                  <a:pt x="1094" y="599"/>
                </a:cubicBezTo>
                <a:cubicBezTo>
                  <a:pt x="1095" y="599"/>
                  <a:pt x="1095" y="599"/>
                  <a:pt x="1095" y="600"/>
                </a:cubicBezTo>
                <a:cubicBezTo>
                  <a:pt x="1095" y="600"/>
                  <a:pt x="1096" y="599"/>
                  <a:pt x="1096" y="599"/>
                </a:cubicBezTo>
                <a:cubicBezTo>
                  <a:pt x="1096" y="599"/>
                  <a:pt x="1096" y="599"/>
                  <a:pt x="1096" y="599"/>
                </a:cubicBezTo>
                <a:cubicBezTo>
                  <a:pt x="1096" y="599"/>
                  <a:pt x="1097" y="599"/>
                  <a:pt x="1097" y="599"/>
                </a:cubicBezTo>
                <a:cubicBezTo>
                  <a:pt x="1097" y="599"/>
                  <a:pt x="1097" y="599"/>
                  <a:pt x="1097" y="599"/>
                </a:cubicBezTo>
                <a:cubicBezTo>
                  <a:pt x="1097" y="598"/>
                  <a:pt x="1097" y="598"/>
                  <a:pt x="1097" y="598"/>
                </a:cubicBezTo>
                <a:cubicBezTo>
                  <a:pt x="1098" y="597"/>
                  <a:pt x="1099" y="595"/>
                  <a:pt x="1100" y="594"/>
                </a:cubicBezTo>
                <a:cubicBezTo>
                  <a:pt x="1101" y="593"/>
                  <a:pt x="1103" y="594"/>
                  <a:pt x="1103" y="594"/>
                </a:cubicBezTo>
                <a:cubicBezTo>
                  <a:pt x="1103" y="594"/>
                  <a:pt x="1104" y="595"/>
                  <a:pt x="1104" y="595"/>
                </a:cubicBezTo>
                <a:cubicBezTo>
                  <a:pt x="1104" y="595"/>
                  <a:pt x="1104" y="594"/>
                  <a:pt x="1104" y="594"/>
                </a:cubicBezTo>
                <a:cubicBezTo>
                  <a:pt x="1104" y="594"/>
                  <a:pt x="1104" y="594"/>
                  <a:pt x="1104" y="594"/>
                </a:cubicBezTo>
                <a:cubicBezTo>
                  <a:pt x="1104" y="593"/>
                  <a:pt x="1105" y="593"/>
                  <a:pt x="1105" y="592"/>
                </a:cubicBezTo>
                <a:cubicBezTo>
                  <a:pt x="1105" y="591"/>
                  <a:pt x="1105" y="591"/>
                  <a:pt x="1106" y="591"/>
                </a:cubicBezTo>
                <a:cubicBezTo>
                  <a:pt x="1106" y="590"/>
                  <a:pt x="1106" y="590"/>
                  <a:pt x="1107" y="590"/>
                </a:cubicBezTo>
                <a:cubicBezTo>
                  <a:pt x="1107" y="590"/>
                  <a:pt x="1107" y="590"/>
                  <a:pt x="1107" y="590"/>
                </a:cubicBezTo>
                <a:cubicBezTo>
                  <a:pt x="1107" y="589"/>
                  <a:pt x="1107" y="588"/>
                  <a:pt x="1107" y="588"/>
                </a:cubicBezTo>
                <a:cubicBezTo>
                  <a:pt x="1108" y="587"/>
                  <a:pt x="1108" y="587"/>
                  <a:pt x="1109" y="587"/>
                </a:cubicBezTo>
                <a:cubicBezTo>
                  <a:pt x="1109" y="587"/>
                  <a:pt x="1109" y="587"/>
                  <a:pt x="1109" y="587"/>
                </a:cubicBezTo>
                <a:cubicBezTo>
                  <a:pt x="1109" y="587"/>
                  <a:pt x="1109" y="586"/>
                  <a:pt x="1109" y="586"/>
                </a:cubicBezTo>
                <a:cubicBezTo>
                  <a:pt x="1109" y="586"/>
                  <a:pt x="1110" y="585"/>
                  <a:pt x="1110" y="585"/>
                </a:cubicBezTo>
                <a:cubicBezTo>
                  <a:pt x="1110" y="585"/>
                  <a:pt x="1110" y="584"/>
                  <a:pt x="1111" y="584"/>
                </a:cubicBezTo>
                <a:cubicBezTo>
                  <a:pt x="1110" y="583"/>
                  <a:pt x="1110" y="583"/>
                  <a:pt x="1110" y="582"/>
                </a:cubicBezTo>
                <a:cubicBezTo>
                  <a:pt x="1110" y="582"/>
                  <a:pt x="1110" y="581"/>
                  <a:pt x="1111" y="581"/>
                </a:cubicBezTo>
                <a:cubicBezTo>
                  <a:pt x="1111" y="581"/>
                  <a:pt x="1111" y="581"/>
                  <a:pt x="1111" y="581"/>
                </a:cubicBezTo>
                <a:cubicBezTo>
                  <a:pt x="1111" y="580"/>
                  <a:pt x="1112" y="579"/>
                  <a:pt x="1112" y="579"/>
                </a:cubicBezTo>
                <a:cubicBezTo>
                  <a:pt x="1112" y="578"/>
                  <a:pt x="1113" y="578"/>
                  <a:pt x="1113" y="578"/>
                </a:cubicBezTo>
                <a:cubicBezTo>
                  <a:pt x="1113" y="578"/>
                  <a:pt x="1113" y="578"/>
                  <a:pt x="1113" y="578"/>
                </a:cubicBezTo>
                <a:cubicBezTo>
                  <a:pt x="1113" y="577"/>
                  <a:pt x="1114" y="576"/>
                  <a:pt x="1114" y="575"/>
                </a:cubicBezTo>
                <a:cubicBezTo>
                  <a:pt x="1115" y="575"/>
                  <a:pt x="1115" y="575"/>
                  <a:pt x="1115" y="574"/>
                </a:cubicBezTo>
                <a:cubicBezTo>
                  <a:pt x="1115" y="573"/>
                  <a:pt x="1116" y="571"/>
                  <a:pt x="1117" y="570"/>
                </a:cubicBezTo>
                <a:cubicBezTo>
                  <a:pt x="1117" y="570"/>
                  <a:pt x="1117" y="570"/>
                  <a:pt x="1117" y="569"/>
                </a:cubicBezTo>
                <a:cubicBezTo>
                  <a:pt x="1117" y="569"/>
                  <a:pt x="1117" y="567"/>
                  <a:pt x="1118" y="567"/>
                </a:cubicBezTo>
                <a:cubicBezTo>
                  <a:pt x="1119" y="566"/>
                  <a:pt x="1121" y="565"/>
                  <a:pt x="1122" y="566"/>
                </a:cubicBezTo>
                <a:cubicBezTo>
                  <a:pt x="1123" y="566"/>
                  <a:pt x="1123" y="567"/>
                  <a:pt x="1123" y="567"/>
                </a:cubicBezTo>
                <a:cubicBezTo>
                  <a:pt x="1123" y="567"/>
                  <a:pt x="1123" y="568"/>
                  <a:pt x="1123" y="568"/>
                </a:cubicBezTo>
                <a:cubicBezTo>
                  <a:pt x="1124" y="568"/>
                  <a:pt x="1124" y="569"/>
                  <a:pt x="1124" y="569"/>
                </a:cubicBezTo>
                <a:cubicBezTo>
                  <a:pt x="1124" y="570"/>
                  <a:pt x="1123" y="570"/>
                  <a:pt x="1123" y="570"/>
                </a:cubicBezTo>
                <a:cubicBezTo>
                  <a:pt x="1123" y="571"/>
                  <a:pt x="1123" y="571"/>
                  <a:pt x="1123" y="571"/>
                </a:cubicBezTo>
                <a:cubicBezTo>
                  <a:pt x="1123" y="571"/>
                  <a:pt x="1123" y="571"/>
                  <a:pt x="1123" y="572"/>
                </a:cubicBezTo>
                <a:cubicBezTo>
                  <a:pt x="1123" y="572"/>
                  <a:pt x="1123" y="573"/>
                  <a:pt x="1123" y="573"/>
                </a:cubicBezTo>
                <a:cubicBezTo>
                  <a:pt x="1124" y="574"/>
                  <a:pt x="1124" y="574"/>
                  <a:pt x="1124" y="575"/>
                </a:cubicBezTo>
                <a:cubicBezTo>
                  <a:pt x="1124" y="575"/>
                  <a:pt x="1124" y="575"/>
                  <a:pt x="1124" y="576"/>
                </a:cubicBezTo>
                <a:cubicBezTo>
                  <a:pt x="1124" y="576"/>
                  <a:pt x="1124" y="576"/>
                  <a:pt x="1124" y="576"/>
                </a:cubicBezTo>
                <a:cubicBezTo>
                  <a:pt x="1124" y="576"/>
                  <a:pt x="1125" y="576"/>
                  <a:pt x="1125" y="577"/>
                </a:cubicBezTo>
                <a:cubicBezTo>
                  <a:pt x="1126" y="578"/>
                  <a:pt x="1126" y="578"/>
                  <a:pt x="1125" y="579"/>
                </a:cubicBezTo>
                <a:cubicBezTo>
                  <a:pt x="1125" y="579"/>
                  <a:pt x="1125" y="580"/>
                  <a:pt x="1125" y="580"/>
                </a:cubicBezTo>
                <a:cubicBezTo>
                  <a:pt x="1124" y="580"/>
                  <a:pt x="1124" y="580"/>
                  <a:pt x="1124" y="580"/>
                </a:cubicBezTo>
                <a:cubicBezTo>
                  <a:pt x="1124" y="581"/>
                  <a:pt x="1125" y="581"/>
                  <a:pt x="1125" y="581"/>
                </a:cubicBezTo>
                <a:cubicBezTo>
                  <a:pt x="1126" y="582"/>
                  <a:pt x="1127" y="583"/>
                  <a:pt x="1126" y="584"/>
                </a:cubicBezTo>
                <a:cubicBezTo>
                  <a:pt x="1126" y="586"/>
                  <a:pt x="1125" y="587"/>
                  <a:pt x="1125" y="587"/>
                </a:cubicBezTo>
                <a:cubicBezTo>
                  <a:pt x="1125" y="587"/>
                  <a:pt x="1125" y="587"/>
                  <a:pt x="1125" y="587"/>
                </a:cubicBezTo>
                <a:cubicBezTo>
                  <a:pt x="1125" y="587"/>
                  <a:pt x="1125" y="587"/>
                  <a:pt x="1126" y="587"/>
                </a:cubicBezTo>
                <a:cubicBezTo>
                  <a:pt x="1126" y="587"/>
                  <a:pt x="1126" y="587"/>
                  <a:pt x="1126" y="587"/>
                </a:cubicBezTo>
                <a:cubicBezTo>
                  <a:pt x="1126" y="587"/>
                  <a:pt x="1126" y="587"/>
                  <a:pt x="1127" y="587"/>
                </a:cubicBezTo>
                <a:cubicBezTo>
                  <a:pt x="1127" y="587"/>
                  <a:pt x="1128" y="587"/>
                  <a:pt x="1129" y="589"/>
                </a:cubicBezTo>
                <a:cubicBezTo>
                  <a:pt x="1129" y="590"/>
                  <a:pt x="1129" y="591"/>
                  <a:pt x="1128" y="592"/>
                </a:cubicBezTo>
                <a:cubicBezTo>
                  <a:pt x="1129" y="592"/>
                  <a:pt x="1130" y="592"/>
                  <a:pt x="1131" y="592"/>
                </a:cubicBezTo>
                <a:cubicBezTo>
                  <a:pt x="1131" y="592"/>
                  <a:pt x="1131" y="593"/>
                  <a:pt x="1131" y="593"/>
                </a:cubicBezTo>
                <a:cubicBezTo>
                  <a:pt x="1131" y="594"/>
                  <a:pt x="1131" y="595"/>
                  <a:pt x="1130" y="595"/>
                </a:cubicBezTo>
                <a:cubicBezTo>
                  <a:pt x="1130" y="595"/>
                  <a:pt x="1130" y="595"/>
                  <a:pt x="1130" y="596"/>
                </a:cubicBezTo>
                <a:cubicBezTo>
                  <a:pt x="1130" y="596"/>
                  <a:pt x="1130" y="596"/>
                  <a:pt x="1130" y="596"/>
                </a:cubicBezTo>
                <a:cubicBezTo>
                  <a:pt x="1131" y="596"/>
                  <a:pt x="1131" y="596"/>
                  <a:pt x="1131" y="596"/>
                </a:cubicBezTo>
                <a:cubicBezTo>
                  <a:pt x="1131" y="596"/>
                  <a:pt x="1131" y="596"/>
                  <a:pt x="1131" y="596"/>
                </a:cubicBezTo>
                <a:cubicBezTo>
                  <a:pt x="1132" y="596"/>
                  <a:pt x="1132" y="596"/>
                  <a:pt x="1132" y="596"/>
                </a:cubicBezTo>
                <a:cubicBezTo>
                  <a:pt x="1133" y="597"/>
                  <a:pt x="1133" y="597"/>
                  <a:pt x="1133" y="598"/>
                </a:cubicBezTo>
                <a:cubicBezTo>
                  <a:pt x="1133" y="599"/>
                  <a:pt x="1132" y="600"/>
                  <a:pt x="1131" y="601"/>
                </a:cubicBezTo>
                <a:cubicBezTo>
                  <a:pt x="1131" y="601"/>
                  <a:pt x="1131" y="601"/>
                  <a:pt x="1132" y="601"/>
                </a:cubicBezTo>
                <a:cubicBezTo>
                  <a:pt x="1132" y="601"/>
                  <a:pt x="1132" y="601"/>
                  <a:pt x="1132" y="601"/>
                </a:cubicBezTo>
                <a:cubicBezTo>
                  <a:pt x="1133" y="601"/>
                  <a:pt x="1134" y="601"/>
                  <a:pt x="1134" y="601"/>
                </a:cubicBezTo>
                <a:cubicBezTo>
                  <a:pt x="1135" y="601"/>
                  <a:pt x="1135" y="602"/>
                  <a:pt x="1135" y="602"/>
                </a:cubicBezTo>
                <a:cubicBezTo>
                  <a:pt x="1135" y="603"/>
                  <a:pt x="1134" y="604"/>
                  <a:pt x="1134" y="604"/>
                </a:cubicBezTo>
                <a:cubicBezTo>
                  <a:pt x="1133" y="605"/>
                  <a:pt x="1133" y="605"/>
                  <a:pt x="1133" y="605"/>
                </a:cubicBezTo>
                <a:cubicBezTo>
                  <a:pt x="1133" y="605"/>
                  <a:pt x="1132" y="606"/>
                  <a:pt x="1131" y="606"/>
                </a:cubicBezTo>
                <a:cubicBezTo>
                  <a:pt x="1131" y="606"/>
                  <a:pt x="1131" y="606"/>
                  <a:pt x="1130" y="606"/>
                </a:cubicBezTo>
                <a:cubicBezTo>
                  <a:pt x="1130" y="606"/>
                  <a:pt x="1130" y="606"/>
                  <a:pt x="1130" y="606"/>
                </a:cubicBezTo>
                <a:cubicBezTo>
                  <a:pt x="1130" y="606"/>
                  <a:pt x="1130" y="606"/>
                  <a:pt x="1130" y="606"/>
                </a:cubicBezTo>
                <a:cubicBezTo>
                  <a:pt x="1130" y="606"/>
                  <a:pt x="1131" y="606"/>
                  <a:pt x="1131" y="607"/>
                </a:cubicBezTo>
                <a:cubicBezTo>
                  <a:pt x="1132" y="607"/>
                  <a:pt x="1132" y="607"/>
                  <a:pt x="1132" y="607"/>
                </a:cubicBezTo>
                <a:cubicBezTo>
                  <a:pt x="1132" y="607"/>
                  <a:pt x="1132" y="607"/>
                  <a:pt x="1132" y="607"/>
                </a:cubicBezTo>
                <a:cubicBezTo>
                  <a:pt x="1133" y="607"/>
                  <a:pt x="1133" y="607"/>
                  <a:pt x="1134" y="607"/>
                </a:cubicBezTo>
                <a:cubicBezTo>
                  <a:pt x="1135" y="607"/>
                  <a:pt x="1135" y="608"/>
                  <a:pt x="1135" y="608"/>
                </a:cubicBezTo>
                <a:cubicBezTo>
                  <a:pt x="1135" y="609"/>
                  <a:pt x="1135" y="610"/>
                  <a:pt x="1134" y="610"/>
                </a:cubicBezTo>
                <a:cubicBezTo>
                  <a:pt x="1135" y="610"/>
                  <a:pt x="1136" y="610"/>
                  <a:pt x="1137" y="611"/>
                </a:cubicBezTo>
                <a:cubicBezTo>
                  <a:pt x="1138" y="611"/>
                  <a:pt x="1138" y="613"/>
                  <a:pt x="1139" y="613"/>
                </a:cubicBezTo>
                <a:cubicBezTo>
                  <a:pt x="1139" y="615"/>
                  <a:pt x="1139" y="616"/>
                  <a:pt x="1138" y="616"/>
                </a:cubicBezTo>
                <a:cubicBezTo>
                  <a:pt x="1137" y="617"/>
                  <a:pt x="1136" y="617"/>
                  <a:pt x="1135" y="617"/>
                </a:cubicBezTo>
                <a:cubicBezTo>
                  <a:pt x="1135" y="617"/>
                  <a:pt x="1135" y="618"/>
                  <a:pt x="1135" y="618"/>
                </a:cubicBezTo>
                <a:cubicBezTo>
                  <a:pt x="1135" y="618"/>
                  <a:pt x="1135" y="618"/>
                  <a:pt x="1135" y="618"/>
                </a:cubicBezTo>
                <a:cubicBezTo>
                  <a:pt x="1135" y="618"/>
                  <a:pt x="1136" y="618"/>
                  <a:pt x="1136" y="618"/>
                </a:cubicBezTo>
                <a:cubicBezTo>
                  <a:pt x="1137" y="618"/>
                  <a:pt x="1138" y="618"/>
                  <a:pt x="1139" y="618"/>
                </a:cubicBezTo>
                <a:cubicBezTo>
                  <a:pt x="1140" y="618"/>
                  <a:pt x="1140" y="619"/>
                  <a:pt x="1140" y="619"/>
                </a:cubicBezTo>
                <a:cubicBezTo>
                  <a:pt x="1140" y="620"/>
                  <a:pt x="1140" y="620"/>
                  <a:pt x="1140" y="621"/>
                </a:cubicBezTo>
                <a:cubicBezTo>
                  <a:pt x="1140" y="621"/>
                  <a:pt x="1141" y="621"/>
                  <a:pt x="1141" y="621"/>
                </a:cubicBezTo>
                <a:cubicBezTo>
                  <a:pt x="1141" y="622"/>
                  <a:pt x="1141" y="622"/>
                  <a:pt x="1141" y="622"/>
                </a:cubicBezTo>
                <a:cubicBezTo>
                  <a:pt x="1142" y="622"/>
                  <a:pt x="1143" y="622"/>
                  <a:pt x="1143" y="623"/>
                </a:cubicBezTo>
                <a:cubicBezTo>
                  <a:pt x="1143" y="624"/>
                  <a:pt x="1143" y="624"/>
                  <a:pt x="1143" y="625"/>
                </a:cubicBezTo>
                <a:cubicBezTo>
                  <a:pt x="1143" y="626"/>
                  <a:pt x="1142" y="626"/>
                  <a:pt x="1142" y="627"/>
                </a:cubicBezTo>
                <a:cubicBezTo>
                  <a:pt x="1141" y="627"/>
                  <a:pt x="1141" y="627"/>
                  <a:pt x="1141" y="627"/>
                </a:cubicBezTo>
                <a:cubicBezTo>
                  <a:pt x="1141" y="628"/>
                  <a:pt x="1140" y="628"/>
                  <a:pt x="1139" y="629"/>
                </a:cubicBezTo>
                <a:cubicBezTo>
                  <a:pt x="1139" y="629"/>
                  <a:pt x="1139" y="629"/>
                  <a:pt x="1138" y="629"/>
                </a:cubicBezTo>
                <a:cubicBezTo>
                  <a:pt x="1139" y="629"/>
                  <a:pt x="1139" y="630"/>
                  <a:pt x="1139" y="631"/>
                </a:cubicBezTo>
                <a:cubicBezTo>
                  <a:pt x="1139" y="631"/>
                  <a:pt x="1139" y="632"/>
                  <a:pt x="1138" y="632"/>
                </a:cubicBezTo>
                <a:cubicBezTo>
                  <a:pt x="1137" y="632"/>
                  <a:pt x="1136" y="632"/>
                  <a:pt x="1135" y="631"/>
                </a:cubicBezTo>
                <a:cubicBezTo>
                  <a:pt x="1135" y="631"/>
                  <a:pt x="1135" y="631"/>
                  <a:pt x="1135" y="631"/>
                </a:cubicBezTo>
                <a:cubicBezTo>
                  <a:pt x="1135" y="632"/>
                  <a:pt x="1135" y="632"/>
                  <a:pt x="1135" y="633"/>
                </a:cubicBezTo>
                <a:cubicBezTo>
                  <a:pt x="1135" y="633"/>
                  <a:pt x="1136" y="634"/>
                  <a:pt x="1136" y="634"/>
                </a:cubicBezTo>
                <a:cubicBezTo>
                  <a:pt x="1136" y="634"/>
                  <a:pt x="1137" y="634"/>
                  <a:pt x="1137" y="636"/>
                </a:cubicBezTo>
                <a:cubicBezTo>
                  <a:pt x="1137" y="636"/>
                  <a:pt x="1137" y="637"/>
                  <a:pt x="1136" y="637"/>
                </a:cubicBezTo>
                <a:cubicBezTo>
                  <a:pt x="1136" y="637"/>
                  <a:pt x="1136" y="637"/>
                  <a:pt x="1136" y="638"/>
                </a:cubicBezTo>
                <a:cubicBezTo>
                  <a:pt x="1135" y="638"/>
                  <a:pt x="1135" y="638"/>
                  <a:pt x="1135" y="638"/>
                </a:cubicBezTo>
                <a:cubicBezTo>
                  <a:pt x="1135" y="638"/>
                  <a:pt x="1135" y="638"/>
                  <a:pt x="1135" y="638"/>
                </a:cubicBezTo>
                <a:cubicBezTo>
                  <a:pt x="1135" y="638"/>
                  <a:pt x="1135" y="638"/>
                  <a:pt x="1135" y="638"/>
                </a:cubicBezTo>
                <a:cubicBezTo>
                  <a:pt x="1136" y="638"/>
                  <a:pt x="1136" y="638"/>
                  <a:pt x="1136" y="638"/>
                </a:cubicBezTo>
                <a:cubicBezTo>
                  <a:pt x="1136" y="637"/>
                  <a:pt x="1137" y="637"/>
                  <a:pt x="1137" y="637"/>
                </a:cubicBezTo>
                <a:cubicBezTo>
                  <a:pt x="1138" y="636"/>
                  <a:pt x="1140" y="636"/>
                  <a:pt x="1141" y="637"/>
                </a:cubicBezTo>
                <a:cubicBezTo>
                  <a:pt x="1141" y="638"/>
                  <a:pt x="1141" y="638"/>
                  <a:pt x="1142" y="639"/>
                </a:cubicBezTo>
                <a:cubicBezTo>
                  <a:pt x="1142" y="639"/>
                  <a:pt x="1142" y="640"/>
                  <a:pt x="1142" y="640"/>
                </a:cubicBezTo>
                <a:cubicBezTo>
                  <a:pt x="1143" y="641"/>
                  <a:pt x="1143" y="642"/>
                  <a:pt x="1143" y="642"/>
                </a:cubicBezTo>
                <a:cubicBezTo>
                  <a:pt x="1143" y="642"/>
                  <a:pt x="1143" y="642"/>
                  <a:pt x="1143" y="642"/>
                </a:cubicBezTo>
                <a:cubicBezTo>
                  <a:pt x="1143" y="642"/>
                  <a:pt x="1143" y="642"/>
                  <a:pt x="1144" y="642"/>
                </a:cubicBezTo>
                <a:cubicBezTo>
                  <a:pt x="1144" y="642"/>
                  <a:pt x="1144" y="642"/>
                  <a:pt x="1144" y="642"/>
                </a:cubicBezTo>
                <a:cubicBezTo>
                  <a:pt x="1145" y="642"/>
                  <a:pt x="1146" y="643"/>
                  <a:pt x="1147" y="643"/>
                </a:cubicBezTo>
                <a:cubicBezTo>
                  <a:pt x="1147" y="644"/>
                  <a:pt x="1147" y="644"/>
                  <a:pt x="1147" y="644"/>
                </a:cubicBezTo>
                <a:cubicBezTo>
                  <a:pt x="1147" y="644"/>
                  <a:pt x="1147" y="644"/>
                  <a:pt x="1147" y="644"/>
                </a:cubicBezTo>
                <a:cubicBezTo>
                  <a:pt x="1148" y="644"/>
                  <a:pt x="1148" y="644"/>
                  <a:pt x="1148" y="644"/>
                </a:cubicBezTo>
                <a:cubicBezTo>
                  <a:pt x="1149" y="644"/>
                  <a:pt x="1149" y="646"/>
                  <a:pt x="1150" y="646"/>
                </a:cubicBezTo>
                <a:cubicBezTo>
                  <a:pt x="1150" y="646"/>
                  <a:pt x="1150" y="646"/>
                  <a:pt x="1150" y="646"/>
                </a:cubicBezTo>
                <a:cubicBezTo>
                  <a:pt x="1150" y="646"/>
                  <a:pt x="1150" y="646"/>
                  <a:pt x="1150" y="647"/>
                </a:cubicBezTo>
                <a:cubicBezTo>
                  <a:pt x="1151" y="648"/>
                  <a:pt x="1151" y="648"/>
                  <a:pt x="1150" y="649"/>
                </a:cubicBezTo>
                <a:cubicBezTo>
                  <a:pt x="1149" y="649"/>
                  <a:pt x="1149" y="650"/>
                  <a:pt x="1149" y="650"/>
                </a:cubicBezTo>
                <a:cubicBezTo>
                  <a:pt x="1148" y="650"/>
                  <a:pt x="1148" y="650"/>
                  <a:pt x="1148" y="650"/>
                </a:cubicBezTo>
                <a:cubicBezTo>
                  <a:pt x="1147" y="651"/>
                  <a:pt x="1147" y="651"/>
                  <a:pt x="1147" y="651"/>
                </a:cubicBezTo>
                <a:cubicBezTo>
                  <a:pt x="1147" y="651"/>
                  <a:pt x="1148" y="651"/>
                  <a:pt x="1148" y="651"/>
                </a:cubicBezTo>
                <a:cubicBezTo>
                  <a:pt x="1148" y="651"/>
                  <a:pt x="1148" y="651"/>
                  <a:pt x="1149" y="651"/>
                </a:cubicBezTo>
                <a:cubicBezTo>
                  <a:pt x="1149" y="651"/>
                  <a:pt x="1149" y="651"/>
                  <a:pt x="1149" y="651"/>
                </a:cubicBezTo>
                <a:cubicBezTo>
                  <a:pt x="1150" y="650"/>
                  <a:pt x="1151" y="649"/>
                  <a:pt x="1152" y="649"/>
                </a:cubicBezTo>
                <a:cubicBezTo>
                  <a:pt x="1153" y="649"/>
                  <a:pt x="1153" y="649"/>
                  <a:pt x="1153" y="649"/>
                </a:cubicBezTo>
                <a:cubicBezTo>
                  <a:pt x="1154" y="649"/>
                  <a:pt x="1155" y="649"/>
                  <a:pt x="1155" y="650"/>
                </a:cubicBezTo>
                <a:cubicBezTo>
                  <a:pt x="1155" y="650"/>
                  <a:pt x="1155" y="650"/>
                  <a:pt x="1155" y="651"/>
                </a:cubicBezTo>
                <a:cubicBezTo>
                  <a:pt x="1155" y="651"/>
                  <a:pt x="1155" y="651"/>
                  <a:pt x="1155" y="652"/>
                </a:cubicBezTo>
                <a:cubicBezTo>
                  <a:pt x="1155" y="652"/>
                  <a:pt x="1155" y="652"/>
                  <a:pt x="1155" y="652"/>
                </a:cubicBezTo>
                <a:cubicBezTo>
                  <a:pt x="1156" y="652"/>
                  <a:pt x="1156" y="652"/>
                  <a:pt x="1156" y="653"/>
                </a:cubicBezTo>
                <a:cubicBezTo>
                  <a:pt x="1156" y="652"/>
                  <a:pt x="1157" y="652"/>
                  <a:pt x="1158" y="652"/>
                </a:cubicBezTo>
                <a:cubicBezTo>
                  <a:pt x="1158" y="652"/>
                  <a:pt x="1158" y="652"/>
                  <a:pt x="1159" y="652"/>
                </a:cubicBezTo>
                <a:cubicBezTo>
                  <a:pt x="1159" y="651"/>
                  <a:pt x="1160" y="651"/>
                  <a:pt x="1160" y="652"/>
                </a:cubicBezTo>
                <a:cubicBezTo>
                  <a:pt x="1161" y="652"/>
                  <a:pt x="1161" y="652"/>
                  <a:pt x="1161" y="653"/>
                </a:cubicBezTo>
                <a:cubicBezTo>
                  <a:pt x="1161" y="654"/>
                  <a:pt x="1161" y="654"/>
                  <a:pt x="1161" y="654"/>
                </a:cubicBezTo>
                <a:cubicBezTo>
                  <a:pt x="1161" y="654"/>
                  <a:pt x="1161" y="655"/>
                  <a:pt x="1161" y="655"/>
                </a:cubicBezTo>
                <a:cubicBezTo>
                  <a:pt x="1161" y="656"/>
                  <a:pt x="1161" y="656"/>
                  <a:pt x="1161" y="657"/>
                </a:cubicBezTo>
                <a:cubicBezTo>
                  <a:pt x="1161" y="657"/>
                  <a:pt x="1161" y="657"/>
                  <a:pt x="1161" y="657"/>
                </a:cubicBezTo>
                <a:cubicBezTo>
                  <a:pt x="1162" y="657"/>
                  <a:pt x="1162" y="657"/>
                  <a:pt x="1162" y="657"/>
                </a:cubicBezTo>
                <a:cubicBezTo>
                  <a:pt x="1162" y="657"/>
                  <a:pt x="1162" y="657"/>
                  <a:pt x="1163" y="657"/>
                </a:cubicBezTo>
                <a:cubicBezTo>
                  <a:pt x="1163" y="657"/>
                  <a:pt x="1163" y="658"/>
                  <a:pt x="1163" y="658"/>
                </a:cubicBezTo>
                <a:cubicBezTo>
                  <a:pt x="1163" y="658"/>
                  <a:pt x="1163" y="658"/>
                  <a:pt x="1164" y="658"/>
                </a:cubicBezTo>
                <a:cubicBezTo>
                  <a:pt x="1164" y="658"/>
                  <a:pt x="1164" y="658"/>
                  <a:pt x="1164" y="658"/>
                </a:cubicBezTo>
                <a:cubicBezTo>
                  <a:pt x="1164" y="657"/>
                  <a:pt x="1165" y="657"/>
                  <a:pt x="1165" y="656"/>
                </a:cubicBezTo>
                <a:cubicBezTo>
                  <a:pt x="1166" y="656"/>
                  <a:pt x="1166" y="656"/>
                  <a:pt x="1166" y="656"/>
                </a:cubicBezTo>
                <a:cubicBezTo>
                  <a:pt x="1166" y="656"/>
                  <a:pt x="1166" y="655"/>
                  <a:pt x="1167" y="655"/>
                </a:cubicBezTo>
                <a:cubicBezTo>
                  <a:pt x="1167" y="655"/>
                  <a:pt x="1168" y="654"/>
                  <a:pt x="1169" y="655"/>
                </a:cubicBezTo>
                <a:cubicBezTo>
                  <a:pt x="1170" y="655"/>
                  <a:pt x="1170" y="656"/>
                  <a:pt x="1170" y="656"/>
                </a:cubicBezTo>
                <a:cubicBezTo>
                  <a:pt x="1170" y="657"/>
                  <a:pt x="1170" y="658"/>
                  <a:pt x="1169" y="659"/>
                </a:cubicBezTo>
                <a:cubicBezTo>
                  <a:pt x="1169" y="659"/>
                  <a:pt x="1170" y="659"/>
                  <a:pt x="1170" y="659"/>
                </a:cubicBezTo>
                <a:cubicBezTo>
                  <a:pt x="1170" y="659"/>
                  <a:pt x="1170" y="659"/>
                  <a:pt x="1171" y="659"/>
                </a:cubicBezTo>
                <a:cubicBezTo>
                  <a:pt x="1172" y="659"/>
                  <a:pt x="1174" y="659"/>
                  <a:pt x="1174" y="661"/>
                </a:cubicBezTo>
                <a:cubicBezTo>
                  <a:pt x="1174" y="662"/>
                  <a:pt x="1173" y="663"/>
                  <a:pt x="1172" y="663"/>
                </a:cubicBezTo>
                <a:cubicBezTo>
                  <a:pt x="1172" y="663"/>
                  <a:pt x="1172" y="663"/>
                  <a:pt x="1171" y="663"/>
                </a:cubicBezTo>
                <a:cubicBezTo>
                  <a:pt x="1171" y="663"/>
                  <a:pt x="1171" y="663"/>
                  <a:pt x="1171" y="663"/>
                </a:cubicBezTo>
                <a:cubicBezTo>
                  <a:pt x="1170" y="663"/>
                  <a:pt x="1170" y="664"/>
                  <a:pt x="1170" y="664"/>
                </a:cubicBezTo>
                <a:cubicBezTo>
                  <a:pt x="1169" y="664"/>
                  <a:pt x="1169" y="664"/>
                  <a:pt x="1168" y="664"/>
                </a:cubicBezTo>
                <a:cubicBezTo>
                  <a:pt x="1167" y="664"/>
                  <a:pt x="1167" y="664"/>
                  <a:pt x="1167" y="664"/>
                </a:cubicBezTo>
                <a:cubicBezTo>
                  <a:pt x="1166" y="664"/>
                  <a:pt x="1165" y="664"/>
                  <a:pt x="1165" y="664"/>
                </a:cubicBezTo>
                <a:cubicBezTo>
                  <a:pt x="1164" y="665"/>
                  <a:pt x="1164" y="665"/>
                  <a:pt x="1163" y="666"/>
                </a:cubicBezTo>
                <a:cubicBezTo>
                  <a:pt x="1163" y="666"/>
                  <a:pt x="1162" y="666"/>
                  <a:pt x="1162" y="667"/>
                </a:cubicBezTo>
                <a:cubicBezTo>
                  <a:pt x="1162" y="667"/>
                  <a:pt x="1162" y="667"/>
                  <a:pt x="1161" y="667"/>
                </a:cubicBezTo>
                <a:cubicBezTo>
                  <a:pt x="1161" y="667"/>
                  <a:pt x="1161" y="667"/>
                  <a:pt x="1161" y="668"/>
                </a:cubicBezTo>
                <a:cubicBezTo>
                  <a:pt x="1162" y="668"/>
                  <a:pt x="1162" y="668"/>
                  <a:pt x="1162" y="667"/>
                </a:cubicBezTo>
                <a:cubicBezTo>
                  <a:pt x="1162" y="667"/>
                  <a:pt x="1163" y="667"/>
                  <a:pt x="1164" y="667"/>
                </a:cubicBezTo>
                <a:cubicBezTo>
                  <a:pt x="1164" y="667"/>
                  <a:pt x="1164" y="667"/>
                  <a:pt x="1164" y="667"/>
                </a:cubicBezTo>
                <a:cubicBezTo>
                  <a:pt x="1164" y="665"/>
                  <a:pt x="1167" y="665"/>
                  <a:pt x="1168" y="665"/>
                </a:cubicBezTo>
                <a:cubicBezTo>
                  <a:pt x="1168" y="665"/>
                  <a:pt x="1168" y="665"/>
                  <a:pt x="1168" y="665"/>
                </a:cubicBezTo>
                <a:cubicBezTo>
                  <a:pt x="1169" y="665"/>
                  <a:pt x="1170" y="665"/>
                  <a:pt x="1170" y="665"/>
                </a:cubicBezTo>
                <a:cubicBezTo>
                  <a:pt x="1171" y="666"/>
                  <a:pt x="1171" y="666"/>
                  <a:pt x="1171" y="666"/>
                </a:cubicBezTo>
                <a:cubicBezTo>
                  <a:pt x="1172" y="666"/>
                  <a:pt x="1173" y="666"/>
                  <a:pt x="1174" y="667"/>
                </a:cubicBezTo>
                <a:cubicBezTo>
                  <a:pt x="1174" y="668"/>
                  <a:pt x="1174" y="668"/>
                  <a:pt x="1174" y="669"/>
                </a:cubicBezTo>
                <a:cubicBezTo>
                  <a:pt x="1174" y="669"/>
                  <a:pt x="1174" y="669"/>
                  <a:pt x="1174" y="669"/>
                </a:cubicBezTo>
                <a:cubicBezTo>
                  <a:pt x="1175" y="669"/>
                  <a:pt x="1175" y="669"/>
                  <a:pt x="1175" y="669"/>
                </a:cubicBezTo>
                <a:cubicBezTo>
                  <a:pt x="1176" y="670"/>
                  <a:pt x="1176" y="670"/>
                  <a:pt x="1175" y="672"/>
                </a:cubicBezTo>
                <a:cubicBezTo>
                  <a:pt x="1175" y="673"/>
                  <a:pt x="1173" y="673"/>
                  <a:pt x="1173" y="674"/>
                </a:cubicBezTo>
                <a:cubicBezTo>
                  <a:pt x="1172" y="674"/>
                  <a:pt x="1172" y="674"/>
                  <a:pt x="1172" y="674"/>
                </a:cubicBezTo>
                <a:cubicBezTo>
                  <a:pt x="1171" y="674"/>
                  <a:pt x="1171" y="674"/>
                  <a:pt x="1171" y="675"/>
                </a:cubicBezTo>
                <a:cubicBezTo>
                  <a:pt x="1171" y="675"/>
                  <a:pt x="1172" y="675"/>
                  <a:pt x="1172" y="675"/>
                </a:cubicBezTo>
                <a:cubicBezTo>
                  <a:pt x="1172" y="675"/>
                  <a:pt x="1173" y="675"/>
                  <a:pt x="1173" y="675"/>
                </a:cubicBezTo>
                <a:cubicBezTo>
                  <a:pt x="1173" y="675"/>
                  <a:pt x="1173" y="675"/>
                  <a:pt x="1173" y="675"/>
                </a:cubicBezTo>
                <a:cubicBezTo>
                  <a:pt x="1173" y="675"/>
                  <a:pt x="1173" y="675"/>
                  <a:pt x="1173" y="675"/>
                </a:cubicBezTo>
                <a:cubicBezTo>
                  <a:pt x="1173" y="674"/>
                  <a:pt x="1174" y="673"/>
                  <a:pt x="1174" y="673"/>
                </a:cubicBezTo>
                <a:cubicBezTo>
                  <a:pt x="1174" y="673"/>
                  <a:pt x="1175" y="673"/>
                  <a:pt x="1175" y="673"/>
                </a:cubicBezTo>
                <a:cubicBezTo>
                  <a:pt x="1175" y="672"/>
                  <a:pt x="1176" y="672"/>
                  <a:pt x="1177" y="672"/>
                </a:cubicBezTo>
                <a:cubicBezTo>
                  <a:pt x="1178" y="672"/>
                  <a:pt x="1178" y="672"/>
                  <a:pt x="1178" y="672"/>
                </a:cubicBezTo>
                <a:cubicBezTo>
                  <a:pt x="1178" y="672"/>
                  <a:pt x="1178" y="672"/>
                  <a:pt x="1179" y="672"/>
                </a:cubicBezTo>
                <a:cubicBezTo>
                  <a:pt x="1180" y="672"/>
                  <a:pt x="1180" y="672"/>
                  <a:pt x="1180" y="673"/>
                </a:cubicBezTo>
                <a:cubicBezTo>
                  <a:pt x="1181" y="673"/>
                  <a:pt x="1181" y="674"/>
                  <a:pt x="1181" y="674"/>
                </a:cubicBezTo>
                <a:cubicBezTo>
                  <a:pt x="1181" y="674"/>
                  <a:pt x="1181" y="674"/>
                  <a:pt x="1182" y="674"/>
                </a:cubicBezTo>
                <a:cubicBezTo>
                  <a:pt x="1182" y="674"/>
                  <a:pt x="1183" y="674"/>
                  <a:pt x="1183" y="675"/>
                </a:cubicBezTo>
                <a:cubicBezTo>
                  <a:pt x="1183" y="675"/>
                  <a:pt x="1184" y="675"/>
                  <a:pt x="1184" y="675"/>
                </a:cubicBezTo>
                <a:cubicBezTo>
                  <a:pt x="1184" y="675"/>
                  <a:pt x="1184" y="675"/>
                  <a:pt x="1184" y="675"/>
                </a:cubicBezTo>
                <a:cubicBezTo>
                  <a:pt x="1185" y="675"/>
                  <a:pt x="1185" y="676"/>
                  <a:pt x="1185" y="676"/>
                </a:cubicBezTo>
                <a:cubicBezTo>
                  <a:pt x="1185" y="677"/>
                  <a:pt x="1185" y="677"/>
                  <a:pt x="1185" y="677"/>
                </a:cubicBezTo>
                <a:cubicBezTo>
                  <a:pt x="1185" y="677"/>
                  <a:pt x="1185" y="677"/>
                  <a:pt x="1185" y="677"/>
                </a:cubicBezTo>
                <a:cubicBezTo>
                  <a:pt x="1185" y="678"/>
                  <a:pt x="1186" y="678"/>
                  <a:pt x="1186" y="678"/>
                </a:cubicBezTo>
                <a:cubicBezTo>
                  <a:pt x="1187" y="679"/>
                  <a:pt x="1187" y="680"/>
                  <a:pt x="1187" y="681"/>
                </a:cubicBezTo>
                <a:cubicBezTo>
                  <a:pt x="1187" y="681"/>
                  <a:pt x="1187" y="682"/>
                  <a:pt x="1187" y="682"/>
                </a:cubicBezTo>
                <a:cubicBezTo>
                  <a:pt x="1186" y="682"/>
                  <a:pt x="1186" y="682"/>
                  <a:pt x="1185" y="683"/>
                </a:cubicBezTo>
                <a:cubicBezTo>
                  <a:pt x="1185" y="683"/>
                  <a:pt x="1185" y="683"/>
                  <a:pt x="1184" y="683"/>
                </a:cubicBezTo>
                <a:cubicBezTo>
                  <a:pt x="1184" y="683"/>
                  <a:pt x="1185" y="683"/>
                  <a:pt x="1185" y="683"/>
                </a:cubicBezTo>
                <a:cubicBezTo>
                  <a:pt x="1185" y="684"/>
                  <a:pt x="1185" y="684"/>
                  <a:pt x="1185" y="685"/>
                </a:cubicBezTo>
                <a:cubicBezTo>
                  <a:pt x="1185" y="686"/>
                  <a:pt x="1184" y="686"/>
                  <a:pt x="1183" y="687"/>
                </a:cubicBezTo>
                <a:cubicBezTo>
                  <a:pt x="1183" y="687"/>
                  <a:pt x="1183" y="687"/>
                  <a:pt x="1183" y="687"/>
                </a:cubicBezTo>
                <a:cubicBezTo>
                  <a:pt x="1183" y="687"/>
                  <a:pt x="1182" y="687"/>
                  <a:pt x="1182" y="688"/>
                </a:cubicBezTo>
                <a:cubicBezTo>
                  <a:pt x="1182" y="688"/>
                  <a:pt x="1182" y="688"/>
                  <a:pt x="1182" y="688"/>
                </a:cubicBezTo>
                <a:cubicBezTo>
                  <a:pt x="1182" y="688"/>
                  <a:pt x="1183" y="688"/>
                  <a:pt x="1183" y="688"/>
                </a:cubicBezTo>
                <a:cubicBezTo>
                  <a:pt x="1184" y="688"/>
                  <a:pt x="1185" y="688"/>
                  <a:pt x="1185" y="689"/>
                </a:cubicBezTo>
                <a:cubicBezTo>
                  <a:pt x="1185" y="689"/>
                  <a:pt x="1186" y="690"/>
                  <a:pt x="1186" y="691"/>
                </a:cubicBezTo>
                <a:cubicBezTo>
                  <a:pt x="1186" y="691"/>
                  <a:pt x="1185" y="692"/>
                  <a:pt x="1185" y="692"/>
                </a:cubicBezTo>
                <a:cubicBezTo>
                  <a:pt x="1185" y="692"/>
                  <a:pt x="1186" y="692"/>
                  <a:pt x="1186" y="693"/>
                </a:cubicBezTo>
                <a:cubicBezTo>
                  <a:pt x="1186" y="694"/>
                  <a:pt x="1186" y="694"/>
                  <a:pt x="1186" y="695"/>
                </a:cubicBezTo>
                <a:cubicBezTo>
                  <a:pt x="1186" y="695"/>
                  <a:pt x="1186" y="695"/>
                  <a:pt x="1186" y="695"/>
                </a:cubicBezTo>
                <a:cubicBezTo>
                  <a:pt x="1185" y="696"/>
                  <a:pt x="1185" y="697"/>
                  <a:pt x="1184" y="697"/>
                </a:cubicBezTo>
                <a:cubicBezTo>
                  <a:pt x="1184" y="697"/>
                  <a:pt x="1183" y="698"/>
                  <a:pt x="1183" y="698"/>
                </a:cubicBezTo>
                <a:cubicBezTo>
                  <a:pt x="1183" y="698"/>
                  <a:pt x="1182" y="699"/>
                  <a:pt x="1182" y="699"/>
                </a:cubicBezTo>
                <a:cubicBezTo>
                  <a:pt x="1182" y="699"/>
                  <a:pt x="1182" y="699"/>
                  <a:pt x="1182" y="699"/>
                </a:cubicBezTo>
                <a:cubicBezTo>
                  <a:pt x="1181" y="700"/>
                  <a:pt x="1181" y="700"/>
                  <a:pt x="1181" y="700"/>
                </a:cubicBezTo>
                <a:cubicBezTo>
                  <a:pt x="1180" y="701"/>
                  <a:pt x="1179" y="701"/>
                  <a:pt x="1178" y="701"/>
                </a:cubicBezTo>
                <a:cubicBezTo>
                  <a:pt x="1177" y="701"/>
                  <a:pt x="1177" y="701"/>
                  <a:pt x="1176" y="702"/>
                </a:cubicBezTo>
                <a:cubicBezTo>
                  <a:pt x="1176" y="702"/>
                  <a:pt x="1175" y="703"/>
                  <a:pt x="1174" y="703"/>
                </a:cubicBezTo>
                <a:cubicBezTo>
                  <a:pt x="1174" y="703"/>
                  <a:pt x="1174" y="703"/>
                  <a:pt x="1174" y="703"/>
                </a:cubicBezTo>
                <a:cubicBezTo>
                  <a:pt x="1174" y="704"/>
                  <a:pt x="1174" y="704"/>
                  <a:pt x="1174" y="704"/>
                </a:cubicBezTo>
                <a:cubicBezTo>
                  <a:pt x="1174" y="704"/>
                  <a:pt x="1174" y="704"/>
                  <a:pt x="1174" y="704"/>
                </a:cubicBezTo>
                <a:cubicBezTo>
                  <a:pt x="1174" y="704"/>
                  <a:pt x="1174" y="704"/>
                  <a:pt x="1173" y="704"/>
                </a:cubicBezTo>
                <a:cubicBezTo>
                  <a:pt x="1173" y="705"/>
                  <a:pt x="1171" y="705"/>
                  <a:pt x="1170" y="704"/>
                </a:cubicBezTo>
                <a:cubicBezTo>
                  <a:pt x="1169" y="704"/>
                  <a:pt x="1169" y="704"/>
                  <a:pt x="1169" y="705"/>
                </a:cubicBezTo>
                <a:cubicBezTo>
                  <a:pt x="1169" y="705"/>
                  <a:pt x="1168" y="706"/>
                  <a:pt x="1167" y="706"/>
                </a:cubicBezTo>
                <a:cubicBezTo>
                  <a:pt x="1167" y="705"/>
                  <a:pt x="1166" y="705"/>
                  <a:pt x="1166" y="705"/>
                </a:cubicBezTo>
                <a:cubicBezTo>
                  <a:pt x="1166" y="705"/>
                  <a:pt x="1165" y="705"/>
                  <a:pt x="1165" y="705"/>
                </a:cubicBezTo>
                <a:cubicBezTo>
                  <a:pt x="1164" y="706"/>
                  <a:pt x="1163" y="707"/>
                  <a:pt x="1162" y="706"/>
                </a:cubicBezTo>
                <a:cubicBezTo>
                  <a:pt x="1161" y="706"/>
                  <a:pt x="1161" y="705"/>
                  <a:pt x="1161" y="705"/>
                </a:cubicBezTo>
                <a:cubicBezTo>
                  <a:pt x="1160" y="705"/>
                  <a:pt x="1160" y="705"/>
                  <a:pt x="1160" y="705"/>
                </a:cubicBezTo>
                <a:cubicBezTo>
                  <a:pt x="1160" y="705"/>
                  <a:pt x="1160" y="706"/>
                  <a:pt x="1160" y="706"/>
                </a:cubicBezTo>
                <a:cubicBezTo>
                  <a:pt x="1160" y="706"/>
                  <a:pt x="1159" y="706"/>
                  <a:pt x="1158" y="706"/>
                </a:cubicBezTo>
                <a:cubicBezTo>
                  <a:pt x="1158" y="707"/>
                  <a:pt x="1158" y="708"/>
                  <a:pt x="1157" y="708"/>
                </a:cubicBezTo>
                <a:cubicBezTo>
                  <a:pt x="1157" y="709"/>
                  <a:pt x="1157" y="709"/>
                  <a:pt x="1157" y="709"/>
                </a:cubicBezTo>
                <a:cubicBezTo>
                  <a:pt x="1156" y="709"/>
                  <a:pt x="1156" y="710"/>
                  <a:pt x="1155" y="710"/>
                </a:cubicBezTo>
                <a:cubicBezTo>
                  <a:pt x="1155" y="711"/>
                  <a:pt x="1155" y="712"/>
                  <a:pt x="1154" y="713"/>
                </a:cubicBezTo>
                <a:cubicBezTo>
                  <a:pt x="1154" y="713"/>
                  <a:pt x="1153" y="713"/>
                  <a:pt x="1153" y="713"/>
                </a:cubicBezTo>
                <a:cubicBezTo>
                  <a:pt x="1153" y="714"/>
                  <a:pt x="1153" y="714"/>
                  <a:pt x="1153" y="713"/>
                </a:cubicBezTo>
                <a:cubicBezTo>
                  <a:pt x="1153" y="714"/>
                  <a:pt x="1152" y="714"/>
                  <a:pt x="1152" y="714"/>
                </a:cubicBezTo>
                <a:cubicBezTo>
                  <a:pt x="1152" y="715"/>
                  <a:pt x="1151" y="715"/>
                  <a:pt x="1151" y="716"/>
                </a:cubicBezTo>
                <a:cubicBezTo>
                  <a:pt x="1151" y="716"/>
                  <a:pt x="1151" y="716"/>
                  <a:pt x="1150" y="717"/>
                </a:cubicBezTo>
                <a:cubicBezTo>
                  <a:pt x="1150" y="717"/>
                  <a:pt x="1149" y="718"/>
                  <a:pt x="1148" y="718"/>
                </a:cubicBezTo>
                <a:cubicBezTo>
                  <a:pt x="1147" y="718"/>
                  <a:pt x="1147" y="718"/>
                  <a:pt x="1146" y="718"/>
                </a:cubicBezTo>
                <a:cubicBezTo>
                  <a:pt x="1146" y="718"/>
                  <a:pt x="1145" y="718"/>
                  <a:pt x="1145" y="718"/>
                </a:cubicBezTo>
                <a:cubicBezTo>
                  <a:pt x="1145" y="718"/>
                  <a:pt x="1145" y="719"/>
                  <a:pt x="1144" y="719"/>
                </a:cubicBezTo>
                <a:cubicBezTo>
                  <a:pt x="1144" y="719"/>
                  <a:pt x="1143" y="720"/>
                  <a:pt x="1142" y="720"/>
                </a:cubicBezTo>
                <a:cubicBezTo>
                  <a:pt x="1142" y="720"/>
                  <a:pt x="1142" y="720"/>
                  <a:pt x="1142" y="720"/>
                </a:cubicBezTo>
                <a:cubicBezTo>
                  <a:pt x="1141" y="720"/>
                  <a:pt x="1141" y="720"/>
                  <a:pt x="1140" y="720"/>
                </a:cubicBezTo>
                <a:cubicBezTo>
                  <a:pt x="1140" y="720"/>
                  <a:pt x="1140" y="720"/>
                  <a:pt x="1139" y="720"/>
                </a:cubicBezTo>
                <a:cubicBezTo>
                  <a:pt x="1139" y="720"/>
                  <a:pt x="1138" y="720"/>
                  <a:pt x="1138" y="719"/>
                </a:cubicBezTo>
                <a:cubicBezTo>
                  <a:pt x="1138" y="719"/>
                  <a:pt x="1137" y="719"/>
                  <a:pt x="1137" y="719"/>
                </a:cubicBezTo>
                <a:cubicBezTo>
                  <a:pt x="1137" y="719"/>
                  <a:pt x="1137" y="719"/>
                  <a:pt x="1137" y="719"/>
                </a:cubicBezTo>
                <a:cubicBezTo>
                  <a:pt x="1137" y="719"/>
                  <a:pt x="1137" y="719"/>
                  <a:pt x="1137" y="719"/>
                </a:cubicBezTo>
                <a:cubicBezTo>
                  <a:pt x="1137" y="719"/>
                  <a:pt x="1137" y="719"/>
                  <a:pt x="1136" y="720"/>
                </a:cubicBezTo>
                <a:cubicBezTo>
                  <a:pt x="1136" y="720"/>
                  <a:pt x="1135" y="720"/>
                  <a:pt x="1134" y="720"/>
                </a:cubicBezTo>
                <a:cubicBezTo>
                  <a:pt x="1134" y="720"/>
                  <a:pt x="1134" y="720"/>
                  <a:pt x="1134" y="720"/>
                </a:cubicBezTo>
                <a:cubicBezTo>
                  <a:pt x="1133" y="720"/>
                  <a:pt x="1133" y="721"/>
                  <a:pt x="1132" y="721"/>
                </a:cubicBezTo>
                <a:cubicBezTo>
                  <a:pt x="1132" y="721"/>
                  <a:pt x="1131" y="722"/>
                  <a:pt x="1130" y="722"/>
                </a:cubicBezTo>
                <a:cubicBezTo>
                  <a:pt x="1130" y="722"/>
                  <a:pt x="1130" y="722"/>
                  <a:pt x="1130" y="722"/>
                </a:cubicBezTo>
                <a:cubicBezTo>
                  <a:pt x="1129" y="721"/>
                  <a:pt x="1127" y="721"/>
                  <a:pt x="1127" y="720"/>
                </a:cubicBezTo>
                <a:cubicBezTo>
                  <a:pt x="1127" y="720"/>
                  <a:pt x="1127" y="720"/>
                  <a:pt x="1126" y="720"/>
                </a:cubicBezTo>
                <a:cubicBezTo>
                  <a:pt x="1127" y="720"/>
                  <a:pt x="1126" y="720"/>
                  <a:pt x="1126" y="720"/>
                </a:cubicBezTo>
                <a:cubicBezTo>
                  <a:pt x="1126" y="720"/>
                  <a:pt x="1125" y="721"/>
                  <a:pt x="1124" y="721"/>
                </a:cubicBezTo>
                <a:cubicBezTo>
                  <a:pt x="1124" y="721"/>
                  <a:pt x="1124" y="721"/>
                  <a:pt x="1124" y="721"/>
                </a:cubicBezTo>
                <a:cubicBezTo>
                  <a:pt x="1123" y="721"/>
                  <a:pt x="1122" y="721"/>
                  <a:pt x="1122" y="720"/>
                </a:cubicBezTo>
                <a:cubicBezTo>
                  <a:pt x="1121" y="720"/>
                  <a:pt x="1120" y="720"/>
                  <a:pt x="1120" y="720"/>
                </a:cubicBezTo>
                <a:cubicBezTo>
                  <a:pt x="1119" y="720"/>
                  <a:pt x="1118" y="720"/>
                  <a:pt x="1118" y="720"/>
                </a:cubicBezTo>
                <a:cubicBezTo>
                  <a:pt x="1117" y="720"/>
                  <a:pt x="1116" y="720"/>
                  <a:pt x="1115" y="719"/>
                </a:cubicBezTo>
                <a:cubicBezTo>
                  <a:pt x="1114" y="719"/>
                  <a:pt x="1114" y="719"/>
                  <a:pt x="1114" y="719"/>
                </a:cubicBezTo>
                <a:cubicBezTo>
                  <a:pt x="1114" y="719"/>
                  <a:pt x="1114" y="719"/>
                  <a:pt x="1114" y="719"/>
                </a:cubicBezTo>
                <a:cubicBezTo>
                  <a:pt x="1113" y="719"/>
                  <a:pt x="1113" y="720"/>
                  <a:pt x="1112" y="720"/>
                </a:cubicBezTo>
                <a:cubicBezTo>
                  <a:pt x="1111" y="720"/>
                  <a:pt x="1109" y="720"/>
                  <a:pt x="1108" y="719"/>
                </a:cubicBezTo>
                <a:cubicBezTo>
                  <a:pt x="1108" y="719"/>
                  <a:pt x="1107" y="719"/>
                  <a:pt x="1107" y="718"/>
                </a:cubicBezTo>
                <a:cubicBezTo>
                  <a:pt x="1107" y="719"/>
                  <a:pt x="1107" y="719"/>
                  <a:pt x="1106" y="720"/>
                </a:cubicBezTo>
                <a:cubicBezTo>
                  <a:pt x="1105" y="720"/>
                  <a:pt x="1103" y="720"/>
                  <a:pt x="1102" y="719"/>
                </a:cubicBezTo>
                <a:cubicBezTo>
                  <a:pt x="1102" y="719"/>
                  <a:pt x="1102" y="719"/>
                  <a:pt x="1102" y="719"/>
                </a:cubicBezTo>
                <a:cubicBezTo>
                  <a:pt x="1102" y="719"/>
                  <a:pt x="1102" y="719"/>
                  <a:pt x="1102" y="719"/>
                </a:cubicBezTo>
                <a:cubicBezTo>
                  <a:pt x="1102" y="719"/>
                  <a:pt x="1101" y="719"/>
                  <a:pt x="1101" y="720"/>
                </a:cubicBezTo>
                <a:cubicBezTo>
                  <a:pt x="1101" y="720"/>
                  <a:pt x="1100" y="720"/>
                  <a:pt x="1099" y="720"/>
                </a:cubicBezTo>
                <a:cubicBezTo>
                  <a:pt x="1099" y="720"/>
                  <a:pt x="1099" y="720"/>
                  <a:pt x="1098" y="720"/>
                </a:cubicBezTo>
                <a:cubicBezTo>
                  <a:pt x="1098" y="720"/>
                  <a:pt x="1097" y="720"/>
                  <a:pt x="1097" y="719"/>
                </a:cubicBezTo>
                <a:cubicBezTo>
                  <a:pt x="1097" y="719"/>
                  <a:pt x="1096" y="719"/>
                  <a:pt x="1096" y="719"/>
                </a:cubicBezTo>
                <a:cubicBezTo>
                  <a:pt x="1096" y="719"/>
                  <a:pt x="1096" y="719"/>
                  <a:pt x="1096" y="719"/>
                </a:cubicBezTo>
                <a:cubicBezTo>
                  <a:pt x="1095" y="719"/>
                  <a:pt x="1095" y="719"/>
                  <a:pt x="1095" y="719"/>
                </a:cubicBezTo>
                <a:cubicBezTo>
                  <a:pt x="1094" y="719"/>
                  <a:pt x="1094" y="719"/>
                  <a:pt x="1094" y="719"/>
                </a:cubicBezTo>
                <a:cubicBezTo>
                  <a:pt x="1093" y="719"/>
                  <a:pt x="1092" y="719"/>
                  <a:pt x="1091" y="719"/>
                </a:cubicBezTo>
                <a:cubicBezTo>
                  <a:pt x="1091" y="719"/>
                  <a:pt x="1091" y="719"/>
                  <a:pt x="1090" y="719"/>
                </a:cubicBezTo>
                <a:cubicBezTo>
                  <a:pt x="1090" y="719"/>
                  <a:pt x="1089" y="719"/>
                  <a:pt x="1089" y="719"/>
                </a:cubicBezTo>
                <a:cubicBezTo>
                  <a:pt x="1088" y="718"/>
                  <a:pt x="1088" y="718"/>
                  <a:pt x="1087" y="718"/>
                </a:cubicBezTo>
                <a:cubicBezTo>
                  <a:pt x="1086" y="718"/>
                  <a:pt x="1086" y="718"/>
                  <a:pt x="1086" y="718"/>
                </a:cubicBezTo>
                <a:cubicBezTo>
                  <a:pt x="1086" y="718"/>
                  <a:pt x="1086" y="718"/>
                  <a:pt x="1086" y="718"/>
                </a:cubicBezTo>
                <a:cubicBezTo>
                  <a:pt x="1086" y="718"/>
                  <a:pt x="1086" y="718"/>
                  <a:pt x="1086" y="718"/>
                </a:cubicBezTo>
                <a:cubicBezTo>
                  <a:pt x="1086" y="718"/>
                  <a:pt x="1086" y="718"/>
                  <a:pt x="1085" y="718"/>
                </a:cubicBezTo>
                <a:cubicBezTo>
                  <a:pt x="1085" y="718"/>
                  <a:pt x="1085" y="718"/>
                  <a:pt x="1085" y="718"/>
                </a:cubicBezTo>
                <a:cubicBezTo>
                  <a:pt x="1085" y="718"/>
                  <a:pt x="1085" y="719"/>
                  <a:pt x="1085" y="719"/>
                </a:cubicBezTo>
                <a:cubicBezTo>
                  <a:pt x="1085" y="720"/>
                  <a:pt x="1084" y="721"/>
                  <a:pt x="1083" y="721"/>
                </a:cubicBezTo>
                <a:cubicBezTo>
                  <a:pt x="1082" y="721"/>
                  <a:pt x="1082" y="722"/>
                  <a:pt x="1081" y="722"/>
                </a:cubicBezTo>
                <a:cubicBezTo>
                  <a:pt x="1081" y="723"/>
                  <a:pt x="1081" y="723"/>
                  <a:pt x="1081" y="723"/>
                </a:cubicBezTo>
                <a:cubicBezTo>
                  <a:pt x="1081" y="723"/>
                  <a:pt x="1081" y="724"/>
                  <a:pt x="1080" y="724"/>
                </a:cubicBezTo>
                <a:cubicBezTo>
                  <a:pt x="1080" y="724"/>
                  <a:pt x="1079" y="724"/>
                  <a:pt x="1079" y="724"/>
                </a:cubicBezTo>
                <a:cubicBezTo>
                  <a:pt x="1079" y="725"/>
                  <a:pt x="1079" y="725"/>
                  <a:pt x="1078" y="725"/>
                </a:cubicBezTo>
                <a:cubicBezTo>
                  <a:pt x="1078" y="725"/>
                  <a:pt x="1078" y="725"/>
                  <a:pt x="1078" y="726"/>
                </a:cubicBezTo>
                <a:cubicBezTo>
                  <a:pt x="1078" y="726"/>
                  <a:pt x="1078" y="726"/>
                  <a:pt x="1078" y="726"/>
                </a:cubicBezTo>
                <a:cubicBezTo>
                  <a:pt x="1078" y="727"/>
                  <a:pt x="1078" y="727"/>
                  <a:pt x="1078" y="728"/>
                </a:cubicBezTo>
                <a:cubicBezTo>
                  <a:pt x="1078" y="728"/>
                  <a:pt x="1077" y="729"/>
                  <a:pt x="1077" y="729"/>
                </a:cubicBezTo>
                <a:cubicBezTo>
                  <a:pt x="1077" y="729"/>
                  <a:pt x="1077" y="729"/>
                  <a:pt x="1077" y="729"/>
                </a:cubicBezTo>
                <a:cubicBezTo>
                  <a:pt x="1077" y="730"/>
                  <a:pt x="1077" y="731"/>
                  <a:pt x="1077" y="731"/>
                </a:cubicBezTo>
                <a:cubicBezTo>
                  <a:pt x="1076" y="732"/>
                  <a:pt x="1075" y="732"/>
                  <a:pt x="1074" y="733"/>
                </a:cubicBezTo>
                <a:cubicBezTo>
                  <a:pt x="1073" y="733"/>
                  <a:pt x="1073" y="733"/>
                  <a:pt x="1073" y="733"/>
                </a:cubicBezTo>
                <a:cubicBezTo>
                  <a:pt x="1073" y="733"/>
                  <a:pt x="1072" y="733"/>
                  <a:pt x="1072" y="733"/>
                </a:cubicBezTo>
                <a:cubicBezTo>
                  <a:pt x="1072" y="733"/>
                  <a:pt x="1071" y="733"/>
                  <a:pt x="1071" y="733"/>
                </a:cubicBezTo>
                <a:cubicBezTo>
                  <a:pt x="1071" y="733"/>
                  <a:pt x="1070" y="733"/>
                  <a:pt x="1070" y="733"/>
                </a:cubicBezTo>
                <a:cubicBezTo>
                  <a:pt x="1070" y="733"/>
                  <a:pt x="1070" y="733"/>
                  <a:pt x="1070" y="733"/>
                </a:cubicBezTo>
                <a:cubicBezTo>
                  <a:pt x="1069" y="733"/>
                  <a:pt x="1069" y="733"/>
                  <a:pt x="1069" y="733"/>
                </a:cubicBezTo>
                <a:cubicBezTo>
                  <a:pt x="1068" y="733"/>
                  <a:pt x="1068" y="733"/>
                  <a:pt x="1068" y="733"/>
                </a:cubicBezTo>
                <a:cubicBezTo>
                  <a:pt x="1068" y="733"/>
                  <a:pt x="1068" y="733"/>
                  <a:pt x="1067" y="734"/>
                </a:cubicBezTo>
                <a:cubicBezTo>
                  <a:pt x="1067" y="734"/>
                  <a:pt x="1066" y="735"/>
                  <a:pt x="1065" y="736"/>
                </a:cubicBezTo>
                <a:cubicBezTo>
                  <a:pt x="1065" y="736"/>
                  <a:pt x="1065" y="736"/>
                  <a:pt x="1065" y="736"/>
                </a:cubicBezTo>
                <a:cubicBezTo>
                  <a:pt x="1065" y="736"/>
                  <a:pt x="1064" y="736"/>
                  <a:pt x="1064" y="735"/>
                </a:cubicBezTo>
                <a:cubicBezTo>
                  <a:pt x="1064" y="736"/>
                  <a:pt x="1064" y="736"/>
                  <a:pt x="1063" y="736"/>
                </a:cubicBezTo>
                <a:cubicBezTo>
                  <a:pt x="1063" y="737"/>
                  <a:pt x="1063" y="737"/>
                  <a:pt x="1063" y="737"/>
                </a:cubicBezTo>
                <a:cubicBezTo>
                  <a:pt x="1062" y="738"/>
                  <a:pt x="1062" y="738"/>
                  <a:pt x="1061" y="738"/>
                </a:cubicBezTo>
                <a:cubicBezTo>
                  <a:pt x="1061" y="739"/>
                  <a:pt x="1060" y="739"/>
                  <a:pt x="1060" y="739"/>
                </a:cubicBezTo>
                <a:cubicBezTo>
                  <a:pt x="1060" y="739"/>
                  <a:pt x="1060" y="740"/>
                  <a:pt x="1059" y="740"/>
                </a:cubicBezTo>
                <a:cubicBezTo>
                  <a:pt x="1059" y="740"/>
                  <a:pt x="1059" y="740"/>
                  <a:pt x="1058" y="740"/>
                </a:cubicBezTo>
                <a:cubicBezTo>
                  <a:pt x="1058" y="740"/>
                  <a:pt x="1058" y="741"/>
                  <a:pt x="1058" y="741"/>
                </a:cubicBezTo>
                <a:cubicBezTo>
                  <a:pt x="1057" y="741"/>
                  <a:pt x="1057" y="741"/>
                  <a:pt x="1057" y="741"/>
                </a:cubicBezTo>
                <a:cubicBezTo>
                  <a:pt x="1057" y="742"/>
                  <a:pt x="1057" y="742"/>
                  <a:pt x="1057" y="742"/>
                </a:cubicBezTo>
                <a:cubicBezTo>
                  <a:pt x="1057" y="742"/>
                  <a:pt x="1056" y="743"/>
                  <a:pt x="1056" y="743"/>
                </a:cubicBezTo>
                <a:cubicBezTo>
                  <a:pt x="1056" y="743"/>
                  <a:pt x="1056" y="743"/>
                  <a:pt x="1056" y="743"/>
                </a:cubicBezTo>
                <a:cubicBezTo>
                  <a:pt x="1056" y="744"/>
                  <a:pt x="1055" y="744"/>
                  <a:pt x="1055" y="744"/>
                </a:cubicBezTo>
                <a:cubicBezTo>
                  <a:pt x="1055" y="745"/>
                  <a:pt x="1055" y="745"/>
                  <a:pt x="1055" y="745"/>
                </a:cubicBezTo>
                <a:cubicBezTo>
                  <a:pt x="1054" y="746"/>
                  <a:pt x="1054" y="746"/>
                  <a:pt x="1053" y="746"/>
                </a:cubicBezTo>
                <a:cubicBezTo>
                  <a:pt x="1053" y="746"/>
                  <a:pt x="1053" y="746"/>
                  <a:pt x="1053" y="747"/>
                </a:cubicBezTo>
                <a:cubicBezTo>
                  <a:pt x="1053" y="747"/>
                  <a:pt x="1052" y="747"/>
                  <a:pt x="1052" y="747"/>
                </a:cubicBezTo>
                <a:cubicBezTo>
                  <a:pt x="1052" y="747"/>
                  <a:pt x="1052" y="747"/>
                  <a:pt x="1051" y="748"/>
                </a:cubicBezTo>
                <a:cubicBezTo>
                  <a:pt x="1052" y="748"/>
                  <a:pt x="1052" y="748"/>
                  <a:pt x="1052" y="748"/>
                </a:cubicBezTo>
                <a:cubicBezTo>
                  <a:pt x="1052" y="749"/>
                  <a:pt x="1051" y="749"/>
                  <a:pt x="1051" y="750"/>
                </a:cubicBezTo>
                <a:cubicBezTo>
                  <a:pt x="1051" y="750"/>
                  <a:pt x="1052" y="749"/>
                  <a:pt x="1052" y="749"/>
                </a:cubicBezTo>
                <a:cubicBezTo>
                  <a:pt x="1054" y="747"/>
                  <a:pt x="1057" y="745"/>
                  <a:pt x="1060" y="743"/>
                </a:cubicBezTo>
                <a:cubicBezTo>
                  <a:pt x="1061" y="742"/>
                  <a:pt x="1061" y="742"/>
                  <a:pt x="1062" y="742"/>
                </a:cubicBezTo>
                <a:cubicBezTo>
                  <a:pt x="1062" y="741"/>
                  <a:pt x="1062" y="741"/>
                  <a:pt x="1062" y="741"/>
                </a:cubicBezTo>
                <a:cubicBezTo>
                  <a:pt x="1062" y="741"/>
                  <a:pt x="1062" y="741"/>
                  <a:pt x="1063" y="741"/>
                </a:cubicBezTo>
                <a:cubicBezTo>
                  <a:pt x="1063" y="741"/>
                  <a:pt x="1063" y="740"/>
                  <a:pt x="1064" y="740"/>
                </a:cubicBezTo>
                <a:cubicBezTo>
                  <a:pt x="1064" y="740"/>
                  <a:pt x="1065" y="740"/>
                  <a:pt x="1066" y="740"/>
                </a:cubicBezTo>
                <a:cubicBezTo>
                  <a:pt x="1066" y="740"/>
                  <a:pt x="1068" y="740"/>
                  <a:pt x="1068" y="739"/>
                </a:cubicBezTo>
                <a:cubicBezTo>
                  <a:pt x="1070" y="738"/>
                  <a:pt x="1073" y="737"/>
                  <a:pt x="1076" y="737"/>
                </a:cubicBezTo>
                <a:cubicBezTo>
                  <a:pt x="1077" y="737"/>
                  <a:pt x="1078" y="736"/>
                  <a:pt x="1079" y="736"/>
                </a:cubicBezTo>
                <a:cubicBezTo>
                  <a:pt x="1080" y="736"/>
                  <a:pt x="1081" y="736"/>
                  <a:pt x="1081" y="735"/>
                </a:cubicBezTo>
                <a:cubicBezTo>
                  <a:pt x="1082" y="735"/>
                  <a:pt x="1083" y="734"/>
                  <a:pt x="1084" y="734"/>
                </a:cubicBezTo>
                <a:cubicBezTo>
                  <a:pt x="1086" y="733"/>
                  <a:pt x="1087" y="733"/>
                  <a:pt x="1089" y="733"/>
                </a:cubicBezTo>
                <a:cubicBezTo>
                  <a:pt x="1089" y="733"/>
                  <a:pt x="1089" y="733"/>
                  <a:pt x="1090" y="733"/>
                </a:cubicBezTo>
                <a:cubicBezTo>
                  <a:pt x="1091" y="733"/>
                  <a:pt x="1095" y="733"/>
                  <a:pt x="1097" y="735"/>
                </a:cubicBezTo>
                <a:cubicBezTo>
                  <a:pt x="1098" y="735"/>
                  <a:pt x="1098" y="735"/>
                  <a:pt x="1098" y="736"/>
                </a:cubicBezTo>
                <a:cubicBezTo>
                  <a:pt x="1099" y="736"/>
                  <a:pt x="1099" y="736"/>
                  <a:pt x="1099" y="736"/>
                </a:cubicBezTo>
                <a:cubicBezTo>
                  <a:pt x="1100" y="736"/>
                  <a:pt x="1100" y="737"/>
                  <a:pt x="1100" y="737"/>
                </a:cubicBezTo>
                <a:cubicBezTo>
                  <a:pt x="1100" y="738"/>
                  <a:pt x="1100" y="738"/>
                  <a:pt x="1100" y="738"/>
                </a:cubicBezTo>
                <a:cubicBezTo>
                  <a:pt x="1100" y="738"/>
                  <a:pt x="1101" y="739"/>
                  <a:pt x="1101" y="739"/>
                </a:cubicBezTo>
                <a:cubicBezTo>
                  <a:pt x="1102" y="740"/>
                  <a:pt x="1102" y="740"/>
                  <a:pt x="1102" y="741"/>
                </a:cubicBezTo>
                <a:cubicBezTo>
                  <a:pt x="1102" y="741"/>
                  <a:pt x="1102" y="742"/>
                  <a:pt x="1102" y="742"/>
                </a:cubicBezTo>
                <a:cubicBezTo>
                  <a:pt x="1102" y="742"/>
                  <a:pt x="1102" y="742"/>
                  <a:pt x="1101" y="743"/>
                </a:cubicBezTo>
                <a:cubicBezTo>
                  <a:pt x="1101" y="744"/>
                  <a:pt x="1101" y="745"/>
                  <a:pt x="1099" y="746"/>
                </a:cubicBezTo>
                <a:cubicBezTo>
                  <a:pt x="1099" y="746"/>
                  <a:pt x="1099" y="746"/>
                  <a:pt x="1098" y="746"/>
                </a:cubicBezTo>
                <a:cubicBezTo>
                  <a:pt x="1098" y="746"/>
                  <a:pt x="1098" y="746"/>
                  <a:pt x="1098" y="746"/>
                </a:cubicBezTo>
                <a:cubicBezTo>
                  <a:pt x="1098" y="746"/>
                  <a:pt x="1098" y="746"/>
                  <a:pt x="1098" y="746"/>
                </a:cubicBezTo>
                <a:cubicBezTo>
                  <a:pt x="1097" y="746"/>
                  <a:pt x="1097" y="746"/>
                  <a:pt x="1097" y="747"/>
                </a:cubicBezTo>
                <a:cubicBezTo>
                  <a:pt x="1097" y="747"/>
                  <a:pt x="1096" y="747"/>
                  <a:pt x="1096" y="747"/>
                </a:cubicBezTo>
                <a:cubicBezTo>
                  <a:pt x="1095" y="747"/>
                  <a:pt x="1095" y="748"/>
                  <a:pt x="1095" y="748"/>
                </a:cubicBezTo>
                <a:cubicBezTo>
                  <a:pt x="1094" y="748"/>
                  <a:pt x="1094" y="748"/>
                  <a:pt x="1094" y="748"/>
                </a:cubicBezTo>
                <a:cubicBezTo>
                  <a:pt x="1094" y="749"/>
                  <a:pt x="1092" y="749"/>
                  <a:pt x="1091" y="749"/>
                </a:cubicBezTo>
                <a:cubicBezTo>
                  <a:pt x="1091" y="749"/>
                  <a:pt x="1090" y="749"/>
                  <a:pt x="1089" y="748"/>
                </a:cubicBezTo>
                <a:cubicBezTo>
                  <a:pt x="1088" y="748"/>
                  <a:pt x="1088" y="748"/>
                  <a:pt x="1087" y="748"/>
                </a:cubicBezTo>
                <a:cubicBezTo>
                  <a:pt x="1086" y="748"/>
                  <a:pt x="1086" y="747"/>
                  <a:pt x="1086" y="748"/>
                </a:cubicBezTo>
                <a:cubicBezTo>
                  <a:pt x="1085" y="749"/>
                  <a:pt x="1085" y="749"/>
                  <a:pt x="1084" y="749"/>
                </a:cubicBezTo>
                <a:cubicBezTo>
                  <a:pt x="1084" y="749"/>
                  <a:pt x="1084" y="749"/>
                  <a:pt x="1084" y="749"/>
                </a:cubicBezTo>
                <a:cubicBezTo>
                  <a:pt x="1084" y="749"/>
                  <a:pt x="1084" y="749"/>
                  <a:pt x="1084" y="749"/>
                </a:cubicBezTo>
                <a:cubicBezTo>
                  <a:pt x="1084" y="749"/>
                  <a:pt x="1084" y="749"/>
                  <a:pt x="1084" y="749"/>
                </a:cubicBezTo>
                <a:cubicBezTo>
                  <a:pt x="1084" y="749"/>
                  <a:pt x="1084" y="749"/>
                  <a:pt x="1084" y="749"/>
                </a:cubicBezTo>
                <a:cubicBezTo>
                  <a:pt x="1085" y="749"/>
                  <a:pt x="1085" y="749"/>
                  <a:pt x="1085" y="749"/>
                </a:cubicBezTo>
                <a:cubicBezTo>
                  <a:pt x="1087" y="749"/>
                  <a:pt x="1088" y="750"/>
                  <a:pt x="1088" y="751"/>
                </a:cubicBezTo>
                <a:cubicBezTo>
                  <a:pt x="1088" y="751"/>
                  <a:pt x="1088" y="751"/>
                  <a:pt x="1088" y="751"/>
                </a:cubicBezTo>
                <a:cubicBezTo>
                  <a:pt x="1088" y="751"/>
                  <a:pt x="1088" y="751"/>
                  <a:pt x="1088" y="751"/>
                </a:cubicBezTo>
                <a:cubicBezTo>
                  <a:pt x="1088" y="752"/>
                  <a:pt x="1088" y="752"/>
                  <a:pt x="1089" y="752"/>
                </a:cubicBezTo>
                <a:cubicBezTo>
                  <a:pt x="1090" y="752"/>
                  <a:pt x="1090" y="752"/>
                  <a:pt x="1090" y="751"/>
                </a:cubicBezTo>
                <a:cubicBezTo>
                  <a:pt x="1090" y="751"/>
                  <a:pt x="1091" y="751"/>
                  <a:pt x="1091" y="751"/>
                </a:cubicBezTo>
                <a:cubicBezTo>
                  <a:pt x="1092" y="750"/>
                  <a:pt x="1093" y="749"/>
                  <a:pt x="1095" y="750"/>
                </a:cubicBezTo>
                <a:cubicBezTo>
                  <a:pt x="1095" y="750"/>
                  <a:pt x="1096" y="750"/>
                  <a:pt x="1096" y="751"/>
                </a:cubicBezTo>
                <a:cubicBezTo>
                  <a:pt x="1096" y="751"/>
                  <a:pt x="1096" y="751"/>
                  <a:pt x="1096" y="751"/>
                </a:cubicBezTo>
                <a:cubicBezTo>
                  <a:pt x="1097" y="751"/>
                  <a:pt x="1097" y="751"/>
                  <a:pt x="1097" y="751"/>
                </a:cubicBezTo>
                <a:cubicBezTo>
                  <a:pt x="1097" y="751"/>
                  <a:pt x="1098" y="751"/>
                  <a:pt x="1098" y="752"/>
                </a:cubicBezTo>
                <a:cubicBezTo>
                  <a:pt x="1098" y="752"/>
                  <a:pt x="1098" y="753"/>
                  <a:pt x="1098" y="753"/>
                </a:cubicBezTo>
                <a:cubicBezTo>
                  <a:pt x="1098" y="753"/>
                  <a:pt x="1098" y="754"/>
                  <a:pt x="1097" y="754"/>
                </a:cubicBezTo>
                <a:cubicBezTo>
                  <a:pt x="1097" y="754"/>
                  <a:pt x="1097" y="754"/>
                  <a:pt x="1097" y="754"/>
                </a:cubicBezTo>
                <a:cubicBezTo>
                  <a:pt x="1097" y="755"/>
                  <a:pt x="1096" y="755"/>
                  <a:pt x="1096" y="755"/>
                </a:cubicBezTo>
                <a:cubicBezTo>
                  <a:pt x="1096" y="756"/>
                  <a:pt x="1095" y="756"/>
                  <a:pt x="1095" y="757"/>
                </a:cubicBezTo>
                <a:cubicBezTo>
                  <a:pt x="1095" y="758"/>
                  <a:pt x="1094" y="759"/>
                  <a:pt x="1093" y="760"/>
                </a:cubicBezTo>
                <a:cubicBezTo>
                  <a:pt x="1093" y="760"/>
                  <a:pt x="1093" y="760"/>
                  <a:pt x="1092" y="760"/>
                </a:cubicBezTo>
                <a:cubicBezTo>
                  <a:pt x="1092" y="760"/>
                  <a:pt x="1092" y="760"/>
                  <a:pt x="1092" y="760"/>
                </a:cubicBezTo>
                <a:cubicBezTo>
                  <a:pt x="1093" y="760"/>
                  <a:pt x="1094" y="760"/>
                  <a:pt x="1095" y="760"/>
                </a:cubicBezTo>
                <a:cubicBezTo>
                  <a:pt x="1096" y="761"/>
                  <a:pt x="1096" y="761"/>
                  <a:pt x="1096" y="762"/>
                </a:cubicBezTo>
                <a:cubicBezTo>
                  <a:pt x="1096" y="762"/>
                  <a:pt x="1096" y="763"/>
                  <a:pt x="1095" y="763"/>
                </a:cubicBezTo>
                <a:cubicBezTo>
                  <a:pt x="1095" y="763"/>
                  <a:pt x="1095" y="763"/>
                  <a:pt x="1095" y="763"/>
                </a:cubicBezTo>
                <a:cubicBezTo>
                  <a:pt x="1095" y="763"/>
                  <a:pt x="1095" y="763"/>
                  <a:pt x="1095" y="763"/>
                </a:cubicBezTo>
                <a:cubicBezTo>
                  <a:pt x="1095" y="764"/>
                  <a:pt x="1096" y="764"/>
                  <a:pt x="1096" y="764"/>
                </a:cubicBezTo>
                <a:cubicBezTo>
                  <a:pt x="1096" y="765"/>
                  <a:pt x="1096" y="766"/>
                  <a:pt x="1096" y="767"/>
                </a:cubicBezTo>
                <a:cubicBezTo>
                  <a:pt x="1096" y="767"/>
                  <a:pt x="1096" y="768"/>
                  <a:pt x="1096" y="768"/>
                </a:cubicBezTo>
                <a:cubicBezTo>
                  <a:pt x="1097" y="768"/>
                  <a:pt x="1097" y="768"/>
                  <a:pt x="1097" y="769"/>
                </a:cubicBezTo>
                <a:cubicBezTo>
                  <a:pt x="1097" y="769"/>
                  <a:pt x="1097" y="769"/>
                  <a:pt x="1097" y="769"/>
                </a:cubicBezTo>
                <a:cubicBezTo>
                  <a:pt x="1097" y="769"/>
                  <a:pt x="1098" y="769"/>
                  <a:pt x="1098" y="770"/>
                </a:cubicBezTo>
                <a:cubicBezTo>
                  <a:pt x="1098" y="770"/>
                  <a:pt x="1098" y="770"/>
                  <a:pt x="1098" y="770"/>
                </a:cubicBezTo>
                <a:cubicBezTo>
                  <a:pt x="1098" y="770"/>
                  <a:pt x="1098" y="770"/>
                  <a:pt x="1098" y="771"/>
                </a:cubicBezTo>
                <a:cubicBezTo>
                  <a:pt x="1099" y="771"/>
                  <a:pt x="1100" y="771"/>
                  <a:pt x="1102" y="771"/>
                </a:cubicBezTo>
                <a:cubicBezTo>
                  <a:pt x="1103" y="771"/>
                  <a:pt x="1103" y="771"/>
                  <a:pt x="1103" y="771"/>
                </a:cubicBezTo>
                <a:cubicBezTo>
                  <a:pt x="1103" y="771"/>
                  <a:pt x="1104" y="772"/>
                  <a:pt x="1104" y="773"/>
                </a:cubicBezTo>
                <a:cubicBezTo>
                  <a:pt x="1104" y="773"/>
                  <a:pt x="1103" y="774"/>
                  <a:pt x="1103" y="774"/>
                </a:cubicBezTo>
                <a:cubicBezTo>
                  <a:pt x="1104" y="775"/>
                  <a:pt x="1104" y="775"/>
                  <a:pt x="1105" y="775"/>
                </a:cubicBezTo>
                <a:cubicBezTo>
                  <a:pt x="1106" y="775"/>
                  <a:pt x="1106" y="775"/>
                  <a:pt x="1106" y="775"/>
                </a:cubicBezTo>
                <a:cubicBezTo>
                  <a:pt x="1107" y="775"/>
                  <a:pt x="1107" y="775"/>
                  <a:pt x="1108" y="775"/>
                </a:cubicBezTo>
                <a:cubicBezTo>
                  <a:pt x="1108" y="775"/>
                  <a:pt x="1108" y="775"/>
                  <a:pt x="1108" y="775"/>
                </a:cubicBezTo>
                <a:cubicBezTo>
                  <a:pt x="1108" y="775"/>
                  <a:pt x="1108" y="775"/>
                  <a:pt x="1108" y="775"/>
                </a:cubicBezTo>
                <a:cubicBezTo>
                  <a:pt x="1109" y="775"/>
                  <a:pt x="1111" y="775"/>
                  <a:pt x="1112" y="775"/>
                </a:cubicBezTo>
                <a:cubicBezTo>
                  <a:pt x="1113" y="776"/>
                  <a:pt x="1113" y="776"/>
                  <a:pt x="1113" y="777"/>
                </a:cubicBezTo>
                <a:cubicBezTo>
                  <a:pt x="1113" y="777"/>
                  <a:pt x="1114" y="777"/>
                  <a:pt x="1114" y="777"/>
                </a:cubicBezTo>
                <a:cubicBezTo>
                  <a:pt x="1115" y="777"/>
                  <a:pt x="1115" y="777"/>
                  <a:pt x="1116" y="776"/>
                </a:cubicBezTo>
                <a:cubicBezTo>
                  <a:pt x="1117" y="776"/>
                  <a:pt x="1118" y="775"/>
                  <a:pt x="1119" y="775"/>
                </a:cubicBezTo>
                <a:cubicBezTo>
                  <a:pt x="1120" y="775"/>
                  <a:pt x="1121" y="775"/>
                  <a:pt x="1121" y="776"/>
                </a:cubicBezTo>
                <a:cubicBezTo>
                  <a:pt x="1121" y="776"/>
                  <a:pt x="1121" y="776"/>
                  <a:pt x="1121" y="776"/>
                </a:cubicBezTo>
                <a:cubicBezTo>
                  <a:pt x="1121" y="776"/>
                  <a:pt x="1122" y="776"/>
                  <a:pt x="1122" y="776"/>
                </a:cubicBezTo>
                <a:cubicBezTo>
                  <a:pt x="1123" y="776"/>
                  <a:pt x="1123" y="776"/>
                  <a:pt x="1124" y="777"/>
                </a:cubicBezTo>
                <a:cubicBezTo>
                  <a:pt x="1124" y="777"/>
                  <a:pt x="1124" y="778"/>
                  <a:pt x="1124" y="778"/>
                </a:cubicBezTo>
                <a:cubicBezTo>
                  <a:pt x="1124" y="777"/>
                  <a:pt x="1124" y="776"/>
                  <a:pt x="1124" y="776"/>
                </a:cubicBezTo>
                <a:cubicBezTo>
                  <a:pt x="1124" y="775"/>
                  <a:pt x="1124" y="775"/>
                  <a:pt x="1124" y="775"/>
                </a:cubicBezTo>
                <a:cubicBezTo>
                  <a:pt x="1124" y="775"/>
                  <a:pt x="1124" y="775"/>
                  <a:pt x="1124" y="775"/>
                </a:cubicBezTo>
                <a:cubicBezTo>
                  <a:pt x="1123" y="774"/>
                  <a:pt x="1123" y="774"/>
                  <a:pt x="1123" y="774"/>
                </a:cubicBezTo>
                <a:cubicBezTo>
                  <a:pt x="1123" y="773"/>
                  <a:pt x="1123" y="773"/>
                  <a:pt x="1123" y="772"/>
                </a:cubicBezTo>
                <a:cubicBezTo>
                  <a:pt x="1124" y="772"/>
                  <a:pt x="1125" y="771"/>
                  <a:pt x="1125" y="771"/>
                </a:cubicBezTo>
                <a:cubicBezTo>
                  <a:pt x="1125" y="771"/>
                  <a:pt x="1126" y="771"/>
                  <a:pt x="1126" y="771"/>
                </a:cubicBezTo>
                <a:cubicBezTo>
                  <a:pt x="1126" y="770"/>
                  <a:pt x="1127" y="770"/>
                  <a:pt x="1127" y="770"/>
                </a:cubicBezTo>
                <a:cubicBezTo>
                  <a:pt x="1127" y="770"/>
                  <a:pt x="1127" y="769"/>
                  <a:pt x="1127" y="769"/>
                </a:cubicBezTo>
                <a:cubicBezTo>
                  <a:pt x="1128" y="768"/>
                  <a:pt x="1128" y="768"/>
                  <a:pt x="1128" y="768"/>
                </a:cubicBezTo>
                <a:cubicBezTo>
                  <a:pt x="1129" y="768"/>
                  <a:pt x="1129" y="767"/>
                  <a:pt x="1129" y="766"/>
                </a:cubicBezTo>
                <a:cubicBezTo>
                  <a:pt x="1129" y="765"/>
                  <a:pt x="1129" y="765"/>
                  <a:pt x="1130" y="764"/>
                </a:cubicBezTo>
                <a:cubicBezTo>
                  <a:pt x="1130" y="764"/>
                  <a:pt x="1131" y="764"/>
                  <a:pt x="1131" y="764"/>
                </a:cubicBezTo>
                <a:cubicBezTo>
                  <a:pt x="1131" y="763"/>
                  <a:pt x="1131" y="763"/>
                  <a:pt x="1131" y="763"/>
                </a:cubicBezTo>
                <a:cubicBezTo>
                  <a:pt x="1132" y="763"/>
                  <a:pt x="1132" y="763"/>
                  <a:pt x="1132" y="762"/>
                </a:cubicBezTo>
                <a:cubicBezTo>
                  <a:pt x="1132" y="762"/>
                  <a:pt x="1133" y="760"/>
                  <a:pt x="1135" y="760"/>
                </a:cubicBezTo>
                <a:cubicBezTo>
                  <a:pt x="1135" y="760"/>
                  <a:pt x="1135" y="760"/>
                  <a:pt x="1135" y="761"/>
                </a:cubicBezTo>
                <a:cubicBezTo>
                  <a:pt x="1136" y="761"/>
                  <a:pt x="1136" y="762"/>
                  <a:pt x="1136" y="762"/>
                </a:cubicBezTo>
                <a:cubicBezTo>
                  <a:pt x="1137" y="763"/>
                  <a:pt x="1137" y="763"/>
                  <a:pt x="1137" y="764"/>
                </a:cubicBezTo>
                <a:cubicBezTo>
                  <a:pt x="1138" y="764"/>
                  <a:pt x="1137" y="765"/>
                  <a:pt x="1137" y="766"/>
                </a:cubicBezTo>
                <a:cubicBezTo>
                  <a:pt x="1137" y="766"/>
                  <a:pt x="1136" y="766"/>
                  <a:pt x="1136" y="766"/>
                </a:cubicBezTo>
                <a:cubicBezTo>
                  <a:pt x="1136" y="766"/>
                  <a:pt x="1136" y="766"/>
                  <a:pt x="1136" y="766"/>
                </a:cubicBezTo>
                <a:cubicBezTo>
                  <a:pt x="1136" y="767"/>
                  <a:pt x="1135" y="768"/>
                  <a:pt x="1135" y="768"/>
                </a:cubicBezTo>
                <a:cubicBezTo>
                  <a:pt x="1134" y="768"/>
                  <a:pt x="1134" y="769"/>
                  <a:pt x="1134" y="769"/>
                </a:cubicBezTo>
                <a:cubicBezTo>
                  <a:pt x="1134" y="769"/>
                  <a:pt x="1134" y="769"/>
                  <a:pt x="1134" y="769"/>
                </a:cubicBezTo>
                <a:cubicBezTo>
                  <a:pt x="1135" y="769"/>
                  <a:pt x="1135" y="769"/>
                  <a:pt x="1135" y="769"/>
                </a:cubicBezTo>
                <a:cubicBezTo>
                  <a:pt x="1135" y="769"/>
                  <a:pt x="1135" y="769"/>
                  <a:pt x="1135" y="769"/>
                </a:cubicBezTo>
                <a:cubicBezTo>
                  <a:pt x="1136" y="770"/>
                  <a:pt x="1137" y="771"/>
                  <a:pt x="1137" y="771"/>
                </a:cubicBezTo>
                <a:cubicBezTo>
                  <a:pt x="1137" y="771"/>
                  <a:pt x="1137" y="771"/>
                  <a:pt x="1137" y="771"/>
                </a:cubicBezTo>
                <a:cubicBezTo>
                  <a:pt x="1137" y="771"/>
                  <a:pt x="1137" y="770"/>
                  <a:pt x="1138" y="770"/>
                </a:cubicBezTo>
                <a:cubicBezTo>
                  <a:pt x="1140" y="770"/>
                  <a:pt x="1141" y="771"/>
                  <a:pt x="1141" y="772"/>
                </a:cubicBezTo>
                <a:cubicBezTo>
                  <a:pt x="1142" y="772"/>
                  <a:pt x="1142" y="774"/>
                  <a:pt x="1142" y="774"/>
                </a:cubicBezTo>
                <a:cubicBezTo>
                  <a:pt x="1141" y="775"/>
                  <a:pt x="1141" y="775"/>
                  <a:pt x="1140" y="775"/>
                </a:cubicBezTo>
                <a:cubicBezTo>
                  <a:pt x="1140" y="776"/>
                  <a:pt x="1139" y="776"/>
                  <a:pt x="1139" y="776"/>
                </a:cubicBezTo>
                <a:cubicBezTo>
                  <a:pt x="1138" y="777"/>
                  <a:pt x="1137" y="777"/>
                  <a:pt x="1137" y="777"/>
                </a:cubicBezTo>
                <a:cubicBezTo>
                  <a:pt x="1136" y="777"/>
                  <a:pt x="1136" y="777"/>
                  <a:pt x="1136" y="777"/>
                </a:cubicBezTo>
                <a:cubicBezTo>
                  <a:pt x="1135" y="777"/>
                  <a:pt x="1135" y="778"/>
                  <a:pt x="1135" y="778"/>
                </a:cubicBezTo>
                <a:cubicBezTo>
                  <a:pt x="1135" y="778"/>
                  <a:pt x="1134" y="778"/>
                  <a:pt x="1134" y="779"/>
                </a:cubicBezTo>
                <a:cubicBezTo>
                  <a:pt x="1134" y="779"/>
                  <a:pt x="1133" y="779"/>
                  <a:pt x="1133" y="779"/>
                </a:cubicBezTo>
                <a:cubicBezTo>
                  <a:pt x="1133" y="779"/>
                  <a:pt x="1132" y="779"/>
                  <a:pt x="1132" y="779"/>
                </a:cubicBezTo>
                <a:cubicBezTo>
                  <a:pt x="1132" y="779"/>
                  <a:pt x="1131" y="779"/>
                  <a:pt x="1131" y="779"/>
                </a:cubicBezTo>
                <a:cubicBezTo>
                  <a:pt x="1131" y="779"/>
                  <a:pt x="1130" y="779"/>
                  <a:pt x="1130" y="779"/>
                </a:cubicBezTo>
                <a:cubicBezTo>
                  <a:pt x="1130" y="780"/>
                  <a:pt x="1128" y="780"/>
                  <a:pt x="1127" y="779"/>
                </a:cubicBezTo>
                <a:cubicBezTo>
                  <a:pt x="1127" y="779"/>
                  <a:pt x="1127" y="779"/>
                  <a:pt x="1127" y="779"/>
                </a:cubicBezTo>
                <a:cubicBezTo>
                  <a:pt x="1126" y="779"/>
                  <a:pt x="1126" y="779"/>
                  <a:pt x="1126" y="779"/>
                </a:cubicBezTo>
                <a:cubicBezTo>
                  <a:pt x="1126" y="779"/>
                  <a:pt x="1126" y="779"/>
                  <a:pt x="1126" y="779"/>
                </a:cubicBezTo>
                <a:cubicBezTo>
                  <a:pt x="1126" y="779"/>
                  <a:pt x="1126" y="779"/>
                  <a:pt x="1126" y="779"/>
                </a:cubicBezTo>
                <a:cubicBezTo>
                  <a:pt x="1126" y="779"/>
                  <a:pt x="1126" y="779"/>
                  <a:pt x="1125" y="779"/>
                </a:cubicBezTo>
                <a:cubicBezTo>
                  <a:pt x="1126" y="779"/>
                  <a:pt x="1126" y="779"/>
                  <a:pt x="1126" y="780"/>
                </a:cubicBezTo>
                <a:cubicBezTo>
                  <a:pt x="1126" y="780"/>
                  <a:pt x="1126" y="780"/>
                  <a:pt x="1126" y="781"/>
                </a:cubicBezTo>
                <a:cubicBezTo>
                  <a:pt x="1127" y="781"/>
                  <a:pt x="1127" y="781"/>
                  <a:pt x="1127" y="781"/>
                </a:cubicBezTo>
                <a:cubicBezTo>
                  <a:pt x="1127" y="781"/>
                  <a:pt x="1127" y="781"/>
                  <a:pt x="1127" y="781"/>
                </a:cubicBezTo>
                <a:cubicBezTo>
                  <a:pt x="1128" y="781"/>
                  <a:pt x="1128" y="781"/>
                  <a:pt x="1128" y="781"/>
                </a:cubicBezTo>
                <a:cubicBezTo>
                  <a:pt x="1128" y="781"/>
                  <a:pt x="1128" y="781"/>
                  <a:pt x="1128" y="781"/>
                </a:cubicBezTo>
                <a:cubicBezTo>
                  <a:pt x="1129" y="781"/>
                  <a:pt x="1129" y="782"/>
                  <a:pt x="1129" y="782"/>
                </a:cubicBezTo>
                <a:cubicBezTo>
                  <a:pt x="1129" y="783"/>
                  <a:pt x="1128" y="783"/>
                  <a:pt x="1128" y="783"/>
                </a:cubicBezTo>
                <a:cubicBezTo>
                  <a:pt x="1128" y="784"/>
                  <a:pt x="1128" y="784"/>
                  <a:pt x="1128" y="784"/>
                </a:cubicBezTo>
                <a:cubicBezTo>
                  <a:pt x="1127" y="784"/>
                  <a:pt x="1127" y="784"/>
                  <a:pt x="1127" y="784"/>
                </a:cubicBezTo>
                <a:cubicBezTo>
                  <a:pt x="1127" y="784"/>
                  <a:pt x="1127" y="784"/>
                  <a:pt x="1127" y="784"/>
                </a:cubicBezTo>
                <a:cubicBezTo>
                  <a:pt x="1127" y="784"/>
                  <a:pt x="1126" y="784"/>
                  <a:pt x="1126" y="784"/>
                </a:cubicBezTo>
                <a:cubicBezTo>
                  <a:pt x="1126" y="784"/>
                  <a:pt x="1125" y="784"/>
                  <a:pt x="1125" y="783"/>
                </a:cubicBezTo>
                <a:cubicBezTo>
                  <a:pt x="1125" y="783"/>
                  <a:pt x="1125" y="783"/>
                  <a:pt x="1125" y="783"/>
                </a:cubicBezTo>
                <a:cubicBezTo>
                  <a:pt x="1124" y="784"/>
                  <a:pt x="1124" y="784"/>
                  <a:pt x="1123" y="784"/>
                </a:cubicBezTo>
                <a:cubicBezTo>
                  <a:pt x="1123" y="784"/>
                  <a:pt x="1123" y="784"/>
                  <a:pt x="1123" y="784"/>
                </a:cubicBezTo>
                <a:cubicBezTo>
                  <a:pt x="1122" y="784"/>
                  <a:pt x="1121" y="785"/>
                  <a:pt x="1121" y="785"/>
                </a:cubicBezTo>
                <a:cubicBezTo>
                  <a:pt x="1120" y="785"/>
                  <a:pt x="1119" y="786"/>
                  <a:pt x="1118" y="786"/>
                </a:cubicBezTo>
                <a:cubicBezTo>
                  <a:pt x="1118" y="786"/>
                  <a:pt x="1117" y="787"/>
                  <a:pt x="1116" y="787"/>
                </a:cubicBezTo>
                <a:cubicBezTo>
                  <a:pt x="1115" y="787"/>
                  <a:pt x="1114" y="787"/>
                  <a:pt x="1113" y="788"/>
                </a:cubicBezTo>
                <a:cubicBezTo>
                  <a:pt x="1113" y="788"/>
                  <a:pt x="1113" y="788"/>
                  <a:pt x="1113" y="788"/>
                </a:cubicBezTo>
                <a:cubicBezTo>
                  <a:pt x="1112" y="788"/>
                  <a:pt x="1112" y="788"/>
                  <a:pt x="1111" y="789"/>
                </a:cubicBezTo>
                <a:cubicBezTo>
                  <a:pt x="1111" y="789"/>
                  <a:pt x="1110" y="789"/>
                  <a:pt x="1109" y="789"/>
                </a:cubicBezTo>
                <a:cubicBezTo>
                  <a:pt x="1109" y="789"/>
                  <a:pt x="1109" y="789"/>
                  <a:pt x="1109" y="789"/>
                </a:cubicBezTo>
                <a:cubicBezTo>
                  <a:pt x="1109" y="789"/>
                  <a:pt x="1108" y="790"/>
                  <a:pt x="1108" y="790"/>
                </a:cubicBezTo>
                <a:cubicBezTo>
                  <a:pt x="1108" y="790"/>
                  <a:pt x="1107" y="790"/>
                  <a:pt x="1107" y="791"/>
                </a:cubicBezTo>
                <a:cubicBezTo>
                  <a:pt x="1106" y="791"/>
                  <a:pt x="1106" y="791"/>
                  <a:pt x="1105" y="791"/>
                </a:cubicBezTo>
                <a:cubicBezTo>
                  <a:pt x="1104" y="791"/>
                  <a:pt x="1104" y="792"/>
                  <a:pt x="1103" y="792"/>
                </a:cubicBezTo>
                <a:cubicBezTo>
                  <a:pt x="1102" y="792"/>
                  <a:pt x="1101" y="791"/>
                  <a:pt x="1101" y="791"/>
                </a:cubicBezTo>
                <a:cubicBezTo>
                  <a:pt x="1100" y="791"/>
                  <a:pt x="1100" y="790"/>
                  <a:pt x="1100" y="790"/>
                </a:cubicBezTo>
                <a:cubicBezTo>
                  <a:pt x="1100" y="790"/>
                  <a:pt x="1100" y="790"/>
                  <a:pt x="1100" y="790"/>
                </a:cubicBezTo>
                <a:cubicBezTo>
                  <a:pt x="1100" y="790"/>
                  <a:pt x="1099" y="791"/>
                  <a:pt x="1099" y="791"/>
                </a:cubicBezTo>
                <a:cubicBezTo>
                  <a:pt x="1099" y="791"/>
                  <a:pt x="1099" y="791"/>
                  <a:pt x="1098" y="792"/>
                </a:cubicBezTo>
                <a:cubicBezTo>
                  <a:pt x="1098" y="792"/>
                  <a:pt x="1098" y="792"/>
                  <a:pt x="1098" y="792"/>
                </a:cubicBezTo>
                <a:cubicBezTo>
                  <a:pt x="1098" y="792"/>
                  <a:pt x="1099" y="792"/>
                  <a:pt x="1099" y="792"/>
                </a:cubicBezTo>
                <a:cubicBezTo>
                  <a:pt x="1099" y="793"/>
                  <a:pt x="1099" y="793"/>
                  <a:pt x="1098" y="793"/>
                </a:cubicBezTo>
                <a:cubicBezTo>
                  <a:pt x="1098" y="794"/>
                  <a:pt x="1098" y="794"/>
                  <a:pt x="1098" y="794"/>
                </a:cubicBezTo>
                <a:cubicBezTo>
                  <a:pt x="1098" y="794"/>
                  <a:pt x="1098" y="794"/>
                  <a:pt x="1097" y="794"/>
                </a:cubicBezTo>
                <a:cubicBezTo>
                  <a:pt x="1097" y="794"/>
                  <a:pt x="1097" y="795"/>
                  <a:pt x="1097" y="795"/>
                </a:cubicBezTo>
                <a:cubicBezTo>
                  <a:pt x="1097" y="795"/>
                  <a:pt x="1097" y="795"/>
                  <a:pt x="1097" y="795"/>
                </a:cubicBezTo>
                <a:cubicBezTo>
                  <a:pt x="1096" y="795"/>
                  <a:pt x="1095" y="796"/>
                  <a:pt x="1095" y="796"/>
                </a:cubicBezTo>
                <a:cubicBezTo>
                  <a:pt x="1095" y="796"/>
                  <a:pt x="1095" y="797"/>
                  <a:pt x="1095" y="797"/>
                </a:cubicBezTo>
                <a:cubicBezTo>
                  <a:pt x="1094" y="798"/>
                  <a:pt x="1094" y="798"/>
                  <a:pt x="1093" y="799"/>
                </a:cubicBezTo>
                <a:cubicBezTo>
                  <a:pt x="1092" y="799"/>
                  <a:pt x="1092" y="799"/>
                  <a:pt x="1091" y="800"/>
                </a:cubicBezTo>
                <a:cubicBezTo>
                  <a:pt x="1091" y="800"/>
                  <a:pt x="1090" y="801"/>
                  <a:pt x="1090" y="801"/>
                </a:cubicBezTo>
                <a:cubicBezTo>
                  <a:pt x="1089" y="801"/>
                  <a:pt x="1089" y="801"/>
                  <a:pt x="1089" y="801"/>
                </a:cubicBezTo>
                <a:cubicBezTo>
                  <a:pt x="1088" y="801"/>
                  <a:pt x="1088" y="801"/>
                  <a:pt x="1088" y="801"/>
                </a:cubicBezTo>
                <a:cubicBezTo>
                  <a:pt x="1088" y="801"/>
                  <a:pt x="1088" y="802"/>
                  <a:pt x="1088" y="802"/>
                </a:cubicBezTo>
                <a:cubicBezTo>
                  <a:pt x="1088" y="802"/>
                  <a:pt x="1088" y="802"/>
                  <a:pt x="1088" y="802"/>
                </a:cubicBezTo>
                <a:cubicBezTo>
                  <a:pt x="1088" y="802"/>
                  <a:pt x="1088" y="803"/>
                  <a:pt x="1087" y="803"/>
                </a:cubicBezTo>
                <a:cubicBezTo>
                  <a:pt x="1087" y="803"/>
                  <a:pt x="1087" y="804"/>
                  <a:pt x="1086" y="804"/>
                </a:cubicBezTo>
                <a:cubicBezTo>
                  <a:pt x="1086" y="804"/>
                  <a:pt x="1085" y="804"/>
                  <a:pt x="1084" y="804"/>
                </a:cubicBezTo>
                <a:cubicBezTo>
                  <a:pt x="1083" y="804"/>
                  <a:pt x="1083" y="804"/>
                  <a:pt x="1083" y="804"/>
                </a:cubicBezTo>
                <a:cubicBezTo>
                  <a:pt x="1081" y="803"/>
                  <a:pt x="1081" y="802"/>
                  <a:pt x="1081" y="801"/>
                </a:cubicBezTo>
                <a:cubicBezTo>
                  <a:pt x="1081" y="801"/>
                  <a:pt x="1081" y="801"/>
                  <a:pt x="1080" y="801"/>
                </a:cubicBezTo>
                <a:cubicBezTo>
                  <a:pt x="1081" y="801"/>
                  <a:pt x="1080" y="801"/>
                  <a:pt x="1080" y="801"/>
                </a:cubicBezTo>
                <a:cubicBezTo>
                  <a:pt x="1080" y="801"/>
                  <a:pt x="1079" y="801"/>
                  <a:pt x="1079" y="800"/>
                </a:cubicBezTo>
                <a:cubicBezTo>
                  <a:pt x="1079" y="800"/>
                  <a:pt x="1078" y="800"/>
                  <a:pt x="1078" y="799"/>
                </a:cubicBezTo>
                <a:cubicBezTo>
                  <a:pt x="1079" y="799"/>
                  <a:pt x="1078" y="798"/>
                  <a:pt x="1078" y="797"/>
                </a:cubicBezTo>
                <a:cubicBezTo>
                  <a:pt x="1078" y="797"/>
                  <a:pt x="1078" y="796"/>
                  <a:pt x="1078" y="795"/>
                </a:cubicBezTo>
                <a:cubicBezTo>
                  <a:pt x="1078" y="795"/>
                  <a:pt x="1078" y="795"/>
                  <a:pt x="1078" y="795"/>
                </a:cubicBezTo>
                <a:cubicBezTo>
                  <a:pt x="1078" y="793"/>
                  <a:pt x="1078" y="792"/>
                  <a:pt x="1080" y="791"/>
                </a:cubicBezTo>
                <a:cubicBezTo>
                  <a:pt x="1080" y="790"/>
                  <a:pt x="1080" y="790"/>
                  <a:pt x="1081" y="789"/>
                </a:cubicBezTo>
                <a:cubicBezTo>
                  <a:pt x="1081" y="789"/>
                  <a:pt x="1081" y="789"/>
                  <a:pt x="1081" y="789"/>
                </a:cubicBezTo>
                <a:cubicBezTo>
                  <a:pt x="1081" y="788"/>
                  <a:pt x="1082" y="788"/>
                  <a:pt x="1082" y="788"/>
                </a:cubicBezTo>
                <a:cubicBezTo>
                  <a:pt x="1083" y="787"/>
                  <a:pt x="1083" y="787"/>
                  <a:pt x="1083" y="787"/>
                </a:cubicBezTo>
                <a:cubicBezTo>
                  <a:pt x="1083" y="787"/>
                  <a:pt x="1083" y="787"/>
                  <a:pt x="1083" y="787"/>
                </a:cubicBezTo>
                <a:cubicBezTo>
                  <a:pt x="1083" y="787"/>
                  <a:pt x="1084" y="787"/>
                  <a:pt x="1084" y="786"/>
                </a:cubicBezTo>
                <a:cubicBezTo>
                  <a:pt x="1084" y="786"/>
                  <a:pt x="1084" y="786"/>
                  <a:pt x="1085" y="786"/>
                </a:cubicBezTo>
                <a:cubicBezTo>
                  <a:pt x="1085" y="785"/>
                  <a:pt x="1086" y="785"/>
                  <a:pt x="1086" y="785"/>
                </a:cubicBezTo>
                <a:cubicBezTo>
                  <a:pt x="1087" y="785"/>
                  <a:pt x="1087" y="785"/>
                  <a:pt x="1087" y="785"/>
                </a:cubicBezTo>
                <a:cubicBezTo>
                  <a:pt x="1088" y="785"/>
                  <a:pt x="1088" y="784"/>
                  <a:pt x="1089" y="784"/>
                </a:cubicBezTo>
                <a:cubicBezTo>
                  <a:pt x="1089" y="784"/>
                  <a:pt x="1090" y="784"/>
                  <a:pt x="1091" y="784"/>
                </a:cubicBezTo>
                <a:cubicBezTo>
                  <a:pt x="1091" y="784"/>
                  <a:pt x="1091" y="784"/>
                  <a:pt x="1091" y="783"/>
                </a:cubicBezTo>
                <a:cubicBezTo>
                  <a:pt x="1091" y="783"/>
                  <a:pt x="1091" y="783"/>
                  <a:pt x="1092" y="783"/>
                </a:cubicBezTo>
                <a:cubicBezTo>
                  <a:pt x="1092" y="783"/>
                  <a:pt x="1091" y="782"/>
                  <a:pt x="1091" y="782"/>
                </a:cubicBezTo>
                <a:cubicBezTo>
                  <a:pt x="1091" y="782"/>
                  <a:pt x="1091" y="781"/>
                  <a:pt x="1091" y="781"/>
                </a:cubicBezTo>
                <a:cubicBezTo>
                  <a:pt x="1091" y="781"/>
                  <a:pt x="1091" y="781"/>
                  <a:pt x="1091" y="781"/>
                </a:cubicBezTo>
                <a:cubicBezTo>
                  <a:pt x="1091" y="781"/>
                  <a:pt x="1091" y="781"/>
                  <a:pt x="1091" y="781"/>
                </a:cubicBezTo>
                <a:cubicBezTo>
                  <a:pt x="1090" y="781"/>
                  <a:pt x="1090" y="781"/>
                  <a:pt x="1090" y="781"/>
                </a:cubicBezTo>
                <a:cubicBezTo>
                  <a:pt x="1090" y="782"/>
                  <a:pt x="1089" y="782"/>
                  <a:pt x="1089" y="782"/>
                </a:cubicBezTo>
                <a:cubicBezTo>
                  <a:pt x="1089" y="782"/>
                  <a:pt x="1088" y="782"/>
                  <a:pt x="1088" y="783"/>
                </a:cubicBezTo>
                <a:cubicBezTo>
                  <a:pt x="1088" y="783"/>
                  <a:pt x="1087" y="783"/>
                  <a:pt x="1087" y="783"/>
                </a:cubicBezTo>
                <a:cubicBezTo>
                  <a:pt x="1087" y="783"/>
                  <a:pt x="1086" y="783"/>
                  <a:pt x="1086" y="783"/>
                </a:cubicBezTo>
                <a:cubicBezTo>
                  <a:pt x="1086" y="783"/>
                  <a:pt x="1086" y="783"/>
                  <a:pt x="1086" y="783"/>
                </a:cubicBezTo>
                <a:cubicBezTo>
                  <a:pt x="1085" y="783"/>
                  <a:pt x="1085" y="783"/>
                  <a:pt x="1085" y="784"/>
                </a:cubicBezTo>
                <a:cubicBezTo>
                  <a:pt x="1085" y="784"/>
                  <a:pt x="1085" y="784"/>
                  <a:pt x="1084" y="784"/>
                </a:cubicBezTo>
                <a:cubicBezTo>
                  <a:pt x="1084" y="784"/>
                  <a:pt x="1084" y="784"/>
                  <a:pt x="1084" y="784"/>
                </a:cubicBezTo>
                <a:cubicBezTo>
                  <a:pt x="1083" y="784"/>
                  <a:pt x="1082" y="784"/>
                  <a:pt x="1081" y="783"/>
                </a:cubicBezTo>
                <a:cubicBezTo>
                  <a:pt x="1081" y="783"/>
                  <a:pt x="1081" y="783"/>
                  <a:pt x="1081" y="783"/>
                </a:cubicBezTo>
                <a:cubicBezTo>
                  <a:pt x="1081" y="783"/>
                  <a:pt x="1081" y="783"/>
                  <a:pt x="1081" y="783"/>
                </a:cubicBezTo>
                <a:cubicBezTo>
                  <a:pt x="1081" y="784"/>
                  <a:pt x="1081" y="784"/>
                  <a:pt x="1081" y="784"/>
                </a:cubicBezTo>
                <a:cubicBezTo>
                  <a:pt x="1080" y="784"/>
                  <a:pt x="1080" y="784"/>
                  <a:pt x="1080" y="784"/>
                </a:cubicBezTo>
                <a:cubicBezTo>
                  <a:pt x="1080" y="784"/>
                  <a:pt x="1080" y="785"/>
                  <a:pt x="1079" y="785"/>
                </a:cubicBezTo>
                <a:cubicBezTo>
                  <a:pt x="1079" y="785"/>
                  <a:pt x="1079" y="785"/>
                  <a:pt x="1078" y="785"/>
                </a:cubicBezTo>
                <a:cubicBezTo>
                  <a:pt x="1078" y="784"/>
                  <a:pt x="1077" y="785"/>
                  <a:pt x="1077" y="785"/>
                </a:cubicBezTo>
                <a:cubicBezTo>
                  <a:pt x="1077" y="785"/>
                  <a:pt x="1077" y="786"/>
                  <a:pt x="1075" y="786"/>
                </a:cubicBezTo>
                <a:cubicBezTo>
                  <a:pt x="1075" y="786"/>
                  <a:pt x="1075" y="786"/>
                  <a:pt x="1075" y="786"/>
                </a:cubicBezTo>
                <a:cubicBezTo>
                  <a:pt x="1074" y="785"/>
                  <a:pt x="1073" y="785"/>
                  <a:pt x="1073" y="784"/>
                </a:cubicBezTo>
                <a:cubicBezTo>
                  <a:pt x="1072" y="784"/>
                  <a:pt x="1072" y="784"/>
                  <a:pt x="1071" y="784"/>
                </a:cubicBezTo>
                <a:cubicBezTo>
                  <a:pt x="1071" y="784"/>
                  <a:pt x="1071" y="783"/>
                  <a:pt x="1070" y="783"/>
                </a:cubicBezTo>
                <a:cubicBezTo>
                  <a:pt x="1070" y="783"/>
                  <a:pt x="1070" y="784"/>
                  <a:pt x="1070" y="784"/>
                </a:cubicBezTo>
                <a:cubicBezTo>
                  <a:pt x="1070" y="784"/>
                  <a:pt x="1070" y="784"/>
                  <a:pt x="1070" y="784"/>
                </a:cubicBezTo>
                <a:cubicBezTo>
                  <a:pt x="1070" y="784"/>
                  <a:pt x="1071" y="784"/>
                  <a:pt x="1071" y="784"/>
                </a:cubicBezTo>
                <a:cubicBezTo>
                  <a:pt x="1072" y="784"/>
                  <a:pt x="1072" y="784"/>
                  <a:pt x="1073" y="785"/>
                </a:cubicBezTo>
                <a:cubicBezTo>
                  <a:pt x="1074" y="785"/>
                  <a:pt x="1074" y="787"/>
                  <a:pt x="1074" y="788"/>
                </a:cubicBezTo>
                <a:cubicBezTo>
                  <a:pt x="1074" y="787"/>
                  <a:pt x="1074" y="787"/>
                  <a:pt x="1075" y="787"/>
                </a:cubicBezTo>
                <a:cubicBezTo>
                  <a:pt x="1075" y="787"/>
                  <a:pt x="1075" y="787"/>
                  <a:pt x="1075" y="787"/>
                </a:cubicBezTo>
                <a:cubicBezTo>
                  <a:pt x="1076" y="787"/>
                  <a:pt x="1076" y="787"/>
                  <a:pt x="1076" y="787"/>
                </a:cubicBezTo>
                <a:cubicBezTo>
                  <a:pt x="1077" y="788"/>
                  <a:pt x="1077" y="788"/>
                  <a:pt x="1077" y="788"/>
                </a:cubicBezTo>
                <a:cubicBezTo>
                  <a:pt x="1076" y="791"/>
                  <a:pt x="1074" y="791"/>
                  <a:pt x="1073" y="791"/>
                </a:cubicBezTo>
                <a:cubicBezTo>
                  <a:pt x="1073" y="791"/>
                  <a:pt x="1073" y="791"/>
                  <a:pt x="1073" y="791"/>
                </a:cubicBezTo>
                <a:cubicBezTo>
                  <a:pt x="1073" y="791"/>
                  <a:pt x="1073" y="791"/>
                  <a:pt x="1073" y="791"/>
                </a:cubicBezTo>
                <a:cubicBezTo>
                  <a:pt x="1072" y="791"/>
                  <a:pt x="1072" y="791"/>
                  <a:pt x="1072" y="791"/>
                </a:cubicBezTo>
                <a:cubicBezTo>
                  <a:pt x="1072" y="792"/>
                  <a:pt x="1071" y="792"/>
                  <a:pt x="1070" y="792"/>
                </a:cubicBezTo>
                <a:cubicBezTo>
                  <a:pt x="1070" y="792"/>
                  <a:pt x="1070" y="792"/>
                  <a:pt x="1070" y="792"/>
                </a:cubicBezTo>
                <a:cubicBezTo>
                  <a:pt x="1069" y="792"/>
                  <a:pt x="1069" y="792"/>
                  <a:pt x="1069" y="792"/>
                </a:cubicBezTo>
                <a:cubicBezTo>
                  <a:pt x="1068" y="792"/>
                  <a:pt x="1068" y="793"/>
                  <a:pt x="1067" y="793"/>
                </a:cubicBezTo>
                <a:cubicBezTo>
                  <a:pt x="1067" y="793"/>
                  <a:pt x="1066" y="793"/>
                  <a:pt x="1066" y="793"/>
                </a:cubicBezTo>
                <a:cubicBezTo>
                  <a:pt x="1065" y="793"/>
                  <a:pt x="1065" y="793"/>
                  <a:pt x="1065" y="793"/>
                </a:cubicBezTo>
                <a:cubicBezTo>
                  <a:pt x="1065" y="793"/>
                  <a:pt x="1065" y="793"/>
                  <a:pt x="1065" y="793"/>
                </a:cubicBezTo>
                <a:cubicBezTo>
                  <a:pt x="1065" y="793"/>
                  <a:pt x="1064" y="793"/>
                  <a:pt x="1064" y="794"/>
                </a:cubicBezTo>
                <a:cubicBezTo>
                  <a:pt x="1064" y="794"/>
                  <a:pt x="1063" y="795"/>
                  <a:pt x="1062" y="795"/>
                </a:cubicBezTo>
                <a:cubicBezTo>
                  <a:pt x="1062" y="795"/>
                  <a:pt x="1062" y="795"/>
                  <a:pt x="1062" y="795"/>
                </a:cubicBezTo>
                <a:cubicBezTo>
                  <a:pt x="1062" y="795"/>
                  <a:pt x="1062" y="795"/>
                  <a:pt x="1061" y="795"/>
                </a:cubicBezTo>
                <a:cubicBezTo>
                  <a:pt x="1061" y="795"/>
                  <a:pt x="1061" y="794"/>
                  <a:pt x="1061" y="793"/>
                </a:cubicBezTo>
                <a:cubicBezTo>
                  <a:pt x="1061" y="793"/>
                  <a:pt x="1061" y="793"/>
                  <a:pt x="1061" y="793"/>
                </a:cubicBezTo>
                <a:cubicBezTo>
                  <a:pt x="1061" y="793"/>
                  <a:pt x="1060" y="793"/>
                  <a:pt x="1060" y="793"/>
                </a:cubicBezTo>
                <a:cubicBezTo>
                  <a:pt x="1060" y="793"/>
                  <a:pt x="1059" y="793"/>
                  <a:pt x="1059" y="793"/>
                </a:cubicBezTo>
                <a:cubicBezTo>
                  <a:pt x="1059" y="793"/>
                  <a:pt x="1059" y="793"/>
                  <a:pt x="1059" y="794"/>
                </a:cubicBezTo>
                <a:cubicBezTo>
                  <a:pt x="1058" y="794"/>
                  <a:pt x="1058" y="795"/>
                  <a:pt x="1058" y="795"/>
                </a:cubicBezTo>
                <a:cubicBezTo>
                  <a:pt x="1056" y="796"/>
                  <a:pt x="1056" y="796"/>
                  <a:pt x="1055" y="795"/>
                </a:cubicBezTo>
                <a:cubicBezTo>
                  <a:pt x="1055" y="795"/>
                  <a:pt x="1055" y="794"/>
                  <a:pt x="1055" y="794"/>
                </a:cubicBezTo>
                <a:cubicBezTo>
                  <a:pt x="1055" y="793"/>
                  <a:pt x="1055" y="793"/>
                  <a:pt x="1055" y="793"/>
                </a:cubicBezTo>
                <a:cubicBezTo>
                  <a:pt x="1055" y="793"/>
                  <a:pt x="1055" y="793"/>
                  <a:pt x="1055" y="793"/>
                </a:cubicBezTo>
                <a:cubicBezTo>
                  <a:pt x="1054" y="794"/>
                  <a:pt x="1054" y="795"/>
                  <a:pt x="1054" y="795"/>
                </a:cubicBezTo>
                <a:cubicBezTo>
                  <a:pt x="1054" y="795"/>
                  <a:pt x="1053" y="796"/>
                  <a:pt x="1053" y="796"/>
                </a:cubicBezTo>
                <a:cubicBezTo>
                  <a:pt x="1053" y="796"/>
                  <a:pt x="1053" y="797"/>
                  <a:pt x="1052" y="797"/>
                </a:cubicBezTo>
                <a:cubicBezTo>
                  <a:pt x="1052" y="798"/>
                  <a:pt x="1052" y="798"/>
                  <a:pt x="1051" y="799"/>
                </a:cubicBezTo>
                <a:cubicBezTo>
                  <a:pt x="1051" y="799"/>
                  <a:pt x="1051" y="799"/>
                  <a:pt x="1051" y="799"/>
                </a:cubicBezTo>
                <a:cubicBezTo>
                  <a:pt x="1051" y="799"/>
                  <a:pt x="1050" y="799"/>
                  <a:pt x="1050" y="799"/>
                </a:cubicBezTo>
                <a:cubicBezTo>
                  <a:pt x="1049" y="800"/>
                  <a:pt x="1048" y="800"/>
                  <a:pt x="1047" y="799"/>
                </a:cubicBezTo>
                <a:cubicBezTo>
                  <a:pt x="1047" y="799"/>
                  <a:pt x="1047" y="800"/>
                  <a:pt x="1047" y="800"/>
                </a:cubicBezTo>
                <a:cubicBezTo>
                  <a:pt x="1047" y="800"/>
                  <a:pt x="1047" y="800"/>
                  <a:pt x="1046" y="801"/>
                </a:cubicBezTo>
                <a:cubicBezTo>
                  <a:pt x="1046" y="801"/>
                  <a:pt x="1045" y="801"/>
                  <a:pt x="1044" y="800"/>
                </a:cubicBezTo>
                <a:cubicBezTo>
                  <a:pt x="1044" y="800"/>
                  <a:pt x="1044" y="800"/>
                  <a:pt x="1044" y="800"/>
                </a:cubicBezTo>
                <a:cubicBezTo>
                  <a:pt x="1044" y="801"/>
                  <a:pt x="1044" y="801"/>
                  <a:pt x="1043" y="801"/>
                </a:cubicBezTo>
                <a:cubicBezTo>
                  <a:pt x="1043" y="802"/>
                  <a:pt x="1043" y="802"/>
                  <a:pt x="1042" y="802"/>
                </a:cubicBezTo>
                <a:cubicBezTo>
                  <a:pt x="1042" y="802"/>
                  <a:pt x="1042" y="802"/>
                  <a:pt x="1042" y="802"/>
                </a:cubicBezTo>
                <a:cubicBezTo>
                  <a:pt x="1042" y="802"/>
                  <a:pt x="1042" y="802"/>
                  <a:pt x="1042" y="802"/>
                </a:cubicBezTo>
                <a:cubicBezTo>
                  <a:pt x="1042" y="802"/>
                  <a:pt x="1042" y="802"/>
                  <a:pt x="1042" y="803"/>
                </a:cubicBezTo>
                <a:cubicBezTo>
                  <a:pt x="1042" y="803"/>
                  <a:pt x="1042" y="803"/>
                  <a:pt x="1042" y="804"/>
                </a:cubicBezTo>
                <a:cubicBezTo>
                  <a:pt x="1041" y="805"/>
                  <a:pt x="1041" y="805"/>
                  <a:pt x="1040" y="805"/>
                </a:cubicBezTo>
                <a:cubicBezTo>
                  <a:pt x="1040" y="806"/>
                  <a:pt x="1039" y="806"/>
                  <a:pt x="1039" y="806"/>
                </a:cubicBezTo>
                <a:cubicBezTo>
                  <a:pt x="1039" y="806"/>
                  <a:pt x="1039" y="806"/>
                  <a:pt x="1039" y="806"/>
                </a:cubicBezTo>
                <a:cubicBezTo>
                  <a:pt x="1039" y="807"/>
                  <a:pt x="1039" y="807"/>
                  <a:pt x="1038" y="807"/>
                </a:cubicBezTo>
                <a:cubicBezTo>
                  <a:pt x="1038" y="808"/>
                  <a:pt x="1038" y="808"/>
                  <a:pt x="1038" y="809"/>
                </a:cubicBezTo>
                <a:cubicBezTo>
                  <a:pt x="1038" y="809"/>
                  <a:pt x="1038" y="810"/>
                  <a:pt x="1037" y="811"/>
                </a:cubicBezTo>
                <a:cubicBezTo>
                  <a:pt x="1037" y="811"/>
                  <a:pt x="1037" y="811"/>
                  <a:pt x="1037" y="812"/>
                </a:cubicBezTo>
                <a:cubicBezTo>
                  <a:pt x="1036" y="812"/>
                  <a:pt x="1036" y="812"/>
                  <a:pt x="1036" y="812"/>
                </a:cubicBezTo>
                <a:cubicBezTo>
                  <a:pt x="1036" y="812"/>
                  <a:pt x="1036" y="812"/>
                  <a:pt x="1036" y="812"/>
                </a:cubicBezTo>
                <a:cubicBezTo>
                  <a:pt x="1036" y="813"/>
                  <a:pt x="1035" y="813"/>
                  <a:pt x="1035" y="813"/>
                </a:cubicBezTo>
                <a:cubicBezTo>
                  <a:pt x="1035" y="813"/>
                  <a:pt x="1035" y="813"/>
                  <a:pt x="1035" y="814"/>
                </a:cubicBezTo>
                <a:cubicBezTo>
                  <a:pt x="1035" y="814"/>
                  <a:pt x="1036" y="814"/>
                  <a:pt x="1036" y="814"/>
                </a:cubicBezTo>
                <a:cubicBezTo>
                  <a:pt x="1037" y="814"/>
                  <a:pt x="1037" y="815"/>
                  <a:pt x="1037" y="816"/>
                </a:cubicBezTo>
                <a:cubicBezTo>
                  <a:pt x="1036" y="816"/>
                  <a:pt x="1036" y="817"/>
                  <a:pt x="1035" y="818"/>
                </a:cubicBezTo>
                <a:cubicBezTo>
                  <a:pt x="1035" y="818"/>
                  <a:pt x="1034" y="818"/>
                  <a:pt x="1034" y="819"/>
                </a:cubicBezTo>
                <a:cubicBezTo>
                  <a:pt x="1034" y="819"/>
                  <a:pt x="1034" y="819"/>
                  <a:pt x="1033" y="819"/>
                </a:cubicBezTo>
                <a:cubicBezTo>
                  <a:pt x="1033" y="819"/>
                  <a:pt x="1033" y="819"/>
                  <a:pt x="1033" y="819"/>
                </a:cubicBezTo>
                <a:cubicBezTo>
                  <a:pt x="1034" y="819"/>
                  <a:pt x="1034" y="819"/>
                  <a:pt x="1034" y="820"/>
                </a:cubicBezTo>
                <a:cubicBezTo>
                  <a:pt x="1035" y="820"/>
                  <a:pt x="1035" y="820"/>
                  <a:pt x="1035" y="820"/>
                </a:cubicBezTo>
                <a:cubicBezTo>
                  <a:pt x="1035" y="820"/>
                  <a:pt x="1035" y="820"/>
                  <a:pt x="1035" y="821"/>
                </a:cubicBezTo>
                <a:cubicBezTo>
                  <a:pt x="1035" y="821"/>
                  <a:pt x="1036" y="821"/>
                  <a:pt x="1036" y="821"/>
                </a:cubicBezTo>
                <a:cubicBezTo>
                  <a:pt x="1037" y="821"/>
                  <a:pt x="1038" y="822"/>
                  <a:pt x="1038" y="823"/>
                </a:cubicBezTo>
                <a:cubicBezTo>
                  <a:pt x="1038" y="823"/>
                  <a:pt x="1038" y="823"/>
                  <a:pt x="1038" y="823"/>
                </a:cubicBezTo>
                <a:cubicBezTo>
                  <a:pt x="1038" y="824"/>
                  <a:pt x="1038" y="824"/>
                  <a:pt x="1038" y="824"/>
                </a:cubicBezTo>
                <a:cubicBezTo>
                  <a:pt x="1039" y="824"/>
                  <a:pt x="1039" y="824"/>
                  <a:pt x="1039" y="824"/>
                </a:cubicBezTo>
                <a:cubicBezTo>
                  <a:pt x="1039" y="824"/>
                  <a:pt x="1040" y="824"/>
                  <a:pt x="1040" y="823"/>
                </a:cubicBezTo>
                <a:cubicBezTo>
                  <a:pt x="1040" y="822"/>
                  <a:pt x="1040" y="821"/>
                  <a:pt x="1040" y="820"/>
                </a:cubicBezTo>
                <a:cubicBezTo>
                  <a:pt x="1041" y="820"/>
                  <a:pt x="1041" y="820"/>
                  <a:pt x="1042" y="820"/>
                </a:cubicBezTo>
                <a:cubicBezTo>
                  <a:pt x="1042" y="820"/>
                  <a:pt x="1042" y="820"/>
                  <a:pt x="1043" y="821"/>
                </a:cubicBezTo>
                <a:cubicBezTo>
                  <a:pt x="1043" y="821"/>
                  <a:pt x="1043" y="822"/>
                  <a:pt x="1043" y="822"/>
                </a:cubicBezTo>
                <a:cubicBezTo>
                  <a:pt x="1043" y="823"/>
                  <a:pt x="1043" y="823"/>
                  <a:pt x="1043" y="823"/>
                </a:cubicBezTo>
                <a:cubicBezTo>
                  <a:pt x="1044" y="824"/>
                  <a:pt x="1044" y="825"/>
                  <a:pt x="1043" y="826"/>
                </a:cubicBezTo>
                <a:cubicBezTo>
                  <a:pt x="1042" y="827"/>
                  <a:pt x="1042" y="827"/>
                  <a:pt x="1041" y="827"/>
                </a:cubicBezTo>
                <a:cubicBezTo>
                  <a:pt x="1041" y="827"/>
                  <a:pt x="1041" y="827"/>
                  <a:pt x="1041" y="827"/>
                </a:cubicBezTo>
                <a:cubicBezTo>
                  <a:pt x="1041" y="827"/>
                  <a:pt x="1041" y="827"/>
                  <a:pt x="1040" y="828"/>
                </a:cubicBezTo>
                <a:cubicBezTo>
                  <a:pt x="1040" y="828"/>
                  <a:pt x="1040" y="828"/>
                  <a:pt x="1040" y="828"/>
                </a:cubicBezTo>
                <a:cubicBezTo>
                  <a:pt x="1039" y="828"/>
                  <a:pt x="1039" y="828"/>
                  <a:pt x="1039" y="828"/>
                </a:cubicBezTo>
                <a:cubicBezTo>
                  <a:pt x="1038" y="828"/>
                  <a:pt x="1038" y="828"/>
                  <a:pt x="1038" y="829"/>
                </a:cubicBezTo>
                <a:cubicBezTo>
                  <a:pt x="1038" y="829"/>
                  <a:pt x="1038" y="829"/>
                  <a:pt x="1038" y="829"/>
                </a:cubicBezTo>
                <a:cubicBezTo>
                  <a:pt x="1037" y="829"/>
                  <a:pt x="1037" y="829"/>
                  <a:pt x="1037" y="829"/>
                </a:cubicBezTo>
                <a:cubicBezTo>
                  <a:pt x="1037" y="829"/>
                  <a:pt x="1037" y="829"/>
                  <a:pt x="1037" y="829"/>
                </a:cubicBezTo>
                <a:cubicBezTo>
                  <a:pt x="1038" y="829"/>
                  <a:pt x="1038" y="830"/>
                  <a:pt x="1038" y="830"/>
                </a:cubicBezTo>
                <a:cubicBezTo>
                  <a:pt x="1038" y="830"/>
                  <a:pt x="1038" y="830"/>
                  <a:pt x="1038" y="830"/>
                </a:cubicBezTo>
                <a:cubicBezTo>
                  <a:pt x="1038" y="830"/>
                  <a:pt x="1038" y="830"/>
                  <a:pt x="1038" y="830"/>
                </a:cubicBezTo>
                <a:cubicBezTo>
                  <a:pt x="1038" y="831"/>
                  <a:pt x="1038" y="832"/>
                  <a:pt x="1037" y="832"/>
                </a:cubicBezTo>
                <a:cubicBezTo>
                  <a:pt x="1037" y="832"/>
                  <a:pt x="1037" y="832"/>
                  <a:pt x="1036" y="832"/>
                </a:cubicBezTo>
                <a:cubicBezTo>
                  <a:pt x="1036" y="832"/>
                  <a:pt x="1036" y="832"/>
                  <a:pt x="1036" y="833"/>
                </a:cubicBezTo>
                <a:cubicBezTo>
                  <a:pt x="1035" y="833"/>
                  <a:pt x="1035" y="833"/>
                  <a:pt x="1035" y="833"/>
                </a:cubicBezTo>
                <a:cubicBezTo>
                  <a:pt x="1034" y="833"/>
                  <a:pt x="1033" y="832"/>
                  <a:pt x="1033" y="831"/>
                </a:cubicBezTo>
                <a:cubicBezTo>
                  <a:pt x="1033" y="830"/>
                  <a:pt x="1034" y="829"/>
                  <a:pt x="1035" y="829"/>
                </a:cubicBezTo>
                <a:cubicBezTo>
                  <a:pt x="1035" y="829"/>
                  <a:pt x="1035" y="829"/>
                  <a:pt x="1035" y="829"/>
                </a:cubicBezTo>
                <a:cubicBezTo>
                  <a:pt x="1035" y="829"/>
                  <a:pt x="1035" y="829"/>
                  <a:pt x="1034" y="829"/>
                </a:cubicBezTo>
                <a:cubicBezTo>
                  <a:pt x="1034" y="829"/>
                  <a:pt x="1034" y="828"/>
                  <a:pt x="1034" y="828"/>
                </a:cubicBezTo>
                <a:cubicBezTo>
                  <a:pt x="1034" y="828"/>
                  <a:pt x="1034" y="828"/>
                  <a:pt x="1034" y="828"/>
                </a:cubicBezTo>
                <a:cubicBezTo>
                  <a:pt x="1033" y="829"/>
                  <a:pt x="1033" y="829"/>
                  <a:pt x="1033" y="829"/>
                </a:cubicBezTo>
                <a:cubicBezTo>
                  <a:pt x="1032" y="830"/>
                  <a:pt x="1032" y="831"/>
                  <a:pt x="1031" y="831"/>
                </a:cubicBezTo>
                <a:cubicBezTo>
                  <a:pt x="1031" y="831"/>
                  <a:pt x="1031" y="831"/>
                  <a:pt x="1030" y="831"/>
                </a:cubicBezTo>
                <a:cubicBezTo>
                  <a:pt x="1030" y="831"/>
                  <a:pt x="1029" y="831"/>
                  <a:pt x="1029" y="831"/>
                </a:cubicBezTo>
                <a:cubicBezTo>
                  <a:pt x="1029" y="831"/>
                  <a:pt x="1029" y="831"/>
                  <a:pt x="1029" y="831"/>
                </a:cubicBezTo>
                <a:cubicBezTo>
                  <a:pt x="1028" y="832"/>
                  <a:pt x="1027" y="832"/>
                  <a:pt x="1026" y="832"/>
                </a:cubicBezTo>
                <a:cubicBezTo>
                  <a:pt x="1025" y="832"/>
                  <a:pt x="1025" y="832"/>
                  <a:pt x="1025" y="832"/>
                </a:cubicBezTo>
                <a:cubicBezTo>
                  <a:pt x="1024" y="832"/>
                  <a:pt x="1023" y="832"/>
                  <a:pt x="1022" y="832"/>
                </a:cubicBezTo>
                <a:cubicBezTo>
                  <a:pt x="1021" y="832"/>
                  <a:pt x="1021" y="832"/>
                  <a:pt x="1021" y="832"/>
                </a:cubicBezTo>
                <a:cubicBezTo>
                  <a:pt x="1021" y="832"/>
                  <a:pt x="1021" y="832"/>
                  <a:pt x="1021" y="832"/>
                </a:cubicBezTo>
                <a:cubicBezTo>
                  <a:pt x="1021" y="832"/>
                  <a:pt x="1021" y="832"/>
                  <a:pt x="1021" y="832"/>
                </a:cubicBezTo>
                <a:cubicBezTo>
                  <a:pt x="1021" y="832"/>
                  <a:pt x="1020" y="832"/>
                  <a:pt x="1020" y="832"/>
                </a:cubicBezTo>
                <a:cubicBezTo>
                  <a:pt x="1019" y="832"/>
                  <a:pt x="1019" y="833"/>
                  <a:pt x="1019" y="833"/>
                </a:cubicBezTo>
                <a:cubicBezTo>
                  <a:pt x="1017" y="833"/>
                  <a:pt x="1016" y="833"/>
                  <a:pt x="1015" y="833"/>
                </a:cubicBezTo>
                <a:cubicBezTo>
                  <a:pt x="1014" y="832"/>
                  <a:pt x="1014" y="832"/>
                  <a:pt x="1014" y="832"/>
                </a:cubicBezTo>
                <a:cubicBezTo>
                  <a:pt x="1014" y="832"/>
                  <a:pt x="1013" y="832"/>
                  <a:pt x="1013" y="833"/>
                </a:cubicBezTo>
                <a:cubicBezTo>
                  <a:pt x="1012" y="833"/>
                  <a:pt x="1012" y="833"/>
                  <a:pt x="1012" y="834"/>
                </a:cubicBezTo>
                <a:cubicBezTo>
                  <a:pt x="1011" y="834"/>
                  <a:pt x="1011" y="835"/>
                  <a:pt x="1010" y="835"/>
                </a:cubicBezTo>
                <a:cubicBezTo>
                  <a:pt x="1011" y="835"/>
                  <a:pt x="1011" y="835"/>
                  <a:pt x="1011" y="835"/>
                </a:cubicBezTo>
                <a:cubicBezTo>
                  <a:pt x="1012" y="835"/>
                  <a:pt x="1012" y="835"/>
                  <a:pt x="1013" y="835"/>
                </a:cubicBezTo>
                <a:cubicBezTo>
                  <a:pt x="1013" y="835"/>
                  <a:pt x="1013" y="835"/>
                  <a:pt x="1013" y="835"/>
                </a:cubicBezTo>
                <a:cubicBezTo>
                  <a:pt x="1014" y="835"/>
                  <a:pt x="1015" y="835"/>
                  <a:pt x="1016" y="835"/>
                </a:cubicBezTo>
                <a:cubicBezTo>
                  <a:pt x="1016" y="835"/>
                  <a:pt x="1016" y="834"/>
                  <a:pt x="1016" y="834"/>
                </a:cubicBezTo>
                <a:cubicBezTo>
                  <a:pt x="1017" y="834"/>
                  <a:pt x="1017" y="833"/>
                  <a:pt x="1018" y="833"/>
                </a:cubicBezTo>
                <a:cubicBezTo>
                  <a:pt x="1018" y="833"/>
                  <a:pt x="1018" y="833"/>
                  <a:pt x="1019" y="833"/>
                </a:cubicBezTo>
                <a:cubicBezTo>
                  <a:pt x="1019" y="833"/>
                  <a:pt x="1020" y="833"/>
                  <a:pt x="1020" y="834"/>
                </a:cubicBezTo>
                <a:cubicBezTo>
                  <a:pt x="1020" y="834"/>
                  <a:pt x="1020" y="834"/>
                  <a:pt x="1020" y="834"/>
                </a:cubicBezTo>
                <a:cubicBezTo>
                  <a:pt x="1020" y="834"/>
                  <a:pt x="1020" y="834"/>
                  <a:pt x="1020" y="834"/>
                </a:cubicBezTo>
                <a:cubicBezTo>
                  <a:pt x="1021" y="834"/>
                  <a:pt x="1021" y="834"/>
                  <a:pt x="1021" y="834"/>
                </a:cubicBezTo>
                <a:cubicBezTo>
                  <a:pt x="1021" y="834"/>
                  <a:pt x="1021" y="834"/>
                  <a:pt x="1021" y="834"/>
                </a:cubicBezTo>
                <a:cubicBezTo>
                  <a:pt x="1022" y="834"/>
                  <a:pt x="1022" y="835"/>
                  <a:pt x="1023" y="835"/>
                </a:cubicBezTo>
                <a:cubicBezTo>
                  <a:pt x="1023" y="835"/>
                  <a:pt x="1023" y="836"/>
                  <a:pt x="1022" y="836"/>
                </a:cubicBezTo>
                <a:cubicBezTo>
                  <a:pt x="1022" y="837"/>
                  <a:pt x="1021" y="837"/>
                  <a:pt x="1021" y="837"/>
                </a:cubicBezTo>
                <a:cubicBezTo>
                  <a:pt x="1021" y="837"/>
                  <a:pt x="1021" y="837"/>
                  <a:pt x="1021" y="837"/>
                </a:cubicBezTo>
                <a:cubicBezTo>
                  <a:pt x="1020" y="838"/>
                  <a:pt x="1020" y="838"/>
                  <a:pt x="1020" y="838"/>
                </a:cubicBezTo>
                <a:cubicBezTo>
                  <a:pt x="1019" y="838"/>
                  <a:pt x="1019" y="838"/>
                  <a:pt x="1018" y="838"/>
                </a:cubicBezTo>
                <a:cubicBezTo>
                  <a:pt x="1018" y="839"/>
                  <a:pt x="1017" y="839"/>
                  <a:pt x="1016" y="839"/>
                </a:cubicBezTo>
                <a:cubicBezTo>
                  <a:pt x="1016" y="839"/>
                  <a:pt x="1016" y="839"/>
                  <a:pt x="1016" y="839"/>
                </a:cubicBezTo>
                <a:cubicBezTo>
                  <a:pt x="1015" y="839"/>
                  <a:pt x="1015" y="838"/>
                  <a:pt x="1015" y="838"/>
                </a:cubicBezTo>
                <a:cubicBezTo>
                  <a:pt x="1015" y="838"/>
                  <a:pt x="1015" y="838"/>
                  <a:pt x="1014" y="839"/>
                </a:cubicBezTo>
                <a:cubicBezTo>
                  <a:pt x="1014" y="839"/>
                  <a:pt x="1013" y="839"/>
                  <a:pt x="1012" y="839"/>
                </a:cubicBezTo>
                <a:cubicBezTo>
                  <a:pt x="1012" y="839"/>
                  <a:pt x="1012" y="839"/>
                  <a:pt x="1011" y="839"/>
                </a:cubicBezTo>
                <a:cubicBezTo>
                  <a:pt x="1011" y="839"/>
                  <a:pt x="1010" y="839"/>
                  <a:pt x="1010" y="839"/>
                </a:cubicBezTo>
                <a:cubicBezTo>
                  <a:pt x="1009" y="840"/>
                  <a:pt x="1009" y="840"/>
                  <a:pt x="1008" y="840"/>
                </a:cubicBezTo>
                <a:cubicBezTo>
                  <a:pt x="1008" y="840"/>
                  <a:pt x="1008" y="840"/>
                  <a:pt x="1008" y="840"/>
                </a:cubicBezTo>
                <a:cubicBezTo>
                  <a:pt x="1007" y="840"/>
                  <a:pt x="1007" y="840"/>
                  <a:pt x="1007" y="840"/>
                </a:cubicBezTo>
                <a:cubicBezTo>
                  <a:pt x="1006" y="841"/>
                  <a:pt x="1006" y="841"/>
                  <a:pt x="1005" y="841"/>
                </a:cubicBezTo>
                <a:cubicBezTo>
                  <a:pt x="1005" y="841"/>
                  <a:pt x="1005" y="841"/>
                  <a:pt x="1005" y="841"/>
                </a:cubicBezTo>
                <a:cubicBezTo>
                  <a:pt x="1005" y="841"/>
                  <a:pt x="1004" y="841"/>
                  <a:pt x="1004" y="841"/>
                </a:cubicBezTo>
                <a:cubicBezTo>
                  <a:pt x="1004" y="841"/>
                  <a:pt x="1003" y="840"/>
                  <a:pt x="1003" y="840"/>
                </a:cubicBezTo>
                <a:cubicBezTo>
                  <a:pt x="1003" y="840"/>
                  <a:pt x="1003" y="840"/>
                  <a:pt x="1003" y="840"/>
                </a:cubicBezTo>
                <a:cubicBezTo>
                  <a:pt x="1003" y="840"/>
                  <a:pt x="1003" y="840"/>
                  <a:pt x="1003" y="840"/>
                </a:cubicBezTo>
                <a:cubicBezTo>
                  <a:pt x="1002" y="841"/>
                  <a:pt x="1001" y="841"/>
                  <a:pt x="1001" y="842"/>
                </a:cubicBezTo>
                <a:cubicBezTo>
                  <a:pt x="1001" y="842"/>
                  <a:pt x="1001" y="842"/>
                  <a:pt x="1001" y="842"/>
                </a:cubicBezTo>
                <a:cubicBezTo>
                  <a:pt x="1001" y="842"/>
                  <a:pt x="1001" y="842"/>
                  <a:pt x="1001" y="842"/>
                </a:cubicBezTo>
                <a:cubicBezTo>
                  <a:pt x="1001" y="842"/>
                  <a:pt x="1001" y="842"/>
                  <a:pt x="1001" y="842"/>
                </a:cubicBezTo>
                <a:cubicBezTo>
                  <a:pt x="1002" y="842"/>
                  <a:pt x="1003" y="843"/>
                  <a:pt x="1003" y="845"/>
                </a:cubicBezTo>
                <a:cubicBezTo>
                  <a:pt x="1003" y="845"/>
                  <a:pt x="1003" y="846"/>
                  <a:pt x="1003" y="846"/>
                </a:cubicBezTo>
                <a:cubicBezTo>
                  <a:pt x="1003" y="846"/>
                  <a:pt x="1002" y="847"/>
                  <a:pt x="1002" y="847"/>
                </a:cubicBezTo>
                <a:cubicBezTo>
                  <a:pt x="1002" y="847"/>
                  <a:pt x="1002" y="848"/>
                  <a:pt x="1002" y="848"/>
                </a:cubicBezTo>
                <a:cubicBezTo>
                  <a:pt x="1001" y="848"/>
                  <a:pt x="1001" y="848"/>
                  <a:pt x="1001" y="848"/>
                </a:cubicBezTo>
                <a:cubicBezTo>
                  <a:pt x="1001" y="848"/>
                  <a:pt x="1001" y="848"/>
                  <a:pt x="1001" y="848"/>
                </a:cubicBezTo>
                <a:cubicBezTo>
                  <a:pt x="1002" y="848"/>
                  <a:pt x="1002" y="849"/>
                  <a:pt x="1001" y="849"/>
                </a:cubicBezTo>
                <a:cubicBezTo>
                  <a:pt x="1001" y="849"/>
                  <a:pt x="1001" y="850"/>
                  <a:pt x="1001" y="850"/>
                </a:cubicBezTo>
                <a:cubicBezTo>
                  <a:pt x="1001" y="851"/>
                  <a:pt x="1001" y="852"/>
                  <a:pt x="1001" y="852"/>
                </a:cubicBezTo>
                <a:cubicBezTo>
                  <a:pt x="1001" y="853"/>
                  <a:pt x="1000" y="853"/>
                  <a:pt x="1000" y="853"/>
                </a:cubicBezTo>
                <a:cubicBezTo>
                  <a:pt x="999" y="853"/>
                  <a:pt x="999" y="853"/>
                  <a:pt x="999" y="855"/>
                </a:cubicBezTo>
                <a:cubicBezTo>
                  <a:pt x="999" y="856"/>
                  <a:pt x="999" y="857"/>
                  <a:pt x="998" y="858"/>
                </a:cubicBezTo>
                <a:cubicBezTo>
                  <a:pt x="997" y="858"/>
                  <a:pt x="997" y="858"/>
                  <a:pt x="997" y="858"/>
                </a:cubicBezTo>
                <a:cubicBezTo>
                  <a:pt x="997" y="858"/>
                  <a:pt x="997" y="858"/>
                  <a:pt x="997" y="858"/>
                </a:cubicBezTo>
                <a:cubicBezTo>
                  <a:pt x="996" y="858"/>
                  <a:pt x="996" y="858"/>
                  <a:pt x="996" y="859"/>
                </a:cubicBezTo>
                <a:cubicBezTo>
                  <a:pt x="996" y="859"/>
                  <a:pt x="996" y="859"/>
                  <a:pt x="995" y="859"/>
                </a:cubicBezTo>
                <a:cubicBezTo>
                  <a:pt x="995" y="859"/>
                  <a:pt x="995" y="860"/>
                  <a:pt x="995" y="860"/>
                </a:cubicBezTo>
                <a:cubicBezTo>
                  <a:pt x="995" y="860"/>
                  <a:pt x="995" y="861"/>
                  <a:pt x="993" y="861"/>
                </a:cubicBezTo>
                <a:cubicBezTo>
                  <a:pt x="993" y="861"/>
                  <a:pt x="993" y="861"/>
                  <a:pt x="993" y="861"/>
                </a:cubicBezTo>
                <a:cubicBezTo>
                  <a:pt x="993" y="861"/>
                  <a:pt x="992" y="861"/>
                  <a:pt x="992" y="861"/>
                </a:cubicBezTo>
                <a:cubicBezTo>
                  <a:pt x="992" y="860"/>
                  <a:pt x="992" y="860"/>
                  <a:pt x="992" y="859"/>
                </a:cubicBezTo>
                <a:cubicBezTo>
                  <a:pt x="992" y="859"/>
                  <a:pt x="992" y="859"/>
                  <a:pt x="992" y="859"/>
                </a:cubicBezTo>
                <a:cubicBezTo>
                  <a:pt x="992" y="859"/>
                  <a:pt x="991" y="859"/>
                  <a:pt x="991" y="859"/>
                </a:cubicBezTo>
                <a:cubicBezTo>
                  <a:pt x="990" y="859"/>
                  <a:pt x="990" y="858"/>
                  <a:pt x="990" y="858"/>
                </a:cubicBezTo>
                <a:cubicBezTo>
                  <a:pt x="990" y="857"/>
                  <a:pt x="990" y="857"/>
                  <a:pt x="989" y="857"/>
                </a:cubicBezTo>
                <a:cubicBezTo>
                  <a:pt x="989" y="857"/>
                  <a:pt x="988" y="857"/>
                  <a:pt x="988" y="856"/>
                </a:cubicBezTo>
                <a:cubicBezTo>
                  <a:pt x="988" y="856"/>
                  <a:pt x="988" y="856"/>
                  <a:pt x="988" y="856"/>
                </a:cubicBezTo>
                <a:cubicBezTo>
                  <a:pt x="987" y="855"/>
                  <a:pt x="987" y="855"/>
                  <a:pt x="987" y="855"/>
                </a:cubicBezTo>
                <a:cubicBezTo>
                  <a:pt x="987" y="855"/>
                  <a:pt x="987" y="855"/>
                  <a:pt x="987" y="855"/>
                </a:cubicBezTo>
                <a:cubicBezTo>
                  <a:pt x="987" y="856"/>
                  <a:pt x="988" y="856"/>
                  <a:pt x="988" y="857"/>
                </a:cubicBezTo>
                <a:cubicBezTo>
                  <a:pt x="988" y="858"/>
                  <a:pt x="988" y="858"/>
                  <a:pt x="988" y="858"/>
                </a:cubicBezTo>
                <a:cubicBezTo>
                  <a:pt x="988" y="858"/>
                  <a:pt x="988" y="859"/>
                  <a:pt x="988" y="859"/>
                </a:cubicBezTo>
                <a:cubicBezTo>
                  <a:pt x="988" y="859"/>
                  <a:pt x="988" y="859"/>
                  <a:pt x="988" y="859"/>
                </a:cubicBezTo>
                <a:cubicBezTo>
                  <a:pt x="989" y="860"/>
                  <a:pt x="990" y="860"/>
                  <a:pt x="990" y="861"/>
                </a:cubicBezTo>
                <a:cubicBezTo>
                  <a:pt x="990" y="861"/>
                  <a:pt x="990" y="861"/>
                  <a:pt x="990" y="861"/>
                </a:cubicBezTo>
                <a:cubicBezTo>
                  <a:pt x="990" y="862"/>
                  <a:pt x="990" y="863"/>
                  <a:pt x="991" y="863"/>
                </a:cubicBezTo>
                <a:cubicBezTo>
                  <a:pt x="991" y="864"/>
                  <a:pt x="991" y="865"/>
                  <a:pt x="991" y="866"/>
                </a:cubicBezTo>
                <a:cubicBezTo>
                  <a:pt x="991" y="867"/>
                  <a:pt x="991" y="867"/>
                  <a:pt x="991" y="868"/>
                </a:cubicBezTo>
                <a:cubicBezTo>
                  <a:pt x="991" y="868"/>
                  <a:pt x="991" y="868"/>
                  <a:pt x="991" y="868"/>
                </a:cubicBezTo>
                <a:cubicBezTo>
                  <a:pt x="991" y="868"/>
                  <a:pt x="991" y="868"/>
                  <a:pt x="991" y="868"/>
                </a:cubicBezTo>
                <a:cubicBezTo>
                  <a:pt x="991" y="868"/>
                  <a:pt x="991" y="868"/>
                  <a:pt x="991" y="868"/>
                </a:cubicBezTo>
                <a:cubicBezTo>
                  <a:pt x="991" y="868"/>
                  <a:pt x="991" y="868"/>
                  <a:pt x="991" y="868"/>
                </a:cubicBezTo>
                <a:cubicBezTo>
                  <a:pt x="990" y="868"/>
                  <a:pt x="990" y="868"/>
                  <a:pt x="990" y="868"/>
                </a:cubicBezTo>
                <a:cubicBezTo>
                  <a:pt x="990" y="869"/>
                  <a:pt x="990" y="869"/>
                  <a:pt x="990" y="869"/>
                </a:cubicBezTo>
                <a:cubicBezTo>
                  <a:pt x="990" y="870"/>
                  <a:pt x="989" y="870"/>
                  <a:pt x="989" y="871"/>
                </a:cubicBezTo>
                <a:cubicBezTo>
                  <a:pt x="988" y="871"/>
                  <a:pt x="988" y="871"/>
                  <a:pt x="988" y="871"/>
                </a:cubicBezTo>
                <a:cubicBezTo>
                  <a:pt x="988" y="871"/>
                  <a:pt x="988" y="871"/>
                  <a:pt x="988" y="871"/>
                </a:cubicBezTo>
                <a:cubicBezTo>
                  <a:pt x="987" y="872"/>
                  <a:pt x="987" y="872"/>
                  <a:pt x="987" y="872"/>
                </a:cubicBezTo>
                <a:cubicBezTo>
                  <a:pt x="987" y="872"/>
                  <a:pt x="987" y="872"/>
                  <a:pt x="987" y="873"/>
                </a:cubicBezTo>
                <a:cubicBezTo>
                  <a:pt x="987" y="873"/>
                  <a:pt x="987" y="873"/>
                  <a:pt x="987" y="873"/>
                </a:cubicBezTo>
                <a:cubicBezTo>
                  <a:pt x="987" y="873"/>
                  <a:pt x="987" y="873"/>
                  <a:pt x="987" y="873"/>
                </a:cubicBezTo>
                <a:cubicBezTo>
                  <a:pt x="987" y="873"/>
                  <a:pt x="987" y="873"/>
                  <a:pt x="987" y="873"/>
                </a:cubicBezTo>
                <a:cubicBezTo>
                  <a:pt x="987" y="873"/>
                  <a:pt x="987" y="873"/>
                  <a:pt x="987" y="873"/>
                </a:cubicBezTo>
                <a:cubicBezTo>
                  <a:pt x="987" y="873"/>
                  <a:pt x="987" y="873"/>
                  <a:pt x="987" y="873"/>
                </a:cubicBezTo>
                <a:cubicBezTo>
                  <a:pt x="987" y="874"/>
                  <a:pt x="987" y="874"/>
                  <a:pt x="987" y="874"/>
                </a:cubicBezTo>
                <a:cubicBezTo>
                  <a:pt x="987" y="874"/>
                  <a:pt x="987" y="875"/>
                  <a:pt x="987" y="875"/>
                </a:cubicBezTo>
                <a:cubicBezTo>
                  <a:pt x="987" y="875"/>
                  <a:pt x="987" y="875"/>
                  <a:pt x="987" y="875"/>
                </a:cubicBezTo>
                <a:cubicBezTo>
                  <a:pt x="987" y="876"/>
                  <a:pt x="987" y="876"/>
                  <a:pt x="987" y="876"/>
                </a:cubicBezTo>
                <a:cubicBezTo>
                  <a:pt x="987" y="876"/>
                  <a:pt x="986" y="877"/>
                  <a:pt x="986" y="878"/>
                </a:cubicBezTo>
                <a:cubicBezTo>
                  <a:pt x="985" y="878"/>
                  <a:pt x="985" y="879"/>
                  <a:pt x="985" y="880"/>
                </a:cubicBezTo>
                <a:cubicBezTo>
                  <a:pt x="985" y="881"/>
                  <a:pt x="984" y="882"/>
                  <a:pt x="982" y="882"/>
                </a:cubicBezTo>
                <a:cubicBezTo>
                  <a:pt x="982" y="882"/>
                  <a:pt x="982" y="882"/>
                  <a:pt x="982" y="882"/>
                </a:cubicBezTo>
                <a:cubicBezTo>
                  <a:pt x="981" y="882"/>
                  <a:pt x="981" y="882"/>
                  <a:pt x="981" y="881"/>
                </a:cubicBezTo>
                <a:cubicBezTo>
                  <a:pt x="981" y="880"/>
                  <a:pt x="981" y="880"/>
                  <a:pt x="981" y="879"/>
                </a:cubicBezTo>
                <a:cubicBezTo>
                  <a:pt x="981" y="878"/>
                  <a:pt x="981" y="878"/>
                  <a:pt x="981" y="878"/>
                </a:cubicBezTo>
                <a:cubicBezTo>
                  <a:pt x="982" y="877"/>
                  <a:pt x="982" y="877"/>
                  <a:pt x="982" y="877"/>
                </a:cubicBezTo>
                <a:cubicBezTo>
                  <a:pt x="982" y="877"/>
                  <a:pt x="982" y="877"/>
                  <a:pt x="982" y="876"/>
                </a:cubicBezTo>
                <a:cubicBezTo>
                  <a:pt x="982" y="876"/>
                  <a:pt x="982" y="875"/>
                  <a:pt x="982" y="875"/>
                </a:cubicBezTo>
                <a:cubicBezTo>
                  <a:pt x="983" y="874"/>
                  <a:pt x="983" y="874"/>
                  <a:pt x="983" y="874"/>
                </a:cubicBezTo>
                <a:cubicBezTo>
                  <a:pt x="983" y="873"/>
                  <a:pt x="983" y="873"/>
                  <a:pt x="983" y="873"/>
                </a:cubicBezTo>
                <a:cubicBezTo>
                  <a:pt x="983" y="873"/>
                  <a:pt x="983" y="873"/>
                  <a:pt x="983" y="873"/>
                </a:cubicBezTo>
                <a:cubicBezTo>
                  <a:pt x="982" y="873"/>
                  <a:pt x="981" y="873"/>
                  <a:pt x="981" y="872"/>
                </a:cubicBezTo>
                <a:cubicBezTo>
                  <a:pt x="980" y="871"/>
                  <a:pt x="980" y="871"/>
                  <a:pt x="980" y="870"/>
                </a:cubicBezTo>
                <a:cubicBezTo>
                  <a:pt x="980" y="870"/>
                  <a:pt x="980" y="870"/>
                  <a:pt x="980" y="870"/>
                </a:cubicBezTo>
                <a:cubicBezTo>
                  <a:pt x="979" y="870"/>
                  <a:pt x="978" y="870"/>
                  <a:pt x="978" y="869"/>
                </a:cubicBezTo>
                <a:cubicBezTo>
                  <a:pt x="978" y="870"/>
                  <a:pt x="978" y="870"/>
                  <a:pt x="977" y="871"/>
                </a:cubicBezTo>
                <a:cubicBezTo>
                  <a:pt x="977" y="871"/>
                  <a:pt x="976" y="871"/>
                  <a:pt x="976" y="871"/>
                </a:cubicBezTo>
                <a:cubicBezTo>
                  <a:pt x="976" y="871"/>
                  <a:pt x="976" y="871"/>
                  <a:pt x="976" y="871"/>
                </a:cubicBezTo>
                <a:cubicBezTo>
                  <a:pt x="976" y="871"/>
                  <a:pt x="977" y="872"/>
                  <a:pt x="977" y="872"/>
                </a:cubicBezTo>
                <a:cubicBezTo>
                  <a:pt x="978" y="872"/>
                  <a:pt x="978" y="873"/>
                  <a:pt x="978" y="873"/>
                </a:cubicBezTo>
                <a:cubicBezTo>
                  <a:pt x="979" y="874"/>
                  <a:pt x="979" y="874"/>
                  <a:pt x="979" y="875"/>
                </a:cubicBezTo>
                <a:cubicBezTo>
                  <a:pt x="979" y="875"/>
                  <a:pt x="979" y="875"/>
                  <a:pt x="979" y="875"/>
                </a:cubicBezTo>
                <a:cubicBezTo>
                  <a:pt x="979" y="876"/>
                  <a:pt x="979" y="877"/>
                  <a:pt x="978" y="877"/>
                </a:cubicBezTo>
                <a:cubicBezTo>
                  <a:pt x="978" y="877"/>
                  <a:pt x="978" y="877"/>
                  <a:pt x="978" y="877"/>
                </a:cubicBezTo>
                <a:cubicBezTo>
                  <a:pt x="979" y="878"/>
                  <a:pt x="979" y="878"/>
                  <a:pt x="979" y="879"/>
                </a:cubicBezTo>
                <a:cubicBezTo>
                  <a:pt x="979" y="880"/>
                  <a:pt x="978" y="881"/>
                  <a:pt x="978" y="881"/>
                </a:cubicBezTo>
                <a:cubicBezTo>
                  <a:pt x="978" y="881"/>
                  <a:pt x="979" y="882"/>
                  <a:pt x="979" y="883"/>
                </a:cubicBezTo>
                <a:cubicBezTo>
                  <a:pt x="979" y="884"/>
                  <a:pt x="978" y="884"/>
                  <a:pt x="977" y="884"/>
                </a:cubicBezTo>
                <a:cubicBezTo>
                  <a:pt x="977" y="884"/>
                  <a:pt x="977" y="884"/>
                  <a:pt x="977" y="884"/>
                </a:cubicBezTo>
                <a:cubicBezTo>
                  <a:pt x="977" y="884"/>
                  <a:pt x="977" y="884"/>
                  <a:pt x="977" y="884"/>
                </a:cubicBezTo>
                <a:cubicBezTo>
                  <a:pt x="978" y="884"/>
                  <a:pt x="978" y="884"/>
                  <a:pt x="978" y="884"/>
                </a:cubicBezTo>
                <a:cubicBezTo>
                  <a:pt x="979" y="884"/>
                  <a:pt x="979" y="884"/>
                  <a:pt x="979" y="884"/>
                </a:cubicBezTo>
                <a:cubicBezTo>
                  <a:pt x="979" y="884"/>
                  <a:pt x="979" y="884"/>
                  <a:pt x="980" y="884"/>
                </a:cubicBezTo>
                <a:cubicBezTo>
                  <a:pt x="981" y="884"/>
                  <a:pt x="982" y="884"/>
                  <a:pt x="982" y="885"/>
                </a:cubicBezTo>
                <a:cubicBezTo>
                  <a:pt x="982" y="886"/>
                  <a:pt x="982" y="886"/>
                  <a:pt x="982" y="887"/>
                </a:cubicBezTo>
                <a:cubicBezTo>
                  <a:pt x="982" y="887"/>
                  <a:pt x="982" y="887"/>
                  <a:pt x="982" y="887"/>
                </a:cubicBezTo>
                <a:cubicBezTo>
                  <a:pt x="982" y="887"/>
                  <a:pt x="982" y="888"/>
                  <a:pt x="982" y="888"/>
                </a:cubicBezTo>
                <a:cubicBezTo>
                  <a:pt x="982" y="888"/>
                  <a:pt x="982" y="888"/>
                  <a:pt x="982" y="888"/>
                </a:cubicBezTo>
                <a:cubicBezTo>
                  <a:pt x="982" y="888"/>
                  <a:pt x="982" y="888"/>
                  <a:pt x="982" y="889"/>
                </a:cubicBezTo>
                <a:cubicBezTo>
                  <a:pt x="982" y="890"/>
                  <a:pt x="981" y="890"/>
                  <a:pt x="981" y="891"/>
                </a:cubicBezTo>
                <a:cubicBezTo>
                  <a:pt x="981" y="891"/>
                  <a:pt x="981" y="891"/>
                  <a:pt x="981" y="891"/>
                </a:cubicBezTo>
                <a:cubicBezTo>
                  <a:pt x="981" y="891"/>
                  <a:pt x="981" y="891"/>
                  <a:pt x="981" y="891"/>
                </a:cubicBezTo>
                <a:cubicBezTo>
                  <a:pt x="982" y="891"/>
                  <a:pt x="983" y="892"/>
                  <a:pt x="981" y="893"/>
                </a:cubicBezTo>
                <a:cubicBezTo>
                  <a:pt x="981" y="894"/>
                  <a:pt x="980" y="894"/>
                  <a:pt x="980" y="894"/>
                </a:cubicBezTo>
                <a:cubicBezTo>
                  <a:pt x="980" y="894"/>
                  <a:pt x="979" y="894"/>
                  <a:pt x="979" y="895"/>
                </a:cubicBezTo>
                <a:cubicBezTo>
                  <a:pt x="979" y="895"/>
                  <a:pt x="978" y="895"/>
                  <a:pt x="978" y="895"/>
                </a:cubicBezTo>
                <a:cubicBezTo>
                  <a:pt x="977" y="895"/>
                  <a:pt x="977" y="896"/>
                  <a:pt x="976" y="896"/>
                </a:cubicBezTo>
                <a:cubicBezTo>
                  <a:pt x="976" y="896"/>
                  <a:pt x="976" y="897"/>
                  <a:pt x="976" y="897"/>
                </a:cubicBezTo>
                <a:cubicBezTo>
                  <a:pt x="976" y="897"/>
                  <a:pt x="976" y="897"/>
                  <a:pt x="976" y="897"/>
                </a:cubicBezTo>
                <a:cubicBezTo>
                  <a:pt x="976" y="897"/>
                  <a:pt x="976" y="897"/>
                  <a:pt x="976" y="897"/>
                </a:cubicBezTo>
                <a:cubicBezTo>
                  <a:pt x="977" y="897"/>
                  <a:pt x="977" y="896"/>
                  <a:pt x="977" y="896"/>
                </a:cubicBezTo>
                <a:cubicBezTo>
                  <a:pt x="979" y="895"/>
                  <a:pt x="980" y="896"/>
                  <a:pt x="980" y="896"/>
                </a:cubicBezTo>
                <a:cubicBezTo>
                  <a:pt x="981" y="897"/>
                  <a:pt x="981" y="897"/>
                  <a:pt x="981" y="897"/>
                </a:cubicBezTo>
                <a:cubicBezTo>
                  <a:pt x="981" y="897"/>
                  <a:pt x="981" y="896"/>
                  <a:pt x="982" y="896"/>
                </a:cubicBezTo>
                <a:cubicBezTo>
                  <a:pt x="983" y="896"/>
                  <a:pt x="984" y="896"/>
                  <a:pt x="984" y="897"/>
                </a:cubicBezTo>
                <a:cubicBezTo>
                  <a:pt x="984" y="898"/>
                  <a:pt x="984" y="900"/>
                  <a:pt x="983" y="901"/>
                </a:cubicBezTo>
                <a:cubicBezTo>
                  <a:pt x="983" y="902"/>
                  <a:pt x="982" y="902"/>
                  <a:pt x="981" y="902"/>
                </a:cubicBezTo>
                <a:cubicBezTo>
                  <a:pt x="981" y="902"/>
                  <a:pt x="981" y="902"/>
                  <a:pt x="981" y="902"/>
                </a:cubicBezTo>
                <a:cubicBezTo>
                  <a:pt x="981" y="902"/>
                  <a:pt x="981" y="903"/>
                  <a:pt x="981" y="903"/>
                </a:cubicBezTo>
                <a:cubicBezTo>
                  <a:pt x="981" y="903"/>
                  <a:pt x="981" y="903"/>
                  <a:pt x="981" y="904"/>
                </a:cubicBezTo>
                <a:cubicBezTo>
                  <a:pt x="981" y="904"/>
                  <a:pt x="980" y="904"/>
                  <a:pt x="980" y="904"/>
                </a:cubicBezTo>
                <a:cubicBezTo>
                  <a:pt x="979" y="904"/>
                  <a:pt x="979" y="904"/>
                  <a:pt x="979" y="904"/>
                </a:cubicBezTo>
                <a:cubicBezTo>
                  <a:pt x="978" y="904"/>
                  <a:pt x="978" y="904"/>
                  <a:pt x="978" y="904"/>
                </a:cubicBezTo>
                <a:cubicBezTo>
                  <a:pt x="978" y="904"/>
                  <a:pt x="977" y="904"/>
                  <a:pt x="976" y="904"/>
                </a:cubicBezTo>
                <a:cubicBezTo>
                  <a:pt x="976" y="904"/>
                  <a:pt x="976" y="904"/>
                  <a:pt x="976" y="903"/>
                </a:cubicBezTo>
                <a:cubicBezTo>
                  <a:pt x="976" y="903"/>
                  <a:pt x="975" y="903"/>
                  <a:pt x="975" y="904"/>
                </a:cubicBezTo>
                <a:cubicBezTo>
                  <a:pt x="975" y="904"/>
                  <a:pt x="975" y="904"/>
                  <a:pt x="975" y="904"/>
                </a:cubicBezTo>
                <a:cubicBezTo>
                  <a:pt x="975" y="904"/>
                  <a:pt x="975" y="905"/>
                  <a:pt x="975" y="905"/>
                </a:cubicBezTo>
                <a:cubicBezTo>
                  <a:pt x="976" y="905"/>
                  <a:pt x="976" y="906"/>
                  <a:pt x="975" y="907"/>
                </a:cubicBezTo>
                <a:cubicBezTo>
                  <a:pt x="975" y="907"/>
                  <a:pt x="975" y="907"/>
                  <a:pt x="975" y="907"/>
                </a:cubicBezTo>
                <a:cubicBezTo>
                  <a:pt x="975" y="907"/>
                  <a:pt x="975" y="907"/>
                  <a:pt x="976" y="907"/>
                </a:cubicBezTo>
                <a:cubicBezTo>
                  <a:pt x="977" y="907"/>
                  <a:pt x="977" y="907"/>
                  <a:pt x="977" y="908"/>
                </a:cubicBezTo>
                <a:cubicBezTo>
                  <a:pt x="977" y="909"/>
                  <a:pt x="977" y="910"/>
                  <a:pt x="977" y="910"/>
                </a:cubicBezTo>
                <a:cubicBezTo>
                  <a:pt x="976" y="911"/>
                  <a:pt x="976" y="911"/>
                  <a:pt x="975" y="911"/>
                </a:cubicBezTo>
                <a:cubicBezTo>
                  <a:pt x="975" y="911"/>
                  <a:pt x="975" y="911"/>
                  <a:pt x="975" y="911"/>
                </a:cubicBezTo>
                <a:cubicBezTo>
                  <a:pt x="974" y="911"/>
                  <a:pt x="973" y="911"/>
                  <a:pt x="973" y="911"/>
                </a:cubicBezTo>
                <a:cubicBezTo>
                  <a:pt x="973" y="911"/>
                  <a:pt x="973" y="911"/>
                  <a:pt x="973" y="911"/>
                </a:cubicBezTo>
                <a:cubicBezTo>
                  <a:pt x="972" y="911"/>
                  <a:pt x="972" y="911"/>
                  <a:pt x="971" y="911"/>
                </a:cubicBezTo>
                <a:cubicBezTo>
                  <a:pt x="971" y="911"/>
                  <a:pt x="970" y="911"/>
                  <a:pt x="970" y="911"/>
                </a:cubicBezTo>
                <a:cubicBezTo>
                  <a:pt x="970" y="912"/>
                  <a:pt x="969" y="912"/>
                  <a:pt x="969" y="912"/>
                </a:cubicBezTo>
                <a:cubicBezTo>
                  <a:pt x="968" y="912"/>
                  <a:pt x="968" y="913"/>
                  <a:pt x="968" y="913"/>
                </a:cubicBezTo>
                <a:cubicBezTo>
                  <a:pt x="967" y="913"/>
                  <a:pt x="966" y="914"/>
                  <a:pt x="965" y="915"/>
                </a:cubicBezTo>
                <a:cubicBezTo>
                  <a:pt x="965" y="915"/>
                  <a:pt x="965" y="915"/>
                  <a:pt x="965" y="915"/>
                </a:cubicBezTo>
                <a:cubicBezTo>
                  <a:pt x="964" y="916"/>
                  <a:pt x="964" y="916"/>
                  <a:pt x="963" y="917"/>
                </a:cubicBezTo>
                <a:cubicBezTo>
                  <a:pt x="963" y="917"/>
                  <a:pt x="963" y="918"/>
                  <a:pt x="963" y="918"/>
                </a:cubicBezTo>
                <a:cubicBezTo>
                  <a:pt x="962" y="918"/>
                  <a:pt x="962" y="919"/>
                  <a:pt x="962" y="919"/>
                </a:cubicBezTo>
                <a:cubicBezTo>
                  <a:pt x="962" y="919"/>
                  <a:pt x="962" y="919"/>
                  <a:pt x="962" y="919"/>
                </a:cubicBezTo>
                <a:cubicBezTo>
                  <a:pt x="962" y="920"/>
                  <a:pt x="961" y="921"/>
                  <a:pt x="961" y="921"/>
                </a:cubicBezTo>
                <a:cubicBezTo>
                  <a:pt x="961" y="921"/>
                  <a:pt x="961" y="921"/>
                  <a:pt x="960" y="921"/>
                </a:cubicBezTo>
                <a:cubicBezTo>
                  <a:pt x="960" y="921"/>
                  <a:pt x="960" y="922"/>
                  <a:pt x="959" y="922"/>
                </a:cubicBezTo>
                <a:cubicBezTo>
                  <a:pt x="959" y="922"/>
                  <a:pt x="959" y="922"/>
                  <a:pt x="959" y="922"/>
                </a:cubicBezTo>
                <a:cubicBezTo>
                  <a:pt x="958" y="922"/>
                  <a:pt x="958" y="921"/>
                  <a:pt x="957" y="921"/>
                </a:cubicBezTo>
                <a:cubicBezTo>
                  <a:pt x="957" y="921"/>
                  <a:pt x="956" y="921"/>
                  <a:pt x="956" y="921"/>
                </a:cubicBezTo>
                <a:cubicBezTo>
                  <a:pt x="956" y="921"/>
                  <a:pt x="956" y="921"/>
                  <a:pt x="956" y="921"/>
                </a:cubicBezTo>
                <a:cubicBezTo>
                  <a:pt x="956" y="921"/>
                  <a:pt x="956" y="921"/>
                  <a:pt x="956" y="921"/>
                </a:cubicBezTo>
                <a:cubicBezTo>
                  <a:pt x="955" y="922"/>
                  <a:pt x="955" y="922"/>
                  <a:pt x="954" y="923"/>
                </a:cubicBezTo>
                <a:cubicBezTo>
                  <a:pt x="953" y="923"/>
                  <a:pt x="952" y="924"/>
                  <a:pt x="952" y="925"/>
                </a:cubicBezTo>
                <a:cubicBezTo>
                  <a:pt x="952" y="925"/>
                  <a:pt x="952" y="926"/>
                  <a:pt x="952" y="926"/>
                </a:cubicBezTo>
                <a:cubicBezTo>
                  <a:pt x="952" y="927"/>
                  <a:pt x="952" y="927"/>
                  <a:pt x="951" y="928"/>
                </a:cubicBezTo>
                <a:cubicBezTo>
                  <a:pt x="951" y="928"/>
                  <a:pt x="951" y="928"/>
                  <a:pt x="951" y="929"/>
                </a:cubicBezTo>
                <a:cubicBezTo>
                  <a:pt x="951" y="929"/>
                  <a:pt x="951" y="929"/>
                  <a:pt x="950" y="929"/>
                </a:cubicBezTo>
                <a:cubicBezTo>
                  <a:pt x="950" y="929"/>
                  <a:pt x="950" y="930"/>
                  <a:pt x="950" y="930"/>
                </a:cubicBezTo>
                <a:cubicBezTo>
                  <a:pt x="950" y="930"/>
                  <a:pt x="949" y="930"/>
                  <a:pt x="949" y="930"/>
                </a:cubicBezTo>
                <a:cubicBezTo>
                  <a:pt x="949" y="930"/>
                  <a:pt x="949" y="930"/>
                  <a:pt x="949" y="930"/>
                </a:cubicBezTo>
                <a:cubicBezTo>
                  <a:pt x="949" y="930"/>
                  <a:pt x="949" y="930"/>
                  <a:pt x="949" y="930"/>
                </a:cubicBezTo>
                <a:cubicBezTo>
                  <a:pt x="948" y="931"/>
                  <a:pt x="947" y="932"/>
                  <a:pt x="947" y="932"/>
                </a:cubicBezTo>
                <a:cubicBezTo>
                  <a:pt x="946" y="933"/>
                  <a:pt x="946" y="933"/>
                  <a:pt x="946" y="933"/>
                </a:cubicBezTo>
                <a:cubicBezTo>
                  <a:pt x="946" y="933"/>
                  <a:pt x="946" y="933"/>
                  <a:pt x="946" y="933"/>
                </a:cubicBezTo>
                <a:cubicBezTo>
                  <a:pt x="945" y="933"/>
                  <a:pt x="945" y="933"/>
                  <a:pt x="945" y="933"/>
                </a:cubicBezTo>
                <a:cubicBezTo>
                  <a:pt x="945" y="933"/>
                  <a:pt x="945" y="933"/>
                  <a:pt x="944" y="933"/>
                </a:cubicBezTo>
                <a:cubicBezTo>
                  <a:pt x="943" y="934"/>
                  <a:pt x="943" y="934"/>
                  <a:pt x="942" y="934"/>
                </a:cubicBezTo>
                <a:cubicBezTo>
                  <a:pt x="942" y="934"/>
                  <a:pt x="942" y="934"/>
                  <a:pt x="942" y="934"/>
                </a:cubicBezTo>
                <a:cubicBezTo>
                  <a:pt x="941" y="934"/>
                  <a:pt x="941" y="934"/>
                  <a:pt x="941" y="934"/>
                </a:cubicBezTo>
                <a:cubicBezTo>
                  <a:pt x="940" y="935"/>
                  <a:pt x="940" y="935"/>
                  <a:pt x="939" y="935"/>
                </a:cubicBezTo>
                <a:cubicBezTo>
                  <a:pt x="939" y="935"/>
                  <a:pt x="939" y="935"/>
                  <a:pt x="938" y="935"/>
                </a:cubicBezTo>
                <a:cubicBezTo>
                  <a:pt x="938" y="935"/>
                  <a:pt x="938" y="935"/>
                  <a:pt x="938" y="935"/>
                </a:cubicBezTo>
                <a:cubicBezTo>
                  <a:pt x="938" y="935"/>
                  <a:pt x="938" y="935"/>
                  <a:pt x="937" y="936"/>
                </a:cubicBezTo>
                <a:cubicBezTo>
                  <a:pt x="937" y="936"/>
                  <a:pt x="937" y="936"/>
                  <a:pt x="937" y="936"/>
                </a:cubicBezTo>
                <a:cubicBezTo>
                  <a:pt x="937" y="936"/>
                  <a:pt x="937" y="936"/>
                  <a:pt x="937" y="936"/>
                </a:cubicBezTo>
                <a:cubicBezTo>
                  <a:pt x="936" y="937"/>
                  <a:pt x="936" y="937"/>
                  <a:pt x="935" y="938"/>
                </a:cubicBezTo>
                <a:cubicBezTo>
                  <a:pt x="934" y="938"/>
                  <a:pt x="934" y="937"/>
                  <a:pt x="934" y="937"/>
                </a:cubicBezTo>
                <a:cubicBezTo>
                  <a:pt x="934" y="937"/>
                  <a:pt x="934" y="937"/>
                  <a:pt x="934" y="937"/>
                </a:cubicBezTo>
                <a:cubicBezTo>
                  <a:pt x="934" y="937"/>
                  <a:pt x="934" y="938"/>
                  <a:pt x="934" y="938"/>
                </a:cubicBezTo>
                <a:cubicBezTo>
                  <a:pt x="934" y="938"/>
                  <a:pt x="934" y="939"/>
                  <a:pt x="934" y="940"/>
                </a:cubicBezTo>
                <a:cubicBezTo>
                  <a:pt x="933" y="940"/>
                  <a:pt x="933" y="941"/>
                  <a:pt x="932" y="941"/>
                </a:cubicBezTo>
                <a:cubicBezTo>
                  <a:pt x="932" y="941"/>
                  <a:pt x="932" y="941"/>
                  <a:pt x="932" y="941"/>
                </a:cubicBezTo>
                <a:cubicBezTo>
                  <a:pt x="932" y="942"/>
                  <a:pt x="931" y="943"/>
                  <a:pt x="930" y="943"/>
                </a:cubicBezTo>
                <a:cubicBezTo>
                  <a:pt x="930" y="943"/>
                  <a:pt x="930" y="943"/>
                  <a:pt x="929" y="943"/>
                </a:cubicBezTo>
                <a:cubicBezTo>
                  <a:pt x="929" y="943"/>
                  <a:pt x="929" y="944"/>
                  <a:pt x="929" y="944"/>
                </a:cubicBezTo>
                <a:cubicBezTo>
                  <a:pt x="928" y="945"/>
                  <a:pt x="928" y="946"/>
                  <a:pt x="928" y="946"/>
                </a:cubicBezTo>
                <a:cubicBezTo>
                  <a:pt x="928" y="947"/>
                  <a:pt x="927" y="948"/>
                  <a:pt x="927" y="948"/>
                </a:cubicBezTo>
                <a:cubicBezTo>
                  <a:pt x="927" y="949"/>
                  <a:pt x="927" y="949"/>
                  <a:pt x="927" y="950"/>
                </a:cubicBezTo>
                <a:cubicBezTo>
                  <a:pt x="927" y="950"/>
                  <a:pt x="927" y="950"/>
                  <a:pt x="927" y="951"/>
                </a:cubicBezTo>
                <a:cubicBezTo>
                  <a:pt x="927" y="951"/>
                  <a:pt x="927" y="952"/>
                  <a:pt x="928" y="952"/>
                </a:cubicBezTo>
                <a:cubicBezTo>
                  <a:pt x="928" y="953"/>
                  <a:pt x="927" y="953"/>
                  <a:pt x="927" y="953"/>
                </a:cubicBezTo>
                <a:cubicBezTo>
                  <a:pt x="928" y="953"/>
                  <a:pt x="928" y="953"/>
                  <a:pt x="928" y="953"/>
                </a:cubicBezTo>
                <a:cubicBezTo>
                  <a:pt x="928" y="954"/>
                  <a:pt x="928" y="955"/>
                  <a:pt x="928" y="956"/>
                </a:cubicBezTo>
                <a:cubicBezTo>
                  <a:pt x="928" y="958"/>
                  <a:pt x="928" y="958"/>
                  <a:pt x="928" y="958"/>
                </a:cubicBezTo>
                <a:cubicBezTo>
                  <a:pt x="928" y="959"/>
                  <a:pt x="928" y="959"/>
                  <a:pt x="928" y="959"/>
                </a:cubicBezTo>
                <a:cubicBezTo>
                  <a:pt x="929" y="960"/>
                  <a:pt x="929" y="961"/>
                  <a:pt x="929" y="962"/>
                </a:cubicBezTo>
                <a:cubicBezTo>
                  <a:pt x="928" y="962"/>
                  <a:pt x="928" y="963"/>
                  <a:pt x="928" y="963"/>
                </a:cubicBezTo>
                <a:cubicBezTo>
                  <a:pt x="928" y="964"/>
                  <a:pt x="928" y="964"/>
                  <a:pt x="928" y="964"/>
                </a:cubicBezTo>
                <a:cubicBezTo>
                  <a:pt x="928" y="964"/>
                  <a:pt x="928" y="964"/>
                  <a:pt x="928" y="964"/>
                </a:cubicBezTo>
                <a:cubicBezTo>
                  <a:pt x="928" y="964"/>
                  <a:pt x="929" y="964"/>
                  <a:pt x="929" y="965"/>
                </a:cubicBezTo>
                <a:cubicBezTo>
                  <a:pt x="929" y="965"/>
                  <a:pt x="929" y="965"/>
                  <a:pt x="929" y="966"/>
                </a:cubicBezTo>
                <a:cubicBezTo>
                  <a:pt x="929" y="966"/>
                  <a:pt x="929" y="966"/>
                  <a:pt x="929" y="967"/>
                </a:cubicBezTo>
                <a:cubicBezTo>
                  <a:pt x="930" y="969"/>
                  <a:pt x="930" y="969"/>
                  <a:pt x="930" y="969"/>
                </a:cubicBezTo>
                <a:cubicBezTo>
                  <a:pt x="930" y="969"/>
                  <a:pt x="930" y="969"/>
                  <a:pt x="931" y="970"/>
                </a:cubicBezTo>
                <a:cubicBezTo>
                  <a:pt x="931" y="970"/>
                  <a:pt x="931" y="971"/>
                  <a:pt x="931" y="971"/>
                </a:cubicBezTo>
                <a:cubicBezTo>
                  <a:pt x="931" y="971"/>
                  <a:pt x="931" y="972"/>
                  <a:pt x="931" y="972"/>
                </a:cubicBezTo>
                <a:cubicBezTo>
                  <a:pt x="931" y="972"/>
                  <a:pt x="931" y="972"/>
                  <a:pt x="931" y="972"/>
                </a:cubicBezTo>
                <a:cubicBezTo>
                  <a:pt x="931" y="972"/>
                  <a:pt x="931" y="973"/>
                  <a:pt x="931" y="973"/>
                </a:cubicBezTo>
                <a:cubicBezTo>
                  <a:pt x="931" y="973"/>
                  <a:pt x="932" y="974"/>
                  <a:pt x="932" y="974"/>
                </a:cubicBezTo>
                <a:cubicBezTo>
                  <a:pt x="932" y="974"/>
                  <a:pt x="932" y="974"/>
                  <a:pt x="932" y="974"/>
                </a:cubicBezTo>
                <a:cubicBezTo>
                  <a:pt x="933" y="975"/>
                  <a:pt x="933" y="975"/>
                  <a:pt x="933" y="976"/>
                </a:cubicBezTo>
                <a:cubicBezTo>
                  <a:pt x="933" y="976"/>
                  <a:pt x="933" y="976"/>
                  <a:pt x="933" y="976"/>
                </a:cubicBezTo>
                <a:cubicBezTo>
                  <a:pt x="934" y="976"/>
                  <a:pt x="934" y="977"/>
                  <a:pt x="934" y="977"/>
                </a:cubicBezTo>
                <a:cubicBezTo>
                  <a:pt x="934" y="977"/>
                  <a:pt x="934" y="978"/>
                  <a:pt x="935" y="978"/>
                </a:cubicBezTo>
                <a:cubicBezTo>
                  <a:pt x="936" y="979"/>
                  <a:pt x="936" y="980"/>
                  <a:pt x="935" y="982"/>
                </a:cubicBezTo>
                <a:cubicBezTo>
                  <a:pt x="935" y="982"/>
                  <a:pt x="935" y="983"/>
                  <a:pt x="935" y="984"/>
                </a:cubicBezTo>
                <a:cubicBezTo>
                  <a:pt x="935" y="984"/>
                  <a:pt x="935" y="984"/>
                  <a:pt x="935" y="984"/>
                </a:cubicBezTo>
                <a:cubicBezTo>
                  <a:pt x="935" y="985"/>
                  <a:pt x="935" y="985"/>
                  <a:pt x="935" y="986"/>
                </a:cubicBezTo>
                <a:cubicBezTo>
                  <a:pt x="935" y="986"/>
                  <a:pt x="935" y="986"/>
                  <a:pt x="935" y="987"/>
                </a:cubicBezTo>
                <a:cubicBezTo>
                  <a:pt x="936" y="987"/>
                  <a:pt x="936" y="988"/>
                  <a:pt x="936" y="988"/>
                </a:cubicBezTo>
                <a:cubicBezTo>
                  <a:pt x="936" y="988"/>
                  <a:pt x="936" y="988"/>
                  <a:pt x="936" y="988"/>
                </a:cubicBezTo>
                <a:cubicBezTo>
                  <a:pt x="936" y="989"/>
                  <a:pt x="937" y="989"/>
                  <a:pt x="937" y="989"/>
                </a:cubicBezTo>
                <a:cubicBezTo>
                  <a:pt x="937" y="990"/>
                  <a:pt x="937" y="990"/>
                  <a:pt x="937" y="990"/>
                </a:cubicBezTo>
                <a:cubicBezTo>
                  <a:pt x="937" y="990"/>
                  <a:pt x="937" y="990"/>
                  <a:pt x="937" y="991"/>
                </a:cubicBezTo>
                <a:cubicBezTo>
                  <a:pt x="937" y="991"/>
                  <a:pt x="937" y="991"/>
                  <a:pt x="937" y="991"/>
                </a:cubicBezTo>
                <a:cubicBezTo>
                  <a:pt x="937" y="991"/>
                  <a:pt x="937" y="991"/>
                  <a:pt x="937" y="991"/>
                </a:cubicBezTo>
                <a:cubicBezTo>
                  <a:pt x="938" y="991"/>
                  <a:pt x="938" y="991"/>
                  <a:pt x="938" y="991"/>
                </a:cubicBezTo>
                <a:cubicBezTo>
                  <a:pt x="939" y="992"/>
                  <a:pt x="939" y="992"/>
                  <a:pt x="939" y="993"/>
                </a:cubicBezTo>
                <a:cubicBezTo>
                  <a:pt x="940" y="993"/>
                  <a:pt x="940" y="994"/>
                  <a:pt x="940" y="994"/>
                </a:cubicBezTo>
                <a:cubicBezTo>
                  <a:pt x="941" y="995"/>
                  <a:pt x="940" y="997"/>
                  <a:pt x="940" y="998"/>
                </a:cubicBezTo>
                <a:cubicBezTo>
                  <a:pt x="940" y="998"/>
                  <a:pt x="940" y="998"/>
                  <a:pt x="940" y="998"/>
                </a:cubicBezTo>
                <a:cubicBezTo>
                  <a:pt x="939" y="999"/>
                  <a:pt x="940" y="1000"/>
                  <a:pt x="940" y="1000"/>
                </a:cubicBezTo>
                <a:cubicBezTo>
                  <a:pt x="940" y="1001"/>
                  <a:pt x="940" y="1001"/>
                  <a:pt x="940" y="1001"/>
                </a:cubicBezTo>
                <a:cubicBezTo>
                  <a:pt x="940" y="1002"/>
                  <a:pt x="939" y="1002"/>
                  <a:pt x="939" y="1003"/>
                </a:cubicBezTo>
                <a:cubicBezTo>
                  <a:pt x="939" y="1003"/>
                  <a:pt x="939" y="1003"/>
                  <a:pt x="939" y="1003"/>
                </a:cubicBezTo>
                <a:cubicBezTo>
                  <a:pt x="939" y="1003"/>
                  <a:pt x="939" y="1004"/>
                  <a:pt x="939" y="1004"/>
                </a:cubicBezTo>
                <a:cubicBezTo>
                  <a:pt x="938" y="1005"/>
                  <a:pt x="938" y="1005"/>
                  <a:pt x="938" y="1006"/>
                </a:cubicBezTo>
                <a:cubicBezTo>
                  <a:pt x="938" y="1006"/>
                  <a:pt x="938" y="1006"/>
                  <a:pt x="938" y="1007"/>
                </a:cubicBezTo>
                <a:cubicBezTo>
                  <a:pt x="938" y="1007"/>
                  <a:pt x="938" y="1007"/>
                  <a:pt x="938" y="1008"/>
                </a:cubicBezTo>
                <a:cubicBezTo>
                  <a:pt x="937" y="1008"/>
                  <a:pt x="937" y="1009"/>
                  <a:pt x="937" y="1009"/>
                </a:cubicBezTo>
                <a:cubicBezTo>
                  <a:pt x="936" y="1010"/>
                  <a:pt x="936" y="1010"/>
                  <a:pt x="936" y="1011"/>
                </a:cubicBezTo>
                <a:cubicBezTo>
                  <a:pt x="936" y="1011"/>
                  <a:pt x="936" y="1011"/>
                  <a:pt x="936" y="1011"/>
                </a:cubicBezTo>
                <a:cubicBezTo>
                  <a:pt x="936" y="1012"/>
                  <a:pt x="936" y="1012"/>
                  <a:pt x="936" y="1013"/>
                </a:cubicBezTo>
                <a:cubicBezTo>
                  <a:pt x="935" y="1013"/>
                  <a:pt x="935" y="1013"/>
                  <a:pt x="935" y="1013"/>
                </a:cubicBezTo>
                <a:cubicBezTo>
                  <a:pt x="935" y="1013"/>
                  <a:pt x="934" y="1013"/>
                  <a:pt x="933" y="1014"/>
                </a:cubicBezTo>
                <a:cubicBezTo>
                  <a:pt x="933" y="1014"/>
                  <a:pt x="933" y="1014"/>
                  <a:pt x="933" y="1014"/>
                </a:cubicBezTo>
                <a:cubicBezTo>
                  <a:pt x="933" y="1014"/>
                  <a:pt x="932" y="1013"/>
                  <a:pt x="932" y="1013"/>
                </a:cubicBezTo>
                <a:cubicBezTo>
                  <a:pt x="932" y="1013"/>
                  <a:pt x="932" y="1013"/>
                  <a:pt x="932" y="1013"/>
                </a:cubicBezTo>
                <a:cubicBezTo>
                  <a:pt x="931" y="1013"/>
                  <a:pt x="931" y="1013"/>
                  <a:pt x="930" y="1013"/>
                </a:cubicBezTo>
                <a:cubicBezTo>
                  <a:pt x="930" y="1013"/>
                  <a:pt x="930" y="1013"/>
                  <a:pt x="929" y="1013"/>
                </a:cubicBezTo>
                <a:cubicBezTo>
                  <a:pt x="929" y="1013"/>
                  <a:pt x="929" y="1013"/>
                  <a:pt x="929" y="1012"/>
                </a:cubicBezTo>
                <a:cubicBezTo>
                  <a:pt x="928" y="1012"/>
                  <a:pt x="928" y="1012"/>
                  <a:pt x="927" y="1012"/>
                </a:cubicBezTo>
                <a:cubicBezTo>
                  <a:pt x="927" y="1011"/>
                  <a:pt x="927" y="1011"/>
                  <a:pt x="927" y="1011"/>
                </a:cubicBezTo>
                <a:cubicBezTo>
                  <a:pt x="927" y="1010"/>
                  <a:pt x="926" y="1010"/>
                  <a:pt x="926" y="1010"/>
                </a:cubicBezTo>
                <a:cubicBezTo>
                  <a:pt x="925" y="1009"/>
                  <a:pt x="925" y="1008"/>
                  <a:pt x="924" y="1007"/>
                </a:cubicBezTo>
                <a:cubicBezTo>
                  <a:pt x="924" y="1007"/>
                  <a:pt x="924" y="1007"/>
                  <a:pt x="924" y="1007"/>
                </a:cubicBezTo>
                <a:cubicBezTo>
                  <a:pt x="923" y="1007"/>
                  <a:pt x="923" y="1006"/>
                  <a:pt x="922" y="1006"/>
                </a:cubicBezTo>
                <a:cubicBezTo>
                  <a:pt x="922" y="1005"/>
                  <a:pt x="922" y="1005"/>
                  <a:pt x="922" y="1005"/>
                </a:cubicBezTo>
                <a:cubicBezTo>
                  <a:pt x="922" y="1005"/>
                  <a:pt x="922" y="1004"/>
                  <a:pt x="922" y="1004"/>
                </a:cubicBezTo>
                <a:cubicBezTo>
                  <a:pt x="921" y="1004"/>
                  <a:pt x="921" y="1004"/>
                  <a:pt x="921" y="1003"/>
                </a:cubicBezTo>
                <a:cubicBezTo>
                  <a:pt x="921" y="1003"/>
                  <a:pt x="921" y="1002"/>
                  <a:pt x="921" y="1002"/>
                </a:cubicBezTo>
                <a:cubicBezTo>
                  <a:pt x="921" y="1002"/>
                  <a:pt x="921" y="1002"/>
                  <a:pt x="921" y="1002"/>
                </a:cubicBezTo>
                <a:cubicBezTo>
                  <a:pt x="921" y="1001"/>
                  <a:pt x="921" y="1001"/>
                  <a:pt x="921" y="1001"/>
                </a:cubicBezTo>
                <a:cubicBezTo>
                  <a:pt x="920" y="1001"/>
                  <a:pt x="920" y="1001"/>
                  <a:pt x="920" y="1001"/>
                </a:cubicBezTo>
                <a:cubicBezTo>
                  <a:pt x="920" y="1001"/>
                  <a:pt x="919" y="1001"/>
                  <a:pt x="919" y="999"/>
                </a:cubicBezTo>
                <a:cubicBezTo>
                  <a:pt x="919" y="999"/>
                  <a:pt x="919" y="999"/>
                  <a:pt x="919" y="998"/>
                </a:cubicBezTo>
                <a:cubicBezTo>
                  <a:pt x="919" y="998"/>
                  <a:pt x="919" y="998"/>
                  <a:pt x="919" y="998"/>
                </a:cubicBezTo>
                <a:cubicBezTo>
                  <a:pt x="918" y="997"/>
                  <a:pt x="919" y="996"/>
                  <a:pt x="919" y="996"/>
                </a:cubicBezTo>
                <a:cubicBezTo>
                  <a:pt x="920" y="996"/>
                  <a:pt x="920" y="995"/>
                  <a:pt x="920" y="995"/>
                </a:cubicBezTo>
                <a:cubicBezTo>
                  <a:pt x="919" y="996"/>
                  <a:pt x="919" y="996"/>
                  <a:pt x="918" y="996"/>
                </a:cubicBezTo>
                <a:cubicBezTo>
                  <a:pt x="918" y="996"/>
                  <a:pt x="918" y="996"/>
                  <a:pt x="918" y="996"/>
                </a:cubicBezTo>
                <a:cubicBezTo>
                  <a:pt x="918" y="996"/>
                  <a:pt x="917" y="996"/>
                  <a:pt x="917" y="996"/>
                </a:cubicBezTo>
                <a:cubicBezTo>
                  <a:pt x="916" y="996"/>
                  <a:pt x="916" y="996"/>
                  <a:pt x="915" y="995"/>
                </a:cubicBezTo>
                <a:cubicBezTo>
                  <a:pt x="914" y="994"/>
                  <a:pt x="914" y="994"/>
                  <a:pt x="914" y="993"/>
                </a:cubicBezTo>
                <a:cubicBezTo>
                  <a:pt x="914" y="993"/>
                  <a:pt x="914" y="992"/>
                  <a:pt x="914" y="992"/>
                </a:cubicBezTo>
                <a:cubicBezTo>
                  <a:pt x="913" y="991"/>
                  <a:pt x="913" y="990"/>
                  <a:pt x="913" y="989"/>
                </a:cubicBezTo>
                <a:cubicBezTo>
                  <a:pt x="913" y="989"/>
                  <a:pt x="913" y="988"/>
                  <a:pt x="913" y="988"/>
                </a:cubicBezTo>
                <a:cubicBezTo>
                  <a:pt x="913" y="988"/>
                  <a:pt x="913" y="988"/>
                  <a:pt x="913" y="988"/>
                </a:cubicBezTo>
                <a:cubicBezTo>
                  <a:pt x="913" y="988"/>
                  <a:pt x="913" y="989"/>
                  <a:pt x="911" y="989"/>
                </a:cubicBezTo>
                <a:cubicBezTo>
                  <a:pt x="911" y="989"/>
                  <a:pt x="911" y="989"/>
                  <a:pt x="911" y="989"/>
                </a:cubicBezTo>
                <a:cubicBezTo>
                  <a:pt x="911" y="989"/>
                  <a:pt x="910" y="988"/>
                  <a:pt x="910" y="988"/>
                </a:cubicBezTo>
                <a:cubicBezTo>
                  <a:pt x="910" y="988"/>
                  <a:pt x="910" y="988"/>
                  <a:pt x="910" y="987"/>
                </a:cubicBezTo>
                <a:cubicBezTo>
                  <a:pt x="910" y="987"/>
                  <a:pt x="910" y="987"/>
                  <a:pt x="909" y="986"/>
                </a:cubicBezTo>
                <a:cubicBezTo>
                  <a:pt x="909" y="986"/>
                  <a:pt x="909" y="985"/>
                  <a:pt x="909" y="985"/>
                </a:cubicBezTo>
                <a:cubicBezTo>
                  <a:pt x="909" y="984"/>
                  <a:pt x="909" y="983"/>
                  <a:pt x="911" y="982"/>
                </a:cubicBezTo>
                <a:cubicBezTo>
                  <a:pt x="912" y="981"/>
                  <a:pt x="912" y="981"/>
                  <a:pt x="912" y="980"/>
                </a:cubicBezTo>
                <a:cubicBezTo>
                  <a:pt x="912" y="979"/>
                  <a:pt x="912" y="979"/>
                  <a:pt x="912" y="978"/>
                </a:cubicBezTo>
                <a:cubicBezTo>
                  <a:pt x="912" y="978"/>
                  <a:pt x="912" y="977"/>
                  <a:pt x="912" y="976"/>
                </a:cubicBezTo>
                <a:cubicBezTo>
                  <a:pt x="912" y="976"/>
                  <a:pt x="912" y="975"/>
                  <a:pt x="912" y="975"/>
                </a:cubicBezTo>
                <a:cubicBezTo>
                  <a:pt x="912" y="975"/>
                  <a:pt x="912" y="975"/>
                  <a:pt x="912" y="975"/>
                </a:cubicBezTo>
                <a:cubicBezTo>
                  <a:pt x="912" y="974"/>
                  <a:pt x="912" y="974"/>
                  <a:pt x="912" y="974"/>
                </a:cubicBezTo>
                <a:cubicBezTo>
                  <a:pt x="912" y="974"/>
                  <a:pt x="912" y="974"/>
                  <a:pt x="912" y="974"/>
                </a:cubicBezTo>
                <a:cubicBezTo>
                  <a:pt x="911" y="973"/>
                  <a:pt x="910" y="973"/>
                  <a:pt x="909" y="972"/>
                </a:cubicBezTo>
                <a:cubicBezTo>
                  <a:pt x="909" y="972"/>
                  <a:pt x="909" y="972"/>
                  <a:pt x="909" y="972"/>
                </a:cubicBezTo>
                <a:cubicBezTo>
                  <a:pt x="909" y="971"/>
                  <a:pt x="909" y="971"/>
                  <a:pt x="909" y="971"/>
                </a:cubicBezTo>
                <a:cubicBezTo>
                  <a:pt x="907" y="971"/>
                  <a:pt x="906" y="970"/>
                  <a:pt x="906" y="970"/>
                </a:cubicBezTo>
                <a:cubicBezTo>
                  <a:pt x="906" y="969"/>
                  <a:pt x="906" y="969"/>
                  <a:pt x="906" y="968"/>
                </a:cubicBezTo>
                <a:cubicBezTo>
                  <a:pt x="906" y="968"/>
                  <a:pt x="906" y="968"/>
                  <a:pt x="906" y="968"/>
                </a:cubicBezTo>
                <a:cubicBezTo>
                  <a:pt x="906" y="968"/>
                  <a:pt x="906" y="968"/>
                  <a:pt x="906" y="968"/>
                </a:cubicBezTo>
                <a:cubicBezTo>
                  <a:pt x="905" y="967"/>
                  <a:pt x="905" y="967"/>
                  <a:pt x="905" y="967"/>
                </a:cubicBezTo>
                <a:cubicBezTo>
                  <a:pt x="904" y="967"/>
                  <a:pt x="903" y="967"/>
                  <a:pt x="903" y="966"/>
                </a:cubicBezTo>
                <a:cubicBezTo>
                  <a:pt x="903" y="966"/>
                  <a:pt x="902" y="965"/>
                  <a:pt x="902" y="965"/>
                </a:cubicBezTo>
                <a:cubicBezTo>
                  <a:pt x="902" y="964"/>
                  <a:pt x="902" y="964"/>
                  <a:pt x="902" y="964"/>
                </a:cubicBezTo>
                <a:cubicBezTo>
                  <a:pt x="902" y="964"/>
                  <a:pt x="901" y="964"/>
                  <a:pt x="901" y="964"/>
                </a:cubicBezTo>
                <a:cubicBezTo>
                  <a:pt x="901" y="964"/>
                  <a:pt x="900" y="964"/>
                  <a:pt x="900" y="964"/>
                </a:cubicBezTo>
                <a:cubicBezTo>
                  <a:pt x="899" y="964"/>
                  <a:pt x="899" y="964"/>
                  <a:pt x="899" y="964"/>
                </a:cubicBezTo>
                <a:cubicBezTo>
                  <a:pt x="899" y="964"/>
                  <a:pt x="899" y="964"/>
                  <a:pt x="898" y="964"/>
                </a:cubicBezTo>
                <a:cubicBezTo>
                  <a:pt x="898" y="964"/>
                  <a:pt x="898" y="964"/>
                  <a:pt x="898" y="964"/>
                </a:cubicBezTo>
                <a:cubicBezTo>
                  <a:pt x="898" y="964"/>
                  <a:pt x="898" y="964"/>
                  <a:pt x="897" y="964"/>
                </a:cubicBezTo>
                <a:cubicBezTo>
                  <a:pt x="897" y="964"/>
                  <a:pt x="897" y="964"/>
                  <a:pt x="897" y="964"/>
                </a:cubicBezTo>
                <a:cubicBezTo>
                  <a:pt x="897" y="964"/>
                  <a:pt x="897" y="964"/>
                  <a:pt x="897" y="964"/>
                </a:cubicBezTo>
                <a:cubicBezTo>
                  <a:pt x="896" y="965"/>
                  <a:pt x="896" y="965"/>
                  <a:pt x="896" y="965"/>
                </a:cubicBezTo>
                <a:cubicBezTo>
                  <a:pt x="895" y="966"/>
                  <a:pt x="895" y="967"/>
                  <a:pt x="894" y="967"/>
                </a:cubicBezTo>
                <a:cubicBezTo>
                  <a:pt x="894" y="967"/>
                  <a:pt x="893" y="967"/>
                  <a:pt x="893" y="967"/>
                </a:cubicBezTo>
                <a:cubicBezTo>
                  <a:pt x="893" y="967"/>
                  <a:pt x="893" y="967"/>
                  <a:pt x="893" y="967"/>
                </a:cubicBezTo>
                <a:cubicBezTo>
                  <a:pt x="893" y="967"/>
                  <a:pt x="893" y="968"/>
                  <a:pt x="892" y="968"/>
                </a:cubicBezTo>
                <a:cubicBezTo>
                  <a:pt x="892" y="968"/>
                  <a:pt x="891" y="968"/>
                  <a:pt x="890" y="967"/>
                </a:cubicBezTo>
                <a:cubicBezTo>
                  <a:pt x="889" y="967"/>
                  <a:pt x="889" y="967"/>
                  <a:pt x="889" y="966"/>
                </a:cubicBezTo>
                <a:cubicBezTo>
                  <a:pt x="889" y="966"/>
                  <a:pt x="889" y="966"/>
                  <a:pt x="889" y="966"/>
                </a:cubicBezTo>
                <a:cubicBezTo>
                  <a:pt x="889" y="966"/>
                  <a:pt x="889" y="966"/>
                  <a:pt x="889" y="966"/>
                </a:cubicBezTo>
                <a:cubicBezTo>
                  <a:pt x="888" y="966"/>
                  <a:pt x="888" y="966"/>
                  <a:pt x="888" y="966"/>
                </a:cubicBezTo>
                <a:cubicBezTo>
                  <a:pt x="888" y="965"/>
                  <a:pt x="888" y="965"/>
                  <a:pt x="888" y="965"/>
                </a:cubicBezTo>
                <a:cubicBezTo>
                  <a:pt x="887" y="965"/>
                  <a:pt x="886" y="965"/>
                  <a:pt x="886" y="964"/>
                </a:cubicBezTo>
                <a:cubicBezTo>
                  <a:pt x="886" y="964"/>
                  <a:pt x="886" y="963"/>
                  <a:pt x="886" y="963"/>
                </a:cubicBezTo>
                <a:cubicBezTo>
                  <a:pt x="885" y="963"/>
                  <a:pt x="885" y="962"/>
                  <a:pt x="885" y="962"/>
                </a:cubicBezTo>
                <a:cubicBezTo>
                  <a:pt x="885" y="962"/>
                  <a:pt x="885" y="962"/>
                  <a:pt x="885" y="962"/>
                </a:cubicBezTo>
                <a:cubicBezTo>
                  <a:pt x="885" y="962"/>
                  <a:pt x="884" y="962"/>
                  <a:pt x="884" y="962"/>
                </a:cubicBezTo>
                <a:cubicBezTo>
                  <a:pt x="884" y="963"/>
                  <a:pt x="884" y="963"/>
                  <a:pt x="883" y="963"/>
                </a:cubicBezTo>
                <a:cubicBezTo>
                  <a:pt x="883" y="963"/>
                  <a:pt x="883" y="963"/>
                  <a:pt x="883" y="963"/>
                </a:cubicBezTo>
                <a:cubicBezTo>
                  <a:pt x="882" y="963"/>
                  <a:pt x="882" y="962"/>
                  <a:pt x="882" y="962"/>
                </a:cubicBezTo>
                <a:cubicBezTo>
                  <a:pt x="881" y="962"/>
                  <a:pt x="881" y="962"/>
                  <a:pt x="881" y="962"/>
                </a:cubicBezTo>
                <a:cubicBezTo>
                  <a:pt x="880" y="962"/>
                  <a:pt x="880" y="961"/>
                  <a:pt x="879" y="961"/>
                </a:cubicBezTo>
                <a:cubicBezTo>
                  <a:pt x="879" y="961"/>
                  <a:pt x="878" y="961"/>
                  <a:pt x="878" y="960"/>
                </a:cubicBezTo>
                <a:cubicBezTo>
                  <a:pt x="878" y="960"/>
                  <a:pt x="878" y="960"/>
                  <a:pt x="878" y="960"/>
                </a:cubicBezTo>
                <a:cubicBezTo>
                  <a:pt x="877" y="960"/>
                  <a:pt x="877" y="960"/>
                  <a:pt x="876" y="961"/>
                </a:cubicBezTo>
                <a:cubicBezTo>
                  <a:pt x="875" y="961"/>
                  <a:pt x="875" y="962"/>
                  <a:pt x="874" y="962"/>
                </a:cubicBezTo>
                <a:cubicBezTo>
                  <a:pt x="873" y="962"/>
                  <a:pt x="873" y="961"/>
                  <a:pt x="872" y="961"/>
                </a:cubicBezTo>
                <a:cubicBezTo>
                  <a:pt x="872" y="961"/>
                  <a:pt x="872" y="961"/>
                  <a:pt x="872" y="961"/>
                </a:cubicBezTo>
                <a:cubicBezTo>
                  <a:pt x="871" y="961"/>
                  <a:pt x="870" y="961"/>
                  <a:pt x="870" y="961"/>
                </a:cubicBezTo>
                <a:cubicBezTo>
                  <a:pt x="870" y="961"/>
                  <a:pt x="870" y="961"/>
                  <a:pt x="870" y="961"/>
                </a:cubicBezTo>
                <a:cubicBezTo>
                  <a:pt x="869" y="961"/>
                  <a:pt x="869" y="961"/>
                  <a:pt x="869" y="961"/>
                </a:cubicBezTo>
                <a:cubicBezTo>
                  <a:pt x="868" y="961"/>
                  <a:pt x="868" y="961"/>
                  <a:pt x="868" y="961"/>
                </a:cubicBezTo>
                <a:cubicBezTo>
                  <a:pt x="867" y="961"/>
                  <a:pt x="867" y="961"/>
                  <a:pt x="866" y="962"/>
                </a:cubicBezTo>
                <a:cubicBezTo>
                  <a:pt x="866" y="962"/>
                  <a:pt x="866" y="962"/>
                  <a:pt x="866" y="962"/>
                </a:cubicBezTo>
                <a:cubicBezTo>
                  <a:pt x="865" y="962"/>
                  <a:pt x="865" y="962"/>
                  <a:pt x="865" y="962"/>
                </a:cubicBezTo>
                <a:cubicBezTo>
                  <a:pt x="865" y="962"/>
                  <a:pt x="865" y="962"/>
                  <a:pt x="864" y="962"/>
                </a:cubicBezTo>
                <a:cubicBezTo>
                  <a:pt x="864" y="962"/>
                  <a:pt x="863" y="962"/>
                  <a:pt x="863" y="962"/>
                </a:cubicBezTo>
                <a:cubicBezTo>
                  <a:pt x="863" y="962"/>
                  <a:pt x="863" y="962"/>
                  <a:pt x="863" y="962"/>
                </a:cubicBezTo>
                <a:cubicBezTo>
                  <a:pt x="862" y="962"/>
                  <a:pt x="862" y="961"/>
                  <a:pt x="861" y="961"/>
                </a:cubicBezTo>
                <a:cubicBezTo>
                  <a:pt x="861" y="961"/>
                  <a:pt x="861" y="961"/>
                  <a:pt x="861" y="961"/>
                </a:cubicBezTo>
                <a:cubicBezTo>
                  <a:pt x="861" y="961"/>
                  <a:pt x="861" y="961"/>
                  <a:pt x="860" y="961"/>
                </a:cubicBezTo>
                <a:cubicBezTo>
                  <a:pt x="860" y="961"/>
                  <a:pt x="859" y="961"/>
                  <a:pt x="859" y="961"/>
                </a:cubicBezTo>
                <a:cubicBezTo>
                  <a:pt x="859" y="961"/>
                  <a:pt x="859" y="961"/>
                  <a:pt x="859" y="961"/>
                </a:cubicBezTo>
                <a:cubicBezTo>
                  <a:pt x="858" y="961"/>
                  <a:pt x="858" y="961"/>
                  <a:pt x="858" y="961"/>
                </a:cubicBezTo>
                <a:cubicBezTo>
                  <a:pt x="858" y="961"/>
                  <a:pt x="858" y="961"/>
                  <a:pt x="858" y="961"/>
                </a:cubicBezTo>
                <a:cubicBezTo>
                  <a:pt x="858" y="961"/>
                  <a:pt x="858" y="961"/>
                  <a:pt x="858" y="961"/>
                </a:cubicBezTo>
                <a:cubicBezTo>
                  <a:pt x="857" y="961"/>
                  <a:pt x="857" y="961"/>
                  <a:pt x="857" y="961"/>
                </a:cubicBezTo>
                <a:cubicBezTo>
                  <a:pt x="856" y="961"/>
                  <a:pt x="856" y="961"/>
                  <a:pt x="856" y="961"/>
                </a:cubicBezTo>
                <a:cubicBezTo>
                  <a:pt x="855" y="961"/>
                  <a:pt x="855" y="961"/>
                  <a:pt x="855" y="961"/>
                </a:cubicBezTo>
                <a:cubicBezTo>
                  <a:pt x="854" y="961"/>
                  <a:pt x="852" y="961"/>
                  <a:pt x="851" y="962"/>
                </a:cubicBezTo>
                <a:cubicBezTo>
                  <a:pt x="850" y="962"/>
                  <a:pt x="850" y="963"/>
                  <a:pt x="849" y="963"/>
                </a:cubicBezTo>
                <a:cubicBezTo>
                  <a:pt x="849" y="963"/>
                  <a:pt x="849" y="963"/>
                  <a:pt x="849" y="963"/>
                </a:cubicBezTo>
                <a:cubicBezTo>
                  <a:pt x="849" y="963"/>
                  <a:pt x="849" y="963"/>
                  <a:pt x="849" y="963"/>
                </a:cubicBezTo>
                <a:cubicBezTo>
                  <a:pt x="849" y="963"/>
                  <a:pt x="849" y="963"/>
                  <a:pt x="849" y="963"/>
                </a:cubicBezTo>
                <a:cubicBezTo>
                  <a:pt x="849" y="963"/>
                  <a:pt x="849" y="963"/>
                  <a:pt x="849" y="963"/>
                </a:cubicBezTo>
                <a:cubicBezTo>
                  <a:pt x="848" y="963"/>
                  <a:pt x="848" y="963"/>
                  <a:pt x="848" y="963"/>
                </a:cubicBezTo>
                <a:cubicBezTo>
                  <a:pt x="847" y="963"/>
                  <a:pt x="847" y="963"/>
                  <a:pt x="846" y="964"/>
                </a:cubicBezTo>
                <a:cubicBezTo>
                  <a:pt x="846" y="965"/>
                  <a:pt x="846" y="965"/>
                  <a:pt x="845" y="966"/>
                </a:cubicBezTo>
                <a:cubicBezTo>
                  <a:pt x="845" y="966"/>
                  <a:pt x="845" y="966"/>
                  <a:pt x="845" y="966"/>
                </a:cubicBezTo>
                <a:cubicBezTo>
                  <a:pt x="844" y="967"/>
                  <a:pt x="844" y="967"/>
                  <a:pt x="844" y="967"/>
                </a:cubicBezTo>
                <a:cubicBezTo>
                  <a:pt x="844" y="967"/>
                  <a:pt x="844" y="967"/>
                  <a:pt x="844" y="967"/>
                </a:cubicBezTo>
                <a:cubicBezTo>
                  <a:pt x="845" y="966"/>
                  <a:pt x="845" y="966"/>
                  <a:pt x="845" y="966"/>
                </a:cubicBezTo>
                <a:cubicBezTo>
                  <a:pt x="846" y="966"/>
                  <a:pt x="847" y="966"/>
                  <a:pt x="848" y="966"/>
                </a:cubicBezTo>
                <a:cubicBezTo>
                  <a:pt x="848" y="966"/>
                  <a:pt x="848" y="966"/>
                  <a:pt x="848" y="966"/>
                </a:cubicBezTo>
                <a:cubicBezTo>
                  <a:pt x="849" y="967"/>
                  <a:pt x="849" y="967"/>
                  <a:pt x="850" y="969"/>
                </a:cubicBezTo>
                <a:cubicBezTo>
                  <a:pt x="850" y="969"/>
                  <a:pt x="849" y="970"/>
                  <a:pt x="849" y="970"/>
                </a:cubicBezTo>
                <a:cubicBezTo>
                  <a:pt x="848" y="970"/>
                  <a:pt x="848" y="970"/>
                  <a:pt x="847" y="970"/>
                </a:cubicBezTo>
                <a:cubicBezTo>
                  <a:pt x="847" y="970"/>
                  <a:pt x="846" y="970"/>
                  <a:pt x="846" y="971"/>
                </a:cubicBezTo>
                <a:cubicBezTo>
                  <a:pt x="846" y="971"/>
                  <a:pt x="846" y="971"/>
                  <a:pt x="846" y="971"/>
                </a:cubicBezTo>
                <a:cubicBezTo>
                  <a:pt x="846" y="972"/>
                  <a:pt x="846" y="972"/>
                  <a:pt x="847" y="972"/>
                </a:cubicBezTo>
                <a:cubicBezTo>
                  <a:pt x="848" y="972"/>
                  <a:pt x="848" y="972"/>
                  <a:pt x="848" y="972"/>
                </a:cubicBezTo>
                <a:cubicBezTo>
                  <a:pt x="848" y="972"/>
                  <a:pt x="849" y="972"/>
                  <a:pt x="849" y="973"/>
                </a:cubicBezTo>
                <a:cubicBezTo>
                  <a:pt x="850" y="973"/>
                  <a:pt x="850" y="973"/>
                  <a:pt x="851" y="973"/>
                </a:cubicBezTo>
                <a:cubicBezTo>
                  <a:pt x="851" y="974"/>
                  <a:pt x="851" y="974"/>
                  <a:pt x="851" y="974"/>
                </a:cubicBezTo>
                <a:cubicBezTo>
                  <a:pt x="852" y="974"/>
                  <a:pt x="852" y="974"/>
                  <a:pt x="852" y="975"/>
                </a:cubicBezTo>
                <a:cubicBezTo>
                  <a:pt x="853" y="975"/>
                  <a:pt x="853" y="976"/>
                  <a:pt x="852" y="976"/>
                </a:cubicBezTo>
                <a:cubicBezTo>
                  <a:pt x="852" y="977"/>
                  <a:pt x="852" y="977"/>
                  <a:pt x="851" y="977"/>
                </a:cubicBezTo>
                <a:cubicBezTo>
                  <a:pt x="851" y="977"/>
                  <a:pt x="851" y="977"/>
                  <a:pt x="851" y="977"/>
                </a:cubicBezTo>
                <a:cubicBezTo>
                  <a:pt x="850" y="977"/>
                  <a:pt x="849" y="977"/>
                  <a:pt x="848" y="977"/>
                </a:cubicBezTo>
                <a:cubicBezTo>
                  <a:pt x="848" y="977"/>
                  <a:pt x="848" y="976"/>
                  <a:pt x="847" y="976"/>
                </a:cubicBezTo>
                <a:cubicBezTo>
                  <a:pt x="846" y="976"/>
                  <a:pt x="845" y="976"/>
                  <a:pt x="844" y="975"/>
                </a:cubicBezTo>
                <a:cubicBezTo>
                  <a:pt x="844" y="974"/>
                  <a:pt x="844" y="974"/>
                  <a:pt x="844" y="974"/>
                </a:cubicBezTo>
                <a:cubicBezTo>
                  <a:pt x="844" y="975"/>
                  <a:pt x="844" y="975"/>
                  <a:pt x="844" y="976"/>
                </a:cubicBezTo>
                <a:cubicBezTo>
                  <a:pt x="843" y="977"/>
                  <a:pt x="841" y="977"/>
                  <a:pt x="840" y="976"/>
                </a:cubicBezTo>
                <a:cubicBezTo>
                  <a:pt x="840" y="976"/>
                  <a:pt x="839" y="976"/>
                  <a:pt x="839" y="975"/>
                </a:cubicBezTo>
                <a:cubicBezTo>
                  <a:pt x="839" y="975"/>
                  <a:pt x="839" y="975"/>
                  <a:pt x="839" y="975"/>
                </a:cubicBezTo>
                <a:cubicBezTo>
                  <a:pt x="839" y="975"/>
                  <a:pt x="838" y="975"/>
                  <a:pt x="838" y="975"/>
                </a:cubicBezTo>
                <a:cubicBezTo>
                  <a:pt x="838" y="975"/>
                  <a:pt x="838" y="975"/>
                  <a:pt x="838" y="976"/>
                </a:cubicBezTo>
                <a:cubicBezTo>
                  <a:pt x="838" y="976"/>
                  <a:pt x="837" y="977"/>
                  <a:pt x="836" y="977"/>
                </a:cubicBezTo>
                <a:cubicBezTo>
                  <a:pt x="836" y="977"/>
                  <a:pt x="835" y="977"/>
                  <a:pt x="835" y="977"/>
                </a:cubicBezTo>
                <a:cubicBezTo>
                  <a:pt x="835" y="977"/>
                  <a:pt x="834" y="977"/>
                  <a:pt x="834" y="976"/>
                </a:cubicBezTo>
                <a:cubicBezTo>
                  <a:pt x="834" y="976"/>
                  <a:pt x="834" y="976"/>
                  <a:pt x="834" y="976"/>
                </a:cubicBezTo>
                <a:cubicBezTo>
                  <a:pt x="833" y="976"/>
                  <a:pt x="833" y="976"/>
                  <a:pt x="832" y="976"/>
                </a:cubicBezTo>
                <a:cubicBezTo>
                  <a:pt x="832" y="976"/>
                  <a:pt x="832" y="976"/>
                  <a:pt x="832" y="976"/>
                </a:cubicBezTo>
                <a:cubicBezTo>
                  <a:pt x="831" y="976"/>
                  <a:pt x="830" y="976"/>
                  <a:pt x="829" y="976"/>
                </a:cubicBezTo>
                <a:cubicBezTo>
                  <a:pt x="829" y="976"/>
                  <a:pt x="829" y="976"/>
                  <a:pt x="828" y="975"/>
                </a:cubicBezTo>
                <a:cubicBezTo>
                  <a:pt x="828" y="975"/>
                  <a:pt x="828" y="974"/>
                  <a:pt x="829" y="974"/>
                </a:cubicBezTo>
                <a:cubicBezTo>
                  <a:pt x="829" y="974"/>
                  <a:pt x="829" y="974"/>
                  <a:pt x="829" y="974"/>
                </a:cubicBezTo>
                <a:cubicBezTo>
                  <a:pt x="829" y="973"/>
                  <a:pt x="830" y="973"/>
                  <a:pt x="830" y="973"/>
                </a:cubicBezTo>
                <a:cubicBezTo>
                  <a:pt x="830" y="973"/>
                  <a:pt x="830" y="972"/>
                  <a:pt x="830" y="972"/>
                </a:cubicBezTo>
                <a:cubicBezTo>
                  <a:pt x="829" y="973"/>
                  <a:pt x="829" y="973"/>
                  <a:pt x="829" y="973"/>
                </a:cubicBezTo>
                <a:cubicBezTo>
                  <a:pt x="829" y="973"/>
                  <a:pt x="828" y="973"/>
                  <a:pt x="828" y="973"/>
                </a:cubicBezTo>
                <a:cubicBezTo>
                  <a:pt x="828" y="972"/>
                  <a:pt x="827" y="972"/>
                  <a:pt x="827" y="972"/>
                </a:cubicBezTo>
                <a:cubicBezTo>
                  <a:pt x="827" y="971"/>
                  <a:pt x="826" y="971"/>
                  <a:pt x="826" y="971"/>
                </a:cubicBezTo>
                <a:cubicBezTo>
                  <a:pt x="826" y="971"/>
                  <a:pt x="826" y="971"/>
                  <a:pt x="826" y="971"/>
                </a:cubicBezTo>
                <a:cubicBezTo>
                  <a:pt x="826" y="971"/>
                  <a:pt x="826" y="971"/>
                  <a:pt x="826" y="971"/>
                </a:cubicBezTo>
                <a:cubicBezTo>
                  <a:pt x="825" y="971"/>
                  <a:pt x="825" y="970"/>
                  <a:pt x="824" y="970"/>
                </a:cubicBezTo>
                <a:cubicBezTo>
                  <a:pt x="824" y="970"/>
                  <a:pt x="824" y="970"/>
                  <a:pt x="824" y="970"/>
                </a:cubicBezTo>
                <a:cubicBezTo>
                  <a:pt x="823" y="970"/>
                  <a:pt x="823" y="971"/>
                  <a:pt x="823" y="971"/>
                </a:cubicBezTo>
                <a:cubicBezTo>
                  <a:pt x="823" y="971"/>
                  <a:pt x="822" y="972"/>
                  <a:pt x="822" y="972"/>
                </a:cubicBezTo>
                <a:cubicBezTo>
                  <a:pt x="821" y="972"/>
                  <a:pt x="821" y="972"/>
                  <a:pt x="821" y="972"/>
                </a:cubicBezTo>
                <a:cubicBezTo>
                  <a:pt x="819" y="972"/>
                  <a:pt x="819" y="972"/>
                  <a:pt x="819" y="972"/>
                </a:cubicBezTo>
                <a:cubicBezTo>
                  <a:pt x="819" y="972"/>
                  <a:pt x="818" y="972"/>
                  <a:pt x="818" y="972"/>
                </a:cubicBezTo>
                <a:cubicBezTo>
                  <a:pt x="818" y="972"/>
                  <a:pt x="818" y="972"/>
                  <a:pt x="818" y="972"/>
                </a:cubicBezTo>
                <a:cubicBezTo>
                  <a:pt x="817" y="972"/>
                  <a:pt x="816" y="972"/>
                  <a:pt x="816" y="972"/>
                </a:cubicBezTo>
                <a:cubicBezTo>
                  <a:pt x="815" y="972"/>
                  <a:pt x="814" y="971"/>
                  <a:pt x="814" y="971"/>
                </a:cubicBezTo>
                <a:cubicBezTo>
                  <a:pt x="814" y="971"/>
                  <a:pt x="814" y="971"/>
                  <a:pt x="813" y="971"/>
                </a:cubicBezTo>
                <a:cubicBezTo>
                  <a:pt x="813" y="970"/>
                  <a:pt x="812" y="970"/>
                  <a:pt x="811" y="970"/>
                </a:cubicBezTo>
                <a:cubicBezTo>
                  <a:pt x="810" y="970"/>
                  <a:pt x="810" y="970"/>
                  <a:pt x="810" y="970"/>
                </a:cubicBezTo>
                <a:cubicBezTo>
                  <a:pt x="809" y="970"/>
                  <a:pt x="808" y="970"/>
                  <a:pt x="807" y="970"/>
                </a:cubicBezTo>
                <a:cubicBezTo>
                  <a:pt x="807" y="971"/>
                  <a:pt x="807" y="971"/>
                  <a:pt x="807" y="971"/>
                </a:cubicBezTo>
                <a:cubicBezTo>
                  <a:pt x="807" y="971"/>
                  <a:pt x="807" y="971"/>
                  <a:pt x="806" y="971"/>
                </a:cubicBezTo>
                <a:cubicBezTo>
                  <a:pt x="806" y="971"/>
                  <a:pt x="806" y="971"/>
                  <a:pt x="806" y="971"/>
                </a:cubicBezTo>
                <a:cubicBezTo>
                  <a:pt x="805" y="972"/>
                  <a:pt x="804" y="972"/>
                  <a:pt x="804" y="972"/>
                </a:cubicBezTo>
                <a:cubicBezTo>
                  <a:pt x="803" y="972"/>
                  <a:pt x="803" y="972"/>
                  <a:pt x="803" y="972"/>
                </a:cubicBezTo>
                <a:cubicBezTo>
                  <a:pt x="802" y="973"/>
                  <a:pt x="802" y="973"/>
                  <a:pt x="801" y="974"/>
                </a:cubicBezTo>
                <a:cubicBezTo>
                  <a:pt x="801" y="974"/>
                  <a:pt x="801" y="974"/>
                  <a:pt x="800" y="974"/>
                </a:cubicBezTo>
                <a:cubicBezTo>
                  <a:pt x="799" y="974"/>
                  <a:pt x="799" y="974"/>
                  <a:pt x="799" y="974"/>
                </a:cubicBezTo>
                <a:cubicBezTo>
                  <a:pt x="799" y="974"/>
                  <a:pt x="799" y="974"/>
                  <a:pt x="799" y="974"/>
                </a:cubicBezTo>
                <a:cubicBezTo>
                  <a:pt x="798" y="974"/>
                  <a:pt x="798" y="974"/>
                  <a:pt x="797" y="973"/>
                </a:cubicBezTo>
                <a:cubicBezTo>
                  <a:pt x="797" y="972"/>
                  <a:pt x="797" y="972"/>
                  <a:pt x="797" y="971"/>
                </a:cubicBezTo>
                <a:cubicBezTo>
                  <a:pt x="797" y="970"/>
                  <a:pt x="797" y="970"/>
                  <a:pt x="797" y="969"/>
                </a:cubicBezTo>
                <a:cubicBezTo>
                  <a:pt x="797" y="970"/>
                  <a:pt x="796" y="970"/>
                  <a:pt x="796" y="970"/>
                </a:cubicBezTo>
                <a:cubicBezTo>
                  <a:pt x="796" y="971"/>
                  <a:pt x="796" y="971"/>
                  <a:pt x="796" y="971"/>
                </a:cubicBezTo>
                <a:cubicBezTo>
                  <a:pt x="796" y="971"/>
                  <a:pt x="796" y="971"/>
                  <a:pt x="796" y="971"/>
                </a:cubicBezTo>
                <a:cubicBezTo>
                  <a:pt x="796" y="972"/>
                  <a:pt x="796" y="972"/>
                  <a:pt x="796" y="972"/>
                </a:cubicBezTo>
                <a:cubicBezTo>
                  <a:pt x="796" y="972"/>
                  <a:pt x="797" y="973"/>
                  <a:pt x="797" y="973"/>
                </a:cubicBezTo>
                <a:cubicBezTo>
                  <a:pt x="797" y="975"/>
                  <a:pt x="797" y="976"/>
                  <a:pt x="797" y="977"/>
                </a:cubicBezTo>
                <a:cubicBezTo>
                  <a:pt x="796" y="977"/>
                  <a:pt x="796" y="978"/>
                  <a:pt x="794" y="978"/>
                </a:cubicBezTo>
                <a:cubicBezTo>
                  <a:pt x="794" y="978"/>
                  <a:pt x="794" y="978"/>
                  <a:pt x="794" y="978"/>
                </a:cubicBezTo>
                <a:cubicBezTo>
                  <a:pt x="793" y="978"/>
                  <a:pt x="793" y="978"/>
                  <a:pt x="793" y="978"/>
                </a:cubicBezTo>
                <a:cubicBezTo>
                  <a:pt x="792" y="978"/>
                  <a:pt x="792" y="978"/>
                  <a:pt x="792" y="979"/>
                </a:cubicBezTo>
                <a:cubicBezTo>
                  <a:pt x="792" y="979"/>
                  <a:pt x="792" y="979"/>
                  <a:pt x="792" y="979"/>
                </a:cubicBezTo>
                <a:cubicBezTo>
                  <a:pt x="791" y="980"/>
                  <a:pt x="790" y="981"/>
                  <a:pt x="789" y="981"/>
                </a:cubicBezTo>
                <a:cubicBezTo>
                  <a:pt x="789" y="981"/>
                  <a:pt x="788" y="982"/>
                  <a:pt x="788" y="982"/>
                </a:cubicBezTo>
                <a:cubicBezTo>
                  <a:pt x="787" y="982"/>
                  <a:pt x="787" y="982"/>
                  <a:pt x="787" y="982"/>
                </a:cubicBezTo>
                <a:cubicBezTo>
                  <a:pt x="787" y="982"/>
                  <a:pt x="786" y="982"/>
                  <a:pt x="786" y="982"/>
                </a:cubicBezTo>
                <a:cubicBezTo>
                  <a:pt x="786" y="983"/>
                  <a:pt x="786" y="983"/>
                  <a:pt x="786" y="983"/>
                </a:cubicBezTo>
                <a:cubicBezTo>
                  <a:pt x="785" y="983"/>
                  <a:pt x="785" y="984"/>
                  <a:pt x="783" y="983"/>
                </a:cubicBezTo>
                <a:cubicBezTo>
                  <a:pt x="783" y="983"/>
                  <a:pt x="783" y="983"/>
                  <a:pt x="782" y="983"/>
                </a:cubicBezTo>
                <a:cubicBezTo>
                  <a:pt x="782" y="982"/>
                  <a:pt x="782" y="982"/>
                  <a:pt x="783" y="982"/>
                </a:cubicBezTo>
                <a:cubicBezTo>
                  <a:pt x="783" y="981"/>
                  <a:pt x="783" y="981"/>
                  <a:pt x="783" y="981"/>
                </a:cubicBezTo>
                <a:cubicBezTo>
                  <a:pt x="783" y="981"/>
                  <a:pt x="782" y="981"/>
                  <a:pt x="782" y="981"/>
                </a:cubicBezTo>
                <a:cubicBezTo>
                  <a:pt x="782" y="981"/>
                  <a:pt x="782" y="981"/>
                  <a:pt x="782" y="981"/>
                </a:cubicBezTo>
                <a:cubicBezTo>
                  <a:pt x="781" y="981"/>
                  <a:pt x="781" y="981"/>
                  <a:pt x="781" y="982"/>
                </a:cubicBezTo>
                <a:cubicBezTo>
                  <a:pt x="780" y="982"/>
                  <a:pt x="780" y="982"/>
                  <a:pt x="780" y="983"/>
                </a:cubicBezTo>
                <a:cubicBezTo>
                  <a:pt x="780" y="983"/>
                  <a:pt x="779" y="984"/>
                  <a:pt x="778" y="984"/>
                </a:cubicBezTo>
                <a:cubicBezTo>
                  <a:pt x="778" y="984"/>
                  <a:pt x="778" y="984"/>
                  <a:pt x="778" y="984"/>
                </a:cubicBezTo>
                <a:cubicBezTo>
                  <a:pt x="778" y="984"/>
                  <a:pt x="778" y="984"/>
                  <a:pt x="778" y="985"/>
                </a:cubicBezTo>
                <a:cubicBezTo>
                  <a:pt x="778" y="985"/>
                  <a:pt x="778" y="985"/>
                  <a:pt x="778" y="986"/>
                </a:cubicBezTo>
                <a:cubicBezTo>
                  <a:pt x="778" y="986"/>
                  <a:pt x="778" y="986"/>
                  <a:pt x="778" y="986"/>
                </a:cubicBezTo>
                <a:cubicBezTo>
                  <a:pt x="779" y="986"/>
                  <a:pt x="779" y="986"/>
                  <a:pt x="779" y="986"/>
                </a:cubicBezTo>
                <a:cubicBezTo>
                  <a:pt x="780" y="987"/>
                  <a:pt x="780" y="987"/>
                  <a:pt x="779" y="988"/>
                </a:cubicBezTo>
                <a:cubicBezTo>
                  <a:pt x="779" y="988"/>
                  <a:pt x="779" y="989"/>
                  <a:pt x="779" y="989"/>
                </a:cubicBezTo>
                <a:cubicBezTo>
                  <a:pt x="778" y="990"/>
                  <a:pt x="778" y="990"/>
                  <a:pt x="777" y="991"/>
                </a:cubicBezTo>
                <a:cubicBezTo>
                  <a:pt x="777" y="991"/>
                  <a:pt x="776" y="991"/>
                  <a:pt x="776" y="991"/>
                </a:cubicBezTo>
                <a:cubicBezTo>
                  <a:pt x="776" y="991"/>
                  <a:pt x="775" y="991"/>
                  <a:pt x="775" y="990"/>
                </a:cubicBezTo>
                <a:cubicBezTo>
                  <a:pt x="775" y="990"/>
                  <a:pt x="775" y="989"/>
                  <a:pt x="775" y="989"/>
                </a:cubicBezTo>
                <a:cubicBezTo>
                  <a:pt x="776" y="989"/>
                  <a:pt x="776" y="988"/>
                  <a:pt x="776" y="987"/>
                </a:cubicBezTo>
                <a:cubicBezTo>
                  <a:pt x="777" y="987"/>
                  <a:pt x="777" y="987"/>
                  <a:pt x="777" y="987"/>
                </a:cubicBezTo>
                <a:cubicBezTo>
                  <a:pt x="777" y="987"/>
                  <a:pt x="776" y="987"/>
                  <a:pt x="776" y="987"/>
                </a:cubicBezTo>
                <a:cubicBezTo>
                  <a:pt x="776" y="987"/>
                  <a:pt x="776" y="987"/>
                  <a:pt x="776" y="987"/>
                </a:cubicBezTo>
                <a:cubicBezTo>
                  <a:pt x="775" y="988"/>
                  <a:pt x="775" y="988"/>
                  <a:pt x="775" y="988"/>
                </a:cubicBezTo>
                <a:cubicBezTo>
                  <a:pt x="775" y="988"/>
                  <a:pt x="774" y="988"/>
                  <a:pt x="774" y="988"/>
                </a:cubicBezTo>
                <a:cubicBezTo>
                  <a:pt x="774" y="989"/>
                  <a:pt x="774" y="989"/>
                  <a:pt x="774" y="990"/>
                </a:cubicBezTo>
                <a:cubicBezTo>
                  <a:pt x="774" y="990"/>
                  <a:pt x="774" y="990"/>
                  <a:pt x="774" y="990"/>
                </a:cubicBezTo>
                <a:cubicBezTo>
                  <a:pt x="774" y="990"/>
                  <a:pt x="774" y="991"/>
                  <a:pt x="774" y="991"/>
                </a:cubicBezTo>
                <a:cubicBezTo>
                  <a:pt x="774" y="991"/>
                  <a:pt x="773" y="991"/>
                  <a:pt x="773" y="991"/>
                </a:cubicBezTo>
                <a:cubicBezTo>
                  <a:pt x="773" y="992"/>
                  <a:pt x="772" y="992"/>
                  <a:pt x="772" y="992"/>
                </a:cubicBezTo>
                <a:cubicBezTo>
                  <a:pt x="772" y="992"/>
                  <a:pt x="772" y="992"/>
                  <a:pt x="772" y="992"/>
                </a:cubicBezTo>
                <a:cubicBezTo>
                  <a:pt x="772" y="993"/>
                  <a:pt x="772" y="993"/>
                  <a:pt x="773" y="994"/>
                </a:cubicBezTo>
                <a:cubicBezTo>
                  <a:pt x="773" y="994"/>
                  <a:pt x="773" y="994"/>
                  <a:pt x="773" y="994"/>
                </a:cubicBezTo>
                <a:cubicBezTo>
                  <a:pt x="773" y="993"/>
                  <a:pt x="773" y="993"/>
                  <a:pt x="773" y="993"/>
                </a:cubicBezTo>
                <a:cubicBezTo>
                  <a:pt x="773" y="993"/>
                  <a:pt x="773" y="992"/>
                  <a:pt x="773" y="992"/>
                </a:cubicBezTo>
                <a:cubicBezTo>
                  <a:pt x="774" y="991"/>
                  <a:pt x="776" y="992"/>
                  <a:pt x="776" y="993"/>
                </a:cubicBezTo>
                <a:cubicBezTo>
                  <a:pt x="776" y="994"/>
                  <a:pt x="775" y="994"/>
                  <a:pt x="775" y="995"/>
                </a:cubicBezTo>
                <a:cubicBezTo>
                  <a:pt x="775" y="995"/>
                  <a:pt x="775" y="995"/>
                  <a:pt x="775" y="995"/>
                </a:cubicBezTo>
                <a:cubicBezTo>
                  <a:pt x="775" y="995"/>
                  <a:pt x="775" y="995"/>
                  <a:pt x="775" y="996"/>
                </a:cubicBezTo>
                <a:cubicBezTo>
                  <a:pt x="775" y="996"/>
                  <a:pt x="775" y="996"/>
                  <a:pt x="774" y="997"/>
                </a:cubicBezTo>
                <a:cubicBezTo>
                  <a:pt x="774" y="997"/>
                  <a:pt x="774" y="997"/>
                  <a:pt x="773" y="997"/>
                </a:cubicBezTo>
                <a:cubicBezTo>
                  <a:pt x="773" y="997"/>
                  <a:pt x="773" y="997"/>
                  <a:pt x="772" y="996"/>
                </a:cubicBezTo>
                <a:cubicBezTo>
                  <a:pt x="772" y="996"/>
                  <a:pt x="772" y="997"/>
                  <a:pt x="772" y="997"/>
                </a:cubicBezTo>
                <a:cubicBezTo>
                  <a:pt x="772" y="997"/>
                  <a:pt x="772" y="997"/>
                  <a:pt x="772" y="997"/>
                </a:cubicBezTo>
                <a:cubicBezTo>
                  <a:pt x="772" y="998"/>
                  <a:pt x="772" y="998"/>
                  <a:pt x="772" y="998"/>
                </a:cubicBezTo>
                <a:cubicBezTo>
                  <a:pt x="772" y="998"/>
                  <a:pt x="773" y="998"/>
                  <a:pt x="773" y="998"/>
                </a:cubicBezTo>
                <a:cubicBezTo>
                  <a:pt x="773" y="999"/>
                  <a:pt x="773" y="999"/>
                  <a:pt x="773" y="999"/>
                </a:cubicBezTo>
                <a:cubicBezTo>
                  <a:pt x="773" y="1000"/>
                  <a:pt x="774" y="1000"/>
                  <a:pt x="774" y="1001"/>
                </a:cubicBezTo>
                <a:cubicBezTo>
                  <a:pt x="774" y="1002"/>
                  <a:pt x="774" y="1003"/>
                  <a:pt x="774" y="1004"/>
                </a:cubicBezTo>
                <a:cubicBezTo>
                  <a:pt x="774" y="1004"/>
                  <a:pt x="774" y="1004"/>
                  <a:pt x="774" y="1004"/>
                </a:cubicBezTo>
                <a:cubicBezTo>
                  <a:pt x="774" y="1004"/>
                  <a:pt x="774" y="1004"/>
                  <a:pt x="774" y="1005"/>
                </a:cubicBezTo>
                <a:cubicBezTo>
                  <a:pt x="774" y="1006"/>
                  <a:pt x="774" y="1006"/>
                  <a:pt x="774" y="1006"/>
                </a:cubicBezTo>
                <a:cubicBezTo>
                  <a:pt x="774" y="1006"/>
                  <a:pt x="774" y="1007"/>
                  <a:pt x="774" y="1007"/>
                </a:cubicBezTo>
                <a:cubicBezTo>
                  <a:pt x="774" y="1007"/>
                  <a:pt x="773" y="1007"/>
                  <a:pt x="773" y="1007"/>
                </a:cubicBezTo>
                <a:cubicBezTo>
                  <a:pt x="773" y="1007"/>
                  <a:pt x="772" y="1007"/>
                  <a:pt x="772" y="1007"/>
                </a:cubicBezTo>
                <a:cubicBezTo>
                  <a:pt x="772" y="1008"/>
                  <a:pt x="773" y="1009"/>
                  <a:pt x="772" y="1010"/>
                </a:cubicBezTo>
                <a:cubicBezTo>
                  <a:pt x="772" y="1010"/>
                  <a:pt x="772" y="1010"/>
                  <a:pt x="772" y="1010"/>
                </a:cubicBezTo>
                <a:cubicBezTo>
                  <a:pt x="772" y="1010"/>
                  <a:pt x="773" y="1010"/>
                  <a:pt x="773" y="1010"/>
                </a:cubicBezTo>
                <a:cubicBezTo>
                  <a:pt x="773" y="1009"/>
                  <a:pt x="774" y="1009"/>
                  <a:pt x="774" y="1009"/>
                </a:cubicBezTo>
                <a:cubicBezTo>
                  <a:pt x="774" y="1009"/>
                  <a:pt x="775" y="1010"/>
                  <a:pt x="775" y="1010"/>
                </a:cubicBezTo>
                <a:cubicBezTo>
                  <a:pt x="775" y="1010"/>
                  <a:pt x="775" y="1011"/>
                  <a:pt x="775" y="1011"/>
                </a:cubicBezTo>
                <a:cubicBezTo>
                  <a:pt x="775" y="1011"/>
                  <a:pt x="775" y="1012"/>
                  <a:pt x="775" y="1012"/>
                </a:cubicBezTo>
                <a:cubicBezTo>
                  <a:pt x="774" y="1013"/>
                  <a:pt x="774" y="1014"/>
                  <a:pt x="774" y="1016"/>
                </a:cubicBezTo>
                <a:cubicBezTo>
                  <a:pt x="773" y="1016"/>
                  <a:pt x="773" y="1017"/>
                  <a:pt x="773" y="1017"/>
                </a:cubicBezTo>
                <a:cubicBezTo>
                  <a:pt x="773" y="1017"/>
                  <a:pt x="773" y="1017"/>
                  <a:pt x="772" y="1018"/>
                </a:cubicBezTo>
                <a:cubicBezTo>
                  <a:pt x="772" y="1018"/>
                  <a:pt x="772" y="1019"/>
                  <a:pt x="772" y="1019"/>
                </a:cubicBezTo>
                <a:cubicBezTo>
                  <a:pt x="772" y="1019"/>
                  <a:pt x="772" y="1020"/>
                  <a:pt x="772" y="1020"/>
                </a:cubicBezTo>
                <a:cubicBezTo>
                  <a:pt x="772" y="1020"/>
                  <a:pt x="772" y="1021"/>
                  <a:pt x="771" y="1021"/>
                </a:cubicBezTo>
                <a:cubicBezTo>
                  <a:pt x="771" y="1021"/>
                  <a:pt x="771" y="1021"/>
                  <a:pt x="771" y="1021"/>
                </a:cubicBezTo>
                <a:cubicBezTo>
                  <a:pt x="771" y="1021"/>
                  <a:pt x="771" y="1022"/>
                  <a:pt x="771" y="1022"/>
                </a:cubicBezTo>
                <a:cubicBezTo>
                  <a:pt x="771" y="1022"/>
                  <a:pt x="771" y="1022"/>
                  <a:pt x="771" y="1022"/>
                </a:cubicBezTo>
                <a:cubicBezTo>
                  <a:pt x="771" y="1023"/>
                  <a:pt x="771" y="1023"/>
                  <a:pt x="771" y="1023"/>
                </a:cubicBezTo>
                <a:cubicBezTo>
                  <a:pt x="771" y="1023"/>
                  <a:pt x="770" y="1023"/>
                  <a:pt x="770" y="1023"/>
                </a:cubicBezTo>
                <a:cubicBezTo>
                  <a:pt x="770" y="1023"/>
                  <a:pt x="770" y="1024"/>
                  <a:pt x="770" y="1024"/>
                </a:cubicBezTo>
                <a:cubicBezTo>
                  <a:pt x="770" y="1024"/>
                  <a:pt x="770" y="1024"/>
                  <a:pt x="770" y="1025"/>
                </a:cubicBezTo>
                <a:cubicBezTo>
                  <a:pt x="770" y="1025"/>
                  <a:pt x="770" y="1025"/>
                  <a:pt x="770" y="1025"/>
                </a:cubicBezTo>
                <a:cubicBezTo>
                  <a:pt x="770" y="1025"/>
                  <a:pt x="770" y="1025"/>
                  <a:pt x="770" y="1025"/>
                </a:cubicBezTo>
                <a:cubicBezTo>
                  <a:pt x="770" y="1026"/>
                  <a:pt x="770" y="1026"/>
                  <a:pt x="770" y="1026"/>
                </a:cubicBezTo>
                <a:cubicBezTo>
                  <a:pt x="770" y="1027"/>
                  <a:pt x="770" y="1027"/>
                  <a:pt x="769" y="1027"/>
                </a:cubicBezTo>
                <a:cubicBezTo>
                  <a:pt x="769" y="1027"/>
                  <a:pt x="769" y="1027"/>
                  <a:pt x="769" y="1027"/>
                </a:cubicBezTo>
                <a:cubicBezTo>
                  <a:pt x="769" y="1027"/>
                  <a:pt x="769" y="1027"/>
                  <a:pt x="769" y="1027"/>
                </a:cubicBezTo>
                <a:cubicBezTo>
                  <a:pt x="769" y="1027"/>
                  <a:pt x="769" y="1028"/>
                  <a:pt x="769" y="1028"/>
                </a:cubicBezTo>
                <a:cubicBezTo>
                  <a:pt x="770" y="1028"/>
                  <a:pt x="770" y="1028"/>
                  <a:pt x="770" y="1028"/>
                </a:cubicBezTo>
                <a:cubicBezTo>
                  <a:pt x="770" y="1029"/>
                  <a:pt x="770" y="1030"/>
                  <a:pt x="770" y="1030"/>
                </a:cubicBezTo>
                <a:cubicBezTo>
                  <a:pt x="770" y="1031"/>
                  <a:pt x="770" y="1031"/>
                  <a:pt x="770" y="1031"/>
                </a:cubicBezTo>
                <a:cubicBezTo>
                  <a:pt x="770" y="1032"/>
                  <a:pt x="770" y="1032"/>
                  <a:pt x="770" y="1032"/>
                </a:cubicBezTo>
                <a:cubicBezTo>
                  <a:pt x="770" y="1033"/>
                  <a:pt x="770" y="1033"/>
                  <a:pt x="770" y="1033"/>
                </a:cubicBezTo>
                <a:cubicBezTo>
                  <a:pt x="770" y="1034"/>
                  <a:pt x="770" y="1034"/>
                  <a:pt x="769" y="1035"/>
                </a:cubicBezTo>
                <a:cubicBezTo>
                  <a:pt x="769" y="1035"/>
                  <a:pt x="769" y="1035"/>
                  <a:pt x="769" y="1035"/>
                </a:cubicBezTo>
                <a:cubicBezTo>
                  <a:pt x="769" y="1036"/>
                  <a:pt x="769" y="1036"/>
                  <a:pt x="770" y="1036"/>
                </a:cubicBezTo>
                <a:cubicBezTo>
                  <a:pt x="770" y="1037"/>
                  <a:pt x="770" y="1037"/>
                  <a:pt x="770" y="1038"/>
                </a:cubicBezTo>
                <a:cubicBezTo>
                  <a:pt x="770" y="1039"/>
                  <a:pt x="770" y="1040"/>
                  <a:pt x="769" y="1040"/>
                </a:cubicBezTo>
                <a:cubicBezTo>
                  <a:pt x="769" y="1040"/>
                  <a:pt x="769" y="1041"/>
                  <a:pt x="769" y="1042"/>
                </a:cubicBezTo>
                <a:cubicBezTo>
                  <a:pt x="769" y="1042"/>
                  <a:pt x="769" y="1043"/>
                  <a:pt x="769" y="1043"/>
                </a:cubicBezTo>
                <a:cubicBezTo>
                  <a:pt x="769" y="1044"/>
                  <a:pt x="769" y="1044"/>
                  <a:pt x="769" y="1044"/>
                </a:cubicBezTo>
                <a:cubicBezTo>
                  <a:pt x="769" y="1044"/>
                  <a:pt x="769" y="1044"/>
                  <a:pt x="768" y="1045"/>
                </a:cubicBezTo>
                <a:cubicBezTo>
                  <a:pt x="768" y="1045"/>
                  <a:pt x="768" y="1045"/>
                  <a:pt x="768" y="1045"/>
                </a:cubicBezTo>
                <a:cubicBezTo>
                  <a:pt x="768" y="1045"/>
                  <a:pt x="768" y="1045"/>
                  <a:pt x="768" y="1045"/>
                </a:cubicBezTo>
                <a:cubicBezTo>
                  <a:pt x="768" y="1045"/>
                  <a:pt x="768" y="1045"/>
                  <a:pt x="768" y="1045"/>
                </a:cubicBezTo>
                <a:cubicBezTo>
                  <a:pt x="768" y="1045"/>
                  <a:pt x="768" y="1045"/>
                  <a:pt x="768" y="1045"/>
                </a:cubicBezTo>
                <a:cubicBezTo>
                  <a:pt x="768" y="1046"/>
                  <a:pt x="768" y="1046"/>
                  <a:pt x="769" y="1046"/>
                </a:cubicBezTo>
                <a:cubicBezTo>
                  <a:pt x="769" y="1046"/>
                  <a:pt x="769" y="1046"/>
                  <a:pt x="769" y="1046"/>
                </a:cubicBezTo>
                <a:cubicBezTo>
                  <a:pt x="769" y="1046"/>
                  <a:pt x="770" y="1047"/>
                  <a:pt x="770" y="1049"/>
                </a:cubicBezTo>
                <a:cubicBezTo>
                  <a:pt x="770" y="1049"/>
                  <a:pt x="770" y="1049"/>
                  <a:pt x="770" y="1049"/>
                </a:cubicBezTo>
                <a:cubicBezTo>
                  <a:pt x="770" y="1049"/>
                  <a:pt x="770" y="1049"/>
                  <a:pt x="770" y="1049"/>
                </a:cubicBezTo>
                <a:cubicBezTo>
                  <a:pt x="770" y="1049"/>
                  <a:pt x="770" y="1049"/>
                  <a:pt x="770" y="1049"/>
                </a:cubicBezTo>
                <a:cubicBezTo>
                  <a:pt x="770" y="1049"/>
                  <a:pt x="770" y="1049"/>
                  <a:pt x="770" y="1049"/>
                </a:cubicBezTo>
                <a:cubicBezTo>
                  <a:pt x="770" y="1049"/>
                  <a:pt x="770" y="1050"/>
                  <a:pt x="770" y="1050"/>
                </a:cubicBezTo>
                <a:cubicBezTo>
                  <a:pt x="771" y="1051"/>
                  <a:pt x="771" y="1052"/>
                  <a:pt x="771" y="1052"/>
                </a:cubicBezTo>
                <a:cubicBezTo>
                  <a:pt x="771" y="1052"/>
                  <a:pt x="771" y="1052"/>
                  <a:pt x="771" y="1052"/>
                </a:cubicBezTo>
                <a:cubicBezTo>
                  <a:pt x="771" y="1053"/>
                  <a:pt x="772" y="1053"/>
                  <a:pt x="772" y="1053"/>
                </a:cubicBezTo>
                <a:cubicBezTo>
                  <a:pt x="772" y="1054"/>
                  <a:pt x="773" y="1054"/>
                  <a:pt x="773" y="1055"/>
                </a:cubicBezTo>
                <a:cubicBezTo>
                  <a:pt x="773" y="1055"/>
                  <a:pt x="773" y="1055"/>
                  <a:pt x="773" y="1055"/>
                </a:cubicBezTo>
                <a:cubicBezTo>
                  <a:pt x="773" y="1055"/>
                  <a:pt x="773" y="1056"/>
                  <a:pt x="773" y="1056"/>
                </a:cubicBezTo>
                <a:cubicBezTo>
                  <a:pt x="773" y="1057"/>
                  <a:pt x="773" y="1057"/>
                  <a:pt x="773" y="1058"/>
                </a:cubicBezTo>
                <a:cubicBezTo>
                  <a:pt x="773" y="1058"/>
                  <a:pt x="773" y="1058"/>
                  <a:pt x="772" y="1058"/>
                </a:cubicBezTo>
                <a:cubicBezTo>
                  <a:pt x="773" y="1058"/>
                  <a:pt x="773" y="1059"/>
                  <a:pt x="773" y="1059"/>
                </a:cubicBezTo>
                <a:cubicBezTo>
                  <a:pt x="773" y="1060"/>
                  <a:pt x="773" y="1061"/>
                  <a:pt x="773" y="1062"/>
                </a:cubicBezTo>
                <a:cubicBezTo>
                  <a:pt x="773" y="1062"/>
                  <a:pt x="773" y="1063"/>
                  <a:pt x="774" y="1063"/>
                </a:cubicBezTo>
                <a:cubicBezTo>
                  <a:pt x="774" y="1064"/>
                  <a:pt x="774" y="1064"/>
                  <a:pt x="775" y="1064"/>
                </a:cubicBezTo>
                <a:cubicBezTo>
                  <a:pt x="775" y="1064"/>
                  <a:pt x="775" y="1065"/>
                  <a:pt x="775" y="1065"/>
                </a:cubicBezTo>
                <a:cubicBezTo>
                  <a:pt x="775" y="1065"/>
                  <a:pt x="776" y="1065"/>
                  <a:pt x="776" y="1066"/>
                </a:cubicBezTo>
                <a:cubicBezTo>
                  <a:pt x="776" y="1066"/>
                  <a:pt x="777" y="1067"/>
                  <a:pt x="778" y="1067"/>
                </a:cubicBezTo>
                <a:cubicBezTo>
                  <a:pt x="779" y="1068"/>
                  <a:pt x="780" y="1068"/>
                  <a:pt x="781" y="1070"/>
                </a:cubicBezTo>
                <a:cubicBezTo>
                  <a:pt x="781" y="1070"/>
                  <a:pt x="781" y="1070"/>
                  <a:pt x="781" y="1071"/>
                </a:cubicBezTo>
                <a:cubicBezTo>
                  <a:pt x="782" y="1071"/>
                  <a:pt x="782" y="1071"/>
                  <a:pt x="782" y="1072"/>
                </a:cubicBezTo>
                <a:cubicBezTo>
                  <a:pt x="783" y="1072"/>
                  <a:pt x="783" y="1073"/>
                  <a:pt x="783" y="1073"/>
                </a:cubicBezTo>
                <a:cubicBezTo>
                  <a:pt x="783" y="1073"/>
                  <a:pt x="783" y="1074"/>
                  <a:pt x="784" y="1074"/>
                </a:cubicBezTo>
                <a:cubicBezTo>
                  <a:pt x="784" y="1075"/>
                  <a:pt x="785" y="1076"/>
                  <a:pt x="785" y="1077"/>
                </a:cubicBezTo>
                <a:cubicBezTo>
                  <a:pt x="785" y="1077"/>
                  <a:pt x="785" y="1077"/>
                  <a:pt x="785" y="1077"/>
                </a:cubicBezTo>
                <a:cubicBezTo>
                  <a:pt x="785" y="1078"/>
                  <a:pt x="785" y="1078"/>
                  <a:pt x="786" y="1079"/>
                </a:cubicBezTo>
                <a:cubicBezTo>
                  <a:pt x="787" y="1079"/>
                  <a:pt x="787" y="1079"/>
                  <a:pt x="787" y="1080"/>
                </a:cubicBezTo>
                <a:cubicBezTo>
                  <a:pt x="788" y="1080"/>
                  <a:pt x="789" y="1081"/>
                  <a:pt x="790" y="1081"/>
                </a:cubicBezTo>
                <a:cubicBezTo>
                  <a:pt x="790" y="1081"/>
                  <a:pt x="791" y="1081"/>
                  <a:pt x="792" y="1081"/>
                </a:cubicBezTo>
                <a:cubicBezTo>
                  <a:pt x="792" y="1081"/>
                  <a:pt x="793" y="1081"/>
                  <a:pt x="793" y="1082"/>
                </a:cubicBezTo>
                <a:cubicBezTo>
                  <a:pt x="794" y="1082"/>
                  <a:pt x="794" y="1082"/>
                  <a:pt x="795" y="1083"/>
                </a:cubicBezTo>
                <a:cubicBezTo>
                  <a:pt x="796" y="1083"/>
                  <a:pt x="798" y="1084"/>
                  <a:pt x="798" y="1084"/>
                </a:cubicBezTo>
                <a:cubicBezTo>
                  <a:pt x="799" y="1085"/>
                  <a:pt x="799" y="1085"/>
                  <a:pt x="799" y="1085"/>
                </a:cubicBezTo>
                <a:cubicBezTo>
                  <a:pt x="799" y="1086"/>
                  <a:pt x="799" y="1086"/>
                  <a:pt x="800" y="1086"/>
                </a:cubicBezTo>
                <a:cubicBezTo>
                  <a:pt x="800" y="1086"/>
                  <a:pt x="800" y="1086"/>
                  <a:pt x="800" y="1086"/>
                </a:cubicBezTo>
                <a:cubicBezTo>
                  <a:pt x="801" y="1086"/>
                  <a:pt x="801" y="1087"/>
                  <a:pt x="801" y="1087"/>
                </a:cubicBezTo>
                <a:cubicBezTo>
                  <a:pt x="801" y="1088"/>
                  <a:pt x="801" y="1088"/>
                  <a:pt x="802" y="1088"/>
                </a:cubicBezTo>
                <a:cubicBezTo>
                  <a:pt x="802" y="1088"/>
                  <a:pt x="803" y="1087"/>
                  <a:pt x="804" y="1087"/>
                </a:cubicBezTo>
                <a:cubicBezTo>
                  <a:pt x="804" y="1086"/>
                  <a:pt x="804" y="1086"/>
                  <a:pt x="805" y="1086"/>
                </a:cubicBezTo>
                <a:cubicBezTo>
                  <a:pt x="805" y="1086"/>
                  <a:pt x="805" y="1086"/>
                  <a:pt x="805" y="1086"/>
                </a:cubicBezTo>
                <a:cubicBezTo>
                  <a:pt x="805" y="1086"/>
                  <a:pt x="805" y="1086"/>
                  <a:pt x="805" y="1086"/>
                </a:cubicBezTo>
                <a:cubicBezTo>
                  <a:pt x="805" y="1086"/>
                  <a:pt x="805" y="1086"/>
                  <a:pt x="805" y="1086"/>
                </a:cubicBezTo>
                <a:cubicBezTo>
                  <a:pt x="805" y="1086"/>
                  <a:pt x="805" y="1086"/>
                  <a:pt x="805" y="1086"/>
                </a:cubicBezTo>
                <a:cubicBezTo>
                  <a:pt x="806" y="1086"/>
                  <a:pt x="806" y="1086"/>
                  <a:pt x="806" y="1087"/>
                </a:cubicBezTo>
                <a:cubicBezTo>
                  <a:pt x="806" y="1087"/>
                  <a:pt x="806" y="1087"/>
                  <a:pt x="807" y="1087"/>
                </a:cubicBezTo>
                <a:cubicBezTo>
                  <a:pt x="807" y="1087"/>
                  <a:pt x="807" y="1087"/>
                  <a:pt x="807" y="1087"/>
                </a:cubicBezTo>
                <a:cubicBezTo>
                  <a:pt x="807" y="1087"/>
                  <a:pt x="808" y="1087"/>
                  <a:pt x="808" y="1087"/>
                </a:cubicBezTo>
                <a:cubicBezTo>
                  <a:pt x="809" y="1086"/>
                  <a:pt x="809" y="1086"/>
                  <a:pt x="810" y="1086"/>
                </a:cubicBezTo>
                <a:cubicBezTo>
                  <a:pt x="810" y="1085"/>
                  <a:pt x="811" y="1085"/>
                  <a:pt x="811" y="1085"/>
                </a:cubicBezTo>
                <a:cubicBezTo>
                  <a:pt x="811" y="1083"/>
                  <a:pt x="813" y="1083"/>
                  <a:pt x="813" y="1083"/>
                </a:cubicBezTo>
                <a:cubicBezTo>
                  <a:pt x="814" y="1083"/>
                  <a:pt x="814" y="1083"/>
                  <a:pt x="814" y="1083"/>
                </a:cubicBezTo>
                <a:cubicBezTo>
                  <a:pt x="814" y="1083"/>
                  <a:pt x="815" y="1084"/>
                  <a:pt x="815" y="1084"/>
                </a:cubicBezTo>
                <a:cubicBezTo>
                  <a:pt x="815" y="1084"/>
                  <a:pt x="816" y="1084"/>
                  <a:pt x="816" y="1084"/>
                </a:cubicBezTo>
                <a:cubicBezTo>
                  <a:pt x="816" y="1084"/>
                  <a:pt x="817" y="1084"/>
                  <a:pt x="817" y="1083"/>
                </a:cubicBezTo>
                <a:cubicBezTo>
                  <a:pt x="817" y="1083"/>
                  <a:pt x="817" y="1083"/>
                  <a:pt x="818" y="1083"/>
                </a:cubicBezTo>
                <a:cubicBezTo>
                  <a:pt x="818" y="1083"/>
                  <a:pt x="818" y="1083"/>
                  <a:pt x="819" y="1083"/>
                </a:cubicBezTo>
                <a:cubicBezTo>
                  <a:pt x="819" y="1083"/>
                  <a:pt x="819" y="1082"/>
                  <a:pt x="819" y="1082"/>
                </a:cubicBezTo>
                <a:cubicBezTo>
                  <a:pt x="820" y="1082"/>
                  <a:pt x="820" y="1082"/>
                  <a:pt x="821" y="1082"/>
                </a:cubicBezTo>
                <a:cubicBezTo>
                  <a:pt x="821" y="1082"/>
                  <a:pt x="821" y="1082"/>
                  <a:pt x="821" y="1082"/>
                </a:cubicBezTo>
                <a:cubicBezTo>
                  <a:pt x="822" y="1082"/>
                  <a:pt x="822" y="1082"/>
                  <a:pt x="823" y="1082"/>
                </a:cubicBezTo>
                <a:cubicBezTo>
                  <a:pt x="823" y="1082"/>
                  <a:pt x="823" y="1082"/>
                  <a:pt x="823" y="1082"/>
                </a:cubicBezTo>
                <a:cubicBezTo>
                  <a:pt x="823" y="1082"/>
                  <a:pt x="823" y="1082"/>
                  <a:pt x="824" y="1082"/>
                </a:cubicBezTo>
                <a:cubicBezTo>
                  <a:pt x="824" y="1081"/>
                  <a:pt x="824" y="1081"/>
                  <a:pt x="825" y="1081"/>
                </a:cubicBezTo>
                <a:cubicBezTo>
                  <a:pt x="825" y="1081"/>
                  <a:pt x="825" y="1081"/>
                  <a:pt x="825" y="1081"/>
                </a:cubicBezTo>
                <a:cubicBezTo>
                  <a:pt x="826" y="1081"/>
                  <a:pt x="826" y="1081"/>
                  <a:pt x="826" y="1081"/>
                </a:cubicBezTo>
                <a:cubicBezTo>
                  <a:pt x="826" y="1081"/>
                  <a:pt x="827" y="1081"/>
                  <a:pt x="828" y="1082"/>
                </a:cubicBezTo>
                <a:cubicBezTo>
                  <a:pt x="828" y="1082"/>
                  <a:pt x="828" y="1083"/>
                  <a:pt x="828" y="1083"/>
                </a:cubicBezTo>
                <a:cubicBezTo>
                  <a:pt x="828" y="1084"/>
                  <a:pt x="828" y="1084"/>
                  <a:pt x="827" y="1084"/>
                </a:cubicBezTo>
                <a:cubicBezTo>
                  <a:pt x="827" y="1084"/>
                  <a:pt x="827" y="1084"/>
                  <a:pt x="827" y="1084"/>
                </a:cubicBezTo>
                <a:cubicBezTo>
                  <a:pt x="828" y="1085"/>
                  <a:pt x="829" y="1085"/>
                  <a:pt x="830" y="1084"/>
                </a:cubicBezTo>
                <a:cubicBezTo>
                  <a:pt x="830" y="1084"/>
                  <a:pt x="830" y="1084"/>
                  <a:pt x="830" y="1084"/>
                </a:cubicBezTo>
                <a:cubicBezTo>
                  <a:pt x="831" y="1083"/>
                  <a:pt x="831" y="1083"/>
                  <a:pt x="832" y="1083"/>
                </a:cubicBezTo>
                <a:cubicBezTo>
                  <a:pt x="832" y="1082"/>
                  <a:pt x="832" y="1082"/>
                  <a:pt x="832" y="1081"/>
                </a:cubicBezTo>
                <a:cubicBezTo>
                  <a:pt x="832" y="1081"/>
                  <a:pt x="832" y="1081"/>
                  <a:pt x="832" y="1081"/>
                </a:cubicBezTo>
                <a:cubicBezTo>
                  <a:pt x="832" y="1081"/>
                  <a:pt x="832" y="1080"/>
                  <a:pt x="832" y="1080"/>
                </a:cubicBezTo>
                <a:cubicBezTo>
                  <a:pt x="832" y="1080"/>
                  <a:pt x="832" y="1080"/>
                  <a:pt x="832" y="1080"/>
                </a:cubicBezTo>
                <a:cubicBezTo>
                  <a:pt x="832" y="1079"/>
                  <a:pt x="832" y="1078"/>
                  <a:pt x="832" y="1078"/>
                </a:cubicBezTo>
                <a:cubicBezTo>
                  <a:pt x="833" y="1078"/>
                  <a:pt x="833" y="1077"/>
                  <a:pt x="834" y="1077"/>
                </a:cubicBezTo>
                <a:cubicBezTo>
                  <a:pt x="835" y="1077"/>
                  <a:pt x="835" y="1077"/>
                  <a:pt x="836" y="1076"/>
                </a:cubicBezTo>
                <a:cubicBezTo>
                  <a:pt x="836" y="1075"/>
                  <a:pt x="837" y="1075"/>
                  <a:pt x="836" y="1074"/>
                </a:cubicBezTo>
                <a:cubicBezTo>
                  <a:pt x="836" y="1073"/>
                  <a:pt x="836" y="1072"/>
                  <a:pt x="836" y="1071"/>
                </a:cubicBezTo>
                <a:cubicBezTo>
                  <a:pt x="836" y="1071"/>
                  <a:pt x="837" y="1070"/>
                  <a:pt x="837" y="1070"/>
                </a:cubicBezTo>
                <a:cubicBezTo>
                  <a:pt x="838" y="1070"/>
                  <a:pt x="838" y="1070"/>
                  <a:pt x="838" y="1070"/>
                </a:cubicBezTo>
                <a:cubicBezTo>
                  <a:pt x="838" y="1069"/>
                  <a:pt x="838" y="1069"/>
                  <a:pt x="838" y="1069"/>
                </a:cubicBezTo>
                <a:cubicBezTo>
                  <a:pt x="838" y="1069"/>
                  <a:pt x="839" y="1068"/>
                  <a:pt x="839" y="1068"/>
                </a:cubicBezTo>
                <a:cubicBezTo>
                  <a:pt x="839" y="1067"/>
                  <a:pt x="839" y="1066"/>
                  <a:pt x="839" y="1065"/>
                </a:cubicBezTo>
                <a:cubicBezTo>
                  <a:pt x="839" y="1065"/>
                  <a:pt x="839" y="1065"/>
                  <a:pt x="839" y="1065"/>
                </a:cubicBezTo>
                <a:cubicBezTo>
                  <a:pt x="839" y="1065"/>
                  <a:pt x="839" y="1065"/>
                  <a:pt x="839" y="1065"/>
                </a:cubicBezTo>
                <a:cubicBezTo>
                  <a:pt x="839" y="1065"/>
                  <a:pt x="839" y="1065"/>
                  <a:pt x="839" y="1065"/>
                </a:cubicBezTo>
                <a:cubicBezTo>
                  <a:pt x="839" y="1065"/>
                  <a:pt x="839" y="1065"/>
                  <a:pt x="839" y="1065"/>
                </a:cubicBezTo>
                <a:cubicBezTo>
                  <a:pt x="839" y="1064"/>
                  <a:pt x="839" y="1064"/>
                  <a:pt x="839" y="1063"/>
                </a:cubicBezTo>
                <a:cubicBezTo>
                  <a:pt x="839" y="1062"/>
                  <a:pt x="840" y="1062"/>
                  <a:pt x="840" y="1062"/>
                </a:cubicBezTo>
                <a:cubicBezTo>
                  <a:pt x="840" y="1062"/>
                  <a:pt x="840" y="1062"/>
                  <a:pt x="840" y="1061"/>
                </a:cubicBezTo>
                <a:cubicBezTo>
                  <a:pt x="840" y="1061"/>
                  <a:pt x="840" y="1061"/>
                  <a:pt x="840" y="1061"/>
                </a:cubicBezTo>
                <a:cubicBezTo>
                  <a:pt x="840" y="1060"/>
                  <a:pt x="840" y="1060"/>
                  <a:pt x="841" y="1059"/>
                </a:cubicBezTo>
                <a:cubicBezTo>
                  <a:pt x="841" y="1059"/>
                  <a:pt x="841" y="1059"/>
                  <a:pt x="841" y="1059"/>
                </a:cubicBezTo>
                <a:cubicBezTo>
                  <a:pt x="841" y="1059"/>
                  <a:pt x="841" y="1059"/>
                  <a:pt x="841" y="1059"/>
                </a:cubicBezTo>
                <a:cubicBezTo>
                  <a:pt x="841" y="1059"/>
                  <a:pt x="840" y="1059"/>
                  <a:pt x="840" y="1058"/>
                </a:cubicBezTo>
                <a:cubicBezTo>
                  <a:pt x="840" y="1058"/>
                  <a:pt x="840" y="1057"/>
                  <a:pt x="840" y="1057"/>
                </a:cubicBezTo>
                <a:cubicBezTo>
                  <a:pt x="840" y="1056"/>
                  <a:pt x="840" y="1056"/>
                  <a:pt x="841" y="1055"/>
                </a:cubicBezTo>
                <a:cubicBezTo>
                  <a:pt x="842" y="1055"/>
                  <a:pt x="843" y="1055"/>
                  <a:pt x="843" y="1055"/>
                </a:cubicBezTo>
                <a:cubicBezTo>
                  <a:pt x="844" y="1055"/>
                  <a:pt x="844" y="1055"/>
                  <a:pt x="845" y="1054"/>
                </a:cubicBezTo>
                <a:cubicBezTo>
                  <a:pt x="846" y="1054"/>
                  <a:pt x="848" y="1054"/>
                  <a:pt x="850" y="1054"/>
                </a:cubicBezTo>
                <a:cubicBezTo>
                  <a:pt x="851" y="1053"/>
                  <a:pt x="851" y="1053"/>
                  <a:pt x="852" y="1053"/>
                </a:cubicBezTo>
                <a:cubicBezTo>
                  <a:pt x="853" y="1054"/>
                  <a:pt x="854" y="1054"/>
                  <a:pt x="855" y="1053"/>
                </a:cubicBezTo>
                <a:cubicBezTo>
                  <a:pt x="855" y="1053"/>
                  <a:pt x="855" y="1053"/>
                  <a:pt x="855" y="1053"/>
                </a:cubicBezTo>
                <a:cubicBezTo>
                  <a:pt x="855" y="1053"/>
                  <a:pt x="856" y="1052"/>
                  <a:pt x="857" y="1051"/>
                </a:cubicBezTo>
                <a:cubicBezTo>
                  <a:pt x="858" y="1051"/>
                  <a:pt x="858" y="1051"/>
                  <a:pt x="859" y="1052"/>
                </a:cubicBezTo>
                <a:cubicBezTo>
                  <a:pt x="860" y="1052"/>
                  <a:pt x="861" y="1052"/>
                  <a:pt x="861" y="1052"/>
                </a:cubicBezTo>
                <a:cubicBezTo>
                  <a:pt x="861" y="1050"/>
                  <a:pt x="862" y="1050"/>
                  <a:pt x="863" y="1049"/>
                </a:cubicBezTo>
                <a:cubicBezTo>
                  <a:pt x="863" y="1049"/>
                  <a:pt x="863" y="1049"/>
                  <a:pt x="863" y="1049"/>
                </a:cubicBezTo>
                <a:cubicBezTo>
                  <a:pt x="864" y="1049"/>
                  <a:pt x="865" y="1049"/>
                  <a:pt x="866" y="1049"/>
                </a:cubicBezTo>
                <a:cubicBezTo>
                  <a:pt x="866" y="1050"/>
                  <a:pt x="866" y="1050"/>
                  <a:pt x="867" y="1050"/>
                </a:cubicBezTo>
                <a:cubicBezTo>
                  <a:pt x="867" y="1050"/>
                  <a:pt x="867" y="1050"/>
                  <a:pt x="868" y="1050"/>
                </a:cubicBezTo>
                <a:cubicBezTo>
                  <a:pt x="868" y="1050"/>
                  <a:pt x="868" y="1050"/>
                  <a:pt x="868" y="1050"/>
                </a:cubicBezTo>
                <a:cubicBezTo>
                  <a:pt x="868" y="1050"/>
                  <a:pt x="868" y="1050"/>
                  <a:pt x="868" y="1050"/>
                </a:cubicBezTo>
                <a:cubicBezTo>
                  <a:pt x="868" y="1050"/>
                  <a:pt x="869" y="1050"/>
                  <a:pt x="869" y="1050"/>
                </a:cubicBezTo>
                <a:cubicBezTo>
                  <a:pt x="869" y="1050"/>
                  <a:pt x="869" y="1050"/>
                  <a:pt x="869" y="1050"/>
                </a:cubicBezTo>
                <a:cubicBezTo>
                  <a:pt x="869" y="1050"/>
                  <a:pt x="870" y="1050"/>
                  <a:pt x="870" y="1050"/>
                </a:cubicBezTo>
                <a:cubicBezTo>
                  <a:pt x="870" y="1050"/>
                  <a:pt x="870" y="1050"/>
                  <a:pt x="870" y="1050"/>
                </a:cubicBezTo>
                <a:cubicBezTo>
                  <a:pt x="870" y="1050"/>
                  <a:pt x="871" y="1050"/>
                  <a:pt x="871" y="1050"/>
                </a:cubicBezTo>
                <a:cubicBezTo>
                  <a:pt x="871" y="1049"/>
                  <a:pt x="871" y="1049"/>
                  <a:pt x="872" y="1049"/>
                </a:cubicBezTo>
                <a:cubicBezTo>
                  <a:pt x="872" y="1049"/>
                  <a:pt x="873" y="1049"/>
                  <a:pt x="873" y="1049"/>
                </a:cubicBezTo>
                <a:cubicBezTo>
                  <a:pt x="873" y="1049"/>
                  <a:pt x="873" y="1049"/>
                  <a:pt x="873" y="1049"/>
                </a:cubicBezTo>
                <a:cubicBezTo>
                  <a:pt x="874" y="1050"/>
                  <a:pt x="876" y="1051"/>
                  <a:pt x="876" y="1052"/>
                </a:cubicBezTo>
                <a:cubicBezTo>
                  <a:pt x="877" y="1053"/>
                  <a:pt x="878" y="1055"/>
                  <a:pt x="877" y="1056"/>
                </a:cubicBezTo>
                <a:cubicBezTo>
                  <a:pt x="876" y="1057"/>
                  <a:pt x="876" y="1058"/>
                  <a:pt x="875" y="1060"/>
                </a:cubicBezTo>
                <a:cubicBezTo>
                  <a:pt x="875" y="1060"/>
                  <a:pt x="874" y="1060"/>
                  <a:pt x="874" y="1060"/>
                </a:cubicBezTo>
                <a:cubicBezTo>
                  <a:pt x="874" y="1061"/>
                  <a:pt x="874" y="1061"/>
                  <a:pt x="874" y="1061"/>
                </a:cubicBezTo>
                <a:cubicBezTo>
                  <a:pt x="874" y="1061"/>
                  <a:pt x="874" y="1061"/>
                  <a:pt x="874" y="1061"/>
                </a:cubicBezTo>
                <a:cubicBezTo>
                  <a:pt x="874" y="1061"/>
                  <a:pt x="874" y="1062"/>
                  <a:pt x="873" y="1062"/>
                </a:cubicBezTo>
                <a:cubicBezTo>
                  <a:pt x="873" y="1063"/>
                  <a:pt x="872" y="1064"/>
                  <a:pt x="871" y="1065"/>
                </a:cubicBezTo>
                <a:cubicBezTo>
                  <a:pt x="870" y="1065"/>
                  <a:pt x="870" y="1065"/>
                  <a:pt x="870" y="1066"/>
                </a:cubicBezTo>
                <a:cubicBezTo>
                  <a:pt x="870" y="1066"/>
                  <a:pt x="871" y="1067"/>
                  <a:pt x="871" y="1067"/>
                </a:cubicBezTo>
                <a:cubicBezTo>
                  <a:pt x="871" y="1068"/>
                  <a:pt x="870" y="1068"/>
                  <a:pt x="870" y="1069"/>
                </a:cubicBezTo>
                <a:cubicBezTo>
                  <a:pt x="869" y="1070"/>
                  <a:pt x="869" y="1070"/>
                  <a:pt x="868" y="1070"/>
                </a:cubicBezTo>
                <a:cubicBezTo>
                  <a:pt x="868" y="1070"/>
                  <a:pt x="868" y="1071"/>
                  <a:pt x="869" y="1071"/>
                </a:cubicBezTo>
                <a:cubicBezTo>
                  <a:pt x="869" y="1071"/>
                  <a:pt x="869" y="1071"/>
                  <a:pt x="870" y="1071"/>
                </a:cubicBezTo>
                <a:cubicBezTo>
                  <a:pt x="870" y="1071"/>
                  <a:pt x="871" y="1072"/>
                  <a:pt x="870" y="1072"/>
                </a:cubicBezTo>
                <a:cubicBezTo>
                  <a:pt x="870" y="1073"/>
                  <a:pt x="870" y="1074"/>
                  <a:pt x="869" y="1074"/>
                </a:cubicBezTo>
                <a:cubicBezTo>
                  <a:pt x="869" y="1074"/>
                  <a:pt x="869" y="1074"/>
                  <a:pt x="869" y="1075"/>
                </a:cubicBezTo>
                <a:cubicBezTo>
                  <a:pt x="870" y="1074"/>
                  <a:pt x="871" y="1075"/>
                  <a:pt x="871" y="1075"/>
                </a:cubicBezTo>
                <a:cubicBezTo>
                  <a:pt x="871" y="1076"/>
                  <a:pt x="871" y="1076"/>
                  <a:pt x="871" y="1077"/>
                </a:cubicBezTo>
                <a:cubicBezTo>
                  <a:pt x="871" y="1076"/>
                  <a:pt x="871" y="1077"/>
                  <a:pt x="871" y="1077"/>
                </a:cubicBezTo>
                <a:cubicBezTo>
                  <a:pt x="871" y="1077"/>
                  <a:pt x="870" y="1077"/>
                  <a:pt x="870" y="1078"/>
                </a:cubicBezTo>
                <a:cubicBezTo>
                  <a:pt x="870" y="1078"/>
                  <a:pt x="870" y="1078"/>
                  <a:pt x="870" y="1079"/>
                </a:cubicBezTo>
                <a:cubicBezTo>
                  <a:pt x="870" y="1079"/>
                  <a:pt x="870" y="1079"/>
                  <a:pt x="870" y="1079"/>
                </a:cubicBezTo>
                <a:cubicBezTo>
                  <a:pt x="869" y="1079"/>
                  <a:pt x="870" y="1080"/>
                  <a:pt x="870" y="1080"/>
                </a:cubicBezTo>
                <a:cubicBezTo>
                  <a:pt x="870" y="1080"/>
                  <a:pt x="870" y="1080"/>
                  <a:pt x="870" y="1081"/>
                </a:cubicBezTo>
                <a:cubicBezTo>
                  <a:pt x="870" y="1081"/>
                  <a:pt x="870" y="1082"/>
                  <a:pt x="869" y="1082"/>
                </a:cubicBezTo>
                <a:cubicBezTo>
                  <a:pt x="869" y="1082"/>
                  <a:pt x="869" y="1082"/>
                  <a:pt x="869" y="1082"/>
                </a:cubicBezTo>
                <a:cubicBezTo>
                  <a:pt x="869" y="1083"/>
                  <a:pt x="869" y="1084"/>
                  <a:pt x="869" y="1084"/>
                </a:cubicBezTo>
                <a:cubicBezTo>
                  <a:pt x="869" y="1084"/>
                  <a:pt x="869" y="1084"/>
                  <a:pt x="869" y="1084"/>
                </a:cubicBezTo>
                <a:cubicBezTo>
                  <a:pt x="868" y="1085"/>
                  <a:pt x="868" y="1086"/>
                  <a:pt x="867" y="1086"/>
                </a:cubicBezTo>
                <a:cubicBezTo>
                  <a:pt x="867" y="1086"/>
                  <a:pt x="867" y="1086"/>
                  <a:pt x="867" y="1086"/>
                </a:cubicBezTo>
                <a:cubicBezTo>
                  <a:pt x="866" y="1086"/>
                  <a:pt x="866" y="1086"/>
                  <a:pt x="865" y="1085"/>
                </a:cubicBezTo>
                <a:cubicBezTo>
                  <a:pt x="865" y="1085"/>
                  <a:pt x="865" y="1084"/>
                  <a:pt x="863" y="1084"/>
                </a:cubicBezTo>
                <a:cubicBezTo>
                  <a:pt x="863" y="1086"/>
                  <a:pt x="863" y="1087"/>
                  <a:pt x="863" y="1089"/>
                </a:cubicBezTo>
                <a:cubicBezTo>
                  <a:pt x="863" y="1090"/>
                  <a:pt x="863" y="1090"/>
                  <a:pt x="863" y="1090"/>
                </a:cubicBezTo>
                <a:cubicBezTo>
                  <a:pt x="863" y="1090"/>
                  <a:pt x="863" y="1090"/>
                  <a:pt x="863" y="1090"/>
                </a:cubicBezTo>
                <a:cubicBezTo>
                  <a:pt x="863" y="1090"/>
                  <a:pt x="863" y="1090"/>
                  <a:pt x="863" y="1090"/>
                </a:cubicBezTo>
                <a:cubicBezTo>
                  <a:pt x="863" y="1091"/>
                  <a:pt x="862" y="1092"/>
                  <a:pt x="862" y="1092"/>
                </a:cubicBezTo>
                <a:cubicBezTo>
                  <a:pt x="862" y="1093"/>
                  <a:pt x="862" y="1093"/>
                  <a:pt x="862" y="1093"/>
                </a:cubicBezTo>
                <a:cubicBezTo>
                  <a:pt x="862" y="1093"/>
                  <a:pt x="863" y="1094"/>
                  <a:pt x="863" y="1094"/>
                </a:cubicBezTo>
                <a:cubicBezTo>
                  <a:pt x="864" y="1095"/>
                  <a:pt x="864" y="1096"/>
                  <a:pt x="864" y="1096"/>
                </a:cubicBezTo>
                <a:cubicBezTo>
                  <a:pt x="864" y="1096"/>
                  <a:pt x="864" y="1096"/>
                  <a:pt x="864" y="1097"/>
                </a:cubicBezTo>
                <a:cubicBezTo>
                  <a:pt x="864" y="1098"/>
                  <a:pt x="865" y="1099"/>
                  <a:pt x="863" y="1100"/>
                </a:cubicBezTo>
                <a:cubicBezTo>
                  <a:pt x="863" y="1100"/>
                  <a:pt x="863" y="1101"/>
                  <a:pt x="862" y="1102"/>
                </a:cubicBezTo>
                <a:cubicBezTo>
                  <a:pt x="862" y="1102"/>
                  <a:pt x="861" y="1103"/>
                  <a:pt x="861" y="1104"/>
                </a:cubicBezTo>
                <a:cubicBezTo>
                  <a:pt x="860" y="1104"/>
                  <a:pt x="859" y="1105"/>
                  <a:pt x="859" y="1105"/>
                </a:cubicBezTo>
                <a:cubicBezTo>
                  <a:pt x="858" y="1105"/>
                  <a:pt x="858" y="1105"/>
                  <a:pt x="858" y="1105"/>
                </a:cubicBezTo>
                <a:cubicBezTo>
                  <a:pt x="858" y="1106"/>
                  <a:pt x="858" y="1106"/>
                  <a:pt x="858" y="1106"/>
                </a:cubicBezTo>
                <a:cubicBezTo>
                  <a:pt x="858" y="1106"/>
                  <a:pt x="858" y="1106"/>
                  <a:pt x="858" y="1106"/>
                </a:cubicBezTo>
                <a:cubicBezTo>
                  <a:pt x="859" y="1106"/>
                  <a:pt x="860" y="1106"/>
                  <a:pt x="860" y="1107"/>
                </a:cubicBezTo>
                <a:cubicBezTo>
                  <a:pt x="860" y="1107"/>
                  <a:pt x="860" y="1107"/>
                  <a:pt x="860" y="1107"/>
                </a:cubicBezTo>
                <a:cubicBezTo>
                  <a:pt x="861" y="1106"/>
                  <a:pt x="862" y="1106"/>
                  <a:pt x="862" y="1106"/>
                </a:cubicBezTo>
                <a:cubicBezTo>
                  <a:pt x="863" y="1106"/>
                  <a:pt x="863" y="1106"/>
                  <a:pt x="863" y="1106"/>
                </a:cubicBezTo>
                <a:cubicBezTo>
                  <a:pt x="864" y="1106"/>
                  <a:pt x="865" y="1107"/>
                  <a:pt x="865" y="1107"/>
                </a:cubicBezTo>
                <a:cubicBezTo>
                  <a:pt x="865" y="1107"/>
                  <a:pt x="865" y="1107"/>
                  <a:pt x="865" y="1107"/>
                </a:cubicBezTo>
                <a:cubicBezTo>
                  <a:pt x="866" y="1107"/>
                  <a:pt x="867" y="1107"/>
                  <a:pt x="867" y="1107"/>
                </a:cubicBezTo>
                <a:cubicBezTo>
                  <a:pt x="868" y="1106"/>
                  <a:pt x="869" y="1106"/>
                  <a:pt x="870" y="1106"/>
                </a:cubicBezTo>
                <a:cubicBezTo>
                  <a:pt x="872" y="1106"/>
                  <a:pt x="874" y="1106"/>
                  <a:pt x="875" y="1106"/>
                </a:cubicBezTo>
                <a:cubicBezTo>
                  <a:pt x="876" y="1106"/>
                  <a:pt x="876" y="1106"/>
                  <a:pt x="877" y="1106"/>
                </a:cubicBezTo>
                <a:cubicBezTo>
                  <a:pt x="877" y="1106"/>
                  <a:pt x="878" y="1106"/>
                  <a:pt x="878" y="1106"/>
                </a:cubicBezTo>
                <a:cubicBezTo>
                  <a:pt x="878" y="1106"/>
                  <a:pt x="879" y="1105"/>
                  <a:pt x="879" y="1105"/>
                </a:cubicBezTo>
                <a:cubicBezTo>
                  <a:pt x="879" y="1105"/>
                  <a:pt x="879" y="1105"/>
                  <a:pt x="879" y="1105"/>
                </a:cubicBezTo>
                <a:cubicBezTo>
                  <a:pt x="880" y="1104"/>
                  <a:pt x="881" y="1105"/>
                  <a:pt x="882" y="1105"/>
                </a:cubicBezTo>
                <a:cubicBezTo>
                  <a:pt x="882" y="1105"/>
                  <a:pt x="882" y="1105"/>
                  <a:pt x="883" y="1105"/>
                </a:cubicBezTo>
                <a:cubicBezTo>
                  <a:pt x="883" y="1105"/>
                  <a:pt x="883" y="1105"/>
                  <a:pt x="883" y="1105"/>
                </a:cubicBezTo>
                <a:cubicBezTo>
                  <a:pt x="883" y="1104"/>
                  <a:pt x="883" y="1104"/>
                  <a:pt x="883" y="1104"/>
                </a:cubicBezTo>
                <a:cubicBezTo>
                  <a:pt x="883" y="1103"/>
                  <a:pt x="884" y="1102"/>
                  <a:pt x="885" y="1103"/>
                </a:cubicBezTo>
                <a:cubicBezTo>
                  <a:pt x="885" y="1103"/>
                  <a:pt x="885" y="1103"/>
                  <a:pt x="885" y="1103"/>
                </a:cubicBezTo>
                <a:cubicBezTo>
                  <a:pt x="886" y="1103"/>
                  <a:pt x="887" y="1103"/>
                  <a:pt x="888" y="1104"/>
                </a:cubicBezTo>
                <a:cubicBezTo>
                  <a:pt x="888" y="1104"/>
                  <a:pt x="889" y="1104"/>
                  <a:pt x="889" y="1104"/>
                </a:cubicBezTo>
                <a:cubicBezTo>
                  <a:pt x="889" y="1105"/>
                  <a:pt x="889" y="1105"/>
                  <a:pt x="890" y="1105"/>
                </a:cubicBezTo>
                <a:cubicBezTo>
                  <a:pt x="890" y="1105"/>
                  <a:pt x="890" y="1105"/>
                  <a:pt x="891" y="1105"/>
                </a:cubicBezTo>
                <a:cubicBezTo>
                  <a:pt x="891" y="1105"/>
                  <a:pt x="891" y="1105"/>
                  <a:pt x="892" y="1105"/>
                </a:cubicBezTo>
                <a:cubicBezTo>
                  <a:pt x="892" y="1105"/>
                  <a:pt x="892" y="1105"/>
                  <a:pt x="892" y="1105"/>
                </a:cubicBezTo>
                <a:cubicBezTo>
                  <a:pt x="892" y="1105"/>
                  <a:pt x="893" y="1105"/>
                  <a:pt x="893" y="1105"/>
                </a:cubicBezTo>
                <a:cubicBezTo>
                  <a:pt x="894" y="1105"/>
                  <a:pt x="894" y="1105"/>
                  <a:pt x="895" y="1105"/>
                </a:cubicBezTo>
                <a:cubicBezTo>
                  <a:pt x="896" y="1105"/>
                  <a:pt x="897" y="1105"/>
                  <a:pt x="897" y="1106"/>
                </a:cubicBezTo>
                <a:cubicBezTo>
                  <a:pt x="897" y="1106"/>
                  <a:pt x="897" y="1106"/>
                  <a:pt x="898" y="1106"/>
                </a:cubicBezTo>
                <a:cubicBezTo>
                  <a:pt x="898" y="1106"/>
                  <a:pt x="898" y="1105"/>
                  <a:pt x="898" y="1105"/>
                </a:cubicBezTo>
                <a:cubicBezTo>
                  <a:pt x="898" y="1105"/>
                  <a:pt x="898" y="1105"/>
                  <a:pt x="899" y="1104"/>
                </a:cubicBezTo>
                <a:cubicBezTo>
                  <a:pt x="900" y="1104"/>
                  <a:pt x="901" y="1104"/>
                  <a:pt x="902" y="1105"/>
                </a:cubicBezTo>
                <a:cubicBezTo>
                  <a:pt x="903" y="1105"/>
                  <a:pt x="904" y="1106"/>
                  <a:pt x="905" y="1106"/>
                </a:cubicBezTo>
                <a:cubicBezTo>
                  <a:pt x="906" y="1106"/>
                  <a:pt x="906" y="1106"/>
                  <a:pt x="906" y="1106"/>
                </a:cubicBezTo>
                <a:cubicBezTo>
                  <a:pt x="906" y="1107"/>
                  <a:pt x="907" y="1107"/>
                  <a:pt x="907" y="1108"/>
                </a:cubicBezTo>
                <a:cubicBezTo>
                  <a:pt x="907" y="1108"/>
                  <a:pt x="907" y="1109"/>
                  <a:pt x="907" y="1109"/>
                </a:cubicBezTo>
                <a:cubicBezTo>
                  <a:pt x="907" y="1109"/>
                  <a:pt x="907" y="1109"/>
                  <a:pt x="908" y="1109"/>
                </a:cubicBezTo>
                <a:cubicBezTo>
                  <a:pt x="908" y="1109"/>
                  <a:pt x="908" y="1109"/>
                  <a:pt x="908" y="1109"/>
                </a:cubicBezTo>
                <a:cubicBezTo>
                  <a:pt x="908" y="1109"/>
                  <a:pt x="908" y="1109"/>
                  <a:pt x="908" y="1108"/>
                </a:cubicBezTo>
                <a:cubicBezTo>
                  <a:pt x="908" y="1108"/>
                  <a:pt x="908" y="1108"/>
                  <a:pt x="908" y="1107"/>
                </a:cubicBezTo>
                <a:cubicBezTo>
                  <a:pt x="909" y="1107"/>
                  <a:pt x="909" y="1107"/>
                  <a:pt x="909" y="1107"/>
                </a:cubicBezTo>
                <a:cubicBezTo>
                  <a:pt x="910" y="1107"/>
                  <a:pt x="910" y="1107"/>
                  <a:pt x="910" y="1107"/>
                </a:cubicBezTo>
                <a:cubicBezTo>
                  <a:pt x="911" y="1108"/>
                  <a:pt x="911" y="1108"/>
                  <a:pt x="912" y="1109"/>
                </a:cubicBezTo>
                <a:cubicBezTo>
                  <a:pt x="912" y="1109"/>
                  <a:pt x="913" y="1110"/>
                  <a:pt x="913" y="1110"/>
                </a:cubicBezTo>
                <a:cubicBezTo>
                  <a:pt x="913" y="1110"/>
                  <a:pt x="913" y="1110"/>
                  <a:pt x="913" y="1110"/>
                </a:cubicBezTo>
                <a:cubicBezTo>
                  <a:pt x="914" y="1111"/>
                  <a:pt x="915" y="1112"/>
                  <a:pt x="914" y="1113"/>
                </a:cubicBezTo>
                <a:cubicBezTo>
                  <a:pt x="914" y="1114"/>
                  <a:pt x="914" y="1114"/>
                  <a:pt x="914" y="1114"/>
                </a:cubicBezTo>
                <a:cubicBezTo>
                  <a:pt x="914" y="1114"/>
                  <a:pt x="914" y="1114"/>
                  <a:pt x="914" y="1114"/>
                </a:cubicBezTo>
                <a:cubicBezTo>
                  <a:pt x="914" y="1114"/>
                  <a:pt x="914" y="1114"/>
                  <a:pt x="914" y="1114"/>
                </a:cubicBezTo>
                <a:cubicBezTo>
                  <a:pt x="914" y="1114"/>
                  <a:pt x="914" y="1114"/>
                  <a:pt x="914" y="1114"/>
                </a:cubicBezTo>
                <a:cubicBezTo>
                  <a:pt x="914" y="1114"/>
                  <a:pt x="914" y="1114"/>
                  <a:pt x="914" y="1114"/>
                </a:cubicBezTo>
                <a:cubicBezTo>
                  <a:pt x="914" y="1114"/>
                  <a:pt x="914" y="1114"/>
                  <a:pt x="914" y="1114"/>
                </a:cubicBezTo>
                <a:cubicBezTo>
                  <a:pt x="913" y="1115"/>
                  <a:pt x="913" y="1115"/>
                  <a:pt x="913" y="1115"/>
                </a:cubicBezTo>
                <a:cubicBezTo>
                  <a:pt x="914" y="1115"/>
                  <a:pt x="914" y="1115"/>
                  <a:pt x="914" y="1115"/>
                </a:cubicBezTo>
                <a:cubicBezTo>
                  <a:pt x="914" y="1116"/>
                  <a:pt x="914" y="1116"/>
                  <a:pt x="914" y="1117"/>
                </a:cubicBezTo>
                <a:cubicBezTo>
                  <a:pt x="914" y="1118"/>
                  <a:pt x="914" y="1118"/>
                  <a:pt x="914" y="1119"/>
                </a:cubicBezTo>
                <a:cubicBezTo>
                  <a:pt x="914" y="1119"/>
                  <a:pt x="913" y="1120"/>
                  <a:pt x="913" y="1120"/>
                </a:cubicBezTo>
                <a:cubicBezTo>
                  <a:pt x="913" y="1120"/>
                  <a:pt x="913" y="1120"/>
                  <a:pt x="914" y="1120"/>
                </a:cubicBezTo>
                <a:cubicBezTo>
                  <a:pt x="914" y="1121"/>
                  <a:pt x="915" y="1122"/>
                  <a:pt x="914" y="1123"/>
                </a:cubicBezTo>
                <a:cubicBezTo>
                  <a:pt x="914" y="1124"/>
                  <a:pt x="913" y="1124"/>
                  <a:pt x="913" y="1125"/>
                </a:cubicBezTo>
                <a:cubicBezTo>
                  <a:pt x="913" y="1125"/>
                  <a:pt x="913" y="1125"/>
                  <a:pt x="913" y="1125"/>
                </a:cubicBezTo>
                <a:cubicBezTo>
                  <a:pt x="913" y="1126"/>
                  <a:pt x="913" y="1126"/>
                  <a:pt x="912" y="1126"/>
                </a:cubicBezTo>
                <a:cubicBezTo>
                  <a:pt x="912" y="1127"/>
                  <a:pt x="911" y="1127"/>
                  <a:pt x="910" y="1127"/>
                </a:cubicBezTo>
                <a:cubicBezTo>
                  <a:pt x="910" y="1127"/>
                  <a:pt x="910" y="1127"/>
                  <a:pt x="910" y="1127"/>
                </a:cubicBezTo>
                <a:cubicBezTo>
                  <a:pt x="910" y="1127"/>
                  <a:pt x="910" y="1127"/>
                  <a:pt x="911" y="1127"/>
                </a:cubicBezTo>
                <a:cubicBezTo>
                  <a:pt x="911" y="1128"/>
                  <a:pt x="912" y="1128"/>
                  <a:pt x="912" y="1129"/>
                </a:cubicBezTo>
                <a:cubicBezTo>
                  <a:pt x="912" y="1130"/>
                  <a:pt x="913" y="1130"/>
                  <a:pt x="913" y="1131"/>
                </a:cubicBezTo>
                <a:cubicBezTo>
                  <a:pt x="913" y="1131"/>
                  <a:pt x="913" y="1132"/>
                  <a:pt x="913" y="1132"/>
                </a:cubicBezTo>
                <a:cubicBezTo>
                  <a:pt x="913" y="1133"/>
                  <a:pt x="913" y="1133"/>
                  <a:pt x="913" y="1133"/>
                </a:cubicBezTo>
                <a:cubicBezTo>
                  <a:pt x="913" y="1134"/>
                  <a:pt x="913" y="1134"/>
                  <a:pt x="913" y="1135"/>
                </a:cubicBezTo>
                <a:cubicBezTo>
                  <a:pt x="913" y="1135"/>
                  <a:pt x="913" y="1135"/>
                  <a:pt x="913" y="1135"/>
                </a:cubicBezTo>
                <a:cubicBezTo>
                  <a:pt x="913" y="1136"/>
                  <a:pt x="913" y="1136"/>
                  <a:pt x="913" y="1136"/>
                </a:cubicBezTo>
                <a:cubicBezTo>
                  <a:pt x="913" y="1137"/>
                  <a:pt x="913" y="1138"/>
                  <a:pt x="912" y="1138"/>
                </a:cubicBezTo>
                <a:cubicBezTo>
                  <a:pt x="911" y="1139"/>
                  <a:pt x="910" y="1139"/>
                  <a:pt x="909" y="1138"/>
                </a:cubicBezTo>
                <a:cubicBezTo>
                  <a:pt x="909" y="1137"/>
                  <a:pt x="909" y="1137"/>
                  <a:pt x="909" y="1137"/>
                </a:cubicBezTo>
                <a:cubicBezTo>
                  <a:pt x="909" y="1137"/>
                  <a:pt x="909" y="1138"/>
                  <a:pt x="909" y="1138"/>
                </a:cubicBezTo>
                <a:cubicBezTo>
                  <a:pt x="909" y="1139"/>
                  <a:pt x="910" y="1140"/>
                  <a:pt x="909" y="1141"/>
                </a:cubicBezTo>
                <a:cubicBezTo>
                  <a:pt x="909" y="1141"/>
                  <a:pt x="909" y="1141"/>
                  <a:pt x="910" y="1141"/>
                </a:cubicBezTo>
                <a:cubicBezTo>
                  <a:pt x="910" y="1141"/>
                  <a:pt x="911" y="1141"/>
                  <a:pt x="911" y="1141"/>
                </a:cubicBezTo>
                <a:cubicBezTo>
                  <a:pt x="911" y="1141"/>
                  <a:pt x="911" y="1142"/>
                  <a:pt x="911" y="1142"/>
                </a:cubicBezTo>
                <a:cubicBezTo>
                  <a:pt x="911" y="1143"/>
                  <a:pt x="910" y="1145"/>
                  <a:pt x="910" y="1146"/>
                </a:cubicBezTo>
                <a:cubicBezTo>
                  <a:pt x="909" y="1146"/>
                  <a:pt x="909" y="1147"/>
                  <a:pt x="910" y="1148"/>
                </a:cubicBezTo>
                <a:cubicBezTo>
                  <a:pt x="911" y="1148"/>
                  <a:pt x="911" y="1149"/>
                  <a:pt x="911" y="1149"/>
                </a:cubicBezTo>
                <a:cubicBezTo>
                  <a:pt x="912" y="1150"/>
                  <a:pt x="912" y="1152"/>
                  <a:pt x="911" y="1152"/>
                </a:cubicBezTo>
                <a:cubicBezTo>
                  <a:pt x="911" y="1152"/>
                  <a:pt x="911" y="1152"/>
                  <a:pt x="911" y="1152"/>
                </a:cubicBezTo>
                <a:cubicBezTo>
                  <a:pt x="911" y="1151"/>
                  <a:pt x="912" y="1150"/>
                  <a:pt x="912" y="1150"/>
                </a:cubicBezTo>
                <a:cubicBezTo>
                  <a:pt x="913" y="1150"/>
                  <a:pt x="913" y="1151"/>
                  <a:pt x="913" y="1151"/>
                </a:cubicBezTo>
                <a:cubicBezTo>
                  <a:pt x="914" y="1151"/>
                  <a:pt x="914" y="1151"/>
                  <a:pt x="914" y="1151"/>
                </a:cubicBezTo>
                <a:cubicBezTo>
                  <a:pt x="914" y="1151"/>
                  <a:pt x="915" y="1152"/>
                  <a:pt x="915" y="1153"/>
                </a:cubicBezTo>
                <a:cubicBezTo>
                  <a:pt x="916" y="1153"/>
                  <a:pt x="915" y="1154"/>
                  <a:pt x="915" y="1154"/>
                </a:cubicBezTo>
                <a:cubicBezTo>
                  <a:pt x="915" y="1154"/>
                  <a:pt x="915" y="1154"/>
                  <a:pt x="915" y="1154"/>
                </a:cubicBezTo>
                <a:cubicBezTo>
                  <a:pt x="915" y="1155"/>
                  <a:pt x="916" y="1155"/>
                  <a:pt x="917" y="1156"/>
                </a:cubicBezTo>
                <a:cubicBezTo>
                  <a:pt x="917" y="1157"/>
                  <a:pt x="918" y="1157"/>
                  <a:pt x="919" y="1158"/>
                </a:cubicBezTo>
                <a:cubicBezTo>
                  <a:pt x="919" y="1159"/>
                  <a:pt x="919" y="1159"/>
                  <a:pt x="919" y="1159"/>
                </a:cubicBezTo>
                <a:cubicBezTo>
                  <a:pt x="920" y="1159"/>
                  <a:pt x="920" y="1159"/>
                  <a:pt x="921" y="1160"/>
                </a:cubicBezTo>
                <a:cubicBezTo>
                  <a:pt x="922" y="1160"/>
                  <a:pt x="922" y="1161"/>
                  <a:pt x="923" y="1161"/>
                </a:cubicBezTo>
                <a:cubicBezTo>
                  <a:pt x="923" y="1161"/>
                  <a:pt x="923" y="1162"/>
                  <a:pt x="923" y="1162"/>
                </a:cubicBezTo>
                <a:cubicBezTo>
                  <a:pt x="923" y="1162"/>
                  <a:pt x="923" y="1162"/>
                  <a:pt x="923" y="1162"/>
                </a:cubicBezTo>
                <a:cubicBezTo>
                  <a:pt x="924" y="1162"/>
                  <a:pt x="924" y="1163"/>
                  <a:pt x="924" y="1163"/>
                </a:cubicBezTo>
                <a:cubicBezTo>
                  <a:pt x="925" y="1163"/>
                  <a:pt x="925" y="1163"/>
                  <a:pt x="925" y="1163"/>
                </a:cubicBezTo>
                <a:cubicBezTo>
                  <a:pt x="925" y="1164"/>
                  <a:pt x="926" y="1164"/>
                  <a:pt x="927" y="1164"/>
                </a:cubicBezTo>
                <a:cubicBezTo>
                  <a:pt x="927" y="1165"/>
                  <a:pt x="927" y="1165"/>
                  <a:pt x="928" y="1165"/>
                </a:cubicBezTo>
                <a:cubicBezTo>
                  <a:pt x="928" y="1165"/>
                  <a:pt x="928" y="1165"/>
                  <a:pt x="929" y="1165"/>
                </a:cubicBezTo>
                <a:cubicBezTo>
                  <a:pt x="929" y="1165"/>
                  <a:pt x="929" y="1165"/>
                  <a:pt x="929" y="1165"/>
                </a:cubicBezTo>
                <a:cubicBezTo>
                  <a:pt x="929" y="1165"/>
                  <a:pt x="929" y="1165"/>
                  <a:pt x="929" y="1165"/>
                </a:cubicBezTo>
                <a:cubicBezTo>
                  <a:pt x="929" y="1165"/>
                  <a:pt x="929" y="1164"/>
                  <a:pt x="929" y="1164"/>
                </a:cubicBezTo>
                <a:cubicBezTo>
                  <a:pt x="929" y="1164"/>
                  <a:pt x="930" y="1164"/>
                  <a:pt x="930" y="1164"/>
                </a:cubicBezTo>
                <a:cubicBezTo>
                  <a:pt x="930" y="1164"/>
                  <a:pt x="931" y="1164"/>
                  <a:pt x="931" y="1164"/>
                </a:cubicBezTo>
                <a:cubicBezTo>
                  <a:pt x="931" y="1164"/>
                  <a:pt x="932" y="1164"/>
                  <a:pt x="932" y="1164"/>
                </a:cubicBezTo>
                <a:cubicBezTo>
                  <a:pt x="932" y="1165"/>
                  <a:pt x="932" y="1165"/>
                  <a:pt x="933" y="1165"/>
                </a:cubicBezTo>
                <a:cubicBezTo>
                  <a:pt x="934" y="1165"/>
                  <a:pt x="935" y="1166"/>
                  <a:pt x="935" y="1166"/>
                </a:cubicBezTo>
                <a:cubicBezTo>
                  <a:pt x="936" y="1167"/>
                  <a:pt x="937" y="1167"/>
                  <a:pt x="938" y="1167"/>
                </a:cubicBezTo>
                <a:cubicBezTo>
                  <a:pt x="938" y="1167"/>
                  <a:pt x="938" y="1167"/>
                  <a:pt x="938" y="1167"/>
                </a:cubicBezTo>
                <a:cubicBezTo>
                  <a:pt x="939" y="1167"/>
                  <a:pt x="939" y="1166"/>
                  <a:pt x="939" y="1166"/>
                </a:cubicBezTo>
                <a:cubicBezTo>
                  <a:pt x="939" y="1165"/>
                  <a:pt x="940" y="1165"/>
                  <a:pt x="940" y="1164"/>
                </a:cubicBezTo>
                <a:cubicBezTo>
                  <a:pt x="941" y="1164"/>
                  <a:pt x="941" y="1163"/>
                  <a:pt x="942" y="1163"/>
                </a:cubicBezTo>
                <a:cubicBezTo>
                  <a:pt x="942" y="1163"/>
                  <a:pt x="942" y="1163"/>
                  <a:pt x="943" y="1163"/>
                </a:cubicBezTo>
                <a:cubicBezTo>
                  <a:pt x="943" y="1163"/>
                  <a:pt x="943" y="1163"/>
                  <a:pt x="943" y="1162"/>
                </a:cubicBezTo>
                <a:cubicBezTo>
                  <a:pt x="944" y="1162"/>
                  <a:pt x="944" y="1162"/>
                  <a:pt x="945" y="1161"/>
                </a:cubicBezTo>
                <a:cubicBezTo>
                  <a:pt x="946" y="1161"/>
                  <a:pt x="947" y="1161"/>
                  <a:pt x="948" y="1161"/>
                </a:cubicBezTo>
                <a:cubicBezTo>
                  <a:pt x="948" y="1161"/>
                  <a:pt x="948" y="1161"/>
                  <a:pt x="949" y="1161"/>
                </a:cubicBezTo>
                <a:cubicBezTo>
                  <a:pt x="949" y="1161"/>
                  <a:pt x="949" y="1161"/>
                  <a:pt x="949" y="1160"/>
                </a:cubicBezTo>
                <a:cubicBezTo>
                  <a:pt x="950" y="1160"/>
                  <a:pt x="950" y="1160"/>
                  <a:pt x="950" y="1160"/>
                </a:cubicBezTo>
                <a:cubicBezTo>
                  <a:pt x="951" y="1159"/>
                  <a:pt x="951" y="1159"/>
                  <a:pt x="951" y="1159"/>
                </a:cubicBezTo>
                <a:cubicBezTo>
                  <a:pt x="952" y="1159"/>
                  <a:pt x="952" y="1159"/>
                  <a:pt x="952" y="1159"/>
                </a:cubicBezTo>
                <a:cubicBezTo>
                  <a:pt x="953" y="1159"/>
                  <a:pt x="954" y="1159"/>
                  <a:pt x="955" y="1160"/>
                </a:cubicBezTo>
                <a:cubicBezTo>
                  <a:pt x="955" y="1160"/>
                  <a:pt x="955" y="1160"/>
                  <a:pt x="956" y="1160"/>
                </a:cubicBezTo>
                <a:cubicBezTo>
                  <a:pt x="956" y="1160"/>
                  <a:pt x="956" y="1160"/>
                  <a:pt x="956" y="1160"/>
                </a:cubicBezTo>
                <a:cubicBezTo>
                  <a:pt x="956" y="1160"/>
                  <a:pt x="957" y="1160"/>
                  <a:pt x="957" y="1160"/>
                </a:cubicBezTo>
                <a:cubicBezTo>
                  <a:pt x="959" y="1160"/>
                  <a:pt x="959" y="1160"/>
                  <a:pt x="959" y="1160"/>
                </a:cubicBezTo>
                <a:cubicBezTo>
                  <a:pt x="959" y="1160"/>
                  <a:pt x="960" y="1160"/>
                  <a:pt x="961" y="1160"/>
                </a:cubicBezTo>
                <a:cubicBezTo>
                  <a:pt x="961" y="1160"/>
                  <a:pt x="962" y="1160"/>
                  <a:pt x="962" y="1160"/>
                </a:cubicBezTo>
                <a:cubicBezTo>
                  <a:pt x="963" y="1161"/>
                  <a:pt x="963" y="1161"/>
                  <a:pt x="963" y="1161"/>
                </a:cubicBezTo>
                <a:cubicBezTo>
                  <a:pt x="965" y="1161"/>
                  <a:pt x="966" y="1162"/>
                  <a:pt x="967" y="1163"/>
                </a:cubicBezTo>
                <a:cubicBezTo>
                  <a:pt x="967" y="1163"/>
                  <a:pt x="968" y="1163"/>
                  <a:pt x="968" y="1164"/>
                </a:cubicBezTo>
                <a:cubicBezTo>
                  <a:pt x="969" y="1164"/>
                  <a:pt x="969" y="1164"/>
                  <a:pt x="969" y="1165"/>
                </a:cubicBezTo>
                <a:cubicBezTo>
                  <a:pt x="970" y="1165"/>
                  <a:pt x="970" y="1165"/>
                  <a:pt x="971" y="1165"/>
                </a:cubicBezTo>
                <a:cubicBezTo>
                  <a:pt x="971" y="1165"/>
                  <a:pt x="971" y="1166"/>
                  <a:pt x="971" y="1166"/>
                </a:cubicBezTo>
                <a:cubicBezTo>
                  <a:pt x="972" y="1166"/>
                  <a:pt x="972" y="1166"/>
                  <a:pt x="972" y="1166"/>
                </a:cubicBezTo>
                <a:cubicBezTo>
                  <a:pt x="972" y="1166"/>
                  <a:pt x="972" y="1166"/>
                  <a:pt x="972" y="1166"/>
                </a:cubicBezTo>
                <a:cubicBezTo>
                  <a:pt x="972" y="1166"/>
                  <a:pt x="972" y="1166"/>
                  <a:pt x="972" y="1166"/>
                </a:cubicBezTo>
                <a:cubicBezTo>
                  <a:pt x="972" y="1166"/>
                  <a:pt x="973" y="1167"/>
                  <a:pt x="973" y="1167"/>
                </a:cubicBezTo>
                <a:cubicBezTo>
                  <a:pt x="973" y="1167"/>
                  <a:pt x="974" y="1167"/>
                  <a:pt x="974" y="1167"/>
                </a:cubicBezTo>
                <a:cubicBezTo>
                  <a:pt x="975" y="1168"/>
                  <a:pt x="975" y="1168"/>
                  <a:pt x="975" y="1168"/>
                </a:cubicBezTo>
                <a:cubicBezTo>
                  <a:pt x="975" y="1169"/>
                  <a:pt x="975" y="1169"/>
                  <a:pt x="975" y="1169"/>
                </a:cubicBezTo>
                <a:cubicBezTo>
                  <a:pt x="975" y="1169"/>
                  <a:pt x="975" y="1169"/>
                  <a:pt x="976" y="1169"/>
                </a:cubicBezTo>
                <a:cubicBezTo>
                  <a:pt x="976" y="1169"/>
                  <a:pt x="977" y="1170"/>
                  <a:pt x="977" y="1171"/>
                </a:cubicBezTo>
                <a:cubicBezTo>
                  <a:pt x="977" y="1171"/>
                  <a:pt x="977" y="1171"/>
                  <a:pt x="977" y="1171"/>
                </a:cubicBezTo>
                <a:cubicBezTo>
                  <a:pt x="977" y="1172"/>
                  <a:pt x="977" y="1172"/>
                  <a:pt x="977" y="1172"/>
                </a:cubicBezTo>
                <a:cubicBezTo>
                  <a:pt x="977" y="1172"/>
                  <a:pt x="977" y="1172"/>
                  <a:pt x="977" y="1172"/>
                </a:cubicBezTo>
                <a:cubicBezTo>
                  <a:pt x="977" y="1172"/>
                  <a:pt x="978" y="1172"/>
                  <a:pt x="978" y="1172"/>
                </a:cubicBezTo>
                <a:cubicBezTo>
                  <a:pt x="978" y="1172"/>
                  <a:pt x="978" y="1172"/>
                  <a:pt x="978" y="1171"/>
                </a:cubicBezTo>
                <a:cubicBezTo>
                  <a:pt x="978" y="1171"/>
                  <a:pt x="978" y="1170"/>
                  <a:pt x="978" y="1170"/>
                </a:cubicBezTo>
                <a:cubicBezTo>
                  <a:pt x="978" y="1170"/>
                  <a:pt x="978" y="1170"/>
                  <a:pt x="977" y="1170"/>
                </a:cubicBezTo>
                <a:cubicBezTo>
                  <a:pt x="977" y="1169"/>
                  <a:pt x="977" y="1169"/>
                  <a:pt x="977" y="1169"/>
                </a:cubicBezTo>
                <a:cubicBezTo>
                  <a:pt x="976" y="1169"/>
                  <a:pt x="976" y="1168"/>
                  <a:pt x="976" y="1167"/>
                </a:cubicBezTo>
                <a:cubicBezTo>
                  <a:pt x="976" y="1167"/>
                  <a:pt x="976" y="1166"/>
                  <a:pt x="976" y="1166"/>
                </a:cubicBezTo>
                <a:cubicBezTo>
                  <a:pt x="977" y="1165"/>
                  <a:pt x="978" y="1165"/>
                  <a:pt x="978" y="1165"/>
                </a:cubicBezTo>
                <a:cubicBezTo>
                  <a:pt x="978" y="1165"/>
                  <a:pt x="978" y="1165"/>
                  <a:pt x="978" y="1165"/>
                </a:cubicBezTo>
                <a:cubicBezTo>
                  <a:pt x="979" y="1165"/>
                  <a:pt x="979" y="1165"/>
                  <a:pt x="979" y="1164"/>
                </a:cubicBezTo>
                <a:cubicBezTo>
                  <a:pt x="979" y="1164"/>
                  <a:pt x="980" y="1164"/>
                  <a:pt x="980" y="1163"/>
                </a:cubicBezTo>
                <a:cubicBezTo>
                  <a:pt x="981" y="1162"/>
                  <a:pt x="982" y="1161"/>
                  <a:pt x="983" y="1161"/>
                </a:cubicBezTo>
                <a:cubicBezTo>
                  <a:pt x="983" y="1160"/>
                  <a:pt x="983" y="1160"/>
                  <a:pt x="984" y="1160"/>
                </a:cubicBezTo>
                <a:cubicBezTo>
                  <a:pt x="984" y="1160"/>
                  <a:pt x="984" y="1159"/>
                  <a:pt x="984" y="1159"/>
                </a:cubicBezTo>
                <a:cubicBezTo>
                  <a:pt x="985" y="1158"/>
                  <a:pt x="985" y="1158"/>
                  <a:pt x="986" y="1158"/>
                </a:cubicBezTo>
                <a:cubicBezTo>
                  <a:pt x="986" y="1159"/>
                  <a:pt x="986" y="1159"/>
                  <a:pt x="986" y="1159"/>
                </a:cubicBezTo>
                <a:cubicBezTo>
                  <a:pt x="986" y="1158"/>
                  <a:pt x="986" y="1158"/>
                  <a:pt x="986" y="1158"/>
                </a:cubicBezTo>
                <a:cubicBezTo>
                  <a:pt x="987" y="1158"/>
                  <a:pt x="987" y="1158"/>
                  <a:pt x="988" y="1158"/>
                </a:cubicBezTo>
                <a:cubicBezTo>
                  <a:pt x="988" y="1158"/>
                  <a:pt x="988" y="1157"/>
                  <a:pt x="988" y="1157"/>
                </a:cubicBezTo>
                <a:cubicBezTo>
                  <a:pt x="988" y="1156"/>
                  <a:pt x="987" y="1156"/>
                  <a:pt x="987" y="1156"/>
                </a:cubicBezTo>
                <a:cubicBezTo>
                  <a:pt x="986" y="1156"/>
                  <a:pt x="986" y="1156"/>
                  <a:pt x="986" y="1155"/>
                </a:cubicBezTo>
                <a:cubicBezTo>
                  <a:pt x="986" y="1153"/>
                  <a:pt x="987" y="1152"/>
                  <a:pt x="988" y="1151"/>
                </a:cubicBezTo>
                <a:cubicBezTo>
                  <a:pt x="988" y="1151"/>
                  <a:pt x="988" y="1151"/>
                  <a:pt x="988" y="1151"/>
                </a:cubicBezTo>
                <a:cubicBezTo>
                  <a:pt x="989" y="1150"/>
                  <a:pt x="989" y="1149"/>
                  <a:pt x="990" y="1148"/>
                </a:cubicBezTo>
                <a:cubicBezTo>
                  <a:pt x="990" y="1147"/>
                  <a:pt x="991" y="1146"/>
                  <a:pt x="992" y="1145"/>
                </a:cubicBezTo>
                <a:cubicBezTo>
                  <a:pt x="993" y="1144"/>
                  <a:pt x="995" y="1144"/>
                  <a:pt x="997" y="1144"/>
                </a:cubicBezTo>
                <a:cubicBezTo>
                  <a:pt x="997" y="1143"/>
                  <a:pt x="997" y="1143"/>
                  <a:pt x="997" y="1143"/>
                </a:cubicBezTo>
                <a:cubicBezTo>
                  <a:pt x="1000" y="1143"/>
                  <a:pt x="1000" y="1145"/>
                  <a:pt x="1000" y="1146"/>
                </a:cubicBezTo>
                <a:cubicBezTo>
                  <a:pt x="1001" y="1146"/>
                  <a:pt x="1001" y="1145"/>
                  <a:pt x="1001" y="1145"/>
                </a:cubicBezTo>
                <a:cubicBezTo>
                  <a:pt x="1001" y="1145"/>
                  <a:pt x="1001" y="1145"/>
                  <a:pt x="1001" y="1145"/>
                </a:cubicBezTo>
                <a:cubicBezTo>
                  <a:pt x="1001" y="1145"/>
                  <a:pt x="1000" y="1145"/>
                  <a:pt x="1000" y="1144"/>
                </a:cubicBezTo>
                <a:cubicBezTo>
                  <a:pt x="1000" y="1144"/>
                  <a:pt x="1000" y="1144"/>
                  <a:pt x="1000" y="1144"/>
                </a:cubicBezTo>
                <a:cubicBezTo>
                  <a:pt x="1000" y="1143"/>
                  <a:pt x="1000" y="1142"/>
                  <a:pt x="1001" y="1141"/>
                </a:cubicBezTo>
                <a:cubicBezTo>
                  <a:pt x="1001" y="1141"/>
                  <a:pt x="1002" y="1140"/>
                  <a:pt x="1003" y="1140"/>
                </a:cubicBezTo>
                <a:cubicBezTo>
                  <a:pt x="1003" y="1140"/>
                  <a:pt x="1004" y="1140"/>
                  <a:pt x="1004" y="1140"/>
                </a:cubicBezTo>
                <a:cubicBezTo>
                  <a:pt x="1006" y="1141"/>
                  <a:pt x="1007" y="1140"/>
                  <a:pt x="1009" y="1140"/>
                </a:cubicBezTo>
                <a:cubicBezTo>
                  <a:pt x="1010" y="1140"/>
                  <a:pt x="1011" y="1140"/>
                  <a:pt x="1012" y="1139"/>
                </a:cubicBezTo>
                <a:cubicBezTo>
                  <a:pt x="1013" y="1139"/>
                  <a:pt x="1013" y="1139"/>
                  <a:pt x="1013" y="1139"/>
                </a:cubicBezTo>
                <a:cubicBezTo>
                  <a:pt x="1013" y="1139"/>
                  <a:pt x="1014" y="1138"/>
                  <a:pt x="1014" y="1138"/>
                </a:cubicBezTo>
                <a:cubicBezTo>
                  <a:pt x="1015" y="1137"/>
                  <a:pt x="1015" y="1137"/>
                  <a:pt x="1016" y="1136"/>
                </a:cubicBezTo>
                <a:cubicBezTo>
                  <a:pt x="1016" y="1136"/>
                  <a:pt x="1017" y="1136"/>
                  <a:pt x="1017" y="1136"/>
                </a:cubicBezTo>
                <a:cubicBezTo>
                  <a:pt x="1017" y="1136"/>
                  <a:pt x="1018" y="1135"/>
                  <a:pt x="1018" y="1135"/>
                </a:cubicBezTo>
                <a:cubicBezTo>
                  <a:pt x="1018" y="1135"/>
                  <a:pt x="1018" y="1135"/>
                  <a:pt x="1018" y="1135"/>
                </a:cubicBezTo>
                <a:cubicBezTo>
                  <a:pt x="1018" y="1135"/>
                  <a:pt x="1018" y="1134"/>
                  <a:pt x="1018" y="1134"/>
                </a:cubicBezTo>
                <a:cubicBezTo>
                  <a:pt x="1018" y="1134"/>
                  <a:pt x="1018" y="1133"/>
                  <a:pt x="1018" y="1133"/>
                </a:cubicBezTo>
                <a:cubicBezTo>
                  <a:pt x="1019" y="1132"/>
                  <a:pt x="1019" y="1132"/>
                  <a:pt x="1020" y="1132"/>
                </a:cubicBezTo>
                <a:cubicBezTo>
                  <a:pt x="1020" y="1132"/>
                  <a:pt x="1020" y="1132"/>
                  <a:pt x="1020" y="1132"/>
                </a:cubicBezTo>
                <a:cubicBezTo>
                  <a:pt x="1021" y="1132"/>
                  <a:pt x="1022" y="1132"/>
                  <a:pt x="1022" y="1132"/>
                </a:cubicBezTo>
                <a:cubicBezTo>
                  <a:pt x="1022" y="1131"/>
                  <a:pt x="1023" y="1131"/>
                  <a:pt x="1023" y="1131"/>
                </a:cubicBezTo>
                <a:cubicBezTo>
                  <a:pt x="1024" y="1131"/>
                  <a:pt x="1024" y="1131"/>
                  <a:pt x="1024" y="1131"/>
                </a:cubicBezTo>
                <a:cubicBezTo>
                  <a:pt x="1024" y="1131"/>
                  <a:pt x="1024" y="1130"/>
                  <a:pt x="1025" y="1129"/>
                </a:cubicBezTo>
                <a:cubicBezTo>
                  <a:pt x="1025" y="1129"/>
                  <a:pt x="1026" y="1129"/>
                  <a:pt x="1027" y="1129"/>
                </a:cubicBezTo>
                <a:cubicBezTo>
                  <a:pt x="1027" y="1129"/>
                  <a:pt x="1027" y="1130"/>
                  <a:pt x="1027" y="1130"/>
                </a:cubicBezTo>
                <a:cubicBezTo>
                  <a:pt x="1027" y="1130"/>
                  <a:pt x="1028" y="1130"/>
                  <a:pt x="1028" y="1130"/>
                </a:cubicBezTo>
                <a:cubicBezTo>
                  <a:pt x="1028" y="1130"/>
                  <a:pt x="1028" y="1130"/>
                  <a:pt x="1028" y="1130"/>
                </a:cubicBezTo>
                <a:cubicBezTo>
                  <a:pt x="1028" y="1130"/>
                  <a:pt x="1029" y="1130"/>
                  <a:pt x="1029" y="1130"/>
                </a:cubicBezTo>
                <a:cubicBezTo>
                  <a:pt x="1030" y="1130"/>
                  <a:pt x="1031" y="1130"/>
                  <a:pt x="1031" y="1131"/>
                </a:cubicBezTo>
                <a:cubicBezTo>
                  <a:pt x="1032" y="1132"/>
                  <a:pt x="1032" y="1134"/>
                  <a:pt x="1031" y="1135"/>
                </a:cubicBezTo>
                <a:cubicBezTo>
                  <a:pt x="1031" y="1135"/>
                  <a:pt x="1031" y="1135"/>
                  <a:pt x="1030" y="1135"/>
                </a:cubicBezTo>
                <a:cubicBezTo>
                  <a:pt x="1030" y="1135"/>
                  <a:pt x="1030" y="1135"/>
                  <a:pt x="1030" y="1135"/>
                </a:cubicBezTo>
                <a:cubicBezTo>
                  <a:pt x="1030" y="1135"/>
                  <a:pt x="1030" y="1135"/>
                  <a:pt x="1030" y="1135"/>
                </a:cubicBezTo>
                <a:cubicBezTo>
                  <a:pt x="1030" y="1135"/>
                  <a:pt x="1030" y="1135"/>
                  <a:pt x="1030" y="1135"/>
                </a:cubicBezTo>
                <a:cubicBezTo>
                  <a:pt x="1030" y="1135"/>
                  <a:pt x="1030" y="1135"/>
                  <a:pt x="1030" y="1135"/>
                </a:cubicBezTo>
                <a:cubicBezTo>
                  <a:pt x="1030" y="1135"/>
                  <a:pt x="1030" y="1135"/>
                  <a:pt x="1030" y="1135"/>
                </a:cubicBezTo>
                <a:cubicBezTo>
                  <a:pt x="1030" y="1136"/>
                  <a:pt x="1030" y="1136"/>
                  <a:pt x="1029" y="1136"/>
                </a:cubicBezTo>
                <a:cubicBezTo>
                  <a:pt x="1029" y="1136"/>
                  <a:pt x="1028" y="1137"/>
                  <a:pt x="1028" y="1138"/>
                </a:cubicBezTo>
                <a:cubicBezTo>
                  <a:pt x="1027" y="1139"/>
                  <a:pt x="1026" y="1139"/>
                  <a:pt x="1026" y="1139"/>
                </a:cubicBezTo>
                <a:cubicBezTo>
                  <a:pt x="1025" y="1139"/>
                  <a:pt x="1025" y="1139"/>
                  <a:pt x="1024" y="1139"/>
                </a:cubicBezTo>
                <a:cubicBezTo>
                  <a:pt x="1024" y="1140"/>
                  <a:pt x="1024" y="1140"/>
                  <a:pt x="1024" y="1140"/>
                </a:cubicBezTo>
                <a:cubicBezTo>
                  <a:pt x="1024" y="1140"/>
                  <a:pt x="1024" y="1140"/>
                  <a:pt x="1024" y="1140"/>
                </a:cubicBezTo>
                <a:cubicBezTo>
                  <a:pt x="1024" y="1140"/>
                  <a:pt x="1024" y="1141"/>
                  <a:pt x="1024" y="1141"/>
                </a:cubicBezTo>
                <a:cubicBezTo>
                  <a:pt x="1025" y="1142"/>
                  <a:pt x="1025" y="1142"/>
                  <a:pt x="1025" y="1142"/>
                </a:cubicBezTo>
                <a:cubicBezTo>
                  <a:pt x="1026" y="1142"/>
                  <a:pt x="1026" y="1143"/>
                  <a:pt x="1026" y="1143"/>
                </a:cubicBezTo>
                <a:cubicBezTo>
                  <a:pt x="1027" y="1144"/>
                  <a:pt x="1027" y="1144"/>
                  <a:pt x="1027" y="1145"/>
                </a:cubicBezTo>
                <a:cubicBezTo>
                  <a:pt x="1027" y="1145"/>
                  <a:pt x="1027" y="1144"/>
                  <a:pt x="1028" y="1143"/>
                </a:cubicBezTo>
                <a:cubicBezTo>
                  <a:pt x="1028" y="1143"/>
                  <a:pt x="1029" y="1143"/>
                  <a:pt x="1030" y="1142"/>
                </a:cubicBezTo>
                <a:cubicBezTo>
                  <a:pt x="1031" y="1142"/>
                  <a:pt x="1031" y="1142"/>
                  <a:pt x="1032" y="1142"/>
                </a:cubicBezTo>
                <a:cubicBezTo>
                  <a:pt x="1032" y="1142"/>
                  <a:pt x="1033" y="1141"/>
                  <a:pt x="1033" y="1141"/>
                </a:cubicBezTo>
                <a:cubicBezTo>
                  <a:pt x="1034" y="1141"/>
                  <a:pt x="1034" y="1141"/>
                  <a:pt x="1034" y="1141"/>
                </a:cubicBezTo>
                <a:cubicBezTo>
                  <a:pt x="1035" y="1140"/>
                  <a:pt x="1035" y="1140"/>
                  <a:pt x="1036" y="1140"/>
                </a:cubicBezTo>
                <a:cubicBezTo>
                  <a:pt x="1036" y="1140"/>
                  <a:pt x="1036" y="1140"/>
                  <a:pt x="1037" y="1140"/>
                </a:cubicBezTo>
                <a:cubicBezTo>
                  <a:pt x="1037" y="1140"/>
                  <a:pt x="1037" y="1140"/>
                  <a:pt x="1037" y="1140"/>
                </a:cubicBezTo>
                <a:cubicBezTo>
                  <a:pt x="1038" y="1140"/>
                  <a:pt x="1038" y="1140"/>
                  <a:pt x="1038" y="1139"/>
                </a:cubicBezTo>
                <a:cubicBezTo>
                  <a:pt x="1038" y="1139"/>
                  <a:pt x="1038" y="1139"/>
                  <a:pt x="1039" y="1138"/>
                </a:cubicBezTo>
                <a:cubicBezTo>
                  <a:pt x="1038" y="1138"/>
                  <a:pt x="1038" y="1138"/>
                  <a:pt x="1038" y="1138"/>
                </a:cubicBezTo>
                <a:cubicBezTo>
                  <a:pt x="1037" y="1138"/>
                  <a:pt x="1037" y="1138"/>
                  <a:pt x="1036" y="1137"/>
                </a:cubicBezTo>
                <a:cubicBezTo>
                  <a:pt x="1036" y="1136"/>
                  <a:pt x="1036" y="1136"/>
                  <a:pt x="1036" y="1135"/>
                </a:cubicBezTo>
                <a:cubicBezTo>
                  <a:pt x="1036" y="1135"/>
                  <a:pt x="1036" y="1135"/>
                  <a:pt x="1037" y="1135"/>
                </a:cubicBezTo>
                <a:cubicBezTo>
                  <a:pt x="1037" y="1134"/>
                  <a:pt x="1037" y="1134"/>
                  <a:pt x="1037" y="1134"/>
                </a:cubicBezTo>
                <a:cubicBezTo>
                  <a:pt x="1037" y="1133"/>
                  <a:pt x="1037" y="1133"/>
                  <a:pt x="1037" y="1133"/>
                </a:cubicBezTo>
                <a:cubicBezTo>
                  <a:pt x="1037" y="1133"/>
                  <a:pt x="1038" y="1132"/>
                  <a:pt x="1038" y="1132"/>
                </a:cubicBezTo>
                <a:cubicBezTo>
                  <a:pt x="1039" y="1131"/>
                  <a:pt x="1039" y="1131"/>
                  <a:pt x="1039" y="1131"/>
                </a:cubicBezTo>
                <a:cubicBezTo>
                  <a:pt x="1039" y="1131"/>
                  <a:pt x="1040" y="1131"/>
                  <a:pt x="1040" y="1131"/>
                </a:cubicBezTo>
                <a:cubicBezTo>
                  <a:pt x="1039" y="1130"/>
                  <a:pt x="1038" y="1129"/>
                  <a:pt x="1038" y="1129"/>
                </a:cubicBezTo>
                <a:cubicBezTo>
                  <a:pt x="1038" y="1128"/>
                  <a:pt x="1038" y="1128"/>
                  <a:pt x="1039" y="1127"/>
                </a:cubicBezTo>
                <a:cubicBezTo>
                  <a:pt x="1039" y="1127"/>
                  <a:pt x="1040" y="1127"/>
                  <a:pt x="1040" y="1127"/>
                </a:cubicBezTo>
                <a:cubicBezTo>
                  <a:pt x="1040" y="1127"/>
                  <a:pt x="1041" y="1127"/>
                  <a:pt x="1041" y="1127"/>
                </a:cubicBezTo>
                <a:cubicBezTo>
                  <a:pt x="1041" y="1127"/>
                  <a:pt x="1041" y="1127"/>
                  <a:pt x="1041" y="1127"/>
                </a:cubicBezTo>
                <a:cubicBezTo>
                  <a:pt x="1041" y="1127"/>
                  <a:pt x="1041" y="1127"/>
                  <a:pt x="1042" y="1127"/>
                </a:cubicBezTo>
                <a:cubicBezTo>
                  <a:pt x="1042" y="1127"/>
                  <a:pt x="1042" y="1127"/>
                  <a:pt x="1043" y="1127"/>
                </a:cubicBezTo>
                <a:cubicBezTo>
                  <a:pt x="1043" y="1128"/>
                  <a:pt x="1044" y="1128"/>
                  <a:pt x="1044" y="1129"/>
                </a:cubicBezTo>
                <a:cubicBezTo>
                  <a:pt x="1044" y="1130"/>
                  <a:pt x="1044" y="1130"/>
                  <a:pt x="1043" y="1131"/>
                </a:cubicBezTo>
                <a:cubicBezTo>
                  <a:pt x="1043" y="1131"/>
                  <a:pt x="1044" y="1131"/>
                  <a:pt x="1044" y="1132"/>
                </a:cubicBezTo>
                <a:cubicBezTo>
                  <a:pt x="1044" y="1133"/>
                  <a:pt x="1044" y="1133"/>
                  <a:pt x="1045" y="1134"/>
                </a:cubicBezTo>
                <a:cubicBezTo>
                  <a:pt x="1045" y="1135"/>
                  <a:pt x="1045" y="1136"/>
                  <a:pt x="1045" y="1137"/>
                </a:cubicBezTo>
                <a:cubicBezTo>
                  <a:pt x="1046" y="1137"/>
                  <a:pt x="1046" y="1138"/>
                  <a:pt x="1046" y="1138"/>
                </a:cubicBezTo>
                <a:cubicBezTo>
                  <a:pt x="1047" y="1138"/>
                  <a:pt x="1047" y="1138"/>
                  <a:pt x="1048" y="1138"/>
                </a:cubicBezTo>
                <a:cubicBezTo>
                  <a:pt x="1048" y="1137"/>
                  <a:pt x="1048" y="1137"/>
                  <a:pt x="1048" y="1137"/>
                </a:cubicBezTo>
                <a:cubicBezTo>
                  <a:pt x="1049" y="1137"/>
                  <a:pt x="1050" y="1138"/>
                  <a:pt x="1050" y="1138"/>
                </a:cubicBezTo>
                <a:cubicBezTo>
                  <a:pt x="1051" y="1138"/>
                  <a:pt x="1052" y="1138"/>
                  <a:pt x="1054" y="1138"/>
                </a:cubicBezTo>
                <a:cubicBezTo>
                  <a:pt x="1055" y="1138"/>
                  <a:pt x="1056" y="1138"/>
                  <a:pt x="1057" y="1138"/>
                </a:cubicBezTo>
                <a:cubicBezTo>
                  <a:pt x="1058" y="1138"/>
                  <a:pt x="1058" y="1139"/>
                  <a:pt x="1058" y="1139"/>
                </a:cubicBezTo>
                <a:cubicBezTo>
                  <a:pt x="1059" y="1139"/>
                  <a:pt x="1059" y="1140"/>
                  <a:pt x="1059" y="1140"/>
                </a:cubicBezTo>
                <a:cubicBezTo>
                  <a:pt x="1060" y="1140"/>
                  <a:pt x="1060" y="1140"/>
                  <a:pt x="1060" y="1140"/>
                </a:cubicBezTo>
                <a:cubicBezTo>
                  <a:pt x="1060" y="1141"/>
                  <a:pt x="1060" y="1141"/>
                  <a:pt x="1060" y="1142"/>
                </a:cubicBezTo>
                <a:cubicBezTo>
                  <a:pt x="1059" y="1142"/>
                  <a:pt x="1059" y="1142"/>
                  <a:pt x="1059" y="1142"/>
                </a:cubicBezTo>
                <a:cubicBezTo>
                  <a:pt x="1059" y="1142"/>
                  <a:pt x="1059" y="1142"/>
                  <a:pt x="1059" y="1142"/>
                </a:cubicBezTo>
                <a:cubicBezTo>
                  <a:pt x="1060" y="1142"/>
                  <a:pt x="1060" y="1142"/>
                  <a:pt x="1060" y="1142"/>
                </a:cubicBezTo>
                <a:cubicBezTo>
                  <a:pt x="1060" y="1142"/>
                  <a:pt x="1060" y="1143"/>
                  <a:pt x="1060" y="1144"/>
                </a:cubicBezTo>
                <a:cubicBezTo>
                  <a:pt x="1060" y="1144"/>
                  <a:pt x="1060" y="1144"/>
                  <a:pt x="1060" y="1144"/>
                </a:cubicBezTo>
                <a:cubicBezTo>
                  <a:pt x="1060" y="1144"/>
                  <a:pt x="1060" y="1144"/>
                  <a:pt x="1060" y="1144"/>
                </a:cubicBezTo>
                <a:cubicBezTo>
                  <a:pt x="1060" y="1145"/>
                  <a:pt x="1060" y="1145"/>
                  <a:pt x="1060" y="1145"/>
                </a:cubicBezTo>
                <a:cubicBezTo>
                  <a:pt x="1060" y="1145"/>
                  <a:pt x="1060" y="1145"/>
                  <a:pt x="1060" y="1146"/>
                </a:cubicBezTo>
                <a:cubicBezTo>
                  <a:pt x="1061" y="1146"/>
                  <a:pt x="1061" y="1146"/>
                  <a:pt x="1062" y="1146"/>
                </a:cubicBezTo>
                <a:cubicBezTo>
                  <a:pt x="1063" y="1146"/>
                  <a:pt x="1064" y="1146"/>
                  <a:pt x="1064" y="1146"/>
                </a:cubicBezTo>
                <a:cubicBezTo>
                  <a:pt x="1065" y="1146"/>
                  <a:pt x="1066" y="1145"/>
                  <a:pt x="1067" y="1145"/>
                </a:cubicBezTo>
                <a:cubicBezTo>
                  <a:pt x="1067" y="1145"/>
                  <a:pt x="1068" y="1145"/>
                  <a:pt x="1069" y="1145"/>
                </a:cubicBezTo>
                <a:cubicBezTo>
                  <a:pt x="1069" y="1145"/>
                  <a:pt x="1069" y="1145"/>
                  <a:pt x="1069" y="1145"/>
                </a:cubicBezTo>
                <a:cubicBezTo>
                  <a:pt x="1070" y="1145"/>
                  <a:pt x="1070" y="1145"/>
                  <a:pt x="1071" y="1144"/>
                </a:cubicBezTo>
                <a:cubicBezTo>
                  <a:pt x="1071" y="1144"/>
                  <a:pt x="1072" y="1144"/>
                  <a:pt x="1073" y="1144"/>
                </a:cubicBezTo>
                <a:cubicBezTo>
                  <a:pt x="1074" y="1144"/>
                  <a:pt x="1074" y="1144"/>
                  <a:pt x="1074" y="1144"/>
                </a:cubicBezTo>
                <a:cubicBezTo>
                  <a:pt x="1075" y="1144"/>
                  <a:pt x="1077" y="1144"/>
                  <a:pt x="1079" y="1144"/>
                </a:cubicBezTo>
                <a:cubicBezTo>
                  <a:pt x="1079" y="1144"/>
                  <a:pt x="1080" y="1144"/>
                  <a:pt x="1081" y="1144"/>
                </a:cubicBezTo>
                <a:cubicBezTo>
                  <a:pt x="1081" y="1144"/>
                  <a:pt x="1081" y="1144"/>
                  <a:pt x="1081" y="1144"/>
                </a:cubicBezTo>
                <a:cubicBezTo>
                  <a:pt x="1081" y="1144"/>
                  <a:pt x="1081" y="1144"/>
                  <a:pt x="1081" y="1144"/>
                </a:cubicBezTo>
                <a:cubicBezTo>
                  <a:pt x="1082" y="1144"/>
                  <a:pt x="1082" y="1144"/>
                  <a:pt x="1083" y="1145"/>
                </a:cubicBezTo>
                <a:cubicBezTo>
                  <a:pt x="1083" y="1145"/>
                  <a:pt x="1083" y="1145"/>
                  <a:pt x="1083" y="1145"/>
                </a:cubicBezTo>
                <a:cubicBezTo>
                  <a:pt x="1083" y="1145"/>
                  <a:pt x="1083" y="1146"/>
                  <a:pt x="1084" y="1146"/>
                </a:cubicBezTo>
                <a:cubicBezTo>
                  <a:pt x="1084" y="1146"/>
                  <a:pt x="1084" y="1146"/>
                  <a:pt x="1084" y="1146"/>
                </a:cubicBezTo>
                <a:cubicBezTo>
                  <a:pt x="1085" y="1146"/>
                  <a:pt x="1085" y="1146"/>
                  <a:pt x="1086" y="1147"/>
                </a:cubicBezTo>
                <a:cubicBezTo>
                  <a:pt x="1086" y="1147"/>
                  <a:pt x="1086" y="1147"/>
                  <a:pt x="1086" y="1147"/>
                </a:cubicBezTo>
                <a:cubicBezTo>
                  <a:pt x="1087" y="1148"/>
                  <a:pt x="1087" y="1148"/>
                  <a:pt x="1087" y="1148"/>
                </a:cubicBezTo>
                <a:cubicBezTo>
                  <a:pt x="1088" y="1148"/>
                  <a:pt x="1088" y="1148"/>
                  <a:pt x="1088" y="1148"/>
                </a:cubicBezTo>
                <a:cubicBezTo>
                  <a:pt x="1088" y="1148"/>
                  <a:pt x="1089" y="1148"/>
                  <a:pt x="1089" y="1147"/>
                </a:cubicBezTo>
                <a:cubicBezTo>
                  <a:pt x="1089" y="1147"/>
                  <a:pt x="1089" y="1147"/>
                  <a:pt x="1089" y="1147"/>
                </a:cubicBezTo>
                <a:cubicBezTo>
                  <a:pt x="1090" y="1147"/>
                  <a:pt x="1090" y="1147"/>
                  <a:pt x="1091" y="1147"/>
                </a:cubicBezTo>
                <a:cubicBezTo>
                  <a:pt x="1091" y="1146"/>
                  <a:pt x="1091" y="1146"/>
                  <a:pt x="1092" y="1146"/>
                </a:cubicBezTo>
                <a:cubicBezTo>
                  <a:pt x="1092" y="1146"/>
                  <a:pt x="1092" y="1146"/>
                  <a:pt x="1092" y="1146"/>
                </a:cubicBezTo>
                <a:cubicBezTo>
                  <a:pt x="1093" y="1145"/>
                  <a:pt x="1093" y="1145"/>
                  <a:pt x="1093" y="1145"/>
                </a:cubicBezTo>
                <a:cubicBezTo>
                  <a:pt x="1094" y="1144"/>
                  <a:pt x="1094" y="1144"/>
                  <a:pt x="1095" y="1144"/>
                </a:cubicBezTo>
                <a:cubicBezTo>
                  <a:pt x="1097" y="1144"/>
                  <a:pt x="1098" y="1143"/>
                  <a:pt x="1099" y="1142"/>
                </a:cubicBezTo>
                <a:cubicBezTo>
                  <a:pt x="1100" y="1141"/>
                  <a:pt x="1101" y="1142"/>
                  <a:pt x="1102" y="1142"/>
                </a:cubicBezTo>
                <a:cubicBezTo>
                  <a:pt x="1102" y="1142"/>
                  <a:pt x="1103" y="1142"/>
                  <a:pt x="1103" y="1142"/>
                </a:cubicBezTo>
                <a:cubicBezTo>
                  <a:pt x="1103" y="1142"/>
                  <a:pt x="1104" y="1142"/>
                  <a:pt x="1104" y="1141"/>
                </a:cubicBezTo>
                <a:cubicBezTo>
                  <a:pt x="1104" y="1141"/>
                  <a:pt x="1105" y="1141"/>
                  <a:pt x="1105" y="1141"/>
                </a:cubicBezTo>
                <a:cubicBezTo>
                  <a:pt x="1105" y="1140"/>
                  <a:pt x="1106" y="1140"/>
                  <a:pt x="1107" y="1140"/>
                </a:cubicBezTo>
                <a:cubicBezTo>
                  <a:pt x="1108" y="1140"/>
                  <a:pt x="1108" y="1140"/>
                  <a:pt x="1108" y="1140"/>
                </a:cubicBezTo>
                <a:cubicBezTo>
                  <a:pt x="1108" y="1140"/>
                  <a:pt x="1109" y="1140"/>
                  <a:pt x="1109" y="1140"/>
                </a:cubicBezTo>
                <a:cubicBezTo>
                  <a:pt x="1110" y="1140"/>
                  <a:pt x="1110" y="1140"/>
                  <a:pt x="1110" y="1140"/>
                </a:cubicBezTo>
                <a:cubicBezTo>
                  <a:pt x="1110" y="1140"/>
                  <a:pt x="1110" y="1140"/>
                  <a:pt x="1111" y="1140"/>
                </a:cubicBezTo>
                <a:cubicBezTo>
                  <a:pt x="1111" y="1139"/>
                  <a:pt x="1112" y="1140"/>
                  <a:pt x="1113" y="1140"/>
                </a:cubicBezTo>
                <a:cubicBezTo>
                  <a:pt x="1114" y="1140"/>
                  <a:pt x="1114" y="1140"/>
                  <a:pt x="1114" y="1140"/>
                </a:cubicBezTo>
                <a:cubicBezTo>
                  <a:pt x="1115" y="1140"/>
                  <a:pt x="1115" y="1140"/>
                  <a:pt x="1115" y="1140"/>
                </a:cubicBezTo>
                <a:cubicBezTo>
                  <a:pt x="1116" y="1140"/>
                  <a:pt x="1117" y="1139"/>
                  <a:pt x="1117" y="1139"/>
                </a:cubicBezTo>
                <a:cubicBezTo>
                  <a:pt x="1118" y="1139"/>
                  <a:pt x="1119" y="1140"/>
                  <a:pt x="1119" y="1140"/>
                </a:cubicBezTo>
                <a:cubicBezTo>
                  <a:pt x="1119" y="1140"/>
                  <a:pt x="1119" y="1141"/>
                  <a:pt x="1119" y="1142"/>
                </a:cubicBezTo>
                <a:cubicBezTo>
                  <a:pt x="1120" y="1142"/>
                  <a:pt x="1120" y="1141"/>
                  <a:pt x="1120" y="1141"/>
                </a:cubicBezTo>
                <a:cubicBezTo>
                  <a:pt x="1120" y="1141"/>
                  <a:pt x="1121" y="1141"/>
                  <a:pt x="1121" y="1141"/>
                </a:cubicBezTo>
                <a:cubicBezTo>
                  <a:pt x="1121" y="1141"/>
                  <a:pt x="1122" y="1141"/>
                  <a:pt x="1122" y="1141"/>
                </a:cubicBezTo>
                <a:cubicBezTo>
                  <a:pt x="1122" y="1141"/>
                  <a:pt x="1123" y="1140"/>
                  <a:pt x="1123" y="1140"/>
                </a:cubicBezTo>
                <a:cubicBezTo>
                  <a:pt x="1123" y="1140"/>
                  <a:pt x="1124" y="1140"/>
                  <a:pt x="1124" y="1140"/>
                </a:cubicBezTo>
                <a:cubicBezTo>
                  <a:pt x="1124" y="1140"/>
                  <a:pt x="1125" y="1140"/>
                  <a:pt x="1125" y="1140"/>
                </a:cubicBezTo>
                <a:cubicBezTo>
                  <a:pt x="1126" y="1140"/>
                  <a:pt x="1126" y="1140"/>
                  <a:pt x="1127" y="1140"/>
                </a:cubicBezTo>
                <a:cubicBezTo>
                  <a:pt x="1127" y="1140"/>
                  <a:pt x="1128" y="1140"/>
                  <a:pt x="1128" y="1141"/>
                </a:cubicBezTo>
                <a:cubicBezTo>
                  <a:pt x="1128" y="1142"/>
                  <a:pt x="1128" y="1142"/>
                  <a:pt x="1127" y="1143"/>
                </a:cubicBezTo>
                <a:cubicBezTo>
                  <a:pt x="1127" y="1143"/>
                  <a:pt x="1127" y="1143"/>
                  <a:pt x="1127" y="1143"/>
                </a:cubicBezTo>
                <a:cubicBezTo>
                  <a:pt x="1127" y="1143"/>
                  <a:pt x="1127" y="1144"/>
                  <a:pt x="1127" y="1144"/>
                </a:cubicBezTo>
                <a:cubicBezTo>
                  <a:pt x="1127" y="1144"/>
                  <a:pt x="1127" y="1144"/>
                  <a:pt x="1127" y="1144"/>
                </a:cubicBezTo>
                <a:cubicBezTo>
                  <a:pt x="1127" y="1144"/>
                  <a:pt x="1127" y="1144"/>
                  <a:pt x="1127" y="1145"/>
                </a:cubicBezTo>
                <a:cubicBezTo>
                  <a:pt x="1128" y="1145"/>
                  <a:pt x="1128" y="1145"/>
                  <a:pt x="1128" y="1145"/>
                </a:cubicBezTo>
                <a:cubicBezTo>
                  <a:pt x="1128" y="1146"/>
                  <a:pt x="1129" y="1146"/>
                  <a:pt x="1129" y="1147"/>
                </a:cubicBezTo>
                <a:cubicBezTo>
                  <a:pt x="1129" y="1147"/>
                  <a:pt x="1128" y="1148"/>
                  <a:pt x="1128" y="1148"/>
                </a:cubicBezTo>
                <a:cubicBezTo>
                  <a:pt x="1128" y="1148"/>
                  <a:pt x="1128" y="1148"/>
                  <a:pt x="1128" y="1148"/>
                </a:cubicBezTo>
                <a:cubicBezTo>
                  <a:pt x="1127" y="1149"/>
                  <a:pt x="1126" y="1149"/>
                  <a:pt x="1125" y="1149"/>
                </a:cubicBezTo>
                <a:cubicBezTo>
                  <a:pt x="1125" y="1149"/>
                  <a:pt x="1124" y="1149"/>
                  <a:pt x="1124" y="1149"/>
                </a:cubicBezTo>
                <a:cubicBezTo>
                  <a:pt x="1124" y="1149"/>
                  <a:pt x="1124" y="1149"/>
                  <a:pt x="1123" y="1149"/>
                </a:cubicBezTo>
                <a:cubicBezTo>
                  <a:pt x="1123" y="1149"/>
                  <a:pt x="1123" y="1149"/>
                  <a:pt x="1123" y="1149"/>
                </a:cubicBezTo>
                <a:cubicBezTo>
                  <a:pt x="1123" y="1149"/>
                  <a:pt x="1123" y="1149"/>
                  <a:pt x="1123" y="1149"/>
                </a:cubicBezTo>
                <a:cubicBezTo>
                  <a:pt x="1122" y="1149"/>
                  <a:pt x="1122" y="1149"/>
                  <a:pt x="1121" y="1149"/>
                </a:cubicBezTo>
                <a:cubicBezTo>
                  <a:pt x="1121" y="1149"/>
                  <a:pt x="1121" y="1149"/>
                  <a:pt x="1121" y="1149"/>
                </a:cubicBezTo>
                <a:cubicBezTo>
                  <a:pt x="1121" y="1149"/>
                  <a:pt x="1121" y="1149"/>
                  <a:pt x="1121" y="1149"/>
                </a:cubicBezTo>
                <a:cubicBezTo>
                  <a:pt x="1121" y="1149"/>
                  <a:pt x="1121" y="1149"/>
                  <a:pt x="1121" y="1149"/>
                </a:cubicBezTo>
                <a:cubicBezTo>
                  <a:pt x="1121" y="1149"/>
                  <a:pt x="1121" y="1150"/>
                  <a:pt x="1121" y="1150"/>
                </a:cubicBezTo>
                <a:cubicBezTo>
                  <a:pt x="1122" y="1150"/>
                  <a:pt x="1123" y="1150"/>
                  <a:pt x="1124" y="1151"/>
                </a:cubicBezTo>
                <a:cubicBezTo>
                  <a:pt x="1124" y="1151"/>
                  <a:pt x="1125" y="1151"/>
                  <a:pt x="1125" y="1151"/>
                </a:cubicBezTo>
                <a:cubicBezTo>
                  <a:pt x="1125" y="1151"/>
                  <a:pt x="1126" y="1151"/>
                  <a:pt x="1126" y="1151"/>
                </a:cubicBezTo>
                <a:cubicBezTo>
                  <a:pt x="1127" y="1151"/>
                  <a:pt x="1127" y="1152"/>
                  <a:pt x="1128" y="1153"/>
                </a:cubicBezTo>
                <a:cubicBezTo>
                  <a:pt x="1128" y="1153"/>
                  <a:pt x="1128" y="1153"/>
                  <a:pt x="1128" y="1153"/>
                </a:cubicBezTo>
                <a:cubicBezTo>
                  <a:pt x="1128" y="1153"/>
                  <a:pt x="1128" y="1153"/>
                  <a:pt x="1128" y="1154"/>
                </a:cubicBezTo>
                <a:cubicBezTo>
                  <a:pt x="1128" y="1154"/>
                  <a:pt x="1128" y="1154"/>
                  <a:pt x="1128" y="1154"/>
                </a:cubicBezTo>
                <a:cubicBezTo>
                  <a:pt x="1129" y="1154"/>
                  <a:pt x="1129" y="1154"/>
                  <a:pt x="1130" y="1155"/>
                </a:cubicBezTo>
                <a:cubicBezTo>
                  <a:pt x="1130" y="1155"/>
                  <a:pt x="1130" y="1156"/>
                  <a:pt x="1130" y="1156"/>
                </a:cubicBezTo>
                <a:cubicBezTo>
                  <a:pt x="1129" y="1158"/>
                  <a:pt x="1128" y="1158"/>
                  <a:pt x="1127" y="1158"/>
                </a:cubicBezTo>
                <a:cubicBezTo>
                  <a:pt x="1127" y="1158"/>
                  <a:pt x="1127" y="1158"/>
                  <a:pt x="1127" y="1158"/>
                </a:cubicBezTo>
                <a:cubicBezTo>
                  <a:pt x="1127" y="1159"/>
                  <a:pt x="1127" y="1159"/>
                  <a:pt x="1127" y="1159"/>
                </a:cubicBezTo>
                <a:cubicBezTo>
                  <a:pt x="1127" y="1159"/>
                  <a:pt x="1127" y="1159"/>
                  <a:pt x="1127" y="1159"/>
                </a:cubicBezTo>
                <a:cubicBezTo>
                  <a:pt x="1127" y="1159"/>
                  <a:pt x="1127" y="1159"/>
                  <a:pt x="1127" y="1159"/>
                </a:cubicBezTo>
                <a:cubicBezTo>
                  <a:pt x="1127" y="1159"/>
                  <a:pt x="1127" y="1159"/>
                  <a:pt x="1128" y="1159"/>
                </a:cubicBezTo>
                <a:cubicBezTo>
                  <a:pt x="1128" y="1159"/>
                  <a:pt x="1129" y="1159"/>
                  <a:pt x="1129" y="1158"/>
                </a:cubicBezTo>
                <a:cubicBezTo>
                  <a:pt x="1130" y="1158"/>
                  <a:pt x="1131" y="1158"/>
                  <a:pt x="1132" y="1158"/>
                </a:cubicBezTo>
                <a:cubicBezTo>
                  <a:pt x="1132" y="1158"/>
                  <a:pt x="1132" y="1158"/>
                  <a:pt x="1132" y="1158"/>
                </a:cubicBezTo>
                <a:cubicBezTo>
                  <a:pt x="1132" y="1158"/>
                  <a:pt x="1133" y="1158"/>
                  <a:pt x="1133" y="1158"/>
                </a:cubicBezTo>
                <a:cubicBezTo>
                  <a:pt x="1135" y="1157"/>
                  <a:pt x="1136" y="1157"/>
                  <a:pt x="1137" y="1158"/>
                </a:cubicBezTo>
                <a:cubicBezTo>
                  <a:pt x="1138" y="1158"/>
                  <a:pt x="1138" y="1158"/>
                  <a:pt x="1138" y="1158"/>
                </a:cubicBezTo>
                <a:cubicBezTo>
                  <a:pt x="1139" y="1159"/>
                  <a:pt x="1139" y="1159"/>
                  <a:pt x="1139" y="1159"/>
                </a:cubicBezTo>
                <a:cubicBezTo>
                  <a:pt x="1140" y="1159"/>
                  <a:pt x="1140" y="1159"/>
                  <a:pt x="1140" y="1159"/>
                </a:cubicBezTo>
                <a:cubicBezTo>
                  <a:pt x="1141" y="1159"/>
                  <a:pt x="1141" y="1159"/>
                  <a:pt x="1141" y="1159"/>
                </a:cubicBezTo>
                <a:cubicBezTo>
                  <a:pt x="1141" y="1159"/>
                  <a:pt x="1141" y="1159"/>
                  <a:pt x="1141" y="1159"/>
                </a:cubicBezTo>
                <a:cubicBezTo>
                  <a:pt x="1141" y="1159"/>
                  <a:pt x="1141" y="1159"/>
                  <a:pt x="1141" y="1159"/>
                </a:cubicBezTo>
                <a:cubicBezTo>
                  <a:pt x="1141" y="1159"/>
                  <a:pt x="1141" y="1159"/>
                  <a:pt x="1141" y="1159"/>
                </a:cubicBezTo>
                <a:cubicBezTo>
                  <a:pt x="1141" y="1159"/>
                  <a:pt x="1141" y="1159"/>
                  <a:pt x="1141" y="1159"/>
                </a:cubicBezTo>
                <a:cubicBezTo>
                  <a:pt x="1141" y="1159"/>
                  <a:pt x="1142" y="1160"/>
                  <a:pt x="1142" y="1160"/>
                </a:cubicBezTo>
                <a:cubicBezTo>
                  <a:pt x="1142" y="1160"/>
                  <a:pt x="1143" y="1160"/>
                  <a:pt x="1143" y="1160"/>
                </a:cubicBezTo>
                <a:cubicBezTo>
                  <a:pt x="1143" y="1161"/>
                  <a:pt x="1144" y="1161"/>
                  <a:pt x="1145" y="1161"/>
                </a:cubicBezTo>
                <a:cubicBezTo>
                  <a:pt x="1145" y="1162"/>
                  <a:pt x="1145" y="1163"/>
                  <a:pt x="1145" y="1163"/>
                </a:cubicBezTo>
                <a:cubicBezTo>
                  <a:pt x="1145" y="1164"/>
                  <a:pt x="1146" y="1164"/>
                  <a:pt x="1146" y="1164"/>
                </a:cubicBezTo>
                <a:cubicBezTo>
                  <a:pt x="1147" y="1165"/>
                  <a:pt x="1148" y="1165"/>
                  <a:pt x="1149" y="1166"/>
                </a:cubicBezTo>
                <a:cubicBezTo>
                  <a:pt x="1150" y="1167"/>
                  <a:pt x="1151" y="1167"/>
                  <a:pt x="1151" y="1168"/>
                </a:cubicBezTo>
                <a:cubicBezTo>
                  <a:pt x="1152" y="1168"/>
                  <a:pt x="1153" y="1169"/>
                  <a:pt x="1153" y="1169"/>
                </a:cubicBezTo>
                <a:cubicBezTo>
                  <a:pt x="1153" y="1169"/>
                  <a:pt x="1153" y="1170"/>
                  <a:pt x="1154" y="1170"/>
                </a:cubicBezTo>
                <a:cubicBezTo>
                  <a:pt x="1154" y="1171"/>
                  <a:pt x="1154" y="1172"/>
                  <a:pt x="1154" y="1173"/>
                </a:cubicBezTo>
                <a:cubicBezTo>
                  <a:pt x="1154" y="1173"/>
                  <a:pt x="1154" y="1174"/>
                  <a:pt x="1153" y="1174"/>
                </a:cubicBezTo>
                <a:cubicBezTo>
                  <a:pt x="1153" y="1174"/>
                  <a:pt x="1153" y="1174"/>
                  <a:pt x="1153" y="1175"/>
                </a:cubicBezTo>
                <a:cubicBezTo>
                  <a:pt x="1154" y="1175"/>
                  <a:pt x="1154" y="1175"/>
                  <a:pt x="1154" y="1175"/>
                </a:cubicBezTo>
                <a:cubicBezTo>
                  <a:pt x="1154" y="1175"/>
                  <a:pt x="1154" y="1175"/>
                  <a:pt x="1154" y="1175"/>
                </a:cubicBezTo>
                <a:cubicBezTo>
                  <a:pt x="1154" y="1175"/>
                  <a:pt x="1154" y="1174"/>
                  <a:pt x="1155" y="1174"/>
                </a:cubicBezTo>
                <a:cubicBezTo>
                  <a:pt x="1155" y="1174"/>
                  <a:pt x="1156" y="1174"/>
                  <a:pt x="1156" y="1174"/>
                </a:cubicBezTo>
                <a:cubicBezTo>
                  <a:pt x="1156" y="1174"/>
                  <a:pt x="1156" y="1174"/>
                  <a:pt x="1156" y="1174"/>
                </a:cubicBezTo>
                <a:cubicBezTo>
                  <a:pt x="1157" y="1174"/>
                  <a:pt x="1158" y="1173"/>
                  <a:pt x="1159" y="1173"/>
                </a:cubicBezTo>
                <a:cubicBezTo>
                  <a:pt x="1159" y="1174"/>
                  <a:pt x="1160" y="1174"/>
                  <a:pt x="1160" y="1174"/>
                </a:cubicBezTo>
                <a:cubicBezTo>
                  <a:pt x="1160" y="1174"/>
                  <a:pt x="1160" y="1174"/>
                  <a:pt x="1160" y="1174"/>
                </a:cubicBezTo>
                <a:cubicBezTo>
                  <a:pt x="1161" y="1175"/>
                  <a:pt x="1161" y="1175"/>
                  <a:pt x="1162" y="1175"/>
                </a:cubicBezTo>
                <a:cubicBezTo>
                  <a:pt x="1162" y="1176"/>
                  <a:pt x="1162" y="1176"/>
                  <a:pt x="1162" y="1176"/>
                </a:cubicBezTo>
                <a:cubicBezTo>
                  <a:pt x="1163" y="1176"/>
                  <a:pt x="1163" y="1177"/>
                  <a:pt x="1163" y="1177"/>
                </a:cubicBezTo>
                <a:cubicBezTo>
                  <a:pt x="1164" y="1177"/>
                  <a:pt x="1164" y="1177"/>
                  <a:pt x="1164" y="1177"/>
                </a:cubicBezTo>
                <a:cubicBezTo>
                  <a:pt x="1164" y="1178"/>
                  <a:pt x="1164" y="1178"/>
                  <a:pt x="1165" y="1178"/>
                </a:cubicBezTo>
                <a:cubicBezTo>
                  <a:pt x="1165" y="1178"/>
                  <a:pt x="1165" y="1178"/>
                  <a:pt x="1165" y="1178"/>
                </a:cubicBezTo>
                <a:cubicBezTo>
                  <a:pt x="1166" y="1178"/>
                  <a:pt x="1167" y="1178"/>
                  <a:pt x="1168" y="1179"/>
                </a:cubicBezTo>
                <a:cubicBezTo>
                  <a:pt x="1168" y="1179"/>
                  <a:pt x="1168" y="1180"/>
                  <a:pt x="1169" y="1180"/>
                </a:cubicBezTo>
                <a:cubicBezTo>
                  <a:pt x="1169" y="1180"/>
                  <a:pt x="1169" y="1180"/>
                  <a:pt x="1169" y="1180"/>
                </a:cubicBezTo>
                <a:cubicBezTo>
                  <a:pt x="1170" y="1179"/>
                  <a:pt x="1171" y="1180"/>
                  <a:pt x="1171" y="1180"/>
                </a:cubicBezTo>
                <a:cubicBezTo>
                  <a:pt x="1172" y="1180"/>
                  <a:pt x="1172" y="1180"/>
                  <a:pt x="1172" y="1180"/>
                </a:cubicBezTo>
                <a:cubicBezTo>
                  <a:pt x="1172" y="1181"/>
                  <a:pt x="1172" y="1181"/>
                  <a:pt x="1172" y="1181"/>
                </a:cubicBezTo>
                <a:cubicBezTo>
                  <a:pt x="1172" y="1180"/>
                  <a:pt x="1172" y="1180"/>
                  <a:pt x="1172" y="1180"/>
                </a:cubicBezTo>
                <a:cubicBezTo>
                  <a:pt x="1174" y="1180"/>
                  <a:pt x="1175" y="1180"/>
                  <a:pt x="1176" y="1180"/>
                </a:cubicBezTo>
                <a:cubicBezTo>
                  <a:pt x="1177" y="1180"/>
                  <a:pt x="1178" y="1180"/>
                  <a:pt x="1179" y="1180"/>
                </a:cubicBezTo>
                <a:cubicBezTo>
                  <a:pt x="1179" y="1180"/>
                  <a:pt x="1180" y="1180"/>
                  <a:pt x="1180" y="1180"/>
                </a:cubicBezTo>
                <a:cubicBezTo>
                  <a:pt x="1181" y="1179"/>
                  <a:pt x="1182" y="1179"/>
                  <a:pt x="1184" y="1179"/>
                </a:cubicBezTo>
                <a:cubicBezTo>
                  <a:pt x="1184" y="1179"/>
                  <a:pt x="1185" y="1180"/>
                  <a:pt x="1186" y="1179"/>
                </a:cubicBezTo>
                <a:cubicBezTo>
                  <a:pt x="1186" y="1179"/>
                  <a:pt x="1186" y="1179"/>
                  <a:pt x="1186" y="1179"/>
                </a:cubicBezTo>
                <a:cubicBezTo>
                  <a:pt x="1187" y="1179"/>
                  <a:pt x="1187" y="1178"/>
                  <a:pt x="1188" y="1178"/>
                </a:cubicBezTo>
                <a:cubicBezTo>
                  <a:pt x="1188" y="1178"/>
                  <a:pt x="1189" y="1178"/>
                  <a:pt x="1190" y="1179"/>
                </a:cubicBezTo>
                <a:cubicBezTo>
                  <a:pt x="1191" y="1179"/>
                  <a:pt x="1192" y="1179"/>
                  <a:pt x="1192" y="1179"/>
                </a:cubicBezTo>
                <a:cubicBezTo>
                  <a:pt x="1193" y="1179"/>
                  <a:pt x="1193" y="1179"/>
                  <a:pt x="1193" y="1179"/>
                </a:cubicBezTo>
                <a:cubicBezTo>
                  <a:pt x="1193" y="1179"/>
                  <a:pt x="1194" y="1180"/>
                  <a:pt x="1195" y="1180"/>
                </a:cubicBezTo>
                <a:cubicBezTo>
                  <a:pt x="1195" y="1180"/>
                  <a:pt x="1195" y="1180"/>
                  <a:pt x="1195" y="1180"/>
                </a:cubicBezTo>
                <a:cubicBezTo>
                  <a:pt x="1195" y="1180"/>
                  <a:pt x="1195" y="1180"/>
                  <a:pt x="1195" y="1180"/>
                </a:cubicBezTo>
                <a:cubicBezTo>
                  <a:pt x="1196" y="1180"/>
                  <a:pt x="1196" y="1180"/>
                  <a:pt x="1196" y="1180"/>
                </a:cubicBezTo>
                <a:cubicBezTo>
                  <a:pt x="1196" y="1180"/>
                  <a:pt x="1197" y="1180"/>
                  <a:pt x="1198" y="1180"/>
                </a:cubicBezTo>
                <a:cubicBezTo>
                  <a:pt x="1198" y="1181"/>
                  <a:pt x="1198" y="1181"/>
                  <a:pt x="1199" y="1182"/>
                </a:cubicBezTo>
                <a:cubicBezTo>
                  <a:pt x="1199" y="1182"/>
                  <a:pt x="1199" y="1182"/>
                  <a:pt x="1199" y="1182"/>
                </a:cubicBezTo>
                <a:cubicBezTo>
                  <a:pt x="1200" y="1182"/>
                  <a:pt x="1201" y="1182"/>
                  <a:pt x="1201" y="1182"/>
                </a:cubicBezTo>
                <a:cubicBezTo>
                  <a:pt x="1202" y="1182"/>
                  <a:pt x="1202" y="1182"/>
                  <a:pt x="1203" y="1182"/>
                </a:cubicBezTo>
                <a:cubicBezTo>
                  <a:pt x="1203" y="1183"/>
                  <a:pt x="1204" y="1183"/>
                  <a:pt x="1204" y="1183"/>
                </a:cubicBezTo>
                <a:cubicBezTo>
                  <a:pt x="1205" y="1183"/>
                  <a:pt x="1206" y="1183"/>
                  <a:pt x="1206" y="1183"/>
                </a:cubicBezTo>
                <a:cubicBezTo>
                  <a:pt x="1206" y="1183"/>
                  <a:pt x="1206" y="1183"/>
                  <a:pt x="1207" y="1183"/>
                </a:cubicBezTo>
                <a:cubicBezTo>
                  <a:pt x="1208" y="1183"/>
                  <a:pt x="1208" y="1183"/>
                  <a:pt x="1209" y="1184"/>
                </a:cubicBezTo>
                <a:cubicBezTo>
                  <a:pt x="1210" y="1184"/>
                  <a:pt x="1210" y="1184"/>
                  <a:pt x="1211" y="1185"/>
                </a:cubicBezTo>
                <a:cubicBezTo>
                  <a:pt x="1212" y="1185"/>
                  <a:pt x="1213" y="1185"/>
                  <a:pt x="1214" y="1186"/>
                </a:cubicBezTo>
                <a:cubicBezTo>
                  <a:pt x="1214" y="1187"/>
                  <a:pt x="1215" y="1187"/>
                  <a:pt x="1216" y="1188"/>
                </a:cubicBezTo>
                <a:cubicBezTo>
                  <a:pt x="1216" y="1188"/>
                  <a:pt x="1217" y="1188"/>
                  <a:pt x="1217" y="1189"/>
                </a:cubicBezTo>
                <a:cubicBezTo>
                  <a:pt x="1217" y="1189"/>
                  <a:pt x="1217" y="1189"/>
                  <a:pt x="1217" y="1189"/>
                </a:cubicBezTo>
                <a:cubicBezTo>
                  <a:pt x="1218" y="1190"/>
                  <a:pt x="1218" y="1190"/>
                  <a:pt x="1218" y="1190"/>
                </a:cubicBezTo>
                <a:cubicBezTo>
                  <a:pt x="1218" y="1191"/>
                  <a:pt x="1218" y="1191"/>
                  <a:pt x="1219" y="1191"/>
                </a:cubicBezTo>
                <a:cubicBezTo>
                  <a:pt x="1219" y="1191"/>
                  <a:pt x="1219" y="1191"/>
                  <a:pt x="1219" y="1191"/>
                </a:cubicBezTo>
                <a:cubicBezTo>
                  <a:pt x="1219" y="1191"/>
                  <a:pt x="1219" y="1191"/>
                  <a:pt x="1219" y="1191"/>
                </a:cubicBezTo>
                <a:cubicBezTo>
                  <a:pt x="1220" y="1191"/>
                  <a:pt x="1220" y="1192"/>
                  <a:pt x="1221" y="1192"/>
                </a:cubicBezTo>
                <a:cubicBezTo>
                  <a:pt x="1221" y="1192"/>
                  <a:pt x="1221" y="1192"/>
                  <a:pt x="1221" y="1192"/>
                </a:cubicBezTo>
                <a:cubicBezTo>
                  <a:pt x="1221" y="1193"/>
                  <a:pt x="1221" y="1193"/>
                  <a:pt x="1222" y="1193"/>
                </a:cubicBezTo>
                <a:cubicBezTo>
                  <a:pt x="1222" y="1193"/>
                  <a:pt x="1222" y="1193"/>
                  <a:pt x="1222" y="1193"/>
                </a:cubicBezTo>
                <a:cubicBezTo>
                  <a:pt x="1222" y="1193"/>
                  <a:pt x="1222" y="1193"/>
                  <a:pt x="1222" y="1193"/>
                </a:cubicBezTo>
                <a:cubicBezTo>
                  <a:pt x="1222" y="1193"/>
                  <a:pt x="1222" y="1193"/>
                  <a:pt x="1223" y="1193"/>
                </a:cubicBezTo>
                <a:cubicBezTo>
                  <a:pt x="1223" y="1193"/>
                  <a:pt x="1224" y="1193"/>
                  <a:pt x="1224" y="1193"/>
                </a:cubicBezTo>
                <a:cubicBezTo>
                  <a:pt x="1224" y="1194"/>
                  <a:pt x="1225" y="1195"/>
                  <a:pt x="1225" y="1195"/>
                </a:cubicBezTo>
                <a:cubicBezTo>
                  <a:pt x="1225" y="1195"/>
                  <a:pt x="1225" y="1196"/>
                  <a:pt x="1225" y="1196"/>
                </a:cubicBezTo>
                <a:cubicBezTo>
                  <a:pt x="1225" y="1197"/>
                  <a:pt x="1225" y="1197"/>
                  <a:pt x="1226" y="1198"/>
                </a:cubicBezTo>
                <a:cubicBezTo>
                  <a:pt x="1226" y="1198"/>
                  <a:pt x="1226" y="1199"/>
                  <a:pt x="1226" y="1199"/>
                </a:cubicBezTo>
                <a:cubicBezTo>
                  <a:pt x="1227" y="1200"/>
                  <a:pt x="1227" y="1200"/>
                  <a:pt x="1227" y="1200"/>
                </a:cubicBezTo>
                <a:cubicBezTo>
                  <a:pt x="1227" y="1201"/>
                  <a:pt x="1227" y="1201"/>
                  <a:pt x="1227" y="1201"/>
                </a:cubicBezTo>
                <a:cubicBezTo>
                  <a:pt x="1227" y="1201"/>
                  <a:pt x="1227" y="1201"/>
                  <a:pt x="1227" y="1202"/>
                </a:cubicBezTo>
                <a:cubicBezTo>
                  <a:pt x="1227" y="1202"/>
                  <a:pt x="1227" y="1202"/>
                  <a:pt x="1227" y="1202"/>
                </a:cubicBezTo>
                <a:cubicBezTo>
                  <a:pt x="1227" y="1202"/>
                  <a:pt x="1228" y="1203"/>
                  <a:pt x="1228" y="1203"/>
                </a:cubicBezTo>
                <a:cubicBezTo>
                  <a:pt x="1228" y="1203"/>
                  <a:pt x="1228" y="1203"/>
                  <a:pt x="1228" y="1203"/>
                </a:cubicBezTo>
                <a:cubicBezTo>
                  <a:pt x="1228" y="1204"/>
                  <a:pt x="1228" y="1204"/>
                  <a:pt x="1229" y="1204"/>
                </a:cubicBezTo>
                <a:cubicBezTo>
                  <a:pt x="1229" y="1204"/>
                  <a:pt x="1229" y="1205"/>
                  <a:pt x="1229" y="1205"/>
                </a:cubicBezTo>
                <a:cubicBezTo>
                  <a:pt x="1230" y="1205"/>
                  <a:pt x="1230" y="1206"/>
                  <a:pt x="1231" y="1206"/>
                </a:cubicBezTo>
                <a:cubicBezTo>
                  <a:pt x="1231" y="1207"/>
                  <a:pt x="1232" y="1208"/>
                  <a:pt x="1232" y="1208"/>
                </a:cubicBezTo>
                <a:cubicBezTo>
                  <a:pt x="1232" y="1209"/>
                  <a:pt x="1232" y="1209"/>
                  <a:pt x="1232" y="1210"/>
                </a:cubicBezTo>
                <a:cubicBezTo>
                  <a:pt x="1232" y="1210"/>
                  <a:pt x="1233" y="1211"/>
                  <a:pt x="1233" y="1211"/>
                </a:cubicBezTo>
                <a:cubicBezTo>
                  <a:pt x="1233" y="1211"/>
                  <a:pt x="1233" y="1211"/>
                  <a:pt x="1233" y="1211"/>
                </a:cubicBezTo>
                <a:cubicBezTo>
                  <a:pt x="1233" y="1211"/>
                  <a:pt x="1234" y="1210"/>
                  <a:pt x="1234" y="1210"/>
                </a:cubicBezTo>
                <a:cubicBezTo>
                  <a:pt x="1235" y="1210"/>
                  <a:pt x="1235" y="1210"/>
                  <a:pt x="1235" y="1210"/>
                </a:cubicBezTo>
                <a:cubicBezTo>
                  <a:pt x="1236" y="1210"/>
                  <a:pt x="1237" y="1211"/>
                  <a:pt x="1237" y="1212"/>
                </a:cubicBezTo>
                <a:cubicBezTo>
                  <a:pt x="1237" y="1212"/>
                  <a:pt x="1237" y="1212"/>
                  <a:pt x="1237" y="1212"/>
                </a:cubicBezTo>
                <a:cubicBezTo>
                  <a:pt x="1237" y="1212"/>
                  <a:pt x="1237" y="1212"/>
                  <a:pt x="1237" y="1212"/>
                </a:cubicBezTo>
                <a:cubicBezTo>
                  <a:pt x="1238" y="1212"/>
                  <a:pt x="1238" y="1212"/>
                  <a:pt x="1238" y="1212"/>
                </a:cubicBezTo>
                <a:cubicBezTo>
                  <a:pt x="1239" y="1213"/>
                  <a:pt x="1239" y="1213"/>
                  <a:pt x="1239" y="1214"/>
                </a:cubicBezTo>
                <a:cubicBezTo>
                  <a:pt x="1239" y="1215"/>
                  <a:pt x="1239" y="1215"/>
                  <a:pt x="1238" y="1215"/>
                </a:cubicBezTo>
                <a:cubicBezTo>
                  <a:pt x="1238" y="1215"/>
                  <a:pt x="1238" y="1215"/>
                  <a:pt x="1238" y="1215"/>
                </a:cubicBezTo>
                <a:cubicBezTo>
                  <a:pt x="1238" y="1215"/>
                  <a:pt x="1238" y="1215"/>
                  <a:pt x="1238" y="1215"/>
                </a:cubicBezTo>
                <a:cubicBezTo>
                  <a:pt x="1239" y="1216"/>
                  <a:pt x="1239" y="1216"/>
                  <a:pt x="1239" y="1216"/>
                </a:cubicBezTo>
                <a:cubicBezTo>
                  <a:pt x="1239" y="1216"/>
                  <a:pt x="1239" y="1216"/>
                  <a:pt x="1239" y="1216"/>
                </a:cubicBezTo>
                <a:cubicBezTo>
                  <a:pt x="1240" y="1217"/>
                  <a:pt x="1239" y="1218"/>
                  <a:pt x="1239" y="1218"/>
                </a:cubicBezTo>
                <a:cubicBezTo>
                  <a:pt x="1239" y="1219"/>
                  <a:pt x="1239" y="1219"/>
                  <a:pt x="1239" y="1219"/>
                </a:cubicBezTo>
                <a:cubicBezTo>
                  <a:pt x="1239" y="1220"/>
                  <a:pt x="1239" y="1220"/>
                  <a:pt x="1239" y="1220"/>
                </a:cubicBezTo>
                <a:cubicBezTo>
                  <a:pt x="1239" y="1221"/>
                  <a:pt x="1239" y="1222"/>
                  <a:pt x="1238" y="1223"/>
                </a:cubicBezTo>
                <a:cubicBezTo>
                  <a:pt x="1238" y="1223"/>
                  <a:pt x="1238" y="1223"/>
                  <a:pt x="1238" y="1223"/>
                </a:cubicBezTo>
                <a:cubicBezTo>
                  <a:pt x="1238" y="1223"/>
                  <a:pt x="1238" y="1223"/>
                  <a:pt x="1238" y="1224"/>
                </a:cubicBezTo>
                <a:cubicBezTo>
                  <a:pt x="1238" y="1224"/>
                  <a:pt x="1237" y="1225"/>
                  <a:pt x="1237" y="1225"/>
                </a:cubicBezTo>
                <a:cubicBezTo>
                  <a:pt x="1237" y="1225"/>
                  <a:pt x="1237" y="1225"/>
                  <a:pt x="1238" y="1225"/>
                </a:cubicBezTo>
                <a:cubicBezTo>
                  <a:pt x="1238" y="1225"/>
                  <a:pt x="1238" y="1225"/>
                  <a:pt x="1238" y="1225"/>
                </a:cubicBezTo>
                <a:cubicBezTo>
                  <a:pt x="1239" y="1225"/>
                  <a:pt x="1239" y="1226"/>
                  <a:pt x="1239" y="1226"/>
                </a:cubicBezTo>
                <a:cubicBezTo>
                  <a:pt x="1240" y="1227"/>
                  <a:pt x="1239" y="1227"/>
                  <a:pt x="1239" y="1228"/>
                </a:cubicBezTo>
                <a:cubicBezTo>
                  <a:pt x="1238" y="1228"/>
                  <a:pt x="1238" y="1228"/>
                  <a:pt x="1238" y="1229"/>
                </a:cubicBezTo>
                <a:cubicBezTo>
                  <a:pt x="1238" y="1229"/>
                  <a:pt x="1238" y="1229"/>
                  <a:pt x="1238" y="1229"/>
                </a:cubicBezTo>
                <a:cubicBezTo>
                  <a:pt x="1238" y="1228"/>
                  <a:pt x="1238" y="1228"/>
                  <a:pt x="1239" y="1228"/>
                </a:cubicBezTo>
                <a:cubicBezTo>
                  <a:pt x="1239" y="1228"/>
                  <a:pt x="1239" y="1228"/>
                  <a:pt x="1240" y="1228"/>
                </a:cubicBezTo>
                <a:cubicBezTo>
                  <a:pt x="1240" y="1228"/>
                  <a:pt x="1240" y="1228"/>
                  <a:pt x="1240" y="1228"/>
                </a:cubicBezTo>
                <a:cubicBezTo>
                  <a:pt x="1241" y="1228"/>
                  <a:pt x="1242" y="1228"/>
                  <a:pt x="1242" y="1229"/>
                </a:cubicBezTo>
                <a:cubicBezTo>
                  <a:pt x="1243" y="1229"/>
                  <a:pt x="1243" y="1230"/>
                  <a:pt x="1243" y="1230"/>
                </a:cubicBezTo>
                <a:cubicBezTo>
                  <a:pt x="1242" y="1231"/>
                  <a:pt x="1242" y="1231"/>
                  <a:pt x="1242" y="1231"/>
                </a:cubicBezTo>
                <a:cubicBezTo>
                  <a:pt x="1241" y="1231"/>
                  <a:pt x="1240" y="1231"/>
                  <a:pt x="1240" y="1231"/>
                </a:cubicBezTo>
                <a:cubicBezTo>
                  <a:pt x="1239" y="1231"/>
                  <a:pt x="1239" y="1231"/>
                  <a:pt x="1239" y="1231"/>
                </a:cubicBezTo>
                <a:cubicBezTo>
                  <a:pt x="1239" y="1232"/>
                  <a:pt x="1238" y="1232"/>
                  <a:pt x="1238" y="1232"/>
                </a:cubicBezTo>
                <a:cubicBezTo>
                  <a:pt x="1238" y="1232"/>
                  <a:pt x="1238" y="1232"/>
                  <a:pt x="1238" y="1232"/>
                </a:cubicBezTo>
                <a:cubicBezTo>
                  <a:pt x="1238" y="1232"/>
                  <a:pt x="1237" y="1232"/>
                  <a:pt x="1237" y="1231"/>
                </a:cubicBezTo>
                <a:cubicBezTo>
                  <a:pt x="1237" y="1232"/>
                  <a:pt x="1237" y="1232"/>
                  <a:pt x="1237" y="1232"/>
                </a:cubicBezTo>
                <a:cubicBezTo>
                  <a:pt x="1238" y="1232"/>
                  <a:pt x="1239" y="1232"/>
                  <a:pt x="1240" y="1232"/>
                </a:cubicBezTo>
                <a:cubicBezTo>
                  <a:pt x="1241" y="1232"/>
                  <a:pt x="1241" y="1232"/>
                  <a:pt x="1241" y="1233"/>
                </a:cubicBezTo>
                <a:cubicBezTo>
                  <a:pt x="1242" y="1233"/>
                  <a:pt x="1242" y="1233"/>
                  <a:pt x="1242" y="1233"/>
                </a:cubicBezTo>
                <a:cubicBezTo>
                  <a:pt x="1242" y="1233"/>
                  <a:pt x="1242" y="1233"/>
                  <a:pt x="1243" y="1233"/>
                </a:cubicBezTo>
                <a:cubicBezTo>
                  <a:pt x="1242" y="1233"/>
                  <a:pt x="1242" y="1233"/>
                  <a:pt x="1242" y="1232"/>
                </a:cubicBezTo>
                <a:cubicBezTo>
                  <a:pt x="1242" y="1232"/>
                  <a:pt x="1242" y="1232"/>
                  <a:pt x="1242" y="1231"/>
                </a:cubicBezTo>
                <a:cubicBezTo>
                  <a:pt x="1242" y="1231"/>
                  <a:pt x="1243" y="1231"/>
                  <a:pt x="1243" y="1231"/>
                </a:cubicBezTo>
                <a:cubicBezTo>
                  <a:pt x="1243" y="1230"/>
                  <a:pt x="1244" y="1230"/>
                  <a:pt x="1244" y="1230"/>
                </a:cubicBezTo>
                <a:cubicBezTo>
                  <a:pt x="1245" y="1229"/>
                  <a:pt x="1246" y="1230"/>
                  <a:pt x="1246" y="1231"/>
                </a:cubicBezTo>
                <a:cubicBezTo>
                  <a:pt x="1247" y="1231"/>
                  <a:pt x="1247" y="1231"/>
                  <a:pt x="1247" y="1231"/>
                </a:cubicBezTo>
                <a:cubicBezTo>
                  <a:pt x="1247" y="1231"/>
                  <a:pt x="1247" y="1231"/>
                  <a:pt x="1247" y="1231"/>
                </a:cubicBezTo>
                <a:cubicBezTo>
                  <a:pt x="1247" y="1232"/>
                  <a:pt x="1247" y="1232"/>
                  <a:pt x="1247" y="1232"/>
                </a:cubicBezTo>
                <a:cubicBezTo>
                  <a:pt x="1247" y="1231"/>
                  <a:pt x="1248" y="1231"/>
                  <a:pt x="1249" y="1231"/>
                </a:cubicBezTo>
                <a:cubicBezTo>
                  <a:pt x="1249" y="1231"/>
                  <a:pt x="1249" y="1231"/>
                  <a:pt x="1249" y="1231"/>
                </a:cubicBezTo>
                <a:cubicBezTo>
                  <a:pt x="1250" y="1231"/>
                  <a:pt x="1250" y="1231"/>
                  <a:pt x="1251" y="1232"/>
                </a:cubicBezTo>
                <a:cubicBezTo>
                  <a:pt x="1251" y="1232"/>
                  <a:pt x="1251" y="1232"/>
                  <a:pt x="1251" y="1232"/>
                </a:cubicBezTo>
                <a:cubicBezTo>
                  <a:pt x="1252" y="1232"/>
                  <a:pt x="1252" y="1232"/>
                  <a:pt x="1252" y="1232"/>
                </a:cubicBezTo>
                <a:cubicBezTo>
                  <a:pt x="1253" y="1232"/>
                  <a:pt x="1253" y="1232"/>
                  <a:pt x="1253" y="1232"/>
                </a:cubicBezTo>
                <a:cubicBezTo>
                  <a:pt x="1253" y="1232"/>
                  <a:pt x="1254" y="1232"/>
                  <a:pt x="1254" y="1232"/>
                </a:cubicBezTo>
                <a:cubicBezTo>
                  <a:pt x="1256" y="1233"/>
                  <a:pt x="1256" y="1234"/>
                  <a:pt x="1256" y="1235"/>
                </a:cubicBezTo>
                <a:cubicBezTo>
                  <a:pt x="1256" y="1235"/>
                  <a:pt x="1255" y="1236"/>
                  <a:pt x="1255" y="1236"/>
                </a:cubicBezTo>
                <a:cubicBezTo>
                  <a:pt x="1254" y="1236"/>
                  <a:pt x="1254" y="1238"/>
                  <a:pt x="1254" y="1238"/>
                </a:cubicBezTo>
                <a:cubicBezTo>
                  <a:pt x="1254" y="1239"/>
                  <a:pt x="1254" y="1239"/>
                  <a:pt x="1254" y="1240"/>
                </a:cubicBezTo>
                <a:cubicBezTo>
                  <a:pt x="1253" y="1240"/>
                  <a:pt x="1253" y="1240"/>
                  <a:pt x="1253" y="1240"/>
                </a:cubicBezTo>
                <a:cubicBezTo>
                  <a:pt x="1253" y="1241"/>
                  <a:pt x="1253" y="1241"/>
                  <a:pt x="1253" y="1241"/>
                </a:cubicBezTo>
                <a:cubicBezTo>
                  <a:pt x="1253" y="1241"/>
                  <a:pt x="1253" y="1241"/>
                  <a:pt x="1253" y="1241"/>
                </a:cubicBezTo>
                <a:cubicBezTo>
                  <a:pt x="1253" y="1241"/>
                  <a:pt x="1253" y="1242"/>
                  <a:pt x="1253" y="1242"/>
                </a:cubicBezTo>
                <a:cubicBezTo>
                  <a:pt x="1253" y="1242"/>
                  <a:pt x="1253" y="1242"/>
                  <a:pt x="1253" y="1242"/>
                </a:cubicBezTo>
                <a:cubicBezTo>
                  <a:pt x="1254" y="1242"/>
                  <a:pt x="1254" y="1242"/>
                  <a:pt x="1254" y="1242"/>
                </a:cubicBezTo>
                <a:cubicBezTo>
                  <a:pt x="1255" y="1241"/>
                  <a:pt x="1255" y="1240"/>
                  <a:pt x="1256" y="1239"/>
                </a:cubicBezTo>
                <a:cubicBezTo>
                  <a:pt x="1256" y="1239"/>
                  <a:pt x="1256" y="1239"/>
                  <a:pt x="1256" y="1239"/>
                </a:cubicBezTo>
                <a:cubicBezTo>
                  <a:pt x="1256" y="1238"/>
                  <a:pt x="1256" y="1237"/>
                  <a:pt x="1257" y="1237"/>
                </a:cubicBezTo>
                <a:cubicBezTo>
                  <a:pt x="1258" y="1236"/>
                  <a:pt x="1259" y="1236"/>
                  <a:pt x="1260" y="1236"/>
                </a:cubicBezTo>
                <a:cubicBezTo>
                  <a:pt x="1261" y="1235"/>
                  <a:pt x="1262" y="1235"/>
                  <a:pt x="1262" y="1236"/>
                </a:cubicBezTo>
                <a:cubicBezTo>
                  <a:pt x="1263" y="1236"/>
                  <a:pt x="1263" y="1236"/>
                  <a:pt x="1263" y="1236"/>
                </a:cubicBezTo>
                <a:cubicBezTo>
                  <a:pt x="1263" y="1236"/>
                  <a:pt x="1263" y="1236"/>
                  <a:pt x="1263" y="1236"/>
                </a:cubicBezTo>
                <a:cubicBezTo>
                  <a:pt x="1263" y="1236"/>
                  <a:pt x="1263" y="1236"/>
                  <a:pt x="1264" y="1236"/>
                </a:cubicBezTo>
                <a:cubicBezTo>
                  <a:pt x="1264" y="1235"/>
                  <a:pt x="1265" y="1235"/>
                  <a:pt x="1266" y="1236"/>
                </a:cubicBezTo>
                <a:cubicBezTo>
                  <a:pt x="1266" y="1236"/>
                  <a:pt x="1266" y="1236"/>
                  <a:pt x="1266" y="1236"/>
                </a:cubicBezTo>
                <a:cubicBezTo>
                  <a:pt x="1266" y="1236"/>
                  <a:pt x="1266" y="1236"/>
                  <a:pt x="1266" y="1236"/>
                </a:cubicBezTo>
                <a:cubicBezTo>
                  <a:pt x="1266" y="1236"/>
                  <a:pt x="1267" y="1235"/>
                  <a:pt x="1267" y="1235"/>
                </a:cubicBezTo>
                <a:cubicBezTo>
                  <a:pt x="1267" y="1235"/>
                  <a:pt x="1268" y="1235"/>
                  <a:pt x="1268" y="1235"/>
                </a:cubicBezTo>
                <a:cubicBezTo>
                  <a:pt x="1269" y="1236"/>
                  <a:pt x="1269" y="1236"/>
                  <a:pt x="1270" y="1236"/>
                </a:cubicBezTo>
                <a:cubicBezTo>
                  <a:pt x="1270" y="1237"/>
                  <a:pt x="1271" y="1237"/>
                  <a:pt x="1271" y="1237"/>
                </a:cubicBezTo>
                <a:cubicBezTo>
                  <a:pt x="1272" y="1238"/>
                  <a:pt x="1272" y="1238"/>
                  <a:pt x="1272" y="1238"/>
                </a:cubicBezTo>
                <a:cubicBezTo>
                  <a:pt x="1272" y="1238"/>
                  <a:pt x="1273" y="1238"/>
                  <a:pt x="1273" y="1237"/>
                </a:cubicBezTo>
                <a:cubicBezTo>
                  <a:pt x="1274" y="1237"/>
                  <a:pt x="1274" y="1237"/>
                  <a:pt x="1275" y="1238"/>
                </a:cubicBezTo>
                <a:cubicBezTo>
                  <a:pt x="1275" y="1238"/>
                  <a:pt x="1275" y="1238"/>
                  <a:pt x="1275" y="1238"/>
                </a:cubicBezTo>
                <a:cubicBezTo>
                  <a:pt x="1275" y="1238"/>
                  <a:pt x="1276" y="1239"/>
                  <a:pt x="1276" y="1239"/>
                </a:cubicBezTo>
                <a:cubicBezTo>
                  <a:pt x="1276" y="1239"/>
                  <a:pt x="1276" y="1238"/>
                  <a:pt x="1277" y="1238"/>
                </a:cubicBezTo>
                <a:cubicBezTo>
                  <a:pt x="1277" y="1238"/>
                  <a:pt x="1277" y="1238"/>
                  <a:pt x="1277" y="1238"/>
                </a:cubicBezTo>
                <a:cubicBezTo>
                  <a:pt x="1277" y="1238"/>
                  <a:pt x="1277" y="1238"/>
                  <a:pt x="1277" y="1239"/>
                </a:cubicBezTo>
                <a:cubicBezTo>
                  <a:pt x="1277" y="1239"/>
                  <a:pt x="1278" y="1239"/>
                  <a:pt x="1278" y="1239"/>
                </a:cubicBezTo>
                <a:cubicBezTo>
                  <a:pt x="1278" y="1239"/>
                  <a:pt x="1278" y="1239"/>
                  <a:pt x="1279" y="1239"/>
                </a:cubicBezTo>
                <a:cubicBezTo>
                  <a:pt x="1279" y="1239"/>
                  <a:pt x="1280" y="1239"/>
                  <a:pt x="1280" y="1240"/>
                </a:cubicBezTo>
                <a:cubicBezTo>
                  <a:pt x="1281" y="1240"/>
                  <a:pt x="1281" y="1240"/>
                  <a:pt x="1281" y="1241"/>
                </a:cubicBezTo>
                <a:cubicBezTo>
                  <a:pt x="1281" y="1241"/>
                  <a:pt x="1281" y="1241"/>
                  <a:pt x="1282" y="1241"/>
                </a:cubicBezTo>
                <a:cubicBezTo>
                  <a:pt x="1282" y="1241"/>
                  <a:pt x="1282" y="1242"/>
                  <a:pt x="1283" y="1242"/>
                </a:cubicBezTo>
                <a:cubicBezTo>
                  <a:pt x="1283" y="1242"/>
                  <a:pt x="1283" y="1242"/>
                  <a:pt x="1283" y="1242"/>
                </a:cubicBezTo>
                <a:cubicBezTo>
                  <a:pt x="1283" y="1241"/>
                  <a:pt x="1284" y="1241"/>
                  <a:pt x="1285" y="1241"/>
                </a:cubicBezTo>
                <a:cubicBezTo>
                  <a:pt x="1286" y="1241"/>
                  <a:pt x="1287" y="1241"/>
                  <a:pt x="1287" y="1241"/>
                </a:cubicBezTo>
                <a:cubicBezTo>
                  <a:pt x="1287" y="1241"/>
                  <a:pt x="1288" y="1241"/>
                  <a:pt x="1288" y="1241"/>
                </a:cubicBezTo>
                <a:cubicBezTo>
                  <a:pt x="1289" y="1241"/>
                  <a:pt x="1290" y="1241"/>
                  <a:pt x="1290" y="1242"/>
                </a:cubicBezTo>
                <a:cubicBezTo>
                  <a:pt x="1290" y="1243"/>
                  <a:pt x="1291" y="1244"/>
                  <a:pt x="1292" y="1244"/>
                </a:cubicBezTo>
                <a:cubicBezTo>
                  <a:pt x="1292" y="1244"/>
                  <a:pt x="1293" y="1245"/>
                  <a:pt x="1293" y="1246"/>
                </a:cubicBezTo>
                <a:cubicBezTo>
                  <a:pt x="1294" y="1247"/>
                  <a:pt x="1294" y="1248"/>
                  <a:pt x="1293" y="1248"/>
                </a:cubicBezTo>
                <a:cubicBezTo>
                  <a:pt x="1293" y="1248"/>
                  <a:pt x="1293" y="1248"/>
                  <a:pt x="1293" y="1248"/>
                </a:cubicBezTo>
                <a:cubicBezTo>
                  <a:pt x="1293" y="1248"/>
                  <a:pt x="1293" y="1248"/>
                  <a:pt x="1293" y="1248"/>
                </a:cubicBezTo>
                <a:cubicBezTo>
                  <a:pt x="1294" y="1249"/>
                  <a:pt x="1294" y="1249"/>
                  <a:pt x="1294" y="1249"/>
                </a:cubicBezTo>
                <a:cubicBezTo>
                  <a:pt x="1294" y="1250"/>
                  <a:pt x="1294" y="1251"/>
                  <a:pt x="1293" y="1251"/>
                </a:cubicBezTo>
                <a:cubicBezTo>
                  <a:pt x="1293" y="1251"/>
                  <a:pt x="1293" y="1251"/>
                  <a:pt x="1293" y="1251"/>
                </a:cubicBezTo>
                <a:cubicBezTo>
                  <a:pt x="1293" y="1251"/>
                  <a:pt x="1294" y="1251"/>
                  <a:pt x="1294" y="1251"/>
                </a:cubicBezTo>
                <a:cubicBezTo>
                  <a:pt x="1294" y="1251"/>
                  <a:pt x="1295" y="1251"/>
                  <a:pt x="1295" y="1252"/>
                </a:cubicBezTo>
                <a:cubicBezTo>
                  <a:pt x="1295" y="1252"/>
                  <a:pt x="1296" y="1252"/>
                  <a:pt x="1296" y="1252"/>
                </a:cubicBezTo>
                <a:cubicBezTo>
                  <a:pt x="1296" y="1252"/>
                  <a:pt x="1296" y="1252"/>
                  <a:pt x="1296" y="1252"/>
                </a:cubicBezTo>
                <a:cubicBezTo>
                  <a:pt x="1296" y="1252"/>
                  <a:pt x="1296" y="1251"/>
                  <a:pt x="1297" y="1250"/>
                </a:cubicBezTo>
                <a:cubicBezTo>
                  <a:pt x="1297" y="1250"/>
                  <a:pt x="1298" y="1250"/>
                  <a:pt x="1298" y="1250"/>
                </a:cubicBezTo>
                <a:cubicBezTo>
                  <a:pt x="1298" y="1250"/>
                  <a:pt x="1298" y="1250"/>
                  <a:pt x="1298" y="1250"/>
                </a:cubicBezTo>
                <a:cubicBezTo>
                  <a:pt x="1298" y="1250"/>
                  <a:pt x="1298" y="1250"/>
                  <a:pt x="1298" y="1250"/>
                </a:cubicBezTo>
                <a:cubicBezTo>
                  <a:pt x="1299" y="1249"/>
                  <a:pt x="1299" y="1249"/>
                  <a:pt x="1300" y="1249"/>
                </a:cubicBezTo>
                <a:cubicBezTo>
                  <a:pt x="1300" y="1249"/>
                  <a:pt x="1300" y="1249"/>
                  <a:pt x="1300" y="1249"/>
                </a:cubicBezTo>
                <a:cubicBezTo>
                  <a:pt x="1300" y="1249"/>
                  <a:pt x="1300" y="1249"/>
                  <a:pt x="1300" y="1249"/>
                </a:cubicBezTo>
                <a:cubicBezTo>
                  <a:pt x="1300" y="1248"/>
                  <a:pt x="1300" y="1248"/>
                  <a:pt x="1300" y="1248"/>
                </a:cubicBezTo>
                <a:cubicBezTo>
                  <a:pt x="1300" y="1247"/>
                  <a:pt x="1301" y="1247"/>
                  <a:pt x="1302" y="1247"/>
                </a:cubicBezTo>
                <a:cubicBezTo>
                  <a:pt x="1302" y="1247"/>
                  <a:pt x="1303" y="1247"/>
                  <a:pt x="1303" y="1247"/>
                </a:cubicBezTo>
                <a:cubicBezTo>
                  <a:pt x="1303" y="1247"/>
                  <a:pt x="1303" y="1247"/>
                  <a:pt x="1304" y="1247"/>
                </a:cubicBezTo>
                <a:cubicBezTo>
                  <a:pt x="1304" y="1247"/>
                  <a:pt x="1305" y="1247"/>
                  <a:pt x="1305" y="1247"/>
                </a:cubicBezTo>
                <a:cubicBezTo>
                  <a:pt x="1306" y="1248"/>
                  <a:pt x="1307" y="1249"/>
                  <a:pt x="1308" y="1249"/>
                </a:cubicBezTo>
                <a:cubicBezTo>
                  <a:pt x="1308" y="1249"/>
                  <a:pt x="1308" y="1249"/>
                  <a:pt x="1309" y="1249"/>
                </a:cubicBezTo>
                <a:cubicBezTo>
                  <a:pt x="1309" y="1249"/>
                  <a:pt x="1309" y="1249"/>
                  <a:pt x="1309" y="1249"/>
                </a:cubicBezTo>
                <a:cubicBezTo>
                  <a:pt x="1310" y="1249"/>
                  <a:pt x="1311" y="1249"/>
                  <a:pt x="1311" y="1249"/>
                </a:cubicBezTo>
                <a:cubicBezTo>
                  <a:pt x="1312" y="1249"/>
                  <a:pt x="1312" y="1249"/>
                  <a:pt x="1312" y="1249"/>
                </a:cubicBezTo>
                <a:cubicBezTo>
                  <a:pt x="1312" y="1249"/>
                  <a:pt x="1313" y="1250"/>
                  <a:pt x="1313" y="1250"/>
                </a:cubicBezTo>
                <a:cubicBezTo>
                  <a:pt x="1313" y="1250"/>
                  <a:pt x="1313" y="1250"/>
                  <a:pt x="1313" y="1250"/>
                </a:cubicBezTo>
                <a:cubicBezTo>
                  <a:pt x="1313" y="1249"/>
                  <a:pt x="1314" y="1249"/>
                  <a:pt x="1314" y="1249"/>
                </a:cubicBezTo>
                <a:cubicBezTo>
                  <a:pt x="1315" y="1249"/>
                  <a:pt x="1316" y="1249"/>
                  <a:pt x="1316" y="1250"/>
                </a:cubicBezTo>
                <a:cubicBezTo>
                  <a:pt x="1316" y="1250"/>
                  <a:pt x="1316" y="1250"/>
                  <a:pt x="1317" y="1251"/>
                </a:cubicBezTo>
                <a:cubicBezTo>
                  <a:pt x="1317" y="1251"/>
                  <a:pt x="1317" y="1251"/>
                  <a:pt x="1317" y="1251"/>
                </a:cubicBezTo>
                <a:cubicBezTo>
                  <a:pt x="1317" y="1251"/>
                  <a:pt x="1317" y="1250"/>
                  <a:pt x="1317" y="1250"/>
                </a:cubicBezTo>
                <a:cubicBezTo>
                  <a:pt x="1317" y="1250"/>
                  <a:pt x="1317" y="1250"/>
                  <a:pt x="1317" y="1250"/>
                </a:cubicBezTo>
                <a:cubicBezTo>
                  <a:pt x="1318" y="1250"/>
                  <a:pt x="1318" y="1249"/>
                  <a:pt x="1319" y="1249"/>
                </a:cubicBezTo>
                <a:cubicBezTo>
                  <a:pt x="1319" y="1249"/>
                  <a:pt x="1320" y="1249"/>
                  <a:pt x="1320" y="1249"/>
                </a:cubicBezTo>
                <a:cubicBezTo>
                  <a:pt x="1321" y="1249"/>
                  <a:pt x="1321" y="1250"/>
                  <a:pt x="1322" y="1250"/>
                </a:cubicBezTo>
                <a:cubicBezTo>
                  <a:pt x="1322" y="1250"/>
                  <a:pt x="1322" y="1250"/>
                  <a:pt x="1322" y="1250"/>
                </a:cubicBezTo>
                <a:cubicBezTo>
                  <a:pt x="1322" y="1250"/>
                  <a:pt x="1322" y="1250"/>
                  <a:pt x="1323" y="1250"/>
                </a:cubicBezTo>
                <a:cubicBezTo>
                  <a:pt x="1323" y="1251"/>
                  <a:pt x="1323" y="1251"/>
                  <a:pt x="1323" y="1251"/>
                </a:cubicBezTo>
                <a:cubicBezTo>
                  <a:pt x="1323" y="1251"/>
                  <a:pt x="1323" y="1251"/>
                  <a:pt x="1323" y="1251"/>
                </a:cubicBezTo>
                <a:cubicBezTo>
                  <a:pt x="1323" y="1251"/>
                  <a:pt x="1323" y="1250"/>
                  <a:pt x="1323" y="1250"/>
                </a:cubicBezTo>
                <a:cubicBezTo>
                  <a:pt x="1323" y="1250"/>
                  <a:pt x="1323" y="1250"/>
                  <a:pt x="1323" y="1250"/>
                </a:cubicBezTo>
                <a:cubicBezTo>
                  <a:pt x="1323" y="1250"/>
                  <a:pt x="1323" y="1250"/>
                  <a:pt x="1324" y="1250"/>
                </a:cubicBezTo>
                <a:cubicBezTo>
                  <a:pt x="1324" y="1250"/>
                  <a:pt x="1324" y="1250"/>
                  <a:pt x="1324" y="1250"/>
                </a:cubicBezTo>
                <a:cubicBezTo>
                  <a:pt x="1324" y="1250"/>
                  <a:pt x="1324" y="1250"/>
                  <a:pt x="1324" y="1250"/>
                </a:cubicBezTo>
                <a:cubicBezTo>
                  <a:pt x="1324" y="1250"/>
                  <a:pt x="1324" y="1250"/>
                  <a:pt x="1324" y="1250"/>
                </a:cubicBezTo>
                <a:cubicBezTo>
                  <a:pt x="1324" y="1250"/>
                  <a:pt x="1324" y="1250"/>
                  <a:pt x="1324" y="1250"/>
                </a:cubicBezTo>
                <a:cubicBezTo>
                  <a:pt x="1324" y="1249"/>
                  <a:pt x="1324" y="1249"/>
                  <a:pt x="1324" y="1249"/>
                </a:cubicBezTo>
                <a:cubicBezTo>
                  <a:pt x="1324" y="1249"/>
                  <a:pt x="1325" y="1249"/>
                  <a:pt x="1325" y="1249"/>
                </a:cubicBezTo>
                <a:cubicBezTo>
                  <a:pt x="1326" y="1249"/>
                  <a:pt x="1326" y="1249"/>
                  <a:pt x="1326" y="1249"/>
                </a:cubicBezTo>
                <a:cubicBezTo>
                  <a:pt x="1326" y="1249"/>
                  <a:pt x="1326" y="1249"/>
                  <a:pt x="1326" y="1249"/>
                </a:cubicBezTo>
                <a:cubicBezTo>
                  <a:pt x="1327" y="1249"/>
                  <a:pt x="1328" y="1249"/>
                  <a:pt x="1328" y="1250"/>
                </a:cubicBezTo>
                <a:cubicBezTo>
                  <a:pt x="1328" y="1250"/>
                  <a:pt x="1328" y="1250"/>
                  <a:pt x="1329" y="1250"/>
                </a:cubicBezTo>
                <a:cubicBezTo>
                  <a:pt x="1329" y="1250"/>
                  <a:pt x="1329" y="1250"/>
                  <a:pt x="1329" y="1250"/>
                </a:cubicBezTo>
                <a:cubicBezTo>
                  <a:pt x="1329" y="1250"/>
                  <a:pt x="1329" y="1250"/>
                  <a:pt x="1329" y="1250"/>
                </a:cubicBezTo>
                <a:cubicBezTo>
                  <a:pt x="1330" y="1249"/>
                  <a:pt x="1330" y="1249"/>
                  <a:pt x="1331" y="1249"/>
                </a:cubicBezTo>
                <a:cubicBezTo>
                  <a:pt x="1332" y="1249"/>
                  <a:pt x="1332" y="1249"/>
                  <a:pt x="1332" y="1249"/>
                </a:cubicBezTo>
                <a:cubicBezTo>
                  <a:pt x="1333" y="1249"/>
                  <a:pt x="1333" y="1249"/>
                  <a:pt x="1333" y="1249"/>
                </a:cubicBezTo>
                <a:cubicBezTo>
                  <a:pt x="1334" y="1249"/>
                  <a:pt x="1334" y="1249"/>
                  <a:pt x="1334" y="1249"/>
                </a:cubicBezTo>
                <a:cubicBezTo>
                  <a:pt x="1334" y="1250"/>
                  <a:pt x="1335" y="1250"/>
                  <a:pt x="1335" y="1250"/>
                </a:cubicBezTo>
                <a:cubicBezTo>
                  <a:pt x="1335" y="1250"/>
                  <a:pt x="1336" y="1250"/>
                  <a:pt x="1336" y="1249"/>
                </a:cubicBezTo>
                <a:cubicBezTo>
                  <a:pt x="1336" y="1249"/>
                  <a:pt x="1336" y="1249"/>
                  <a:pt x="1336" y="1249"/>
                </a:cubicBezTo>
                <a:cubicBezTo>
                  <a:pt x="1338" y="1249"/>
                  <a:pt x="1339" y="1250"/>
                  <a:pt x="1340" y="1251"/>
                </a:cubicBezTo>
                <a:cubicBezTo>
                  <a:pt x="1340" y="1252"/>
                  <a:pt x="1341" y="1252"/>
                  <a:pt x="1341" y="1252"/>
                </a:cubicBezTo>
                <a:cubicBezTo>
                  <a:pt x="1342" y="1252"/>
                  <a:pt x="1343" y="1253"/>
                  <a:pt x="1343" y="1253"/>
                </a:cubicBezTo>
                <a:cubicBezTo>
                  <a:pt x="1343" y="1253"/>
                  <a:pt x="1343" y="1253"/>
                  <a:pt x="1344" y="1253"/>
                </a:cubicBezTo>
                <a:cubicBezTo>
                  <a:pt x="1344" y="1252"/>
                  <a:pt x="1344" y="1253"/>
                  <a:pt x="1345" y="1252"/>
                </a:cubicBezTo>
                <a:cubicBezTo>
                  <a:pt x="1345" y="1252"/>
                  <a:pt x="1346" y="1253"/>
                  <a:pt x="1346" y="1253"/>
                </a:cubicBezTo>
                <a:cubicBezTo>
                  <a:pt x="1347" y="1254"/>
                  <a:pt x="1347" y="1254"/>
                  <a:pt x="1348" y="1255"/>
                </a:cubicBezTo>
                <a:cubicBezTo>
                  <a:pt x="1350" y="1255"/>
                  <a:pt x="1351" y="1256"/>
                  <a:pt x="1352" y="1256"/>
                </a:cubicBezTo>
                <a:cubicBezTo>
                  <a:pt x="1352" y="1257"/>
                  <a:pt x="1352" y="1257"/>
                  <a:pt x="1352" y="1257"/>
                </a:cubicBezTo>
                <a:cubicBezTo>
                  <a:pt x="1353" y="1258"/>
                  <a:pt x="1353" y="1258"/>
                  <a:pt x="1353" y="1258"/>
                </a:cubicBezTo>
                <a:cubicBezTo>
                  <a:pt x="1353" y="1258"/>
                  <a:pt x="1353" y="1258"/>
                  <a:pt x="1353" y="1258"/>
                </a:cubicBezTo>
                <a:cubicBezTo>
                  <a:pt x="1354" y="1259"/>
                  <a:pt x="1354" y="1259"/>
                  <a:pt x="1355" y="1260"/>
                </a:cubicBezTo>
                <a:cubicBezTo>
                  <a:pt x="1356" y="1260"/>
                  <a:pt x="1356" y="1261"/>
                  <a:pt x="1357" y="1262"/>
                </a:cubicBezTo>
                <a:cubicBezTo>
                  <a:pt x="1357" y="1262"/>
                  <a:pt x="1357" y="1262"/>
                  <a:pt x="1358" y="1263"/>
                </a:cubicBezTo>
                <a:cubicBezTo>
                  <a:pt x="1358" y="1263"/>
                  <a:pt x="1358" y="1263"/>
                  <a:pt x="1358" y="1263"/>
                </a:cubicBezTo>
                <a:cubicBezTo>
                  <a:pt x="1359" y="1263"/>
                  <a:pt x="1359" y="1263"/>
                  <a:pt x="1360" y="1263"/>
                </a:cubicBezTo>
                <a:cubicBezTo>
                  <a:pt x="1360" y="1264"/>
                  <a:pt x="1361" y="1264"/>
                  <a:pt x="1362" y="1264"/>
                </a:cubicBezTo>
                <a:cubicBezTo>
                  <a:pt x="1362" y="1264"/>
                  <a:pt x="1362" y="1265"/>
                  <a:pt x="1362" y="1265"/>
                </a:cubicBezTo>
                <a:cubicBezTo>
                  <a:pt x="1362" y="1265"/>
                  <a:pt x="1363" y="1265"/>
                  <a:pt x="1363" y="1265"/>
                </a:cubicBezTo>
                <a:cubicBezTo>
                  <a:pt x="1363" y="1265"/>
                  <a:pt x="1363" y="1265"/>
                  <a:pt x="1363" y="1265"/>
                </a:cubicBezTo>
                <a:cubicBezTo>
                  <a:pt x="1363" y="1265"/>
                  <a:pt x="1363" y="1265"/>
                  <a:pt x="1363" y="1265"/>
                </a:cubicBezTo>
                <a:cubicBezTo>
                  <a:pt x="1364" y="1266"/>
                  <a:pt x="1364" y="1266"/>
                  <a:pt x="1364" y="1266"/>
                </a:cubicBezTo>
                <a:cubicBezTo>
                  <a:pt x="1364" y="1266"/>
                  <a:pt x="1364" y="1266"/>
                  <a:pt x="1365" y="1266"/>
                </a:cubicBezTo>
                <a:cubicBezTo>
                  <a:pt x="1365" y="1266"/>
                  <a:pt x="1365" y="1266"/>
                  <a:pt x="1366" y="1266"/>
                </a:cubicBezTo>
                <a:cubicBezTo>
                  <a:pt x="1366" y="1266"/>
                  <a:pt x="1366" y="1266"/>
                  <a:pt x="1366" y="1266"/>
                </a:cubicBezTo>
                <a:cubicBezTo>
                  <a:pt x="1367" y="1266"/>
                  <a:pt x="1367" y="1267"/>
                  <a:pt x="1367" y="1267"/>
                </a:cubicBezTo>
                <a:cubicBezTo>
                  <a:pt x="1367" y="1267"/>
                  <a:pt x="1368" y="1267"/>
                  <a:pt x="1368" y="1268"/>
                </a:cubicBezTo>
                <a:cubicBezTo>
                  <a:pt x="1368" y="1268"/>
                  <a:pt x="1368" y="1268"/>
                  <a:pt x="1368" y="1268"/>
                </a:cubicBezTo>
                <a:cubicBezTo>
                  <a:pt x="1368" y="1267"/>
                  <a:pt x="1368" y="1267"/>
                  <a:pt x="1369" y="1267"/>
                </a:cubicBezTo>
                <a:cubicBezTo>
                  <a:pt x="1369" y="1267"/>
                  <a:pt x="1370" y="1267"/>
                  <a:pt x="1371" y="1267"/>
                </a:cubicBezTo>
                <a:cubicBezTo>
                  <a:pt x="1371" y="1267"/>
                  <a:pt x="1371" y="1267"/>
                  <a:pt x="1372" y="1267"/>
                </a:cubicBezTo>
                <a:cubicBezTo>
                  <a:pt x="1372" y="1267"/>
                  <a:pt x="1372" y="1267"/>
                  <a:pt x="1372" y="1267"/>
                </a:cubicBezTo>
                <a:cubicBezTo>
                  <a:pt x="1373" y="1267"/>
                  <a:pt x="1374" y="1267"/>
                  <a:pt x="1375" y="1267"/>
                </a:cubicBezTo>
                <a:cubicBezTo>
                  <a:pt x="1375" y="1268"/>
                  <a:pt x="1376" y="1268"/>
                  <a:pt x="1377" y="1268"/>
                </a:cubicBezTo>
                <a:cubicBezTo>
                  <a:pt x="1377" y="1268"/>
                  <a:pt x="1377" y="1268"/>
                  <a:pt x="1377" y="1269"/>
                </a:cubicBezTo>
                <a:cubicBezTo>
                  <a:pt x="1378" y="1269"/>
                  <a:pt x="1378" y="1269"/>
                  <a:pt x="1378" y="1269"/>
                </a:cubicBezTo>
                <a:cubicBezTo>
                  <a:pt x="1378" y="1269"/>
                  <a:pt x="1379" y="1269"/>
                  <a:pt x="1379" y="1269"/>
                </a:cubicBezTo>
                <a:cubicBezTo>
                  <a:pt x="1379" y="1269"/>
                  <a:pt x="1379" y="1269"/>
                  <a:pt x="1379" y="1269"/>
                </a:cubicBezTo>
                <a:cubicBezTo>
                  <a:pt x="1380" y="1269"/>
                  <a:pt x="1380" y="1269"/>
                  <a:pt x="1381" y="1270"/>
                </a:cubicBezTo>
                <a:cubicBezTo>
                  <a:pt x="1381" y="1270"/>
                  <a:pt x="1381" y="1270"/>
                  <a:pt x="1381" y="1271"/>
                </a:cubicBezTo>
                <a:cubicBezTo>
                  <a:pt x="1381" y="1271"/>
                  <a:pt x="1382" y="1272"/>
                  <a:pt x="1382" y="1272"/>
                </a:cubicBezTo>
                <a:cubicBezTo>
                  <a:pt x="1382" y="1272"/>
                  <a:pt x="1382" y="1273"/>
                  <a:pt x="1382" y="1273"/>
                </a:cubicBezTo>
                <a:cubicBezTo>
                  <a:pt x="1382" y="1274"/>
                  <a:pt x="1382" y="1274"/>
                  <a:pt x="1382" y="1274"/>
                </a:cubicBezTo>
                <a:cubicBezTo>
                  <a:pt x="1382" y="1275"/>
                  <a:pt x="1383" y="1277"/>
                  <a:pt x="1383" y="1278"/>
                </a:cubicBezTo>
                <a:cubicBezTo>
                  <a:pt x="1384" y="1278"/>
                  <a:pt x="1385" y="1279"/>
                  <a:pt x="1385" y="1280"/>
                </a:cubicBezTo>
                <a:cubicBezTo>
                  <a:pt x="1385" y="1280"/>
                  <a:pt x="1385" y="1281"/>
                  <a:pt x="1385" y="1281"/>
                </a:cubicBezTo>
                <a:cubicBezTo>
                  <a:pt x="1385" y="1281"/>
                  <a:pt x="1385" y="1281"/>
                  <a:pt x="1385" y="1281"/>
                </a:cubicBezTo>
                <a:cubicBezTo>
                  <a:pt x="1385" y="1281"/>
                  <a:pt x="1385" y="1282"/>
                  <a:pt x="1385" y="1282"/>
                </a:cubicBezTo>
                <a:cubicBezTo>
                  <a:pt x="1385" y="1282"/>
                  <a:pt x="1386" y="1282"/>
                  <a:pt x="1386" y="1283"/>
                </a:cubicBezTo>
                <a:cubicBezTo>
                  <a:pt x="1386" y="1283"/>
                  <a:pt x="1386" y="1284"/>
                  <a:pt x="1386" y="1284"/>
                </a:cubicBezTo>
                <a:cubicBezTo>
                  <a:pt x="1386" y="1284"/>
                  <a:pt x="1386" y="1284"/>
                  <a:pt x="1386" y="1285"/>
                </a:cubicBezTo>
                <a:cubicBezTo>
                  <a:pt x="1387" y="1285"/>
                  <a:pt x="1387" y="1285"/>
                  <a:pt x="1387" y="1286"/>
                </a:cubicBezTo>
                <a:cubicBezTo>
                  <a:pt x="1387" y="1286"/>
                  <a:pt x="1387" y="1287"/>
                  <a:pt x="1387" y="1288"/>
                </a:cubicBezTo>
                <a:cubicBezTo>
                  <a:pt x="1387" y="1288"/>
                  <a:pt x="1387" y="1289"/>
                  <a:pt x="1387" y="1289"/>
                </a:cubicBezTo>
                <a:cubicBezTo>
                  <a:pt x="1387" y="1289"/>
                  <a:pt x="1387" y="1289"/>
                  <a:pt x="1387" y="1289"/>
                </a:cubicBezTo>
                <a:cubicBezTo>
                  <a:pt x="1387" y="1289"/>
                  <a:pt x="1387" y="1289"/>
                  <a:pt x="1387" y="1289"/>
                </a:cubicBezTo>
                <a:cubicBezTo>
                  <a:pt x="1387" y="1289"/>
                  <a:pt x="1387" y="1289"/>
                  <a:pt x="1387" y="1289"/>
                </a:cubicBezTo>
                <a:cubicBezTo>
                  <a:pt x="1387" y="1289"/>
                  <a:pt x="1387" y="1289"/>
                  <a:pt x="1387" y="1289"/>
                </a:cubicBezTo>
                <a:cubicBezTo>
                  <a:pt x="1387" y="1290"/>
                  <a:pt x="1387" y="1290"/>
                  <a:pt x="1386" y="1290"/>
                </a:cubicBezTo>
                <a:cubicBezTo>
                  <a:pt x="1386" y="1291"/>
                  <a:pt x="1386" y="1291"/>
                  <a:pt x="1387" y="1292"/>
                </a:cubicBezTo>
                <a:close/>
                <a:moveTo>
                  <a:pt x="862" y="1082"/>
                </a:moveTo>
                <a:cubicBezTo>
                  <a:pt x="862" y="1082"/>
                  <a:pt x="862" y="1082"/>
                  <a:pt x="862" y="1082"/>
                </a:cubicBezTo>
                <a:cubicBezTo>
                  <a:pt x="862" y="1082"/>
                  <a:pt x="862" y="1082"/>
                  <a:pt x="862" y="1082"/>
                </a:cubicBezTo>
                <a:cubicBezTo>
                  <a:pt x="862" y="1082"/>
                  <a:pt x="862" y="1082"/>
                  <a:pt x="862" y="1082"/>
                </a:cubicBezTo>
                <a:cubicBezTo>
                  <a:pt x="862" y="1082"/>
                  <a:pt x="862" y="1082"/>
                  <a:pt x="862" y="1082"/>
                </a:cubicBezTo>
                <a:cubicBezTo>
                  <a:pt x="862" y="1082"/>
                  <a:pt x="862" y="1082"/>
                  <a:pt x="862" y="1082"/>
                </a:cubicBezTo>
                <a:close/>
                <a:moveTo>
                  <a:pt x="956" y="814"/>
                </a:moveTo>
                <a:cubicBezTo>
                  <a:pt x="956" y="814"/>
                  <a:pt x="956" y="814"/>
                  <a:pt x="956" y="814"/>
                </a:cubicBezTo>
                <a:cubicBezTo>
                  <a:pt x="956" y="814"/>
                  <a:pt x="956" y="814"/>
                  <a:pt x="956" y="814"/>
                </a:cubicBezTo>
                <a:cubicBezTo>
                  <a:pt x="956" y="814"/>
                  <a:pt x="956" y="814"/>
                  <a:pt x="956" y="814"/>
                </a:cubicBezTo>
                <a:cubicBezTo>
                  <a:pt x="956" y="814"/>
                  <a:pt x="956" y="814"/>
                  <a:pt x="956" y="814"/>
                </a:cubicBezTo>
                <a:cubicBezTo>
                  <a:pt x="956" y="814"/>
                  <a:pt x="956" y="814"/>
                  <a:pt x="956" y="814"/>
                </a:cubicBezTo>
                <a:cubicBezTo>
                  <a:pt x="956" y="814"/>
                  <a:pt x="955" y="814"/>
                  <a:pt x="955" y="814"/>
                </a:cubicBezTo>
                <a:cubicBezTo>
                  <a:pt x="954" y="814"/>
                  <a:pt x="954" y="814"/>
                  <a:pt x="954" y="814"/>
                </a:cubicBezTo>
                <a:cubicBezTo>
                  <a:pt x="951" y="813"/>
                  <a:pt x="949" y="813"/>
                  <a:pt x="947" y="814"/>
                </a:cubicBezTo>
                <a:cubicBezTo>
                  <a:pt x="947" y="815"/>
                  <a:pt x="946" y="815"/>
                  <a:pt x="946" y="815"/>
                </a:cubicBezTo>
                <a:cubicBezTo>
                  <a:pt x="945" y="816"/>
                  <a:pt x="944" y="816"/>
                  <a:pt x="944" y="817"/>
                </a:cubicBezTo>
                <a:cubicBezTo>
                  <a:pt x="943" y="817"/>
                  <a:pt x="943" y="817"/>
                  <a:pt x="943" y="817"/>
                </a:cubicBezTo>
                <a:cubicBezTo>
                  <a:pt x="943" y="818"/>
                  <a:pt x="942" y="818"/>
                  <a:pt x="942" y="818"/>
                </a:cubicBezTo>
                <a:cubicBezTo>
                  <a:pt x="942" y="818"/>
                  <a:pt x="941" y="818"/>
                  <a:pt x="941" y="817"/>
                </a:cubicBezTo>
                <a:cubicBezTo>
                  <a:pt x="940" y="817"/>
                  <a:pt x="939" y="817"/>
                  <a:pt x="938" y="817"/>
                </a:cubicBezTo>
                <a:cubicBezTo>
                  <a:pt x="938" y="817"/>
                  <a:pt x="938" y="817"/>
                  <a:pt x="938" y="817"/>
                </a:cubicBezTo>
                <a:cubicBezTo>
                  <a:pt x="937" y="816"/>
                  <a:pt x="937" y="816"/>
                  <a:pt x="936" y="816"/>
                </a:cubicBezTo>
                <a:cubicBezTo>
                  <a:pt x="934" y="817"/>
                  <a:pt x="934" y="817"/>
                  <a:pt x="934" y="817"/>
                </a:cubicBezTo>
                <a:cubicBezTo>
                  <a:pt x="933" y="818"/>
                  <a:pt x="933" y="818"/>
                  <a:pt x="933" y="818"/>
                </a:cubicBezTo>
                <a:cubicBezTo>
                  <a:pt x="933" y="819"/>
                  <a:pt x="932" y="819"/>
                  <a:pt x="932" y="819"/>
                </a:cubicBezTo>
                <a:cubicBezTo>
                  <a:pt x="931" y="820"/>
                  <a:pt x="930" y="820"/>
                  <a:pt x="930" y="821"/>
                </a:cubicBezTo>
                <a:cubicBezTo>
                  <a:pt x="929" y="821"/>
                  <a:pt x="929" y="821"/>
                  <a:pt x="929" y="821"/>
                </a:cubicBezTo>
                <a:cubicBezTo>
                  <a:pt x="929" y="821"/>
                  <a:pt x="929" y="821"/>
                  <a:pt x="929" y="821"/>
                </a:cubicBezTo>
                <a:cubicBezTo>
                  <a:pt x="928" y="822"/>
                  <a:pt x="927" y="822"/>
                  <a:pt x="926" y="823"/>
                </a:cubicBezTo>
                <a:cubicBezTo>
                  <a:pt x="925" y="823"/>
                  <a:pt x="923" y="824"/>
                  <a:pt x="922" y="824"/>
                </a:cubicBezTo>
                <a:cubicBezTo>
                  <a:pt x="921" y="824"/>
                  <a:pt x="921" y="824"/>
                  <a:pt x="920" y="824"/>
                </a:cubicBezTo>
                <a:cubicBezTo>
                  <a:pt x="920" y="824"/>
                  <a:pt x="920" y="824"/>
                  <a:pt x="920" y="824"/>
                </a:cubicBezTo>
                <a:cubicBezTo>
                  <a:pt x="919" y="823"/>
                  <a:pt x="919" y="823"/>
                  <a:pt x="919" y="823"/>
                </a:cubicBezTo>
                <a:cubicBezTo>
                  <a:pt x="918" y="823"/>
                  <a:pt x="918" y="823"/>
                  <a:pt x="918" y="823"/>
                </a:cubicBezTo>
                <a:cubicBezTo>
                  <a:pt x="918" y="823"/>
                  <a:pt x="918" y="823"/>
                  <a:pt x="918" y="823"/>
                </a:cubicBezTo>
                <a:cubicBezTo>
                  <a:pt x="918" y="823"/>
                  <a:pt x="917" y="823"/>
                  <a:pt x="917" y="824"/>
                </a:cubicBezTo>
                <a:cubicBezTo>
                  <a:pt x="917" y="825"/>
                  <a:pt x="917" y="826"/>
                  <a:pt x="917" y="827"/>
                </a:cubicBezTo>
                <a:cubicBezTo>
                  <a:pt x="917" y="827"/>
                  <a:pt x="917" y="827"/>
                  <a:pt x="917" y="827"/>
                </a:cubicBezTo>
                <a:cubicBezTo>
                  <a:pt x="917" y="827"/>
                  <a:pt x="917" y="827"/>
                  <a:pt x="917" y="827"/>
                </a:cubicBezTo>
                <a:cubicBezTo>
                  <a:pt x="917" y="827"/>
                  <a:pt x="917" y="827"/>
                  <a:pt x="916" y="827"/>
                </a:cubicBezTo>
                <a:cubicBezTo>
                  <a:pt x="916" y="827"/>
                  <a:pt x="916" y="827"/>
                  <a:pt x="916" y="827"/>
                </a:cubicBezTo>
                <a:cubicBezTo>
                  <a:pt x="916" y="827"/>
                  <a:pt x="916" y="827"/>
                  <a:pt x="916" y="827"/>
                </a:cubicBezTo>
                <a:cubicBezTo>
                  <a:pt x="916" y="828"/>
                  <a:pt x="916" y="828"/>
                  <a:pt x="916" y="828"/>
                </a:cubicBezTo>
                <a:cubicBezTo>
                  <a:pt x="916" y="828"/>
                  <a:pt x="916" y="829"/>
                  <a:pt x="916" y="829"/>
                </a:cubicBezTo>
                <a:cubicBezTo>
                  <a:pt x="917" y="829"/>
                  <a:pt x="917" y="829"/>
                  <a:pt x="917" y="829"/>
                </a:cubicBezTo>
                <a:cubicBezTo>
                  <a:pt x="918" y="830"/>
                  <a:pt x="918" y="830"/>
                  <a:pt x="919" y="830"/>
                </a:cubicBezTo>
                <a:cubicBezTo>
                  <a:pt x="919" y="831"/>
                  <a:pt x="919" y="831"/>
                  <a:pt x="919" y="831"/>
                </a:cubicBezTo>
                <a:cubicBezTo>
                  <a:pt x="920" y="831"/>
                  <a:pt x="921" y="831"/>
                  <a:pt x="922" y="831"/>
                </a:cubicBezTo>
                <a:cubicBezTo>
                  <a:pt x="922" y="831"/>
                  <a:pt x="923" y="831"/>
                  <a:pt x="923" y="831"/>
                </a:cubicBezTo>
                <a:cubicBezTo>
                  <a:pt x="923" y="831"/>
                  <a:pt x="923" y="831"/>
                  <a:pt x="924" y="830"/>
                </a:cubicBezTo>
                <a:cubicBezTo>
                  <a:pt x="924" y="830"/>
                  <a:pt x="925" y="830"/>
                  <a:pt x="926" y="829"/>
                </a:cubicBezTo>
                <a:cubicBezTo>
                  <a:pt x="926" y="829"/>
                  <a:pt x="927" y="829"/>
                  <a:pt x="928" y="829"/>
                </a:cubicBezTo>
                <a:cubicBezTo>
                  <a:pt x="928" y="829"/>
                  <a:pt x="929" y="829"/>
                  <a:pt x="930" y="829"/>
                </a:cubicBezTo>
                <a:cubicBezTo>
                  <a:pt x="930" y="829"/>
                  <a:pt x="930" y="829"/>
                  <a:pt x="930" y="828"/>
                </a:cubicBezTo>
                <a:cubicBezTo>
                  <a:pt x="931" y="828"/>
                  <a:pt x="931" y="828"/>
                  <a:pt x="931" y="828"/>
                </a:cubicBezTo>
                <a:cubicBezTo>
                  <a:pt x="932" y="827"/>
                  <a:pt x="932" y="827"/>
                  <a:pt x="932" y="827"/>
                </a:cubicBezTo>
                <a:cubicBezTo>
                  <a:pt x="933" y="826"/>
                  <a:pt x="935" y="825"/>
                  <a:pt x="936" y="825"/>
                </a:cubicBezTo>
                <a:cubicBezTo>
                  <a:pt x="936" y="825"/>
                  <a:pt x="937" y="825"/>
                  <a:pt x="937" y="825"/>
                </a:cubicBezTo>
                <a:cubicBezTo>
                  <a:pt x="938" y="825"/>
                  <a:pt x="938" y="825"/>
                  <a:pt x="938" y="825"/>
                </a:cubicBezTo>
                <a:cubicBezTo>
                  <a:pt x="939" y="825"/>
                  <a:pt x="939" y="825"/>
                  <a:pt x="939" y="824"/>
                </a:cubicBezTo>
                <a:cubicBezTo>
                  <a:pt x="939" y="824"/>
                  <a:pt x="939" y="824"/>
                  <a:pt x="939" y="824"/>
                </a:cubicBezTo>
                <a:cubicBezTo>
                  <a:pt x="939" y="824"/>
                  <a:pt x="939" y="824"/>
                  <a:pt x="939" y="824"/>
                </a:cubicBezTo>
                <a:cubicBezTo>
                  <a:pt x="939" y="824"/>
                  <a:pt x="939" y="824"/>
                  <a:pt x="939" y="824"/>
                </a:cubicBezTo>
                <a:cubicBezTo>
                  <a:pt x="939" y="824"/>
                  <a:pt x="939" y="824"/>
                  <a:pt x="939" y="824"/>
                </a:cubicBezTo>
                <a:cubicBezTo>
                  <a:pt x="939" y="824"/>
                  <a:pt x="939" y="824"/>
                  <a:pt x="940" y="824"/>
                </a:cubicBezTo>
                <a:cubicBezTo>
                  <a:pt x="940" y="824"/>
                  <a:pt x="941" y="824"/>
                  <a:pt x="941" y="824"/>
                </a:cubicBezTo>
                <a:cubicBezTo>
                  <a:pt x="942" y="823"/>
                  <a:pt x="942" y="823"/>
                  <a:pt x="942" y="823"/>
                </a:cubicBezTo>
                <a:cubicBezTo>
                  <a:pt x="942" y="823"/>
                  <a:pt x="942" y="823"/>
                  <a:pt x="943" y="822"/>
                </a:cubicBezTo>
                <a:cubicBezTo>
                  <a:pt x="943" y="822"/>
                  <a:pt x="943" y="822"/>
                  <a:pt x="943" y="822"/>
                </a:cubicBezTo>
                <a:cubicBezTo>
                  <a:pt x="944" y="821"/>
                  <a:pt x="945" y="821"/>
                  <a:pt x="946" y="821"/>
                </a:cubicBezTo>
                <a:cubicBezTo>
                  <a:pt x="948" y="820"/>
                  <a:pt x="949" y="820"/>
                  <a:pt x="950" y="819"/>
                </a:cubicBezTo>
                <a:cubicBezTo>
                  <a:pt x="951" y="818"/>
                  <a:pt x="952" y="818"/>
                  <a:pt x="952" y="817"/>
                </a:cubicBezTo>
                <a:cubicBezTo>
                  <a:pt x="953" y="817"/>
                  <a:pt x="953" y="817"/>
                  <a:pt x="954" y="817"/>
                </a:cubicBezTo>
                <a:cubicBezTo>
                  <a:pt x="954" y="817"/>
                  <a:pt x="954" y="816"/>
                  <a:pt x="954" y="816"/>
                </a:cubicBezTo>
                <a:cubicBezTo>
                  <a:pt x="955" y="816"/>
                  <a:pt x="956" y="815"/>
                  <a:pt x="956" y="815"/>
                </a:cubicBezTo>
                <a:cubicBezTo>
                  <a:pt x="957" y="814"/>
                  <a:pt x="957" y="814"/>
                  <a:pt x="956" y="814"/>
                </a:cubicBezTo>
                <a:close/>
                <a:moveTo>
                  <a:pt x="921" y="819"/>
                </a:moveTo>
                <a:cubicBezTo>
                  <a:pt x="921" y="819"/>
                  <a:pt x="921" y="819"/>
                  <a:pt x="922" y="819"/>
                </a:cubicBezTo>
                <a:cubicBezTo>
                  <a:pt x="922" y="819"/>
                  <a:pt x="922" y="819"/>
                  <a:pt x="922" y="819"/>
                </a:cubicBezTo>
                <a:cubicBezTo>
                  <a:pt x="923" y="819"/>
                  <a:pt x="923" y="819"/>
                  <a:pt x="923" y="819"/>
                </a:cubicBezTo>
                <a:cubicBezTo>
                  <a:pt x="924" y="819"/>
                  <a:pt x="924" y="819"/>
                  <a:pt x="924" y="819"/>
                </a:cubicBezTo>
                <a:cubicBezTo>
                  <a:pt x="924" y="818"/>
                  <a:pt x="924" y="818"/>
                  <a:pt x="924" y="818"/>
                </a:cubicBezTo>
                <a:cubicBezTo>
                  <a:pt x="924" y="818"/>
                  <a:pt x="924" y="818"/>
                  <a:pt x="924" y="818"/>
                </a:cubicBezTo>
                <a:cubicBezTo>
                  <a:pt x="924" y="818"/>
                  <a:pt x="924" y="818"/>
                  <a:pt x="924" y="817"/>
                </a:cubicBezTo>
                <a:cubicBezTo>
                  <a:pt x="924" y="817"/>
                  <a:pt x="924" y="817"/>
                  <a:pt x="924" y="817"/>
                </a:cubicBezTo>
                <a:cubicBezTo>
                  <a:pt x="923" y="817"/>
                  <a:pt x="923" y="817"/>
                  <a:pt x="923" y="817"/>
                </a:cubicBezTo>
                <a:cubicBezTo>
                  <a:pt x="923" y="817"/>
                  <a:pt x="923" y="817"/>
                  <a:pt x="923" y="817"/>
                </a:cubicBezTo>
                <a:cubicBezTo>
                  <a:pt x="922" y="817"/>
                  <a:pt x="922" y="817"/>
                  <a:pt x="922" y="817"/>
                </a:cubicBezTo>
                <a:cubicBezTo>
                  <a:pt x="921" y="818"/>
                  <a:pt x="921" y="818"/>
                  <a:pt x="920" y="819"/>
                </a:cubicBezTo>
                <a:cubicBezTo>
                  <a:pt x="920" y="819"/>
                  <a:pt x="920" y="819"/>
                  <a:pt x="920" y="819"/>
                </a:cubicBezTo>
                <a:cubicBezTo>
                  <a:pt x="920" y="819"/>
                  <a:pt x="920" y="819"/>
                  <a:pt x="921" y="819"/>
                </a:cubicBezTo>
                <a:close/>
                <a:moveTo>
                  <a:pt x="952" y="807"/>
                </a:moveTo>
                <a:cubicBezTo>
                  <a:pt x="952" y="807"/>
                  <a:pt x="953" y="807"/>
                  <a:pt x="954" y="808"/>
                </a:cubicBezTo>
                <a:cubicBezTo>
                  <a:pt x="954" y="808"/>
                  <a:pt x="955" y="808"/>
                  <a:pt x="955" y="808"/>
                </a:cubicBezTo>
                <a:cubicBezTo>
                  <a:pt x="956" y="808"/>
                  <a:pt x="956" y="808"/>
                  <a:pt x="956" y="808"/>
                </a:cubicBezTo>
                <a:cubicBezTo>
                  <a:pt x="956" y="808"/>
                  <a:pt x="956" y="808"/>
                  <a:pt x="956" y="808"/>
                </a:cubicBezTo>
                <a:cubicBezTo>
                  <a:pt x="956" y="808"/>
                  <a:pt x="957" y="809"/>
                  <a:pt x="957" y="809"/>
                </a:cubicBezTo>
                <a:cubicBezTo>
                  <a:pt x="957" y="809"/>
                  <a:pt x="957" y="809"/>
                  <a:pt x="957" y="809"/>
                </a:cubicBezTo>
                <a:cubicBezTo>
                  <a:pt x="957" y="808"/>
                  <a:pt x="957" y="809"/>
                  <a:pt x="957" y="809"/>
                </a:cubicBezTo>
                <a:cubicBezTo>
                  <a:pt x="957" y="809"/>
                  <a:pt x="957" y="808"/>
                  <a:pt x="957" y="808"/>
                </a:cubicBezTo>
                <a:cubicBezTo>
                  <a:pt x="958" y="808"/>
                  <a:pt x="959" y="808"/>
                  <a:pt x="959" y="808"/>
                </a:cubicBezTo>
                <a:cubicBezTo>
                  <a:pt x="959" y="808"/>
                  <a:pt x="960" y="808"/>
                  <a:pt x="960" y="808"/>
                </a:cubicBezTo>
                <a:cubicBezTo>
                  <a:pt x="961" y="807"/>
                  <a:pt x="961" y="807"/>
                  <a:pt x="962" y="807"/>
                </a:cubicBezTo>
                <a:cubicBezTo>
                  <a:pt x="963" y="807"/>
                  <a:pt x="964" y="807"/>
                  <a:pt x="965" y="806"/>
                </a:cubicBezTo>
                <a:cubicBezTo>
                  <a:pt x="966" y="806"/>
                  <a:pt x="966" y="806"/>
                  <a:pt x="966" y="806"/>
                </a:cubicBezTo>
                <a:cubicBezTo>
                  <a:pt x="966" y="806"/>
                  <a:pt x="966" y="806"/>
                  <a:pt x="967" y="806"/>
                </a:cubicBezTo>
                <a:cubicBezTo>
                  <a:pt x="967" y="806"/>
                  <a:pt x="968" y="805"/>
                  <a:pt x="969" y="806"/>
                </a:cubicBezTo>
                <a:cubicBezTo>
                  <a:pt x="970" y="806"/>
                  <a:pt x="970" y="806"/>
                  <a:pt x="970" y="806"/>
                </a:cubicBezTo>
                <a:cubicBezTo>
                  <a:pt x="971" y="806"/>
                  <a:pt x="971" y="806"/>
                  <a:pt x="972" y="806"/>
                </a:cubicBezTo>
                <a:cubicBezTo>
                  <a:pt x="973" y="807"/>
                  <a:pt x="974" y="807"/>
                  <a:pt x="975" y="807"/>
                </a:cubicBezTo>
                <a:cubicBezTo>
                  <a:pt x="976" y="807"/>
                  <a:pt x="976" y="807"/>
                  <a:pt x="976" y="807"/>
                </a:cubicBezTo>
                <a:cubicBezTo>
                  <a:pt x="977" y="808"/>
                  <a:pt x="977" y="808"/>
                  <a:pt x="977" y="808"/>
                </a:cubicBezTo>
                <a:cubicBezTo>
                  <a:pt x="977" y="808"/>
                  <a:pt x="977" y="808"/>
                  <a:pt x="977" y="808"/>
                </a:cubicBezTo>
                <a:cubicBezTo>
                  <a:pt x="977" y="807"/>
                  <a:pt x="977" y="807"/>
                  <a:pt x="977" y="807"/>
                </a:cubicBezTo>
                <a:cubicBezTo>
                  <a:pt x="977" y="807"/>
                  <a:pt x="978" y="807"/>
                  <a:pt x="979" y="807"/>
                </a:cubicBezTo>
                <a:cubicBezTo>
                  <a:pt x="979" y="807"/>
                  <a:pt x="980" y="807"/>
                  <a:pt x="980" y="806"/>
                </a:cubicBezTo>
                <a:cubicBezTo>
                  <a:pt x="980" y="806"/>
                  <a:pt x="980" y="806"/>
                  <a:pt x="981" y="806"/>
                </a:cubicBezTo>
                <a:cubicBezTo>
                  <a:pt x="981" y="805"/>
                  <a:pt x="981" y="805"/>
                  <a:pt x="981" y="804"/>
                </a:cubicBezTo>
                <a:cubicBezTo>
                  <a:pt x="982" y="804"/>
                  <a:pt x="982" y="804"/>
                  <a:pt x="983" y="804"/>
                </a:cubicBezTo>
                <a:cubicBezTo>
                  <a:pt x="983" y="804"/>
                  <a:pt x="984" y="803"/>
                  <a:pt x="984" y="803"/>
                </a:cubicBezTo>
                <a:cubicBezTo>
                  <a:pt x="984" y="803"/>
                  <a:pt x="984" y="803"/>
                  <a:pt x="984" y="802"/>
                </a:cubicBezTo>
                <a:cubicBezTo>
                  <a:pt x="984" y="801"/>
                  <a:pt x="984" y="801"/>
                  <a:pt x="984" y="800"/>
                </a:cubicBezTo>
                <a:cubicBezTo>
                  <a:pt x="984" y="800"/>
                  <a:pt x="984" y="800"/>
                  <a:pt x="984" y="799"/>
                </a:cubicBezTo>
                <a:cubicBezTo>
                  <a:pt x="984" y="799"/>
                  <a:pt x="984" y="799"/>
                  <a:pt x="984" y="799"/>
                </a:cubicBezTo>
                <a:cubicBezTo>
                  <a:pt x="984" y="798"/>
                  <a:pt x="983" y="798"/>
                  <a:pt x="983" y="798"/>
                </a:cubicBezTo>
                <a:cubicBezTo>
                  <a:pt x="983" y="797"/>
                  <a:pt x="983" y="796"/>
                  <a:pt x="984" y="796"/>
                </a:cubicBezTo>
                <a:cubicBezTo>
                  <a:pt x="984" y="796"/>
                  <a:pt x="984" y="795"/>
                  <a:pt x="984" y="795"/>
                </a:cubicBezTo>
                <a:cubicBezTo>
                  <a:pt x="983" y="795"/>
                  <a:pt x="982" y="795"/>
                  <a:pt x="981" y="795"/>
                </a:cubicBezTo>
                <a:cubicBezTo>
                  <a:pt x="980" y="795"/>
                  <a:pt x="979" y="796"/>
                  <a:pt x="979" y="796"/>
                </a:cubicBezTo>
                <a:cubicBezTo>
                  <a:pt x="979" y="796"/>
                  <a:pt x="979" y="797"/>
                  <a:pt x="979" y="797"/>
                </a:cubicBezTo>
                <a:cubicBezTo>
                  <a:pt x="978" y="798"/>
                  <a:pt x="978" y="800"/>
                  <a:pt x="976" y="801"/>
                </a:cubicBezTo>
                <a:cubicBezTo>
                  <a:pt x="975" y="801"/>
                  <a:pt x="974" y="800"/>
                  <a:pt x="973" y="800"/>
                </a:cubicBezTo>
                <a:cubicBezTo>
                  <a:pt x="973" y="800"/>
                  <a:pt x="972" y="799"/>
                  <a:pt x="972" y="799"/>
                </a:cubicBezTo>
                <a:cubicBezTo>
                  <a:pt x="972" y="799"/>
                  <a:pt x="972" y="799"/>
                  <a:pt x="972" y="799"/>
                </a:cubicBezTo>
                <a:cubicBezTo>
                  <a:pt x="971" y="799"/>
                  <a:pt x="970" y="799"/>
                  <a:pt x="970" y="799"/>
                </a:cubicBezTo>
                <a:cubicBezTo>
                  <a:pt x="969" y="799"/>
                  <a:pt x="968" y="799"/>
                  <a:pt x="968" y="799"/>
                </a:cubicBezTo>
                <a:cubicBezTo>
                  <a:pt x="968" y="799"/>
                  <a:pt x="968" y="799"/>
                  <a:pt x="968" y="800"/>
                </a:cubicBezTo>
                <a:cubicBezTo>
                  <a:pt x="967" y="800"/>
                  <a:pt x="967" y="800"/>
                  <a:pt x="966" y="800"/>
                </a:cubicBezTo>
                <a:cubicBezTo>
                  <a:pt x="965" y="800"/>
                  <a:pt x="965" y="800"/>
                  <a:pt x="964" y="800"/>
                </a:cubicBezTo>
                <a:cubicBezTo>
                  <a:pt x="963" y="800"/>
                  <a:pt x="963" y="800"/>
                  <a:pt x="963" y="800"/>
                </a:cubicBezTo>
                <a:cubicBezTo>
                  <a:pt x="963" y="800"/>
                  <a:pt x="963" y="800"/>
                  <a:pt x="963" y="801"/>
                </a:cubicBezTo>
                <a:cubicBezTo>
                  <a:pt x="962" y="801"/>
                  <a:pt x="960" y="801"/>
                  <a:pt x="959" y="801"/>
                </a:cubicBezTo>
                <a:cubicBezTo>
                  <a:pt x="958" y="801"/>
                  <a:pt x="957" y="802"/>
                  <a:pt x="956" y="802"/>
                </a:cubicBezTo>
                <a:cubicBezTo>
                  <a:pt x="956" y="803"/>
                  <a:pt x="956" y="803"/>
                  <a:pt x="956" y="803"/>
                </a:cubicBezTo>
                <a:cubicBezTo>
                  <a:pt x="956" y="803"/>
                  <a:pt x="955" y="803"/>
                  <a:pt x="954" y="803"/>
                </a:cubicBezTo>
                <a:cubicBezTo>
                  <a:pt x="954" y="803"/>
                  <a:pt x="954" y="804"/>
                  <a:pt x="954" y="804"/>
                </a:cubicBezTo>
                <a:cubicBezTo>
                  <a:pt x="953" y="804"/>
                  <a:pt x="953" y="804"/>
                  <a:pt x="953" y="804"/>
                </a:cubicBezTo>
                <a:cubicBezTo>
                  <a:pt x="953" y="805"/>
                  <a:pt x="953" y="805"/>
                  <a:pt x="953" y="805"/>
                </a:cubicBezTo>
                <a:cubicBezTo>
                  <a:pt x="953" y="805"/>
                  <a:pt x="953" y="806"/>
                  <a:pt x="953" y="807"/>
                </a:cubicBezTo>
                <a:cubicBezTo>
                  <a:pt x="952" y="807"/>
                  <a:pt x="952" y="807"/>
                  <a:pt x="952" y="807"/>
                </a:cubicBezTo>
                <a:close/>
                <a:moveTo>
                  <a:pt x="839" y="761"/>
                </a:moveTo>
                <a:cubicBezTo>
                  <a:pt x="839" y="761"/>
                  <a:pt x="839" y="762"/>
                  <a:pt x="839" y="762"/>
                </a:cubicBezTo>
                <a:cubicBezTo>
                  <a:pt x="839" y="762"/>
                  <a:pt x="839" y="762"/>
                  <a:pt x="840" y="762"/>
                </a:cubicBezTo>
                <a:cubicBezTo>
                  <a:pt x="840" y="762"/>
                  <a:pt x="840" y="762"/>
                  <a:pt x="840" y="762"/>
                </a:cubicBezTo>
                <a:cubicBezTo>
                  <a:pt x="840" y="762"/>
                  <a:pt x="841" y="762"/>
                  <a:pt x="841" y="762"/>
                </a:cubicBezTo>
                <a:cubicBezTo>
                  <a:pt x="842" y="762"/>
                  <a:pt x="842" y="762"/>
                  <a:pt x="842" y="761"/>
                </a:cubicBezTo>
                <a:cubicBezTo>
                  <a:pt x="842" y="761"/>
                  <a:pt x="842" y="761"/>
                  <a:pt x="843" y="761"/>
                </a:cubicBezTo>
                <a:cubicBezTo>
                  <a:pt x="843" y="761"/>
                  <a:pt x="843" y="760"/>
                  <a:pt x="844" y="760"/>
                </a:cubicBezTo>
                <a:cubicBezTo>
                  <a:pt x="844" y="760"/>
                  <a:pt x="845" y="760"/>
                  <a:pt x="845" y="760"/>
                </a:cubicBezTo>
                <a:cubicBezTo>
                  <a:pt x="845" y="760"/>
                  <a:pt x="845" y="760"/>
                  <a:pt x="845" y="760"/>
                </a:cubicBezTo>
                <a:cubicBezTo>
                  <a:pt x="845" y="760"/>
                  <a:pt x="846" y="759"/>
                  <a:pt x="846" y="759"/>
                </a:cubicBezTo>
                <a:cubicBezTo>
                  <a:pt x="847" y="758"/>
                  <a:pt x="848" y="758"/>
                  <a:pt x="850" y="758"/>
                </a:cubicBezTo>
                <a:cubicBezTo>
                  <a:pt x="850" y="758"/>
                  <a:pt x="851" y="758"/>
                  <a:pt x="851" y="759"/>
                </a:cubicBezTo>
                <a:cubicBezTo>
                  <a:pt x="851" y="759"/>
                  <a:pt x="851" y="759"/>
                  <a:pt x="851" y="759"/>
                </a:cubicBezTo>
                <a:cubicBezTo>
                  <a:pt x="851" y="760"/>
                  <a:pt x="851" y="761"/>
                  <a:pt x="850" y="762"/>
                </a:cubicBezTo>
                <a:cubicBezTo>
                  <a:pt x="850" y="762"/>
                  <a:pt x="850" y="762"/>
                  <a:pt x="850" y="762"/>
                </a:cubicBezTo>
                <a:cubicBezTo>
                  <a:pt x="850" y="763"/>
                  <a:pt x="850" y="763"/>
                  <a:pt x="851" y="763"/>
                </a:cubicBezTo>
                <a:cubicBezTo>
                  <a:pt x="852" y="763"/>
                  <a:pt x="852" y="763"/>
                  <a:pt x="852" y="763"/>
                </a:cubicBezTo>
                <a:cubicBezTo>
                  <a:pt x="853" y="763"/>
                  <a:pt x="853" y="763"/>
                  <a:pt x="853" y="763"/>
                </a:cubicBezTo>
                <a:cubicBezTo>
                  <a:pt x="854" y="763"/>
                  <a:pt x="854" y="764"/>
                  <a:pt x="855" y="764"/>
                </a:cubicBezTo>
                <a:cubicBezTo>
                  <a:pt x="855" y="764"/>
                  <a:pt x="855" y="764"/>
                  <a:pt x="855" y="764"/>
                </a:cubicBezTo>
                <a:cubicBezTo>
                  <a:pt x="855" y="764"/>
                  <a:pt x="855" y="764"/>
                  <a:pt x="855" y="764"/>
                </a:cubicBezTo>
                <a:cubicBezTo>
                  <a:pt x="855" y="764"/>
                  <a:pt x="856" y="764"/>
                  <a:pt x="856" y="764"/>
                </a:cubicBezTo>
                <a:cubicBezTo>
                  <a:pt x="856" y="764"/>
                  <a:pt x="856" y="763"/>
                  <a:pt x="857" y="763"/>
                </a:cubicBezTo>
                <a:cubicBezTo>
                  <a:pt x="857" y="763"/>
                  <a:pt x="857" y="763"/>
                  <a:pt x="858" y="762"/>
                </a:cubicBezTo>
                <a:cubicBezTo>
                  <a:pt x="858" y="762"/>
                  <a:pt x="858" y="762"/>
                  <a:pt x="858" y="762"/>
                </a:cubicBezTo>
                <a:cubicBezTo>
                  <a:pt x="858" y="762"/>
                  <a:pt x="859" y="762"/>
                  <a:pt x="859" y="762"/>
                </a:cubicBezTo>
                <a:cubicBezTo>
                  <a:pt x="859" y="761"/>
                  <a:pt x="859" y="761"/>
                  <a:pt x="859" y="761"/>
                </a:cubicBezTo>
                <a:cubicBezTo>
                  <a:pt x="859" y="761"/>
                  <a:pt x="860" y="761"/>
                  <a:pt x="860" y="760"/>
                </a:cubicBezTo>
                <a:cubicBezTo>
                  <a:pt x="861" y="760"/>
                  <a:pt x="862" y="760"/>
                  <a:pt x="863" y="760"/>
                </a:cubicBezTo>
                <a:cubicBezTo>
                  <a:pt x="863" y="760"/>
                  <a:pt x="863" y="760"/>
                  <a:pt x="864" y="760"/>
                </a:cubicBezTo>
                <a:cubicBezTo>
                  <a:pt x="864" y="760"/>
                  <a:pt x="865" y="760"/>
                  <a:pt x="865" y="760"/>
                </a:cubicBezTo>
                <a:cubicBezTo>
                  <a:pt x="865" y="759"/>
                  <a:pt x="866" y="759"/>
                  <a:pt x="866" y="759"/>
                </a:cubicBezTo>
                <a:cubicBezTo>
                  <a:pt x="866" y="759"/>
                  <a:pt x="867" y="759"/>
                  <a:pt x="867" y="759"/>
                </a:cubicBezTo>
                <a:cubicBezTo>
                  <a:pt x="867" y="759"/>
                  <a:pt x="868" y="758"/>
                  <a:pt x="868" y="758"/>
                </a:cubicBezTo>
                <a:cubicBezTo>
                  <a:pt x="869" y="758"/>
                  <a:pt x="869" y="757"/>
                  <a:pt x="869" y="757"/>
                </a:cubicBezTo>
                <a:cubicBezTo>
                  <a:pt x="870" y="757"/>
                  <a:pt x="870" y="756"/>
                  <a:pt x="870" y="756"/>
                </a:cubicBezTo>
                <a:cubicBezTo>
                  <a:pt x="871" y="756"/>
                  <a:pt x="871" y="756"/>
                  <a:pt x="871" y="756"/>
                </a:cubicBezTo>
                <a:cubicBezTo>
                  <a:pt x="871" y="755"/>
                  <a:pt x="872" y="755"/>
                  <a:pt x="872" y="755"/>
                </a:cubicBezTo>
                <a:cubicBezTo>
                  <a:pt x="872" y="755"/>
                  <a:pt x="873" y="754"/>
                  <a:pt x="873" y="754"/>
                </a:cubicBezTo>
                <a:cubicBezTo>
                  <a:pt x="874" y="754"/>
                  <a:pt x="874" y="754"/>
                  <a:pt x="874" y="754"/>
                </a:cubicBezTo>
                <a:cubicBezTo>
                  <a:pt x="875" y="753"/>
                  <a:pt x="876" y="752"/>
                  <a:pt x="878" y="752"/>
                </a:cubicBezTo>
                <a:cubicBezTo>
                  <a:pt x="879" y="752"/>
                  <a:pt x="880" y="752"/>
                  <a:pt x="881" y="752"/>
                </a:cubicBezTo>
                <a:cubicBezTo>
                  <a:pt x="881" y="752"/>
                  <a:pt x="881" y="753"/>
                  <a:pt x="881" y="753"/>
                </a:cubicBezTo>
                <a:cubicBezTo>
                  <a:pt x="881" y="753"/>
                  <a:pt x="881" y="754"/>
                  <a:pt x="881" y="754"/>
                </a:cubicBezTo>
                <a:cubicBezTo>
                  <a:pt x="881" y="755"/>
                  <a:pt x="880" y="755"/>
                  <a:pt x="879" y="756"/>
                </a:cubicBezTo>
                <a:cubicBezTo>
                  <a:pt x="879" y="756"/>
                  <a:pt x="878" y="757"/>
                  <a:pt x="878" y="757"/>
                </a:cubicBezTo>
                <a:cubicBezTo>
                  <a:pt x="877" y="758"/>
                  <a:pt x="877" y="758"/>
                  <a:pt x="876" y="758"/>
                </a:cubicBezTo>
                <a:cubicBezTo>
                  <a:pt x="876" y="758"/>
                  <a:pt x="875" y="759"/>
                  <a:pt x="875" y="759"/>
                </a:cubicBezTo>
                <a:cubicBezTo>
                  <a:pt x="875" y="759"/>
                  <a:pt x="875" y="760"/>
                  <a:pt x="876" y="761"/>
                </a:cubicBezTo>
                <a:cubicBezTo>
                  <a:pt x="876" y="761"/>
                  <a:pt x="876" y="761"/>
                  <a:pt x="876" y="761"/>
                </a:cubicBezTo>
                <a:cubicBezTo>
                  <a:pt x="877" y="760"/>
                  <a:pt x="878" y="759"/>
                  <a:pt x="878" y="759"/>
                </a:cubicBezTo>
                <a:cubicBezTo>
                  <a:pt x="880" y="759"/>
                  <a:pt x="882" y="761"/>
                  <a:pt x="883" y="763"/>
                </a:cubicBezTo>
                <a:cubicBezTo>
                  <a:pt x="883" y="763"/>
                  <a:pt x="883" y="763"/>
                  <a:pt x="883" y="763"/>
                </a:cubicBezTo>
                <a:cubicBezTo>
                  <a:pt x="884" y="764"/>
                  <a:pt x="884" y="765"/>
                  <a:pt x="884" y="765"/>
                </a:cubicBezTo>
                <a:cubicBezTo>
                  <a:pt x="885" y="765"/>
                  <a:pt x="885" y="765"/>
                  <a:pt x="885" y="765"/>
                </a:cubicBezTo>
                <a:cubicBezTo>
                  <a:pt x="885" y="765"/>
                  <a:pt x="886" y="765"/>
                  <a:pt x="886" y="765"/>
                </a:cubicBezTo>
                <a:cubicBezTo>
                  <a:pt x="886" y="765"/>
                  <a:pt x="886" y="765"/>
                  <a:pt x="886" y="765"/>
                </a:cubicBezTo>
                <a:cubicBezTo>
                  <a:pt x="887" y="765"/>
                  <a:pt x="888" y="765"/>
                  <a:pt x="888" y="766"/>
                </a:cubicBezTo>
                <a:cubicBezTo>
                  <a:pt x="889" y="766"/>
                  <a:pt x="890" y="765"/>
                  <a:pt x="890" y="765"/>
                </a:cubicBezTo>
                <a:cubicBezTo>
                  <a:pt x="890" y="765"/>
                  <a:pt x="890" y="765"/>
                  <a:pt x="890" y="765"/>
                </a:cubicBezTo>
                <a:cubicBezTo>
                  <a:pt x="891" y="764"/>
                  <a:pt x="892" y="763"/>
                  <a:pt x="894" y="763"/>
                </a:cubicBezTo>
                <a:cubicBezTo>
                  <a:pt x="895" y="763"/>
                  <a:pt x="896" y="763"/>
                  <a:pt x="897" y="763"/>
                </a:cubicBezTo>
                <a:cubicBezTo>
                  <a:pt x="899" y="763"/>
                  <a:pt x="900" y="763"/>
                  <a:pt x="901" y="763"/>
                </a:cubicBezTo>
                <a:cubicBezTo>
                  <a:pt x="902" y="763"/>
                  <a:pt x="902" y="763"/>
                  <a:pt x="902" y="762"/>
                </a:cubicBezTo>
                <a:cubicBezTo>
                  <a:pt x="903" y="762"/>
                  <a:pt x="903" y="762"/>
                  <a:pt x="904" y="762"/>
                </a:cubicBezTo>
                <a:cubicBezTo>
                  <a:pt x="904" y="762"/>
                  <a:pt x="904" y="762"/>
                  <a:pt x="905" y="762"/>
                </a:cubicBezTo>
                <a:cubicBezTo>
                  <a:pt x="905" y="762"/>
                  <a:pt x="905" y="763"/>
                  <a:pt x="906" y="763"/>
                </a:cubicBezTo>
                <a:cubicBezTo>
                  <a:pt x="906" y="764"/>
                  <a:pt x="906" y="765"/>
                  <a:pt x="905" y="765"/>
                </a:cubicBezTo>
                <a:cubicBezTo>
                  <a:pt x="905" y="765"/>
                  <a:pt x="905" y="765"/>
                  <a:pt x="905" y="765"/>
                </a:cubicBezTo>
                <a:cubicBezTo>
                  <a:pt x="905" y="765"/>
                  <a:pt x="906" y="766"/>
                  <a:pt x="906" y="766"/>
                </a:cubicBezTo>
                <a:cubicBezTo>
                  <a:pt x="907" y="766"/>
                  <a:pt x="907" y="766"/>
                  <a:pt x="908" y="766"/>
                </a:cubicBezTo>
                <a:cubicBezTo>
                  <a:pt x="909" y="766"/>
                  <a:pt x="911" y="766"/>
                  <a:pt x="911" y="767"/>
                </a:cubicBezTo>
                <a:cubicBezTo>
                  <a:pt x="912" y="768"/>
                  <a:pt x="912" y="768"/>
                  <a:pt x="912" y="768"/>
                </a:cubicBezTo>
                <a:cubicBezTo>
                  <a:pt x="912" y="769"/>
                  <a:pt x="913" y="769"/>
                  <a:pt x="913" y="770"/>
                </a:cubicBezTo>
                <a:cubicBezTo>
                  <a:pt x="913" y="770"/>
                  <a:pt x="913" y="770"/>
                  <a:pt x="914" y="770"/>
                </a:cubicBezTo>
                <a:cubicBezTo>
                  <a:pt x="914" y="771"/>
                  <a:pt x="915" y="771"/>
                  <a:pt x="914" y="772"/>
                </a:cubicBezTo>
                <a:cubicBezTo>
                  <a:pt x="914" y="773"/>
                  <a:pt x="914" y="773"/>
                  <a:pt x="913" y="773"/>
                </a:cubicBezTo>
                <a:cubicBezTo>
                  <a:pt x="912" y="773"/>
                  <a:pt x="912" y="773"/>
                  <a:pt x="912" y="773"/>
                </a:cubicBezTo>
                <a:cubicBezTo>
                  <a:pt x="912" y="773"/>
                  <a:pt x="912" y="773"/>
                  <a:pt x="912" y="773"/>
                </a:cubicBezTo>
                <a:cubicBezTo>
                  <a:pt x="911" y="773"/>
                  <a:pt x="911" y="773"/>
                  <a:pt x="910" y="773"/>
                </a:cubicBezTo>
                <a:cubicBezTo>
                  <a:pt x="910" y="773"/>
                  <a:pt x="910" y="773"/>
                  <a:pt x="910" y="773"/>
                </a:cubicBezTo>
                <a:cubicBezTo>
                  <a:pt x="909" y="773"/>
                  <a:pt x="909" y="773"/>
                  <a:pt x="909" y="773"/>
                </a:cubicBezTo>
                <a:cubicBezTo>
                  <a:pt x="908" y="773"/>
                  <a:pt x="908" y="773"/>
                  <a:pt x="908" y="773"/>
                </a:cubicBezTo>
                <a:cubicBezTo>
                  <a:pt x="908" y="773"/>
                  <a:pt x="908" y="773"/>
                  <a:pt x="908" y="773"/>
                </a:cubicBezTo>
                <a:cubicBezTo>
                  <a:pt x="908" y="774"/>
                  <a:pt x="907" y="775"/>
                  <a:pt x="906" y="775"/>
                </a:cubicBezTo>
                <a:cubicBezTo>
                  <a:pt x="905" y="775"/>
                  <a:pt x="905" y="774"/>
                  <a:pt x="904" y="774"/>
                </a:cubicBezTo>
                <a:cubicBezTo>
                  <a:pt x="904" y="773"/>
                  <a:pt x="904" y="773"/>
                  <a:pt x="904" y="773"/>
                </a:cubicBezTo>
                <a:cubicBezTo>
                  <a:pt x="904" y="773"/>
                  <a:pt x="903" y="773"/>
                  <a:pt x="903" y="773"/>
                </a:cubicBezTo>
                <a:cubicBezTo>
                  <a:pt x="903" y="772"/>
                  <a:pt x="902" y="772"/>
                  <a:pt x="901" y="772"/>
                </a:cubicBezTo>
                <a:cubicBezTo>
                  <a:pt x="900" y="772"/>
                  <a:pt x="900" y="772"/>
                  <a:pt x="900" y="772"/>
                </a:cubicBezTo>
                <a:cubicBezTo>
                  <a:pt x="899" y="772"/>
                  <a:pt x="899" y="773"/>
                  <a:pt x="898" y="773"/>
                </a:cubicBezTo>
                <a:cubicBezTo>
                  <a:pt x="897" y="773"/>
                  <a:pt x="897" y="773"/>
                  <a:pt x="897" y="773"/>
                </a:cubicBezTo>
                <a:cubicBezTo>
                  <a:pt x="896" y="773"/>
                  <a:pt x="896" y="773"/>
                  <a:pt x="895" y="773"/>
                </a:cubicBezTo>
                <a:cubicBezTo>
                  <a:pt x="894" y="773"/>
                  <a:pt x="894" y="772"/>
                  <a:pt x="893" y="772"/>
                </a:cubicBezTo>
                <a:cubicBezTo>
                  <a:pt x="893" y="772"/>
                  <a:pt x="893" y="772"/>
                  <a:pt x="892" y="772"/>
                </a:cubicBezTo>
                <a:cubicBezTo>
                  <a:pt x="892" y="772"/>
                  <a:pt x="891" y="772"/>
                  <a:pt x="891" y="772"/>
                </a:cubicBezTo>
                <a:cubicBezTo>
                  <a:pt x="890" y="772"/>
                  <a:pt x="890" y="772"/>
                  <a:pt x="890" y="773"/>
                </a:cubicBezTo>
                <a:cubicBezTo>
                  <a:pt x="890" y="773"/>
                  <a:pt x="890" y="774"/>
                  <a:pt x="890" y="774"/>
                </a:cubicBezTo>
                <a:cubicBezTo>
                  <a:pt x="889" y="775"/>
                  <a:pt x="888" y="775"/>
                  <a:pt x="887" y="774"/>
                </a:cubicBezTo>
                <a:cubicBezTo>
                  <a:pt x="887" y="774"/>
                  <a:pt x="887" y="775"/>
                  <a:pt x="887" y="775"/>
                </a:cubicBezTo>
                <a:cubicBezTo>
                  <a:pt x="887" y="775"/>
                  <a:pt x="887" y="775"/>
                  <a:pt x="886" y="775"/>
                </a:cubicBezTo>
                <a:cubicBezTo>
                  <a:pt x="886" y="775"/>
                  <a:pt x="886" y="775"/>
                  <a:pt x="886" y="775"/>
                </a:cubicBezTo>
                <a:cubicBezTo>
                  <a:pt x="886" y="775"/>
                  <a:pt x="886" y="775"/>
                  <a:pt x="886" y="775"/>
                </a:cubicBezTo>
                <a:cubicBezTo>
                  <a:pt x="886" y="775"/>
                  <a:pt x="886" y="775"/>
                  <a:pt x="886" y="776"/>
                </a:cubicBezTo>
                <a:cubicBezTo>
                  <a:pt x="886" y="776"/>
                  <a:pt x="886" y="776"/>
                  <a:pt x="885" y="776"/>
                </a:cubicBezTo>
                <a:cubicBezTo>
                  <a:pt x="885" y="777"/>
                  <a:pt x="885" y="777"/>
                  <a:pt x="884" y="777"/>
                </a:cubicBezTo>
                <a:cubicBezTo>
                  <a:pt x="884" y="777"/>
                  <a:pt x="884" y="777"/>
                  <a:pt x="884" y="778"/>
                </a:cubicBezTo>
                <a:cubicBezTo>
                  <a:pt x="884" y="778"/>
                  <a:pt x="883" y="778"/>
                  <a:pt x="883" y="779"/>
                </a:cubicBezTo>
                <a:cubicBezTo>
                  <a:pt x="883" y="779"/>
                  <a:pt x="883" y="779"/>
                  <a:pt x="882" y="780"/>
                </a:cubicBezTo>
                <a:cubicBezTo>
                  <a:pt x="882" y="780"/>
                  <a:pt x="882" y="780"/>
                  <a:pt x="882" y="781"/>
                </a:cubicBezTo>
                <a:cubicBezTo>
                  <a:pt x="881" y="781"/>
                  <a:pt x="881" y="781"/>
                  <a:pt x="881" y="781"/>
                </a:cubicBezTo>
                <a:cubicBezTo>
                  <a:pt x="881" y="781"/>
                  <a:pt x="881" y="781"/>
                  <a:pt x="881" y="781"/>
                </a:cubicBezTo>
                <a:cubicBezTo>
                  <a:pt x="881" y="781"/>
                  <a:pt x="881" y="782"/>
                  <a:pt x="881" y="782"/>
                </a:cubicBezTo>
                <a:cubicBezTo>
                  <a:pt x="880" y="782"/>
                  <a:pt x="880" y="782"/>
                  <a:pt x="880" y="783"/>
                </a:cubicBezTo>
                <a:cubicBezTo>
                  <a:pt x="880" y="783"/>
                  <a:pt x="879" y="784"/>
                  <a:pt x="879" y="784"/>
                </a:cubicBezTo>
                <a:cubicBezTo>
                  <a:pt x="878" y="785"/>
                  <a:pt x="878" y="785"/>
                  <a:pt x="878" y="785"/>
                </a:cubicBezTo>
                <a:cubicBezTo>
                  <a:pt x="878" y="785"/>
                  <a:pt x="877" y="786"/>
                  <a:pt x="877" y="786"/>
                </a:cubicBezTo>
                <a:cubicBezTo>
                  <a:pt x="876" y="787"/>
                  <a:pt x="876" y="787"/>
                  <a:pt x="876" y="787"/>
                </a:cubicBezTo>
                <a:cubicBezTo>
                  <a:pt x="876" y="788"/>
                  <a:pt x="876" y="788"/>
                  <a:pt x="876" y="789"/>
                </a:cubicBezTo>
                <a:cubicBezTo>
                  <a:pt x="875" y="789"/>
                  <a:pt x="875" y="789"/>
                  <a:pt x="875" y="789"/>
                </a:cubicBezTo>
                <a:cubicBezTo>
                  <a:pt x="876" y="789"/>
                  <a:pt x="876" y="789"/>
                  <a:pt x="876" y="789"/>
                </a:cubicBezTo>
                <a:cubicBezTo>
                  <a:pt x="876" y="789"/>
                  <a:pt x="876" y="788"/>
                  <a:pt x="876" y="788"/>
                </a:cubicBezTo>
                <a:cubicBezTo>
                  <a:pt x="877" y="787"/>
                  <a:pt x="877" y="787"/>
                  <a:pt x="878" y="787"/>
                </a:cubicBezTo>
                <a:cubicBezTo>
                  <a:pt x="878" y="787"/>
                  <a:pt x="879" y="788"/>
                  <a:pt x="879" y="788"/>
                </a:cubicBezTo>
                <a:cubicBezTo>
                  <a:pt x="879" y="790"/>
                  <a:pt x="879" y="791"/>
                  <a:pt x="879" y="792"/>
                </a:cubicBezTo>
                <a:cubicBezTo>
                  <a:pt x="879" y="792"/>
                  <a:pt x="879" y="793"/>
                  <a:pt x="878" y="793"/>
                </a:cubicBezTo>
                <a:cubicBezTo>
                  <a:pt x="878" y="794"/>
                  <a:pt x="878" y="795"/>
                  <a:pt x="878" y="796"/>
                </a:cubicBezTo>
                <a:cubicBezTo>
                  <a:pt x="877" y="797"/>
                  <a:pt x="877" y="798"/>
                  <a:pt x="877" y="799"/>
                </a:cubicBezTo>
                <a:cubicBezTo>
                  <a:pt x="877" y="800"/>
                  <a:pt x="877" y="800"/>
                  <a:pt x="877" y="800"/>
                </a:cubicBezTo>
                <a:cubicBezTo>
                  <a:pt x="877" y="800"/>
                  <a:pt x="877" y="801"/>
                  <a:pt x="877" y="802"/>
                </a:cubicBezTo>
                <a:cubicBezTo>
                  <a:pt x="877" y="803"/>
                  <a:pt x="876" y="804"/>
                  <a:pt x="875" y="805"/>
                </a:cubicBezTo>
                <a:cubicBezTo>
                  <a:pt x="875" y="805"/>
                  <a:pt x="875" y="806"/>
                  <a:pt x="874" y="806"/>
                </a:cubicBezTo>
                <a:cubicBezTo>
                  <a:pt x="874" y="806"/>
                  <a:pt x="874" y="806"/>
                  <a:pt x="874" y="806"/>
                </a:cubicBezTo>
                <a:cubicBezTo>
                  <a:pt x="874" y="807"/>
                  <a:pt x="874" y="807"/>
                  <a:pt x="874" y="807"/>
                </a:cubicBezTo>
                <a:cubicBezTo>
                  <a:pt x="874" y="807"/>
                  <a:pt x="874" y="808"/>
                  <a:pt x="874" y="808"/>
                </a:cubicBezTo>
                <a:cubicBezTo>
                  <a:pt x="874" y="808"/>
                  <a:pt x="874" y="808"/>
                  <a:pt x="874" y="808"/>
                </a:cubicBezTo>
                <a:cubicBezTo>
                  <a:pt x="874" y="809"/>
                  <a:pt x="874" y="809"/>
                  <a:pt x="874" y="810"/>
                </a:cubicBezTo>
                <a:cubicBezTo>
                  <a:pt x="874" y="810"/>
                  <a:pt x="874" y="810"/>
                  <a:pt x="874" y="811"/>
                </a:cubicBezTo>
                <a:cubicBezTo>
                  <a:pt x="874" y="811"/>
                  <a:pt x="874" y="811"/>
                  <a:pt x="874" y="812"/>
                </a:cubicBezTo>
                <a:cubicBezTo>
                  <a:pt x="874" y="812"/>
                  <a:pt x="874" y="813"/>
                  <a:pt x="874" y="813"/>
                </a:cubicBezTo>
                <a:cubicBezTo>
                  <a:pt x="874" y="813"/>
                  <a:pt x="874" y="814"/>
                  <a:pt x="874" y="814"/>
                </a:cubicBezTo>
                <a:cubicBezTo>
                  <a:pt x="875" y="815"/>
                  <a:pt x="875" y="816"/>
                  <a:pt x="874" y="818"/>
                </a:cubicBezTo>
                <a:cubicBezTo>
                  <a:pt x="874" y="818"/>
                  <a:pt x="874" y="818"/>
                  <a:pt x="874" y="818"/>
                </a:cubicBezTo>
                <a:cubicBezTo>
                  <a:pt x="874" y="819"/>
                  <a:pt x="874" y="820"/>
                  <a:pt x="875" y="820"/>
                </a:cubicBezTo>
                <a:cubicBezTo>
                  <a:pt x="875" y="821"/>
                  <a:pt x="875" y="822"/>
                  <a:pt x="875" y="823"/>
                </a:cubicBezTo>
                <a:cubicBezTo>
                  <a:pt x="875" y="823"/>
                  <a:pt x="875" y="823"/>
                  <a:pt x="875" y="823"/>
                </a:cubicBezTo>
                <a:cubicBezTo>
                  <a:pt x="875" y="824"/>
                  <a:pt x="875" y="824"/>
                  <a:pt x="875" y="825"/>
                </a:cubicBezTo>
                <a:cubicBezTo>
                  <a:pt x="875" y="825"/>
                  <a:pt x="875" y="825"/>
                  <a:pt x="875" y="825"/>
                </a:cubicBezTo>
                <a:cubicBezTo>
                  <a:pt x="875" y="825"/>
                  <a:pt x="875" y="825"/>
                  <a:pt x="876" y="825"/>
                </a:cubicBezTo>
                <a:cubicBezTo>
                  <a:pt x="876" y="825"/>
                  <a:pt x="876" y="825"/>
                  <a:pt x="876" y="825"/>
                </a:cubicBezTo>
                <a:cubicBezTo>
                  <a:pt x="876" y="825"/>
                  <a:pt x="876" y="825"/>
                  <a:pt x="876" y="825"/>
                </a:cubicBezTo>
                <a:cubicBezTo>
                  <a:pt x="876" y="825"/>
                  <a:pt x="876" y="825"/>
                  <a:pt x="876" y="825"/>
                </a:cubicBezTo>
                <a:cubicBezTo>
                  <a:pt x="876" y="825"/>
                  <a:pt x="876" y="825"/>
                  <a:pt x="876" y="825"/>
                </a:cubicBezTo>
                <a:cubicBezTo>
                  <a:pt x="876" y="825"/>
                  <a:pt x="876" y="825"/>
                  <a:pt x="876" y="826"/>
                </a:cubicBezTo>
                <a:cubicBezTo>
                  <a:pt x="876" y="826"/>
                  <a:pt x="876" y="826"/>
                  <a:pt x="876" y="826"/>
                </a:cubicBezTo>
                <a:cubicBezTo>
                  <a:pt x="877" y="827"/>
                  <a:pt x="877" y="827"/>
                  <a:pt x="878" y="826"/>
                </a:cubicBezTo>
                <a:cubicBezTo>
                  <a:pt x="879" y="826"/>
                  <a:pt x="879" y="826"/>
                  <a:pt x="879" y="826"/>
                </a:cubicBezTo>
                <a:cubicBezTo>
                  <a:pt x="879" y="826"/>
                  <a:pt x="880" y="826"/>
                  <a:pt x="880" y="826"/>
                </a:cubicBezTo>
                <a:cubicBezTo>
                  <a:pt x="880" y="826"/>
                  <a:pt x="880" y="826"/>
                  <a:pt x="880" y="826"/>
                </a:cubicBezTo>
                <a:cubicBezTo>
                  <a:pt x="881" y="825"/>
                  <a:pt x="881" y="825"/>
                  <a:pt x="881" y="825"/>
                </a:cubicBezTo>
                <a:cubicBezTo>
                  <a:pt x="881" y="825"/>
                  <a:pt x="881" y="825"/>
                  <a:pt x="881" y="825"/>
                </a:cubicBezTo>
                <a:cubicBezTo>
                  <a:pt x="881" y="825"/>
                  <a:pt x="882" y="825"/>
                  <a:pt x="882" y="825"/>
                </a:cubicBezTo>
                <a:cubicBezTo>
                  <a:pt x="882" y="824"/>
                  <a:pt x="882" y="824"/>
                  <a:pt x="883" y="823"/>
                </a:cubicBezTo>
                <a:cubicBezTo>
                  <a:pt x="883" y="823"/>
                  <a:pt x="883" y="823"/>
                  <a:pt x="883" y="823"/>
                </a:cubicBezTo>
                <a:cubicBezTo>
                  <a:pt x="884" y="822"/>
                  <a:pt x="884" y="822"/>
                  <a:pt x="884" y="821"/>
                </a:cubicBezTo>
                <a:cubicBezTo>
                  <a:pt x="884" y="821"/>
                  <a:pt x="885" y="820"/>
                  <a:pt x="885" y="820"/>
                </a:cubicBezTo>
                <a:cubicBezTo>
                  <a:pt x="885" y="820"/>
                  <a:pt x="885" y="820"/>
                  <a:pt x="885" y="819"/>
                </a:cubicBezTo>
                <a:cubicBezTo>
                  <a:pt x="886" y="819"/>
                  <a:pt x="886" y="818"/>
                  <a:pt x="886" y="818"/>
                </a:cubicBezTo>
                <a:cubicBezTo>
                  <a:pt x="887" y="817"/>
                  <a:pt x="887" y="817"/>
                  <a:pt x="887" y="817"/>
                </a:cubicBezTo>
                <a:cubicBezTo>
                  <a:pt x="887" y="817"/>
                  <a:pt x="887" y="817"/>
                  <a:pt x="887" y="817"/>
                </a:cubicBezTo>
                <a:cubicBezTo>
                  <a:pt x="887" y="816"/>
                  <a:pt x="887" y="816"/>
                  <a:pt x="888" y="816"/>
                </a:cubicBezTo>
                <a:cubicBezTo>
                  <a:pt x="888" y="816"/>
                  <a:pt x="888" y="815"/>
                  <a:pt x="888" y="815"/>
                </a:cubicBezTo>
                <a:cubicBezTo>
                  <a:pt x="888" y="815"/>
                  <a:pt x="888" y="815"/>
                  <a:pt x="888" y="815"/>
                </a:cubicBezTo>
                <a:cubicBezTo>
                  <a:pt x="888" y="815"/>
                  <a:pt x="888" y="815"/>
                  <a:pt x="888" y="815"/>
                </a:cubicBezTo>
                <a:cubicBezTo>
                  <a:pt x="888" y="814"/>
                  <a:pt x="888" y="813"/>
                  <a:pt x="888" y="813"/>
                </a:cubicBezTo>
                <a:cubicBezTo>
                  <a:pt x="889" y="812"/>
                  <a:pt x="889" y="812"/>
                  <a:pt x="889" y="812"/>
                </a:cubicBezTo>
                <a:cubicBezTo>
                  <a:pt x="889" y="811"/>
                  <a:pt x="889" y="811"/>
                  <a:pt x="889" y="811"/>
                </a:cubicBezTo>
                <a:cubicBezTo>
                  <a:pt x="889" y="810"/>
                  <a:pt x="889" y="810"/>
                  <a:pt x="889" y="809"/>
                </a:cubicBezTo>
                <a:cubicBezTo>
                  <a:pt x="888" y="809"/>
                  <a:pt x="888" y="809"/>
                  <a:pt x="888" y="809"/>
                </a:cubicBezTo>
                <a:cubicBezTo>
                  <a:pt x="888" y="808"/>
                  <a:pt x="888" y="808"/>
                  <a:pt x="888" y="808"/>
                </a:cubicBezTo>
                <a:cubicBezTo>
                  <a:pt x="887" y="806"/>
                  <a:pt x="887" y="805"/>
                  <a:pt x="887" y="804"/>
                </a:cubicBezTo>
                <a:cubicBezTo>
                  <a:pt x="887" y="804"/>
                  <a:pt x="887" y="804"/>
                  <a:pt x="887" y="804"/>
                </a:cubicBezTo>
                <a:cubicBezTo>
                  <a:pt x="887" y="804"/>
                  <a:pt x="887" y="803"/>
                  <a:pt x="887" y="803"/>
                </a:cubicBezTo>
                <a:cubicBezTo>
                  <a:pt x="887" y="803"/>
                  <a:pt x="887" y="802"/>
                  <a:pt x="887" y="802"/>
                </a:cubicBezTo>
                <a:cubicBezTo>
                  <a:pt x="888" y="801"/>
                  <a:pt x="888" y="800"/>
                  <a:pt x="889" y="799"/>
                </a:cubicBezTo>
                <a:cubicBezTo>
                  <a:pt x="889" y="799"/>
                  <a:pt x="889" y="799"/>
                  <a:pt x="889" y="799"/>
                </a:cubicBezTo>
                <a:cubicBezTo>
                  <a:pt x="889" y="797"/>
                  <a:pt x="889" y="796"/>
                  <a:pt x="889" y="795"/>
                </a:cubicBezTo>
                <a:cubicBezTo>
                  <a:pt x="889" y="794"/>
                  <a:pt x="889" y="794"/>
                  <a:pt x="889" y="794"/>
                </a:cubicBezTo>
                <a:cubicBezTo>
                  <a:pt x="889" y="794"/>
                  <a:pt x="889" y="794"/>
                  <a:pt x="889" y="794"/>
                </a:cubicBezTo>
                <a:cubicBezTo>
                  <a:pt x="889" y="793"/>
                  <a:pt x="890" y="792"/>
                  <a:pt x="890" y="791"/>
                </a:cubicBezTo>
                <a:cubicBezTo>
                  <a:pt x="891" y="791"/>
                  <a:pt x="891" y="791"/>
                  <a:pt x="891" y="791"/>
                </a:cubicBezTo>
                <a:cubicBezTo>
                  <a:pt x="891" y="791"/>
                  <a:pt x="891" y="790"/>
                  <a:pt x="891" y="790"/>
                </a:cubicBezTo>
                <a:cubicBezTo>
                  <a:pt x="890" y="789"/>
                  <a:pt x="891" y="789"/>
                  <a:pt x="891" y="788"/>
                </a:cubicBezTo>
                <a:cubicBezTo>
                  <a:pt x="891" y="788"/>
                  <a:pt x="891" y="788"/>
                  <a:pt x="891" y="788"/>
                </a:cubicBezTo>
                <a:cubicBezTo>
                  <a:pt x="892" y="788"/>
                  <a:pt x="892" y="788"/>
                  <a:pt x="892" y="788"/>
                </a:cubicBezTo>
                <a:cubicBezTo>
                  <a:pt x="892" y="787"/>
                  <a:pt x="892" y="787"/>
                  <a:pt x="892" y="787"/>
                </a:cubicBezTo>
                <a:cubicBezTo>
                  <a:pt x="892" y="787"/>
                  <a:pt x="892" y="787"/>
                  <a:pt x="892" y="787"/>
                </a:cubicBezTo>
                <a:cubicBezTo>
                  <a:pt x="892" y="786"/>
                  <a:pt x="892" y="785"/>
                  <a:pt x="894" y="784"/>
                </a:cubicBezTo>
                <a:cubicBezTo>
                  <a:pt x="894" y="784"/>
                  <a:pt x="894" y="784"/>
                  <a:pt x="894" y="784"/>
                </a:cubicBezTo>
                <a:cubicBezTo>
                  <a:pt x="894" y="784"/>
                  <a:pt x="895" y="784"/>
                  <a:pt x="895" y="784"/>
                </a:cubicBezTo>
                <a:cubicBezTo>
                  <a:pt x="895" y="783"/>
                  <a:pt x="896" y="783"/>
                  <a:pt x="897" y="783"/>
                </a:cubicBezTo>
                <a:cubicBezTo>
                  <a:pt x="897" y="783"/>
                  <a:pt x="897" y="783"/>
                  <a:pt x="897" y="783"/>
                </a:cubicBezTo>
                <a:cubicBezTo>
                  <a:pt x="897" y="783"/>
                  <a:pt x="898" y="783"/>
                  <a:pt x="898" y="784"/>
                </a:cubicBezTo>
                <a:cubicBezTo>
                  <a:pt x="898" y="784"/>
                  <a:pt x="898" y="784"/>
                  <a:pt x="898" y="784"/>
                </a:cubicBezTo>
                <a:cubicBezTo>
                  <a:pt x="898" y="785"/>
                  <a:pt x="898" y="785"/>
                  <a:pt x="898" y="785"/>
                </a:cubicBezTo>
                <a:cubicBezTo>
                  <a:pt x="898" y="785"/>
                  <a:pt x="898" y="785"/>
                  <a:pt x="898" y="785"/>
                </a:cubicBezTo>
                <a:cubicBezTo>
                  <a:pt x="898" y="785"/>
                  <a:pt x="898" y="785"/>
                  <a:pt x="899" y="785"/>
                </a:cubicBezTo>
                <a:cubicBezTo>
                  <a:pt x="899" y="785"/>
                  <a:pt x="899" y="785"/>
                  <a:pt x="899" y="785"/>
                </a:cubicBezTo>
                <a:cubicBezTo>
                  <a:pt x="899" y="785"/>
                  <a:pt x="899" y="785"/>
                  <a:pt x="899" y="785"/>
                </a:cubicBezTo>
                <a:cubicBezTo>
                  <a:pt x="899" y="784"/>
                  <a:pt x="899" y="784"/>
                  <a:pt x="899" y="784"/>
                </a:cubicBezTo>
                <a:cubicBezTo>
                  <a:pt x="899" y="784"/>
                  <a:pt x="899" y="783"/>
                  <a:pt x="900" y="782"/>
                </a:cubicBezTo>
                <a:cubicBezTo>
                  <a:pt x="900" y="782"/>
                  <a:pt x="900" y="782"/>
                  <a:pt x="900" y="782"/>
                </a:cubicBezTo>
                <a:cubicBezTo>
                  <a:pt x="900" y="781"/>
                  <a:pt x="901" y="780"/>
                  <a:pt x="902" y="780"/>
                </a:cubicBezTo>
                <a:cubicBezTo>
                  <a:pt x="902" y="780"/>
                  <a:pt x="902" y="780"/>
                  <a:pt x="902" y="780"/>
                </a:cubicBezTo>
                <a:cubicBezTo>
                  <a:pt x="902" y="780"/>
                  <a:pt x="902" y="780"/>
                  <a:pt x="902" y="780"/>
                </a:cubicBezTo>
                <a:cubicBezTo>
                  <a:pt x="902" y="779"/>
                  <a:pt x="901" y="779"/>
                  <a:pt x="902" y="778"/>
                </a:cubicBezTo>
                <a:cubicBezTo>
                  <a:pt x="902" y="777"/>
                  <a:pt x="903" y="777"/>
                  <a:pt x="903" y="776"/>
                </a:cubicBezTo>
                <a:cubicBezTo>
                  <a:pt x="904" y="776"/>
                  <a:pt x="905" y="776"/>
                  <a:pt x="906" y="776"/>
                </a:cubicBezTo>
                <a:cubicBezTo>
                  <a:pt x="906" y="777"/>
                  <a:pt x="906" y="777"/>
                  <a:pt x="906" y="777"/>
                </a:cubicBezTo>
                <a:cubicBezTo>
                  <a:pt x="908" y="777"/>
                  <a:pt x="909" y="778"/>
                  <a:pt x="910" y="778"/>
                </a:cubicBezTo>
                <a:cubicBezTo>
                  <a:pt x="911" y="779"/>
                  <a:pt x="911" y="779"/>
                  <a:pt x="912" y="779"/>
                </a:cubicBezTo>
                <a:cubicBezTo>
                  <a:pt x="913" y="779"/>
                  <a:pt x="913" y="779"/>
                  <a:pt x="914" y="780"/>
                </a:cubicBezTo>
                <a:cubicBezTo>
                  <a:pt x="914" y="780"/>
                  <a:pt x="914" y="780"/>
                  <a:pt x="915" y="780"/>
                </a:cubicBezTo>
                <a:cubicBezTo>
                  <a:pt x="915" y="781"/>
                  <a:pt x="916" y="781"/>
                  <a:pt x="917" y="782"/>
                </a:cubicBezTo>
                <a:cubicBezTo>
                  <a:pt x="917" y="782"/>
                  <a:pt x="917" y="782"/>
                  <a:pt x="917" y="782"/>
                </a:cubicBezTo>
                <a:cubicBezTo>
                  <a:pt x="917" y="783"/>
                  <a:pt x="917" y="783"/>
                  <a:pt x="917" y="783"/>
                </a:cubicBezTo>
                <a:cubicBezTo>
                  <a:pt x="918" y="784"/>
                  <a:pt x="918" y="785"/>
                  <a:pt x="918" y="786"/>
                </a:cubicBezTo>
                <a:cubicBezTo>
                  <a:pt x="918" y="786"/>
                  <a:pt x="918" y="787"/>
                  <a:pt x="918" y="787"/>
                </a:cubicBezTo>
                <a:cubicBezTo>
                  <a:pt x="919" y="789"/>
                  <a:pt x="919" y="790"/>
                  <a:pt x="919" y="791"/>
                </a:cubicBezTo>
                <a:cubicBezTo>
                  <a:pt x="919" y="791"/>
                  <a:pt x="919" y="791"/>
                  <a:pt x="919" y="792"/>
                </a:cubicBezTo>
                <a:cubicBezTo>
                  <a:pt x="918" y="792"/>
                  <a:pt x="918" y="792"/>
                  <a:pt x="918" y="792"/>
                </a:cubicBezTo>
                <a:cubicBezTo>
                  <a:pt x="918" y="793"/>
                  <a:pt x="918" y="794"/>
                  <a:pt x="917" y="794"/>
                </a:cubicBezTo>
                <a:cubicBezTo>
                  <a:pt x="917" y="795"/>
                  <a:pt x="917" y="795"/>
                  <a:pt x="917" y="795"/>
                </a:cubicBezTo>
                <a:cubicBezTo>
                  <a:pt x="917" y="796"/>
                  <a:pt x="916" y="796"/>
                  <a:pt x="916" y="796"/>
                </a:cubicBezTo>
                <a:cubicBezTo>
                  <a:pt x="916" y="796"/>
                  <a:pt x="916" y="797"/>
                  <a:pt x="916" y="797"/>
                </a:cubicBezTo>
                <a:cubicBezTo>
                  <a:pt x="916" y="798"/>
                  <a:pt x="916" y="799"/>
                  <a:pt x="915" y="799"/>
                </a:cubicBezTo>
                <a:cubicBezTo>
                  <a:pt x="914" y="799"/>
                  <a:pt x="914" y="799"/>
                  <a:pt x="914" y="799"/>
                </a:cubicBezTo>
                <a:cubicBezTo>
                  <a:pt x="914" y="800"/>
                  <a:pt x="913" y="800"/>
                  <a:pt x="913" y="801"/>
                </a:cubicBezTo>
                <a:cubicBezTo>
                  <a:pt x="913" y="801"/>
                  <a:pt x="913" y="802"/>
                  <a:pt x="914" y="802"/>
                </a:cubicBezTo>
                <a:cubicBezTo>
                  <a:pt x="914" y="802"/>
                  <a:pt x="914" y="802"/>
                  <a:pt x="914" y="802"/>
                </a:cubicBezTo>
                <a:cubicBezTo>
                  <a:pt x="914" y="801"/>
                  <a:pt x="915" y="801"/>
                  <a:pt x="915" y="801"/>
                </a:cubicBezTo>
                <a:cubicBezTo>
                  <a:pt x="916" y="801"/>
                  <a:pt x="916" y="801"/>
                  <a:pt x="916" y="801"/>
                </a:cubicBezTo>
                <a:cubicBezTo>
                  <a:pt x="916" y="801"/>
                  <a:pt x="916" y="801"/>
                  <a:pt x="916" y="801"/>
                </a:cubicBezTo>
                <a:cubicBezTo>
                  <a:pt x="917" y="800"/>
                  <a:pt x="917" y="799"/>
                  <a:pt x="918" y="799"/>
                </a:cubicBezTo>
                <a:cubicBezTo>
                  <a:pt x="918" y="798"/>
                  <a:pt x="919" y="798"/>
                  <a:pt x="919" y="798"/>
                </a:cubicBezTo>
                <a:cubicBezTo>
                  <a:pt x="919" y="799"/>
                  <a:pt x="919" y="799"/>
                  <a:pt x="919" y="799"/>
                </a:cubicBezTo>
                <a:cubicBezTo>
                  <a:pt x="919" y="799"/>
                  <a:pt x="919" y="799"/>
                  <a:pt x="919" y="799"/>
                </a:cubicBezTo>
                <a:cubicBezTo>
                  <a:pt x="919" y="798"/>
                  <a:pt x="919" y="798"/>
                  <a:pt x="919" y="798"/>
                </a:cubicBezTo>
                <a:cubicBezTo>
                  <a:pt x="919" y="798"/>
                  <a:pt x="920" y="797"/>
                  <a:pt x="920" y="797"/>
                </a:cubicBezTo>
                <a:cubicBezTo>
                  <a:pt x="921" y="797"/>
                  <a:pt x="921" y="797"/>
                  <a:pt x="921" y="797"/>
                </a:cubicBezTo>
                <a:cubicBezTo>
                  <a:pt x="921" y="797"/>
                  <a:pt x="922" y="797"/>
                  <a:pt x="922" y="797"/>
                </a:cubicBezTo>
                <a:cubicBezTo>
                  <a:pt x="924" y="797"/>
                  <a:pt x="924" y="799"/>
                  <a:pt x="924" y="800"/>
                </a:cubicBezTo>
                <a:cubicBezTo>
                  <a:pt x="924" y="800"/>
                  <a:pt x="924" y="801"/>
                  <a:pt x="924" y="801"/>
                </a:cubicBezTo>
                <a:cubicBezTo>
                  <a:pt x="924" y="801"/>
                  <a:pt x="924" y="802"/>
                  <a:pt x="924" y="802"/>
                </a:cubicBezTo>
                <a:cubicBezTo>
                  <a:pt x="924" y="802"/>
                  <a:pt x="924" y="802"/>
                  <a:pt x="924" y="802"/>
                </a:cubicBezTo>
                <a:cubicBezTo>
                  <a:pt x="925" y="802"/>
                  <a:pt x="925" y="803"/>
                  <a:pt x="925" y="803"/>
                </a:cubicBezTo>
                <a:cubicBezTo>
                  <a:pt x="925" y="803"/>
                  <a:pt x="926" y="804"/>
                  <a:pt x="926" y="806"/>
                </a:cubicBezTo>
                <a:cubicBezTo>
                  <a:pt x="926" y="807"/>
                  <a:pt x="925" y="808"/>
                  <a:pt x="926" y="809"/>
                </a:cubicBezTo>
                <a:cubicBezTo>
                  <a:pt x="926" y="810"/>
                  <a:pt x="926" y="810"/>
                  <a:pt x="926" y="811"/>
                </a:cubicBezTo>
                <a:cubicBezTo>
                  <a:pt x="926" y="810"/>
                  <a:pt x="927" y="810"/>
                  <a:pt x="927" y="810"/>
                </a:cubicBezTo>
                <a:cubicBezTo>
                  <a:pt x="927" y="810"/>
                  <a:pt x="927" y="810"/>
                  <a:pt x="927" y="810"/>
                </a:cubicBezTo>
                <a:cubicBezTo>
                  <a:pt x="927" y="810"/>
                  <a:pt x="927" y="809"/>
                  <a:pt x="928" y="809"/>
                </a:cubicBezTo>
                <a:cubicBezTo>
                  <a:pt x="928" y="809"/>
                  <a:pt x="928" y="808"/>
                  <a:pt x="929" y="808"/>
                </a:cubicBezTo>
                <a:cubicBezTo>
                  <a:pt x="929" y="808"/>
                  <a:pt x="930" y="808"/>
                  <a:pt x="930" y="808"/>
                </a:cubicBezTo>
                <a:cubicBezTo>
                  <a:pt x="930" y="807"/>
                  <a:pt x="931" y="807"/>
                  <a:pt x="931" y="807"/>
                </a:cubicBezTo>
                <a:cubicBezTo>
                  <a:pt x="931" y="807"/>
                  <a:pt x="932" y="807"/>
                  <a:pt x="932" y="807"/>
                </a:cubicBezTo>
                <a:cubicBezTo>
                  <a:pt x="932" y="805"/>
                  <a:pt x="932" y="804"/>
                  <a:pt x="932" y="803"/>
                </a:cubicBezTo>
                <a:cubicBezTo>
                  <a:pt x="933" y="802"/>
                  <a:pt x="932" y="801"/>
                  <a:pt x="932" y="800"/>
                </a:cubicBezTo>
                <a:cubicBezTo>
                  <a:pt x="932" y="800"/>
                  <a:pt x="932" y="800"/>
                  <a:pt x="932" y="799"/>
                </a:cubicBezTo>
                <a:cubicBezTo>
                  <a:pt x="932" y="798"/>
                  <a:pt x="932" y="798"/>
                  <a:pt x="933" y="797"/>
                </a:cubicBezTo>
                <a:cubicBezTo>
                  <a:pt x="933" y="796"/>
                  <a:pt x="933" y="796"/>
                  <a:pt x="933" y="796"/>
                </a:cubicBezTo>
                <a:cubicBezTo>
                  <a:pt x="933" y="795"/>
                  <a:pt x="934" y="794"/>
                  <a:pt x="934" y="794"/>
                </a:cubicBezTo>
                <a:cubicBezTo>
                  <a:pt x="934" y="794"/>
                  <a:pt x="934" y="794"/>
                  <a:pt x="934" y="793"/>
                </a:cubicBezTo>
                <a:cubicBezTo>
                  <a:pt x="934" y="793"/>
                  <a:pt x="935" y="793"/>
                  <a:pt x="935" y="793"/>
                </a:cubicBezTo>
                <a:cubicBezTo>
                  <a:pt x="935" y="792"/>
                  <a:pt x="935" y="792"/>
                  <a:pt x="936" y="791"/>
                </a:cubicBezTo>
                <a:cubicBezTo>
                  <a:pt x="936" y="791"/>
                  <a:pt x="936" y="791"/>
                  <a:pt x="936" y="791"/>
                </a:cubicBezTo>
                <a:cubicBezTo>
                  <a:pt x="936" y="790"/>
                  <a:pt x="937" y="790"/>
                  <a:pt x="937" y="790"/>
                </a:cubicBezTo>
                <a:cubicBezTo>
                  <a:pt x="937" y="790"/>
                  <a:pt x="937" y="789"/>
                  <a:pt x="937" y="789"/>
                </a:cubicBezTo>
                <a:cubicBezTo>
                  <a:pt x="937" y="789"/>
                  <a:pt x="937" y="788"/>
                  <a:pt x="937" y="788"/>
                </a:cubicBezTo>
                <a:cubicBezTo>
                  <a:pt x="936" y="788"/>
                  <a:pt x="936" y="787"/>
                  <a:pt x="936" y="787"/>
                </a:cubicBezTo>
                <a:cubicBezTo>
                  <a:pt x="936" y="787"/>
                  <a:pt x="936" y="787"/>
                  <a:pt x="936" y="786"/>
                </a:cubicBezTo>
                <a:cubicBezTo>
                  <a:pt x="936" y="786"/>
                  <a:pt x="935" y="786"/>
                  <a:pt x="935" y="785"/>
                </a:cubicBezTo>
                <a:cubicBezTo>
                  <a:pt x="935" y="785"/>
                  <a:pt x="935" y="784"/>
                  <a:pt x="935" y="783"/>
                </a:cubicBezTo>
                <a:cubicBezTo>
                  <a:pt x="935" y="782"/>
                  <a:pt x="936" y="782"/>
                  <a:pt x="937" y="783"/>
                </a:cubicBezTo>
                <a:cubicBezTo>
                  <a:pt x="937" y="783"/>
                  <a:pt x="938" y="783"/>
                  <a:pt x="938" y="783"/>
                </a:cubicBezTo>
                <a:cubicBezTo>
                  <a:pt x="939" y="784"/>
                  <a:pt x="940" y="785"/>
                  <a:pt x="941" y="786"/>
                </a:cubicBezTo>
                <a:cubicBezTo>
                  <a:pt x="941" y="787"/>
                  <a:pt x="941" y="787"/>
                  <a:pt x="941" y="788"/>
                </a:cubicBezTo>
                <a:cubicBezTo>
                  <a:pt x="941" y="788"/>
                  <a:pt x="941" y="788"/>
                  <a:pt x="941" y="788"/>
                </a:cubicBezTo>
                <a:cubicBezTo>
                  <a:pt x="941" y="789"/>
                  <a:pt x="942" y="789"/>
                  <a:pt x="942" y="789"/>
                </a:cubicBezTo>
                <a:cubicBezTo>
                  <a:pt x="942" y="789"/>
                  <a:pt x="942" y="789"/>
                  <a:pt x="942" y="789"/>
                </a:cubicBezTo>
                <a:cubicBezTo>
                  <a:pt x="943" y="788"/>
                  <a:pt x="943" y="788"/>
                  <a:pt x="944" y="789"/>
                </a:cubicBezTo>
                <a:cubicBezTo>
                  <a:pt x="944" y="789"/>
                  <a:pt x="944" y="789"/>
                  <a:pt x="945" y="789"/>
                </a:cubicBezTo>
                <a:cubicBezTo>
                  <a:pt x="945" y="789"/>
                  <a:pt x="945" y="789"/>
                  <a:pt x="945" y="789"/>
                </a:cubicBezTo>
                <a:cubicBezTo>
                  <a:pt x="945" y="789"/>
                  <a:pt x="945" y="790"/>
                  <a:pt x="946" y="790"/>
                </a:cubicBezTo>
                <a:cubicBezTo>
                  <a:pt x="946" y="790"/>
                  <a:pt x="947" y="790"/>
                  <a:pt x="947" y="790"/>
                </a:cubicBezTo>
                <a:cubicBezTo>
                  <a:pt x="947" y="790"/>
                  <a:pt x="947" y="791"/>
                  <a:pt x="947" y="791"/>
                </a:cubicBezTo>
                <a:cubicBezTo>
                  <a:pt x="948" y="791"/>
                  <a:pt x="948" y="791"/>
                  <a:pt x="948" y="792"/>
                </a:cubicBezTo>
                <a:cubicBezTo>
                  <a:pt x="948" y="792"/>
                  <a:pt x="948" y="792"/>
                  <a:pt x="949" y="791"/>
                </a:cubicBezTo>
                <a:cubicBezTo>
                  <a:pt x="949" y="791"/>
                  <a:pt x="949" y="791"/>
                  <a:pt x="949" y="791"/>
                </a:cubicBezTo>
                <a:cubicBezTo>
                  <a:pt x="949" y="790"/>
                  <a:pt x="949" y="790"/>
                  <a:pt x="949" y="789"/>
                </a:cubicBezTo>
                <a:cubicBezTo>
                  <a:pt x="949" y="789"/>
                  <a:pt x="949" y="789"/>
                  <a:pt x="949" y="788"/>
                </a:cubicBezTo>
                <a:cubicBezTo>
                  <a:pt x="949" y="788"/>
                  <a:pt x="949" y="788"/>
                  <a:pt x="949" y="788"/>
                </a:cubicBezTo>
                <a:cubicBezTo>
                  <a:pt x="949" y="787"/>
                  <a:pt x="949" y="787"/>
                  <a:pt x="950" y="787"/>
                </a:cubicBezTo>
                <a:cubicBezTo>
                  <a:pt x="950" y="786"/>
                  <a:pt x="950" y="786"/>
                  <a:pt x="950" y="786"/>
                </a:cubicBezTo>
                <a:cubicBezTo>
                  <a:pt x="951" y="786"/>
                  <a:pt x="951" y="786"/>
                  <a:pt x="951" y="786"/>
                </a:cubicBezTo>
                <a:cubicBezTo>
                  <a:pt x="951" y="786"/>
                  <a:pt x="951" y="785"/>
                  <a:pt x="950" y="785"/>
                </a:cubicBezTo>
                <a:cubicBezTo>
                  <a:pt x="950" y="785"/>
                  <a:pt x="950" y="784"/>
                  <a:pt x="949" y="784"/>
                </a:cubicBezTo>
                <a:cubicBezTo>
                  <a:pt x="949" y="783"/>
                  <a:pt x="949" y="783"/>
                  <a:pt x="948" y="782"/>
                </a:cubicBezTo>
                <a:cubicBezTo>
                  <a:pt x="948" y="782"/>
                  <a:pt x="948" y="782"/>
                  <a:pt x="948" y="782"/>
                </a:cubicBezTo>
                <a:cubicBezTo>
                  <a:pt x="948" y="781"/>
                  <a:pt x="947" y="781"/>
                  <a:pt x="947" y="781"/>
                </a:cubicBezTo>
                <a:cubicBezTo>
                  <a:pt x="946" y="780"/>
                  <a:pt x="945" y="779"/>
                  <a:pt x="945" y="778"/>
                </a:cubicBezTo>
                <a:cubicBezTo>
                  <a:pt x="945" y="778"/>
                  <a:pt x="945" y="778"/>
                  <a:pt x="945" y="778"/>
                </a:cubicBezTo>
                <a:cubicBezTo>
                  <a:pt x="945" y="777"/>
                  <a:pt x="945" y="777"/>
                  <a:pt x="945" y="777"/>
                </a:cubicBezTo>
                <a:cubicBezTo>
                  <a:pt x="945" y="777"/>
                  <a:pt x="945" y="777"/>
                  <a:pt x="944" y="776"/>
                </a:cubicBezTo>
                <a:cubicBezTo>
                  <a:pt x="944" y="776"/>
                  <a:pt x="943" y="775"/>
                  <a:pt x="943" y="774"/>
                </a:cubicBezTo>
                <a:cubicBezTo>
                  <a:pt x="943" y="774"/>
                  <a:pt x="942" y="773"/>
                  <a:pt x="942" y="773"/>
                </a:cubicBezTo>
                <a:cubicBezTo>
                  <a:pt x="942" y="773"/>
                  <a:pt x="942" y="773"/>
                  <a:pt x="942" y="773"/>
                </a:cubicBezTo>
                <a:cubicBezTo>
                  <a:pt x="942" y="773"/>
                  <a:pt x="941" y="773"/>
                  <a:pt x="941" y="773"/>
                </a:cubicBezTo>
                <a:cubicBezTo>
                  <a:pt x="940" y="773"/>
                  <a:pt x="940" y="773"/>
                  <a:pt x="940" y="773"/>
                </a:cubicBezTo>
                <a:cubicBezTo>
                  <a:pt x="939" y="773"/>
                  <a:pt x="939" y="773"/>
                  <a:pt x="939" y="773"/>
                </a:cubicBezTo>
                <a:cubicBezTo>
                  <a:pt x="939" y="773"/>
                  <a:pt x="939" y="773"/>
                  <a:pt x="939" y="773"/>
                </a:cubicBezTo>
                <a:cubicBezTo>
                  <a:pt x="938" y="773"/>
                  <a:pt x="938" y="773"/>
                  <a:pt x="937" y="773"/>
                </a:cubicBezTo>
                <a:cubicBezTo>
                  <a:pt x="937" y="773"/>
                  <a:pt x="937" y="773"/>
                  <a:pt x="936" y="773"/>
                </a:cubicBezTo>
                <a:cubicBezTo>
                  <a:pt x="936" y="773"/>
                  <a:pt x="936" y="773"/>
                  <a:pt x="935" y="773"/>
                </a:cubicBezTo>
                <a:cubicBezTo>
                  <a:pt x="935" y="773"/>
                  <a:pt x="934" y="773"/>
                  <a:pt x="933" y="773"/>
                </a:cubicBezTo>
                <a:cubicBezTo>
                  <a:pt x="933" y="773"/>
                  <a:pt x="932" y="773"/>
                  <a:pt x="931" y="772"/>
                </a:cubicBezTo>
                <a:cubicBezTo>
                  <a:pt x="930" y="772"/>
                  <a:pt x="930" y="772"/>
                  <a:pt x="930" y="772"/>
                </a:cubicBezTo>
                <a:cubicBezTo>
                  <a:pt x="930" y="772"/>
                  <a:pt x="930" y="771"/>
                  <a:pt x="929" y="771"/>
                </a:cubicBezTo>
                <a:cubicBezTo>
                  <a:pt x="929" y="771"/>
                  <a:pt x="928" y="771"/>
                  <a:pt x="928" y="770"/>
                </a:cubicBezTo>
                <a:cubicBezTo>
                  <a:pt x="927" y="770"/>
                  <a:pt x="926" y="770"/>
                  <a:pt x="925" y="770"/>
                </a:cubicBezTo>
                <a:cubicBezTo>
                  <a:pt x="924" y="770"/>
                  <a:pt x="924" y="770"/>
                  <a:pt x="924" y="770"/>
                </a:cubicBezTo>
                <a:cubicBezTo>
                  <a:pt x="923" y="770"/>
                  <a:pt x="923" y="770"/>
                  <a:pt x="922" y="770"/>
                </a:cubicBezTo>
                <a:cubicBezTo>
                  <a:pt x="922" y="770"/>
                  <a:pt x="922" y="770"/>
                  <a:pt x="921" y="770"/>
                </a:cubicBezTo>
                <a:cubicBezTo>
                  <a:pt x="920" y="770"/>
                  <a:pt x="919" y="770"/>
                  <a:pt x="919" y="769"/>
                </a:cubicBezTo>
                <a:cubicBezTo>
                  <a:pt x="919" y="769"/>
                  <a:pt x="918" y="769"/>
                  <a:pt x="918" y="769"/>
                </a:cubicBezTo>
                <a:cubicBezTo>
                  <a:pt x="918" y="769"/>
                  <a:pt x="917" y="769"/>
                  <a:pt x="917" y="769"/>
                </a:cubicBezTo>
                <a:cubicBezTo>
                  <a:pt x="916" y="769"/>
                  <a:pt x="916" y="769"/>
                  <a:pt x="916" y="769"/>
                </a:cubicBezTo>
                <a:cubicBezTo>
                  <a:pt x="915" y="769"/>
                  <a:pt x="914" y="768"/>
                  <a:pt x="914" y="768"/>
                </a:cubicBezTo>
                <a:cubicBezTo>
                  <a:pt x="913" y="768"/>
                  <a:pt x="913" y="768"/>
                  <a:pt x="913" y="767"/>
                </a:cubicBezTo>
                <a:cubicBezTo>
                  <a:pt x="912" y="767"/>
                  <a:pt x="912" y="767"/>
                  <a:pt x="912" y="767"/>
                </a:cubicBezTo>
                <a:cubicBezTo>
                  <a:pt x="911" y="767"/>
                  <a:pt x="911" y="766"/>
                  <a:pt x="911" y="766"/>
                </a:cubicBezTo>
                <a:cubicBezTo>
                  <a:pt x="911" y="766"/>
                  <a:pt x="910" y="766"/>
                  <a:pt x="910" y="765"/>
                </a:cubicBezTo>
                <a:cubicBezTo>
                  <a:pt x="909" y="765"/>
                  <a:pt x="909" y="764"/>
                  <a:pt x="909" y="764"/>
                </a:cubicBezTo>
                <a:cubicBezTo>
                  <a:pt x="909" y="763"/>
                  <a:pt x="909" y="762"/>
                  <a:pt x="910" y="762"/>
                </a:cubicBezTo>
                <a:cubicBezTo>
                  <a:pt x="910" y="762"/>
                  <a:pt x="910" y="762"/>
                  <a:pt x="910" y="762"/>
                </a:cubicBezTo>
                <a:cubicBezTo>
                  <a:pt x="910" y="761"/>
                  <a:pt x="910" y="761"/>
                  <a:pt x="910" y="761"/>
                </a:cubicBezTo>
                <a:cubicBezTo>
                  <a:pt x="910" y="761"/>
                  <a:pt x="909" y="761"/>
                  <a:pt x="909" y="760"/>
                </a:cubicBezTo>
                <a:cubicBezTo>
                  <a:pt x="909" y="760"/>
                  <a:pt x="908" y="760"/>
                  <a:pt x="908" y="760"/>
                </a:cubicBezTo>
                <a:cubicBezTo>
                  <a:pt x="908" y="760"/>
                  <a:pt x="907" y="760"/>
                  <a:pt x="907" y="760"/>
                </a:cubicBezTo>
                <a:cubicBezTo>
                  <a:pt x="907" y="759"/>
                  <a:pt x="907" y="759"/>
                  <a:pt x="907" y="758"/>
                </a:cubicBezTo>
                <a:cubicBezTo>
                  <a:pt x="907" y="758"/>
                  <a:pt x="907" y="758"/>
                  <a:pt x="907" y="758"/>
                </a:cubicBezTo>
                <a:cubicBezTo>
                  <a:pt x="908" y="757"/>
                  <a:pt x="908" y="757"/>
                  <a:pt x="908" y="757"/>
                </a:cubicBezTo>
                <a:cubicBezTo>
                  <a:pt x="909" y="756"/>
                  <a:pt x="909" y="756"/>
                  <a:pt x="909" y="756"/>
                </a:cubicBezTo>
                <a:cubicBezTo>
                  <a:pt x="909" y="755"/>
                  <a:pt x="908" y="755"/>
                  <a:pt x="908" y="754"/>
                </a:cubicBezTo>
                <a:cubicBezTo>
                  <a:pt x="907" y="754"/>
                  <a:pt x="907" y="753"/>
                  <a:pt x="907" y="753"/>
                </a:cubicBezTo>
                <a:cubicBezTo>
                  <a:pt x="907" y="753"/>
                  <a:pt x="907" y="753"/>
                  <a:pt x="907" y="753"/>
                </a:cubicBezTo>
                <a:cubicBezTo>
                  <a:pt x="906" y="751"/>
                  <a:pt x="906" y="750"/>
                  <a:pt x="907" y="749"/>
                </a:cubicBezTo>
                <a:cubicBezTo>
                  <a:pt x="907" y="749"/>
                  <a:pt x="907" y="748"/>
                  <a:pt x="907" y="748"/>
                </a:cubicBezTo>
                <a:cubicBezTo>
                  <a:pt x="907" y="748"/>
                  <a:pt x="907" y="748"/>
                  <a:pt x="908" y="748"/>
                </a:cubicBezTo>
                <a:cubicBezTo>
                  <a:pt x="908" y="748"/>
                  <a:pt x="908" y="748"/>
                  <a:pt x="908" y="747"/>
                </a:cubicBezTo>
                <a:cubicBezTo>
                  <a:pt x="907" y="747"/>
                  <a:pt x="907" y="747"/>
                  <a:pt x="907" y="747"/>
                </a:cubicBezTo>
                <a:cubicBezTo>
                  <a:pt x="906" y="748"/>
                  <a:pt x="905" y="748"/>
                  <a:pt x="904" y="748"/>
                </a:cubicBezTo>
                <a:cubicBezTo>
                  <a:pt x="903" y="748"/>
                  <a:pt x="902" y="748"/>
                  <a:pt x="901" y="748"/>
                </a:cubicBezTo>
                <a:cubicBezTo>
                  <a:pt x="900" y="748"/>
                  <a:pt x="900" y="748"/>
                  <a:pt x="900" y="748"/>
                </a:cubicBezTo>
                <a:cubicBezTo>
                  <a:pt x="900" y="748"/>
                  <a:pt x="900" y="748"/>
                  <a:pt x="900" y="748"/>
                </a:cubicBezTo>
                <a:cubicBezTo>
                  <a:pt x="899" y="747"/>
                  <a:pt x="898" y="747"/>
                  <a:pt x="897" y="746"/>
                </a:cubicBezTo>
                <a:cubicBezTo>
                  <a:pt x="897" y="746"/>
                  <a:pt x="897" y="746"/>
                  <a:pt x="897" y="745"/>
                </a:cubicBezTo>
                <a:cubicBezTo>
                  <a:pt x="897" y="745"/>
                  <a:pt x="897" y="745"/>
                  <a:pt x="897" y="745"/>
                </a:cubicBezTo>
                <a:cubicBezTo>
                  <a:pt x="897" y="745"/>
                  <a:pt x="897" y="745"/>
                  <a:pt x="897" y="745"/>
                </a:cubicBezTo>
                <a:cubicBezTo>
                  <a:pt x="897" y="745"/>
                  <a:pt x="897" y="744"/>
                  <a:pt x="897" y="744"/>
                </a:cubicBezTo>
                <a:cubicBezTo>
                  <a:pt x="897" y="744"/>
                  <a:pt x="897" y="743"/>
                  <a:pt x="897" y="743"/>
                </a:cubicBezTo>
                <a:cubicBezTo>
                  <a:pt x="897" y="743"/>
                  <a:pt x="897" y="743"/>
                  <a:pt x="897" y="743"/>
                </a:cubicBezTo>
                <a:cubicBezTo>
                  <a:pt x="896" y="743"/>
                  <a:pt x="896" y="742"/>
                  <a:pt x="896" y="742"/>
                </a:cubicBezTo>
                <a:cubicBezTo>
                  <a:pt x="895" y="741"/>
                  <a:pt x="896" y="740"/>
                  <a:pt x="896" y="739"/>
                </a:cubicBezTo>
                <a:cubicBezTo>
                  <a:pt x="896" y="739"/>
                  <a:pt x="896" y="739"/>
                  <a:pt x="896" y="739"/>
                </a:cubicBezTo>
                <a:cubicBezTo>
                  <a:pt x="896" y="738"/>
                  <a:pt x="896" y="738"/>
                  <a:pt x="896" y="738"/>
                </a:cubicBezTo>
                <a:cubicBezTo>
                  <a:pt x="895" y="738"/>
                  <a:pt x="895" y="738"/>
                  <a:pt x="894" y="738"/>
                </a:cubicBezTo>
                <a:cubicBezTo>
                  <a:pt x="893" y="738"/>
                  <a:pt x="892" y="737"/>
                  <a:pt x="892" y="737"/>
                </a:cubicBezTo>
                <a:cubicBezTo>
                  <a:pt x="892" y="737"/>
                  <a:pt x="891" y="736"/>
                  <a:pt x="890" y="736"/>
                </a:cubicBezTo>
                <a:cubicBezTo>
                  <a:pt x="890" y="736"/>
                  <a:pt x="890" y="736"/>
                  <a:pt x="890" y="736"/>
                </a:cubicBezTo>
                <a:cubicBezTo>
                  <a:pt x="889" y="736"/>
                  <a:pt x="889" y="736"/>
                  <a:pt x="889" y="736"/>
                </a:cubicBezTo>
                <a:cubicBezTo>
                  <a:pt x="888" y="736"/>
                  <a:pt x="888" y="736"/>
                  <a:pt x="887" y="736"/>
                </a:cubicBezTo>
                <a:cubicBezTo>
                  <a:pt x="887" y="736"/>
                  <a:pt x="886" y="736"/>
                  <a:pt x="886" y="735"/>
                </a:cubicBezTo>
                <a:cubicBezTo>
                  <a:pt x="886" y="735"/>
                  <a:pt x="886" y="735"/>
                  <a:pt x="885" y="735"/>
                </a:cubicBezTo>
                <a:cubicBezTo>
                  <a:pt x="885" y="735"/>
                  <a:pt x="884" y="735"/>
                  <a:pt x="884" y="735"/>
                </a:cubicBezTo>
                <a:cubicBezTo>
                  <a:pt x="882" y="735"/>
                  <a:pt x="881" y="735"/>
                  <a:pt x="880" y="733"/>
                </a:cubicBezTo>
                <a:cubicBezTo>
                  <a:pt x="879" y="733"/>
                  <a:pt x="879" y="734"/>
                  <a:pt x="879" y="734"/>
                </a:cubicBezTo>
                <a:cubicBezTo>
                  <a:pt x="879" y="734"/>
                  <a:pt x="879" y="735"/>
                  <a:pt x="879" y="735"/>
                </a:cubicBezTo>
                <a:cubicBezTo>
                  <a:pt x="879" y="735"/>
                  <a:pt x="879" y="736"/>
                  <a:pt x="879" y="736"/>
                </a:cubicBezTo>
                <a:cubicBezTo>
                  <a:pt x="879" y="736"/>
                  <a:pt x="879" y="737"/>
                  <a:pt x="879" y="738"/>
                </a:cubicBezTo>
                <a:cubicBezTo>
                  <a:pt x="879" y="738"/>
                  <a:pt x="878" y="740"/>
                  <a:pt x="876" y="740"/>
                </a:cubicBezTo>
                <a:cubicBezTo>
                  <a:pt x="876" y="740"/>
                  <a:pt x="876" y="740"/>
                  <a:pt x="876" y="740"/>
                </a:cubicBezTo>
                <a:cubicBezTo>
                  <a:pt x="876" y="739"/>
                  <a:pt x="875" y="739"/>
                  <a:pt x="875" y="739"/>
                </a:cubicBezTo>
                <a:cubicBezTo>
                  <a:pt x="875" y="739"/>
                  <a:pt x="875" y="739"/>
                  <a:pt x="875" y="739"/>
                </a:cubicBezTo>
                <a:cubicBezTo>
                  <a:pt x="875" y="739"/>
                  <a:pt x="875" y="739"/>
                  <a:pt x="875" y="739"/>
                </a:cubicBezTo>
                <a:cubicBezTo>
                  <a:pt x="874" y="739"/>
                  <a:pt x="874" y="740"/>
                  <a:pt x="874" y="740"/>
                </a:cubicBezTo>
                <a:cubicBezTo>
                  <a:pt x="874" y="741"/>
                  <a:pt x="874" y="741"/>
                  <a:pt x="874" y="741"/>
                </a:cubicBezTo>
                <a:cubicBezTo>
                  <a:pt x="874" y="741"/>
                  <a:pt x="873" y="742"/>
                  <a:pt x="873" y="742"/>
                </a:cubicBezTo>
                <a:cubicBezTo>
                  <a:pt x="872" y="742"/>
                  <a:pt x="871" y="742"/>
                  <a:pt x="871" y="741"/>
                </a:cubicBezTo>
                <a:cubicBezTo>
                  <a:pt x="871" y="741"/>
                  <a:pt x="871" y="741"/>
                  <a:pt x="871" y="740"/>
                </a:cubicBezTo>
                <a:cubicBezTo>
                  <a:pt x="871" y="741"/>
                  <a:pt x="870" y="741"/>
                  <a:pt x="870" y="741"/>
                </a:cubicBezTo>
                <a:cubicBezTo>
                  <a:pt x="869" y="742"/>
                  <a:pt x="869" y="742"/>
                  <a:pt x="869" y="742"/>
                </a:cubicBezTo>
                <a:cubicBezTo>
                  <a:pt x="868" y="743"/>
                  <a:pt x="867" y="744"/>
                  <a:pt x="866" y="744"/>
                </a:cubicBezTo>
                <a:cubicBezTo>
                  <a:pt x="866" y="744"/>
                  <a:pt x="866" y="744"/>
                  <a:pt x="866" y="745"/>
                </a:cubicBezTo>
                <a:cubicBezTo>
                  <a:pt x="865" y="745"/>
                  <a:pt x="865" y="745"/>
                  <a:pt x="865" y="745"/>
                </a:cubicBezTo>
                <a:cubicBezTo>
                  <a:pt x="864" y="745"/>
                  <a:pt x="864" y="745"/>
                  <a:pt x="863" y="745"/>
                </a:cubicBezTo>
                <a:cubicBezTo>
                  <a:pt x="863" y="745"/>
                  <a:pt x="863" y="745"/>
                  <a:pt x="863" y="745"/>
                </a:cubicBezTo>
                <a:cubicBezTo>
                  <a:pt x="862" y="745"/>
                  <a:pt x="862" y="746"/>
                  <a:pt x="862" y="746"/>
                </a:cubicBezTo>
                <a:cubicBezTo>
                  <a:pt x="861" y="746"/>
                  <a:pt x="861" y="746"/>
                  <a:pt x="861" y="746"/>
                </a:cubicBezTo>
                <a:cubicBezTo>
                  <a:pt x="861" y="746"/>
                  <a:pt x="861" y="746"/>
                  <a:pt x="861" y="746"/>
                </a:cubicBezTo>
                <a:cubicBezTo>
                  <a:pt x="860" y="748"/>
                  <a:pt x="858" y="749"/>
                  <a:pt x="856" y="749"/>
                </a:cubicBezTo>
                <a:cubicBezTo>
                  <a:pt x="856" y="749"/>
                  <a:pt x="856" y="749"/>
                  <a:pt x="856" y="749"/>
                </a:cubicBezTo>
                <a:cubicBezTo>
                  <a:pt x="855" y="750"/>
                  <a:pt x="855" y="750"/>
                  <a:pt x="854" y="750"/>
                </a:cubicBezTo>
                <a:cubicBezTo>
                  <a:pt x="853" y="750"/>
                  <a:pt x="853" y="750"/>
                  <a:pt x="853" y="750"/>
                </a:cubicBezTo>
                <a:cubicBezTo>
                  <a:pt x="851" y="751"/>
                  <a:pt x="849" y="753"/>
                  <a:pt x="848" y="755"/>
                </a:cubicBezTo>
                <a:cubicBezTo>
                  <a:pt x="847" y="756"/>
                  <a:pt x="846" y="756"/>
                  <a:pt x="845" y="757"/>
                </a:cubicBezTo>
                <a:cubicBezTo>
                  <a:pt x="844" y="757"/>
                  <a:pt x="844" y="757"/>
                  <a:pt x="844" y="757"/>
                </a:cubicBezTo>
                <a:cubicBezTo>
                  <a:pt x="843" y="758"/>
                  <a:pt x="843" y="758"/>
                  <a:pt x="843" y="758"/>
                </a:cubicBezTo>
                <a:cubicBezTo>
                  <a:pt x="843" y="759"/>
                  <a:pt x="842" y="759"/>
                  <a:pt x="842" y="760"/>
                </a:cubicBezTo>
                <a:cubicBezTo>
                  <a:pt x="842" y="760"/>
                  <a:pt x="841" y="760"/>
                  <a:pt x="840" y="760"/>
                </a:cubicBezTo>
                <a:cubicBezTo>
                  <a:pt x="840" y="760"/>
                  <a:pt x="840" y="761"/>
                  <a:pt x="840" y="761"/>
                </a:cubicBezTo>
                <a:cubicBezTo>
                  <a:pt x="840" y="761"/>
                  <a:pt x="840" y="761"/>
                  <a:pt x="839" y="761"/>
                </a:cubicBezTo>
                <a:cubicBezTo>
                  <a:pt x="839" y="761"/>
                  <a:pt x="839" y="761"/>
                  <a:pt x="839" y="761"/>
                </a:cubicBezTo>
                <a:cubicBezTo>
                  <a:pt x="839" y="761"/>
                  <a:pt x="839" y="761"/>
                  <a:pt x="839" y="761"/>
                </a:cubicBezTo>
                <a:close/>
                <a:moveTo>
                  <a:pt x="815" y="730"/>
                </a:moveTo>
                <a:cubicBezTo>
                  <a:pt x="816" y="730"/>
                  <a:pt x="816" y="730"/>
                  <a:pt x="817" y="730"/>
                </a:cubicBezTo>
                <a:cubicBezTo>
                  <a:pt x="817" y="730"/>
                  <a:pt x="817" y="730"/>
                  <a:pt x="817" y="730"/>
                </a:cubicBezTo>
                <a:cubicBezTo>
                  <a:pt x="818" y="730"/>
                  <a:pt x="818" y="730"/>
                  <a:pt x="818" y="730"/>
                </a:cubicBezTo>
                <a:cubicBezTo>
                  <a:pt x="818" y="730"/>
                  <a:pt x="818" y="731"/>
                  <a:pt x="818" y="731"/>
                </a:cubicBezTo>
                <a:cubicBezTo>
                  <a:pt x="819" y="731"/>
                  <a:pt x="819" y="731"/>
                  <a:pt x="819" y="731"/>
                </a:cubicBezTo>
                <a:cubicBezTo>
                  <a:pt x="819" y="731"/>
                  <a:pt x="819" y="731"/>
                  <a:pt x="819" y="731"/>
                </a:cubicBezTo>
                <a:cubicBezTo>
                  <a:pt x="819" y="731"/>
                  <a:pt x="819" y="732"/>
                  <a:pt x="819" y="732"/>
                </a:cubicBezTo>
                <a:cubicBezTo>
                  <a:pt x="819" y="731"/>
                  <a:pt x="820" y="730"/>
                  <a:pt x="822" y="729"/>
                </a:cubicBezTo>
                <a:cubicBezTo>
                  <a:pt x="822" y="729"/>
                  <a:pt x="823" y="728"/>
                  <a:pt x="823" y="728"/>
                </a:cubicBezTo>
                <a:cubicBezTo>
                  <a:pt x="823" y="728"/>
                  <a:pt x="823" y="728"/>
                  <a:pt x="822" y="728"/>
                </a:cubicBezTo>
                <a:cubicBezTo>
                  <a:pt x="822" y="728"/>
                  <a:pt x="822" y="728"/>
                  <a:pt x="822" y="728"/>
                </a:cubicBezTo>
                <a:cubicBezTo>
                  <a:pt x="822" y="728"/>
                  <a:pt x="821" y="727"/>
                  <a:pt x="821" y="727"/>
                </a:cubicBezTo>
                <a:cubicBezTo>
                  <a:pt x="819" y="726"/>
                  <a:pt x="820" y="725"/>
                  <a:pt x="820" y="724"/>
                </a:cubicBezTo>
                <a:cubicBezTo>
                  <a:pt x="821" y="723"/>
                  <a:pt x="822" y="723"/>
                  <a:pt x="822" y="723"/>
                </a:cubicBezTo>
                <a:cubicBezTo>
                  <a:pt x="821" y="722"/>
                  <a:pt x="821" y="722"/>
                  <a:pt x="821" y="722"/>
                </a:cubicBezTo>
                <a:cubicBezTo>
                  <a:pt x="821" y="721"/>
                  <a:pt x="821" y="721"/>
                  <a:pt x="821" y="721"/>
                </a:cubicBezTo>
                <a:cubicBezTo>
                  <a:pt x="821" y="721"/>
                  <a:pt x="821" y="721"/>
                  <a:pt x="821" y="721"/>
                </a:cubicBezTo>
                <a:cubicBezTo>
                  <a:pt x="820" y="722"/>
                  <a:pt x="819" y="722"/>
                  <a:pt x="818" y="722"/>
                </a:cubicBezTo>
                <a:cubicBezTo>
                  <a:pt x="818" y="722"/>
                  <a:pt x="818" y="722"/>
                  <a:pt x="818" y="722"/>
                </a:cubicBezTo>
                <a:cubicBezTo>
                  <a:pt x="818" y="722"/>
                  <a:pt x="818" y="722"/>
                  <a:pt x="818" y="722"/>
                </a:cubicBezTo>
                <a:cubicBezTo>
                  <a:pt x="818" y="722"/>
                  <a:pt x="818" y="722"/>
                  <a:pt x="818" y="722"/>
                </a:cubicBezTo>
                <a:cubicBezTo>
                  <a:pt x="818" y="722"/>
                  <a:pt x="818" y="722"/>
                  <a:pt x="818" y="722"/>
                </a:cubicBezTo>
                <a:cubicBezTo>
                  <a:pt x="818" y="722"/>
                  <a:pt x="818" y="722"/>
                  <a:pt x="818" y="722"/>
                </a:cubicBezTo>
                <a:cubicBezTo>
                  <a:pt x="817" y="723"/>
                  <a:pt x="817" y="723"/>
                  <a:pt x="816" y="723"/>
                </a:cubicBezTo>
                <a:cubicBezTo>
                  <a:pt x="817" y="723"/>
                  <a:pt x="817" y="723"/>
                  <a:pt x="817" y="724"/>
                </a:cubicBezTo>
                <a:cubicBezTo>
                  <a:pt x="818" y="724"/>
                  <a:pt x="817" y="725"/>
                  <a:pt x="817" y="726"/>
                </a:cubicBezTo>
                <a:cubicBezTo>
                  <a:pt x="817" y="726"/>
                  <a:pt x="817" y="726"/>
                  <a:pt x="817" y="726"/>
                </a:cubicBezTo>
                <a:cubicBezTo>
                  <a:pt x="818" y="728"/>
                  <a:pt x="817" y="728"/>
                  <a:pt x="816" y="729"/>
                </a:cubicBezTo>
                <a:cubicBezTo>
                  <a:pt x="815" y="729"/>
                  <a:pt x="815" y="730"/>
                  <a:pt x="815" y="730"/>
                </a:cubicBezTo>
                <a:close/>
                <a:moveTo>
                  <a:pt x="771" y="1002"/>
                </a:moveTo>
                <a:cubicBezTo>
                  <a:pt x="771" y="1002"/>
                  <a:pt x="771" y="1002"/>
                  <a:pt x="771" y="1002"/>
                </a:cubicBezTo>
                <a:cubicBezTo>
                  <a:pt x="771" y="1002"/>
                  <a:pt x="771" y="1002"/>
                  <a:pt x="771" y="1001"/>
                </a:cubicBezTo>
                <a:cubicBezTo>
                  <a:pt x="771" y="1001"/>
                  <a:pt x="771" y="1001"/>
                  <a:pt x="771" y="1001"/>
                </a:cubicBezTo>
                <a:cubicBezTo>
                  <a:pt x="771" y="1001"/>
                  <a:pt x="771" y="1001"/>
                  <a:pt x="771" y="1001"/>
                </a:cubicBezTo>
                <a:cubicBezTo>
                  <a:pt x="771" y="1001"/>
                  <a:pt x="771" y="1002"/>
                  <a:pt x="771" y="1002"/>
                </a:cubicBezTo>
                <a:close/>
                <a:moveTo>
                  <a:pt x="294" y="314"/>
                </a:moveTo>
                <a:cubicBezTo>
                  <a:pt x="294" y="314"/>
                  <a:pt x="294" y="314"/>
                  <a:pt x="293" y="313"/>
                </a:cubicBezTo>
                <a:cubicBezTo>
                  <a:pt x="293" y="312"/>
                  <a:pt x="293" y="311"/>
                  <a:pt x="293" y="311"/>
                </a:cubicBezTo>
                <a:cubicBezTo>
                  <a:pt x="293" y="310"/>
                  <a:pt x="293" y="310"/>
                  <a:pt x="293" y="310"/>
                </a:cubicBezTo>
                <a:cubicBezTo>
                  <a:pt x="294" y="309"/>
                  <a:pt x="293" y="309"/>
                  <a:pt x="293" y="308"/>
                </a:cubicBezTo>
                <a:cubicBezTo>
                  <a:pt x="293" y="308"/>
                  <a:pt x="293" y="308"/>
                  <a:pt x="293" y="308"/>
                </a:cubicBezTo>
                <a:cubicBezTo>
                  <a:pt x="293" y="307"/>
                  <a:pt x="293" y="307"/>
                  <a:pt x="293" y="307"/>
                </a:cubicBezTo>
                <a:cubicBezTo>
                  <a:pt x="293" y="308"/>
                  <a:pt x="292" y="308"/>
                  <a:pt x="292" y="309"/>
                </a:cubicBezTo>
                <a:cubicBezTo>
                  <a:pt x="292" y="309"/>
                  <a:pt x="292" y="310"/>
                  <a:pt x="291" y="311"/>
                </a:cubicBezTo>
                <a:cubicBezTo>
                  <a:pt x="291" y="312"/>
                  <a:pt x="292" y="313"/>
                  <a:pt x="294" y="314"/>
                </a:cubicBezTo>
                <a:close/>
                <a:moveTo>
                  <a:pt x="240" y="339"/>
                </a:moveTo>
                <a:cubicBezTo>
                  <a:pt x="240" y="339"/>
                  <a:pt x="239" y="338"/>
                  <a:pt x="238" y="338"/>
                </a:cubicBezTo>
                <a:cubicBezTo>
                  <a:pt x="238" y="338"/>
                  <a:pt x="238" y="338"/>
                  <a:pt x="238" y="338"/>
                </a:cubicBezTo>
                <a:cubicBezTo>
                  <a:pt x="238" y="339"/>
                  <a:pt x="239" y="339"/>
                  <a:pt x="239" y="339"/>
                </a:cubicBezTo>
                <a:cubicBezTo>
                  <a:pt x="239" y="339"/>
                  <a:pt x="239" y="339"/>
                  <a:pt x="239" y="339"/>
                </a:cubicBezTo>
                <a:cubicBezTo>
                  <a:pt x="240" y="339"/>
                  <a:pt x="240" y="339"/>
                  <a:pt x="240" y="339"/>
                </a:cubicBezTo>
                <a:cubicBezTo>
                  <a:pt x="240" y="339"/>
                  <a:pt x="240" y="339"/>
                  <a:pt x="240" y="339"/>
                </a:cubicBezTo>
                <a:close/>
                <a:moveTo>
                  <a:pt x="209" y="442"/>
                </a:moveTo>
                <a:cubicBezTo>
                  <a:pt x="209" y="442"/>
                  <a:pt x="209" y="442"/>
                  <a:pt x="209" y="442"/>
                </a:cubicBezTo>
                <a:cubicBezTo>
                  <a:pt x="209" y="441"/>
                  <a:pt x="209" y="441"/>
                  <a:pt x="209" y="441"/>
                </a:cubicBezTo>
                <a:cubicBezTo>
                  <a:pt x="208" y="441"/>
                  <a:pt x="208" y="441"/>
                  <a:pt x="208" y="442"/>
                </a:cubicBezTo>
                <a:cubicBezTo>
                  <a:pt x="207" y="442"/>
                  <a:pt x="207" y="441"/>
                  <a:pt x="206" y="441"/>
                </a:cubicBezTo>
                <a:cubicBezTo>
                  <a:pt x="206" y="441"/>
                  <a:pt x="205" y="440"/>
                  <a:pt x="205" y="440"/>
                </a:cubicBezTo>
                <a:cubicBezTo>
                  <a:pt x="205" y="440"/>
                  <a:pt x="205" y="440"/>
                  <a:pt x="205" y="441"/>
                </a:cubicBezTo>
                <a:cubicBezTo>
                  <a:pt x="204" y="441"/>
                  <a:pt x="204" y="441"/>
                  <a:pt x="204" y="441"/>
                </a:cubicBezTo>
                <a:cubicBezTo>
                  <a:pt x="205" y="441"/>
                  <a:pt x="205" y="441"/>
                  <a:pt x="205" y="441"/>
                </a:cubicBezTo>
                <a:cubicBezTo>
                  <a:pt x="205" y="441"/>
                  <a:pt x="206" y="441"/>
                  <a:pt x="207" y="442"/>
                </a:cubicBezTo>
                <a:cubicBezTo>
                  <a:pt x="207" y="442"/>
                  <a:pt x="207" y="442"/>
                  <a:pt x="207" y="442"/>
                </a:cubicBezTo>
                <a:cubicBezTo>
                  <a:pt x="208" y="442"/>
                  <a:pt x="208" y="442"/>
                  <a:pt x="208" y="442"/>
                </a:cubicBezTo>
                <a:cubicBezTo>
                  <a:pt x="208" y="442"/>
                  <a:pt x="208" y="442"/>
                  <a:pt x="209" y="442"/>
                </a:cubicBezTo>
                <a:cubicBezTo>
                  <a:pt x="209" y="442"/>
                  <a:pt x="209" y="442"/>
                  <a:pt x="209" y="442"/>
                </a:cubicBezTo>
                <a:close/>
                <a:moveTo>
                  <a:pt x="211" y="467"/>
                </a:moveTo>
                <a:cubicBezTo>
                  <a:pt x="211" y="467"/>
                  <a:pt x="211" y="467"/>
                  <a:pt x="211" y="467"/>
                </a:cubicBezTo>
                <a:cubicBezTo>
                  <a:pt x="211" y="467"/>
                  <a:pt x="211" y="467"/>
                  <a:pt x="211" y="467"/>
                </a:cubicBezTo>
                <a:close/>
                <a:moveTo>
                  <a:pt x="216" y="445"/>
                </a:moveTo>
                <a:cubicBezTo>
                  <a:pt x="216" y="445"/>
                  <a:pt x="216" y="444"/>
                  <a:pt x="215" y="444"/>
                </a:cubicBezTo>
                <a:cubicBezTo>
                  <a:pt x="215" y="444"/>
                  <a:pt x="215" y="443"/>
                  <a:pt x="214" y="443"/>
                </a:cubicBezTo>
                <a:cubicBezTo>
                  <a:pt x="214" y="442"/>
                  <a:pt x="214" y="442"/>
                  <a:pt x="214" y="442"/>
                </a:cubicBezTo>
                <a:cubicBezTo>
                  <a:pt x="214" y="442"/>
                  <a:pt x="213" y="443"/>
                  <a:pt x="212" y="443"/>
                </a:cubicBezTo>
                <a:cubicBezTo>
                  <a:pt x="212" y="443"/>
                  <a:pt x="212" y="443"/>
                  <a:pt x="212" y="443"/>
                </a:cubicBezTo>
                <a:cubicBezTo>
                  <a:pt x="212" y="443"/>
                  <a:pt x="212" y="443"/>
                  <a:pt x="212" y="443"/>
                </a:cubicBezTo>
                <a:cubicBezTo>
                  <a:pt x="213" y="444"/>
                  <a:pt x="214" y="444"/>
                  <a:pt x="214" y="445"/>
                </a:cubicBezTo>
                <a:cubicBezTo>
                  <a:pt x="214" y="445"/>
                  <a:pt x="214" y="446"/>
                  <a:pt x="214" y="446"/>
                </a:cubicBezTo>
                <a:cubicBezTo>
                  <a:pt x="214" y="446"/>
                  <a:pt x="214" y="446"/>
                  <a:pt x="214" y="446"/>
                </a:cubicBezTo>
                <a:cubicBezTo>
                  <a:pt x="215" y="447"/>
                  <a:pt x="216" y="447"/>
                  <a:pt x="216" y="446"/>
                </a:cubicBezTo>
                <a:cubicBezTo>
                  <a:pt x="216" y="446"/>
                  <a:pt x="216" y="445"/>
                  <a:pt x="216" y="445"/>
                </a:cubicBezTo>
                <a:close/>
                <a:moveTo>
                  <a:pt x="218" y="436"/>
                </a:moveTo>
                <a:cubicBezTo>
                  <a:pt x="218" y="436"/>
                  <a:pt x="218" y="436"/>
                  <a:pt x="218" y="436"/>
                </a:cubicBezTo>
                <a:cubicBezTo>
                  <a:pt x="218" y="436"/>
                  <a:pt x="217" y="436"/>
                  <a:pt x="217" y="436"/>
                </a:cubicBezTo>
                <a:cubicBezTo>
                  <a:pt x="216" y="436"/>
                  <a:pt x="215" y="436"/>
                  <a:pt x="215" y="436"/>
                </a:cubicBezTo>
                <a:cubicBezTo>
                  <a:pt x="214" y="437"/>
                  <a:pt x="214" y="437"/>
                  <a:pt x="215" y="438"/>
                </a:cubicBezTo>
                <a:cubicBezTo>
                  <a:pt x="215" y="438"/>
                  <a:pt x="215" y="439"/>
                  <a:pt x="215" y="439"/>
                </a:cubicBezTo>
                <a:cubicBezTo>
                  <a:pt x="215" y="438"/>
                  <a:pt x="216" y="437"/>
                  <a:pt x="216" y="437"/>
                </a:cubicBezTo>
                <a:cubicBezTo>
                  <a:pt x="217" y="437"/>
                  <a:pt x="217" y="436"/>
                  <a:pt x="218" y="436"/>
                </a:cubicBezTo>
                <a:cubicBezTo>
                  <a:pt x="218" y="436"/>
                  <a:pt x="218" y="436"/>
                  <a:pt x="218" y="436"/>
                </a:cubicBezTo>
                <a:close/>
                <a:moveTo>
                  <a:pt x="255" y="537"/>
                </a:moveTo>
                <a:cubicBezTo>
                  <a:pt x="255" y="537"/>
                  <a:pt x="255" y="537"/>
                  <a:pt x="255" y="537"/>
                </a:cubicBezTo>
                <a:cubicBezTo>
                  <a:pt x="255" y="537"/>
                  <a:pt x="255" y="537"/>
                  <a:pt x="255" y="537"/>
                </a:cubicBezTo>
                <a:close/>
                <a:moveTo>
                  <a:pt x="309" y="320"/>
                </a:moveTo>
                <a:cubicBezTo>
                  <a:pt x="309" y="319"/>
                  <a:pt x="309" y="319"/>
                  <a:pt x="309" y="319"/>
                </a:cubicBezTo>
                <a:cubicBezTo>
                  <a:pt x="308" y="318"/>
                  <a:pt x="308" y="317"/>
                  <a:pt x="308" y="317"/>
                </a:cubicBezTo>
                <a:cubicBezTo>
                  <a:pt x="308" y="316"/>
                  <a:pt x="308" y="316"/>
                  <a:pt x="308" y="315"/>
                </a:cubicBezTo>
                <a:cubicBezTo>
                  <a:pt x="309" y="315"/>
                  <a:pt x="309" y="315"/>
                  <a:pt x="309" y="315"/>
                </a:cubicBezTo>
                <a:cubicBezTo>
                  <a:pt x="309" y="315"/>
                  <a:pt x="309" y="315"/>
                  <a:pt x="309" y="315"/>
                </a:cubicBezTo>
                <a:cubicBezTo>
                  <a:pt x="308" y="315"/>
                  <a:pt x="308" y="315"/>
                  <a:pt x="307" y="315"/>
                </a:cubicBezTo>
                <a:cubicBezTo>
                  <a:pt x="307" y="314"/>
                  <a:pt x="307" y="314"/>
                  <a:pt x="306" y="314"/>
                </a:cubicBezTo>
                <a:cubicBezTo>
                  <a:pt x="306" y="314"/>
                  <a:pt x="306" y="314"/>
                  <a:pt x="306" y="314"/>
                </a:cubicBezTo>
                <a:cubicBezTo>
                  <a:pt x="306" y="314"/>
                  <a:pt x="305" y="314"/>
                  <a:pt x="305" y="314"/>
                </a:cubicBezTo>
                <a:cubicBezTo>
                  <a:pt x="305" y="314"/>
                  <a:pt x="304" y="314"/>
                  <a:pt x="304" y="314"/>
                </a:cubicBezTo>
                <a:cubicBezTo>
                  <a:pt x="304" y="313"/>
                  <a:pt x="304" y="313"/>
                  <a:pt x="303" y="313"/>
                </a:cubicBezTo>
                <a:cubicBezTo>
                  <a:pt x="303" y="313"/>
                  <a:pt x="303" y="313"/>
                  <a:pt x="303" y="313"/>
                </a:cubicBezTo>
                <a:cubicBezTo>
                  <a:pt x="303" y="314"/>
                  <a:pt x="302" y="314"/>
                  <a:pt x="302" y="314"/>
                </a:cubicBezTo>
                <a:cubicBezTo>
                  <a:pt x="301" y="314"/>
                  <a:pt x="301" y="314"/>
                  <a:pt x="300" y="313"/>
                </a:cubicBezTo>
                <a:cubicBezTo>
                  <a:pt x="300" y="313"/>
                  <a:pt x="299" y="313"/>
                  <a:pt x="299" y="312"/>
                </a:cubicBezTo>
                <a:cubicBezTo>
                  <a:pt x="299" y="312"/>
                  <a:pt x="299" y="312"/>
                  <a:pt x="299" y="312"/>
                </a:cubicBezTo>
                <a:cubicBezTo>
                  <a:pt x="298" y="312"/>
                  <a:pt x="297" y="313"/>
                  <a:pt x="297" y="313"/>
                </a:cubicBezTo>
                <a:cubicBezTo>
                  <a:pt x="297" y="314"/>
                  <a:pt x="297" y="314"/>
                  <a:pt x="296" y="314"/>
                </a:cubicBezTo>
                <a:cubicBezTo>
                  <a:pt x="296" y="314"/>
                  <a:pt x="296" y="314"/>
                  <a:pt x="296" y="314"/>
                </a:cubicBezTo>
                <a:cubicBezTo>
                  <a:pt x="296" y="314"/>
                  <a:pt x="296" y="315"/>
                  <a:pt x="296" y="315"/>
                </a:cubicBezTo>
                <a:cubicBezTo>
                  <a:pt x="297" y="315"/>
                  <a:pt x="300" y="316"/>
                  <a:pt x="300" y="318"/>
                </a:cubicBezTo>
                <a:cubicBezTo>
                  <a:pt x="300" y="318"/>
                  <a:pt x="300" y="319"/>
                  <a:pt x="302" y="319"/>
                </a:cubicBezTo>
                <a:cubicBezTo>
                  <a:pt x="302" y="319"/>
                  <a:pt x="302" y="319"/>
                  <a:pt x="303" y="319"/>
                </a:cubicBezTo>
                <a:cubicBezTo>
                  <a:pt x="303" y="319"/>
                  <a:pt x="304" y="319"/>
                  <a:pt x="305" y="319"/>
                </a:cubicBezTo>
                <a:cubicBezTo>
                  <a:pt x="305" y="319"/>
                  <a:pt x="305" y="319"/>
                  <a:pt x="306" y="319"/>
                </a:cubicBezTo>
                <a:cubicBezTo>
                  <a:pt x="306" y="319"/>
                  <a:pt x="306" y="319"/>
                  <a:pt x="306" y="319"/>
                </a:cubicBezTo>
                <a:cubicBezTo>
                  <a:pt x="306" y="319"/>
                  <a:pt x="306" y="319"/>
                  <a:pt x="306" y="319"/>
                </a:cubicBezTo>
                <a:cubicBezTo>
                  <a:pt x="307" y="319"/>
                  <a:pt x="307" y="319"/>
                  <a:pt x="307" y="320"/>
                </a:cubicBezTo>
                <a:cubicBezTo>
                  <a:pt x="307" y="320"/>
                  <a:pt x="307" y="321"/>
                  <a:pt x="308" y="321"/>
                </a:cubicBezTo>
                <a:cubicBezTo>
                  <a:pt x="308" y="321"/>
                  <a:pt x="309" y="321"/>
                  <a:pt x="309" y="320"/>
                </a:cubicBezTo>
                <a:cubicBezTo>
                  <a:pt x="309" y="320"/>
                  <a:pt x="309" y="320"/>
                  <a:pt x="309" y="320"/>
                </a:cubicBezTo>
                <a:close/>
                <a:moveTo>
                  <a:pt x="345" y="488"/>
                </a:moveTo>
                <a:cubicBezTo>
                  <a:pt x="344" y="489"/>
                  <a:pt x="344" y="489"/>
                  <a:pt x="344" y="489"/>
                </a:cubicBezTo>
                <a:cubicBezTo>
                  <a:pt x="344" y="489"/>
                  <a:pt x="343" y="490"/>
                  <a:pt x="343" y="490"/>
                </a:cubicBezTo>
                <a:cubicBezTo>
                  <a:pt x="343" y="491"/>
                  <a:pt x="343" y="491"/>
                  <a:pt x="343" y="491"/>
                </a:cubicBezTo>
                <a:cubicBezTo>
                  <a:pt x="344" y="490"/>
                  <a:pt x="344" y="490"/>
                  <a:pt x="344" y="490"/>
                </a:cubicBezTo>
                <a:cubicBezTo>
                  <a:pt x="344" y="489"/>
                  <a:pt x="344" y="489"/>
                  <a:pt x="344" y="489"/>
                </a:cubicBezTo>
                <a:cubicBezTo>
                  <a:pt x="344" y="489"/>
                  <a:pt x="344" y="489"/>
                  <a:pt x="345" y="488"/>
                </a:cubicBezTo>
                <a:close/>
                <a:moveTo>
                  <a:pt x="360" y="219"/>
                </a:moveTo>
                <a:cubicBezTo>
                  <a:pt x="360" y="219"/>
                  <a:pt x="360" y="218"/>
                  <a:pt x="360" y="218"/>
                </a:cubicBezTo>
                <a:cubicBezTo>
                  <a:pt x="360" y="219"/>
                  <a:pt x="359" y="220"/>
                  <a:pt x="360" y="221"/>
                </a:cubicBezTo>
                <a:cubicBezTo>
                  <a:pt x="360" y="221"/>
                  <a:pt x="360" y="221"/>
                  <a:pt x="360" y="221"/>
                </a:cubicBezTo>
                <a:cubicBezTo>
                  <a:pt x="360" y="220"/>
                  <a:pt x="360" y="219"/>
                  <a:pt x="360" y="219"/>
                </a:cubicBezTo>
                <a:close/>
                <a:moveTo>
                  <a:pt x="381" y="477"/>
                </a:moveTo>
                <a:cubicBezTo>
                  <a:pt x="380" y="477"/>
                  <a:pt x="380" y="477"/>
                  <a:pt x="380" y="477"/>
                </a:cubicBezTo>
                <a:cubicBezTo>
                  <a:pt x="380" y="476"/>
                  <a:pt x="379" y="476"/>
                  <a:pt x="378" y="476"/>
                </a:cubicBezTo>
                <a:cubicBezTo>
                  <a:pt x="378" y="476"/>
                  <a:pt x="378" y="476"/>
                  <a:pt x="378" y="476"/>
                </a:cubicBezTo>
                <a:cubicBezTo>
                  <a:pt x="378" y="476"/>
                  <a:pt x="379" y="476"/>
                  <a:pt x="379" y="477"/>
                </a:cubicBezTo>
                <a:cubicBezTo>
                  <a:pt x="379" y="477"/>
                  <a:pt x="380" y="477"/>
                  <a:pt x="381" y="477"/>
                </a:cubicBezTo>
                <a:close/>
                <a:moveTo>
                  <a:pt x="436" y="508"/>
                </a:moveTo>
                <a:cubicBezTo>
                  <a:pt x="436" y="508"/>
                  <a:pt x="436" y="508"/>
                  <a:pt x="436" y="508"/>
                </a:cubicBezTo>
                <a:cubicBezTo>
                  <a:pt x="436" y="508"/>
                  <a:pt x="436" y="508"/>
                  <a:pt x="436" y="508"/>
                </a:cubicBezTo>
                <a:cubicBezTo>
                  <a:pt x="436" y="508"/>
                  <a:pt x="436" y="508"/>
                  <a:pt x="436" y="508"/>
                </a:cubicBezTo>
                <a:close/>
                <a:moveTo>
                  <a:pt x="458" y="563"/>
                </a:moveTo>
                <a:cubicBezTo>
                  <a:pt x="458" y="563"/>
                  <a:pt x="458" y="563"/>
                  <a:pt x="458" y="563"/>
                </a:cubicBezTo>
                <a:cubicBezTo>
                  <a:pt x="458" y="563"/>
                  <a:pt x="458" y="563"/>
                  <a:pt x="458" y="563"/>
                </a:cubicBezTo>
                <a:close/>
                <a:moveTo>
                  <a:pt x="492" y="588"/>
                </a:moveTo>
                <a:cubicBezTo>
                  <a:pt x="492" y="588"/>
                  <a:pt x="492" y="588"/>
                  <a:pt x="492" y="588"/>
                </a:cubicBezTo>
                <a:cubicBezTo>
                  <a:pt x="491" y="588"/>
                  <a:pt x="491" y="588"/>
                  <a:pt x="491" y="588"/>
                </a:cubicBezTo>
                <a:cubicBezTo>
                  <a:pt x="491" y="588"/>
                  <a:pt x="491" y="588"/>
                  <a:pt x="491" y="588"/>
                </a:cubicBezTo>
                <a:cubicBezTo>
                  <a:pt x="490" y="588"/>
                  <a:pt x="489" y="588"/>
                  <a:pt x="488" y="587"/>
                </a:cubicBezTo>
                <a:cubicBezTo>
                  <a:pt x="488" y="588"/>
                  <a:pt x="488" y="588"/>
                  <a:pt x="488" y="588"/>
                </a:cubicBezTo>
                <a:cubicBezTo>
                  <a:pt x="488" y="588"/>
                  <a:pt x="488" y="588"/>
                  <a:pt x="488" y="588"/>
                </a:cubicBezTo>
                <a:cubicBezTo>
                  <a:pt x="489" y="588"/>
                  <a:pt x="489" y="588"/>
                  <a:pt x="489" y="588"/>
                </a:cubicBezTo>
                <a:cubicBezTo>
                  <a:pt x="490" y="588"/>
                  <a:pt x="490" y="588"/>
                  <a:pt x="491" y="588"/>
                </a:cubicBezTo>
                <a:cubicBezTo>
                  <a:pt x="491" y="588"/>
                  <a:pt x="491" y="588"/>
                  <a:pt x="492" y="588"/>
                </a:cubicBezTo>
                <a:close/>
                <a:moveTo>
                  <a:pt x="489" y="603"/>
                </a:moveTo>
                <a:cubicBezTo>
                  <a:pt x="489" y="603"/>
                  <a:pt x="489" y="603"/>
                  <a:pt x="489" y="603"/>
                </a:cubicBezTo>
                <a:cubicBezTo>
                  <a:pt x="489" y="603"/>
                  <a:pt x="489" y="603"/>
                  <a:pt x="489" y="603"/>
                </a:cubicBezTo>
                <a:cubicBezTo>
                  <a:pt x="489" y="604"/>
                  <a:pt x="487" y="605"/>
                  <a:pt x="487" y="604"/>
                </a:cubicBezTo>
                <a:cubicBezTo>
                  <a:pt x="487" y="604"/>
                  <a:pt x="487" y="604"/>
                  <a:pt x="487" y="604"/>
                </a:cubicBezTo>
                <a:cubicBezTo>
                  <a:pt x="487" y="604"/>
                  <a:pt x="487" y="604"/>
                  <a:pt x="487" y="604"/>
                </a:cubicBezTo>
                <a:cubicBezTo>
                  <a:pt x="487" y="604"/>
                  <a:pt x="487" y="605"/>
                  <a:pt x="487" y="605"/>
                </a:cubicBezTo>
                <a:cubicBezTo>
                  <a:pt x="487" y="605"/>
                  <a:pt x="487" y="605"/>
                  <a:pt x="487" y="605"/>
                </a:cubicBezTo>
                <a:cubicBezTo>
                  <a:pt x="487" y="605"/>
                  <a:pt x="487" y="605"/>
                  <a:pt x="487" y="605"/>
                </a:cubicBezTo>
                <a:cubicBezTo>
                  <a:pt x="487" y="605"/>
                  <a:pt x="487" y="606"/>
                  <a:pt x="487" y="606"/>
                </a:cubicBezTo>
                <a:cubicBezTo>
                  <a:pt x="487" y="606"/>
                  <a:pt x="486" y="606"/>
                  <a:pt x="486" y="606"/>
                </a:cubicBezTo>
                <a:cubicBezTo>
                  <a:pt x="487" y="606"/>
                  <a:pt x="487" y="606"/>
                  <a:pt x="487" y="606"/>
                </a:cubicBezTo>
                <a:cubicBezTo>
                  <a:pt x="487" y="606"/>
                  <a:pt x="488" y="606"/>
                  <a:pt x="488" y="607"/>
                </a:cubicBezTo>
                <a:cubicBezTo>
                  <a:pt x="488" y="606"/>
                  <a:pt x="488" y="605"/>
                  <a:pt x="489" y="604"/>
                </a:cubicBezTo>
                <a:cubicBezTo>
                  <a:pt x="489" y="604"/>
                  <a:pt x="489" y="603"/>
                  <a:pt x="489" y="603"/>
                </a:cubicBezTo>
                <a:close/>
                <a:moveTo>
                  <a:pt x="496" y="599"/>
                </a:moveTo>
                <a:cubicBezTo>
                  <a:pt x="495" y="599"/>
                  <a:pt x="495" y="599"/>
                  <a:pt x="495" y="599"/>
                </a:cubicBezTo>
                <a:cubicBezTo>
                  <a:pt x="495" y="599"/>
                  <a:pt x="495" y="599"/>
                  <a:pt x="495" y="598"/>
                </a:cubicBezTo>
                <a:cubicBezTo>
                  <a:pt x="495" y="597"/>
                  <a:pt x="495" y="597"/>
                  <a:pt x="495" y="596"/>
                </a:cubicBezTo>
                <a:cubicBezTo>
                  <a:pt x="495" y="596"/>
                  <a:pt x="495" y="596"/>
                  <a:pt x="495" y="596"/>
                </a:cubicBezTo>
                <a:cubicBezTo>
                  <a:pt x="495" y="596"/>
                  <a:pt x="494" y="596"/>
                  <a:pt x="494" y="596"/>
                </a:cubicBezTo>
                <a:cubicBezTo>
                  <a:pt x="494" y="596"/>
                  <a:pt x="494" y="597"/>
                  <a:pt x="494" y="598"/>
                </a:cubicBezTo>
                <a:cubicBezTo>
                  <a:pt x="494" y="598"/>
                  <a:pt x="494" y="599"/>
                  <a:pt x="494" y="599"/>
                </a:cubicBezTo>
                <a:cubicBezTo>
                  <a:pt x="494" y="600"/>
                  <a:pt x="494" y="601"/>
                  <a:pt x="494" y="602"/>
                </a:cubicBezTo>
                <a:cubicBezTo>
                  <a:pt x="494" y="603"/>
                  <a:pt x="493" y="604"/>
                  <a:pt x="493" y="605"/>
                </a:cubicBezTo>
                <a:cubicBezTo>
                  <a:pt x="493" y="605"/>
                  <a:pt x="493" y="605"/>
                  <a:pt x="494" y="605"/>
                </a:cubicBezTo>
                <a:cubicBezTo>
                  <a:pt x="494" y="605"/>
                  <a:pt x="494" y="605"/>
                  <a:pt x="494" y="605"/>
                </a:cubicBezTo>
                <a:cubicBezTo>
                  <a:pt x="494" y="604"/>
                  <a:pt x="494" y="604"/>
                  <a:pt x="494" y="603"/>
                </a:cubicBezTo>
                <a:cubicBezTo>
                  <a:pt x="494" y="602"/>
                  <a:pt x="494" y="602"/>
                  <a:pt x="495" y="601"/>
                </a:cubicBezTo>
                <a:cubicBezTo>
                  <a:pt x="495" y="601"/>
                  <a:pt x="495" y="601"/>
                  <a:pt x="495" y="600"/>
                </a:cubicBezTo>
                <a:cubicBezTo>
                  <a:pt x="495" y="600"/>
                  <a:pt x="495" y="600"/>
                  <a:pt x="495" y="600"/>
                </a:cubicBezTo>
                <a:cubicBezTo>
                  <a:pt x="496" y="599"/>
                  <a:pt x="496" y="599"/>
                  <a:pt x="496" y="599"/>
                </a:cubicBezTo>
                <a:close/>
                <a:moveTo>
                  <a:pt x="694" y="1069"/>
                </a:moveTo>
                <a:cubicBezTo>
                  <a:pt x="694" y="1069"/>
                  <a:pt x="694" y="1069"/>
                  <a:pt x="694" y="1069"/>
                </a:cubicBezTo>
                <a:cubicBezTo>
                  <a:pt x="694" y="1069"/>
                  <a:pt x="694" y="1068"/>
                  <a:pt x="693" y="1068"/>
                </a:cubicBezTo>
                <a:lnTo>
                  <a:pt x="694" y="1069"/>
                </a:lnTo>
                <a:close/>
                <a:moveTo>
                  <a:pt x="755" y="1004"/>
                </a:moveTo>
                <a:cubicBezTo>
                  <a:pt x="755" y="1004"/>
                  <a:pt x="755" y="1004"/>
                  <a:pt x="755" y="1004"/>
                </a:cubicBezTo>
                <a:cubicBezTo>
                  <a:pt x="755" y="1003"/>
                  <a:pt x="754" y="1003"/>
                  <a:pt x="754" y="1003"/>
                </a:cubicBezTo>
                <a:cubicBezTo>
                  <a:pt x="754" y="1003"/>
                  <a:pt x="753" y="1002"/>
                  <a:pt x="753" y="1001"/>
                </a:cubicBezTo>
                <a:cubicBezTo>
                  <a:pt x="754" y="1001"/>
                  <a:pt x="754" y="1001"/>
                  <a:pt x="753" y="1001"/>
                </a:cubicBezTo>
                <a:cubicBezTo>
                  <a:pt x="753" y="1000"/>
                  <a:pt x="753" y="1000"/>
                  <a:pt x="753" y="1000"/>
                </a:cubicBezTo>
                <a:cubicBezTo>
                  <a:pt x="753" y="1000"/>
                  <a:pt x="753" y="1001"/>
                  <a:pt x="753" y="1001"/>
                </a:cubicBezTo>
                <a:cubicBezTo>
                  <a:pt x="753" y="1001"/>
                  <a:pt x="753" y="1001"/>
                  <a:pt x="753" y="1001"/>
                </a:cubicBezTo>
                <a:cubicBezTo>
                  <a:pt x="753" y="1002"/>
                  <a:pt x="753" y="1002"/>
                  <a:pt x="753" y="1002"/>
                </a:cubicBezTo>
                <a:cubicBezTo>
                  <a:pt x="753" y="1002"/>
                  <a:pt x="753" y="1002"/>
                  <a:pt x="753" y="1002"/>
                </a:cubicBezTo>
                <a:cubicBezTo>
                  <a:pt x="753" y="1003"/>
                  <a:pt x="754" y="1003"/>
                  <a:pt x="754" y="1003"/>
                </a:cubicBezTo>
                <a:cubicBezTo>
                  <a:pt x="754" y="1003"/>
                  <a:pt x="754" y="1003"/>
                  <a:pt x="755" y="1004"/>
                </a:cubicBezTo>
                <a:cubicBezTo>
                  <a:pt x="755" y="1004"/>
                  <a:pt x="755" y="1005"/>
                  <a:pt x="754" y="1005"/>
                </a:cubicBezTo>
                <a:cubicBezTo>
                  <a:pt x="754" y="1005"/>
                  <a:pt x="754" y="1005"/>
                  <a:pt x="754" y="1006"/>
                </a:cubicBezTo>
                <a:cubicBezTo>
                  <a:pt x="754" y="1005"/>
                  <a:pt x="755" y="1005"/>
                  <a:pt x="755" y="1005"/>
                </a:cubicBezTo>
                <a:cubicBezTo>
                  <a:pt x="755" y="1005"/>
                  <a:pt x="755" y="1005"/>
                  <a:pt x="755" y="1005"/>
                </a:cubicBezTo>
                <a:cubicBezTo>
                  <a:pt x="755" y="1005"/>
                  <a:pt x="755" y="1005"/>
                  <a:pt x="755" y="1005"/>
                </a:cubicBezTo>
                <a:cubicBezTo>
                  <a:pt x="755" y="1005"/>
                  <a:pt x="755" y="1005"/>
                  <a:pt x="755" y="1005"/>
                </a:cubicBezTo>
                <a:cubicBezTo>
                  <a:pt x="755" y="1005"/>
                  <a:pt x="755" y="1005"/>
                  <a:pt x="755" y="1005"/>
                </a:cubicBezTo>
                <a:cubicBezTo>
                  <a:pt x="755" y="1005"/>
                  <a:pt x="755" y="1004"/>
                  <a:pt x="755" y="1004"/>
                </a:cubicBezTo>
                <a:cubicBezTo>
                  <a:pt x="755" y="1004"/>
                  <a:pt x="755" y="1004"/>
                  <a:pt x="755" y="1004"/>
                </a:cubicBezTo>
                <a:close/>
                <a:moveTo>
                  <a:pt x="895" y="1142"/>
                </a:moveTo>
                <a:cubicBezTo>
                  <a:pt x="895" y="1142"/>
                  <a:pt x="895" y="1142"/>
                  <a:pt x="895" y="1142"/>
                </a:cubicBezTo>
                <a:cubicBezTo>
                  <a:pt x="895" y="1142"/>
                  <a:pt x="895" y="1142"/>
                  <a:pt x="895" y="1142"/>
                </a:cubicBezTo>
                <a:close/>
                <a:moveTo>
                  <a:pt x="898" y="1149"/>
                </a:moveTo>
                <a:cubicBezTo>
                  <a:pt x="898" y="1149"/>
                  <a:pt x="898" y="1149"/>
                  <a:pt x="898" y="1149"/>
                </a:cubicBezTo>
                <a:cubicBezTo>
                  <a:pt x="898" y="1149"/>
                  <a:pt x="898" y="1149"/>
                  <a:pt x="898" y="1149"/>
                </a:cubicBezTo>
                <a:cubicBezTo>
                  <a:pt x="898" y="1148"/>
                  <a:pt x="898" y="1148"/>
                  <a:pt x="898" y="1147"/>
                </a:cubicBezTo>
                <a:cubicBezTo>
                  <a:pt x="898" y="1147"/>
                  <a:pt x="898" y="1147"/>
                  <a:pt x="898" y="1147"/>
                </a:cubicBezTo>
                <a:cubicBezTo>
                  <a:pt x="898" y="1147"/>
                  <a:pt x="898" y="1147"/>
                  <a:pt x="898" y="1147"/>
                </a:cubicBezTo>
                <a:cubicBezTo>
                  <a:pt x="897" y="1146"/>
                  <a:pt x="897" y="1145"/>
                  <a:pt x="897" y="1144"/>
                </a:cubicBezTo>
                <a:cubicBezTo>
                  <a:pt x="897" y="1144"/>
                  <a:pt x="897" y="1144"/>
                  <a:pt x="897" y="1144"/>
                </a:cubicBezTo>
                <a:cubicBezTo>
                  <a:pt x="896" y="1144"/>
                  <a:pt x="896" y="1144"/>
                  <a:pt x="896" y="1144"/>
                </a:cubicBezTo>
                <a:cubicBezTo>
                  <a:pt x="896" y="1144"/>
                  <a:pt x="895" y="1143"/>
                  <a:pt x="895" y="1143"/>
                </a:cubicBezTo>
                <a:cubicBezTo>
                  <a:pt x="894" y="1142"/>
                  <a:pt x="894" y="1142"/>
                  <a:pt x="894" y="1142"/>
                </a:cubicBezTo>
                <a:cubicBezTo>
                  <a:pt x="894" y="1143"/>
                  <a:pt x="894" y="1143"/>
                  <a:pt x="894" y="1143"/>
                </a:cubicBezTo>
                <a:cubicBezTo>
                  <a:pt x="893" y="1143"/>
                  <a:pt x="893" y="1144"/>
                  <a:pt x="892" y="1143"/>
                </a:cubicBezTo>
                <a:cubicBezTo>
                  <a:pt x="891" y="1143"/>
                  <a:pt x="891" y="1143"/>
                  <a:pt x="890" y="1142"/>
                </a:cubicBezTo>
                <a:cubicBezTo>
                  <a:pt x="890" y="1142"/>
                  <a:pt x="890" y="1142"/>
                  <a:pt x="890" y="1142"/>
                </a:cubicBezTo>
                <a:cubicBezTo>
                  <a:pt x="890" y="1142"/>
                  <a:pt x="890" y="1142"/>
                  <a:pt x="889" y="1142"/>
                </a:cubicBezTo>
                <a:cubicBezTo>
                  <a:pt x="890" y="1142"/>
                  <a:pt x="890" y="1142"/>
                  <a:pt x="890" y="1143"/>
                </a:cubicBezTo>
                <a:cubicBezTo>
                  <a:pt x="890" y="1143"/>
                  <a:pt x="890" y="1143"/>
                  <a:pt x="890" y="1143"/>
                </a:cubicBezTo>
                <a:cubicBezTo>
                  <a:pt x="890" y="1143"/>
                  <a:pt x="890" y="1143"/>
                  <a:pt x="890" y="1143"/>
                </a:cubicBezTo>
                <a:cubicBezTo>
                  <a:pt x="891" y="1144"/>
                  <a:pt x="891" y="1145"/>
                  <a:pt x="891" y="1145"/>
                </a:cubicBezTo>
                <a:cubicBezTo>
                  <a:pt x="891" y="1146"/>
                  <a:pt x="892" y="1146"/>
                  <a:pt x="892" y="1147"/>
                </a:cubicBezTo>
                <a:cubicBezTo>
                  <a:pt x="892" y="1147"/>
                  <a:pt x="892" y="1147"/>
                  <a:pt x="892" y="1147"/>
                </a:cubicBezTo>
                <a:cubicBezTo>
                  <a:pt x="893" y="1147"/>
                  <a:pt x="893" y="1147"/>
                  <a:pt x="893" y="1147"/>
                </a:cubicBezTo>
                <a:cubicBezTo>
                  <a:pt x="893" y="1147"/>
                  <a:pt x="893" y="1147"/>
                  <a:pt x="893" y="1147"/>
                </a:cubicBezTo>
                <a:cubicBezTo>
                  <a:pt x="894" y="1147"/>
                  <a:pt x="894" y="1148"/>
                  <a:pt x="894" y="1148"/>
                </a:cubicBezTo>
                <a:cubicBezTo>
                  <a:pt x="895" y="1148"/>
                  <a:pt x="895" y="1148"/>
                  <a:pt x="896" y="1149"/>
                </a:cubicBezTo>
                <a:cubicBezTo>
                  <a:pt x="897" y="1149"/>
                  <a:pt x="897" y="1149"/>
                  <a:pt x="897" y="1149"/>
                </a:cubicBezTo>
                <a:cubicBezTo>
                  <a:pt x="898" y="1149"/>
                  <a:pt x="898" y="1149"/>
                  <a:pt x="898" y="1149"/>
                </a:cubicBezTo>
                <a:close/>
                <a:moveTo>
                  <a:pt x="899" y="1160"/>
                </a:moveTo>
                <a:cubicBezTo>
                  <a:pt x="899" y="1160"/>
                  <a:pt x="899" y="1160"/>
                  <a:pt x="899" y="1160"/>
                </a:cubicBezTo>
                <a:cubicBezTo>
                  <a:pt x="899" y="1159"/>
                  <a:pt x="899" y="1159"/>
                  <a:pt x="898" y="1159"/>
                </a:cubicBezTo>
                <a:cubicBezTo>
                  <a:pt x="898" y="1159"/>
                  <a:pt x="898" y="1159"/>
                  <a:pt x="898" y="1159"/>
                </a:cubicBezTo>
                <a:cubicBezTo>
                  <a:pt x="898" y="1159"/>
                  <a:pt x="898" y="1159"/>
                  <a:pt x="898" y="1159"/>
                </a:cubicBezTo>
                <a:cubicBezTo>
                  <a:pt x="898" y="1159"/>
                  <a:pt x="898" y="1159"/>
                  <a:pt x="898" y="1159"/>
                </a:cubicBezTo>
                <a:cubicBezTo>
                  <a:pt x="898" y="1159"/>
                  <a:pt x="899" y="1160"/>
                  <a:pt x="899" y="1160"/>
                </a:cubicBezTo>
                <a:cubicBezTo>
                  <a:pt x="899" y="1160"/>
                  <a:pt x="899" y="1160"/>
                  <a:pt x="899" y="1160"/>
                </a:cubicBezTo>
                <a:close/>
                <a:moveTo>
                  <a:pt x="903" y="1109"/>
                </a:moveTo>
                <a:cubicBezTo>
                  <a:pt x="903" y="1108"/>
                  <a:pt x="902" y="1108"/>
                  <a:pt x="902" y="1108"/>
                </a:cubicBezTo>
                <a:cubicBezTo>
                  <a:pt x="902" y="1108"/>
                  <a:pt x="902" y="1108"/>
                  <a:pt x="901" y="1108"/>
                </a:cubicBezTo>
                <a:cubicBezTo>
                  <a:pt x="901" y="1108"/>
                  <a:pt x="901" y="1108"/>
                  <a:pt x="901" y="1108"/>
                </a:cubicBezTo>
                <a:cubicBezTo>
                  <a:pt x="901" y="1108"/>
                  <a:pt x="901" y="1109"/>
                  <a:pt x="901" y="1109"/>
                </a:cubicBezTo>
                <a:cubicBezTo>
                  <a:pt x="902" y="1109"/>
                  <a:pt x="902" y="1109"/>
                  <a:pt x="903" y="1109"/>
                </a:cubicBezTo>
                <a:close/>
                <a:moveTo>
                  <a:pt x="1030" y="1157"/>
                </a:moveTo>
                <a:cubicBezTo>
                  <a:pt x="1030" y="1157"/>
                  <a:pt x="1030" y="1157"/>
                  <a:pt x="1030" y="1157"/>
                </a:cubicBezTo>
                <a:cubicBezTo>
                  <a:pt x="1030" y="1157"/>
                  <a:pt x="1029" y="1157"/>
                  <a:pt x="1029" y="1156"/>
                </a:cubicBezTo>
                <a:cubicBezTo>
                  <a:pt x="1029" y="1156"/>
                  <a:pt x="1029" y="1156"/>
                  <a:pt x="1029" y="1156"/>
                </a:cubicBezTo>
                <a:cubicBezTo>
                  <a:pt x="1029" y="1155"/>
                  <a:pt x="1028" y="1154"/>
                  <a:pt x="1028" y="1154"/>
                </a:cubicBezTo>
                <a:cubicBezTo>
                  <a:pt x="1028" y="1153"/>
                  <a:pt x="1028" y="1152"/>
                  <a:pt x="1028" y="1151"/>
                </a:cubicBezTo>
                <a:cubicBezTo>
                  <a:pt x="1028" y="1150"/>
                  <a:pt x="1028" y="1150"/>
                  <a:pt x="1028" y="1150"/>
                </a:cubicBezTo>
                <a:cubicBezTo>
                  <a:pt x="1028" y="1149"/>
                  <a:pt x="1028" y="1149"/>
                  <a:pt x="1027" y="1149"/>
                </a:cubicBezTo>
                <a:cubicBezTo>
                  <a:pt x="1027" y="1149"/>
                  <a:pt x="1027" y="1149"/>
                  <a:pt x="1027" y="1149"/>
                </a:cubicBezTo>
                <a:cubicBezTo>
                  <a:pt x="1027" y="1149"/>
                  <a:pt x="1027" y="1150"/>
                  <a:pt x="1026" y="1150"/>
                </a:cubicBezTo>
                <a:cubicBezTo>
                  <a:pt x="1026" y="1150"/>
                  <a:pt x="1026" y="1150"/>
                  <a:pt x="1026" y="1150"/>
                </a:cubicBezTo>
                <a:cubicBezTo>
                  <a:pt x="1026" y="1151"/>
                  <a:pt x="1026" y="1151"/>
                  <a:pt x="1025" y="1151"/>
                </a:cubicBezTo>
                <a:cubicBezTo>
                  <a:pt x="1025" y="1152"/>
                  <a:pt x="1025" y="1152"/>
                  <a:pt x="1024" y="1152"/>
                </a:cubicBezTo>
                <a:cubicBezTo>
                  <a:pt x="1024" y="1152"/>
                  <a:pt x="1024" y="1153"/>
                  <a:pt x="1024" y="1153"/>
                </a:cubicBezTo>
                <a:cubicBezTo>
                  <a:pt x="1024" y="1154"/>
                  <a:pt x="1024" y="1154"/>
                  <a:pt x="1023" y="1155"/>
                </a:cubicBezTo>
                <a:cubicBezTo>
                  <a:pt x="1023" y="1155"/>
                  <a:pt x="1023" y="1155"/>
                  <a:pt x="1023" y="1155"/>
                </a:cubicBezTo>
                <a:cubicBezTo>
                  <a:pt x="1023" y="1155"/>
                  <a:pt x="1023" y="1155"/>
                  <a:pt x="1023" y="1155"/>
                </a:cubicBezTo>
                <a:cubicBezTo>
                  <a:pt x="1023" y="1155"/>
                  <a:pt x="1023" y="1155"/>
                  <a:pt x="1023" y="1155"/>
                </a:cubicBezTo>
                <a:cubicBezTo>
                  <a:pt x="1023" y="1155"/>
                  <a:pt x="1023" y="1156"/>
                  <a:pt x="1024" y="1156"/>
                </a:cubicBezTo>
                <a:cubicBezTo>
                  <a:pt x="1024" y="1157"/>
                  <a:pt x="1024" y="1157"/>
                  <a:pt x="1025" y="1157"/>
                </a:cubicBezTo>
                <a:cubicBezTo>
                  <a:pt x="1026" y="1158"/>
                  <a:pt x="1026" y="1159"/>
                  <a:pt x="1026" y="1159"/>
                </a:cubicBezTo>
                <a:cubicBezTo>
                  <a:pt x="1026" y="1160"/>
                  <a:pt x="1026" y="1160"/>
                  <a:pt x="1026" y="1160"/>
                </a:cubicBezTo>
                <a:cubicBezTo>
                  <a:pt x="1026" y="1160"/>
                  <a:pt x="1026" y="1160"/>
                  <a:pt x="1026" y="1160"/>
                </a:cubicBezTo>
                <a:cubicBezTo>
                  <a:pt x="1026" y="1161"/>
                  <a:pt x="1026" y="1161"/>
                  <a:pt x="1026" y="1160"/>
                </a:cubicBezTo>
                <a:cubicBezTo>
                  <a:pt x="1027" y="1160"/>
                  <a:pt x="1027" y="1160"/>
                  <a:pt x="1027" y="1160"/>
                </a:cubicBezTo>
                <a:cubicBezTo>
                  <a:pt x="1028" y="1159"/>
                  <a:pt x="1028" y="1159"/>
                  <a:pt x="1028" y="1159"/>
                </a:cubicBezTo>
                <a:cubicBezTo>
                  <a:pt x="1028" y="1158"/>
                  <a:pt x="1029" y="1158"/>
                  <a:pt x="1030" y="1157"/>
                </a:cubicBezTo>
                <a:close/>
                <a:moveTo>
                  <a:pt x="1080" y="1382"/>
                </a:moveTo>
                <a:cubicBezTo>
                  <a:pt x="1079" y="1383"/>
                  <a:pt x="1079" y="1383"/>
                  <a:pt x="1079" y="1383"/>
                </a:cubicBezTo>
                <a:cubicBezTo>
                  <a:pt x="1079" y="1382"/>
                  <a:pt x="1078" y="1382"/>
                  <a:pt x="1078" y="1381"/>
                </a:cubicBezTo>
                <a:cubicBezTo>
                  <a:pt x="1078" y="1381"/>
                  <a:pt x="1078" y="1381"/>
                  <a:pt x="1078" y="1381"/>
                </a:cubicBezTo>
                <a:cubicBezTo>
                  <a:pt x="1078" y="1381"/>
                  <a:pt x="1077" y="1381"/>
                  <a:pt x="1077" y="1381"/>
                </a:cubicBezTo>
                <a:cubicBezTo>
                  <a:pt x="1077" y="1381"/>
                  <a:pt x="1077" y="1381"/>
                  <a:pt x="1077" y="1381"/>
                </a:cubicBezTo>
                <a:cubicBezTo>
                  <a:pt x="1077" y="1381"/>
                  <a:pt x="1077" y="1381"/>
                  <a:pt x="1077" y="1381"/>
                </a:cubicBezTo>
                <a:cubicBezTo>
                  <a:pt x="1076" y="1381"/>
                  <a:pt x="1076" y="1381"/>
                  <a:pt x="1076" y="1381"/>
                </a:cubicBezTo>
                <a:cubicBezTo>
                  <a:pt x="1076" y="1381"/>
                  <a:pt x="1076" y="1380"/>
                  <a:pt x="1076" y="1380"/>
                </a:cubicBezTo>
                <a:cubicBezTo>
                  <a:pt x="1076" y="1380"/>
                  <a:pt x="1076" y="1380"/>
                  <a:pt x="1075" y="1380"/>
                </a:cubicBezTo>
                <a:cubicBezTo>
                  <a:pt x="1075" y="1380"/>
                  <a:pt x="1075" y="1380"/>
                  <a:pt x="1075" y="1380"/>
                </a:cubicBezTo>
                <a:cubicBezTo>
                  <a:pt x="1075" y="1379"/>
                  <a:pt x="1075" y="1379"/>
                  <a:pt x="1075" y="1379"/>
                </a:cubicBezTo>
                <a:cubicBezTo>
                  <a:pt x="1075" y="1379"/>
                  <a:pt x="1074" y="1379"/>
                  <a:pt x="1074" y="1379"/>
                </a:cubicBezTo>
                <a:cubicBezTo>
                  <a:pt x="1074" y="1379"/>
                  <a:pt x="1074" y="1379"/>
                  <a:pt x="1074" y="1379"/>
                </a:cubicBezTo>
                <a:cubicBezTo>
                  <a:pt x="1073" y="1379"/>
                  <a:pt x="1073" y="1379"/>
                  <a:pt x="1073" y="1379"/>
                </a:cubicBezTo>
                <a:cubicBezTo>
                  <a:pt x="1072" y="1378"/>
                  <a:pt x="1072" y="1377"/>
                  <a:pt x="1072" y="1377"/>
                </a:cubicBezTo>
                <a:cubicBezTo>
                  <a:pt x="1072" y="1377"/>
                  <a:pt x="1072" y="1376"/>
                  <a:pt x="1072" y="1376"/>
                </a:cubicBezTo>
                <a:cubicBezTo>
                  <a:pt x="1072" y="1376"/>
                  <a:pt x="1072" y="1376"/>
                  <a:pt x="1072" y="1376"/>
                </a:cubicBezTo>
                <a:cubicBezTo>
                  <a:pt x="1072" y="1376"/>
                  <a:pt x="1071" y="1376"/>
                  <a:pt x="1071" y="1375"/>
                </a:cubicBezTo>
                <a:cubicBezTo>
                  <a:pt x="1070" y="1375"/>
                  <a:pt x="1070" y="1375"/>
                  <a:pt x="1070" y="1375"/>
                </a:cubicBezTo>
                <a:cubicBezTo>
                  <a:pt x="1070" y="1375"/>
                  <a:pt x="1070" y="1376"/>
                  <a:pt x="1069" y="1376"/>
                </a:cubicBezTo>
                <a:cubicBezTo>
                  <a:pt x="1069" y="1376"/>
                  <a:pt x="1069" y="1376"/>
                  <a:pt x="1069" y="1376"/>
                </a:cubicBezTo>
                <a:cubicBezTo>
                  <a:pt x="1070" y="1377"/>
                  <a:pt x="1070" y="1377"/>
                  <a:pt x="1070" y="1377"/>
                </a:cubicBezTo>
                <a:cubicBezTo>
                  <a:pt x="1070" y="1378"/>
                  <a:pt x="1071" y="1378"/>
                  <a:pt x="1070" y="1379"/>
                </a:cubicBezTo>
                <a:cubicBezTo>
                  <a:pt x="1070" y="1379"/>
                  <a:pt x="1070" y="1379"/>
                  <a:pt x="1070" y="1379"/>
                </a:cubicBezTo>
                <a:cubicBezTo>
                  <a:pt x="1070" y="1379"/>
                  <a:pt x="1070" y="1379"/>
                  <a:pt x="1070" y="1379"/>
                </a:cubicBezTo>
                <a:cubicBezTo>
                  <a:pt x="1071" y="1379"/>
                  <a:pt x="1071" y="1379"/>
                  <a:pt x="1071" y="1379"/>
                </a:cubicBezTo>
                <a:cubicBezTo>
                  <a:pt x="1072" y="1379"/>
                  <a:pt x="1073" y="1380"/>
                  <a:pt x="1073" y="1381"/>
                </a:cubicBezTo>
                <a:cubicBezTo>
                  <a:pt x="1074" y="1381"/>
                  <a:pt x="1074" y="1381"/>
                  <a:pt x="1074" y="1381"/>
                </a:cubicBezTo>
                <a:cubicBezTo>
                  <a:pt x="1074" y="1381"/>
                  <a:pt x="1075" y="1381"/>
                  <a:pt x="1075" y="1381"/>
                </a:cubicBezTo>
                <a:cubicBezTo>
                  <a:pt x="1075" y="1381"/>
                  <a:pt x="1075" y="1382"/>
                  <a:pt x="1075" y="1382"/>
                </a:cubicBezTo>
                <a:cubicBezTo>
                  <a:pt x="1076" y="1381"/>
                  <a:pt x="1076" y="1381"/>
                  <a:pt x="1076" y="1381"/>
                </a:cubicBezTo>
                <a:cubicBezTo>
                  <a:pt x="1076" y="1381"/>
                  <a:pt x="1077" y="1381"/>
                  <a:pt x="1077" y="1381"/>
                </a:cubicBezTo>
                <a:cubicBezTo>
                  <a:pt x="1077" y="1381"/>
                  <a:pt x="1078" y="1382"/>
                  <a:pt x="1078" y="1382"/>
                </a:cubicBezTo>
                <a:cubicBezTo>
                  <a:pt x="1079" y="1382"/>
                  <a:pt x="1079" y="1383"/>
                  <a:pt x="1079" y="1383"/>
                </a:cubicBezTo>
                <a:cubicBezTo>
                  <a:pt x="1079" y="1383"/>
                  <a:pt x="1079" y="1383"/>
                  <a:pt x="1079" y="1383"/>
                </a:cubicBezTo>
                <a:cubicBezTo>
                  <a:pt x="1079" y="1383"/>
                  <a:pt x="1079" y="1383"/>
                  <a:pt x="1079" y="1383"/>
                </a:cubicBezTo>
                <a:cubicBezTo>
                  <a:pt x="1079" y="1383"/>
                  <a:pt x="1079" y="1383"/>
                  <a:pt x="1079" y="1383"/>
                </a:cubicBezTo>
                <a:cubicBezTo>
                  <a:pt x="1080" y="1382"/>
                  <a:pt x="1080" y="1382"/>
                  <a:pt x="1080" y="1382"/>
                </a:cubicBezTo>
                <a:close/>
                <a:moveTo>
                  <a:pt x="1106" y="1655"/>
                </a:moveTo>
                <a:cubicBezTo>
                  <a:pt x="1106" y="1654"/>
                  <a:pt x="1106" y="1654"/>
                  <a:pt x="1106" y="1653"/>
                </a:cubicBezTo>
                <a:cubicBezTo>
                  <a:pt x="1106" y="1652"/>
                  <a:pt x="1106" y="1652"/>
                  <a:pt x="1106" y="1652"/>
                </a:cubicBezTo>
                <a:cubicBezTo>
                  <a:pt x="1105" y="1652"/>
                  <a:pt x="1105" y="1652"/>
                  <a:pt x="1105" y="1652"/>
                </a:cubicBezTo>
                <a:cubicBezTo>
                  <a:pt x="1105" y="1652"/>
                  <a:pt x="1105" y="1652"/>
                  <a:pt x="1105" y="1652"/>
                </a:cubicBezTo>
                <a:cubicBezTo>
                  <a:pt x="1104" y="1652"/>
                  <a:pt x="1104" y="1652"/>
                  <a:pt x="1103" y="1651"/>
                </a:cubicBezTo>
                <a:cubicBezTo>
                  <a:pt x="1103" y="1651"/>
                  <a:pt x="1103" y="1650"/>
                  <a:pt x="1102" y="1650"/>
                </a:cubicBezTo>
                <a:cubicBezTo>
                  <a:pt x="1102" y="1650"/>
                  <a:pt x="1102" y="1650"/>
                  <a:pt x="1102" y="1650"/>
                </a:cubicBezTo>
                <a:cubicBezTo>
                  <a:pt x="1102" y="1650"/>
                  <a:pt x="1102" y="1650"/>
                  <a:pt x="1102" y="1650"/>
                </a:cubicBezTo>
                <a:cubicBezTo>
                  <a:pt x="1102" y="1650"/>
                  <a:pt x="1102" y="1650"/>
                  <a:pt x="1102" y="1650"/>
                </a:cubicBezTo>
                <a:cubicBezTo>
                  <a:pt x="1102" y="1651"/>
                  <a:pt x="1101" y="1651"/>
                  <a:pt x="1100" y="1651"/>
                </a:cubicBezTo>
                <a:cubicBezTo>
                  <a:pt x="1100" y="1651"/>
                  <a:pt x="1100" y="1651"/>
                  <a:pt x="1100" y="1651"/>
                </a:cubicBezTo>
                <a:cubicBezTo>
                  <a:pt x="1099" y="1651"/>
                  <a:pt x="1098" y="1650"/>
                  <a:pt x="1098" y="1650"/>
                </a:cubicBezTo>
                <a:cubicBezTo>
                  <a:pt x="1098" y="1649"/>
                  <a:pt x="1099" y="1649"/>
                  <a:pt x="1099" y="1648"/>
                </a:cubicBezTo>
                <a:cubicBezTo>
                  <a:pt x="1099" y="1648"/>
                  <a:pt x="1099" y="1648"/>
                  <a:pt x="1099" y="1648"/>
                </a:cubicBezTo>
                <a:cubicBezTo>
                  <a:pt x="1099" y="1648"/>
                  <a:pt x="1099" y="1648"/>
                  <a:pt x="1099" y="1648"/>
                </a:cubicBezTo>
                <a:cubicBezTo>
                  <a:pt x="1099" y="1648"/>
                  <a:pt x="1099" y="1648"/>
                  <a:pt x="1099" y="1648"/>
                </a:cubicBezTo>
                <a:cubicBezTo>
                  <a:pt x="1099" y="1648"/>
                  <a:pt x="1098" y="1648"/>
                  <a:pt x="1098" y="1647"/>
                </a:cubicBezTo>
                <a:cubicBezTo>
                  <a:pt x="1098" y="1648"/>
                  <a:pt x="1098" y="1648"/>
                  <a:pt x="1098" y="1649"/>
                </a:cubicBezTo>
                <a:cubicBezTo>
                  <a:pt x="1098" y="1649"/>
                  <a:pt x="1098" y="1649"/>
                  <a:pt x="1098" y="1649"/>
                </a:cubicBezTo>
                <a:cubicBezTo>
                  <a:pt x="1097" y="1650"/>
                  <a:pt x="1096" y="1650"/>
                  <a:pt x="1095" y="1649"/>
                </a:cubicBezTo>
                <a:cubicBezTo>
                  <a:pt x="1095" y="1649"/>
                  <a:pt x="1095" y="1649"/>
                  <a:pt x="1095" y="1648"/>
                </a:cubicBezTo>
                <a:cubicBezTo>
                  <a:pt x="1095" y="1648"/>
                  <a:pt x="1095" y="1648"/>
                  <a:pt x="1095" y="1648"/>
                </a:cubicBezTo>
                <a:cubicBezTo>
                  <a:pt x="1094" y="1648"/>
                  <a:pt x="1094" y="1648"/>
                  <a:pt x="1094" y="1647"/>
                </a:cubicBezTo>
                <a:cubicBezTo>
                  <a:pt x="1094" y="1647"/>
                  <a:pt x="1094" y="1647"/>
                  <a:pt x="1094" y="1647"/>
                </a:cubicBezTo>
                <a:cubicBezTo>
                  <a:pt x="1094" y="1647"/>
                  <a:pt x="1094" y="1647"/>
                  <a:pt x="1093" y="1647"/>
                </a:cubicBezTo>
                <a:cubicBezTo>
                  <a:pt x="1094" y="1647"/>
                  <a:pt x="1095" y="1648"/>
                  <a:pt x="1095" y="1648"/>
                </a:cubicBezTo>
                <a:cubicBezTo>
                  <a:pt x="1095" y="1649"/>
                  <a:pt x="1095" y="1649"/>
                  <a:pt x="1094" y="1650"/>
                </a:cubicBezTo>
                <a:cubicBezTo>
                  <a:pt x="1094" y="1650"/>
                  <a:pt x="1094" y="1650"/>
                  <a:pt x="1093" y="1650"/>
                </a:cubicBezTo>
                <a:cubicBezTo>
                  <a:pt x="1093" y="1650"/>
                  <a:pt x="1093" y="1650"/>
                  <a:pt x="1093" y="1650"/>
                </a:cubicBezTo>
                <a:cubicBezTo>
                  <a:pt x="1093" y="1650"/>
                  <a:pt x="1093" y="1650"/>
                  <a:pt x="1093" y="1651"/>
                </a:cubicBezTo>
                <a:cubicBezTo>
                  <a:pt x="1093" y="1651"/>
                  <a:pt x="1093" y="1652"/>
                  <a:pt x="1093" y="1652"/>
                </a:cubicBezTo>
                <a:cubicBezTo>
                  <a:pt x="1093" y="1652"/>
                  <a:pt x="1093" y="1652"/>
                  <a:pt x="1093" y="1652"/>
                </a:cubicBezTo>
                <a:cubicBezTo>
                  <a:pt x="1093" y="1652"/>
                  <a:pt x="1093" y="1652"/>
                  <a:pt x="1093" y="1652"/>
                </a:cubicBezTo>
                <a:cubicBezTo>
                  <a:pt x="1093" y="1653"/>
                  <a:pt x="1094" y="1653"/>
                  <a:pt x="1094" y="1654"/>
                </a:cubicBezTo>
                <a:cubicBezTo>
                  <a:pt x="1094" y="1654"/>
                  <a:pt x="1094" y="1654"/>
                  <a:pt x="1094" y="1654"/>
                </a:cubicBezTo>
                <a:cubicBezTo>
                  <a:pt x="1094" y="1654"/>
                  <a:pt x="1094" y="1654"/>
                  <a:pt x="1094" y="1654"/>
                </a:cubicBezTo>
                <a:cubicBezTo>
                  <a:pt x="1094" y="1653"/>
                  <a:pt x="1094" y="1653"/>
                  <a:pt x="1094" y="1653"/>
                </a:cubicBezTo>
                <a:cubicBezTo>
                  <a:pt x="1094" y="1653"/>
                  <a:pt x="1094" y="1652"/>
                  <a:pt x="1094" y="1652"/>
                </a:cubicBezTo>
                <a:cubicBezTo>
                  <a:pt x="1094" y="1652"/>
                  <a:pt x="1094" y="1651"/>
                  <a:pt x="1094" y="1651"/>
                </a:cubicBezTo>
                <a:cubicBezTo>
                  <a:pt x="1094" y="1651"/>
                  <a:pt x="1095" y="1651"/>
                  <a:pt x="1095" y="1651"/>
                </a:cubicBezTo>
                <a:cubicBezTo>
                  <a:pt x="1096" y="1651"/>
                  <a:pt x="1096" y="1651"/>
                  <a:pt x="1097" y="1652"/>
                </a:cubicBezTo>
                <a:cubicBezTo>
                  <a:pt x="1097" y="1652"/>
                  <a:pt x="1097" y="1652"/>
                  <a:pt x="1097" y="1652"/>
                </a:cubicBezTo>
                <a:cubicBezTo>
                  <a:pt x="1097" y="1652"/>
                  <a:pt x="1097" y="1652"/>
                  <a:pt x="1097" y="1652"/>
                </a:cubicBezTo>
                <a:cubicBezTo>
                  <a:pt x="1098" y="1652"/>
                  <a:pt x="1098" y="1652"/>
                  <a:pt x="1098" y="1652"/>
                </a:cubicBezTo>
                <a:cubicBezTo>
                  <a:pt x="1099" y="1652"/>
                  <a:pt x="1099" y="1653"/>
                  <a:pt x="1099" y="1653"/>
                </a:cubicBezTo>
                <a:cubicBezTo>
                  <a:pt x="1100" y="1653"/>
                  <a:pt x="1100" y="1654"/>
                  <a:pt x="1099" y="1654"/>
                </a:cubicBezTo>
                <a:cubicBezTo>
                  <a:pt x="1099" y="1655"/>
                  <a:pt x="1099" y="1655"/>
                  <a:pt x="1099" y="1655"/>
                </a:cubicBezTo>
                <a:cubicBezTo>
                  <a:pt x="1098" y="1656"/>
                  <a:pt x="1097" y="1656"/>
                  <a:pt x="1097" y="1655"/>
                </a:cubicBezTo>
                <a:cubicBezTo>
                  <a:pt x="1097" y="1655"/>
                  <a:pt x="1097" y="1655"/>
                  <a:pt x="1097" y="1655"/>
                </a:cubicBezTo>
                <a:cubicBezTo>
                  <a:pt x="1096" y="1656"/>
                  <a:pt x="1096" y="1657"/>
                  <a:pt x="1095" y="1657"/>
                </a:cubicBezTo>
                <a:cubicBezTo>
                  <a:pt x="1095" y="1657"/>
                  <a:pt x="1095" y="1657"/>
                  <a:pt x="1095" y="1657"/>
                </a:cubicBezTo>
                <a:cubicBezTo>
                  <a:pt x="1096" y="1657"/>
                  <a:pt x="1096" y="1657"/>
                  <a:pt x="1097" y="1657"/>
                </a:cubicBezTo>
                <a:cubicBezTo>
                  <a:pt x="1097" y="1657"/>
                  <a:pt x="1098" y="1658"/>
                  <a:pt x="1098" y="1658"/>
                </a:cubicBezTo>
                <a:cubicBezTo>
                  <a:pt x="1098" y="1658"/>
                  <a:pt x="1098" y="1659"/>
                  <a:pt x="1098" y="1659"/>
                </a:cubicBezTo>
                <a:cubicBezTo>
                  <a:pt x="1099" y="1659"/>
                  <a:pt x="1100" y="1659"/>
                  <a:pt x="1100" y="1661"/>
                </a:cubicBezTo>
                <a:cubicBezTo>
                  <a:pt x="1100" y="1661"/>
                  <a:pt x="1100" y="1661"/>
                  <a:pt x="1100" y="1662"/>
                </a:cubicBezTo>
                <a:cubicBezTo>
                  <a:pt x="1100" y="1662"/>
                  <a:pt x="1100" y="1662"/>
                  <a:pt x="1100" y="1663"/>
                </a:cubicBezTo>
                <a:cubicBezTo>
                  <a:pt x="1100" y="1663"/>
                  <a:pt x="1100" y="1663"/>
                  <a:pt x="1099" y="1664"/>
                </a:cubicBezTo>
                <a:cubicBezTo>
                  <a:pt x="1099" y="1664"/>
                  <a:pt x="1099" y="1664"/>
                  <a:pt x="1099" y="1664"/>
                </a:cubicBezTo>
                <a:cubicBezTo>
                  <a:pt x="1099" y="1664"/>
                  <a:pt x="1099" y="1664"/>
                  <a:pt x="1099" y="1664"/>
                </a:cubicBezTo>
                <a:cubicBezTo>
                  <a:pt x="1099" y="1665"/>
                  <a:pt x="1099" y="1666"/>
                  <a:pt x="1098" y="1666"/>
                </a:cubicBezTo>
                <a:cubicBezTo>
                  <a:pt x="1098" y="1666"/>
                  <a:pt x="1098" y="1666"/>
                  <a:pt x="1098" y="1666"/>
                </a:cubicBezTo>
                <a:cubicBezTo>
                  <a:pt x="1097" y="1666"/>
                  <a:pt x="1097" y="1666"/>
                  <a:pt x="1097" y="1666"/>
                </a:cubicBezTo>
                <a:cubicBezTo>
                  <a:pt x="1097" y="1666"/>
                  <a:pt x="1097" y="1666"/>
                  <a:pt x="1097" y="1666"/>
                </a:cubicBezTo>
                <a:cubicBezTo>
                  <a:pt x="1097" y="1666"/>
                  <a:pt x="1098" y="1666"/>
                  <a:pt x="1098" y="1666"/>
                </a:cubicBezTo>
                <a:cubicBezTo>
                  <a:pt x="1098" y="1666"/>
                  <a:pt x="1099" y="1666"/>
                  <a:pt x="1099" y="1667"/>
                </a:cubicBezTo>
                <a:cubicBezTo>
                  <a:pt x="1099" y="1667"/>
                  <a:pt x="1099" y="1668"/>
                  <a:pt x="1098" y="1668"/>
                </a:cubicBezTo>
                <a:cubicBezTo>
                  <a:pt x="1099" y="1669"/>
                  <a:pt x="1099" y="1669"/>
                  <a:pt x="1098" y="1669"/>
                </a:cubicBezTo>
                <a:cubicBezTo>
                  <a:pt x="1098" y="1669"/>
                  <a:pt x="1098" y="1670"/>
                  <a:pt x="1098" y="1670"/>
                </a:cubicBezTo>
                <a:cubicBezTo>
                  <a:pt x="1099" y="1669"/>
                  <a:pt x="1100" y="1669"/>
                  <a:pt x="1100" y="1669"/>
                </a:cubicBezTo>
                <a:cubicBezTo>
                  <a:pt x="1101" y="1669"/>
                  <a:pt x="1101" y="1669"/>
                  <a:pt x="1102" y="1669"/>
                </a:cubicBezTo>
                <a:cubicBezTo>
                  <a:pt x="1102" y="1669"/>
                  <a:pt x="1102" y="1669"/>
                  <a:pt x="1102" y="1669"/>
                </a:cubicBezTo>
                <a:cubicBezTo>
                  <a:pt x="1101" y="1669"/>
                  <a:pt x="1101" y="1669"/>
                  <a:pt x="1101" y="1668"/>
                </a:cubicBezTo>
                <a:cubicBezTo>
                  <a:pt x="1100" y="1668"/>
                  <a:pt x="1100" y="1667"/>
                  <a:pt x="1100" y="1667"/>
                </a:cubicBezTo>
                <a:cubicBezTo>
                  <a:pt x="1102" y="1666"/>
                  <a:pt x="1102" y="1666"/>
                  <a:pt x="1102" y="1666"/>
                </a:cubicBezTo>
                <a:cubicBezTo>
                  <a:pt x="1101" y="1666"/>
                  <a:pt x="1101" y="1666"/>
                  <a:pt x="1101" y="1666"/>
                </a:cubicBezTo>
                <a:cubicBezTo>
                  <a:pt x="1101" y="1666"/>
                  <a:pt x="1101" y="1666"/>
                  <a:pt x="1101" y="1665"/>
                </a:cubicBezTo>
                <a:cubicBezTo>
                  <a:pt x="1101" y="1665"/>
                  <a:pt x="1101" y="1664"/>
                  <a:pt x="1102" y="1664"/>
                </a:cubicBezTo>
                <a:cubicBezTo>
                  <a:pt x="1102" y="1664"/>
                  <a:pt x="1102" y="1664"/>
                  <a:pt x="1102" y="1664"/>
                </a:cubicBezTo>
                <a:cubicBezTo>
                  <a:pt x="1102" y="1664"/>
                  <a:pt x="1102" y="1663"/>
                  <a:pt x="1102" y="1663"/>
                </a:cubicBezTo>
                <a:cubicBezTo>
                  <a:pt x="1102" y="1663"/>
                  <a:pt x="1102" y="1663"/>
                  <a:pt x="1102" y="1663"/>
                </a:cubicBezTo>
                <a:cubicBezTo>
                  <a:pt x="1102" y="1663"/>
                  <a:pt x="1102" y="1662"/>
                  <a:pt x="1102" y="1662"/>
                </a:cubicBezTo>
                <a:cubicBezTo>
                  <a:pt x="1102" y="1662"/>
                  <a:pt x="1102" y="1662"/>
                  <a:pt x="1102" y="1662"/>
                </a:cubicBezTo>
                <a:cubicBezTo>
                  <a:pt x="1102" y="1661"/>
                  <a:pt x="1102" y="1661"/>
                  <a:pt x="1102" y="1661"/>
                </a:cubicBezTo>
                <a:cubicBezTo>
                  <a:pt x="1102" y="1660"/>
                  <a:pt x="1102" y="1660"/>
                  <a:pt x="1102" y="1659"/>
                </a:cubicBezTo>
                <a:cubicBezTo>
                  <a:pt x="1102" y="1659"/>
                  <a:pt x="1102" y="1659"/>
                  <a:pt x="1102" y="1659"/>
                </a:cubicBezTo>
                <a:cubicBezTo>
                  <a:pt x="1102" y="1658"/>
                  <a:pt x="1102" y="1657"/>
                  <a:pt x="1102" y="1657"/>
                </a:cubicBezTo>
                <a:cubicBezTo>
                  <a:pt x="1103" y="1657"/>
                  <a:pt x="1103" y="1656"/>
                  <a:pt x="1104" y="1656"/>
                </a:cubicBezTo>
                <a:cubicBezTo>
                  <a:pt x="1104" y="1656"/>
                  <a:pt x="1104" y="1656"/>
                  <a:pt x="1104" y="1656"/>
                </a:cubicBezTo>
                <a:cubicBezTo>
                  <a:pt x="1104" y="1656"/>
                  <a:pt x="1105" y="1656"/>
                  <a:pt x="1105" y="1656"/>
                </a:cubicBezTo>
                <a:cubicBezTo>
                  <a:pt x="1106" y="1656"/>
                  <a:pt x="1106" y="1655"/>
                  <a:pt x="1106" y="1655"/>
                </a:cubicBezTo>
                <a:close/>
                <a:moveTo>
                  <a:pt x="1120" y="1146"/>
                </a:moveTo>
                <a:cubicBezTo>
                  <a:pt x="1120" y="1146"/>
                  <a:pt x="1120" y="1145"/>
                  <a:pt x="1120" y="1145"/>
                </a:cubicBezTo>
                <a:cubicBezTo>
                  <a:pt x="1120" y="1145"/>
                  <a:pt x="1120" y="1145"/>
                  <a:pt x="1120" y="1145"/>
                </a:cubicBezTo>
                <a:cubicBezTo>
                  <a:pt x="1119" y="1145"/>
                  <a:pt x="1119" y="1145"/>
                  <a:pt x="1119" y="1145"/>
                </a:cubicBezTo>
                <a:cubicBezTo>
                  <a:pt x="1119" y="1144"/>
                  <a:pt x="1118" y="1144"/>
                  <a:pt x="1118" y="1144"/>
                </a:cubicBezTo>
                <a:cubicBezTo>
                  <a:pt x="1118" y="1144"/>
                  <a:pt x="1118" y="1144"/>
                  <a:pt x="1118" y="1144"/>
                </a:cubicBezTo>
                <a:cubicBezTo>
                  <a:pt x="1118" y="1144"/>
                  <a:pt x="1118" y="1144"/>
                  <a:pt x="1118" y="1144"/>
                </a:cubicBezTo>
                <a:cubicBezTo>
                  <a:pt x="1118" y="1144"/>
                  <a:pt x="1118" y="1144"/>
                  <a:pt x="1117" y="1144"/>
                </a:cubicBezTo>
                <a:cubicBezTo>
                  <a:pt x="1117" y="1144"/>
                  <a:pt x="1117" y="1144"/>
                  <a:pt x="1117" y="1144"/>
                </a:cubicBezTo>
                <a:cubicBezTo>
                  <a:pt x="1117" y="1143"/>
                  <a:pt x="1117" y="1143"/>
                  <a:pt x="1117" y="1143"/>
                </a:cubicBezTo>
                <a:cubicBezTo>
                  <a:pt x="1117" y="1143"/>
                  <a:pt x="1117" y="1143"/>
                  <a:pt x="1117" y="1143"/>
                </a:cubicBezTo>
                <a:cubicBezTo>
                  <a:pt x="1117" y="1144"/>
                  <a:pt x="1117" y="1144"/>
                  <a:pt x="1117" y="1144"/>
                </a:cubicBezTo>
                <a:cubicBezTo>
                  <a:pt x="1116" y="1144"/>
                  <a:pt x="1116" y="1144"/>
                  <a:pt x="1115" y="1144"/>
                </a:cubicBezTo>
                <a:cubicBezTo>
                  <a:pt x="1115" y="1144"/>
                  <a:pt x="1115" y="1144"/>
                  <a:pt x="1114" y="1145"/>
                </a:cubicBezTo>
                <a:cubicBezTo>
                  <a:pt x="1114" y="1145"/>
                  <a:pt x="1113" y="1145"/>
                  <a:pt x="1113" y="1145"/>
                </a:cubicBezTo>
                <a:cubicBezTo>
                  <a:pt x="1112" y="1144"/>
                  <a:pt x="1112" y="1144"/>
                  <a:pt x="1111" y="1144"/>
                </a:cubicBezTo>
                <a:cubicBezTo>
                  <a:pt x="1111" y="1145"/>
                  <a:pt x="1111" y="1145"/>
                  <a:pt x="1111" y="1145"/>
                </a:cubicBezTo>
                <a:cubicBezTo>
                  <a:pt x="1111" y="1145"/>
                  <a:pt x="1112" y="1145"/>
                  <a:pt x="1112" y="1146"/>
                </a:cubicBezTo>
                <a:cubicBezTo>
                  <a:pt x="1112" y="1146"/>
                  <a:pt x="1112" y="1146"/>
                  <a:pt x="1113" y="1147"/>
                </a:cubicBezTo>
                <a:cubicBezTo>
                  <a:pt x="1113" y="1147"/>
                  <a:pt x="1113" y="1147"/>
                  <a:pt x="1113" y="1147"/>
                </a:cubicBezTo>
                <a:cubicBezTo>
                  <a:pt x="1114" y="1147"/>
                  <a:pt x="1114" y="1147"/>
                  <a:pt x="1115" y="1147"/>
                </a:cubicBezTo>
                <a:cubicBezTo>
                  <a:pt x="1115" y="1147"/>
                  <a:pt x="1115" y="1147"/>
                  <a:pt x="1115" y="1147"/>
                </a:cubicBezTo>
                <a:cubicBezTo>
                  <a:pt x="1116" y="1147"/>
                  <a:pt x="1117" y="1148"/>
                  <a:pt x="1117" y="1148"/>
                </a:cubicBezTo>
                <a:cubicBezTo>
                  <a:pt x="1117" y="1147"/>
                  <a:pt x="1118" y="1147"/>
                  <a:pt x="1118" y="1147"/>
                </a:cubicBezTo>
                <a:cubicBezTo>
                  <a:pt x="1118" y="1147"/>
                  <a:pt x="1119" y="1147"/>
                  <a:pt x="1119" y="1146"/>
                </a:cubicBezTo>
                <a:cubicBezTo>
                  <a:pt x="1119" y="1146"/>
                  <a:pt x="1119" y="1146"/>
                  <a:pt x="1120" y="1146"/>
                </a:cubicBezTo>
                <a:cubicBezTo>
                  <a:pt x="1120" y="1146"/>
                  <a:pt x="1120" y="1146"/>
                  <a:pt x="1120" y="1146"/>
                </a:cubicBezTo>
                <a:cubicBezTo>
                  <a:pt x="1120" y="1146"/>
                  <a:pt x="1120" y="1146"/>
                  <a:pt x="1120" y="1146"/>
                </a:cubicBezTo>
                <a:close/>
                <a:moveTo>
                  <a:pt x="1234" y="1232"/>
                </a:moveTo>
                <a:cubicBezTo>
                  <a:pt x="1234" y="1232"/>
                  <a:pt x="1234" y="1232"/>
                  <a:pt x="1234" y="1232"/>
                </a:cubicBezTo>
                <a:cubicBezTo>
                  <a:pt x="1234" y="1231"/>
                  <a:pt x="1234" y="1231"/>
                  <a:pt x="1234" y="1231"/>
                </a:cubicBezTo>
                <a:cubicBezTo>
                  <a:pt x="1234" y="1229"/>
                  <a:pt x="1234" y="1229"/>
                  <a:pt x="1234" y="1229"/>
                </a:cubicBezTo>
                <a:cubicBezTo>
                  <a:pt x="1234" y="1229"/>
                  <a:pt x="1234" y="1228"/>
                  <a:pt x="1234" y="1228"/>
                </a:cubicBezTo>
                <a:cubicBezTo>
                  <a:pt x="1234" y="1228"/>
                  <a:pt x="1233" y="1228"/>
                  <a:pt x="1233" y="1228"/>
                </a:cubicBezTo>
                <a:cubicBezTo>
                  <a:pt x="1234" y="1229"/>
                  <a:pt x="1233" y="1229"/>
                  <a:pt x="1233" y="1230"/>
                </a:cubicBezTo>
                <a:cubicBezTo>
                  <a:pt x="1232" y="1230"/>
                  <a:pt x="1232" y="1230"/>
                  <a:pt x="1232" y="1230"/>
                </a:cubicBezTo>
                <a:cubicBezTo>
                  <a:pt x="1231" y="1231"/>
                  <a:pt x="1231" y="1231"/>
                  <a:pt x="1231" y="1231"/>
                </a:cubicBezTo>
                <a:cubicBezTo>
                  <a:pt x="1230" y="1231"/>
                  <a:pt x="1230" y="1232"/>
                  <a:pt x="1229" y="1232"/>
                </a:cubicBezTo>
                <a:cubicBezTo>
                  <a:pt x="1229" y="1232"/>
                  <a:pt x="1228" y="1233"/>
                  <a:pt x="1228" y="1233"/>
                </a:cubicBezTo>
                <a:cubicBezTo>
                  <a:pt x="1227" y="1234"/>
                  <a:pt x="1227" y="1235"/>
                  <a:pt x="1226" y="1236"/>
                </a:cubicBezTo>
                <a:cubicBezTo>
                  <a:pt x="1226" y="1236"/>
                  <a:pt x="1226" y="1236"/>
                  <a:pt x="1226" y="1237"/>
                </a:cubicBezTo>
                <a:cubicBezTo>
                  <a:pt x="1226" y="1237"/>
                  <a:pt x="1225" y="1238"/>
                  <a:pt x="1225" y="1239"/>
                </a:cubicBezTo>
                <a:cubicBezTo>
                  <a:pt x="1225" y="1239"/>
                  <a:pt x="1225" y="1239"/>
                  <a:pt x="1225" y="1239"/>
                </a:cubicBezTo>
                <a:cubicBezTo>
                  <a:pt x="1226" y="1238"/>
                  <a:pt x="1226" y="1238"/>
                  <a:pt x="1227" y="1238"/>
                </a:cubicBezTo>
                <a:cubicBezTo>
                  <a:pt x="1227" y="1238"/>
                  <a:pt x="1227" y="1238"/>
                  <a:pt x="1227" y="1238"/>
                </a:cubicBezTo>
                <a:cubicBezTo>
                  <a:pt x="1228" y="1238"/>
                  <a:pt x="1228" y="1238"/>
                  <a:pt x="1228" y="1238"/>
                </a:cubicBezTo>
                <a:cubicBezTo>
                  <a:pt x="1228" y="1239"/>
                  <a:pt x="1229" y="1239"/>
                  <a:pt x="1229" y="1239"/>
                </a:cubicBezTo>
                <a:cubicBezTo>
                  <a:pt x="1229" y="1239"/>
                  <a:pt x="1229" y="1239"/>
                  <a:pt x="1229" y="1239"/>
                </a:cubicBezTo>
                <a:cubicBezTo>
                  <a:pt x="1229" y="1239"/>
                  <a:pt x="1229" y="1238"/>
                  <a:pt x="1230" y="1238"/>
                </a:cubicBezTo>
                <a:cubicBezTo>
                  <a:pt x="1229" y="1238"/>
                  <a:pt x="1228" y="1237"/>
                  <a:pt x="1228" y="1237"/>
                </a:cubicBezTo>
                <a:cubicBezTo>
                  <a:pt x="1228" y="1237"/>
                  <a:pt x="1228" y="1237"/>
                  <a:pt x="1228" y="1237"/>
                </a:cubicBezTo>
                <a:cubicBezTo>
                  <a:pt x="1228" y="1236"/>
                  <a:pt x="1228" y="1236"/>
                  <a:pt x="1228" y="1236"/>
                </a:cubicBezTo>
                <a:cubicBezTo>
                  <a:pt x="1228" y="1236"/>
                  <a:pt x="1228" y="1236"/>
                  <a:pt x="1228" y="1235"/>
                </a:cubicBezTo>
                <a:cubicBezTo>
                  <a:pt x="1228" y="1235"/>
                  <a:pt x="1228" y="1234"/>
                  <a:pt x="1228" y="1234"/>
                </a:cubicBezTo>
                <a:cubicBezTo>
                  <a:pt x="1229" y="1233"/>
                  <a:pt x="1230" y="1232"/>
                  <a:pt x="1230" y="1232"/>
                </a:cubicBezTo>
                <a:cubicBezTo>
                  <a:pt x="1231" y="1232"/>
                  <a:pt x="1231" y="1232"/>
                  <a:pt x="1231" y="1232"/>
                </a:cubicBezTo>
                <a:cubicBezTo>
                  <a:pt x="1231" y="1232"/>
                  <a:pt x="1232" y="1232"/>
                  <a:pt x="1232" y="1232"/>
                </a:cubicBezTo>
                <a:cubicBezTo>
                  <a:pt x="1232" y="1232"/>
                  <a:pt x="1232" y="1232"/>
                  <a:pt x="1233" y="1232"/>
                </a:cubicBezTo>
                <a:cubicBezTo>
                  <a:pt x="1233" y="1232"/>
                  <a:pt x="1233" y="1233"/>
                  <a:pt x="1233" y="1233"/>
                </a:cubicBezTo>
                <a:cubicBezTo>
                  <a:pt x="1233" y="1234"/>
                  <a:pt x="1232" y="1235"/>
                  <a:pt x="1232" y="1235"/>
                </a:cubicBezTo>
                <a:cubicBezTo>
                  <a:pt x="1232" y="1235"/>
                  <a:pt x="1232" y="1235"/>
                  <a:pt x="1232" y="1235"/>
                </a:cubicBezTo>
                <a:cubicBezTo>
                  <a:pt x="1232" y="1235"/>
                  <a:pt x="1232" y="1236"/>
                  <a:pt x="1233" y="1236"/>
                </a:cubicBezTo>
                <a:cubicBezTo>
                  <a:pt x="1233" y="1235"/>
                  <a:pt x="1233" y="1234"/>
                  <a:pt x="1233" y="1234"/>
                </a:cubicBezTo>
                <a:cubicBezTo>
                  <a:pt x="1234" y="1234"/>
                  <a:pt x="1234" y="1234"/>
                  <a:pt x="1234" y="1234"/>
                </a:cubicBezTo>
                <a:cubicBezTo>
                  <a:pt x="1234" y="1233"/>
                  <a:pt x="1234" y="1233"/>
                  <a:pt x="1234" y="1232"/>
                </a:cubicBezTo>
                <a:close/>
                <a:moveTo>
                  <a:pt x="1247" y="1404"/>
                </a:moveTo>
                <a:cubicBezTo>
                  <a:pt x="1247" y="1404"/>
                  <a:pt x="1247" y="1404"/>
                  <a:pt x="1247" y="1405"/>
                </a:cubicBezTo>
                <a:cubicBezTo>
                  <a:pt x="1246" y="1405"/>
                  <a:pt x="1246" y="1405"/>
                  <a:pt x="1246" y="1405"/>
                </a:cubicBezTo>
                <a:cubicBezTo>
                  <a:pt x="1246" y="1405"/>
                  <a:pt x="1245" y="1406"/>
                  <a:pt x="1245" y="1406"/>
                </a:cubicBezTo>
                <a:cubicBezTo>
                  <a:pt x="1244" y="1406"/>
                  <a:pt x="1244" y="1407"/>
                  <a:pt x="1244" y="1407"/>
                </a:cubicBezTo>
                <a:cubicBezTo>
                  <a:pt x="1244" y="1407"/>
                  <a:pt x="1244" y="1407"/>
                  <a:pt x="1243" y="1407"/>
                </a:cubicBezTo>
                <a:cubicBezTo>
                  <a:pt x="1243" y="1408"/>
                  <a:pt x="1243" y="1409"/>
                  <a:pt x="1242" y="1410"/>
                </a:cubicBezTo>
                <a:cubicBezTo>
                  <a:pt x="1242" y="1410"/>
                  <a:pt x="1242" y="1410"/>
                  <a:pt x="1243" y="1410"/>
                </a:cubicBezTo>
                <a:cubicBezTo>
                  <a:pt x="1243" y="1411"/>
                  <a:pt x="1243" y="1411"/>
                  <a:pt x="1243" y="1411"/>
                </a:cubicBezTo>
                <a:cubicBezTo>
                  <a:pt x="1243" y="1412"/>
                  <a:pt x="1242" y="1413"/>
                  <a:pt x="1241" y="1414"/>
                </a:cubicBezTo>
                <a:cubicBezTo>
                  <a:pt x="1241" y="1414"/>
                  <a:pt x="1241" y="1414"/>
                  <a:pt x="1241" y="1414"/>
                </a:cubicBezTo>
                <a:cubicBezTo>
                  <a:pt x="1241" y="1414"/>
                  <a:pt x="1241" y="1414"/>
                  <a:pt x="1241" y="1414"/>
                </a:cubicBezTo>
                <a:cubicBezTo>
                  <a:pt x="1241" y="1414"/>
                  <a:pt x="1240" y="1415"/>
                  <a:pt x="1239" y="1415"/>
                </a:cubicBezTo>
                <a:cubicBezTo>
                  <a:pt x="1238" y="1415"/>
                  <a:pt x="1238" y="1415"/>
                  <a:pt x="1238" y="1415"/>
                </a:cubicBezTo>
                <a:cubicBezTo>
                  <a:pt x="1238" y="1415"/>
                  <a:pt x="1238" y="1415"/>
                  <a:pt x="1238" y="1415"/>
                </a:cubicBezTo>
                <a:cubicBezTo>
                  <a:pt x="1239" y="1416"/>
                  <a:pt x="1239" y="1416"/>
                  <a:pt x="1239" y="1416"/>
                </a:cubicBezTo>
                <a:cubicBezTo>
                  <a:pt x="1239" y="1416"/>
                  <a:pt x="1239" y="1416"/>
                  <a:pt x="1239" y="1416"/>
                </a:cubicBezTo>
                <a:cubicBezTo>
                  <a:pt x="1240" y="1417"/>
                  <a:pt x="1240" y="1418"/>
                  <a:pt x="1239" y="1419"/>
                </a:cubicBezTo>
                <a:cubicBezTo>
                  <a:pt x="1239" y="1419"/>
                  <a:pt x="1240" y="1419"/>
                  <a:pt x="1240" y="1419"/>
                </a:cubicBezTo>
                <a:cubicBezTo>
                  <a:pt x="1240" y="1419"/>
                  <a:pt x="1241" y="1419"/>
                  <a:pt x="1241" y="1419"/>
                </a:cubicBezTo>
                <a:cubicBezTo>
                  <a:pt x="1241" y="1419"/>
                  <a:pt x="1241" y="1419"/>
                  <a:pt x="1241" y="1419"/>
                </a:cubicBezTo>
                <a:cubicBezTo>
                  <a:pt x="1240" y="1418"/>
                  <a:pt x="1240" y="1418"/>
                  <a:pt x="1240" y="1417"/>
                </a:cubicBezTo>
                <a:cubicBezTo>
                  <a:pt x="1240" y="1417"/>
                  <a:pt x="1240" y="1417"/>
                  <a:pt x="1240" y="1416"/>
                </a:cubicBezTo>
                <a:cubicBezTo>
                  <a:pt x="1240" y="1416"/>
                  <a:pt x="1240" y="1416"/>
                  <a:pt x="1240" y="1416"/>
                </a:cubicBezTo>
                <a:cubicBezTo>
                  <a:pt x="1240" y="1416"/>
                  <a:pt x="1240" y="1416"/>
                  <a:pt x="1240" y="1416"/>
                </a:cubicBezTo>
                <a:cubicBezTo>
                  <a:pt x="1240" y="1416"/>
                  <a:pt x="1240" y="1416"/>
                  <a:pt x="1241" y="1416"/>
                </a:cubicBezTo>
                <a:cubicBezTo>
                  <a:pt x="1241" y="1415"/>
                  <a:pt x="1241" y="1415"/>
                  <a:pt x="1241" y="1415"/>
                </a:cubicBezTo>
                <a:cubicBezTo>
                  <a:pt x="1241" y="1415"/>
                  <a:pt x="1241" y="1415"/>
                  <a:pt x="1241" y="1415"/>
                </a:cubicBezTo>
                <a:cubicBezTo>
                  <a:pt x="1241" y="1415"/>
                  <a:pt x="1241" y="1415"/>
                  <a:pt x="1241" y="1415"/>
                </a:cubicBezTo>
                <a:cubicBezTo>
                  <a:pt x="1242" y="1414"/>
                  <a:pt x="1242" y="1413"/>
                  <a:pt x="1242" y="1413"/>
                </a:cubicBezTo>
                <a:cubicBezTo>
                  <a:pt x="1243" y="1413"/>
                  <a:pt x="1243" y="1412"/>
                  <a:pt x="1243" y="1412"/>
                </a:cubicBezTo>
                <a:cubicBezTo>
                  <a:pt x="1243" y="1412"/>
                  <a:pt x="1243" y="1411"/>
                  <a:pt x="1243" y="1411"/>
                </a:cubicBezTo>
                <a:cubicBezTo>
                  <a:pt x="1243" y="1411"/>
                  <a:pt x="1243" y="1411"/>
                  <a:pt x="1243" y="1411"/>
                </a:cubicBezTo>
                <a:cubicBezTo>
                  <a:pt x="1243" y="1411"/>
                  <a:pt x="1243" y="1410"/>
                  <a:pt x="1244" y="1410"/>
                </a:cubicBezTo>
                <a:cubicBezTo>
                  <a:pt x="1243" y="1410"/>
                  <a:pt x="1243" y="1410"/>
                  <a:pt x="1243" y="1410"/>
                </a:cubicBezTo>
                <a:cubicBezTo>
                  <a:pt x="1245" y="1409"/>
                  <a:pt x="1245" y="1408"/>
                  <a:pt x="1245" y="1408"/>
                </a:cubicBezTo>
                <a:cubicBezTo>
                  <a:pt x="1245" y="1407"/>
                  <a:pt x="1245" y="1406"/>
                  <a:pt x="1246" y="1405"/>
                </a:cubicBezTo>
                <a:cubicBezTo>
                  <a:pt x="1246" y="1405"/>
                  <a:pt x="1246" y="1405"/>
                  <a:pt x="1246" y="1405"/>
                </a:cubicBezTo>
                <a:cubicBezTo>
                  <a:pt x="1246" y="1405"/>
                  <a:pt x="1246" y="1405"/>
                  <a:pt x="1247" y="1405"/>
                </a:cubicBezTo>
                <a:cubicBezTo>
                  <a:pt x="1247" y="1405"/>
                  <a:pt x="1247" y="1405"/>
                  <a:pt x="1247" y="1405"/>
                </a:cubicBezTo>
                <a:cubicBezTo>
                  <a:pt x="1247" y="1405"/>
                  <a:pt x="1247" y="1405"/>
                  <a:pt x="1247" y="1405"/>
                </a:cubicBezTo>
                <a:cubicBezTo>
                  <a:pt x="1247" y="1404"/>
                  <a:pt x="1247" y="1404"/>
                  <a:pt x="1247" y="1404"/>
                </a:cubicBezTo>
                <a:close/>
                <a:moveTo>
                  <a:pt x="1249" y="1269"/>
                </a:moveTo>
                <a:cubicBezTo>
                  <a:pt x="1249" y="1269"/>
                  <a:pt x="1249" y="1268"/>
                  <a:pt x="1249" y="1268"/>
                </a:cubicBezTo>
                <a:cubicBezTo>
                  <a:pt x="1249" y="1268"/>
                  <a:pt x="1249" y="1268"/>
                  <a:pt x="1249" y="1268"/>
                </a:cubicBezTo>
                <a:cubicBezTo>
                  <a:pt x="1249" y="1268"/>
                  <a:pt x="1249" y="1268"/>
                  <a:pt x="1249" y="1268"/>
                </a:cubicBezTo>
                <a:cubicBezTo>
                  <a:pt x="1248" y="1268"/>
                  <a:pt x="1248" y="1267"/>
                  <a:pt x="1248" y="1267"/>
                </a:cubicBezTo>
                <a:cubicBezTo>
                  <a:pt x="1248" y="1267"/>
                  <a:pt x="1248" y="1267"/>
                  <a:pt x="1248" y="1267"/>
                </a:cubicBezTo>
                <a:cubicBezTo>
                  <a:pt x="1247" y="1267"/>
                  <a:pt x="1247" y="1267"/>
                  <a:pt x="1246" y="1266"/>
                </a:cubicBezTo>
                <a:cubicBezTo>
                  <a:pt x="1246" y="1267"/>
                  <a:pt x="1245" y="1267"/>
                  <a:pt x="1245" y="1267"/>
                </a:cubicBezTo>
                <a:cubicBezTo>
                  <a:pt x="1245" y="1267"/>
                  <a:pt x="1246" y="1267"/>
                  <a:pt x="1246" y="1268"/>
                </a:cubicBezTo>
                <a:cubicBezTo>
                  <a:pt x="1247" y="1268"/>
                  <a:pt x="1247" y="1268"/>
                  <a:pt x="1248" y="1269"/>
                </a:cubicBezTo>
                <a:cubicBezTo>
                  <a:pt x="1248" y="1269"/>
                  <a:pt x="1248" y="1269"/>
                  <a:pt x="1249" y="1270"/>
                </a:cubicBezTo>
                <a:cubicBezTo>
                  <a:pt x="1249" y="1269"/>
                  <a:pt x="1248" y="1269"/>
                  <a:pt x="1249" y="1269"/>
                </a:cubicBezTo>
                <a:close/>
                <a:moveTo>
                  <a:pt x="1266" y="1498"/>
                </a:moveTo>
                <a:cubicBezTo>
                  <a:pt x="1265" y="1498"/>
                  <a:pt x="1264" y="1498"/>
                  <a:pt x="1263" y="1497"/>
                </a:cubicBezTo>
                <a:cubicBezTo>
                  <a:pt x="1263" y="1496"/>
                  <a:pt x="1263" y="1496"/>
                  <a:pt x="1262" y="1496"/>
                </a:cubicBezTo>
                <a:cubicBezTo>
                  <a:pt x="1262" y="1495"/>
                  <a:pt x="1262" y="1495"/>
                  <a:pt x="1262" y="1495"/>
                </a:cubicBezTo>
                <a:cubicBezTo>
                  <a:pt x="1261" y="1495"/>
                  <a:pt x="1261" y="1495"/>
                  <a:pt x="1261" y="1494"/>
                </a:cubicBezTo>
                <a:cubicBezTo>
                  <a:pt x="1261" y="1495"/>
                  <a:pt x="1261" y="1495"/>
                  <a:pt x="1261" y="1495"/>
                </a:cubicBezTo>
                <a:cubicBezTo>
                  <a:pt x="1262" y="1495"/>
                  <a:pt x="1262" y="1496"/>
                  <a:pt x="1262" y="1496"/>
                </a:cubicBezTo>
                <a:cubicBezTo>
                  <a:pt x="1262" y="1496"/>
                  <a:pt x="1263" y="1497"/>
                  <a:pt x="1263" y="1497"/>
                </a:cubicBezTo>
                <a:cubicBezTo>
                  <a:pt x="1263" y="1498"/>
                  <a:pt x="1263" y="1498"/>
                  <a:pt x="1263" y="1499"/>
                </a:cubicBezTo>
                <a:cubicBezTo>
                  <a:pt x="1263" y="1499"/>
                  <a:pt x="1263" y="1499"/>
                  <a:pt x="1263" y="1499"/>
                </a:cubicBezTo>
                <a:cubicBezTo>
                  <a:pt x="1263" y="1499"/>
                  <a:pt x="1263" y="1500"/>
                  <a:pt x="1262" y="1500"/>
                </a:cubicBezTo>
                <a:cubicBezTo>
                  <a:pt x="1262" y="1500"/>
                  <a:pt x="1262" y="1501"/>
                  <a:pt x="1262" y="1501"/>
                </a:cubicBezTo>
                <a:cubicBezTo>
                  <a:pt x="1261" y="1501"/>
                  <a:pt x="1261" y="1501"/>
                  <a:pt x="1261" y="1502"/>
                </a:cubicBezTo>
                <a:cubicBezTo>
                  <a:pt x="1261" y="1502"/>
                  <a:pt x="1261" y="1502"/>
                  <a:pt x="1261" y="1502"/>
                </a:cubicBezTo>
                <a:cubicBezTo>
                  <a:pt x="1261" y="1503"/>
                  <a:pt x="1261" y="1503"/>
                  <a:pt x="1261" y="1504"/>
                </a:cubicBezTo>
                <a:cubicBezTo>
                  <a:pt x="1261" y="1504"/>
                  <a:pt x="1261" y="1504"/>
                  <a:pt x="1261" y="1504"/>
                </a:cubicBezTo>
                <a:cubicBezTo>
                  <a:pt x="1260" y="1505"/>
                  <a:pt x="1259" y="1507"/>
                  <a:pt x="1258" y="1507"/>
                </a:cubicBezTo>
                <a:cubicBezTo>
                  <a:pt x="1258" y="1507"/>
                  <a:pt x="1257" y="1507"/>
                  <a:pt x="1257" y="1507"/>
                </a:cubicBezTo>
                <a:cubicBezTo>
                  <a:pt x="1257" y="1508"/>
                  <a:pt x="1257" y="1508"/>
                  <a:pt x="1256" y="1508"/>
                </a:cubicBezTo>
                <a:cubicBezTo>
                  <a:pt x="1256" y="1509"/>
                  <a:pt x="1256" y="1509"/>
                  <a:pt x="1256" y="1509"/>
                </a:cubicBezTo>
                <a:cubicBezTo>
                  <a:pt x="1256" y="1509"/>
                  <a:pt x="1255" y="1510"/>
                  <a:pt x="1255" y="1510"/>
                </a:cubicBezTo>
                <a:cubicBezTo>
                  <a:pt x="1255" y="1511"/>
                  <a:pt x="1254" y="1511"/>
                  <a:pt x="1254" y="1511"/>
                </a:cubicBezTo>
                <a:cubicBezTo>
                  <a:pt x="1254" y="1511"/>
                  <a:pt x="1254" y="1511"/>
                  <a:pt x="1254" y="1511"/>
                </a:cubicBezTo>
                <a:cubicBezTo>
                  <a:pt x="1254" y="1511"/>
                  <a:pt x="1254" y="1512"/>
                  <a:pt x="1255" y="1513"/>
                </a:cubicBezTo>
                <a:cubicBezTo>
                  <a:pt x="1255" y="1513"/>
                  <a:pt x="1255" y="1513"/>
                  <a:pt x="1255" y="1513"/>
                </a:cubicBezTo>
                <a:cubicBezTo>
                  <a:pt x="1255" y="1513"/>
                  <a:pt x="1255" y="1513"/>
                  <a:pt x="1255" y="1513"/>
                </a:cubicBezTo>
                <a:cubicBezTo>
                  <a:pt x="1255" y="1513"/>
                  <a:pt x="1255" y="1513"/>
                  <a:pt x="1255" y="1513"/>
                </a:cubicBezTo>
                <a:cubicBezTo>
                  <a:pt x="1255" y="1513"/>
                  <a:pt x="1255" y="1512"/>
                  <a:pt x="1255" y="1512"/>
                </a:cubicBezTo>
                <a:cubicBezTo>
                  <a:pt x="1256" y="1512"/>
                  <a:pt x="1256" y="1511"/>
                  <a:pt x="1257" y="1511"/>
                </a:cubicBezTo>
                <a:cubicBezTo>
                  <a:pt x="1257" y="1511"/>
                  <a:pt x="1257" y="1511"/>
                  <a:pt x="1257" y="1510"/>
                </a:cubicBezTo>
                <a:cubicBezTo>
                  <a:pt x="1257" y="1509"/>
                  <a:pt x="1259" y="1508"/>
                  <a:pt x="1259" y="1508"/>
                </a:cubicBezTo>
                <a:cubicBezTo>
                  <a:pt x="1259" y="1508"/>
                  <a:pt x="1259" y="1508"/>
                  <a:pt x="1259" y="1508"/>
                </a:cubicBezTo>
                <a:cubicBezTo>
                  <a:pt x="1260" y="1508"/>
                  <a:pt x="1260" y="1508"/>
                  <a:pt x="1260" y="1508"/>
                </a:cubicBezTo>
                <a:cubicBezTo>
                  <a:pt x="1261" y="1507"/>
                  <a:pt x="1261" y="1507"/>
                  <a:pt x="1261" y="1507"/>
                </a:cubicBezTo>
                <a:cubicBezTo>
                  <a:pt x="1261" y="1506"/>
                  <a:pt x="1261" y="1506"/>
                  <a:pt x="1261" y="1506"/>
                </a:cubicBezTo>
                <a:cubicBezTo>
                  <a:pt x="1261" y="1506"/>
                  <a:pt x="1261" y="1506"/>
                  <a:pt x="1261" y="1506"/>
                </a:cubicBezTo>
                <a:cubicBezTo>
                  <a:pt x="1261" y="1505"/>
                  <a:pt x="1261" y="1505"/>
                  <a:pt x="1261" y="1505"/>
                </a:cubicBezTo>
                <a:cubicBezTo>
                  <a:pt x="1262" y="1504"/>
                  <a:pt x="1262" y="1504"/>
                  <a:pt x="1263" y="1504"/>
                </a:cubicBezTo>
                <a:cubicBezTo>
                  <a:pt x="1263" y="1503"/>
                  <a:pt x="1263" y="1503"/>
                  <a:pt x="1264" y="1503"/>
                </a:cubicBezTo>
                <a:cubicBezTo>
                  <a:pt x="1264" y="1502"/>
                  <a:pt x="1265" y="1501"/>
                  <a:pt x="1265" y="1500"/>
                </a:cubicBezTo>
                <a:cubicBezTo>
                  <a:pt x="1265" y="1500"/>
                  <a:pt x="1265" y="1500"/>
                  <a:pt x="1265" y="1500"/>
                </a:cubicBezTo>
                <a:cubicBezTo>
                  <a:pt x="1266" y="1499"/>
                  <a:pt x="1266" y="1499"/>
                  <a:pt x="1266" y="1498"/>
                </a:cubicBezTo>
                <a:cubicBezTo>
                  <a:pt x="1266" y="1498"/>
                  <a:pt x="1266" y="1498"/>
                  <a:pt x="1266" y="1498"/>
                </a:cubicBezTo>
                <a:close/>
                <a:moveTo>
                  <a:pt x="1216" y="1752"/>
                </a:moveTo>
                <a:cubicBezTo>
                  <a:pt x="1216" y="1752"/>
                  <a:pt x="1216" y="1752"/>
                  <a:pt x="1215" y="1752"/>
                </a:cubicBezTo>
                <a:cubicBezTo>
                  <a:pt x="1215" y="1752"/>
                  <a:pt x="1215" y="1752"/>
                  <a:pt x="1215" y="1753"/>
                </a:cubicBezTo>
                <a:cubicBezTo>
                  <a:pt x="1214" y="1753"/>
                  <a:pt x="1214" y="1753"/>
                  <a:pt x="1214" y="1753"/>
                </a:cubicBezTo>
                <a:cubicBezTo>
                  <a:pt x="1213" y="1753"/>
                  <a:pt x="1213" y="1753"/>
                  <a:pt x="1213" y="1753"/>
                </a:cubicBezTo>
                <a:cubicBezTo>
                  <a:pt x="1213" y="1753"/>
                  <a:pt x="1212" y="1753"/>
                  <a:pt x="1211" y="1753"/>
                </a:cubicBezTo>
                <a:cubicBezTo>
                  <a:pt x="1210" y="1753"/>
                  <a:pt x="1210" y="1755"/>
                  <a:pt x="1210" y="1755"/>
                </a:cubicBezTo>
                <a:cubicBezTo>
                  <a:pt x="1209" y="1756"/>
                  <a:pt x="1210" y="1756"/>
                  <a:pt x="1210" y="1757"/>
                </a:cubicBezTo>
                <a:cubicBezTo>
                  <a:pt x="1210" y="1757"/>
                  <a:pt x="1211" y="1757"/>
                  <a:pt x="1211" y="1757"/>
                </a:cubicBezTo>
                <a:cubicBezTo>
                  <a:pt x="1211" y="1757"/>
                  <a:pt x="1212" y="1757"/>
                  <a:pt x="1212" y="1757"/>
                </a:cubicBezTo>
                <a:cubicBezTo>
                  <a:pt x="1212" y="1757"/>
                  <a:pt x="1212" y="1757"/>
                  <a:pt x="1213" y="1757"/>
                </a:cubicBezTo>
                <a:cubicBezTo>
                  <a:pt x="1213" y="1757"/>
                  <a:pt x="1213" y="1757"/>
                  <a:pt x="1213" y="1757"/>
                </a:cubicBezTo>
                <a:cubicBezTo>
                  <a:pt x="1213" y="1757"/>
                  <a:pt x="1213" y="1757"/>
                  <a:pt x="1213" y="1757"/>
                </a:cubicBezTo>
                <a:cubicBezTo>
                  <a:pt x="1214" y="1757"/>
                  <a:pt x="1214" y="1757"/>
                  <a:pt x="1214" y="1757"/>
                </a:cubicBezTo>
                <a:cubicBezTo>
                  <a:pt x="1215" y="1756"/>
                  <a:pt x="1216" y="1756"/>
                  <a:pt x="1217" y="1755"/>
                </a:cubicBezTo>
                <a:cubicBezTo>
                  <a:pt x="1217" y="1755"/>
                  <a:pt x="1217" y="1754"/>
                  <a:pt x="1218" y="1754"/>
                </a:cubicBezTo>
                <a:cubicBezTo>
                  <a:pt x="1218" y="1753"/>
                  <a:pt x="1217" y="1753"/>
                  <a:pt x="1217" y="1753"/>
                </a:cubicBezTo>
                <a:cubicBezTo>
                  <a:pt x="1217" y="1752"/>
                  <a:pt x="1216" y="1752"/>
                  <a:pt x="1216" y="1752"/>
                </a:cubicBezTo>
                <a:close/>
                <a:moveTo>
                  <a:pt x="1051" y="1130"/>
                </a:moveTo>
                <a:cubicBezTo>
                  <a:pt x="1051" y="1130"/>
                  <a:pt x="1051" y="1130"/>
                  <a:pt x="1051" y="1130"/>
                </a:cubicBezTo>
                <a:cubicBezTo>
                  <a:pt x="1051" y="1130"/>
                  <a:pt x="1051" y="1130"/>
                  <a:pt x="1050" y="1130"/>
                </a:cubicBezTo>
                <a:cubicBezTo>
                  <a:pt x="1050" y="1130"/>
                  <a:pt x="1050" y="1130"/>
                  <a:pt x="1050" y="1130"/>
                </a:cubicBezTo>
                <a:cubicBezTo>
                  <a:pt x="1050" y="1130"/>
                  <a:pt x="1050" y="1129"/>
                  <a:pt x="1050" y="1129"/>
                </a:cubicBezTo>
                <a:cubicBezTo>
                  <a:pt x="1049" y="1129"/>
                  <a:pt x="1048" y="1129"/>
                  <a:pt x="1047" y="1130"/>
                </a:cubicBezTo>
                <a:cubicBezTo>
                  <a:pt x="1047" y="1131"/>
                  <a:pt x="1047" y="1131"/>
                  <a:pt x="1048" y="1132"/>
                </a:cubicBezTo>
                <a:cubicBezTo>
                  <a:pt x="1048" y="1132"/>
                  <a:pt x="1048" y="1132"/>
                  <a:pt x="1048" y="1132"/>
                </a:cubicBezTo>
                <a:cubicBezTo>
                  <a:pt x="1048" y="1133"/>
                  <a:pt x="1049" y="1133"/>
                  <a:pt x="1049" y="1133"/>
                </a:cubicBezTo>
                <a:cubicBezTo>
                  <a:pt x="1049" y="1133"/>
                  <a:pt x="1049" y="1133"/>
                  <a:pt x="1049" y="1133"/>
                </a:cubicBezTo>
                <a:cubicBezTo>
                  <a:pt x="1049" y="1133"/>
                  <a:pt x="1050" y="1133"/>
                  <a:pt x="1050" y="1133"/>
                </a:cubicBezTo>
                <a:cubicBezTo>
                  <a:pt x="1050" y="1133"/>
                  <a:pt x="1051" y="1134"/>
                  <a:pt x="1051" y="1134"/>
                </a:cubicBezTo>
                <a:cubicBezTo>
                  <a:pt x="1051" y="1134"/>
                  <a:pt x="1051" y="1134"/>
                  <a:pt x="1052" y="1134"/>
                </a:cubicBezTo>
                <a:cubicBezTo>
                  <a:pt x="1052" y="1134"/>
                  <a:pt x="1053" y="1133"/>
                  <a:pt x="1053" y="1133"/>
                </a:cubicBezTo>
                <a:cubicBezTo>
                  <a:pt x="1053" y="1132"/>
                  <a:pt x="1053" y="1131"/>
                  <a:pt x="1052" y="1130"/>
                </a:cubicBezTo>
                <a:cubicBezTo>
                  <a:pt x="1052" y="1130"/>
                  <a:pt x="1052" y="1130"/>
                  <a:pt x="1051" y="1130"/>
                </a:cubicBezTo>
                <a:close/>
              </a:path>
            </a:pathLst>
          </a:custGeom>
          <a:solidFill>
            <a:schemeClr val="bg1">
              <a:lumMod val="85000"/>
              <a:alpha val="75000"/>
            </a:schemeClr>
          </a:solidFill>
          <a:ln w="3175">
            <a:solidFill>
              <a:schemeClr val="bg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FAA799F-F8E2-40CA-AD47-A222DC6D2769}"/>
              </a:ext>
            </a:extLst>
          </p:cNvPr>
          <p:cNvGrpSpPr/>
          <p:nvPr/>
        </p:nvGrpSpPr>
        <p:grpSpPr>
          <a:xfrm>
            <a:off x="3626136" y="1035713"/>
            <a:ext cx="2802336" cy="1033566"/>
            <a:chOff x="3740436" y="1289713"/>
            <a:chExt cx="2802336" cy="1033566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267AA0A1-2CBA-4530-9D1B-538945F095B8}"/>
                </a:ext>
              </a:extLst>
            </p:cNvPr>
            <p:cNvGrpSpPr/>
            <p:nvPr/>
          </p:nvGrpSpPr>
          <p:grpSpPr>
            <a:xfrm>
              <a:off x="3740436" y="1289713"/>
              <a:ext cx="2802336" cy="873034"/>
              <a:chOff x="3827064" y="1458626"/>
              <a:chExt cx="2802336" cy="873034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8FEC4459-9877-4FFA-93AC-C06047123846}"/>
                  </a:ext>
                </a:extLst>
              </p:cNvPr>
              <p:cNvSpPr/>
              <p:nvPr/>
            </p:nvSpPr>
            <p:spPr>
              <a:xfrm>
                <a:off x="3827064" y="1458626"/>
                <a:ext cx="2802336" cy="873034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CF8745D9-9492-4DED-9A69-29E401F56B82}"/>
                  </a:ext>
                </a:extLst>
              </p:cNvPr>
              <p:cNvSpPr/>
              <p:nvPr/>
            </p:nvSpPr>
            <p:spPr>
              <a:xfrm>
                <a:off x="4050312" y="1710147"/>
                <a:ext cx="441143" cy="369992"/>
              </a:xfrm>
              <a:custGeom>
                <a:avLst/>
                <a:gdLst>
                  <a:gd name="connsiteX0" fmla="*/ 1406071 w 2812142"/>
                  <a:gd name="connsiteY0" fmla="*/ 1859642 h 2358580"/>
                  <a:gd name="connsiteX1" fmla="*/ 140837 w 2812142"/>
                  <a:gd name="connsiteY1" fmla="*/ 1963741 h 2358580"/>
                  <a:gd name="connsiteX2" fmla="*/ 380095 w 2812142"/>
                  <a:gd name="connsiteY2" fmla="*/ 2137734 h 2358580"/>
                  <a:gd name="connsiteX3" fmla="*/ 780278 w 2812142"/>
                  <a:gd name="connsiteY3" fmla="*/ 2267865 h 2358580"/>
                  <a:gd name="connsiteX4" fmla="*/ 2031864 w 2812142"/>
                  <a:gd name="connsiteY4" fmla="*/ 2267865 h 2358580"/>
                  <a:gd name="connsiteX5" fmla="*/ 2432047 w 2812142"/>
                  <a:gd name="connsiteY5" fmla="*/ 2137734 h 2358580"/>
                  <a:gd name="connsiteX6" fmla="*/ 2671220 w 2812142"/>
                  <a:gd name="connsiteY6" fmla="*/ 1963779 h 2358580"/>
                  <a:gd name="connsiteX7" fmla="*/ 1406071 w 2812142"/>
                  <a:gd name="connsiteY7" fmla="*/ 1859642 h 2358580"/>
                  <a:gd name="connsiteX8" fmla="*/ 2630719 w 2812142"/>
                  <a:gd name="connsiteY8" fmla="*/ 1554852 h 2358580"/>
                  <a:gd name="connsiteX9" fmla="*/ 2630719 w 2812142"/>
                  <a:gd name="connsiteY9" fmla="*/ 1860061 h 2358580"/>
                  <a:gd name="connsiteX10" fmla="*/ 2721435 w 2812142"/>
                  <a:gd name="connsiteY10" fmla="*/ 1884283 h 2358580"/>
                  <a:gd name="connsiteX11" fmla="*/ 2721435 w 2812142"/>
                  <a:gd name="connsiteY11" fmla="*/ 1613002 h 2358580"/>
                  <a:gd name="connsiteX12" fmla="*/ 2687050 w 2812142"/>
                  <a:gd name="connsiteY12" fmla="*/ 1568958 h 2358580"/>
                  <a:gd name="connsiteX13" fmla="*/ 181423 w 2812142"/>
                  <a:gd name="connsiteY13" fmla="*/ 1554852 h 2358580"/>
                  <a:gd name="connsiteX14" fmla="*/ 125092 w 2812142"/>
                  <a:gd name="connsiteY14" fmla="*/ 1568958 h 2358580"/>
                  <a:gd name="connsiteX15" fmla="*/ 90707 w 2812142"/>
                  <a:gd name="connsiteY15" fmla="*/ 1612954 h 2358580"/>
                  <a:gd name="connsiteX16" fmla="*/ 90707 w 2812142"/>
                  <a:gd name="connsiteY16" fmla="*/ 1884236 h 2358580"/>
                  <a:gd name="connsiteX17" fmla="*/ 181423 w 2812142"/>
                  <a:gd name="connsiteY17" fmla="*/ 1860013 h 2358580"/>
                  <a:gd name="connsiteX18" fmla="*/ 907141 w 2812142"/>
                  <a:gd name="connsiteY18" fmla="*/ 1133932 h 2358580"/>
                  <a:gd name="connsiteX19" fmla="*/ 997857 w 2812142"/>
                  <a:gd name="connsiteY19" fmla="*/ 1133932 h 2358580"/>
                  <a:gd name="connsiteX20" fmla="*/ 997857 w 2812142"/>
                  <a:gd name="connsiteY20" fmla="*/ 1678219 h 2358580"/>
                  <a:gd name="connsiteX21" fmla="*/ 907141 w 2812142"/>
                  <a:gd name="connsiteY21" fmla="*/ 1678219 h 2358580"/>
                  <a:gd name="connsiteX22" fmla="*/ 907141 w 2812142"/>
                  <a:gd name="connsiteY22" fmla="*/ 952510 h 2358580"/>
                  <a:gd name="connsiteX23" fmla="*/ 997857 w 2812142"/>
                  <a:gd name="connsiteY23" fmla="*/ 952510 h 2358580"/>
                  <a:gd name="connsiteX24" fmla="*/ 997857 w 2812142"/>
                  <a:gd name="connsiteY24" fmla="*/ 1043226 h 2358580"/>
                  <a:gd name="connsiteX25" fmla="*/ 907141 w 2812142"/>
                  <a:gd name="connsiteY25" fmla="*/ 1043226 h 2358580"/>
                  <a:gd name="connsiteX26" fmla="*/ 1406071 w 2812142"/>
                  <a:gd name="connsiteY26" fmla="*/ 498929 h 2358580"/>
                  <a:gd name="connsiteX27" fmla="*/ 816426 w 2812142"/>
                  <a:gd name="connsiteY27" fmla="*/ 1088574 h 2358580"/>
                  <a:gd name="connsiteX28" fmla="*/ 816426 w 2812142"/>
                  <a:gd name="connsiteY28" fmla="*/ 1783899 h 2358580"/>
                  <a:gd name="connsiteX29" fmla="*/ 1406071 w 2812142"/>
                  <a:gd name="connsiteY29" fmla="*/ 1768935 h 2358580"/>
                  <a:gd name="connsiteX30" fmla="*/ 1995716 w 2812142"/>
                  <a:gd name="connsiteY30" fmla="*/ 1783899 h 2358580"/>
                  <a:gd name="connsiteX31" fmla="*/ 1995716 w 2812142"/>
                  <a:gd name="connsiteY31" fmla="*/ 1088574 h 2358580"/>
                  <a:gd name="connsiteX32" fmla="*/ 1406071 w 2812142"/>
                  <a:gd name="connsiteY32" fmla="*/ 498929 h 2358580"/>
                  <a:gd name="connsiteX33" fmla="*/ 2041074 w 2812142"/>
                  <a:gd name="connsiteY33" fmla="*/ 376695 h 2358580"/>
                  <a:gd name="connsiteX34" fmla="*/ 2041074 w 2812142"/>
                  <a:gd name="connsiteY34" fmla="*/ 846334 h 2358580"/>
                  <a:gd name="connsiteX35" fmla="*/ 2086432 w 2812142"/>
                  <a:gd name="connsiteY35" fmla="*/ 1088584 h 2358580"/>
                  <a:gd name="connsiteX36" fmla="*/ 2086432 w 2812142"/>
                  <a:gd name="connsiteY36" fmla="*/ 1789490 h 2358580"/>
                  <a:gd name="connsiteX37" fmla="*/ 2540003 w 2812142"/>
                  <a:gd name="connsiteY37" fmla="*/ 1841602 h 2358580"/>
                  <a:gd name="connsiteX38" fmla="*/ 2540003 w 2812142"/>
                  <a:gd name="connsiteY38" fmla="*/ 1315364 h 2358580"/>
                  <a:gd name="connsiteX39" fmla="*/ 2041074 w 2812142"/>
                  <a:gd name="connsiteY39" fmla="*/ 376695 h 2358580"/>
                  <a:gd name="connsiteX40" fmla="*/ 771068 w 2812142"/>
                  <a:gd name="connsiteY40" fmla="*/ 376695 h 2358580"/>
                  <a:gd name="connsiteX41" fmla="*/ 272139 w 2812142"/>
                  <a:gd name="connsiteY41" fmla="*/ 1315355 h 2358580"/>
                  <a:gd name="connsiteX42" fmla="*/ 272139 w 2812142"/>
                  <a:gd name="connsiteY42" fmla="*/ 1841630 h 2358580"/>
                  <a:gd name="connsiteX43" fmla="*/ 725710 w 2812142"/>
                  <a:gd name="connsiteY43" fmla="*/ 1789519 h 2358580"/>
                  <a:gd name="connsiteX44" fmla="*/ 725710 w 2812142"/>
                  <a:gd name="connsiteY44" fmla="*/ 1088574 h 2358580"/>
                  <a:gd name="connsiteX45" fmla="*/ 771068 w 2812142"/>
                  <a:gd name="connsiteY45" fmla="*/ 846325 h 2358580"/>
                  <a:gd name="connsiteX46" fmla="*/ 1632852 w 2812142"/>
                  <a:gd name="connsiteY46" fmla="*/ 205245 h 2358580"/>
                  <a:gd name="connsiteX47" fmla="*/ 1632852 w 2812142"/>
                  <a:gd name="connsiteY47" fmla="*/ 447951 h 2358580"/>
                  <a:gd name="connsiteX48" fmla="*/ 1723568 w 2812142"/>
                  <a:gd name="connsiteY48" fmla="*/ 487318 h 2358580"/>
                  <a:gd name="connsiteX49" fmla="*/ 1723568 w 2812142"/>
                  <a:gd name="connsiteY49" fmla="*/ 228152 h 2358580"/>
                  <a:gd name="connsiteX50" fmla="*/ 1632852 w 2812142"/>
                  <a:gd name="connsiteY50" fmla="*/ 205245 h 2358580"/>
                  <a:gd name="connsiteX51" fmla="*/ 1179290 w 2812142"/>
                  <a:gd name="connsiteY51" fmla="*/ 205197 h 2358580"/>
                  <a:gd name="connsiteX52" fmla="*/ 1088574 w 2812142"/>
                  <a:gd name="connsiteY52" fmla="*/ 228105 h 2358580"/>
                  <a:gd name="connsiteX53" fmla="*/ 1088574 w 2812142"/>
                  <a:gd name="connsiteY53" fmla="*/ 487270 h 2358580"/>
                  <a:gd name="connsiteX54" fmla="*/ 1179290 w 2812142"/>
                  <a:gd name="connsiteY54" fmla="*/ 447904 h 2358580"/>
                  <a:gd name="connsiteX55" fmla="*/ 1814284 w 2812142"/>
                  <a:gd name="connsiteY55" fmla="*/ 181432 h 2358580"/>
                  <a:gd name="connsiteX56" fmla="*/ 1814284 w 2812142"/>
                  <a:gd name="connsiteY56" fmla="*/ 544287 h 2358580"/>
                  <a:gd name="connsiteX57" fmla="*/ 1812560 w 2812142"/>
                  <a:gd name="connsiteY57" fmla="*/ 544287 h 2358580"/>
                  <a:gd name="connsiteX58" fmla="*/ 1950358 w 2812142"/>
                  <a:gd name="connsiteY58" fmla="*/ 682085 h 2358580"/>
                  <a:gd name="connsiteX59" fmla="*/ 1950358 w 2812142"/>
                  <a:gd name="connsiteY59" fmla="*/ 181432 h 2358580"/>
                  <a:gd name="connsiteX60" fmla="*/ 861784 w 2812142"/>
                  <a:gd name="connsiteY60" fmla="*/ 181432 h 2358580"/>
                  <a:gd name="connsiteX61" fmla="*/ 861784 w 2812142"/>
                  <a:gd name="connsiteY61" fmla="*/ 682085 h 2358580"/>
                  <a:gd name="connsiteX62" fmla="*/ 997858 w 2812142"/>
                  <a:gd name="connsiteY62" fmla="*/ 545563 h 2358580"/>
                  <a:gd name="connsiteX63" fmla="*/ 997858 w 2812142"/>
                  <a:gd name="connsiteY63" fmla="*/ 181432 h 2358580"/>
                  <a:gd name="connsiteX64" fmla="*/ 1315355 w 2812142"/>
                  <a:gd name="connsiteY64" fmla="*/ 90716 h 2358580"/>
                  <a:gd name="connsiteX65" fmla="*/ 1269997 w 2812142"/>
                  <a:gd name="connsiteY65" fmla="*/ 136074 h 2358580"/>
                  <a:gd name="connsiteX66" fmla="*/ 1269997 w 2812142"/>
                  <a:gd name="connsiteY66" fmla="*/ 421919 h 2358580"/>
                  <a:gd name="connsiteX67" fmla="*/ 1406071 w 2812142"/>
                  <a:gd name="connsiteY67" fmla="*/ 408222 h 2358580"/>
                  <a:gd name="connsiteX68" fmla="*/ 1542145 w 2812142"/>
                  <a:gd name="connsiteY68" fmla="*/ 421919 h 2358580"/>
                  <a:gd name="connsiteX69" fmla="*/ 1542145 w 2812142"/>
                  <a:gd name="connsiteY69" fmla="*/ 136074 h 2358580"/>
                  <a:gd name="connsiteX70" fmla="*/ 1496787 w 2812142"/>
                  <a:gd name="connsiteY70" fmla="*/ 90716 h 2358580"/>
                  <a:gd name="connsiteX71" fmla="*/ 1315345 w 2812142"/>
                  <a:gd name="connsiteY71" fmla="*/ 0 h 2358580"/>
                  <a:gd name="connsiteX72" fmla="*/ 1496778 w 2812142"/>
                  <a:gd name="connsiteY72" fmla="*/ 0 h 2358580"/>
                  <a:gd name="connsiteX73" fmla="*/ 1630442 w 2812142"/>
                  <a:gd name="connsiteY73" fmla="*/ 112300 h 2358580"/>
                  <a:gd name="connsiteX74" fmla="*/ 1735493 w 2812142"/>
                  <a:gd name="connsiteY74" fmla="*/ 137293 h 2358580"/>
                  <a:gd name="connsiteX75" fmla="*/ 1814274 w 2812142"/>
                  <a:gd name="connsiteY75" fmla="*/ 90716 h 2358580"/>
                  <a:gd name="connsiteX76" fmla="*/ 1950349 w 2812142"/>
                  <a:gd name="connsiteY76" fmla="*/ 90716 h 2358580"/>
                  <a:gd name="connsiteX77" fmla="*/ 2041065 w 2812142"/>
                  <a:gd name="connsiteY77" fmla="*/ 181432 h 2358580"/>
                  <a:gd name="connsiteX78" fmla="*/ 2041065 w 2812142"/>
                  <a:gd name="connsiteY78" fmla="*/ 269424 h 2358580"/>
                  <a:gd name="connsiteX79" fmla="*/ 2630710 w 2812142"/>
                  <a:gd name="connsiteY79" fmla="*/ 1315364 h 2358580"/>
                  <a:gd name="connsiteX80" fmla="*/ 2630710 w 2812142"/>
                  <a:gd name="connsiteY80" fmla="*/ 1461411 h 2358580"/>
                  <a:gd name="connsiteX81" fmla="*/ 2709091 w 2812142"/>
                  <a:gd name="connsiteY81" fmla="*/ 1480957 h 2358580"/>
                  <a:gd name="connsiteX82" fmla="*/ 2812142 w 2812142"/>
                  <a:gd name="connsiteY82" fmla="*/ 1612992 h 2358580"/>
                  <a:gd name="connsiteX83" fmla="*/ 2812142 w 2812142"/>
                  <a:gd name="connsiteY83" fmla="*/ 1973447 h 2358580"/>
                  <a:gd name="connsiteX84" fmla="*/ 2485482 w 2812142"/>
                  <a:gd name="connsiteY84" fmla="*/ 2211076 h 2358580"/>
                  <a:gd name="connsiteX85" fmla="*/ 2031911 w 2812142"/>
                  <a:gd name="connsiteY85" fmla="*/ 2358580 h 2358580"/>
                  <a:gd name="connsiteX86" fmla="*/ 780326 w 2812142"/>
                  <a:gd name="connsiteY86" fmla="*/ 2358580 h 2358580"/>
                  <a:gd name="connsiteX87" fmla="*/ 326755 w 2812142"/>
                  <a:gd name="connsiteY87" fmla="*/ 2211076 h 2358580"/>
                  <a:gd name="connsiteX88" fmla="*/ 0 w 2812142"/>
                  <a:gd name="connsiteY88" fmla="*/ 1973447 h 2358580"/>
                  <a:gd name="connsiteX89" fmla="*/ 0 w 2812142"/>
                  <a:gd name="connsiteY89" fmla="*/ 1612992 h 2358580"/>
                  <a:gd name="connsiteX90" fmla="*/ 103041 w 2812142"/>
                  <a:gd name="connsiteY90" fmla="*/ 1481004 h 2358580"/>
                  <a:gd name="connsiteX91" fmla="*/ 181423 w 2812142"/>
                  <a:gd name="connsiteY91" fmla="*/ 1461411 h 2358580"/>
                  <a:gd name="connsiteX92" fmla="*/ 181423 w 2812142"/>
                  <a:gd name="connsiteY92" fmla="*/ 1315364 h 2358580"/>
                  <a:gd name="connsiteX93" fmla="*/ 771068 w 2812142"/>
                  <a:gd name="connsiteY93" fmla="*/ 269424 h 2358580"/>
                  <a:gd name="connsiteX94" fmla="*/ 771068 w 2812142"/>
                  <a:gd name="connsiteY94" fmla="*/ 181432 h 2358580"/>
                  <a:gd name="connsiteX95" fmla="*/ 861784 w 2812142"/>
                  <a:gd name="connsiteY95" fmla="*/ 90716 h 2358580"/>
                  <a:gd name="connsiteX96" fmla="*/ 997849 w 2812142"/>
                  <a:gd name="connsiteY96" fmla="*/ 90716 h 2358580"/>
                  <a:gd name="connsiteX97" fmla="*/ 1076630 w 2812142"/>
                  <a:gd name="connsiteY97" fmla="*/ 137293 h 2358580"/>
                  <a:gd name="connsiteX98" fmla="*/ 1181681 w 2812142"/>
                  <a:gd name="connsiteY98" fmla="*/ 112300 h 2358580"/>
                  <a:gd name="connsiteX99" fmla="*/ 1315345 w 2812142"/>
                  <a:gd name="connsiteY99" fmla="*/ 0 h 235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2812142" h="2358580">
                    <a:moveTo>
                      <a:pt x="1406071" y="1859642"/>
                    </a:moveTo>
                    <a:cubicBezTo>
                      <a:pt x="620125" y="1859642"/>
                      <a:pt x="274006" y="1926050"/>
                      <a:pt x="140837" y="1963741"/>
                    </a:cubicBezTo>
                    <a:lnTo>
                      <a:pt x="380095" y="2137734"/>
                    </a:lnTo>
                    <a:cubicBezTo>
                      <a:pt x="497157" y="2222868"/>
                      <a:pt x="635546" y="2267865"/>
                      <a:pt x="780278" y="2267865"/>
                    </a:cubicBezTo>
                    <a:lnTo>
                      <a:pt x="2031864" y="2267865"/>
                    </a:lnTo>
                    <a:cubicBezTo>
                      <a:pt x="2176596" y="2267865"/>
                      <a:pt x="2314985" y="2222868"/>
                      <a:pt x="2432047" y="2137734"/>
                    </a:cubicBezTo>
                    <a:lnTo>
                      <a:pt x="2671220" y="1963779"/>
                    </a:lnTo>
                    <a:cubicBezTo>
                      <a:pt x="2538098" y="1926088"/>
                      <a:pt x="2191979" y="1859642"/>
                      <a:pt x="1406071" y="1859642"/>
                    </a:cubicBezTo>
                    <a:close/>
                    <a:moveTo>
                      <a:pt x="2630719" y="1554852"/>
                    </a:moveTo>
                    <a:lnTo>
                      <a:pt x="2630719" y="1860061"/>
                    </a:lnTo>
                    <a:cubicBezTo>
                      <a:pt x="2668638" y="1868767"/>
                      <a:pt x="2698442" y="1877025"/>
                      <a:pt x="2721435" y="1884283"/>
                    </a:cubicBezTo>
                    <a:lnTo>
                      <a:pt x="2721435" y="1613002"/>
                    </a:lnTo>
                    <a:cubicBezTo>
                      <a:pt x="2721435" y="1592132"/>
                      <a:pt x="2707281" y="1574035"/>
                      <a:pt x="2687050" y="1568958"/>
                    </a:cubicBezTo>
                    <a:close/>
                    <a:moveTo>
                      <a:pt x="181423" y="1554852"/>
                    </a:moveTo>
                    <a:lnTo>
                      <a:pt x="125092" y="1568958"/>
                    </a:lnTo>
                    <a:cubicBezTo>
                      <a:pt x="104870" y="1574035"/>
                      <a:pt x="90716" y="1592132"/>
                      <a:pt x="90707" y="1612954"/>
                    </a:cubicBezTo>
                    <a:lnTo>
                      <a:pt x="90707" y="1884236"/>
                    </a:lnTo>
                    <a:cubicBezTo>
                      <a:pt x="113700" y="1876978"/>
                      <a:pt x="143504" y="1868719"/>
                      <a:pt x="181423" y="1860013"/>
                    </a:cubicBezTo>
                    <a:close/>
                    <a:moveTo>
                      <a:pt x="907141" y="1133932"/>
                    </a:moveTo>
                    <a:lnTo>
                      <a:pt x="997857" y="1133932"/>
                    </a:lnTo>
                    <a:lnTo>
                      <a:pt x="997857" y="1678219"/>
                    </a:lnTo>
                    <a:lnTo>
                      <a:pt x="907141" y="1678219"/>
                    </a:lnTo>
                    <a:close/>
                    <a:moveTo>
                      <a:pt x="907141" y="952510"/>
                    </a:moveTo>
                    <a:lnTo>
                      <a:pt x="997857" y="952510"/>
                    </a:lnTo>
                    <a:lnTo>
                      <a:pt x="997857" y="1043226"/>
                    </a:lnTo>
                    <a:lnTo>
                      <a:pt x="907141" y="1043226"/>
                    </a:lnTo>
                    <a:close/>
                    <a:moveTo>
                      <a:pt x="1406071" y="498929"/>
                    </a:moveTo>
                    <a:cubicBezTo>
                      <a:pt x="1080945" y="498929"/>
                      <a:pt x="816426" y="763457"/>
                      <a:pt x="816426" y="1088574"/>
                    </a:cubicBezTo>
                    <a:lnTo>
                      <a:pt x="816426" y="1783899"/>
                    </a:lnTo>
                    <a:cubicBezTo>
                      <a:pt x="979446" y="1774746"/>
                      <a:pt x="1173709" y="1768935"/>
                      <a:pt x="1406071" y="1768935"/>
                    </a:cubicBezTo>
                    <a:cubicBezTo>
                      <a:pt x="1638433" y="1768935"/>
                      <a:pt x="1832705" y="1774736"/>
                      <a:pt x="1995716" y="1783899"/>
                    </a:cubicBezTo>
                    <a:lnTo>
                      <a:pt x="1995716" y="1088574"/>
                    </a:lnTo>
                    <a:cubicBezTo>
                      <a:pt x="1995716" y="763448"/>
                      <a:pt x="1731197" y="498929"/>
                      <a:pt x="1406071" y="498929"/>
                    </a:cubicBezTo>
                    <a:close/>
                    <a:moveTo>
                      <a:pt x="2041074" y="376695"/>
                    </a:moveTo>
                    <a:lnTo>
                      <a:pt x="2041074" y="846334"/>
                    </a:lnTo>
                    <a:cubicBezTo>
                      <a:pt x="2069925" y="921715"/>
                      <a:pt x="2086432" y="1003173"/>
                      <a:pt x="2086432" y="1088584"/>
                    </a:cubicBezTo>
                    <a:lnTo>
                      <a:pt x="2086432" y="1789490"/>
                    </a:lnTo>
                    <a:cubicBezTo>
                      <a:pt x="2287724" y="1803368"/>
                      <a:pt x="2434371" y="1822552"/>
                      <a:pt x="2540003" y="1841602"/>
                    </a:cubicBezTo>
                    <a:lnTo>
                      <a:pt x="2540003" y="1315364"/>
                    </a:lnTo>
                    <a:cubicBezTo>
                      <a:pt x="2540003" y="939308"/>
                      <a:pt x="2350637" y="586702"/>
                      <a:pt x="2041074" y="376695"/>
                    </a:cubicBezTo>
                    <a:close/>
                    <a:moveTo>
                      <a:pt x="771068" y="376695"/>
                    </a:moveTo>
                    <a:cubicBezTo>
                      <a:pt x="461505" y="586702"/>
                      <a:pt x="272139" y="939308"/>
                      <a:pt x="272139" y="1315355"/>
                    </a:cubicBezTo>
                    <a:lnTo>
                      <a:pt x="272139" y="1841630"/>
                    </a:lnTo>
                    <a:cubicBezTo>
                      <a:pt x="377771" y="1822542"/>
                      <a:pt x="524418" y="1803397"/>
                      <a:pt x="725710" y="1789519"/>
                    </a:cubicBezTo>
                    <a:lnTo>
                      <a:pt x="725710" y="1088574"/>
                    </a:lnTo>
                    <a:cubicBezTo>
                      <a:pt x="725710" y="1003173"/>
                      <a:pt x="742217" y="921706"/>
                      <a:pt x="771068" y="846325"/>
                    </a:cubicBezTo>
                    <a:close/>
                    <a:moveTo>
                      <a:pt x="1632852" y="205245"/>
                    </a:moveTo>
                    <a:lnTo>
                      <a:pt x="1632852" y="447951"/>
                    </a:lnTo>
                    <a:cubicBezTo>
                      <a:pt x="1664151" y="459057"/>
                      <a:pt x="1694583" y="471945"/>
                      <a:pt x="1723568" y="487318"/>
                    </a:cubicBezTo>
                    <a:lnTo>
                      <a:pt x="1723568" y="228152"/>
                    </a:lnTo>
                    <a:cubicBezTo>
                      <a:pt x="1692631" y="219037"/>
                      <a:pt x="1662332" y="211417"/>
                      <a:pt x="1632852" y="205245"/>
                    </a:cubicBezTo>
                    <a:close/>
                    <a:moveTo>
                      <a:pt x="1179290" y="205197"/>
                    </a:moveTo>
                    <a:cubicBezTo>
                      <a:pt x="1149810" y="211322"/>
                      <a:pt x="1119511" y="218942"/>
                      <a:pt x="1088574" y="228105"/>
                    </a:cubicBezTo>
                    <a:lnTo>
                      <a:pt x="1088574" y="487270"/>
                    </a:lnTo>
                    <a:cubicBezTo>
                      <a:pt x="1117559" y="471897"/>
                      <a:pt x="1147991" y="459019"/>
                      <a:pt x="1179290" y="447904"/>
                    </a:cubicBezTo>
                    <a:close/>
                    <a:moveTo>
                      <a:pt x="1814284" y="181432"/>
                    </a:moveTo>
                    <a:lnTo>
                      <a:pt x="1814284" y="544287"/>
                    </a:lnTo>
                    <a:lnTo>
                      <a:pt x="1812560" y="544287"/>
                    </a:lnTo>
                    <a:cubicBezTo>
                      <a:pt x="1864862" y="583435"/>
                      <a:pt x="1911210" y="629793"/>
                      <a:pt x="1950358" y="682085"/>
                    </a:cubicBezTo>
                    <a:lnTo>
                      <a:pt x="1950358" y="181432"/>
                    </a:lnTo>
                    <a:close/>
                    <a:moveTo>
                      <a:pt x="861784" y="181432"/>
                    </a:moveTo>
                    <a:lnTo>
                      <a:pt x="861784" y="682085"/>
                    </a:lnTo>
                    <a:cubicBezTo>
                      <a:pt x="900522" y="630336"/>
                      <a:pt x="946290" y="584435"/>
                      <a:pt x="997858" y="545563"/>
                    </a:cubicBezTo>
                    <a:lnTo>
                      <a:pt x="997858" y="181432"/>
                    </a:lnTo>
                    <a:close/>
                    <a:moveTo>
                      <a:pt x="1315355" y="90716"/>
                    </a:moveTo>
                    <a:cubicBezTo>
                      <a:pt x="1290361" y="90716"/>
                      <a:pt x="1269997" y="111042"/>
                      <a:pt x="1269997" y="136074"/>
                    </a:cubicBezTo>
                    <a:lnTo>
                      <a:pt x="1269997" y="421919"/>
                    </a:lnTo>
                    <a:cubicBezTo>
                      <a:pt x="1313993" y="412985"/>
                      <a:pt x="1359484" y="408222"/>
                      <a:pt x="1406071" y="408222"/>
                    </a:cubicBezTo>
                    <a:cubicBezTo>
                      <a:pt x="1452658" y="408222"/>
                      <a:pt x="1498149" y="412985"/>
                      <a:pt x="1542145" y="421919"/>
                    </a:cubicBezTo>
                    <a:lnTo>
                      <a:pt x="1542145" y="136074"/>
                    </a:lnTo>
                    <a:cubicBezTo>
                      <a:pt x="1542145" y="111033"/>
                      <a:pt x="1521781" y="90716"/>
                      <a:pt x="1496787" y="90716"/>
                    </a:cubicBezTo>
                    <a:close/>
                    <a:moveTo>
                      <a:pt x="1315345" y="0"/>
                    </a:moveTo>
                    <a:lnTo>
                      <a:pt x="1496778" y="0"/>
                    </a:lnTo>
                    <a:cubicBezTo>
                      <a:pt x="1563672" y="0"/>
                      <a:pt x="1619145" y="48616"/>
                      <a:pt x="1630442" y="112300"/>
                    </a:cubicBezTo>
                    <a:cubicBezTo>
                      <a:pt x="1664694" y="118739"/>
                      <a:pt x="1699755" y="127130"/>
                      <a:pt x="1735493" y="137293"/>
                    </a:cubicBezTo>
                    <a:cubicBezTo>
                      <a:pt x="1751048" y="109671"/>
                      <a:pt x="1780346" y="90716"/>
                      <a:pt x="1814274" y="90716"/>
                    </a:cubicBezTo>
                    <a:lnTo>
                      <a:pt x="1950349" y="90716"/>
                    </a:lnTo>
                    <a:cubicBezTo>
                      <a:pt x="2000383" y="90716"/>
                      <a:pt x="2041065" y="131407"/>
                      <a:pt x="2041065" y="181432"/>
                    </a:cubicBezTo>
                    <a:lnTo>
                      <a:pt x="2041065" y="269424"/>
                    </a:lnTo>
                    <a:cubicBezTo>
                      <a:pt x="2405244" y="491090"/>
                      <a:pt x="2630710" y="889102"/>
                      <a:pt x="2630710" y="1315364"/>
                    </a:cubicBezTo>
                    <a:lnTo>
                      <a:pt x="2630710" y="1461411"/>
                    </a:lnTo>
                    <a:lnTo>
                      <a:pt x="2709091" y="1480957"/>
                    </a:lnTo>
                    <a:cubicBezTo>
                      <a:pt x="2769737" y="1496111"/>
                      <a:pt x="2812142" y="1550451"/>
                      <a:pt x="2812142" y="1612992"/>
                    </a:cubicBezTo>
                    <a:lnTo>
                      <a:pt x="2812142" y="1973447"/>
                    </a:lnTo>
                    <a:lnTo>
                      <a:pt x="2485482" y="2211076"/>
                    </a:lnTo>
                    <a:cubicBezTo>
                      <a:pt x="2352809" y="2307603"/>
                      <a:pt x="2195970" y="2358580"/>
                      <a:pt x="2031911" y="2358580"/>
                    </a:cubicBezTo>
                    <a:lnTo>
                      <a:pt x="780326" y="2358580"/>
                    </a:lnTo>
                    <a:cubicBezTo>
                      <a:pt x="616268" y="2358580"/>
                      <a:pt x="459429" y="2307593"/>
                      <a:pt x="326755" y="2211076"/>
                    </a:cubicBezTo>
                    <a:lnTo>
                      <a:pt x="0" y="1973447"/>
                    </a:lnTo>
                    <a:lnTo>
                      <a:pt x="0" y="1612992"/>
                    </a:lnTo>
                    <a:cubicBezTo>
                      <a:pt x="0" y="1550451"/>
                      <a:pt x="42405" y="1496111"/>
                      <a:pt x="103041" y="1481004"/>
                    </a:cubicBezTo>
                    <a:lnTo>
                      <a:pt x="181423" y="1461411"/>
                    </a:lnTo>
                    <a:lnTo>
                      <a:pt x="181423" y="1315364"/>
                    </a:lnTo>
                    <a:cubicBezTo>
                      <a:pt x="181423" y="889092"/>
                      <a:pt x="406899" y="491080"/>
                      <a:pt x="771068" y="269424"/>
                    </a:cubicBezTo>
                    <a:lnTo>
                      <a:pt x="771068" y="181432"/>
                    </a:lnTo>
                    <a:cubicBezTo>
                      <a:pt x="771068" y="131397"/>
                      <a:pt x="811759" y="90716"/>
                      <a:pt x="861784" y="90716"/>
                    </a:cubicBezTo>
                    <a:lnTo>
                      <a:pt x="997849" y="90716"/>
                    </a:lnTo>
                    <a:cubicBezTo>
                      <a:pt x="1031767" y="90716"/>
                      <a:pt x="1061076" y="109671"/>
                      <a:pt x="1076630" y="137293"/>
                    </a:cubicBezTo>
                    <a:cubicBezTo>
                      <a:pt x="1112330" y="127130"/>
                      <a:pt x="1147391" y="118786"/>
                      <a:pt x="1181681" y="112300"/>
                    </a:cubicBezTo>
                    <a:cubicBezTo>
                      <a:pt x="1192968" y="48625"/>
                      <a:pt x="1248442" y="0"/>
                      <a:pt x="13153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55FBF7A9-CBAF-4D38-ADBF-7DE8279A3105}"/>
                  </a:ext>
                </a:extLst>
              </p:cNvPr>
              <p:cNvSpPr txBox="1"/>
              <p:nvPr/>
            </p:nvSpPr>
            <p:spPr>
              <a:xfrm flipH="1">
                <a:off x="4662488" y="1621382"/>
                <a:ext cx="1876425" cy="5475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</a:t>
                </a:r>
              </a:p>
            </p:txBody>
          </p:sp>
        </p:grpSp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67B8AFA9-43DE-4BB9-9095-4695BEF4018B}"/>
                </a:ext>
              </a:extLst>
            </p:cNvPr>
            <p:cNvSpPr/>
            <p:nvPr/>
          </p:nvSpPr>
          <p:spPr>
            <a:xfrm flipV="1">
              <a:off x="4031766" y="2142304"/>
              <a:ext cx="304977" cy="180975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D7A94FF-0E5F-404A-9B09-88A3B882FE5F}"/>
              </a:ext>
            </a:extLst>
          </p:cNvPr>
          <p:cNvGrpSpPr/>
          <p:nvPr/>
        </p:nvGrpSpPr>
        <p:grpSpPr>
          <a:xfrm>
            <a:off x="8322864" y="1657226"/>
            <a:ext cx="2802336" cy="1033566"/>
            <a:chOff x="8322864" y="1657226"/>
            <a:chExt cx="2802336" cy="1033566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499DA83C-E98A-45A2-8FB5-A01F469B670F}"/>
                </a:ext>
              </a:extLst>
            </p:cNvPr>
            <p:cNvSpPr/>
            <p:nvPr/>
          </p:nvSpPr>
          <p:spPr>
            <a:xfrm>
              <a:off x="8322864" y="1657226"/>
              <a:ext cx="2802336" cy="87303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4C5BA598-8E51-4ED6-8BC3-BAC327B2DC13}"/>
                </a:ext>
              </a:extLst>
            </p:cNvPr>
            <p:cNvSpPr txBox="1"/>
            <p:nvPr/>
          </p:nvSpPr>
          <p:spPr>
            <a:xfrm flipH="1">
              <a:off x="9158288" y="1819982"/>
              <a:ext cx="1876425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</a:t>
              </a:r>
            </a:p>
          </p:txBody>
        </p:sp>
        <p:sp>
          <p:nvSpPr>
            <p:cNvPr id="89" name="Isosceles Triangle 88">
              <a:extLst>
                <a:ext uri="{FF2B5EF4-FFF2-40B4-BE49-F238E27FC236}">
                  <a16:creationId xmlns:a16="http://schemas.microsoft.com/office/drawing/2014/main" id="{135AD2A0-2E8A-45F4-88CE-0C5A8C514CD4}"/>
                </a:ext>
              </a:extLst>
            </p:cNvPr>
            <p:cNvSpPr/>
            <p:nvPr/>
          </p:nvSpPr>
          <p:spPr>
            <a:xfrm flipV="1">
              <a:off x="8614194" y="2509817"/>
              <a:ext cx="304977" cy="18097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7B746D9-2DB7-4388-B4E4-D828BE895EE2}"/>
                </a:ext>
              </a:extLst>
            </p:cNvPr>
            <p:cNvSpPr/>
            <p:nvPr/>
          </p:nvSpPr>
          <p:spPr>
            <a:xfrm>
              <a:off x="8549731" y="1876791"/>
              <a:ext cx="433904" cy="433904"/>
            </a:xfrm>
            <a:custGeom>
              <a:avLst/>
              <a:gdLst>
                <a:gd name="connsiteX0" fmla="*/ 329402 w 459632"/>
                <a:gd name="connsiteY0" fmla="*/ 444310 h 459631"/>
                <a:gd name="connsiteX1" fmla="*/ 451971 w 459632"/>
                <a:gd name="connsiteY1" fmla="*/ 444310 h 459631"/>
                <a:gd name="connsiteX2" fmla="*/ 459631 w 459632"/>
                <a:gd name="connsiteY2" fmla="*/ 451970 h 459631"/>
                <a:gd name="connsiteX3" fmla="*/ 451970 w 459632"/>
                <a:gd name="connsiteY3" fmla="*/ 459630 h 459631"/>
                <a:gd name="connsiteX4" fmla="*/ 329402 w 459632"/>
                <a:gd name="connsiteY4" fmla="*/ 459630 h 459631"/>
                <a:gd name="connsiteX5" fmla="*/ 321742 w 459632"/>
                <a:gd name="connsiteY5" fmla="*/ 451970 h 459631"/>
                <a:gd name="connsiteX6" fmla="*/ 329402 w 459632"/>
                <a:gd name="connsiteY6" fmla="*/ 444310 h 459631"/>
                <a:gd name="connsiteX7" fmla="*/ 283439 w 459632"/>
                <a:gd name="connsiteY7" fmla="*/ 444310 h 459631"/>
                <a:gd name="connsiteX8" fmla="*/ 298761 w 459632"/>
                <a:gd name="connsiteY8" fmla="*/ 444310 h 459631"/>
                <a:gd name="connsiteX9" fmla="*/ 306421 w 459632"/>
                <a:gd name="connsiteY9" fmla="*/ 451970 h 459631"/>
                <a:gd name="connsiteX10" fmla="*/ 298761 w 459632"/>
                <a:gd name="connsiteY10" fmla="*/ 459630 h 459631"/>
                <a:gd name="connsiteX11" fmla="*/ 283439 w 459632"/>
                <a:gd name="connsiteY11" fmla="*/ 459630 h 459631"/>
                <a:gd name="connsiteX12" fmla="*/ 275779 w 459632"/>
                <a:gd name="connsiteY12" fmla="*/ 451970 h 459631"/>
                <a:gd name="connsiteX13" fmla="*/ 283439 w 459632"/>
                <a:gd name="connsiteY13" fmla="*/ 444310 h 459631"/>
                <a:gd name="connsiteX14" fmla="*/ 160870 w 459632"/>
                <a:gd name="connsiteY14" fmla="*/ 444310 h 459631"/>
                <a:gd name="connsiteX15" fmla="*/ 237475 w 459632"/>
                <a:gd name="connsiteY15" fmla="*/ 444310 h 459631"/>
                <a:gd name="connsiteX16" fmla="*/ 245136 w 459632"/>
                <a:gd name="connsiteY16" fmla="*/ 451971 h 459631"/>
                <a:gd name="connsiteX17" fmla="*/ 237475 w 459632"/>
                <a:gd name="connsiteY17" fmla="*/ 459631 h 459631"/>
                <a:gd name="connsiteX18" fmla="*/ 160870 w 459632"/>
                <a:gd name="connsiteY18" fmla="*/ 459631 h 459631"/>
                <a:gd name="connsiteX19" fmla="*/ 153210 w 459632"/>
                <a:gd name="connsiteY19" fmla="*/ 451970 h 459631"/>
                <a:gd name="connsiteX20" fmla="*/ 160870 w 459632"/>
                <a:gd name="connsiteY20" fmla="*/ 444310 h 459631"/>
                <a:gd name="connsiteX21" fmla="*/ 7660 w 459632"/>
                <a:gd name="connsiteY21" fmla="*/ 444310 h 459631"/>
                <a:gd name="connsiteX22" fmla="*/ 114908 w 459632"/>
                <a:gd name="connsiteY22" fmla="*/ 444310 h 459631"/>
                <a:gd name="connsiteX23" fmla="*/ 122568 w 459632"/>
                <a:gd name="connsiteY23" fmla="*/ 451971 h 459631"/>
                <a:gd name="connsiteX24" fmla="*/ 114908 w 459632"/>
                <a:gd name="connsiteY24" fmla="*/ 459631 h 459631"/>
                <a:gd name="connsiteX25" fmla="*/ 7660 w 459632"/>
                <a:gd name="connsiteY25" fmla="*/ 459631 h 459631"/>
                <a:gd name="connsiteX26" fmla="*/ 0 w 459632"/>
                <a:gd name="connsiteY26" fmla="*/ 451970 h 459631"/>
                <a:gd name="connsiteX27" fmla="*/ 7660 w 459632"/>
                <a:gd name="connsiteY27" fmla="*/ 444310 h 459631"/>
                <a:gd name="connsiteX28" fmla="*/ 53623 w 459632"/>
                <a:gd name="connsiteY28" fmla="*/ 413668 h 459631"/>
                <a:gd name="connsiteX29" fmla="*/ 191513 w 459632"/>
                <a:gd name="connsiteY29" fmla="*/ 413668 h 459631"/>
                <a:gd name="connsiteX30" fmla="*/ 199173 w 459632"/>
                <a:gd name="connsiteY30" fmla="*/ 421328 h 459631"/>
                <a:gd name="connsiteX31" fmla="*/ 191513 w 459632"/>
                <a:gd name="connsiteY31" fmla="*/ 428988 h 459631"/>
                <a:gd name="connsiteX32" fmla="*/ 53623 w 459632"/>
                <a:gd name="connsiteY32" fmla="*/ 428988 h 459631"/>
                <a:gd name="connsiteX33" fmla="*/ 45963 w 459632"/>
                <a:gd name="connsiteY33" fmla="*/ 421328 h 459631"/>
                <a:gd name="connsiteX34" fmla="*/ 53623 w 459632"/>
                <a:gd name="connsiteY34" fmla="*/ 413668 h 459631"/>
                <a:gd name="connsiteX35" fmla="*/ 91926 w 459632"/>
                <a:gd name="connsiteY35" fmla="*/ 321742 h 459631"/>
                <a:gd name="connsiteX36" fmla="*/ 91926 w 459632"/>
                <a:gd name="connsiteY36" fmla="*/ 372195 h 459631"/>
                <a:gd name="connsiteX37" fmla="*/ 142379 w 459632"/>
                <a:gd name="connsiteY37" fmla="*/ 321742 h 459631"/>
                <a:gd name="connsiteX38" fmla="*/ 153211 w 459632"/>
                <a:gd name="connsiteY38" fmla="*/ 255968 h 459631"/>
                <a:gd name="connsiteX39" fmla="*/ 102758 w 459632"/>
                <a:gd name="connsiteY39" fmla="*/ 306421 h 459631"/>
                <a:gd name="connsiteX40" fmla="*/ 153211 w 459632"/>
                <a:gd name="connsiteY40" fmla="*/ 306421 h 459631"/>
                <a:gd name="connsiteX41" fmla="*/ 91926 w 459632"/>
                <a:gd name="connsiteY41" fmla="*/ 245137 h 459631"/>
                <a:gd name="connsiteX42" fmla="*/ 91926 w 459632"/>
                <a:gd name="connsiteY42" fmla="*/ 295589 h 459631"/>
                <a:gd name="connsiteX43" fmla="*/ 142379 w 459632"/>
                <a:gd name="connsiteY43" fmla="*/ 245137 h 459631"/>
                <a:gd name="connsiteX44" fmla="*/ 153211 w 459632"/>
                <a:gd name="connsiteY44" fmla="*/ 179363 h 459631"/>
                <a:gd name="connsiteX45" fmla="*/ 102758 w 459632"/>
                <a:gd name="connsiteY45" fmla="*/ 229816 h 459631"/>
                <a:gd name="connsiteX46" fmla="*/ 153211 w 459632"/>
                <a:gd name="connsiteY46" fmla="*/ 229816 h 459631"/>
                <a:gd name="connsiteX47" fmla="*/ 91926 w 459632"/>
                <a:gd name="connsiteY47" fmla="*/ 168531 h 459631"/>
                <a:gd name="connsiteX48" fmla="*/ 91926 w 459632"/>
                <a:gd name="connsiteY48" fmla="*/ 218984 h 459631"/>
                <a:gd name="connsiteX49" fmla="*/ 142379 w 459632"/>
                <a:gd name="connsiteY49" fmla="*/ 168531 h 459631"/>
                <a:gd name="connsiteX50" fmla="*/ 383027 w 459632"/>
                <a:gd name="connsiteY50" fmla="*/ 102758 h 459631"/>
                <a:gd name="connsiteX51" fmla="*/ 332574 w 459632"/>
                <a:gd name="connsiteY51" fmla="*/ 153211 h 459631"/>
                <a:gd name="connsiteX52" fmla="*/ 383027 w 459632"/>
                <a:gd name="connsiteY52" fmla="*/ 153211 h 459631"/>
                <a:gd name="connsiteX53" fmla="*/ 306421 w 459632"/>
                <a:gd name="connsiteY53" fmla="*/ 102758 h 459631"/>
                <a:gd name="connsiteX54" fmla="*/ 255968 w 459632"/>
                <a:gd name="connsiteY54" fmla="*/ 153211 h 459631"/>
                <a:gd name="connsiteX55" fmla="*/ 306421 w 459632"/>
                <a:gd name="connsiteY55" fmla="*/ 153211 h 459631"/>
                <a:gd name="connsiteX56" fmla="*/ 229816 w 459632"/>
                <a:gd name="connsiteY56" fmla="*/ 102758 h 459631"/>
                <a:gd name="connsiteX57" fmla="*/ 179363 w 459632"/>
                <a:gd name="connsiteY57" fmla="*/ 153211 h 459631"/>
                <a:gd name="connsiteX58" fmla="*/ 229816 w 459632"/>
                <a:gd name="connsiteY58" fmla="*/ 153211 h 459631"/>
                <a:gd name="connsiteX59" fmla="*/ 153211 w 459632"/>
                <a:gd name="connsiteY59" fmla="*/ 102758 h 459631"/>
                <a:gd name="connsiteX60" fmla="*/ 102758 w 459632"/>
                <a:gd name="connsiteY60" fmla="*/ 153211 h 459631"/>
                <a:gd name="connsiteX61" fmla="*/ 153211 w 459632"/>
                <a:gd name="connsiteY61" fmla="*/ 153211 h 459631"/>
                <a:gd name="connsiteX62" fmla="*/ 76606 w 459632"/>
                <a:gd name="connsiteY62" fmla="*/ 102758 h 459631"/>
                <a:gd name="connsiteX63" fmla="*/ 26153 w 459632"/>
                <a:gd name="connsiteY63" fmla="*/ 153211 h 459631"/>
                <a:gd name="connsiteX64" fmla="*/ 76605 w 459632"/>
                <a:gd name="connsiteY64" fmla="*/ 153211 h 459631"/>
                <a:gd name="connsiteX65" fmla="*/ 76606 w 459632"/>
                <a:gd name="connsiteY65" fmla="*/ 153211 h 459631"/>
                <a:gd name="connsiteX66" fmla="*/ 398347 w 459632"/>
                <a:gd name="connsiteY66" fmla="*/ 100621 h 459631"/>
                <a:gd name="connsiteX67" fmla="*/ 398347 w 459632"/>
                <a:gd name="connsiteY67" fmla="*/ 144516 h 459631"/>
                <a:gd name="connsiteX68" fmla="*/ 424677 w 459632"/>
                <a:gd name="connsiteY68" fmla="*/ 122568 h 459631"/>
                <a:gd name="connsiteX69" fmla="*/ 321742 w 459632"/>
                <a:gd name="connsiteY69" fmla="*/ 91926 h 459631"/>
                <a:gd name="connsiteX70" fmla="*/ 321742 w 459632"/>
                <a:gd name="connsiteY70" fmla="*/ 142379 h 459631"/>
                <a:gd name="connsiteX71" fmla="*/ 372195 w 459632"/>
                <a:gd name="connsiteY71" fmla="*/ 91926 h 459631"/>
                <a:gd name="connsiteX72" fmla="*/ 245137 w 459632"/>
                <a:gd name="connsiteY72" fmla="*/ 91926 h 459631"/>
                <a:gd name="connsiteX73" fmla="*/ 245137 w 459632"/>
                <a:gd name="connsiteY73" fmla="*/ 142379 h 459631"/>
                <a:gd name="connsiteX74" fmla="*/ 295590 w 459632"/>
                <a:gd name="connsiteY74" fmla="*/ 91926 h 459631"/>
                <a:gd name="connsiteX75" fmla="*/ 168531 w 459632"/>
                <a:gd name="connsiteY75" fmla="*/ 91926 h 459631"/>
                <a:gd name="connsiteX76" fmla="*/ 168531 w 459632"/>
                <a:gd name="connsiteY76" fmla="*/ 142379 h 459631"/>
                <a:gd name="connsiteX77" fmla="*/ 218984 w 459632"/>
                <a:gd name="connsiteY77" fmla="*/ 91926 h 459631"/>
                <a:gd name="connsiteX78" fmla="*/ 91926 w 459632"/>
                <a:gd name="connsiteY78" fmla="*/ 91926 h 459631"/>
                <a:gd name="connsiteX79" fmla="*/ 91926 w 459632"/>
                <a:gd name="connsiteY79" fmla="*/ 142379 h 459631"/>
                <a:gd name="connsiteX80" fmla="*/ 142379 w 459632"/>
                <a:gd name="connsiteY80" fmla="*/ 91926 h 459631"/>
                <a:gd name="connsiteX81" fmla="*/ 15321 w 459632"/>
                <a:gd name="connsiteY81" fmla="*/ 91926 h 459631"/>
                <a:gd name="connsiteX82" fmla="*/ 15321 w 459632"/>
                <a:gd name="connsiteY82" fmla="*/ 142379 h 459631"/>
                <a:gd name="connsiteX83" fmla="*/ 65774 w 459632"/>
                <a:gd name="connsiteY83" fmla="*/ 91926 h 459631"/>
                <a:gd name="connsiteX84" fmla="*/ 153211 w 459632"/>
                <a:gd name="connsiteY84" fmla="*/ 26152 h 459631"/>
                <a:gd name="connsiteX85" fmla="*/ 102758 w 459632"/>
                <a:gd name="connsiteY85" fmla="*/ 76605 h 459631"/>
                <a:gd name="connsiteX86" fmla="*/ 153211 w 459632"/>
                <a:gd name="connsiteY86" fmla="*/ 76605 h 459631"/>
                <a:gd name="connsiteX87" fmla="*/ 91926 w 459632"/>
                <a:gd name="connsiteY87" fmla="*/ 15321 h 459631"/>
                <a:gd name="connsiteX88" fmla="*/ 91926 w 459632"/>
                <a:gd name="connsiteY88" fmla="*/ 65773 h 459631"/>
                <a:gd name="connsiteX89" fmla="*/ 142379 w 459632"/>
                <a:gd name="connsiteY89" fmla="*/ 15321 h 459631"/>
                <a:gd name="connsiteX90" fmla="*/ 84266 w 459632"/>
                <a:gd name="connsiteY90" fmla="*/ 0 h 459631"/>
                <a:gd name="connsiteX91" fmla="*/ 160871 w 459632"/>
                <a:gd name="connsiteY91" fmla="*/ 0 h 459631"/>
                <a:gd name="connsiteX92" fmla="*/ 163797 w 459632"/>
                <a:gd name="connsiteY92" fmla="*/ 588 h 459631"/>
                <a:gd name="connsiteX93" fmla="*/ 167942 w 459632"/>
                <a:gd name="connsiteY93" fmla="*/ 4733 h 459631"/>
                <a:gd name="connsiteX94" fmla="*/ 168531 w 459632"/>
                <a:gd name="connsiteY94" fmla="*/ 7659 h 459631"/>
                <a:gd name="connsiteX95" fmla="*/ 168531 w 459632"/>
                <a:gd name="connsiteY95" fmla="*/ 76604 h 459631"/>
                <a:gd name="connsiteX96" fmla="*/ 390689 w 459632"/>
                <a:gd name="connsiteY96" fmla="*/ 76604 h 459631"/>
                <a:gd name="connsiteX97" fmla="*/ 393432 w 459632"/>
                <a:gd name="connsiteY97" fmla="*/ 77140 h 459631"/>
                <a:gd name="connsiteX98" fmla="*/ 393616 w 459632"/>
                <a:gd name="connsiteY98" fmla="*/ 77194 h 459631"/>
                <a:gd name="connsiteX99" fmla="*/ 394374 w 459632"/>
                <a:gd name="connsiteY99" fmla="*/ 77677 h 459631"/>
                <a:gd name="connsiteX100" fmla="*/ 395600 w 459632"/>
                <a:gd name="connsiteY100" fmla="*/ 78382 h 459631"/>
                <a:gd name="connsiteX101" fmla="*/ 441563 w 459632"/>
                <a:gd name="connsiteY101" fmla="*/ 116685 h 459631"/>
                <a:gd name="connsiteX102" fmla="*/ 441754 w 459632"/>
                <a:gd name="connsiteY102" fmla="*/ 116938 h 459631"/>
                <a:gd name="connsiteX103" fmla="*/ 443125 w 459632"/>
                <a:gd name="connsiteY103" fmla="*/ 118715 h 459631"/>
                <a:gd name="connsiteX104" fmla="*/ 443615 w 459632"/>
                <a:gd name="connsiteY104" fmla="*/ 119450 h 459631"/>
                <a:gd name="connsiteX105" fmla="*/ 444312 w 459632"/>
                <a:gd name="connsiteY105" fmla="*/ 122568 h 459631"/>
                <a:gd name="connsiteX106" fmla="*/ 444312 w 459632"/>
                <a:gd name="connsiteY106" fmla="*/ 229816 h 459631"/>
                <a:gd name="connsiteX107" fmla="*/ 434407 w 459632"/>
                <a:gd name="connsiteY107" fmla="*/ 250553 h 459631"/>
                <a:gd name="connsiteX108" fmla="*/ 428991 w 459632"/>
                <a:gd name="connsiteY108" fmla="*/ 260459 h 459631"/>
                <a:gd name="connsiteX109" fmla="*/ 436651 w 459632"/>
                <a:gd name="connsiteY109" fmla="*/ 268119 h 459631"/>
                <a:gd name="connsiteX110" fmla="*/ 444312 w 459632"/>
                <a:gd name="connsiteY110" fmla="*/ 260459 h 459631"/>
                <a:gd name="connsiteX111" fmla="*/ 451972 w 459632"/>
                <a:gd name="connsiteY111" fmla="*/ 252799 h 459631"/>
                <a:gd name="connsiteX112" fmla="*/ 459632 w 459632"/>
                <a:gd name="connsiteY112" fmla="*/ 260459 h 459631"/>
                <a:gd name="connsiteX113" fmla="*/ 436650 w 459632"/>
                <a:gd name="connsiteY113" fmla="*/ 283440 h 459631"/>
                <a:gd name="connsiteX114" fmla="*/ 413669 w 459632"/>
                <a:gd name="connsiteY114" fmla="*/ 260459 h 459631"/>
                <a:gd name="connsiteX115" fmla="*/ 423574 w 459632"/>
                <a:gd name="connsiteY115" fmla="*/ 239721 h 459631"/>
                <a:gd name="connsiteX116" fmla="*/ 428990 w 459632"/>
                <a:gd name="connsiteY116" fmla="*/ 229816 h 459631"/>
                <a:gd name="connsiteX117" fmla="*/ 428990 w 459632"/>
                <a:gd name="connsiteY117" fmla="*/ 138924 h 459631"/>
                <a:gd name="connsiteX118" fmla="*/ 395598 w 459632"/>
                <a:gd name="connsiteY118" fmla="*/ 166755 h 459631"/>
                <a:gd name="connsiteX119" fmla="*/ 394372 w 459632"/>
                <a:gd name="connsiteY119" fmla="*/ 167460 h 459631"/>
                <a:gd name="connsiteX120" fmla="*/ 393484 w 459632"/>
                <a:gd name="connsiteY120" fmla="*/ 167965 h 459631"/>
                <a:gd name="connsiteX121" fmla="*/ 390687 w 459632"/>
                <a:gd name="connsiteY121" fmla="*/ 168531 h 459631"/>
                <a:gd name="connsiteX122" fmla="*/ 168532 w 459632"/>
                <a:gd name="connsiteY122" fmla="*/ 168531 h 459631"/>
                <a:gd name="connsiteX123" fmla="*/ 168532 w 459632"/>
                <a:gd name="connsiteY123" fmla="*/ 390687 h 459631"/>
                <a:gd name="connsiteX124" fmla="*/ 160872 w 459632"/>
                <a:gd name="connsiteY124" fmla="*/ 398347 h 459631"/>
                <a:gd name="connsiteX125" fmla="*/ 153212 w 459632"/>
                <a:gd name="connsiteY125" fmla="*/ 390687 h 459631"/>
                <a:gd name="connsiteX126" fmla="*/ 153212 w 459632"/>
                <a:gd name="connsiteY126" fmla="*/ 332575 h 459631"/>
                <a:gd name="connsiteX127" fmla="*/ 89691 w 459632"/>
                <a:gd name="connsiteY127" fmla="*/ 396096 h 459631"/>
                <a:gd name="connsiteX128" fmla="*/ 87194 w 459632"/>
                <a:gd name="connsiteY128" fmla="*/ 397759 h 459631"/>
                <a:gd name="connsiteX129" fmla="*/ 84267 w 459632"/>
                <a:gd name="connsiteY129" fmla="*/ 398348 h 459631"/>
                <a:gd name="connsiteX130" fmla="*/ 81341 w 459632"/>
                <a:gd name="connsiteY130" fmla="*/ 397759 h 459631"/>
                <a:gd name="connsiteX131" fmla="*/ 77196 w 459632"/>
                <a:gd name="connsiteY131" fmla="*/ 393614 h 459631"/>
                <a:gd name="connsiteX132" fmla="*/ 76606 w 459632"/>
                <a:gd name="connsiteY132" fmla="*/ 390687 h 459631"/>
                <a:gd name="connsiteX133" fmla="*/ 76606 w 459632"/>
                <a:gd name="connsiteY133" fmla="*/ 168532 h 459631"/>
                <a:gd name="connsiteX134" fmla="*/ 38303 w 459632"/>
                <a:gd name="connsiteY134" fmla="*/ 168532 h 459631"/>
                <a:gd name="connsiteX135" fmla="*/ 38303 w 459632"/>
                <a:gd name="connsiteY135" fmla="*/ 183854 h 459631"/>
                <a:gd name="connsiteX136" fmla="*/ 53624 w 459632"/>
                <a:gd name="connsiteY136" fmla="*/ 183854 h 459631"/>
                <a:gd name="connsiteX137" fmla="*/ 61285 w 459632"/>
                <a:gd name="connsiteY137" fmla="*/ 191514 h 459631"/>
                <a:gd name="connsiteX138" fmla="*/ 53624 w 459632"/>
                <a:gd name="connsiteY138" fmla="*/ 199174 h 459631"/>
                <a:gd name="connsiteX139" fmla="*/ 38303 w 459632"/>
                <a:gd name="connsiteY139" fmla="*/ 199174 h 459631"/>
                <a:gd name="connsiteX140" fmla="*/ 38303 w 459632"/>
                <a:gd name="connsiteY140" fmla="*/ 214496 h 459631"/>
                <a:gd name="connsiteX141" fmla="*/ 53623 w 459632"/>
                <a:gd name="connsiteY141" fmla="*/ 214496 h 459631"/>
                <a:gd name="connsiteX142" fmla="*/ 61284 w 459632"/>
                <a:gd name="connsiteY142" fmla="*/ 222156 h 459631"/>
                <a:gd name="connsiteX143" fmla="*/ 53623 w 459632"/>
                <a:gd name="connsiteY143" fmla="*/ 229816 h 459631"/>
                <a:gd name="connsiteX144" fmla="*/ 7660 w 459632"/>
                <a:gd name="connsiteY144" fmla="*/ 229816 h 459631"/>
                <a:gd name="connsiteX145" fmla="*/ 0 w 459632"/>
                <a:gd name="connsiteY145" fmla="*/ 222155 h 459631"/>
                <a:gd name="connsiteX146" fmla="*/ 7660 w 459632"/>
                <a:gd name="connsiteY146" fmla="*/ 214495 h 459631"/>
                <a:gd name="connsiteX147" fmla="*/ 22982 w 459632"/>
                <a:gd name="connsiteY147" fmla="*/ 214495 h 459631"/>
                <a:gd name="connsiteX148" fmla="*/ 22982 w 459632"/>
                <a:gd name="connsiteY148" fmla="*/ 199173 h 459631"/>
                <a:gd name="connsiteX149" fmla="*/ 7660 w 459632"/>
                <a:gd name="connsiteY149" fmla="*/ 199173 h 459631"/>
                <a:gd name="connsiteX150" fmla="*/ 0 w 459632"/>
                <a:gd name="connsiteY150" fmla="*/ 191513 h 459631"/>
                <a:gd name="connsiteX151" fmla="*/ 7660 w 459632"/>
                <a:gd name="connsiteY151" fmla="*/ 183853 h 459631"/>
                <a:gd name="connsiteX152" fmla="*/ 22982 w 459632"/>
                <a:gd name="connsiteY152" fmla="*/ 183853 h 459631"/>
                <a:gd name="connsiteX153" fmla="*/ 22982 w 459632"/>
                <a:gd name="connsiteY153" fmla="*/ 168532 h 459631"/>
                <a:gd name="connsiteX154" fmla="*/ 7661 w 459632"/>
                <a:gd name="connsiteY154" fmla="*/ 168532 h 459631"/>
                <a:gd name="connsiteX155" fmla="*/ 4735 w 459632"/>
                <a:gd name="connsiteY155" fmla="*/ 167943 h 459631"/>
                <a:gd name="connsiteX156" fmla="*/ 590 w 459632"/>
                <a:gd name="connsiteY156" fmla="*/ 163798 h 459631"/>
                <a:gd name="connsiteX157" fmla="*/ 0 w 459632"/>
                <a:gd name="connsiteY157" fmla="*/ 160871 h 459631"/>
                <a:gd name="connsiteX158" fmla="*/ 0 w 459632"/>
                <a:gd name="connsiteY158" fmla="*/ 84266 h 459631"/>
                <a:gd name="connsiteX159" fmla="*/ 7661 w 459632"/>
                <a:gd name="connsiteY159" fmla="*/ 76605 h 459631"/>
                <a:gd name="connsiteX160" fmla="*/ 76606 w 459632"/>
                <a:gd name="connsiteY160" fmla="*/ 76605 h 459631"/>
                <a:gd name="connsiteX161" fmla="*/ 76606 w 459632"/>
                <a:gd name="connsiteY161" fmla="*/ 7660 h 459631"/>
                <a:gd name="connsiteX162" fmla="*/ 84266 w 459632"/>
                <a:gd name="connsiteY162" fmla="*/ 0 h 459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59632" h="459631">
                  <a:moveTo>
                    <a:pt x="329402" y="444310"/>
                  </a:moveTo>
                  <a:lnTo>
                    <a:pt x="451971" y="444310"/>
                  </a:lnTo>
                  <a:cubicBezTo>
                    <a:pt x="456208" y="444310"/>
                    <a:pt x="459631" y="447742"/>
                    <a:pt x="459631" y="451970"/>
                  </a:cubicBezTo>
                  <a:cubicBezTo>
                    <a:pt x="459631" y="456198"/>
                    <a:pt x="456207" y="459630"/>
                    <a:pt x="451970" y="459630"/>
                  </a:cubicBezTo>
                  <a:lnTo>
                    <a:pt x="329402" y="459630"/>
                  </a:lnTo>
                  <a:cubicBezTo>
                    <a:pt x="325166" y="459630"/>
                    <a:pt x="321742" y="456198"/>
                    <a:pt x="321742" y="451970"/>
                  </a:cubicBezTo>
                  <a:cubicBezTo>
                    <a:pt x="321742" y="447742"/>
                    <a:pt x="325166" y="444310"/>
                    <a:pt x="329402" y="444310"/>
                  </a:cubicBezTo>
                  <a:close/>
                  <a:moveTo>
                    <a:pt x="283439" y="444310"/>
                  </a:moveTo>
                  <a:lnTo>
                    <a:pt x="298761" y="444310"/>
                  </a:lnTo>
                  <a:cubicBezTo>
                    <a:pt x="302997" y="444310"/>
                    <a:pt x="306421" y="447742"/>
                    <a:pt x="306421" y="451970"/>
                  </a:cubicBezTo>
                  <a:cubicBezTo>
                    <a:pt x="306421" y="456198"/>
                    <a:pt x="302997" y="459630"/>
                    <a:pt x="298761" y="459630"/>
                  </a:cubicBezTo>
                  <a:lnTo>
                    <a:pt x="283439" y="459630"/>
                  </a:lnTo>
                  <a:cubicBezTo>
                    <a:pt x="279203" y="459630"/>
                    <a:pt x="275779" y="456198"/>
                    <a:pt x="275779" y="451970"/>
                  </a:cubicBezTo>
                  <a:cubicBezTo>
                    <a:pt x="275779" y="447742"/>
                    <a:pt x="279203" y="444310"/>
                    <a:pt x="283439" y="444310"/>
                  </a:cubicBezTo>
                  <a:close/>
                  <a:moveTo>
                    <a:pt x="160870" y="444310"/>
                  </a:moveTo>
                  <a:lnTo>
                    <a:pt x="237475" y="444310"/>
                  </a:lnTo>
                  <a:cubicBezTo>
                    <a:pt x="241712" y="444310"/>
                    <a:pt x="245136" y="447743"/>
                    <a:pt x="245136" y="451971"/>
                  </a:cubicBezTo>
                  <a:cubicBezTo>
                    <a:pt x="245136" y="456199"/>
                    <a:pt x="241712" y="459631"/>
                    <a:pt x="237475" y="459631"/>
                  </a:cubicBezTo>
                  <a:lnTo>
                    <a:pt x="160870" y="459631"/>
                  </a:lnTo>
                  <a:cubicBezTo>
                    <a:pt x="156634" y="459631"/>
                    <a:pt x="153210" y="456198"/>
                    <a:pt x="153210" y="451970"/>
                  </a:cubicBezTo>
                  <a:cubicBezTo>
                    <a:pt x="153210" y="447742"/>
                    <a:pt x="156634" y="444310"/>
                    <a:pt x="160870" y="444310"/>
                  </a:cubicBezTo>
                  <a:close/>
                  <a:moveTo>
                    <a:pt x="7660" y="444310"/>
                  </a:moveTo>
                  <a:lnTo>
                    <a:pt x="114908" y="444310"/>
                  </a:lnTo>
                  <a:cubicBezTo>
                    <a:pt x="119144" y="444310"/>
                    <a:pt x="122568" y="447743"/>
                    <a:pt x="122568" y="451971"/>
                  </a:cubicBezTo>
                  <a:cubicBezTo>
                    <a:pt x="122568" y="456199"/>
                    <a:pt x="119144" y="459631"/>
                    <a:pt x="114908" y="459631"/>
                  </a:cubicBezTo>
                  <a:lnTo>
                    <a:pt x="7660" y="459631"/>
                  </a:lnTo>
                  <a:cubicBezTo>
                    <a:pt x="3424" y="459631"/>
                    <a:pt x="0" y="456198"/>
                    <a:pt x="0" y="451970"/>
                  </a:cubicBezTo>
                  <a:cubicBezTo>
                    <a:pt x="0" y="447742"/>
                    <a:pt x="3424" y="444310"/>
                    <a:pt x="7660" y="444310"/>
                  </a:cubicBezTo>
                  <a:close/>
                  <a:moveTo>
                    <a:pt x="53623" y="413668"/>
                  </a:moveTo>
                  <a:lnTo>
                    <a:pt x="191513" y="413668"/>
                  </a:lnTo>
                  <a:cubicBezTo>
                    <a:pt x="195749" y="413668"/>
                    <a:pt x="199173" y="417100"/>
                    <a:pt x="199173" y="421328"/>
                  </a:cubicBezTo>
                  <a:cubicBezTo>
                    <a:pt x="199173" y="425557"/>
                    <a:pt x="195749" y="428988"/>
                    <a:pt x="191513" y="428988"/>
                  </a:cubicBezTo>
                  <a:lnTo>
                    <a:pt x="53623" y="428988"/>
                  </a:lnTo>
                  <a:cubicBezTo>
                    <a:pt x="49387" y="428988"/>
                    <a:pt x="45963" y="425557"/>
                    <a:pt x="45963" y="421328"/>
                  </a:cubicBezTo>
                  <a:cubicBezTo>
                    <a:pt x="45963" y="417100"/>
                    <a:pt x="49387" y="413668"/>
                    <a:pt x="53623" y="413668"/>
                  </a:cubicBezTo>
                  <a:close/>
                  <a:moveTo>
                    <a:pt x="91926" y="321742"/>
                  </a:moveTo>
                  <a:lnTo>
                    <a:pt x="91926" y="372195"/>
                  </a:lnTo>
                  <a:lnTo>
                    <a:pt x="142379" y="321742"/>
                  </a:lnTo>
                  <a:close/>
                  <a:moveTo>
                    <a:pt x="153211" y="255968"/>
                  </a:moveTo>
                  <a:lnTo>
                    <a:pt x="102758" y="306421"/>
                  </a:lnTo>
                  <a:lnTo>
                    <a:pt x="153211" y="306421"/>
                  </a:lnTo>
                  <a:close/>
                  <a:moveTo>
                    <a:pt x="91926" y="245137"/>
                  </a:moveTo>
                  <a:lnTo>
                    <a:pt x="91926" y="295589"/>
                  </a:lnTo>
                  <a:lnTo>
                    <a:pt x="142379" y="245137"/>
                  </a:lnTo>
                  <a:close/>
                  <a:moveTo>
                    <a:pt x="153211" y="179363"/>
                  </a:moveTo>
                  <a:lnTo>
                    <a:pt x="102758" y="229816"/>
                  </a:lnTo>
                  <a:lnTo>
                    <a:pt x="153211" y="229816"/>
                  </a:lnTo>
                  <a:close/>
                  <a:moveTo>
                    <a:pt x="91926" y="168531"/>
                  </a:moveTo>
                  <a:lnTo>
                    <a:pt x="91926" y="218984"/>
                  </a:lnTo>
                  <a:lnTo>
                    <a:pt x="142379" y="168531"/>
                  </a:lnTo>
                  <a:close/>
                  <a:moveTo>
                    <a:pt x="383027" y="102758"/>
                  </a:moveTo>
                  <a:lnTo>
                    <a:pt x="332574" y="153211"/>
                  </a:lnTo>
                  <a:lnTo>
                    <a:pt x="383027" y="153211"/>
                  </a:lnTo>
                  <a:close/>
                  <a:moveTo>
                    <a:pt x="306421" y="102758"/>
                  </a:moveTo>
                  <a:lnTo>
                    <a:pt x="255968" y="153211"/>
                  </a:lnTo>
                  <a:lnTo>
                    <a:pt x="306421" y="153211"/>
                  </a:lnTo>
                  <a:close/>
                  <a:moveTo>
                    <a:pt x="229816" y="102758"/>
                  </a:moveTo>
                  <a:lnTo>
                    <a:pt x="179363" y="153211"/>
                  </a:lnTo>
                  <a:lnTo>
                    <a:pt x="229816" y="153211"/>
                  </a:lnTo>
                  <a:close/>
                  <a:moveTo>
                    <a:pt x="153211" y="102758"/>
                  </a:moveTo>
                  <a:lnTo>
                    <a:pt x="102758" y="153211"/>
                  </a:lnTo>
                  <a:lnTo>
                    <a:pt x="153211" y="153211"/>
                  </a:lnTo>
                  <a:close/>
                  <a:moveTo>
                    <a:pt x="76606" y="102758"/>
                  </a:moveTo>
                  <a:lnTo>
                    <a:pt x="26153" y="153211"/>
                  </a:lnTo>
                  <a:lnTo>
                    <a:pt x="76605" y="153211"/>
                  </a:lnTo>
                  <a:lnTo>
                    <a:pt x="76606" y="153211"/>
                  </a:lnTo>
                  <a:close/>
                  <a:moveTo>
                    <a:pt x="398347" y="100621"/>
                  </a:moveTo>
                  <a:lnTo>
                    <a:pt x="398347" y="144516"/>
                  </a:lnTo>
                  <a:lnTo>
                    <a:pt x="424677" y="122568"/>
                  </a:lnTo>
                  <a:close/>
                  <a:moveTo>
                    <a:pt x="321742" y="91926"/>
                  </a:moveTo>
                  <a:lnTo>
                    <a:pt x="321742" y="142379"/>
                  </a:lnTo>
                  <a:lnTo>
                    <a:pt x="372195" y="91926"/>
                  </a:lnTo>
                  <a:close/>
                  <a:moveTo>
                    <a:pt x="245137" y="91926"/>
                  </a:moveTo>
                  <a:lnTo>
                    <a:pt x="245137" y="142379"/>
                  </a:lnTo>
                  <a:lnTo>
                    <a:pt x="295590" y="91926"/>
                  </a:lnTo>
                  <a:close/>
                  <a:moveTo>
                    <a:pt x="168531" y="91926"/>
                  </a:moveTo>
                  <a:lnTo>
                    <a:pt x="168531" y="142379"/>
                  </a:lnTo>
                  <a:lnTo>
                    <a:pt x="218984" y="91926"/>
                  </a:lnTo>
                  <a:close/>
                  <a:moveTo>
                    <a:pt x="91926" y="91926"/>
                  </a:moveTo>
                  <a:lnTo>
                    <a:pt x="91926" y="142379"/>
                  </a:lnTo>
                  <a:lnTo>
                    <a:pt x="142379" y="91926"/>
                  </a:lnTo>
                  <a:close/>
                  <a:moveTo>
                    <a:pt x="15321" y="91926"/>
                  </a:moveTo>
                  <a:lnTo>
                    <a:pt x="15321" y="142379"/>
                  </a:lnTo>
                  <a:lnTo>
                    <a:pt x="65774" y="91926"/>
                  </a:lnTo>
                  <a:close/>
                  <a:moveTo>
                    <a:pt x="153211" y="26152"/>
                  </a:moveTo>
                  <a:lnTo>
                    <a:pt x="102758" y="76605"/>
                  </a:lnTo>
                  <a:lnTo>
                    <a:pt x="153211" y="76605"/>
                  </a:lnTo>
                  <a:close/>
                  <a:moveTo>
                    <a:pt x="91926" y="15321"/>
                  </a:moveTo>
                  <a:lnTo>
                    <a:pt x="91926" y="65773"/>
                  </a:lnTo>
                  <a:lnTo>
                    <a:pt x="142379" y="15321"/>
                  </a:lnTo>
                  <a:close/>
                  <a:moveTo>
                    <a:pt x="84266" y="0"/>
                  </a:moveTo>
                  <a:lnTo>
                    <a:pt x="160871" y="0"/>
                  </a:lnTo>
                  <a:cubicBezTo>
                    <a:pt x="161867" y="0"/>
                    <a:pt x="162863" y="199"/>
                    <a:pt x="163797" y="588"/>
                  </a:cubicBezTo>
                  <a:cubicBezTo>
                    <a:pt x="165674" y="1370"/>
                    <a:pt x="167161" y="2864"/>
                    <a:pt x="167942" y="4733"/>
                  </a:cubicBezTo>
                  <a:cubicBezTo>
                    <a:pt x="168332" y="5667"/>
                    <a:pt x="168531" y="6664"/>
                    <a:pt x="168531" y="7659"/>
                  </a:cubicBezTo>
                  <a:lnTo>
                    <a:pt x="168531" y="76604"/>
                  </a:lnTo>
                  <a:lnTo>
                    <a:pt x="390689" y="76604"/>
                  </a:lnTo>
                  <a:cubicBezTo>
                    <a:pt x="391639" y="76604"/>
                    <a:pt x="392558" y="76803"/>
                    <a:pt x="393432" y="77140"/>
                  </a:cubicBezTo>
                  <a:cubicBezTo>
                    <a:pt x="393493" y="77163"/>
                    <a:pt x="393555" y="77171"/>
                    <a:pt x="393616" y="77194"/>
                  </a:cubicBezTo>
                  <a:cubicBezTo>
                    <a:pt x="393899" y="77309"/>
                    <a:pt x="394106" y="77531"/>
                    <a:pt x="394374" y="77677"/>
                  </a:cubicBezTo>
                  <a:cubicBezTo>
                    <a:pt x="394780" y="77907"/>
                    <a:pt x="395231" y="78076"/>
                    <a:pt x="395600" y="78382"/>
                  </a:cubicBezTo>
                  <a:lnTo>
                    <a:pt x="441563" y="116685"/>
                  </a:lnTo>
                  <a:cubicBezTo>
                    <a:pt x="441639" y="116754"/>
                    <a:pt x="441678" y="116869"/>
                    <a:pt x="441754" y="116938"/>
                  </a:cubicBezTo>
                  <a:cubicBezTo>
                    <a:pt x="442312" y="117451"/>
                    <a:pt x="442734" y="118064"/>
                    <a:pt x="443125" y="118715"/>
                  </a:cubicBezTo>
                  <a:cubicBezTo>
                    <a:pt x="443270" y="118967"/>
                    <a:pt x="443500" y="119175"/>
                    <a:pt x="443615" y="119450"/>
                  </a:cubicBezTo>
                  <a:cubicBezTo>
                    <a:pt x="444052" y="120408"/>
                    <a:pt x="444312" y="121450"/>
                    <a:pt x="444312" y="122568"/>
                  </a:cubicBezTo>
                  <a:lnTo>
                    <a:pt x="444312" y="229816"/>
                  </a:lnTo>
                  <a:cubicBezTo>
                    <a:pt x="444312" y="240648"/>
                    <a:pt x="438589" y="246378"/>
                    <a:pt x="434407" y="250553"/>
                  </a:cubicBezTo>
                  <a:cubicBezTo>
                    <a:pt x="430654" y="254308"/>
                    <a:pt x="428991" y="256153"/>
                    <a:pt x="428991" y="260459"/>
                  </a:cubicBezTo>
                  <a:cubicBezTo>
                    <a:pt x="428991" y="264680"/>
                    <a:pt x="432423" y="268119"/>
                    <a:pt x="436651" y="268119"/>
                  </a:cubicBezTo>
                  <a:cubicBezTo>
                    <a:pt x="440880" y="268119"/>
                    <a:pt x="444312" y="264680"/>
                    <a:pt x="444312" y="260459"/>
                  </a:cubicBezTo>
                  <a:cubicBezTo>
                    <a:pt x="444312" y="256230"/>
                    <a:pt x="447735" y="252799"/>
                    <a:pt x="451972" y="252799"/>
                  </a:cubicBezTo>
                  <a:cubicBezTo>
                    <a:pt x="456208" y="252799"/>
                    <a:pt x="459632" y="256230"/>
                    <a:pt x="459632" y="260459"/>
                  </a:cubicBezTo>
                  <a:cubicBezTo>
                    <a:pt x="459632" y="273129"/>
                    <a:pt x="449321" y="283440"/>
                    <a:pt x="436650" y="283440"/>
                  </a:cubicBezTo>
                  <a:cubicBezTo>
                    <a:pt x="423980" y="283440"/>
                    <a:pt x="413669" y="273129"/>
                    <a:pt x="413669" y="260459"/>
                  </a:cubicBezTo>
                  <a:cubicBezTo>
                    <a:pt x="413669" y="249627"/>
                    <a:pt x="419392" y="243897"/>
                    <a:pt x="423574" y="239721"/>
                  </a:cubicBezTo>
                  <a:cubicBezTo>
                    <a:pt x="427328" y="235967"/>
                    <a:pt x="428990" y="234121"/>
                    <a:pt x="428990" y="229816"/>
                  </a:cubicBezTo>
                  <a:lnTo>
                    <a:pt x="428990" y="138924"/>
                  </a:lnTo>
                  <a:lnTo>
                    <a:pt x="395598" y="166755"/>
                  </a:lnTo>
                  <a:cubicBezTo>
                    <a:pt x="395231" y="167061"/>
                    <a:pt x="394778" y="167230"/>
                    <a:pt x="394372" y="167460"/>
                  </a:cubicBezTo>
                  <a:cubicBezTo>
                    <a:pt x="394066" y="167628"/>
                    <a:pt x="393805" y="167842"/>
                    <a:pt x="393484" y="167965"/>
                  </a:cubicBezTo>
                  <a:cubicBezTo>
                    <a:pt x="392595" y="168317"/>
                    <a:pt x="391660" y="168531"/>
                    <a:pt x="390687" y="168531"/>
                  </a:cubicBezTo>
                  <a:lnTo>
                    <a:pt x="168532" y="168531"/>
                  </a:lnTo>
                  <a:lnTo>
                    <a:pt x="168532" y="390687"/>
                  </a:lnTo>
                  <a:cubicBezTo>
                    <a:pt x="168532" y="394915"/>
                    <a:pt x="165108" y="398347"/>
                    <a:pt x="160872" y="398347"/>
                  </a:cubicBezTo>
                  <a:cubicBezTo>
                    <a:pt x="156636" y="398347"/>
                    <a:pt x="153212" y="394915"/>
                    <a:pt x="153212" y="390687"/>
                  </a:cubicBezTo>
                  <a:lnTo>
                    <a:pt x="153212" y="332575"/>
                  </a:lnTo>
                  <a:lnTo>
                    <a:pt x="89691" y="396096"/>
                  </a:lnTo>
                  <a:cubicBezTo>
                    <a:pt x="88978" y="396809"/>
                    <a:pt x="88136" y="397368"/>
                    <a:pt x="87194" y="397759"/>
                  </a:cubicBezTo>
                  <a:cubicBezTo>
                    <a:pt x="86259" y="398149"/>
                    <a:pt x="85263" y="398348"/>
                    <a:pt x="84267" y="398348"/>
                  </a:cubicBezTo>
                  <a:cubicBezTo>
                    <a:pt x="83271" y="398348"/>
                    <a:pt x="82275" y="398149"/>
                    <a:pt x="81341" y="397759"/>
                  </a:cubicBezTo>
                  <a:cubicBezTo>
                    <a:pt x="79463" y="396977"/>
                    <a:pt x="77977" y="395491"/>
                    <a:pt x="77196" y="393614"/>
                  </a:cubicBezTo>
                  <a:cubicBezTo>
                    <a:pt x="76805" y="392679"/>
                    <a:pt x="76606" y="391683"/>
                    <a:pt x="76606" y="390687"/>
                  </a:cubicBezTo>
                  <a:lnTo>
                    <a:pt x="76606" y="168532"/>
                  </a:lnTo>
                  <a:lnTo>
                    <a:pt x="38303" y="168532"/>
                  </a:lnTo>
                  <a:lnTo>
                    <a:pt x="38303" y="183854"/>
                  </a:lnTo>
                  <a:lnTo>
                    <a:pt x="53624" y="183854"/>
                  </a:lnTo>
                  <a:cubicBezTo>
                    <a:pt x="57861" y="183854"/>
                    <a:pt x="61285" y="187286"/>
                    <a:pt x="61285" y="191514"/>
                  </a:cubicBezTo>
                  <a:cubicBezTo>
                    <a:pt x="61285" y="195742"/>
                    <a:pt x="57861" y="199174"/>
                    <a:pt x="53624" y="199174"/>
                  </a:cubicBezTo>
                  <a:lnTo>
                    <a:pt x="38303" y="199174"/>
                  </a:lnTo>
                  <a:lnTo>
                    <a:pt x="38303" y="214496"/>
                  </a:lnTo>
                  <a:lnTo>
                    <a:pt x="53623" y="214496"/>
                  </a:lnTo>
                  <a:cubicBezTo>
                    <a:pt x="57860" y="214496"/>
                    <a:pt x="61284" y="217928"/>
                    <a:pt x="61284" y="222156"/>
                  </a:cubicBezTo>
                  <a:cubicBezTo>
                    <a:pt x="61284" y="226384"/>
                    <a:pt x="57860" y="229816"/>
                    <a:pt x="53623" y="229816"/>
                  </a:cubicBezTo>
                  <a:lnTo>
                    <a:pt x="7660" y="229816"/>
                  </a:lnTo>
                  <a:cubicBezTo>
                    <a:pt x="3424" y="229816"/>
                    <a:pt x="0" y="226383"/>
                    <a:pt x="0" y="222155"/>
                  </a:cubicBezTo>
                  <a:cubicBezTo>
                    <a:pt x="0" y="217927"/>
                    <a:pt x="3424" y="214495"/>
                    <a:pt x="7660" y="214495"/>
                  </a:cubicBezTo>
                  <a:lnTo>
                    <a:pt x="22982" y="214495"/>
                  </a:lnTo>
                  <a:lnTo>
                    <a:pt x="22982" y="199173"/>
                  </a:lnTo>
                  <a:lnTo>
                    <a:pt x="7660" y="199173"/>
                  </a:lnTo>
                  <a:cubicBezTo>
                    <a:pt x="3424" y="199173"/>
                    <a:pt x="0" y="195741"/>
                    <a:pt x="0" y="191513"/>
                  </a:cubicBezTo>
                  <a:cubicBezTo>
                    <a:pt x="0" y="187285"/>
                    <a:pt x="3424" y="183853"/>
                    <a:pt x="7660" y="183853"/>
                  </a:cubicBezTo>
                  <a:lnTo>
                    <a:pt x="22982" y="183853"/>
                  </a:lnTo>
                  <a:lnTo>
                    <a:pt x="22982" y="168532"/>
                  </a:lnTo>
                  <a:lnTo>
                    <a:pt x="7661" y="168532"/>
                  </a:lnTo>
                  <a:cubicBezTo>
                    <a:pt x="6665" y="168532"/>
                    <a:pt x="5669" y="168333"/>
                    <a:pt x="4735" y="167943"/>
                  </a:cubicBezTo>
                  <a:cubicBezTo>
                    <a:pt x="2857" y="167161"/>
                    <a:pt x="1371" y="165675"/>
                    <a:pt x="590" y="163798"/>
                  </a:cubicBezTo>
                  <a:cubicBezTo>
                    <a:pt x="199" y="162863"/>
                    <a:pt x="0" y="161867"/>
                    <a:pt x="0" y="160871"/>
                  </a:cubicBezTo>
                  <a:lnTo>
                    <a:pt x="0" y="84266"/>
                  </a:lnTo>
                  <a:cubicBezTo>
                    <a:pt x="0" y="80037"/>
                    <a:pt x="3424" y="76605"/>
                    <a:pt x="7661" y="76605"/>
                  </a:cubicBezTo>
                  <a:lnTo>
                    <a:pt x="76606" y="76605"/>
                  </a:lnTo>
                  <a:lnTo>
                    <a:pt x="76606" y="7660"/>
                  </a:lnTo>
                  <a:cubicBezTo>
                    <a:pt x="76606" y="3432"/>
                    <a:pt x="80030" y="0"/>
                    <a:pt x="84266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45061937-A125-4075-B977-01CB2712F0E6}"/>
              </a:ext>
            </a:extLst>
          </p:cNvPr>
          <p:cNvGrpSpPr/>
          <p:nvPr/>
        </p:nvGrpSpPr>
        <p:grpSpPr>
          <a:xfrm>
            <a:off x="6203758" y="3664613"/>
            <a:ext cx="2802336" cy="1033566"/>
            <a:chOff x="5569236" y="3664613"/>
            <a:chExt cx="2802336" cy="1033566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C442F84E-C501-4B6C-AF8D-68CA6AE4DE04}"/>
                </a:ext>
              </a:extLst>
            </p:cNvPr>
            <p:cNvSpPr/>
            <p:nvPr/>
          </p:nvSpPr>
          <p:spPr>
            <a:xfrm>
              <a:off x="5569236" y="3664613"/>
              <a:ext cx="2802336" cy="87303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67EA69AA-5AD6-4A3A-B659-E8CC98196934}"/>
                </a:ext>
              </a:extLst>
            </p:cNvPr>
            <p:cNvSpPr txBox="1"/>
            <p:nvPr/>
          </p:nvSpPr>
          <p:spPr>
            <a:xfrm flipH="1">
              <a:off x="6404660" y="3827369"/>
              <a:ext cx="1876425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</a:t>
              </a:r>
            </a:p>
          </p:txBody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E5E5C432-5C10-4F16-8CE0-A2528CF5238A}"/>
                </a:ext>
              </a:extLst>
            </p:cNvPr>
            <p:cNvSpPr/>
            <p:nvPr/>
          </p:nvSpPr>
          <p:spPr>
            <a:xfrm flipV="1">
              <a:off x="5860566" y="4517204"/>
              <a:ext cx="304977" cy="18097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6E8FBB6-4CBA-44A7-AE74-3CD0455C5BDF}"/>
                </a:ext>
              </a:extLst>
            </p:cNvPr>
            <p:cNvSpPr/>
            <p:nvPr/>
          </p:nvSpPr>
          <p:spPr>
            <a:xfrm>
              <a:off x="5792484" y="3884178"/>
              <a:ext cx="433904" cy="433904"/>
            </a:xfrm>
            <a:custGeom>
              <a:avLst/>
              <a:gdLst>
                <a:gd name="connsiteX0" fmla="*/ 99586 w 459632"/>
                <a:gd name="connsiteY0" fmla="*/ 291100 h 459632"/>
                <a:gd name="connsiteX1" fmla="*/ 375365 w 459632"/>
                <a:gd name="connsiteY1" fmla="*/ 291100 h 459632"/>
                <a:gd name="connsiteX2" fmla="*/ 383026 w 459632"/>
                <a:gd name="connsiteY2" fmla="*/ 298760 h 459632"/>
                <a:gd name="connsiteX3" fmla="*/ 375365 w 459632"/>
                <a:gd name="connsiteY3" fmla="*/ 306420 h 459632"/>
                <a:gd name="connsiteX4" fmla="*/ 99586 w 459632"/>
                <a:gd name="connsiteY4" fmla="*/ 306420 h 459632"/>
                <a:gd name="connsiteX5" fmla="*/ 91926 w 459632"/>
                <a:gd name="connsiteY5" fmla="*/ 298760 h 459632"/>
                <a:gd name="connsiteX6" fmla="*/ 99586 w 459632"/>
                <a:gd name="connsiteY6" fmla="*/ 291100 h 459632"/>
                <a:gd name="connsiteX7" fmla="*/ 423995 w 459632"/>
                <a:gd name="connsiteY7" fmla="*/ 165688 h 459632"/>
                <a:gd name="connsiteX8" fmla="*/ 428262 w 459632"/>
                <a:gd name="connsiteY8" fmla="*/ 175655 h 459632"/>
                <a:gd name="connsiteX9" fmla="*/ 390143 w 459632"/>
                <a:gd name="connsiteY9" fmla="*/ 270968 h 459632"/>
                <a:gd name="connsiteX10" fmla="*/ 383026 w 459632"/>
                <a:gd name="connsiteY10" fmla="*/ 275778 h 459632"/>
                <a:gd name="connsiteX11" fmla="*/ 380184 w 459632"/>
                <a:gd name="connsiteY11" fmla="*/ 275234 h 459632"/>
                <a:gd name="connsiteX12" fmla="*/ 375910 w 459632"/>
                <a:gd name="connsiteY12" fmla="*/ 265268 h 459632"/>
                <a:gd name="connsiteX13" fmla="*/ 414036 w 459632"/>
                <a:gd name="connsiteY13" fmla="*/ 169955 h 459632"/>
                <a:gd name="connsiteX14" fmla="*/ 423995 w 459632"/>
                <a:gd name="connsiteY14" fmla="*/ 165688 h 459632"/>
                <a:gd name="connsiteX15" fmla="*/ 355226 w 459632"/>
                <a:gd name="connsiteY15" fmla="*/ 107791 h 459632"/>
                <a:gd name="connsiteX16" fmla="*/ 359501 w 459632"/>
                <a:gd name="connsiteY16" fmla="*/ 117757 h 459632"/>
                <a:gd name="connsiteX17" fmla="*/ 298216 w 459632"/>
                <a:gd name="connsiteY17" fmla="*/ 270968 h 459632"/>
                <a:gd name="connsiteX18" fmla="*/ 291100 w 459632"/>
                <a:gd name="connsiteY18" fmla="*/ 275779 h 459632"/>
                <a:gd name="connsiteX19" fmla="*/ 288258 w 459632"/>
                <a:gd name="connsiteY19" fmla="*/ 275235 h 459632"/>
                <a:gd name="connsiteX20" fmla="*/ 283983 w 459632"/>
                <a:gd name="connsiteY20" fmla="*/ 265268 h 459632"/>
                <a:gd name="connsiteX21" fmla="*/ 345267 w 459632"/>
                <a:gd name="connsiteY21" fmla="*/ 112057 h 459632"/>
                <a:gd name="connsiteX22" fmla="*/ 355226 w 459632"/>
                <a:gd name="connsiteY22" fmla="*/ 107791 h 459632"/>
                <a:gd name="connsiteX23" fmla="*/ 263300 w 459632"/>
                <a:gd name="connsiteY23" fmla="*/ 107791 h 459632"/>
                <a:gd name="connsiteX24" fmla="*/ 267575 w 459632"/>
                <a:gd name="connsiteY24" fmla="*/ 117757 h 459632"/>
                <a:gd name="connsiteX25" fmla="*/ 206290 w 459632"/>
                <a:gd name="connsiteY25" fmla="*/ 270968 h 459632"/>
                <a:gd name="connsiteX26" fmla="*/ 199174 w 459632"/>
                <a:gd name="connsiteY26" fmla="*/ 275779 h 459632"/>
                <a:gd name="connsiteX27" fmla="*/ 196324 w 459632"/>
                <a:gd name="connsiteY27" fmla="*/ 275235 h 459632"/>
                <a:gd name="connsiteX28" fmla="*/ 192057 w 459632"/>
                <a:gd name="connsiteY28" fmla="*/ 265268 h 459632"/>
                <a:gd name="connsiteX29" fmla="*/ 253341 w 459632"/>
                <a:gd name="connsiteY29" fmla="*/ 112057 h 459632"/>
                <a:gd name="connsiteX30" fmla="*/ 263300 w 459632"/>
                <a:gd name="connsiteY30" fmla="*/ 107791 h 459632"/>
                <a:gd name="connsiteX31" fmla="*/ 171381 w 459632"/>
                <a:gd name="connsiteY31" fmla="*/ 107791 h 459632"/>
                <a:gd name="connsiteX32" fmla="*/ 175648 w 459632"/>
                <a:gd name="connsiteY32" fmla="*/ 117757 h 459632"/>
                <a:gd name="connsiteX33" fmla="*/ 114363 w 459632"/>
                <a:gd name="connsiteY33" fmla="*/ 270968 h 459632"/>
                <a:gd name="connsiteX34" fmla="*/ 107239 w 459632"/>
                <a:gd name="connsiteY34" fmla="*/ 275779 h 459632"/>
                <a:gd name="connsiteX35" fmla="*/ 104397 w 459632"/>
                <a:gd name="connsiteY35" fmla="*/ 275235 h 459632"/>
                <a:gd name="connsiteX36" fmla="*/ 100130 w 459632"/>
                <a:gd name="connsiteY36" fmla="*/ 265269 h 459632"/>
                <a:gd name="connsiteX37" fmla="*/ 161414 w 459632"/>
                <a:gd name="connsiteY37" fmla="*/ 112058 h 459632"/>
                <a:gd name="connsiteX38" fmla="*/ 171381 w 459632"/>
                <a:gd name="connsiteY38" fmla="*/ 107791 h 459632"/>
                <a:gd name="connsiteX39" fmla="*/ 79454 w 459632"/>
                <a:gd name="connsiteY39" fmla="*/ 107791 h 459632"/>
                <a:gd name="connsiteX40" fmla="*/ 83721 w 459632"/>
                <a:gd name="connsiteY40" fmla="*/ 117757 h 459632"/>
                <a:gd name="connsiteX41" fmla="*/ 45265 w 459632"/>
                <a:gd name="connsiteY41" fmla="*/ 213889 h 459632"/>
                <a:gd name="connsiteX42" fmla="*/ 38149 w 459632"/>
                <a:gd name="connsiteY42" fmla="*/ 218707 h 459632"/>
                <a:gd name="connsiteX43" fmla="*/ 35307 w 459632"/>
                <a:gd name="connsiteY43" fmla="*/ 218156 h 459632"/>
                <a:gd name="connsiteX44" fmla="*/ 31040 w 459632"/>
                <a:gd name="connsiteY44" fmla="*/ 208198 h 459632"/>
                <a:gd name="connsiteX45" fmla="*/ 69488 w 459632"/>
                <a:gd name="connsiteY45" fmla="*/ 112058 h 459632"/>
                <a:gd name="connsiteX46" fmla="*/ 79454 w 459632"/>
                <a:gd name="connsiteY46" fmla="*/ 107791 h 459632"/>
                <a:gd name="connsiteX47" fmla="*/ 7660 w 459632"/>
                <a:gd name="connsiteY47" fmla="*/ 76605 h 459632"/>
                <a:gd name="connsiteX48" fmla="*/ 451972 w 459632"/>
                <a:gd name="connsiteY48" fmla="*/ 76605 h 459632"/>
                <a:gd name="connsiteX49" fmla="*/ 459632 w 459632"/>
                <a:gd name="connsiteY49" fmla="*/ 84266 h 459632"/>
                <a:gd name="connsiteX50" fmla="*/ 459632 w 459632"/>
                <a:gd name="connsiteY50" fmla="*/ 298761 h 459632"/>
                <a:gd name="connsiteX51" fmla="*/ 451972 w 459632"/>
                <a:gd name="connsiteY51" fmla="*/ 306421 h 459632"/>
                <a:gd name="connsiteX52" fmla="*/ 413669 w 459632"/>
                <a:gd name="connsiteY52" fmla="*/ 306421 h 459632"/>
                <a:gd name="connsiteX53" fmla="*/ 413669 w 459632"/>
                <a:gd name="connsiteY53" fmla="*/ 444311 h 459632"/>
                <a:gd name="connsiteX54" fmla="*/ 436650 w 459632"/>
                <a:gd name="connsiteY54" fmla="*/ 444311 h 459632"/>
                <a:gd name="connsiteX55" fmla="*/ 444311 w 459632"/>
                <a:gd name="connsiteY55" fmla="*/ 451971 h 459632"/>
                <a:gd name="connsiteX56" fmla="*/ 436650 w 459632"/>
                <a:gd name="connsiteY56" fmla="*/ 459631 h 459632"/>
                <a:gd name="connsiteX57" fmla="*/ 375367 w 459632"/>
                <a:gd name="connsiteY57" fmla="*/ 459631 h 459632"/>
                <a:gd name="connsiteX58" fmla="*/ 367707 w 459632"/>
                <a:gd name="connsiteY58" fmla="*/ 451971 h 459632"/>
                <a:gd name="connsiteX59" fmla="*/ 375367 w 459632"/>
                <a:gd name="connsiteY59" fmla="*/ 444311 h 459632"/>
                <a:gd name="connsiteX60" fmla="*/ 398348 w 459632"/>
                <a:gd name="connsiteY60" fmla="*/ 444311 h 459632"/>
                <a:gd name="connsiteX61" fmla="*/ 398348 w 459632"/>
                <a:gd name="connsiteY61" fmla="*/ 298761 h 459632"/>
                <a:gd name="connsiteX62" fmla="*/ 406009 w 459632"/>
                <a:gd name="connsiteY62" fmla="*/ 291101 h 459632"/>
                <a:gd name="connsiteX63" fmla="*/ 444312 w 459632"/>
                <a:gd name="connsiteY63" fmla="*/ 291101 h 459632"/>
                <a:gd name="connsiteX64" fmla="*/ 444312 w 459632"/>
                <a:gd name="connsiteY64" fmla="*/ 91926 h 459632"/>
                <a:gd name="connsiteX65" fmla="*/ 15321 w 459632"/>
                <a:gd name="connsiteY65" fmla="*/ 91926 h 459632"/>
                <a:gd name="connsiteX66" fmla="*/ 15321 w 459632"/>
                <a:gd name="connsiteY66" fmla="*/ 291101 h 459632"/>
                <a:gd name="connsiteX67" fmla="*/ 68946 w 459632"/>
                <a:gd name="connsiteY67" fmla="*/ 291101 h 459632"/>
                <a:gd name="connsiteX68" fmla="*/ 76606 w 459632"/>
                <a:gd name="connsiteY68" fmla="*/ 298761 h 459632"/>
                <a:gd name="connsiteX69" fmla="*/ 76606 w 459632"/>
                <a:gd name="connsiteY69" fmla="*/ 444312 h 459632"/>
                <a:gd name="connsiteX70" fmla="*/ 99588 w 459632"/>
                <a:gd name="connsiteY70" fmla="*/ 444312 h 459632"/>
                <a:gd name="connsiteX71" fmla="*/ 107248 w 459632"/>
                <a:gd name="connsiteY71" fmla="*/ 451972 h 459632"/>
                <a:gd name="connsiteX72" fmla="*/ 99588 w 459632"/>
                <a:gd name="connsiteY72" fmla="*/ 459632 h 459632"/>
                <a:gd name="connsiteX73" fmla="*/ 38303 w 459632"/>
                <a:gd name="connsiteY73" fmla="*/ 459632 h 459632"/>
                <a:gd name="connsiteX74" fmla="*/ 30642 w 459632"/>
                <a:gd name="connsiteY74" fmla="*/ 451971 h 459632"/>
                <a:gd name="connsiteX75" fmla="*/ 38302 w 459632"/>
                <a:gd name="connsiteY75" fmla="*/ 444311 h 459632"/>
                <a:gd name="connsiteX76" fmla="*/ 61284 w 459632"/>
                <a:gd name="connsiteY76" fmla="*/ 444311 h 459632"/>
                <a:gd name="connsiteX77" fmla="*/ 61284 w 459632"/>
                <a:gd name="connsiteY77" fmla="*/ 306421 h 459632"/>
                <a:gd name="connsiteX78" fmla="*/ 7660 w 459632"/>
                <a:gd name="connsiteY78" fmla="*/ 306421 h 459632"/>
                <a:gd name="connsiteX79" fmla="*/ 0 w 459632"/>
                <a:gd name="connsiteY79" fmla="*/ 298761 h 459632"/>
                <a:gd name="connsiteX80" fmla="*/ 0 w 459632"/>
                <a:gd name="connsiteY80" fmla="*/ 84266 h 459632"/>
                <a:gd name="connsiteX81" fmla="*/ 7660 w 459632"/>
                <a:gd name="connsiteY81" fmla="*/ 76605 h 459632"/>
                <a:gd name="connsiteX82" fmla="*/ 390687 w 459632"/>
                <a:gd name="connsiteY82" fmla="*/ 15321 h 459632"/>
                <a:gd name="connsiteX83" fmla="*/ 383026 w 459632"/>
                <a:gd name="connsiteY83" fmla="*/ 22982 h 459632"/>
                <a:gd name="connsiteX84" fmla="*/ 390687 w 459632"/>
                <a:gd name="connsiteY84" fmla="*/ 30642 h 459632"/>
                <a:gd name="connsiteX85" fmla="*/ 398347 w 459632"/>
                <a:gd name="connsiteY85" fmla="*/ 22982 h 459632"/>
                <a:gd name="connsiteX86" fmla="*/ 390687 w 459632"/>
                <a:gd name="connsiteY86" fmla="*/ 15321 h 459632"/>
                <a:gd name="connsiteX87" fmla="*/ 68945 w 459632"/>
                <a:gd name="connsiteY87" fmla="*/ 15321 h 459632"/>
                <a:gd name="connsiteX88" fmla="*/ 61284 w 459632"/>
                <a:gd name="connsiteY88" fmla="*/ 22982 h 459632"/>
                <a:gd name="connsiteX89" fmla="*/ 68945 w 459632"/>
                <a:gd name="connsiteY89" fmla="*/ 30642 h 459632"/>
                <a:gd name="connsiteX90" fmla="*/ 76605 w 459632"/>
                <a:gd name="connsiteY90" fmla="*/ 22982 h 459632"/>
                <a:gd name="connsiteX91" fmla="*/ 68945 w 459632"/>
                <a:gd name="connsiteY91" fmla="*/ 15321 h 459632"/>
                <a:gd name="connsiteX92" fmla="*/ 390687 w 459632"/>
                <a:gd name="connsiteY92" fmla="*/ 0 h 459632"/>
                <a:gd name="connsiteX93" fmla="*/ 413668 w 459632"/>
                <a:gd name="connsiteY93" fmla="*/ 22982 h 459632"/>
                <a:gd name="connsiteX94" fmla="*/ 398347 w 459632"/>
                <a:gd name="connsiteY94" fmla="*/ 44554 h 459632"/>
                <a:gd name="connsiteX95" fmla="*/ 398347 w 459632"/>
                <a:gd name="connsiteY95" fmla="*/ 53623 h 459632"/>
                <a:gd name="connsiteX96" fmla="*/ 390687 w 459632"/>
                <a:gd name="connsiteY96" fmla="*/ 61284 h 459632"/>
                <a:gd name="connsiteX97" fmla="*/ 383026 w 459632"/>
                <a:gd name="connsiteY97" fmla="*/ 53623 h 459632"/>
                <a:gd name="connsiteX98" fmla="*/ 383026 w 459632"/>
                <a:gd name="connsiteY98" fmla="*/ 44546 h 459632"/>
                <a:gd name="connsiteX99" fmla="*/ 367705 w 459632"/>
                <a:gd name="connsiteY99" fmla="*/ 22982 h 459632"/>
                <a:gd name="connsiteX100" fmla="*/ 390687 w 459632"/>
                <a:gd name="connsiteY100" fmla="*/ 0 h 459632"/>
                <a:gd name="connsiteX101" fmla="*/ 68945 w 459632"/>
                <a:gd name="connsiteY101" fmla="*/ 0 h 459632"/>
                <a:gd name="connsiteX102" fmla="*/ 91926 w 459632"/>
                <a:gd name="connsiteY102" fmla="*/ 22982 h 459632"/>
                <a:gd name="connsiteX103" fmla="*/ 76605 w 459632"/>
                <a:gd name="connsiteY103" fmla="*/ 44554 h 459632"/>
                <a:gd name="connsiteX104" fmla="*/ 76605 w 459632"/>
                <a:gd name="connsiteY104" fmla="*/ 53623 h 459632"/>
                <a:gd name="connsiteX105" fmla="*/ 68945 w 459632"/>
                <a:gd name="connsiteY105" fmla="*/ 61284 h 459632"/>
                <a:gd name="connsiteX106" fmla="*/ 61284 w 459632"/>
                <a:gd name="connsiteY106" fmla="*/ 53623 h 459632"/>
                <a:gd name="connsiteX107" fmla="*/ 61284 w 459632"/>
                <a:gd name="connsiteY107" fmla="*/ 44546 h 459632"/>
                <a:gd name="connsiteX108" fmla="*/ 45963 w 459632"/>
                <a:gd name="connsiteY108" fmla="*/ 22982 h 459632"/>
                <a:gd name="connsiteX109" fmla="*/ 68945 w 459632"/>
                <a:gd name="connsiteY109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459632" h="459632">
                  <a:moveTo>
                    <a:pt x="99586" y="291100"/>
                  </a:moveTo>
                  <a:lnTo>
                    <a:pt x="375365" y="291100"/>
                  </a:lnTo>
                  <a:cubicBezTo>
                    <a:pt x="379602" y="291100"/>
                    <a:pt x="383026" y="294532"/>
                    <a:pt x="383026" y="298760"/>
                  </a:cubicBezTo>
                  <a:cubicBezTo>
                    <a:pt x="383026" y="302989"/>
                    <a:pt x="379602" y="306420"/>
                    <a:pt x="375365" y="306420"/>
                  </a:cubicBezTo>
                  <a:lnTo>
                    <a:pt x="99586" y="306420"/>
                  </a:lnTo>
                  <a:cubicBezTo>
                    <a:pt x="95358" y="306420"/>
                    <a:pt x="91926" y="302989"/>
                    <a:pt x="91926" y="298760"/>
                  </a:cubicBezTo>
                  <a:cubicBezTo>
                    <a:pt x="91926" y="294532"/>
                    <a:pt x="95358" y="291100"/>
                    <a:pt x="99586" y="291100"/>
                  </a:cubicBezTo>
                  <a:close/>
                  <a:moveTo>
                    <a:pt x="423995" y="165688"/>
                  </a:moveTo>
                  <a:cubicBezTo>
                    <a:pt x="427917" y="167267"/>
                    <a:pt x="429832" y="171725"/>
                    <a:pt x="428262" y="175655"/>
                  </a:cubicBezTo>
                  <a:lnTo>
                    <a:pt x="390143" y="270968"/>
                  </a:lnTo>
                  <a:cubicBezTo>
                    <a:pt x="388941" y="273955"/>
                    <a:pt x="386068" y="275778"/>
                    <a:pt x="383026" y="275778"/>
                  </a:cubicBezTo>
                  <a:cubicBezTo>
                    <a:pt x="382077" y="275778"/>
                    <a:pt x="381111" y="275602"/>
                    <a:pt x="380184" y="275234"/>
                  </a:cubicBezTo>
                  <a:cubicBezTo>
                    <a:pt x="376254" y="273656"/>
                    <a:pt x="374339" y="269205"/>
                    <a:pt x="375910" y="265268"/>
                  </a:cubicBezTo>
                  <a:lnTo>
                    <a:pt x="414036" y="169955"/>
                  </a:lnTo>
                  <a:cubicBezTo>
                    <a:pt x="415606" y="166033"/>
                    <a:pt x="420088" y="164134"/>
                    <a:pt x="423995" y="165688"/>
                  </a:cubicBezTo>
                  <a:close/>
                  <a:moveTo>
                    <a:pt x="355226" y="107791"/>
                  </a:moveTo>
                  <a:cubicBezTo>
                    <a:pt x="359156" y="109369"/>
                    <a:pt x="361071" y="113820"/>
                    <a:pt x="359501" y="117757"/>
                  </a:cubicBezTo>
                  <a:lnTo>
                    <a:pt x="298216" y="270968"/>
                  </a:lnTo>
                  <a:cubicBezTo>
                    <a:pt x="297014" y="273956"/>
                    <a:pt x="294141" y="275779"/>
                    <a:pt x="291100" y="275779"/>
                  </a:cubicBezTo>
                  <a:cubicBezTo>
                    <a:pt x="290150" y="275779"/>
                    <a:pt x="289184" y="275603"/>
                    <a:pt x="288258" y="275235"/>
                  </a:cubicBezTo>
                  <a:cubicBezTo>
                    <a:pt x="284327" y="273657"/>
                    <a:pt x="282413" y="269206"/>
                    <a:pt x="283983" y="265268"/>
                  </a:cubicBezTo>
                  <a:lnTo>
                    <a:pt x="345267" y="112057"/>
                  </a:lnTo>
                  <a:cubicBezTo>
                    <a:pt x="346837" y="108127"/>
                    <a:pt x="351327" y="106243"/>
                    <a:pt x="355226" y="107791"/>
                  </a:cubicBezTo>
                  <a:close/>
                  <a:moveTo>
                    <a:pt x="263300" y="107791"/>
                  </a:moveTo>
                  <a:cubicBezTo>
                    <a:pt x="267230" y="109369"/>
                    <a:pt x="269145" y="113820"/>
                    <a:pt x="267575" y="117757"/>
                  </a:cubicBezTo>
                  <a:lnTo>
                    <a:pt x="206290" y="270968"/>
                  </a:lnTo>
                  <a:cubicBezTo>
                    <a:pt x="205088" y="273956"/>
                    <a:pt x="202215" y="275779"/>
                    <a:pt x="199174" y="275779"/>
                  </a:cubicBezTo>
                  <a:cubicBezTo>
                    <a:pt x="198224" y="275779"/>
                    <a:pt x="197258" y="275603"/>
                    <a:pt x="196324" y="275235"/>
                  </a:cubicBezTo>
                  <a:cubicBezTo>
                    <a:pt x="192402" y="273657"/>
                    <a:pt x="190487" y="269206"/>
                    <a:pt x="192057" y="265268"/>
                  </a:cubicBezTo>
                  <a:lnTo>
                    <a:pt x="253341" y="112057"/>
                  </a:lnTo>
                  <a:cubicBezTo>
                    <a:pt x="254911" y="108127"/>
                    <a:pt x="259401" y="106243"/>
                    <a:pt x="263300" y="107791"/>
                  </a:cubicBezTo>
                  <a:close/>
                  <a:moveTo>
                    <a:pt x="171381" y="107791"/>
                  </a:moveTo>
                  <a:cubicBezTo>
                    <a:pt x="175303" y="109369"/>
                    <a:pt x="177218" y="113820"/>
                    <a:pt x="175648" y="117757"/>
                  </a:cubicBezTo>
                  <a:lnTo>
                    <a:pt x="114363" y="270968"/>
                  </a:lnTo>
                  <a:cubicBezTo>
                    <a:pt x="113160" y="273956"/>
                    <a:pt x="110280" y="275779"/>
                    <a:pt x="107239" y="275779"/>
                  </a:cubicBezTo>
                  <a:cubicBezTo>
                    <a:pt x="106296" y="275779"/>
                    <a:pt x="105331" y="275603"/>
                    <a:pt x="104397" y="275235"/>
                  </a:cubicBezTo>
                  <a:cubicBezTo>
                    <a:pt x="100475" y="273657"/>
                    <a:pt x="98560" y="269206"/>
                    <a:pt x="100130" y="265269"/>
                  </a:cubicBezTo>
                  <a:lnTo>
                    <a:pt x="161414" y="112058"/>
                  </a:lnTo>
                  <a:cubicBezTo>
                    <a:pt x="162984" y="108136"/>
                    <a:pt x="167428" y="106221"/>
                    <a:pt x="171381" y="107791"/>
                  </a:cubicBezTo>
                  <a:close/>
                  <a:moveTo>
                    <a:pt x="79454" y="107791"/>
                  </a:moveTo>
                  <a:cubicBezTo>
                    <a:pt x="83376" y="109369"/>
                    <a:pt x="85291" y="113820"/>
                    <a:pt x="83721" y="117757"/>
                  </a:cubicBezTo>
                  <a:lnTo>
                    <a:pt x="45265" y="213889"/>
                  </a:lnTo>
                  <a:cubicBezTo>
                    <a:pt x="44063" y="216884"/>
                    <a:pt x="41190" y="218707"/>
                    <a:pt x="38149" y="218707"/>
                  </a:cubicBezTo>
                  <a:cubicBezTo>
                    <a:pt x="37199" y="218707"/>
                    <a:pt x="36241" y="218524"/>
                    <a:pt x="35307" y="218156"/>
                  </a:cubicBezTo>
                  <a:cubicBezTo>
                    <a:pt x="31376" y="216586"/>
                    <a:pt x="29470" y="212128"/>
                    <a:pt x="31040" y="208198"/>
                  </a:cubicBezTo>
                  <a:lnTo>
                    <a:pt x="69488" y="112058"/>
                  </a:lnTo>
                  <a:cubicBezTo>
                    <a:pt x="71058" y="108136"/>
                    <a:pt x="75494" y="106221"/>
                    <a:pt x="79454" y="107791"/>
                  </a:cubicBezTo>
                  <a:close/>
                  <a:moveTo>
                    <a:pt x="7660" y="76605"/>
                  </a:moveTo>
                  <a:lnTo>
                    <a:pt x="451972" y="76605"/>
                  </a:lnTo>
                  <a:cubicBezTo>
                    <a:pt x="456208" y="76605"/>
                    <a:pt x="459632" y="80037"/>
                    <a:pt x="459632" y="84266"/>
                  </a:cubicBezTo>
                  <a:lnTo>
                    <a:pt x="459632" y="298761"/>
                  </a:lnTo>
                  <a:cubicBezTo>
                    <a:pt x="459632" y="302989"/>
                    <a:pt x="456208" y="306421"/>
                    <a:pt x="451972" y="306421"/>
                  </a:cubicBezTo>
                  <a:lnTo>
                    <a:pt x="413669" y="306421"/>
                  </a:lnTo>
                  <a:lnTo>
                    <a:pt x="413669" y="444311"/>
                  </a:lnTo>
                  <a:lnTo>
                    <a:pt x="436650" y="444311"/>
                  </a:lnTo>
                  <a:cubicBezTo>
                    <a:pt x="440887" y="444311"/>
                    <a:pt x="444311" y="447743"/>
                    <a:pt x="444311" y="451971"/>
                  </a:cubicBezTo>
                  <a:cubicBezTo>
                    <a:pt x="444311" y="456199"/>
                    <a:pt x="440887" y="459631"/>
                    <a:pt x="436650" y="459631"/>
                  </a:cubicBezTo>
                  <a:lnTo>
                    <a:pt x="375367" y="459631"/>
                  </a:lnTo>
                  <a:cubicBezTo>
                    <a:pt x="371130" y="459631"/>
                    <a:pt x="367707" y="456199"/>
                    <a:pt x="367707" y="451971"/>
                  </a:cubicBezTo>
                  <a:cubicBezTo>
                    <a:pt x="367707" y="447743"/>
                    <a:pt x="371130" y="444311"/>
                    <a:pt x="375367" y="444311"/>
                  </a:cubicBezTo>
                  <a:lnTo>
                    <a:pt x="398348" y="444311"/>
                  </a:lnTo>
                  <a:lnTo>
                    <a:pt x="398348" y="298761"/>
                  </a:lnTo>
                  <a:cubicBezTo>
                    <a:pt x="398348" y="294533"/>
                    <a:pt x="401772" y="291101"/>
                    <a:pt x="406009" y="291101"/>
                  </a:cubicBezTo>
                  <a:lnTo>
                    <a:pt x="444312" y="291101"/>
                  </a:lnTo>
                  <a:lnTo>
                    <a:pt x="444312" y="91926"/>
                  </a:lnTo>
                  <a:lnTo>
                    <a:pt x="15321" y="91926"/>
                  </a:lnTo>
                  <a:lnTo>
                    <a:pt x="15321" y="291101"/>
                  </a:lnTo>
                  <a:lnTo>
                    <a:pt x="68946" y="291101"/>
                  </a:lnTo>
                  <a:cubicBezTo>
                    <a:pt x="73174" y="291101"/>
                    <a:pt x="76606" y="294533"/>
                    <a:pt x="76606" y="298761"/>
                  </a:cubicBezTo>
                  <a:lnTo>
                    <a:pt x="76606" y="444312"/>
                  </a:lnTo>
                  <a:lnTo>
                    <a:pt x="99588" y="444312"/>
                  </a:lnTo>
                  <a:cubicBezTo>
                    <a:pt x="103816" y="444312"/>
                    <a:pt x="107248" y="447743"/>
                    <a:pt x="107248" y="451972"/>
                  </a:cubicBezTo>
                  <a:cubicBezTo>
                    <a:pt x="107248" y="456200"/>
                    <a:pt x="103816" y="459632"/>
                    <a:pt x="99588" y="459632"/>
                  </a:cubicBezTo>
                  <a:lnTo>
                    <a:pt x="38303" y="459632"/>
                  </a:lnTo>
                  <a:cubicBezTo>
                    <a:pt x="34074" y="459632"/>
                    <a:pt x="30642" y="456199"/>
                    <a:pt x="30642" y="451971"/>
                  </a:cubicBezTo>
                  <a:cubicBezTo>
                    <a:pt x="30642" y="447743"/>
                    <a:pt x="34074" y="444311"/>
                    <a:pt x="38302" y="444311"/>
                  </a:cubicBezTo>
                  <a:lnTo>
                    <a:pt x="61284" y="444311"/>
                  </a:lnTo>
                  <a:lnTo>
                    <a:pt x="61284" y="306421"/>
                  </a:lnTo>
                  <a:lnTo>
                    <a:pt x="7660" y="306421"/>
                  </a:lnTo>
                  <a:cubicBezTo>
                    <a:pt x="3432" y="306421"/>
                    <a:pt x="0" y="302989"/>
                    <a:pt x="0" y="298761"/>
                  </a:cubicBezTo>
                  <a:lnTo>
                    <a:pt x="0" y="84266"/>
                  </a:lnTo>
                  <a:cubicBezTo>
                    <a:pt x="0" y="80037"/>
                    <a:pt x="3432" y="76605"/>
                    <a:pt x="7660" y="76605"/>
                  </a:cubicBezTo>
                  <a:close/>
                  <a:moveTo>
                    <a:pt x="390687" y="15321"/>
                  </a:moveTo>
                  <a:cubicBezTo>
                    <a:pt x="386458" y="15321"/>
                    <a:pt x="383026" y="18761"/>
                    <a:pt x="383026" y="22982"/>
                  </a:cubicBezTo>
                  <a:cubicBezTo>
                    <a:pt x="383026" y="27203"/>
                    <a:pt x="386458" y="30642"/>
                    <a:pt x="390687" y="30642"/>
                  </a:cubicBezTo>
                  <a:cubicBezTo>
                    <a:pt x="394915" y="30642"/>
                    <a:pt x="398347" y="27203"/>
                    <a:pt x="398347" y="22982"/>
                  </a:cubicBezTo>
                  <a:cubicBezTo>
                    <a:pt x="398347" y="18761"/>
                    <a:pt x="394915" y="15321"/>
                    <a:pt x="390687" y="15321"/>
                  </a:cubicBezTo>
                  <a:close/>
                  <a:moveTo>
                    <a:pt x="68945" y="15321"/>
                  </a:moveTo>
                  <a:cubicBezTo>
                    <a:pt x="64724" y="15321"/>
                    <a:pt x="61284" y="18761"/>
                    <a:pt x="61284" y="22982"/>
                  </a:cubicBezTo>
                  <a:cubicBezTo>
                    <a:pt x="61284" y="27203"/>
                    <a:pt x="64724" y="30642"/>
                    <a:pt x="68945" y="30642"/>
                  </a:cubicBezTo>
                  <a:cubicBezTo>
                    <a:pt x="73166" y="30642"/>
                    <a:pt x="76605" y="27203"/>
                    <a:pt x="76605" y="22982"/>
                  </a:cubicBezTo>
                  <a:cubicBezTo>
                    <a:pt x="76605" y="18761"/>
                    <a:pt x="73166" y="15321"/>
                    <a:pt x="68945" y="15321"/>
                  </a:cubicBezTo>
                  <a:close/>
                  <a:moveTo>
                    <a:pt x="390687" y="0"/>
                  </a:moveTo>
                  <a:cubicBezTo>
                    <a:pt x="403357" y="0"/>
                    <a:pt x="413668" y="10311"/>
                    <a:pt x="413668" y="22982"/>
                  </a:cubicBezTo>
                  <a:cubicBezTo>
                    <a:pt x="413668" y="32955"/>
                    <a:pt x="407241" y="41375"/>
                    <a:pt x="398347" y="44554"/>
                  </a:cubicBezTo>
                  <a:lnTo>
                    <a:pt x="398347" y="53623"/>
                  </a:lnTo>
                  <a:cubicBezTo>
                    <a:pt x="398347" y="57852"/>
                    <a:pt x="394923" y="61284"/>
                    <a:pt x="390687" y="61284"/>
                  </a:cubicBezTo>
                  <a:cubicBezTo>
                    <a:pt x="386450" y="61284"/>
                    <a:pt x="383026" y="57852"/>
                    <a:pt x="383026" y="53623"/>
                  </a:cubicBezTo>
                  <a:lnTo>
                    <a:pt x="383026" y="44546"/>
                  </a:lnTo>
                  <a:cubicBezTo>
                    <a:pt x="374133" y="41375"/>
                    <a:pt x="367705" y="32955"/>
                    <a:pt x="367705" y="22982"/>
                  </a:cubicBezTo>
                  <a:cubicBezTo>
                    <a:pt x="367705" y="10311"/>
                    <a:pt x="378016" y="0"/>
                    <a:pt x="390687" y="0"/>
                  </a:cubicBezTo>
                  <a:close/>
                  <a:moveTo>
                    <a:pt x="68945" y="0"/>
                  </a:moveTo>
                  <a:cubicBezTo>
                    <a:pt x="81615" y="0"/>
                    <a:pt x="91926" y="10311"/>
                    <a:pt x="91926" y="22982"/>
                  </a:cubicBezTo>
                  <a:cubicBezTo>
                    <a:pt x="91926" y="32955"/>
                    <a:pt x="85507" y="41375"/>
                    <a:pt x="76605" y="44554"/>
                  </a:cubicBezTo>
                  <a:lnTo>
                    <a:pt x="76605" y="53623"/>
                  </a:lnTo>
                  <a:cubicBezTo>
                    <a:pt x="76605" y="57852"/>
                    <a:pt x="73173" y="61284"/>
                    <a:pt x="68945" y="61284"/>
                  </a:cubicBezTo>
                  <a:cubicBezTo>
                    <a:pt x="64716" y="61284"/>
                    <a:pt x="61284" y="57852"/>
                    <a:pt x="61284" y="53623"/>
                  </a:cubicBezTo>
                  <a:lnTo>
                    <a:pt x="61284" y="44546"/>
                  </a:lnTo>
                  <a:cubicBezTo>
                    <a:pt x="52383" y="41375"/>
                    <a:pt x="45963" y="32955"/>
                    <a:pt x="45963" y="22982"/>
                  </a:cubicBezTo>
                  <a:cubicBezTo>
                    <a:pt x="45963" y="10311"/>
                    <a:pt x="56274" y="0"/>
                    <a:pt x="68945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3EE5DA7C-3EA7-46BD-B15C-784866BAA29C}"/>
              </a:ext>
            </a:extLst>
          </p:cNvPr>
          <p:cNvSpPr txBox="1"/>
          <p:nvPr/>
        </p:nvSpPr>
        <p:spPr>
          <a:xfrm>
            <a:off x="942875" y="3664613"/>
            <a:ext cx="4437647" cy="109780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  <a:t>Project </a:t>
            </a:r>
            <a:b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</a:b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  <a:t>Management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28E733C-6861-4C8E-99E8-171A09E56477}"/>
              </a:ext>
            </a:extLst>
          </p:cNvPr>
          <p:cNvSpPr txBox="1"/>
          <p:nvPr/>
        </p:nvSpPr>
        <p:spPr>
          <a:xfrm>
            <a:off x="971453" y="5548478"/>
            <a:ext cx="4409069" cy="547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 my entire </a:t>
            </a:r>
            <a:b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soul, like these sweet mornings of spring which I</a:t>
            </a:r>
          </a:p>
        </p:txBody>
      </p:sp>
    </p:spTree>
    <p:extLst>
      <p:ext uri="{BB962C8B-B14F-4D97-AF65-F5344CB8AC3E}">
        <p14:creationId xmlns:p14="http://schemas.microsoft.com/office/powerpoint/2010/main" val="41561012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Rectangle 568">
            <a:extLst>
              <a:ext uri="{FF2B5EF4-FFF2-40B4-BE49-F238E27FC236}">
                <a16:creationId xmlns:a16="http://schemas.microsoft.com/office/drawing/2014/main" id="{91C52522-33E3-47EB-9AC4-875AF5AF502E}"/>
              </a:ext>
            </a:extLst>
          </p:cNvPr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5BE9272F-765A-4C05-A55B-367BDAB172F0}"/>
              </a:ext>
            </a:extLst>
          </p:cNvPr>
          <p:cNvGrpSpPr/>
          <p:nvPr/>
        </p:nvGrpSpPr>
        <p:grpSpPr>
          <a:xfrm>
            <a:off x="6320032" y="1344903"/>
            <a:ext cx="4805168" cy="3564657"/>
            <a:chOff x="6082478" y="1558558"/>
            <a:chExt cx="5042722" cy="3740884"/>
          </a:xfrm>
          <a:solidFill>
            <a:schemeClr val="accent1"/>
          </a:solidFill>
          <a:effectLst/>
        </p:grpSpPr>
        <p:sp>
          <p:nvSpPr>
            <p:cNvPr id="45" name="Unkown">
              <a:extLst>
                <a:ext uri="{FF2B5EF4-FFF2-40B4-BE49-F238E27FC236}">
                  <a16:creationId xmlns:a16="http://schemas.microsoft.com/office/drawing/2014/main" id="{8C997A91-F9C1-47A8-9869-4A21F7A33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4964" y="4748071"/>
              <a:ext cx="131516" cy="61264"/>
            </a:xfrm>
            <a:custGeom>
              <a:avLst/>
              <a:gdLst>
                <a:gd name="connsiteX0" fmla="*/ 34340 w 122023"/>
                <a:gd name="connsiteY0" fmla="*/ 40855 h 56842"/>
                <a:gd name="connsiteX1" fmla="*/ 42629 w 122023"/>
                <a:gd name="connsiteY1" fmla="*/ 40855 h 56842"/>
                <a:gd name="connsiteX2" fmla="*/ 42629 w 122023"/>
                <a:gd name="connsiteY2" fmla="*/ 49736 h 56842"/>
                <a:gd name="connsiteX3" fmla="*/ 34340 w 122023"/>
                <a:gd name="connsiteY3" fmla="*/ 40855 h 56842"/>
                <a:gd name="connsiteX4" fmla="*/ 8289 w 122023"/>
                <a:gd name="connsiteY4" fmla="*/ 39080 h 56842"/>
                <a:gd name="connsiteX5" fmla="*/ 16578 w 122023"/>
                <a:gd name="connsiteY5" fmla="*/ 47961 h 56842"/>
                <a:gd name="connsiteX6" fmla="*/ 8289 w 122023"/>
                <a:gd name="connsiteY6" fmla="*/ 56842 h 56842"/>
                <a:gd name="connsiteX7" fmla="*/ 0 w 122023"/>
                <a:gd name="connsiteY7" fmla="*/ 56842 h 56842"/>
                <a:gd name="connsiteX8" fmla="*/ 0 w 122023"/>
                <a:gd name="connsiteY8" fmla="*/ 47961 h 56842"/>
                <a:gd name="connsiteX9" fmla="*/ 8289 w 122023"/>
                <a:gd name="connsiteY9" fmla="*/ 47961 h 56842"/>
                <a:gd name="connsiteX10" fmla="*/ 8289 w 122023"/>
                <a:gd name="connsiteY10" fmla="*/ 39080 h 56842"/>
                <a:gd name="connsiteX11" fmla="*/ 42629 w 122023"/>
                <a:gd name="connsiteY11" fmla="*/ 31974 h 56842"/>
                <a:gd name="connsiteX12" fmla="*/ 50918 w 122023"/>
                <a:gd name="connsiteY12" fmla="*/ 31974 h 56842"/>
                <a:gd name="connsiteX13" fmla="*/ 50918 w 122023"/>
                <a:gd name="connsiteY13" fmla="*/ 40855 h 56842"/>
                <a:gd name="connsiteX14" fmla="*/ 42629 w 122023"/>
                <a:gd name="connsiteY14" fmla="*/ 40855 h 56842"/>
                <a:gd name="connsiteX15" fmla="*/ 42629 w 122023"/>
                <a:gd name="connsiteY15" fmla="*/ 31974 h 56842"/>
                <a:gd name="connsiteX16" fmla="*/ 110720 w 122023"/>
                <a:gd name="connsiteY16" fmla="*/ 0 h 56842"/>
                <a:gd name="connsiteX17" fmla="*/ 118713 w 122023"/>
                <a:gd name="connsiteY17" fmla="*/ 8290 h 56842"/>
                <a:gd name="connsiteX18" fmla="*/ 110720 w 122023"/>
                <a:gd name="connsiteY18" fmla="*/ 16579 h 56842"/>
                <a:gd name="connsiteX19" fmla="*/ 102726 w 122023"/>
                <a:gd name="connsiteY19" fmla="*/ 16579 h 56842"/>
                <a:gd name="connsiteX20" fmla="*/ 102726 w 122023"/>
                <a:gd name="connsiteY20" fmla="*/ 8290 h 56842"/>
                <a:gd name="connsiteX21" fmla="*/ 110720 w 122023"/>
                <a:gd name="connsiteY21" fmla="*/ 0 h 56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22023" h="56842">
                  <a:moveTo>
                    <a:pt x="34340" y="40855"/>
                  </a:moveTo>
                  <a:cubicBezTo>
                    <a:pt x="42629" y="40855"/>
                    <a:pt x="42629" y="40855"/>
                    <a:pt x="42629" y="40855"/>
                  </a:cubicBezTo>
                  <a:cubicBezTo>
                    <a:pt x="42629" y="40855"/>
                    <a:pt x="42629" y="40855"/>
                    <a:pt x="42629" y="49736"/>
                  </a:cubicBezTo>
                  <a:cubicBezTo>
                    <a:pt x="42629" y="49736"/>
                    <a:pt x="34340" y="49736"/>
                    <a:pt x="34340" y="40855"/>
                  </a:cubicBezTo>
                  <a:close/>
                  <a:moveTo>
                    <a:pt x="8289" y="39080"/>
                  </a:moveTo>
                  <a:cubicBezTo>
                    <a:pt x="16578" y="39080"/>
                    <a:pt x="16578" y="39080"/>
                    <a:pt x="16578" y="47961"/>
                  </a:cubicBezTo>
                  <a:cubicBezTo>
                    <a:pt x="16578" y="47961"/>
                    <a:pt x="8289" y="56842"/>
                    <a:pt x="8289" y="56842"/>
                  </a:cubicBezTo>
                  <a:cubicBezTo>
                    <a:pt x="8289" y="56842"/>
                    <a:pt x="8289" y="56842"/>
                    <a:pt x="0" y="56842"/>
                  </a:cubicBezTo>
                  <a:cubicBezTo>
                    <a:pt x="0" y="56842"/>
                    <a:pt x="0" y="47961"/>
                    <a:pt x="0" y="47961"/>
                  </a:cubicBezTo>
                  <a:cubicBezTo>
                    <a:pt x="0" y="47961"/>
                    <a:pt x="0" y="47961"/>
                    <a:pt x="8289" y="47961"/>
                  </a:cubicBezTo>
                  <a:cubicBezTo>
                    <a:pt x="8289" y="47961"/>
                    <a:pt x="8289" y="47961"/>
                    <a:pt x="8289" y="39080"/>
                  </a:cubicBezTo>
                  <a:close/>
                  <a:moveTo>
                    <a:pt x="42629" y="31974"/>
                  </a:moveTo>
                  <a:cubicBezTo>
                    <a:pt x="42629" y="31974"/>
                    <a:pt x="50918" y="31974"/>
                    <a:pt x="50918" y="31974"/>
                  </a:cubicBezTo>
                  <a:cubicBezTo>
                    <a:pt x="59207" y="31974"/>
                    <a:pt x="59207" y="40855"/>
                    <a:pt x="50918" y="40855"/>
                  </a:cubicBezTo>
                  <a:cubicBezTo>
                    <a:pt x="50918" y="40855"/>
                    <a:pt x="50918" y="40855"/>
                    <a:pt x="42629" y="40855"/>
                  </a:cubicBezTo>
                  <a:cubicBezTo>
                    <a:pt x="42629" y="40855"/>
                    <a:pt x="42629" y="40855"/>
                    <a:pt x="42629" y="31974"/>
                  </a:cubicBezTo>
                  <a:close/>
                  <a:moveTo>
                    <a:pt x="110720" y="0"/>
                  </a:moveTo>
                  <a:cubicBezTo>
                    <a:pt x="118713" y="0"/>
                    <a:pt x="126706" y="8290"/>
                    <a:pt x="118713" y="8290"/>
                  </a:cubicBezTo>
                  <a:cubicBezTo>
                    <a:pt x="118713" y="16579"/>
                    <a:pt x="110720" y="16579"/>
                    <a:pt x="110720" y="16579"/>
                  </a:cubicBezTo>
                  <a:cubicBezTo>
                    <a:pt x="110720" y="24868"/>
                    <a:pt x="94733" y="24868"/>
                    <a:pt x="102726" y="16579"/>
                  </a:cubicBezTo>
                  <a:cubicBezTo>
                    <a:pt x="102726" y="16579"/>
                    <a:pt x="102726" y="8290"/>
                    <a:pt x="102726" y="8290"/>
                  </a:cubicBezTo>
                  <a:cubicBezTo>
                    <a:pt x="110720" y="8290"/>
                    <a:pt x="110720" y="8290"/>
                    <a:pt x="110720" y="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6" name="Zhejiang">
              <a:extLst>
                <a:ext uri="{FF2B5EF4-FFF2-40B4-BE49-F238E27FC236}">
                  <a16:creationId xmlns:a16="http://schemas.microsoft.com/office/drawing/2014/main" id="{C93EA6B5-FAAE-46EB-ACC0-90D7A75D7E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77411" y="4158414"/>
              <a:ext cx="371407" cy="371408"/>
            </a:xfrm>
            <a:custGeom>
              <a:avLst/>
              <a:gdLst>
                <a:gd name="T0" fmla="*/ 37 w 41"/>
                <a:gd name="T1" fmla="*/ 12 h 41"/>
                <a:gd name="T2" fmla="*/ 33 w 41"/>
                <a:gd name="T3" fmla="*/ 9 h 41"/>
                <a:gd name="T4" fmla="*/ 28 w 41"/>
                <a:gd name="T5" fmla="*/ 9 h 41"/>
                <a:gd name="T6" fmla="*/ 21 w 41"/>
                <a:gd name="T7" fmla="*/ 11 h 41"/>
                <a:gd name="T8" fmla="*/ 29 w 41"/>
                <a:gd name="T9" fmla="*/ 7 h 41"/>
                <a:gd name="T10" fmla="*/ 31 w 41"/>
                <a:gd name="T11" fmla="*/ 6 h 41"/>
                <a:gd name="T12" fmla="*/ 28 w 41"/>
                <a:gd name="T13" fmla="*/ 5 h 41"/>
                <a:gd name="T14" fmla="*/ 26 w 41"/>
                <a:gd name="T15" fmla="*/ 4 h 41"/>
                <a:gd name="T16" fmla="*/ 26 w 41"/>
                <a:gd name="T17" fmla="*/ 3 h 41"/>
                <a:gd name="T18" fmla="*/ 26 w 41"/>
                <a:gd name="T19" fmla="*/ 2 h 41"/>
                <a:gd name="T20" fmla="*/ 23 w 41"/>
                <a:gd name="T21" fmla="*/ 2 h 41"/>
                <a:gd name="T22" fmla="*/ 21 w 41"/>
                <a:gd name="T23" fmla="*/ 0 h 41"/>
                <a:gd name="T24" fmla="*/ 16 w 41"/>
                <a:gd name="T25" fmla="*/ 1 h 41"/>
                <a:gd name="T26" fmla="*/ 15 w 41"/>
                <a:gd name="T27" fmla="*/ 4 h 41"/>
                <a:gd name="T28" fmla="*/ 11 w 41"/>
                <a:gd name="T29" fmla="*/ 6 h 41"/>
                <a:gd name="T30" fmla="*/ 10 w 41"/>
                <a:gd name="T31" fmla="*/ 7 h 41"/>
                <a:gd name="T32" fmla="*/ 8 w 41"/>
                <a:gd name="T33" fmla="*/ 10 h 41"/>
                <a:gd name="T34" fmla="*/ 7 w 41"/>
                <a:gd name="T35" fmla="*/ 12 h 41"/>
                <a:gd name="T36" fmla="*/ 4 w 41"/>
                <a:gd name="T37" fmla="*/ 16 h 41"/>
                <a:gd name="T38" fmla="*/ 1 w 41"/>
                <a:gd name="T39" fmla="*/ 18 h 41"/>
                <a:gd name="T40" fmla="*/ 0 w 41"/>
                <a:gd name="T41" fmla="*/ 21 h 41"/>
                <a:gd name="T42" fmla="*/ 2 w 41"/>
                <a:gd name="T43" fmla="*/ 25 h 41"/>
                <a:gd name="T44" fmla="*/ 2 w 41"/>
                <a:gd name="T45" fmla="*/ 30 h 41"/>
                <a:gd name="T46" fmla="*/ 2 w 41"/>
                <a:gd name="T47" fmla="*/ 30 h 41"/>
                <a:gd name="T48" fmla="*/ 3 w 41"/>
                <a:gd name="T49" fmla="*/ 30 h 41"/>
                <a:gd name="T50" fmla="*/ 5 w 41"/>
                <a:gd name="T51" fmla="*/ 30 h 41"/>
                <a:gd name="T52" fmla="*/ 5 w 41"/>
                <a:gd name="T53" fmla="*/ 35 h 41"/>
                <a:gd name="T54" fmla="*/ 6 w 41"/>
                <a:gd name="T55" fmla="*/ 38 h 41"/>
                <a:gd name="T56" fmla="*/ 7 w 41"/>
                <a:gd name="T57" fmla="*/ 38 h 41"/>
                <a:gd name="T58" fmla="*/ 9 w 41"/>
                <a:gd name="T59" fmla="*/ 39 h 41"/>
                <a:gd name="T60" fmla="*/ 11 w 41"/>
                <a:gd name="T61" fmla="*/ 38 h 41"/>
                <a:gd name="T62" fmla="*/ 13 w 41"/>
                <a:gd name="T63" fmla="*/ 37 h 41"/>
                <a:gd name="T64" fmla="*/ 15 w 41"/>
                <a:gd name="T65" fmla="*/ 39 h 41"/>
                <a:gd name="T66" fmla="*/ 16 w 41"/>
                <a:gd name="T67" fmla="*/ 40 h 41"/>
                <a:gd name="T68" fmla="*/ 18 w 41"/>
                <a:gd name="T69" fmla="*/ 39 h 41"/>
                <a:gd name="T70" fmla="*/ 21 w 41"/>
                <a:gd name="T71" fmla="*/ 40 h 41"/>
                <a:gd name="T72" fmla="*/ 23 w 41"/>
                <a:gd name="T73" fmla="*/ 40 h 41"/>
                <a:gd name="T74" fmla="*/ 26 w 41"/>
                <a:gd name="T75" fmla="*/ 38 h 41"/>
                <a:gd name="T76" fmla="*/ 27 w 41"/>
                <a:gd name="T77" fmla="*/ 35 h 41"/>
                <a:gd name="T78" fmla="*/ 30 w 41"/>
                <a:gd name="T79" fmla="*/ 31 h 41"/>
                <a:gd name="T80" fmla="*/ 33 w 41"/>
                <a:gd name="T81" fmla="*/ 30 h 41"/>
                <a:gd name="T82" fmla="*/ 34 w 41"/>
                <a:gd name="T83" fmla="*/ 26 h 41"/>
                <a:gd name="T84" fmla="*/ 34 w 41"/>
                <a:gd name="T85" fmla="*/ 24 h 41"/>
                <a:gd name="T86" fmla="*/ 35 w 41"/>
                <a:gd name="T87" fmla="*/ 21 h 41"/>
                <a:gd name="T88" fmla="*/ 39 w 41"/>
                <a:gd name="T89" fmla="*/ 20 h 41"/>
                <a:gd name="T90" fmla="*/ 40 w 41"/>
                <a:gd name="T91" fmla="*/ 15 h 41"/>
                <a:gd name="T92" fmla="*/ 33 w 41"/>
                <a:gd name="T93" fmla="*/ 20 h 41"/>
                <a:gd name="T94" fmla="*/ 35 w 41"/>
                <a:gd name="T95" fmla="*/ 17 h 41"/>
                <a:gd name="T96" fmla="*/ 39 w 41"/>
                <a:gd name="T97" fmla="*/ 13 h 41"/>
                <a:gd name="T98" fmla="*/ 11 w 41"/>
                <a:gd name="T99" fmla="*/ 24 h 41"/>
                <a:gd name="T100" fmla="*/ 8 w 41"/>
                <a:gd name="T101" fmla="*/ 23 h 41"/>
                <a:gd name="T102" fmla="*/ 12 w 41"/>
                <a:gd name="T103" fmla="*/ 20 h 41"/>
                <a:gd name="T104" fmla="*/ 14 w 41"/>
                <a:gd name="T105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1" h="41">
                  <a:moveTo>
                    <a:pt x="39" y="13"/>
                  </a:moveTo>
                  <a:cubicBezTo>
                    <a:pt x="39" y="13"/>
                    <a:pt x="39" y="13"/>
                    <a:pt x="38" y="13"/>
                  </a:cubicBezTo>
                  <a:cubicBezTo>
                    <a:pt x="38" y="13"/>
                    <a:pt x="38" y="12"/>
                    <a:pt x="37" y="12"/>
                  </a:cubicBezTo>
                  <a:cubicBezTo>
                    <a:pt x="37" y="11"/>
                    <a:pt x="37" y="11"/>
                    <a:pt x="36" y="11"/>
                  </a:cubicBezTo>
                  <a:cubicBezTo>
                    <a:pt x="35" y="10"/>
                    <a:pt x="36" y="9"/>
                    <a:pt x="35" y="9"/>
                  </a:cubicBezTo>
                  <a:cubicBezTo>
                    <a:pt x="34" y="9"/>
                    <a:pt x="34" y="9"/>
                    <a:pt x="33" y="9"/>
                  </a:cubicBezTo>
                  <a:cubicBezTo>
                    <a:pt x="33" y="10"/>
                    <a:pt x="31" y="11"/>
                    <a:pt x="30" y="11"/>
                  </a:cubicBezTo>
                  <a:cubicBezTo>
                    <a:pt x="30" y="11"/>
                    <a:pt x="29" y="11"/>
                    <a:pt x="29" y="11"/>
                  </a:cubicBezTo>
                  <a:cubicBezTo>
                    <a:pt x="28" y="11"/>
                    <a:pt x="28" y="10"/>
                    <a:pt x="28" y="9"/>
                  </a:cubicBezTo>
                  <a:cubicBezTo>
                    <a:pt x="27" y="8"/>
                    <a:pt x="26" y="9"/>
                    <a:pt x="25" y="10"/>
                  </a:cubicBezTo>
                  <a:cubicBezTo>
                    <a:pt x="24" y="10"/>
                    <a:pt x="23" y="10"/>
                    <a:pt x="23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2" y="10"/>
                    <a:pt x="22" y="10"/>
                    <a:pt x="23" y="9"/>
                  </a:cubicBezTo>
                  <a:cubicBezTo>
                    <a:pt x="24" y="8"/>
                    <a:pt x="25" y="7"/>
                    <a:pt x="26" y="7"/>
                  </a:cubicBezTo>
                  <a:cubicBezTo>
                    <a:pt x="27" y="6"/>
                    <a:pt x="28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29" y="6"/>
                  </a:cubicBezTo>
                  <a:cubicBezTo>
                    <a:pt x="29" y="5"/>
                    <a:pt x="29" y="5"/>
                    <a:pt x="28" y="5"/>
                  </a:cubicBezTo>
                  <a:cubicBezTo>
                    <a:pt x="28" y="5"/>
                    <a:pt x="27" y="5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3"/>
                    <a:pt x="24" y="2"/>
                    <a:pt x="23" y="2"/>
                  </a:cubicBezTo>
                  <a:cubicBezTo>
                    <a:pt x="22" y="2"/>
                    <a:pt x="21" y="2"/>
                    <a:pt x="21" y="1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1"/>
                    <a:pt x="18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5" y="2"/>
                    <a:pt x="15" y="3"/>
                    <a:pt x="15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8"/>
                    <a:pt x="8" y="8"/>
                    <a:pt x="8" y="8"/>
                  </a:cubicBezTo>
                  <a:cubicBezTo>
                    <a:pt x="8" y="9"/>
                    <a:pt x="8" y="9"/>
                    <a:pt x="8" y="10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6" y="14"/>
                    <a:pt x="5" y="14"/>
                  </a:cubicBezTo>
                  <a:cubicBezTo>
                    <a:pt x="5" y="15"/>
                    <a:pt x="4" y="15"/>
                    <a:pt x="4" y="16"/>
                  </a:cubicBezTo>
                  <a:cubicBezTo>
                    <a:pt x="3" y="16"/>
                    <a:pt x="3" y="17"/>
                    <a:pt x="2" y="17"/>
                  </a:cubicBezTo>
                  <a:cubicBezTo>
                    <a:pt x="2" y="17"/>
                    <a:pt x="2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0" y="19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2"/>
                    <a:pt x="1" y="23"/>
                  </a:cubicBezTo>
                  <a:cubicBezTo>
                    <a:pt x="1" y="23"/>
                    <a:pt x="2" y="23"/>
                    <a:pt x="2" y="23"/>
                  </a:cubicBezTo>
                  <a:cubicBezTo>
                    <a:pt x="2" y="24"/>
                    <a:pt x="2" y="24"/>
                    <a:pt x="2" y="25"/>
                  </a:cubicBezTo>
                  <a:cubicBezTo>
                    <a:pt x="2" y="26"/>
                    <a:pt x="2" y="27"/>
                    <a:pt x="1" y="28"/>
                  </a:cubicBezTo>
                  <a:cubicBezTo>
                    <a:pt x="1" y="28"/>
                    <a:pt x="2" y="28"/>
                    <a:pt x="2" y="29"/>
                  </a:cubicBezTo>
                  <a:cubicBezTo>
                    <a:pt x="2" y="29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3" y="30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5" y="30"/>
                    <a:pt x="5" y="30"/>
                  </a:cubicBezTo>
                  <a:cubicBezTo>
                    <a:pt x="6" y="31"/>
                    <a:pt x="6" y="31"/>
                    <a:pt x="6" y="32"/>
                  </a:cubicBezTo>
                  <a:cubicBezTo>
                    <a:pt x="6" y="33"/>
                    <a:pt x="6" y="33"/>
                    <a:pt x="5" y="34"/>
                  </a:cubicBezTo>
                  <a:cubicBezTo>
                    <a:pt x="5" y="34"/>
                    <a:pt x="5" y="35"/>
                    <a:pt x="5" y="35"/>
                  </a:cubicBezTo>
                  <a:cubicBezTo>
                    <a:pt x="5" y="35"/>
                    <a:pt x="4" y="36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8" y="38"/>
                    <a:pt x="8" y="38"/>
                  </a:cubicBezTo>
                  <a:cubicBezTo>
                    <a:pt x="8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9" y="39"/>
                    <a:pt x="10" y="39"/>
                  </a:cubicBezTo>
                  <a:cubicBezTo>
                    <a:pt x="10" y="39"/>
                    <a:pt x="11" y="39"/>
                    <a:pt x="11" y="38"/>
                  </a:cubicBezTo>
                  <a:cubicBezTo>
                    <a:pt x="11" y="38"/>
                    <a:pt x="11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3" y="37"/>
                    <a:pt x="13" y="37"/>
                  </a:cubicBezTo>
                  <a:cubicBezTo>
                    <a:pt x="13" y="37"/>
                    <a:pt x="13" y="37"/>
                    <a:pt x="14" y="37"/>
                  </a:cubicBezTo>
                  <a:cubicBezTo>
                    <a:pt x="14" y="38"/>
                    <a:pt x="14" y="38"/>
                    <a:pt x="15" y="3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6" y="39"/>
                  </a:cubicBezTo>
                  <a:cubicBezTo>
                    <a:pt x="16" y="39"/>
                    <a:pt x="16" y="39"/>
                    <a:pt x="16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7" y="40"/>
                    <a:pt x="17" y="40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20" y="39"/>
                    <a:pt x="20" y="40"/>
                  </a:cubicBezTo>
                  <a:cubicBezTo>
                    <a:pt x="20" y="40"/>
                    <a:pt x="20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2" y="40"/>
                    <a:pt x="22" y="41"/>
                    <a:pt x="22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0"/>
                    <a:pt x="23" y="40"/>
                  </a:cubicBezTo>
                  <a:cubicBezTo>
                    <a:pt x="23" y="40"/>
                    <a:pt x="24" y="39"/>
                    <a:pt x="24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5" y="38"/>
                    <a:pt x="26" y="38"/>
                  </a:cubicBezTo>
                  <a:cubicBezTo>
                    <a:pt x="26" y="38"/>
                    <a:pt x="27" y="37"/>
                    <a:pt x="27" y="37"/>
                  </a:cubicBezTo>
                  <a:cubicBezTo>
                    <a:pt x="27" y="37"/>
                    <a:pt x="27" y="37"/>
                    <a:pt x="27" y="36"/>
                  </a:cubicBezTo>
                  <a:cubicBezTo>
                    <a:pt x="26" y="36"/>
                    <a:pt x="27" y="35"/>
                    <a:pt x="27" y="35"/>
                  </a:cubicBezTo>
                  <a:cubicBezTo>
                    <a:pt x="28" y="34"/>
                    <a:pt x="28" y="34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2"/>
                    <a:pt x="28" y="31"/>
                    <a:pt x="30" y="31"/>
                  </a:cubicBezTo>
                  <a:cubicBezTo>
                    <a:pt x="30" y="31"/>
                    <a:pt x="31" y="30"/>
                    <a:pt x="31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2" y="31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28"/>
                    <a:pt x="33" y="28"/>
                    <a:pt x="33" y="28"/>
                  </a:cubicBezTo>
                  <a:cubicBezTo>
                    <a:pt x="32" y="27"/>
                    <a:pt x="32" y="26"/>
                    <a:pt x="34" y="26"/>
                  </a:cubicBezTo>
                  <a:cubicBezTo>
                    <a:pt x="34" y="26"/>
                    <a:pt x="34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4" y="24"/>
                  </a:cubicBezTo>
                  <a:cubicBezTo>
                    <a:pt x="34" y="24"/>
                    <a:pt x="35" y="24"/>
                    <a:pt x="35" y="23"/>
                  </a:cubicBezTo>
                  <a:cubicBezTo>
                    <a:pt x="35" y="22"/>
                    <a:pt x="34" y="22"/>
                    <a:pt x="34" y="22"/>
                  </a:cubicBezTo>
                  <a:cubicBezTo>
                    <a:pt x="33" y="22"/>
                    <a:pt x="34" y="21"/>
                    <a:pt x="35" y="21"/>
                  </a:cubicBezTo>
                  <a:cubicBezTo>
                    <a:pt x="35" y="20"/>
                    <a:pt x="36" y="21"/>
                    <a:pt x="36" y="21"/>
                  </a:cubicBezTo>
                  <a:cubicBezTo>
                    <a:pt x="36" y="21"/>
                    <a:pt x="37" y="20"/>
                    <a:pt x="37" y="20"/>
                  </a:cubicBezTo>
                  <a:cubicBezTo>
                    <a:pt x="38" y="21"/>
                    <a:pt x="39" y="20"/>
                    <a:pt x="39" y="20"/>
                  </a:cubicBezTo>
                  <a:cubicBezTo>
                    <a:pt x="40" y="20"/>
                    <a:pt x="41" y="20"/>
                    <a:pt x="41" y="19"/>
                  </a:cubicBezTo>
                  <a:cubicBezTo>
                    <a:pt x="41" y="18"/>
                    <a:pt x="40" y="17"/>
                    <a:pt x="41" y="16"/>
                  </a:cubicBezTo>
                  <a:cubicBezTo>
                    <a:pt x="41" y="15"/>
                    <a:pt x="40" y="15"/>
                    <a:pt x="40" y="15"/>
                  </a:cubicBezTo>
                  <a:cubicBezTo>
                    <a:pt x="39" y="16"/>
                    <a:pt x="39" y="18"/>
                    <a:pt x="38" y="18"/>
                  </a:cubicBezTo>
                  <a:cubicBezTo>
                    <a:pt x="36" y="18"/>
                    <a:pt x="36" y="18"/>
                    <a:pt x="34" y="19"/>
                  </a:cubicBezTo>
                  <a:cubicBezTo>
                    <a:pt x="34" y="19"/>
                    <a:pt x="34" y="20"/>
                    <a:pt x="33" y="20"/>
                  </a:cubicBezTo>
                  <a:cubicBezTo>
                    <a:pt x="33" y="20"/>
                    <a:pt x="33" y="19"/>
                    <a:pt x="33" y="19"/>
                  </a:cubicBezTo>
                  <a:cubicBezTo>
                    <a:pt x="33" y="19"/>
                    <a:pt x="33" y="18"/>
                    <a:pt x="33" y="18"/>
                  </a:cubicBezTo>
                  <a:cubicBezTo>
                    <a:pt x="33" y="17"/>
                    <a:pt x="34" y="17"/>
                    <a:pt x="35" y="17"/>
                  </a:cubicBezTo>
                  <a:cubicBezTo>
                    <a:pt x="36" y="17"/>
                    <a:pt x="36" y="16"/>
                    <a:pt x="37" y="16"/>
                  </a:cubicBezTo>
                  <a:cubicBezTo>
                    <a:pt x="38" y="15"/>
                    <a:pt x="39" y="15"/>
                    <a:pt x="40" y="14"/>
                  </a:cubicBezTo>
                  <a:cubicBezTo>
                    <a:pt x="41" y="14"/>
                    <a:pt x="40" y="13"/>
                    <a:pt x="39" y="13"/>
                  </a:cubicBezTo>
                  <a:close/>
                  <a:moveTo>
                    <a:pt x="13" y="23"/>
                  </a:moveTo>
                  <a:cubicBezTo>
                    <a:pt x="13" y="23"/>
                    <a:pt x="13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0" y="25"/>
                    <a:pt x="9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2"/>
                    <a:pt x="10" y="22"/>
                    <a:pt x="11" y="22"/>
                  </a:cubicBezTo>
                  <a:cubicBezTo>
                    <a:pt x="11" y="21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3" y="20"/>
                    <a:pt x="14" y="20"/>
                    <a:pt x="14" y="21"/>
                  </a:cubicBezTo>
                  <a:cubicBezTo>
                    <a:pt x="15" y="21"/>
                    <a:pt x="13" y="22"/>
                    <a:pt x="13" y="23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7" name="Yunnan">
              <a:extLst>
                <a:ext uri="{FF2B5EF4-FFF2-40B4-BE49-F238E27FC236}">
                  <a16:creationId xmlns:a16="http://schemas.microsoft.com/office/drawing/2014/main" id="{8FED0CEF-311B-4479-A708-9D2B1D93A3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85016" y="4411124"/>
              <a:ext cx="723671" cy="624118"/>
            </a:xfrm>
            <a:custGeom>
              <a:avLst/>
              <a:gdLst>
                <a:gd name="T0" fmla="*/ 79 w 80"/>
                <a:gd name="T1" fmla="*/ 41 h 69"/>
                <a:gd name="T2" fmla="*/ 69 w 80"/>
                <a:gd name="T3" fmla="*/ 39 h 69"/>
                <a:gd name="T4" fmla="*/ 65 w 80"/>
                <a:gd name="T5" fmla="*/ 38 h 69"/>
                <a:gd name="T6" fmla="*/ 59 w 80"/>
                <a:gd name="T7" fmla="*/ 36 h 69"/>
                <a:gd name="T8" fmla="*/ 59 w 80"/>
                <a:gd name="T9" fmla="*/ 29 h 69"/>
                <a:gd name="T10" fmla="*/ 58 w 80"/>
                <a:gd name="T11" fmla="*/ 27 h 69"/>
                <a:gd name="T12" fmla="*/ 58 w 80"/>
                <a:gd name="T13" fmla="*/ 22 h 69"/>
                <a:gd name="T14" fmla="*/ 53 w 80"/>
                <a:gd name="T15" fmla="*/ 19 h 69"/>
                <a:gd name="T16" fmla="*/ 52 w 80"/>
                <a:gd name="T17" fmla="*/ 14 h 69"/>
                <a:gd name="T18" fmla="*/ 59 w 80"/>
                <a:gd name="T19" fmla="*/ 11 h 69"/>
                <a:gd name="T20" fmla="*/ 65 w 80"/>
                <a:gd name="T21" fmla="*/ 10 h 69"/>
                <a:gd name="T22" fmla="*/ 67 w 80"/>
                <a:gd name="T23" fmla="*/ 5 h 69"/>
                <a:gd name="T24" fmla="*/ 61 w 80"/>
                <a:gd name="T25" fmla="*/ 5 h 69"/>
                <a:gd name="T26" fmla="*/ 57 w 80"/>
                <a:gd name="T27" fmla="*/ 5 h 69"/>
                <a:gd name="T28" fmla="*/ 55 w 80"/>
                <a:gd name="T29" fmla="*/ 0 h 69"/>
                <a:gd name="T30" fmla="*/ 49 w 80"/>
                <a:gd name="T31" fmla="*/ 8 h 69"/>
                <a:gd name="T32" fmla="*/ 45 w 80"/>
                <a:gd name="T33" fmla="*/ 12 h 69"/>
                <a:gd name="T34" fmla="*/ 45 w 80"/>
                <a:gd name="T35" fmla="*/ 20 h 69"/>
                <a:gd name="T36" fmla="*/ 40 w 80"/>
                <a:gd name="T37" fmla="*/ 23 h 69"/>
                <a:gd name="T38" fmla="*/ 38 w 80"/>
                <a:gd name="T39" fmla="*/ 23 h 69"/>
                <a:gd name="T40" fmla="*/ 36 w 80"/>
                <a:gd name="T41" fmla="*/ 19 h 69"/>
                <a:gd name="T42" fmla="*/ 34 w 80"/>
                <a:gd name="T43" fmla="*/ 13 h 69"/>
                <a:gd name="T44" fmla="*/ 32 w 80"/>
                <a:gd name="T45" fmla="*/ 10 h 69"/>
                <a:gd name="T46" fmla="*/ 25 w 80"/>
                <a:gd name="T47" fmla="*/ 8 h 69"/>
                <a:gd name="T48" fmla="*/ 25 w 80"/>
                <a:gd name="T49" fmla="*/ 4 h 69"/>
                <a:gd name="T50" fmla="*/ 22 w 80"/>
                <a:gd name="T51" fmla="*/ 7 h 69"/>
                <a:gd name="T52" fmla="*/ 17 w 80"/>
                <a:gd name="T53" fmla="*/ 6 h 69"/>
                <a:gd name="T54" fmla="*/ 15 w 80"/>
                <a:gd name="T55" fmla="*/ 0 h 69"/>
                <a:gd name="T56" fmla="*/ 14 w 80"/>
                <a:gd name="T57" fmla="*/ 2 h 69"/>
                <a:gd name="T58" fmla="*/ 11 w 80"/>
                <a:gd name="T59" fmla="*/ 6 h 69"/>
                <a:gd name="T60" fmla="*/ 9 w 80"/>
                <a:gd name="T61" fmla="*/ 6 h 69"/>
                <a:gd name="T62" fmla="*/ 7 w 80"/>
                <a:gd name="T63" fmla="*/ 7 h 69"/>
                <a:gd name="T64" fmla="*/ 9 w 80"/>
                <a:gd name="T65" fmla="*/ 10 h 69"/>
                <a:gd name="T66" fmla="*/ 11 w 80"/>
                <a:gd name="T67" fmla="*/ 13 h 69"/>
                <a:gd name="T68" fmla="*/ 9 w 80"/>
                <a:gd name="T69" fmla="*/ 25 h 69"/>
                <a:gd name="T70" fmla="*/ 7 w 80"/>
                <a:gd name="T71" fmla="*/ 28 h 69"/>
                <a:gd name="T72" fmla="*/ 2 w 80"/>
                <a:gd name="T73" fmla="*/ 33 h 69"/>
                <a:gd name="T74" fmla="*/ 1 w 80"/>
                <a:gd name="T75" fmla="*/ 36 h 69"/>
                <a:gd name="T76" fmla="*/ 2 w 80"/>
                <a:gd name="T77" fmla="*/ 43 h 69"/>
                <a:gd name="T78" fmla="*/ 6 w 80"/>
                <a:gd name="T79" fmla="*/ 44 h 69"/>
                <a:gd name="T80" fmla="*/ 10 w 80"/>
                <a:gd name="T81" fmla="*/ 43 h 69"/>
                <a:gd name="T82" fmla="*/ 12 w 80"/>
                <a:gd name="T83" fmla="*/ 48 h 69"/>
                <a:gd name="T84" fmla="*/ 16 w 80"/>
                <a:gd name="T85" fmla="*/ 51 h 69"/>
                <a:gd name="T86" fmla="*/ 17 w 80"/>
                <a:gd name="T87" fmla="*/ 57 h 69"/>
                <a:gd name="T88" fmla="*/ 14 w 80"/>
                <a:gd name="T89" fmla="*/ 61 h 69"/>
                <a:gd name="T90" fmla="*/ 18 w 80"/>
                <a:gd name="T91" fmla="*/ 61 h 69"/>
                <a:gd name="T92" fmla="*/ 21 w 80"/>
                <a:gd name="T93" fmla="*/ 67 h 69"/>
                <a:gd name="T94" fmla="*/ 26 w 80"/>
                <a:gd name="T95" fmla="*/ 65 h 69"/>
                <a:gd name="T96" fmla="*/ 30 w 80"/>
                <a:gd name="T97" fmla="*/ 65 h 69"/>
                <a:gd name="T98" fmla="*/ 30 w 80"/>
                <a:gd name="T99" fmla="*/ 68 h 69"/>
                <a:gd name="T100" fmla="*/ 31 w 80"/>
                <a:gd name="T101" fmla="*/ 69 h 69"/>
                <a:gd name="T102" fmla="*/ 35 w 80"/>
                <a:gd name="T103" fmla="*/ 68 h 69"/>
                <a:gd name="T104" fmla="*/ 36 w 80"/>
                <a:gd name="T105" fmla="*/ 61 h 69"/>
                <a:gd name="T106" fmla="*/ 40 w 80"/>
                <a:gd name="T107" fmla="*/ 59 h 69"/>
                <a:gd name="T108" fmla="*/ 46 w 80"/>
                <a:gd name="T109" fmla="*/ 56 h 69"/>
                <a:gd name="T110" fmla="*/ 50 w 80"/>
                <a:gd name="T111" fmla="*/ 57 h 69"/>
                <a:gd name="T112" fmla="*/ 53 w 80"/>
                <a:gd name="T113" fmla="*/ 57 h 69"/>
                <a:gd name="T114" fmla="*/ 56 w 80"/>
                <a:gd name="T115" fmla="*/ 56 h 69"/>
                <a:gd name="T116" fmla="*/ 63 w 80"/>
                <a:gd name="T117" fmla="*/ 55 h 69"/>
                <a:gd name="T118" fmla="*/ 72 w 80"/>
                <a:gd name="T119" fmla="*/ 50 h 69"/>
                <a:gd name="T120" fmla="*/ 74 w 80"/>
                <a:gd name="T121" fmla="*/ 50 h 69"/>
                <a:gd name="T122" fmla="*/ 58 w 80"/>
                <a:gd name="T123" fmla="*/ 2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" h="69">
                  <a:moveTo>
                    <a:pt x="80" y="45"/>
                  </a:moveTo>
                  <a:cubicBezTo>
                    <a:pt x="80" y="45"/>
                    <a:pt x="80" y="45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79" y="42"/>
                    <a:pt x="79" y="42"/>
                    <a:pt x="79" y="42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40"/>
                    <a:pt x="70" y="40"/>
                    <a:pt x="69" y="39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38"/>
                    <a:pt x="68" y="38"/>
                    <a:pt x="67" y="38"/>
                  </a:cubicBezTo>
                  <a:cubicBezTo>
                    <a:pt x="67" y="38"/>
                    <a:pt x="66" y="38"/>
                    <a:pt x="66" y="38"/>
                  </a:cubicBezTo>
                  <a:cubicBezTo>
                    <a:pt x="66" y="38"/>
                    <a:pt x="65" y="38"/>
                    <a:pt x="65" y="38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64" y="38"/>
                    <a:pt x="63" y="38"/>
                    <a:pt x="62" y="38"/>
                  </a:cubicBezTo>
                  <a:cubicBezTo>
                    <a:pt x="61" y="38"/>
                    <a:pt x="61" y="37"/>
                    <a:pt x="61" y="37"/>
                  </a:cubicBezTo>
                  <a:cubicBezTo>
                    <a:pt x="61" y="37"/>
                    <a:pt x="60" y="37"/>
                    <a:pt x="60" y="37"/>
                  </a:cubicBezTo>
                  <a:cubicBezTo>
                    <a:pt x="60" y="37"/>
                    <a:pt x="59" y="37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34"/>
                    <a:pt x="59" y="33"/>
                    <a:pt x="5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32"/>
                    <a:pt x="60" y="32"/>
                    <a:pt x="59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60" y="30"/>
                    <a:pt x="60" y="30"/>
                    <a:pt x="59" y="29"/>
                  </a:cubicBezTo>
                  <a:cubicBezTo>
                    <a:pt x="59" y="28"/>
                    <a:pt x="59" y="28"/>
                    <a:pt x="58" y="28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6"/>
                    <a:pt x="58" y="25"/>
                    <a:pt x="58" y="25"/>
                  </a:cubicBezTo>
                  <a:cubicBezTo>
                    <a:pt x="58" y="24"/>
                    <a:pt x="58" y="24"/>
                    <a:pt x="58" y="23"/>
                  </a:cubicBezTo>
                  <a:cubicBezTo>
                    <a:pt x="58" y="23"/>
                    <a:pt x="58" y="22"/>
                    <a:pt x="58" y="22"/>
                  </a:cubicBezTo>
                  <a:cubicBezTo>
                    <a:pt x="58" y="22"/>
                    <a:pt x="58" y="21"/>
                    <a:pt x="58" y="21"/>
                  </a:cubicBezTo>
                  <a:cubicBezTo>
                    <a:pt x="58" y="21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6" y="20"/>
                  </a:cubicBezTo>
                  <a:cubicBezTo>
                    <a:pt x="55" y="20"/>
                    <a:pt x="55" y="19"/>
                    <a:pt x="55" y="19"/>
                  </a:cubicBezTo>
                  <a:cubicBezTo>
                    <a:pt x="55" y="19"/>
                    <a:pt x="54" y="19"/>
                    <a:pt x="53" y="19"/>
                  </a:cubicBezTo>
                  <a:cubicBezTo>
                    <a:pt x="53" y="19"/>
                    <a:pt x="52" y="18"/>
                    <a:pt x="52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2" y="16"/>
                  </a:cubicBezTo>
                  <a:cubicBezTo>
                    <a:pt x="52" y="16"/>
                    <a:pt x="52" y="15"/>
                    <a:pt x="52" y="15"/>
                  </a:cubicBezTo>
                  <a:cubicBezTo>
                    <a:pt x="52" y="15"/>
                    <a:pt x="52" y="15"/>
                    <a:pt x="52" y="14"/>
                  </a:cubicBezTo>
                  <a:cubicBezTo>
                    <a:pt x="52" y="13"/>
                    <a:pt x="52" y="13"/>
                    <a:pt x="53" y="12"/>
                  </a:cubicBezTo>
                  <a:cubicBezTo>
                    <a:pt x="54" y="12"/>
                    <a:pt x="56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8" y="11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9" y="12"/>
                    <a:pt x="59" y="12"/>
                    <a:pt x="59" y="11"/>
                  </a:cubicBezTo>
                  <a:cubicBezTo>
                    <a:pt x="60" y="11"/>
                    <a:pt x="60" y="11"/>
                    <a:pt x="61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3" y="11"/>
                    <a:pt x="63" y="11"/>
                    <a:pt x="64" y="11"/>
                  </a:cubicBezTo>
                  <a:cubicBezTo>
                    <a:pt x="64" y="11"/>
                    <a:pt x="64" y="11"/>
                    <a:pt x="64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6" y="9"/>
                    <a:pt x="67" y="9"/>
                    <a:pt x="66" y="8"/>
                  </a:cubicBezTo>
                  <a:cubicBezTo>
                    <a:pt x="66" y="8"/>
                    <a:pt x="66" y="8"/>
                    <a:pt x="66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6"/>
                    <a:pt x="66" y="6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4"/>
                    <a:pt x="67" y="3"/>
                    <a:pt x="66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3"/>
                    <a:pt x="65" y="3"/>
                    <a:pt x="65" y="3"/>
                  </a:cubicBezTo>
                  <a:cubicBezTo>
                    <a:pt x="65" y="3"/>
                    <a:pt x="64" y="3"/>
                    <a:pt x="64" y="3"/>
                  </a:cubicBezTo>
                  <a:cubicBezTo>
                    <a:pt x="63" y="4"/>
                    <a:pt x="62" y="4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3"/>
                    <a:pt x="56" y="3"/>
                    <a:pt x="56" y="3"/>
                  </a:cubicBezTo>
                  <a:cubicBezTo>
                    <a:pt x="56" y="3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0"/>
                    <a:pt x="55" y="1"/>
                    <a:pt x="54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3" y="3"/>
                    <a:pt x="52" y="4"/>
                    <a:pt x="51" y="5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7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8" y="9"/>
                    <a:pt x="47" y="9"/>
                    <a:pt x="48" y="10"/>
                  </a:cubicBezTo>
                  <a:cubicBezTo>
                    <a:pt x="48" y="11"/>
                    <a:pt x="48" y="11"/>
                    <a:pt x="47" y="11"/>
                  </a:cubicBezTo>
                  <a:cubicBezTo>
                    <a:pt x="47" y="12"/>
                    <a:pt x="46" y="12"/>
                    <a:pt x="46" y="12"/>
                  </a:cubicBezTo>
                  <a:cubicBezTo>
                    <a:pt x="46" y="12"/>
                    <a:pt x="46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13"/>
                    <a:pt x="44" y="14"/>
                    <a:pt x="44" y="15"/>
                  </a:cubicBezTo>
                  <a:cubicBezTo>
                    <a:pt x="45" y="16"/>
                    <a:pt x="45" y="17"/>
                    <a:pt x="45" y="17"/>
                  </a:cubicBezTo>
                  <a:cubicBezTo>
                    <a:pt x="45" y="17"/>
                    <a:pt x="45" y="17"/>
                    <a:pt x="45" y="18"/>
                  </a:cubicBezTo>
                  <a:cubicBezTo>
                    <a:pt x="46" y="18"/>
                    <a:pt x="46" y="19"/>
                    <a:pt x="47" y="19"/>
                  </a:cubicBezTo>
                  <a:cubicBezTo>
                    <a:pt x="46" y="19"/>
                    <a:pt x="46" y="20"/>
                    <a:pt x="46" y="20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4" y="21"/>
                    <a:pt x="44" y="21"/>
                    <a:pt x="43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22"/>
                    <a:pt x="43" y="22"/>
                    <a:pt x="42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8" y="24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7" y="22"/>
                    <a:pt x="37" y="22"/>
                  </a:cubicBezTo>
                  <a:cubicBezTo>
                    <a:pt x="36" y="22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8"/>
                    <a:pt x="35" y="17"/>
                    <a:pt x="35" y="16"/>
                  </a:cubicBezTo>
                  <a:cubicBezTo>
                    <a:pt x="35" y="16"/>
                    <a:pt x="35" y="15"/>
                    <a:pt x="35" y="15"/>
                  </a:cubicBezTo>
                  <a:cubicBezTo>
                    <a:pt x="35" y="15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9"/>
                    <a:pt x="32" y="9"/>
                    <a:pt x="31" y="9"/>
                  </a:cubicBezTo>
                  <a:cubicBezTo>
                    <a:pt x="30" y="9"/>
                    <a:pt x="30" y="9"/>
                    <a:pt x="29" y="9"/>
                  </a:cubicBezTo>
                  <a:cubicBezTo>
                    <a:pt x="28" y="9"/>
                    <a:pt x="28" y="9"/>
                    <a:pt x="27" y="9"/>
                  </a:cubicBezTo>
                  <a:cubicBezTo>
                    <a:pt x="27" y="9"/>
                    <a:pt x="27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4" y="8"/>
                    <a:pt x="25" y="7"/>
                    <a:pt x="25" y="7"/>
                  </a:cubicBezTo>
                  <a:cubicBezTo>
                    <a:pt x="25" y="7"/>
                    <a:pt x="25" y="6"/>
                    <a:pt x="25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4" y="5"/>
                    <a:pt x="24" y="5"/>
                  </a:cubicBezTo>
                  <a:cubicBezTo>
                    <a:pt x="24" y="5"/>
                    <a:pt x="23" y="5"/>
                    <a:pt x="23" y="6"/>
                  </a:cubicBezTo>
                  <a:cubicBezTo>
                    <a:pt x="23" y="6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7"/>
                    <a:pt x="21" y="7"/>
                    <a:pt x="21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7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6"/>
                    <a:pt x="18" y="6"/>
                    <a:pt x="17" y="6"/>
                  </a:cubicBezTo>
                  <a:cubicBezTo>
                    <a:pt x="18" y="6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5" y="1"/>
                    <a:pt x="15" y="1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8"/>
                    <a:pt x="8" y="8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10" y="11"/>
                    <a:pt x="11" y="11"/>
                    <a:pt x="11" y="12"/>
                  </a:cubicBezTo>
                  <a:cubicBezTo>
                    <a:pt x="11" y="12"/>
                    <a:pt x="11" y="12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6"/>
                    <a:pt x="11" y="16"/>
                  </a:cubicBezTo>
                  <a:cubicBezTo>
                    <a:pt x="11" y="16"/>
                    <a:pt x="11" y="17"/>
                    <a:pt x="11" y="17"/>
                  </a:cubicBezTo>
                  <a:cubicBezTo>
                    <a:pt x="11" y="19"/>
                    <a:pt x="11" y="22"/>
                    <a:pt x="10" y="24"/>
                  </a:cubicBezTo>
                  <a:cubicBezTo>
                    <a:pt x="10" y="24"/>
                    <a:pt x="9" y="24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6"/>
                    <a:pt x="9" y="26"/>
                    <a:pt x="8" y="26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7" y="27"/>
                    <a:pt x="7" y="27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5" y="29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5" y="31"/>
                    <a:pt x="5" y="32"/>
                  </a:cubicBezTo>
                  <a:cubicBezTo>
                    <a:pt x="5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2" y="40"/>
                    <a:pt x="2" y="41"/>
                    <a:pt x="2" y="42"/>
                  </a:cubicBezTo>
                  <a:cubicBezTo>
                    <a:pt x="2" y="42"/>
                    <a:pt x="2" y="43"/>
                    <a:pt x="2" y="43"/>
                  </a:cubicBezTo>
                  <a:cubicBezTo>
                    <a:pt x="2" y="43"/>
                    <a:pt x="2" y="43"/>
                    <a:pt x="2" y="44"/>
                  </a:cubicBezTo>
                  <a:cubicBezTo>
                    <a:pt x="2" y="44"/>
                    <a:pt x="2" y="44"/>
                    <a:pt x="3" y="44"/>
                  </a:cubicBezTo>
                  <a:cubicBezTo>
                    <a:pt x="3" y="44"/>
                    <a:pt x="3" y="44"/>
                    <a:pt x="4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7" y="44"/>
                    <a:pt x="8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2"/>
                    <a:pt x="1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5"/>
                    <a:pt x="9" y="46"/>
                  </a:cubicBezTo>
                  <a:cubicBezTo>
                    <a:pt x="9" y="46"/>
                    <a:pt x="10" y="46"/>
                    <a:pt x="11" y="46"/>
                  </a:cubicBezTo>
                  <a:cubicBezTo>
                    <a:pt x="11" y="46"/>
                    <a:pt x="12" y="46"/>
                    <a:pt x="12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50"/>
                    <a:pt x="13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1"/>
                    <a:pt x="14" y="51"/>
                    <a:pt x="15" y="51"/>
                  </a:cubicBezTo>
                  <a:cubicBezTo>
                    <a:pt x="15" y="51"/>
                    <a:pt x="15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7" y="51"/>
                    <a:pt x="18" y="51"/>
                    <a:pt x="18" y="52"/>
                  </a:cubicBezTo>
                  <a:cubicBezTo>
                    <a:pt x="18" y="52"/>
                    <a:pt x="18" y="52"/>
                    <a:pt x="19" y="52"/>
                  </a:cubicBezTo>
                  <a:cubicBezTo>
                    <a:pt x="19" y="53"/>
                    <a:pt x="20" y="53"/>
                    <a:pt x="19" y="54"/>
                  </a:cubicBezTo>
                  <a:cubicBezTo>
                    <a:pt x="19" y="54"/>
                    <a:pt x="19" y="54"/>
                    <a:pt x="19" y="55"/>
                  </a:cubicBezTo>
                  <a:cubicBezTo>
                    <a:pt x="18" y="56"/>
                    <a:pt x="18" y="57"/>
                    <a:pt x="17" y="57"/>
                  </a:cubicBezTo>
                  <a:cubicBezTo>
                    <a:pt x="17" y="57"/>
                    <a:pt x="17" y="58"/>
                    <a:pt x="16" y="58"/>
                  </a:cubicBezTo>
                  <a:cubicBezTo>
                    <a:pt x="16" y="58"/>
                    <a:pt x="16" y="59"/>
                    <a:pt x="15" y="59"/>
                  </a:cubicBezTo>
                  <a:cubicBezTo>
                    <a:pt x="15" y="59"/>
                    <a:pt x="15" y="59"/>
                    <a:pt x="15" y="60"/>
                  </a:cubicBezTo>
                  <a:cubicBezTo>
                    <a:pt x="15" y="60"/>
                    <a:pt x="15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6" y="61"/>
                    <a:pt x="17" y="61"/>
                  </a:cubicBezTo>
                  <a:cubicBezTo>
                    <a:pt x="17" y="61"/>
                    <a:pt x="17" y="61"/>
                    <a:pt x="18" y="61"/>
                  </a:cubicBezTo>
                  <a:cubicBezTo>
                    <a:pt x="18" y="61"/>
                    <a:pt x="19" y="61"/>
                    <a:pt x="19" y="61"/>
                  </a:cubicBezTo>
                  <a:cubicBezTo>
                    <a:pt x="19" y="61"/>
                    <a:pt x="19" y="61"/>
                    <a:pt x="20" y="61"/>
                  </a:cubicBezTo>
                  <a:cubicBezTo>
                    <a:pt x="20" y="62"/>
                    <a:pt x="21" y="62"/>
                    <a:pt x="21" y="62"/>
                  </a:cubicBezTo>
                  <a:cubicBezTo>
                    <a:pt x="21" y="63"/>
                    <a:pt x="21" y="63"/>
                    <a:pt x="20" y="63"/>
                  </a:cubicBezTo>
                  <a:cubicBezTo>
                    <a:pt x="20" y="64"/>
                    <a:pt x="20" y="64"/>
                    <a:pt x="20" y="65"/>
                  </a:cubicBezTo>
                  <a:cubicBezTo>
                    <a:pt x="20" y="66"/>
                    <a:pt x="21" y="66"/>
                    <a:pt x="21" y="67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2" y="67"/>
                    <a:pt x="23" y="67"/>
                    <a:pt x="23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6" y="65"/>
                    <a:pt x="2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7" y="66"/>
                    <a:pt x="27" y="66"/>
                    <a:pt x="28" y="6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1" y="65"/>
                    <a:pt x="31" y="65"/>
                    <a:pt x="31" y="65"/>
                  </a:cubicBezTo>
                  <a:cubicBezTo>
                    <a:pt x="31" y="65"/>
                    <a:pt x="31" y="65"/>
                    <a:pt x="31" y="65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30" y="66"/>
                    <a:pt x="30" y="67"/>
                    <a:pt x="30" y="67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8"/>
                    <a:pt x="31" y="68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2" y="69"/>
                    <a:pt x="33" y="69"/>
                    <a:pt x="33" y="69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69"/>
                    <a:pt x="34" y="69"/>
                    <a:pt x="34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4" y="69"/>
                    <a:pt x="35" y="69"/>
                    <a:pt x="35" y="69"/>
                  </a:cubicBezTo>
                  <a:cubicBezTo>
                    <a:pt x="35" y="69"/>
                    <a:pt x="35" y="68"/>
                    <a:pt x="35" y="68"/>
                  </a:cubicBezTo>
                  <a:cubicBezTo>
                    <a:pt x="35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36" y="65"/>
                    <a:pt x="36" y="65"/>
                    <a:pt x="36" y="64"/>
                  </a:cubicBezTo>
                  <a:cubicBezTo>
                    <a:pt x="35" y="63"/>
                    <a:pt x="35" y="62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0"/>
                    <a:pt x="37" y="60"/>
                    <a:pt x="38" y="59"/>
                  </a:cubicBezTo>
                  <a:cubicBezTo>
                    <a:pt x="38" y="59"/>
                    <a:pt x="39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2" y="58"/>
                    <a:pt x="43" y="58"/>
                    <a:pt x="44" y="57"/>
                  </a:cubicBezTo>
                  <a:cubicBezTo>
                    <a:pt x="44" y="57"/>
                    <a:pt x="44" y="57"/>
                    <a:pt x="45" y="57"/>
                  </a:cubicBezTo>
                  <a:cubicBezTo>
                    <a:pt x="45" y="57"/>
                    <a:pt x="45" y="56"/>
                    <a:pt x="46" y="56"/>
                  </a:cubicBezTo>
                  <a:cubicBezTo>
                    <a:pt x="46" y="56"/>
                    <a:pt x="47" y="56"/>
                    <a:pt x="47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6"/>
                    <a:pt x="48" y="56"/>
                    <a:pt x="48" y="57"/>
                  </a:cubicBezTo>
                  <a:cubicBezTo>
                    <a:pt x="48" y="57"/>
                    <a:pt x="48" y="58"/>
                    <a:pt x="48" y="58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9" y="58"/>
                    <a:pt x="50" y="57"/>
                    <a:pt x="50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1" y="56"/>
                    <a:pt x="51" y="56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6"/>
                    <a:pt x="53" y="57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4" y="57"/>
                    <a:pt x="54" y="56"/>
                    <a:pt x="54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4" y="56"/>
                    <a:pt x="55" y="56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6"/>
                    <a:pt x="55" y="56"/>
                    <a:pt x="56" y="56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57" y="57"/>
                    <a:pt x="58" y="56"/>
                    <a:pt x="59" y="56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60" y="55"/>
                    <a:pt x="61" y="55"/>
                    <a:pt x="61" y="55"/>
                  </a:cubicBezTo>
                  <a:cubicBezTo>
                    <a:pt x="61" y="55"/>
                    <a:pt x="62" y="55"/>
                    <a:pt x="62" y="55"/>
                  </a:cubicBezTo>
                  <a:cubicBezTo>
                    <a:pt x="62" y="55"/>
                    <a:pt x="62" y="55"/>
                    <a:pt x="63" y="55"/>
                  </a:cubicBezTo>
                  <a:cubicBezTo>
                    <a:pt x="63" y="55"/>
                    <a:pt x="65" y="55"/>
                    <a:pt x="65" y="55"/>
                  </a:cubicBezTo>
                  <a:cubicBezTo>
                    <a:pt x="66" y="54"/>
                    <a:pt x="66" y="53"/>
                    <a:pt x="66" y="53"/>
                  </a:cubicBezTo>
                  <a:cubicBezTo>
                    <a:pt x="66" y="52"/>
                    <a:pt x="67" y="51"/>
                    <a:pt x="68" y="51"/>
                  </a:cubicBezTo>
                  <a:cubicBezTo>
                    <a:pt x="69" y="51"/>
                    <a:pt x="69" y="51"/>
                    <a:pt x="70" y="51"/>
                  </a:cubicBezTo>
                  <a:cubicBezTo>
                    <a:pt x="70" y="51"/>
                    <a:pt x="71" y="51"/>
                    <a:pt x="71" y="51"/>
                  </a:cubicBezTo>
                  <a:cubicBezTo>
                    <a:pt x="71" y="51"/>
                    <a:pt x="72" y="50"/>
                    <a:pt x="72" y="50"/>
                  </a:cubicBezTo>
                  <a:cubicBezTo>
                    <a:pt x="72" y="50"/>
                    <a:pt x="72" y="51"/>
                    <a:pt x="72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5" y="49"/>
                    <a:pt x="75" y="49"/>
                    <a:pt x="76" y="49"/>
                  </a:cubicBezTo>
                  <a:cubicBezTo>
                    <a:pt x="77" y="47"/>
                    <a:pt x="78" y="46"/>
                    <a:pt x="80" y="45"/>
                  </a:cubicBezTo>
                  <a:close/>
                  <a:moveTo>
                    <a:pt x="58" y="27"/>
                  </a:move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8" name="Xinjiang">
              <a:extLst>
                <a:ext uri="{FF2B5EF4-FFF2-40B4-BE49-F238E27FC236}">
                  <a16:creationId xmlns:a16="http://schemas.microsoft.com/office/drawing/2014/main" id="{87896484-8A5C-4179-82C0-3B29087325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2478" y="2289888"/>
              <a:ext cx="1895330" cy="1585187"/>
            </a:xfrm>
            <a:custGeom>
              <a:avLst/>
              <a:gdLst>
                <a:gd name="T0" fmla="*/ 200 w 209"/>
                <a:gd name="T1" fmla="*/ 61 h 175"/>
                <a:gd name="T2" fmla="*/ 184 w 209"/>
                <a:gd name="T3" fmla="*/ 53 h 175"/>
                <a:gd name="T4" fmla="*/ 172 w 209"/>
                <a:gd name="T5" fmla="*/ 51 h 175"/>
                <a:gd name="T6" fmla="*/ 157 w 209"/>
                <a:gd name="T7" fmla="*/ 40 h 175"/>
                <a:gd name="T8" fmla="*/ 148 w 209"/>
                <a:gd name="T9" fmla="*/ 16 h 175"/>
                <a:gd name="T10" fmla="*/ 136 w 209"/>
                <a:gd name="T11" fmla="*/ 16 h 175"/>
                <a:gd name="T12" fmla="*/ 127 w 209"/>
                <a:gd name="T13" fmla="*/ 6 h 175"/>
                <a:gd name="T14" fmla="*/ 121 w 209"/>
                <a:gd name="T15" fmla="*/ 1 h 175"/>
                <a:gd name="T16" fmla="*/ 113 w 209"/>
                <a:gd name="T17" fmla="*/ 9 h 175"/>
                <a:gd name="T18" fmla="*/ 108 w 209"/>
                <a:gd name="T19" fmla="*/ 22 h 175"/>
                <a:gd name="T20" fmla="*/ 100 w 209"/>
                <a:gd name="T21" fmla="*/ 28 h 175"/>
                <a:gd name="T22" fmla="*/ 84 w 209"/>
                <a:gd name="T23" fmla="*/ 28 h 175"/>
                <a:gd name="T24" fmla="*/ 79 w 209"/>
                <a:gd name="T25" fmla="*/ 47 h 175"/>
                <a:gd name="T26" fmla="*/ 76 w 209"/>
                <a:gd name="T27" fmla="*/ 51 h 175"/>
                <a:gd name="T28" fmla="*/ 63 w 209"/>
                <a:gd name="T29" fmla="*/ 52 h 175"/>
                <a:gd name="T30" fmla="*/ 61 w 209"/>
                <a:gd name="T31" fmla="*/ 56 h 175"/>
                <a:gd name="T32" fmla="*/ 62 w 209"/>
                <a:gd name="T33" fmla="*/ 63 h 175"/>
                <a:gd name="T34" fmla="*/ 65 w 209"/>
                <a:gd name="T35" fmla="*/ 75 h 175"/>
                <a:gd name="T36" fmla="*/ 62 w 209"/>
                <a:gd name="T37" fmla="*/ 81 h 175"/>
                <a:gd name="T38" fmla="*/ 51 w 209"/>
                <a:gd name="T39" fmla="*/ 94 h 175"/>
                <a:gd name="T40" fmla="*/ 40 w 209"/>
                <a:gd name="T41" fmla="*/ 101 h 175"/>
                <a:gd name="T42" fmla="*/ 26 w 209"/>
                <a:gd name="T43" fmla="*/ 108 h 175"/>
                <a:gd name="T44" fmla="*/ 21 w 209"/>
                <a:gd name="T45" fmla="*/ 110 h 175"/>
                <a:gd name="T46" fmla="*/ 13 w 209"/>
                <a:gd name="T47" fmla="*/ 107 h 175"/>
                <a:gd name="T48" fmla="*/ 4 w 209"/>
                <a:gd name="T49" fmla="*/ 113 h 175"/>
                <a:gd name="T50" fmla="*/ 3 w 209"/>
                <a:gd name="T51" fmla="*/ 119 h 175"/>
                <a:gd name="T52" fmla="*/ 5 w 209"/>
                <a:gd name="T53" fmla="*/ 130 h 175"/>
                <a:gd name="T54" fmla="*/ 11 w 209"/>
                <a:gd name="T55" fmla="*/ 130 h 175"/>
                <a:gd name="T56" fmla="*/ 14 w 209"/>
                <a:gd name="T57" fmla="*/ 141 h 175"/>
                <a:gd name="T58" fmla="*/ 14 w 209"/>
                <a:gd name="T59" fmla="*/ 144 h 175"/>
                <a:gd name="T60" fmla="*/ 22 w 209"/>
                <a:gd name="T61" fmla="*/ 148 h 175"/>
                <a:gd name="T62" fmla="*/ 32 w 209"/>
                <a:gd name="T63" fmla="*/ 158 h 175"/>
                <a:gd name="T64" fmla="*/ 45 w 209"/>
                <a:gd name="T65" fmla="*/ 165 h 175"/>
                <a:gd name="T66" fmla="*/ 51 w 209"/>
                <a:gd name="T67" fmla="*/ 174 h 175"/>
                <a:gd name="T68" fmla="*/ 59 w 209"/>
                <a:gd name="T69" fmla="*/ 173 h 175"/>
                <a:gd name="T70" fmla="*/ 63 w 209"/>
                <a:gd name="T71" fmla="*/ 167 h 175"/>
                <a:gd name="T72" fmla="*/ 67 w 209"/>
                <a:gd name="T73" fmla="*/ 164 h 175"/>
                <a:gd name="T74" fmla="*/ 70 w 209"/>
                <a:gd name="T75" fmla="*/ 165 h 175"/>
                <a:gd name="T76" fmla="*/ 81 w 209"/>
                <a:gd name="T77" fmla="*/ 164 h 175"/>
                <a:gd name="T78" fmla="*/ 93 w 209"/>
                <a:gd name="T79" fmla="*/ 161 h 175"/>
                <a:gd name="T80" fmla="*/ 101 w 209"/>
                <a:gd name="T81" fmla="*/ 164 h 175"/>
                <a:gd name="T82" fmla="*/ 108 w 209"/>
                <a:gd name="T83" fmla="*/ 163 h 175"/>
                <a:gd name="T84" fmla="*/ 120 w 209"/>
                <a:gd name="T85" fmla="*/ 159 h 175"/>
                <a:gd name="T86" fmla="*/ 131 w 209"/>
                <a:gd name="T87" fmla="*/ 158 h 175"/>
                <a:gd name="T88" fmla="*/ 140 w 209"/>
                <a:gd name="T89" fmla="*/ 159 h 175"/>
                <a:gd name="T90" fmla="*/ 149 w 209"/>
                <a:gd name="T91" fmla="*/ 153 h 175"/>
                <a:gd name="T92" fmla="*/ 152 w 209"/>
                <a:gd name="T93" fmla="*/ 146 h 175"/>
                <a:gd name="T94" fmla="*/ 146 w 209"/>
                <a:gd name="T95" fmla="*/ 139 h 175"/>
                <a:gd name="T96" fmla="*/ 149 w 209"/>
                <a:gd name="T97" fmla="*/ 130 h 175"/>
                <a:gd name="T98" fmla="*/ 164 w 209"/>
                <a:gd name="T99" fmla="*/ 124 h 175"/>
                <a:gd name="T100" fmla="*/ 168 w 209"/>
                <a:gd name="T101" fmla="*/ 110 h 175"/>
                <a:gd name="T102" fmla="*/ 177 w 209"/>
                <a:gd name="T103" fmla="*/ 101 h 175"/>
                <a:gd name="T104" fmla="*/ 186 w 209"/>
                <a:gd name="T105" fmla="*/ 92 h 175"/>
                <a:gd name="T106" fmla="*/ 195 w 209"/>
                <a:gd name="T107" fmla="*/ 90 h 175"/>
                <a:gd name="T108" fmla="*/ 201 w 209"/>
                <a:gd name="T109" fmla="*/ 85 h 175"/>
                <a:gd name="T110" fmla="*/ 209 w 209"/>
                <a:gd name="T111" fmla="*/ 78 h 175"/>
                <a:gd name="T112" fmla="*/ 124 w 209"/>
                <a:gd name="T113" fmla="*/ 27 h 175"/>
                <a:gd name="T114" fmla="*/ 126 w 209"/>
                <a:gd name="T115" fmla="*/ 25 h 175"/>
                <a:gd name="T116" fmla="*/ 128 w 209"/>
                <a:gd name="T117" fmla="*/ 29 h 175"/>
                <a:gd name="T118" fmla="*/ 126 w 209"/>
                <a:gd name="T119" fmla="*/ 8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9" h="175">
                  <a:moveTo>
                    <a:pt x="208" y="77"/>
                  </a:moveTo>
                  <a:cubicBezTo>
                    <a:pt x="208" y="75"/>
                    <a:pt x="207" y="73"/>
                    <a:pt x="206" y="72"/>
                  </a:cubicBezTo>
                  <a:cubicBezTo>
                    <a:pt x="206" y="71"/>
                    <a:pt x="205" y="70"/>
                    <a:pt x="205" y="69"/>
                  </a:cubicBezTo>
                  <a:cubicBezTo>
                    <a:pt x="205" y="68"/>
                    <a:pt x="204" y="68"/>
                    <a:pt x="204" y="67"/>
                  </a:cubicBezTo>
                  <a:cubicBezTo>
                    <a:pt x="204" y="67"/>
                    <a:pt x="204" y="66"/>
                    <a:pt x="203" y="66"/>
                  </a:cubicBezTo>
                  <a:cubicBezTo>
                    <a:pt x="203" y="66"/>
                    <a:pt x="203" y="65"/>
                    <a:pt x="203" y="65"/>
                  </a:cubicBezTo>
                  <a:cubicBezTo>
                    <a:pt x="203" y="64"/>
                    <a:pt x="202" y="64"/>
                    <a:pt x="202" y="63"/>
                  </a:cubicBezTo>
                  <a:cubicBezTo>
                    <a:pt x="202" y="63"/>
                    <a:pt x="202" y="63"/>
                    <a:pt x="201" y="63"/>
                  </a:cubicBezTo>
                  <a:cubicBezTo>
                    <a:pt x="201" y="63"/>
                    <a:pt x="201" y="63"/>
                    <a:pt x="201" y="62"/>
                  </a:cubicBezTo>
                  <a:cubicBezTo>
                    <a:pt x="201" y="62"/>
                    <a:pt x="201" y="61"/>
                    <a:pt x="200" y="61"/>
                  </a:cubicBezTo>
                  <a:cubicBezTo>
                    <a:pt x="200" y="61"/>
                    <a:pt x="199" y="61"/>
                    <a:pt x="199" y="60"/>
                  </a:cubicBezTo>
                  <a:cubicBezTo>
                    <a:pt x="198" y="60"/>
                    <a:pt x="198" y="59"/>
                    <a:pt x="198" y="58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7" y="58"/>
                    <a:pt x="197" y="58"/>
                    <a:pt x="196" y="58"/>
                  </a:cubicBezTo>
                  <a:cubicBezTo>
                    <a:pt x="195" y="58"/>
                    <a:pt x="193" y="57"/>
                    <a:pt x="191" y="56"/>
                  </a:cubicBezTo>
                  <a:cubicBezTo>
                    <a:pt x="191" y="56"/>
                    <a:pt x="191" y="55"/>
                    <a:pt x="191" y="55"/>
                  </a:cubicBezTo>
                  <a:cubicBezTo>
                    <a:pt x="190" y="55"/>
                    <a:pt x="189" y="54"/>
                    <a:pt x="188" y="54"/>
                  </a:cubicBezTo>
                  <a:cubicBezTo>
                    <a:pt x="187" y="54"/>
                    <a:pt x="186" y="54"/>
                    <a:pt x="185" y="53"/>
                  </a:cubicBezTo>
                  <a:cubicBezTo>
                    <a:pt x="184" y="53"/>
                    <a:pt x="184" y="53"/>
                    <a:pt x="184" y="53"/>
                  </a:cubicBezTo>
                  <a:cubicBezTo>
                    <a:pt x="184" y="52"/>
                    <a:pt x="183" y="52"/>
                    <a:pt x="183" y="52"/>
                  </a:cubicBezTo>
                  <a:cubicBezTo>
                    <a:pt x="182" y="52"/>
                    <a:pt x="182" y="51"/>
                    <a:pt x="182" y="51"/>
                  </a:cubicBezTo>
                  <a:cubicBezTo>
                    <a:pt x="181" y="51"/>
                    <a:pt x="180" y="51"/>
                    <a:pt x="179" y="51"/>
                  </a:cubicBezTo>
                  <a:cubicBezTo>
                    <a:pt x="179" y="51"/>
                    <a:pt x="179" y="50"/>
                    <a:pt x="179" y="50"/>
                  </a:cubicBezTo>
                  <a:cubicBezTo>
                    <a:pt x="179" y="50"/>
                    <a:pt x="179" y="50"/>
                    <a:pt x="178" y="50"/>
                  </a:cubicBezTo>
                  <a:cubicBezTo>
                    <a:pt x="178" y="50"/>
                    <a:pt x="177" y="50"/>
                    <a:pt x="177" y="50"/>
                  </a:cubicBezTo>
                  <a:cubicBezTo>
                    <a:pt x="176" y="50"/>
                    <a:pt x="176" y="50"/>
                    <a:pt x="176" y="50"/>
                  </a:cubicBezTo>
                  <a:cubicBezTo>
                    <a:pt x="176" y="50"/>
                    <a:pt x="175" y="51"/>
                    <a:pt x="175" y="51"/>
                  </a:cubicBezTo>
                  <a:cubicBezTo>
                    <a:pt x="174" y="51"/>
                    <a:pt x="174" y="51"/>
                    <a:pt x="173" y="51"/>
                  </a:cubicBezTo>
                  <a:cubicBezTo>
                    <a:pt x="173" y="51"/>
                    <a:pt x="172" y="51"/>
                    <a:pt x="172" y="51"/>
                  </a:cubicBezTo>
                  <a:cubicBezTo>
                    <a:pt x="170" y="51"/>
                    <a:pt x="169" y="51"/>
                    <a:pt x="167" y="50"/>
                  </a:cubicBezTo>
                  <a:cubicBezTo>
                    <a:pt x="166" y="50"/>
                    <a:pt x="166" y="50"/>
                    <a:pt x="165" y="50"/>
                  </a:cubicBezTo>
                  <a:cubicBezTo>
                    <a:pt x="165" y="50"/>
                    <a:pt x="164" y="50"/>
                    <a:pt x="164" y="50"/>
                  </a:cubicBezTo>
                  <a:cubicBezTo>
                    <a:pt x="162" y="49"/>
                    <a:pt x="160" y="49"/>
                    <a:pt x="159" y="48"/>
                  </a:cubicBezTo>
                  <a:cubicBezTo>
                    <a:pt x="158" y="47"/>
                    <a:pt x="158" y="47"/>
                    <a:pt x="157" y="46"/>
                  </a:cubicBezTo>
                  <a:cubicBezTo>
                    <a:pt x="157" y="45"/>
                    <a:pt x="157" y="44"/>
                    <a:pt x="156" y="44"/>
                  </a:cubicBezTo>
                  <a:cubicBezTo>
                    <a:pt x="156" y="44"/>
                    <a:pt x="156" y="43"/>
                    <a:pt x="156" y="43"/>
                  </a:cubicBezTo>
                  <a:cubicBezTo>
                    <a:pt x="156" y="43"/>
                    <a:pt x="156" y="43"/>
                    <a:pt x="156" y="43"/>
                  </a:cubicBezTo>
                  <a:cubicBezTo>
                    <a:pt x="156" y="43"/>
                    <a:pt x="156" y="43"/>
                    <a:pt x="156" y="43"/>
                  </a:cubicBezTo>
                  <a:cubicBezTo>
                    <a:pt x="156" y="42"/>
                    <a:pt x="156" y="41"/>
                    <a:pt x="157" y="40"/>
                  </a:cubicBezTo>
                  <a:cubicBezTo>
                    <a:pt x="158" y="40"/>
                    <a:pt x="159" y="39"/>
                    <a:pt x="159" y="38"/>
                  </a:cubicBezTo>
                  <a:cubicBezTo>
                    <a:pt x="159" y="37"/>
                    <a:pt x="159" y="37"/>
                    <a:pt x="159" y="37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5"/>
                    <a:pt x="159" y="35"/>
                    <a:pt x="159" y="34"/>
                  </a:cubicBezTo>
                  <a:cubicBezTo>
                    <a:pt x="159" y="33"/>
                    <a:pt x="159" y="32"/>
                    <a:pt x="159" y="31"/>
                  </a:cubicBezTo>
                  <a:cubicBezTo>
                    <a:pt x="158" y="30"/>
                    <a:pt x="157" y="28"/>
                    <a:pt x="156" y="27"/>
                  </a:cubicBezTo>
                  <a:cubicBezTo>
                    <a:pt x="155" y="26"/>
                    <a:pt x="154" y="26"/>
                    <a:pt x="154" y="24"/>
                  </a:cubicBezTo>
                  <a:cubicBezTo>
                    <a:pt x="154" y="22"/>
                    <a:pt x="153" y="21"/>
                    <a:pt x="152" y="19"/>
                  </a:cubicBezTo>
                  <a:cubicBezTo>
                    <a:pt x="151" y="18"/>
                    <a:pt x="150" y="17"/>
                    <a:pt x="148" y="16"/>
                  </a:cubicBezTo>
                  <a:cubicBezTo>
                    <a:pt x="148" y="16"/>
                    <a:pt x="148" y="16"/>
                    <a:pt x="147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16"/>
                    <a:pt x="147" y="16"/>
                    <a:pt x="146" y="16"/>
                  </a:cubicBezTo>
                  <a:cubicBezTo>
                    <a:pt x="146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4" y="16"/>
                    <a:pt x="142" y="16"/>
                    <a:pt x="141" y="14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0" y="14"/>
                    <a:pt x="139" y="15"/>
                    <a:pt x="138" y="15"/>
                  </a:cubicBezTo>
                  <a:cubicBezTo>
                    <a:pt x="137" y="15"/>
                    <a:pt x="136" y="15"/>
                    <a:pt x="136" y="16"/>
                  </a:cubicBezTo>
                  <a:cubicBezTo>
                    <a:pt x="135" y="15"/>
                    <a:pt x="135" y="15"/>
                    <a:pt x="134" y="14"/>
                  </a:cubicBezTo>
                  <a:cubicBezTo>
                    <a:pt x="134" y="14"/>
                    <a:pt x="133" y="14"/>
                    <a:pt x="133" y="13"/>
                  </a:cubicBezTo>
                  <a:cubicBezTo>
                    <a:pt x="133" y="13"/>
                    <a:pt x="133" y="13"/>
                    <a:pt x="133" y="12"/>
                  </a:cubicBezTo>
                  <a:cubicBezTo>
                    <a:pt x="133" y="12"/>
                    <a:pt x="133" y="11"/>
                    <a:pt x="132" y="11"/>
                  </a:cubicBezTo>
                  <a:cubicBezTo>
                    <a:pt x="132" y="10"/>
                    <a:pt x="132" y="10"/>
                    <a:pt x="131" y="10"/>
                  </a:cubicBezTo>
                  <a:cubicBezTo>
                    <a:pt x="131" y="10"/>
                    <a:pt x="130" y="9"/>
                    <a:pt x="130" y="9"/>
                  </a:cubicBezTo>
                  <a:cubicBezTo>
                    <a:pt x="129" y="8"/>
                    <a:pt x="127" y="8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5" y="6"/>
                    <a:pt x="125" y="4"/>
                    <a:pt x="125" y="2"/>
                  </a:cubicBezTo>
                  <a:cubicBezTo>
                    <a:pt x="125" y="1"/>
                    <a:pt x="125" y="0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1" y="1"/>
                    <a:pt x="121" y="1"/>
                    <a:pt x="121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0" y="2"/>
                    <a:pt x="119" y="2"/>
                    <a:pt x="119" y="2"/>
                  </a:cubicBezTo>
                  <a:cubicBezTo>
                    <a:pt x="119" y="2"/>
                    <a:pt x="119" y="2"/>
                    <a:pt x="118" y="2"/>
                  </a:cubicBezTo>
                  <a:cubicBezTo>
                    <a:pt x="118" y="2"/>
                    <a:pt x="118" y="3"/>
                    <a:pt x="118" y="3"/>
                  </a:cubicBezTo>
                  <a:cubicBezTo>
                    <a:pt x="117" y="3"/>
                    <a:pt x="117" y="3"/>
                    <a:pt x="116" y="4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5" y="5"/>
                    <a:pt x="114" y="6"/>
                    <a:pt x="114" y="7"/>
                  </a:cubicBezTo>
                  <a:cubicBezTo>
                    <a:pt x="114" y="7"/>
                    <a:pt x="114" y="8"/>
                    <a:pt x="115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3" y="9"/>
                    <a:pt x="113" y="9"/>
                    <a:pt x="112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1" y="10"/>
                    <a:pt x="108" y="11"/>
                    <a:pt x="108" y="12"/>
                  </a:cubicBezTo>
                  <a:cubicBezTo>
                    <a:pt x="108" y="13"/>
                    <a:pt x="108" y="13"/>
                    <a:pt x="108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7" y="15"/>
                    <a:pt x="107" y="16"/>
                    <a:pt x="107" y="17"/>
                  </a:cubicBezTo>
                  <a:cubicBezTo>
                    <a:pt x="107" y="17"/>
                    <a:pt x="107" y="17"/>
                    <a:pt x="107" y="17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8" y="19"/>
                    <a:pt x="108" y="20"/>
                    <a:pt x="108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2"/>
                    <a:pt x="108" y="23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4" y="27"/>
                    <a:pt x="103" y="28"/>
                    <a:pt x="103" y="28"/>
                  </a:cubicBezTo>
                  <a:cubicBezTo>
                    <a:pt x="103" y="28"/>
                    <a:pt x="103" y="28"/>
                    <a:pt x="102" y="28"/>
                  </a:cubicBezTo>
                  <a:cubicBezTo>
                    <a:pt x="102" y="29"/>
                    <a:pt x="101" y="29"/>
                    <a:pt x="100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9"/>
                    <a:pt x="100" y="29"/>
                    <a:pt x="100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7" y="28"/>
                    <a:pt x="97" y="28"/>
                    <a:pt x="96" y="28"/>
                  </a:cubicBezTo>
                  <a:cubicBezTo>
                    <a:pt x="94" y="28"/>
                    <a:pt x="93" y="28"/>
                    <a:pt x="92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1" y="28"/>
                    <a:pt x="90" y="28"/>
                    <a:pt x="90" y="27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89" y="27"/>
                    <a:pt x="88" y="27"/>
                    <a:pt x="87" y="27"/>
                  </a:cubicBezTo>
                  <a:cubicBezTo>
                    <a:pt x="86" y="27"/>
                    <a:pt x="85" y="27"/>
                    <a:pt x="85" y="27"/>
                  </a:cubicBezTo>
                  <a:cubicBezTo>
                    <a:pt x="85" y="27"/>
                    <a:pt x="85" y="27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3" y="30"/>
                    <a:pt x="82" y="32"/>
                    <a:pt x="81" y="34"/>
                  </a:cubicBezTo>
                  <a:cubicBezTo>
                    <a:pt x="80" y="37"/>
                    <a:pt x="79" y="40"/>
                    <a:pt x="79" y="43"/>
                  </a:cubicBezTo>
                  <a:cubicBezTo>
                    <a:pt x="79" y="44"/>
                    <a:pt x="78" y="45"/>
                    <a:pt x="78" y="46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78" y="47"/>
                    <a:pt x="78" y="47"/>
                    <a:pt x="79" y="47"/>
                  </a:cubicBezTo>
                  <a:cubicBezTo>
                    <a:pt x="79" y="47"/>
                    <a:pt x="79" y="47"/>
                    <a:pt x="79" y="47"/>
                  </a:cubicBezTo>
                  <a:cubicBezTo>
                    <a:pt x="79" y="47"/>
                    <a:pt x="80" y="47"/>
                    <a:pt x="80" y="47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1" y="48"/>
                    <a:pt x="80" y="50"/>
                    <a:pt x="79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50"/>
                    <a:pt x="78" y="51"/>
                    <a:pt x="78" y="51"/>
                  </a:cubicBezTo>
                  <a:cubicBezTo>
                    <a:pt x="77" y="51"/>
                    <a:pt x="77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6" y="51"/>
                    <a:pt x="75" y="51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5" y="50"/>
                    <a:pt x="75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3" y="50"/>
                    <a:pt x="72" y="50"/>
                    <a:pt x="72" y="50"/>
                  </a:cubicBezTo>
                  <a:cubicBezTo>
                    <a:pt x="71" y="51"/>
                    <a:pt x="70" y="51"/>
                    <a:pt x="70" y="51"/>
                  </a:cubicBezTo>
                  <a:cubicBezTo>
                    <a:pt x="69" y="51"/>
                    <a:pt x="69" y="51"/>
                    <a:pt x="68" y="51"/>
                  </a:cubicBezTo>
                  <a:cubicBezTo>
                    <a:pt x="67" y="52"/>
                    <a:pt x="66" y="52"/>
                    <a:pt x="65" y="52"/>
                  </a:cubicBezTo>
                  <a:cubicBezTo>
                    <a:pt x="65" y="52"/>
                    <a:pt x="65" y="52"/>
                    <a:pt x="65" y="52"/>
                  </a:cubicBezTo>
                  <a:cubicBezTo>
                    <a:pt x="64" y="52"/>
                    <a:pt x="64" y="52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3" y="52"/>
                    <a:pt x="62" y="52"/>
                  </a:cubicBezTo>
                  <a:cubicBezTo>
                    <a:pt x="62" y="52"/>
                    <a:pt x="62" y="52"/>
                    <a:pt x="61" y="52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0" y="52"/>
                    <a:pt x="58" y="52"/>
                    <a:pt x="58" y="53"/>
                  </a:cubicBezTo>
                  <a:cubicBezTo>
                    <a:pt x="57" y="53"/>
                    <a:pt x="57" y="54"/>
                    <a:pt x="57" y="54"/>
                  </a:cubicBezTo>
                  <a:cubicBezTo>
                    <a:pt x="57" y="55"/>
                    <a:pt x="58" y="56"/>
                    <a:pt x="58" y="56"/>
                  </a:cubicBezTo>
                  <a:cubicBezTo>
                    <a:pt x="58" y="56"/>
                    <a:pt x="59" y="56"/>
                    <a:pt x="59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2" y="56"/>
                    <a:pt x="62" y="56"/>
                    <a:pt x="63" y="57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2" y="57"/>
                    <a:pt x="62" y="58"/>
                    <a:pt x="62" y="58"/>
                  </a:cubicBezTo>
                  <a:cubicBezTo>
                    <a:pt x="61" y="59"/>
                    <a:pt x="62" y="59"/>
                    <a:pt x="62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2" y="61"/>
                    <a:pt x="62" y="62"/>
                    <a:pt x="62" y="62"/>
                  </a:cubicBezTo>
                  <a:cubicBezTo>
                    <a:pt x="62" y="62"/>
                    <a:pt x="61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4"/>
                    <a:pt x="62" y="64"/>
                  </a:cubicBezTo>
                  <a:cubicBezTo>
                    <a:pt x="62" y="64"/>
                    <a:pt x="62" y="64"/>
                    <a:pt x="62" y="65"/>
                  </a:cubicBezTo>
                  <a:cubicBezTo>
                    <a:pt x="62" y="65"/>
                    <a:pt x="62" y="65"/>
                    <a:pt x="63" y="65"/>
                  </a:cubicBezTo>
                  <a:cubicBezTo>
                    <a:pt x="63" y="66"/>
                    <a:pt x="63" y="67"/>
                    <a:pt x="63" y="68"/>
                  </a:cubicBezTo>
                  <a:cubicBezTo>
                    <a:pt x="63" y="69"/>
                    <a:pt x="64" y="70"/>
                    <a:pt x="64" y="70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6" y="72"/>
                    <a:pt x="66" y="72"/>
                    <a:pt x="66" y="73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66" y="74"/>
                    <a:pt x="65" y="74"/>
                    <a:pt x="65" y="75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4" y="75"/>
                    <a:pt x="63" y="76"/>
                    <a:pt x="64" y="77"/>
                  </a:cubicBezTo>
                  <a:cubicBezTo>
                    <a:pt x="64" y="77"/>
                    <a:pt x="64" y="77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5" y="79"/>
                    <a:pt x="64" y="79"/>
                    <a:pt x="63" y="80"/>
                  </a:cubicBezTo>
                  <a:cubicBezTo>
                    <a:pt x="63" y="80"/>
                    <a:pt x="63" y="81"/>
                    <a:pt x="6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1" y="88"/>
                    <a:pt x="61" y="88"/>
                    <a:pt x="61" y="88"/>
                  </a:cubicBezTo>
                  <a:cubicBezTo>
                    <a:pt x="61" y="88"/>
                    <a:pt x="60" y="89"/>
                    <a:pt x="60" y="89"/>
                  </a:cubicBezTo>
                  <a:cubicBezTo>
                    <a:pt x="60" y="89"/>
                    <a:pt x="60" y="90"/>
                    <a:pt x="60" y="90"/>
                  </a:cubicBezTo>
                  <a:cubicBezTo>
                    <a:pt x="60" y="90"/>
                    <a:pt x="60" y="90"/>
                    <a:pt x="59" y="90"/>
                  </a:cubicBezTo>
                  <a:cubicBezTo>
                    <a:pt x="59" y="91"/>
                    <a:pt x="59" y="91"/>
                    <a:pt x="59" y="91"/>
                  </a:cubicBezTo>
                  <a:cubicBezTo>
                    <a:pt x="59" y="91"/>
                    <a:pt x="58" y="91"/>
                    <a:pt x="58" y="91"/>
                  </a:cubicBezTo>
                  <a:cubicBezTo>
                    <a:pt x="57" y="92"/>
                    <a:pt x="57" y="92"/>
                    <a:pt x="56" y="92"/>
                  </a:cubicBezTo>
                  <a:cubicBezTo>
                    <a:pt x="56" y="92"/>
                    <a:pt x="55" y="92"/>
                    <a:pt x="54" y="92"/>
                  </a:cubicBezTo>
                  <a:cubicBezTo>
                    <a:pt x="54" y="93"/>
                    <a:pt x="53" y="93"/>
                    <a:pt x="53" y="93"/>
                  </a:cubicBezTo>
                  <a:cubicBezTo>
                    <a:pt x="52" y="93"/>
                    <a:pt x="51" y="93"/>
                    <a:pt x="51" y="94"/>
                  </a:cubicBezTo>
                  <a:cubicBezTo>
                    <a:pt x="50" y="94"/>
                    <a:pt x="50" y="94"/>
                    <a:pt x="50" y="94"/>
                  </a:cubicBezTo>
                  <a:cubicBezTo>
                    <a:pt x="49" y="95"/>
                    <a:pt x="48" y="95"/>
                    <a:pt x="48" y="96"/>
                  </a:cubicBezTo>
                  <a:cubicBezTo>
                    <a:pt x="47" y="96"/>
                    <a:pt x="47" y="97"/>
                    <a:pt x="46" y="97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98"/>
                    <a:pt x="45" y="98"/>
                    <a:pt x="44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44" y="99"/>
                    <a:pt x="43" y="100"/>
                    <a:pt x="43" y="100"/>
                  </a:cubicBezTo>
                  <a:cubicBezTo>
                    <a:pt x="43" y="100"/>
                    <a:pt x="43" y="100"/>
                    <a:pt x="43" y="100"/>
                  </a:cubicBezTo>
                  <a:cubicBezTo>
                    <a:pt x="42" y="100"/>
                    <a:pt x="42" y="100"/>
                    <a:pt x="41" y="100"/>
                  </a:cubicBezTo>
                  <a:cubicBezTo>
                    <a:pt x="41" y="101"/>
                    <a:pt x="40" y="101"/>
                    <a:pt x="40" y="101"/>
                  </a:cubicBezTo>
                  <a:cubicBezTo>
                    <a:pt x="39" y="101"/>
                    <a:pt x="39" y="101"/>
                    <a:pt x="38" y="101"/>
                  </a:cubicBezTo>
                  <a:cubicBezTo>
                    <a:pt x="38" y="101"/>
                    <a:pt x="38" y="101"/>
                    <a:pt x="38" y="102"/>
                  </a:cubicBezTo>
                  <a:cubicBezTo>
                    <a:pt x="37" y="102"/>
                    <a:pt x="36" y="102"/>
                    <a:pt x="34" y="102"/>
                  </a:cubicBezTo>
                  <a:cubicBezTo>
                    <a:pt x="34" y="102"/>
                    <a:pt x="34" y="102"/>
                    <a:pt x="33" y="102"/>
                  </a:cubicBezTo>
                  <a:cubicBezTo>
                    <a:pt x="32" y="102"/>
                    <a:pt x="31" y="103"/>
                    <a:pt x="30" y="104"/>
                  </a:cubicBezTo>
                  <a:cubicBezTo>
                    <a:pt x="30" y="105"/>
                    <a:pt x="30" y="105"/>
                    <a:pt x="29" y="105"/>
                  </a:cubicBezTo>
                  <a:cubicBezTo>
                    <a:pt x="29" y="106"/>
                    <a:pt x="28" y="106"/>
                    <a:pt x="28" y="106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27" y="107"/>
                    <a:pt x="27" y="107"/>
                    <a:pt x="26" y="107"/>
                  </a:cubicBezTo>
                  <a:cubicBezTo>
                    <a:pt x="26" y="107"/>
                    <a:pt x="26" y="108"/>
                    <a:pt x="26" y="108"/>
                  </a:cubicBezTo>
                  <a:cubicBezTo>
                    <a:pt x="26" y="108"/>
                    <a:pt x="25" y="108"/>
                    <a:pt x="25" y="108"/>
                  </a:cubicBezTo>
                  <a:cubicBezTo>
                    <a:pt x="25" y="108"/>
                    <a:pt x="25" y="108"/>
                    <a:pt x="25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109"/>
                    <a:pt x="23" y="109"/>
                    <a:pt x="23" y="109"/>
                  </a:cubicBezTo>
                  <a:cubicBezTo>
                    <a:pt x="23" y="109"/>
                    <a:pt x="23" y="109"/>
                    <a:pt x="23" y="109"/>
                  </a:cubicBezTo>
                  <a:cubicBezTo>
                    <a:pt x="23" y="109"/>
                    <a:pt x="22" y="109"/>
                    <a:pt x="22" y="109"/>
                  </a:cubicBezTo>
                  <a:cubicBezTo>
                    <a:pt x="22" y="109"/>
                    <a:pt x="22" y="109"/>
                    <a:pt x="22" y="109"/>
                  </a:cubicBezTo>
                  <a:cubicBezTo>
                    <a:pt x="22" y="109"/>
                    <a:pt x="21" y="110"/>
                    <a:pt x="21" y="110"/>
                  </a:cubicBezTo>
                  <a:cubicBezTo>
                    <a:pt x="21" y="110"/>
                    <a:pt x="21" y="109"/>
                    <a:pt x="21" y="109"/>
                  </a:cubicBezTo>
                  <a:cubicBezTo>
                    <a:pt x="21" y="109"/>
                    <a:pt x="20" y="109"/>
                    <a:pt x="20" y="109"/>
                  </a:cubicBezTo>
                  <a:cubicBezTo>
                    <a:pt x="20" y="109"/>
                    <a:pt x="20" y="108"/>
                    <a:pt x="19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19" y="107"/>
                    <a:pt x="19" y="107"/>
                    <a:pt x="19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17" y="106"/>
                    <a:pt x="16" y="107"/>
                    <a:pt x="16" y="10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5" y="108"/>
                    <a:pt x="14" y="108"/>
                    <a:pt x="13" y="107"/>
                  </a:cubicBezTo>
                  <a:cubicBezTo>
                    <a:pt x="13" y="107"/>
                    <a:pt x="13" y="107"/>
                    <a:pt x="13" y="107"/>
                  </a:cubicBezTo>
                  <a:cubicBezTo>
                    <a:pt x="13" y="107"/>
                    <a:pt x="13" y="107"/>
                    <a:pt x="12" y="107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08"/>
                    <a:pt x="12" y="109"/>
                    <a:pt x="12" y="109"/>
                  </a:cubicBezTo>
                  <a:cubicBezTo>
                    <a:pt x="12" y="109"/>
                    <a:pt x="11" y="109"/>
                    <a:pt x="11" y="110"/>
                  </a:cubicBezTo>
                  <a:cubicBezTo>
                    <a:pt x="11" y="110"/>
                    <a:pt x="10" y="110"/>
                    <a:pt x="10" y="110"/>
                  </a:cubicBezTo>
                  <a:cubicBezTo>
                    <a:pt x="10" y="110"/>
                    <a:pt x="9" y="110"/>
                    <a:pt x="9" y="110"/>
                  </a:cubicBezTo>
                  <a:cubicBezTo>
                    <a:pt x="9" y="111"/>
                    <a:pt x="8" y="111"/>
                    <a:pt x="8" y="111"/>
                  </a:cubicBezTo>
                  <a:cubicBezTo>
                    <a:pt x="6" y="111"/>
                    <a:pt x="5" y="112"/>
                    <a:pt x="4" y="113"/>
                  </a:cubicBezTo>
                  <a:cubicBezTo>
                    <a:pt x="4" y="113"/>
                    <a:pt x="4" y="114"/>
                    <a:pt x="3" y="114"/>
                  </a:cubicBezTo>
                  <a:cubicBezTo>
                    <a:pt x="3" y="114"/>
                    <a:pt x="3" y="114"/>
                    <a:pt x="3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2" y="116"/>
                    <a:pt x="2" y="116"/>
                    <a:pt x="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8"/>
                    <a:pt x="3" y="119"/>
                    <a:pt x="3" y="119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2" y="120"/>
                    <a:pt x="2" y="121"/>
                    <a:pt x="2" y="121"/>
                  </a:cubicBezTo>
                  <a:cubicBezTo>
                    <a:pt x="2" y="121"/>
                    <a:pt x="2" y="121"/>
                    <a:pt x="1" y="122"/>
                  </a:cubicBezTo>
                  <a:cubicBezTo>
                    <a:pt x="1" y="123"/>
                    <a:pt x="0" y="124"/>
                    <a:pt x="1" y="125"/>
                  </a:cubicBezTo>
                  <a:cubicBezTo>
                    <a:pt x="1" y="126"/>
                    <a:pt x="1" y="126"/>
                    <a:pt x="1" y="126"/>
                  </a:cubicBezTo>
                  <a:cubicBezTo>
                    <a:pt x="1" y="127"/>
                    <a:pt x="1" y="128"/>
                    <a:pt x="1" y="128"/>
                  </a:cubicBezTo>
                  <a:cubicBezTo>
                    <a:pt x="1" y="128"/>
                    <a:pt x="2" y="129"/>
                    <a:pt x="2" y="129"/>
                  </a:cubicBezTo>
                  <a:cubicBezTo>
                    <a:pt x="2" y="129"/>
                    <a:pt x="2" y="130"/>
                    <a:pt x="3" y="130"/>
                  </a:cubicBezTo>
                  <a:cubicBezTo>
                    <a:pt x="3" y="130"/>
                    <a:pt x="3" y="130"/>
                    <a:pt x="3" y="130"/>
                  </a:cubicBezTo>
                  <a:cubicBezTo>
                    <a:pt x="4" y="130"/>
                    <a:pt x="4" y="130"/>
                    <a:pt x="5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5" y="130"/>
                    <a:pt x="5" y="130"/>
                    <a:pt x="6" y="129"/>
                  </a:cubicBezTo>
                  <a:cubicBezTo>
                    <a:pt x="6" y="129"/>
                    <a:pt x="7" y="129"/>
                    <a:pt x="8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9"/>
                    <a:pt x="9" y="128"/>
                    <a:pt x="9" y="128"/>
                  </a:cubicBezTo>
                  <a:cubicBezTo>
                    <a:pt x="9" y="128"/>
                    <a:pt x="9" y="128"/>
                    <a:pt x="9" y="128"/>
                  </a:cubicBezTo>
                  <a:cubicBezTo>
                    <a:pt x="9" y="128"/>
                    <a:pt x="9" y="128"/>
                    <a:pt x="10" y="128"/>
                  </a:cubicBezTo>
                  <a:cubicBezTo>
                    <a:pt x="10" y="128"/>
                    <a:pt x="10" y="128"/>
                    <a:pt x="10" y="129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10" y="129"/>
                    <a:pt x="11" y="130"/>
                    <a:pt x="11" y="130"/>
                  </a:cubicBezTo>
                  <a:cubicBezTo>
                    <a:pt x="11" y="130"/>
                    <a:pt x="11" y="130"/>
                    <a:pt x="11" y="130"/>
                  </a:cubicBezTo>
                  <a:cubicBezTo>
                    <a:pt x="11" y="130"/>
                    <a:pt x="11" y="130"/>
                    <a:pt x="11" y="130"/>
                  </a:cubicBezTo>
                  <a:cubicBezTo>
                    <a:pt x="11" y="131"/>
                    <a:pt x="10" y="131"/>
                    <a:pt x="11" y="132"/>
                  </a:cubicBezTo>
                  <a:cubicBezTo>
                    <a:pt x="11" y="132"/>
                    <a:pt x="12" y="133"/>
                    <a:pt x="12" y="134"/>
                  </a:cubicBezTo>
                  <a:cubicBezTo>
                    <a:pt x="12" y="134"/>
                    <a:pt x="12" y="134"/>
                    <a:pt x="13" y="134"/>
                  </a:cubicBezTo>
                  <a:cubicBezTo>
                    <a:pt x="13" y="135"/>
                    <a:pt x="13" y="135"/>
                    <a:pt x="14" y="136"/>
                  </a:cubicBezTo>
                  <a:cubicBezTo>
                    <a:pt x="14" y="136"/>
                    <a:pt x="14" y="137"/>
                    <a:pt x="14" y="137"/>
                  </a:cubicBezTo>
                  <a:cubicBezTo>
                    <a:pt x="14" y="138"/>
                    <a:pt x="14" y="138"/>
                    <a:pt x="14" y="138"/>
                  </a:cubicBezTo>
                  <a:cubicBezTo>
                    <a:pt x="14" y="138"/>
                    <a:pt x="14" y="138"/>
                    <a:pt x="14" y="138"/>
                  </a:cubicBezTo>
                  <a:cubicBezTo>
                    <a:pt x="14" y="139"/>
                    <a:pt x="14" y="140"/>
                    <a:pt x="14" y="141"/>
                  </a:cubicBezTo>
                  <a:cubicBezTo>
                    <a:pt x="13" y="142"/>
                    <a:pt x="13" y="142"/>
                    <a:pt x="13" y="143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3" y="143"/>
                    <a:pt x="13" y="144"/>
                    <a:pt x="13" y="144"/>
                  </a:cubicBezTo>
                  <a:cubicBezTo>
                    <a:pt x="13" y="144"/>
                    <a:pt x="13" y="144"/>
                    <a:pt x="13" y="144"/>
                  </a:cubicBezTo>
                  <a:cubicBezTo>
                    <a:pt x="13" y="144"/>
                    <a:pt x="13" y="144"/>
                    <a:pt x="14" y="144"/>
                  </a:cubicBezTo>
                  <a:cubicBezTo>
                    <a:pt x="14" y="144"/>
                    <a:pt x="14" y="144"/>
                    <a:pt x="14" y="144"/>
                  </a:cubicBezTo>
                  <a:cubicBezTo>
                    <a:pt x="14" y="144"/>
                    <a:pt x="15" y="144"/>
                    <a:pt x="15" y="144"/>
                  </a:cubicBezTo>
                  <a:cubicBezTo>
                    <a:pt x="15" y="144"/>
                    <a:pt x="16" y="144"/>
                    <a:pt x="16" y="144"/>
                  </a:cubicBezTo>
                  <a:cubicBezTo>
                    <a:pt x="16" y="144"/>
                    <a:pt x="17" y="144"/>
                    <a:pt x="17" y="144"/>
                  </a:cubicBezTo>
                  <a:cubicBezTo>
                    <a:pt x="18" y="144"/>
                    <a:pt x="19" y="144"/>
                    <a:pt x="19" y="143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20" y="143"/>
                    <a:pt x="21" y="143"/>
                    <a:pt x="21" y="144"/>
                  </a:cubicBezTo>
                  <a:cubicBezTo>
                    <a:pt x="21" y="144"/>
                    <a:pt x="21" y="145"/>
                    <a:pt x="22" y="145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22" y="145"/>
                    <a:pt x="22" y="146"/>
                    <a:pt x="22" y="146"/>
                  </a:cubicBezTo>
                  <a:cubicBezTo>
                    <a:pt x="22" y="147"/>
                    <a:pt x="22" y="147"/>
                    <a:pt x="22" y="148"/>
                  </a:cubicBezTo>
                  <a:cubicBezTo>
                    <a:pt x="23" y="148"/>
                    <a:pt x="23" y="149"/>
                    <a:pt x="24" y="150"/>
                  </a:cubicBezTo>
                  <a:cubicBezTo>
                    <a:pt x="24" y="150"/>
                    <a:pt x="24" y="150"/>
                    <a:pt x="24" y="150"/>
                  </a:cubicBezTo>
                  <a:cubicBezTo>
                    <a:pt x="24" y="151"/>
                    <a:pt x="24" y="152"/>
                    <a:pt x="25" y="153"/>
                  </a:cubicBezTo>
                  <a:cubicBezTo>
                    <a:pt x="25" y="153"/>
                    <a:pt x="25" y="153"/>
                    <a:pt x="26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7" y="153"/>
                    <a:pt x="27" y="154"/>
                    <a:pt x="27" y="154"/>
                  </a:cubicBezTo>
                  <a:cubicBezTo>
                    <a:pt x="27" y="154"/>
                    <a:pt x="27" y="155"/>
                    <a:pt x="27" y="156"/>
                  </a:cubicBezTo>
                  <a:cubicBezTo>
                    <a:pt x="27" y="157"/>
                    <a:pt x="28" y="158"/>
                    <a:pt x="30" y="158"/>
                  </a:cubicBezTo>
                  <a:cubicBezTo>
                    <a:pt x="30" y="158"/>
                    <a:pt x="31" y="158"/>
                    <a:pt x="32" y="158"/>
                  </a:cubicBezTo>
                  <a:cubicBezTo>
                    <a:pt x="33" y="159"/>
                    <a:pt x="33" y="159"/>
                    <a:pt x="34" y="159"/>
                  </a:cubicBezTo>
                  <a:cubicBezTo>
                    <a:pt x="34" y="159"/>
                    <a:pt x="35" y="159"/>
                    <a:pt x="35" y="159"/>
                  </a:cubicBezTo>
                  <a:cubicBezTo>
                    <a:pt x="36" y="159"/>
                    <a:pt x="37" y="159"/>
                    <a:pt x="37" y="159"/>
                  </a:cubicBezTo>
                  <a:cubicBezTo>
                    <a:pt x="38" y="160"/>
                    <a:pt x="38" y="160"/>
                    <a:pt x="38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1"/>
                    <a:pt x="39" y="162"/>
                    <a:pt x="40" y="162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41" y="162"/>
                    <a:pt x="41" y="163"/>
                    <a:pt x="42" y="163"/>
                  </a:cubicBezTo>
                  <a:cubicBezTo>
                    <a:pt x="42" y="163"/>
                    <a:pt x="43" y="163"/>
                    <a:pt x="43" y="164"/>
                  </a:cubicBezTo>
                  <a:cubicBezTo>
                    <a:pt x="44" y="164"/>
                    <a:pt x="44" y="164"/>
                    <a:pt x="45" y="165"/>
                  </a:cubicBezTo>
                  <a:cubicBezTo>
                    <a:pt x="45" y="165"/>
                    <a:pt x="45" y="166"/>
                    <a:pt x="45" y="166"/>
                  </a:cubicBezTo>
                  <a:cubicBezTo>
                    <a:pt x="45" y="167"/>
                    <a:pt x="45" y="167"/>
                    <a:pt x="45" y="167"/>
                  </a:cubicBezTo>
                  <a:cubicBezTo>
                    <a:pt x="46" y="168"/>
                    <a:pt x="46" y="169"/>
                    <a:pt x="46" y="170"/>
                  </a:cubicBezTo>
                  <a:cubicBezTo>
                    <a:pt x="46" y="170"/>
                    <a:pt x="47" y="170"/>
                    <a:pt x="48" y="171"/>
                  </a:cubicBezTo>
                  <a:cubicBezTo>
                    <a:pt x="48" y="171"/>
                    <a:pt x="48" y="171"/>
                    <a:pt x="48" y="171"/>
                  </a:cubicBezTo>
                  <a:cubicBezTo>
                    <a:pt x="48" y="171"/>
                    <a:pt x="49" y="171"/>
                    <a:pt x="49" y="172"/>
                  </a:cubicBezTo>
                  <a:cubicBezTo>
                    <a:pt x="49" y="172"/>
                    <a:pt x="49" y="172"/>
                    <a:pt x="49" y="172"/>
                  </a:cubicBezTo>
                  <a:cubicBezTo>
                    <a:pt x="49" y="172"/>
                    <a:pt x="49" y="173"/>
                    <a:pt x="50" y="173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2" y="174"/>
                    <a:pt x="52" y="174"/>
                    <a:pt x="52" y="174"/>
                  </a:cubicBezTo>
                  <a:cubicBezTo>
                    <a:pt x="53" y="174"/>
                    <a:pt x="53" y="174"/>
                    <a:pt x="54" y="174"/>
                  </a:cubicBezTo>
                  <a:cubicBezTo>
                    <a:pt x="54" y="174"/>
                    <a:pt x="54" y="174"/>
                    <a:pt x="54" y="174"/>
                  </a:cubicBezTo>
                  <a:cubicBezTo>
                    <a:pt x="55" y="174"/>
                    <a:pt x="55" y="173"/>
                    <a:pt x="55" y="173"/>
                  </a:cubicBezTo>
                  <a:cubicBezTo>
                    <a:pt x="56" y="173"/>
                    <a:pt x="56" y="174"/>
                    <a:pt x="56" y="174"/>
                  </a:cubicBezTo>
                  <a:cubicBezTo>
                    <a:pt x="56" y="174"/>
                    <a:pt x="57" y="174"/>
                    <a:pt x="57" y="174"/>
                  </a:cubicBezTo>
                  <a:cubicBezTo>
                    <a:pt x="58" y="174"/>
                    <a:pt x="58" y="174"/>
                    <a:pt x="58" y="174"/>
                  </a:cubicBezTo>
                  <a:cubicBezTo>
                    <a:pt x="59" y="173"/>
                    <a:pt x="59" y="173"/>
                    <a:pt x="59" y="173"/>
                  </a:cubicBezTo>
                  <a:cubicBezTo>
                    <a:pt x="59" y="173"/>
                    <a:pt x="59" y="173"/>
                    <a:pt x="59" y="173"/>
                  </a:cubicBezTo>
                  <a:cubicBezTo>
                    <a:pt x="59" y="173"/>
                    <a:pt x="60" y="173"/>
                    <a:pt x="60" y="173"/>
                  </a:cubicBezTo>
                  <a:cubicBezTo>
                    <a:pt x="60" y="173"/>
                    <a:pt x="60" y="173"/>
                    <a:pt x="60" y="173"/>
                  </a:cubicBezTo>
                  <a:cubicBezTo>
                    <a:pt x="60" y="173"/>
                    <a:pt x="61" y="173"/>
                    <a:pt x="61" y="173"/>
                  </a:cubicBezTo>
                  <a:cubicBezTo>
                    <a:pt x="61" y="173"/>
                    <a:pt x="61" y="172"/>
                    <a:pt x="61" y="172"/>
                  </a:cubicBezTo>
                  <a:cubicBezTo>
                    <a:pt x="61" y="172"/>
                    <a:pt x="62" y="172"/>
                    <a:pt x="62" y="172"/>
                  </a:cubicBezTo>
                  <a:cubicBezTo>
                    <a:pt x="62" y="171"/>
                    <a:pt x="62" y="171"/>
                    <a:pt x="62" y="170"/>
                  </a:cubicBezTo>
                  <a:cubicBezTo>
                    <a:pt x="62" y="170"/>
                    <a:pt x="62" y="170"/>
                    <a:pt x="62" y="170"/>
                  </a:cubicBezTo>
                  <a:cubicBezTo>
                    <a:pt x="61" y="169"/>
                    <a:pt x="61" y="169"/>
                    <a:pt x="61" y="168"/>
                  </a:cubicBezTo>
                  <a:cubicBezTo>
                    <a:pt x="61" y="168"/>
                    <a:pt x="62" y="168"/>
                    <a:pt x="62" y="167"/>
                  </a:cubicBezTo>
                  <a:cubicBezTo>
                    <a:pt x="63" y="167"/>
                    <a:pt x="63" y="167"/>
                    <a:pt x="63" y="167"/>
                  </a:cubicBezTo>
                  <a:cubicBezTo>
                    <a:pt x="63" y="167"/>
                    <a:pt x="64" y="167"/>
                    <a:pt x="64" y="166"/>
                  </a:cubicBezTo>
                  <a:cubicBezTo>
                    <a:pt x="64" y="166"/>
                    <a:pt x="65" y="165"/>
                    <a:pt x="65" y="165"/>
                  </a:cubicBezTo>
                  <a:cubicBezTo>
                    <a:pt x="66" y="165"/>
                    <a:pt x="66" y="165"/>
                    <a:pt x="67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7" y="165"/>
                    <a:pt x="67" y="165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8" y="164"/>
                    <a:pt x="68" y="165"/>
                    <a:pt x="68" y="165"/>
                  </a:cubicBezTo>
                  <a:cubicBezTo>
                    <a:pt x="69" y="165"/>
                    <a:pt x="69" y="165"/>
                    <a:pt x="70" y="165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2" y="165"/>
                    <a:pt x="72" y="165"/>
                    <a:pt x="73" y="165"/>
                  </a:cubicBezTo>
                  <a:cubicBezTo>
                    <a:pt x="73" y="165"/>
                    <a:pt x="74" y="165"/>
                    <a:pt x="74" y="165"/>
                  </a:cubicBezTo>
                  <a:cubicBezTo>
                    <a:pt x="74" y="165"/>
                    <a:pt x="75" y="165"/>
                    <a:pt x="75" y="165"/>
                  </a:cubicBezTo>
                  <a:cubicBezTo>
                    <a:pt x="76" y="165"/>
                    <a:pt x="76" y="165"/>
                    <a:pt x="77" y="165"/>
                  </a:cubicBezTo>
                  <a:cubicBezTo>
                    <a:pt x="78" y="165"/>
                    <a:pt x="78" y="165"/>
                    <a:pt x="79" y="165"/>
                  </a:cubicBezTo>
                  <a:cubicBezTo>
                    <a:pt x="79" y="165"/>
                    <a:pt x="79" y="165"/>
                    <a:pt x="79" y="165"/>
                  </a:cubicBezTo>
                  <a:cubicBezTo>
                    <a:pt x="79" y="165"/>
                    <a:pt x="80" y="166"/>
                    <a:pt x="80" y="166"/>
                  </a:cubicBezTo>
                  <a:cubicBezTo>
                    <a:pt x="80" y="166"/>
                    <a:pt x="80" y="166"/>
                    <a:pt x="81" y="165"/>
                  </a:cubicBezTo>
                  <a:cubicBezTo>
                    <a:pt x="81" y="165"/>
                    <a:pt x="81" y="165"/>
                    <a:pt x="81" y="164"/>
                  </a:cubicBezTo>
                  <a:cubicBezTo>
                    <a:pt x="82" y="164"/>
                    <a:pt x="82" y="164"/>
                    <a:pt x="82" y="163"/>
                  </a:cubicBezTo>
                  <a:cubicBezTo>
                    <a:pt x="82" y="163"/>
                    <a:pt x="82" y="163"/>
                    <a:pt x="83" y="163"/>
                  </a:cubicBezTo>
                  <a:cubicBezTo>
                    <a:pt x="83" y="163"/>
                    <a:pt x="83" y="162"/>
                    <a:pt x="83" y="162"/>
                  </a:cubicBezTo>
                  <a:cubicBezTo>
                    <a:pt x="84" y="162"/>
                    <a:pt x="84" y="163"/>
                    <a:pt x="84" y="163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6" y="163"/>
                    <a:pt x="87" y="163"/>
                    <a:pt x="88" y="162"/>
                  </a:cubicBezTo>
                  <a:cubicBezTo>
                    <a:pt x="89" y="162"/>
                    <a:pt x="89" y="162"/>
                    <a:pt x="90" y="162"/>
                  </a:cubicBezTo>
                  <a:cubicBezTo>
                    <a:pt x="91" y="162"/>
                    <a:pt x="92" y="162"/>
                    <a:pt x="93" y="161"/>
                  </a:cubicBezTo>
                  <a:cubicBezTo>
                    <a:pt x="93" y="161"/>
                    <a:pt x="93" y="161"/>
                    <a:pt x="93" y="161"/>
                  </a:cubicBezTo>
                  <a:cubicBezTo>
                    <a:pt x="93" y="161"/>
                    <a:pt x="94" y="161"/>
                    <a:pt x="94" y="162"/>
                  </a:cubicBezTo>
                  <a:cubicBezTo>
                    <a:pt x="94" y="162"/>
                    <a:pt x="94" y="162"/>
                    <a:pt x="95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5" y="162"/>
                    <a:pt x="95" y="162"/>
                    <a:pt x="96" y="162"/>
                  </a:cubicBezTo>
                  <a:cubicBezTo>
                    <a:pt x="96" y="162"/>
                    <a:pt x="96" y="162"/>
                    <a:pt x="97" y="162"/>
                  </a:cubicBezTo>
                  <a:cubicBezTo>
                    <a:pt x="97" y="162"/>
                    <a:pt x="98" y="162"/>
                    <a:pt x="99" y="162"/>
                  </a:cubicBezTo>
                  <a:cubicBezTo>
                    <a:pt x="99" y="162"/>
                    <a:pt x="99" y="163"/>
                    <a:pt x="100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2" y="164"/>
                    <a:pt x="102" y="164"/>
                    <a:pt x="102" y="164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3"/>
                    <a:pt x="104" y="163"/>
                    <a:pt x="105" y="163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6" y="163"/>
                    <a:pt x="106" y="163"/>
                    <a:pt x="106" y="163"/>
                  </a:cubicBezTo>
                  <a:cubicBezTo>
                    <a:pt x="107" y="163"/>
                    <a:pt x="107" y="162"/>
                    <a:pt x="108" y="162"/>
                  </a:cubicBezTo>
                  <a:cubicBezTo>
                    <a:pt x="108" y="162"/>
                    <a:pt x="108" y="162"/>
                    <a:pt x="108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10" y="163"/>
                    <a:pt x="110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2" y="162"/>
                    <a:pt x="112" y="162"/>
                  </a:cubicBezTo>
                  <a:cubicBezTo>
                    <a:pt x="112" y="162"/>
                    <a:pt x="112" y="162"/>
                    <a:pt x="112" y="162"/>
                  </a:cubicBezTo>
                  <a:cubicBezTo>
                    <a:pt x="113" y="161"/>
                    <a:pt x="115" y="160"/>
                    <a:pt x="116" y="159"/>
                  </a:cubicBezTo>
                  <a:cubicBezTo>
                    <a:pt x="117" y="159"/>
                    <a:pt x="117" y="159"/>
                    <a:pt x="118" y="159"/>
                  </a:cubicBezTo>
                  <a:cubicBezTo>
                    <a:pt x="118" y="159"/>
                    <a:pt x="118" y="159"/>
                    <a:pt x="119" y="159"/>
                  </a:cubicBezTo>
                  <a:cubicBezTo>
                    <a:pt x="119" y="159"/>
                    <a:pt x="119" y="159"/>
                    <a:pt x="120" y="159"/>
                  </a:cubicBezTo>
                  <a:cubicBezTo>
                    <a:pt x="120" y="159"/>
                    <a:pt x="120" y="159"/>
                    <a:pt x="120" y="159"/>
                  </a:cubicBezTo>
                  <a:cubicBezTo>
                    <a:pt x="122" y="159"/>
                    <a:pt x="123" y="158"/>
                    <a:pt x="125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6" y="157"/>
                    <a:pt x="126" y="157"/>
                    <a:pt x="126" y="157"/>
                  </a:cubicBezTo>
                  <a:cubicBezTo>
                    <a:pt x="126" y="157"/>
                    <a:pt x="126" y="157"/>
                    <a:pt x="126" y="157"/>
                  </a:cubicBezTo>
                  <a:cubicBezTo>
                    <a:pt x="127" y="157"/>
                    <a:pt x="127" y="157"/>
                    <a:pt x="127" y="157"/>
                  </a:cubicBezTo>
                  <a:cubicBezTo>
                    <a:pt x="128" y="157"/>
                    <a:pt x="128" y="157"/>
                    <a:pt x="128" y="158"/>
                  </a:cubicBezTo>
                  <a:cubicBezTo>
                    <a:pt x="129" y="158"/>
                    <a:pt x="130" y="158"/>
                    <a:pt x="130" y="158"/>
                  </a:cubicBezTo>
                  <a:cubicBezTo>
                    <a:pt x="130" y="158"/>
                    <a:pt x="130" y="158"/>
                    <a:pt x="131" y="158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1" y="158"/>
                    <a:pt x="131" y="158"/>
                    <a:pt x="132" y="158"/>
                  </a:cubicBezTo>
                  <a:cubicBezTo>
                    <a:pt x="132" y="158"/>
                    <a:pt x="132" y="158"/>
                    <a:pt x="132" y="158"/>
                  </a:cubicBezTo>
                  <a:cubicBezTo>
                    <a:pt x="132" y="158"/>
                    <a:pt x="133" y="158"/>
                    <a:pt x="133" y="158"/>
                  </a:cubicBezTo>
                  <a:cubicBezTo>
                    <a:pt x="133" y="158"/>
                    <a:pt x="134" y="158"/>
                    <a:pt x="135" y="157"/>
                  </a:cubicBezTo>
                  <a:cubicBezTo>
                    <a:pt x="136" y="157"/>
                    <a:pt x="136" y="157"/>
                    <a:pt x="136" y="157"/>
                  </a:cubicBezTo>
                  <a:cubicBezTo>
                    <a:pt x="136" y="157"/>
                    <a:pt x="136" y="157"/>
                    <a:pt x="136" y="157"/>
                  </a:cubicBezTo>
                  <a:cubicBezTo>
                    <a:pt x="136" y="157"/>
                    <a:pt x="137" y="157"/>
                    <a:pt x="137" y="158"/>
                  </a:cubicBezTo>
                  <a:cubicBezTo>
                    <a:pt x="137" y="158"/>
                    <a:pt x="137" y="158"/>
                    <a:pt x="138" y="158"/>
                  </a:cubicBezTo>
                  <a:cubicBezTo>
                    <a:pt x="138" y="158"/>
                    <a:pt x="138" y="158"/>
                    <a:pt x="138" y="158"/>
                  </a:cubicBezTo>
                  <a:cubicBezTo>
                    <a:pt x="139" y="158"/>
                    <a:pt x="140" y="159"/>
                    <a:pt x="140" y="159"/>
                  </a:cubicBezTo>
                  <a:cubicBezTo>
                    <a:pt x="141" y="159"/>
                    <a:pt x="141" y="159"/>
                    <a:pt x="141" y="158"/>
                  </a:cubicBezTo>
                  <a:cubicBezTo>
                    <a:pt x="142" y="158"/>
                    <a:pt x="143" y="158"/>
                    <a:pt x="144" y="158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45" y="158"/>
                    <a:pt x="146" y="158"/>
                    <a:pt x="147" y="158"/>
                  </a:cubicBezTo>
                  <a:cubicBezTo>
                    <a:pt x="147" y="158"/>
                    <a:pt x="148" y="158"/>
                    <a:pt x="149" y="158"/>
                  </a:cubicBezTo>
                  <a:cubicBezTo>
                    <a:pt x="150" y="158"/>
                    <a:pt x="151" y="157"/>
                    <a:pt x="152" y="156"/>
                  </a:cubicBezTo>
                  <a:cubicBezTo>
                    <a:pt x="152" y="155"/>
                    <a:pt x="152" y="154"/>
                    <a:pt x="152" y="154"/>
                  </a:cubicBezTo>
                  <a:cubicBezTo>
                    <a:pt x="151" y="153"/>
                    <a:pt x="150" y="153"/>
                    <a:pt x="149" y="153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8" y="152"/>
                    <a:pt x="149" y="152"/>
                    <a:pt x="149" y="151"/>
                  </a:cubicBezTo>
                  <a:cubicBezTo>
                    <a:pt x="149" y="151"/>
                    <a:pt x="149" y="151"/>
                    <a:pt x="149" y="151"/>
                  </a:cubicBezTo>
                  <a:cubicBezTo>
                    <a:pt x="150" y="151"/>
                    <a:pt x="151" y="150"/>
                    <a:pt x="152" y="149"/>
                  </a:cubicBezTo>
                  <a:cubicBezTo>
                    <a:pt x="153" y="149"/>
                    <a:pt x="153" y="148"/>
                    <a:pt x="153" y="148"/>
                  </a:cubicBezTo>
                  <a:cubicBezTo>
                    <a:pt x="154" y="148"/>
                    <a:pt x="154" y="147"/>
                    <a:pt x="154" y="147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7"/>
                    <a:pt x="154" y="146"/>
                    <a:pt x="154" y="146"/>
                  </a:cubicBezTo>
                  <a:cubicBezTo>
                    <a:pt x="154" y="146"/>
                    <a:pt x="153" y="146"/>
                    <a:pt x="153" y="146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2" y="145"/>
                    <a:pt x="151" y="145"/>
                    <a:pt x="151" y="144"/>
                  </a:cubicBezTo>
                  <a:cubicBezTo>
                    <a:pt x="151" y="144"/>
                    <a:pt x="151" y="144"/>
                    <a:pt x="152" y="144"/>
                  </a:cubicBezTo>
                  <a:cubicBezTo>
                    <a:pt x="152" y="144"/>
                    <a:pt x="152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0" y="142"/>
                    <a:pt x="150" y="142"/>
                    <a:pt x="149" y="142"/>
                  </a:cubicBezTo>
                  <a:cubicBezTo>
                    <a:pt x="149" y="142"/>
                    <a:pt x="149" y="142"/>
                    <a:pt x="149" y="142"/>
                  </a:cubicBezTo>
                  <a:cubicBezTo>
                    <a:pt x="149" y="142"/>
                    <a:pt x="149" y="142"/>
                    <a:pt x="148" y="142"/>
                  </a:cubicBezTo>
                  <a:cubicBezTo>
                    <a:pt x="149" y="141"/>
                    <a:pt x="148" y="140"/>
                    <a:pt x="147" y="139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47" y="139"/>
                    <a:pt x="146" y="139"/>
                    <a:pt x="146" y="139"/>
                  </a:cubicBezTo>
                  <a:cubicBezTo>
                    <a:pt x="146" y="138"/>
                    <a:pt x="146" y="137"/>
                    <a:pt x="145" y="137"/>
                  </a:cubicBezTo>
                  <a:cubicBezTo>
                    <a:pt x="145" y="137"/>
                    <a:pt x="145" y="136"/>
                    <a:pt x="146" y="136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46" y="135"/>
                    <a:pt x="146" y="135"/>
                    <a:pt x="146" y="135"/>
                  </a:cubicBezTo>
                  <a:cubicBezTo>
                    <a:pt x="146" y="135"/>
                    <a:pt x="146" y="135"/>
                    <a:pt x="146" y="134"/>
                  </a:cubicBezTo>
                  <a:cubicBezTo>
                    <a:pt x="146" y="134"/>
                    <a:pt x="146" y="134"/>
                    <a:pt x="146" y="134"/>
                  </a:cubicBezTo>
                  <a:cubicBezTo>
                    <a:pt x="146" y="133"/>
                    <a:pt x="146" y="132"/>
                    <a:pt x="146" y="131"/>
                  </a:cubicBezTo>
                  <a:cubicBezTo>
                    <a:pt x="146" y="131"/>
                    <a:pt x="147" y="131"/>
                    <a:pt x="147" y="131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148" y="130"/>
                    <a:pt x="149" y="130"/>
                    <a:pt x="149" y="130"/>
                  </a:cubicBezTo>
                  <a:cubicBezTo>
                    <a:pt x="150" y="130"/>
                    <a:pt x="150" y="130"/>
                    <a:pt x="151" y="129"/>
                  </a:cubicBezTo>
                  <a:cubicBezTo>
                    <a:pt x="152" y="129"/>
                    <a:pt x="152" y="129"/>
                    <a:pt x="153" y="128"/>
                  </a:cubicBezTo>
                  <a:cubicBezTo>
                    <a:pt x="153" y="128"/>
                    <a:pt x="154" y="128"/>
                    <a:pt x="154" y="128"/>
                  </a:cubicBezTo>
                  <a:cubicBezTo>
                    <a:pt x="154" y="127"/>
                    <a:pt x="155" y="127"/>
                    <a:pt x="155" y="127"/>
                  </a:cubicBezTo>
                  <a:cubicBezTo>
                    <a:pt x="156" y="127"/>
                    <a:pt x="156" y="126"/>
                    <a:pt x="157" y="126"/>
                  </a:cubicBezTo>
                  <a:cubicBezTo>
                    <a:pt x="157" y="126"/>
                    <a:pt x="158" y="125"/>
                    <a:pt x="158" y="125"/>
                  </a:cubicBezTo>
                  <a:cubicBezTo>
                    <a:pt x="159" y="125"/>
                    <a:pt x="159" y="125"/>
                    <a:pt x="159" y="125"/>
                  </a:cubicBezTo>
                  <a:cubicBezTo>
                    <a:pt x="160" y="125"/>
                    <a:pt x="160" y="125"/>
                    <a:pt x="160" y="125"/>
                  </a:cubicBezTo>
                  <a:cubicBezTo>
                    <a:pt x="161" y="124"/>
                    <a:pt x="162" y="124"/>
                    <a:pt x="162" y="124"/>
                  </a:cubicBezTo>
                  <a:cubicBezTo>
                    <a:pt x="163" y="124"/>
                    <a:pt x="163" y="124"/>
                    <a:pt x="164" y="124"/>
                  </a:cubicBezTo>
                  <a:cubicBezTo>
                    <a:pt x="164" y="123"/>
                    <a:pt x="165" y="123"/>
                    <a:pt x="166" y="123"/>
                  </a:cubicBezTo>
                  <a:cubicBezTo>
                    <a:pt x="167" y="122"/>
                    <a:pt x="167" y="121"/>
                    <a:pt x="168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20"/>
                    <a:pt x="168" y="119"/>
                    <a:pt x="167" y="118"/>
                  </a:cubicBezTo>
                  <a:cubicBezTo>
                    <a:pt x="167" y="117"/>
                    <a:pt x="167" y="117"/>
                    <a:pt x="167" y="117"/>
                  </a:cubicBezTo>
                  <a:cubicBezTo>
                    <a:pt x="167" y="116"/>
                    <a:pt x="167" y="115"/>
                    <a:pt x="168" y="114"/>
                  </a:cubicBezTo>
                  <a:cubicBezTo>
                    <a:pt x="168" y="114"/>
                    <a:pt x="168" y="114"/>
                    <a:pt x="168" y="114"/>
                  </a:cubicBezTo>
                  <a:cubicBezTo>
                    <a:pt x="168" y="113"/>
                    <a:pt x="169" y="112"/>
                    <a:pt x="168" y="111"/>
                  </a:cubicBezTo>
                  <a:cubicBezTo>
                    <a:pt x="168" y="111"/>
                    <a:pt x="168" y="111"/>
                    <a:pt x="168" y="111"/>
                  </a:cubicBezTo>
                  <a:cubicBezTo>
                    <a:pt x="168" y="110"/>
                    <a:pt x="168" y="110"/>
                    <a:pt x="168" y="110"/>
                  </a:cubicBezTo>
                  <a:cubicBezTo>
                    <a:pt x="168" y="110"/>
                    <a:pt x="168" y="110"/>
                    <a:pt x="169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9" y="109"/>
                    <a:pt x="169" y="108"/>
                  </a:cubicBezTo>
                  <a:cubicBezTo>
                    <a:pt x="169" y="108"/>
                    <a:pt x="169" y="107"/>
                    <a:pt x="170" y="107"/>
                  </a:cubicBezTo>
                  <a:cubicBezTo>
                    <a:pt x="170" y="107"/>
                    <a:pt x="170" y="106"/>
                    <a:pt x="170" y="105"/>
                  </a:cubicBezTo>
                  <a:cubicBezTo>
                    <a:pt x="171" y="104"/>
                    <a:pt x="171" y="104"/>
                    <a:pt x="171" y="103"/>
                  </a:cubicBezTo>
                  <a:cubicBezTo>
                    <a:pt x="172" y="102"/>
                    <a:pt x="173" y="102"/>
                    <a:pt x="174" y="102"/>
                  </a:cubicBezTo>
                  <a:cubicBezTo>
                    <a:pt x="174" y="102"/>
                    <a:pt x="174" y="102"/>
                    <a:pt x="174" y="102"/>
                  </a:cubicBezTo>
                  <a:cubicBezTo>
                    <a:pt x="175" y="102"/>
                    <a:pt x="176" y="102"/>
                    <a:pt x="177" y="101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78" y="100"/>
                    <a:pt x="178" y="100"/>
                    <a:pt x="179" y="99"/>
                  </a:cubicBezTo>
                  <a:cubicBezTo>
                    <a:pt x="179" y="98"/>
                    <a:pt x="180" y="97"/>
                    <a:pt x="181" y="96"/>
                  </a:cubicBezTo>
                  <a:cubicBezTo>
                    <a:pt x="181" y="96"/>
                    <a:pt x="181" y="96"/>
                    <a:pt x="181" y="96"/>
                  </a:cubicBezTo>
                  <a:cubicBezTo>
                    <a:pt x="181" y="96"/>
                    <a:pt x="181" y="96"/>
                    <a:pt x="181" y="95"/>
                  </a:cubicBezTo>
                  <a:cubicBezTo>
                    <a:pt x="181" y="95"/>
                    <a:pt x="182" y="95"/>
                    <a:pt x="182" y="95"/>
                  </a:cubicBezTo>
                  <a:cubicBezTo>
                    <a:pt x="182" y="95"/>
                    <a:pt x="182" y="95"/>
                    <a:pt x="182" y="95"/>
                  </a:cubicBezTo>
                  <a:cubicBezTo>
                    <a:pt x="183" y="95"/>
                    <a:pt x="183" y="95"/>
                    <a:pt x="183" y="94"/>
                  </a:cubicBezTo>
                  <a:cubicBezTo>
                    <a:pt x="184" y="94"/>
                    <a:pt x="184" y="94"/>
                    <a:pt x="184" y="94"/>
                  </a:cubicBezTo>
                  <a:cubicBezTo>
                    <a:pt x="185" y="94"/>
                    <a:pt x="185" y="93"/>
                    <a:pt x="186" y="9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6" y="92"/>
                    <a:pt x="186" y="91"/>
                    <a:pt x="187" y="91"/>
                  </a:cubicBezTo>
                  <a:cubicBezTo>
                    <a:pt x="187" y="91"/>
                    <a:pt x="187" y="90"/>
                    <a:pt x="187" y="90"/>
                  </a:cubicBezTo>
                  <a:cubicBezTo>
                    <a:pt x="187" y="90"/>
                    <a:pt x="188" y="90"/>
                    <a:pt x="188" y="90"/>
                  </a:cubicBezTo>
                  <a:cubicBezTo>
                    <a:pt x="188" y="90"/>
                    <a:pt x="188" y="90"/>
                    <a:pt x="189" y="90"/>
                  </a:cubicBezTo>
                  <a:cubicBezTo>
                    <a:pt x="189" y="90"/>
                    <a:pt x="189" y="90"/>
                    <a:pt x="190" y="90"/>
                  </a:cubicBezTo>
                  <a:cubicBezTo>
                    <a:pt x="190" y="90"/>
                    <a:pt x="190" y="90"/>
                    <a:pt x="191" y="90"/>
                  </a:cubicBezTo>
                  <a:cubicBezTo>
                    <a:pt x="191" y="90"/>
                    <a:pt x="191" y="90"/>
                    <a:pt x="192" y="90"/>
                  </a:cubicBezTo>
                  <a:cubicBezTo>
                    <a:pt x="192" y="90"/>
                    <a:pt x="193" y="90"/>
                    <a:pt x="193" y="90"/>
                  </a:cubicBezTo>
                  <a:cubicBezTo>
                    <a:pt x="194" y="90"/>
                    <a:pt x="194" y="90"/>
                    <a:pt x="195" y="90"/>
                  </a:cubicBezTo>
                  <a:cubicBezTo>
                    <a:pt x="195" y="90"/>
                    <a:pt x="195" y="90"/>
                    <a:pt x="195" y="90"/>
                  </a:cubicBezTo>
                  <a:cubicBezTo>
                    <a:pt x="196" y="90"/>
                    <a:pt x="197" y="89"/>
                    <a:pt x="197" y="89"/>
                  </a:cubicBezTo>
                  <a:cubicBezTo>
                    <a:pt x="197" y="89"/>
                    <a:pt x="197" y="89"/>
                    <a:pt x="198" y="89"/>
                  </a:cubicBezTo>
                  <a:cubicBezTo>
                    <a:pt x="198" y="89"/>
                    <a:pt x="198" y="89"/>
                    <a:pt x="198" y="89"/>
                  </a:cubicBezTo>
                  <a:cubicBezTo>
                    <a:pt x="198" y="89"/>
                    <a:pt x="198" y="89"/>
                    <a:pt x="198" y="89"/>
                  </a:cubicBezTo>
                  <a:cubicBezTo>
                    <a:pt x="198" y="89"/>
                    <a:pt x="198" y="89"/>
                    <a:pt x="198" y="89"/>
                  </a:cubicBezTo>
                  <a:cubicBezTo>
                    <a:pt x="198" y="89"/>
                    <a:pt x="198" y="89"/>
                    <a:pt x="198" y="89"/>
                  </a:cubicBezTo>
                  <a:cubicBezTo>
                    <a:pt x="199" y="88"/>
                    <a:pt x="199" y="87"/>
                    <a:pt x="199" y="86"/>
                  </a:cubicBezTo>
                  <a:cubicBezTo>
                    <a:pt x="200" y="86"/>
                    <a:pt x="200" y="86"/>
                    <a:pt x="200" y="86"/>
                  </a:cubicBezTo>
                  <a:cubicBezTo>
                    <a:pt x="200" y="86"/>
                    <a:pt x="200" y="85"/>
                    <a:pt x="200" y="85"/>
                  </a:cubicBezTo>
                  <a:cubicBezTo>
                    <a:pt x="200" y="85"/>
                    <a:pt x="201" y="85"/>
                    <a:pt x="201" y="85"/>
                  </a:cubicBezTo>
                  <a:cubicBezTo>
                    <a:pt x="201" y="85"/>
                    <a:pt x="201" y="84"/>
                    <a:pt x="202" y="84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2" y="84"/>
                    <a:pt x="202" y="83"/>
                    <a:pt x="202" y="83"/>
                  </a:cubicBezTo>
                  <a:cubicBezTo>
                    <a:pt x="202" y="83"/>
                    <a:pt x="202" y="82"/>
                    <a:pt x="203" y="82"/>
                  </a:cubicBezTo>
                  <a:cubicBezTo>
                    <a:pt x="203" y="82"/>
                    <a:pt x="203" y="81"/>
                    <a:pt x="204" y="80"/>
                  </a:cubicBezTo>
                  <a:cubicBezTo>
                    <a:pt x="204" y="80"/>
                    <a:pt x="204" y="80"/>
                    <a:pt x="204" y="80"/>
                  </a:cubicBezTo>
                  <a:cubicBezTo>
                    <a:pt x="204" y="80"/>
                    <a:pt x="205" y="79"/>
                    <a:pt x="206" y="79"/>
                  </a:cubicBezTo>
                  <a:cubicBezTo>
                    <a:pt x="206" y="79"/>
                    <a:pt x="206" y="79"/>
                    <a:pt x="206" y="79"/>
                  </a:cubicBezTo>
                  <a:cubicBezTo>
                    <a:pt x="206" y="79"/>
                    <a:pt x="207" y="79"/>
                    <a:pt x="207" y="79"/>
                  </a:cubicBezTo>
                  <a:cubicBezTo>
                    <a:pt x="207" y="79"/>
                    <a:pt x="208" y="78"/>
                    <a:pt x="209" y="78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209" y="77"/>
                    <a:pt x="209" y="77"/>
                    <a:pt x="209" y="77"/>
                  </a:cubicBezTo>
                  <a:cubicBezTo>
                    <a:pt x="209" y="77"/>
                    <a:pt x="209" y="77"/>
                    <a:pt x="209" y="77"/>
                  </a:cubicBezTo>
                  <a:cubicBezTo>
                    <a:pt x="209" y="77"/>
                    <a:pt x="208" y="77"/>
                    <a:pt x="208" y="77"/>
                  </a:cubicBezTo>
                  <a:close/>
                  <a:moveTo>
                    <a:pt x="125" y="25"/>
                  </a:moveTo>
                  <a:cubicBezTo>
                    <a:pt x="125" y="25"/>
                    <a:pt x="125" y="25"/>
                    <a:pt x="125" y="25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5" y="26"/>
                    <a:pt x="125" y="27"/>
                    <a:pt x="124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4" y="27"/>
                    <a:pt x="123" y="27"/>
                    <a:pt x="123" y="26"/>
                  </a:cubicBezTo>
                  <a:cubicBezTo>
                    <a:pt x="123" y="26"/>
                    <a:pt x="123" y="25"/>
                    <a:pt x="122" y="25"/>
                  </a:cubicBezTo>
                  <a:cubicBezTo>
                    <a:pt x="122" y="25"/>
                    <a:pt x="121" y="25"/>
                    <a:pt x="121" y="25"/>
                  </a:cubicBezTo>
                  <a:cubicBezTo>
                    <a:pt x="120" y="25"/>
                    <a:pt x="120" y="25"/>
                    <a:pt x="120" y="24"/>
                  </a:cubicBezTo>
                  <a:cubicBezTo>
                    <a:pt x="120" y="24"/>
                    <a:pt x="121" y="24"/>
                    <a:pt x="121" y="23"/>
                  </a:cubicBezTo>
                  <a:cubicBezTo>
                    <a:pt x="122" y="23"/>
                    <a:pt x="122" y="23"/>
                    <a:pt x="123" y="23"/>
                  </a:cubicBezTo>
                  <a:cubicBezTo>
                    <a:pt x="124" y="23"/>
                    <a:pt x="124" y="23"/>
                    <a:pt x="125" y="22"/>
                  </a:cubicBezTo>
                  <a:cubicBezTo>
                    <a:pt x="125" y="22"/>
                    <a:pt x="126" y="22"/>
                    <a:pt x="126" y="22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26" y="23"/>
                    <a:pt x="126" y="24"/>
                    <a:pt x="126" y="25"/>
                  </a:cubicBezTo>
                  <a:cubicBezTo>
                    <a:pt x="125" y="25"/>
                    <a:pt x="125" y="25"/>
                    <a:pt x="125" y="25"/>
                  </a:cubicBezTo>
                  <a:close/>
                  <a:moveTo>
                    <a:pt x="128" y="29"/>
                  </a:moveTo>
                  <a:cubicBezTo>
                    <a:pt x="128" y="30"/>
                    <a:pt x="127" y="30"/>
                    <a:pt x="126" y="30"/>
                  </a:cubicBezTo>
                  <a:cubicBezTo>
                    <a:pt x="126" y="30"/>
                    <a:pt x="125" y="30"/>
                    <a:pt x="125" y="30"/>
                  </a:cubicBezTo>
                  <a:cubicBezTo>
                    <a:pt x="125" y="30"/>
                    <a:pt x="125" y="29"/>
                    <a:pt x="125" y="29"/>
                  </a:cubicBezTo>
                  <a:cubicBezTo>
                    <a:pt x="125" y="28"/>
                    <a:pt x="125" y="28"/>
                    <a:pt x="126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7" y="28"/>
                    <a:pt x="127" y="28"/>
                    <a:pt x="128" y="28"/>
                  </a:cubicBezTo>
                  <a:cubicBezTo>
                    <a:pt x="128" y="28"/>
                    <a:pt x="128" y="29"/>
                    <a:pt x="128" y="29"/>
                  </a:cubicBezTo>
                  <a:close/>
                  <a:moveTo>
                    <a:pt x="128" y="90"/>
                  </a:moveTo>
                  <a:cubicBezTo>
                    <a:pt x="128" y="90"/>
                    <a:pt x="128" y="90"/>
                    <a:pt x="127" y="90"/>
                  </a:cubicBezTo>
                  <a:cubicBezTo>
                    <a:pt x="127" y="89"/>
                    <a:pt x="126" y="89"/>
                    <a:pt x="126" y="89"/>
                  </a:cubicBezTo>
                  <a:cubicBezTo>
                    <a:pt x="125" y="89"/>
                    <a:pt x="125" y="90"/>
                    <a:pt x="124" y="90"/>
                  </a:cubicBezTo>
                  <a:cubicBezTo>
                    <a:pt x="123" y="91"/>
                    <a:pt x="122" y="91"/>
                    <a:pt x="121" y="90"/>
                  </a:cubicBezTo>
                  <a:cubicBezTo>
                    <a:pt x="121" y="90"/>
                    <a:pt x="120" y="90"/>
                    <a:pt x="121" y="90"/>
                  </a:cubicBezTo>
                  <a:cubicBezTo>
                    <a:pt x="121" y="89"/>
                    <a:pt x="121" y="89"/>
                    <a:pt x="122" y="89"/>
                  </a:cubicBezTo>
                  <a:cubicBezTo>
                    <a:pt x="122" y="88"/>
                    <a:pt x="122" y="88"/>
                    <a:pt x="123" y="87"/>
                  </a:cubicBezTo>
                  <a:cubicBezTo>
                    <a:pt x="123" y="86"/>
                    <a:pt x="123" y="86"/>
                    <a:pt x="123" y="86"/>
                  </a:cubicBezTo>
                  <a:cubicBezTo>
                    <a:pt x="124" y="85"/>
                    <a:pt x="125" y="87"/>
                    <a:pt x="126" y="87"/>
                  </a:cubicBezTo>
                  <a:cubicBezTo>
                    <a:pt x="126" y="87"/>
                    <a:pt x="128" y="86"/>
                    <a:pt x="128" y="87"/>
                  </a:cubicBezTo>
                  <a:cubicBezTo>
                    <a:pt x="128" y="88"/>
                    <a:pt x="128" y="88"/>
                    <a:pt x="128" y="89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8" y="89"/>
                    <a:pt x="128" y="90"/>
                    <a:pt x="128" y="9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9" name="Tibet (Xizang)">
              <a:extLst>
                <a:ext uri="{FF2B5EF4-FFF2-40B4-BE49-F238E27FC236}">
                  <a16:creationId xmlns:a16="http://schemas.microsoft.com/office/drawing/2014/main" id="{D1F3E4A7-1F0B-4033-9663-3EED878ECA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18977" y="3714255"/>
              <a:ext cx="1726855" cy="769618"/>
            </a:xfrm>
            <a:custGeom>
              <a:avLst/>
              <a:gdLst>
                <a:gd name="T0" fmla="*/ 177 w 191"/>
                <a:gd name="T1" fmla="*/ 81 h 85"/>
                <a:gd name="T2" fmla="*/ 184 w 191"/>
                <a:gd name="T3" fmla="*/ 83 h 85"/>
                <a:gd name="T4" fmla="*/ 188 w 191"/>
                <a:gd name="T5" fmla="*/ 77 h 85"/>
                <a:gd name="T6" fmla="*/ 190 w 191"/>
                <a:gd name="T7" fmla="*/ 69 h 85"/>
                <a:gd name="T8" fmla="*/ 184 w 191"/>
                <a:gd name="T9" fmla="*/ 50 h 85"/>
                <a:gd name="T10" fmla="*/ 175 w 191"/>
                <a:gd name="T11" fmla="*/ 44 h 85"/>
                <a:gd name="T12" fmla="*/ 168 w 191"/>
                <a:gd name="T13" fmla="*/ 40 h 85"/>
                <a:gd name="T14" fmla="*/ 163 w 191"/>
                <a:gd name="T15" fmla="*/ 49 h 85"/>
                <a:gd name="T16" fmla="*/ 153 w 191"/>
                <a:gd name="T17" fmla="*/ 49 h 85"/>
                <a:gd name="T18" fmla="*/ 144 w 191"/>
                <a:gd name="T19" fmla="*/ 44 h 85"/>
                <a:gd name="T20" fmla="*/ 129 w 191"/>
                <a:gd name="T21" fmla="*/ 41 h 85"/>
                <a:gd name="T22" fmla="*/ 120 w 191"/>
                <a:gd name="T23" fmla="*/ 41 h 85"/>
                <a:gd name="T24" fmla="*/ 114 w 191"/>
                <a:gd name="T25" fmla="*/ 37 h 85"/>
                <a:gd name="T26" fmla="*/ 105 w 191"/>
                <a:gd name="T27" fmla="*/ 35 h 85"/>
                <a:gd name="T28" fmla="*/ 98 w 191"/>
                <a:gd name="T29" fmla="*/ 33 h 85"/>
                <a:gd name="T30" fmla="*/ 90 w 191"/>
                <a:gd name="T31" fmla="*/ 22 h 85"/>
                <a:gd name="T32" fmla="*/ 91 w 191"/>
                <a:gd name="T33" fmla="*/ 15 h 85"/>
                <a:gd name="T34" fmla="*/ 93 w 191"/>
                <a:gd name="T35" fmla="*/ 8 h 85"/>
                <a:gd name="T36" fmla="*/ 93 w 191"/>
                <a:gd name="T37" fmla="*/ 2 h 85"/>
                <a:gd name="T38" fmla="*/ 85 w 191"/>
                <a:gd name="T39" fmla="*/ 2 h 85"/>
                <a:gd name="T40" fmla="*/ 79 w 191"/>
                <a:gd name="T41" fmla="*/ 0 h 85"/>
                <a:gd name="T42" fmla="*/ 71 w 191"/>
                <a:gd name="T43" fmla="*/ 2 h 85"/>
                <a:gd name="T44" fmla="*/ 61 w 191"/>
                <a:gd name="T45" fmla="*/ 6 h 85"/>
                <a:gd name="T46" fmla="*/ 56 w 191"/>
                <a:gd name="T47" fmla="*/ 6 h 85"/>
                <a:gd name="T48" fmla="*/ 49 w 191"/>
                <a:gd name="T49" fmla="*/ 5 h 85"/>
                <a:gd name="T50" fmla="*/ 37 w 191"/>
                <a:gd name="T51" fmla="*/ 6 h 85"/>
                <a:gd name="T52" fmla="*/ 28 w 191"/>
                <a:gd name="T53" fmla="*/ 8 h 85"/>
                <a:gd name="T54" fmla="*/ 20 w 191"/>
                <a:gd name="T55" fmla="*/ 7 h 85"/>
                <a:gd name="T56" fmla="*/ 14 w 191"/>
                <a:gd name="T57" fmla="*/ 13 h 85"/>
                <a:gd name="T58" fmla="*/ 8 w 191"/>
                <a:gd name="T59" fmla="*/ 17 h 85"/>
                <a:gd name="T60" fmla="*/ 3 w 191"/>
                <a:gd name="T61" fmla="*/ 18 h 85"/>
                <a:gd name="T62" fmla="*/ 6 w 191"/>
                <a:gd name="T63" fmla="*/ 27 h 85"/>
                <a:gd name="T64" fmla="*/ 5 w 191"/>
                <a:gd name="T65" fmla="*/ 34 h 85"/>
                <a:gd name="T66" fmla="*/ 2 w 191"/>
                <a:gd name="T67" fmla="*/ 34 h 85"/>
                <a:gd name="T68" fmla="*/ 3 w 191"/>
                <a:gd name="T69" fmla="*/ 40 h 85"/>
                <a:gd name="T70" fmla="*/ 7 w 191"/>
                <a:gd name="T71" fmla="*/ 52 h 85"/>
                <a:gd name="T72" fmla="*/ 14 w 191"/>
                <a:gd name="T73" fmla="*/ 54 h 85"/>
                <a:gd name="T74" fmla="*/ 20 w 191"/>
                <a:gd name="T75" fmla="*/ 59 h 85"/>
                <a:gd name="T76" fmla="*/ 30 w 191"/>
                <a:gd name="T77" fmla="*/ 60 h 85"/>
                <a:gd name="T78" fmla="*/ 40 w 191"/>
                <a:gd name="T79" fmla="*/ 65 h 85"/>
                <a:gd name="T80" fmla="*/ 47 w 191"/>
                <a:gd name="T81" fmla="*/ 69 h 85"/>
                <a:gd name="T82" fmla="*/ 51 w 191"/>
                <a:gd name="T83" fmla="*/ 68 h 85"/>
                <a:gd name="T84" fmla="*/ 58 w 191"/>
                <a:gd name="T85" fmla="*/ 74 h 85"/>
                <a:gd name="T86" fmla="*/ 65 w 191"/>
                <a:gd name="T87" fmla="*/ 78 h 85"/>
                <a:gd name="T88" fmla="*/ 75 w 191"/>
                <a:gd name="T89" fmla="*/ 80 h 85"/>
                <a:gd name="T90" fmla="*/ 82 w 191"/>
                <a:gd name="T91" fmla="*/ 83 h 85"/>
                <a:gd name="T92" fmla="*/ 92 w 191"/>
                <a:gd name="T93" fmla="*/ 81 h 85"/>
                <a:gd name="T94" fmla="*/ 103 w 191"/>
                <a:gd name="T95" fmla="*/ 81 h 85"/>
                <a:gd name="T96" fmla="*/ 116 w 191"/>
                <a:gd name="T97" fmla="*/ 82 h 85"/>
                <a:gd name="T98" fmla="*/ 121 w 191"/>
                <a:gd name="T99" fmla="*/ 84 h 85"/>
                <a:gd name="T100" fmla="*/ 129 w 191"/>
                <a:gd name="T101" fmla="*/ 80 h 85"/>
                <a:gd name="T102" fmla="*/ 134 w 191"/>
                <a:gd name="T103" fmla="*/ 77 h 85"/>
                <a:gd name="T104" fmla="*/ 144 w 191"/>
                <a:gd name="T105" fmla="*/ 72 h 85"/>
                <a:gd name="T106" fmla="*/ 149 w 191"/>
                <a:gd name="T107" fmla="*/ 70 h 85"/>
                <a:gd name="T108" fmla="*/ 155 w 191"/>
                <a:gd name="T109" fmla="*/ 71 h 85"/>
                <a:gd name="T110" fmla="*/ 161 w 191"/>
                <a:gd name="T111" fmla="*/ 67 h 85"/>
                <a:gd name="T112" fmla="*/ 165 w 191"/>
                <a:gd name="T113" fmla="*/ 69 h 85"/>
                <a:gd name="T114" fmla="*/ 163 w 191"/>
                <a:gd name="T115" fmla="*/ 72 h 85"/>
                <a:gd name="T116" fmla="*/ 166 w 191"/>
                <a:gd name="T117" fmla="*/ 77 h 85"/>
                <a:gd name="T118" fmla="*/ 170 w 191"/>
                <a:gd name="T119" fmla="*/ 80 h 85"/>
                <a:gd name="T120" fmla="*/ 175 w 191"/>
                <a:gd name="T121" fmla="*/ 8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1" h="85">
                  <a:moveTo>
                    <a:pt x="172" y="81"/>
                  </a:moveTo>
                  <a:cubicBezTo>
                    <a:pt x="174" y="81"/>
                    <a:pt x="175" y="82"/>
                    <a:pt x="175" y="82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6" y="81"/>
                    <a:pt x="177" y="81"/>
                    <a:pt x="177" y="81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7" y="81"/>
                    <a:pt x="178" y="81"/>
                    <a:pt x="178" y="81"/>
                  </a:cubicBezTo>
                  <a:cubicBezTo>
                    <a:pt x="178" y="81"/>
                    <a:pt x="179" y="81"/>
                    <a:pt x="179" y="82"/>
                  </a:cubicBezTo>
                  <a:cubicBezTo>
                    <a:pt x="179" y="82"/>
                    <a:pt x="179" y="82"/>
                    <a:pt x="179" y="82"/>
                  </a:cubicBezTo>
                  <a:cubicBezTo>
                    <a:pt x="179" y="82"/>
                    <a:pt x="179" y="83"/>
                    <a:pt x="180" y="83"/>
                  </a:cubicBezTo>
                  <a:cubicBezTo>
                    <a:pt x="180" y="83"/>
                    <a:pt x="180" y="83"/>
                    <a:pt x="180" y="83"/>
                  </a:cubicBezTo>
                  <a:cubicBezTo>
                    <a:pt x="180" y="83"/>
                    <a:pt x="180" y="83"/>
                    <a:pt x="180" y="83"/>
                  </a:cubicBezTo>
                  <a:cubicBezTo>
                    <a:pt x="180" y="83"/>
                    <a:pt x="180" y="83"/>
                    <a:pt x="180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185" y="83"/>
                    <a:pt x="185" y="83"/>
                    <a:pt x="185" y="83"/>
                  </a:cubicBezTo>
                  <a:cubicBezTo>
                    <a:pt x="186" y="83"/>
                    <a:pt x="186" y="83"/>
                    <a:pt x="186" y="83"/>
                  </a:cubicBezTo>
                  <a:cubicBezTo>
                    <a:pt x="186" y="82"/>
                    <a:pt x="186" y="82"/>
                    <a:pt x="186" y="82"/>
                  </a:cubicBezTo>
                  <a:cubicBezTo>
                    <a:pt x="186" y="82"/>
                    <a:pt x="186" y="82"/>
                    <a:pt x="186" y="81"/>
                  </a:cubicBezTo>
                  <a:cubicBezTo>
                    <a:pt x="186" y="81"/>
                    <a:pt x="186" y="80"/>
                    <a:pt x="186" y="79"/>
                  </a:cubicBezTo>
                  <a:cubicBezTo>
                    <a:pt x="187" y="79"/>
                    <a:pt x="187" y="79"/>
                    <a:pt x="187" y="78"/>
                  </a:cubicBezTo>
                  <a:cubicBezTo>
                    <a:pt x="187" y="78"/>
                    <a:pt x="187" y="78"/>
                    <a:pt x="188" y="77"/>
                  </a:cubicBezTo>
                  <a:cubicBezTo>
                    <a:pt x="188" y="77"/>
                    <a:pt x="189" y="76"/>
                    <a:pt x="189" y="76"/>
                  </a:cubicBezTo>
                  <a:cubicBezTo>
                    <a:pt x="189" y="75"/>
                    <a:pt x="189" y="75"/>
                    <a:pt x="190" y="75"/>
                  </a:cubicBezTo>
                  <a:cubicBezTo>
                    <a:pt x="190" y="74"/>
                    <a:pt x="191" y="74"/>
                    <a:pt x="191" y="73"/>
                  </a:cubicBezTo>
                  <a:cubicBezTo>
                    <a:pt x="191" y="73"/>
                    <a:pt x="191" y="73"/>
                    <a:pt x="191" y="73"/>
                  </a:cubicBezTo>
                  <a:cubicBezTo>
                    <a:pt x="191" y="73"/>
                    <a:pt x="191" y="72"/>
                    <a:pt x="191" y="72"/>
                  </a:cubicBezTo>
                  <a:cubicBezTo>
                    <a:pt x="191" y="72"/>
                    <a:pt x="191" y="72"/>
                    <a:pt x="191" y="72"/>
                  </a:cubicBezTo>
                  <a:cubicBezTo>
                    <a:pt x="191" y="72"/>
                    <a:pt x="191" y="72"/>
                    <a:pt x="191" y="72"/>
                  </a:cubicBezTo>
                  <a:cubicBezTo>
                    <a:pt x="191" y="71"/>
                    <a:pt x="190" y="71"/>
                    <a:pt x="190" y="70"/>
                  </a:cubicBezTo>
                  <a:cubicBezTo>
                    <a:pt x="190" y="70"/>
                    <a:pt x="190" y="70"/>
                    <a:pt x="190" y="69"/>
                  </a:cubicBezTo>
                  <a:cubicBezTo>
                    <a:pt x="189" y="68"/>
                    <a:pt x="188" y="67"/>
                    <a:pt x="188" y="66"/>
                  </a:cubicBezTo>
                  <a:cubicBezTo>
                    <a:pt x="187" y="65"/>
                    <a:pt x="187" y="63"/>
                    <a:pt x="186" y="62"/>
                  </a:cubicBezTo>
                  <a:cubicBezTo>
                    <a:pt x="186" y="62"/>
                    <a:pt x="186" y="61"/>
                    <a:pt x="186" y="61"/>
                  </a:cubicBezTo>
                  <a:cubicBezTo>
                    <a:pt x="186" y="60"/>
                    <a:pt x="186" y="60"/>
                    <a:pt x="185" y="60"/>
                  </a:cubicBezTo>
                  <a:cubicBezTo>
                    <a:pt x="185" y="59"/>
                    <a:pt x="185" y="58"/>
                    <a:pt x="185" y="57"/>
                  </a:cubicBezTo>
                  <a:cubicBezTo>
                    <a:pt x="185" y="57"/>
                    <a:pt x="185" y="56"/>
                    <a:pt x="185" y="55"/>
                  </a:cubicBezTo>
                  <a:cubicBezTo>
                    <a:pt x="185" y="54"/>
                    <a:pt x="186" y="53"/>
                    <a:pt x="186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6" y="51"/>
                    <a:pt x="184" y="50"/>
                    <a:pt x="184" y="50"/>
                  </a:cubicBezTo>
                  <a:cubicBezTo>
                    <a:pt x="184" y="50"/>
                    <a:pt x="184" y="49"/>
                    <a:pt x="183" y="49"/>
                  </a:cubicBezTo>
                  <a:cubicBezTo>
                    <a:pt x="183" y="49"/>
                    <a:pt x="183" y="49"/>
                    <a:pt x="183" y="48"/>
                  </a:cubicBezTo>
                  <a:cubicBezTo>
                    <a:pt x="182" y="48"/>
                    <a:pt x="182" y="48"/>
                    <a:pt x="182" y="48"/>
                  </a:cubicBezTo>
                  <a:cubicBezTo>
                    <a:pt x="182" y="48"/>
                    <a:pt x="182" y="48"/>
                    <a:pt x="181" y="48"/>
                  </a:cubicBezTo>
                  <a:cubicBezTo>
                    <a:pt x="180" y="47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8" y="45"/>
                    <a:pt x="177" y="45"/>
                    <a:pt x="177" y="45"/>
                  </a:cubicBezTo>
                  <a:cubicBezTo>
                    <a:pt x="177" y="45"/>
                    <a:pt x="176" y="44"/>
                    <a:pt x="176" y="44"/>
                  </a:cubicBezTo>
                  <a:cubicBezTo>
                    <a:pt x="176" y="44"/>
                    <a:pt x="176" y="44"/>
                    <a:pt x="175" y="44"/>
                  </a:cubicBezTo>
                  <a:cubicBezTo>
                    <a:pt x="175" y="44"/>
                    <a:pt x="176" y="42"/>
                    <a:pt x="175" y="42"/>
                  </a:cubicBezTo>
                  <a:cubicBezTo>
                    <a:pt x="175" y="41"/>
                    <a:pt x="174" y="41"/>
                    <a:pt x="174" y="41"/>
                  </a:cubicBezTo>
                  <a:cubicBezTo>
                    <a:pt x="173" y="40"/>
                    <a:pt x="172" y="40"/>
                    <a:pt x="171" y="40"/>
                  </a:cubicBezTo>
                  <a:cubicBezTo>
                    <a:pt x="171" y="40"/>
                    <a:pt x="171" y="39"/>
                    <a:pt x="171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69" y="39"/>
                    <a:pt x="169" y="39"/>
                    <a:pt x="169" y="39"/>
                  </a:cubicBezTo>
                  <a:cubicBezTo>
                    <a:pt x="169" y="39"/>
                    <a:pt x="169" y="39"/>
                    <a:pt x="169" y="39"/>
                  </a:cubicBezTo>
                  <a:cubicBezTo>
                    <a:pt x="169" y="39"/>
                    <a:pt x="169" y="39"/>
                    <a:pt x="169" y="39"/>
                  </a:cubicBezTo>
                  <a:cubicBezTo>
                    <a:pt x="168" y="40"/>
                    <a:pt x="168" y="40"/>
                    <a:pt x="168" y="40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40"/>
                    <a:pt x="168" y="40"/>
                    <a:pt x="168" y="40"/>
                  </a:cubicBezTo>
                  <a:cubicBezTo>
                    <a:pt x="168" y="40"/>
                    <a:pt x="168" y="40"/>
                    <a:pt x="167" y="41"/>
                  </a:cubicBezTo>
                  <a:cubicBezTo>
                    <a:pt x="166" y="41"/>
                    <a:pt x="166" y="43"/>
                    <a:pt x="165" y="44"/>
                  </a:cubicBezTo>
                  <a:cubicBezTo>
                    <a:pt x="164" y="45"/>
                    <a:pt x="164" y="46"/>
                    <a:pt x="164" y="47"/>
                  </a:cubicBezTo>
                  <a:cubicBezTo>
                    <a:pt x="164" y="47"/>
                    <a:pt x="163" y="48"/>
                    <a:pt x="163" y="48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50"/>
                    <a:pt x="161" y="50"/>
                    <a:pt x="160" y="51"/>
                  </a:cubicBezTo>
                  <a:cubicBezTo>
                    <a:pt x="160" y="51"/>
                    <a:pt x="160" y="51"/>
                    <a:pt x="159" y="51"/>
                  </a:cubicBezTo>
                  <a:cubicBezTo>
                    <a:pt x="159" y="51"/>
                    <a:pt x="158" y="51"/>
                    <a:pt x="158" y="51"/>
                  </a:cubicBezTo>
                  <a:cubicBezTo>
                    <a:pt x="158" y="51"/>
                    <a:pt x="157" y="51"/>
                    <a:pt x="157" y="51"/>
                  </a:cubicBezTo>
                  <a:cubicBezTo>
                    <a:pt x="157" y="51"/>
                    <a:pt x="156" y="51"/>
                    <a:pt x="156" y="51"/>
                  </a:cubicBezTo>
                  <a:cubicBezTo>
                    <a:pt x="155" y="51"/>
                    <a:pt x="155" y="50"/>
                    <a:pt x="154" y="50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4" y="50"/>
                    <a:pt x="153" y="49"/>
                    <a:pt x="153" y="49"/>
                  </a:cubicBezTo>
                  <a:cubicBezTo>
                    <a:pt x="152" y="49"/>
                    <a:pt x="151" y="48"/>
                    <a:pt x="151" y="48"/>
                  </a:cubicBezTo>
                  <a:cubicBezTo>
                    <a:pt x="151" y="48"/>
                    <a:pt x="150" y="48"/>
                    <a:pt x="150" y="47"/>
                  </a:cubicBezTo>
                  <a:cubicBezTo>
                    <a:pt x="150" y="47"/>
                    <a:pt x="149" y="47"/>
                    <a:pt x="149" y="47"/>
                  </a:cubicBezTo>
                  <a:cubicBezTo>
                    <a:pt x="149" y="46"/>
                    <a:pt x="147" y="46"/>
                    <a:pt x="146" y="45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6" y="45"/>
                    <a:pt x="145" y="45"/>
                    <a:pt x="145" y="45"/>
                  </a:cubicBezTo>
                  <a:cubicBezTo>
                    <a:pt x="145" y="45"/>
                    <a:pt x="145" y="45"/>
                    <a:pt x="145" y="45"/>
                  </a:cubicBezTo>
                  <a:cubicBezTo>
                    <a:pt x="145" y="44"/>
                    <a:pt x="145" y="44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2" y="42"/>
                    <a:pt x="141" y="42"/>
                    <a:pt x="140" y="42"/>
                  </a:cubicBezTo>
                  <a:cubicBezTo>
                    <a:pt x="139" y="42"/>
                    <a:pt x="138" y="42"/>
                    <a:pt x="137" y="41"/>
                  </a:cubicBezTo>
                  <a:cubicBezTo>
                    <a:pt x="137" y="41"/>
                    <a:pt x="136" y="42"/>
                    <a:pt x="134" y="42"/>
                  </a:cubicBezTo>
                  <a:cubicBezTo>
                    <a:pt x="133" y="42"/>
                    <a:pt x="132" y="42"/>
                    <a:pt x="131" y="42"/>
                  </a:cubicBezTo>
                  <a:cubicBezTo>
                    <a:pt x="131" y="42"/>
                    <a:pt x="130" y="42"/>
                    <a:pt x="130" y="42"/>
                  </a:cubicBezTo>
                  <a:cubicBezTo>
                    <a:pt x="129" y="42"/>
                    <a:pt x="129" y="42"/>
                    <a:pt x="129" y="41"/>
                  </a:cubicBezTo>
                  <a:cubicBezTo>
                    <a:pt x="129" y="41"/>
                    <a:pt x="128" y="41"/>
                    <a:pt x="128" y="41"/>
                  </a:cubicBezTo>
                  <a:cubicBezTo>
                    <a:pt x="128" y="41"/>
                    <a:pt x="127" y="41"/>
                    <a:pt x="126" y="41"/>
                  </a:cubicBezTo>
                  <a:cubicBezTo>
                    <a:pt x="126" y="41"/>
                    <a:pt x="126" y="41"/>
                    <a:pt x="125" y="41"/>
                  </a:cubicBezTo>
                  <a:cubicBezTo>
                    <a:pt x="125" y="41"/>
                    <a:pt x="125" y="41"/>
                    <a:pt x="124" y="41"/>
                  </a:cubicBezTo>
                  <a:cubicBezTo>
                    <a:pt x="124" y="41"/>
                    <a:pt x="123" y="41"/>
                    <a:pt x="122" y="41"/>
                  </a:cubicBezTo>
                  <a:cubicBezTo>
                    <a:pt x="122" y="41"/>
                    <a:pt x="122" y="41"/>
                    <a:pt x="122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1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19" y="41"/>
                    <a:pt x="119" y="40"/>
                    <a:pt x="119" y="40"/>
                  </a:cubicBezTo>
                  <a:cubicBezTo>
                    <a:pt x="118" y="40"/>
                    <a:pt x="118" y="40"/>
                    <a:pt x="118" y="40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7" y="39"/>
                    <a:pt x="117" y="38"/>
                    <a:pt x="116" y="38"/>
                  </a:cubicBezTo>
                  <a:cubicBezTo>
                    <a:pt x="116" y="38"/>
                    <a:pt x="116" y="38"/>
                    <a:pt x="115" y="37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4" y="37"/>
                    <a:pt x="114" y="37"/>
                    <a:pt x="114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2" y="37"/>
                    <a:pt x="112" y="37"/>
                    <a:pt x="112" y="36"/>
                  </a:cubicBezTo>
                  <a:cubicBezTo>
                    <a:pt x="111" y="36"/>
                    <a:pt x="110" y="35"/>
                    <a:pt x="110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9" y="35"/>
                    <a:pt x="109" y="35"/>
                    <a:pt x="108" y="35"/>
                  </a:cubicBezTo>
                  <a:cubicBezTo>
                    <a:pt x="107" y="35"/>
                    <a:pt x="107" y="35"/>
                    <a:pt x="106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1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8" y="34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7" y="32"/>
                    <a:pt x="97" y="32"/>
                    <a:pt x="97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0"/>
                    <a:pt x="95" y="30"/>
                  </a:cubicBezTo>
                  <a:cubicBezTo>
                    <a:pt x="94" y="29"/>
                    <a:pt x="94" y="29"/>
                    <a:pt x="93" y="28"/>
                  </a:cubicBezTo>
                  <a:cubicBezTo>
                    <a:pt x="93" y="27"/>
                    <a:pt x="93" y="27"/>
                    <a:pt x="92" y="26"/>
                  </a:cubicBezTo>
                  <a:cubicBezTo>
                    <a:pt x="92" y="25"/>
                    <a:pt x="92" y="25"/>
                    <a:pt x="91" y="24"/>
                  </a:cubicBezTo>
                  <a:cubicBezTo>
                    <a:pt x="91" y="24"/>
                    <a:pt x="91" y="24"/>
                    <a:pt x="91" y="23"/>
                  </a:cubicBezTo>
                  <a:cubicBezTo>
                    <a:pt x="91" y="23"/>
                    <a:pt x="90" y="23"/>
                    <a:pt x="90" y="22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0" y="21"/>
                    <a:pt x="89" y="21"/>
                    <a:pt x="89" y="21"/>
                  </a:cubicBezTo>
                  <a:cubicBezTo>
                    <a:pt x="89" y="21"/>
                    <a:pt x="88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9" y="19"/>
                    <a:pt x="89" y="18"/>
                    <a:pt x="89" y="18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9" y="18"/>
                    <a:pt x="90" y="18"/>
                    <a:pt x="90" y="18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91" y="16"/>
                    <a:pt x="91" y="15"/>
                    <a:pt x="91" y="15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1" y="13"/>
                    <a:pt x="91" y="13"/>
                    <a:pt x="92" y="13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2" y="13"/>
                    <a:pt x="93" y="12"/>
                    <a:pt x="93" y="12"/>
                  </a:cubicBezTo>
                  <a:cubicBezTo>
                    <a:pt x="93" y="12"/>
                    <a:pt x="93" y="12"/>
                    <a:pt x="93" y="11"/>
                  </a:cubicBezTo>
                  <a:cubicBezTo>
                    <a:pt x="94" y="10"/>
                    <a:pt x="94" y="9"/>
                    <a:pt x="93" y="9"/>
                  </a:cubicBezTo>
                  <a:cubicBezTo>
                    <a:pt x="93" y="9"/>
                    <a:pt x="93" y="9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7"/>
                    <a:pt x="93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6"/>
                    <a:pt x="92" y="6"/>
                    <a:pt x="92" y="5"/>
                  </a:cubicBezTo>
                  <a:cubicBezTo>
                    <a:pt x="92" y="5"/>
                    <a:pt x="92" y="5"/>
                    <a:pt x="92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3" y="3"/>
                    <a:pt x="93" y="2"/>
                    <a:pt x="92" y="2"/>
                  </a:cubicBezTo>
                  <a:cubicBezTo>
                    <a:pt x="93" y="2"/>
                    <a:pt x="93" y="2"/>
                    <a:pt x="93" y="2"/>
                  </a:cubicBezTo>
                  <a:cubicBezTo>
                    <a:pt x="92" y="2"/>
                    <a:pt x="92" y="2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1"/>
                    <a:pt x="90" y="1"/>
                    <a:pt x="90" y="1"/>
                  </a:cubicBezTo>
                  <a:cubicBezTo>
                    <a:pt x="89" y="1"/>
                    <a:pt x="89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7" y="1"/>
                    <a:pt x="86" y="1"/>
                    <a:pt x="86" y="1"/>
                  </a:cubicBezTo>
                  <a:cubicBezTo>
                    <a:pt x="86" y="1"/>
                    <a:pt x="85" y="1"/>
                    <a:pt x="85" y="1"/>
                  </a:cubicBezTo>
                  <a:cubicBezTo>
                    <a:pt x="85" y="1"/>
                    <a:pt x="85" y="2"/>
                    <a:pt x="85" y="2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5" y="2"/>
                    <a:pt x="84" y="2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3" y="1"/>
                    <a:pt x="83" y="1"/>
                    <a:pt x="82" y="1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1" y="1"/>
                    <a:pt x="80" y="1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78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7" y="0"/>
                    <a:pt x="77" y="0"/>
                  </a:cubicBezTo>
                  <a:cubicBezTo>
                    <a:pt x="77" y="0"/>
                    <a:pt x="77" y="0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5" y="1"/>
                    <a:pt x="74" y="1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3" y="2"/>
                    <a:pt x="72" y="2"/>
                    <a:pt x="71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9" y="2"/>
                    <a:pt x="68" y="2"/>
                    <a:pt x="67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3"/>
                    <a:pt x="64" y="4"/>
                    <a:pt x="64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7" y="6"/>
                    <a:pt x="57" y="6"/>
                    <a:pt x="56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5" y="6"/>
                    <a:pt x="55" y="7"/>
                    <a:pt x="54" y="7"/>
                  </a:cubicBezTo>
                  <a:cubicBezTo>
                    <a:pt x="54" y="7"/>
                    <a:pt x="54" y="7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1" y="6"/>
                    <a:pt x="51" y="5"/>
                  </a:cubicBezTo>
                  <a:cubicBezTo>
                    <a:pt x="50" y="5"/>
                    <a:pt x="50" y="5"/>
                    <a:pt x="49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7" y="5"/>
                    <a:pt x="47" y="5"/>
                    <a:pt x="46" y="5"/>
                  </a:cubicBezTo>
                  <a:cubicBezTo>
                    <a:pt x="46" y="4"/>
                    <a:pt x="46" y="4"/>
                    <a:pt x="45" y="4"/>
                  </a:cubicBezTo>
                  <a:cubicBezTo>
                    <a:pt x="45" y="4"/>
                    <a:pt x="44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5"/>
                    <a:pt x="42" y="5"/>
                    <a:pt x="41" y="5"/>
                  </a:cubicBezTo>
                  <a:cubicBezTo>
                    <a:pt x="41" y="5"/>
                    <a:pt x="40" y="6"/>
                    <a:pt x="39" y="6"/>
                  </a:cubicBezTo>
                  <a:cubicBezTo>
                    <a:pt x="38" y="6"/>
                    <a:pt x="38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6" y="6"/>
                    <a:pt x="36" y="5"/>
                  </a:cubicBezTo>
                  <a:cubicBezTo>
                    <a:pt x="35" y="5"/>
                    <a:pt x="35" y="6"/>
                    <a:pt x="34" y="6"/>
                  </a:cubicBezTo>
                  <a:cubicBezTo>
                    <a:pt x="34" y="7"/>
                    <a:pt x="33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1" y="8"/>
                    <a:pt x="31" y="8"/>
                  </a:cubicBezTo>
                  <a:cubicBezTo>
                    <a:pt x="31" y="8"/>
                    <a:pt x="31" y="8"/>
                    <a:pt x="30" y="8"/>
                  </a:cubicBezTo>
                  <a:cubicBezTo>
                    <a:pt x="30" y="8"/>
                    <a:pt x="30" y="8"/>
                    <a:pt x="29" y="8"/>
                  </a:cubicBezTo>
                  <a:cubicBezTo>
                    <a:pt x="29" y="8"/>
                    <a:pt x="29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6" y="8"/>
                    <a:pt x="25" y="8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8"/>
                    <a:pt x="17" y="8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4" y="10"/>
                    <a:pt x="14" y="10"/>
                  </a:cubicBezTo>
                  <a:cubicBezTo>
                    <a:pt x="14" y="11"/>
                    <a:pt x="13" y="11"/>
                    <a:pt x="13" y="12"/>
                  </a:cubicBezTo>
                  <a:cubicBezTo>
                    <a:pt x="13" y="12"/>
                    <a:pt x="13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1" y="16"/>
                    <a:pt x="10" y="17"/>
                  </a:cubicBezTo>
                  <a:cubicBezTo>
                    <a:pt x="10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1"/>
                    <a:pt x="3" y="21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5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6" y="27"/>
                    <a:pt x="6" y="27"/>
                  </a:cubicBezTo>
                  <a:cubicBezTo>
                    <a:pt x="6" y="28"/>
                    <a:pt x="6" y="29"/>
                    <a:pt x="6" y="30"/>
                  </a:cubicBezTo>
                  <a:cubicBezTo>
                    <a:pt x="6" y="30"/>
                    <a:pt x="7" y="31"/>
                    <a:pt x="7" y="32"/>
                  </a:cubicBezTo>
                  <a:cubicBezTo>
                    <a:pt x="7" y="33"/>
                    <a:pt x="6" y="33"/>
                    <a:pt x="6" y="34"/>
                  </a:cubicBezTo>
                  <a:cubicBezTo>
                    <a:pt x="6" y="35"/>
                    <a:pt x="6" y="35"/>
                    <a:pt x="5" y="3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2" y="40"/>
                    <a:pt x="2" y="40"/>
                  </a:cubicBezTo>
                  <a:cubicBezTo>
                    <a:pt x="2" y="40"/>
                    <a:pt x="3" y="40"/>
                    <a:pt x="3" y="40"/>
                  </a:cubicBezTo>
                  <a:cubicBezTo>
                    <a:pt x="3" y="40"/>
                    <a:pt x="2" y="41"/>
                    <a:pt x="2" y="41"/>
                  </a:cubicBezTo>
                  <a:cubicBezTo>
                    <a:pt x="2" y="43"/>
                    <a:pt x="2" y="44"/>
                    <a:pt x="2" y="45"/>
                  </a:cubicBezTo>
                  <a:cubicBezTo>
                    <a:pt x="2" y="46"/>
                    <a:pt x="2" y="46"/>
                    <a:pt x="2" y="47"/>
                  </a:cubicBezTo>
                  <a:cubicBezTo>
                    <a:pt x="2" y="47"/>
                    <a:pt x="3" y="47"/>
                    <a:pt x="3" y="47"/>
                  </a:cubicBezTo>
                  <a:cubicBezTo>
                    <a:pt x="3" y="48"/>
                    <a:pt x="3" y="48"/>
                    <a:pt x="4" y="49"/>
                  </a:cubicBezTo>
                  <a:cubicBezTo>
                    <a:pt x="4" y="49"/>
                    <a:pt x="4" y="50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2"/>
                    <a:pt x="5" y="52"/>
                    <a:pt x="6" y="52"/>
                  </a:cubicBezTo>
                  <a:cubicBezTo>
                    <a:pt x="6" y="52"/>
                    <a:pt x="7" y="52"/>
                    <a:pt x="7" y="52"/>
                  </a:cubicBezTo>
                  <a:cubicBezTo>
                    <a:pt x="7" y="52"/>
                    <a:pt x="7" y="52"/>
                    <a:pt x="8" y="51"/>
                  </a:cubicBezTo>
                  <a:cubicBezTo>
                    <a:pt x="8" y="51"/>
                    <a:pt x="8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10" y="51"/>
                    <a:pt x="10" y="52"/>
                  </a:cubicBezTo>
                  <a:cubicBezTo>
                    <a:pt x="10" y="52"/>
                    <a:pt x="11" y="52"/>
                    <a:pt x="11" y="52"/>
                  </a:cubicBezTo>
                  <a:cubicBezTo>
                    <a:pt x="11" y="52"/>
                    <a:pt x="12" y="52"/>
                    <a:pt x="12" y="52"/>
                  </a:cubicBezTo>
                  <a:cubicBezTo>
                    <a:pt x="12" y="53"/>
                    <a:pt x="12" y="53"/>
                    <a:pt x="13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4" y="53"/>
                    <a:pt x="14" y="53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4"/>
                    <a:pt x="15" y="54"/>
                    <a:pt x="15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17" y="57"/>
                    <a:pt x="17" y="57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8"/>
                    <a:pt x="18" y="58"/>
                    <a:pt x="18" y="59"/>
                  </a:cubicBezTo>
                  <a:cubicBezTo>
                    <a:pt x="19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60"/>
                  </a:cubicBezTo>
                  <a:cubicBezTo>
                    <a:pt x="21" y="60"/>
                    <a:pt x="22" y="60"/>
                    <a:pt x="22" y="60"/>
                  </a:cubicBezTo>
                  <a:cubicBezTo>
                    <a:pt x="22" y="60"/>
                    <a:pt x="23" y="60"/>
                    <a:pt x="23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5" y="61"/>
                    <a:pt x="26" y="60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9"/>
                    <a:pt x="29" y="59"/>
                    <a:pt x="30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1" y="60"/>
                    <a:pt x="31" y="60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60"/>
                    <a:pt x="32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1"/>
                    <a:pt x="35" y="61"/>
                  </a:cubicBezTo>
                  <a:cubicBezTo>
                    <a:pt x="36" y="61"/>
                    <a:pt x="37" y="62"/>
                    <a:pt x="37" y="62"/>
                  </a:cubicBezTo>
                  <a:cubicBezTo>
                    <a:pt x="37" y="63"/>
                    <a:pt x="37" y="63"/>
                    <a:pt x="38" y="63"/>
                  </a:cubicBezTo>
                  <a:cubicBezTo>
                    <a:pt x="38" y="64"/>
                    <a:pt x="39" y="65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67"/>
                    <a:pt x="44" y="68"/>
                    <a:pt x="44" y="69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0"/>
                    <a:pt x="46" y="70"/>
                    <a:pt x="46" y="70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7" y="70"/>
                    <a:pt x="47" y="70"/>
                    <a:pt x="47" y="69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47" y="69"/>
                    <a:pt x="47" y="68"/>
                    <a:pt x="47" y="68"/>
                  </a:cubicBezTo>
                  <a:cubicBezTo>
                    <a:pt x="47" y="68"/>
                    <a:pt x="48" y="67"/>
                    <a:pt x="48" y="67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8" y="67"/>
                    <a:pt x="49" y="68"/>
                    <a:pt x="49" y="68"/>
                  </a:cubicBezTo>
                  <a:cubicBezTo>
                    <a:pt x="49" y="68"/>
                    <a:pt x="49" y="68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70"/>
                    <a:pt x="52" y="71"/>
                    <a:pt x="53" y="72"/>
                  </a:cubicBezTo>
                  <a:cubicBezTo>
                    <a:pt x="53" y="73"/>
                    <a:pt x="54" y="73"/>
                    <a:pt x="55" y="73"/>
                  </a:cubicBezTo>
                  <a:cubicBezTo>
                    <a:pt x="55" y="73"/>
                    <a:pt x="55" y="73"/>
                    <a:pt x="55" y="73"/>
                  </a:cubicBezTo>
                  <a:cubicBezTo>
                    <a:pt x="56" y="73"/>
                    <a:pt x="57" y="73"/>
                    <a:pt x="58" y="73"/>
                  </a:cubicBezTo>
                  <a:cubicBezTo>
                    <a:pt x="58" y="73"/>
                    <a:pt x="58" y="73"/>
                    <a:pt x="58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8" y="75"/>
                    <a:pt x="57" y="78"/>
                    <a:pt x="59" y="78"/>
                  </a:cubicBezTo>
                  <a:cubicBezTo>
                    <a:pt x="59" y="78"/>
                    <a:pt x="59" y="78"/>
                    <a:pt x="60" y="78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60" y="78"/>
                    <a:pt x="60" y="78"/>
                    <a:pt x="61" y="78"/>
                  </a:cubicBezTo>
                  <a:cubicBezTo>
                    <a:pt x="61" y="78"/>
                    <a:pt x="61" y="78"/>
                    <a:pt x="61" y="79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63" y="79"/>
                    <a:pt x="63" y="79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5" y="78"/>
                    <a:pt x="65" y="78"/>
                  </a:cubicBezTo>
                  <a:cubicBezTo>
                    <a:pt x="66" y="78"/>
                    <a:pt x="66" y="78"/>
                    <a:pt x="67" y="77"/>
                  </a:cubicBezTo>
                  <a:cubicBezTo>
                    <a:pt x="67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71" y="77"/>
                    <a:pt x="72" y="77"/>
                    <a:pt x="72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4" y="79"/>
                    <a:pt x="74" y="79"/>
                  </a:cubicBezTo>
                  <a:cubicBezTo>
                    <a:pt x="74" y="80"/>
                    <a:pt x="74" y="80"/>
                    <a:pt x="75" y="80"/>
                  </a:cubicBezTo>
                  <a:cubicBezTo>
                    <a:pt x="75" y="80"/>
                    <a:pt x="75" y="80"/>
                    <a:pt x="75" y="81"/>
                  </a:cubicBezTo>
                  <a:cubicBezTo>
                    <a:pt x="76" y="81"/>
                    <a:pt x="77" y="81"/>
                    <a:pt x="77" y="81"/>
                  </a:cubicBezTo>
                  <a:cubicBezTo>
                    <a:pt x="77" y="81"/>
                    <a:pt x="77" y="81"/>
                    <a:pt x="77" y="82"/>
                  </a:cubicBezTo>
                  <a:cubicBezTo>
                    <a:pt x="77" y="82"/>
                    <a:pt x="78" y="83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3"/>
                    <a:pt x="81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3"/>
                    <a:pt x="82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4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9" y="81"/>
                    <a:pt x="90" y="81"/>
                    <a:pt x="92" y="81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3" y="81"/>
                    <a:pt x="93" y="81"/>
                    <a:pt x="93" y="82"/>
                  </a:cubicBezTo>
                  <a:cubicBezTo>
                    <a:pt x="93" y="82"/>
                    <a:pt x="93" y="83"/>
                    <a:pt x="93" y="83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3" y="84"/>
                    <a:pt x="94" y="85"/>
                    <a:pt x="95" y="85"/>
                  </a:cubicBezTo>
                  <a:cubicBezTo>
                    <a:pt x="95" y="85"/>
                    <a:pt x="95" y="85"/>
                    <a:pt x="95" y="85"/>
                  </a:cubicBezTo>
                  <a:cubicBezTo>
                    <a:pt x="96" y="85"/>
                    <a:pt x="97" y="84"/>
                    <a:pt x="98" y="83"/>
                  </a:cubicBezTo>
                  <a:cubicBezTo>
                    <a:pt x="98" y="83"/>
                    <a:pt x="99" y="83"/>
                    <a:pt x="99" y="83"/>
                  </a:cubicBezTo>
                  <a:cubicBezTo>
                    <a:pt x="100" y="82"/>
                    <a:pt x="102" y="81"/>
                    <a:pt x="103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5" y="80"/>
                    <a:pt x="106" y="80"/>
                    <a:pt x="107" y="80"/>
                  </a:cubicBezTo>
                  <a:cubicBezTo>
                    <a:pt x="107" y="80"/>
                    <a:pt x="107" y="80"/>
                    <a:pt x="108" y="80"/>
                  </a:cubicBezTo>
                  <a:cubicBezTo>
                    <a:pt x="108" y="81"/>
                    <a:pt x="110" y="81"/>
                    <a:pt x="111" y="81"/>
                  </a:cubicBezTo>
                  <a:cubicBezTo>
                    <a:pt x="111" y="81"/>
                    <a:pt x="111" y="82"/>
                    <a:pt x="112" y="82"/>
                  </a:cubicBezTo>
                  <a:cubicBezTo>
                    <a:pt x="112" y="82"/>
                    <a:pt x="112" y="82"/>
                    <a:pt x="113" y="82"/>
                  </a:cubicBezTo>
                  <a:cubicBezTo>
                    <a:pt x="113" y="82"/>
                    <a:pt x="113" y="82"/>
                    <a:pt x="114" y="82"/>
                  </a:cubicBezTo>
                  <a:cubicBezTo>
                    <a:pt x="114" y="82"/>
                    <a:pt x="114" y="82"/>
                    <a:pt x="114" y="82"/>
                  </a:cubicBezTo>
                  <a:cubicBezTo>
                    <a:pt x="115" y="82"/>
                    <a:pt x="115" y="82"/>
                    <a:pt x="116" y="82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2"/>
                    <a:pt x="117" y="82"/>
                    <a:pt x="117" y="82"/>
                  </a:cubicBezTo>
                  <a:cubicBezTo>
                    <a:pt x="118" y="82"/>
                    <a:pt x="119" y="82"/>
                    <a:pt x="120" y="83"/>
                  </a:cubicBezTo>
                  <a:cubicBezTo>
                    <a:pt x="120" y="83"/>
                    <a:pt x="120" y="83"/>
                    <a:pt x="120" y="83"/>
                  </a:cubicBezTo>
                  <a:cubicBezTo>
                    <a:pt x="120" y="83"/>
                    <a:pt x="120" y="83"/>
                    <a:pt x="120" y="83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4"/>
                  </a:cubicBezTo>
                  <a:cubicBezTo>
                    <a:pt x="121" y="84"/>
                    <a:pt x="121" y="84"/>
                    <a:pt x="121" y="84"/>
                  </a:cubicBezTo>
                  <a:cubicBezTo>
                    <a:pt x="121" y="84"/>
                    <a:pt x="121" y="84"/>
                    <a:pt x="121" y="84"/>
                  </a:cubicBezTo>
                  <a:cubicBezTo>
                    <a:pt x="121" y="84"/>
                    <a:pt x="122" y="83"/>
                    <a:pt x="122" y="83"/>
                  </a:cubicBezTo>
                  <a:cubicBezTo>
                    <a:pt x="122" y="83"/>
                    <a:pt x="123" y="83"/>
                    <a:pt x="123" y="83"/>
                  </a:cubicBezTo>
                  <a:cubicBezTo>
                    <a:pt x="123" y="83"/>
                    <a:pt x="124" y="83"/>
                    <a:pt x="124" y="83"/>
                  </a:cubicBezTo>
                  <a:cubicBezTo>
                    <a:pt x="124" y="83"/>
                    <a:pt x="124" y="83"/>
                    <a:pt x="125" y="83"/>
                  </a:cubicBezTo>
                  <a:cubicBezTo>
                    <a:pt x="126" y="83"/>
                    <a:pt x="127" y="82"/>
                    <a:pt x="127" y="81"/>
                  </a:cubicBezTo>
                  <a:cubicBezTo>
                    <a:pt x="128" y="81"/>
                    <a:pt x="128" y="81"/>
                    <a:pt x="128" y="81"/>
                  </a:cubicBezTo>
                  <a:cubicBezTo>
                    <a:pt x="128" y="81"/>
                    <a:pt x="128" y="80"/>
                    <a:pt x="128" y="80"/>
                  </a:cubicBezTo>
                  <a:cubicBezTo>
                    <a:pt x="129" y="80"/>
                    <a:pt x="129" y="80"/>
                    <a:pt x="129" y="80"/>
                  </a:cubicBezTo>
                  <a:cubicBezTo>
                    <a:pt x="129" y="80"/>
                    <a:pt x="129" y="80"/>
                    <a:pt x="129" y="80"/>
                  </a:cubicBezTo>
                  <a:cubicBezTo>
                    <a:pt x="129" y="80"/>
                    <a:pt x="129" y="80"/>
                    <a:pt x="129" y="80"/>
                  </a:cubicBezTo>
                  <a:cubicBezTo>
                    <a:pt x="129" y="80"/>
                    <a:pt x="130" y="80"/>
                    <a:pt x="130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0" y="80"/>
                    <a:pt x="130" y="80"/>
                    <a:pt x="131" y="80"/>
                  </a:cubicBezTo>
                  <a:cubicBezTo>
                    <a:pt x="131" y="80"/>
                    <a:pt x="131" y="80"/>
                    <a:pt x="131" y="79"/>
                  </a:cubicBezTo>
                  <a:cubicBezTo>
                    <a:pt x="131" y="79"/>
                    <a:pt x="132" y="79"/>
                    <a:pt x="132" y="79"/>
                  </a:cubicBezTo>
                  <a:cubicBezTo>
                    <a:pt x="133" y="79"/>
                    <a:pt x="133" y="78"/>
                    <a:pt x="134" y="77"/>
                  </a:cubicBezTo>
                  <a:cubicBezTo>
                    <a:pt x="134" y="77"/>
                    <a:pt x="134" y="77"/>
                    <a:pt x="134" y="77"/>
                  </a:cubicBezTo>
                  <a:cubicBezTo>
                    <a:pt x="134" y="77"/>
                    <a:pt x="135" y="77"/>
                    <a:pt x="135" y="76"/>
                  </a:cubicBezTo>
                  <a:cubicBezTo>
                    <a:pt x="135" y="76"/>
                    <a:pt x="135" y="76"/>
                    <a:pt x="136" y="76"/>
                  </a:cubicBezTo>
                  <a:cubicBezTo>
                    <a:pt x="136" y="75"/>
                    <a:pt x="136" y="75"/>
                    <a:pt x="136" y="75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37" y="75"/>
                    <a:pt x="137" y="75"/>
                    <a:pt x="138" y="75"/>
                  </a:cubicBezTo>
                  <a:cubicBezTo>
                    <a:pt x="140" y="75"/>
                    <a:pt x="142" y="74"/>
                    <a:pt x="143" y="73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4" y="73"/>
                    <a:pt x="144" y="72"/>
                    <a:pt x="144" y="72"/>
                  </a:cubicBezTo>
                  <a:cubicBezTo>
                    <a:pt x="145" y="72"/>
                    <a:pt x="145" y="71"/>
                    <a:pt x="145" y="71"/>
                  </a:cubicBezTo>
                  <a:cubicBezTo>
                    <a:pt x="145" y="71"/>
                    <a:pt x="145" y="70"/>
                    <a:pt x="145" y="70"/>
                  </a:cubicBezTo>
                  <a:cubicBezTo>
                    <a:pt x="145" y="70"/>
                    <a:pt x="145" y="70"/>
                    <a:pt x="146" y="7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47" y="69"/>
                    <a:pt x="148" y="69"/>
                    <a:pt x="148" y="69"/>
                  </a:cubicBezTo>
                  <a:cubicBezTo>
                    <a:pt x="148" y="69"/>
                    <a:pt x="148" y="69"/>
                    <a:pt x="148" y="69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9" y="69"/>
                    <a:pt x="149" y="70"/>
                    <a:pt x="149" y="70"/>
                  </a:cubicBezTo>
                  <a:cubicBezTo>
                    <a:pt x="149" y="70"/>
                    <a:pt x="150" y="71"/>
                    <a:pt x="150" y="71"/>
                  </a:cubicBezTo>
                  <a:cubicBezTo>
                    <a:pt x="151" y="71"/>
                    <a:pt x="151" y="71"/>
                    <a:pt x="151" y="71"/>
                  </a:cubicBezTo>
                  <a:cubicBezTo>
                    <a:pt x="151" y="71"/>
                    <a:pt x="151" y="71"/>
                    <a:pt x="151" y="71"/>
                  </a:cubicBezTo>
                  <a:cubicBezTo>
                    <a:pt x="151" y="70"/>
                    <a:pt x="152" y="70"/>
                    <a:pt x="152" y="70"/>
                  </a:cubicBezTo>
                  <a:cubicBezTo>
                    <a:pt x="152" y="70"/>
                    <a:pt x="152" y="70"/>
                    <a:pt x="152" y="70"/>
                  </a:cubicBezTo>
                  <a:cubicBezTo>
                    <a:pt x="153" y="70"/>
                    <a:pt x="153" y="71"/>
                    <a:pt x="153" y="71"/>
                  </a:cubicBezTo>
                  <a:cubicBezTo>
                    <a:pt x="154" y="71"/>
                    <a:pt x="154" y="71"/>
                    <a:pt x="155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71"/>
                    <a:pt x="156" y="71"/>
                    <a:pt x="156" y="71"/>
                  </a:cubicBezTo>
                  <a:cubicBezTo>
                    <a:pt x="156" y="71"/>
                    <a:pt x="156" y="71"/>
                    <a:pt x="156" y="71"/>
                  </a:cubicBezTo>
                  <a:cubicBezTo>
                    <a:pt x="156" y="71"/>
                    <a:pt x="157" y="71"/>
                    <a:pt x="157" y="71"/>
                  </a:cubicBezTo>
                  <a:cubicBezTo>
                    <a:pt x="157" y="71"/>
                    <a:pt x="157" y="70"/>
                    <a:pt x="157" y="70"/>
                  </a:cubicBezTo>
                  <a:cubicBezTo>
                    <a:pt x="157" y="70"/>
                    <a:pt x="157" y="70"/>
                    <a:pt x="157" y="70"/>
                  </a:cubicBezTo>
                  <a:cubicBezTo>
                    <a:pt x="157" y="70"/>
                    <a:pt x="157" y="69"/>
                    <a:pt x="157" y="69"/>
                  </a:cubicBezTo>
                  <a:cubicBezTo>
                    <a:pt x="158" y="69"/>
                    <a:pt x="159" y="68"/>
                    <a:pt x="159" y="68"/>
                  </a:cubicBezTo>
                  <a:cubicBezTo>
                    <a:pt x="160" y="68"/>
                    <a:pt x="160" y="68"/>
                    <a:pt x="161" y="67"/>
                  </a:cubicBezTo>
                  <a:cubicBezTo>
                    <a:pt x="161" y="67"/>
                    <a:pt x="161" y="67"/>
                    <a:pt x="161" y="67"/>
                  </a:cubicBezTo>
                  <a:cubicBezTo>
                    <a:pt x="161" y="67"/>
                    <a:pt x="161" y="67"/>
                    <a:pt x="162" y="67"/>
                  </a:cubicBezTo>
                  <a:cubicBezTo>
                    <a:pt x="162" y="67"/>
                    <a:pt x="162" y="67"/>
                    <a:pt x="162" y="68"/>
                  </a:cubicBezTo>
                  <a:cubicBezTo>
                    <a:pt x="162" y="68"/>
                    <a:pt x="163" y="68"/>
                    <a:pt x="163" y="68"/>
                  </a:cubicBezTo>
                  <a:cubicBezTo>
                    <a:pt x="163" y="68"/>
                    <a:pt x="163" y="69"/>
                    <a:pt x="164" y="69"/>
                  </a:cubicBezTo>
                  <a:cubicBezTo>
                    <a:pt x="164" y="69"/>
                    <a:pt x="164" y="69"/>
                    <a:pt x="164" y="68"/>
                  </a:cubicBezTo>
                  <a:cubicBezTo>
                    <a:pt x="164" y="68"/>
                    <a:pt x="164" y="68"/>
                    <a:pt x="164" y="68"/>
                  </a:cubicBezTo>
                  <a:cubicBezTo>
                    <a:pt x="165" y="68"/>
                    <a:pt x="165" y="68"/>
                    <a:pt x="165" y="68"/>
                  </a:cubicBezTo>
                  <a:cubicBezTo>
                    <a:pt x="165" y="68"/>
                    <a:pt x="165" y="68"/>
                    <a:pt x="165" y="69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5" y="69"/>
                    <a:pt x="165" y="70"/>
                    <a:pt x="165" y="70"/>
                  </a:cubicBezTo>
                  <a:cubicBezTo>
                    <a:pt x="164" y="70"/>
                    <a:pt x="164" y="70"/>
                    <a:pt x="164" y="71"/>
                  </a:cubicBezTo>
                  <a:cubicBezTo>
                    <a:pt x="164" y="71"/>
                    <a:pt x="164" y="71"/>
                    <a:pt x="164" y="71"/>
                  </a:cubicBezTo>
                  <a:cubicBezTo>
                    <a:pt x="164" y="71"/>
                    <a:pt x="164" y="71"/>
                    <a:pt x="164" y="71"/>
                  </a:cubicBezTo>
                  <a:cubicBezTo>
                    <a:pt x="164" y="71"/>
                    <a:pt x="164" y="71"/>
                    <a:pt x="164" y="71"/>
                  </a:cubicBezTo>
                  <a:cubicBezTo>
                    <a:pt x="164" y="71"/>
                    <a:pt x="163" y="72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4" y="73"/>
                    <a:pt x="164" y="73"/>
                    <a:pt x="164" y="73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2"/>
                    <a:pt x="166" y="72"/>
                  </a:cubicBezTo>
                  <a:cubicBezTo>
                    <a:pt x="166" y="72"/>
                    <a:pt x="166" y="72"/>
                    <a:pt x="166" y="73"/>
                  </a:cubicBezTo>
                  <a:cubicBezTo>
                    <a:pt x="166" y="73"/>
                    <a:pt x="166" y="73"/>
                    <a:pt x="166" y="73"/>
                  </a:cubicBezTo>
                  <a:cubicBezTo>
                    <a:pt x="166" y="73"/>
                    <a:pt x="166" y="74"/>
                    <a:pt x="167" y="74"/>
                  </a:cubicBezTo>
                  <a:cubicBezTo>
                    <a:pt x="167" y="75"/>
                    <a:pt x="167" y="75"/>
                    <a:pt x="167" y="76"/>
                  </a:cubicBezTo>
                  <a:cubicBezTo>
                    <a:pt x="167" y="76"/>
                    <a:pt x="167" y="77"/>
                    <a:pt x="166" y="77"/>
                  </a:cubicBezTo>
                  <a:cubicBezTo>
                    <a:pt x="166" y="77"/>
                    <a:pt x="166" y="77"/>
                    <a:pt x="166" y="77"/>
                  </a:cubicBezTo>
                  <a:cubicBezTo>
                    <a:pt x="165" y="78"/>
                    <a:pt x="165" y="78"/>
                    <a:pt x="165" y="79"/>
                  </a:cubicBezTo>
                  <a:cubicBezTo>
                    <a:pt x="165" y="79"/>
                    <a:pt x="165" y="79"/>
                    <a:pt x="165" y="79"/>
                  </a:cubicBezTo>
                  <a:cubicBezTo>
                    <a:pt x="166" y="79"/>
                    <a:pt x="167" y="80"/>
                    <a:pt x="167" y="80"/>
                  </a:cubicBezTo>
                  <a:cubicBezTo>
                    <a:pt x="167" y="80"/>
                    <a:pt x="167" y="80"/>
                    <a:pt x="167" y="80"/>
                  </a:cubicBezTo>
                  <a:cubicBezTo>
                    <a:pt x="168" y="80"/>
                    <a:pt x="168" y="79"/>
                    <a:pt x="168" y="79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70" y="79"/>
                    <a:pt x="170" y="80"/>
                    <a:pt x="170" y="80"/>
                  </a:cubicBezTo>
                  <a:cubicBezTo>
                    <a:pt x="170" y="80"/>
                    <a:pt x="170" y="80"/>
                    <a:pt x="171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2" y="81"/>
                    <a:pt x="172" y="81"/>
                    <a:pt x="172" y="81"/>
                  </a:cubicBezTo>
                  <a:close/>
                  <a:moveTo>
                    <a:pt x="175" y="81"/>
                  </a:moveTo>
                  <a:cubicBezTo>
                    <a:pt x="175" y="81"/>
                    <a:pt x="175" y="81"/>
                    <a:pt x="175" y="81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5" y="81"/>
                    <a:pt x="175" y="81"/>
                    <a:pt x="175" y="8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0" name="Tianjin">
              <a:extLst>
                <a:ext uri="{FF2B5EF4-FFF2-40B4-BE49-F238E27FC236}">
                  <a16:creationId xmlns:a16="http://schemas.microsoft.com/office/drawing/2014/main" id="{5496AAAE-50B7-40AC-BC20-21BF9EBCB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4659" y="3289244"/>
              <a:ext cx="118697" cy="134014"/>
            </a:xfrm>
            <a:custGeom>
              <a:avLst/>
              <a:gdLst>
                <a:gd name="T0" fmla="*/ 11 w 13"/>
                <a:gd name="T1" fmla="*/ 4 h 15"/>
                <a:gd name="T2" fmla="*/ 10 w 13"/>
                <a:gd name="T3" fmla="*/ 3 h 15"/>
                <a:gd name="T4" fmla="*/ 9 w 13"/>
                <a:gd name="T5" fmla="*/ 2 h 15"/>
                <a:gd name="T6" fmla="*/ 7 w 13"/>
                <a:gd name="T7" fmla="*/ 0 h 15"/>
                <a:gd name="T8" fmla="*/ 7 w 13"/>
                <a:gd name="T9" fmla="*/ 0 h 15"/>
                <a:gd name="T10" fmla="*/ 7 w 13"/>
                <a:gd name="T11" fmla="*/ 0 h 15"/>
                <a:gd name="T12" fmla="*/ 7 w 13"/>
                <a:gd name="T13" fmla="*/ 0 h 15"/>
                <a:gd name="T14" fmla="*/ 7 w 13"/>
                <a:gd name="T15" fmla="*/ 0 h 15"/>
                <a:gd name="T16" fmla="*/ 7 w 13"/>
                <a:gd name="T17" fmla="*/ 0 h 15"/>
                <a:gd name="T18" fmla="*/ 7 w 13"/>
                <a:gd name="T19" fmla="*/ 0 h 15"/>
                <a:gd name="T20" fmla="*/ 6 w 13"/>
                <a:gd name="T21" fmla="*/ 0 h 15"/>
                <a:gd name="T22" fmla="*/ 6 w 13"/>
                <a:gd name="T23" fmla="*/ 0 h 15"/>
                <a:gd name="T24" fmla="*/ 6 w 13"/>
                <a:gd name="T25" fmla="*/ 0 h 15"/>
                <a:gd name="T26" fmla="*/ 6 w 13"/>
                <a:gd name="T27" fmla="*/ 1 h 15"/>
                <a:gd name="T28" fmla="*/ 6 w 13"/>
                <a:gd name="T29" fmla="*/ 1 h 15"/>
                <a:gd name="T30" fmla="*/ 6 w 13"/>
                <a:gd name="T31" fmla="*/ 1 h 15"/>
                <a:gd name="T32" fmla="*/ 5 w 13"/>
                <a:gd name="T33" fmla="*/ 1 h 15"/>
                <a:gd name="T34" fmla="*/ 4 w 13"/>
                <a:gd name="T35" fmla="*/ 2 h 15"/>
                <a:gd name="T36" fmla="*/ 4 w 13"/>
                <a:gd name="T37" fmla="*/ 2 h 15"/>
                <a:gd name="T38" fmla="*/ 2 w 13"/>
                <a:gd name="T39" fmla="*/ 4 h 15"/>
                <a:gd name="T40" fmla="*/ 2 w 13"/>
                <a:gd name="T41" fmla="*/ 4 h 15"/>
                <a:gd name="T42" fmla="*/ 2 w 13"/>
                <a:gd name="T43" fmla="*/ 4 h 15"/>
                <a:gd name="T44" fmla="*/ 2 w 13"/>
                <a:gd name="T45" fmla="*/ 6 h 15"/>
                <a:gd name="T46" fmla="*/ 2 w 13"/>
                <a:gd name="T47" fmla="*/ 6 h 15"/>
                <a:gd name="T48" fmla="*/ 0 w 13"/>
                <a:gd name="T49" fmla="*/ 8 h 15"/>
                <a:gd name="T50" fmla="*/ 0 w 13"/>
                <a:gd name="T51" fmla="*/ 10 h 15"/>
                <a:gd name="T52" fmla="*/ 0 w 13"/>
                <a:gd name="T53" fmla="*/ 10 h 15"/>
                <a:gd name="T54" fmla="*/ 1 w 13"/>
                <a:gd name="T55" fmla="*/ 11 h 15"/>
                <a:gd name="T56" fmla="*/ 2 w 13"/>
                <a:gd name="T57" fmla="*/ 12 h 15"/>
                <a:gd name="T58" fmla="*/ 2 w 13"/>
                <a:gd name="T59" fmla="*/ 12 h 15"/>
                <a:gd name="T60" fmla="*/ 3 w 13"/>
                <a:gd name="T61" fmla="*/ 13 h 15"/>
                <a:gd name="T62" fmla="*/ 4 w 13"/>
                <a:gd name="T63" fmla="*/ 14 h 15"/>
                <a:gd name="T64" fmla="*/ 5 w 13"/>
                <a:gd name="T65" fmla="*/ 15 h 15"/>
                <a:gd name="T66" fmla="*/ 7 w 13"/>
                <a:gd name="T67" fmla="*/ 15 h 15"/>
                <a:gd name="T68" fmla="*/ 8 w 13"/>
                <a:gd name="T69" fmla="*/ 15 h 15"/>
                <a:gd name="T70" fmla="*/ 9 w 13"/>
                <a:gd name="T71" fmla="*/ 15 h 15"/>
                <a:gd name="T72" fmla="*/ 9 w 13"/>
                <a:gd name="T73" fmla="*/ 15 h 15"/>
                <a:gd name="T74" fmla="*/ 9 w 13"/>
                <a:gd name="T75" fmla="*/ 15 h 15"/>
                <a:gd name="T76" fmla="*/ 9 w 13"/>
                <a:gd name="T77" fmla="*/ 14 h 15"/>
                <a:gd name="T78" fmla="*/ 8 w 13"/>
                <a:gd name="T79" fmla="*/ 12 h 15"/>
                <a:gd name="T80" fmla="*/ 9 w 13"/>
                <a:gd name="T81" fmla="*/ 10 h 15"/>
                <a:gd name="T82" fmla="*/ 10 w 13"/>
                <a:gd name="T83" fmla="*/ 8 h 15"/>
                <a:gd name="T84" fmla="*/ 11 w 13"/>
                <a:gd name="T85" fmla="*/ 7 h 15"/>
                <a:gd name="T86" fmla="*/ 13 w 13"/>
                <a:gd name="T87" fmla="*/ 5 h 15"/>
                <a:gd name="T88" fmla="*/ 13 w 13"/>
                <a:gd name="T89" fmla="*/ 4 h 15"/>
                <a:gd name="T90" fmla="*/ 12 w 13"/>
                <a:gd name="T91" fmla="*/ 4 h 15"/>
                <a:gd name="T92" fmla="*/ 11 w 13"/>
                <a:gd name="T9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" h="15">
                  <a:moveTo>
                    <a:pt x="11" y="4"/>
                  </a:moveTo>
                  <a:cubicBezTo>
                    <a:pt x="11" y="4"/>
                    <a:pt x="11" y="3"/>
                    <a:pt x="10" y="3"/>
                  </a:cubicBezTo>
                  <a:cubicBezTo>
                    <a:pt x="10" y="3"/>
                    <a:pt x="9" y="2"/>
                    <a:pt x="9" y="2"/>
                  </a:cubicBez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3" y="13"/>
                    <a:pt x="3" y="13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4" y="14"/>
                    <a:pt x="4" y="15"/>
                    <a:pt x="5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3"/>
                    <a:pt x="8" y="13"/>
                    <a:pt x="8" y="12"/>
                  </a:cubicBezTo>
                  <a:cubicBezTo>
                    <a:pt x="8" y="11"/>
                    <a:pt x="9" y="11"/>
                    <a:pt x="9" y="10"/>
                  </a:cubicBezTo>
                  <a:cubicBezTo>
                    <a:pt x="9" y="9"/>
                    <a:pt x="9" y="9"/>
                    <a:pt x="10" y="8"/>
                  </a:cubicBezTo>
                  <a:cubicBezTo>
                    <a:pt x="10" y="8"/>
                    <a:pt x="11" y="7"/>
                    <a:pt x="11" y="7"/>
                  </a:cubicBezTo>
                  <a:cubicBezTo>
                    <a:pt x="11" y="6"/>
                    <a:pt x="12" y="5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1" y="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1" name="Sichuan">
              <a:extLst>
                <a:ext uri="{FF2B5EF4-FFF2-40B4-BE49-F238E27FC236}">
                  <a16:creationId xmlns:a16="http://schemas.microsoft.com/office/drawing/2014/main" id="{B0598663-0B09-417E-AE49-5913934C1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6726" y="3886560"/>
              <a:ext cx="1041474" cy="742815"/>
            </a:xfrm>
            <a:custGeom>
              <a:avLst/>
              <a:gdLst>
                <a:gd name="T0" fmla="*/ 16 w 115"/>
                <a:gd name="T1" fmla="*/ 36 h 82"/>
                <a:gd name="T2" fmla="*/ 21 w 115"/>
                <a:gd name="T3" fmla="*/ 51 h 82"/>
                <a:gd name="T4" fmla="*/ 22 w 115"/>
                <a:gd name="T5" fmla="*/ 53 h 82"/>
                <a:gd name="T6" fmla="*/ 21 w 115"/>
                <a:gd name="T7" fmla="*/ 56 h 82"/>
                <a:gd name="T8" fmla="*/ 20 w 115"/>
                <a:gd name="T9" fmla="*/ 60 h 82"/>
                <a:gd name="T10" fmla="*/ 21 w 115"/>
                <a:gd name="T11" fmla="*/ 63 h 82"/>
                <a:gd name="T12" fmla="*/ 22 w 115"/>
                <a:gd name="T13" fmla="*/ 64 h 82"/>
                <a:gd name="T14" fmla="*/ 25 w 115"/>
                <a:gd name="T15" fmla="*/ 66 h 82"/>
                <a:gd name="T16" fmla="*/ 29 w 115"/>
                <a:gd name="T17" fmla="*/ 62 h 82"/>
                <a:gd name="T18" fmla="*/ 31 w 115"/>
                <a:gd name="T19" fmla="*/ 67 h 82"/>
                <a:gd name="T20" fmla="*/ 38 w 115"/>
                <a:gd name="T21" fmla="*/ 72 h 82"/>
                <a:gd name="T22" fmla="*/ 39 w 115"/>
                <a:gd name="T23" fmla="*/ 74 h 82"/>
                <a:gd name="T24" fmla="*/ 40 w 115"/>
                <a:gd name="T25" fmla="*/ 79 h 82"/>
                <a:gd name="T26" fmla="*/ 42 w 115"/>
                <a:gd name="T27" fmla="*/ 81 h 82"/>
                <a:gd name="T28" fmla="*/ 43 w 115"/>
                <a:gd name="T29" fmla="*/ 82 h 82"/>
                <a:gd name="T30" fmla="*/ 49 w 115"/>
                <a:gd name="T31" fmla="*/ 78 h 82"/>
                <a:gd name="T32" fmla="*/ 49 w 115"/>
                <a:gd name="T33" fmla="*/ 75 h 82"/>
                <a:gd name="T34" fmla="*/ 51 w 115"/>
                <a:gd name="T35" fmla="*/ 69 h 82"/>
                <a:gd name="T36" fmla="*/ 58 w 115"/>
                <a:gd name="T37" fmla="*/ 60 h 82"/>
                <a:gd name="T38" fmla="*/ 60 w 115"/>
                <a:gd name="T39" fmla="*/ 61 h 82"/>
                <a:gd name="T40" fmla="*/ 64 w 115"/>
                <a:gd name="T41" fmla="*/ 63 h 82"/>
                <a:gd name="T42" fmla="*/ 70 w 115"/>
                <a:gd name="T43" fmla="*/ 61 h 82"/>
                <a:gd name="T44" fmla="*/ 71 w 115"/>
                <a:gd name="T45" fmla="*/ 66 h 82"/>
                <a:gd name="T46" fmla="*/ 78 w 115"/>
                <a:gd name="T47" fmla="*/ 61 h 82"/>
                <a:gd name="T48" fmla="*/ 80 w 115"/>
                <a:gd name="T49" fmla="*/ 55 h 82"/>
                <a:gd name="T50" fmla="*/ 86 w 115"/>
                <a:gd name="T51" fmla="*/ 52 h 82"/>
                <a:gd name="T52" fmla="*/ 101 w 115"/>
                <a:gd name="T53" fmla="*/ 54 h 82"/>
                <a:gd name="T54" fmla="*/ 105 w 115"/>
                <a:gd name="T55" fmla="*/ 49 h 82"/>
                <a:gd name="T56" fmla="*/ 106 w 115"/>
                <a:gd name="T57" fmla="*/ 43 h 82"/>
                <a:gd name="T58" fmla="*/ 100 w 115"/>
                <a:gd name="T59" fmla="*/ 41 h 82"/>
                <a:gd name="T60" fmla="*/ 101 w 115"/>
                <a:gd name="T61" fmla="*/ 34 h 82"/>
                <a:gd name="T62" fmla="*/ 105 w 115"/>
                <a:gd name="T63" fmla="*/ 32 h 82"/>
                <a:gd name="T64" fmla="*/ 111 w 115"/>
                <a:gd name="T65" fmla="*/ 30 h 82"/>
                <a:gd name="T66" fmla="*/ 114 w 115"/>
                <a:gd name="T67" fmla="*/ 25 h 82"/>
                <a:gd name="T68" fmla="*/ 110 w 115"/>
                <a:gd name="T69" fmla="*/ 21 h 82"/>
                <a:gd name="T70" fmla="*/ 105 w 115"/>
                <a:gd name="T71" fmla="*/ 18 h 82"/>
                <a:gd name="T72" fmla="*/ 101 w 115"/>
                <a:gd name="T73" fmla="*/ 16 h 82"/>
                <a:gd name="T74" fmla="*/ 93 w 115"/>
                <a:gd name="T75" fmla="*/ 16 h 82"/>
                <a:gd name="T76" fmla="*/ 88 w 115"/>
                <a:gd name="T77" fmla="*/ 15 h 82"/>
                <a:gd name="T78" fmla="*/ 83 w 115"/>
                <a:gd name="T79" fmla="*/ 14 h 82"/>
                <a:gd name="T80" fmla="*/ 77 w 115"/>
                <a:gd name="T81" fmla="*/ 13 h 82"/>
                <a:gd name="T82" fmla="*/ 70 w 115"/>
                <a:gd name="T83" fmla="*/ 15 h 82"/>
                <a:gd name="T84" fmla="*/ 68 w 115"/>
                <a:gd name="T85" fmla="*/ 15 h 82"/>
                <a:gd name="T86" fmla="*/ 59 w 115"/>
                <a:gd name="T87" fmla="*/ 10 h 82"/>
                <a:gd name="T88" fmla="*/ 54 w 115"/>
                <a:gd name="T89" fmla="*/ 7 h 82"/>
                <a:gd name="T90" fmla="*/ 50 w 115"/>
                <a:gd name="T91" fmla="*/ 1 h 82"/>
                <a:gd name="T92" fmla="*/ 45 w 115"/>
                <a:gd name="T93" fmla="*/ 7 h 82"/>
                <a:gd name="T94" fmla="*/ 40 w 115"/>
                <a:gd name="T95" fmla="*/ 13 h 82"/>
                <a:gd name="T96" fmla="*/ 36 w 115"/>
                <a:gd name="T97" fmla="*/ 14 h 82"/>
                <a:gd name="T98" fmla="*/ 30 w 115"/>
                <a:gd name="T99" fmla="*/ 15 h 82"/>
                <a:gd name="T100" fmla="*/ 23 w 115"/>
                <a:gd name="T101" fmla="*/ 16 h 82"/>
                <a:gd name="T102" fmla="*/ 19 w 115"/>
                <a:gd name="T103" fmla="*/ 13 h 82"/>
                <a:gd name="T104" fmla="*/ 13 w 115"/>
                <a:gd name="T105" fmla="*/ 16 h 82"/>
                <a:gd name="T106" fmla="*/ 6 w 115"/>
                <a:gd name="T107" fmla="*/ 15 h 82"/>
                <a:gd name="T108" fmla="*/ 0 w 115"/>
                <a:gd name="T109" fmla="*/ 20 h 82"/>
                <a:gd name="T110" fmla="*/ 6 w 115"/>
                <a:gd name="T111" fmla="*/ 23 h 82"/>
                <a:gd name="T112" fmla="*/ 7 w 115"/>
                <a:gd name="T113" fmla="*/ 2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5" h="82">
                  <a:moveTo>
                    <a:pt x="10" y="27"/>
                  </a:moveTo>
                  <a:cubicBezTo>
                    <a:pt x="11" y="28"/>
                    <a:pt x="11" y="28"/>
                    <a:pt x="12" y="28"/>
                  </a:cubicBezTo>
                  <a:cubicBezTo>
                    <a:pt x="13" y="29"/>
                    <a:pt x="14" y="30"/>
                    <a:pt x="15" y="31"/>
                  </a:cubicBezTo>
                  <a:cubicBezTo>
                    <a:pt x="16" y="31"/>
                    <a:pt x="16" y="31"/>
                    <a:pt x="16" y="32"/>
                  </a:cubicBezTo>
                  <a:cubicBezTo>
                    <a:pt x="16" y="32"/>
                    <a:pt x="17" y="32"/>
                    <a:pt x="17" y="33"/>
                  </a:cubicBezTo>
                  <a:cubicBezTo>
                    <a:pt x="17" y="34"/>
                    <a:pt x="16" y="35"/>
                    <a:pt x="16" y="36"/>
                  </a:cubicBezTo>
                  <a:cubicBezTo>
                    <a:pt x="16" y="36"/>
                    <a:pt x="16" y="36"/>
                    <a:pt x="16" y="37"/>
                  </a:cubicBezTo>
                  <a:cubicBezTo>
                    <a:pt x="16" y="38"/>
                    <a:pt x="16" y="39"/>
                    <a:pt x="16" y="40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7" y="41"/>
                    <a:pt x="17" y="42"/>
                    <a:pt x="17" y="42"/>
                  </a:cubicBezTo>
                  <a:cubicBezTo>
                    <a:pt x="17" y="44"/>
                    <a:pt x="18" y="46"/>
                    <a:pt x="19" y="47"/>
                  </a:cubicBezTo>
                  <a:cubicBezTo>
                    <a:pt x="19" y="48"/>
                    <a:pt x="20" y="50"/>
                    <a:pt x="21" y="51"/>
                  </a:cubicBezTo>
                  <a:cubicBezTo>
                    <a:pt x="21" y="51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4"/>
                    <a:pt x="22" y="55"/>
                    <a:pt x="21" y="56"/>
                  </a:cubicBezTo>
                  <a:cubicBezTo>
                    <a:pt x="21" y="56"/>
                    <a:pt x="21" y="56"/>
                    <a:pt x="20" y="56"/>
                  </a:cubicBezTo>
                  <a:cubicBezTo>
                    <a:pt x="20" y="57"/>
                    <a:pt x="19" y="57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20" y="59"/>
                    <a:pt x="20" y="60"/>
                  </a:cubicBezTo>
                  <a:cubicBezTo>
                    <a:pt x="20" y="60"/>
                    <a:pt x="20" y="60"/>
                    <a:pt x="21" y="60"/>
                  </a:cubicBezTo>
                  <a:cubicBezTo>
                    <a:pt x="21" y="60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2"/>
                    <a:pt x="21" y="62"/>
                    <a:pt x="21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3"/>
                    <a:pt x="21" y="64"/>
                    <a:pt x="21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4" y="65"/>
                    <a:pt x="24" y="65"/>
                    <a:pt x="25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25" y="65"/>
                    <a:pt x="26" y="65"/>
                    <a:pt x="26" y="65"/>
                  </a:cubicBezTo>
                  <a:cubicBezTo>
                    <a:pt x="26" y="64"/>
                    <a:pt x="26" y="64"/>
                    <a:pt x="27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3"/>
                    <a:pt x="29" y="62"/>
                    <a:pt x="29" y="62"/>
                  </a:cubicBezTo>
                  <a:cubicBezTo>
                    <a:pt x="29" y="62"/>
                    <a:pt x="29" y="63"/>
                    <a:pt x="29" y="63"/>
                  </a:cubicBezTo>
                  <a:cubicBezTo>
                    <a:pt x="29" y="63"/>
                    <a:pt x="29" y="64"/>
                    <a:pt x="29" y="65"/>
                  </a:cubicBezTo>
                  <a:cubicBezTo>
                    <a:pt x="29" y="65"/>
                    <a:pt x="29" y="65"/>
                    <a:pt x="29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30" y="66"/>
                    <a:pt x="30" y="67"/>
                    <a:pt x="30" y="67"/>
                  </a:cubicBezTo>
                  <a:cubicBezTo>
                    <a:pt x="30" y="67"/>
                    <a:pt x="31" y="67"/>
                    <a:pt x="31" y="67"/>
                  </a:cubicBezTo>
                  <a:cubicBezTo>
                    <a:pt x="32" y="67"/>
                    <a:pt x="33" y="67"/>
                    <a:pt x="33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4" y="67"/>
                    <a:pt x="35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5" y="68"/>
                    <a:pt x="36" y="69"/>
                    <a:pt x="36" y="70"/>
                  </a:cubicBezTo>
                  <a:cubicBezTo>
                    <a:pt x="37" y="70"/>
                    <a:pt x="37" y="71"/>
                    <a:pt x="38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2"/>
                    <a:pt x="39" y="72"/>
                    <a:pt x="39" y="72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74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6"/>
                    <a:pt x="40" y="77"/>
                    <a:pt x="40" y="77"/>
                  </a:cubicBezTo>
                  <a:cubicBezTo>
                    <a:pt x="40" y="77"/>
                    <a:pt x="40" y="77"/>
                    <a:pt x="40" y="78"/>
                  </a:cubicBezTo>
                  <a:cubicBezTo>
                    <a:pt x="40" y="78"/>
                    <a:pt x="40" y="78"/>
                    <a:pt x="40" y="79"/>
                  </a:cubicBezTo>
                  <a:cubicBezTo>
                    <a:pt x="40" y="79"/>
                    <a:pt x="41" y="80"/>
                    <a:pt x="41" y="80"/>
                  </a:cubicBezTo>
                  <a:cubicBezTo>
                    <a:pt x="41" y="80"/>
                    <a:pt x="41" y="80"/>
                    <a:pt x="41" y="81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1" y="81"/>
                    <a:pt x="41" y="81"/>
                    <a:pt x="42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4" y="82"/>
                    <a:pt x="44" y="81"/>
                    <a:pt x="45" y="80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6" y="80"/>
                    <a:pt x="47" y="80"/>
                    <a:pt x="47" y="79"/>
                  </a:cubicBezTo>
                  <a:cubicBezTo>
                    <a:pt x="47" y="79"/>
                    <a:pt x="48" y="79"/>
                    <a:pt x="48" y="79"/>
                  </a:cubicBezTo>
                  <a:cubicBezTo>
                    <a:pt x="48" y="79"/>
                    <a:pt x="48" y="79"/>
                    <a:pt x="49" y="78"/>
                  </a:cubicBezTo>
                  <a:cubicBezTo>
                    <a:pt x="49" y="78"/>
                    <a:pt x="49" y="78"/>
                    <a:pt x="50" y="78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6"/>
                    <a:pt x="49" y="75"/>
                    <a:pt x="49" y="75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3"/>
                    <a:pt x="48" y="73"/>
                    <a:pt x="48" y="72"/>
                  </a:cubicBezTo>
                  <a:cubicBezTo>
                    <a:pt x="48" y="72"/>
                    <a:pt x="49" y="71"/>
                    <a:pt x="49" y="71"/>
                  </a:cubicBezTo>
                  <a:cubicBezTo>
                    <a:pt x="49" y="70"/>
                    <a:pt x="49" y="70"/>
                    <a:pt x="49" y="70"/>
                  </a:cubicBezTo>
                  <a:cubicBezTo>
                    <a:pt x="49" y="70"/>
                    <a:pt x="49" y="70"/>
                    <a:pt x="50" y="70"/>
                  </a:cubicBezTo>
                  <a:cubicBezTo>
                    <a:pt x="50" y="70"/>
                    <a:pt x="51" y="70"/>
                    <a:pt x="51" y="69"/>
                  </a:cubicBezTo>
                  <a:cubicBezTo>
                    <a:pt x="52" y="69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2" y="67"/>
                    <a:pt x="52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3" y="65"/>
                    <a:pt x="54" y="65"/>
                    <a:pt x="54" y="64"/>
                  </a:cubicBezTo>
                  <a:cubicBezTo>
                    <a:pt x="56" y="62"/>
                    <a:pt x="57" y="61"/>
                    <a:pt x="58" y="60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9" y="59"/>
                    <a:pt x="59" y="58"/>
                    <a:pt x="60" y="58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0" y="58"/>
                    <a:pt x="60" y="59"/>
                    <a:pt x="60" y="59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0" y="60"/>
                    <a:pt x="60" y="60"/>
                    <a:pt x="60" y="61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2" y="63"/>
                    <a:pt x="62" y="63"/>
                    <a:pt x="63" y="63"/>
                  </a:cubicBezTo>
                  <a:cubicBezTo>
                    <a:pt x="63" y="63"/>
                    <a:pt x="64" y="63"/>
                    <a:pt x="64" y="63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5" y="63"/>
                    <a:pt x="65" y="63"/>
                    <a:pt x="66" y="63"/>
                  </a:cubicBezTo>
                  <a:cubicBezTo>
                    <a:pt x="66" y="63"/>
                    <a:pt x="66" y="62"/>
                    <a:pt x="67" y="62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8" y="62"/>
                    <a:pt x="68" y="61"/>
                    <a:pt x="69" y="61"/>
                  </a:cubicBezTo>
                  <a:cubicBezTo>
                    <a:pt x="69" y="61"/>
                    <a:pt x="70" y="61"/>
                    <a:pt x="70" y="61"/>
                  </a:cubicBezTo>
                  <a:cubicBezTo>
                    <a:pt x="70" y="61"/>
                    <a:pt x="70" y="61"/>
                    <a:pt x="71" y="61"/>
                  </a:cubicBezTo>
                  <a:cubicBezTo>
                    <a:pt x="71" y="62"/>
                    <a:pt x="71" y="63"/>
                    <a:pt x="71" y="63"/>
                  </a:cubicBezTo>
                  <a:cubicBezTo>
                    <a:pt x="71" y="64"/>
                    <a:pt x="70" y="64"/>
                    <a:pt x="70" y="64"/>
                  </a:cubicBezTo>
                  <a:cubicBezTo>
                    <a:pt x="70" y="65"/>
                    <a:pt x="70" y="66"/>
                    <a:pt x="70" y="66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71" y="66"/>
                    <a:pt x="71" y="67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2" y="67"/>
                    <a:pt x="72" y="66"/>
                    <a:pt x="73" y="66"/>
                  </a:cubicBezTo>
                  <a:cubicBezTo>
                    <a:pt x="73" y="66"/>
                    <a:pt x="74" y="65"/>
                    <a:pt x="75" y="65"/>
                  </a:cubicBezTo>
                  <a:cubicBezTo>
                    <a:pt x="76" y="64"/>
                    <a:pt x="77" y="64"/>
                    <a:pt x="78" y="63"/>
                  </a:cubicBezTo>
                  <a:cubicBezTo>
                    <a:pt x="78" y="62"/>
                    <a:pt x="78" y="62"/>
                    <a:pt x="78" y="61"/>
                  </a:cubicBezTo>
                  <a:cubicBezTo>
                    <a:pt x="78" y="61"/>
                    <a:pt x="77" y="60"/>
                    <a:pt x="77" y="60"/>
                  </a:cubicBezTo>
                  <a:cubicBezTo>
                    <a:pt x="76" y="59"/>
                    <a:pt x="74" y="59"/>
                    <a:pt x="74" y="59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1" y="54"/>
                    <a:pt x="82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4"/>
                    <a:pt x="83" y="54"/>
                    <a:pt x="83" y="54"/>
                  </a:cubicBezTo>
                  <a:cubicBezTo>
                    <a:pt x="83" y="54"/>
                    <a:pt x="84" y="54"/>
                    <a:pt x="84" y="54"/>
                  </a:cubicBezTo>
                  <a:cubicBezTo>
                    <a:pt x="84" y="54"/>
                    <a:pt x="85" y="54"/>
                    <a:pt x="85" y="54"/>
                  </a:cubicBezTo>
                  <a:cubicBezTo>
                    <a:pt x="86" y="53"/>
                    <a:pt x="86" y="53"/>
                    <a:pt x="86" y="52"/>
                  </a:cubicBezTo>
                  <a:cubicBezTo>
                    <a:pt x="86" y="52"/>
                    <a:pt x="87" y="51"/>
                    <a:pt x="88" y="51"/>
                  </a:cubicBezTo>
                  <a:cubicBezTo>
                    <a:pt x="89" y="51"/>
                    <a:pt x="90" y="51"/>
                    <a:pt x="91" y="50"/>
                  </a:cubicBezTo>
                  <a:cubicBezTo>
                    <a:pt x="91" y="49"/>
                    <a:pt x="92" y="49"/>
                    <a:pt x="92" y="49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0"/>
                    <a:pt x="98" y="52"/>
                    <a:pt x="98" y="53"/>
                  </a:cubicBezTo>
                  <a:cubicBezTo>
                    <a:pt x="99" y="53"/>
                    <a:pt x="101" y="54"/>
                    <a:pt x="101" y="54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4" y="55"/>
                    <a:pt x="104" y="55"/>
                    <a:pt x="104" y="55"/>
                  </a:cubicBezTo>
                  <a:cubicBezTo>
                    <a:pt x="105" y="55"/>
                    <a:pt x="105" y="55"/>
                    <a:pt x="105" y="55"/>
                  </a:cubicBezTo>
                  <a:cubicBezTo>
                    <a:pt x="105" y="55"/>
                    <a:pt x="105" y="55"/>
                    <a:pt x="105" y="55"/>
                  </a:cubicBezTo>
                  <a:cubicBezTo>
                    <a:pt x="105" y="54"/>
                    <a:pt x="105" y="50"/>
                    <a:pt x="105" y="49"/>
                  </a:cubicBezTo>
                  <a:cubicBezTo>
                    <a:pt x="106" y="48"/>
                    <a:pt x="107" y="46"/>
                    <a:pt x="107" y="45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7" y="45"/>
                    <a:pt x="106" y="44"/>
                    <a:pt x="106" y="44"/>
                  </a:cubicBezTo>
                  <a:cubicBezTo>
                    <a:pt x="106" y="44"/>
                    <a:pt x="106" y="44"/>
                    <a:pt x="106" y="43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5" y="43"/>
                    <a:pt x="105" y="43"/>
                    <a:pt x="105" y="42"/>
                  </a:cubicBezTo>
                  <a:cubicBezTo>
                    <a:pt x="105" y="42"/>
                    <a:pt x="105" y="42"/>
                    <a:pt x="104" y="42"/>
                  </a:cubicBezTo>
                  <a:cubicBezTo>
                    <a:pt x="103" y="42"/>
                    <a:pt x="103" y="42"/>
                    <a:pt x="102" y="42"/>
                  </a:cubicBezTo>
                  <a:cubicBezTo>
                    <a:pt x="102" y="42"/>
                    <a:pt x="102" y="42"/>
                    <a:pt x="101" y="42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101" y="42"/>
                    <a:pt x="100" y="42"/>
                    <a:pt x="100" y="41"/>
                  </a:cubicBezTo>
                  <a:cubicBezTo>
                    <a:pt x="99" y="41"/>
                    <a:pt x="100" y="40"/>
                    <a:pt x="101" y="39"/>
                  </a:cubicBezTo>
                  <a:cubicBezTo>
                    <a:pt x="101" y="39"/>
                    <a:pt x="101" y="39"/>
                    <a:pt x="101" y="38"/>
                  </a:cubicBezTo>
                  <a:cubicBezTo>
                    <a:pt x="102" y="37"/>
                    <a:pt x="101" y="36"/>
                    <a:pt x="101" y="36"/>
                  </a:cubicBezTo>
                  <a:cubicBezTo>
                    <a:pt x="101" y="36"/>
                    <a:pt x="101" y="36"/>
                    <a:pt x="101" y="35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2" y="34"/>
                    <a:pt x="102" y="33"/>
                    <a:pt x="103" y="33"/>
                  </a:cubicBezTo>
                  <a:cubicBezTo>
                    <a:pt x="103" y="33"/>
                    <a:pt x="103" y="33"/>
                    <a:pt x="103" y="33"/>
                  </a:cubicBezTo>
                  <a:cubicBezTo>
                    <a:pt x="104" y="32"/>
                    <a:pt x="105" y="32"/>
                    <a:pt x="105" y="32"/>
                  </a:cubicBezTo>
                  <a:cubicBezTo>
                    <a:pt x="106" y="32"/>
                    <a:pt x="106" y="32"/>
                    <a:pt x="107" y="33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8" y="33"/>
                    <a:pt x="109" y="33"/>
                    <a:pt x="109" y="32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9" y="32"/>
                    <a:pt x="110" y="32"/>
                    <a:pt x="110" y="31"/>
                  </a:cubicBezTo>
                  <a:cubicBezTo>
                    <a:pt x="110" y="31"/>
                    <a:pt x="111" y="31"/>
                    <a:pt x="111" y="30"/>
                  </a:cubicBezTo>
                  <a:cubicBezTo>
                    <a:pt x="111" y="30"/>
                    <a:pt x="112" y="30"/>
                    <a:pt x="112" y="30"/>
                  </a:cubicBezTo>
                  <a:cubicBezTo>
                    <a:pt x="113" y="30"/>
                    <a:pt x="114" y="30"/>
                    <a:pt x="115" y="30"/>
                  </a:cubicBezTo>
                  <a:cubicBezTo>
                    <a:pt x="115" y="30"/>
                    <a:pt x="115" y="29"/>
                    <a:pt x="115" y="29"/>
                  </a:cubicBezTo>
                  <a:cubicBezTo>
                    <a:pt x="115" y="29"/>
                    <a:pt x="115" y="27"/>
                    <a:pt x="115" y="27"/>
                  </a:cubicBezTo>
                  <a:cubicBezTo>
                    <a:pt x="114" y="27"/>
                    <a:pt x="114" y="26"/>
                    <a:pt x="114" y="26"/>
                  </a:cubicBezTo>
                  <a:cubicBezTo>
                    <a:pt x="114" y="26"/>
                    <a:pt x="114" y="25"/>
                    <a:pt x="114" y="25"/>
                  </a:cubicBezTo>
                  <a:cubicBezTo>
                    <a:pt x="113" y="25"/>
                    <a:pt x="113" y="24"/>
                    <a:pt x="113" y="24"/>
                  </a:cubicBezTo>
                  <a:cubicBezTo>
                    <a:pt x="113" y="23"/>
                    <a:pt x="112" y="23"/>
                    <a:pt x="112" y="22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11" y="22"/>
                    <a:pt x="111" y="21"/>
                    <a:pt x="111" y="21"/>
                  </a:cubicBezTo>
                  <a:cubicBezTo>
                    <a:pt x="111" y="21"/>
                    <a:pt x="110" y="21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0" y="21"/>
                    <a:pt x="110" y="21"/>
                    <a:pt x="109" y="21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9" y="19"/>
                    <a:pt x="109" y="19"/>
                    <a:pt x="108" y="19"/>
                  </a:cubicBezTo>
                  <a:cubicBezTo>
                    <a:pt x="107" y="18"/>
                    <a:pt x="106" y="18"/>
                    <a:pt x="105" y="18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05" y="18"/>
                    <a:pt x="104" y="18"/>
                    <a:pt x="104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8"/>
                    <a:pt x="103" y="17"/>
                    <a:pt x="102" y="17"/>
                  </a:cubicBezTo>
                  <a:cubicBezTo>
                    <a:pt x="102" y="17"/>
                    <a:pt x="102" y="17"/>
                    <a:pt x="102" y="16"/>
                  </a:cubicBezTo>
                  <a:cubicBezTo>
                    <a:pt x="102" y="16"/>
                    <a:pt x="102" y="16"/>
                    <a:pt x="101" y="16"/>
                  </a:cubicBezTo>
                  <a:cubicBezTo>
                    <a:pt x="101" y="16"/>
                    <a:pt x="100" y="16"/>
                    <a:pt x="99" y="16"/>
                  </a:cubicBezTo>
                  <a:cubicBezTo>
                    <a:pt x="99" y="17"/>
                    <a:pt x="98" y="17"/>
                    <a:pt x="98" y="17"/>
                  </a:cubicBezTo>
                  <a:cubicBezTo>
                    <a:pt x="97" y="17"/>
                    <a:pt x="97" y="17"/>
                    <a:pt x="96" y="17"/>
                  </a:cubicBezTo>
                  <a:cubicBezTo>
                    <a:pt x="96" y="16"/>
                    <a:pt x="96" y="16"/>
                    <a:pt x="95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4" y="16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2" y="15"/>
                    <a:pt x="92" y="15"/>
                    <a:pt x="91" y="15"/>
                  </a:cubicBezTo>
                  <a:cubicBezTo>
                    <a:pt x="91" y="15"/>
                    <a:pt x="91" y="15"/>
                    <a:pt x="90" y="15"/>
                  </a:cubicBezTo>
                  <a:cubicBezTo>
                    <a:pt x="90" y="15"/>
                    <a:pt x="90" y="15"/>
                    <a:pt x="89" y="15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4"/>
                    <a:pt x="87" y="14"/>
                    <a:pt x="87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6" y="13"/>
                    <a:pt x="86" y="13"/>
                    <a:pt x="86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4" y="14"/>
                    <a:pt x="84" y="14"/>
                    <a:pt x="83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5"/>
                    <a:pt x="81" y="15"/>
                    <a:pt x="81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4"/>
                    <a:pt x="80" y="14"/>
                    <a:pt x="79" y="14"/>
                  </a:cubicBezTo>
                  <a:cubicBezTo>
                    <a:pt x="79" y="14"/>
                    <a:pt x="78" y="13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6" y="13"/>
                    <a:pt x="75" y="13"/>
                    <a:pt x="75" y="13"/>
                  </a:cubicBezTo>
                  <a:cubicBezTo>
                    <a:pt x="75" y="13"/>
                    <a:pt x="74" y="13"/>
                    <a:pt x="74" y="13"/>
                  </a:cubicBezTo>
                  <a:cubicBezTo>
                    <a:pt x="73" y="13"/>
                    <a:pt x="72" y="13"/>
                    <a:pt x="72" y="13"/>
                  </a:cubicBezTo>
                  <a:cubicBezTo>
                    <a:pt x="72" y="13"/>
                    <a:pt x="71" y="14"/>
                    <a:pt x="71" y="14"/>
                  </a:cubicBezTo>
                  <a:cubicBezTo>
                    <a:pt x="71" y="14"/>
                    <a:pt x="70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8" y="14"/>
                    <a:pt x="67" y="14"/>
                    <a:pt x="66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5" y="13"/>
                    <a:pt x="64" y="12"/>
                    <a:pt x="63" y="11"/>
                  </a:cubicBezTo>
                  <a:cubicBezTo>
                    <a:pt x="63" y="11"/>
                    <a:pt x="62" y="11"/>
                    <a:pt x="61" y="11"/>
                  </a:cubicBezTo>
                  <a:cubicBezTo>
                    <a:pt x="61" y="11"/>
                    <a:pt x="60" y="11"/>
                    <a:pt x="60" y="10"/>
                  </a:cubicBezTo>
                  <a:cubicBezTo>
                    <a:pt x="60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8" y="9"/>
                    <a:pt x="58" y="9"/>
                    <a:pt x="57" y="9"/>
                  </a:cubicBezTo>
                  <a:cubicBezTo>
                    <a:pt x="57" y="9"/>
                    <a:pt x="57" y="9"/>
                    <a:pt x="56" y="9"/>
                  </a:cubicBezTo>
                  <a:cubicBezTo>
                    <a:pt x="55" y="8"/>
                    <a:pt x="54" y="8"/>
                    <a:pt x="54" y="7"/>
                  </a:cubicBezTo>
                  <a:cubicBezTo>
                    <a:pt x="54" y="7"/>
                    <a:pt x="54" y="6"/>
                    <a:pt x="53" y="6"/>
                  </a:cubicBezTo>
                  <a:cubicBezTo>
                    <a:pt x="53" y="6"/>
                    <a:pt x="53" y="5"/>
                    <a:pt x="53" y="4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2" y="1"/>
                    <a:pt x="52" y="1"/>
                  </a:cubicBezTo>
                  <a:cubicBezTo>
                    <a:pt x="52" y="1"/>
                    <a:pt x="51" y="1"/>
                    <a:pt x="50" y="0"/>
                  </a:cubicBezTo>
                  <a:cubicBezTo>
                    <a:pt x="50" y="0"/>
                    <a:pt x="50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49" y="1"/>
                    <a:pt x="49" y="1"/>
                    <a:pt x="49" y="2"/>
                  </a:cubicBezTo>
                  <a:cubicBezTo>
                    <a:pt x="49" y="2"/>
                    <a:pt x="48" y="2"/>
                    <a:pt x="48" y="2"/>
                  </a:cubicBezTo>
                  <a:cubicBezTo>
                    <a:pt x="48" y="3"/>
                    <a:pt x="47" y="3"/>
                    <a:pt x="47" y="3"/>
                  </a:cubicBezTo>
                  <a:cubicBezTo>
                    <a:pt x="45" y="4"/>
                    <a:pt x="45" y="4"/>
                    <a:pt x="45" y="5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5" y="8"/>
                    <a:pt x="44" y="9"/>
                    <a:pt x="44" y="9"/>
                  </a:cubicBezTo>
                  <a:cubicBezTo>
                    <a:pt x="44" y="10"/>
                    <a:pt x="45" y="10"/>
                    <a:pt x="45" y="10"/>
                  </a:cubicBezTo>
                  <a:cubicBezTo>
                    <a:pt x="45" y="11"/>
                    <a:pt x="45" y="12"/>
                    <a:pt x="45" y="12"/>
                  </a:cubicBezTo>
                  <a:cubicBezTo>
                    <a:pt x="44" y="12"/>
                    <a:pt x="44" y="12"/>
                    <a:pt x="43" y="13"/>
                  </a:cubicBezTo>
                  <a:cubicBezTo>
                    <a:pt x="43" y="13"/>
                    <a:pt x="43" y="13"/>
                    <a:pt x="42" y="13"/>
                  </a:cubicBezTo>
                  <a:cubicBezTo>
                    <a:pt x="41" y="13"/>
                    <a:pt x="41" y="13"/>
                    <a:pt x="40" y="13"/>
                  </a:cubicBezTo>
                  <a:cubicBezTo>
                    <a:pt x="40" y="13"/>
                    <a:pt x="39" y="14"/>
                    <a:pt x="38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5" y="14"/>
                    <a:pt x="35" y="13"/>
                    <a:pt x="34" y="13"/>
                  </a:cubicBezTo>
                  <a:cubicBezTo>
                    <a:pt x="34" y="13"/>
                    <a:pt x="33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1" y="12"/>
                    <a:pt x="31" y="13"/>
                    <a:pt x="30" y="13"/>
                  </a:cubicBezTo>
                  <a:cubicBezTo>
                    <a:pt x="30" y="13"/>
                    <a:pt x="30" y="14"/>
                    <a:pt x="30" y="14"/>
                  </a:cubicBezTo>
                  <a:cubicBezTo>
                    <a:pt x="29" y="14"/>
                    <a:pt x="30" y="14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6"/>
                    <a:pt x="31" y="16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8" y="17"/>
                    <a:pt x="27" y="17"/>
                  </a:cubicBezTo>
                  <a:cubicBezTo>
                    <a:pt x="26" y="17"/>
                    <a:pt x="26" y="16"/>
                    <a:pt x="26" y="16"/>
                  </a:cubicBezTo>
                  <a:cubicBezTo>
                    <a:pt x="25" y="16"/>
                    <a:pt x="24" y="16"/>
                    <a:pt x="23" y="16"/>
                  </a:cubicBezTo>
                  <a:cubicBezTo>
                    <a:pt x="23" y="15"/>
                    <a:pt x="22" y="15"/>
                    <a:pt x="21" y="15"/>
                  </a:cubicBezTo>
                  <a:cubicBezTo>
                    <a:pt x="21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3"/>
                    <a:pt x="20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5"/>
                    <a:pt x="17" y="16"/>
                    <a:pt x="16" y="16"/>
                  </a:cubicBezTo>
                  <a:cubicBezTo>
                    <a:pt x="16" y="16"/>
                    <a:pt x="16" y="16"/>
                    <a:pt x="15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1" y="15"/>
                    <a:pt x="10" y="15"/>
                  </a:cubicBezTo>
                  <a:cubicBezTo>
                    <a:pt x="10" y="15"/>
                    <a:pt x="10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7" y="15"/>
                    <a:pt x="7" y="15"/>
                    <a:pt x="6" y="15"/>
                  </a:cubicBezTo>
                  <a:cubicBezTo>
                    <a:pt x="6" y="15"/>
                    <a:pt x="5" y="15"/>
                    <a:pt x="4" y="16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3" y="18"/>
                    <a:pt x="2" y="18"/>
                    <a:pt x="2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4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7"/>
                    <a:pt x="10" y="27"/>
                    <a:pt x="10" y="27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2" name="Shanxi">
              <a:extLst>
                <a:ext uri="{FF2B5EF4-FFF2-40B4-BE49-F238E27FC236}">
                  <a16:creationId xmlns:a16="http://schemas.microsoft.com/office/drawing/2014/main" id="{66C7C732-BAC2-4BFC-8CFE-445602899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5003" y="3189691"/>
              <a:ext cx="390554" cy="624118"/>
            </a:xfrm>
            <a:custGeom>
              <a:avLst/>
              <a:gdLst>
                <a:gd name="T0" fmla="*/ 15 w 43"/>
                <a:gd name="T1" fmla="*/ 12 h 69"/>
                <a:gd name="T2" fmla="*/ 9 w 43"/>
                <a:gd name="T3" fmla="*/ 13 h 69"/>
                <a:gd name="T4" fmla="*/ 9 w 43"/>
                <a:gd name="T5" fmla="*/ 14 h 69"/>
                <a:gd name="T6" fmla="*/ 9 w 43"/>
                <a:gd name="T7" fmla="*/ 16 h 69"/>
                <a:gd name="T8" fmla="*/ 6 w 43"/>
                <a:gd name="T9" fmla="*/ 22 h 69"/>
                <a:gd name="T10" fmla="*/ 5 w 43"/>
                <a:gd name="T11" fmla="*/ 26 h 69"/>
                <a:gd name="T12" fmla="*/ 4 w 43"/>
                <a:gd name="T13" fmla="*/ 29 h 69"/>
                <a:gd name="T14" fmla="*/ 6 w 43"/>
                <a:gd name="T15" fmla="*/ 32 h 69"/>
                <a:gd name="T16" fmla="*/ 5 w 43"/>
                <a:gd name="T17" fmla="*/ 38 h 69"/>
                <a:gd name="T18" fmla="*/ 3 w 43"/>
                <a:gd name="T19" fmla="*/ 42 h 69"/>
                <a:gd name="T20" fmla="*/ 3 w 43"/>
                <a:gd name="T21" fmla="*/ 44 h 69"/>
                <a:gd name="T22" fmla="*/ 4 w 43"/>
                <a:gd name="T23" fmla="*/ 47 h 69"/>
                <a:gd name="T24" fmla="*/ 4 w 43"/>
                <a:gd name="T25" fmla="*/ 50 h 69"/>
                <a:gd name="T26" fmla="*/ 3 w 43"/>
                <a:gd name="T27" fmla="*/ 52 h 69"/>
                <a:gd name="T28" fmla="*/ 1 w 43"/>
                <a:gd name="T29" fmla="*/ 62 h 69"/>
                <a:gd name="T30" fmla="*/ 0 w 43"/>
                <a:gd name="T31" fmla="*/ 67 h 69"/>
                <a:gd name="T32" fmla="*/ 4 w 43"/>
                <a:gd name="T33" fmla="*/ 68 h 69"/>
                <a:gd name="T34" fmla="*/ 7 w 43"/>
                <a:gd name="T35" fmla="*/ 65 h 69"/>
                <a:gd name="T36" fmla="*/ 8 w 43"/>
                <a:gd name="T37" fmla="*/ 68 h 69"/>
                <a:gd name="T38" fmla="*/ 6 w 43"/>
                <a:gd name="T39" fmla="*/ 69 h 69"/>
                <a:gd name="T40" fmla="*/ 8 w 43"/>
                <a:gd name="T41" fmla="*/ 69 h 69"/>
                <a:gd name="T42" fmla="*/ 9 w 43"/>
                <a:gd name="T43" fmla="*/ 69 h 69"/>
                <a:gd name="T44" fmla="*/ 9 w 43"/>
                <a:gd name="T45" fmla="*/ 69 h 69"/>
                <a:gd name="T46" fmla="*/ 10 w 43"/>
                <a:gd name="T47" fmla="*/ 68 h 69"/>
                <a:gd name="T48" fmla="*/ 11 w 43"/>
                <a:gd name="T49" fmla="*/ 67 h 69"/>
                <a:gd name="T50" fmla="*/ 16 w 43"/>
                <a:gd name="T51" fmla="*/ 64 h 69"/>
                <a:gd name="T52" fmla="*/ 19 w 43"/>
                <a:gd name="T53" fmla="*/ 63 h 69"/>
                <a:gd name="T54" fmla="*/ 28 w 43"/>
                <a:gd name="T55" fmla="*/ 59 h 69"/>
                <a:gd name="T56" fmla="*/ 30 w 43"/>
                <a:gd name="T57" fmla="*/ 58 h 69"/>
                <a:gd name="T58" fmla="*/ 33 w 43"/>
                <a:gd name="T59" fmla="*/ 55 h 69"/>
                <a:gd name="T60" fmla="*/ 35 w 43"/>
                <a:gd name="T61" fmla="*/ 52 h 69"/>
                <a:gd name="T62" fmla="*/ 35 w 43"/>
                <a:gd name="T63" fmla="*/ 52 h 69"/>
                <a:gd name="T64" fmla="*/ 34 w 43"/>
                <a:gd name="T65" fmla="*/ 51 h 69"/>
                <a:gd name="T66" fmla="*/ 34 w 43"/>
                <a:gd name="T67" fmla="*/ 51 h 69"/>
                <a:gd name="T68" fmla="*/ 32 w 43"/>
                <a:gd name="T69" fmla="*/ 49 h 69"/>
                <a:gd name="T70" fmla="*/ 32 w 43"/>
                <a:gd name="T71" fmla="*/ 47 h 69"/>
                <a:gd name="T72" fmla="*/ 33 w 43"/>
                <a:gd name="T73" fmla="*/ 46 h 69"/>
                <a:gd name="T74" fmla="*/ 35 w 43"/>
                <a:gd name="T75" fmla="*/ 42 h 69"/>
                <a:gd name="T76" fmla="*/ 38 w 43"/>
                <a:gd name="T77" fmla="*/ 35 h 69"/>
                <a:gd name="T78" fmla="*/ 37 w 43"/>
                <a:gd name="T79" fmla="*/ 32 h 69"/>
                <a:gd name="T80" fmla="*/ 37 w 43"/>
                <a:gd name="T81" fmla="*/ 30 h 69"/>
                <a:gd name="T82" fmla="*/ 35 w 43"/>
                <a:gd name="T83" fmla="*/ 28 h 69"/>
                <a:gd name="T84" fmla="*/ 38 w 43"/>
                <a:gd name="T85" fmla="*/ 20 h 69"/>
                <a:gd name="T86" fmla="*/ 42 w 43"/>
                <a:gd name="T87" fmla="*/ 16 h 69"/>
                <a:gd name="T88" fmla="*/ 43 w 43"/>
                <a:gd name="T89" fmla="*/ 13 h 69"/>
                <a:gd name="T90" fmla="*/ 41 w 43"/>
                <a:gd name="T91" fmla="*/ 10 h 69"/>
                <a:gd name="T92" fmla="*/ 40 w 43"/>
                <a:gd name="T93" fmla="*/ 8 h 69"/>
                <a:gd name="T94" fmla="*/ 41 w 43"/>
                <a:gd name="T95" fmla="*/ 6 h 69"/>
                <a:gd name="T96" fmla="*/ 43 w 43"/>
                <a:gd name="T97" fmla="*/ 2 h 69"/>
                <a:gd name="T98" fmla="*/ 40 w 43"/>
                <a:gd name="T99" fmla="*/ 1 h 69"/>
                <a:gd name="T100" fmla="*/ 37 w 43"/>
                <a:gd name="T101" fmla="*/ 3 h 69"/>
                <a:gd name="T102" fmla="*/ 34 w 43"/>
                <a:gd name="T103" fmla="*/ 3 h 69"/>
                <a:gd name="T104" fmla="*/ 32 w 43"/>
                <a:gd name="T105" fmla="*/ 4 h 69"/>
                <a:gd name="T106" fmla="*/ 28 w 43"/>
                <a:gd name="T107" fmla="*/ 3 h 69"/>
                <a:gd name="T108" fmla="*/ 26 w 43"/>
                <a:gd name="T109" fmla="*/ 3 h 69"/>
                <a:gd name="T110" fmla="*/ 23 w 43"/>
                <a:gd name="T111" fmla="*/ 5 h 69"/>
                <a:gd name="T112" fmla="*/ 22 w 43"/>
                <a:gd name="T113" fmla="*/ 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3" h="69">
                  <a:moveTo>
                    <a:pt x="18" y="11"/>
                  </a:moveTo>
                  <a:cubicBezTo>
                    <a:pt x="17" y="11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3" y="13"/>
                  </a:cubicBezTo>
                  <a:cubicBezTo>
                    <a:pt x="13" y="13"/>
                    <a:pt x="12" y="13"/>
                    <a:pt x="11" y="13"/>
                  </a:cubicBezTo>
                  <a:cubicBezTo>
                    <a:pt x="11" y="13"/>
                    <a:pt x="10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6" y="19"/>
                    <a:pt x="6" y="20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5" y="23"/>
                    <a:pt x="5" y="24"/>
                    <a:pt x="5" y="25"/>
                  </a:cubicBezTo>
                  <a:cubicBezTo>
                    <a:pt x="5" y="25"/>
                    <a:pt x="5" y="26"/>
                    <a:pt x="5" y="26"/>
                  </a:cubicBezTo>
                  <a:cubicBezTo>
                    <a:pt x="5" y="27"/>
                    <a:pt x="4" y="27"/>
                    <a:pt x="4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30"/>
                    <a:pt x="4" y="31"/>
                  </a:cubicBezTo>
                  <a:cubicBezTo>
                    <a:pt x="4" y="31"/>
                    <a:pt x="4" y="31"/>
                    <a:pt x="5" y="31"/>
                  </a:cubicBezTo>
                  <a:cubicBezTo>
                    <a:pt x="5" y="31"/>
                    <a:pt x="6" y="32"/>
                    <a:pt x="6" y="32"/>
                  </a:cubicBezTo>
                  <a:cubicBezTo>
                    <a:pt x="7" y="33"/>
                    <a:pt x="6" y="35"/>
                    <a:pt x="6" y="36"/>
                  </a:cubicBezTo>
                  <a:cubicBezTo>
                    <a:pt x="6" y="37"/>
                    <a:pt x="6" y="37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4" y="40"/>
                    <a:pt x="4" y="41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3"/>
                    <a:pt x="2" y="44"/>
                    <a:pt x="3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3" y="45"/>
                    <a:pt x="3" y="45"/>
                  </a:cubicBezTo>
                  <a:cubicBezTo>
                    <a:pt x="3" y="45"/>
                    <a:pt x="3" y="46"/>
                    <a:pt x="3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4" y="47"/>
                    <a:pt x="4" y="47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4" y="49"/>
                    <a:pt x="4" y="50"/>
                  </a:cubicBezTo>
                  <a:cubicBezTo>
                    <a:pt x="4" y="50"/>
                    <a:pt x="4" y="50"/>
                    <a:pt x="3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3" y="51"/>
                    <a:pt x="3" y="52"/>
                    <a:pt x="3" y="52"/>
                  </a:cubicBezTo>
                  <a:cubicBezTo>
                    <a:pt x="3" y="53"/>
                    <a:pt x="2" y="54"/>
                    <a:pt x="2" y="56"/>
                  </a:cubicBezTo>
                  <a:cubicBezTo>
                    <a:pt x="2" y="56"/>
                    <a:pt x="2" y="57"/>
                    <a:pt x="2" y="57"/>
                  </a:cubicBezTo>
                  <a:cubicBezTo>
                    <a:pt x="2" y="59"/>
                    <a:pt x="1" y="60"/>
                    <a:pt x="1" y="62"/>
                  </a:cubicBezTo>
                  <a:cubicBezTo>
                    <a:pt x="0" y="63"/>
                    <a:pt x="0" y="65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" y="67"/>
                    <a:pt x="2" y="67"/>
                    <a:pt x="3" y="68"/>
                  </a:cubicBezTo>
                  <a:cubicBezTo>
                    <a:pt x="3" y="68"/>
                    <a:pt x="3" y="68"/>
                    <a:pt x="4" y="68"/>
                  </a:cubicBezTo>
                  <a:cubicBezTo>
                    <a:pt x="4" y="68"/>
                    <a:pt x="4" y="67"/>
                    <a:pt x="5" y="67"/>
                  </a:cubicBezTo>
                  <a:cubicBezTo>
                    <a:pt x="5" y="67"/>
                    <a:pt x="5" y="67"/>
                    <a:pt x="6" y="67"/>
                  </a:cubicBezTo>
                  <a:cubicBezTo>
                    <a:pt x="6" y="67"/>
                    <a:pt x="7" y="65"/>
                    <a:pt x="7" y="65"/>
                  </a:cubicBezTo>
                  <a:cubicBezTo>
                    <a:pt x="7" y="64"/>
                    <a:pt x="7" y="64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5"/>
                    <a:pt x="8" y="66"/>
                    <a:pt x="8" y="68"/>
                  </a:cubicBezTo>
                  <a:cubicBezTo>
                    <a:pt x="7" y="68"/>
                    <a:pt x="6" y="68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8" y="69"/>
                    <a:pt x="8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9" y="69"/>
                    <a:pt x="10" y="68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0" y="68"/>
                    <a:pt x="10" y="68"/>
                    <a:pt x="11" y="68"/>
                  </a:cubicBezTo>
                  <a:cubicBezTo>
                    <a:pt x="11" y="68"/>
                    <a:pt x="11" y="67"/>
                    <a:pt x="11" y="67"/>
                  </a:cubicBezTo>
                  <a:cubicBezTo>
                    <a:pt x="12" y="67"/>
                    <a:pt x="12" y="67"/>
                    <a:pt x="13" y="66"/>
                  </a:cubicBezTo>
                  <a:cubicBezTo>
                    <a:pt x="13" y="66"/>
                    <a:pt x="14" y="65"/>
                    <a:pt x="15" y="65"/>
                  </a:cubicBezTo>
                  <a:cubicBezTo>
                    <a:pt x="15" y="65"/>
                    <a:pt x="16" y="64"/>
                    <a:pt x="16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8" y="63"/>
                    <a:pt x="18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0" y="63"/>
                    <a:pt x="20" y="62"/>
                    <a:pt x="21" y="62"/>
                  </a:cubicBezTo>
                  <a:cubicBezTo>
                    <a:pt x="21" y="62"/>
                    <a:pt x="22" y="62"/>
                    <a:pt x="23" y="62"/>
                  </a:cubicBezTo>
                  <a:cubicBezTo>
                    <a:pt x="25" y="61"/>
                    <a:pt x="27" y="60"/>
                    <a:pt x="28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30" y="59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7"/>
                    <a:pt x="31" y="57"/>
                    <a:pt x="32" y="57"/>
                  </a:cubicBezTo>
                  <a:cubicBezTo>
                    <a:pt x="32" y="56"/>
                    <a:pt x="32" y="56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4"/>
                    <a:pt x="33" y="54"/>
                    <a:pt x="34" y="53"/>
                  </a:cubicBezTo>
                  <a:cubicBezTo>
                    <a:pt x="34" y="53"/>
                    <a:pt x="35" y="52"/>
                    <a:pt x="35" y="52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3" y="50"/>
                    <a:pt x="33" y="50"/>
                    <a:pt x="32" y="50"/>
                  </a:cubicBezTo>
                  <a:cubicBezTo>
                    <a:pt x="32" y="50"/>
                    <a:pt x="32" y="50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48"/>
                    <a:pt x="32" y="48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3" y="45"/>
                    <a:pt x="33" y="45"/>
                  </a:cubicBezTo>
                  <a:cubicBezTo>
                    <a:pt x="33" y="44"/>
                    <a:pt x="34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6" y="41"/>
                    <a:pt x="36" y="41"/>
                    <a:pt x="36" y="40"/>
                  </a:cubicBezTo>
                  <a:cubicBezTo>
                    <a:pt x="37" y="40"/>
                    <a:pt x="37" y="39"/>
                    <a:pt x="38" y="38"/>
                  </a:cubicBezTo>
                  <a:cubicBezTo>
                    <a:pt x="38" y="37"/>
                    <a:pt x="38" y="36"/>
                    <a:pt x="38" y="35"/>
                  </a:cubicBezTo>
                  <a:cubicBezTo>
                    <a:pt x="38" y="35"/>
                    <a:pt x="37" y="35"/>
                    <a:pt x="37" y="34"/>
                  </a:cubicBezTo>
                  <a:cubicBezTo>
                    <a:pt x="37" y="34"/>
                    <a:pt x="37" y="34"/>
                    <a:pt x="37" y="33"/>
                  </a:cubicBezTo>
                  <a:cubicBezTo>
                    <a:pt x="36" y="33"/>
                    <a:pt x="36" y="33"/>
                    <a:pt x="37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1"/>
                    <a:pt x="37" y="31"/>
                    <a:pt x="37" y="30"/>
                  </a:cubicBezTo>
                  <a:cubicBezTo>
                    <a:pt x="37" y="30"/>
                    <a:pt x="36" y="30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6" y="27"/>
                    <a:pt x="36" y="25"/>
                    <a:pt x="36" y="24"/>
                  </a:cubicBezTo>
                  <a:cubicBezTo>
                    <a:pt x="36" y="23"/>
                    <a:pt x="36" y="22"/>
                    <a:pt x="37" y="22"/>
                  </a:cubicBezTo>
                  <a:cubicBezTo>
                    <a:pt x="37" y="21"/>
                    <a:pt x="38" y="21"/>
                    <a:pt x="38" y="20"/>
                  </a:cubicBezTo>
                  <a:cubicBezTo>
                    <a:pt x="39" y="19"/>
                    <a:pt x="39" y="18"/>
                    <a:pt x="40" y="18"/>
                  </a:cubicBezTo>
                  <a:cubicBezTo>
                    <a:pt x="40" y="18"/>
                    <a:pt x="40" y="17"/>
                    <a:pt x="40" y="17"/>
                  </a:cubicBezTo>
                  <a:cubicBezTo>
                    <a:pt x="41" y="17"/>
                    <a:pt x="41" y="17"/>
                    <a:pt x="42" y="16"/>
                  </a:cubicBezTo>
                  <a:cubicBezTo>
                    <a:pt x="43" y="16"/>
                    <a:pt x="43" y="15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2"/>
                    <a:pt x="42" y="11"/>
                  </a:cubicBezTo>
                  <a:cubicBezTo>
                    <a:pt x="42" y="11"/>
                    <a:pt x="42" y="11"/>
                    <a:pt x="41" y="11"/>
                  </a:cubicBezTo>
                  <a:cubicBezTo>
                    <a:pt x="41" y="11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9"/>
                    <a:pt x="40" y="9"/>
                    <a:pt x="40" y="8"/>
                  </a:cubicBezTo>
                  <a:cubicBezTo>
                    <a:pt x="40" y="8"/>
                    <a:pt x="40" y="7"/>
                    <a:pt x="41" y="7"/>
                  </a:cubicBezTo>
                  <a:cubicBezTo>
                    <a:pt x="41" y="7"/>
                    <a:pt x="41" y="6"/>
                    <a:pt x="41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5"/>
                    <a:pt x="43" y="5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3"/>
                    <a:pt x="43" y="2"/>
                    <a:pt x="43" y="2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1"/>
                    <a:pt x="37" y="3"/>
                    <a:pt x="37" y="3"/>
                  </a:cubicBezTo>
                  <a:cubicBezTo>
                    <a:pt x="36" y="3"/>
                    <a:pt x="36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3"/>
                    <a:pt x="34" y="3"/>
                  </a:cubicBezTo>
                  <a:cubicBezTo>
                    <a:pt x="34" y="3"/>
                    <a:pt x="34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2" y="4"/>
                    <a:pt x="32" y="4"/>
                  </a:cubicBezTo>
                  <a:cubicBezTo>
                    <a:pt x="32" y="4"/>
                    <a:pt x="32" y="5"/>
                    <a:pt x="32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29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7" y="3"/>
                    <a:pt x="27" y="3"/>
                  </a:cubicBezTo>
                  <a:cubicBezTo>
                    <a:pt x="27" y="3"/>
                    <a:pt x="26" y="3"/>
                    <a:pt x="26" y="3"/>
                  </a:cubicBezTo>
                  <a:cubicBezTo>
                    <a:pt x="26" y="3"/>
                    <a:pt x="26" y="3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6"/>
                    <a:pt x="22" y="6"/>
                  </a:cubicBezTo>
                  <a:cubicBezTo>
                    <a:pt x="22" y="6"/>
                    <a:pt x="22" y="6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9"/>
                    <a:pt x="19" y="10"/>
                    <a:pt x="18" y="1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3" name="Shanghai">
              <a:extLst>
                <a:ext uri="{FF2B5EF4-FFF2-40B4-BE49-F238E27FC236}">
                  <a16:creationId xmlns:a16="http://schemas.microsoft.com/office/drawing/2014/main" id="{CFF0DB11-3666-486C-9C2F-838A14A6D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0975" y="4131611"/>
              <a:ext cx="118697" cy="88065"/>
            </a:xfrm>
            <a:custGeom>
              <a:avLst/>
              <a:gdLst>
                <a:gd name="T0" fmla="*/ 6 w 13"/>
                <a:gd name="T1" fmla="*/ 1 h 10"/>
                <a:gd name="T2" fmla="*/ 5 w 13"/>
                <a:gd name="T3" fmla="*/ 2 h 10"/>
                <a:gd name="T4" fmla="*/ 3 w 13"/>
                <a:gd name="T5" fmla="*/ 2 h 10"/>
                <a:gd name="T6" fmla="*/ 3 w 13"/>
                <a:gd name="T7" fmla="*/ 2 h 10"/>
                <a:gd name="T8" fmla="*/ 3 w 13"/>
                <a:gd name="T9" fmla="*/ 2 h 10"/>
                <a:gd name="T10" fmla="*/ 0 w 13"/>
                <a:gd name="T11" fmla="*/ 5 h 10"/>
                <a:gd name="T12" fmla="*/ 0 w 13"/>
                <a:gd name="T13" fmla="*/ 6 h 10"/>
                <a:gd name="T14" fmla="*/ 0 w 13"/>
                <a:gd name="T15" fmla="*/ 6 h 10"/>
                <a:gd name="T16" fmla="*/ 0 w 13"/>
                <a:gd name="T17" fmla="*/ 7 h 10"/>
                <a:gd name="T18" fmla="*/ 0 w 13"/>
                <a:gd name="T19" fmla="*/ 7 h 10"/>
                <a:gd name="T20" fmla="*/ 0 w 13"/>
                <a:gd name="T21" fmla="*/ 7 h 10"/>
                <a:gd name="T22" fmla="*/ 1 w 13"/>
                <a:gd name="T23" fmla="*/ 7 h 10"/>
                <a:gd name="T24" fmla="*/ 1 w 13"/>
                <a:gd name="T25" fmla="*/ 7 h 10"/>
                <a:gd name="T26" fmla="*/ 1 w 13"/>
                <a:gd name="T27" fmla="*/ 8 h 10"/>
                <a:gd name="T28" fmla="*/ 2 w 13"/>
                <a:gd name="T29" fmla="*/ 8 h 10"/>
                <a:gd name="T30" fmla="*/ 4 w 13"/>
                <a:gd name="T31" fmla="*/ 9 h 10"/>
                <a:gd name="T32" fmla="*/ 4 w 13"/>
                <a:gd name="T33" fmla="*/ 9 h 10"/>
                <a:gd name="T34" fmla="*/ 5 w 13"/>
                <a:gd name="T35" fmla="*/ 10 h 10"/>
                <a:gd name="T36" fmla="*/ 5 w 13"/>
                <a:gd name="T37" fmla="*/ 10 h 10"/>
                <a:gd name="T38" fmla="*/ 6 w 13"/>
                <a:gd name="T39" fmla="*/ 9 h 10"/>
                <a:gd name="T40" fmla="*/ 8 w 13"/>
                <a:gd name="T41" fmla="*/ 8 h 10"/>
                <a:gd name="T42" fmla="*/ 10 w 13"/>
                <a:gd name="T43" fmla="*/ 8 h 10"/>
                <a:gd name="T44" fmla="*/ 11 w 13"/>
                <a:gd name="T45" fmla="*/ 7 h 10"/>
                <a:gd name="T46" fmla="*/ 13 w 13"/>
                <a:gd name="T47" fmla="*/ 6 h 10"/>
                <a:gd name="T48" fmla="*/ 13 w 13"/>
                <a:gd name="T49" fmla="*/ 6 h 10"/>
                <a:gd name="T50" fmla="*/ 13 w 13"/>
                <a:gd name="T51" fmla="*/ 4 h 10"/>
                <a:gd name="T52" fmla="*/ 12 w 13"/>
                <a:gd name="T53" fmla="*/ 3 h 10"/>
                <a:gd name="T54" fmla="*/ 12 w 13"/>
                <a:gd name="T55" fmla="*/ 2 h 10"/>
                <a:gd name="T56" fmla="*/ 11 w 13"/>
                <a:gd name="T57" fmla="*/ 1 h 10"/>
                <a:gd name="T58" fmla="*/ 9 w 13"/>
                <a:gd name="T59" fmla="*/ 0 h 10"/>
                <a:gd name="T60" fmla="*/ 9 w 13"/>
                <a:gd name="T61" fmla="*/ 0 h 10"/>
                <a:gd name="T62" fmla="*/ 7 w 13"/>
                <a:gd name="T63" fmla="*/ 1 h 10"/>
                <a:gd name="T64" fmla="*/ 6 w 13"/>
                <a:gd name="T65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0">
                  <a:moveTo>
                    <a:pt x="6" y="1"/>
                  </a:moveTo>
                  <a:cubicBezTo>
                    <a:pt x="5" y="1"/>
                    <a:pt x="5" y="1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4"/>
                    <a:pt x="1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6" y="9"/>
                    <a:pt x="7" y="9"/>
                    <a:pt x="8" y="8"/>
                  </a:cubicBezTo>
                  <a:cubicBezTo>
                    <a:pt x="8" y="8"/>
                    <a:pt x="9" y="8"/>
                    <a:pt x="10" y="8"/>
                  </a:cubicBezTo>
                  <a:cubicBezTo>
                    <a:pt x="10" y="8"/>
                    <a:pt x="10" y="7"/>
                    <a:pt x="11" y="7"/>
                  </a:cubicBezTo>
                  <a:cubicBezTo>
                    <a:pt x="11" y="6"/>
                    <a:pt x="12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3" y="3"/>
                    <a:pt x="12" y="3"/>
                  </a:cubicBezTo>
                  <a:cubicBezTo>
                    <a:pt x="12" y="3"/>
                    <a:pt x="12" y="2"/>
                    <a:pt x="12" y="2"/>
                  </a:cubicBezTo>
                  <a:cubicBezTo>
                    <a:pt x="12" y="2"/>
                    <a:pt x="11" y="1"/>
                    <a:pt x="11" y="1"/>
                  </a:cubicBezTo>
                  <a:cubicBezTo>
                    <a:pt x="10" y="1"/>
                    <a:pt x="10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4" name="Shandong">
              <a:extLst>
                <a:ext uri="{FF2B5EF4-FFF2-40B4-BE49-F238E27FC236}">
                  <a16:creationId xmlns:a16="http://schemas.microsoft.com/office/drawing/2014/main" id="{7F0C5B4E-1298-4330-A7BE-CE937FCE93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2358" y="3442401"/>
              <a:ext cx="677722" cy="398210"/>
            </a:xfrm>
            <a:custGeom>
              <a:avLst/>
              <a:gdLst>
                <a:gd name="T0" fmla="*/ 8 w 75"/>
                <a:gd name="T1" fmla="*/ 29 h 44"/>
                <a:gd name="T2" fmla="*/ 0 w 75"/>
                <a:gd name="T3" fmla="*/ 37 h 44"/>
                <a:gd name="T4" fmla="*/ 0 w 75"/>
                <a:gd name="T5" fmla="*/ 37 h 44"/>
                <a:gd name="T6" fmla="*/ 0 w 75"/>
                <a:gd name="T7" fmla="*/ 38 h 44"/>
                <a:gd name="T8" fmla="*/ 3 w 75"/>
                <a:gd name="T9" fmla="*/ 42 h 44"/>
                <a:gd name="T10" fmla="*/ 7 w 75"/>
                <a:gd name="T11" fmla="*/ 44 h 44"/>
                <a:gd name="T12" fmla="*/ 12 w 75"/>
                <a:gd name="T13" fmla="*/ 43 h 44"/>
                <a:gd name="T14" fmla="*/ 13 w 75"/>
                <a:gd name="T15" fmla="*/ 41 h 44"/>
                <a:gd name="T16" fmla="*/ 15 w 75"/>
                <a:gd name="T17" fmla="*/ 40 h 44"/>
                <a:gd name="T18" fmla="*/ 19 w 75"/>
                <a:gd name="T19" fmla="*/ 41 h 44"/>
                <a:gd name="T20" fmla="*/ 21 w 75"/>
                <a:gd name="T21" fmla="*/ 42 h 44"/>
                <a:gd name="T22" fmla="*/ 23 w 75"/>
                <a:gd name="T23" fmla="*/ 44 h 44"/>
                <a:gd name="T24" fmla="*/ 25 w 75"/>
                <a:gd name="T25" fmla="*/ 44 h 44"/>
                <a:gd name="T26" fmla="*/ 30 w 75"/>
                <a:gd name="T27" fmla="*/ 43 h 44"/>
                <a:gd name="T28" fmla="*/ 33 w 75"/>
                <a:gd name="T29" fmla="*/ 42 h 44"/>
                <a:gd name="T30" fmla="*/ 39 w 75"/>
                <a:gd name="T31" fmla="*/ 39 h 44"/>
                <a:gd name="T32" fmla="*/ 44 w 75"/>
                <a:gd name="T33" fmla="*/ 37 h 44"/>
                <a:gd name="T34" fmla="*/ 45 w 75"/>
                <a:gd name="T35" fmla="*/ 30 h 44"/>
                <a:gd name="T36" fmla="*/ 49 w 75"/>
                <a:gd name="T37" fmla="*/ 27 h 44"/>
                <a:gd name="T38" fmla="*/ 52 w 75"/>
                <a:gd name="T39" fmla="*/ 26 h 44"/>
                <a:gd name="T40" fmla="*/ 53 w 75"/>
                <a:gd name="T41" fmla="*/ 21 h 44"/>
                <a:gd name="T42" fmla="*/ 58 w 75"/>
                <a:gd name="T43" fmla="*/ 19 h 44"/>
                <a:gd name="T44" fmla="*/ 62 w 75"/>
                <a:gd name="T45" fmla="*/ 16 h 44"/>
                <a:gd name="T46" fmla="*/ 67 w 75"/>
                <a:gd name="T47" fmla="*/ 14 h 44"/>
                <a:gd name="T48" fmla="*/ 74 w 75"/>
                <a:gd name="T49" fmla="*/ 14 h 44"/>
                <a:gd name="T50" fmla="*/ 75 w 75"/>
                <a:gd name="T51" fmla="*/ 8 h 44"/>
                <a:gd name="T52" fmla="*/ 71 w 75"/>
                <a:gd name="T53" fmla="*/ 6 h 44"/>
                <a:gd name="T54" fmla="*/ 66 w 75"/>
                <a:gd name="T55" fmla="*/ 7 h 44"/>
                <a:gd name="T56" fmla="*/ 60 w 75"/>
                <a:gd name="T57" fmla="*/ 4 h 44"/>
                <a:gd name="T58" fmla="*/ 54 w 75"/>
                <a:gd name="T59" fmla="*/ 5 h 44"/>
                <a:gd name="T60" fmla="*/ 48 w 75"/>
                <a:gd name="T61" fmla="*/ 8 h 44"/>
                <a:gd name="T62" fmla="*/ 43 w 75"/>
                <a:gd name="T63" fmla="*/ 11 h 44"/>
                <a:gd name="T64" fmla="*/ 40 w 75"/>
                <a:gd name="T65" fmla="*/ 12 h 44"/>
                <a:gd name="T66" fmla="*/ 38 w 75"/>
                <a:gd name="T67" fmla="*/ 8 h 44"/>
                <a:gd name="T68" fmla="*/ 38 w 75"/>
                <a:gd name="T69" fmla="*/ 4 h 44"/>
                <a:gd name="T70" fmla="*/ 35 w 75"/>
                <a:gd name="T71" fmla="*/ 3 h 44"/>
                <a:gd name="T72" fmla="*/ 31 w 75"/>
                <a:gd name="T73" fmla="*/ 0 h 44"/>
                <a:gd name="T74" fmla="*/ 27 w 75"/>
                <a:gd name="T75" fmla="*/ 3 h 44"/>
                <a:gd name="T76" fmla="*/ 21 w 75"/>
                <a:gd name="T77" fmla="*/ 5 h 44"/>
                <a:gd name="T78" fmla="*/ 20 w 75"/>
                <a:gd name="T79" fmla="*/ 6 h 44"/>
                <a:gd name="T80" fmla="*/ 20 w 75"/>
                <a:gd name="T81" fmla="*/ 6 h 44"/>
                <a:gd name="T82" fmla="*/ 19 w 75"/>
                <a:gd name="T83" fmla="*/ 5 h 44"/>
                <a:gd name="T84" fmla="*/ 17 w 75"/>
                <a:gd name="T85" fmla="*/ 7 h 44"/>
                <a:gd name="T86" fmla="*/ 14 w 75"/>
                <a:gd name="T87" fmla="*/ 9 h 44"/>
                <a:gd name="T88" fmla="*/ 13 w 75"/>
                <a:gd name="T89" fmla="*/ 11 h 44"/>
                <a:gd name="T90" fmla="*/ 11 w 75"/>
                <a:gd name="T91" fmla="*/ 15 h 44"/>
                <a:gd name="T92" fmla="*/ 8 w 75"/>
                <a:gd name="T93" fmla="*/ 17 h 44"/>
                <a:gd name="T94" fmla="*/ 6 w 75"/>
                <a:gd name="T95" fmla="*/ 18 h 44"/>
                <a:gd name="T96" fmla="*/ 4 w 75"/>
                <a:gd name="T97" fmla="*/ 23 h 44"/>
                <a:gd name="T98" fmla="*/ 4 w 75"/>
                <a:gd name="T99" fmla="*/ 27 h 44"/>
                <a:gd name="T100" fmla="*/ 4 w 75"/>
                <a:gd name="T101" fmla="*/ 27 h 44"/>
                <a:gd name="T102" fmla="*/ 6 w 75"/>
                <a:gd name="T103" fmla="*/ 28 h 44"/>
                <a:gd name="T104" fmla="*/ 9 w 75"/>
                <a:gd name="T105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5" h="44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30"/>
                    <a:pt x="4" y="32"/>
                    <a:pt x="3" y="33"/>
                  </a:cubicBezTo>
                  <a:cubicBezTo>
                    <a:pt x="3" y="34"/>
                    <a:pt x="2" y="34"/>
                    <a:pt x="2" y="34"/>
                  </a:cubicBezTo>
                  <a:cubicBezTo>
                    <a:pt x="1" y="35"/>
                    <a:pt x="1" y="36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8"/>
                    <a:pt x="1" y="39"/>
                    <a:pt x="1" y="40"/>
                  </a:cubicBezTo>
                  <a:cubicBezTo>
                    <a:pt x="2" y="40"/>
                    <a:pt x="2" y="40"/>
                    <a:pt x="3" y="41"/>
                  </a:cubicBezTo>
                  <a:cubicBezTo>
                    <a:pt x="3" y="41"/>
                    <a:pt x="3" y="41"/>
                    <a:pt x="3" y="42"/>
                  </a:cubicBezTo>
                  <a:cubicBezTo>
                    <a:pt x="4" y="43"/>
                    <a:pt x="4" y="43"/>
                    <a:pt x="5" y="44"/>
                  </a:cubicBezTo>
                  <a:cubicBezTo>
                    <a:pt x="5" y="44"/>
                    <a:pt x="6" y="44"/>
                    <a:pt x="6" y="44"/>
                  </a:cubicBezTo>
                  <a:cubicBezTo>
                    <a:pt x="6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4"/>
                    <a:pt x="9" y="44"/>
                    <a:pt x="9" y="44"/>
                  </a:cubicBezTo>
                  <a:cubicBezTo>
                    <a:pt x="10" y="44"/>
                    <a:pt x="11" y="44"/>
                    <a:pt x="12" y="43"/>
                  </a:cubicBezTo>
                  <a:cubicBezTo>
                    <a:pt x="12" y="43"/>
                    <a:pt x="12" y="43"/>
                    <a:pt x="12" y="42"/>
                  </a:cubicBezTo>
                  <a:cubicBezTo>
                    <a:pt x="12" y="42"/>
                    <a:pt x="13" y="42"/>
                    <a:pt x="13" y="4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0"/>
                    <a:pt x="13" y="40"/>
                    <a:pt x="14" y="40"/>
                  </a:cubicBezTo>
                  <a:cubicBezTo>
                    <a:pt x="14" y="40"/>
                    <a:pt x="14" y="40"/>
                    <a:pt x="15" y="40"/>
                  </a:cubicBezTo>
                  <a:cubicBezTo>
                    <a:pt x="15" y="40"/>
                    <a:pt x="16" y="40"/>
                    <a:pt x="16" y="40"/>
                  </a:cubicBezTo>
                  <a:cubicBezTo>
                    <a:pt x="16" y="40"/>
                    <a:pt x="17" y="40"/>
                    <a:pt x="17" y="40"/>
                  </a:cubicBezTo>
                  <a:cubicBezTo>
                    <a:pt x="18" y="40"/>
                    <a:pt x="18" y="40"/>
                    <a:pt x="19" y="41"/>
                  </a:cubicBezTo>
                  <a:cubicBezTo>
                    <a:pt x="19" y="41"/>
                    <a:pt x="19" y="41"/>
                    <a:pt x="20" y="41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3"/>
                    <a:pt x="22" y="43"/>
                    <a:pt x="23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3"/>
                    <a:pt x="23" y="43"/>
                    <a:pt x="23" y="44"/>
                  </a:cubicBezTo>
                  <a:cubicBezTo>
                    <a:pt x="23" y="44"/>
                    <a:pt x="23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6" y="44"/>
                    <a:pt x="27" y="44"/>
                  </a:cubicBezTo>
                  <a:cubicBezTo>
                    <a:pt x="27" y="44"/>
                    <a:pt x="27" y="43"/>
                    <a:pt x="27" y="43"/>
                  </a:cubicBezTo>
                  <a:cubicBezTo>
                    <a:pt x="28" y="43"/>
                    <a:pt x="29" y="43"/>
                    <a:pt x="30" y="43"/>
                  </a:cubicBezTo>
                  <a:cubicBezTo>
                    <a:pt x="30" y="43"/>
                    <a:pt x="30" y="43"/>
                    <a:pt x="31" y="43"/>
                  </a:cubicBezTo>
                  <a:cubicBezTo>
                    <a:pt x="32" y="43"/>
                    <a:pt x="32" y="43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2"/>
                    <a:pt x="34" y="42"/>
                    <a:pt x="34" y="41"/>
                  </a:cubicBezTo>
                  <a:cubicBezTo>
                    <a:pt x="35" y="41"/>
                    <a:pt x="35" y="41"/>
                    <a:pt x="36" y="40"/>
                  </a:cubicBezTo>
                  <a:cubicBezTo>
                    <a:pt x="37" y="40"/>
                    <a:pt x="38" y="39"/>
                    <a:pt x="39" y="39"/>
                  </a:cubicBezTo>
                  <a:cubicBezTo>
                    <a:pt x="40" y="39"/>
                    <a:pt x="40" y="39"/>
                    <a:pt x="41" y="38"/>
                  </a:cubicBezTo>
                  <a:cubicBezTo>
                    <a:pt x="42" y="38"/>
                    <a:pt x="43" y="38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6"/>
                    <a:pt x="44" y="35"/>
                    <a:pt x="45" y="34"/>
                  </a:cubicBezTo>
                  <a:cubicBezTo>
                    <a:pt x="45" y="33"/>
                    <a:pt x="45" y="33"/>
                    <a:pt x="45" y="32"/>
                  </a:cubicBezTo>
                  <a:cubicBezTo>
                    <a:pt x="45" y="31"/>
                    <a:pt x="45" y="31"/>
                    <a:pt x="45" y="30"/>
                  </a:cubicBezTo>
                  <a:cubicBezTo>
                    <a:pt x="45" y="30"/>
                    <a:pt x="45" y="28"/>
                    <a:pt x="46" y="28"/>
                  </a:cubicBezTo>
                  <a:cubicBezTo>
                    <a:pt x="46" y="28"/>
                    <a:pt x="47" y="28"/>
                    <a:pt x="48" y="27"/>
                  </a:cubicBezTo>
                  <a:cubicBezTo>
                    <a:pt x="48" y="27"/>
                    <a:pt x="49" y="27"/>
                    <a:pt x="49" y="27"/>
                  </a:cubicBezTo>
                  <a:cubicBezTo>
                    <a:pt x="50" y="26"/>
                    <a:pt x="50" y="26"/>
                    <a:pt x="51" y="26"/>
                  </a:cubicBezTo>
                  <a:cubicBezTo>
                    <a:pt x="51" y="26"/>
                    <a:pt x="52" y="26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2" y="25"/>
                    <a:pt x="53" y="25"/>
                    <a:pt x="53" y="25"/>
                  </a:cubicBezTo>
                  <a:cubicBezTo>
                    <a:pt x="53" y="24"/>
                    <a:pt x="53" y="24"/>
                    <a:pt x="52" y="23"/>
                  </a:cubicBezTo>
                  <a:cubicBezTo>
                    <a:pt x="52" y="23"/>
                    <a:pt x="51" y="21"/>
                    <a:pt x="53" y="21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5" y="21"/>
                    <a:pt x="56" y="20"/>
                    <a:pt x="56" y="19"/>
                  </a:cubicBezTo>
                  <a:cubicBezTo>
                    <a:pt x="57" y="19"/>
                    <a:pt x="57" y="19"/>
                    <a:pt x="58" y="19"/>
                  </a:cubicBezTo>
                  <a:cubicBezTo>
                    <a:pt x="58" y="18"/>
                    <a:pt x="57" y="16"/>
                    <a:pt x="59" y="16"/>
                  </a:cubicBezTo>
                  <a:cubicBezTo>
                    <a:pt x="60" y="16"/>
                    <a:pt x="61" y="16"/>
                    <a:pt x="61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3" y="17"/>
                    <a:pt x="63" y="16"/>
                    <a:pt x="64" y="16"/>
                  </a:cubicBezTo>
                  <a:cubicBezTo>
                    <a:pt x="64" y="16"/>
                    <a:pt x="65" y="15"/>
                    <a:pt x="65" y="15"/>
                  </a:cubicBezTo>
                  <a:cubicBezTo>
                    <a:pt x="66" y="15"/>
                    <a:pt x="66" y="15"/>
                    <a:pt x="67" y="14"/>
                  </a:cubicBezTo>
                  <a:cubicBezTo>
                    <a:pt x="67" y="14"/>
                    <a:pt x="68" y="14"/>
                    <a:pt x="68" y="14"/>
                  </a:cubicBezTo>
                  <a:cubicBezTo>
                    <a:pt x="69" y="15"/>
                    <a:pt x="70" y="15"/>
                    <a:pt x="71" y="15"/>
                  </a:cubicBezTo>
                  <a:cubicBezTo>
                    <a:pt x="72" y="15"/>
                    <a:pt x="73" y="15"/>
                    <a:pt x="74" y="14"/>
                  </a:cubicBezTo>
                  <a:cubicBezTo>
                    <a:pt x="74" y="13"/>
                    <a:pt x="73" y="13"/>
                    <a:pt x="73" y="13"/>
                  </a:cubicBezTo>
                  <a:cubicBezTo>
                    <a:pt x="73" y="12"/>
                    <a:pt x="75" y="10"/>
                    <a:pt x="75" y="10"/>
                  </a:cubicBezTo>
                  <a:cubicBezTo>
                    <a:pt x="75" y="9"/>
                    <a:pt x="74" y="9"/>
                    <a:pt x="75" y="8"/>
                  </a:cubicBezTo>
                  <a:cubicBezTo>
                    <a:pt x="75" y="8"/>
                    <a:pt x="75" y="8"/>
                    <a:pt x="75" y="7"/>
                  </a:cubicBezTo>
                  <a:cubicBezTo>
                    <a:pt x="75" y="7"/>
                    <a:pt x="73" y="7"/>
                    <a:pt x="73" y="7"/>
                  </a:cubicBezTo>
                  <a:cubicBezTo>
                    <a:pt x="72" y="7"/>
                    <a:pt x="72" y="6"/>
                    <a:pt x="71" y="6"/>
                  </a:cubicBezTo>
                  <a:cubicBezTo>
                    <a:pt x="70" y="6"/>
                    <a:pt x="70" y="6"/>
                    <a:pt x="69" y="6"/>
                  </a:cubicBezTo>
                  <a:cubicBezTo>
                    <a:pt x="69" y="6"/>
                    <a:pt x="69" y="6"/>
                    <a:pt x="68" y="6"/>
                  </a:cubicBezTo>
                  <a:cubicBezTo>
                    <a:pt x="68" y="7"/>
                    <a:pt x="67" y="7"/>
                    <a:pt x="66" y="7"/>
                  </a:cubicBezTo>
                  <a:cubicBezTo>
                    <a:pt x="64" y="7"/>
                    <a:pt x="62" y="7"/>
                    <a:pt x="62" y="6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4"/>
                    <a:pt x="60" y="5"/>
                    <a:pt x="60" y="4"/>
                  </a:cubicBezTo>
                  <a:cubicBezTo>
                    <a:pt x="59" y="4"/>
                    <a:pt x="59" y="4"/>
                    <a:pt x="58" y="3"/>
                  </a:cubicBezTo>
                  <a:cubicBezTo>
                    <a:pt x="57" y="3"/>
                    <a:pt x="57" y="3"/>
                    <a:pt x="56" y="4"/>
                  </a:cubicBezTo>
                  <a:cubicBezTo>
                    <a:pt x="55" y="5"/>
                    <a:pt x="55" y="5"/>
                    <a:pt x="54" y="5"/>
                  </a:cubicBezTo>
                  <a:cubicBezTo>
                    <a:pt x="54" y="5"/>
                    <a:pt x="53" y="5"/>
                    <a:pt x="53" y="5"/>
                  </a:cubicBezTo>
                  <a:cubicBezTo>
                    <a:pt x="52" y="6"/>
                    <a:pt x="52" y="7"/>
                    <a:pt x="51" y="7"/>
                  </a:cubicBezTo>
                  <a:cubicBezTo>
                    <a:pt x="50" y="7"/>
                    <a:pt x="49" y="7"/>
                    <a:pt x="48" y="8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1"/>
                    <a:pt x="44" y="14"/>
                    <a:pt x="44" y="12"/>
                  </a:cubicBezTo>
                  <a:cubicBezTo>
                    <a:pt x="44" y="11"/>
                    <a:pt x="44" y="11"/>
                    <a:pt x="43" y="11"/>
                  </a:cubicBezTo>
                  <a:cubicBezTo>
                    <a:pt x="43" y="12"/>
                    <a:pt x="43" y="12"/>
                    <a:pt x="42" y="12"/>
                  </a:cubicBezTo>
                  <a:cubicBezTo>
                    <a:pt x="42" y="12"/>
                    <a:pt x="41" y="12"/>
                    <a:pt x="41" y="12"/>
                  </a:cubicBezTo>
                  <a:cubicBezTo>
                    <a:pt x="40" y="12"/>
                    <a:pt x="39" y="12"/>
                    <a:pt x="40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0"/>
                    <a:pt x="39" y="10"/>
                    <a:pt x="39" y="9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7" y="8"/>
                    <a:pt x="38" y="7"/>
                    <a:pt x="38" y="7"/>
                  </a:cubicBezTo>
                  <a:cubicBezTo>
                    <a:pt x="38" y="6"/>
                    <a:pt x="38" y="6"/>
                    <a:pt x="39" y="6"/>
                  </a:cubicBezTo>
                  <a:cubicBezTo>
                    <a:pt x="39" y="5"/>
                    <a:pt x="39" y="5"/>
                    <a:pt x="38" y="4"/>
                  </a:cubicBezTo>
                  <a:cubicBezTo>
                    <a:pt x="38" y="4"/>
                    <a:pt x="37" y="3"/>
                    <a:pt x="37" y="3"/>
                  </a:cubicBezTo>
                  <a:cubicBezTo>
                    <a:pt x="36" y="3"/>
                    <a:pt x="35" y="4"/>
                    <a:pt x="35" y="4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2" y="2"/>
                    <a:pt x="32" y="1"/>
                  </a:cubicBezTo>
                  <a:cubicBezTo>
                    <a:pt x="32" y="1"/>
                    <a:pt x="32" y="0"/>
                    <a:pt x="31" y="0"/>
                  </a:cubicBezTo>
                  <a:cubicBezTo>
                    <a:pt x="31" y="0"/>
                    <a:pt x="31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2"/>
                    <a:pt x="28" y="2"/>
                    <a:pt x="27" y="3"/>
                  </a:cubicBezTo>
                  <a:cubicBezTo>
                    <a:pt x="27" y="3"/>
                    <a:pt x="26" y="3"/>
                    <a:pt x="26" y="4"/>
                  </a:cubicBezTo>
                  <a:cubicBezTo>
                    <a:pt x="25" y="5"/>
                    <a:pt x="24" y="5"/>
                    <a:pt x="23" y="5"/>
                  </a:cubicBezTo>
                  <a:cubicBezTo>
                    <a:pt x="22" y="5"/>
                    <a:pt x="22" y="5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9" y="6"/>
                    <a:pt x="19" y="5"/>
                    <a:pt x="19" y="5"/>
                  </a:cubicBezTo>
                  <a:cubicBezTo>
                    <a:pt x="19" y="5"/>
                    <a:pt x="19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6" y="7"/>
                    <a:pt x="16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3" y="12"/>
                    <a:pt x="12" y="13"/>
                    <a:pt x="12" y="13"/>
                  </a:cubicBezTo>
                  <a:cubicBezTo>
                    <a:pt x="12" y="14"/>
                    <a:pt x="11" y="14"/>
                    <a:pt x="11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6"/>
                    <a:pt x="8" y="16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7" y="17"/>
                    <a:pt x="7" y="17"/>
                  </a:cubicBezTo>
                  <a:cubicBezTo>
                    <a:pt x="7" y="17"/>
                    <a:pt x="6" y="18"/>
                    <a:pt x="6" y="18"/>
                  </a:cubicBezTo>
                  <a:cubicBezTo>
                    <a:pt x="6" y="18"/>
                    <a:pt x="6" y="19"/>
                    <a:pt x="5" y="19"/>
                  </a:cubicBezTo>
                  <a:cubicBezTo>
                    <a:pt x="5" y="19"/>
                    <a:pt x="5" y="20"/>
                    <a:pt x="5" y="20"/>
                  </a:cubicBezTo>
                  <a:cubicBezTo>
                    <a:pt x="5" y="21"/>
                    <a:pt x="4" y="22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6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5" y="28"/>
                    <a:pt x="5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7" y="28"/>
                    <a:pt x="8" y="28"/>
                    <a:pt x="8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5" name="Shaanxi">
              <a:extLst>
                <a:ext uri="{FF2B5EF4-FFF2-40B4-BE49-F238E27FC236}">
                  <a16:creationId xmlns:a16="http://schemas.microsoft.com/office/drawing/2014/main" id="{8EACBA38-74D8-4034-8EE1-41588E183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5937" y="3304558"/>
              <a:ext cx="470961" cy="761962"/>
            </a:xfrm>
            <a:custGeom>
              <a:avLst/>
              <a:gdLst>
                <a:gd name="T0" fmla="*/ 39 w 52"/>
                <a:gd name="T1" fmla="*/ 59 h 84"/>
                <a:gd name="T2" fmla="*/ 42 w 52"/>
                <a:gd name="T3" fmla="*/ 56 h 84"/>
                <a:gd name="T4" fmla="*/ 43 w 52"/>
                <a:gd name="T5" fmla="*/ 48 h 84"/>
                <a:gd name="T6" fmla="*/ 46 w 52"/>
                <a:gd name="T7" fmla="*/ 37 h 84"/>
                <a:gd name="T8" fmla="*/ 45 w 52"/>
                <a:gd name="T9" fmla="*/ 31 h 84"/>
                <a:gd name="T10" fmla="*/ 47 w 52"/>
                <a:gd name="T11" fmla="*/ 26 h 84"/>
                <a:gd name="T12" fmla="*/ 48 w 52"/>
                <a:gd name="T13" fmla="*/ 23 h 84"/>
                <a:gd name="T14" fmla="*/ 46 w 52"/>
                <a:gd name="T15" fmla="*/ 16 h 84"/>
                <a:gd name="T16" fmla="*/ 51 w 52"/>
                <a:gd name="T17" fmla="*/ 1 h 84"/>
                <a:gd name="T18" fmla="*/ 49 w 52"/>
                <a:gd name="T19" fmla="*/ 0 h 84"/>
                <a:gd name="T20" fmla="*/ 41 w 52"/>
                <a:gd name="T21" fmla="*/ 0 h 84"/>
                <a:gd name="T22" fmla="*/ 40 w 52"/>
                <a:gd name="T23" fmla="*/ 7 h 84"/>
                <a:gd name="T24" fmla="*/ 35 w 52"/>
                <a:gd name="T25" fmla="*/ 11 h 84"/>
                <a:gd name="T26" fmla="*/ 33 w 52"/>
                <a:gd name="T27" fmla="*/ 15 h 84"/>
                <a:gd name="T28" fmla="*/ 30 w 52"/>
                <a:gd name="T29" fmla="*/ 22 h 84"/>
                <a:gd name="T30" fmla="*/ 24 w 52"/>
                <a:gd name="T31" fmla="*/ 21 h 84"/>
                <a:gd name="T32" fmla="*/ 19 w 52"/>
                <a:gd name="T33" fmla="*/ 20 h 84"/>
                <a:gd name="T34" fmla="*/ 15 w 52"/>
                <a:gd name="T35" fmla="*/ 29 h 84"/>
                <a:gd name="T36" fmla="*/ 16 w 52"/>
                <a:gd name="T37" fmla="*/ 31 h 84"/>
                <a:gd name="T38" fmla="*/ 19 w 52"/>
                <a:gd name="T39" fmla="*/ 33 h 84"/>
                <a:gd name="T40" fmla="*/ 22 w 52"/>
                <a:gd name="T41" fmla="*/ 34 h 84"/>
                <a:gd name="T42" fmla="*/ 27 w 52"/>
                <a:gd name="T43" fmla="*/ 35 h 84"/>
                <a:gd name="T44" fmla="*/ 29 w 52"/>
                <a:gd name="T45" fmla="*/ 36 h 84"/>
                <a:gd name="T46" fmla="*/ 29 w 52"/>
                <a:gd name="T47" fmla="*/ 38 h 84"/>
                <a:gd name="T48" fmla="*/ 28 w 52"/>
                <a:gd name="T49" fmla="*/ 41 h 84"/>
                <a:gd name="T50" fmla="*/ 25 w 52"/>
                <a:gd name="T51" fmla="*/ 47 h 84"/>
                <a:gd name="T52" fmla="*/ 21 w 52"/>
                <a:gd name="T53" fmla="*/ 51 h 84"/>
                <a:gd name="T54" fmla="*/ 15 w 52"/>
                <a:gd name="T55" fmla="*/ 54 h 84"/>
                <a:gd name="T56" fmla="*/ 12 w 52"/>
                <a:gd name="T57" fmla="*/ 54 h 84"/>
                <a:gd name="T58" fmla="*/ 9 w 52"/>
                <a:gd name="T59" fmla="*/ 55 h 84"/>
                <a:gd name="T60" fmla="*/ 8 w 52"/>
                <a:gd name="T61" fmla="*/ 56 h 84"/>
                <a:gd name="T62" fmla="*/ 8 w 52"/>
                <a:gd name="T63" fmla="*/ 60 h 84"/>
                <a:gd name="T64" fmla="*/ 8 w 52"/>
                <a:gd name="T65" fmla="*/ 65 h 84"/>
                <a:gd name="T66" fmla="*/ 6 w 52"/>
                <a:gd name="T67" fmla="*/ 70 h 84"/>
                <a:gd name="T68" fmla="*/ 2 w 52"/>
                <a:gd name="T69" fmla="*/ 71 h 84"/>
                <a:gd name="T70" fmla="*/ 1 w 52"/>
                <a:gd name="T71" fmla="*/ 71 h 84"/>
                <a:gd name="T72" fmla="*/ 1 w 52"/>
                <a:gd name="T73" fmla="*/ 72 h 84"/>
                <a:gd name="T74" fmla="*/ 1 w 52"/>
                <a:gd name="T75" fmla="*/ 74 h 84"/>
                <a:gd name="T76" fmla="*/ 0 w 52"/>
                <a:gd name="T77" fmla="*/ 76 h 84"/>
                <a:gd name="T78" fmla="*/ 1 w 52"/>
                <a:gd name="T79" fmla="*/ 77 h 84"/>
                <a:gd name="T80" fmla="*/ 9 w 52"/>
                <a:gd name="T81" fmla="*/ 76 h 84"/>
                <a:gd name="T82" fmla="*/ 14 w 52"/>
                <a:gd name="T83" fmla="*/ 79 h 84"/>
                <a:gd name="T84" fmla="*/ 23 w 52"/>
                <a:gd name="T85" fmla="*/ 80 h 84"/>
                <a:gd name="T86" fmla="*/ 27 w 52"/>
                <a:gd name="T87" fmla="*/ 82 h 84"/>
                <a:gd name="T88" fmla="*/ 30 w 52"/>
                <a:gd name="T89" fmla="*/ 82 h 84"/>
                <a:gd name="T90" fmla="*/ 33 w 52"/>
                <a:gd name="T91" fmla="*/ 84 h 84"/>
                <a:gd name="T92" fmla="*/ 34 w 52"/>
                <a:gd name="T93" fmla="*/ 78 h 84"/>
                <a:gd name="T94" fmla="*/ 35 w 52"/>
                <a:gd name="T95" fmla="*/ 78 h 84"/>
                <a:gd name="T96" fmla="*/ 37 w 52"/>
                <a:gd name="T97" fmla="*/ 78 h 84"/>
                <a:gd name="T98" fmla="*/ 39 w 52"/>
                <a:gd name="T99" fmla="*/ 75 h 84"/>
                <a:gd name="T100" fmla="*/ 37 w 52"/>
                <a:gd name="T101" fmla="*/ 74 h 84"/>
                <a:gd name="T102" fmla="*/ 37 w 52"/>
                <a:gd name="T103" fmla="*/ 73 h 84"/>
                <a:gd name="T104" fmla="*/ 34 w 52"/>
                <a:gd name="T105" fmla="*/ 71 h 84"/>
                <a:gd name="T106" fmla="*/ 42 w 52"/>
                <a:gd name="T107" fmla="*/ 71 h 84"/>
                <a:gd name="T108" fmla="*/ 48 w 52"/>
                <a:gd name="T109" fmla="*/ 70 h 84"/>
                <a:gd name="T110" fmla="*/ 43 w 52"/>
                <a:gd name="T111" fmla="*/ 5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" h="84">
                  <a:moveTo>
                    <a:pt x="43" y="57"/>
                  </a:moveTo>
                  <a:cubicBezTo>
                    <a:pt x="42" y="57"/>
                    <a:pt x="42" y="57"/>
                    <a:pt x="41" y="58"/>
                  </a:cubicBezTo>
                  <a:cubicBezTo>
                    <a:pt x="41" y="58"/>
                    <a:pt x="40" y="58"/>
                    <a:pt x="40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9"/>
                    <a:pt x="39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59"/>
                    <a:pt x="39" y="59"/>
                    <a:pt x="39" y="58"/>
                  </a:cubicBezTo>
                  <a:cubicBezTo>
                    <a:pt x="39" y="58"/>
                    <a:pt x="39" y="58"/>
                    <a:pt x="40" y="58"/>
                  </a:cubicBezTo>
                  <a:cubicBezTo>
                    <a:pt x="40" y="58"/>
                    <a:pt x="41" y="57"/>
                    <a:pt x="42" y="57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1" y="55"/>
                    <a:pt x="41" y="55"/>
                    <a:pt x="42" y="54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2"/>
                    <a:pt x="42" y="50"/>
                    <a:pt x="43" y="48"/>
                  </a:cubicBezTo>
                  <a:cubicBezTo>
                    <a:pt x="43" y="47"/>
                    <a:pt x="44" y="45"/>
                    <a:pt x="44" y="43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39"/>
                    <a:pt x="45" y="39"/>
                  </a:cubicBezTo>
                  <a:cubicBezTo>
                    <a:pt x="45" y="39"/>
                    <a:pt x="45" y="38"/>
                    <a:pt x="45" y="38"/>
                  </a:cubicBezTo>
                  <a:cubicBezTo>
                    <a:pt x="45" y="38"/>
                    <a:pt x="46" y="38"/>
                    <a:pt x="46" y="37"/>
                  </a:cubicBezTo>
                  <a:cubicBezTo>
                    <a:pt x="46" y="37"/>
                    <a:pt x="46" y="36"/>
                    <a:pt x="46" y="35"/>
                  </a:cubicBezTo>
                  <a:cubicBezTo>
                    <a:pt x="46" y="35"/>
                    <a:pt x="46" y="34"/>
                    <a:pt x="46" y="34"/>
                  </a:cubicBezTo>
                  <a:cubicBezTo>
                    <a:pt x="46" y="34"/>
                    <a:pt x="45" y="33"/>
                    <a:pt x="45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29"/>
                    <a:pt x="46" y="28"/>
                  </a:cubicBezTo>
                  <a:cubicBezTo>
                    <a:pt x="46" y="28"/>
                    <a:pt x="46" y="28"/>
                    <a:pt x="46" y="27"/>
                  </a:cubicBezTo>
                  <a:cubicBezTo>
                    <a:pt x="46" y="27"/>
                    <a:pt x="46" y="26"/>
                    <a:pt x="47" y="26"/>
                  </a:cubicBezTo>
                  <a:cubicBezTo>
                    <a:pt x="47" y="26"/>
                    <a:pt x="47" y="26"/>
                    <a:pt x="47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2"/>
                    <a:pt x="48" y="22"/>
                  </a:cubicBezTo>
                  <a:cubicBezTo>
                    <a:pt x="48" y="21"/>
                    <a:pt x="49" y="20"/>
                    <a:pt x="48" y="19"/>
                  </a:cubicBezTo>
                  <a:cubicBezTo>
                    <a:pt x="47" y="19"/>
                    <a:pt x="47" y="18"/>
                    <a:pt x="46" y="18"/>
                  </a:cubicBezTo>
                  <a:cubicBezTo>
                    <a:pt x="46" y="18"/>
                    <a:pt x="46" y="17"/>
                    <a:pt x="46" y="17"/>
                  </a:cubicBezTo>
                  <a:cubicBezTo>
                    <a:pt x="46" y="17"/>
                    <a:pt x="46" y="16"/>
                    <a:pt x="46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2"/>
                    <a:pt x="48" y="9"/>
                    <a:pt x="48" y="6"/>
                  </a:cubicBezTo>
                  <a:cubicBezTo>
                    <a:pt x="49" y="5"/>
                    <a:pt x="49" y="4"/>
                    <a:pt x="50" y="4"/>
                  </a:cubicBezTo>
                  <a:cubicBezTo>
                    <a:pt x="50" y="3"/>
                    <a:pt x="51" y="3"/>
                    <a:pt x="51" y="3"/>
                  </a:cubicBezTo>
                  <a:cubicBezTo>
                    <a:pt x="52" y="2"/>
                    <a:pt x="51" y="1"/>
                    <a:pt x="51" y="1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8" y="0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6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ubicBezTo>
                    <a:pt x="43" y="0"/>
                    <a:pt x="42" y="0"/>
                    <a:pt x="41" y="0"/>
                  </a:cubicBezTo>
                  <a:cubicBezTo>
                    <a:pt x="40" y="1"/>
                    <a:pt x="40" y="1"/>
                    <a:pt x="39" y="2"/>
                  </a:cubicBezTo>
                  <a:cubicBezTo>
                    <a:pt x="39" y="3"/>
                    <a:pt x="40" y="4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6"/>
                    <a:pt x="40" y="6"/>
                  </a:cubicBezTo>
                  <a:cubicBezTo>
                    <a:pt x="40" y="6"/>
                    <a:pt x="40" y="7"/>
                    <a:pt x="40" y="7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7" y="9"/>
                  </a:cubicBezTo>
                  <a:cubicBezTo>
                    <a:pt x="36" y="9"/>
                    <a:pt x="36" y="10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4" y="12"/>
                    <a:pt x="34" y="12"/>
                  </a:cubicBezTo>
                  <a:cubicBezTo>
                    <a:pt x="33" y="12"/>
                    <a:pt x="33" y="13"/>
                    <a:pt x="32" y="13"/>
                  </a:cubicBezTo>
                  <a:cubicBezTo>
                    <a:pt x="32" y="14"/>
                    <a:pt x="32" y="14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2" y="16"/>
                  </a:cubicBezTo>
                  <a:cubicBezTo>
                    <a:pt x="32" y="17"/>
                    <a:pt x="32" y="17"/>
                    <a:pt x="31" y="17"/>
                  </a:cubicBezTo>
                  <a:cubicBezTo>
                    <a:pt x="31" y="18"/>
                    <a:pt x="31" y="19"/>
                    <a:pt x="31" y="20"/>
                  </a:cubicBezTo>
                  <a:cubicBezTo>
                    <a:pt x="31" y="20"/>
                    <a:pt x="31" y="20"/>
                    <a:pt x="31" y="21"/>
                  </a:cubicBezTo>
                  <a:cubicBezTo>
                    <a:pt x="31" y="21"/>
                    <a:pt x="30" y="22"/>
                    <a:pt x="30" y="22"/>
                  </a:cubicBezTo>
                  <a:cubicBezTo>
                    <a:pt x="30" y="22"/>
                    <a:pt x="30" y="22"/>
                    <a:pt x="30" y="23"/>
                  </a:cubicBezTo>
                  <a:cubicBezTo>
                    <a:pt x="29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7" y="21"/>
                    <a:pt x="26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1"/>
                    <a:pt x="22" y="21"/>
                    <a:pt x="21" y="21"/>
                  </a:cubicBezTo>
                  <a:cubicBezTo>
                    <a:pt x="21" y="21"/>
                    <a:pt x="20" y="21"/>
                    <a:pt x="20" y="2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2"/>
                    <a:pt x="18" y="23"/>
                  </a:cubicBezTo>
                  <a:cubicBezTo>
                    <a:pt x="18" y="23"/>
                    <a:pt x="17" y="23"/>
                    <a:pt x="17" y="23"/>
                  </a:cubicBezTo>
                  <a:cubicBezTo>
                    <a:pt x="16" y="25"/>
                    <a:pt x="16" y="26"/>
                    <a:pt x="15" y="28"/>
                  </a:cubicBezTo>
                  <a:cubicBezTo>
                    <a:pt x="15" y="28"/>
                    <a:pt x="15" y="28"/>
                    <a:pt x="15" y="29"/>
                  </a:cubicBezTo>
                  <a:cubicBezTo>
                    <a:pt x="15" y="29"/>
                    <a:pt x="16" y="30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7" y="31"/>
                    <a:pt x="17" y="32"/>
                    <a:pt x="17" y="32"/>
                  </a:cubicBezTo>
                  <a:cubicBezTo>
                    <a:pt x="17" y="32"/>
                    <a:pt x="17" y="33"/>
                    <a:pt x="18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3"/>
                    <a:pt x="20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4"/>
                    <a:pt x="21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3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5"/>
                    <a:pt x="29" y="35"/>
                    <a:pt x="29" y="35"/>
                  </a:cubicBezTo>
                  <a:cubicBezTo>
                    <a:pt x="29" y="35"/>
                    <a:pt x="29" y="35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0" y="37"/>
                    <a:pt x="29" y="37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8" y="39"/>
                  </a:cubicBezTo>
                  <a:cubicBezTo>
                    <a:pt x="28" y="39"/>
                    <a:pt x="28" y="40"/>
                    <a:pt x="28" y="40"/>
                  </a:cubicBezTo>
                  <a:cubicBezTo>
                    <a:pt x="28" y="40"/>
                    <a:pt x="28" y="41"/>
                    <a:pt x="28" y="41"/>
                  </a:cubicBezTo>
                  <a:cubicBezTo>
                    <a:pt x="28" y="42"/>
                    <a:pt x="27" y="43"/>
                    <a:pt x="28" y="43"/>
                  </a:cubicBezTo>
                  <a:cubicBezTo>
                    <a:pt x="28" y="44"/>
                    <a:pt x="27" y="44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6" y="46"/>
                    <a:pt x="26" y="46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4" y="49"/>
                    <a:pt x="23" y="49"/>
                  </a:cubicBezTo>
                  <a:cubicBezTo>
                    <a:pt x="22" y="49"/>
                    <a:pt x="21" y="49"/>
                    <a:pt x="21" y="50"/>
                  </a:cubicBezTo>
                  <a:cubicBezTo>
                    <a:pt x="21" y="50"/>
                    <a:pt x="21" y="50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2"/>
                  </a:cubicBezTo>
                  <a:cubicBezTo>
                    <a:pt x="21" y="52"/>
                    <a:pt x="20" y="53"/>
                    <a:pt x="20" y="53"/>
                  </a:cubicBezTo>
                  <a:cubicBezTo>
                    <a:pt x="20" y="54"/>
                    <a:pt x="19" y="54"/>
                    <a:pt x="19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4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4"/>
                    <a:pt x="14" y="54"/>
                    <a:pt x="13" y="54"/>
                  </a:cubicBezTo>
                  <a:cubicBezTo>
                    <a:pt x="13" y="54"/>
                    <a:pt x="12" y="53"/>
                    <a:pt x="12" y="53"/>
                  </a:cubicBezTo>
                  <a:cubicBezTo>
                    <a:pt x="12" y="53"/>
                    <a:pt x="12" y="53"/>
                    <a:pt x="12" y="54"/>
                  </a:cubicBezTo>
                  <a:cubicBezTo>
                    <a:pt x="12" y="54"/>
                    <a:pt x="11" y="54"/>
                    <a:pt x="11" y="54"/>
                  </a:cubicBezTo>
                  <a:cubicBezTo>
                    <a:pt x="11" y="54"/>
                    <a:pt x="10" y="54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8" y="57"/>
                    <a:pt x="8" y="58"/>
                  </a:cubicBezTo>
                  <a:cubicBezTo>
                    <a:pt x="8" y="58"/>
                    <a:pt x="7" y="58"/>
                    <a:pt x="7" y="58"/>
                  </a:cubicBezTo>
                  <a:cubicBezTo>
                    <a:pt x="7" y="59"/>
                    <a:pt x="8" y="60"/>
                    <a:pt x="8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1"/>
                    <a:pt x="8" y="61"/>
                    <a:pt x="8" y="62"/>
                  </a:cubicBezTo>
                  <a:cubicBezTo>
                    <a:pt x="8" y="62"/>
                    <a:pt x="8" y="63"/>
                    <a:pt x="7" y="63"/>
                  </a:cubicBezTo>
                  <a:cubicBezTo>
                    <a:pt x="7" y="63"/>
                    <a:pt x="7" y="65"/>
                    <a:pt x="8" y="6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6"/>
                    <a:pt x="8" y="66"/>
                    <a:pt x="7" y="6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9"/>
                    <a:pt x="7" y="69"/>
                  </a:cubicBezTo>
                  <a:cubicBezTo>
                    <a:pt x="6" y="69"/>
                    <a:pt x="6" y="69"/>
                    <a:pt x="6" y="70"/>
                  </a:cubicBezTo>
                  <a:cubicBezTo>
                    <a:pt x="5" y="70"/>
                    <a:pt x="5" y="70"/>
                    <a:pt x="4" y="70"/>
                  </a:cubicBezTo>
                  <a:cubicBezTo>
                    <a:pt x="4" y="70"/>
                    <a:pt x="3" y="71"/>
                    <a:pt x="3" y="71"/>
                  </a:cubicBezTo>
                  <a:cubicBezTo>
                    <a:pt x="3" y="71"/>
                    <a:pt x="3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0" y="73"/>
                    <a:pt x="0" y="73"/>
                    <a:pt x="1" y="73"/>
                  </a:cubicBezTo>
                  <a:cubicBezTo>
                    <a:pt x="1" y="73"/>
                    <a:pt x="1" y="74"/>
                    <a:pt x="1" y="74"/>
                  </a:cubicBezTo>
                  <a:cubicBezTo>
                    <a:pt x="1" y="74"/>
                    <a:pt x="2" y="74"/>
                    <a:pt x="1" y="74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2" y="77"/>
                    <a:pt x="2" y="77"/>
                    <a:pt x="3" y="78"/>
                  </a:cubicBezTo>
                  <a:cubicBezTo>
                    <a:pt x="3" y="78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5" y="79"/>
                    <a:pt x="7" y="78"/>
                    <a:pt x="7" y="78"/>
                  </a:cubicBezTo>
                  <a:cubicBezTo>
                    <a:pt x="8" y="78"/>
                    <a:pt x="9" y="77"/>
                    <a:pt x="9" y="7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0" y="77"/>
                    <a:pt x="11" y="77"/>
                    <a:pt x="12" y="78"/>
                  </a:cubicBezTo>
                  <a:cubicBezTo>
                    <a:pt x="12" y="79"/>
                    <a:pt x="13" y="79"/>
                    <a:pt x="13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5" y="79"/>
                    <a:pt x="15" y="79"/>
                    <a:pt x="16" y="79"/>
                  </a:cubicBezTo>
                  <a:cubicBezTo>
                    <a:pt x="17" y="80"/>
                    <a:pt x="19" y="80"/>
                    <a:pt x="21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2" y="81"/>
                    <a:pt x="22" y="81"/>
                    <a:pt x="23" y="80"/>
                  </a:cubicBezTo>
                  <a:cubicBezTo>
                    <a:pt x="23" y="80"/>
                    <a:pt x="23" y="80"/>
                    <a:pt x="24" y="80"/>
                  </a:cubicBezTo>
                  <a:cubicBezTo>
                    <a:pt x="24" y="80"/>
                    <a:pt x="24" y="80"/>
                    <a:pt x="25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81"/>
                    <a:pt x="27" y="82"/>
                  </a:cubicBezTo>
                  <a:cubicBezTo>
                    <a:pt x="27" y="82"/>
                    <a:pt x="27" y="82"/>
                    <a:pt x="28" y="82"/>
                  </a:cubicBezTo>
                  <a:cubicBezTo>
                    <a:pt x="28" y="82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2"/>
                    <a:pt x="31" y="82"/>
                    <a:pt x="32" y="83"/>
                  </a:cubicBezTo>
                  <a:cubicBezTo>
                    <a:pt x="32" y="83"/>
                    <a:pt x="32" y="83"/>
                    <a:pt x="33" y="83"/>
                  </a:cubicBezTo>
                  <a:cubicBezTo>
                    <a:pt x="33" y="83"/>
                    <a:pt x="33" y="84"/>
                    <a:pt x="33" y="84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4" y="84"/>
                    <a:pt x="34" y="84"/>
                    <a:pt x="34" y="83"/>
                  </a:cubicBezTo>
                  <a:cubicBezTo>
                    <a:pt x="35" y="83"/>
                    <a:pt x="35" y="82"/>
                    <a:pt x="35" y="81"/>
                  </a:cubicBezTo>
                  <a:cubicBezTo>
                    <a:pt x="34" y="80"/>
                    <a:pt x="34" y="79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5" y="78"/>
                  </a:cubicBezTo>
                  <a:cubicBezTo>
                    <a:pt x="35" y="78"/>
                    <a:pt x="34" y="78"/>
                    <a:pt x="34" y="78"/>
                  </a:cubicBezTo>
                  <a:cubicBezTo>
                    <a:pt x="34" y="78"/>
                    <a:pt x="35" y="78"/>
                    <a:pt x="35" y="7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5" y="78"/>
                    <a:pt x="36" y="78"/>
                    <a:pt x="37" y="78"/>
                  </a:cubicBezTo>
                  <a:cubicBezTo>
                    <a:pt x="38" y="78"/>
                    <a:pt x="38" y="78"/>
                    <a:pt x="38" y="77"/>
                  </a:cubicBezTo>
                  <a:cubicBezTo>
                    <a:pt x="38" y="77"/>
                    <a:pt x="38" y="77"/>
                    <a:pt x="39" y="77"/>
                  </a:cubicBezTo>
                  <a:cubicBezTo>
                    <a:pt x="39" y="76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4"/>
                    <a:pt x="38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7" y="74"/>
                    <a:pt x="37" y="74"/>
                    <a:pt x="38" y="74"/>
                  </a:cubicBezTo>
                  <a:cubicBezTo>
                    <a:pt x="37" y="74"/>
                    <a:pt x="37" y="73"/>
                    <a:pt x="37" y="73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7" y="72"/>
                    <a:pt x="37" y="72"/>
                    <a:pt x="36" y="72"/>
                  </a:cubicBezTo>
                  <a:cubicBezTo>
                    <a:pt x="36" y="72"/>
                    <a:pt x="36" y="72"/>
                    <a:pt x="35" y="72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0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35" y="70"/>
                    <a:pt x="37" y="70"/>
                    <a:pt x="38" y="70"/>
                  </a:cubicBezTo>
                  <a:cubicBezTo>
                    <a:pt x="39" y="70"/>
                    <a:pt x="40" y="71"/>
                    <a:pt x="42" y="71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3" y="71"/>
                    <a:pt x="45" y="71"/>
                    <a:pt x="47" y="70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9" y="70"/>
                    <a:pt x="49" y="70"/>
                    <a:pt x="50" y="70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43" y="5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6" name="Qinghai">
              <a:extLst>
                <a:ext uri="{FF2B5EF4-FFF2-40B4-BE49-F238E27FC236}">
                  <a16:creationId xmlns:a16="http://schemas.microsoft.com/office/drawing/2014/main" id="{215D92DD-2184-478B-8503-C5A333A417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5397" y="3396452"/>
              <a:ext cx="1141028" cy="777275"/>
            </a:xfrm>
            <a:custGeom>
              <a:avLst/>
              <a:gdLst>
                <a:gd name="T0" fmla="*/ 98 w 126"/>
                <a:gd name="T1" fmla="*/ 69 h 86"/>
                <a:gd name="T2" fmla="*/ 101 w 126"/>
                <a:gd name="T3" fmla="*/ 68 h 86"/>
                <a:gd name="T4" fmla="*/ 110 w 126"/>
                <a:gd name="T5" fmla="*/ 71 h 86"/>
                <a:gd name="T6" fmla="*/ 111 w 126"/>
                <a:gd name="T7" fmla="*/ 68 h 86"/>
                <a:gd name="T8" fmla="*/ 116 w 126"/>
                <a:gd name="T9" fmla="*/ 68 h 86"/>
                <a:gd name="T10" fmla="*/ 125 w 126"/>
                <a:gd name="T11" fmla="*/ 66 h 86"/>
                <a:gd name="T12" fmla="*/ 125 w 126"/>
                <a:gd name="T13" fmla="*/ 64 h 86"/>
                <a:gd name="T14" fmla="*/ 115 w 126"/>
                <a:gd name="T15" fmla="*/ 58 h 86"/>
                <a:gd name="T16" fmla="*/ 115 w 126"/>
                <a:gd name="T17" fmla="*/ 56 h 86"/>
                <a:gd name="T18" fmla="*/ 122 w 126"/>
                <a:gd name="T19" fmla="*/ 55 h 86"/>
                <a:gd name="T20" fmla="*/ 121 w 126"/>
                <a:gd name="T21" fmla="*/ 45 h 86"/>
                <a:gd name="T22" fmla="*/ 125 w 126"/>
                <a:gd name="T23" fmla="*/ 42 h 86"/>
                <a:gd name="T24" fmla="*/ 124 w 126"/>
                <a:gd name="T25" fmla="*/ 34 h 86"/>
                <a:gd name="T26" fmla="*/ 121 w 126"/>
                <a:gd name="T27" fmla="*/ 24 h 86"/>
                <a:gd name="T28" fmla="*/ 109 w 126"/>
                <a:gd name="T29" fmla="*/ 17 h 86"/>
                <a:gd name="T30" fmla="*/ 102 w 126"/>
                <a:gd name="T31" fmla="*/ 12 h 86"/>
                <a:gd name="T32" fmla="*/ 97 w 126"/>
                <a:gd name="T33" fmla="*/ 6 h 86"/>
                <a:gd name="T34" fmla="*/ 89 w 126"/>
                <a:gd name="T35" fmla="*/ 4 h 86"/>
                <a:gd name="T36" fmla="*/ 77 w 126"/>
                <a:gd name="T37" fmla="*/ 2 h 86"/>
                <a:gd name="T38" fmla="*/ 69 w 126"/>
                <a:gd name="T39" fmla="*/ 2 h 86"/>
                <a:gd name="T40" fmla="*/ 62 w 126"/>
                <a:gd name="T41" fmla="*/ 5 h 86"/>
                <a:gd name="T42" fmla="*/ 55 w 126"/>
                <a:gd name="T43" fmla="*/ 5 h 86"/>
                <a:gd name="T44" fmla="*/ 46 w 126"/>
                <a:gd name="T45" fmla="*/ 2 h 86"/>
                <a:gd name="T46" fmla="*/ 37 w 126"/>
                <a:gd name="T47" fmla="*/ 2 h 86"/>
                <a:gd name="T48" fmla="*/ 31 w 126"/>
                <a:gd name="T49" fmla="*/ 0 h 86"/>
                <a:gd name="T50" fmla="*/ 26 w 126"/>
                <a:gd name="T51" fmla="*/ 2 h 86"/>
                <a:gd name="T52" fmla="*/ 20 w 126"/>
                <a:gd name="T53" fmla="*/ 4 h 86"/>
                <a:gd name="T54" fmla="*/ 13 w 126"/>
                <a:gd name="T55" fmla="*/ 8 h 86"/>
                <a:gd name="T56" fmla="*/ 10 w 126"/>
                <a:gd name="T57" fmla="*/ 13 h 86"/>
                <a:gd name="T58" fmla="*/ 11 w 126"/>
                <a:gd name="T59" fmla="*/ 17 h 86"/>
                <a:gd name="T60" fmla="*/ 13 w 126"/>
                <a:gd name="T61" fmla="*/ 20 h 86"/>
                <a:gd name="T62" fmla="*/ 15 w 126"/>
                <a:gd name="T63" fmla="*/ 21 h 86"/>
                <a:gd name="T64" fmla="*/ 18 w 126"/>
                <a:gd name="T65" fmla="*/ 25 h 86"/>
                <a:gd name="T66" fmla="*/ 17 w 126"/>
                <a:gd name="T67" fmla="*/ 27 h 86"/>
                <a:gd name="T68" fmla="*/ 16 w 126"/>
                <a:gd name="T69" fmla="*/ 32 h 86"/>
                <a:gd name="T70" fmla="*/ 4 w 126"/>
                <a:gd name="T71" fmla="*/ 37 h 86"/>
                <a:gd name="T72" fmla="*/ 5 w 126"/>
                <a:gd name="T73" fmla="*/ 44 h 86"/>
                <a:gd name="T74" fmla="*/ 3 w 126"/>
                <a:gd name="T75" fmla="*/ 50 h 86"/>
                <a:gd name="T76" fmla="*/ 1 w 126"/>
                <a:gd name="T77" fmla="*/ 56 h 86"/>
                <a:gd name="T78" fmla="*/ 5 w 126"/>
                <a:gd name="T79" fmla="*/ 62 h 86"/>
                <a:gd name="T80" fmla="*/ 11 w 126"/>
                <a:gd name="T81" fmla="*/ 69 h 86"/>
                <a:gd name="T82" fmla="*/ 19 w 126"/>
                <a:gd name="T83" fmla="*/ 70 h 86"/>
                <a:gd name="T84" fmla="*/ 27 w 126"/>
                <a:gd name="T85" fmla="*/ 72 h 86"/>
                <a:gd name="T86" fmla="*/ 31 w 126"/>
                <a:gd name="T87" fmla="*/ 76 h 86"/>
                <a:gd name="T88" fmla="*/ 35 w 126"/>
                <a:gd name="T89" fmla="*/ 76 h 86"/>
                <a:gd name="T90" fmla="*/ 40 w 126"/>
                <a:gd name="T91" fmla="*/ 76 h 86"/>
                <a:gd name="T92" fmla="*/ 49 w 126"/>
                <a:gd name="T93" fmla="*/ 76 h 86"/>
                <a:gd name="T94" fmla="*/ 58 w 126"/>
                <a:gd name="T95" fmla="*/ 80 h 86"/>
                <a:gd name="T96" fmla="*/ 65 w 126"/>
                <a:gd name="T97" fmla="*/ 84 h 86"/>
                <a:gd name="T98" fmla="*/ 71 w 126"/>
                <a:gd name="T99" fmla="*/ 86 h 86"/>
                <a:gd name="T100" fmla="*/ 74 w 126"/>
                <a:gd name="T101" fmla="*/ 84 h 86"/>
                <a:gd name="T102" fmla="*/ 79 w 126"/>
                <a:gd name="T103" fmla="*/ 76 h 86"/>
                <a:gd name="T104" fmla="*/ 81 w 126"/>
                <a:gd name="T105" fmla="*/ 74 h 86"/>
                <a:gd name="T106" fmla="*/ 87 w 126"/>
                <a:gd name="T107" fmla="*/ 69 h 86"/>
                <a:gd name="T108" fmla="*/ 86 w 126"/>
                <a:gd name="T109" fmla="*/ 9 h 86"/>
                <a:gd name="T110" fmla="*/ 89 w 126"/>
                <a:gd name="T111" fmla="*/ 7 h 86"/>
                <a:gd name="T112" fmla="*/ 87 w 126"/>
                <a:gd name="T113" fmla="*/ 48 h 86"/>
                <a:gd name="T114" fmla="*/ 86 w 126"/>
                <a:gd name="T115" fmla="*/ 45 h 86"/>
                <a:gd name="T116" fmla="*/ 90 w 126"/>
                <a:gd name="T117" fmla="*/ 46 h 86"/>
                <a:gd name="T118" fmla="*/ 93 w 126"/>
                <a:gd name="T119" fmla="*/ 4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6" h="86">
                  <a:moveTo>
                    <a:pt x="88" y="69"/>
                  </a:moveTo>
                  <a:cubicBezTo>
                    <a:pt x="89" y="69"/>
                    <a:pt x="89" y="69"/>
                    <a:pt x="90" y="69"/>
                  </a:cubicBezTo>
                  <a:cubicBezTo>
                    <a:pt x="91" y="69"/>
                    <a:pt x="92" y="70"/>
                    <a:pt x="93" y="70"/>
                  </a:cubicBezTo>
                  <a:cubicBezTo>
                    <a:pt x="93" y="70"/>
                    <a:pt x="94" y="70"/>
                    <a:pt x="94" y="70"/>
                  </a:cubicBezTo>
                  <a:cubicBezTo>
                    <a:pt x="95" y="70"/>
                    <a:pt x="95" y="70"/>
                    <a:pt x="96" y="70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7" y="70"/>
                    <a:pt x="98" y="69"/>
                    <a:pt x="98" y="69"/>
                  </a:cubicBezTo>
                  <a:cubicBezTo>
                    <a:pt x="98" y="69"/>
                    <a:pt x="98" y="68"/>
                    <a:pt x="99" y="68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99" y="67"/>
                    <a:pt x="100" y="67"/>
                    <a:pt x="100" y="67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1" y="67"/>
                    <a:pt x="101" y="67"/>
                    <a:pt x="101" y="68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1" y="68"/>
                    <a:pt x="101" y="68"/>
                    <a:pt x="101" y="69"/>
                  </a:cubicBezTo>
                  <a:cubicBezTo>
                    <a:pt x="102" y="69"/>
                    <a:pt x="102" y="69"/>
                    <a:pt x="102" y="69"/>
                  </a:cubicBezTo>
                  <a:cubicBezTo>
                    <a:pt x="103" y="69"/>
                    <a:pt x="103" y="69"/>
                    <a:pt x="103" y="69"/>
                  </a:cubicBezTo>
                  <a:cubicBezTo>
                    <a:pt x="103" y="69"/>
                    <a:pt x="104" y="70"/>
                    <a:pt x="104" y="70"/>
                  </a:cubicBezTo>
                  <a:cubicBezTo>
                    <a:pt x="105" y="70"/>
                    <a:pt x="106" y="70"/>
                    <a:pt x="106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8" y="71"/>
                    <a:pt x="109" y="71"/>
                    <a:pt x="110" y="71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10" y="71"/>
                    <a:pt x="111" y="71"/>
                    <a:pt x="111" y="71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0"/>
                    <a:pt x="111" y="69"/>
                    <a:pt x="111" y="69"/>
                  </a:cubicBezTo>
                  <a:cubicBezTo>
                    <a:pt x="111" y="69"/>
                    <a:pt x="111" y="69"/>
                    <a:pt x="111" y="68"/>
                  </a:cubicBezTo>
                  <a:cubicBezTo>
                    <a:pt x="110" y="68"/>
                    <a:pt x="110" y="68"/>
                    <a:pt x="110" y="68"/>
                  </a:cubicBezTo>
                  <a:cubicBezTo>
                    <a:pt x="111" y="67"/>
                    <a:pt x="111" y="67"/>
                    <a:pt x="112" y="67"/>
                  </a:cubicBezTo>
                  <a:cubicBezTo>
                    <a:pt x="112" y="67"/>
                    <a:pt x="113" y="66"/>
                    <a:pt x="113" y="66"/>
                  </a:cubicBezTo>
                  <a:cubicBezTo>
                    <a:pt x="113" y="66"/>
                    <a:pt x="113" y="66"/>
                    <a:pt x="113" y="66"/>
                  </a:cubicBezTo>
                  <a:cubicBezTo>
                    <a:pt x="113" y="66"/>
                    <a:pt x="113" y="66"/>
                    <a:pt x="113" y="66"/>
                  </a:cubicBezTo>
                  <a:cubicBezTo>
                    <a:pt x="114" y="66"/>
                    <a:pt x="114" y="67"/>
                    <a:pt x="115" y="67"/>
                  </a:cubicBezTo>
                  <a:cubicBezTo>
                    <a:pt x="115" y="67"/>
                    <a:pt x="116" y="68"/>
                    <a:pt x="116" y="68"/>
                  </a:cubicBezTo>
                  <a:cubicBezTo>
                    <a:pt x="116" y="68"/>
                    <a:pt x="117" y="68"/>
                    <a:pt x="117" y="68"/>
                  </a:cubicBezTo>
                  <a:cubicBezTo>
                    <a:pt x="118" y="68"/>
                    <a:pt x="119" y="68"/>
                    <a:pt x="120" y="68"/>
                  </a:cubicBezTo>
                  <a:cubicBezTo>
                    <a:pt x="120" y="68"/>
                    <a:pt x="120" y="68"/>
                    <a:pt x="120" y="68"/>
                  </a:cubicBezTo>
                  <a:cubicBezTo>
                    <a:pt x="121" y="67"/>
                    <a:pt x="121" y="67"/>
                    <a:pt x="122" y="67"/>
                  </a:cubicBezTo>
                  <a:cubicBezTo>
                    <a:pt x="122" y="67"/>
                    <a:pt x="123" y="67"/>
                    <a:pt x="123" y="67"/>
                  </a:cubicBezTo>
                  <a:cubicBezTo>
                    <a:pt x="123" y="67"/>
                    <a:pt x="124" y="67"/>
                    <a:pt x="124" y="67"/>
                  </a:cubicBezTo>
                  <a:cubicBezTo>
                    <a:pt x="124" y="67"/>
                    <a:pt x="125" y="66"/>
                    <a:pt x="125" y="66"/>
                  </a:cubicBezTo>
                  <a:cubicBezTo>
                    <a:pt x="125" y="66"/>
                    <a:pt x="125" y="66"/>
                    <a:pt x="126" y="66"/>
                  </a:cubicBezTo>
                  <a:cubicBezTo>
                    <a:pt x="126" y="66"/>
                    <a:pt x="126" y="65"/>
                    <a:pt x="126" y="65"/>
                  </a:cubicBezTo>
                  <a:cubicBezTo>
                    <a:pt x="126" y="65"/>
                    <a:pt x="126" y="65"/>
                    <a:pt x="126" y="64"/>
                  </a:cubicBezTo>
                  <a:cubicBezTo>
                    <a:pt x="126" y="64"/>
                    <a:pt x="126" y="64"/>
                    <a:pt x="126" y="64"/>
                  </a:cubicBezTo>
                  <a:cubicBezTo>
                    <a:pt x="126" y="64"/>
                    <a:pt x="126" y="64"/>
                    <a:pt x="126" y="64"/>
                  </a:cubicBezTo>
                  <a:cubicBezTo>
                    <a:pt x="126" y="64"/>
                    <a:pt x="126" y="64"/>
                    <a:pt x="126" y="64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125" y="64"/>
                    <a:pt x="124" y="63"/>
                    <a:pt x="123" y="63"/>
                  </a:cubicBezTo>
                  <a:cubicBezTo>
                    <a:pt x="123" y="62"/>
                    <a:pt x="122" y="62"/>
                    <a:pt x="122" y="62"/>
                  </a:cubicBezTo>
                  <a:cubicBezTo>
                    <a:pt x="122" y="62"/>
                    <a:pt x="121" y="62"/>
                    <a:pt x="121" y="62"/>
                  </a:cubicBezTo>
                  <a:cubicBezTo>
                    <a:pt x="121" y="61"/>
                    <a:pt x="121" y="61"/>
                    <a:pt x="120" y="61"/>
                  </a:cubicBezTo>
                  <a:cubicBezTo>
                    <a:pt x="120" y="61"/>
                    <a:pt x="119" y="61"/>
                    <a:pt x="119" y="61"/>
                  </a:cubicBezTo>
                  <a:cubicBezTo>
                    <a:pt x="119" y="60"/>
                    <a:pt x="118" y="60"/>
                    <a:pt x="117" y="60"/>
                  </a:cubicBezTo>
                  <a:cubicBezTo>
                    <a:pt x="116" y="60"/>
                    <a:pt x="116" y="59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4" y="58"/>
                    <a:pt x="114" y="57"/>
                    <a:pt x="113" y="57"/>
                  </a:cubicBezTo>
                  <a:cubicBezTo>
                    <a:pt x="113" y="57"/>
                    <a:pt x="113" y="56"/>
                    <a:pt x="113" y="56"/>
                  </a:cubicBezTo>
                  <a:cubicBezTo>
                    <a:pt x="113" y="56"/>
                    <a:pt x="113" y="56"/>
                    <a:pt x="113" y="56"/>
                  </a:cubicBezTo>
                  <a:cubicBezTo>
                    <a:pt x="113" y="56"/>
                    <a:pt x="113" y="56"/>
                    <a:pt x="113" y="56"/>
                  </a:cubicBezTo>
                  <a:cubicBezTo>
                    <a:pt x="115" y="56"/>
                    <a:pt x="115" y="56"/>
                    <a:pt x="115" y="56"/>
                  </a:cubicBezTo>
                  <a:cubicBezTo>
                    <a:pt x="115" y="56"/>
                    <a:pt x="115" y="56"/>
                    <a:pt x="116" y="56"/>
                  </a:cubicBezTo>
                  <a:cubicBezTo>
                    <a:pt x="116" y="56"/>
                    <a:pt x="117" y="56"/>
                    <a:pt x="117" y="56"/>
                  </a:cubicBezTo>
                  <a:cubicBezTo>
                    <a:pt x="117" y="56"/>
                    <a:pt x="118" y="56"/>
                    <a:pt x="118" y="56"/>
                  </a:cubicBezTo>
                  <a:cubicBezTo>
                    <a:pt x="118" y="56"/>
                    <a:pt x="119" y="56"/>
                    <a:pt x="120" y="56"/>
                  </a:cubicBezTo>
                  <a:cubicBezTo>
                    <a:pt x="120" y="56"/>
                    <a:pt x="120" y="55"/>
                    <a:pt x="121" y="55"/>
                  </a:cubicBezTo>
                  <a:cubicBezTo>
                    <a:pt x="121" y="55"/>
                    <a:pt x="121" y="55"/>
                    <a:pt x="121" y="55"/>
                  </a:cubicBezTo>
                  <a:cubicBezTo>
                    <a:pt x="121" y="55"/>
                    <a:pt x="121" y="55"/>
                    <a:pt x="122" y="55"/>
                  </a:cubicBezTo>
                  <a:cubicBezTo>
                    <a:pt x="122" y="54"/>
                    <a:pt x="121" y="52"/>
                    <a:pt x="121" y="52"/>
                  </a:cubicBezTo>
                  <a:cubicBezTo>
                    <a:pt x="121" y="52"/>
                    <a:pt x="121" y="51"/>
                    <a:pt x="121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48"/>
                    <a:pt x="122" y="48"/>
                    <a:pt x="121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1" y="44"/>
                    <a:pt x="121" y="44"/>
                    <a:pt x="121" y="44"/>
                  </a:cubicBezTo>
                  <a:cubicBezTo>
                    <a:pt x="121" y="44"/>
                    <a:pt x="122" y="44"/>
                    <a:pt x="122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4" y="44"/>
                    <a:pt x="125" y="43"/>
                  </a:cubicBezTo>
                  <a:cubicBezTo>
                    <a:pt x="125" y="43"/>
                    <a:pt x="125" y="43"/>
                    <a:pt x="125" y="42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8"/>
                    <a:pt x="126" y="38"/>
                  </a:cubicBezTo>
                  <a:cubicBezTo>
                    <a:pt x="126" y="38"/>
                    <a:pt x="126" y="37"/>
                    <a:pt x="126" y="36"/>
                  </a:cubicBezTo>
                  <a:cubicBezTo>
                    <a:pt x="126" y="36"/>
                    <a:pt x="125" y="36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3" y="33"/>
                    <a:pt x="123" y="33"/>
                    <a:pt x="122" y="32"/>
                  </a:cubicBezTo>
                  <a:cubicBezTo>
                    <a:pt x="122" y="32"/>
                    <a:pt x="122" y="31"/>
                    <a:pt x="122" y="30"/>
                  </a:cubicBezTo>
                  <a:cubicBezTo>
                    <a:pt x="122" y="28"/>
                    <a:pt x="123" y="27"/>
                    <a:pt x="122" y="26"/>
                  </a:cubicBezTo>
                  <a:cubicBezTo>
                    <a:pt x="121" y="26"/>
                    <a:pt x="121" y="26"/>
                    <a:pt x="121" y="25"/>
                  </a:cubicBezTo>
                  <a:cubicBezTo>
                    <a:pt x="121" y="25"/>
                    <a:pt x="121" y="25"/>
                    <a:pt x="120" y="25"/>
                  </a:cubicBezTo>
                  <a:cubicBezTo>
                    <a:pt x="120" y="25"/>
                    <a:pt x="120" y="24"/>
                    <a:pt x="121" y="24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121" y="23"/>
                    <a:pt x="121" y="22"/>
                    <a:pt x="120" y="21"/>
                  </a:cubicBezTo>
                  <a:cubicBezTo>
                    <a:pt x="120" y="20"/>
                    <a:pt x="119" y="20"/>
                    <a:pt x="119" y="20"/>
                  </a:cubicBezTo>
                  <a:cubicBezTo>
                    <a:pt x="118" y="20"/>
                    <a:pt x="118" y="20"/>
                    <a:pt x="117" y="20"/>
                  </a:cubicBezTo>
                  <a:cubicBezTo>
                    <a:pt x="116" y="20"/>
                    <a:pt x="115" y="20"/>
                    <a:pt x="114" y="19"/>
                  </a:cubicBezTo>
                  <a:cubicBezTo>
                    <a:pt x="113" y="19"/>
                    <a:pt x="112" y="18"/>
                    <a:pt x="111" y="18"/>
                  </a:cubicBezTo>
                  <a:cubicBezTo>
                    <a:pt x="111" y="18"/>
                    <a:pt x="110" y="17"/>
                    <a:pt x="110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8" y="16"/>
                    <a:pt x="107" y="16"/>
                    <a:pt x="107" y="16"/>
                  </a:cubicBezTo>
                  <a:cubicBezTo>
                    <a:pt x="107" y="15"/>
                    <a:pt x="106" y="15"/>
                    <a:pt x="105" y="14"/>
                  </a:cubicBezTo>
                  <a:cubicBezTo>
                    <a:pt x="105" y="14"/>
                    <a:pt x="105" y="14"/>
                    <a:pt x="104" y="14"/>
                  </a:cubicBezTo>
                  <a:cubicBezTo>
                    <a:pt x="104" y="14"/>
                    <a:pt x="104" y="13"/>
                    <a:pt x="104" y="13"/>
                  </a:cubicBezTo>
                  <a:cubicBezTo>
                    <a:pt x="104" y="13"/>
                    <a:pt x="103" y="13"/>
                    <a:pt x="103" y="13"/>
                  </a:cubicBezTo>
                  <a:cubicBezTo>
                    <a:pt x="103" y="13"/>
                    <a:pt x="102" y="12"/>
                    <a:pt x="102" y="12"/>
                  </a:cubicBezTo>
                  <a:cubicBezTo>
                    <a:pt x="101" y="12"/>
                    <a:pt x="101" y="11"/>
                    <a:pt x="101" y="11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99" y="9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8"/>
                    <a:pt x="99" y="8"/>
                    <a:pt x="98" y="8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7" y="7"/>
                    <a:pt x="97" y="6"/>
                    <a:pt x="97" y="6"/>
                  </a:cubicBezTo>
                  <a:cubicBezTo>
                    <a:pt x="97" y="5"/>
                    <a:pt x="96" y="5"/>
                    <a:pt x="96" y="5"/>
                  </a:cubicBezTo>
                  <a:cubicBezTo>
                    <a:pt x="96" y="5"/>
                    <a:pt x="96" y="5"/>
                    <a:pt x="95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89" y="4"/>
                    <a:pt x="89" y="4"/>
                    <a:pt x="88" y="4"/>
                  </a:cubicBezTo>
                  <a:cubicBezTo>
                    <a:pt x="87" y="2"/>
                    <a:pt x="86" y="2"/>
                    <a:pt x="84" y="2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3" y="2"/>
                    <a:pt x="83" y="2"/>
                    <a:pt x="83" y="1"/>
                  </a:cubicBezTo>
                  <a:cubicBezTo>
                    <a:pt x="82" y="1"/>
                    <a:pt x="81" y="1"/>
                    <a:pt x="80" y="1"/>
                  </a:cubicBezTo>
                  <a:cubicBezTo>
                    <a:pt x="80" y="1"/>
                    <a:pt x="79" y="2"/>
                    <a:pt x="78" y="2"/>
                  </a:cubicBezTo>
                  <a:cubicBezTo>
                    <a:pt x="78" y="2"/>
                    <a:pt x="78" y="2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5" y="3"/>
                    <a:pt x="74" y="3"/>
                    <a:pt x="74" y="3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70" y="3"/>
                    <a:pt x="70" y="2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8" y="2"/>
                    <a:pt x="68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3"/>
                    <a:pt x="65" y="3"/>
                    <a:pt x="65" y="3"/>
                  </a:cubicBezTo>
                  <a:cubicBezTo>
                    <a:pt x="64" y="4"/>
                    <a:pt x="63" y="5"/>
                    <a:pt x="62" y="5"/>
                  </a:cubicBezTo>
                  <a:cubicBezTo>
                    <a:pt x="62" y="5"/>
                    <a:pt x="61" y="5"/>
                    <a:pt x="61" y="5"/>
                  </a:cubicBezTo>
                  <a:cubicBezTo>
                    <a:pt x="61" y="5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5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7" y="6"/>
                    <a:pt x="56" y="6"/>
                  </a:cubicBezTo>
                  <a:cubicBezTo>
                    <a:pt x="56" y="5"/>
                    <a:pt x="55" y="5"/>
                    <a:pt x="55" y="5"/>
                  </a:cubicBezTo>
                  <a:cubicBezTo>
                    <a:pt x="54" y="5"/>
                    <a:pt x="54" y="5"/>
                    <a:pt x="53" y="5"/>
                  </a:cubicBezTo>
                  <a:cubicBezTo>
                    <a:pt x="53" y="5"/>
                    <a:pt x="52" y="4"/>
                    <a:pt x="52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49" y="4"/>
                    <a:pt x="49" y="4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3"/>
                    <a:pt x="47" y="3"/>
                    <a:pt x="47" y="3"/>
                  </a:cubicBezTo>
                  <a:cubicBezTo>
                    <a:pt x="47" y="3"/>
                    <a:pt x="46" y="2"/>
                    <a:pt x="46" y="2"/>
                  </a:cubicBezTo>
                  <a:cubicBezTo>
                    <a:pt x="45" y="2"/>
                    <a:pt x="45" y="2"/>
                    <a:pt x="44" y="2"/>
                  </a:cubicBezTo>
                  <a:cubicBezTo>
                    <a:pt x="44" y="2"/>
                    <a:pt x="43" y="2"/>
                    <a:pt x="43" y="2"/>
                  </a:cubicBezTo>
                  <a:cubicBezTo>
                    <a:pt x="43" y="2"/>
                    <a:pt x="43" y="2"/>
                    <a:pt x="42" y="2"/>
                  </a:cubicBezTo>
                  <a:cubicBezTo>
                    <a:pt x="42" y="2"/>
                    <a:pt x="42" y="2"/>
                    <a:pt x="41" y="2"/>
                  </a:cubicBezTo>
                  <a:cubicBezTo>
                    <a:pt x="41" y="2"/>
                    <a:pt x="40" y="2"/>
                    <a:pt x="40" y="2"/>
                  </a:cubicBezTo>
                  <a:cubicBezTo>
                    <a:pt x="39" y="2"/>
                    <a:pt x="38" y="2"/>
                    <a:pt x="38" y="2"/>
                  </a:cubicBezTo>
                  <a:cubicBezTo>
                    <a:pt x="38" y="2"/>
                    <a:pt x="37" y="2"/>
                    <a:pt x="37" y="2"/>
                  </a:cubicBezTo>
                  <a:cubicBezTo>
                    <a:pt x="36" y="1"/>
                    <a:pt x="35" y="1"/>
                    <a:pt x="35" y="1"/>
                  </a:cubicBezTo>
                  <a:cubicBezTo>
                    <a:pt x="35" y="1"/>
                    <a:pt x="34" y="1"/>
                    <a:pt x="33" y="0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8" y="1"/>
                    <a:pt x="27" y="2"/>
                  </a:cubicBezTo>
                  <a:cubicBezTo>
                    <a:pt x="27" y="2"/>
                    <a:pt x="26" y="2"/>
                    <a:pt x="26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4" y="3"/>
                    <a:pt x="23" y="3"/>
                    <a:pt x="23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4" y="7"/>
                  </a:cubicBezTo>
                  <a:cubicBezTo>
                    <a:pt x="14" y="8"/>
                    <a:pt x="14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9"/>
                    <a:pt x="12" y="9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10"/>
                    <a:pt x="10" y="10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2"/>
                    <a:pt x="10" y="12"/>
                  </a:cubicBezTo>
                  <a:cubicBezTo>
                    <a:pt x="10" y="12"/>
                    <a:pt x="10" y="13"/>
                    <a:pt x="10" y="13"/>
                  </a:cubicBezTo>
                  <a:cubicBezTo>
                    <a:pt x="10" y="13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4"/>
                    <a:pt x="9" y="14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7"/>
                    <a:pt x="10" y="17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2" y="18"/>
                    <a:pt x="12" y="18"/>
                  </a:cubicBezTo>
                  <a:cubicBezTo>
                    <a:pt x="12" y="18"/>
                    <a:pt x="12" y="18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4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2"/>
                  </a:cubicBezTo>
                  <a:cubicBezTo>
                    <a:pt x="15" y="22"/>
                    <a:pt x="15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4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7" y="26"/>
                    <a:pt x="17" y="27"/>
                    <a:pt x="17" y="27"/>
                  </a:cubicBezTo>
                  <a:cubicBezTo>
                    <a:pt x="16" y="27"/>
                    <a:pt x="16" y="27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4" y="28"/>
                    <a:pt x="14" y="28"/>
                  </a:cubicBezTo>
                  <a:cubicBezTo>
                    <a:pt x="13" y="29"/>
                    <a:pt x="12" y="29"/>
                    <a:pt x="13" y="30"/>
                  </a:cubicBezTo>
                  <a:cubicBezTo>
                    <a:pt x="13" y="31"/>
                    <a:pt x="14" y="31"/>
                    <a:pt x="14" y="31"/>
                  </a:cubicBezTo>
                  <a:cubicBezTo>
                    <a:pt x="14" y="31"/>
                    <a:pt x="15" y="31"/>
                    <a:pt x="15" y="31"/>
                  </a:cubicBezTo>
                  <a:cubicBezTo>
                    <a:pt x="15" y="31"/>
                    <a:pt x="16" y="32"/>
                    <a:pt x="16" y="32"/>
                  </a:cubicBezTo>
                  <a:cubicBezTo>
                    <a:pt x="16" y="33"/>
                    <a:pt x="16" y="33"/>
                    <a:pt x="16" y="34"/>
                  </a:cubicBezTo>
                  <a:cubicBezTo>
                    <a:pt x="14" y="36"/>
                    <a:pt x="12" y="36"/>
                    <a:pt x="10" y="36"/>
                  </a:cubicBezTo>
                  <a:cubicBezTo>
                    <a:pt x="9" y="36"/>
                    <a:pt x="9" y="36"/>
                    <a:pt x="8" y="36"/>
                  </a:cubicBezTo>
                  <a:cubicBezTo>
                    <a:pt x="7" y="36"/>
                    <a:pt x="6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7"/>
                    <a:pt x="5" y="38"/>
                    <a:pt x="5" y="39"/>
                  </a:cubicBezTo>
                  <a:cubicBezTo>
                    <a:pt x="4" y="39"/>
                    <a:pt x="4" y="39"/>
                    <a:pt x="4" y="40"/>
                  </a:cubicBezTo>
                  <a:cubicBezTo>
                    <a:pt x="4" y="40"/>
                    <a:pt x="4" y="41"/>
                    <a:pt x="4" y="41"/>
                  </a:cubicBezTo>
                  <a:cubicBezTo>
                    <a:pt x="4" y="42"/>
                    <a:pt x="4" y="42"/>
                    <a:pt x="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3"/>
                    <a:pt x="5" y="44"/>
                    <a:pt x="5" y="44"/>
                  </a:cubicBezTo>
                  <a:cubicBezTo>
                    <a:pt x="5" y="44"/>
                    <a:pt x="6" y="45"/>
                    <a:pt x="6" y="45"/>
                  </a:cubicBezTo>
                  <a:cubicBezTo>
                    <a:pt x="6" y="45"/>
                    <a:pt x="6" y="46"/>
                    <a:pt x="5" y="46"/>
                  </a:cubicBezTo>
                  <a:cubicBezTo>
                    <a:pt x="5" y="46"/>
                    <a:pt x="5" y="46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9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3" y="51"/>
                    <a:pt x="2" y="52"/>
                    <a:pt x="2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4"/>
                    <a:pt x="1" y="54"/>
                  </a:cubicBezTo>
                  <a:cubicBezTo>
                    <a:pt x="1" y="54"/>
                    <a:pt x="0" y="54"/>
                    <a:pt x="0" y="55"/>
                  </a:cubicBezTo>
                  <a:cubicBezTo>
                    <a:pt x="0" y="55"/>
                    <a:pt x="0" y="56"/>
                    <a:pt x="1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2" y="57"/>
                    <a:pt x="2" y="58"/>
                    <a:pt x="3" y="58"/>
                  </a:cubicBezTo>
                  <a:cubicBezTo>
                    <a:pt x="3" y="58"/>
                    <a:pt x="3" y="59"/>
                    <a:pt x="3" y="59"/>
                  </a:cubicBezTo>
                  <a:cubicBezTo>
                    <a:pt x="3" y="59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1"/>
                    <a:pt x="4" y="61"/>
                    <a:pt x="5" y="62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5" y="63"/>
                    <a:pt x="6" y="63"/>
                    <a:pt x="6" y="64"/>
                  </a:cubicBezTo>
                  <a:cubicBezTo>
                    <a:pt x="6" y="64"/>
                    <a:pt x="7" y="64"/>
                    <a:pt x="7" y="65"/>
                  </a:cubicBezTo>
                  <a:cubicBezTo>
                    <a:pt x="7" y="65"/>
                    <a:pt x="7" y="65"/>
                    <a:pt x="8" y="65"/>
                  </a:cubicBezTo>
                  <a:cubicBezTo>
                    <a:pt x="8" y="66"/>
                    <a:pt x="8" y="66"/>
                    <a:pt x="9" y="66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67"/>
                    <a:pt x="10" y="68"/>
                    <a:pt x="10" y="68"/>
                  </a:cubicBezTo>
                  <a:cubicBezTo>
                    <a:pt x="10" y="68"/>
                    <a:pt x="10" y="68"/>
                    <a:pt x="11" y="69"/>
                  </a:cubicBezTo>
                  <a:cubicBezTo>
                    <a:pt x="11" y="69"/>
                    <a:pt x="12" y="70"/>
                    <a:pt x="13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0"/>
                    <a:pt x="15" y="70"/>
                    <a:pt x="15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7" y="70"/>
                    <a:pt x="17" y="70"/>
                  </a:cubicBezTo>
                  <a:cubicBezTo>
                    <a:pt x="17" y="70"/>
                    <a:pt x="18" y="70"/>
                    <a:pt x="18" y="70"/>
                  </a:cubicBezTo>
                  <a:cubicBezTo>
                    <a:pt x="18" y="70"/>
                    <a:pt x="19" y="70"/>
                    <a:pt x="19" y="70"/>
                  </a:cubicBezTo>
                  <a:cubicBezTo>
                    <a:pt x="19" y="70"/>
                    <a:pt x="20" y="69"/>
                    <a:pt x="20" y="69"/>
                  </a:cubicBezTo>
                  <a:cubicBezTo>
                    <a:pt x="20" y="69"/>
                    <a:pt x="21" y="70"/>
                    <a:pt x="21" y="70"/>
                  </a:cubicBezTo>
                  <a:cubicBezTo>
                    <a:pt x="22" y="70"/>
                    <a:pt x="23" y="71"/>
                    <a:pt x="24" y="71"/>
                  </a:cubicBezTo>
                  <a:cubicBezTo>
                    <a:pt x="24" y="72"/>
                    <a:pt x="25" y="72"/>
                    <a:pt x="25" y="72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26" y="72"/>
                    <a:pt x="26" y="72"/>
                    <a:pt x="27" y="72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27" y="73"/>
                    <a:pt x="29" y="73"/>
                    <a:pt x="29" y="74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29" y="74"/>
                    <a:pt x="30" y="74"/>
                    <a:pt x="30" y="74"/>
                  </a:cubicBezTo>
                  <a:cubicBezTo>
                    <a:pt x="30" y="74"/>
                    <a:pt x="30" y="75"/>
                    <a:pt x="30" y="75"/>
                  </a:cubicBezTo>
                  <a:cubicBezTo>
                    <a:pt x="30" y="75"/>
                    <a:pt x="30" y="75"/>
                    <a:pt x="31" y="75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76"/>
                    <a:pt x="31" y="76"/>
                    <a:pt x="32" y="76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2" y="76"/>
                    <a:pt x="32" y="76"/>
                    <a:pt x="33" y="76"/>
                  </a:cubicBezTo>
                  <a:cubicBezTo>
                    <a:pt x="33" y="76"/>
                    <a:pt x="33" y="76"/>
                    <a:pt x="34" y="76"/>
                  </a:cubicBezTo>
                  <a:cubicBezTo>
                    <a:pt x="34" y="76"/>
                    <a:pt x="34" y="76"/>
                    <a:pt x="35" y="7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76"/>
                    <a:pt x="37" y="76"/>
                    <a:pt x="37" y="7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41" y="76"/>
                    <a:pt x="41" y="77"/>
                    <a:pt x="41" y="77"/>
                  </a:cubicBezTo>
                  <a:cubicBezTo>
                    <a:pt x="42" y="77"/>
                    <a:pt x="42" y="77"/>
                    <a:pt x="43" y="77"/>
                  </a:cubicBezTo>
                  <a:cubicBezTo>
                    <a:pt x="43" y="77"/>
                    <a:pt x="43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5" y="77"/>
                    <a:pt x="46" y="77"/>
                    <a:pt x="46" y="77"/>
                  </a:cubicBezTo>
                  <a:cubicBezTo>
                    <a:pt x="47" y="77"/>
                    <a:pt x="48" y="77"/>
                    <a:pt x="48" y="77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7"/>
                    <a:pt x="52" y="77"/>
                    <a:pt x="54" y="77"/>
                  </a:cubicBezTo>
                  <a:cubicBezTo>
                    <a:pt x="54" y="78"/>
                    <a:pt x="55" y="78"/>
                    <a:pt x="55" y="78"/>
                  </a:cubicBezTo>
                  <a:cubicBezTo>
                    <a:pt x="55" y="78"/>
                    <a:pt x="55" y="78"/>
                    <a:pt x="55" y="78"/>
                  </a:cubicBezTo>
                  <a:cubicBezTo>
                    <a:pt x="55" y="78"/>
                    <a:pt x="56" y="78"/>
                    <a:pt x="56" y="78"/>
                  </a:cubicBezTo>
                  <a:cubicBezTo>
                    <a:pt x="56" y="79"/>
                    <a:pt x="56" y="79"/>
                    <a:pt x="57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80"/>
                    <a:pt x="57" y="80"/>
                    <a:pt x="58" y="80"/>
                  </a:cubicBezTo>
                  <a:cubicBezTo>
                    <a:pt x="58" y="80"/>
                    <a:pt x="59" y="81"/>
                    <a:pt x="59" y="81"/>
                  </a:cubicBezTo>
                  <a:cubicBezTo>
                    <a:pt x="59" y="81"/>
                    <a:pt x="59" y="81"/>
                    <a:pt x="60" y="81"/>
                  </a:cubicBezTo>
                  <a:cubicBezTo>
                    <a:pt x="60" y="81"/>
                    <a:pt x="61" y="81"/>
                    <a:pt x="61" y="82"/>
                  </a:cubicBezTo>
                  <a:cubicBezTo>
                    <a:pt x="61" y="82"/>
                    <a:pt x="62" y="82"/>
                    <a:pt x="62" y="82"/>
                  </a:cubicBezTo>
                  <a:cubicBezTo>
                    <a:pt x="62" y="83"/>
                    <a:pt x="63" y="83"/>
                    <a:pt x="63" y="83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4"/>
                    <a:pt x="64" y="84"/>
                    <a:pt x="65" y="84"/>
                  </a:cubicBezTo>
                  <a:cubicBezTo>
                    <a:pt x="65" y="84"/>
                    <a:pt x="65" y="84"/>
                    <a:pt x="66" y="85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70" y="86"/>
                    <a:pt x="70" y="86"/>
                  </a:cubicBezTo>
                  <a:cubicBezTo>
                    <a:pt x="70" y="86"/>
                    <a:pt x="71" y="86"/>
                    <a:pt x="71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3" y="85"/>
                    <a:pt x="73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5" y="84"/>
                    <a:pt x="75" y="84"/>
                    <a:pt x="75" y="83"/>
                  </a:cubicBezTo>
                  <a:cubicBezTo>
                    <a:pt x="75" y="83"/>
                    <a:pt x="75" y="82"/>
                    <a:pt x="75" y="82"/>
                  </a:cubicBezTo>
                  <a:cubicBezTo>
                    <a:pt x="75" y="82"/>
                    <a:pt x="75" y="81"/>
                    <a:pt x="76" y="81"/>
                  </a:cubicBezTo>
                  <a:cubicBezTo>
                    <a:pt x="76" y="80"/>
                    <a:pt x="77" y="79"/>
                    <a:pt x="77" y="79"/>
                  </a:cubicBezTo>
                  <a:cubicBezTo>
                    <a:pt x="77" y="79"/>
                    <a:pt x="78" y="79"/>
                    <a:pt x="78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8" y="77"/>
                    <a:pt x="78" y="76"/>
                    <a:pt x="79" y="76"/>
                  </a:cubicBezTo>
                  <a:cubicBezTo>
                    <a:pt x="79" y="76"/>
                    <a:pt x="79" y="76"/>
                    <a:pt x="80" y="76"/>
                  </a:cubicBezTo>
                  <a:cubicBezTo>
                    <a:pt x="80" y="75"/>
                    <a:pt x="80" y="75"/>
                    <a:pt x="81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82" y="74"/>
                    <a:pt x="82" y="74"/>
                    <a:pt x="82" y="74"/>
                  </a:cubicBezTo>
                  <a:cubicBezTo>
                    <a:pt x="82" y="73"/>
                    <a:pt x="83" y="73"/>
                    <a:pt x="83" y="72"/>
                  </a:cubicBezTo>
                  <a:cubicBezTo>
                    <a:pt x="83" y="72"/>
                    <a:pt x="83" y="72"/>
                    <a:pt x="83" y="72"/>
                  </a:cubicBezTo>
                  <a:cubicBezTo>
                    <a:pt x="84" y="71"/>
                    <a:pt x="85" y="70"/>
                    <a:pt x="86" y="70"/>
                  </a:cubicBezTo>
                  <a:cubicBezTo>
                    <a:pt x="86" y="69"/>
                    <a:pt x="87" y="69"/>
                    <a:pt x="87" y="69"/>
                  </a:cubicBezTo>
                  <a:cubicBezTo>
                    <a:pt x="87" y="69"/>
                    <a:pt x="87" y="69"/>
                    <a:pt x="88" y="69"/>
                  </a:cubicBezTo>
                  <a:cubicBezTo>
                    <a:pt x="88" y="69"/>
                    <a:pt x="88" y="69"/>
                    <a:pt x="88" y="69"/>
                  </a:cubicBezTo>
                  <a:close/>
                  <a:moveTo>
                    <a:pt x="90" y="9"/>
                  </a:moveTo>
                  <a:cubicBezTo>
                    <a:pt x="89" y="9"/>
                    <a:pt x="89" y="9"/>
                    <a:pt x="89" y="9"/>
                  </a:cubicBezTo>
                  <a:cubicBezTo>
                    <a:pt x="88" y="9"/>
                    <a:pt x="88" y="9"/>
                    <a:pt x="88" y="10"/>
                  </a:cubicBezTo>
                  <a:cubicBezTo>
                    <a:pt x="87" y="10"/>
                    <a:pt x="87" y="10"/>
                    <a:pt x="87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6" y="8"/>
                    <a:pt x="86" y="8"/>
                    <a:pt x="85" y="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5" y="7"/>
                    <a:pt x="86" y="7"/>
                    <a:pt x="86" y="7"/>
                  </a:cubicBezTo>
                  <a:cubicBezTo>
                    <a:pt x="86" y="7"/>
                    <a:pt x="87" y="7"/>
                    <a:pt x="87" y="7"/>
                  </a:cubicBezTo>
                  <a:cubicBezTo>
                    <a:pt x="87" y="7"/>
                    <a:pt x="88" y="7"/>
                    <a:pt x="88" y="7"/>
                  </a:cubicBezTo>
                  <a:cubicBezTo>
                    <a:pt x="88" y="7"/>
                    <a:pt x="88" y="7"/>
                    <a:pt x="89" y="7"/>
                  </a:cubicBezTo>
                  <a:cubicBezTo>
                    <a:pt x="89" y="7"/>
                    <a:pt x="90" y="7"/>
                    <a:pt x="90" y="7"/>
                  </a:cubicBezTo>
                  <a:cubicBezTo>
                    <a:pt x="90" y="8"/>
                    <a:pt x="90" y="8"/>
                    <a:pt x="90" y="9"/>
                  </a:cubicBezTo>
                  <a:cubicBezTo>
                    <a:pt x="90" y="9"/>
                    <a:pt x="90" y="9"/>
                    <a:pt x="90" y="9"/>
                  </a:cubicBezTo>
                  <a:close/>
                  <a:moveTo>
                    <a:pt x="88" y="47"/>
                  </a:moveTo>
                  <a:cubicBezTo>
                    <a:pt x="88" y="47"/>
                    <a:pt x="88" y="47"/>
                    <a:pt x="87" y="47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48"/>
                    <a:pt x="87" y="48"/>
                    <a:pt x="87" y="48"/>
                  </a:cubicBezTo>
                  <a:cubicBezTo>
                    <a:pt x="87" y="48"/>
                    <a:pt x="86" y="48"/>
                    <a:pt x="85" y="48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5" y="48"/>
                    <a:pt x="84" y="48"/>
                    <a:pt x="84" y="48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4" y="46"/>
                    <a:pt x="84" y="46"/>
                    <a:pt x="84" y="46"/>
                  </a:cubicBezTo>
                  <a:cubicBezTo>
                    <a:pt x="85" y="45"/>
                    <a:pt x="85" y="45"/>
                    <a:pt x="86" y="45"/>
                  </a:cubicBezTo>
                  <a:cubicBezTo>
                    <a:pt x="86" y="45"/>
                    <a:pt x="87" y="45"/>
                    <a:pt x="87" y="46"/>
                  </a:cubicBezTo>
                  <a:cubicBezTo>
                    <a:pt x="87" y="46"/>
                    <a:pt x="88" y="46"/>
                    <a:pt x="88" y="47"/>
                  </a:cubicBezTo>
                  <a:close/>
                  <a:moveTo>
                    <a:pt x="91" y="48"/>
                  </a:moveTo>
                  <a:cubicBezTo>
                    <a:pt x="90" y="48"/>
                    <a:pt x="90" y="48"/>
                    <a:pt x="89" y="48"/>
                  </a:cubicBezTo>
                  <a:cubicBezTo>
                    <a:pt x="89" y="47"/>
                    <a:pt x="89" y="47"/>
                    <a:pt x="90" y="47"/>
                  </a:cubicBezTo>
                  <a:cubicBezTo>
                    <a:pt x="90" y="47"/>
                    <a:pt x="90" y="46"/>
                    <a:pt x="90" y="46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1" y="46"/>
                    <a:pt x="91" y="45"/>
                    <a:pt x="91" y="45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1" y="44"/>
                    <a:pt x="93" y="43"/>
                    <a:pt x="93" y="44"/>
                  </a:cubicBezTo>
                  <a:cubicBezTo>
                    <a:pt x="93" y="44"/>
                    <a:pt x="94" y="44"/>
                    <a:pt x="94" y="45"/>
                  </a:cubicBezTo>
                  <a:cubicBezTo>
                    <a:pt x="94" y="45"/>
                    <a:pt x="94" y="45"/>
                    <a:pt x="93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6"/>
                    <a:pt x="93" y="47"/>
                    <a:pt x="93" y="48"/>
                  </a:cubicBezTo>
                  <a:cubicBezTo>
                    <a:pt x="93" y="48"/>
                    <a:pt x="92" y="48"/>
                    <a:pt x="92" y="48"/>
                  </a:cubicBezTo>
                  <a:cubicBezTo>
                    <a:pt x="92" y="48"/>
                    <a:pt x="91" y="48"/>
                    <a:pt x="91" y="4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7" name="Ningxin">
              <a:extLst>
                <a:ext uri="{FF2B5EF4-FFF2-40B4-BE49-F238E27FC236}">
                  <a16:creationId xmlns:a16="http://schemas.microsoft.com/office/drawing/2014/main" id="{7D3ADAB7-82EA-4B7F-B64C-2CD42646C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5530" y="3342848"/>
              <a:ext cx="260369" cy="417357"/>
            </a:xfrm>
            <a:custGeom>
              <a:avLst/>
              <a:gdLst>
                <a:gd name="T0" fmla="*/ 20 w 29"/>
                <a:gd name="T1" fmla="*/ 0 h 46"/>
                <a:gd name="T2" fmla="*/ 19 w 29"/>
                <a:gd name="T3" fmla="*/ 1 h 46"/>
                <a:gd name="T4" fmla="*/ 16 w 29"/>
                <a:gd name="T5" fmla="*/ 4 h 46"/>
                <a:gd name="T6" fmla="*/ 15 w 29"/>
                <a:gd name="T7" fmla="*/ 6 h 46"/>
                <a:gd name="T8" fmla="*/ 13 w 29"/>
                <a:gd name="T9" fmla="*/ 7 h 46"/>
                <a:gd name="T10" fmla="*/ 13 w 29"/>
                <a:gd name="T11" fmla="*/ 11 h 46"/>
                <a:gd name="T12" fmla="*/ 12 w 29"/>
                <a:gd name="T13" fmla="*/ 14 h 46"/>
                <a:gd name="T14" fmla="*/ 10 w 29"/>
                <a:gd name="T15" fmla="*/ 17 h 46"/>
                <a:gd name="T16" fmla="*/ 8 w 29"/>
                <a:gd name="T17" fmla="*/ 19 h 46"/>
                <a:gd name="T18" fmla="*/ 1 w 29"/>
                <a:gd name="T19" fmla="*/ 22 h 46"/>
                <a:gd name="T20" fmla="*/ 0 w 29"/>
                <a:gd name="T21" fmla="*/ 23 h 46"/>
                <a:gd name="T22" fmla="*/ 3 w 29"/>
                <a:gd name="T23" fmla="*/ 27 h 46"/>
                <a:gd name="T24" fmla="*/ 5 w 29"/>
                <a:gd name="T25" fmla="*/ 29 h 46"/>
                <a:gd name="T26" fmla="*/ 6 w 29"/>
                <a:gd name="T27" fmla="*/ 29 h 46"/>
                <a:gd name="T28" fmla="*/ 7 w 29"/>
                <a:gd name="T29" fmla="*/ 33 h 46"/>
                <a:gd name="T30" fmla="*/ 6 w 29"/>
                <a:gd name="T31" fmla="*/ 36 h 46"/>
                <a:gd name="T32" fmla="*/ 6 w 29"/>
                <a:gd name="T33" fmla="*/ 38 h 46"/>
                <a:gd name="T34" fmla="*/ 6 w 29"/>
                <a:gd name="T35" fmla="*/ 39 h 46"/>
                <a:gd name="T36" fmla="*/ 6 w 29"/>
                <a:gd name="T37" fmla="*/ 41 h 46"/>
                <a:gd name="T38" fmla="*/ 9 w 29"/>
                <a:gd name="T39" fmla="*/ 42 h 46"/>
                <a:gd name="T40" fmla="*/ 11 w 29"/>
                <a:gd name="T41" fmla="*/ 45 h 46"/>
                <a:gd name="T42" fmla="*/ 14 w 29"/>
                <a:gd name="T43" fmla="*/ 46 h 46"/>
                <a:gd name="T44" fmla="*/ 16 w 29"/>
                <a:gd name="T45" fmla="*/ 45 h 46"/>
                <a:gd name="T46" fmla="*/ 17 w 29"/>
                <a:gd name="T47" fmla="*/ 42 h 46"/>
                <a:gd name="T48" fmla="*/ 20 w 29"/>
                <a:gd name="T49" fmla="*/ 40 h 46"/>
                <a:gd name="T50" fmla="*/ 21 w 29"/>
                <a:gd name="T51" fmla="*/ 37 h 46"/>
                <a:gd name="T52" fmla="*/ 17 w 29"/>
                <a:gd name="T53" fmla="*/ 35 h 46"/>
                <a:gd name="T54" fmla="*/ 17 w 29"/>
                <a:gd name="T55" fmla="*/ 35 h 46"/>
                <a:gd name="T56" fmla="*/ 17 w 29"/>
                <a:gd name="T57" fmla="*/ 33 h 46"/>
                <a:gd name="T58" fmla="*/ 17 w 29"/>
                <a:gd name="T59" fmla="*/ 34 h 46"/>
                <a:gd name="T60" fmla="*/ 17 w 29"/>
                <a:gd name="T61" fmla="*/ 33 h 46"/>
                <a:gd name="T62" fmla="*/ 17 w 29"/>
                <a:gd name="T63" fmla="*/ 32 h 46"/>
                <a:gd name="T64" fmla="*/ 18 w 29"/>
                <a:gd name="T65" fmla="*/ 28 h 46"/>
                <a:gd name="T66" fmla="*/ 21 w 29"/>
                <a:gd name="T67" fmla="*/ 27 h 46"/>
                <a:gd name="T68" fmla="*/ 25 w 29"/>
                <a:gd name="T69" fmla="*/ 27 h 46"/>
                <a:gd name="T70" fmla="*/ 25 w 29"/>
                <a:gd name="T71" fmla="*/ 23 h 46"/>
                <a:gd name="T72" fmla="*/ 28 w 29"/>
                <a:gd name="T73" fmla="*/ 16 h 46"/>
                <a:gd name="T74" fmla="*/ 27 w 29"/>
                <a:gd name="T75" fmla="*/ 15 h 46"/>
                <a:gd name="T76" fmla="*/ 25 w 29"/>
                <a:gd name="T77" fmla="*/ 15 h 46"/>
                <a:gd name="T78" fmla="*/ 24 w 29"/>
                <a:gd name="T79" fmla="*/ 14 h 46"/>
                <a:gd name="T80" fmla="*/ 23 w 29"/>
                <a:gd name="T81" fmla="*/ 14 h 46"/>
                <a:gd name="T82" fmla="*/ 22 w 29"/>
                <a:gd name="T83" fmla="*/ 12 h 46"/>
                <a:gd name="T84" fmla="*/ 22 w 29"/>
                <a:gd name="T85" fmla="*/ 10 h 46"/>
                <a:gd name="T86" fmla="*/ 21 w 29"/>
                <a:gd name="T87" fmla="*/ 9 h 46"/>
                <a:gd name="T88" fmla="*/ 21 w 29"/>
                <a:gd name="T89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" h="46">
                  <a:moveTo>
                    <a:pt x="21" y="2"/>
                  </a:moveTo>
                  <a:cubicBezTo>
                    <a:pt x="21" y="2"/>
                    <a:pt x="21" y="1"/>
                    <a:pt x="21" y="1"/>
                  </a:cubicBezTo>
                  <a:cubicBezTo>
                    <a:pt x="21" y="1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8" y="1"/>
                    <a:pt x="17" y="2"/>
                    <a:pt x="16" y="3"/>
                  </a:cubicBezTo>
                  <a:cubicBezTo>
                    <a:pt x="16" y="3"/>
                    <a:pt x="16" y="4"/>
                    <a:pt x="16" y="4"/>
                  </a:cubicBezTo>
                  <a:cubicBezTo>
                    <a:pt x="16" y="4"/>
                    <a:pt x="16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2" y="10"/>
                    <a:pt x="12" y="10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3"/>
                    <a:pt x="12" y="14"/>
                    <a:pt x="12" y="14"/>
                  </a:cubicBezTo>
                  <a:cubicBezTo>
                    <a:pt x="12" y="14"/>
                    <a:pt x="12" y="14"/>
                    <a:pt x="11" y="14"/>
                  </a:cubicBezTo>
                  <a:cubicBezTo>
                    <a:pt x="11" y="15"/>
                    <a:pt x="10" y="16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8" y="18"/>
                    <a:pt x="8" y="19"/>
                  </a:cubicBezTo>
                  <a:cubicBezTo>
                    <a:pt x="7" y="19"/>
                    <a:pt x="6" y="20"/>
                    <a:pt x="5" y="21"/>
                  </a:cubicBezTo>
                  <a:cubicBezTo>
                    <a:pt x="4" y="21"/>
                    <a:pt x="4" y="21"/>
                    <a:pt x="3" y="21"/>
                  </a:cubicBezTo>
                  <a:cubicBezTo>
                    <a:pt x="2" y="22"/>
                    <a:pt x="2" y="22"/>
                    <a:pt x="1" y="22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4"/>
                    <a:pt x="2" y="24"/>
                  </a:cubicBezTo>
                  <a:cubicBezTo>
                    <a:pt x="2" y="25"/>
                    <a:pt x="3" y="25"/>
                    <a:pt x="3" y="26"/>
                  </a:cubicBezTo>
                  <a:cubicBezTo>
                    <a:pt x="2" y="26"/>
                    <a:pt x="3" y="27"/>
                    <a:pt x="3" y="27"/>
                  </a:cubicBezTo>
                  <a:cubicBezTo>
                    <a:pt x="3" y="27"/>
                    <a:pt x="4" y="27"/>
                    <a:pt x="4" y="28"/>
                  </a:cubicBezTo>
                  <a:cubicBezTo>
                    <a:pt x="4" y="28"/>
                    <a:pt x="4" y="28"/>
                    <a:pt x="5" y="28"/>
                  </a:cubicBezTo>
                  <a:cubicBezTo>
                    <a:pt x="5" y="28"/>
                    <a:pt x="5" y="28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3"/>
                    <a:pt x="7" y="33"/>
                  </a:cubicBezTo>
                  <a:cubicBezTo>
                    <a:pt x="7" y="33"/>
                    <a:pt x="7" y="33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5"/>
                    <a:pt x="6" y="36"/>
                  </a:cubicBezTo>
                  <a:cubicBezTo>
                    <a:pt x="6" y="36"/>
                    <a:pt x="5" y="36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8"/>
                    <a:pt x="6" y="39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9"/>
                    <a:pt x="6" y="40"/>
                    <a:pt x="6" y="40"/>
                  </a:cubicBezTo>
                  <a:cubicBezTo>
                    <a:pt x="6" y="40"/>
                    <a:pt x="6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2"/>
                    <a:pt x="6" y="42"/>
                    <a:pt x="9" y="42"/>
                  </a:cubicBezTo>
                  <a:cubicBezTo>
                    <a:pt x="9" y="42"/>
                    <a:pt x="10" y="42"/>
                    <a:pt x="10" y="43"/>
                  </a:cubicBezTo>
                  <a:cubicBezTo>
                    <a:pt x="10" y="43"/>
                    <a:pt x="11" y="43"/>
                    <a:pt x="11" y="44"/>
                  </a:cubicBezTo>
                  <a:cubicBezTo>
                    <a:pt x="11" y="44"/>
                    <a:pt x="11" y="44"/>
                    <a:pt x="11" y="45"/>
                  </a:cubicBezTo>
                  <a:cubicBezTo>
                    <a:pt x="11" y="45"/>
                    <a:pt x="12" y="45"/>
                    <a:pt x="12" y="45"/>
                  </a:cubicBezTo>
                  <a:cubicBezTo>
                    <a:pt x="12" y="45"/>
                    <a:pt x="12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5" y="46"/>
                    <a:pt x="15" y="46"/>
                  </a:cubicBezTo>
                  <a:cubicBezTo>
                    <a:pt x="16" y="46"/>
                    <a:pt x="16" y="46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7" y="44"/>
                    <a:pt x="17" y="44"/>
                  </a:cubicBezTo>
                  <a:cubicBezTo>
                    <a:pt x="17" y="44"/>
                    <a:pt x="17" y="43"/>
                    <a:pt x="17" y="43"/>
                  </a:cubicBezTo>
                  <a:cubicBezTo>
                    <a:pt x="17" y="43"/>
                    <a:pt x="17" y="42"/>
                    <a:pt x="17" y="42"/>
                  </a:cubicBezTo>
                  <a:cubicBezTo>
                    <a:pt x="17" y="42"/>
                    <a:pt x="17" y="42"/>
                    <a:pt x="18" y="42"/>
                  </a:cubicBezTo>
                  <a:cubicBezTo>
                    <a:pt x="18" y="42"/>
                    <a:pt x="18" y="42"/>
                    <a:pt x="18" y="41"/>
                  </a:cubicBezTo>
                  <a:cubicBezTo>
                    <a:pt x="18" y="41"/>
                    <a:pt x="19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1" y="39"/>
                    <a:pt x="21" y="39"/>
                  </a:cubicBezTo>
                  <a:cubicBezTo>
                    <a:pt x="21" y="38"/>
                    <a:pt x="21" y="37"/>
                    <a:pt x="21" y="37"/>
                  </a:cubicBezTo>
                  <a:cubicBezTo>
                    <a:pt x="21" y="36"/>
                    <a:pt x="20" y="35"/>
                    <a:pt x="19" y="35"/>
                  </a:cubicBezTo>
                  <a:cubicBezTo>
                    <a:pt x="19" y="35"/>
                    <a:pt x="19" y="35"/>
                    <a:pt x="18" y="35"/>
                  </a:cubicBezTo>
                  <a:cubicBezTo>
                    <a:pt x="18" y="35"/>
                    <a:pt x="18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4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31"/>
                    <a:pt x="18" y="31"/>
                    <a:pt x="18" y="30"/>
                  </a:cubicBezTo>
                  <a:cubicBezTo>
                    <a:pt x="18" y="29"/>
                    <a:pt x="18" y="29"/>
                    <a:pt x="18" y="28"/>
                  </a:cubicBezTo>
                  <a:cubicBezTo>
                    <a:pt x="19" y="28"/>
                    <a:pt x="19" y="27"/>
                    <a:pt x="19" y="27"/>
                  </a:cubicBezTo>
                  <a:cubicBezTo>
                    <a:pt x="19" y="27"/>
                    <a:pt x="20" y="27"/>
                    <a:pt x="20" y="27"/>
                  </a:cubicBezTo>
                  <a:cubicBezTo>
                    <a:pt x="20" y="27"/>
                    <a:pt x="21" y="27"/>
                    <a:pt x="21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6"/>
                    <a:pt x="24" y="25"/>
                    <a:pt x="24" y="24"/>
                  </a:cubicBezTo>
                  <a:cubicBezTo>
                    <a:pt x="24" y="24"/>
                    <a:pt x="24" y="24"/>
                    <a:pt x="25" y="23"/>
                  </a:cubicBezTo>
                  <a:cubicBezTo>
                    <a:pt x="25" y="22"/>
                    <a:pt x="25" y="21"/>
                    <a:pt x="26" y="20"/>
                  </a:cubicBezTo>
                  <a:cubicBezTo>
                    <a:pt x="26" y="20"/>
                    <a:pt x="26" y="19"/>
                    <a:pt x="27" y="19"/>
                  </a:cubicBezTo>
                  <a:cubicBezTo>
                    <a:pt x="28" y="18"/>
                    <a:pt x="28" y="17"/>
                    <a:pt x="28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5" y="15"/>
                  </a:cubicBezTo>
                  <a:cubicBezTo>
                    <a:pt x="25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2"/>
                    <a:pt x="22" y="12"/>
                  </a:cubicBezTo>
                  <a:cubicBezTo>
                    <a:pt x="22" y="12"/>
                    <a:pt x="22" y="11"/>
                    <a:pt x="22" y="11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6"/>
                    <a:pt x="22" y="4"/>
                    <a:pt x="22" y="3"/>
                  </a:cubicBezTo>
                  <a:cubicBezTo>
                    <a:pt x="22" y="3"/>
                    <a:pt x="22" y="2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8" name="Liaoning">
              <a:extLst>
                <a:ext uri="{FF2B5EF4-FFF2-40B4-BE49-F238E27FC236}">
                  <a16:creationId xmlns:a16="http://schemas.microsoft.com/office/drawing/2014/main" id="{BA76F78F-09D9-44AC-A80F-6F49FB2CCF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6108" y="2845085"/>
              <a:ext cx="585827" cy="551367"/>
            </a:xfrm>
            <a:custGeom>
              <a:avLst/>
              <a:gdLst>
                <a:gd name="T0" fmla="*/ 0 w 65"/>
                <a:gd name="T1" fmla="*/ 34 h 61"/>
                <a:gd name="T2" fmla="*/ 1 w 65"/>
                <a:gd name="T3" fmla="*/ 36 h 61"/>
                <a:gd name="T4" fmla="*/ 2 w 65"/>
                <a:gd name="T5" fmla="*/ 36 h 61"/>
                <a:gd name="T6" fmla="*/ 2 w 65"/>
                <a:gd name="T7" fmla="*/ 36 h 61"/>
                <a:gd name="T8" fmla="*/ 4 w 65"/>
                <a:gd name="T9" fmla="*/ 37 h 61"/>
                <a:gd name="T10" fmla="*/ 8 w 65"/>
                <a:gd name="T11" fmla="*/ 40 h 61"/>
                <a:gd name="T12" fmla="*/ 13 w 65"/>
                <a:gd name="T13" fmla="*/ 40 h 61"/>
                <a:gd name="T14" fmla="*/ 16 w 65"/>
                <a:gd name="T15" fmla="*/ 34 h 61"/>
                <a:gd name="T16" fmla="*/ 23 w 65"/>
                <a:gd name="T17" fmla="*/ 31 h 61"/>
                <a:gd name="T18" fmla="*/ 28 w 65"/>
                <a:gd name="T19" fmla="*/ 33 h 61"/>
                <a:gd name="T20" fmla="*/ 30 w 65"/>
                <a:gd name="T21" fmla="*/ 38 h 61"/>
                <a:gd name="T22" fmla="*/ 24 w 65"/>
                <a:gd name="T23" fmla="*/ 48 h 61"/>
                <a:gd name="T24" fmla="*/ 28 w 65"/>
                <a:gd name="T25" fmla="*/ 50 h 61"/>
                <a:gd name="T26" fmla="*/ 23 w 65"/>
                <a:gd name="T27" fmla="*/ 55 h 61"/>
                <a:gd name="T28" fmla="*/ 23 w 65"/>
                <a:gd name="T29" fmla="*/ 58 h 61"/>
                <a:gd name="T30" fmla="*/ 29 w 65"/>
                <a:gd name="T31" fmla="*/ 54 h 61"/>
                <a:gd name="T32" fmla="*/ 32 w 65"/>
                <a:gd name="T33" fmla="*/ 51 h 61"/>
                <a:gd name="T34" fmla="*/ 40 w 65"/>
                <a:gd name="T35" fmla="*/ 46 h 61"/>
                <a:gd name="T36" fmla="*/ 49 w 65"/>
                <a:gd name="T37" fmla="*/ 45 h 61"/>
                <a:gd name="T38" fmla="*/ 54 w 65"/>
                <a:gd name="T39" fmla="*/ 38 h 61"/>
                <a:gd name="T40" fmla="*/ 62 w 65"/>
                <a:gd name="T41" fmla="*/ 31 h 61"/>
                <a:gd name="T42" fmla="*/ 65 w 65"/>
                <a:gd name="T43" fmla="*/ 28 h 61"/>
                <a:gd name="T44" fmla="*/ 65 w 65"/>
                <a:gd name="T45" fmla="*/ 27 h 61"/>
                <a:gd name="T46" fmla="*/ 65 w 65"/>
                <a:gd name="T47" fmla="*/ 27 h 61"/>
                <a:gd name="T48" fmla="*/ 63 w 65"/>
                <a:gd name="T49" fmla="*/ 25 h 61"/>
                <a:gd name="T50" fmla="*/ 61 w 65"/>
                <a:gd name="T51" fmla="*/ 21 h 61"/>
                <a:gd name="T52" fmla="*/ 61 w 65"/>
                <a:gd name="T53" fmla="*/ 19 h 61"/>
                <a:gd name="T54" fmla="*/ 61 w 65"/>
                <a:gd name="T55" fmla="*/ 17 h 61"/>
                <a:gd name="T56" fmla="*/ 59 w 65"/>
                <a:gd name="T57" fmla="*/ 16 h 61"/>
                <a:gd name="T58" fmla="*/ 57 w 65"/>
                <a:gd name="T59" fmla="*/ 14 h 61"/>
                <a:gd name="T60" fmla="*/ 55 w 65"/>
                <a:gd name="T61" fmla="*/ 9 h 61"/>
                <a:gd name="T62" fmla="*/ 54 w 65"/>
                <a:gd name="T63" fmla="*/ 5 h 61"/>
                <a:gd name="T64" fmla="*/ 54 w 65"/>
                <a:gd name="T65" fmla="*/ 5 h 61"/>
                <a:gd name="T66" fmla="*/ 54 w 65"/>
                <a:gd name="T67" fmla="*/ 5 h 61"/>
                <a:gd name="T68" fmla="*/ 54 w 65"/>
                <a:gd name="T69" fmla="*/ 5 h 61"/>
                <a:gd name="T70" fmla="*/ 53 w 65"/>
                <a:gd name="T71" fmla="*/ 5 h 61"/>
                <a:gd name="T72" fmla="*/ 50 w 65"/>
                <a:gd name="T73" fmla="*/ 6 h 61"/>
                <a:gd name="T74" fmla="*/ 49 w 65"/>
                <a:gd name="T75" fmla="*/ 5 h 61"/>
                <a:gd name="T76" fmla="*/ 47 w 65"/>
                <a:gd name="T77" fmla="*/ 2 h 61"/>
                <a:gd name="T78" fmla="*/ 44 w 65"/>
                <a:gd name="T79" fmla="*/ 1 h 61"/>
                <a:gd name="T80" fmla="*/ 40 w 65"/>
                <a:gd name="T81" fmla="*/ 0 h 61"/>
                <a:gd name="T82" fmla="*/ 40 w 65"/>
                <a:gd name="T83" fmla="*/ 2 h 61"/>
                <a:gd name="T84" fmla="*/ 39 w 65"/>
                <a:gd name="T85" fmla="*/ 4 h 61"/>
                <a:gd name="T86" fmla="*/ 35 w 65"/>
                <a:gd name="T87" fmla="*/ 6 h 61"/>
                <a:gd name="T88" fmla="*/ 33 w 65"/>
                <a:gd name="T89" fmla="*/ 6 h 61"/>
                <a:gd name="T90" fmla="*/ 25 w 65"/>
                <a:gd name="T91" fmla="*/ 11 h 61"/>
                <a:gd name="T92" fmla="*/ 14 w 65"/>
                <a:gd name="T93" fmla="*/ 15 h 61"/>
                <a:gd name="T94" fmla="*/ 8 w 65"/>
                <a:gd name="T95" fmla="*/ 21 h 61"/>
                <a:gd name="T96" fmla="*/ 5 w 65"/>
                <a:gd name="T97" fmla="*/ 18 h 61"/>
                <a:gd name="T98" fmla="*/ 1 w 65"/>
                <a:gd name="T9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5" h="61">
                  <a:moveTo>
                    <a:pt x="4" y="17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3" y="36"/>
                    <a:pt x="3" y="36"/>
                  </a:cubicBezTo>
                  <a:cubicBezTo>
                    <a:pt x="3" y="36"/>
                    <a:pt x="4" y="37"/>
                    <a:pt x="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6" y="39"/>
                    <a:pt x="7" y="40"/>
                    <a:pt x="8" y="40"/>
                  </a:cubicBezTo>
                  <a:cubicBezTo>
                    <a:pt x="8" y="40"/>
                    <a:pt x="9" y="41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11" y="42"/>
                    <a:pt x="11" y="42"/>
                  </a:cubicBezTo>
                  <a:cubicBezTo>
                    <a:pt x="12" y="41"/>
                    <a:pt x="12" y="41"/>
                    <a:pt x="13" y="40"/>
                  </a:cubicBezTo>
                  <a:cubicBezTo>
                    <a:pt x="14" y="40"/>
                    <a:pt x="14" y="39"/>
                    <a:pt x="14" y="39"/>
                  </a:cubicBezTo>
                  <a:cubicBezTo>
                    <a:pt x="14" y="38"/>
                    <a:pt x="14" y="37"/>
                    <a:pt x="14" y="37"/>
                  </a:cubicBezTo>
                  <a:cubicBezTo>
                    <a:pt x="14" y="35"/>
                    <a:pt x="15" y="36"/>
                    <a:pt x="16" y="35"/>
                  </a:cubicBezTo>
                  <a:cubicBezTo>
                    <a:pt x="16" y="35"/>
                    <a:pt x="16" y="35"/>
                    <a:pt x="16" y="34"/>
                  </a:cubicBezTo>
                  <a:cubicBezTo>
                    <a:pt x="16" y="34"/>
                    <a:pt x="17" y="34"/>
                    <a:pt x="17" y="34"/>
                  </a:cubicBezTo>
                  <a:cubicBezTo>
                    <a:pt x="18" y="33"/>
                    <a:pt x="18" y="33"/>
                    <a:pt x="18" y="32"/>
                  </a:cubicBezTo>
                  <a:cubicBezTo>
                    <a:pt x="19" y="31"/>
                    <a:pt x="20" y="31"/>
                    <a:pt x="21" y="31"/>
                  </a:cubicBezTo>
                  <a:cubicBezTo>
                    <a:pt x="22" y="31"/>
                    <a:pt x="23" y="30"/>
                    <a:pt x="23" y="31"/>
                  </a:cubicBezTo>
                  <a:cubicBezTo>
                    <a:pt x="23" y="31"/>
                    <a:pt x="23" y="31"/>
                    <a:pt x="24" y="32"/>
                  </a:cubicBezTo>
                  <a:cubicBezTo>
                    <a:pt x="24" y="32"/>
                    <a:pt x="25" y="32"/>
                    <a:pt x="25" y="32"/>
                  </a:cubicBezTo>
                  <a:cubicBezTo>
                    <a:pt x="26" y="32"/>
                    <a:pt x="26" y="31"/>
                    <a:pt x="27" y="31"/>
                  </a:cubicBezTo>
                  <a:cubicBezTo>
                    <a:pt x="27" y="32"/>
                    <a:pt x="27" y="32"/>
                    <a:pt x="28" y="33"/>
                  </a:cubicBezTo>
                  <a:cubicBezTo>
                    <a:pt x="29" y="34"/>
                    <a:pt x="30" y="34"/>
                    <a:pt x="31" y="35"/>
                  </a:cubicBezTo>
                  <a:cubicBezTo>
                    <a:pt x="31" y="35"/>
                    <a:pt x="31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7"/>
                    <a:pt x="31" y="38"/>
                    <a:pt x="30" y="38"/>
                  </a:cubicBezTo>
                  <a:cubicBezTo>
                    <a:pt x="29" y="38"/>
                    <a:pt x="28" y="39"/>
                    <a:pt x="28" y="40"/>
                  </a:cubicBezTo>
                  <a:cubicBezTo>
                    <a:pt x="27" y="41"/>
                    <a:pt x="28" y="43"/>
                    <a:pt x="26" y="43"/>
                  </a:cubicBezTo>
                  <a:cubicBezTo>
                    <a:pt x="24" y="43"/>
                    <a:pt x="24" y="45"/>
                    <a:pt x="23" y="46"/>
                  </a:cubicBezTo>
                  <a:cubicBezTo>
                    <a:pt x="23" y="47"/>
                    <a:pt x="24" y="48"/>
                    <a:pt x="24" y="48"/>
                  </a:cubicBezTo>
                  <a:cubicBezTo>
                    <a:pt x="25" y="49"/>
                    <a:pt x="25" y="49"/>
                    <a:pt x="25" y="50"/>
                  </a:cubicBezTo>
                  <a:cubicBezTo>
                    <a:pt x="24" y="50"/>
                    <a:pt x="24" y="50"/>
                    <a:pt x="24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5" y="51"/>
                    <a:pt x="26" y="51"/>
                    <a:pt x="28" y="50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2"/>
                    <a:pt x="27" y="52"/>
                    <a:pt x="26" y="53"/>
                  </a:cubicBezTo>
                  <a:cubicBezTo>
                    <a:pt x="26" y="53"/>
                    <a:pt x="26" y="54"/>
                    <a:pt x="26" y="54"/>
                  </a:cubicBezTo>
                  <a:cubicBezTo>
                    <a:pt x="25" y="55"/>
                    <a:pt x="24" y="55"/>
                    <a:pt x="23" y="55"/>
                  </a:cubicBezTo>
                  <a:cubicBezTo>
                    <a:pt x="22" y="55"/>
                    <a:pt x="21" y="56"/>
                    <a:pt x="21" y="56"/>
                  </a:cubicBezTo>
                  <a:cubicBezTo>
                    <a:pt x="20" y="57"/>
                    <a:pt x="20" y="57"/>
                    <a:pt x="20" y="58"/>
                  </a:cubicBezTo>
                  <a:cubicBezTo>
                    <a:pt x="19" y="58"/>
                    <a:pt x="19" y="58"/>
                    <a:pt x="19" y="59"/>
                  </a:cubicBezTo>
                  <a:cubicBezTo>
                    <a:pt x="19" y="61"/>
                    <a:pt x="22" y="59"/>
                    <a:pt x="23" y="58"/>
                  </a:cubicBezTo>
                  <a:cubicBezTo>
                    <a:pt x="24" y="58"/>
                    <a:pt x="24" y="58"/>
                    <a:pt x="24" y="57"/>
                  </a:cubicBezTo>
                  <a:cubicBezTo>
                    <a:pt x="25" y="57"/>
                    <a:pt x="25" y="57"/>
                    <a:pt x="26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8" y="55"/>
                    <a:pt x="28" y="55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3"/>
                    <a:pt x="30" y="53"/>
                    <a:pt x="30" y="52"/>
                  </a:cubicBezTo>
                  <a:cubicBezTo>
                    <a:pt x="31" y="52"/>
                    <a:pt x="32" y="52"/>
                    <a:pt x="32" y="51"/>
                  </a:cubicBezTo>
                  <a:cubicBezTo>
                    <a:pt x="33" y="51"/>
                    <a:pt x="34" y="50"/>
                    <a:pt x="34" y="50"/>
                  </a:cubicBezTo>
                  <a:cubicBezTo>
                    <a:pt x="36" y="49"/>
                    <a:pt x="36" y="49"/>
                    <a:pt x="38" y="49"/>
                  </a:cubicBezTo>
                  <a:cubicBezTo>
                    <a:pt x="38" y="49"/>
                    <a:pt x="38" y="48"/>
                    <a:pt x="38" y="48"/>
                  </a:cubicBezTo>
                  <a:cubicBezTo>
                    <a:pt x="38" y="48"/>
                    <a:pt x="38" y="46"/>
                    <a:pt x="40" y="46"/>
                  </a:cubicBezTo>
                  <a:cubicBezTo>
                    <a:pt x="40" y="46"/>
                    <a:pt x="41" y="46"/>
                    <a:pt x="41" y="46"/>
                  </a:cubicBezTo>
                  <a:cubicBezTo>
                    <a:pt x="42" y="45"/>
                    <a:pt x="42" y="45"/>
                    <a:pt x="43" y="45"/>
                  </a:cubicBezTo>
                  <a:cubicBezTo>
                    <a:pt x="44" y="44"/>
                    <a:pt x="45" y="45"/>
                    <a:pt x="46" y="45"/>
                  </a:cubicBezTo>
                  <a:cubicBezTo>
                    <a:pt x="46" y="45"/>
                    <a:pt x="48" y="45"/>
                    <a:pt x="49" y="45"/>
                  </a:cubicBezTo>
                  <a:cubicBezTo>
                    <a:pt x="49" y="45"/>
                    <a:pt x="50" y="43"/>
                    <a:pt x="51" y="43"/>
                  </a:cubicBezTo>
                  <a:cubicBezTo>
                    <a:pt x="51" y="43"/>
                    <a:pt x="51" y="43"/>
                    <a:pt x="51" y="42"/>
                  </a:cubicBezTo>
                  <a:cubicBezTo>
                    <a:pt x="52" y="41"/>
                    <a:pt x="52" y="40"/>
                    <a:pt x="53" y="39"/>
                  </a:cubicBezTo>
                  <a:cubicBezTo>
                    <a:pt x="53" y="39"/>
                    <a:pt x="54" y="38"/>
                    <a:pt x="54" y="38"/>
                  </a:cubicBezTo>
                  <a:cubicBezTo>
                    <a:pt x="55" y="37"/>
                    <a:pt x="56" y="36"/>
                    <a:pt x="56" y="34"/>
                  </a:cubicBezTo>
                  <a:cubicBezTo>
                    <a:pt x="58" y="34"/>
                    <a:pt x="58" y="33"/>
                    <a:pt x="59" y="32"/>
                  </a:cubicBezTo>
                  <a:cubicBezTo>
                    <a:pt x="60" y="32"/>
                    <a:pt x="60" y="31"/>
                    <a:pt x="61" y="31"/>
                  </a:cubicBezTo>
                  <a:cubicBezTo>
                    <a:pt x="61" y="31"/>
                    <a:pt x="62" y="31"/>
                    <a:pt x="62" y="31"/>
                  </a:cubicBezTo>
                  <a:cubicBezTo>
                    <a:pt x="62" y="30"/>
                    <a:pt x="63" y="30"/>
                    <a:pt x="63" y="30"/>
                  </a:cubicBezTo>
                  <a:cubicBezTo>
                    <a:pt x="64" y="30"/>
                    <a:pt x="64" y="29"/>
                    <a:pt x="64" y="29"/>
                  </a:cubicBezTo>
                  <a:cubicBezTo>
                    <a:pt x="64" y="28"/>
                    <a:pt x="65" y="28"/>
                    <a:pt x="65" y="28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27"/>
                    <a:pt x="64" y="27"/>
                    <a:pt x="64" y="26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26"/>
                    <a:pt x="63" y="26"/>
                    <a:pt x="63" y="25"/>
                  </a:cubicBezTo>
                  <a:cubicBezTo>
                    <a:pt x="63" y="25"/>
                    <a:pt x="62" y="23"/>
                    <a:pt x="61" y="23"/>
                  </a:cubicBezTo>
                  <a:cubicBezTo>
                    <a:pt x="61" y="23"/>
                    <a:pt x="61" y="22"/>
                    <a:pt x="61" y="22"/>
                  </a:cubicBezTo>
                  <a:cubicBezTo>
                    <a:pt x="61" y="22"/>
                    <a:pt x="61" y="22"/>
                    <a:pt x="61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1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19"/>
                  </a:cubicBezTo>
                  <a:cubicBezTo>
                    <a:pt x="61" y="19"/>
                    <a:pt x="61" y="19"/>
                    <a:pt x="60" y="19"/>
                  </a:cubicBezTo>
                  <a:cubicBezTo>
                    <a:pt x="60" y="19"/>
                    <a:pt x="60" y="18"/>
                    <a:pt x="60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7"/>
                    <a:pt x="61" y="16"/>
                    <a:pt x="61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8" y="15"/>
                    <a:pt x="58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7" y="15"/>
                    <a:pt x="57" y="14"/>
                    <a:pt x="57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3"/>
                    <a:pt x="56" y="12"/>
                    <a:pt x="56" y="11"/>
                  </a:cubicBezTo>
                  <a:cubicBezTo>
                    <a:pt x="57" y="11"/>
                    <a:pt x="56" y="10"/>
                    <a:pt x="56" y="10"/>
                  </a:cubicBezTo>
                  <a:cubicBezTo>
                    <a:pt x="55" y="10"/>
                    <a:pt x="55" y="9"/>
                    <a:pt x="55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4" y="8"/>
                    <a:pt x="54" y="8"/>
                    <a:pt x="53" y="8"/>
                  </a:cubicBezTo>
                  <a:cubicBezTo>
                    <a:pt x="53" y="7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2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5"/>
                    <a:pt x="51" y="5"/>
                    <a:pt x="51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6"/>
                    <a:pt x="49" y="6"/>
                    <a:pt x="49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4"/>
                    <a:pt x="48" y="4"/>
                    <a:pt x="48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3" y="1"/>
                  </a:cubicBezTo>
                  <a:cubicBezTo>
                    <a:pt x="43" y="1"/>
                    <a:pt x="43" y="0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8" y="4"/>
                    <a:pt x="38" y="4"/>
                  </a:cubicBezTo>
                  <a:cubicBezTo>
                    <a:pt x="38" y="4"/>
                    <a:pt x="37" y="4"/>
                    <a:pt x="37" y="4"/>
                  </a:cubicBezTo>
                  <a:cubicBezTo>
                    <a:pt x="37" y="4"/>
                    <a:pt x="37" y="4"/>
                    <a:pt x="37" y="5"/>
                  </a:cubicBezTo>
                  <a:cubicBezTo>
                    <a:pt x="36" y="5"/>
                    <a:pt x="36" y="5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7"/>
                    <a:pt x="29" y="8"/>
                    <a:pt x="28" y="9"/>
                  </a:cubicBezTo>
                  <a:cubicBezTo>
                    <a:pt x="28" y="9"/>
                    <a:pt x="28" y="9"/>
                    <a:pt x="27" y="10"/>
                  </a:cubicBezTo>
                  <a:cubicBezTo>
                    <a:pt x="26" y="10"/>
                    <a:pt x="26" y="11"/>
                    <a:pt x="25" y="11"/>
                  </a:cubicBezTo>
                  <a:cubicBezTo>
                    <a:pt x="23" y="12"/>
                    <a:pt x="21" y="12"/>
                    <a:pt x="20" y="13"/>
                  </a:cubicBezTo>
                  <a:cubicBezTo>
                    <a:pt x="19" y="13"/>
                    <a:pt x="18" y="14"/>
                    <a:pt x="17" y="14"/>
                  </a:cubicBezTo>
                  <a:cubicBezTo>
                    <a:pt x="17" y="14"/>
                    <a:pt x="17" y="14"/>
                    <a:pt x="16" y="14"/>
                  </a:cubicBezTo>
                  <a:cubicBezTo>
                    <a:pt x="15" y="14"/>
                    <a:pt x="14" y="15"/>
                    <a:pt x="14" y="15"/>
                  </a:cubicBezTo>
                  <a:cubicBezTo>
                    <a:pt x="14" y="16"/>
                    <a:pt x="13" y="16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0" y="18"/>
                    <a:pt x="9" y="19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1"/>
                    <a:pt x="7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5" y="18"/>
                    <a:pt x="5" y="18"/>
                  </a:cubicBezTo>
                  <a:lnTo>
                    <a:pt x="4" y="17"/>
                  </a:lnTo>
                  <a:close/>
                  <a:moveTo>
                    <a:pt x="1" y="36"/>
                  </a:move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9" name="Jilin">
              <a:extLst>
                <a:ext uri="{FF2B5EF4-FFF2-40B4-BE49-F238E27FC236}">
                  <a16:creationId xmlns:a16="http://schemas.microsoft.com/office/drawing/2014/main" id="{5EC610BF-8DAF-4834-86A8-C9E71AB45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2869" y="2488992"/>
              <a:ext cx="769616" cy="601146"/>
            </a:xfrm>
            <a:custGeom>
              <a:avLst/>
              <a:gdLst>
                <a:gd name="T0" fmla="*/ 12 w 85"/>
                <a:gd name="T1" fmla="*/ 0 h 66"/>
                <a:gd name="T2" fmla="*/ 10 w 85"/>
                <a:gd name="T3" fmla="*/ 2 h 66"/>
                <a:gd name="T4" fmla="*/ 10 w 85"/>
                <a:gd name="T5" fmla="*/ 2 h 66"/>
                <a:gd name="T6" fmla="*/ 10 w 85"/>
                <a:gd name="T7" fmla="*/ 2 h 66"/>
                <a:gd name="T8" fmla="*/ 9 w 85"/>
                <a:gd name="T9" fmla="*/ 3 h 66"/>
                <a:gd name="T10" fmla="*/ 6 w 85"/>
                <a:gd name="T11" fmla="*/ 7 h 66"/>
                <a:gd name="T12" fmla="*/ 2 w 85"/>
                <a:gd name="T13" fmla="*/ 10 h 66"/>
                <a:gd name="T14" fmla="*/ 5 w 85"/>
                <a:gd name="T15" fmla="*/ 12 h 66"/>
                <a:gd name="T16" fmla="*/ 4 w 85"/>
                <a:gd name="T17" fmla="*/ 18 h 66"/>
                <a:gd name="T18" fmla="*/ 4 w 85"/>
                <a:gd name="T19" fmla="*/ 21 h 66"/>
                <a:gd name="T20" fmla="*/ 5 w 85"/>
                <a:gd name="T21" fmla="*/ 25 h 66"/>
                <a:gd name="T22" fmla="*/ 8 w 85"/>
                <a:gd name="T23" fmla="*/ 27 h 66"/>
                <a:gd name="T24" fmla="*/ 13 w 85"/>
                <a:gd name="T25" fmla="*/ 25 h 66"/>
                <a:gd name="T26" fmla="*/ 16 w 85"/>
                <a:gd name="T27" fmla="*/ 28 h 66"/>
                <a:gd name="T28" fmla="*/ 17 w 85"/>
                <a:gd name="T29" fmla="*/ 33 h 66"/>
                <a:gd name="T30" fmla="*/ 17 w 85"/>
                <a:gd name="T31" fmla="*/ 39 h 66"/>
                <a:gd name="T32" fmla="*/ 17 w 85"/>
                <a:gd name="T33" fmla="*/ 39 h 66"/>
                <a:gd name="T34" fmla="*/ 19 w 85"/>
                <a:gd name="T35" fmla="*/ 39 h 66"/>
                <a:gd name="T36" fmla="*/ 23 w 85"/>
                <a:gd name="T37" fmla="*/ 40 h 66"/>
                <a:gd name="T38" fmla="*/ 26 w 85"/>
                <a:gd name="T39" fmla="*/ 43 h 66"/>
                <a:gd name="T40" fmla="*/ 29 w 85"/>
                <a:gd name="T41" fmla="*/ 44 h 66"/>
                <a:gd name="T42" fmla="*/ 31 w 85"/>
                <a:gd name="T43" fmla="*/ 44 h 66"/>
                <a:gd name="T44" fmla="*/ 30 w 85"/>
                <a:gd name="T45" fmla="*/ 47 h 66"/>
                <a:gd name="T46" fmla="*/ 36 w 85"/>
                <a:gd name="T47" fmla="*/ 55 h 66"/>
                <a:gd name="T48" fmla="*/ 38 w 85"/>
                <a:gd name="T49" fmla="*/ 56 h 66"/>
                <a:gd name="T50" fmla="*/ 38 w 85"/>
                <a:gd name="T51" fmla="*/ 59 h 66"/>
                <a:gd name="T52" fmla="*/ 39 w 85"/>
                <a:gd name="T53" fmla="*/ 63 h 66"/>
                <a:gd name="T54" fmla="*/ 41 w 85"/>
                <a:gd name="T55" fmla="*/ 65 h 66"/>
                <a:gd name="T56" fmla="*/ 42 w 85"/>
                <a:gd name="T57" fmla="*/ 66 h 66"/>
                <a:gd name="T58" fmla="*/ 42 w 85"/>
                <a:gd name="T59" fmla="*/ 66 h 66"/>
                <a:gd name="T60" fmla="*/ 49 w 85"/>
                <a:gd name="T61" fmla="*/ 59 h 66"/>
                <a:gd name="T62" fmla="*/ 60 w 85"/>
                <a:gd name="T63" fmla="*/ 61 h 66"/>
                <a:gd name="T64" fmla="*/ 63 w 85"/>
                <a:gd name="T65" fmla="*/ 53 h 66"/>
                <a:gd name="T66" fmla="*/ 69 w 85"/>
                <a:gd name="T67" fmla="*/ 49 h 66"/>
                <a:gd name="T68" fmla="*/ 72 w 85"/>
                <a:gd name="T69" fmla="*/ 47 h 66"/>
                <a:gd name="T70" fmla="*/ 74 w 85"/>
                <a:gd name="T71" fmla="*/ 42 h 66"/>
                <a:gd name="T72" fmla="*/ 77 w 85"/>
                <a:gd name="T73" fmla="*/ 43 h 66"/>
                <a:gd name="T74" fmla="*/ 80 w 85"/>
                <a:gd name="T75" fmla="*/ 45 h 66"/>
                <a:gd name="T76" fmla="*/ 81 w 85"/>
                <a:gd name="T77" fmla="*/ 41 h 66"/>
                <a:gd name="T78" fmla="*/ 85 w 85"/>
                <a:gd name="T79" fmla="*/ 38 h 66"/>
                <a:gd name="T80" fmla="*/ 84 w 85"/>
                <a:gd name="T81" fmla="*/ 37 h 66"/>
                <a:gd name="T82" fmla="*/ 83 w 85"/>
                <a:gd name="T83" fmla="*/ 36 h 66"/>
                <a:gd name="T84" fmla="*/ 83 w 85"/>
                <a:gd name="T85" fmla="*/ 36 h 66"/>
                <a:gd name="T86" fmla="*/ 82 w 85"/>
                <a:gd name="T87" fmla="*/ 35 h 66"/>
                <a:gd name="T88" fmla="*/ 79 w 85"/>
                <a:gd name="T89" fmla="*/ 32 h 66"/>
                <a:gd name="T90" fmla="*/ 74 w 85"/>
                <a:gd name="T91" fmla="*/ 33 h 66"/>
                <a:gd name="T92" fmla="*/ 69 w 85"/>
                <a:gd name="T93" fmla="*/ 35 h 66"/>
                <a:gd name="T94" fmla="*/ 67 w 85"/>
                <a:gd name="T95" fmla="*/ 36 h 66"/>
                <a:gd name="T96" fmla="*/ 67 w 85"/>
                <a:gd name="T97" fmla="*/ 36 h 66"/>
                <a:gd name="T98" fmla="*/ 66 w 85"/>
                <a:gd name="T99" fmla="*/ 34 h 66"/>
                <a:gd name="T100" fmla="*/ 63 w 85"/>
                <a:gd name="T101" fmla="*/ 28 h 66"/>
                <a:gd name="T102" fmla="*/ 61 w 85"/>
                <a:gd name="T103" fmla="*/ 23 h 66"/>
                <a:gd name="T104" fmla="*/ 57 w 85"/>
                <a:gd name="T105" fmla="*/ 26 h 66"/>
                <a:gd name="T106" fmla="*/ 51 w 85"/>
                <a:gd name="T107" fmla="*/ 22 h 66"/>
                <a:gd name="T108" fmla="*/ 46 w 85"/>
                <a:gd name="T109" fmla="*/ 15 h 66"/>
                <a:gd name="T110" fmla="*/ 41 w 85"/>
                <a:gd name="T111" fmla="*/ 13 h 66"/>
                <a:gd name="T112" fmla="*/ 37 w 85"/>
                <a:gd name="T113" fmla="*/ 12 h 66"/>
                <a:gd name="T114" fmla="*/ 34 w 85"/>
                <a:gd name="T115" fmla="*/ 11 h 66"/>
                <a:gd name="T116" fmla="*/ 29 w 85"/>
                <a:gd name="T117" fmla="*/ 11 h 66"/>
                <a:gd name="T118" fmla="*/ 25 w 85"/>
                <a:gd name="T119" fmla="*/ 6 h 66"/>
                <a:gd name="T120" fmla="*/ 22 w 85"/>
                <a:gd name="T121" fmla="*/ 3 h 66"/>
                <a:gd name="T122" fmla="*/ 21 w 85"/>
                <a:gd name="T123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" h="66">
                  <a:moveTo>
                    <a:pt x="18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4"/>
                    <a:pt x="9" y="4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8" y="6"/>
                    <a:pt x="7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2" y="6"/>
                    <a:pt x="1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17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0"/>
                    <a:pt x="4" y="21"/>
                    <a:pt x="4" y="21"/>
                  </a:cubicBezTo>
                  <a:cubicBezTo>
                    <a:pt x="4" y="21"/>
                    <a:pt x="4" y="21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7"/>
                    <a:pt x="6" y="27"/>
                  </a:cubicBezTo>
                  <a:cubicBezTo>
                    <a:pt x="6" y="27"/>
                    <a:pt x="6" y="27"/>
                    <a:pt x="7" y="27"/>
                  </a:cubicBezTo>
                  <a:cubicBezTo>
                    <a:pt x="7" y="27"/>
                    <a:pt x="7" y="27"/>
                    <a:pt x="8" y="27"/>
                  </a:cubicBezTo>
                  <a:cubicBezTo>
                    <a:pt x="8" y="27"/>
                    <a:pt x="8" y="27"/>
                    <a:pt x="8" y="26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0" y="25"/>
                    <a:pt x="11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3" y="24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4" y="27"/>
                    <a:pt x="14" y="27"/>
                  </a:cubicBezTo>
                  <a:cubicBezTo>
                    <a:pt x="14" y="27"/>
                    <a:pt x="15" y="27"/>
                    <a:pt x="15" y="27"/>
                  </a:cubicBezTo>
                  <a:cubicBezTo>
                    <a:pt x="15" y="27"/>
                    <a:pt x="15" y="28"/>
                    <a:pt x="16" y="28"/>
                  </a:cubicBezTo>
                  <a:cubicBezTo>
                    <a:pt x="17" y="28"/>
                    <a:pt x="18" y="29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1"/>
                  </a:cubicBezTo>
                  <a:cubicBezTo>
                    <a:pt x="18" y="31"/>
                    <a:pt x="18" y="32"/>
                    <a:pt x="18" y="32"/>
                  </a:cubicBezTo>
                  <a:cubicBezTo>
                    <a:pt x="18" y="33"/>
                    <a:pt x="17" y="33"/>
                    <a:pt x="17" y="33"/>
                  </a:cubicBezTo>
                  <a:cubicBezTo>
                    <a:pt x="17" y="34"/>
                    <a:pt x="16" y="34"/>
                    <a:pt x="16" y="35"/>
                  </a:cubicBezTo>
                  <a:cubicBezTo>
                    <a:pt x="16" y="35"/>
                    <a:pt x="16" y="35"/>
                    <a:pt x="16" y="36"/>
                  </a:cubicBezTo>
                  <a:cubicBezTo>
                    <a:pt x="16" y="36"/>
                    <a:pt x="15" y="37"/>
                    <a:pt x="15" y="37"/>
                  </a:cubicBezTo>
                  <a:cubicBezTo>
                    <a:pt x="16" y="37"/>
                    <a:pt x="16" y="38"/>
                    <a:pt x="16" y="38"/>
                  </a:cubicBezTo>
                  <a:cubicBezTo>
                    <a:pt x="16" y="38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8" y="39"/>
                  </a:cubicBezTo>
                  <a:cubicBezTo>
                    <a:pt x="18" y="39"/>
                    <a:pt x="17" y="39"/>
                    <a:pt x="17" y="39"/>
                  </a:cubicBezTo>
                  <a:cubicBezTo>
                    <a:pt x="17" y="39"/>
                    <a:pt x="18" y="39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20" y="39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1" y="40"/>
                    <a:pt x="21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4" y="40"/>
                    <a:pt x="24" y="40"/>
                  </a:cubicBezTo>
                  <a:cubicBezTo>
                    <a:pt x="24" y="40"/>
                    <a:pt x="24" y="41"/>
                    <a:pt x="24" y="41"/>
                  </a:cubicBezTo>
                  <a:cubicBezTo>
                    <a:pt x="24" y="42"/>
                    <a:pt x="25" y="42"/>
                    <a:pt x="25" y="43"/>
                  </a:cubicBezTo>
                  <a:cubicBezTo>
                    <a:pt x="25" y="43"/>
                    <a:pt x="26" y="43"/>
                    <a:pt x="26" y="43"/>
                  </a:cubicBezTo>
                  <a:cubicBezTo>
                    <a:pt x="26" y="43"/>
                    <a:pt x="26" y="43"/>
                    <a:pt x="26" y="44"/>
                  </a:cubicBezTo>
                  <a:cubicBezTo>
                    <a:pt x="26" y="44"/>
                    <a:pt x="25" y="45"/>
                    <a:pt x="26" y="45"/>
                  </a:cubicBezTo>
                  <a:cubicBezTo>
                    <a:pt x="26" y="45"/>
                    <a:pt x="26" y="45"/>
                    <a:pt x="27" y="45"/>
                  </a:cubicBezTo>
                  <a:cubicBezTo>
                    <a:pt x="27" y="45"/>
                    <a:pt x="28" y="45"/>
                    <a:pt x="28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6"/>
                    <a:pt x="30" y="46"/>
                    <a:pt x="30" y="47"/>
                  </a:cubicBezTo>
                  <a:cubicBezTo>
                    <a:pt x="31" y="47"/>
                    <a:pt x="31" y="47"/>
                    <a:pt x="32" y="48"/>
                  </a:cubicBezTo>
                  <a:cubicBezTo>
                    <a:pt x="32" y="48"/>
                    <a:pt x="32" y="49"/>
                    <a:pt x="33" y="49"/>
                  </a:cubicBezTo>
                  <a:cubicBezTo>
                    <a:pt x="34" y="50"/>
                    <a:pt x="33" y="50"/>
                    <a:pt x="33" y="50"/>
                  </a:cubicBezTo>
                  <a:cubicBezTo>
                    <a:pt x="33" y="52"/>
                    <a:pt x="34" y="53"/>
                    <a:pt x="35" y="54"/>
                  </a:cubicBezTo>
                  <a:cubicBezTo>
                    <a:pt x="35" y="54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8" y="55"/>
                    <a:pt x="38" y="56"/>
                    <a:pt x="38" y="56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8"/>
                    <a:pt x="38" y="58"/>
                    <a:pt x="37" y="58"/>
                  </a:cubicBezTo>
                  <a:cubicBezTo>
                    <a:pt x="37" y="58"/>
                    <a:pt x="38" y="58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60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0"/>
                    <a:pt x="38" y="61"/>
                    <a:pt x="38" y="61"/>
                  </a:cubicBezTo>
                  <a:cubicBezTo>
                    <a:pt x="38" y="62"/>
                    <a:pt x="39" y="62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0" y="63"/>
                    <a:pt x="40" y="64"/>
                    <a:pt x="40" y="64"/>
                  </a:cubicBezTo>
                  <a:cubicBezTo>
                    <a:pt x="40" y="64"/>
                    <a:pt x="40" y="65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1" y="65"/>
                    <a:pt x="41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4" y="64"/>
                    <a:pt x="44" y="62"/>
                    <a:pt x="45" y="60"/>
                  </a:cubicBezTo>
                  <a:cubicBezTo>
                    <a:pt x="46" y="59"/>
                    <a:pt x="46" y="58"/>
                    <a:pt x="47" y="58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8" y="58"/>
                    <a:pt x="48" y="58"/>
                    <a:pt x="49" y="59"/>
                  </a:cubicBezTo>
                  <a:cubicBezTo>
                    <a:pt x="50" y="60"/>
                    <a:pt x="51" y="60"/>
                    <a:pt x="52" y="60"/>
                  </a:cubicBezTo>
                  <a:cubicBezTo>
                    <a:pt x="52" y="60"/>
                    <a:pt x="53" y="60"/>
                    <a:pt x="53" y="61"/>
                  </a:cubicBezTo>
                  <a:cubicBezTo>
                    <a:pt x="55" y="61"/>
                    <a:pt x="57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61"/>
                    <a:pt x="59" y="61"/>
                    <a:pt x="60" y="61"/>
                  </a:cubicBezTo>
                  <a:cubicBezTo>
                    <a:pt x="60" y="61"/>
                    <a:pt x="61" y="61"/>
                    <a:pt x="62" y="61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2" y="57"/>
                    <a:pt x="61" y="55"/>
                    <a:pt x="60" y="54"/>
                  </a:cubicBezTo>
                  <a:cubicBezTo>
                    <a:pt x="61" y="54"/>
                    <a:pt x="62" y="53"/>
                    <a:pt x="62" y="53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4" y="53"/>
                    <a:pt x="64" y="53"/>
                    <a:pt x="65" y="53"/>
                  </a:cubicBezTo>
                  <a:cubicBezTo>
                    <a:pt x="65" y="53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7" y="52"/>
                    <a:pt x="67" y="52"/>
                    <a:pt x="68" y="51"/>
                  </a:cubicBezTo>
                  <a:cubicBezTo>
                    <a:pt x="69" y="51"/>
                    <a:pt x="69" y="50"/>
                    <a:pt x="69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71" y="48"/>
                    <a:pt x="71" y="47"/>
                    <a:pt x="71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3" y="47"/>
                    <a:pt x="74" y="46"/>
                    <a:pt x="74" y="46"/>
                  </a:cubicBezTo>
                  <a:cubicBezTo>
                    <a:pt x="74" y="45"/>
                    <a:pt x="73" y="45"/>
                    <a:pt x="73" y="45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2"/>
                    <a:pt x="74" y="42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5" y="42"/>
                    <a:pt x="75" y="42"/>
                    <a:pt x="75" y="41"/>
                  </a:cubicBezTo>
                  <a:cubicBezTo>
                    <a:pt x="75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7" y="41"/>
                    <a:pt x="77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3"/>
                    <a:pt x="77" y="44"/>
                    <a:pt x="78" y="44"/>
                  </a:cubicBezTo>
                  <a:cubicBezTo>
                    <a:pt x="78" y="45"/>
                    <a:pt x="78" y="45"/>
                    <a:pt x="79" y="45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9" y="45"/>
                    <a:pt x="80" y="45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0" y="43"/>
                    <a:pt x="81" y="42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2" y="41"/>
                    <a:pt x="83" y="41"/>
                    <a:pt x="83" y="4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41"/>
                    <a:pt x="85" y="41"/>
                    <a:pt x="85" y="40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3" y="36"/>
                    <a:pt x="82" y="36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2" y="36"/>
                    <a:pt x="82" y="36"/>
                    <a:pt x="82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81" y="35"/>
                    <a:pt x="81" y="34"/>
                    <a:pt x="81" y="33"/>
                  </a:cubicBezTo>
                  <a:cubicBezTo>
                    <a:pt x="81" y="33"/>
                    <a:pt x="80" y="33"/>
                    <a:pt x="80" y="33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0" y="32"/>
                    <a:pt x="79" y="32"/>
                    <a:pt x="79" y="32"/>
                  </a:cubicBezTo>
                  <a:cubicBezTo>
                    <a:pt x="79" y="32"/>
                    <a:pt x="78" y="32"/>
                    <a:pt x="78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6" y="33"/>
                    <a:pt x="75" y="33"/>
                    <a:pt x="74" y="33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4" y="33"/>
                    <a:pt x="73" y="33"/>
                    <a:pt x="73" y="32"/>
                  </a:cubicBezTo>
                  <a:cubicBezTo>
                    <a:pt x="73" y="32"/>
                    <a:pt x="73" y="32"/>
                    <a:pt x="72" y="32"/>
                  </a:cubicBezTo>
                  <a:cubicBezTo>
                    <a:pt x="72" y="32"/>
                    <a:pt x="71" y="32"/>
                    <a:pt x="71" y="33"/>
                  </a:cubicBezTo>
                  <a:cubicBezTo>
                    <a:pt x="70" y="33"/>
                    <a:pt x="70" y="34"/>
                    <a:pt x="69" y="35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68" y="37"/>
                    <a:pt x="68" y="37"/>
                  </a:cubicBezTo>
                  <a:cubicBezTo>
                    <a:pt x="68" y="37"/>
                    <a:pt x="68" y="37"/>
                    <a:pt x="68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36"/>
                    <a:pt x="68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6" y="36"/>
                    <a:pt x="66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5"/>
                    <a:pt x="66" y="35"/>
                    <a:pt x="66" y="34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5" y="33"/>
                    <a:pt x="65" y="32"/>
                    <a:pt x="64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4" y="30"/>
                    <a:pt x="63" y="30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29"/>
                    <a:pt x="63" y="28"/>
                    <a:pt x="63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7"/>
                    <a:pt x="63" y="27"/>
                    <a:pt x="63" y="26"/>
                  </a:cubicBezTo>
                  <a:cubicBezTo>
                    <a:pt x="63" y="26"/>
                    <a:pt x="63" y="23"/>
                    <a:pt x="61" y="23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59" y="23"/>
                    <a:pt x="58" y="23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5"/>
                    <a:pt x="57" y="25"/>
                    <a:pt x="57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4" y="25"/>
                    <a:pt x="54" y="24"/>
                    <a:pt x="53" y="24"/>
                  </a:cubicBezTo>
                  <a:cubicBezTo>
                    <a:pt x="53" y="23"/>
                    <a:pt x="52" y="23"/>
                    <a:pt x="51" y="22"/>
                  </a:cubicBezTo>
                  <a:cubicBezTo>
                    <a:pt x="50" y="22"/>
                    <a:pt x="49" y="21"/>
                    <a:pt x="49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8" y="18"/>
                    <a:pt x="48" y="17"/>
                    <a:pt x="48" y="17"/>
                  </a:cubicBezTo>
                  <a:cubicBezTo>
                    <a:pt x="48" y="17"/>
                    <a:pt x="47" y="16"/>
                    <a:pt x="47" y="16"/>
                  </a:cubicBezTo>
                  <a:cubicBezTo>
                    <a:pt x="47" y="16"/>
                    <a:pt x="46" y="16"/>
                    <a:pt x="46" y="15"/>
                  </a:cubicBezTo>
                  <a:cubicBezTo>
                    <a:pt x="46" y="15"/>
                    <a:pt x="46" y="14"/>
                    <a:pt x="46" y="14"/>
                  </a:cubicBezTo>
                  <a:cubicBezTo>
                    <a:pt x="46" y="13"/>
                    <a:pt x="46" y="13"/>
                    <a:pt x="45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3"/>
                    <a:pt x="42" y="13"/>
                    <a:pt x="41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13"/>
                    <a:pt x="40" y="13"/>
                    <a:pt x="40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3"/>
                    <a:pt x="39" y="13"/>
                    <a:pt x="38" y="12"/>
                  </a:cubicBezTo>
                  <a:cubicBezTo>
                    <a:pt x="38" y="12"/>
                    <a:pt x="38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12"/>
                    <a:pt x="36" y="12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3" y="10"/>
                    <a:pt x="33" y="10"/>
                  </a:cubicBezTo>
                  <a:cubicBezTo>
                    <a:pt x="32" y="10"/>
                    <a:pt x="32" y="11"/>
                    <a:pt x="31" y="11"/>
                  </a:cubicBezTo>
                  <a:cubicBezTo>
                    <a:pt x="31" y="11"/>
                    <a:pt x="31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29" y="11"/>
                    <a:pt x="29" y="11"/>
                  </a:cubicBezTo>
                  <a:cubicBezTo>
                    <a:pt x="29" y="11"/>
                    <a:pt x="28" y="11"/>
                    <a:pt x="28" y="11"/>
                  </a:cubicBezTo>
                  <a:cubicBezTo>
                    <a:pt x="27" y="11"/>
                    <a:pt x="27" y="11"/>
                    <a:pt x="26" y="11"/>
                  </a:cubicBezTo>
                  <a:cubicBezTo>
                    <a:pt x="26" y="11"/>
                    <a:pt x="25" y="11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8"/>
                    <a:pt x="26" y="7"/>
                    <a:pt x="25" y="6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2" y="4"/>
                    <a:pt x="21" y="4"/>
                  </a:cubicBezTo>
                  <a:cubicBezTo>
                    <a:pt x="21" y="4"/>
                    <a:pt x="21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2"/>
                    <a:pt x="22" y="1"/>
                    <a:pt x="22" y="1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9" y="0"/>
                    <a:pt x="18" y="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0" name="Jianxi">
              <a:extLst>
                <a:ext uri="{FF2B5EF4-FFF2-40B4-BE49-F238E27FC236}">
                  <a16:creationId xmlns:a16="http://schemas.microsoft.com/office/drawing/2014/main" id="{88811E72-BEC1-4ADA-9318-49E5DC3AC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9201" y="4284770"/>
              <a:ext cx="417357" cy="490104"/>
            </a:xfrm>
            <a:custGeom>
              <a:avLst/>
              <a:gdLst>
                <a:gd name="T0" fmla="*/ 3 w 46"/>
                <a:gd name="T1" fmla="*/ 25 h 54"/>
                <a:gd name="T2" fmla="*/ 1 w 46"/>
                <a:gd name="T3" fmla="*/ 29 h 54"/>
                <a:gd name="T4" fmla="*/ 3 w 46"/>
                <a:gd name="T5" fmla="*/ 31 h 54"/>
                <a:gd name="T6" fmla="*/ 3 w 46"/>
                <a:gd name="T7" fmla="*/ 32 h 54"/>
                <a:gd name="T8" fmla="*/ 4 w 46"/>
                <a:gd name="T9" fmla="*/ 32 h 54"/>
                <a:gd name="T10" fmla="*/ 4 w 46"/>
                <a:gd name="T11" fmla="*/ 36 h 54"/>
                <a:gd name="T12" fmla="*/ 3 w 46"/>
                <a:gd name="T13" fmla="*/ 38 h 54"/>
                <a:gd name="T14" fmla="*/ 2 w 46"/>
                <a:gd name="T15" fmla="*/ 39 h 54"/>
                <a:gd name="T16" fmla="*/ 1 w 46"/>
                <a:gd name="T17" fmla="*/ 45 h 54"/>
                <a:gd name="T18" fmla="*/ 2 w 46"/>
                <a:gd name="T19" fmla="*/ 45 h 54"/>
                <a:gd name="T20" fmla="*/ 2 w 46"/>
                <a:gd name="T21" fmla="*/ 45 h 54"/>
                <a:gd name="T22" fmla="*/ 6 w 46"/>
                <a:gd name="T23" fmla="*/ 46 h 54"/>
                <a:gd name="T24" fmla="*/ 8 w 46"/>
                <a:gd name="T25" fmla="*/ 47 h 54"/>
                <a:gd name="T26" fmla="*/ 7 w 46"/>
                <a:gd name="T27" fmla="*/ 49 h 54"/>
                <a:gd name="T28" fmla="*/ 6 w 46"/>
                <a:gd name="T29" fmla="*/ 51 h 54"/>
                <a:gd name="T30" fmla="*/ 6 w 46"/>
                <a:gd name="T31" fmla="*/ 54 h 54"/>
                <a:gd name="T32" fmla="*/ 8 w 46"/>
                <a:gd name="T33" fmla="*/ 53 h 54"/>
                <a:gd name="T34" fmla="*/ 11 w 46"/>
                <a:gd name="T35" fmla="*/ 52 h 54"/>
                <a:gd name="T36" fmla="*/ 14 w 46"/>
                <a:gd name="T37" fmla="*/ 52 h 54"/>
                <a:gd name="T38" fmla="*/ 15 w 46"/>
                <a:gd name="T39" fmla="*/ 52 h 54"/>
                <a:gd name="T40" fmla="*/ 18 w 46"/>
                <a:gd name="T41" fmla="*/ 54 h 54"/>
                <a:gd name="T42" fmla="*/ 20 w 46"/>
                <a:gd name="T43" fmla="*/ 52 h 54"/>
                <a:gd name="T44" fmla="*/ 19 w 46"/>
                <a:gd name="T45" fmla="*/ 49 h 54"/>
                <a:gd name="T46" fmla="*/ 21 w 46"/>
                <a:gd name="T47" fmla="*/ 47 h 54"/>
                <a:gd name="T48" fmla="*/ 22 w 46"/>
                <a:gd name="T49" fmla="*/ 45 h 54"/>
                <a:gd name="T50" fmla="*/ 23 w 46"/>
                <a:gd name="T51" fmla="*/ 42 h 54"/>
                <a:gd name="T52" fmla="*/ 25 w 46"/>
                <a:gd name="T53" fmla="*/ 41 h 54"/>
                <a:gd name="T54" fmla="*/ 26 w 46"/>
                <a:gd name="T55" fmla="*/ 38 h 54"/>
                <a:gd name="T56" fmla="*/ 30 w 46"/>
                <a:gd name="T57" fmla="*/ 30 h 54"/>
                <a:gd name="T58" fmla="*/ 32 w 46"/>
                <a:gd name="T59" fmla="*/ 28 h 54"/>
                <a:gd name="T60" fmla="*/ 35 w 46"/>
                <a:gd name="T61" fmla="*/ 23 h 54"/>
                <a:gd name="T62" fmla="*/ 36 w 46"/>
                <a:gd name="T63" fmla="*/ 22 h 54"/>
                <a:gd name="T64" fmla="*/ 39 w 46"/>
                <a:gd name="T65" fmla="*/ 21 h 54"/>
                <a:gd name="T66" fmla="*/ 45 w 46"/>
                <a:gd name="T67" fmla="*/ 17 h 54"/>
                <a:gd name="T68" fmla="*/ 46 w 46"/>
                <a:gd name="T69" fmla="*/ 16 h 54"/>
                <a:gd name="T70" fmla="*/ 46 w 46"/>
                <a:gd name="T71" fmla="*/ 16 h 54"/>
                <a:gd name="T72" fmla="*/ 46 w 46"/>
                <a:gd name="T73" fmla="*/ 13 h 54"/>
                <a:gd name="T74" fmla="*/ 44 w 46"/>
                <a:gd name="T75" fmla="*/ 8 h 54"/>
                <a:gd name="T76" fmla="*/ 44 w 46"/>
                <a:gd name="T77" fmla="*/ 6 h 54"/>
                <a:gd name="T78" fmla="*/ 44 w 46"/>
                <a:gd name="T79" fmla="*/ 5 h 54"/>
                <a:gd name="T80" fmla="*/ 41 w 46"/>
                <a:gd name="T81" fmla="*/ 3 h 54"/>
                <a:gd name="T82" fmla="*/ 36 w 46"/>
                <a:gd name="T83" fmla="*/ 0 h 54"/>
                <a:gd name="T84" fmla="*/ 36 w 46"/>
                <a:gd name="T85" fmla="*/ 0 h 54"/>
                <a:gd name="T86" fmla="*/ 31 w 46"/>
                <a:gd name="T87" fmla="*/ 3 h 54"/>
                <a:gd name="T88" fmla="*/ 31 w 46"/>
                <a:gd name="T89" fmla="*/ 3 h 54"/>
                <a:gd name="T90" fmla="*/ 30 w 46"/>
                <a:gd name="T91" fmla="*/ 6 h 54"/>
                <a:gd name="T92" fmla="*/ 33 w 46"/>
                <a:gd name="T93" fmla="*/ 6 h 54"/>
                <a:gd name="T94" fmla="*/ 37 w 46"/>
                <a:gd name="T95" fmla="*/ 4 h 54"/>
                <a:gd name="T96" fmla="*/ 35 w 46"/>
                <a:gd name="T97" fmla="*/ 6 h 54"/>
                <a:gd name="T98" fmla="*/ 35 w 46"/>
                <a:gd name="T99" fmla="*/ 10 h 54"/>
                <a:gd name="T100" fmla="*/ 33 w 46"/>
                <a:gd name="T101" fmla="*/ 13 h 54"/>
                <a:gd name="T102" fmla="*/ 30 w 46"/>
                <a:gd name="T103" fmla="*/ 12 h 54"/>
                <a:gd name="T104" fmla="*/ 31 w 46"/>
                <a:gd name="T105" fmla="*/ 9 h 54"/>
                <a:gd name="T106" fmla="*/ 29 w 46"/>
                <a:gd name="T107" fmla="*/ 7 h 54"/>
                <a:gd name="T108" fmla="*/ 28 w 46"/>
                <a:gd name="T109" fmla="*/ 5 h 54"/>
                <a:gd name="T110" fmla="*/ 29 w 46"/>
                <a:gd name="T111" fmla="*/ 2 h 54"/>
                <a:gd name="T112" fmla="*/ 25 w 46"/>
                <a:gd name="T113" fmla="*/ 0 h 54"/>
                <a:gd name="T114" fmla="*/ 7 w 46"/>
                <a:gd name="T115" fmla="*/ 7 h 54"/>
                <a:gd name="T116" fmla="*/ 7 w 46"/>
                <a:gd name="T117" fmla="*/ 10 h 54"/>
                <a:gd name="T118" fmla="*/ 7 w 46"/>
                <a:gd name="T119" fmla="*/ 13 h 54"/>
                <a:gd name="T120" fmla="*/ 5 w 46"/>
                <a:gd name="T121" fmla="*/ 16 h 54"/>
                <a:gd name="T122" fmla="*/ 3 w 46"/>
                <a:gd name="T123" fmla="*/ 19 h 54"/>
                <a:gd name="T124" fmla="*/ 2 w 46"/>
                <a:gd name="T125" fmla="*/ 2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" h="54">
                  <a:moveTo>
                    <a:pt x="2" y="24"/>
                  </a:moveTo>
                  <a:cubicBezTo>
                    <a:pt x="2" y="24"/>
                    <a:pt x="2" y="24"/>
                    <a:pt x="2" y="24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5"/>
                    <a:pt x="3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8"/>
                    <a:pt x="1" y="28"/>
                    <a:pt x="1" y="29"/>
                  </a:cubicBezTo>
                  <a:cubicBezTo>
                    <a:pt x="1" y="29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4"/>
                    <a:pt x="4" y="35"/>
                  </a:cubicBezTo>
                  <a:cubicBezTo>
                    <a:pt x="4" y="35"/>
                    <a:pt x="4" y="36"/>
                    <a:pt x="4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7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2" y="38"/>
                    <a:pt x="2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41"/>
                    <a:pt x="1" y="42"/>
                    <a:pt x="1" y="43"/>
                  </a:cubicBezTo>
                  <a:cubicBezTo>
                    <a:pt x="1" y="44"/>
                    <a:pt x="1" y="44"/>
                    <a:pt x="1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1" y="45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3" y="46"/>
                    <a:pt x="4" y="46"/>
                    <a:pt x="5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6"/>
                    <a:pt x="6" y="46"/>
                    <a:pt x="6" y="46"/>
                  </a:cubicBezTo>
                  <a:cubicBezTo>
                    <a:pt x="7" y="46"/>
                    <a:pt x="7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7"/>
                    <a:pt x="8" y="47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50"/>
                  </a:cubicBezTo>
                  <a:cubicBezTo>
                    <a:pt x="6" y="50"/>
                    <a:pt x="6" y="51"/>
                    <a:pt x="6" y="51"/>
                  </a:cubicBezTo>
                  <a:cubicBezTo>
                    <a:pt x="6" y="51"/>
                    <a:pt x="6" y="52"/>
                    <a:pt x="5" y="52"/>
                  </a:cubicBezTo>
                  <a:cubicBezTo>
                    <a:pt x="5" y="52"/>
                    <a:pt x="5" y="53"/>
                    <a:pt x="5" y="53"/>
                  </a:cubicBezTo>
                  <a:cubicBezTo>
                    <a:pt x="5" y="54"/>
                    <a:pt x="5" y="54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54"/>
                    <a:pt x="6" y="54"/>
                    <a:pt x="7" y="54"/>
                  </a:cubicBezTo>
                  <a:cubicBezTo>
                    <a:pt x="7" y="54"/>
                    <a:pt x="7" y="54"/>
                    <a:pt x="8" y="53"/>
                  </a:cubicBezTo>
                  <a:cubicBezTo>
                    <a:pt x="8" y="53"/>
                    <a:pt x="8" y="53"/>
                    <a:pt x="9" y="53"/>
                  </a:cubicBezTo>
                  <a:cubicBezTo>
                    <a:pt x="9" y="53"/>
                    <a:pt x="10" y="52"/>
                    <a:pt x="10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2"/>
                    <a:pt x="13" y="52"/>
                    <a:pt x="14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3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8" y="54"/>
                    <a:pt x="18" y="54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9" y="54"/>
                    <a:pt x="20" y="53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19" y="50"/>
                    <a:pt x="19" y="50"/>
                    <a:pt x="19" y="49"/>
                  </a:cubicBezTo>
                  <a:cubicBezTo>
                    <a:pt x="19" y="49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6"/>
                    <a:pt x="22" y="45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4"/>
                    <a:pt x="23" y="44"/>
                    <a:pt x="23" y="4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3"/>
                    <a:pt x="23" y="43"/>
                    <a:pt x="23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5" y="42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0"/>
                  </a:cubicBezTo>
                  <a:cubicBezTo>
                    <a:pt x="25" y="40"/>
                    <a:pt x="26" y="40"/>
                    <a:pt x="26" y="40"/>
                  </a:cubicBezTo>
                  <a:cubicBezTo>
                    <a:pt x="26" y="39"/>
                    <a:pt x="26" y="39"/>
                    <a:pt x="26" y="38"/>
                  </a:cubicBezTo>
                  <a:cubicBezTo>
                    <a:pt x="26" y="36"/>
                    <a:pt x="27" y="34"/>
                    <a:pt x="28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1"/>
                    <a:pt x="30" y="31"/>
                    <a:pt x="30" y="30"/>
                  </a:cubicBezTo>
                  <a:cubicBezTo>
                    <a:pt x="30" y="30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8"/>
                    <a:pt x="31" y="28"/>
                    <a:pt x="32" y="28"/>
                  </a:cubicBezTo>
                  <a:cubicBezTo>
                    <a:pt x="32" y="27"/>
                    <a:pt x="33" y="26"/>
                    <a:pt x="34" y="24"/>
                  </a:cubicBezTo>
                  <a:cubicBezTo>
                    <a:pt x="34" y="24"/>
                    <a:pt x="34" y="24"/>
                    <a:pt x="34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5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37" y="22"/>
                    <a:pt x="38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21"/>
                    <a:pt x="41" y="20"/>
                    <a:pt x="42" y="19"/>
                  </a:cubicBezTo>
                  <a:cubicBezTo>
                    <a:pt x="43" y="18"/>
                    <a:pt x="43" y="18"/>
                    <a:pt x="44" y="18"/>
                  </a:cubicBezTo>
                  <a:cubicBezTo>
                    <a:pt x="44" y="18"/>
                    <a:pt x="44" y="17"/>
                    <a:pt x="45" y="17"/>
                  </a:cubicBezTo>
                  <a:cubicBezTo>
                    <a:pt x="45" y="17"/>
                    <a:pt x="45" y="17"/>
                    <a:pt x="45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6" y="15"/>
                    <a:pt x="46" y="15"/>
                  </a:cubicBezTo>
                  <a:cubicBezTo>
                    <a:pt x="46" y="14"/>
                    <a:pt x="46" y="14"/>
                    <a:pt x="46" y="13"/>
                  </a:cubicBezTo>
                  <a:cubicBezTo>
                    <a:pt x="46" y="12"/>
                    <a:pt x="46" y="11"/>
                    <a:pt x="46" y="10"/>
                  </a:cubicBezTo>
                  <a:cubicBezTo>
                    <a:pt x="46" y="9"/>
                    <a:pt x="45" y="8"/>
                    <a:pt x="45" y="8"/>
                  </a:cubicBezTo>
                  <a:cubicBezTo>
                    <a:pt x="45" y="8"/>
                    <a:pt x="44" y="8"/>
                    <a:pt x="44" y="8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4"/>
                    <a:pt x="32" y="4"/>
                    <a:pt x="32" y="5"/>
                  </a:cubicBezTo>
                  <a:cubicBezTo>
                    <a:pt x="31" y="5"/>
                    <a:pt x="31" y="5"/>
                    <a:pt x="30" y="6"/>
                  </a:cubicBezTo>
                  <a:cubicBezTo>
                    <a:pt x="31" y="6"/>
                    <a:pt x="32" y="6"/>
                    <a:pt x="32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32" y="6"/>
                    <a:pt x="33" y="6"/>
                  </a:cubicBezTo>
                  <a:cubicBezTo>
                    <a:pt x="33" y="6"/>
                    <a:pt x="34" y="6"/>
                    <a:pt x="35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6" y="4"/>
                    <a:pt x="36" y="4"/>
                    <a:pt x="37" y="4"/>
                  </a:cubicBezTo>
                  <a:cubicBezTo>
                    <a:pt x="37" y="4"/>
                    <a:pt x="38" y="4"/>
                    <a:pt x="37" y="5"/>
                  </a:cubicBezTo>
                  <a:cubicBezTo>
                    <a:pt x="37" y="6"/>
                    <a:pt x="36" y="5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9"/>
                    <a:pt x="35" y="9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10"/>
                    <a:pt x="34" y="11"/>
                    <a:pt x="33" y="11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3" y="13"/>
                    <a:pt x="33" y="14"/>
                    <a:pt x="32" y="15"/>
                  </a:cubicBezTo>
                  <a:cubicBezTo>
                    <a:pt x="31" y="15"/>
                    <a:pt x="31" y="15"/>
                    <a:pt x="31" y="14"/>
                  </a:cubicBezTo>
                  <a:cubicBezTo>
                    <a:pt x="31" y="14"/>
                    <a:pt x="30" y="13"/>
                    <a:pt x="30" y="12"/>
                  </a:cubicBezTo>
                  <a:cubicBezTo>
                    <a:pt x="31" y="12"/>
                    <a:pt x="31" y="11"/>
                    <a:pt x="30" y="11"/>
                  </a:cubicBezTo>
                  <a:cubicBezTo>
                    <a:pt x="30" y="11"/>
                    <a:pt x="30" y="10"/>
                    <a:pt x="30" y="10"/>
                  </a:cubicBezTo>
                  <a:cubicBezTo>
                    <a:pt x="30" y="10"/>
                    <a:pt x="30" y="10"/>
                    <a:pt x="31" y="9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7"/>
                    <a:pt x="29" y="7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7" y="7"/>
                    <a:pt x="28" y="6"/>
                  </a:cubicBezTo>
                  <a:cubicBezTo>
                    <a:pt x="28" y="6"/>
                    <a:pt x="28" y="5"/>
                    <a:pt x="28" y="5"/>
                  </a:cubicBezTo>
                  <a:cubicBezTo>
                    <a:pt x="28" y="5"/>
                    <a:pt x="29" y="4"/>
                    <a:pt x="29" y="3"/>
                  </a:cubicBezTo>
                  <a:cubicBezTo>
                    <a:pt x="29" y="3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4"/>
                    <a:pt x="6" y="15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8"/>
                    <a:pt x="4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2" y="21"/>
                    <a:pt x="2" y="22"/>
                    <a:pt x="2" y="22"/>
                  </a:cubicBezTo>
                  <a:cubicBezTo>
                    <a:pt x="1" y="22"/>
                    <a:pt x="2" y="23"/>
                    <a:pt x="2" y="23"/>
                  </a:cubicBezTo>
                  <a:cubicBezTo>
                    <a:pt x="2" y="24"/>
                    <a:pt x="2" y="24"/>
                    <a:pt x="2" y="2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" name="Jiangsu">
              <a:extLst>
                <a:ext uri="{FF2B5EF4-FFF2-40B4-BE49-F238E27FC236}">
                  <a16:creationId xmlns:a16="http://schemas.microsoft.com/office/drawing/2014/main" id="{896A508C-106B-4108-93CA-D342EBC600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43396" y="3775518"/>
              <a:ext cx="505421" cy="398210"/>
            </a:xfrm>
            <a:custGeom>
              <a:avLst/>
              <a:gdLst>
                <a:gd name="T0" fmla="*/ 0 w 56"/>
                <a:gd name="T1" fmla="*/ 5 h 44"/>
                <a:gd name="T2" fmla="*/ 3 w 56"/>
                <a:gd name="T3" fmla="*/ 8 h 44"/>
                <a:gd name="T4" fmla="*/ 10 w 56"/>
                <a:gd name="T5" fmla="*/ 13 h 44"/>
                <a:gd name="T6" fmla="*/ 17 w 56"/>
                <a:gd name="T7" fmla="*/ 16 h 44"/>
                <a:gd name="T8" fmla="*/ 17 w 56"/>
                <a:gd name="T9" fmla="*/ 17 h 44"/>
                <a:gd name="T10" fmla="*/ 17 w 56"/>
                <a:gd name="T11" fmla="*/ 18 h 44"/>
                <a:gd name="T12" fmla="*/ 16 w 56"/>
                <a:gd name="T13" fmla="*/ 22 h 44"/>
                <a:gd name="T14" fmla="*/ 20 w 56"/>
                <a:gd name="T15" fmla="*/ 25 h 44"/>
                <a:gd name="T16" fmla="*/ 24 w 56"/>
                <a:gd name="T17" fmla="*/ 26 h 44"/>
                <a:gd name="T18" fmla="*/ 25 w 56"/>
                <a:gd name="T19" fmla="*/ 29 h 44"/>
                <a:gd name="T20" fmla="*/ 23 w 56"/>
                <a:gd name="T21" fmla="*/ 29 h 44"/>
                <a:gd name="T22" fmla="*/ 20 w 56"/>
                <a:gd name="T23" fmla="*/ 35 h 44"/>
                <a:gd name="T24" fmla="*/ 23 w 56"/>
                <a:gd name="T25" fmla="*/ 37 h 44"/>
                <a:gd name="T26" fmla="*/ 23 w 56"/>
                <a:gd name="T27" fmla="*/ 41 h 44"/>
                <a:gd name="T28" fmla="*/ 27 w 56"/>
                <a:gd name="T29" fmla="*/ 43 h 44"/>
                <a:gd name="T30" fmla="*/ 31 w 56"/>
                <a:gd name="T31" fmla="*/ 43 h 44"/>
                <a:gd name="T32" fmla="*/ 36 w 56"/>
                <a:gd name="T33" fmla="*/ 39 h 44"/>
                <a:gd name="T34" fmla="*/ 41 w 56"/>
                <a:gd name="T35" fmla="*/ 41 h 44"/>
                <a:gd name="T36" fmla="*/ 42 w 56"/>
                <a:gd name="T37" fmla="*/ 42 h 44"/>
                <a:gd name="T38" fmla="*/ 43 w 56"/>
                <a:gd name="T39" fmla="*/ 42 h 44"/>
                <a:gd name="T40" fmla="*/ 45 w 56"/>
                <a:gd name="T41" fmla="*/ 41 h 44"/>
                <a:gd name="T42" fmla="*/ 47 w 56"/>
                <a:gd name="T43" fmla="*/ 36 h 44"/>
                <a:gd name="T44" fmla="*/ 39 w 56"/>
                <a:gd name="T45" fmla="*/ 34 h 44"/>
                <a:gd name="T46" fmla="*/ 35 w 56"/>
                <a:gd name="T47" fmla="*/ 30 h 44"/>
                <a:gd name="T48" fmla="*/ 29 w 56"/>
                <a:gd name="T49" fmla="*/ 32 h 44"/>
                <a:gd name="T50" fmla="*/ 24 w 56"/>
                <a:gd name="T51" fmla="*/ 33 h 44"/>
                <a:gd name="T52" fmla="*/ 27 w 56"/>
                <a:gd name="T53" fmla="*/ 29 h 44"/>
                <a:gd name="T54" fmla="*/ 36 w 56"/>
                <a:gd name="T55" fmla="*/ 30 h 44"/>
                <a:gd name="T56" fmla="*/ 43 w 56"/>
                <a:gd name="T57" fmla="*/ 32 h 44"/>
                <a:gd name="T58" fmla="*/ 47 w 56"/>
                <a:gd name="T59" fmla="*/ 33 h 44"/>
                <a:gd name="T60" fmla="*/ 55 w 56"/>
                <a:gd name="T61" fmla="*/ 35 h 44"/>
                <a:gd name="T62" fmla="*/ 53 w 56"/>
                <a:gd name="T63" fmla="*/ 31 h 44"/>
                <a:gd name="T64" fmla="*/ 48 w 56"/>
                <a:gd name="T65" fmla="*/ 22 h 44"/>
                <a:gd name="T66" fmla="*/ 43 w 56"/>
                <a:gd name="T67" fmla="*/ 14 h 44"/>
                <a:gd name="T68" fmla="*/ 39 w 56"/>
                <a:gd name="T69" fmla="*/ 7 h 44"/>
                <a:gd name="T70" fmla="*/ 32 w 56"/>
                <a:gd name="T71" fmla="*/ 3 h 44"/>
                <a:gd name="T72" fmla="*/ 26 w 56"/>
                <a:gd name="T73" fmla="*/ 3 h 44"/>
                <a:gd name="T74" fmla="*/ 19 w 56"/>
                <a:gd name="T75" fmla="*/ 6 h 44"/>
                <a:gd name="T76" fmla="*/ 15 w 56"/>
                <a:gd name="T77" fmla="*/ 7 h 44"/>
                <a:gd name="T78" fmla="*/ 9 w 56"/>
                <a:gd name="T79" fmla="*/ 5 h 44"/>
                <a:gd name="T80" fmla="*/ 4 w 56"/>
                <a:gd name="T81" fmla="*/ 2 h 44"/>
                <a:gd name="T82" fmla="*/ 27 w 56"/>
                <a:gd name="T83" fmla="*/ 43 h 44"/>
                <a:gd name="T84" fmla="*/ 28 w 56"/>
                <a:gd name="T85" fmla="*/ 42 h 44"/>
                <a:gd name="T86" fmla="*/ 27 w 56"/>
                <a:gd name="T87" fmla="*/ 37 h 44"/>
                <a:gd name="T88" fmla="*/ 25 w 56"/>
                <a:gd name="T89" fmla="*/ 37 h 44"/>
                <a:gd name="T90" fmla="*/ 32 w 56"/>
                <a:gd name="T91" fmla="*/ 21 h 44"/>
                <a:gd name="T92" fmla="*/ 30 w 56"/>
                <a:gd name="T93" fmla="*/ 25 h 44"/>
                <a:gd name="T94" fmla="*/ 29 w 56"/>
                <a:gd name="T95" fmla="*/ 22 h 44"/>
                <a:gd name="T96" fmla="*/ 28 w 56"/>
                <a:gd name="T97" fmla="*/ 20 h 44"/>
                <a:gd name="T98" fmla="*/ 22 w 56"/>
                <a:gd name="T99" fmla="*/ 21 h 44"/>
                <a:gd name="T100" fmla="*/ 22 w 56"/>
                <a:gd name="T101" fmla="*/ 19 h 44"/>
                <a:gd name="T102" fmla="*/ 24 w 56"/>
                <a:gd name="T103" fmla="*/ 15 h 44"/>
                <a:gd name="T104" fmla="*/ 24 w 56"/>
                <a:gd name="T105" fmla="*/ 21 h 44"/>
                <a:gd name="T106" fmla="*/ 21 w 56"/>
                <a:gd name="T107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6" h="44">
                  <a:moveTo>
                    <a:pt x="4" y="2"/>
                  </a:moveTo>
                  <a:cubicBezTo>
                    <a:pt x="4" y="2"/>
                    <a:pt x="2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9"/>
                    <a:pt x="4" y="10"/>
                    <a:pt x="5" y="10"/>
                  </a:cubicBezTo>
                  <a:cubicBezTo>
                    <a:pt x="5" y="10"/>
                    <a:pt x="6" y="11"/>
                    <a:pt x="7" y="11"/>
                  </a:cubicBezTo>
                  <a:cubicBezTo>
                    <a:pt x="7" y="11"/>
                    <a:pt x="7" y="11"/>
                    <a:pt x="8" y="11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10" y="12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2" y="14"/>
                    <a:pt x="13" y="14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9"/>
                    <a:pt x="15" y="21"/>
                    <a:pt x="15" y="21"/>
                  </a:cubicBezTo>
                  <a:cubicBezTo>
                    <a:pt x="15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7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3"/>
                    <a:pt x="19" y="23"/>
                  </a:cubicBezTo>
                  <a:cubicBezTo>
                    <a:pt x="19" y="23"/>
                    <a:pt x="19" y="24"/>
                    <a:pt x="19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6"/>
                    <a:pt x="23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8"/>
                    <a:pt x="25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5" y="28"/>
                    <a:pt x="25" y="29"/>
                    <a:pt x="25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3" y="29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1"/>
                    <a:pt x="22" y="31"/>
                    <a:pt x="22" y="32"/>
                  </a:cubicBezTo>
                  <a:cubicBezTo>
                    <a:pt x="21" y="33"/>
                    <a:pt x="21" y="34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2" y="36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2" y="37"/>
                    <a:pt x="22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9"/>
                    <a:pt x="23" y="39"/>
                    <a:pt x="23" y="40"/>
                  </a:cubicBezTo>
                  <a:cubicBezTo>
                    <a:pt x="23" y="40"/>
                    <a:pt x="23" y="40"/>
                    <a:pt x="23" y="41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3" y="43"/>
                    <a:pt x="24" y="43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6" y="44"/>
                    <a:pt x="27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9" y="43"/>
                    <a:pt x="30" y="43"/>
                  </a:cubicBezTo>
                  <a:cubicBezTo>
                    <a:pt x="30" y="43"/>
                    <a:pt x="31" y="43"/>
                    <a:pt x="31" y="43"/>
                  </a:cubicBezTo>
                  <a:cubicBezTo>
                    <a:pt x="33" y="43"/>
                    <a:pt x="34" y="43"/>
                    <a:pt x="36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42"/>
                    <a:pt x="36" y="41"/>
                    <a:pt x="36" y="41"/>
                  </a:cubicBezTo>
                  <a:cubicBezTo>
                    <a:pt x="36" y="40"/>
                    <a:pt x="36" y="40"/>
                    <a:pt x="36" y="39"/>
                  </a:cubicBezTo>
                  <a:cubicBezTo>
                    <a:pt x="36" y="39"/>
                    <a:pt x="37" y="37"/>
                    <a:pt x="38" y="37"/>
                  </a:cubicBezTo>
                  <a:cubicBezTo>
                    <a:pt x="38" y="37"/>
                    <a:pt x="38" y="38"/>
                    <a:pt x="39" y="38"/>
                  </a:cubicBezTo>
                  <a:cubicBezTo>
                    <a:pt x="39" y="39"/>
                    <a:pt x="40" y="38"/>
                    <a:pt x="41" y="39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1" y="40"/>
                    <a:pt x="41" y="40"/>
                    <a:pt x="41" y="41"/>
                  </a:cubicBezTo>
                  <a:cubicBezTo>
                    <a:pt x="42" y="41"/>
                    <a:pt x="41" y="41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42" y="42"/>
                    <a:pt x="43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3" y="41"/>
                    <a:pt x="43" y="41"/>
                    <a:pt x="44" y="41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6" y="41"/>
                    <a:pt x="47" y="40"/>
                    <a:pt x="48" y="40"/>
                  </a:cubicBezTo>
                  <a:cubicBezTo>
                    <a:pt x="49" y="39"/>
                    <a:pt x="49" y="39"/>
                    <a:pt x="50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39"/>
                    <a:pt x="49" y="38"/>
                    <a:pt x="49" y="38"/>
                  </a:cubicBezTo>
                  <a:cubicBezTo>
                    <a:pt x="48" y="38"/>
                    <a:pt x="47" y="37"/>
                    <a:pt x="47" y="36"/>
                  </a:cubicBezTo>
                  <a:cubicBezTo>
                    <a:pt x="47" y="36"/>
                    <a:pt x="47" y="36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5" y="34"/>
                    <a:pt x="43" y="33"/>
                    <a:pt x="42" y="33"/>
                  </a:cubicBezTo>
                  <a:cubicBezTo>
                    <a:pt x="41" y="33"/>
                    <a:pt x="40" y="33"/>
                    <a:pt x="39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4"/>
                    <a:pt x="37" y="33"/>
                    <a:pt x="36" y="33"/>
                  </a:cubicBezTo>
                  <a:cubicBezTo>
                    <a:pt x="36" y="32"/>
                    <a:pt x="35" y="32"/>
                    <a:pt x="35" y="32"/>
                  </a:cubicBezTo>
                  <a:cubicBezTo>
                    <a:pt x="35" y="31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0"/>
                    <a:pt x="34" y="30"/>
                    <a:pt x="34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1"/>
                    <a:pt x="32" y="31"/>
                    <a:pt x="31" y="31"/>
                  </a:cubicBezTo>
                  <a:cubicBezTo>
                    <a:pt x="31" y="31"/>
                    <a:pt x="30" y="32"/>
                    <a:pt x="29" y="32"/>
                  </a:cubicBezTo>
                  <a:cubicBezTo>
                    <a:pt x="29" y="32"/>
                    <a:pt x="29" y="32"/>
                    <a:pt x="28" y="32"/>
                  </a:cubicBezTo>
                  <a:cubicBezTo>
                    <a:pt x="27" y="31"/>
                    <a:pt x="28" y="32"/>
                    <a:pt x="27" y="32"/>
                  </a:cubicBezTo>
                  <a:cubicBezTo>
                    <a:pt x="27" y="32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2"/>
                    <a:pt x="25" y="31"/>
                    <a:pt x="26" y="31"/>
                  </a:cubicBezTo>
                  <a:cubicBezTo>
                    <a:pt x="26" y="30"/>
                    <a:pt x="26" y="30"/>
                    <a:pt x="27" y="29"/>
                  </a:cubicBezTo>
                  <a:cubicBezTo>
                    <a:pt x="28" y="29"/>
                    <a:pt x="29" y="30"/>
                    <a:pt x="30" y="29"/>
                  </a:cubicBezTo>
                  <a:cubicBezTo>
                    <a:pt x="31" y="29"/>
                    <a:pt x="32" y="29"/>
                    <a:pt x="33" y="29"/>
                  </a:cubicBezTo>
                  <a:cubicBezTo>
                    <a:pt x="33" y="29"/>
                    <a:pt x="34" y="29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6" y="29"/>
                    <a:pt x="36" y="30"/>
                  </a:cubicBezTo>
                  <a:cubicBezTo>
                    <a:pt x="36" y="30"/>
                    <a:pt x="36" y="31"/>
                    <a:pt x="36" y="32"/>
                  </a:cubicBezTo>
                  <a:cubicBezTo>
                    <a:pt x="37" y="32"/>
                    <a:pt x="37" y="32"/>
                    <a:pt x="38" y="32"/>
                  </a:cubicBezTo>
                  <a:cubicBezTo>
                    <a:pt x="39" y="32"/>
                    <a:pt x="40" y="31"/>
                    <a:pt x="41" y="31"/>
                  </a:cubicBezTo>
                  <a:cubicBezTo>
                    <a:pt x="41" y="31"/>
                    <a:pt x="42" y="31"/>
                    <a:pt x="42" y="31"/>
                  </a:cubicBezTo>
                  <a:cubicBezTo>
                    <a:pt x="42" y="31"/>
                    <a:pt x="43" y="32"/>
                    <a:pt x="43" y="32"/>
                  </a:cubicBezTo>
                  <a:cubicBezTo>
                    <a:pt x="44" y="32"/>
                    <a:pt x="44" y="32"/>
                    <a:pt x="45" y="32"/>
                  </a:cubicBezTo>
                  <a:cubicBezTo>
                    <a:pt x="45" y="32"/>
                    <a:pt x="45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7" y="33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50" y="34"/>
                    <a:pt x="51" y="34"/>
                  </a:cubicBezTo>
                  <a:cubicBezTo>
                    <a:pt x="51" y="34"/>
                    <a:pt x="52" y="35"/>
                    <a:pt x="53" y="35"/>
                  </a:cubicBezTo>
                  <a:cubicBezTo>
                    <a:pt x="54" y="36"/>
                    <a:pt x="55" y="36"/>
                    <a:pt x="55" y="35"/>
                  </a:cubicBezTo>
                  <a:cubicBezTo>
                    <a:pt x="55" y="35"/>
                    <a:pt x="56" y="35"/>
                    <a:pt x="55" y="35"/>
                  </a:cubicBezTo>
                  <a:cubicBezTo>
                    <a:pt x="55" y="34"/>
                    <a:pt x="54" y="34"/>
                    <a:pt x="55" y="33"/>
                  </a:cubicBezTo>
                  <a:cubicBezTo>
                    <a:pt x="55" y="33"/>
                    <a:pt x="55" y="32"/>
                    <a:pt x="54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4" y="32"/>
                    <a:pt x="53" y="32"/>
                    <a:pt x="53" y="31"/>
                  </a:cubicBezTo>
                  <a:cubicBezTo>
                    <a:pt x="53" y="30"/>
                    <a:pt x="53" y="30"/>
                    <a:pt x="53" y="29"/>
                  </a:cubicBezTo>
                  <a:cubicBezTo>
                    <a:pt x="53" y="28"/>
                    <a:pt x="52" y="27"/>
                    <a:pt x="51" y="27"/>
                  </a:cubicBezTo>
                  <a:cubicBezTo>
                    <a:pt x="50" y="27"/>
                    <a:pt x="48" y="26"/>
                    <a:pt x="48" y="25"/>
                  </a:cubicBezTo>
                  <a:cubicBezTo>
                    <a:pt x="48" y="24"/>
                    <a:pt x="48" y="23"/>
                    <a:pt x="48" y="2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1"/>
                    <a:pt x="47" y="21"/>
                    <a:pt x="47" y="21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6" y="20"/>
                    <a:pt x="46" y="19"/>
                    <a:pt x="46" y="19"/>
                  </a:cubicBezTo>
                  <a:cubicBezTo>
                    <a:pt x="46" y="18"/>
                    <a:pt x="45" y="18"/>
                    <a:pt x="44" y="18"/>
                  </a:cubicBezTo>
                  <a:cubicBezTo>
                    <a:pt x="43" y="17"/>
                    <a:pt x="43" y="15"/>
                    <a:pt x="43" y="1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2"/>
                    <a:pt x="42" y="11"/>
                    <a:pt x="43" y="10"/>
                  </a:cubicBezTo>
                  <a:cubicBezTo>
                    <a:pt x="43" y="9"/>
                    <a:pt x="43" y="8"/>
                    <a:pt x="42" y="8"/>
                  </a:cubicBezTo>
                  <a:cubicBezTo>
                    <a:pt x="42" y="8"/>
                    <a:pt x="41" y="7"/>
                    <a:pt x="41" y="7"/>
                  </a:cubicBezTo>
                  <a:cubicBezTo>
                    <a:pt x="41" y="7"/>
                    <a:pt x="40" y="7"/>
                    <a:pt x="39" y="7"/>
                  </a:cubicBezTo>
                  <a:cubicBezTo>
                    <a:pt x="39" y="7"/>
                    <a:pt x="39" y="6"/>
                    <a:pt x="38" y="6"/>
                  </a:cubicBezTo>
                  <a:cubicBezTo>
                    <a:pt x="38" y="6"/>
                    <a:pt x="38" y="6"/>
                    <a:pt x="37" y="6"/>
                  </a:cubicBezTo>
                  <a:cubicBezTo>
                    <a:pt x="36" y="5"/>
                    <a:pt x="35" y="6"/>
                    <a:pt x="34" y="5"/>
                  </a:cubicBezTo>
                  <a:cubicBezTo>
                    <a:pt x="34" y="4"/>
                    <a:pt x="34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ubicBezTo>
                    <a:pt x="31" y="3"/>
                    <a:pt x="32" y="1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1" y="1"/>
                    <a:pt x="30" y="1"/>
                  </a:cubicBezTo>
                  <a:cubicBezTo>
                    <a:pt x="29" y="1"/>
                    <a:pt x="29" y="1"/>
                    <a:pt x="28" y="2"/>
                  </a:cubicBezTo>
                  <a:cubicBezTo>
                    <a:pt x="27" y="2"/>
                    <a:pt x="26" y="2"/>
                    <a:pt x="26" y="3"/>
                  </a:cubicBezTo>
                  <a:cubicBezTo>
                    <a:pt x="25" y="3"/>
                    <a:pt x="24" y="3"/>
                    <a:pt x="24" y="3"/>
                  </a:cubicBezTo>
                  <a:cubicBezTo>
                    <a:pt x="24" y="4"/>
                    <a:pt x="23" y="4"/>
                    <a:pt x="23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6"/>
                    <a:pt x="20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6"/>
                    <a:pt x="15" y="6"/>
                    <a:pt x="15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3" y="7"/>
                    <a:pt x="13" y="7"/>
                  </a:cubicBezTo>
                  <a:cubicBezTo>
                    <a:pt x="13" y="7"/>
                    <a:pt x="12" y="7"/>
                    <a:pt x="12" y="7"/>
                  </a:cubicBezTo>
                  <a:cubicBezTo>
                    <a:pt x="12" y="7"/>
                    <a:pt x="11" y="7"/>
                    <a:pt x="11" y="6"/>
                  </a:cubicBezTo>
                  <a:cubicBezTo>
                    <a:pt x="10" y="6"/>
                    <a:pt x="10" y="6"/>
                    <a:pt x="9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lose/>
                  <a:moveTo>
                    <a:pt x="28" y="42"/>
                  </a:moveTo>
                  <a:cubicBezTo>
                    <a:pt x="28" y="42"/>
                    <a:pt x="28" y="42"/>
                    <a:pt x="28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7" y="43"/>
                    <a:pt x="27" y="43"/>
                  </a:cubicBezTo>
                  <a:cubicBezTo>
                    <a:pt x="27" y="43"/>
                    <a:pt x="26" y="43"/>
                    <a:pt x="26" y="43"/>
                  </a:cubicBezTo>
                  <a:cubicBezTo>
                    <a:pt x="26" y="42"/>
                    <a:pt x="25" y="42"/>
                    <a:pt x="25" y="42"/>
                  </a:cubicBezTo>
                  <a:cubicBezTo>
                    <a:pt x="25" y="42"/>
                    <a:pt x="26" y="42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7" y="41"/>
                    <a:pt x="27" y="41"/>
                    <a:pt x="28" y="42"/>
                  </a:cubicBezTo>
                  <a:close/>
                  <a:moveTo>
                    <a:pt x="25" y="37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7" y="37"/>
                    <a:pt x="27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8"/>
                    <a:pt x="27" y="38"/>
                    <a:pt x="27" y="39"/>
                  </a:cubicBezTo>
                  <a:cubicBezTo>
                    <a:pt x="26" y="39"/>
                    <a:pt x="25" y="40"/>
                    <a:pt x="24" y="40"/>
                  </a:cubicBezTo>
                  <a:cubicBezTo>
                    <a:pt x="23" y="40"/>
                    <a:pt x="24" y="37"/>
                    <a:pt x="25" y="37"/>
                  </a:cubicBezTo>
                  <a:close/>
                  <a:moveTo>
                    <a:pt x="28" y="20"/>
                  </a:moveTo>
                  <a:cubicBezTo>
                    <a:pt x="28" y="19"/>
                    <a:pt x="29" y="19"/>
                    <a:pt x="30" y="18"/>
                  </a:cubicBezTo>
                  <a:cubicBezTo>
                    <a:pt x="30" y="18"/>
                    <a:pt x="30" y="18"/>
                    <a:pt x="31" y="17"/>
                  </a:cubicBezTo>
                  <a:cubicBezTo>
                    <a:pt x="32" y="17"/>
                    <a:pt x="32" y="18"/>
                    <a:pt x="32" y="19"/>
                  </a:cubicBezTo>
                  <a:cubicBezTo>
                    <a:pt x="32" y="19"/>
                    <a:pt x="32" y="20"/>
                    <a:pt x="32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5"/>
                    <a:pt x="30" y="25"/>
                  </a:cubicBezTo>
                  <a:cubicBezTo>
                    <a:pt x="30" y="25"/>
                    <a:pt x="30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3"/>
                    <a:pt x="28" y="23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1"/>
                    <a:pt x="30" y="20"/>
                    <a:pt x="31" y="20"/>
                  </a:cubicBezTo>
                  <a:cubicBezTo>
                    <a:pt x="31" y="19"/>
                    <a:pt x="30" y="19"/>
                    <a:pt x="30" y="19"/>
                  </a:cubicBezTo>
                  <a:cubicBezTo>
                    <a:pt x="30" y="19"/>
                    <a:pt x="30" y="20"/>
                    <a:pt x="30" y="20"/>
                  </a:cubicBezTo>
                  <a:cubicBezTo>
                    <a:pt x="29" y="20"/>
                    <a:pt x="29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lose/>
                  <a:moveTo>
                    <a:pt x="21" y="21"/>
                  </a:moveTo>
                  <a:cubicBezTo>
                    <a:pt x="21" y="21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0"/>
                    <a:pt x="23" y="20"/>
                  </a:cubicBezTo>
                  <a:cubicBezTo>
                    <a:pt x="23" y="19"/>
                    <a:pt x="23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8"/>
                    <a:pt x="22" y="18"/>
                    <a:pt x="22" y="17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6"/>
                    <a:pt x="24" y="16"/>
                    <a:pt x="24" y="15"/>
                  </a:cubicBezTo>
                  <a:cubicBezTo>
                    <a:pt x="26" y="14"/>
                    <a:pt x="26" y="16"/>
                    <a:pt x="27" y="17"/>
                  </a:cubicBezTo>
                  <a:cubicBezTo>
                    <a:pt x="28" y="17"/>
                    <a:pt x="27" y="18"/>
                    <a:pt x="27" y="19"/>
                  </a:cubicBezTo>
                  <a:cubicBezTo>
                    <a:pt x="27" y="19"/>
                    <a:pt x="26" y="20"/>
                    <a:pt x="26" y="20"/>
                  </a:cubicBezTo>
                  <a:cubicBezTo>
                    <a:pt x="25" y="20"/>
                    <a:pt x="25" y="20"/>
                    <a:pt x="24" y="21"/>
                  </a:cubicBezTo>
                  <a:cubicBezTo>
                    <a:pt x="25" y="21"/>
                    <a:pt x="25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3"/>
                    <a:pt x="22" y="23"/>
                    <a:pt x="21" y="23"/>
                  </a:cubicBezTo>
                  <a:cubicBezTo>
                    <a:pt x="19" y="24"/>
                    <a:pt x="20" y="21"/>
                    <a:pt x="21" y="2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" name="Inner Mongolia">
              <a:extLst>
                <a:ext uri="{FF2B5EF4-FFF2-40B4-BE49-F238E27FC236}">
                  <a16:creationId xmlns:a16="http://schemas.microsoft.com/office/drawing/2014/main" id="{E72C60C2-1FAF-4724-9302-A2F94C90FD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04607" y="1585361"/>
              <a:ext cx="2362461" cy="1975738"/>
            </a:xfrm>
            <a:custGeom>
              <a:avLst/>
              <a:gdLst>
                <a:gd name="T0" fmla="*/ 41 w 261"/>
                <a:gd name="T1" fmla="*/ 208 h 218"/>
                <a:gd name="T2" fmla="*/ 51 w 261"/>
                <a:gd name="T3" fmla="*/ 202 h 218"/>
                <a:gd name="T4" fmla="*/ 64 w 261"/>
                <a:gd name="T5" fmla="*/ 198 h 218"/>
                <a:gd name="T6" fmla="*/ 67 w 261"/>
                <a:gd name="T7" fmla="*/ 205 h 218"/>
                <a:gd name="T8" fmla="*/ 70 w 261"/>
                <a:gd name="T9" fmla="*/ 218 h 218"/>
                <a:gd name="T10" fmla="*/ 84 w 261"/>
                <a:gd name="T11" fmla="*/ 208 h 218"/>
                <a:gd name="T12" fmla="*/ 94 w 261"/>
                <a:gd name="T13" fmla="*/ 196 h 218"/>
                <a:gd name="T14" fmla="*/ 95 w 261"/>
                <a:gd name="T15" fmla="*/ 208 h 218"/>
                <a:gd name="T16" fmla="*/ 100 w 261"/>
                <a:gd name="T17" fmla="*/ 209 h 218"/>
                <a:gd name="T18" fmla="*/ 112 w 261"/>
                <a:gd name="T19" fmla="*/ 208 h 218"/>
                <a:gd name="T20" fmla="*/ 121 w 261"/>
                <a:gd name="T21" fmla="*/ 195 h 218"/>
                <a:gd name="T22" fmla="*/ 137 w 261"/>
                <a:gd name="T23" fmla="*/ 189 h 218"/>
                <a:gd name="T24" fmla="*/ 157 w 261"/>
                <a:gd name="T25" fmla="*/ 180 h 218"/>
                <a:gd name="T26" fmla="*/ 163 w 261"/>
                <a:gd name="T27" fmla="*/ 173 h 218"/>
                <a:gd name="T28" fmla="*/ 172 w 261"/>
                <a:gd name="T29" fmla="*/ 162 h 218"/>
                <a:gd name="T30" fmla="*/ 187 w 261"/>
                <a:gd name="T31" fmla="*/ 159 h 218"/>
                <a:gd name="T32" fmla="*/ 196 w 261"/>
                <a:gd name="T33" fmla="*/ 153 h 218"/>
                <a:gd name="T34" fmla="*/ 205 w 261"/>
                <a:gd name="T35" fmla="*/ 167 h 218"/>
                <a:gd name="T36" fmla="*/ 219 w 261"/>
                <a:gd name="T37" fmla="*/ 158 h 218"/>
                <a:gd name="T38" fmla="*/ 240 w 261"/>
                <a:gd name="T39" fmla="*/ 146 h 218"/>
                <a:gd name="T40" fmla="*/ 249 w 261"/>
                <a:gd name="T41" fmla="*/ 139 h 218"/>
                <a:gd name="T42" fmla="*/ 250 w 261"/>
                <a:gd name="T43" fmla="*/ 133 h 218"/>
                <a:gd name="T44" fmla="*/ 241 w 261"/>
                <a:gd name="T45" fmla="*/ 126 h 218"/>
                <a:gd name="T46" fmla="*/ 235 w 261"/>
                <a:gd name="T47" fmla="*/ 119 h 218"/>
                <a:gd name="T48" fmla="*/ 233 w 261"/>
                <a:gd name="T49" fmla="*/ 108 h 218"/>
                <a:gd name="T50" fmla="*/ 244 w 261"/>
                <a:gd name="T51" fmla="*/ 100 h 218"/>
                <a:gd name="T52" fmla="*/ 241 w 261"/>
                <a:gd name="T53" fmla="*/ 94 h 218"/>
                <a:gd name="T54" fmla="*/ 236 w 261"/>
                <a:gd name="T55" fmla="*/ 93 h 218"/>
                <a:gd name="T56" fmla="*/ 244 w 261"/>
                <a:gd name="T57" fmla="*/ 76 h 218"/>
                <a:gd name="T58" fmla="*/ 251 w 261"/>
                <a:gd name="T59" fmla="*/ 66 h 218"/>
                <a:gd name="T60" fmla="*/ 256 w 261"/>
                <a:gd name="T61" fmla="*/ 56 h 218"/>
                <a:gd name="T62" fmla="*/ 258 w 261"/>
                <a:gd name="T63" fmla="*/ 42 h 218"/>
                <a:gd name="T64" fmla="*/ 258 w 261"/>
                <a:gd name="T65" fmla="*/ 26 h 218"/>
                <a:gd name="T66" fmla="*/ 248 w 261"/>
                <a:gd name="T67" fmla="*/ 26 h 218"/>
                <a:gd name="T68" fmla="*/ 236 w 261"/>
                <a:gd name="T69" fmla="*/ 28 h 218"/>
                <a:gd name="T70" fmla="*/ 233 w 261"/>
                <a:gd name="T71" fmla="*/ 25 h 218"/>
                <a:gd name="T72" fmla="*/ 228 w 261"/>
                <a:gd name="T73" fmla="*/ 8 h 218"/>
                <a:gd name="T74" fmla="*/ 217 w 261"/>
                <a:gd name="T75" fmla="*/ 8 h 218"/>
                <a:gd name="T76" fmla="*/ 210 w 261"/>
                <a:gd name="T77" fmla="*/ 3 h 218"/>
                <a:gd name="T78" fmla="*/ 205 w 261"/>
                <a:gd name="T79" fmla="*/ 12 h 218"/>
                <a:gd name="T80" fmla="*/ 202 w 261"/>
                <a:gd name="T81" fmla="*/ 34 h 218"/>
                <a:gd name="T82" fmla="*/ 197 w 261"/>
                <a:gd name="T83" fmla="*/ 52 h 218"/>
                <a:gd name="T84" fmla="*/ 169 w 261"/>
                <a:gd name="T85" fmla="*/ 81 h 218"/>
                <a:gd name="T86" fmla="*/ 183 w 261"/>
                <a:gd name="T87" fmla="*/ 84 h 218"/>
                <a:gd name="T88" fmla="*/ 198 w 261"/>
                <a:gd name="T89" fmla="*/ 80 h 218"/>
                <a:gd name="T90" fmla="*/ 205 w 261"/>
                <a:gd name="T91" fmla="*/ 99 h 218"/>
                <a:gd name="T92" fmla="*/ 185 w 261"/>
                <a:gd name="T93" fmla="*/ 104 h 218"/>
                <a:gd name="T94" fmla="*/ 155 w 261"/>
                <a:gd name="T95" fmla="*/ 125 h 218"/>
                <a:gd name="T96" fmla="*/ 137 w 261"/>
                <a:gd name="T97" fmla="*/ 141 h 218"/>
                <a:gd name="T98" fmla="*/ 106 w 261"/>
                <a:gd name="T99" fmla="*/ 156 h 218"/>
                <a:gd name="T100" fmla="*/ 81 w 261"/>
                <a:gd name="T101" fmla="*/ 166 h 218"/>
                <a:gd name="T102" fmla="*/ 53 w 261"/>
                <a:gd name="T103" fmla="*/ 159 h 218"/>
                <a:gd name="T104" fmla="*/ 8 w 261"/>
                <a:gd name="T105" fmla="*/ 156 h 218"/>
                <a:gd name="T106" fmla="*/ 1 w 261"/>
                <a:gd name="T107" fmla="*/ 171 h 218"/>
                <a:gd name="T108" fmla="*/ 9 w 261"/>
                <a:gd name="T109" fmla="*/ 184 h 218"/>
                <a:gd name="T110" fmla="*/ 24 w 261"/>
                <a:gd name="T111" fmla="*/ 180 h 218"/>
                <a:gd name="T112" fmla="*/ 27 w 261"/>
                <a:gd name="T113" fmla="*/ 186 h 218"/>
                <a:gd name="T114" fmla="*/ 24 w 261"/>
                <a:gd name="T115" fmla="*/ 194 h 218"/>
                <a:gd name="T116" fmla="*/ 34 w 261"/>
                <a:gd name="T117" fmla="*/ 198 h 218"/>
                <a:gd name="T118" fmla="*/ 182 w 261"/>
                <a:gd name="T119" fmla="*/ 6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1" h="218">
                  <a:moveTo>
                    <a:pt x="35" y="198"/>
                  </a:moveTo>
                  <a:cubicBezTo>
                    <a:pt x="35" y="198"/>
                    <a:pt x="35" y="198"/>
                    <a:pt x="35" y="199"/>
                  </a:cubicBezTo>
                  <a:cubicBezTo>
                    <a:pt x="35" y="199"/>
                    <a:pt x="34" y="199"/>
                    <a:pt x="34" y="199"/>
                  </a:cubicBezTo>
                  <a:cubicBezTo>
                    <a:pt x="34" y="199"/>
                    <a:pt x="34" y="200"/>
                    <a:pt x="34" y="200"/>
                  </a:cubicBezTo>
                  <a:cubicBezTo>
                    <a:pt x="34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6" y="201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6" y="202"/>
                    <a:pt x="37" y="203"/>
                    <a:pt x="37" y="203"/>
                  </a:cubicBezTo>
                  <a:cubicBezTo>
                    <a:pt x="37" y="203"/>
                    <a:pt x="38" y="204"/>
                    <a:pt x="38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5"/>
                    <a:pt x="38" y="205"/>
                    <a:pt x="38" y="206"/>
                  </a:cubicBezTo>
                  <a:cubicBezTo>
                    <a:pt x="38" y="206"/>
                    <a:pt x="39" y="206"/>
                    <a:pt x="39" y="206"/>
                  </a:cubicBezTo>
                  <a:cubicBezTo>
                    <a:pt x="40" y="207"/>
                    <a:pt x="40" y="207"/>
                    <a:pt x="41" y="207"/>
                  </a:cubicBezTo>
                  <a:cubicBezTo>
                    <a:pt x="41" y="207"/>
                    <a:pt x="41" y="207"/>
                    <a:pt x="41" y="208"/>
                  </a:cubicBezTo>
                  <a:cubicBezTo>
                    <a:pt x="41" y="208"/>
                    <a:pt x="41" y="208"/>
                    <a:pt x="41" y="208"/>
                  </a:cubicBezTo>
                  <a:cubicBezTo>
                    <a:pt x="41" y="208"/>
                    <a:pt x="42" y="208"/>
                    <a:pt x="42" y="208"/>
                  </a:cubicBezTo>
                  <a:cubicBezTo>
                    <a:pt x="42" y="208"/>
                    <a:pt x="43" y="208"/>
                    <a:pt x="43" y="208"/>
                  </a:cubicBezTo>
                  <a:cubicBezTo>
                    <a:pt x="43" y="208"/>
                    <a:pt x="43" y="208"/>
                    <a:pt x="43" y="208"/>
                  </a:cubicBezTo>
                  <a:cubicBezTo>
                    <a:pt x="43" y="208"/>
                    <a:pt x="43" y="208"/>
                    <a:pt x="43" y="208"/>
                  </a:cubicBezTo>
                  <a:cubicBezTo>
                    <a:pt x="43" y="208"/>
                    <a:pt x="44" y="207"/>
                    <a:pt x="44" y="207"/>
                  </a:cubicBezTo>
                  <a:cubicBezTo>
                    <a:pt x="45" y="207"/>
                    <a:pt x="46" y="207"/>
                    <a:pt x="46" y="206"/>
                  </a:cubicBezTo>
                  <a:cubicBezTo>
                    <a:pt x="46" y="206"/>
                    <a:pt x="46" y="205"/>
                    <a:pt x="46" y="205"/>
                  </a:cubicBezTo>
                  <a:cubicBezTo>
                    <a:pt x="46" y="205"/>
                    <a:pt x="46" y="204"/>
                    <a:pt x="46" y="204"/>
                  </a:cubicBezTo>
                  <a:cubicBezTo>
                    <a:pt x="46" y="203"/>
                    <a:pt x="48" y="202"/>
                    <a:pt x="48" y="202"/>
                  </a:cubicBezTo>
                  <a:cubicBezTo>
                    <a:pt x="49" y="202"/>
                    <a:pt x="49" y="202"/>
                    <a:pt x="49" y="202"/>
                  </a:cubicBezTo>
                  <a:cubicBezTo>
                    <a:pt x="49" y="202"/>
                    <a:pt x="49" y="202"/>
                    <a:pt x="49" y="202"/>
                  </a:cubicBezTo>
                  <a:cubicBezTo>
                    <a:pt x="49" y="202"/>
                    <a:pt x="49" y="202"/>
                    <a:pt x="49" y="202"/>
                  </a:cubicBezTo>
                  <a:cubicBezTo>
                    <a:pt x="49" y="202"/>
                    <a:pt x="50" y="202"/>
                    <a:pt x="50" y="202"/>
                  </a:cubicBezTo>
                  <a:cubicBezTo>
                    <a:pt x="50" y="202"/>
                    <a:pt x="50" y="202"/>
                    <a:pt x="51" y="202"/>
                  </a:cubicBezTo>
                  <a:cubicBezTo>
                    <a:pt x="51" y="202"/>
                    <a:pt x="51" y="202"/>
                    <a:pt x="51" y="202"/>
                  </a:cubicBezTo>
                  <a:cubicBezTo>
                    <a:pt x="51" y="202"/>
                    <a:pt x="51" y="202"/>
                    <a:pt x="52" y="202"/>
                  </a:cubicBezTo>
                  <a:cubicBezTo>
                    <a:pt x="52" y="202"/>
                    <a:pt x="52" y="202"/>
                    <a:pt x="53" y="202"/>
                  </a:cubicBezTo>
                  <a:cubicBezTo>
                    <a:pt x="53" y="202"/>
                    <a:pt x="53" y="202"/>
                    <a:pt x="53" y="202"/>
                  </a:cubicBezTo>
                  <a:cubicBezTo>
                    <a:pt x="53" y="202"/>
                    <a:pt x="53" y="202"/>
                    <a:pt x="54" y="202"/>
                  </a:cubicBezTo>
                  <a:cubicBezTo>
                    <a:pt x="54" y="202"/>
                    <a:pt x="54" y="202"/>
                    <a:pt x="55" y="202"/>
                  </a:cubicBezTo>
                  <a:cubicBezTo>
                    <a:pt x="55" y="202"/>
                    <a:pt x="55" y="202"/>
                    <a:pt x="55" y="202"/>
                  </a:cubicBezTo>
                  <a:cubicBezTo>
                    <a:pt x="56" y="202"/>
                    <a:pt x="56" y="202"/>
                    <a:pt x="56" y="202"/>
                  </a:cubicBezTo>
                  <a:cubicBezTo>
                    <a:pt x="57" y="202"/>
                    <a:pt x="57" y="202"/>
                    <a:pt x="57" y="201"/>
                  </a:cubicBezTo>
                  <a:cubicBezTo>
                    <a:pt x="57" y="201"/>
                    <a:pt x="58" y="201"/>
                    <a:pt x="58" y="201"/>
                  </a:cubicBezTo>
                  <a:cubicBezTo>
                    <a:pt x="58" y="201"/>
                    <a:pt x="58" y="201"/>
                    <a:pt x="58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59" y="200"/>
                    <a:pt x="60" y="200"/>
                    <a:pt x="60" y="200"/>
                  </a:cubicBezTo>
                  <a:cubicBezTo>
                    <a:pt x="61" y="200"/>
                    <a:pt x="61" y="199"/>
                    <a:pt x="61" y="199"/>
                  </a:cubicBezTo>
                  <a:cubicBezTo>
                    <a:pt x="62" y="199"/>
                    <a:pt x="63" y="199"/>
                    <a:pt x="64" y="198"/>
                  </a:cubicBezTo>
                  <a:cubicBezTo>
                    <a:pt x="64" y="198"/>
                    <a:pt x="65" y="197"/>
                    <a:pt x="65" y="197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7"/>
                    <a:pt x="66" y="197"/>
                    <a:pt x="67" y="198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67" y="198"/>
                    <a:pt x="67" y="198"/>
                    <a:pt x="67" y="199"/>
                  </a:cubicBezTo>
                  <a:cubicBezTo>
                    <a:pt x="67" y="199"/>
                    <a:pt x="67" y="199"/>
                    <a:pt x="67" y="199"/>
                  </a:cubicBezTo>
                  <a:cubicBezTo>
                    <a:pt x="67" y="200"/>
                    <a:pt x="67" y="200"/>
                    <a:pt x="68" y="201"/>
                  </a:cubicBezTo>
                  <a:cubicBezTo>
                    <a:pt x="68" y="201"/>
                    <a:pt x="68" y="201"/>
                    <a:pt x="68" y="201"/>
                  </a:cubicBezTo>
                  <a:cubicBezTo>
                    <a:pt x="68" y="201"/>
                    <a:pt x="68" y="201"/>
                    <a:pt x="68" y="201"/>
                  </a:cubicBezTo>
                  <a:cubicBezTo>
                    <a:pt x="68" y="201"/>
                    <a:pt x="68" y="201"/>
                    <a:pt x="68" y="201"/>
                  </a:cubicBezTo>
                  <a:cubicBezTo>
                    <a:pt x="68" y="202"/>
                    <a:pt x="68" y="202"/>
                    <a:pt x="69" y="202"/>
                  </a:cubicBezTo>
                  <a:cubicBezTo>
                    <a:pt x="69" y="202"/>
                    <a:pt x="69" y="202"/>
                    <a:pt x="69" y="202"/>
                  </a:cubicBezTo>
                  <a:cubicBezTo>
                    <a:pt x="69" y="203"/>
                    <a:pt x="68" y="204"/>
                    <a:pt x="68" y="204"/>
                  </a:cubicBezTo>
                  <a:cubicBezTo>
                    <a:pt x="67" y="204"/>
                    <a:pt x="67" y="205"/>
                    <a:pt x="67" y="205"/>
                  </a:cubicBezTo>
                  <a:cubicBezTo>
                    <a:pt x="66" y="205"/>
                    <a:pt x="65" y="206"/>
                    <a:pt x="64" y="207"/>
                  </a:cubicBezTo>
                  <a:cubicBezTo>
                    <a:pt x="64" y="207"/>
                    <a:pt x="64" y="207"/>
                    <a:pt x="64" y="207"/>
                  </a:cubicBezTo>
                  <a:cubicBezTo>
                    <a:pt x="64" y="208"/>
                    <a:pt x="64" y="208"/>
                    <a:pt x="63" y="208"/>
                  </a:cubicBezTo>
                  <a:cubicBezTo>
                    <a:pt x="63" y="208"/>
                    <a:pt x="63" y="209"/>
                    <a:pt x="63" y="209"/>
                  </a:cubicBezTo>
                  <a:cubicBezTo>
                    <a:pt x="63" y="210"/>
                    <a:pt x="63" y="210"/>
                    <a:pt x="63" y="211"/>
                  </a:cubicBezTo>
                  <a:cubicBezTo>
                    <a:pt x="63" y="211"/>
                    <a:pt x="63" y="212"/>
                    <a:pt x="63" y="212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63" y="214"/>
                    <a:pt x="62" y="215"/>
                    <a:pt x="63" y="215"/>
                  </a:cubicBezTo>
                  <a:cubicBezTo>
                    <a:pt x="63" y="216"/>
                    <a:pt x="64" y="216"/>
                    <a:pt x="64" y="216"/>
                  </a:cubicBezTo>
                  <a:cubicBezTo>
                    <a:pt x="64" y="216"/>
                    <a:pt x="65" y="216"/>
                    <a:pt x="65" y="216"/>
                  </a:cubicBezTo>
                  <a:cubicBezTo>
                    <a:pt x="65" y="216"/>
                    <a:pt x="65" y="216"/>
                    <a:pt x="65" y="216"/>
                  </a:cubicBezTo>
                  <a:cubicBezTo>
                    <a:pt x="65" y="216"/>
                    <a:pt x="66" y="216"/>
                    <a:pt x="66" y="216"/>
                  </a:cubicBezTo>
                  <a:cubicBezTo>
                    <a:pt x="66" y="216"/>
                    <a:pt x="67" y="217"/>
                    <a:pt x="68" y="217"/>
                  </a:cubicBezTo>
                  <a:cubicBezTo>
                    <a:pt x="68" y="217"/>
                    <a:pt x="68" y="218"/>
                    <a:pt x="69" y="218"/>
                  </a:cubicBezTo>
                  <a:cubicBezTo>
                    <a:pt x="69" y="218"/>
                    <a:pt x="69" y="218"/>
                    <a:pt x="70" y="218"/>
                  </a:cubicBezTo>
                  <a:cubicBezTo>
                    <a:pt x="70" y="218"/>
                    <a:pt x="71" y="218"/>
                    <a:pt x="71" y="218"/>
                  </a:cubicBezTo>
                  <a:cubicBezTo>
                    <a:pt x="71" y="218"/>
                    <a:pt x="71" y="218"/>
                    <a:pt x="71" y="218"/>
                  </a:cubicBezTo>
                  <a:cubicBezTo>
                    <a:pt x="71" y="217"/>
                    <a:pt x="72" y="217"/>
                    <a:pt x="72" y="217"/>
                  </a:cubicBezTo>
                  <a:cubicBezTo>
                    <a:pt x="72" y="217"/>
                    <a:pt x="72" y="216"/>
                    <a:pt x="72" y="216"/>
                  </a:cubicBezTo>
                  <a:cubicBezTo>
                    <a:pt x="73" y="216"/>
                    <a:pt x="74" y="216"/>
                    <a:pt x="75" y="216"/>
                  </a:cubicBezTo>
                  <a:cubicBezTo>
                    <a:pt x="75" y="216"/>
                    <a:pt x="75" y="215"/>
                    <a:pt x="75" y="215"/>
                  </a:cubicBezTo>
                  <a:cubicBezTo>
                    <a:pt x="76" y="215"/>
                    <a:pt x="76" y="215"/>
                    <a:pt x="77" y="215"/>
                  </a:cubicBezTo>
                  <a:cubicBezTo>
                    <a:pt x="77" y="215"/>
                    <a:pt x="77" y="215"/>
                    <a:pt x="77" y="215"/>
                  </a:cubicBezTo>
                  <a:cubicBezTo>
                    <a:pt x="77" y="215"/>
                    <a:pt x="77" y="214"/>
                    <a:pt x="77" y="214"/>
                  </a:cubicBezTo>
                  <a:cubicBezTo>
                    <a:pt x="78" y="214"/>
                    <a:pt x="78" y="213"/>
                    <a:pt x="79" y="213"/>
                  </a:cubicBezTo>
                  <a:cubicBezTo>
                    <a:pt x="79" y="213"/>
                    <a:pt x="79" y="213"/>
                    <a:pt x="80" y="213"/>
                  </a:cubicBezTo>
                  <a:cubicBezTo>
                    <a:pt x="80" y="212"/>
                    <a:pt x="81" y="212"/>
                    <a:pt x="81" y="211"/>
                  </a:cubicBezTo>
                  <a:cubicBezTo>
                    <a:pt x="82" y="211"/>
                    <a:pt x="82" y="210"/>
                    <a:pt x="82" y="210"/>
                  </a:cubicBezTo>
                  <a:cubicBezTo>
                    <a:pt x="82" y="210"/>
                    <a:pt x="83" y="209"/>
                    <a:pt x="83" y="209"/>
                  </a:cubicBezTo>
                  <a:cubicBezTo>
                    <a:pt x="83" y="209"/>
                    <a:pt x="84" y="208"/>
                    <a:pt x="84" y="208"/>
                  </a:cubicBezTo>
                  <a:cubicBezTo>
                    <a:pt x="85" y="207"/>
                    <a:pt x="85" y="207"/>
                    <a:pt x="85" y="206"/>
                  </a:cubicBezTo>
                  <a:cubicBezTo>
                    <a:pt x="85" y="205"/>
                    <a:pt x="85" y="205"/>
                    <a:pt x="85" y="205"/>
                  </a:cubicBezTo>
                  <a:cubicBezTo>
                    <a:pt x="84" y="204"/>
                    <a:pt x="84" y="203"/>
                    <a:pt x="85" y="202"/>
                  </a:cubicBezTo>
                  <a:cubicBezTo>
                    <a:pt x="85" y="202"/>
                    <a:pt x="85" y="202"/>
                    <a:pt x="85" y="202"/>
                  </a:cubicBezTo>
                  <a:cubicBezTo>
                    <a:pt x="85" y="201"/>
                    <a:pt x="86" y="200"/>
                    <a:pt x="86" y="200"/>
                  </a:cubicBezTo>
                  <a:cubicBezTo>
                    <a:pt x="87" y="200"/>
                    <a:pt x="88" y="199"/>
                    <a:pt x="88" y="198"/>
                  </a:cubicBezTo>
                  <a:cubicBezTo>
                    <a:pt x="88" y="198"/>
                    <a:pt x="88" y="198"/>
                    <a:pt x="88" y="198"/>
                  </a:cubicBezTo>
                  <a:cubicBezTo>
                    <a:pt x="88" y="197"/>
                    <a:pt x="89" y="196"/>
                    <a:pt x="89" y="196"/>
                  </a:cubicBezTo>
                  <a:cubicBezTo>
                    <a:pt x="89" y="196"/>
                    <a:pt x="90" y="195"/>
                    <a:pt x="90" y="195"/>
                  </a:cubicBezTo>
                  <a:cubicBezTo>
                    <a:pt x="90" y="195"/>
                    <a:pt x="91" y="195"/>
                    <a:pt x="91" y="194"/>
                  </a:cubicBezTo>
                  <a:cubicBezTo>
                    <a:pt x="91" y="194"/>
                    <a:pt x="91" y="194"/>
                    <a:pt x="91" y="194"/>
                  </a:cubicBezTo>
                  <a:cubicBezTo>
                    <a:pt x="91" y="194"/>
                    <a:pt x="91" y="194"/>
                    <a:pt x="92" y="194"/>
                  </a:cubicBezTo>
                  <a:cubicBezTo>
                    <a:pt x="92" y="194"/>
                    <a:pt x="93" y="195"/>
                    <a:pt x="93" y="195"/>
                  </a:cubicBezTo>
                  <a:cubicBezTo>
                    <a:pt x="93" y="195"/>
                    <a:pt x="93" y="196"/>
                    <a:pt x="93" y="196"/>
                  </a:cubicBezTo>
                  <a:cubicBezTo>
                    <a:pt x="93" y="196"/>
                    <a:pt x="93" y="196"/>
                    <a:pt x="94" y="196"/>
                  </a:cubicBezTo>
                  <a:cubicBezTo>
                    <a:pt x="94" y="196"/>
                    <a:pt x="94" y="196"/>
                    <a:pt x="94" y="196"/>
                  </a:cubicBezTo>
                  <a:cubicBezTo>
                    <a:pt x="94" y="197"/>
                    <a:pt x="94" y="198"/>
                    <a:pt x="94" y="198"/>
                  </a:cubicBezTo>
                  <a:cubicBezTo>
                    <a:pt x="94" y="199"/>
                    <a:pt x="94" y="200"/>
                    <a:pt x="93" y="201"/>
                  </a:cubicBezTo>
                  <a:cubicBezTo>
                    <a:pt x="93" y="201"/>
                    <a:pt x="93" y="201"/>
                    <a:pt x="93" y="201"/>
                  </a:cubicBezTo>
                  <a:cubicBezTo>
                    <a:pt x="93" y="202"/>
                    <a:pt x="93" y="202"/>
                    <a:pt x="93" y="202"/>
                  </a:cubicBezTo>
                  <a:cubicBezTo>
                    <a:pt x="93" y="203"/>
                    <a:pt x="93" y="203"/>
                    <a:pt x="93" y="203"/>
                  </a:cubicBezTo>
                  <a:cubicBezTo>
                    <a:pt x="93" y="203"/>
                    <a:pt x="93" y="203"/>
                    <a:pt x="93" y="203"/>
                  </a:cubicBezTo>
                  <a:cubicBezTo>
                    <a:pt x="94" y="204"/>
                    <a:pt x="94" y="205"/>
                    <a:pt x="94" y="206"/>
                  </a:cubicBezTo>
                  <a:cubicBezTo>
                    <a:pt x="94" y="207"/>
                    <a:pt x="94" y="207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6" y="208"/>
                  </a:cubicBezTo>
                  <a:cubicBezTo>
                    <a:pt x="96" y="208"/>
                    <a:pt x="96" y="208"/>
                    <a:pt x="96" y="208"/>
                  </a:cubicBezTo>
                  <a:cubicBezTo>
                    <a:pt x="96" y="208"/>
                    <a:pt x="96" y="208"/>
                    <a:pt x="96" y="208"/>
                  </a:cubicBezTo>
                  <a:cubicBezTo>
                    <a:pt x="96" y="208"/>
                    <a:pt x="97" y="208"/>
                    <a:pt x="97" y="208"/>
                  </a:cubicBezTo>
                  <a:cubicBezTo>
                    <a:pt x="97" y="208"/>
                    <a:pt x="97" y="209"/>
                    <a:pt x="97" y="209"/>
                  </a:cubicBezTo>
                  <a:cubicBezTo>
                    <a:pt x="98" y="209"/>
                    <a:pt x="98" y="209"/>
                    <a:pt x="99" y="209"/>
                  </a:cubicBezTo>
                  <a:cubicBezTo>
                    <a:pt x="99" y="209"/>
                    <a:pt x="99" y="209"/>
                    <a:pt x="99" y="209"/>
                  </a:cubicBezTo>
                  <a:cubicBezTo>
                    <a:pt x="99" y="209"/>
                    <a:pt x="100" y="209"/>
                    <a:pt x="100" y="209"/>
                  </a:cubicBezTo>
                  <a:cubicBezTo>
                    <a:pt x="100" y="210"/>
                    <a:pt x="100" y="210"/>
                    <a:pt x="100" y="210"/>
                  </a:cubicBezTo>
                  <a:cubicBezTo>
                    <a:pt x="101" y="210"/>
                    <a:pt x="101" y="211"/>
                    <a:pt x="102" y="211"/>
                  </a:cubicBezTo>
                  <a:cubicBezTo>
                    <a:pt x="102" y="211"/>
                    <a:pt x="102" y="211"/>
                    <a:pt x="102" y="211"/>
                  </a:cubicBezTo>
                  <a:cubicBezTo>
                    <a:pt x="102" y="211"/>
                    <a:pt x="103" y="211"/>
                    <a:pt x="103" y="211"/>
                  </a:cubicBezTo>
                  <a:cubicBezTo>
                    <a:pt x="103" y="211"/>
                    <a:pt x="104" y="211"/>
                    <a:pt x="105" y="211"/>
                  </a:cubicBezTo>
                  <a:cubicBezTo>
                    <a:pt x="105" y="211"/>
                    <a:pt x="105" y="211"/>
                    <a:pt x="105" y="211"/>
                  </a:cubicBezTo>
                  <a:cubicBezTo>
                    <a:pt x="106" y="211"/>
                    <a:pt x="107" y="211"/>
                    <a:pt x="108" y="212"/>
                  </a:cubicBezTo>
                  <a:cubicBezTo>
                    <a:pt x="108" y="212"/>
                    <a:pt x="108" y="212"/>
                    <a:pt x="109" y="212"/>
                  </a:cubicBezTo>
                  <a:cubicBezTo>
                    <a:pt x="109" y="212"/>
                    <a:pt x="109" y="212"/>
                    <a:pt x="109" y="212"/>
                  </a:cubicBezTo>
                  <a:cubicBezTo>
                    <a:pt x="110" y="212"/>
                    <a:pt x="110" y="212"/>
                    <a:pt x="111" y="212"/>
                  </a:cubicBezTo>
                  <a:cubicBezTo>
                    <a:pt x="111" y="213"/>
                    <a:pt x="111" y="213"/>
                    <a:pt x="111" y="213"/>
                  </a:cubicBezTo>
                  <a:cubicBezTo>
                    <a:pt x="111" y="212"/>
                    <a:pt x="111" y="212"/>
                    <a:pt x="111" y="212"/>
                  </a:cubicBezTo>
                  <a:cubicBezTo>
                    <a:pt x="111" y="212"/>
                    <a:pt x="111" y="212"/>
                    <a:pt x="111" y="212"/>
                  </a:cubicBezTo>
                  <a:cubicBezTo>
                    <a:pt x="111" y="212"/>
                    <a:pt x="112" y="211"/>
                    <a:pt x="112" y="211"/>
                  </a:cubicBezTo>
                  <a:cubicBezTo>
                    <a:pt x="112" y="208"/>
                    <a:pt x="112" y="208"/>
                    <a:pt x="112" y="208"/>
                  </a:cubicBezTo>
                  <a:cubicBezTo>
                    <a:pt x="112" y="208"/>
                    <a:pt x="112" y="208"/>
                    <a:pt x="112" y="208"/>
                  </a:cubicBezTo>
                  <a:cubicBezTo>
                    <a:pt x="112" y="208"/>
                    <a:pt x="112" y="207"/>
                    <a:pt x="113" y="207"/>
                  </a:cubicBezTo>
                  <a:cubicBezTo>
                    <a:pt x="113" y="207"/>
                    <a:pt x="113" y="207"/>
                    <a:pt x="113" y="207"/>
                  </a:cubicBezTo>
                  <a:cubicBezTo>
                    <a:pt x="113" y="206"/>
                    <a:pt x="113" y="206"/>
                    <a:pt x="113" y="206"/>
                  </a:cubicBezTo>
                  <a:cubicBezTo>
                    <a:pt x="114" y="206"/>
                    <a:pt x="114" y="205"/>
                    <a:pt x="114" y="204"/>
                  </a:cubicBezTo>
                  <a:cubicBezTo>
                    <a:pt x="113" y="204"/>
                    <a:pt x="113" y="204"/>
                    <a:pt x="113" y="204"/>
                  </a:cubicBezTo>
                  <a:cubicBezTo>
                    <a:pt x="114" y="203"/>
                    <a:pt x="114" y="202"/>
                    <a:pt x="115" y="202"/>
                  </a:cubicBezTo>
                  <a:cubicBezTo>
                    <a:pt x="115" y="202"/>
                    <a:pt x="115" y="202"/>
                    <a:pt x="115" y="201"/>
                  </a:cubicBezTo>
                  <a:cubicBezTo>
                    <a:pt x="116" y="201"/>
                    <a:pt x="116" y="201"/>
                    <a:pt x="116" y="200"/>
                  </a:cubicBezTo>
                  <a:cubicBezTo>
                    <a:pt x="117" y="200"/>
                    <a:pt x="117" y="199"/>
                    <a:pt x="118" y="199"/>
                  </a:cubicBezTo>
                  <a:cubicBezTo>
                    <a:pt x="118" y="198"/>
                    <a:pt x="119" y="198"/>
                    <a:pt x="119" y="198"/>
                  </a:cubicBezTo>
                  <a:cubicBezTo>
                    <a:pt x="119" y="198"/>
                    <a:pt x="119" y="198"/>
                    <a:pt x="120" y="198"/>
                  </a:cubicBezTo>
                  <a:cubicBezTo>
                    <a:pt x="120" y="198"/>
                    <a:pt x="121" y="198"/>
                    <a:pt x="121" y="197"/>
                  </a:cubicBezTo>
                  <a:cubicBezTo>
                    <a:pt x="121" y="197"/>
                    <a:pt x="121" y="197"/>
                    <a:pt x="121" y="196"/>
                  </a:cubicBezTo>
                  <a:cubicBezTo>
                    <a:pt x="121" y="196"/>
                    <a:pt x="121" y="196"/>
                    <a:pt x="121" y="195"/>
                  </a:cubicBezTo>
                  <a:cubicBezTo>
                    <a:pt x="121" y="195"/>
                    <a:pt x="121" y="194"/>
                    <a:pt x="121" y="194"/>
                  </a:cubicBezTo>
                  <a:cubicBezTo>
                    <a:pt x="121" y="194"/>
                    <a:pt x="121" y="194"/>
                    <a:pt x="121" y="194"/>
                  </a:cubicBezTo>
                  <a:cubicBezTo>
                    <a:pt x="121" y="194"/>
                    <a:pt x="121" y="193"/>
                    <a:pt x="120" y="193"/>
                  </a:cubicBezTo>
                  <a:cubicBezTo>
                    <a:pt x="120" y="193"/>
                    <a:pt x="120" y="192"/>
                    <a:pt x="120" y="191"/>
                  </a:cubicBezTo>
                  <a:cubicBezTo>
                    <a:pt x="121" y="190"/>
                    <a:pt x="123" y="190"/>
                    <a:pt x="124" y="190"/>
                  </a:cubicBezTo>
                  <a:cubicBezTo>
                    <a:pt x="124" y="190"/>
                    <a:pt x="124" y="190"/>
                    <a:pt x="124" y="190"/>
                  </a:cubicBezTo>
                  <a:cubicBezTo>
                    <a:pt x="125" y="190"/>
                    <a:pt x="125" y="190"/>
                    <a:pt x="126" y="190"/>
                  </a:cubicBezTo>
                  <a:cubicBezTo>
                    <a:pt x="126" y="191"/>
                    <a:pt x="127" y="191"/>
                    <a:pt x="127" y="191"/>
                  </a:cubicBezTo>
                  <a:cubicBezTo>
                    <a:pt x="127" y="191"/>
                    <a:pt x="127" y="191"/>
                    <a:pt x="128" y="191"/>
                  </a:cubicBezTo>
                  <a:cubicBezTo>
                    <a:pt x="129" y="190"/>
                    <a:pt x="130" y="190"/>
                    <a:pt x="131" y="190"/>
                  </a:cubicBezTo>
                  <a:cubicBezTo>
                    <a:pt x="131" y="190"/>
                    <a:pt x="132" y="190"/>
                    <a:pt x="133" y="190"/>
                  </a:cubicBezTo>
                  <a:cubicBezTo>
                    <a:pt x="133" y="190"/>
                    <a:pt x="133" y="190"/>
                    <a:pt x="133" y="190"/>
                  </a:cubicBezTo>
                  <a:cubicBezTo>
                    <a:pt x="134" y="190"/>
                    <a:pt x="134" y="190"/>
                    <a:pt x="135" y="190"/>
                  </a:cubicBezTo>
                  <a:cubicBezTo>
                    <a:pt x="135" y="190"/>
                    <a:pt x="135" y="190"/>
                    <a:pt x="136" y="190"/>
                  </a:cubicBezTo>
                  <a:cubicBezTo>
                    <a:pt x="136" y="190"/>
                    <a:pt x="137" y="189"/>
                    <a:pt x="137" y="189"/>
                  </a:cubicBezTo>
                  <a:cubicBezTo>
                    <a:pt x="137" y="189"/>
                    <a:pt x="138" y="189"/>
                    <a:pt x="138" y="189"/>
                  </a:cubicBezTo>
                  <a:cubicBezTo>
                    <a:pt x="139" y="189"/>
                    <a:pt x="140" y="188"/>
                    <a:pt x="141" y="188"/>
                  </a:cubicBezTo>
                  <a:cubicBezTo>
                    <a:pt x="142" y="187"/>
                    <a:pt x="142" y="187"/>
                    <a:pt x="143" y="187"/>
                  </a:cubicBezTo>
                  <a:cubicBezTo>
                    <a:pt x="144" y="186"/>
                    <a:pt x="144" y="185"/>
                    <a:pt x="145" y="184"/>
                  </a:cubicBezTo>
                  <a:cubicBezTo>
                    <a:pt x="145" y="183"/>
                    <a:pt x="146" y="183"/>
                    <a:pt x="146" y="182"/>
                  </a:cubicBezTo>
                  <a:cubicBezTo>
                    <a:pt x="146" y="182"/>
                    <a:pt x="147" y="182"/>
                    <a:pt x="148" y="181"/>
                  </a:cubicBezTo>
                  <a:cubicBezTo>
                    <a:pt x="148" y="181"/>
                    <a:pt x="149" y="181"/>
                    <a:pt x="150" y="180"/>
                  </a:cubicBezTo>
                  <a:cubicBezTo>
                    <a:pt x="150" y="180"/>
                    <a:pt x="150" y="180"/>
                    <a:pt x="150" y="180"/>
                  </a:cubicBezTo>
                  <a:cubicBezTo>
                    <a:pt x="151" y="180"/>
                    <a:pt x="152" y="180"/>
                    <a:pt x="153" y="181"/>
                  </a:cubicBezTo>
                  <a:cubicBezTo>
                    <a:pt x="153" y="181"/>
                    <a:pt x="153" y="181"/>
                    <a:pt x="153" y="181"/>
                  </a:cubicBezTo>
                  <a:cubicBezTo>
                    <a:pt x="154" y="182"/>
                    <a:pt x="154" y="182"/>
                    <a:pt x="154" y="182"/>
                  </a:cubicBezTo>
                  <a:cubicBezTo>
                    <a:pt x="154" y="182"/>
                    <a:pt x="154" y="182"/>
                    <a:pt x="154" y="182"/>
                  </a:cubicBezTo>
                  <a:cubicBezTo>
                    <a:pt x="154" y="182"/>
                    <a:pt x="154" y="182"/>
                    <a:pt x="155" y="181"/>
                  </a:cubicBezTo>
                  <a:cubicBezTo>
                    <a:pt x="156" y="181"/>
                    <a:pt x="156" y="181"/>
                    <a:pt x="156" y="181"/>
                  </a:cubicBezTo>
                  <a:cubicBezTo>
                    <a:pt x="156" y="180"/>
                    <a:pt x="156" y="180"/>
                    <a:pt x="157" y="180"/>
                  </a:cubicBezTo>
                  <a:cubicBezTo>
                    <a:pt x="157" y="180"/>
                    <a:pt x="157" y="180"/>
                    <a:pt x="158" y="180"/>
                  </a:cubicBezTo>
                  <a:cubicBezTo>
                    <a:pt x="158" y="181"/>
                    <a:pt x="158" y="181"/>
                    <a:pt x="158" y="181"/>
                  </a:cubicBezTo>
                  <a:cubicBezTo>
                    <a:pt x="158" y="181"/>
                    <a:pt x="158" y="181"/>
                    <a:pt x="158" y="181"/>
                  </a:cubicBezTo>
                  <a:cubicBezTo>
                    <a:pt x="159" y="181"/>
                    <a:pt x="160" y="180"/>
                    <a:pt x="160" y="180"/>
                  </a:cubicBezTo>
                  <a:cubicBezTo>
                    <a:pt x="160" y="180"/>
                    <a:pt x="160" y="179"/>
                    <a:pt x="160" y="179"/>
                  </a:cubicBezTo>
                  <a:cubicBezTo>
                    <a:pt x="161" y="179"/>
                    <a:pt x="161" y="179"/>
                    <a:pt x="161" y="179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3" y="178"/>
                    <a:pt x="163" y="178"/>
                    <a:pt x="163" y="178"/>
                  </a:cubicBezTo>
                  <a:cubicBezTo>
                    <a:pt x="163" y="178"/>
                    <a:pt x="163" y="178"/>
                    <a:pt x="163" y="178"/>
                  </a:cubicBezTo>
                  <a:cubicBezTo>
                    <a:pt x="164" y="177"/>
                    <a:pt x="164" y="176"/>
                    <a:pt x="163" y="176"/>
                  </a:cubicBezTo>
                  <a:cubicBezTo>
                    <a:pt x="163" y="176"/>
                    <a:pt x="163" y="176"/>
                    <a:pt x="163" y="176"/>
                  </a:cubicBezTo>
                  <a:cubicBezTo>
                    <a:pt x="163" y="175"/>
                    <a:pt x="163" y="175"/>
                    <a:pt x="163" y="175"/>
                  </a:cubicBezTo>
                  <a:cubicBezTo>
                    <a:pt x="163" y="175"/>
                    <a:pt x="163" y="174"/>
                    <a:pt x="163" y="174"/>
                  </a:cubicBezTo>
                  <a:cubicBezTo>
                    <a:pt x="163" y="174"/>
                    <a:pt x="163" y="174"/>
                    <a:pt x="163" y="174"/>
                  </a:cubicBezTo>
                  <a:cubicBezTo>
                    <a:pt x="163" y="174"/>
                    <a:pt x="163" y="173"/>
                    <a:pt x="163" y="173"/>
                  </a:cubicBezTo>
                  <a:cubicBezTo>
                    <a:pt x="164" y="172"/>
                    <a:pt x="164" y="171"/>
                    <a:pt x="164" y="170"/>
                  </a:cubicBezTo>
                  <a:cubicBezTo>
                    <a:pt x="164" y="170"/>
                    <a:pt x="164" y="170"/>
                    <a:pt x="164" y="170"/>
                  </a:cubicBezTo>
                  <a:cubicBezTo>
                    <a:pt x="164" y="170"/>
                    <a:pt x="164" y="170"/>
                    <a:pt x="164" y="169"/>
                  </a:cubicBezTo>
                  <a:cubicBezTo>
                    <a:pt x="163" y="169"/>
                    <a:pt x="164" y="169"/>
                    <a:pt x="164" y="168"/>
                  </a:cubicBezTo>
                  <a:cubicBezTo>
                    <a:pt x="164" y="168"/>
                    <a:pt x="164" y="167"/>
                    <a:pt x="164" y="167"/>
                  </a:cubicBezTo>
                  <a:cubicBezTo>
                    <a:pt x="165" y="166"/>
                    <a:pt x="166" y="164"/>
                    <a:pt x="165" y="163"/>
                  </a:cubicBezTo>
                  <a:cubicBezTo>
                    <a:pt x="165" y="163"/>
                    <a:pt x="165" y="161"/>
                    <a:pt x="165" y="160"/>
                  </a:cubicBezTo>
                  <a:cubicBezTo>
                    <a:pt x="166" y="160"/>
                    <a:pt x="166" y="160"/>
                    <a:pt x="167" y="160"/>
                  </a:cubicBezTo>
                  <a:cubicBezTo>
                    <a:pt x="168" y="160"/>
                    <a:pt x="168" y="160"/>
                    <a:pt x="169" y="160"/>
                  </a:cubicBezTo>
                  <a:cubicBezTo>
                    <a:pt x="169" y="160"/>
                    <a:pt x="170" y="160"/>
                    <a:pt x="170" y="160"/>
                  </a:cubicBezTo>
                  <a:cubicBezTo>
                    <a:pt x="170" y="160"/>
                    <a:pt x="170" y="160"/>
                    <a:pt x="170" y="160"/>
                  </a:cubicBezTo>
                  <a:cubicBezTo>
                    <a:pt x="170" y="160"/>
                    <a:pt x="171" y="159"/>
                    <a:pt x="171" y="160"/>
                  </a:cubicBezTo>
                  <a:cubicBezTo>
                    <a:pt x="171" y="160"/>
                    <a:pt x="171" y="160"/>
                    <a:pt x="171" y="160"/>
                  </a:cubicBezTo>
                  <a:cubicBezTo>
                    <a:pt x="171" y="160"/>
                    <a:pt x="172" y="160"/>
                    <a:pt x="172" y="161"/>
                  </a:cubicBezTo>
                  <a:cubicBezTo>
                    <a:pt x="172" y="161"/>
                    <a:pt x="172" y="161"/>
                    <a:pt x="172" y="162"/>
                  </a:cubicBezTo>
                  <a:cubicBezTo>
                    <a:pt x="172" y="162"/>
                    <a:pt x="172" y="161"/>
                    <a:pt x="172" y="161"/>
                  </a:cubicBezTo>
                  <a:cubicBezTo>
                    <a:pt x="172" y="162"/>
                    <a:pt x="172" y="162"/>
                    <a:pt x="172" y="162"/>
                  </a:cubicBezTo>
                  <a:cubicBezTo>
                    <a:pt x="172" y="162"/>
                    <a:pt x="172" y="162"/>
                    <a:pt x="172" y="162"/>
                  </a:cubicBezTo>
                  <a:cubicBezTo>
                    <a:pt x="172" y="162"/>
                    <a:pt x="172" y="162"/>
                    <a:pt x="172" y="162"/>
                  </a:cubicBezTo>
                  <a:cubicBezTo>
                    <a:pt x="173" y="162"/>
                    <a:pt x="173" y="162"/>
                    <a:pt x="174" y="161"/>
                  </a:cubicBezTo>
                  <a:cubicBezTo>
                    <a:pt x="174" y="161"/>
                    <a:pt x="175" y="161"/>
                    <a:pt x="175" y="161"/>
                  </a:cubicBezTo>
                  <a:cubicBezTo>
                    <a:pt x="175" y="161"/>
                    <a:pt x="176" y="160"/>
                    <a:pt x="176" y="160"/>
                  </a:cubicBezTo>
                  <a:cubicBezTo>
                    <a:pt x="177" y="160"/>
                    <a:pt x="177" y="160"/>
                    <a:pt x="178" y="160"/>
                  </a:cubicBezTo>
                  <a:cubicBezTo>
                    <a:pt x="178" y="160"/>
                    <a:pt x="178" y="160"/>
                    <a:pt x="179" y="160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80" y="160"/>
                    <a:pt x="181" y="160"/>
                    <a:pt x="182" y="160"/>
                  </a:cubicBezTo>
                  <a:cubicBezTo>
                    <a:pt x="184" y="159"/>
                    <a:pt x="184" y="159"/>
                    <a:pt x="184" y="159"/>
                  </a:cubicBezTo>
                  <a:cubicBezTo>
                    <a:pt x="184" y="159"/>
                    <a:pt x="184" y="159"/>
                    <a:pt x="184" y="159"/>
                  </a:cubicBezTo>
                  <a:cubicBezTo>
                    <a:pt x="185" y="159"/>
                    <a:pt x="185" y="159"/>
                    <a:pt x="186" y="159"/>
                  </a:cubicBezTo>
                  <a:cubicBezTo>
                    <a:pt x="186" y="159"/>
                    <a:pt x="187" y="159"/>
                    <a:pt x="187" y="159"/>
                  </a:cubicBezTo>
                  <a:cubicBezTo>
                    <a:pt x="187" y="158"/>
                    <a:pt x="187" y="158"/>
                    <a:pt x="187" y="158"/>
                  </a:cubicBezTo>
                  <a:cubicBezTo>
                    <a:pt x="187" y="159"/>
                    <a:pt x="187" y="159"/>
                    <a:pt x="187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8"/>
                    <a:pt x="188" y="158"/>
                    <a:pt x="188" y="158"/>
                  </a:cubicBezTo>
                  <a:cubicBezTo>
                    <a:pt x="188" y="158"/>
                    <a:pt x="188" y="158"/>
                    <a:pt x="189" y="157"/>
                  </a:cubicBezTo>
                  <a:cubicBezTo>
                    <a:pt x="189" y="157"/>
                    <a:pt x="189" y="157"/>
                    <a:pt x="189" y="157"/>
                  </a:cubicBezTo>
                  <a:cubicBezTo>
                    <a:pt x="189" y="156"/>
                    <a:pt x="189" y="155"/>
                    <a:pt x="188" y="154"/>
                  </a:cubicBezTo>
                  <a:cubicBezTo>
                    <a:pt x="188" y="154"/>
                    <a:pt x="188" y="154"/>
                    <a:pt x="188" y="154"/>
                  </a:cubicBezTo>
                  <a:cubicBezTo>
                    <a:pt x="188" y="154"/>
                    <a:pt x="189" y="154"/>
                    <a:pt x="189" y="154"/>
                  </a:cubicBezTo>
                  <a:cubicBezTo>
                    <a:pt x="190" y="153"/>
                    <a:pt x="190" y="153"/>
                    <a:pt x="191" y="153"/>
                  </a:cubicBezTo>
                  <a:cubicBezTo>
                    <a:pt x="191" y="153"/>
                    <a:pt x="192" y="153"/>
                    <a:pt x="193" y="153"/>
                  </a:cubicBezTo>
                  <a:cubicBezTo>
                    <a:pt x="193" y="152"/>
                    <a:pt x="193" y="152"/>
                    <a:pt x="194" y="152"/>
                  </a:cubicBezTo>
                  <a:cubicBezTo>
                    <a:pt x="194" y="152"/>
                    <a:pt x="195" y="152"/>
                    <a:pt x="195" y="152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196" y="152"/>
                    <a:pt x="196" y="152"/>
                    <a:pt x="196" y="153"/>
                  </a:cubicBezTo>
                  <a:cubicBezTo>
                    <a:pt x="196" y="153"/>
                    <a:pt x="197" y="153"/>
                    <a:pt x="197" y="153"/>
                  </a:cubicBezTo>
                  <a:cubicBezTo>
                    <a:pt x="198" y="154"/>
                    <a:pt x="198" y="154"/>
                    <a:pt x="199" y="154"/>
                  </a:cubicBezTo>
                  <a:cubicBezTo>
                    <a:pt x="199" y="155"/>
                    <a:pt x="200" y="156"/>
                    <a:pt x="201" y="156"/>
                  </a:cubicBezTo>
                  <a:cubicBezTo>
                    <a:pt x="201" y="156"/>
                    <a:pt x="201" y="157"/>
                    <a:pt x="201" y="157"/>
                  </a:cubicBezTo>
                  <a:cubicBezTo>
                    <a:pt x="201" y="158"/>
                    <a:pt x="201" y="158"/>
                    <a:pt x="201" y="158"/>
                  </a:cubicBezTo>
                  <a:cubicBezTo>
                    <a:pt x="201" y="159"/>
                    <a:pt x="202" y="160"/>
                    <a:pt x="202" y="161"/>
                  </a:cubicBezTo>
                  <a:cubicBezTo>
                    <a:pt x="202" y="161"/>
                    <a:pt x="202" y="161"/>
                    <a:pt x="201" y="162"/>
                  </a:cubicBezTo>
                  <a:cubicBezTo>
                    <a:pt x="201" y="162"/>
                    <a:pt x="201" y="163"/>
                    <a:pt x="202" y="163"/>
                  </a:cubicBezTo>
                  <a:cubicBezTo>
                    <a:pt x="202" y="163"/>
                    <a:pt x="202" y="163"/>
                    <a:pt x="203" y="163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4"/>
                    <a:pt x="204" y="164"/>
                    <a:pt x="204" y="164"/>
                  </a:cubicBezTo>
                  <a:cubicBezTo>
                    <a:pt x="204" y="164"/>
                    <a:pt x="204" y="165"/>
                    <a:pt x="204" y="165"/>
                  </a:cubicBezTo>
                  <a:cubicBezTo>
                    <a:pt x="203" y="165"/>
                    <a:pt x="203" y="166"/>
                    <a:pt x="204" y="166"/>
                  </a:cubicBezTo>
                  <a:cubicBezTo>
                    <a:pt x="204" y="166"/>
                    <a:pt x="204" y="166"/>
                    <a:pt x="205" y="167"/>
                  </a:cubicBezTo>
                  <a:cubicBezTo>
                    <a:pt x="206" y="167"/>
                    <a:pt x="206" y="167"/>
                    <a:pt x="206" y="167"/>
                  </a:cubicBezTo>
                  <a:cubicBezTo>
                    <a:pt x="207" y="167"/>
                    <a:pt x="207" y="167"/>
                    <a:pt x="207" y="167"/>
                  </a:cubicBezTo>
                  <a:cubicBezTo>
                    <a:pt x="207" y="167"/>
                    <a:pt x="208" y="167"/>
                    <a:pt x="208" y="167"/>
                  </a:cubicBezTo>
                  <a:cubicBezTo>
                    <a:pt x="209" y="167"/>
                    <a:pt x="209" y="168"/>
                    <a:pt x="210" y="168"/>
                  </a:cubicBezTo>
                  <a:cubicBezTo>
                    <a:pt x="211" y="168"/>
                    <a:pt x="211" y="168"/>
                    <a:pt x="211" y="168"/>
                  </a:cubicBezTo>
                  <a:cubicBezTo>
                    <a:pt x="211" y="167"/>
                    <a:pt x="211" y="167"/>
                    <a:pt x="211" y="167"/>
                  </a:cubicBezTo>
                  <a:cubicBezTo>
                    <a:pt x="213" y="156"/>
                    <a:pt x="213" y="156"/>
                    <a:pt x="213" y="156"/>
                  </a:cubicBezTo>
                  <a:cubicBezTo>
                    <a:pt x="214" y="157"/>
                    <a:pt x="215" y="158"/>
                    <a:pt x="215" y="158"/>
                  </a:cubicBezTo>
                  <a:cubicBezTo>
                    <a:pt x="215" y="158"/>
                    <a:pt x="215" y="159"/>
                    <a:pt x="215" y="159"/>
                  </a:cubicBezTo>
                  <a:cubicBezTo>
                    <a:pt x="216" y="159"/>
                    <a:pt x="216" y="159"/>
                    <a:pt x="217" y="160"/>
                  </a:cubicBezTo>
                  <a:cubicBezTo>
                    <a:pt x="217" y="160"/>
                    <a:pt x="217" y="160"/>
                    <a:pt x="217" y="160"/>
                  </a:cubicBezTo>
                  <a:cubicBezTo>
                    <a:pt x="217" y="160"/>
                    <a:pt x="218" y="160"/>
                    <a:pt x="218" y="159"/>
                  </a:cubicBezTo>
                  <a:cubicBezTo>
                    <a:pt x="218" y="159"/>
                    <a:pt x="218" y="159"/>
                    <a:pt x="218" y="159"/>
                  </a:cubicBezTo>
                  <a:cubicBezTo>
                    <a:pt x="218" y="159"/>
                    <a:pt x="218" y="159"/>
                    <a:pt x="218" y="159"/>
                  </a:cubicBezTo>
                  <a:cubicBezTo>
                    <a:pt x="218" y="158"/>
                    <a:pt x="219" y="158"/>
                    <a:pt x="219" y="158"/>
                  </a:cubicBezTo>
                  <a:cubicBezTo>
                    <a:pt x="219" y="157"/>
                    <a:pt x="220" y="157"/>
                    <a:pt x="221" y="156"/>
                  </a:cubicBezTo>
                  <a:cubicBezTo>
                    <a:pt x="221" y="156"/>
                    <a:pt x="221" y="156"/>
                    <a:pt x="222" y="156"/>
                  </a:cubicBezTo>
                  <a:cubicBezTo>
                    <a:pt x="222" y="156"/>
                    <a:pt x="222" y="155"/>
                    <a:pt x="222" y="155"/>
                  </a:cubicBezTo>
                  <a:cubicBezTo>
                    <a:pt x="223" y="155"/>
                    <a:pt x="223" y="155"/>
                    <a:pt x="223" y="154"/>
                  </a:cubicBezTo>
                  <a:cubicBezTo>
                    <a:pt x="223" y="154"/>
                    <a:pt x="223" y="154"/>
                    <a:pt x="223" y="154"/>
                  </a:cubicBezTo>
                  <a:cubicBezTo>
                    <a:pt x="224" y="154"/>
                    <a:pt x="225" y="153"/>
                    <a:pt x="226" y="153"/>
                  </a:cubicBezTo>
                  <a:cubicBezTo>
                    <a:pt x="227" y="153"/>
                    <a:pt x="228" y="152"/>
                    <a:pt x="229" y="152"/>
                  </a:cubicBezTo>
                  <a:cubicBezTo>
                    <a:pt x="229" y="152"/>
                    <a:pt x="229" y="152"/>
                    <a:pt x="229" y="152"/>
                  </a:cubicBezTo>
                  <a:cubicBezTo>
                    <a:pt x="231" y="151"/>
                    <a:pt x="232" y="151"/>
                    <a:pt x="233" y="150"/>
                  </a:cubicBezTo>
                  <a:cubicBezTo>
                    <a:pt x="233" y="150"/>
                    <a:pt x="234" y="150"/>
                    <a:pt x="234" y="150"/>
                  </a:cubicBezTo>
                  <a:cubicBezTo>
                    <a:pt x="234" y="150"/>
                    <a:pt x="235" y="150"/>
                    <a:pt x="235" y="150"/>
                  </a:cubicBezTo>
                  <a:cubicBezTo>
                    <a:pt x="236" y="149"/>
                    <a:pt x="236" y="149"/>
                    <a:pt x="237" y="148"/>
                  </a:cubicBezTo>
                  <a:cubicBezTo>
                    <a:pt x="237" y="148"/>
                    <a:pt x="237" y="148"/>
                    <a:pt x="237" y="148"/>
                  </a:cubicBezTo>
                  <a:cubicBezTo>
                    <a:pt x="237" y="148"/>
                    <a:pt x="237" y="148"/>
                    <a:pt x="238" y="147"/>
                  </a:cubicBezTo>
                  <a:cubicBezTo>
                    <a:pt x="238" y="147"/>
                    <a:pt x="239" y="146"/>
                    <a:pt x="240" y="146"/>
                  </a:cubicBezTo>
                  <a:cubicBezTo>
                    <a:pt x="241" y="146"/>
                    <a:pt x="242" y="145"/>
                    <a:pt x="243" y="145"/>
                  </a:cubicBezTo>
                  <a:cubicBezTo>
                    <a:pt x="244" y="145"/>
                    <a:pt x="245" y="145"/>
                    <a:pt x="245" y="144"/>
                  </a:cubicBezTo>
                  <a:cubicBezTo>
                    <a:pt x="246" y="143"/>
                    <a:pt x="246" y="143"/>
                    <a:pt x="247" y="143"/>
                  </a:cubicBezTo>
                  <a:cubicBezTo>
                    <a:pt x="248" y="143"/>
                    <a:pt x="249" y="143"/>
                    <a:pt x="249" y="143"/>
                  </a:cubicBezTo>
                  <a:cubicBezTo>
                    <a:pt x="249" y="142"/>
                    <a:pt x="249" y="142"/>
                    <a:pt x="249" y="142"/>
                  </a:cubicBezTo>
                  <a:cubicBezTo>
                    <a:pt x="249" y="142"/>
                    <a:pt x="249" y="142"/>
                    <a:pt x="249" y="142"/>
                  </a:cubicBezTo>
                  <a:cubicBezTo>
                    <a:pt x="249" y="142"/>
                    <a:pt x="249" y="142"/>
                    <a:pt x="249" y="141"/>
                  </a:cubicBezTo>
                  <a:cubicBezTo>
                    <a:pt x="249" y="141"/>
                    <a:pt x="249" y="141"/>
                    <a:pt x="249" y="141"/>
                  </a:cubicBezTo>
                  <a:cubicBezTo>
                    <a:pt x="249" y="141"/>
                    <a:pt x="249" y="141"/>
                    <a:pt x="249" y="140"/>
                  </a:cubicBezTo>
                  <a:cubicBezTo>
                    <a:pt x="249" y="140"/>
                    <a:pt x="249" y="140"/>
                    <a:pt x="249" y="140"/>
                  </a:cubicBezTo>
                  <a:cubicBezTo>
                    <a:pt x="249" y="140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8" y="139"/>
                    <a:pt x="248" y="138"/>
                    <a:pt x="248" y="138"/>
                  </a:cubicBezTo>
                  <a:cubicBezTo>
                    <a:pt x="248" y="137"/>
                    <a:pt x="247" y="137"/>
                    <a:pt x="247" y="137"/>
                  </a:cubicBezTo>
                  <a:cubicBezTo>
                    <a:pt x="247" y="137"/>
                    <a:pt x="247" y="137"/>
                    <a:pt x="248" y="136"/>
                  </a:cubicBezTo>
                  <a:cubicBezTo>
                    <a:pt x="248" y="136"/>
                    <a:pt x="248" y="136"/>
                    <a:pt x="248" y="136"/>
                  </a:cubicBezTo>
                  <a:cubicBezTo>
                    <a:pt x="248" y="135"/>
                    <a:pt x="248" y="135"/>
                    <a:pt x="248" y="135"/>
                  </a:cubicBezTo>
                  <a:cubicBezTo>
                    <a:pt x="248" y="135"/>
                    <a:pt x="248" y="134"/>
                    <a:pt x="249" y="134"/>
                  </a:cubicBezTo>
                  <a:cubicBezTo>
                    <a:pt x="249" y="134"/>
                    <a:pt x="249" y="134"/>
                    <a:pt x="249" y="134"/>
                  </a:cubicBezTo>
                  <a:cubicBezTo>
                    <a:pt x="249" y="133"/>
                    <a:pt x="249" y="133"/>
                    <a:pt x="250" y="133"/>
                  </a:cubicBezTo>
                  <a:cubicBezTo>
                    <a:pt x="250" y="133"/>
                    <a:pt x="250" y="133"/>
                    <a:pt x="250" y="133"/>
                  </a:cubicBezTo>
                  <a:cubicBezTo>
                    <a:pt x="250" y="132"/>
                    <a:pt x="251" y="131"/>
                    <a:pt x="250" y="130"/>
                  </a:cubicBezTo>
                  <a:cubicBezTo>
                    <a:pt x="250" y="130"/>
                    <a:pt x="250" y="130"/>
                    <a:pt x="250" y="130"/>
                  </a:cubicBezTo>
                  <a:cubicBezTo>
                    <a:pt x="250" y="130"/>
                    <a:pt x="250" y="129"/>
                    <a:pt x="250" y="129"/>
                  </a:cubicBezTo>
                  <a:cubicBezTo>
                    <a:pt x="249" y="129"/>
                    <a:pt x="249" y="129"/>
                    <a:pt x="249" y="128"/>
                  </a:cubicBezTo>
                  <a:cubicBezTo>
                    <a:pt x="249" y="128"/>
                    <a:pt x="249" y="128"/>
                    <a:pt x="249" y="128"/>
                  </a:cubicBezTo>
                  <a:cubicBezTo>
                    <a:pt x="248" y="128"/>
                    <a:pt x="248" y="128"/>
                    <a:pt x="248" y="128"/>
                  </a:cubicBezTo>
                  <a:cubicBezTo>
                    <a:pt x="247" y="128"/>
                    <a:pt x="247" y="127"/>
                    <a:pt x="246" y="127"/>
                  </a:cubicBezTo>
                  <a:cubicBezTo>
                    <a:pt x="246" y="127"/>
                    <a:pt x="246" y="127"/>
                    <a:pt x="246" y="127"/>
                  </a:cubicBezTo>
                  <a:cubicBezTo>
                    <a:pt x="246" y="127"/>
                    <a:pt x="245" y="126"/>
                    <a:pt x="245" y="126"/>
                  </a:cubicBezTo>
                  <a:cubicBezTo>
                    <a:pt x="245" y="126"/>
                    <a:pt x="245" y="126"/>
                    <a:pt x="245" y="125"/>
                  </a:cubicBezTo>
                  <a:cubicBezTo>
                    <a:pt x="245" y="125"/>
                    <a:pt x="245" y="124"/>
                    <a:pt x="244" y="124"/>
                  </a:cubicBezTo>
                  <a:cubicBezTo>
                    <a:pt x="244" y="124"/>
                    <a:pt x="244" y="124"/>
                    <a:pt x="244" y="124"/>
                  </a:cubicBezTo>
                  <a:cubicBezTo>
                    <a:pt x="243" y="124"/>
                    <a:pt x="242" y="125"/>
                    <a:pt x="241" y="125"/>
                  </a:cubicBezTo>
                  <a:cubicBezTo>
                    <a:pt x="241" y="125"/>
                    <a:pt x="241" y="126"/>
                    <a:pt x="241" y="126"/>
                  </a:cubicBezTo>
                  <a:cubicBezTo>
                    <a:pt x="241" y="126"/>
                    <a:pt x="241" y="126"/>
                    <a:pt x="241" y="126"/>
                  </a:cubicBezTo>
                  <a:cubicBezTo>
                    <a:pt x="240" y="126"/>
                    <a:pt x="239" y="127"/>
                    <a:pt x="239" y="127"/>
                  </a:cubicBezTo>
                  <a:cubicBezTo>
                    <a:pt x="239" y="127"/>
                    <a:pt x="239" y="127"/>
                    <a:pt x="239" y="127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8" y="127"/>
                    <a:pt x="238" y="127"/>
                    <a:pt x="237" y="126"/>
                  </a:cubicBezTo>
                  <a:cubicBezTo>
                    <a:pt x="237" y="126"/>
                    <a:pt x="237" y="126"/>
                    <a:pt x="237" y="126"/>
                  </a:cubicBezTo>
                  <a:cubicBezTo>
                    <a:pt x="237" y="126"/>
                    <a:pt x="237" y="126"/>
                    <a:pt x="237" y="126"/>
                  </a:cubicBezTo>
                  <a:cubicBezTo>
                    <a:pt x="237" y="126"/>
                    <a:pt x="237" y="126"/>
                    <a:pt x="237" y="126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7" y="124"/>
                    <a:pt x="237" y="124"/>
                    <a:pt x="237" y="124"/>
                  </a:cubicBezTo>
                  <a:cubicBezTo>
                    <a:pt x="237" y="124"/>
                    <a:pt x="237" y="124"/>
                    <a:pt x="237" y="123"/>
                  </a:cubicBezTo>
                  <a:cubicBezTo>
                    <a:pt x="237" y="123"/>
                    <a:pt x="237" y="122"/>
                    <a:pt x="237" y="122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36" y="120"/>
                    <a:pt x="236" y="120"/>
                  </a:cubicBezTo>
                  <a:cubicBezTo>
                    <a:pt x="236" y="120"/>
                    <a:pt x="235" y="120"/>
                    <a:pt x="235" y="120"/>
                  </a:cubicBezTo>
                  <a:cubicBezTo>
                    <a:pt x="235" y="119"/>
                    <a:pt x="235" y="119"/>
                    <a:pt x="235" y="119"/>
                  </a:cubicBezTo>
                  <a:cubicBezTo>
                    <a:pt x="235" y="119"/>
                    <a:pt x="235" y="118"/>
                    <a:pt x="235" y="118"/>
                  </a:cubicBezTo>
                  <a:cubicBezTo>
                    <a:pt x="236" y="118"/>
                    <a:pt x="236" y="117"/>
                    <a:pt x="236" y="117"/>
                  </a:cubicBezTo>
                  <a:cubicBezTo>
                    <a:pt x="236" y="116"/>
                    <a:pt x="236" y="116"/>
                    <a:pt x="236" y="115"/>
                  </a:cubicBezTo>
                  <a:cubicBezTo>
                    <a:pt x="236" y="115"/>
                    <a:pt x="236" y="115"/>
                    <a:pt x="236" y="115"/>
                  </a:cubicBezTo>
                  <a:cubicBezTo>
                    <a:pt x="237" y="115"/>
                    <a:pt x="237" y="115"/>
                    <a:pt x="237" y="114"/>
                  </a:cubicBezTo>
                  <a:cubicBezTo>
                    <a:pt x="237" y="114"/>
                    <a:pt x="237" y="114"/>
                    <a:pt x="237" y="113"/>
                  </a:cubicBezTo>
                  <a:cubicBezTo>
                    <a:pt x="237" y="112"/>
                    <a:pt x="237" y="112"/>
                    <a:pt x="237" y="112"/>
                  </a:cubicBezTo>
                  <a:cubicBezTo>
                    <a:pt x="237" y="112"/>
                    <a:pt x="236" y="112"/>
                    <a:pt x="236" y="112"/>
                  </a:cubicBezTo>
                  <a:cubicBezTo>
                    <a:pt x="236" y="112"/>
                    <a:pt x="236" y="112"/>
                    <a:pt x="236" y="112"/>
                  </a:cubicBezTo>
                  <a:cubicBezTo>
                    <a:pt x="236" y="112"/>
                    <a:pt x="235" y="112"/>
                    <a:pt x="235" y="111"/>
                  </a:cubicBezTo>
                  <a:cubicBezTo>
                    <a:pt x="235" y="111"/>
                    <a:pt x="235" y="111"/>
                    <a:pt x="235" y="111"/>
                  </a:cubicBezTo>
                  <a:cubicBezTo>
                    <a:pt x="234" y="111"/>
                    <a:pt x="234" y="110"/>
                    <a:pt x="233" y="110"/>
                  </a:cubicBezTo>
                  <a:cubicBezTo>
                    <a:pt x="233" y="110"/>
                    <a:pt x="233" y="110"/>
                    <a:pt x="233" y="110"/>
                  </a:cubicBezTo>
                  <a:cubicBezTo>
                    <a:pt x="233" y="110"/>
                    <a:pt x="232" y="109"/>
                    <a:pt x="232" y="109"/>
                  </a:cubicBezTo>
                  <a:cubicBezTo>
                    <a:pt x="232" y="109"/>
                    <a:pt x="232" y="108"/>
                    <a:pt x="233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7"/>
                    <a:pt x="233" y="107"/>
                    <a:pt x="233" y="107"/>
                  </a:cubicBezTo>
                  <a:cubicBezTo>
                    <a:pt x="234" y="106"/>
                    <a:pt x="235" y="106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7" y="106"/>
                    <a:pt x="238" y="107"/>
                    <a:pt x="239" y="107"/>
                  </a:cubicBezTo>
                  <a:cubicBezTo>
                    <a:pt x="239" y="107"/>
                    <a:pt x="240" y="107"/>
                    <a:pt x="240" y="106"/>
                  </a:cubicBezTo>
                  <a:cubicBezTo>
                    <a:pt x="240" y="106"/>
                    <a:pt x="240" y="105"/>
                    <a:pt x="241" y="105"/>
                  </a:cubicBezTo>
                  <a:cubicBezTo>
                    <a:pt x="241" y="104"/>
                    <a:pt x="241" y="104"/>
                    <a:pt x="241" y="104"/>
                  </a:cubicBezTo>
                  <a:cubicBezTo>
                    <a:pt x="241" y="104"/>
                    <a:pt x="241" y="103"/>
                    <a:pt x="241" y="103"/>
                  </a:cubicBezTo>
                  <a:cubicBezTo>
                    <a:pt x="242" y="103"/>
                    <a:pt x="242" y="102"/>
                    <a:pt x="242" y="102"/>
                  </a:cubicBezTo>
                  <a:cubicBezTo>
                    <a:pt x="242" y="102"/>
                    <a:pt x="243" y="102"/>
                    <a:pt x="243" y="101"/>
                  </a:cubicBezTo>
                  <a:cubicBezTo>
                    <a:pt x="243" y="101"/>
                    <a:pt x="244" y="100"/>
                    <a:pt x="244" y="100"/>
                  </a:cubicBezTo>
                  <a:cubicBezTo>
                    <a:pt x="244" y="100"/>
                    <a:pt x="244" y="100"/>
                    <a:pt x="244" y="100"/>
                  </a:cubicBezTo>
                  <a:cubicBezTo>
                    <a:pt x="244" y="100"/>
                    <a:pt x="244" y="100"/>
                    <a:pt x="244" y="100"/>
                  </a:cubicBezTo>
                  <a:cubicBezTo>
                    <a:pt x="244" y="100"/>
                    <a:pt x="244" y="100"/>
                    <a:pt x="244" y="99"/>
                  </a:cubicBezTo>
                  <a:cubicBezTo>
                    <a:pt x="244" y="99"/>
                    <a:pt x="244" y="99"/>
                    <a:pt x="244" y="99"/>
                  </a:cubicBezTo>
                  <a:cubicBezTo>
                    <a:pt x="244" y="98"/>
                    <a:pt x="244" y="98"/>
                    <a:pt x="245" y="97"/>
                  </a:cubicBezTo>
                  <a:cubicBezTo>
                    <a:pt x="245" y="97"/>
                    <a:pt x="245" y="97"/>
                    <a:pt x="245" y="97"/>
                  </a:cubicBezTo>
                  <a:cubicBezTo>
                    <a:pt x="245" y="96"/>
                    <a:pt x="246" y="96"/>
                    <a:pt x="246" y="95"/>
                  </a:cubicBezTo>
                  <a:cubicBezTo>
                    <a:pt x="247" y="95"/>
                    <a:pt x="247" y="94"/>
                    <a:pt x="247" y="93"/>
                  </a:cubicBezTo>
                  <a:cubicBezTo>
                    <a:pt x="247" y="93"/>
                    <a:pt x="247" y="93"/>
                    <a:pt x="247" y="93"/>
                  </a:cubicBezTo>
                  <a:cubicBezTo>
                    <a:pt x="247" y="93"/>
                    <a:pt x="247" y="93"/>
                    <a:pt x="247" y="93"/>
                  </a:cubicBezTo>
                  <a:cubicBezTo>
                    <a:pt x="247" y="93"/>
                    <a:pt x="247" y="93"/>
                    <a:pt x="247" y="93"/>
                  </a:cubicBezTo>
                  <a:cubicBezTo>
                    <a:pt x="247" y="93"/>
                    <a:pt x="247" y="93"/>
                    <a:pt x="247" y="93"/>
                  </a:cubicBezTo>
                  <a:cubicBezTo>
                    <a:pt x="247" y="93"/>
                    <a:pt x="247" y="93"/>
                    <a:pt x="247" y="93"/>
                  </a:cubicBezTo>
                  <a:cubicBezTo>
                    <a:pt x="247" y="93"/>
                    <a:pt x="247" y="93"/>
                    <a:pt x="247" y="93"/>
                  </a:cubicBezTo>
                  <a:cubicBezTo>
                    <a:pt x="247" y="93"/>
                    <a:pt x="246" y="93"/>
                    <a:pt x="245" y="93"/>
                  </a:cubicBezTo>
                  <a:cubicBezTo>
                    <a:pt x="244" y="93"/>
                    <a:pt x="244" y="93"/>
                    <a:pt x="244" y="93"/>
                  </a:cubicBezTo>
                  <a:cubicBezTo>
                    <a:pt x="243" y="93"/>
                    <a:pt x="242" y="93"/>
                    <a:pt x="241" y="94"/>
                  </a:cubicBezTo>
                  <a:cubicBezTo>
                    <a:pt x="240" y="94"/>
                    <a:pt x="240" y="94"/>
                    <a:pt x="240" y="94"/>
                  </a:cubicBezTo>
                  <a:cubicBezTo>
                    <a:pt x="240" y="94"/>
                    <a:pt x="240" y="94"/>
                    <a:pt x="239" y="94"/>
                  </a:cubicBezTo>
                  <a:cubicBezTo>
                    <a:pt x="239" y="94"/>
                    <a:pt x="239" y="94"/>
                    <a:pt x="239" y="94"/>
                  </a:cubicBezTo>
                  <a:cubicBezTo>
                    <a:pt x="237" y="94"/>
                    <a:pt x="237" y="94"/>
                    <a:pt x="237" y="94"/>
                  </a:cubicBezTo>
                  <a:cubicBezTo>
                    <a:pt x="237" y="94"/>
                    <a:pt x="237" y="94"/>
                    <a:pt x="237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3"/>
                    <a:pt x="236" y="93"/>
                    <a:pt x="236" y="93"/>
                  </a:cubicBezTo>
                  <a:cubicBezTo>
                    <a:pt x="236" y="93"/>
                    <a:pt x="236" y="93"/>
                    <a:pt x="236" y="93"/>
                  </a:cubicBezTo>
                  <a:cubicBezTo>
                    <a:pt x="236" y="93"/>
                    <a:pt x="236" y="93"/>
                    <a:pt x="236" y="93"/>
                  </a:cubicBezTo>
                  <a:cubicBezTo>
                    <a:pt x="236" y="93"/>
                    <a:pt x="236" y="93"/>
                    <a:pt x="236" y="93"/>
                  </a:cubicBezTo>
                  <a:cubicBezTo>
                    <a:pt x="237" y="93"/>
                    <a:pt x="237" y="93"/>
                    <a:pt x="237" y="93"/>
                  </a:cubicBezTo>
                  <a:cubicBezTo>
                    <a:pt x="236" y="93"/>
                    <a:pt x="236" y="93"/>
                    <a:pt x="236" y="93"/>
                  </a:cubicBezTo>
                  <a:cubicBezTo>
                    <a:pt x="236" y="93"/>
                    <a:pt x="236" y="93"/>
                    <a:pt x="236" y="93"/>
                  </a:cubicBezTo>
                  <a:cubicBezTo>
                    <a:pt x="235" y="93"/>
                    <a:pt x="235" y="92"/>
                    <a:pt x="235" y="92"/>
                  </a:cubicBezTo>
                  <a:cubicBezTo>
                    <a:pt x="235" y="92"/>
                    <a:pt x="234" y="92"/>
                    <a:pt x="234" y="92"/>
                  </a:cubicBezTo>
                  <a:cubicBezTo>
                    <a:pt x="234" y="92"/>
                    <a:pt x="234" y="91"/>
                    <a:pt x="234" y="91"/>
                  </a:cubicBezTo>
                  <a:cubicBezTo>
                    <a:pt x="234" y="90"/>
                    <a:pt x="234" y="89"/>
                    <a:pt x="233" y="89"/>
                  </a:cubicBezTo>
                  <a:cubicBezTo>
                    <a:pt x="233" y="89"/>
                    <a:pt x="232" y="89"/>
                    <a:pt x="232" y="88"/>
                  </a:cubicBezTo>
                  <a:cubicBezTo>
                    <a:pt x="232" y="88"/>
                    <a:pt x="232" y="88"/>
                    <a:pt x="232" y="87"/>
                  </a:cubicBezTo>
                  <a:cubicBezTo>
                    <a:pt x="233" y="86"/>
                    <a:pt x="234" y="86"/>
                    <a:pt x="235" y="85"/>
                  </a:cubicBezTo>
                  <a:cubicBezTo>
                    <a:pt x="236" y="85"/>
                    <a:pt x="237" y="84"/>
                    <a:pt x="238" y="83"/>
                  </a:cubicBezTo>
                  <a:cubicBezTo>
                    <a:pt x="238" y="83"/>
                    <a:pt x="239" y="82"/>
                    <a:pt x="239" y="81"/>
                  </a:cubicBezTo>
                  <a:cubicBezTo>
                    <a:pt x="240" y="81"/>
                    <a:pt x="240" y="80"/>
                    <a:pt x="240" y="80"/>
                  </a:cubicBezTo>
                  <a:cubicBezTo>
                    <a:pt x="241" y="79"/>
                    <a:pt x="242" y="78"/>
                    <a:pt x="242" y="77"/>
                  </a:cubicBezTo>
                  <a:cubicBezTo>
                    <a:pt x="242" y="77"/>
                    <a:pt x="242" y="77"/>
                    <a:pt x="242" y="77"/>
                  </a:cubicBezTo>
                  <a:cubicBezTo>
                    <a:pt x="243" y="77"/>
                    <a:pt x="243" y="77"/>
                    <a:pt x="244" y="76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4" y="76"/>
                    <a:pt x="245" y="75"/>
                    <a:pt x="245" y="75"/>
                  </a:cubicBezTo>
                  <a:cubicBezTo>
                    <a:pt x="245" y="75"/>
                    <a:pt x="246" y="75"/>
                    <a:pt x="246" y="75"/>
                  </a:cubicBezTo>
                  <a:cubicBezTo>
                    <a:pt x="246" y="75"/>
                    <a:pt x="246" y="74"/>
                    <a:pt x="246" y="74"/>
                  </a:cubicBezTo>
                  <a:cubicBezTo>
                    <a:pt x="246" y="74"/>
                    <a:pt x="247" y="74"/>
                    <a:pt x="247" y="73"/>
                  </a:cubicBezTo>
                  <a:cubicBezTo>
                    <a:pt x="251" y="76"/>
                    <a:pt x="251" y="76"/>
                    <a:pt x="251" y="76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52" y="74"/>
                    <a:pt x="251" y="73"/>
                    <a:pt x="251" y="72"/>
                  </a:cubicBezTo>
                  <a:cubicBezTo>
                    <a:pt x="251" y="71"/>
                    <a:pt x="251" y="71"/>
                    <a:pt x="251" y="70"/>
                  </a:cubicBezTo>
                  <a:cubicBezTo>
                    <a:pt x="251" y="69"/>
                    <a:pt x="250" y="68"/>
                    <a:pt x="251" y="67"/>
                  </a:cubicBezTo>
                  <a:cubicBezTo>
                    <a:pt x="251" y="67"/>
                    <a:pt x="251" y="67"/>
                    <a:pt x="251" y="67"/>
                  </a:cubicBezTo>
                  <a:cubicBezTo>
                    <a:pt x="251" y="66"/>
                    <a:pt x="251" y="66"/>
                    <a:pt x="251" y="66"/>
                  </a:cubicBezTo>
                  <a:cubicBezTo>
                    <a:pt x="251" y="66"/>
                    <a:pt x="251" y="66"/>
                    <a:pt x="251" y="66"/>
                  </a:cubicBezTo>
                  <a:cubicBezTo>
                    <a:pt x="251" y="66"/>
                    <a:pt x="251" y="66"/>
                    <a:pt x="251" y="66"/>
                  </a:cubicBezTo>
                  <a:cubicBezTo>
                    <a:pt x="251" y="66"/>
                    <a:pt x="251" y="66"/>
                    <a:pt x="251" y="66"/>
                  </a:cubicBezTo>
                  <a:cubicBezTo>
                    <a:pt x="251" y="66"/>
                    <a:pt x="251" y="66"/>
                    <a:pt x="251" y="66"/>
                  </a:cubicBezTo>
                  <a:cubicBezTo>
                    <a:pt x="251" y="66"/>
                    <a:pt x="251" y="66"/>
                    <a:pt x="251" y="66"/>
                  </a:cubicBezTo>
                  <a:cubicBezTo>
                    <a:pt x="251" y="66"/>
                    <a:pt x="251" y="65"/>
                    <a:pt x="252" y="65"/>
                  </a:cubicBezTo>
                  <a:cubicBezTo>
                    <a:pt x="252" y="65"/>
                    <a:pt x="252" y="64"/>
                    <a:pt x="252" y="64"/>
                  </a:cubicBezTo>
                  <a:cubicBezTo>
                    <a:pt x="252" y="63"/>
                    <a:pt x="253" y="62"/>
                    <a:pt x="253" y="61"/>
                  </a:cubicBezTo>
                  <a:cubicBezTo>
                    <a:pt x="253" y="61"/>
                    <a:pt x="253" y="60"/>
                    <a:pt x="253" y="60"/>
                  </a:cubicBezTo>
                  <a:cubicBezTo>
                    <a:pt x="253" y="60"/>
                    <a:pt x="254" y="60"/>
                    <a:pt x="254" y="59"/>
                  </a:cubicBezTo>
                  <a:cubicBezTo>
                    <a:pt x="254" y="59"/>
                    <a:pt x="254" y="59"/>
                    <a:pt x="254" y="59"/>
                  </a:cubicBezTo>
                  <a:cubicBezTo>
                    <a:pt x="255" y="59"/>
                    <a:pt x="255" y="59"/>
                    <a:pt x="255" y="59"/>
                  </a:cubicBezTo>
                  <a:cubicBezTo>
                    <a:pt x="256" y="58"/>
                    <a:pt x="256" y="58"/>
                    <a:pt x="256" y="58"/>
                  </a:cubicBezTo>
                  <a:cubicBezTo>
                    <a:pt x="256" y="58"/>
                    <a:pt x="256" y="58"/>
                    <a:pt x="257" y="57"/>
                  </a:cubicBezTo>
                  <a:cubicBezTo>
                    <a:pt x="257" y="57"/>
                    <a:pt x="257" y="57"/>
                    <a:pt x="257" y="57"/>
                  </a:cubicBezTo>
                  <a:cubicBezTo>
                    <a:pt x="257" y="57"/>
                    <a:pt x="257" y="57"/>
                    <a:pt x="257" y="57"/>
                  </a:cubicBezTo>
                  <a:cubicBezTo>
                    <a:pt x="257" y="57"/>
                    <a:pt x="256" y="56"/>
                    <a:pt x="256" y="56"/>
                  </a:cubicBezTo>
                  <a:cubicBezTo>
                    <a:pt x="256" y="56"/>
                    <a:pt x="256" y="55"/>
                    <a:pt x="255" y="55"/>
                  </a:cubicBezTo>
                  <a:cubicBezTo>
                    <a:pt x="255" y="55"/>
                    <a:pt x="255" y="55"/>
                    <a:pt x="255" y="54"/>
                  </a:cubicBezTo>
                  <a:cubicBezTo>
                    <a:pt x="254" y="54"/>
                    <a:pt x="255" y="53"/>
                    <a:pt x="255" y="53"/>
                  </a:cubicBezTo>
                  <a:cubicBezTo>
                    <a:pt x="255" y="52"/>
                    <a:pt x="255" y="52"/>
                    <a:pt x="255" y="52"/>
                  </a:cubicBezTo>
                  <a:cubicBezTo>
                    <a:pt x="256" y="51"/>
                    <a:pt x="256" y="51"/>
                    <a:pt x="256" y="50"/>
                  </a:cubicBezTo>
                  <a:cubicBezTo>
                    <a:pt x="257" y="49"/>
                    <a:pt x="257" y="48"/>
                    <a:pt x="257" y="47"/>
                  </a:cubicBezTo>
                  <a:cubicBezTo>
                    <a:pt x="257" y="47"/>
                    <a:pt x="257" y="46"/>
                    <a:pt x="257" y="46"/>
                  </a:cubicBezTo>
                  <a:cubicBezTo>
                    <a:pt x="257" y="46"/>
                    <a:pt x="256" y="46"/>
                    <a:pt x="256" y="45"/>
                  </a:cubicBezTo>
                  <a:cubicBezTo>
                    <a:pt x="256" y="45"/>
                    <a:pt x="256" y="45"/>
                    <a:pt x="257" y="44"/>
                  </a:cubicBezTo>
                  <a:cubicBezTo>
                    <a:pt x="257" y="44"/>
                    <a:pt x="257" y="44"/>
                    <a:pt x="257" y="44"/>
                  </a:cubicBezTo>
                  <a:cubicBezTo>
                    <a:pt x="257" y="44"/>
                    <a:pt x="257" y="43"/>
                    <a:pt x="257" y="43"/>
                  </a:cubicBezTo>
                  <a:cubicBezTo>
                    <a:pt x="257" y="43"/>
                    <a:pt x="257" y="43"/>
                    <a:pt x="257" y="43"/>
                  </a:cubicBezTo>
                  <a:cubicBezTo>
                    <a:pt x="257" y="43"/>
                    <a:pt x="257" y="43"/>
                    <a:pt x="258" y="43"/>
                  </a:cubicBezTo>
                  <a:cubicBezTo>
                    <a:pt x="258" y="43"/>
                    <a:pt x="258" y="42"/>
                    <a:pt x="258" y="42"/>
                  </a:cubicBezTo>
                  <a:cubicBezTo>
                    <a:pt x="258" y="42"/>
                    <a:pt x="258" y="42"/>
                    <a:pt x="258" y="42"/>
                  </a:cubicBezTo>
                  <a:cubicBezTo>
                    <a:pt x="259" y="41"/>
                    <a:pt x="259" y="41"/>
                    <a:pt x="259" y="41"/>
                  </a:cubicBezTo>
                  <a:cubicBezTo>
                    <a:pt x="259" y="40"/>
                    <a:pt x="259" y="40"/>
                    <a:pt x="259" y="40"/>
                  </a:cubicBezTo>
                  <a:cubicBezTo>
                    <a:pt x="259" y="40"/>
                    <a:pt x="260" y="40"/>
                    <a:pt x="260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1" y="38"/>
                    <a:pt x="261" y="38"/>
                    <a:pt x="260" y="37"/>
                  </a:cubicBezTo>
                  <a:cubicBezTo>
                    <a:pt x="260" y="37"/>
                    <a:pt x="260" y="37"/>
                    <a:pt x="260" y="37"/>
                  </a:cubicBezTo>
                  <a:cubicBezTo>
                    <a:pt x="260" y="36"/>
                    <a:pt x="260" y="36"/>
                    <a:pt x="260" y="36"/>
                  </a:cubicBezTo>
                  <a:cubicBezTo>
                    <a:pt x="260" y="35"/>
                    <a:pt x="260" y="35"/>
                    <a:pt x="260" y="34"/>
                  </a:cubicBezTo>
                  <a:cubicBezTo>
                    <a:pt x="261" y="33"/>
                    <a:pt x="261" y="32"/>
                    <a:pt x="261" y="32"/>
                  </a:cubicBezTo>
                  <a:cubicBezTo>
                    <a:pt x="261" y="31"/>
                    <a:pt x="261" y="31"/>
                    <a:pt x="261" y="31"/>
                  </a:cubicBezTo>
                  <a:cubicBezTo>
                    <a:pt x="261" y="30"/>
                    <a:pt x="261" y="29"/>
                    <a:pt x="261" y="29"/>
                  </a:cubicBezTo>
                  <a:cubicBezTo>
                    <a:pt x="261" y="29"/>
                    <a:pt x="261" y="29"/>
                    <a:pt x="261" y="29"/>
                  </a:cubicBezTo>
                  <a:cubicBezTo>
                    <a:pt x="260" y="29"/>
                    <a:pt x="260" y="28"/>
                    <a:pt x="260" y="28"/>
                  </a:cubicBezTo>
                  <a:cubicBezTo>
                    <a:pt x="260" y="28"/>
                    <a:pt x="259" y="28"/>
                    <a:pt x="259" y="27"/>
                  </a:cubicBezTo>
                  <a:cubicBezTo>
                    <a:pt x="258" y="27"/>
                    <a:pt x="258" y="27"/>
                    <a:pt x="258" y="26"/>
                  </a:cubicBezTo>
                  <a:cubicBezTo>
                    <a:pt x="257" y="26"/>
                    <a:pt x="257" y="25"/>
                    <a:pt x="257" y="25"/>
                  </a:cubicBezTo>
                  <a:cubicBezTo>
                    <a:pt x="257" y="24"/>
                    <a:pt x="257" y="24"/>
                    <a:pt x="256" y="24"/>
                  </a:cubicBezTo>
                  <a:cubicBezTo>
                    <a:pt x="256" y="24"/>
                    <a:pt x="256" y="23"/>
                    <a:pt x="256" y="23"/>
                  </a:cubicBezTo>
                  <a:cubicBezTo>
                    <a:pt x="256" y="23"/>
                    <a:pt x="256" y="23"/>
                    <a:pt x="256" y="23"/>
                  </a:cubicBezTo>
                  <a:cubicBezTo>
                    <a:pt x="256" y="23"/>
                    <a:pt x="256" y="23"/>
                    <a:pt x="256" y="23"/>
                  </a:cubicBezTo>
                  <a:cubicBezTo>
                    <a:pt x="256" y="23"/>
                    <a:pt x="255" y="23"/>
                    <a:pt x="255" y="23"/>
                  </a:cubicBezTo>
                  <a:cubicBezTo>
                    <a:pt x="255" y="23"/>
                    <a:pt x="255" y="23"/>
                    <a:pt x="255" y="23"/>
                  </a:cubicBezTo>
                  <a:cubicBezTo>
                    <a:pt x="255" y="23"/>
                    <a:pt x="254" y="23"/>
                    <a:pt x="254" y="23"/>
                  </a:cubicBezTo>
                  <a:cubicBezTo>
                    <a:pt x="254" y="23"/>
                    <a:pt x="253" y="23"/>
                    <a:pt x="253" y="23"/>
                  </a:cubicBezTo>
                  <a:cubicBezTo>
                    <a:pt x="253" y="23"/>
                    <a:pt x="253" y="24"/>
                    <a:pt x="253" y="24"/>
                  </a:cubicBezTo>
                  <a:cubicBezTo>
                    <a:pt x="253" y="24"/>
                    <a:pt x="252" y="24"/>
                    <a:pt x="252" y="25"/>
                  </a:cubicBezTo>
                  <a:cubicBezTo>
                    <a:pt x="252" y="25"/>
                    <a:pt x="251" y="26"/>
                    <a:pt x="251" y="26"/>
                  </a:cubicBezTo>
                  <a:cubicBezTo>
                    <a:pt x="251" y="26"/>
                    <a:pt x="250" y="26"/>
                    <a:pt x="249" y="26"/>
                  </a:cubicBezTo>
                  <a:cubicBezTo>
                    <a:pt x="249" y="26"/>
                    <a:pt x="249" y="26"/>
                    <a:pt x="249" y="26"/>
                  </a:cubicBezTo>
                  <a:cubicBezTo>
                    <a:pt x="248" y="26"/>
                    <a:pt x="248" y="26"/>
                    <a:pt x="248" y="26"/>
                  </a:cubicBezTo>
                  <a:cubicBezTo>
                    <a:pt x="247" y="26"/>
                    <a:pt x="247" y="26"/>
                    <a:pt x="246" y="26"/>
                  </a:cubicBezTo>
                  <a:cubicBezTo>
                    <a:pt x="246" y="26"/>
                    <a:pt x="245" y="26"/>
                    <a:pt x="245" y="26"/>
                  </a:cubicBezTo>
                  <a:cubicBezTo>
                    <a:pt x="245" y="26"/>
                    <a:pt x="245" y="26"/>
                    <a:pt x="244" y="26"/>
                  </a:cubicBezTo>
                  <a:cubicBezTo>
                    <a:pt x="244" y="26"/>
                    <a:pt x="244" y="27"/>
                    <a:pt x="243" y="27"/>
                  </a:cubicBezTo>
                  <a:cubicBezTo>
                    <a:pt x="243" y="27"/>
                    <a:pt x="243" y="27"/>
                    <a:pt x="243" y="27"/>
                  </a:cubicBezTo>
                  <a:cubicBezTo>
                    <a:pt x="243" y="27"/>
                    <a:pt x="242" y="27"/>
                    <a:pt x="242" y="27"/>
                  </a:cubicBezTo>
                  <a:cubicBezTo>
                    <a:pt x="242" y="27"/>
                    <a:pt x="242" y="27"/>
                    <a:pt x="242" y="27"/>
                  </a:cubicBezTo>
                  <a:cubicBezTo>
                    <a:pt x="242" y="27"/>
                    <a:pt x="241" y="27"/>
                    <a:pt x="241" y="27"/>
                  </a:cubicBezTo>
                  <a:cubicBezTo>
                    <a:pt x="241" y="27"/>
                    <a:pt x="241" y="27"/>
                    <a:pt x="240" y="27"/>
                  </a:cubicBezTo>
                  <a:cubicBezTo>
                    <a:pt x="240" y="27"/>
                    <a:pt x="240" y="27"/>
                    <a:pt x="240" y="27"/>
                  </a:cubicBezTo>
                  <a:cubicBezTo>
                    <a:pt x="240" y="27"/>
                    <a:pt x="240" y="27"/>
                    <a:pt x="240" y="27"/>
                  </a:cubicBezTo>
                  <a:cubicBezTo>
                    <a:pt x="238" y="27"/>
                    <a:pt x="238" y="27"/>
                    <a:pt x="238" y="27"/>
                  </a:cubicBezTo>
                  <a:cubicBezTo>
                    <a:pt x="238" y="27"/>
                    <a:pt x="238" y="27"/>
                    <a:pt x="238" y="27"/>
                  </a:cubicBezTo>
                  <a:cubicBezTo>
                    <a:pt x="237" y="28"/>
                    <a:pt x="237" y="28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5" y="28"/>
                    <a:pt x="235" y="28"/>
                    <a:pt x="235" y="28"/>
                  </a:cubicBezTo>
                  <a:cubicBezTo>
                    <a:pt x="235" y="28"/>
                    <a:pt x="235" y="28"/>
                    <a:pt x="235" y="28"/>
                  </a:cubicBezTo>
                  <a:cubicBezTo>
                    <a:pt x="235" y="28"/>
                    <a:pt x="235" y="28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5" y="28"/>
                    <a:pt x="235" y="28"/>
                  </a:cubicBezTo>
                  <a:cubicBezTo>
                    <a:pt x="235" y="28"/>
                    <a:pt x="236" y="28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5" y="28"/>
                    <a:pt x="235" y="27"/>
                  </a:cubicBezTo>
                  <a:cubicBezTo>
                    <a:pt x="234" y="27"/>
                    <a:pt x="234" y="26"/>
                    <a:pt x="233" y="26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2" y="25"/>
                    <a:pt x="232" y="24"/>
                    <a:pt x="232" y="24"/>
                  </a:cubicBezTo>
                  <a:cubicBezTo>
                    <a:pt x="232" y="23"/>
                    <a:pt x="233" y="23"/>
                    <a:pt x="233" y="22"/>
                  </a:cubicBezTo>
                  <a:cubicBezTo>
                    <a:pt x="233" y="22"/>
                    <a:pt x="233" y="21"/>
                    <a:pt x="233" y="21"/>
                  </a:cubicBezTo>
                  <a:cubicBezTo>
                    <a:pt x="233" y="20"/>
                    <a:pt x="233" y="20"/>
                    <a:pt x="233" y="19"/>
                  </a:cubicBezTo>
                  <a:cubicBezTo>
                    <a:pt x="232" y="19"/>
                    <a:pt x="232" y="19"/>
                    <a:pt x="232" y="19"/>
                  </a:cubicBezTo>
                  <a:cubicBezTo>
                    <a:pt x="232" y="18"/>
                    <a:pt x="232" y="17"/>
                    <a:pt x="232" y="17"/>
                  </a:cubicBezTo>
                  <a:cubicBezTo>
                    <a:pt x="232" y="16"/>
                    <a:pt x="231" y="16"/>
                    <a:pt x="231" y="16"/>
                  </a:cubicBezTo>
                  <a:cubicBezTo>
                    <a:pt x="231" y="15"/>
                    <a:pt x="231" y="14"/>
                    <a:pt x="231" y="14"/>
                  </a:cubicBezTo>
                  <a:cubicBezTo>
                    <a:pt x="232" y="14"/>
                    <a:pt x="233" y="12"/>
                    <a:pt x="232" y="11"/>
                  </a:cubicBezTo>
                  <a:cubicBezTo>
                    <a:pt x="232" y="11"/>
                    <a:pt x="230" y="9"/>
                    <a:pt x="230" y="9"/>
                  </a:cubicBezTo>
                  <a:cubicBezTo>
                    <a:pt x="230" y="9"/>
                    <a:pt x="230" y="9"/>
                    <a:pt x="229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8"/>
                    <a:pt x="227" y="8"/>
                    <a:pt x="227" y="8"/>
                  </a:cubicBezTo>
                  <a:cubicBezTo>
                    <a:pt x="227" y="8"/>
                    <a:pt x="227" y="8"/>
                    <a:pt x="227" y="8"/>
                  </a:cubicBezTo>
                  <a:cubicBezTo>
                    <a:pt x="227" y="8"/>
                    <a:pt x="226" y="8"/>
                    <a:pt x="226" y="8"/>
                  </a:cubicBezTo>
                  <a:cubicBezTo>
                    <a:pt x="226" y="8"/>
                    <a:pt x="226" y="8"/>
                    <a:pt x="226" y="9"/>
                  </a:cubicBezTo>
                  <a:cubicBezTo>
                    <a:pt x="225" y="9"/>
                    <a:pt x="224" y="10"/>
                    <a:pt x="223" y="11"/>
                  </a:cubicBezTo>
                  <a:cubicBezTo>
                    <a:pt x="223" y="11"/>
                    <a:pt x="223" y="12"/>
                    <a:pt x="222" y="12"/>
                  </a:cubicBezTo>
                  <a:cubicBezTo>
                    <a:pt x="222" y="13"/>
                    <a:pt x="221" y="13"/>
                    <a:pt x="221" y="13"/>
                  </a:cubicBezTo>
                  <a:cubicBezTo>
                    <a:pt x="220" y="13"/>
                    <a:pt x="220" y="13"/>
                    <a:pt x="220" y="13"/>
                  </a:cubicBezTo>
                  <a:cubicBezTo>
                    <a:pt x="219" y="13"/>
                    <a:pt x="218" y="12"/>
                    <a:pt x="218" y="12"/>
                  </a:cubicBezTo>
                  <a:cubicBezTo>
                    <a:pt x="218" y="12"/>
                    <a:pt x="218" y="12"/>
                    <a:pt x="218" y="12"/>
                  </a:cubicBezTo>
                  <a:cubicBezTo>
                    <a:pt x="218" y="12"/>
                    <a:pt x="218" y="12"/>
                    <a:pt x="218" y="12"/>
                  </a:cubicBezTo>
                  <a:cubicBezTo>
                    <a:pt x="218" y="12"/>
                    <a:pt x="218" y="12"/>
                    <a:pt x="218" y="12"/>
                  </a:cubicBezTo>
                  <a:cubicBezTo>
                    <a:pt x="218" y="11"/>
                    <a:pt x="217" y="10"/>
                    <a:pt x="217" y="10"/>
                  </a:cubicBezTo>
                  <a:cubicBezTo>
                    <a:pt x="217" y="9"/>
                    <a:pt x="216" y="9"/>
                    <a:pt x="216" y="8"/>
                  </a:cubicBezTo>
                  <a:cubicBezTo>
                    <a:pt x="216" y="8"/>
                    <a:pt x="217" y="8"/>
                    <a:pt x="217" y="8"/>
                  </a:cubicBezTo>
                  <a:cubicBezTo>
                    <a:pt x="217" y="7"/>
                    <a:pt x="217" y="7"/>
                    <a:pt x="217" y="7"/>
                  </a:cubicBezTo>
                  <a:cubicBezTo>
                    <a:pt x="217" y="7"/>
                    <a:pt x="218" y="7"/>
                    <a:pt x="218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8" y="6"/>
                    <a:pt x="218" y="6"/>
                    <a:pt x="218" y="5"/>
                  </a:cubicBezTo>
                  <a:cubicBezTo>
                    <a:pt x="217" y="4"/>
                    <a:pt x="217" y="3"/>
                    <a:pt x="217" y="2"/>
                  </a:cubicBezTo>
                  <a:cubicBezTo>
                    <a:pt x="217" y="1"/>
                    <a:pt x="218" y="1"/>
                    <a:pt x="218" y="1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17" y="1"/>
                    <a:pt x="217" y="1"/>
                    <a:pt x="217" y="1"/>
                  </a:cubicBezTo>
                  <a:cubicBezTo>
                    <a:pt x="216" y="1"/>
                    <a:pt x="216" y="1"/>
                    <a:pt x="215" y="1"/>
                  </a:cubicBezTo>
                  <a:cubicBezTo>
                    <a:pt x="214" y="2"/>
                    <a:pt x="213" y="2"/>
                    <a:pt x="212" y="2"/>
                  </a:cubicBezTo>
                  <a:cubicBezTo>
                    <a:pt x="212" y="2"/>
                    <a:pt x="211" y="2"/>
                    <a:pt x="211" y="2"/>
                  </a:cubicBezTo>
                  <a:cubicBezTo>
                    <a:pt x="211" y="2"/>
                    <a:pt x="210" y="2"/>
                    <a:pt x="210" y="3"/>
                  </a:cubicBezTo>
                  <a:cubicBezTo>
                    <a:pt x="208" y="3"/>
                    <a:pt x="207" y="3"/>
                    <a:pt x="206" y="4"/>
                  </a:cubicBezTo>
                  <a:cubicBezTo>
                    <a:pt x="205" y="5"/>
                    <a:pt x="205" y="5"/>
                    <a:pt x="205" y="5"/>
                  </a:cubicBezTo>
                  <a:cubicBezTo>
                    <a:pt x="205" y="5"/>
                    <a:pt x="204" y="6"/>
                    <a:pt x="204" y="6"/>
                  </a:cubicBezTo>
                  <a:cubicBezTo>
                    <a:pt x="204" y="7"/>
                    <a:pt x="204" y="7"/>
                    <a:pt x="203" y="7"/>
                  </a:cubicBezTo>
                  <a:cubicBezTo>
                    <a:pt x="203" y="7"/>
                    <a:pt x="202" y="8"/>
                    <a:pt x="202" y="8"/>
                  </a:cubicBezTo>
                  <a:cubicBezTo>
                    <a:pt x="201" y="9"/>
                    <a:pt x="201" y="10"/>
                    <a:pt x="201" y="10"/>
                  </a:cubicBezTo>
                  <a:cubicBezTo>
                    <a:pt x="201" y="10"/>
                    <a:pt x="201" y="10"/>
                    <a:pt x="201" y="11"/>
                  </a:cubicBezTo>
                  <a:cubicBezTo>
                    <a:pt x="201" y="11"/>
                    <a:pt x="201" y="11"/>
                    <a:pt x="201" y="11"/>
                  </a:cubicBezTo>
                  <a:cubicBezTo>
                    <a:pt x="201" y="11"/>
                    <a:pt x="201" y="11"/>
                    <a:pt x="201" y="11"/>
                  </a:cubicBezTo>
                  <a:cubicBezTo>
                    <a:pt x="201" y="12"/>
                    <a:pt x="201" y="12"/>
                    <a:pt x="201" y="12"/>
                  </a:cubicBezTo>
                  <a:cubicBezTo>
                    <a:pt x="201" y="12"/>
                    <a:pt x="201" y="13"/>
                    <a:pt x="201" y="13"/>
                  </a:cubicBezTo>
                  <a:cubicBezTo>
                    <a:pt x="201" y="13"/>
                    <a:pt x="201" y="13"/>
                    <a:pt x="202" y="13"/>
                  </a:cubicBezTo>
                  <a:cubicBezTo>
                    <a:pt x="202" y="13"/>
                    <a:pt x="202" y="13"/>
                    <a:pt x="203" y="13"/>
                  </a:cubicBezTo>
                  <a:cubicBezTo>
                    <a:pt x="204" y="12"/>
                    <a:pt x="205" y="12"/>
                    <a:pt x="205" y="12"/>
                  </a:cubicBezTo>
                  <a:cubicBezTo>
                    <a:pt x="205" y="12"/>
                    <a:pt x="205" y="12"/>
                    <a:pt x="205" y="12"/>
                  </a:cubicBezTo>
                  <a:cubicBezTo>
                    <a:pt x="206" y="12"/>
                    <a:pt x="206" y="12"/>
                    <a:pt x="207" y="13"/>
                  </a:cubicBezTo>
                  <a:cubicBezTo>
                    <a:pt x="207" y="13"/>
                    <a:pt x="207" y="13"/>
                    <a:pt x="207" y="14"/>
                  </a:cubicBezTo>
                  <a:cubicBezTo>
                    <a:pt x="207" y="14"/>
                    <a:pt x="207" y="14"/>
                    <a:pt x="207" y="15"/>
                  </a:cubicBezTo>
                  <a:cubicBezTo>
                    <a:pt x="208" y="15"/>
                    <a:pt x="208" y="15"/>
                    <a:pt x="208" y="16"/>
                  </a:cubicBezTo>
                  <a:cubicBezTo>
                    <a:pt x="208" y="16"/>
                    <a:pt x="208" y="17"/>
                    <a:pt x="208" y="17"/>
                  </a:cubicBezTo>
                  <a:cubicBezTo>
                    <a:pt x="209" y="18"/>
                    <a:pt x="210" y="21"/>
                    <a:pt x="208" y="22"/>
                  </a:cubicBezTo>
                  <a:cubicBezTo>
                    <a:pt x="208" y="22"/>
                    <a:pt x="208" y="23"/>
                    <a:pt x="207" y="23"/>
                  </a:cubicBezTo>
                  <a:cubicBezTo>
                    <a:pt x="206" y="24"/>
                    <a:pt x="205" y="25"/>
                    <a:pt x="204" y="26"/>
                  </a:cubicBezTo>
                  <a:cubicBezTo>
                    <a:pt x="204" y="26"/>
                    <a:pt x="204" y="26"/>
                    <a:pt x="204" y="26"/>
                  </a:cubicBezTo>
                  <a:cubicBezTo>
                    <a:pt x="204" y="27"/>
                    <a:pt x="204" y="27"/>
                    <a:pt x="203" y="28"/>
                  </a:cubicBezTo>
                  <a:cubicBezTo>
                    <a:pt x="203" y="28"/>
                    <a:pt x="203" y="28"/>
                    <a:pt x="202" y="28"/>
                  </a:cubicBezTo>
                  <a:cubicBezTo>
                    <a:pt x="202" y="28"/>
                    <a:pt x="202" y="29"/>
                    <a:pt x="201" y="29"/>
                  </a:cubicBezTo>
                  <a:cubicBezTo>
                    <a:pt x="200" y="30"/>
                    <a:pt x="201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2" y="33"/>
                    <a:pt x="202" y="33"/>
                    <a:pt x="202" y="34"/>
                  </a:cubicBezTo>
                  <a:cubicBezTo>
                    <a:pt x="202" y="34"/>
                    <a:pt x="202" y="34"/>
                    <a:pt x="202" y="34"/>
                  </a:cubicBezTo>
                  <a:cubicBezTo>
                    <a:pt x="202" y="35"/>
                    <a:pt x="202" y="37"/>
                    <a:pt x="201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0" y="39"/>
                    <a:pt x="200" y="39"/>
                    <a:pt x="200" y="40"/>
                  </a:cubicBezTo>
                  <a:cubicBezTo>
                    <a:pt x="200" y="40"/>
                    <a:pt x="200" y="40"/>
                    <a:pt x="200" y="40"/>
                  </a:cubicBezTo>
                  <a:cubicBezTo>
                    <a:pt x="200" y="40"/>
                    <a:pt x="200" y="41"/>
                    <a:pt x="200" y="41"/>
                  </a:cubicBezTo>
                  <a:cubicBezTo>
                    <a:pt x="200" y="42"/>
                    <a:pt x="199" y="42"/>
                    <a:pt x="199" y="43"/>
                  </a:cubicBezTo>
                  <a:cubicBezTo>
                    <a:pt x="198" y="43"/>
                    <a:pt x="198" y="43"/>
                    <a:pt x="198" y="44"/>
                  </a:cubicBezTo>
                  <a:cubicBezTo>
                    <a:pt x="197" y="44"/>
                    <a:pt x="197" y="45"/>
                    <a:pt x="197" y="45"/>
                  </a:cubicBezTo>
                  <a:cubicBezTo>
                    <a:pt x="198" y="46"/>
                    <a:pt x="199" y="47"/>
                    <a:pt x="199" y="47"/>
                  </a:cubicBezTo>
                  <a:cubicBezTo>
                    <a:pt x="200" y="47"/>
                    <a:pt x="200" y="47"/>
                    <a:pt x="200" y="47"/>
                  </a:cubicBezTo>
                  <a:cubicBezTo>
                    <a:pt x="200" y="47"/>
                    <a:pt x="201" y="47"/>
                    <a:pt x="201" y="48"/>
                  </a:cubicBezTo>
                  <a:cubicBezTo>
                    <a:pt x="202" y="48"/>
                    <a:pt x="202" y="49"/>
                    <a:pt x="201" y="49"/>
                  </a:cubicBezTo>
                  <a:cubicBezTo>
                    <a:pt x="201" y="50"/>
                    <a:pt x="200" y="51"/>
                    <a:pt x="199" y="52"/>
                  </a:cubicBezTo>
                  <a:cubicBezTo>
                    <a:pt x="199" y="52"/>
                    <a:pt x="198" y="52"/>
                    <a:pt x="197" y="52"/>
                  </a:cubicBezTo>
                  <a:cubicBezTo>
                    <a:pt x="196" y="53"/>
                    <a:pt x="196" y="53"/>
                    <a:pt x="195" y="53"/>
                  </a:cubicBezTo>
                  <a:cubicBezTo>
                    <a:pt x="194" y="53"/>
                    <a:pt x="192" y="54"/>
                    <a:pt x="190" y="56"/>
                  </a:cubicBezTo>
                  <a:cubicBezTo>
                    <a:pt x="190" y="56"/>
                    <a:pt x="190" y="56"/>
                    <a:pt x="190" y="56"/>
                  </a:cubicBezTo>
                  <a:cubicBezTo>
                    <a:pt x="189" y="57"/>
                    <a:pt x="187" y="58"/>
                    <a:pt x="186" y="58"/>
                  </a:cubicBezTo>
                  <a:cubicBezTo>
                    <a:pt x="186" y="58"/>
                    <a:pt x="186" y="58"/>
                    <a:pt x="185" y="58"/>
                  </a:cubicBezTo>
                  <a:cubicBezTo>
                    <a:pt x="185" y="57"/>
                    <a:pt x="184" y="56"/>
                    <a:pt x="182" y="56"/>
                  </a:cubicBezTo>
                  <a:cubicBezTo>
                    <a:pt x="182" y="56"/>
                    <a:pt x="181" y="56"/>
                    <a:pt x="181" y="56"/>
                  </a:cubicBezTo>
                  <a:cubicBezTo>
                    <a:pt x="181" y="56"/>
                    <a:pt x="180" y="56"/>
                    <a:pt x="180" y="56"/>
                  </a:cubicBezTo>
                  <a:cubicBezTo>
                    <a:pt x="180" y="56"/>
                    <a:pt x="179" y="56"/>
                    <a:pt x="179" y="56"/>
                  </a:cubicBezTo>
                  <a:cubicBezTo>
                    <a:pt x="178" y="56"/>
                    <a:pt x="178" y="56"/>
                    <a:pt x="178" y="56"/>
                  </a:cubicBezTo>
                  <a:cubicBezTo>
                    <a:pt x="178" y="56"/>
                    <a:pt x="178" y="56"/>
                    <a:pt x="178" y="56"/>
                  </a:cubicBezTo>
                  <a:cubicBezTo>
                    <a:pt x="176" y="62"/>
                    <a:pt x="174" y="69"/>
                    <a:pt x="172" y="75"/>
                  </a:cubicBezTo>
                  <a:cubicBezTo>
                    <a:pt x="171" y="76"/>
                    <a:pt x="171" y="76"/>
                    <a:pt x="171" y="76"/>
                  </a:cubicBezTo>
                  <a:cubicBezTo>
                    <a:pt x="171" y="76"/>
                    <a:pt x="171" y="76"/>
                    <a:pt x="171" y="76"/>
                  </a:cubicBezTo>
                  <a:cubicBezTo>
                    <a:pt x="169" y="81"/>
                    <a:pt x="169" y="81"/>
                    <a:pt x="169" y="81"/>
                  </a:cubicBezTo>
                  <a:cubicBezTo>
                    <a:pt x="169" y="82"/>
                    <a:pt x="170" y="83"/>
                    <a:pt x="170" y="84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2" y="84"/>
                    <a:pt x="172" y="84"/>
                    <a:pt x="172" y="85"/>
                  </a:cubicBezTo>
                  <a:cubicBezTo>
                    <a:pt x="172" y="85"/>
                    <a:pt x="172" y="86"/>
                    <a:pt x="173" y="86"/>
                  </a:cubicBezTo>
                  <a:cubicBezTo>
                    <a:pt x="173" y="86"/>
                    <a:pt x="173" y="86"/>
                    <a:pt x="173" y="86"/>
                  </a:cubicBezTo>
                  <a:cubicBezTo>
                    <a:pt x="174" y="85"/>
                    <a:pt x="175" y="85"/>
                    <a:pt x="176" y="85"/>
                  </a:cubicBezTo>
                  <a:cubicBezTo>
                    <a:pt x="176" y="85"/>
                    <a:pt x="177" y="84"/>
                    <a:pt x="177" y="84"/>
                  </a:cubicBezTo>
                  <a:cubicBezTo>
                    <a:pt x="178" y="84"/>
                    <a:pt x="178" y="84"/>
                    <a:pt x="179" y="84"/>
                  </a:cubicBezTo>
                  <a:cubicBezTo>
                    <a:pt x="179" y="84"/>
                    <a:pt x="179" y="84"/>
                    <a:pt x="179" y="84"/>
                  </a:cubicBezTo>
                  <a:cubicBezTo>
                    <a:pt x="179" y="84"/>
                    <a:pt x="180" y="84"/>
                    <a:pt x="180" y="84"/>
                  </a:cubicBezTo>
                  <a:cubicBezTo>
                    <a:pt x="180" y="84"/>
                    <a:pt x="181" y="85"/>
                    <a:pt x="181" y="85"/>
                  </a:cubicBezTo>
                  <a:cubicBezTo>
                    <a:pt x="182" y="85"/>
                    <a:pt x="182" y="85"/>
                    <a:pt x="182" y="84"/>
                  </a:cubicBezTo>
                  <a:cubicBezTo>
                    <a:pt x="182" y="84"/>
                    <a:pt x="182" y="84"/>
                    <a:pt x="183" y="84"/>
                  </a:cubicBezTo>
                  <a:cubicBezTo>
                    <a:pt x="183" y="84"/>
                    <a:pt x="183" y="84"/>
                    <a:pt x="183" y="84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84" y="84"/>
                    <a:pt x="184" y="85"/>
                    <a:pt x="185" y="85"/>
                  </a:cubicBezTo>
                  <a:cubicBezTo>
                    <a:pt x="185" y="85"/>
                    <a:pt x="186" y="86"/>
                    <a:pt x="187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88" y="85"/>
                    <a:pt x="188" y="85"/>
                    <a:pt x="188" y="85"/>
                  </a:cubicBezTo>
                  <a:cubicBezTo>
                    <a:pt x="188" y="85"/>
                    <a:pt x="188" y="85"/>
                    <a:pt x="188" y="84"/>
                  </a:cubicBezTo>
                  <a:cubicBezTo>
                    <a:pt x="189" y="84"/>
                    <a:pt x="190" y="83"/>
                    <a:pt x="190" y="82"/>
                  </a:cubicBezTo>
                  <a:cubicBezTo>
                    <a:pt x="190" y="82"/>
                    <a:pt x="190" y="82"/>
                    <a:pt x="190" y="82"/>
                  </a:cubicBezTo>
                  <a:cubicBezTo>
                    <a:pt x="190" y="81"/>
                    <a:pt x="190" y="80"/>
                    <a:pt x="191" y="80"/>
                  </a:cubicBezTo>
                  <a:cubicBezTo>
                    <a:pt x="192" y="80"/>
                    <a:pt x="192" y="80"/>
                    <a:pt x="193" y="80"/>
                  </a:cubicBezTo>
                  <a:cubicBezTo>
                    <a:pt x="193" y="80"/>
                    <a:pt x="193" y="80"/>
                    <a:pt x="193" y="80"/>
                  </a:cubicBezTo>
                  <a:cubicBezTo>
                    <a:pt x="193" y="80"/>
                    <a:pt x="193" y="80"/>
                    <a:pt x="193" y="80"/>
                  </a:cubicBezTo>
                  <a:cubicBezTo>
                    <a:pt x="194" y="80"/>
                    <a:pt x="194" y="80"/>
                    <a:pt x="195" y="80"/>
                  </a:cubicBezTo>
                  <a:cubicBezTo>
                    <a:pt x="196" y="80"/>
                    <a:pt x="197" y="80"/>
                    <a:pt x="198" y="79"/>
                  </a:cubicBezTo>
                  <a:cubicBezTo>
                    <a:pt x="198" y="79"/>
                    <a:pt x="198" y="80"/>
                    <a:pt x="198" y="80"/>
                  </a:cubicBezTo>
                  <a:cubicBezTo>
                    <a:pt x="198" y="80"/>
                    <a:pt x="198" y="80"/>
                    <a:pt x="198" y="80"/>
                  </a:cubicBezTo>
                  <a:cubicBezTo>
                    <a:pt x="200" y="82"/>
                    <a:pt x="202" y="85"/>
                    <a:pt x="205" y="87"/>
                  </a:cubicBezTo>
                  <a:cubicBezTo>
                    <a:pt x="205" y="88"/>
                    <a:pt x="205" y="88"/>
                    <a:pt x="205" y="88"/>
                  </a:cubicBezTo>
                  <a:cubicBezTo>
                    <a:pt x="205" y="88"/>
                    <a:pt x="206" y="89"/>
                    <a:pt x="206" y="89"/>
                  </a:cubicBezTo>
                  <a:cubicBezTo>
                    <a:pt x="206" y="89"/>
                    <a:pt x="206" y="89"/>
                    <a:pt x="206" y="90"/>
                  </a:cubicBezTo>
                  <a:cubicBezTo>
                    <a:pt x="206" y="90"/>
                    <a:pt x="206" y="90"/>
                    <a:pt x="206" y="90"/>
                  </a:cubicBezTo>
                  <a:cubicBezTo>
                    <a:pt x="207" y="91"/>
                    <a:pt x="207" y="91"/>
                    <a:pt x="207" y="91"/>
                  </a:cubicBezTo>
                  <a:cubicBezTo>
                    <a:pt x="207" y="91"/>
                    <a:pt x="207" y="91"/>
                    <a:pt x="208" y="91"/>
                  </a:cubicBezTo>
                  <a:cubicBezTo>
                    <a:pt x="208" y="91"/>
                    <a:pt x="208" y="91"/>
                    <a:pt x="208" y="92"/>
                  </a:cubicBezTo>
                  <a:cubicBezTo>
                    <a:pt x="208" y="92"/>
                    <a:pt x="208" y="92"/>
                    <a:pt x="208" y="92"/>
                  </a:cubicBezTo>
                  <a:cubicBezTo>
                    <a:pt x="208" y="92"/>
                    <a:pt x="208" y="93"/>
                    <a:pt x="208" y="93"/>
                  </a:cubicBezTo>
                  <a:cubicBezTo>
                    <a:pt x="208" y="93"/>
                    <a:pt x="208" y="94"/>
                    <a:pt x="208" y="94"/>
                  </a:cubicBezTo>
                  <a:cubicBezTo>
                    <a:pt x="207" y="95"/>
                    <a:pt x="206" y="96"/>
                    <a:pt x="206" y="97"/>
                  </a:cubicBezTo>
                  <a:cubicBezTo>
                    <a:pt x="205" y="98"/>
                    <a:pt x="205" y="98"/>
                    <a:pt x="205" y="99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4" y="99"/>
                    <a:pt x="204" y="98"/>
                    <a:pt x="204" y="98"/>
                  </a:cubicBezTo>
                  <a:cubicBezTo>
                    <a:pt x="203" y="98"/>
                    <a:pt x="203" y="98"/>
                    <a:pt x="203" y="97"/>
                  </a:cubicBezTo>
                  <a:cubicBezTo>
                    <a:pt x="202" y="97"/>
                    <a:pt x="202" y="97"/>
                    <a:pt x="201" y="97"/>
                  </a:cubicBezTo>
                  <a:cubicBezTo>
                    <a:pt x="201" y="97"/>
                    <a:pt x="200" y="97"/>
                    <a:pt x="199" y="98"/>
                  </a:cubicBezTo>
                  <a:cubicBezTo>
                    <a:pt x="199" y="98"/>
                    <a:pt x="199" y="98"/>
                    <a:pt x="199" y="98"/>
                  </a:cubicBezTo>
                  <a:cubicBezTo>
                    <a:pt x="199" y="98"/>
                    <a:pt x="199" y="98"/>
                    <a:pt x="199" y="98"/>
                  </a:cubicBezTo>
                  <a:cubicBezTo>
                    <a:pt x="199" y="98"/>
                    <a:pt x="199" y="98"/>
                    <a:pt x="198" y="98"/>
                  </a:cubicBezTo>
                  <a:cubicBezTo>
                    <a:pt x="198" y="98"/>
                    <a:pt x="198" y="98"/>
                    <a:pt x="198" y="98"/>
                  </a:cubicBezTo>
                  <a:cubicBezTo>
                    <a:pt x="198" y="98"/>
                    <a:pt x="198" y="97"/>
                    <a:pt x="197" y="97"/>
                  </a:cubicBezTo>
                  <a:cubicBezTo>
                    <a:pt x="197" y="97"/>
                    <a:pt x="197" y="97"/>
                    <a:pt x="197" y="98"/>
                  </a:cubicBezTo>
                  <a:cubicBezTo>
                    <a:pt x="195" y="98"/>
                    <a:pt x="193" y="99"/>
                    <a:pt x="191" y="100"/>
                  </a:cubicBezTo>
                  <a:cubicBezTo>
                    <a:pt x="190" y="101"/>
                    <a:pt x="190" y="102"/>
                    <a:pt x="189" y="102"/>
                  </a:cubicBezTo>
                  <a:cubicBezTo>
                    <a:pt x="188" y="102"/>
                    <a:pt x="188" y="101"/>
                    <a:pt x="188" y="101"/>
                  </a:cubicBezTo>
                  <a:cubicBezTo>
                    <a:pt x="187" y="101"/>
                    <a:pt x="186" y="102"/>
                    <a:pt x="186" y="103"/>
                  </a:cubicBezTo>
                  <a:cubicBezTo>
                    <a:pt x="185" y="103"/>
                    <a:pt x="185" y="104"/>
                    <a:pt x="185" y="104"/>
                  </a:cubicBezTo>
                  <a:cubicBezTo>
                    <a:pt x="184" y="104"/>
                    <a:pt x="184" y="104"/>
                    <a:pt x="184" y="104"/>
                  </a:cubicBezTo>
                  <a:cubicBezTo>
                    <a:pt x="184" y="104"/>
                    <a:pt x="183" y="104"/>
                    <a:pt x="183" y="105"/>
                  </a:cubicBezTo>
                  <a:cubicBezTo>
                    <a:pt x="182" y="105"/>
                    <a:pt x="182" y="106"/>
                    <a:pt x="181" y="106"/>
                  </a:cubicBezTo>
                  <a:cubicBezTo>
                    <a:pt x="180" y="108"/>
                    <a:pt x="180" y="109"/>
                    <a:pt x="179" y="111"/>
                  </a:cubicBezTo>
                  <a:cubicBezTo>
                    <a:pt x="179" y="111"/>
                    <a:pt x="179" y="111"/>
                    <a:pt x="179" y="111"/>
                  </a:cubicBezTo>
                  <a:cubicBezTo>
                    <a:pt x="179" y="112"/>
                    <a:pt x="179" y="113"/>
                    <a:pt x="178" y="113"/>
                  </a:cubicBezTo>
                  <a:cubicBezTo>
                    <a:pt x="178" y="113"/>
                    <a:pt x="177" y="113"/>
                    <a:pt x="176" y="114"/>
                  </a:cubicBezTo>
                  <a:cubicBezTo>
                    <a:pt x="176" y="114"/>
                    <a:pt x="176" y="114"/>
                    <a:pt x="175" y="114"/>
                  </a:cubicBezTo>
                  <a:cubicBezTo>
                    <a:pt x="175" y="114"/>
                    <a:pt x="175" y="114"/>
                    <a:pt x="174" y="114"/>
                  </a:cubicBezTo>
                  <a:cubicBezTo>
                    <a:pt x="173" y="115"/>
                    <a:pt x="172" y="115"/>
                    <a:pt x="172" y="115"/>
                  </a:cubicBezTo>
                  <a:cubicBezTo>
                    <a:pt x="171" y="116"/>
                    <a:pt x="170" y="116"/>
                    <a:pt x="169" y="116"/>
                  </a:cubicBezTo>
                  <a:cubicBezTo>
                    <a:pt x="169" y="116"/>
                    <a:pt x="168" y="116"/>
                    <a:pt x="167" y="116"/>
                  </a:cubicBezTo>
                  <a:cubicBezTo>
                    <a:pt x="166" y="116"/>
                    <a:pt x="165" y="117"/>
                    <a:pt x="164" y="118"/>
                  </a:cubicBezTo>
                  <a:cubicBezTo>
                    <a:pt x="162" y="120"/>
                    <a:pt x="161" y="120"/>
                    <a:pt x="159" y="121"/>
                  </a:cubicBezTo>
                  <a:cubicBezTo>
                    <a:pt x="157" y="122"/>
                    <a:pt x="155" y="123"/>
                    <a:pt x="155" y="125"/>
                  </a:cubicBezTo>
                  <a:cubicBezTo>
                    <a:pt x="155" y="125"/>
                    <a:pt x="155" y="125"/>
                    <a:pt x="155" y="125"/>
                  </a:cubicBezTo>
                  <a:cubicBezTo>
                    <a:pt x="152" y="124"/>
                    <a:pt x="149" y="123"/>
                    <a:pt x="147" y="121"/>
                  </a:cubicBezTo>
                  <a:cubicBezTo>
                    <a:pt x="146" y="120"/>
                    <a:pt x="145" y="120"/>
                    <a:pt x="144" y="120"/>
                  </a:cubicBezTo>
                  <a:cubicBezTo>
                    <a:pt x="142" y="120"/>
                    <a:pt x="141" y="121"/>
                    <a:pt x="140" y="121"/>
                  </a:cubicBezTo>
                  <a:cubicBezTo>
                    <a:pt x="138" y="122"/>
                    <a:pt x="136" y="123"/>
                    <a:pt x="135" y="126"/>
                  </a:cubicBezTo>
                  <a:cubicBezTo>
                    <a:pt x="135" y="126"/>
                    <a:pt x="135" y="127"/>
                    <a:pt x="135" y="128"/>
                  </a:cubicBezTo>
                  <a:cubicBezTo>
                    <a:pt x="134" y="129"/>
                    <a:pt x="134" y="130"/>
                    <a:pt x="134" y="131"/>
                  </a:cubicBezTo>
                  <a:cubicBezTo>
                    <a:pt x="134" y="133"/>
                    <a:pt x="135" y="134"/>
                    <a:pt x="137" y="135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7" y="135"/>
                    <a:pt x="138" y="136"/>
                    <a:pt x="138" y="136"/>
                  </a:cubicBezTo>
                  <a:cubicBezTo>
                    <a:pt x="138" y="136"/>
                    <a:pt x="139" y="136"/>
                    <a:pt x="139" y="136"/>
                  </a:cubicBezTo>
                  <a:cubicBezTo>
                    <a:pt x="139" y="136"/>
                    <a:pt x="139" y="137"/>
                    <a:pt x="140" y="137"/>
                  </a:cubicBezTo>
                  <a:cubicBezTo>
                    <a:pt x="140" y="137"/>
                    <a:pt x="140" y="138"/>
                    <a:pt x="140" y="138"/>
                  </a:cubicBezTo>
                  <a:cubicBezTo>
                    <a:pt x="139" y="140"/>
                    <a:pt x="138" y="141"/>
                    <a:pt x="137" y="141"/>
                  </a:cubicBezTo>
                  <a:cubicBezTo>
                    <a:pt x="136" y="143"/>
                    <a:pt x="134" y="144"/>
                    <a:pt x="133" y="145"/>
                  </a:cubicBezTo>
                  <a:cubicBezTo>
                    <a:pt x="132" y="145"/>
                    <a:pt x="132" y="146"/>
                    <a:pt x="131" y="146"/>
                  </a:cubicBezTo>
                  <a:cubicBezTo>
                    <a:pt x="130" y="147"/>
                    <a:pt x="129" y="148"/>
                    <a:pt x="128" y="149"/>
                  </a:cubicBezTo>
                  <a:cubicBezTo>
                    <a:pt x="127" y="149"/>
                    <a:pt x="127" y="150"/>
                    <a:pt x="127" y="150"/>
                  </a:cubicBezTo>
                  <a:cubicBezTo>
                    <a:pt x="126" y="150"/>
                    <a:pt x="125" y="151"/>
                    <a:pt x="125" y="151"/>
                  </a:cubicBezTo>
                  <a:cubicBezTo>
                    <a:pt x="124" y="152"/>
                    <a:pt x="123" y="152"/>
                    <a:pt x="122" y="152"/>
                  </a:cubicBezTo>
                  <a:cubicBezTo>
                    <a:pt x="121" y="152"/>
                    <a:pt x="120" y="152"/>
                    <a:pt x="119" y="152"/>
                  </a:cubicBezTo>
                  <a:cubicBezTo>
                    <a:pt x="118" y="153"/>
                    <a:pt x="117" y="153"/>
                    <a:pt x="117" y="154"/>
                  </a:cubicBezTo>
                  <a:cubicBezTo>
                    <a:pt x="116" y="154"/>
                    <a:pt x="115" y="154"/>
                    <a:pt x="115" y="154"/>
                  </a:cubicBezTo>
                  <a:cubicBezTo>
                    <a:pt x="114" y="155"/>
                    <a:pt x="112" y="156"/>
                    <a:pt x="111" y="156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10" y="156"/>
                    <a:pt x="110" y="156"/>
                    <a:pt x="110" y="155"/>
                  </a:cubicBezTo>
                  <a:cubicBezTo>
                    <a:pt x="109" y="155"/>
                    <a:pt x="109" y="155"/>
                    <a:pt x="109" y="155"/>
                  </a:cubicBezTo>
                  <a:cubicBezTo>
                    <a:pt x="109" y="155"/>
                    <a:pt x="109" y="155"/>
                    <a:pt x="108" y="155"/>
                  </a:cubicBezTo>
                  <a:cubicBezTo>
                    <a:pt x="107" y="155"/>
                    <a:pt x="106" y="156"/>
                    <a:pt x="106" y="156"/>
                  </a:cubicBezTo>
                  <a:cubicBezTo>
                    <a:pt x="105" y="156"/>
                    <a:pt x="105" y="156"/>
                    <a:pt x="105" y="156"/>
                  </a:cubicBezTo>
                  <a:cubicBezTo>
                    <a:pt x="104" y="157"/>
                    <a:pt x="103" y="157"/>
                    <a:pt x="102" y="157"/>
                  </a:cubicBezTo>
                  <a:cubicBezTo>
                    <a:pt x="101" y="157"/>
                    <a:pt x="100" y="157"/>
                    <a:pt x="100" y="157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98" y="158"/>
                    <a:pt x="97" y="158"/>
                    <a:pt x="96" y="158"/>
                  </a:cubicBezTo>
                  <a:cubicBezTo>
                    <a:pt x="96" y="158"/>
                    <a:pt x="96" y="158"/>
                    <a:pt x="95" y="159"/>
                  </a:cubicBezTo>
                  <a:cubicBezTo>
                    <a:pt x="95" y="159"/>
                    <a:pt x="94" y="159"/>
                    <a:pt x="94" y="159"/>
                  </a:cubicBezTo>
                  <a:cubicBezTo>
                    <a:pt x="94" y="159"/>
                    <a:pt x="94" y="159"/>
                    <a:pt x="94" y="159"/>
                  </a:cubicBezTo>
                  <a:cubicBezTo>
                    <a:pt x="93" y="159"/>
                    <a:pt x="92" y="160"/>
                    <a:pt x="92" y="160"/>
                  </a:cubicBezTo>
                  <a:cubicBezTo>
                    <a:pt x="92" y="160"/>
                    <a:pt x="91" y="160"/>
                    <a:pt x="91" y="160"/>
                  </a:cubicBezTo>
                  <a:cubicBezTo>
                    <a:pt x="90" y="160"/>
                    <a:pt x="90" y="160"/>
                    <a:pt x="89" y="160"/>
                  </a:cubicBezTo>
                  <a:cubicBezTo>
                    <a:pt x="87" y="161"/>
                    <a:pt x="86" y="162"/>
                    <a:pt x="85" y="163"/>
                  </a:cubicBezTo>
                  <a:cubicBezTo>
                    <a:pt x="84" y="163"/>
                    <a:pt x="84" y="163"/>
                    <a:pt x="84" y="164"/>
                  </a:cubicBezTo>
                  <a:cubicBezTo>
                    <a:pt x="83" y="164"/>
                    <a:pt x="83" y="165"/>
                    <a:pt x="82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1" y="166"/>
                    <a:pt x="80" y="166"/>
                    <a:pt x="80" y="166"/>
                  </a:cubicBezTo>
                  <a:cubicBezTo>
                    <a:pt x="80" y="166"/>
                    <a:pt x="79" y="166"/>
                    <a:pt x="79" y="167"/>
                  </a:cubicBezTo>
                  <a:cubicBezTo>
                    <a:pt x="79" y="167"/>
                    <a:pt x="78" y="167"/>
                    <a:pt x="78" y="167"/>
                  </a:cubicBezTo>
                  <a:cubicBezTo>
                    <a:pt x="78" y="167"/>
                    <a:pt x="77" y="167"/>
                    <a:pt x="77" y="167"/>
                  </a:cubicBezTo>
                  <a:cubicBezTo>
                    <a:pt x="76" y="167"/>
                    <a:pt x="74" y="167"/>
                    <a:pt x="74" y="166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3" y="165"/>
                    <a:pt x="71" y="165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0" y="165"/>
                    <a:pt x="70" y="165"/>
                    <a:pt x="69" y="165"/>
                  </a:cubicBezTo>
                  <a:cubicBezTo>
                    <a:pt x="68" y="165"/>
                    <a:pt x="66" y="164"/>
                    <a:pt x="65" y="164"/>
                  </a:cubicBezTo>
                  <a:cubicBezTo>
                    <a:pt x="64" y="164"/>
                    <a:pt x="64" y="164"/>
                    <a:pt x="64" y="163"/>
                  </a:cubicBezTo>
                  <a:cubicBezTo>
                    <a:pt x="63" y="163"/>
                    <a:pt x="61" y="162"/>
                    <a:pt x="60" y="162"/>
                  </a:cubicBezTo>
                  <a:cubicBezTo>
                    <a:pt x="58" y="161"/>
                    <a:pt x="56" y="161"/>
                    <a:pt x="54" y="160"/>
                  </a:cubicBezTo>
                  <a:cubicBezTo>
                    <a:pt x="54" y="160"/>
                    <a:pt x="54" y="159"/>
                    <a:pt x="53" y="159"/>
                  </a:cubicBezTo>
                  <a:cubicBezTo>
                    <a:pt x="52" y="159"/>
                    <a:pt x="50" y="158"/>
                    <a:pt x="49" y="157"/>
                  </a:cubicBezTo>
                  <a:cubicBezTo>
                    <a:pt x="49" y="157"/>
                    <a:pt x="48" y="157"/>
                    <a:pt x="48" y="156"/>
                  </a:cubicBezTo>
                  <a:cubicBezTo>
                    <a:pt x="47" y="155"/>
                    <a:pt x="46" y="154"/>
                    <a:pt x="45" y="154"/>
                  </a:cubicBezTo>
                  <a:cubicBezTo>
                    <a:pt x="42" y="154"/>
                    <a:pt x="40" y="154"/>
                    <a:pt x="38" y="154"/>
                  </a:cubicBezTo>
                  <a:cubicBezTo>
                    <a:pt x="36" y="154"/>
                    <a:pt x="34" y="154"/>
                    <a:pt x="32" y="154"/>
                  </a:cubicBezTo>
                  <a:cubicBezTo>
                    <a:pt x="32" y="154"/>
                    <a:pt x="32" y="154"/>
                    <a:pt x="32" y="154"/>
                  </a:cubicBezTo>
                  <a:cubicBezTo>
                    <a:pt x="32" y="154"/>
                    <a:pt x="32" y="154"/>
                    <a:pt x="31" y="154"/>
                  </a:cubicBezTo>
                  <a:cubicBezTo>
                    <a:pt x="30" y="154"/>
                    <a:pt x="30" y="154"/>
                    <a:pt x="29" y="154"/>
                  </a:cubicBezTo>
                  <a:cubicBezTo>
                    <a:pt x="28" y="155"/>
                    <a:pt x="28" y="155"/>
                    <a:pt x="27" y="155"/>
                  </a:cubicBezTo>
                  <a:cubicBezTo>
                    <a:pt x="26" y="156"/>
                    <a:pt x="24" y="156"/>
                    <a:pt x="22" y="156"/>
                  </a:cubicBezTo>
                  <a:cubicBezTo>
                    <a:pt x="21" y="156"/>
                    <a:pt x="20" y="156"/>
                    <a:pt x="18" y="156"/>
                  </a:cubicBezTo>
                  <a:cubicBezTo>
                    <a:pt x="17" y="156"/>
                    <a:pt x="16" y="156"/>
                    <a:pt x="15" y="156"/>
                  </a:cubicBezTo>
                  <a:cubicBezTo>
                    <a:pt x="14" y="156"/>
                    <a:pt x="13" y="156"/>
                    <a:pt x="13" y="156"/>
                  </a:cubicBezTo>
                  <a:cubicBezTo>
                    <a:pt x="12" y="156"/>
                    <a:pt x="11" y="156"/>
                    <a:pt x="10" y="156"/>
                  </a:cubicBezTo>
                  <a:cubicBezTo>
                    <a:pt x="9" y="156"/>
                    <a:pt x="8" y="156"/>
                    <a:pt x="8" y="156"/>
                  </a:cubicBezTo>
                  <a:cubicBezTo>
                    <a:pt x="6" y="156"/>
                    <a:pt x="5" y="156"/>
                    <a:pt x="4" y="156"/>
                  </a:cubicBezTo>
                  <a:cubicBezTo>
                    <a:pt x="4" y="156"/>
                    <a:pt x="4" y="156"/>
                    <a:pt x="4" y="156"/>
                  </a:cubicBezTo>
                  <a:cubicBezTo>
                    <a:pt x="4" y="156"/>
                    <a:pt x="4" y="156"/>
                    <a:pt x="4" y="156"/>
                  </a:cubicBezTo>
                  <a:cubicBezTo>
                    <a:pt x="6" y="166"/>
                    <a:pt x="6" y="166"/>
                    <a:pt x="6" y="166"/>
                  </a:cubicBezTo>
                  <a:cubicBezTo>
                    <a:pt x="6" y="168"/>
                    <a:pt x="6" y="168"/>
                    <a:pt x="6" y="168"/>
                  </a:cubicBezTo>
                  <a:cubicBezTo>
                    <a:pt x="6" y="168"/>
                    <a:pt x="6" y="168"/>
                    <a:pt x="6" y="168"/>
                  </a:cubicBezTo>
                  <a:cubicBezTo>
                    <a:pt x="6" y="168"/>
                    <a:pt x="5" y="168"/>
                    <a:pt x="5" y="169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4" y="169"/>
                    <a:pt x="3" y="169"/>
                    <a:pt x="2" y="169"/>
                  </a:cubicBezTo>
                  <a:cubicBezTo>
                    <a:pt x="2" y="169"/>
                    <a:pt x="2" y="170"/>
                    <a:pt x="2" y="170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71"/>
                    <a:pt x="0" y="171"/>
                    <a:pt x="1" y="171"/>
                  </a:cubicBezTo>
                  <a:cubicBezTo>
                    <a:pt x="1" y="172"/>
                    <a:pt x="1" y="172"/>
                    <a:pt x="1" y="172"/>
                  </a:cubicBezTo>
                  <a:cubicBezTo>
                    <a:pt x="2" y="173"/>
                    <a:pt x="2" y="173"/>
                    <a:pt x="3" y="174"/>
                  </a:cubicBezTo>
                  <a:cubicBezTo>
                    <a:pt x="4" y="175"/>
                    <a:pt x="4" y="175"/>
                    <a:pt x="5" y="175"/>
                  </a:cubicBezTo>
                  <a:cubicBezTo>
                    <a:pt x="5" y="175"/>
                    <a:pt x="6" y="175"/>
                    <a:pt x="6" y="175"/>
                  </a:cubicBezTo>
                  <a:cubicBezTo>
                    <a:pt x="6" y="175"/>
                    <a:pt x="6" y="175"/>
                    <a:pt x="6" y="175"/>
                  </a:cubicBezTo>
                  <a:cubicBezTo>
                    <a:pt x="6" y="176"/>
                    <a:pt x="6" y="176"/>
                    <a:pt x="6" y="176"/>
                  </a:cubicBezTo>
                  <a:cubicBezTo>
                    <a:pt x="6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8" y="179"/>
                    <a:pt x="8" y="179"/>
                    <a:pt x="8" y="180"/>
                  </a:cubicBezTo>
                  <a:cubicBezTo>
                    <a:pt x="7" y="180"/>
                    <a:pt x="7" y="181"/>
                    <a:pt x="7" y="182"/>
                  </a:cubicBezTo>
                  <a:cubicBezTo>
                    <a:pt x="7" y="182"/>
                    <a:pt x="7" y="183"/>
                    <a:pt x="7" y="183"/>
                  </a:cubicBezTo>
                  <a:cubicBezTo>
                    <a:pt x="7" y="184"/>
                    <a:pt x="7" y="184"/>
                    <a:pt x="8" y="184"/>
                  </a:cubicBezTo>
                  <a:cubicBezTo>
                    <a:pt x="8" y="184"/>
                    <a:pt x="8" y="184"/>
                    <a:pt x="9" y="184"/>
                  </a:cubicBezTo>
                  <a:cubicBezTo>
                    <a:pt x="9" y="184"/>
                    <a:pt x="9" y="184"/>
                    <a:pt x="9" y="184"/>
                  </a:cubicBezTo>
                  <a:cubicBezTo>
                    <a:pt x="9" y="184"/>
                    <a:pt x="9" y="184"/>
                    <a:pt x="9" y="184"/>
                  </a:cubicBezTo>
                  <a:cubicBezTo>
                    <a:pt x="10" y="184"/>
                    <a:pt x="10" y="184"/>
                    <a:pt x="10" y="184"/>
                  </a:cubicBezTo>
                  <a:cubicBezTo>
                    <a:pt x="10" y="184"/>
                    <a:pt x="11" y="184"/>
                    <a:pt x="11" y="184"/>
                  </a:cubicBezTo>
                  <a:cubicBezTo>
                    <a:pt x="11" y="184"/>
                    <a:pt x="12" y="184"/>
                    <a:pt x="12" y="184"/>
                  </a:cubicBezTo>
                  <a:cubicBezTo>
                    <a:pt x="12" y="184"/>
                    <a:pt x="12" y="184"/>
                    <a:pt x="12" y="184"/>
                  </a:cubicBezTo>
                  <a:cubicBezTo>
                    <a:pt x="13" y="184"/>
                    <a:pt x="13" y="183"/>
                    <a:pt x="14" y="183"/>
                  </a:cubicBezTo>
                  <a:cubicBezTo>
                    <a:pt x="14" y="183"/>
                    <a:pt x="15" y="182"/>
                    <a:pt x="15" y="182"/>
                  </a:cubicBezTo>
                  <a:cubicBezTo>
                    <a:pt x="15" y="182"/>
                    <a:pt x="15" y="182"/>
                    <a:pt x="16" y="182"/>
                  </a:cubicBezTo>
                  <a:cubicBezTo>
                    <a:pt x="16" y="182"/>
                    <a:pt x="16" y="182"/>
                    <a:pt x="16" y="182"/>
                  </a:cubicBezTo>
                  <a:cubicBezTo>
                    <a:pt x="16" y="182"/>
                    <a:pt x="16" y="182"/>
                    <a:pt x="16" y="182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7" y="182"/>
                    <a:pt x="18" y="182"/>
                    <a:pt x="19" y="182"/>
                  </a:cubicBezTo>
                  <a:cubicBezTo>
                    <a:pt x="19" y="182"/>
                    <a:pt x="20" y="181"/>
                    <a:pt x="21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4" y="180"/>
                  </a:cubicBezTo>
                  <a:cubicBezTo>
                    <a:pt x="24" y="180"/>
                    <a:pt x="24" y="180"/>
                    <a:pt x="24" y="180"/>
                  </a:cubicBezTo>
                  <a:cubicBezTo>
                    <a:pt x="25" y="180"/>
                    <a:pt x="25" y="180"/>
                    <a:pt x="26" y="181"/>
                  </a:cubicBezTo>
                  <a:cubicBezTo>
                    <a:pt x="26" y="181"/>
                    <a:pt x="27" y="181"/>
                    <a:pt x="28" y="181"/>
                  </a:cubicBezTo>
                  <a:cubicBezTo>
                    <a:pt x="28" y="181"/>
                    <a:pt x="28" y="181"/>
                    <a:pt x="29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2"/>
                    <a:pt x="29" y="182"/>
                    <a:pt x="29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3"/>
                    <a:pt x="29" y="183"/>
                    <a:pt x="29" y="184"/>
                  </a:cubicBezTo>
                  <a:cubicBezTo>
                    <a:pt x="29" y="184"/>
                    <a:pt x="28" y="184"/>
                    <a:pt x="28" y="184"/>
                  </a:cubicBezTo>
                  <a:cubicBezTo>
                    <a:pt x="28" y="184"/>
                    <a:pt x="27" y="185"/>
                    <a:pt x="27" y="185"/>
                  </a:cubicBezTo>
                  <a:cubicBezTo>
                    <a:pt x="27" y="185"/>
                    <a:pt x="27" y="185"/>
                    <a:pt x="27" y="185"/>
                  </a:cubicBezTo>
                  <a:cubicBezTo>
                    <a:pt x="27" y="185"/>
                    <a:pt x="27" y="185"/>
                    <a:pt x="27" y="185"/>
                  </a:cubicBezTo>
                  <a:cubicBezTo>
                    <a:pt x="27" y="185"/>
                    <a:pt x="27" y="185"/>
                    <a:pt x="27" y="185"/>
                  </a:cubicBezTo>
                  <a:cubicBezTo>
                    <a:pt x="27" y="185"/>
                    <a:pt x="27" y="185"/>
                    <a:pt x="27" y="186"/>
                  </a:cubicBezTo>
                  <a:cubicBezTo>
                    <a:pt x="27" y="186"/>
                    <a:pt x="27" y="186"/>
                    <a:pt x="27" y="186"/>
                  </a:cubicBezTo>
                  <a:cubicBezTo>
                    <a:pt x="27" y="186"/>
                    <a:pt x="26" y="186"/>
                    <a:pt x="26" y="187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7"/>
                    <a:pt x="25" y="188"/>
                    <a:pt x="24" y="188"/>
                  </a:cubicBezTo>
                  <a:cubicBezTo>
                    <a:pt x="24" y="189"/>
                    <a:pt x="24" y="189"/>
                    <a:pt x="23" y="190"/>
                  </a:cubicBezTo>
                  <a:cubicBezTo>
                    <a:pt x="22" y="190"/>
                    <a:pt x="23" y="191"/>
                    <a:pt x="23" y="192"/>
                  </a:cubicBezTo>
                  <a:cubicBezTo>
                    <a:pt x="23" y="192"/>
                    <a:pt x="23" y="192"/>
                    <a:pt x="23" y="192"/>
                  </a:cubicBezTo>
                  <a:cubicBezTo>
                    <a:pt x="23" y="192"/>
                    <a:pt x="23" y="193"/>
                    <a:pt x="24" y="193"/>
                  </a:cubicBezTo>
                  <a:cubicBezTo>
                    <a:pt x="24" y="193"/>
                    <a:pt x="24" y="193"/>
                    <a:pt x="24" y="193"/>
                  </a:cubicBezTo>
                  <a:cubicBezTo>
                    <a:pt x="24" y="193"/>
                    <a:pt x="24" y="194"/>
                    <a:pt x="24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5" y="194"/>
                    <a:pt x="25" y="194"/>
                    <a:pt x="25" y="194"/>
                  </a:cubicBezTo>
                  <a:cubicBezTo>
                    <a:pt x="25" y="194"/>
                    <a:pt x="25" y="194"/>
                    <a:pt x="25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5" y="194"/>
                    <a:pt x="26" y="195"/>
                    <a:pt x="26" y="195"/>
                  </a:cubicBezTo>
                  <a:cubicBezTo>
                    <a:pt x="27" y="195"/>
                    <a:pt x="27" y="195"/>
                    <a:pt x="27" y="195"/>
                  </a:cubicBezTo>
                  <a:cubicBezTo>
                    <a:pt x="27" y="196"/>
                    <a:pt x="27" y="196"/>
                    <a:pt x="28" y="196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28" y="196"/>
                    <a:pt x="29" y="196"/>
                    <a:pt x="29" y="196"/>
                  </a:cubicBezTo>
                  <a:cubicBezTo>
                    <a:pt x="29" y="196"/>
                    <a:pt x="29" y="196"/>
                    <a:pt x="30" y="196"/>
                  </a:cubicBezTo>
                  <a:cubicBezTo>
                    <a:pt x="30" y="196"/>
                    <a:pt x="30" y="196"/>
                    <a:pt x="30" y="196"/>
                  </a:cubicBezTo>
                  <a:cubicBezTo>
                    <a:pt x="30" y="196"/>
                    <a:pt x="31" y="196"/>
                    <a:pt x="31" y="196"/>
                  </a:cubicBezTo>
                  <a:cubicBezTo>
                    <a:pt x="31" y="196"/>
                    <a:pt x="31" y="197"/>
                    <a:pt x="32" y="197"/>
                  </a:cubicBezTo>
                  <a:cubicBezTo>
                    <a:pt x="32" y="197"/>
                    <a:pt x="33" y="198"/>
                    <a:pt x="34" y="198"/>
                  </a:cubicBezTo>
                  <a:cubicBezTo>
                    <a:pt x="34" y="198"/>
                    <a:pt x="34" y="198"/>
                    <a:pt x="35" y="198"/>
                  </a:cubicBezTo>
                  <a:close/>
                  <a:moveTo>
                    <a:pt x="251" y="66"/>
                  </a:moveTo>
                  <a:cubicBezTo>
                    <a:pt x="251" y="66"/>
                    <a:pt x="251" y="66"/>
                    <a:pt x="251" y="66"/>
                  </a:cubicBezTo>
                  <a:cubicBezTo>
                    <a:pt x="251" y="66"/>
                    <a:pt x="251" y="66"/>
                    <a:pt x="251" y="66"/>
                  </a:cubicBezTo>
                  <a:close/>
                  <a:moveTo>
                    <a:pt x="187" y="66"/>
                  </a:moveTo>
                  <a:cubicBezTo>
                    <a:pt x="187" y="66"/>
                    <a:pt x="187" y="66"/>
                    <a:pt x="187" y="66"/>
                  </a:cubicBezTo>
                  <a:cubicBezTo>
                    <a:pt x="186" y="67"/>
                    <a:pt x="185" y="67"/>
                    <a:pt x="185" y="67"/>
                  </a:cubicBezTo>
                  <a:cubicBezTo>
                    <a:pt x="184" y="68"/>
                    <a:pt x="185" y="69"/>
                    <a:pt x="184" y="69"/>
                  </a:cubicBezTo>
                  <a:cubicBezTo>
                    <a:pt x="184" y="69"/>
                    <a:pt x="184" y="70"/>
                    <a:pt x="183" y="70"/>
                  </a:cubicBezTo>
                  <a:cubicBezTo>
                    <a:pt x="183" y="70"/>
                    <a:pt x="183" y="71"/>
                    <a:pt x="183" y="71"/>
                  </a:cubicBezTo>
                  <a:cubicBezTo>
                    <a:pt x="183" y="72"/>
                    <a:pt x="183" y="72"/>
                    <a:pt x="182" y="72"/>
                  </a:cubicBezTo>
                  <a:cubicBezTo>
                    <a:pt x="181" y="71"/>
                    <a:pt x="181" y="71"/>
                    <a:pt x="181" y="70"/>
                  </a:cubicBezTo>
                  <a:cubicBezTo>
                    <a:pt x="180" y="70"/>
                    <a:pt x="179" y="69"/>
                    <a:pt x="179" y="68"/>
                  </a:cubicBezTo>
                  <a:cubicBezTo>
                    <a:pt x="180" y="68"/>
                    <a:pt x="180" y="68"/>
                    <a:pt x="181" y="68"/>
                  </a:cubicBezTo>
                  <a:cubicBezTo>
                    <a:pt x="181" y="67"/>
                    <a:pt x="182" y="67"/>
                    <a:pt x="182" y="66"/>
                  </a:cubicBezTo>
                  <a:cubicBezTo>
                    <a:pt x="182" y="66"/>
                    <a:pt x="183" y="65"/>
                    <a:pt x="183" y="64"/>
                  </a:cubicBezTo>
                  <a:cubicBezTo>
                    <a:pt x="183" y="63"/>
                    <a:pt x="183" y="63"/>
                    <a:pt x="184" y="62"/>
                  </a:cubicBezTo>
                  <a:cubicBezTo>
                    <a:pt x="184" y="62"/>
                    <a:pt x="185" y="62"/>
                    <a:pt x="185" y="61"/>
                  </a:cubicBezTo>
                  <a:cubicBezTo>
                    <a:pt x="185" y="61"/>
                    <a:pt x="186" y="62"/>
                    <a:pt x="186" y="62"/>
                  </a:cubicBezTo>
                  <a:cubicBezTo>
                    <a:pt x="186" y="62"/>
                    <a:pt x="186" y="62"/>
                    <a:pt x="186" y="62"/>
                  </a:cubicBezTo>
                  <a:cubicBezTo>
                    <a:pt x="186" y="62"/>
                    <a:pt x="185" y="63"/>
                    <a:pt x="186" y="63"/>
                  </a:cubicBezTo>
                  <a:cubicBezTo>
                    <a:pt x="186" y="63"/>
                    <a:pt x="187" y="64"/>
                    <a:pt x="187" y="64"/>
                  </a:cubicBezTo>
                  <a:cubicBezTo>
                    <a:pt x="188" y="64"/>
                    <a:pt x="187" y="65"/>
                    <a:pt x="187" y="6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3" name="Hunan">
              <a:extLst>
                <a:ext uri="{FF2B5EF4-FFF2-40B4-BE49-F238E27FC236}">
                  <a16:creationId xmlns:a16="http://schemas.microsoft.com/office/drawing/2014/main" id="{9D822888-B61E-4FB1-80D0-483D035789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73333" y="4246479"/>
              <a:ext cx="478620" cy="501592"/>
            </a:xfrm>
            <a:custGeom>
              <a:avLst/>
              <a:gdLst>
                <a:gd name="T0" fmla="*/ 5 w 53"/>
                <a:gd name="T1" fmla="*/ 5 h 55"/>
                <a:gd name="T2" fmla="*/ 3 w 53"/>
                <a:gd name="T3" fmla="*/ 15 h 55"/>
                <a:gd name="T4" fmla="*/ 3 w 53"/>
                <a:gd name="T5" fmla="*/ 19 h 55"/>
                <a:gd name="T6" fmla="*/ 4 w 53"/>
                <a:gd name="T7" fmla="*/ 22 h 55"/>
                <a:gd name="T8" fmla="*/ 4 w 53"/>
                <a:gd name="T9" fmla="*/ 25 h 55"/>
                <a:gd name="T10" fmla="*/ 1 w 53"/>
                <a:gd name="T11" fmla="*/ 27 h 55"/>
                <a:gd name="T12" fmla="*/ 1 w 53"/>
                <a:gd name="T13" fmla="*/ 29 h 55"/>
                <a:gd name="T14" fmla="*/ 6 w 53"/>
                <a:gd name="T15" fmla="*/ 31 h 55"/>
                <a:gd name="T16" fmla="*/ 4 w 53"/>
                <a:gd name="T17" fmla="*/ 36 h 55"/>
                <a:gd name="T18" fmla="*/ 4 w 53"/>
                <a:gd name="T19" fmla="*/ 42 h 55"/>
                <a:gd name="T20" fmla="*/ 5 w 53"/>
                <a:gd name="T21" fmla="*/ 41 h 55"/>
                <a:gd name="T22" fmla="*/ 10 w 53"/>
                <a:gd name="T23" fmla="*/ 40 h 55"/>
                <a:gd name="T24" fmla="*/ 14 w 53"/>
                <a:gd name="T25" fmla="*/ 40 h 55"/>
                <a:gd name="T26" fmla="*/ 19 w 53"/>
                <a:gd name="T27" fmla="*/ 39 h 55"/>
                <a:gd name="T28" fmla="*/ 21 w 53"/>
                <a:gd name="T29" fmla="*/ 41 h 55"/>
                <a:gd name="T30" fmla="*/ 22 w 53"/>
                <a:gd name="T31" fmla="*/ 44 h 55"/>
                <a:gd name="T32" fmla="*/ 22 w 53"/>
                <a:gd name="T33" fmla="*/ 47 h 55"/>
                <a:gd name="T34" fmla="*/ 20 w 53"/>
                <a:gd name="T35" fmla="*/ 48 h 55"/>
                <a:gd name="T36" fmla="*/ 23 w 53"/>
                <a:gd name="T37" fmla="*/ 52 h 55"/>
                <a:gd name="T38" fmla="*/ 28 w 53"/>
                <a:gd name="T39" fmla="*/ 55 h 55"/>
                <a:gd name="T40" fmla="*/ 29 w 53"/>
                <a:gd name="T41" fmla="*/ 52 h 55"/>
                <a:gd name="T42" fmla="*/ 33 w 53"/>
                <a:gd name="T43" fmla="*/ 52 h 55"/>
                <a:gd name="T44" fmla="*/ 35 w 53"/>
                <a:gd name="T45" fmla="*/ 54 h 55"/>
                <a:gd name="T46" fmla="*/ 35 w 53"/>
                <a:gd name="T47" fmla="*/ 51 h 55"/>
                <a:gd name="T48" fmla="*/ 36 w 53"/>
                <a:gd name="T49" fmla="*/ 50 h 55"/>
                <a:gd name="T50" fmla="*/ 41 w 53"/>
                <a:gd name="T51" fmla="*/ 48 h 55"/>
                <a:gd name="T52" fmla="*/ 45 w 53"/>
                <a:gd name="T53" fmla="*/ 49 h 55"/>
                <a:gd name="T54" fmla="*/ 46 w 53"/>
                <a:gd name="T55" fmla="*/ 49 h 55"/>
                <a:gd name="T56" fmla="*/ 48 w 53"/>
                <a:gd name="T57" fmla="*/ 42 h 55"/>
                <a:gd name="T58" fmla="*/ 49 w 53"/>
                <a:gd name="T59" fmla="*/ 41 h 55"/>
                <a:gd name="T60" fmla="*/ 49 w 53"/>
                <a:gd name="T61" fmla="*/ 41 h 55"/>
                <a:gd name="T62" fmla="*/ 49 w 53"/>
                <a:gd name="T63" fmla="*/ 38 h 55"/>
                <a:gd name="T64" fmla="*/ 49 w 53"/>
                <a:gd name="T65" fmla="*/ 37 h 55"/>
                <a:gd name="T66" fmla="*/ 48 w 53"/>
                <a:gd name="T67" fmla="*/ 35 h 55"/>
                <a:gd name="T68" fmla="*/ 47 w 53"/>
                <a:gd name="T69" fmla="*/ 34 h 55"/>
                <a:gd name="T70" fmla="*/ 46 w 53"/>
                <a:gd name="T71" fmla="*/ 32 h 55"/>
                <a:gd name="T72" fmla="*/ 47 w 53"/>
                <a:gd name="T73" fmla="*/ 27 h 55"/>
                <a:gd name="T74" fmla="*/ 48 w 53"/>
                <a:gd name="T75" fmla="*/ 24 h 55"/>
                <a:gd name="T76" fmla="*/ 49 w 53"/>
                <a:gd name="T77" fmla="*/ 21 h 55"/>
                <a:gd name="T78" fmla="*/ 51 w 53"/>
                <a:gd name="T79" fmla="*/ 19 h 55"/>
                <a:gd name="T80" fmla="*/ 52 w 53"/>
                <a:gd name="T81" fmla="*/ 15 h 55"/>
                <a:gd name="T82" fmla="*/ 52 w 53"/>
                <a:gd name="T83" fmla="*/ 11 h 55"/>
                <a:gd name="T84" fmla="*/ 45 w 53"/>
                <a:gd name="T85" fmla="*/ 6 h 55"/>
                <a:gd name="T86" fmla="*/ 40 w 53"/>
                <a:gd name="T87" fmla="*/ 6 h 55"/>
                <a:gd name="T88" fmla="*/ 36 w 53"/>
                <a:gd name="T89" fmla="*/ 6 h 55"/>
                <a:gd name="T90" fmla="*/ 33 w 53"/>
                <a:gd name="T91" fmla="*/ 6 h 55"/>
                <a:gd name="T92" fmla="*/ 30 w 53"/>
                <a:gd name="T93" fmla="*/ 3 h 55"/>
                <a:gd name="T94" fmla="*/ 15 w 53"/>
                <a:gd name="T95" fmla="*/ 3 h 55"/>
                <a:gd name="T96" fmla="*/ 13 w 53"/>
                <a:gd name="T97" fmla="*/ 5 h 55"/>
                <a:gd name="T98" fmla="*/ 39 w 53"/>
                <a:gd name="T99" fmla="*/ 10 h 55"/>
                <a:gd name="T100" fmla="*/ 42 w 53"/>
                <a:gd name="T101" fmla="*/ 13 h 55"/>
                <a:gd name="T102" fmla="*/ 43 w 53"/>
                <a:gd name="T103" fmla="*/ 11 h 55"/>
                <a:gd name="T104" fmla="*/ 46 w 53"/>
                <a:gd name="T105" fmla="*/ 8 h 55"/>
                <a:gd name="T106" fmla="*/ 45 w 53"/>
                <a:gd name="T107" fmla="*/ 14 h 55"/>
                <a:gd name="T108" fmla="*/ 42 w 53"/>
                <a:gd name="T109" fmla="*/ 17 h 55"/>
                <a:gd name="T110" fmla="*/ 41 w 53"/>
                <a:gd name="T111" fmla="*/ 15 h 55"/>
                <a:gd name="T112" fmla="*/ 37 w 53"/>
                <a:gd name="T113" fmla="*/ 15 h 55"/>
                <a:gd name="T114" fmla="*/ 37 w 53"/>
                <a:gd name="T115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" h="55">
                  <a:moveTo>
                    <a:pt x="10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8"/>
                    <a:pt x="3" y="9"/>
                  </a:cubicBezTo>
                  <a:cubicBezTo>
                    <a:pt x="3" y="11"/>
                    <a:pt x="3" y="14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7"/>
                    <a:pt x="4" y="18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6"/>
                  </a:cubicBezTo>
                  <a:cubicBezTo>
                    <a:pt x="3" y="26"/>
                    <a:pt x="2" y="26"/>
                    <a:pt x="2" y="26"/>
                  </a:cubicBezTo>
                  <a:cubicBezTo>
                    <a:pt x="2" y="26"/>
                    <a:pt x="1" y="26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8"/>
                    <a:pt x="1" y="28"/>
                    <a:pt x="1" y="28"/>
                  </a:cubicBezTo>
                  <a:cubicBezTo>
                    <a:pt x="1" y="28"/>
                    <a:pt x="1" y="28"/>
                    <a:pt x="1" y="29"/>
                  </a:cubicBezTo>
                  <a:cubicBezTo>
                    <a:pt x="2" y="30"/>
                    <a:pt x="3" y="30"/>
                    <a:pt x="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5" y="30"/>
                    <a:pt x="5" y="30"/>
                    <a:pt x="5" y="31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6" y="31"/>
                    <a:pt x="5" y="32"/>
                    <a:pt x="5" y="33"/>
                  </a:cubicBezTo>
                  <a:cubicBezTo>
                    <a:pt x="4" y="33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5"/>
                    <a:pt x="4" y="35"/>
                    <a:pt x="4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9"/>
                    <a:pt x="4" y="39"/>
                  </a:cubicBezTo>
                  <a:cubicBezTo>
                    <a:pt x="4" y="40"/>
                    <a:pt x="4" y="41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5" y="42"/>
                    <a:pt x="5" y="42"/>
                  </a:cubicBezTo>
                  <a:cubicBezTo>
                    <a:pt x="5" y="42"/>
                    <a:pt x="5" y="41"/>
                    <a:pt x="5" y="41"/>
                  </a:cubicBezTo>
                  <a:cubicBezTo>
                    <a:pt x="6" y="41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8" y="40"/>
                    <a:pt x="9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1" y="40"/>
                    <a:pt x="11" y="40"/>
                    <a:pt x="12" y="40"/>
                  </a:cubicBezTo>
                  <a:cubicBezTo>
                    <a:pt x="12" y="40"/>
                    <a:pt x="13" y="40"/>
                    <a:pt x="13" y="40"/>
                  </a:cubicBezTo>
                  <a:cubicBezTo>
                    <a:pt x="13" y="40"/>
                    <a:pt x="13" y="40"/>
                    <a:pt x="14" y="40"/>
                  </a:cubicBezTo>
                  <a:cubicBezTo>
                    <a:pt x="14" y="40"/>
                    <a:pt x="14" y="40"/>
                    <a:pt x="15" y="39"/>
                  </a:cubicBezTo>
                  <a:cubicBezTo>
                    <a:pt x="16" y="39"/>
                    <a:pt x="16" y="39"/>
                    <a:pt x="17" y="39"/>
                  </a:cubicBezTo>
                  <a:cubicBezTo>
                    <a:pt x="17" y="39"/>
                    <a:pt x="17" y="39"/>
                    <a:pt x="18" y="39"/>
                  </a:cubicBezTo>
                  <a:cubicBezTo>
                    <a:pt x="18" y="39"/>
                    <a:pt x="19" y="39"/>
                    <a:pt x="19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39"/>
                    <a:pt x="21" y="40"/>
                  </a:cubicBezTo>
                  <a:cubicBezTo>
                    <a:pt x="21" y="40"/>
                    <a:pt x="21" y="40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3"/>
                    <a:pt x="21" y="44"/>
                    <a:pt x="22" y="44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2" y="46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8"/>
                    <a:pt x="21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19" y="49"/>
                    <a:pt x="19" y="50"/>
                    <a:pt x="19" y="51"/>
                  </a:cubicBezTo>
                  <a:cubicBezTo>
                    <a:pt x="20" y="51"/>
                    <a:pt x="21" y="52"/>
                    <a:pt x="22" y="52"/>
                  </a:cubicBezTo>
                  <a:cubicBezTo>
                    <a:pt x="22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3"/>
                    <a:pt x="25" y="54"/>
                    <a:pt x="26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8" y="55"/>
                    <a:pt x="28" y="54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8" y="53"/>
                    <a:pt x="29" y="53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0" y="51"/>
                    <a:pt x="30" y="51"/>
                    <a:pt x="31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3" y="51"/>
                    <a:pt x="33" y="52"/>
                    <a:pt x="33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3"/>
                    <a:pt x="33" y="53"/>
                    <a:pt x="34" y="53"/>
                  </a:cubicBezTo>
                  <a:cubicBezTo>
                    <a:pt x="34" y="53"/>
                    <a:pt x="34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6" y="54"/>
                    <a:pt x="36" y="54"/>
                    <a:pt x="36" y="53"/>
                  </a:cubicBezTo>
                  <a:cubicBezTo>
                    <a:pt x="36" y="53"/>
                    <a:pt x="36" y="53"/>
                    <a:pt x="37" y="52"/>
                  </a:cubicBezTo>
                  <a:cubicBezTo>
                    <a:pt x="37" y="52"/>
                    <a:pt x="36" y="51"/>
                    <a:pt x="36" y="51"/>
                  </a:cubicBezTo>
                  <a:cubicBezTo>
                    <a:pt x="36" y="51"/>
                    <a:pt x="35" y="51"/>
                    <a:pt x="35" y="51"/>
                  </a:cubicBezTo>
                  <a:cubicBezTo>
                    <a:pt x="35" y="51"/>
                    <a:pt x="35" y="51"/>
                    <a:pt x="34" y="51"/>
                  </a:cubicBezTo>
                  <a:cubicBezTo>
                    <a:pt x="35" y="51"/>
                    <a:pt x="35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37" y="49"/>
                    <a:pt x="38" y="49"/>
                    <a:pt x="38" y="49"/>
                  </a:cubicBezTo>
                  <a:cubicBezTo>
                    <a:pt x="39" y="49"/>
                    <a:pt x="39" y="48"/>
                    <a:pt x="39" y="48"/>
                  </a:cubicBezTo>
                  <a:cubicBezTo>
                    <a:pt x="40" y="48"/>
                    <a:pt x="41" y="48"/>
                    <a:pt x="41" y="4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4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5"/>
                    <a:pt x="47" y="45"/>
                    <a:pt x="47" y="44"/>
                  </a:cubicBezTo>
                  <a:cubicBezTo>
                    <a:pt x="47" y="43"/>
                    <a:pt x="47" y="43"/>
                    <a:pt x="48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9" y="40"/>
                    <a:pt x="49" y="40"/>
                    <a:pt x="49" y="38"/>
                  </a:cubicBezTo>
                  <a:cubicBezTo>
                    <a:pt x="49" y="38"/>
                    <a:pt x="49" y="37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6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7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4"/>
                    <a:pt x="47" y="33"/>
                    <a:pt x="46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3"/>
                    <a:pt x="46" y="32"/>
                    <a:pt x="46" y="32"/>
                  </a:cubicBezTo>
                  <a:cubicBezTo>
                    <a:pt x="47" y="31"/>
                    <a:pt x="47" y="30"/>
                    <a:pt x="48" y="29"/>
                  </a:cubicBezTo>
                  <a:cubicBezTo>
                    <a:pt x="48" y="29"/>
                    <a:pt x="48" y="29"/>
                    <a:pt x="47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28"/>
                    <a:pt x="47" y="28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6"/>
                    <a:pt x="47" y="26"/>
                    <a:pt x="47" y="25"/>
                  </a:cubicBezTo>
                  <a:cubicBezTo>
                    <a:pt x="47" y="25"/>
                    <a:pt x="47" y="25"/>
                    <a:pt x="47" y="24"/>
                  </a:cubicBezTo>
                  <a:cubicBezTo>
                    <a:pt x="47" y="24"/>
                    <a:pt x="48" y="24"/>
                    <a:pt x="48" y="24"/>
                  </a:cubicBezTo>
                  <a:cubicBezTo>
                    <a:pt x="48" y="24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2"/>
                    <a:pt x="49" y="22"/>
                    <a:pt x="49" y="22"/>
                  </a:cubicBezTo>
                  <a:cubicBezTo>
                    <a:pt x="49" y="22"/>
                    <a:pt x="49" y="21"/>
                    <a:pt x="49" y="21"/>
                  </a:cubicBezTo>
                  <a:cubicBezTo>
                    <a:pt x="49" y="21"/>
                    <a:pt x="49" y="21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2" y="18"/>
                    <a:pt x="52" y="17"/>
                    <a:pt x="52" y="17"/>
                  </a:cubicBezTo>
                  <a:cubicBezTo>
                    <a:pt x="53" y="17"/>
                    <a:pt x="53" y="16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2"/>
                    <a:pt x="52" y="11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0" y="9"/>
                    <a:pt x="46" y="7"/>
                    <a:pt x="46" y="6"/>
                  </a:cubicBezTo>
                  <a:cubicBezTo>
                    <a:pt x="46" y="6"/>
                    <a:pt x="46" y="6"/>
                    <a:pt x="45" y="6"/>
                  </a:cubicBezTo>
                  <a:cubicBezTo>
                    <a:pt x="45" y="6"/>
                    <a:pt x="44" y="6"/>
                    <a:pt x="44" y="6"/>
                  </a:cubicBezTo>
                  <a:cubicBezTo>
                    <a:pt x="43" y="6"/>
                    <a:pt x="43" y="7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7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8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5" y="6"/>
                    <a:pt x="35" y="6"/>
                  </a:cubicBezTo>
                  <a:cubicBezTo>
                    <a:pt x="35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1" y="4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3"/>
                    <a:pt x="15" y="3"/>
                  </a:cubicBezTo>
                  <a:cubicBezTo>
                    <a:pt x="15" y="3"/>
                    <a:pt x="15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1" y="4"/>
                    <a:pt x="10" y="3"/>
                  </a:cubicBezTo>
                  <a:close/>
                  <a:moveTo>
                    <a:pt x="36" y="10"/>
                  </a:moveTo>
                  <a:cubicBezTo>
                    <a:pt x="37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0" y="10"/>
                    <a:pt x="40" y="11"/>
                    <a:pt x="40" y="11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1" y="12"/>
                  </a:cubicBezTo>
                  <a:cubicBezTo>
                    <a:pt x="41" y="13"/>
                    <a:pt x="42" y="13"/>
                    <a:pt x="42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2"/>
                    <a:pt x="42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42" y="11"/>
                    <a:pt x="43" y="11"/>
                    <a:pt x="43" y="11"/>
                  </a:cubicBezTo>
                  <a:cubicBezTo>
                    <a:pt x="44" y="10"/>
                    <a:pt x="44" y="10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7"/>
                    <a:pt x="46" y="8"/>
                    <a:pt x="46" y="8"/>
                  </a:cubicBezTo>
                  <a:cubicBezTo>
                    <a:pt x="46" y="9"/>
                    <a:pt x="46" y="9"/>
                    <a:pt x="46" y="10"/>
                  </a:cubicBezTo>
                  <a:cubicBezTo>
                    <a:pt x="46" y="10"/>
                    <a:pt x="46" y="10"/>
                    <a:pt x="45" y="10"/>
                  </a:cubicBezTo>
                  <a:cubicBezTo>
                    <a:pt x="45" y="11"/>
                    <a:pt x="45" y="12"/>
                    <a:pt x="45" y="12"/>
                  </a:cubicBezTo>
                  <a:cubicBezTo>
                    <a:pt x="45" y="13"/>
                    <a:pt x="45" y="13"/>
                    <a:pt x="45" y="14"/>
                  </a:cubicBezTo>
                  <a:cubicBezTo>
                    <a:pt x="44" y="14"/>
                    <a:pt x="44" y="14"/>
                    <a:pt x="44" y="15"/>
                  </a:cubicBezTo>
                  <a:cubicBezTo>
                    <a:pt x="44" y="16"/>
                    <a:pt x="44" y="16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7"/>
                    <a:pt x="43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1" y="14"/>
                    <a:pt x="41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39" y="16"/>
                    <a:pt x="39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8" y="16"/>
                    <a:pt x="37" y="16"/>
                    <a:pt x="37" y="15"/>
                  </a:cubicBezTo>
                  <a:cubicBezTo>
                    <a:pt x="37" y="15"/>
                    <a:pt x="37" y="15"/>
                    <a:pt x="38" y="14"/>
                  </a:cubicBezTo>
                  <a:cubicBezTo>
                    <a:pt x="38" y="14"/>
                    <a:pt x="39" y="13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5" y="13"/>
                    <a:pt x="36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6" y="11"/>
                    <a:pt x="36" y="1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4" name="Hubei">
              <a:extLst>
                <a:ext uri="{FF2B5EF4-FFF2-40B4-BE49-F238E27FC236}">
                  <a16:creationId xmlns:a16="http://schemas.microsoft.com/office/drawing/2014/main" id="{7DBCB141-0F1C-4CA5-9792-C0150A6D10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6528" y="3940164"/>
              <a:ext cx="658579" cy="405868"/>
            </a:xfrm>
            <a:custGeom>
              <a:avLst/>
              <a:gdLst>
                <a:gd name="T0" fmla="*/ 19 w 73"/>
                <a:gd name="T1" fmla="*/ 1 h 45"/>
                <a:gd name="T2" fmla="*/ 12 w 73"/>
                <a:gd name="T3" fmla="*/ 0 h 45"/>
                <a:gd name="T4" fmla="*/ 11 w 73"/>
                <a:gd name="T5" fmla="*/ 0 h 45"/>
                <a:gd name="T6" fmla="*/ 11 w 73"/>
                <a:gd name="T7" fmla="*/ 1 h 45"/>
                <a:gd name="T8" fmla="*/ 13 w 73"/>
                <a:gd name="T9" fmla="*/ 2 h 45"/>
                <a:gd name="T10" fmla="*/ 15 w 73"/>
                <a:gd name="T11" fmla="*/ 4 h 45"/>
                <a:gd name="T12" fmla="*/ 15 w 73"/>
                <a:gd name="T13" fmla="*/ 4 h 45"/>
                <a:gd name="T14" fmla="*/ 15 w 73"/>
                <a:gd name="T15" fmla="*/ 4 h 45"/>
                <a:gd name="T16" fmla="*/ 15 w 73"/>
                <a:gd name="T17" fmla="*/ 4 h 45"/>
                <a:gd name="T18" fmla="*/ 16 w 73"/>
                <a:gd name="T19" fmla="*/ 5 h 45"/>
                <a:gd name="T20" fmla="*/ 15 w 73"/>
                <a:gd name="T21" fmla="*/ 8 h 45"/>
                <a:gd name="T22" fmla="*/ 13 w 73"/>
                <a:gd name="T23" fmla="*/ 8 h 45"/>
                <a:gd name="T24" fmla="*/ 12 w 73"/>
                <a:gd name="T25" fmla="*/ 8 h 45"/>
                <a:gd name="T26" fmla="*/ 12 w 73"/>
                <a:gd name="T27" fmla="*/ 10 h 45"/>
                <a:gd name="T28" fmla="*/ 10 w 73"/>
                <a:gd name="T29" fmla="*/ 14 h 45"/>
                <a:gd name="T30" fmla="*/ 12 w 73"/>
                <a:gd name="T31" fmla="*/ 16 h 45"/>
                <a:gd name="T32" fmla="*/ 13 w 73"/>
                <a:gd name="T33" fmla="*/ 17 h 45"/>
                <a:gd name="T34" fmla="*/ 15 w 73"/>
                <a:gd name="T35" fmla="*/ 19 h 45"/>
                <a:gd name="T36" fmla="*/ 16 w 73"/>
                <a:gd name="T37" fmla="*/ 22 h 45"/>
                <a:gd name="T38" fmla="*/ 15 w 73"/>
                <a:gd name="T39" fmla="*/ 24 h 45"/>
                <a:gd name="T40" fmla="*/ 11 w 73"/>
                <a:gd name="T41" fmla="*/ 25 h 45"/>
                <a:gd name="T42" fmla="*/ 9 w 73"/>
                <a:gd name="T43" fmla="*/ 27 h 45"/>
                <a:gd name="T44" fmla="*/ 6 w 73"/>
                <a:gd name="T45" fmla="*/ 26 h 45"/>
                <a:gd name="T46" fmla="*/ 2 w 73"/>
                <a:gd name="T47" fmla="*/ 28 h 45"/>
                <a:gd name="T48" fmla="*/ 2 w 73"/>
                <a:gd name="T49" fmla="*/ 30 h 45"/>
                <a:gd name="T50" fmla="*/ 2 w 73"/>
                <a:gd name="T51" fmla="*/ 33 h 45"/>
                <a:gd name="T52" fmla="*/ 1 w 73"/>
                <a:gd name="T53" fmla="*/ 35 h 45"/>
                <a:gd name="T54" fmla="*/ 3 w 73"/>
                <a:gd name="T55" fmla="*/ 36 h 45"/>
                <a:gd name="T56" fmla="*/ 5 w 73"/>
                <a:gd name="T57" fmla="*/ 36 h 45"/>
                <a:gd name="T58" fmla="*/ 7 w 73"/>
                <a:gd name="T59" fmla="*/ 38 h 45"/>
                <a:gd name="T60" fmla="*/ 8 w 73"/>
                <a:gd name="T61" fmla="*/ 39 h 45"/>
                <a:gd name="T62" fmla="*/ 13 w 73"/>
                <a:gd name="T63" fmla="*/ 37 h 45"/>
                <a:gd name="T64" fmla="*/ 18 w 73"/>
                <a:gd name="T65" fmla="*/ 38 h 45"/>
                <a:gd name="T66" fmla="*/ 33 w 73"/>
                <a:gd name="T67" fmla="*/ 37 h 45"/>
                <a:gd name="T68" fmla="*/ 37 w 73"/>
                <a:gd name="T69" fmla="*/ 40 h 45"/>
                <a:gd name="T70" fmla="*/ 39 w 73"/>
                <a:gd name="T71" fmla="*/ 40 h 45"/>
                <a:gd name="T72" fmla="*/ 45 w 73"/>
                <a:gd name="T73" fmla="*/ 41 h 45"/>
                <a:gd name="T74" fmla="*/ 48 w 73"/>
                <a:gd name="T75" fmla="*/ 40 h 45"/>
                <a:gd name="T76" fmla="*/ 55 w 73"/>
                <a:gd name="T77" fmla="*/ 45 h 45"/>
                <a:gd name="T78" fmla="*/ 73 w 73"/>
                <a:gd name="T79" fmla="*/ 38 h 45"/>
                <a:gd name="T80" fmla="*/ 73 w 73"/>
                <a:gd name="T81" fmla="*/ 38 h 45"/>
                <a:gd name="T82" fmla="*/ 71 w 73"/>
                <a:gd name="T83" fmla="*/ 28 h 45"/>
                <a:gd name="T84" fmla="*/ 71 w 73"/>
                <a:gd name="T85" fmla="*/ 27 h 45"/>
                <a:gd name="T86" fmla="*/ 68 w 73"/>
                <a:gd name="T87" fmla="*/ 23 h 45"/>
                <a:gd name="T88" fmla="*/ 61 w 73"/>
                <a:gd name="T89" fmla="*/ 19 h 45"/>
                <a:gd name="T90" fmla="*/ 59 w 73"/>
                <a:gd name="T91" fmla="*/ 19 h 45"/>
                <a:gd name="T92" fmla="*/ 55 w 73"/>
                <a:gd name="T93" fmla="*/ 16 h 45"/>
                <a:gd name="T94" fmla="*/ 51 w 73"/>
                <a:gd name="T95" fmla="*/ 12 h 45"/>
                <a:gd name="T96" fmla="*/ 50 w 73"/>
                <a:gd name="T97" fmla="*/ 12 h 45"/>
                <a:gd name="T98" fmla="*/ 36 w 73"/>
                <a:gd name="T99" fmla="*/ 9 h 45"/>
                <a:gd name="T100" fmla="*/ 36 w 73"/>
                <a:gd name="T101" fmla="*/ 10 h 45"/>
                <a:gd name="T102" fmla="*/ 34 w 73"/>
                <a:gd name="T103" fmla="*/ 10 h 45"/>
                <a:gd name="T104" fmla="*/ 33 w 73"/>
                <a:gd name="T105" fmla="*/ 9 h 45"/>
                <a:gd name="T106" fmla="*/ 31 w 73"/>
                <a:gd name="T107" fmla="*/ 9 h 45"/>
                <a:gd name="T108" fmla="*/ 31 w 73"/>
                <a:gd name="T109" fmla="*/ 7 h 45"/>
                <a:gd name="T110" fmla="*/ 28 w 73"/>
                <a:gd name="T111" fmla="*/ 2 h 45"/>
                <a:gd name="T112" fmla="*/ 27 w 73"/>
                <a:gd name="T113" fmla="*/ 0 h 45"/>
                <a:gd name="T114" fmla="*/ 26 w 73"/>
                <a:gd name="T115" fmla="*/ 0 h 45"/>
                <a:gd name="T116" fmla="*/ 61 w 73"/>
                <a:gd name="T117" fmla="*/ 34 h 45"/>
                <a:gd name="T118" fmla="*/ 64 w 73"/>
                <a:gd name="T119" fmla="*/ 33 h 45"/>
                <a:gd name="T120" fmla="*/ 63 w 73"/>
                <a:gd name="T121" fmla="*/ 35 h 45"/>
                <a:gd name="T122" fmla="*/ 62 w 73"/>
                <a:gd name="T12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3" h="45">
                  <a:moveTo>
                    <a:pt x="2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1" y="1"/>
                    <a:pt x="20" y="1"/>
                    <a:pt x="19" y="1"/>
                  </a:cubicBezTo>
                  <a:cubicBezTo>
                    <a:pt x="18" y="1"/>
                    <a:pt x="18" y="1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0"/>
                    <a:pt x="14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3"/>
                    <a:pt x="14" y="3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6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2" y="12"/>
                    <a:pt x="12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5"/>
                    <a:pt x="11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6"/>
                    <a:pt x="12" y="16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5" y="19"/>
                    <a:pt x="15" y="19"/>
                  </a:cubicBezTo>
                  <a:cubicBezTo>
                    <a:pt x="15" y="20"/>
                    <a:pt x="15" y="20"/>
                    <a:pt x="15" y="21"/>
                  </a:cubicBezTo>
                  <a:cubicBezTo>
                    <a:pt x="16" y="21"/>
                    <a:pt x="16" y="21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2" y="24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0" y="26"/>
                    <a:pt x="10" y="26"/>
                  </a:cubicBezTo>
                  <a:cubicBezTo>
                    <a:pt x="10" y="26"/>
                    <a:pt x="10" y="27"/>
                    <a:pt x="10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6"/>
                    <a:pt x="7" y="26"/>
                    <a:pt x="6" y="26"/>
                  </a:cubicBezTo>
                  <a:cubicBezTo>
                    <a:pt x="6" y="26"/>
                    <a:pt x="5" y="26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2"/>
                    <a:pt x="2" y="32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5" y="36"/>
                    <a:pt x="5" y="36"/>
                  </a:cubicBezTo>
                  <a:cubicBezTo>
                    <a:pt x="5" y="36"/>
                    <a:pt x="5" y="36"/>
                    <a:pt x="6" y="36"/>
                  </a:cubicBezTo>
                  <a:cubicBezTo>
                    <a:pt x="6" y="36"/>
                    <a:pt x="6" y="37"/>
                    <a:pt x="7" y="37"/>
                  </a:cubicBezTo>
                  <a:cubicBezTo>
                    <a:pt x="7" y="37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8"/>
                    <a:pt x="15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7" y="38"/>
                    <a:pt x="17" y="38"/>
                    <a:pt x="18" y="38"/>
                  </a:cubicBezTo>
                  <a:cubicBezTo>
                    <a:pt x="18" y="38"/>
                    <a:pt x="18" y="38"/>
                    <a:pt x="18" y="37"/>
                  </a:cubicBezTo>
                  <a:cubicBezTo>
                    <a:pt x="19" y="37"/>
                    <a:pt x="20" y="34"/>
                    <a:pt x="21" y="34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8"/>
                    <a:pt x="35" y="40"/>
                    <a:pt x="36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40"/>
                    <a:pt x="37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8" y="40"/>
                    <a:pt x="38" y="40"/>
                  </a:cubicBezTo>
                  <a:cubicBezTo>
                    <a:pt x="38" y="40"/>
                    <a:pt x="39" y="40"/>
                    <a:pt x="39" y="40"/>
                  </a:cubicBezTo>
                  <a:cubicBezTo>
                    <a:pt x="40" y="40"/>
                    <a:pt x="40" y="40"/>
                    <a:pt x="41" y="40"/>
                  </a:cubicBezTo>
                  <a:cubicBezTo>
                    <a:pt x="42" y="40"/>
                    <a:pt x="43" y="40"/>
                    <a:pt x="43" y="40"/>
                  </a:cubicBezTo>
                  <a:cubicBezTo>
                    <a:pt x="43" y="40"/>
                    <a:pt x="44" y="41"/>
                    <a:pt x="45" y="4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6" y="41"/>
                    <a:pt x="46" y="41"/>
                    <a:pt x="47" y="40"/>
                  </a:cubicBezTo>
                  <a:cubicBezTo>
                    <a:pt x="47" y="40"/>
                    <a:pt x="48" y="40"/>
                    <a:pt x="48" y="40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50" y="41"/>
                    <a:pt x="55" y="44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37"/>
                    <a:pt x="73" y="36"/>
                    <a:pt x="73" y="35"/>
                  </a:cubicBezTo>
                  <a:cubicBezTo>
                    <a:pt x="73" y="33"/>
                    <a:pt x="72" y="32"/>
                    <a:pt x="70" y="3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7" y="22"/>
                    <a:pt x="67" y="21"/>
                    <a:pt x="66" y="21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9" y="18"/>
                    <a:pt x="58" y="18"/>
                    <a:pt x="58" y="17"/>
                  </a:cubicBezTo>
                  <a:cubicBezTo>
                    <a:pt x="57" y="16"/>
                    <a:pt x="56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5"/>
                    <a:pt x="53" y="15"/>
                    <a:pt x="52" y="14"/>
                  </a:cubicBezTo>
                  <a:cubicBezTo>
                    <a:pt x="52" y="14"/>
                    <a:pt x="52" y="13"/>
                    <a:pt x="51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2"/>
                    <a:pt x="51" y="12"/>
                    <a:pt x="50" y="12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33" y="10"/>
                    <a:pt x="33" y="10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1" y="9"/>
                    <a:pt x="31" y="9"/>
                  </a:cubicBezTo>
                  <a:cubicBezTo>
                    <a:pt x="31" y="9"/>
                    <a:pt x="30" y="9"/>
                    <a:pt x="30" y="8"/>
                  </a:cubicBezTo>
                  <a:cubicBezTo>
                    <a:pt x="31" y="8"/>
                    <a:pt x="29" y="8"/>
                    <a:pt x="29" y="8"/>
                  </a:cubicBezTo>
                  <a:cubicBezTo>
                    <a:pt x="29" y="7"/>
                    <a:pt x="30" y="6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  <a:cubicBezTo>
                    <a:pt x="24" y="0"/>
                    <a:pt x="24" y="0"/>
                    <a:pt x="23" y="0"/>
                  </a:cubicBezTo>
                  <a:close/>
                  <a:moveTo>
                    <a:pt x="61" y="34"/>
                  </a:moveTo>
                  <a:cubicBezTo>
                    <a:pt x="62" y="33"/>
                    <a:pt x="61" y="32"/>
                    <a:pt x="62" y="32"/>
                  </a:cubicBezTo>
                  <a:cubicBezTo>
                    <a:pt x="63" y="32"/>
                    <a:pt x="64" y="32"/>
                    <a:pt x="64" y="32"/>
                  </a:cubicBezTo>
                  <a:cubicBezTo>
                    <a:pt x="64" y="32"/>
                    <a:pt x="64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3"/>
                    <a:pt x="64" y="34"/>
                    <a:pt x="64" y="34"/>
                  </a:cubicBezTo>
                  <a:cubicBezTo>
                    <a:pt x="63" y="34"/>
                    <a:pt x="63" y="35"/>
                    <a:pt x="63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3" y="35"/>
                    <a:pt x="62" y="35"/>
                    <a:pt x="62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1" y="34"/>
                    <a:pt x="61" y="34"/>
                    <a:pt x="61" y="3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5" name="Henan">
              <a:extLst>
                <a:ext uri="{FF2B5EF4-FFF2-40B4-BE49-F238E27FC236}">
                  <a16:creationId xmlns:a16="http://schemas.microsoft.com/office/drawing/2014/main" id="{DE27B3CC-7A87-4105-A692-4F9E33259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6491" y="3660651"/>
              <a:ext cx="524565" cy="470961"/>
            </a:xfrm>
            <a:custGeom>
              <a:avLst/>
              <a:gdLst>
                <a:gd name="T0" fmla="*/ 5 w 58"/>
                <a:gd name="T1" fmla="*/ 17 h 52"/>
                <a:gd name="T2" fmla="*/ 0 w 58"/>
                <a:gd name="T3" fmla="*/ 18 h 52"/>
                <a:gd name="T4" fmla="*/ 0 w 58"/>
                <a:gd name="T5" fmla="*/ 19 h 52"/>
                <a:gd name="T6" fmla="*/ 6 w 58"/>
                <a:gd name="T7" fmla="*/ 28 h 52"/>
                <a:gd name="T8" fmla="*/ 7 w 58"/>
                <a:gd name="T9" fmla="*/ 31 h 52"/>
                <a:gd name="T10" fmla="*/ 8 w 58"/>
                <a:gd name="T11" fmla="*/ 32 h 52"/>
                <a:gd name="T12" fmla="*/ 11 w 58"/>
                <a:gd name="T13" fmla="*/ 38 h 52"/>
                <a:gd name="T14" fmla="*/ 14 w 58"/>
                <a:gd name="T15" fmla="*/ 36 h 52"/>
                <a:gd name="T16" fmla="*/ 15 w 58"/>
                <a:gd name="T17" fmla="*/ 34 h 52"/>
                <a:gd name="T18" fmla="*/ 16 w 58"/>
                <a:gd name="T19" fmla="*/ 35 h 52"/>
                <a:gd name="T20" fmla="*/ 24 w 58"/>
                <a:gd name="T21" fmla="*/ 42 h 52"/>
                <a:gd name="T22" fmla="*/ 31 w 58"/>
                <a:gd name="T23" fmla="*/ 44 h 52"/>
                <a:gd name="T24" fmla="*/ 35 w 58"/>
                <a:gd name="T25" fmla="*/ 47 h 52"/>
                <a:gd name="T26" fmla="*/ 39 w 58"/>
                <a:gd name="T27" fmla="*/ 50 h 52"/>
                <a:gd name="T28" fmla="*/ 42 w 58"/>
                <a:gd name="T29" fmla="*/ 51 h 52"/>
                <a:gd name="T30" fmla="*/ 47 w 58"/>
                <a:gd name="T31" fmla="*/ 52 h 52"/>
                <a:gd name="T32" fmla="*/ 47 w 58"/>
                <a:gd name="T33" fmla="*/ 52 h 52"/>
                <a:gd name="T34" fmla="*/ 47 w 58"/>
                <a:gd name="T35" fmla="*/ 52 h 52"/>
                <a:gd name="T36" fmla="*/ 49 w 58"/>
                <a:gd name="T37" fmla="*/ 49 h 52"/>
                <a:gd name="T38" fmla="*/ 52 w 58"/>
                <a:gd name="T39" fmla="*/ 46 h 52"/>
                <a:gd name="T40" fmla="*/ 52 w 58"/>
                <a:gd name="T41" fmla="*/ 44 h 52"/>
                <a:gd name="T42" fmla="*/ 49 w 58"/>
                <a:gd name="T43" fmla="*/ 41 h 52"/>
                <a:gd name="T44" fmla="*/ 48 w 58"/>
                <a:gd name="T45" fmla="*/ 41 h 52"/>
                <a:gd name="T46" fmla="*/ 47 w 58"/>
                <a:gd name="T47" fmla="*/ 40 h 52"/>
                <a:gd name="T48" fmla="*/ 46 w 58"/>
                <a:gd name="T49" fmla="*/ 37 h 52"/>
                <a:gd name="T50" fmla="*/ 45 w 58"/>
                <a:gd name="T51" fmla="*/ 36 h 52"/>
                <a:gd name="T52" fmla="*/ 44 w 58"/>
                <a:gd name="T53" fmla="*/ 34 h 52"/>
                <a:gd name="T54" fmla="*/ 50 w 58"/>
                <a:gd name="T55" fmla="*/ 29 h 52"/>
                <a:gd name="T56" fmla="*/ 51 w 58"/>
                <a:gd name="T57" fmla="*/ 27 h 52"/>
                <a:gd name="T58" fmla="*/ 54 w 58"/>
                <a:gd name="T59" fmla="*/ 27 h 52"/>
                <a:gd name="T60" fmla="*/ 58 w 58"/>
                <a:gd name="T61" fmla="*/ 25 h 52"/>
                <a:gd name="T62" fmla="*/ 57 w 58"/>
                <a:gd name="T63" fmla="*/ 22 h 52"/>
                <a:gd name="T64" fmla="*/ 55 w 58"/>
                <a:gd name="T65" fmla="*/ 20 h 52"/>
                <a:gd name="T66" fmla="*/ 53 w 58"/>
                <a:gd name="T67" fmla="*/ 20 h 52"/>
                <a:gd name="T68" fmla="*/ 51 w 58"/>
                <a:gd name="T69" fmla="*/ 20 h 52"/>
                <a:gd name="T70" fmla="*/ 49 w 58"/>
                <a:gd name="T71" fmla="*/ 18 h 52"/>
                <a:gd name="T72" fmla="*/ 46 w 58"/>
                <a:gd name="T73" fmla="*/ 15 h 52"/>
                <a:gd name="T74" fmla="*/ 45 w 58"/>
                <a:gd name="T75" fmla="*/ 13 h 52"/>
                <a:gd name="T76" fmla="*/ 47 w 58"/>
                <a:gd name="T77" fmla="*/ 11 h 52"/>
                <a:gd name="T78" fmla="*/ 53 w 58"/>
                <a:gd name="T79" fmla="*/ 6 h 52"/>
                <a:gd name="T80" fmla="*/ 54 w 58"/>
                <a:gd name="T81" fmla="*/ 4 h 52"/>
                <a:gd name="T82" fmla="*/ 52 w 58"/>
                <a:gd name="T83" fmla="*/ 4 h 52"/>
                <a:gd name="T84" fmla="*/ 50 w 58"/>
                <a:gd name="T85" fmla="*/ 3 h 52"/>
                <a:gd name="T86" fmla="*/ 49 w 58"/>
                <a:gd name="T87" fmla="*/ 2 h 52"/>
                <a:gd name="T88" fmla="*/ 49 w 58"/>
                <a:gd name="T89" fmla="*/ 1 h 52"/>
                <a:gd name="T90" fmla="*/ 40 w 58"/>
                <a:gd name="T91" fmla="*/ 1 h 52"/>
                <a:gd name="T92" fmla="*/ 37 w 58"/>
                <a:gd name="T93" fmla="*/ 1 h 52"/>
                <a:gd name="T94" fmla="*/ 35 w 58"/>
                <a:gd name="T95" fmla="*/ 0 h 52"/>
                <a:gd name="T96" fmla="*/ 34 w 58"/>
                <a:gd name="T97" fmla="*/ 0 h 52"/>
                <a:gd name="T98" fmla="*/ 33 w 58"/>
                <a:gd name="T99" fmla="*/ 1 h 52"/>
                <a:gd name="T100" fmla="*/ 31 w 58"/>
                <a:gd name="T101" fmla="*/ 4 h 52"/>
                <a:gd name="T102" fmla="*/ 30 w 58"/>
                <a:gd name="T103" fmla="*/ 6 h 52"/>
                <a:gd name="T104" fmla="*/ 28 w 58"/>
                <a:gd name="T105" fmla="*/ 7 h 52"/>
                <a:gd name="T106" fmla="*/ 24 w 58"/>
                <a:gd name="T107" fmla="*/ 9 h 52"/>
                <a:gd name="T108" fmla="*/ 17 w 58"/>
                <a:gd name="T109" fmla="*/ 11 h 52"/>
                <a:gd name="T110" fmla="*/ 10 w 58"/>
                <a:gd name="T111" fmla="*/ 1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8" h="52">
                  <a:moveTo>
                    <a:pt x="8" y="17"/>
                  </a:moveTo>
                  <a:cubicBezTo>
                    <a:pt x="7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1" y="18"/>
                    <a:pt x="1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2" y="38"/>
                  </a:cubicBezTo>
                  <a:cubicBezTo>
                    <a:pt x="13" y="38"/>
                    <a:pt x="14" y="39"/>
                    <a:pt x="14" y="38"/>
                  </a:cubicBezTo>
                  <a:cubicBezTo>
                    <a:pt x="16" y="38"/>
                    <a:pt x="15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5" y="35"/>
                    <a:pt x="15" y="35"/>
                  </a:cubicBezTo>
                  <a:cubicBezTo>
                    <a:pt x="15" y="35"/>
                    <a:pt x="15" y="34"/>
                    <a:pt x="15" y="34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5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7" y="35"/>
                    <a:pt x="16" y="36"/>
                    <a:pt x="17" y="36"/>
                  </a:cubicBezTo>
                  <a:cubicBezTo>
                    <a:pt x="18" y="38"/>
                    <a:pt x="17" y="39"/>
                    <a:pt x="16" y="40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5"/>
                    <a:pt x="32" y="45"/>
                    <a:pt x="33" y="46"/>
                  </a:cubicBezTo>
                  <a:cubicBezTo>
                    <a:pt x="33" y="47"/>
                    <a:pt x="34" y="47"/>
                    <a:pt x="35" y="47"/>
                  </a:cubicBezTo>
                  <a:cubicBezTo>
                    <a:pt x="35" y="47"/>
                    <a:pt x="36" y="47"/>
                    <a:pt x="36" y="47"/>
                  </a:cubicBezTo>
                  <a:cubicBezTo>
                    <a:pt x="37" y="48"/>
                    <a:pt x="38" y="48"/>
                    <a:pt x="39" y="49"/>
                  </a:cubicBezTo>
                  <a:cubicBezTo>
                    <a:pt x="39" y="49"/>
                    <a:pt x="39" y="49"/>
                    <a:pt x="39" y="50"/>
                  </a:cubicBezTo>
                  <a:cubicBezTo>
                    <a:pt x="39" y="50"/>
                    <a:pt x="39" y="50"/>
                    <a:pt x="40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7" y="52"/>
                    <a:pt x="48" y="51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48" y="50"/>
                    <a:pt x="49" y="50"/>
                    <a:pt x="49" y="49"/>
                  </a:cubicBezTo>
                  <a:cubicBezTo>
                    <a:pt x="50" y="49"/>
                    <a:pt x="50" y="48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47"/>
                    <a:pt x="51" y="47"/>
                    <a:pt x="52" y="46"/>
                  </a:cubicBezTo>
                  <a:cubicBezTo>
                    <a:pt x="52" y="46"/>
                    <a:pt x="52" y="46"/>
                    <a:pt x="52" y="45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3"/>
                    <a:pt x="52" y="42"/>
                    <a:pt x="52" y="42"/>
                  </a:cubicBezTo>
                  <a:cubicBezTo>
                    <a:pt x="52" y="41"/>
                    <a:pt x="50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1"/>
                    <a:pt x="47" y="41"/>
                    <a:pt x="47" y="41"/>
                  </a:cubicBezTo>
                  <a:cubicBezTo>
                    <a:pt x="47" y="41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6" y="40"/>
                    <a:pt x="46" y="39"/>
                    <a:pt x="46" y="39"/>
                  </a:cubicBezTo>
                  <a:cubicBezTo>
                    <a:pt x="46" y="39"/>
                    <a:pt x="46" y="39"/>
                    <a:pt x="46" y="38"/>
                  </a:cubicBezTo>
                  <a:cubicBezTo>
                    <a:pt x="46" y="38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5"/>
                    <a:pt x="44" y="34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5" y="34"/>
                    <a:pt x="46" y="33"/>
                    <a:pt x="46" y="32"/>
                  </a:cubicBezTo>
                  <a:cubicBezTo>
                    <a:pt x="47" y="32"/>
                    <a:pt x="48" y="31"/>
                    <a:pt x="49" y="30"/>
                  </a:cubicBezTo>
                  <a:cubicBezTo>
                    <a:pt x="49" y="30"/>
                    <a:pt x="49" y="30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8"/>
                    <a:pt x="51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2" y="26"/>
                  </a:cubicBezTo>
                  <a:cubicBezTo>
                    <a:pt x="52" y="26"/>
                    <a:pt x="52" y="26"/>
                    <a:pt x="53" y="26"/>
                  </a:cubicBezTo>
                  <a:cubicBezTo>
                    <a:pt x="53" y="26"/>
                    <a:pt x="54" y="26"/>
                    <a:pt x="54" y="27"/>
                  </a:cubicBezTo>
                  <a:cubicBezTo>
                    <a:pt x="55" y="27"/>
                    <a:pt x="55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7" y="27"/>
                    <a:pt x="58" y="26"/>
                    <a:pt x="58" y="25"/>
                  </a:cubicBezTo>
                  <a:cubicBezTo>
                    <a:pt x="58" y="24"/>
                    <a:pt x="58" y="24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3"/>
                    <a:pt x="57" y="22"/>
                  </a:cubicBezTo>
                  <a:cubicBezTo>
                    <a:pt x="57" y="22"/>
                    <a:pt x="56" y="21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3" y="20"/>
                    <a:pt x="53" y="20"/>
                  </a:cubicBezTo>
                  <a:cubicBezTo>
                    <a:pt x="53" y="20"/>
                    <a:pt x="52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0" y="20"/>
                    <a:pt x="50" y="20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8"/>
                    <a:pt x="48" y="18"/>
                    <a:pt x="48" y="18"/>
                  </a:cubicBezTo>
                  <a:cubicBezTo>
                    <a:pt x="48" y="18"/>
                    <a:pt x="48" y="17"/>
                    <a:pt x="47" y="17"/>
                  </a:cubicBezTo>
                  <a:cubicBezTo>
                    <a:pt x="47" y="16"/>
                    <a:pt x="47" y="15"/>
                    <a:pt x="46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5" y="14"/>
                    <a:pt x="45" y="14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6" y="12"/>
                  </a:cubicBezTo>
                  <a:cubicBezTo>
                    <a:pt x="46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0"/>
                    <a:pt x="48" y="9"/>
                    <a:pt x="48" y="9"/>
                  </a:cubicBezTo>
                  <a:cubicBezTo>
                    <a:pt x="50" y="8"/>
                    <a:pt x="51" y="7"/>
                    <a:pt x="53" y="6"/>
                  </a:cubicBezTo>
                  <a:cubicBezTo>
                    <a:pt x="53" y="5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1" y="4"/>
                    <a:pt x="51" y="4"/>
                  </a:cubicBezTo>
                  <a:cubicBezTo>
                    <a:pt x="51" y="4"/>
                    <a:pt x="50" y="4"/>
                    <a:pt x="50" y="3"/>
                  </a:cubicBezTo>
                  <a:cubicBezTo>
                    <a:pt x="50" y="3"/>
                    <a:pt x="49" y="3"/>
                    <a:pt x="49" y="3"/>
                  </a:cubicBezTo>
                  <a:cubicBezTo>
                    <a:pt x="49" y="3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6" y="1"/>
                    <a:pt x="44" y="1"/>
                    <a:pt x="41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7" y="1"/>
                    <a:pt x="37" y="1"/>
                  </a:cubicBezTo>
                  <a:cubicBezTo>
                    <a:pt x="36" y="1"/>
                    <a:pt x="36" y="1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1"/>
                    <a:pt x="33" y="1"/>
                    <a:pt x="33" y="1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1" y="3"/>
                    <a:pt x="31" y="4"/>
                  </a:cubicBezTo>
                  <a:cubicBezTo>
                    <a:pt x="31" y="4"/>
                    <a:pt x="31" y="4"/>
                    <a:pt x="31" y="5"/>
                  </a:cubicBezTo>
                  <a:cubicBezTo>
                    <a:pt x="31" y="5"/>
                    <a:pt x="31" y="5"/>
                    <a:pt x="30" y="5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9" y="6"/>
                    <a:pt x="29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7" y="7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8"/>
                    <a:pt x="25" y="8"/>
                    <a:pt x="24" y="9"/>
                  </a:cubicBezTo>
                  <a:cubicBezTo>
                    <a:pt x="23" y="9"/>
                    <a:pt x="22" y="9"/>
                    <a:pt x="22" y="10"/>
                  </a:cubicBezTo>
                  <a:cubicBezTo>
                    <a:pt x="20" y="10"/>
                    <a:pt x="19" y="11"/>
                    <a:pt x="18" y="11"/>
                  </a:cubicBezTo>
                  <a:cubicBezTo>
                    <a:pt x="18" y="11"/>
                    <a:pt x="17" y="11"/>
                    <a:pt x="17" y="11"/>
                  </a:cubicBezTo>
                  <a:cubicBezTo>
                    <a:pt x="15" y="12"/>
                    <a:pt x="14" y="13"/>
                    <a:pt x="12" y="14"/>
                  </a:cubicBezTo>
                  <a:cubicBezTo>
                    <a:pt x="12" y="14"/>
                    <a:pt x="12" y="14"/>
                    <a:pt x="11" y="14"/>
                  </a:cubicBezTo>
                  <a:cubicBezTo>
                    <a:pt x="11" y="15"/>
                    <a:pt x="10" y="15"/>
                    <a:pt x="10" y="15"/>
                  </a:cubicBezTo>
                  <a:cubicBezTo>
                    <a:pt x="10" y="16"/>
                    <a:pt x="9" y="16"/>
                    <a:pt x="9" y="16"/>
                  </a:cubicBezTo>
                  <a:cubicBezTo>
                    <a:pt x="8" y="16"/>
                    <a:pt x="8" y="17"/>
                    <a:pt x="8" y="17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6" name="Heilongjiang">
              <a:extLst>
                <a:ext uri="{FF2B5EF4-FFF2-40B4-BE49-F238E27FC236}">
                  <a16:creationId xmlns:a16="http://schemas.microsoft.com/office/drawing/2014/main" id="{6EB7AD05-8B8A-4546-8620-8EEA7FAA8F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7371" y="1558558"/>
              <a:ext cx="1167829" cy="1286527"/>
            </a:xfrm>
            <a:custGeom>
              <a:avLst/>
              <a:gdLst>
                <a:gd name="T0" fmla="*/ 2 w 129"/>
                <a:gd name="T1" fmla="*/ 10 h 142"/>
                <a:gd name="T2" fmla="*/ 3 w 129"/>
                <a:gd name="T3" fmla="*/ 16 h 142"/>
                <a:gd name="T4" fmla="*/ 12 w 129"/>
                <a:gd name="T5" fmla="*/ 10 h 142"/>
                <a:gd name="T6" fmla="*/ 16 w 129"/>
                <a:gd name="T7" fmla="*/ 14 h 142"/>
                <a:gd name="T8" fmla="*/ 16 w 129"/>
                <a:gd name="T9" fmla="*/ 14 h 142"/>
                <a:gd name="T10" fmla="*/ 17 w 129"/>
                <a:gd name="T11" fmla="*/ 23 h 142"/>
                <a:gd name="T12" fmla="*/ 19 w 129"/>
                <a:gd name="T13" fmla="*/ 30 h 142"/>
                <a:gd name="T14" fmla="*/ 27 w 129"/>
                <a:gd name="T15" fmla="*/ 30 h 142"/>
                <a:gd name="T16" fmla="*/ 36 w 129"/>
                <a:gd name="T17" fmla="*/ 28 h 142"/>
                <a:gd name="T18" fmla="*/ 40 w 129"/>
                <a:gd name="T19" fmla="*/ 26 h 142"/>
                <a:gd name="T20" fmla="*/ 44 w 129"/>
                <a:gd name="T21" fmla="*/ 38 h 142"/>
                <a:gd name="T22" fmla="*/ 41 w 129"/>
                <a:gd name="T23" fmla="*/ 47 h 142"/>
                <a:gd name="T24" fmla="*/ 39 w 129"/>
                <a:gd name="T25" fmla="*/ 58 h 142"/>
                <a:gd name="T26" fmla="*/ 37 w 129"/>
                <a:gd name="T27" fmla="*/ 65 h 142"/>
                <a:gd name="T28" fmla="*/ 35 w 129"/>
                <a:gd name="T29" fmla="*/ 71 h 142"/>
                <a:gd name="T30" fmla="*/ 31 w 129"/>
                <a:gd name="T31" fmla="*/ 76 h 142"/>
                <a:gd name="T32" fmla="*/ 26 w 129"/>
                <a:gd name="T33" fmla="*/ 81 h 142"/>
                <a:gd name="T34" fmla="*/ 18 w 129"/>
                <a:gd name="T35" fmla="*/ 93 h 142"/>
                <a:gd name="T36" fmla="*/ 21 w 129"/>
                <a:gd name="T37" fmla="*/ 96 h 142"/>
                <a:gd name="T38" fmla="*/ 25 w 129"/>
                <a:gd name="T39" fmla="*/ 96 h 142"/>
                <a:gd name="T40" fmla="*/ 28 w 129"/>
                <a:gd name="T41" fmla="*/ 103 h 142"/>
                <a:gd name="T42" fmla="*/ 38 w 129"/>
                <a:gd name="T43" fmla="*/ 104 h 142"/>
                <a:gd name="T44" fmla="*/ 41 w 129"/>
                <a:gd name="T45" fmla="*/ 112 h 142"/>
                <a:gd name="T46" fmla="*/ 52 w 129"/>
                <a:gd name="T47" fmla="*/ 115 h 142"/>
                <a:gd name="T48" fmla="*/ 63 w 129"/>
                <a:gd name="T49" fmla="*/ 119 h 142"/>
                <a:gd name="T50" fmla="*/ 69 w 129"/>
                <a:gd name="T51" fmla="*/ 127 h 142"/>
                <a:gd name="T52" fmla="*/ 79 w 129"/>
                <a:gd name="T53" fmla="*/ 129 h 142"/>
                <a:gd name="T54" fmla="*/ 83 w 129"/>
                <a:gd name="T55" fmla="*/ 139 h 142"/>
                <a:gd name="T56" fmla="*/ 87 w 129"/>
                <a:gd name="T57" fmla="*/ 136 h 142"/>
                <a:gd name="T58" fmla="*/ 97 w 129"/>
                <a:gd name="T59" fmla="*/ 136 h 142"/>
                <a:gd name="T60" fmla="*/ 100 w 129"/>
                <a:gd name="T61" fmla="*/ 140 h 142"/>
                <a:gd name="T62" fmla="*/ 102 w 129"/>
                <a:gd name="T63" fmla="*/ 135 h 142"/>
                <a:gd name="T64" fmla="*/ 103 w 129"/>
                <a:gd name="T65" fmla="*/ 116 h 142"/>
                <a:gd name="T66" fmla="*/ 111 w 129"/>
                <a:gd name="T67" fmla="*/ 112 h 142"/>
                <a:gd name="T68" fmla="*/ 117 w 129"/>
                <a:gd name="T69" fmla="*/ 115 h 142"/>
                <a:gd name="T70" fmla="*/ 119 w 129"/>
                <a:gd name="T71" fmla="*/ 110 h 142"/>
                <a:gd name="T72" fmla="*/ 123 w 129"/>
                <a:gd name="T73" fmla="*/ 101 h 142"/>
                <a:gd name="T74" fmla="*/ 125 w 129"/>
                <a:gd name="T75" fmla="*/ 92 h 142"/>
                <a:gd name="T76" fmla="*/ 124 w 129"/>
                <a:gd name="T77" fmla="*/ 87 h 142"/>
                <a:gd name="T78" fmla="*/ 129 w 129"/>
                <a:gd name="T79" fmla="*/ 77 h 142"/>
                <a:gd name="T80" fmla="*/ 125 w 129"/>
                <a:gd name="T81" fmla="*/ 68 h 142"/>
                <a:gd name="T82" fmla="*/ 116 w 129"/>
                <a:gd name="T83" fmla="*/ 72 h 142"/>
                <a:gd name="T84" fmla="*/ 99 w 129"/>
                <a:gd name="T85" fmla="*/ 81 h 142"/>
                <a:gd name="T86" fmla="*/ 97 w 129"/>
                <a:gd name="T87" fmla="*/ 79 h 142"/>
                <a:gd name="T88" fmla="*/ 92 w 129"/>
                <a:gd name="T89" fmla="*/ 71 h 142"/>
                <a:gd name="T90" fmla="*/ 91 w 129"/>
                <a:gd name="T91" fmla="*/ 65 h 142"/>
                <a:gd name="T92" fmla="*/ 88 w 129"/>
                <a:gd name="T93" fmla="*/ 64 h 142"/>
                <a:gd name="T94" fmla="*/ 83 w 129"/>
                <a:gd name="T95" fmla="*/ 62 h 142"/>
                <a:gd name="T96" fmla="*/ 72 w 129"/>
                <a:gd name="T97" fmla="*/ 56 h 142"/>
                <a:gd name="T98" fmla="*/ 61 w 129"/>
                <a:gd name="T99" fmla="*/ 53 h 142"/>
                <a:gd name="T100" fmla="*/ 57 w 129"/>
                <a:gd name="T101" fmla="*/ 45 h 142"/>
                <a:gd name="T102" fmla="*/ 50 w 129"/>
                <a:gd name="T103" fmla="*/ 31 h 142"/>
                <a:gd name="T104" fmla="*/ 47 w 129"/>
                <a:gd name="T105" fmla="*/ 24 h 142"/>
                <a:gd name="T106" fmla="*/ 42 w 129"/>
                <a:gd name="T107" fmla="*/ 13 h 142"/>
                <a:gd name="T108" fmla="*/ 39 w 129"/>
                <a:gd name="T109" fmla="*/ 9 h 142"/>
                <a:gd name="T110" fmla="*/ 36 w 129"/>
                <a:gd name="T111" fmla="*/ 7 h 142"/>
                <a:gd name="T112" fmla="*/ 30 w 129"/>
                <a:gd name="T113" fmla="*/ 4 h 142"/>
                <a:gd name="T114" fmla="*/ 22 w 129"/>
                <a:gd name="T115" fmla="*/ 3 h 142"/>
                <a:gd name="T116" fmla="*/ 7 w 129"/>
                <a:gd name="T117" fmla="*/ 2 h 142"/>
                <a:gd name="T118" fmla="*/ 119 w 129"/>
                <a:gd name="T119" fmla="*/ 11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42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6"/>
                    <a:pt x="1" y="7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1" y="14"/>
                    <a:pt x="2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5" y="16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4"/>
                    <a:pt x="8" y="14"/>
                  </a:cubicBezTo>
                  <a:cubicBezTo>
                    <a:pt x="8" y="13"/>
                    <a:pt x="8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0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2" y="11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3" y="11"/>
                    <a:pt x="13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7"/>
                    <a:pt x="15" y="18"/>
                    <a:pt x="16" y="19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6" y="22"/>
                    <a:pt x="16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7" y="28"/>
                    <a:pt x="17" y="29"/>
                  </a:cubicBezTo>
                  <a:cubicBezTo>
                    <a:pt x="17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30"/>
                  </a:cubicBezTo>
                  <a:cubicBezTo>
                    <a:pt x="18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2" y="30"/>
                    <a:pt x="22" y="30"/>
                  </a:cubicBezTo>
                  <a:cubicBezTo>
                    <a:pt x="23" y="30"/>
                    <a:pt x="23" y="30"/>
                    <a:pt x="24" y="30"/>
                  </a:cubicBezTo>
                  <a:cubicBezTo>
                    <a:pt x="24" y="30"/>
                    <a:pt x="25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29"/>
                    <a:pt x="29" y="29"/>
                    <a:pt x="31" y="29"/>
                  </a:cubicBezTo>
                  <a:cubicBezTo>
                    <a:pt x="31" y="29"/>
                    <a:pt x="31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3" y="29"/>
                  </a:cubicBezTo>
                  <a:cubicBezTo>
                    <a:pt x="33" y="29"/>
                    <a:pt x="33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29"/>
                    <a:pt x="35" y="29"/>
                    <a:pt x="35" y="29"/>
                  </a:cubicBezTo>
                  <a:cubicBezTo>
                    <a:pt x="35" y="29"/>
                    <a:pt x="35" y="28"/>
                    <a:pt x="36" y="28"/>
                  </a:cubicBezTo>
                  <a:cubicBezTo>
                    <a:pt x="36" y="28"/>
                    <a:pt x="37" y="27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8" y="25"/>
                    <a:pt x="38" y="25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7"/>
                    <a:pt x="40" y="27"/>
                  </a:cubicBezTo>
                  <a:cubicBezTo>
                    <a:pt x="41" y="27"/>
                    <a:pt x="41" y="28"/>
                    <a:pt x="41" y="28"/>
                  </a:cubicBezTo>
                  <a:cubicBezTo>
                    <a:pt x="41" y="29"/>
                    <a:pt x="42" y="30"/>
                    <a:pt x="43" y="30"/>
                  </a:cubicBezTo>
                  <a:cubicBezTo>
                    <a:pt x="43" y="31"/>
                    <a:pt x="43" y="31"/>
                    <a:pt x="44" y="31"/>
                  </a:cubicBezTo>
                  <a:cubicBezTo>
                    <a:pt x="44" y="32"/>
                    <a:pt x="44" y="32"/>
                    <a:pt x="45" y="32"/>
                  </a:cubicBezTo>
                  <a:cubicBezTo>
                    <a:pt x="45" y="32"/>
                    <a:pt x="45" y="33"/>
                    <a:pt x="45" y="33"/>
                  </a:cubicBezTo>
                  <a:cubicBezTo>
                    <a:pt x="45" y="33"/>
                    <a:pt x="45" y="34"/>
                    <a:pt x="45" y="34"/>
                  </a:cubicBezTo>
                  <a:cubicBezTo>
                    <a:pt x="45" y="35"/>
                    <a:pt x="45" y="36"/>
                    <a:pt x="45" y="36"/>
                  </a:cubicBezTo>
                  <a:cubicBezTo>
                    <a:pt x="44" y="37"/>
                    <a:pt x="44" y="38"/>
                    <a:pt x="44" y="38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4" y="41"/>
                    <a:pt x="45" y="41"/>
                    <a:pt x="44" y="41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3"/>
                    <a:pt x="43" y="44"/>
                    <a:pt x="43" y="44"/>
                  </a:cubicBezTo>
                  <a:cubicBezTo>
                    <a:pt x="42" y="45"/>
                    <a:pt x="42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1" y="46"/>
                    <a:pt x="41" y="46"/>
                    <a:pt x="41" y="47"/>
                  </a:cubicBezTo>
                  <a:cubicBezTo>
                    <a:pt x="40" y="47"/>
                    <a:pt x="40" y="48"/>
                    <a:pt x="40" y="48"/>
                  </a:cubicBezTo>
                  <a:cubicBezTo>
                    <a:pt x="40" y="49"/>
                    <a:pt x="41" y="49"/>
                    <a:pt x="41" y="49"/>
                  </a:cubicBezTo>
                  <a:cubicBezTo>
                    <a:pt x="41" y="49"/>
                    <a:pt x="41" y="50"/>
                    <a:pt x="41" y="50"/>
                  </a:cubicBezTo>
                  <a:cubicBezTo>
                    <a:pt x="41" y="51"/>
                    <a:pt x="41" y="51"/>
                    <a:pt x="41" y="52"/>
                  </a:cubicBezTo>
                  <a:cubicBezTo>
                    <a:pt x="41" y="52"/>
                    <a:pt x="40" y="53"/>
                    <a:pt x="40" y="53"/>
                  </a:cubicBezTo>
                  <a:cubicBezTo>
                    <a:pt x="40" y="53"/>
                    <a:pt x="40" y="54"/>
                    <a:pt x="40" y="5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9" y="56"/>
                    <a:pt x="39" y="56"/>
                    <a:pt x="39" y="57"/>
                  </a:cubicBezTo>
                  <a:cubicBezTo>
                    <a:pt x="38" y="57"/>
                    <a:pt x="39" y="58"/>
                    <a:pt x="39" y="58"/>
                  </a:cubicBezTo>
                  <a:cubicBezTo>
                    <a:pt x="39" y="58"/>
                    <a:pt x="40" y="58"/>
                    <a:pt x="40" y="59"/>
                  </a:cubicBezTo>
                  <a:cubicBezTo>
                    <a:pt x="40" y="59"/>
                    <a:pt x="41" y="60"/>
                    <a:pt x="41" y="60"/>
                  </a:cubicBezTo>
                  <a:cubicBezTo>
                    <a:pt x="41" y="60"/>
                    <a:pt x="41" y="60"/>
                    <a:pt x="41" y="61"/>
                  </a:cubicBezTo>
                  <a:cubicBezTo>
                    <a:pt x="40" y="61"/>
                    <a:pt x="40" y="61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8" y="62"/>
                    <a:pt x="38" y="62"/>
                  </a:cubicBezTo>
                  <a:cubicBezTo>
                    <a:pt x="37" y="63"/>
                    <a:pt x="37" y="63"/>
                    <a:pt x="37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36" y="66"/>
                    <a:pt x="36" y="67"/>
                    <a:pt x="36" y="67"/>
                  </a:cubicBezTo>
                  <a:cubicBezTo>
                    <a:pt x="35" y="68"/>
                    <a:pt x="35" y="69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70"/>
                    <a:pt x="34" y="70"/>
                    <a:pt x="34" y="70"/>
                  </a:cubicBezTo>
                  <a:cubicBezTo>
                    <a:pt x="35" y="70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4" y="72"/>
                    <a:pt x="35" y="72"/>
                    <a:pt x="35" y="72"/>
                  </a:cubicBezTo>
                  <a:cubicBezTo>
                    <a:pt x="35" y="72"/>
                    <a:pt x="35" y="72"/>
                    <a:pt x="35" y="73"/>
                  </a:cubicBezTo>
                  <a:cubicBezTo>
                    <a:pt x="35" y="73"/>
                    <a:pt x="35" y="74"/>
                    <a:pt x="35" y="74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6"/>
                    <a:pt x="36" y="78"/>
                    <a:pt x="36" y="79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9" y="78"/>
                    <a:pt x="29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9"/>
                    <a:pt x="28" y="80"/>
                    <a:pt x="27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80"/>
                    <a:pt x="27" y="80"/>
                    <a:pt x="26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5" y="81"/>
                    <a:pt x="25" y="82"/>
                    <a:pt x="25" y="82"/>
                  </a:cubicBezTo>
                  <a:cubicBezTo>
                    <a:pt x="25" y="83"/>
                    <a:pt x="24" y="83"/>
                    <a:pt x="24" y="84"/>
                  </a:cubicBezTo>
                  <a:cubicBezTo>
                    <a:pt x="23" y="85"/>
                    <a:pt x="23" y="85"/>
                    <a:pt x="22" y="86"/>
                  </a:cubicBezTo>
                  <a:cubicBezTo>
                    <a:pt x="21" y="87"/>
                    <a:pt x="20" y="88"/>
                    <a:pt x="19" y="88"/>
                  </a:cubicBezTo>
                  <a:cubicBezTo>
                    <a:pt x="18" y="89"/>
                    <a:pt x="17" y="89"/>
                    <a:pt x="16" y="90"/>
                  </a:cubicBezTo>
                  <a:cubicBezTo>
                    <a:pt x="16" y="90"/>
                    <a:pt x="16" y="91"/>
                    <a:pt x="16" y="91"/>
                  </a:cubicBezTo>
                  <a:cubicBezTo>
                    <a:pt x="16" y="92"/>
                    <a:pt x="17" y="92"/>
                    <a:pt x="17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2"/>
                    <a:pt x="18" y="93"/>
                    <a:pt x="18" y="93"/>
                  </a:cubicBezTo>
                  <a:cubicBezTo>
                    <a:pt x="18" y="95"/>
                    <a:pt x="18" y="95"/>
                    <a:pt x="1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6"/>
                    <a:pt x="20" y="96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1" y="97"/>
                    <a:pt x="21" y="97"/>
                    <a:pt x="21" y="97"/>
                  </a:cubicBezTo>
                  <a:cubicBezTo>
                    <a:pt x="21" y="97"/>
                    <a:pt x="21" y="96"/>
                    <a:pt x="21" y="96"/>
                  </a:cubicBezTo>
                  <a:cubicBezTo>
                    <a:pt x="21" y="97"/>
                    <a:pt x="21" y="97"/>
                    <a:pt x="21" y="97"/>
                  </a:cubicBezTo>
                  <a:cubicBezTo>
                    <a:pt x="21" y="97"/>
                    <a:pt x="21" y="97"/>
                    <a:pt x="22" y="97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2" y="97"/>
                    <a:pt x="22" y="97"/>
                    <a:pt x="23" y="97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6"/>
                    <a:pt x="26" y="96"/>
                    <a:pt x="26" y="96"/>
                  </a:cubicBezTo>
                  <a:cubicBezTo>
                    <a:pt x="27" y="96"/>
                    <a:pt x="28" y="96"/>
                    <a:pt x="30" y="96"/>
                  </a:cubicBezTo>
                  <a:cubicBezTo>
                    <a:pt x="30" y="96"/>
                    <a:pt x="31" y="96"/>
                    <a:pt x="31" y="96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7"/>
                    <a:pt x="31" y="98"/>
                    <a:pt x="30" y="98"/>
                  </a:cubicBezTo>
                  <a:cubicBezTo>
                    <a:pt x="29" y="100"/>
                    <a:pt x="28" y="101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3"/>
                    <a:pt x="30" y="103"/>
                    <a:pt x="30" y="103"/>
                  </a:cubicBezTo>
                  <a:cubicBezTo>
                    <a:pt x="30" y="103"/>
                    <a:pt x="31" y="103"/>
                    <a:pt x="31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6" y="103"/>
                    <a:pt x="36" y="103"/>
                    <a:pt x="37" y="104"/>
                  </a:cubicBezTo>
                  <a:cubicBezTo>
                    <a:pt x="37" y="104"/>
                    <a:pt x="38" y="104"/>
                    <a:pt x="38" y="104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6"/>
                    <a:pt x="38" y="106"/>
                  </a:cubicBezTo>
                  <a:cubicBezTo>
                    <a:pt x="37" y="107"/>
                    <a:pt x="37" y="107"/>
                    <a:pt x="38" y="108"/>
                  </a:cubicBezTo>
                  <a:cubicBezTo>
                    <a:pt x="39" y="108"/>
                    <a:pt x="39" y="108"/>
                    <a:pt x="40" y="108"/>
                  </a:cubicBezTo>
                  <a:cubicBezTo>
                    <a:pt x="40" y="109"/>
                    <a:pt x="40" y="109"/>
                    <a:pt x="41" y="109"/>
                  </a:cubicBezTo>
                  <a:cubicBezTo>
                    <a:pt x="41" y="109"/>
                    <a:pt x="41" y="110"/>
                    <a:pt x="41" y="110"/>
                  </a:cubicBezTo>
                  <a:cubicBezTo>
                    <a:pt x="41" y="111"/>
                    <a:pt x="41" y="111"/>
                    <a:pt x="41" y="112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41" y="113"/>
                    <a:pt x="41" y="114"/>
                    <a:pt x="42" y="114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43" y="114"/>
                    <a:pt x="44" y="114"/>
                    <a:pt x="45" y="114"/>
                  </a:cubicBezTo>
                  <a:cubicBezTo>
                    <a:pt x="45" y="114"/>
                    <a:pt x="46" y="114"/>
                    <a:pt x="46" y="114"/>
                  </a:cubicBezTo>
                  <a:cubicBezTo>
                    <a:pt x="47" y="114"/>
                    <a:pt x="47" y="114"/>
                    <a:pt x="48" y="114"/>
                  </a:cubicBezTo>
                  <a:cubicBezTo>
                    <a:pt x="48" y="113"/>
                    <a:pt x="49" y="113"/>
                    <a:pt x="49" y="113"/>
                  </a:cubicBezTo>
                  <a:cubicBezTo>
                    <a:pt x="49" y="113"/>
                    <a:pt x="50" y="114"/>
                    <a:pt x="50" y="114"/>
                  </a:cubicBezTo>
                  <a:cubicBezTo>
                    <a:pt x="50" y="114"/>
                    <a:pt x="51" y="114"/>
                    <a:pt x="51" y="114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2" y="115"/>
                    <a:pt x="54" y="115"/>
                    <a:pt x="54" y="115"/>
                  </a:cubicBezTo>
                  <a:cubicBezTo>
                    <a:pt x="55" y="116"/>
                    <a:pt x="56" y="116"/>
                    <a:pt x="58" y="116"/>
                  </a:cubicBezTo>
                  <a:cubicBezTo>
                    <a:pt x="58" y="116"/>
                    <a:pt x="59" y="116"/>
                    <a:pt x="59" y="116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1" y="116"/>
                  </a:cubicBezTo>
                  <a:cubicBezTo>
                    <a:pt x="61" y="116"/>
                    <a:pt x="62" y="116"/>
                    <a:pt x="62" y="116"/>
                  </a:cubicBezTo>
                  <a:cubicBezTo>
                    <a:pt x="62" y="117"/>
                    <a:pt x="62" y="117"/>
                    <a:pt x="62" y="117"/>
                  </a:cubicBezTo>
                  <a:cubicBezTo>
                    <a:pt x="62" y="118"/>
                    <a:pt x="62" y="118"/>
                    <a:pt x="62" y="119"/>
                  </a:cubicBezTo>
                  <a:cubicBezTo>
                    <a:pt x="62" y="119"/>
                    <a:pt x="63" y="119"/>
                    <a:pt x="63" y="119"/>
                  </a:cubicBezTo>
                  <a:cubicBezTo>
                    <a:pt x="63" y="119"/>
                    <a:pt x="64" y="120"/>
                    <a:pt x="64" y="120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4" y="121"/>
                    <a:pt x="64" y="121"/>
                    <a:pt x="64" y="121"/>
                  </a:cubicBezTo>
                  <a:cubicBezTo>
                    <a:pt x="64" y="121"/>
                    <a:pt x="64" y="122"/>
                    <a:pt x="64" y="122"/>
                  </a:cubicBezTo>
                  <a:cubicBezTo>
                    <a:pt x="64" y="123"/>
                    <a:pt x="65" y="124"/>
                    <a:pt x="65" y="124"/>
                  </a:cubicBezTo>
                  <a:cubicBezTo>
                    <a:pt x="66" y="124"/>
                    <a:pt x="66" y="125"/>
                    <a:pt x="66" y="125"/>
                  </a:cubicBezTo>
                  <a:cubicBezTo>
                    <a:pt x="67" y="125"/>
                    <a:pt x="67" y="125"/>
                    <a:pt x="67" y="126"/>
                  </a:cubicBezTo>
                  <a:cubicBezTo>
                    <a:pt x="68" y="126"/>
                    <a:pt x="69" y="126"/>
                    <a:pt x="69" y="127"/>
                  </a:cubicBezTo>
                  <a:cubicBezTo>
                    <a:pt x="70" y="127"/>
                    <a:pt x="70" y="127"/>
                    <a:pt x="70" y="128"/>
                  </a:cubicBezTo>
                  <a:cubicBezTo>
                    <a:pt x="71" y="128"/>
                    <a:pt x="71" y="129"/>
                    <a:pt x="72" y="129"/>
                  </a:cubicBezTo>
                  <a:cubicBezTo>
                    <a:pt x="73" y="129"/>
                    <a:pt x="74" y="128"/>
                    <a:pt x="74" y="127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74" y="127"/>
                    <a:pt x="75" y="126"/>
                    <a:pt x="75" y="126"/>
                  </a:cubicBezTo>
                  <a:cubicBezTo>
                    <a:pt x="75" y="126"/>
                    <a:pt x="75" y="126"/>
                    <a:pt x="75" y="126"/>
                  </a:cubicBezTo>
                  <a:cubicBezTo>
                    <a:pt x="75" y="126"/>
                    <a:pt x="76" y="126"/>
                    <a:pt x="76" y="126"/>
                  </a:cubicBezTo>
                  <a:cubicBezTo>
                    <a:pt x="77" y="126"/>
                    <a:pt x="77" y="126"/>
                    <a:pt x="78" y="126"/>
                  </a:cubicBezTo>
                  <a:cubicBezTo>
                    <a:pt x="79" y="127"/>
                    <a:pt x="79" y="127"/>
                    <a:pt x="79" y="129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8" y="130"/>
                    <a:pt x="78" y="130"/>
                    <a:pt x="78" y="131"/>
                  </a:cubicBezTo>
                  <a:cubicBezTo>
                    <a:pt x="78" y="131"/>
                    <a:pt x="79" y="131"/>
                    <a:pt x="79" y="131"/>
                  </a:cubicBezTo>
                  <a:cubicBezTo>
                    <a:pt x="79" y="131"/>
                    <a:pt x="79" y="132"/>
                    <a:pt x="79" y="132"/>
                  </a:cubicBezTo>
                  <a:cubicBezTo>
                    <a:pt x="79" y="132"/>
                    <a:pt x="79" y="132"/>
                    <a:pt x="79" y="133"/>
                  </a:cubicBezTo>
                  <a:cubicBezTo>
                    <a:pt x="80" y="134"/>
                    <a:pt x="81" y="135"/>
                    <a:pt x="81" y="136"/>
                  </a:cubicBezTo>
                  <a:cubicBezTo>
                    <a:pt x="82" y="136"/>
                    <a:pt x="82" y="137"/>
                    <a:pt x="82" y="137"/>
                  </a:cubicBezTo>
                  <a:cubicBezTo>
                    <a:pt x="82" y="138"/>
                    <a:pt x="82" y="139"/>
                    <a:pt x="83" y="139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5" y="140"/>
                    <a:pt x="85" y="139"/>
                    <a:pt x="85" y="138"/>
                  </a:cubicBezTo>
                  <a:cubicBezTo>
                    <a:pt x="85" y="138"/>
                    <a:pt x="85" y="138"/>
                    <a:pt x="85" y="138"/>
                  </a:cubicBezTo>
                  <a:cubicBezTo>
                    <a:pt x="85" y="138"/>
                    <a:pt x="85" y="138"/>
                    <a:pt x="86" y="137"/>
                  </a:cubicBezTo>
                  <a:cubicBezTo>
                    <a:pt x="86" y="137"/>
                    <a:pt x="86" y="137"/>
                    <a:pt x="86" y="136"/>
                  </a:cubicBezTo>
                  <a:cubicBezTo>
                    <a:pt x="86" y="136"/>
                    <a:pt x="86" y="136"/>
                    <a:pt x="87" y="136"/>
                  </a:cubicBezTo>
                  <a:cubicBezTo>
                    <a:pt x="87" y="135"/>
                    <a:pt x="88" y="135"/>
                    <a:pt x="88" y="135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1" y="136"/>
                    <a:pt x="91" y="136"/>
                    <a:pt x="92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3" y="135"/>
                    <a:pt x="94" y="135"/>
                    <a:pt x="95" y="135"/>
                  </a:cubicBezTo>
                  <a:cubicBezTo>
                    <a:pt x="96" y="135"/>
                    <a:pt x="96" y="136"/>
                    <a:pt x="97" y="136"/>
                  </a:cubicBezTo>
                  <a:cubicBezTo>
                    <a:pt x="96" y="138"/>
                    <a:pt x="97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99" y="139"/>
                    <a:pt x="99" y="139"/>
                    <a:pt x="100" y="139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01" y="141"/>
                    <a:pt x="101" y="141"/>
                    <a:pt x="101" y="141"/>
                  </a:cubicBezTo>
                  <a:cubicBezTo>
                    <a:pt x="101" y="141"/>
                    <a:pt x="101" y="141"/>
                    <a:pt x="101" y="141"/>
                  </a:cubicBezTo>
                  <a:cubicBezTo>
                    <a:pt x="101" y="142"/>
                    <a:pt x="101" y="142"/>
                    <a:pt x="101" y="142"/>
                  </a:cubicBezTo>
                  <a:cubicBezTo>
                    <a:pt x="101" y="141"/>
                    <a:pt x="101" y="141"/>
                    <a:pt x="101" y="141"/>
                  </a:cubicBezTo>
                  <a:cubicBezTo>
                    <a:pt x="101" y="140"/>
                    <a:pt x="102" y="140"/>
                    <a:pt x="102" y="139"/>
                  </a:cubicBezTo>
                  <a:cubicBezTo>
                    <a:pt x="102" y="139"/>
                    <a:pt x="102" y="139"/>
                    <a:pt x="102" y="138"/>
                  </a:cubicBezTo>
                  <a:cubicBezTo>
                    <a:pt x="102" y="137"/>
                    <a:pt x="103" y="136"/>
                    <a:pt x="102" y="136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6"/>
                    <a:pt x="102" y="135"/>
                    <a:pt x="102" y="135"/>
                  </a:cubicBezTo>
                  <a:cubicBezTo>
                    <a:pt x="102" y="135"/>
                    <a:pt x="102" y="134"/>
                    <a:pt x="102" y="133"/>
                  </a:cubicBezTo>
                  <a:cubicBezTo>
                    <a:pt x="102" y="133"/>
                    <a:pt x="102" y="132"/>
                    <a:pt x="102" y="132"/>
                  </a:cubicBezTo>
                  <a:cubicBezTo>
                    <a:pt x="103" y="131"/>
                    <a:pt x="103" y="130"/>
                    <a:pt x="103" y="128"/>
                  </a:cubicBezTo>
                  <a:cubicBezTo>
                    <a:pt x="103" y="128"/>
                    <a:pt x="102" y="127"/>
                    <a:pt x="102" y="126"/>
                  </a:cubicBezTo>
                  <a:cubicBezTo>
                    <a:pt x="102" y="126"/>
                    <a:pt x="102" y="125"/>
                    <a:pt x="102" y="125"/>
                  </a:cubicBezTo>
                  <a:cubicBezTo>
                    <a:pt x="101" y="123"/>
                    <a:pt x="101" y="122"/>
                    <a:pt x="101" y="121"/>
                  </a:cubicBezTo>
                  <a:cubicBezTo>
                    <a:pt x="100" y="120"/>
                    <a:pt x="100" y="120"/>
                    <a:pt x="100" y="119"/>
                  </a:cubicBezTo>
                  <a:cubicBezTo>
                    <a:pt x="100" y="119"/>
                    <a:pt x="100" y="119"/>
                    <a:pt x="100" y="119"/>
                  </a:cubicBezTo>
                  <a:cubicBezTo>
                    <a:pt x="101" y="118"/>
                    <a:pt x="102" y="117"/>
                    <a:pt x="103" y="116"/>
                  </a:cubicBezTo>
                  <a:cubicBezTo>
                    <a:pt x="104" y="116"/>
                    <a:pt x="105" y="115"/>
                    <a:pt x="105" y="114"/>
                  </a:cubicBezTo>
                  <a:cubicBezTo>
                    <a:pt x="105" y="114"/>
                    <a:pt x="105" y="114"/>
                    <a:pt x="105" y="114"/>
                  </a:cubicBezTo>
                  <a:cubicBezTo>
                    <a:pt x="106" y="114"/>
                    <a:pt x="107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9" y="113"/>
                    <a:pt x="109" y="113"/>
                    <a:pt x="110" y="113"/>
                  </a:cubicBezTo>
                  <a:cubicBezTo>
                    <a:pt x="110" y="112"/>
                    <a:pt x="110" y="112"/>
                    <a:pt x="111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2" y="112"/>
                    <a:pt x="112" y="111"/>
                    <a:pt x="112" y="111"/>
                  </a:cubicBezTo>
                  <a:cubicBezTo>
                    <a:pt x="112" y="111"/>
                    <a:pt x="112" y="110"/>
                    <a:pt x="112" y="110"/>
                  </a:cubicBezTo>
                  <a:cubicBezTo>
                    <a:pt x="113" y="110"/>
                    <a:pt x="113" y="110"/>
                    <a:pt x="113" y="110"/>
                  </a:cubicBezTo>
                  <a:cubicBezTo>
                    <a:pt x="113" y="110"/>
                    <a:pt x="113" y="110"/>
                    <a:pt x="114" y="110"/>
                  </a:cubicBezTo>
                  <a:cubicBezTo>
                    <a:pt x="115" y="110"/>
                    <a:pt x="115" y="110"/>
                    <a:pt x="116" y="111"/>
                  </a:cubicBezTo>
                  <a:cubicBezTo>
                    <a:pt x="117" y="112"/>
                    <a:pt x="116" y="112"/>
                    <a:pt x="115" y="113"/>
                  </a:cubicBezTo>
                  <a:cubicBezTo>
                    <a:pt x="115" y="114"/>
                    <a:pt x="117" y="114"/>
                    <a:pt x="117" y="114"/>
                  </a:cubicBezTo>
                  <a:cubicBezTo>
                    <a:pt x="117" y="115"/>
                    <a:pt x="117" y="115"/>
                    <a:pt x="117" y="115"/>
                  </a:cubicBezTo>
                  <a:cubicBezTo>
                    <a:pt x="117" y="115"/>
                    <a:pt x="117" y="115"/>
                    <a:pt x="117" y="115"/>
                  </a:cubicBezTo>
                  <a:cubicBezTo>
                    <a:pt x="118" y="114"/>
                    <a:pt x="118" y="114"/>
                    <a:pt x="118" y="113"/>
                  </a:cubicBezTo>
                  <a:cubicBezTo>
                    <a:pt x="118" y="113"/>
                    <a:pt x="118" y="113"/>
                    <a:pt x="118" y="112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8" y="111"/>
                    <a:pt x="119" y="111"/>
                    <a:pt x="119" y="111"/>
                  </a:cubicBezTo>
                  <a:cubicBezTo>
                    <a:pt x="119" y="111"/>
                    <a:pt x="119" y="111"/>
                    <a:pt x="119" y="111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20" y="108"/>
                    <a:pt x="120" y="108"/>
                    <a:pt x="121" y="107"/>
                  </a:cubicBezTo>
                  <a:cubicBezTo>
                    <a:pt x="121" y="106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4"/>
                    <a:pt x="122" y="104"/>
                    <a:pt x="122" y="104"/>
                  </a:cubicBezTo>
                  <a:cubicBezTo>
                    <a:pt x="123" y="103"/>
                    <a:pt x="123" y="102"/>
                    <a:pt x="123" y="101"/>
                  </a:cubicBezTo>
                  <a:cubicBezTo>
                    <a:pt x="123" y="101"/>
                    <a:pt x="123" y="100"/>
                    <a:pt x="123" y="100"/>
                  </a:cubicBezTo>
                  <a:cubicBezTo>
                    <a:pt x="123" y="99"/>
                    <a:pt x="123" y="99"/>
                    <a:pt x="124" y="98"/>
                  </a:cubicBezTo>
                  <a:cubicBezTo>
                    <a:pt x="124" y="98"/>
                    <a:pt x="124" y="97"/>
                    <a:pt x="124" y="97"/>
                  </a:cubicBezTo>
                  <a:cubicBezTo>
                    <a:pt x="124" y="97"/>
                    <a:pt x="124" y="97"/>
                    <a:pt x="124" y="96"/>
                  </a:cubicBezTo>
                  <a:cubicBezTo>
                    <a:pt x="124" y="96"/>
                    <a:pt x="124" y="96"/>
                    <a:pt x="124" y="95"/>
                  </a:cubicBezTo>
                  <a:cubicBezTo>
                    <a:pt x="124" y="95"/>
                    <a:pt x="124" y="95"/>
                    <a:pt x="124" y="94"/>
                  </a:cubicBezTo>
                  <a:cubicBezTo>
                    <a:pt x="124" y="94"/>
                    <a:pt x="124" y="93"/>
                    <a:pt x="125" y="93"/>
                  </a:cubicBezTo>
                  <a:cubicBezTo>
                    <a:pt x="125" y="92"/>
                    <a:pt x="125" y="92"/>
                    <a:pt x="125" y="92"/>
                  </a:cubicBezTo>
                  <a:cubicBezTo>
                    <a:pt x="125" y="92"/>
                    <a:pt x="125" y="92"/>
                    <a:pt x="125" y="92"/>
                  </a:cubicBezTo>
                  <a:cubicBezTo>
                    <a:pt x="125" y="91"/>
                    <a:pt x="125" y="91"/>
                    <a:pt x="125" y="91"/>
                  </a:cubicBezTo>
                  <a:cubicBezTo>
                    <a:pt x="125" y="91"/>
                    <a:pt x="125" y="91"/>
                    <a:pt x="125" y="91"/>
                  </a:cubicBezTo>
                  <a:cubicBezTo>
                    <a:pt x="125" y="90"/>
                    <a:pt x="125" y="90"/>
                    <a:pt x="125" y="90"/>
                  </a:cubicBezTo>
                  <a:cubicBezTo>
                    <a:pt x="125" y="90"/>
                    <a:pt x="125" y="90"/>
                    <a:pt x="125" y="90"/>
                  </a:cubicBezTo>
                  <a:cubicBezTo>
                    <a:pt x="125" y="90"/>
                    <a:pt x="125" y="90"/>
                    <a:pt x="125" y="90"/>
                  </a:cubicBezTo>
                  <a:cubicBezTo>
                    <a:pt x="125" y="90"/>
                    <a:pt x="125" y="89"/>
                    <a:pt x="125" y="89"/>
                  </a:cubicBezTo>
                  <a:cubicBezTo>
                    <a:pt x="124" y="89"/>
                    <a:pt x="124" y="89"/>
                    <a:pt x="124" y="88"/>
                  </a:cubicBezTo>
                  <a:cubicBezTo>
                    <a:pt x="124" y="88"/>
                    <a:pt x="124" y="88"/>
                    <a:pt x="124" y="87"/>
                  </a:cubicBezTo>
                  <a:cubicBezTo>
                    <a:pt x="124" y="87"/>
                    <a:pt x="124" y="87"/>
                    <a:pt x="124" y="87"/>
                  </a:cubicBezTo>
                  <a:cubicBezTo>
                    <a:pt x="124" y="87"/>
                    <a:pt x="124" y="86"/>
                    <a:pt x="124" y="86"/>
                  </a:cubicBezTo>
                  <a:cubicBezTo>
                    <a:pt x="124" y="85"/>
                    <a:pt x="124" y="84"/>
                    <a:pt x="125" y="84"/>
                  </a:cubicBezTo>
                  <a:cubicBezTo>
                    <a:pt x="125" y="83"/>
                    <a:pt x="126" y="83"/>
                    <a:pt x="126" y="83"/>
                  </a:cubicBezTo>
                  <a:cubicBezTo>
                    <a:pt x="126" y="83"/>
                    <a:pt x="127" y="82"/>
                    <a:pt x="127" y="82"/>
                  </a:cubicBezTo>
                  <a:cubicBezTo>
                    <a:pt x="128" y="82"/>
                    <a:pt x="128" y="81"/>
                    <a:pt x="128" y="80"/>
                  </a:cubicBezTo>
                  <a:cubicBezTo>
                    <a:pt x="128" y="80"/>
                    <a:pt x="128" y="80"/>
                    <a:pt x="128" y="80"/>
                  </a:cubicBezTo>
                  <a:cubicBezTo>
                    <a:pt x="128" y="80"/>
                    <a:pt x="129" y="79"/>
                    <a:pt x="129" y="79"/>
                  </a:cubicBezTo>
                  <a:cubicBezTo>
                    <a:pt x="129" y="79"/>
                    <a:pt x="129" y="78"/>
                    <a:pt x="129" y="78"/>
                  </a:cubicBezTo>
                  <a:cubicBezTo>
                    <a:pt x="129" y="77"/>
                    <a:pt x="129" y="77"/>
                    <a:pt x="129" y="77"/>
                  </a:cubicBezTo>
                  <a:cubicBezTo>
                    <a:pt x="129" y="76"/>
                    <a:pt x="128" y="76"/>
                    <a:pt x="128" y="76"/>
                  </a:cubicBezTo>
                  <a:cubicBezTo>
                    <a:pt x="128" y="75"/>
                    <a:pt x="128" y="75"/>
                    <a:pt x="128" y="75"/>
                  </a:cubicBezTo>
                  <a:cubicBezTo>
                    <a:pt x="128" y="75"/>
                    <a:pt x="128" y="74"/>
                    <a:pt x="128" y="73"/>
                  </a:cubicBezTo>
                  <a:cubicBezTo>
                    <a:pt x="128" y="73"/>
                    <a:pt x="128" y="73"/>
                    <a:pt x="128" y="72"/>
                  </a:cubicBezTo>
                  <a:cubicBezTo>
                    <a:pt x="128" y="72"/>
                    <a:pt x="128" y="71"/>
                    <a:pt x="128" y="71"/>
                  </a:cubicBezTo>
                  <a:cubicBezTo>
                    <a:pt x="128" y="71"/>
                    <a:pt x="128" y="71"/>
                    <a:pt x="128" y="71"/>
                  </a:cubicBezTo>
                  <a:cubicBezTo>
                    <a:pt x="128" y="70"/>
                    <a:pt x="128" y="69"/>
                    <a:pt x="127" y="69"/>
                  </a:cubicBezTo>
                  <a:cubicBezTo>
                    <a:pt x="127" y="68"/>
                    <a:pt x="127" y="68"/>
                    <a:pt x="126" y="68"/>
                  </a:cubicBezTo>
                  <a:cubicBezTo>
                    <a:pt x="126" y="68"/>
                    <a:pt x="126" y="68"/>
                    <a:pt x="125" y="68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4" y="67"/>
                    <a:pt x="123" y="67"/>
                    <a:pt x="123" y="67"/>
                  </a:cubicBezTo>
                  <a:cubicBezTo>
                    <a:pt x="122" y="67"/>
                    <a:pt x="121" y="68"/>
                    <a:pt x="121" y="68"/>
                  </a:cubicBezTo>
                  <a:cubicBezTo>
                    <a:pt x="120" y="69"/>
                    <a:pt x="120" y="69"/>
                    <a:pt x="120" y="69"/>
                  </a:cubicBezTo>
                  <a:cubicBezTo>
                    <a:pt x="120" y="69"/>
                    <a:pt x="119" y="69"/>
                    <a:pt x="119" y="70"/>
                  </a:cubicBezTo>
                  <a:cubicBezTo>
                    <a:pt x="119" y="70"/>
                    <a:pt x="118" y="70"/>
                    <a:pt x="118" y="70"/>
                  </a:cubicBezTo>
                  <a:cubicBezTo>
                    <a:pt x="118" y="70"/>
                    <a:pt x="118" y="70"/>
                    <a:pt x="117" y="70"/>
                  </a:cubicBezTo>
                  <a:cubicBezTo>
                    <a:pt x="117" y="71"/>
                    <a:pt x="116" y="71"/>
                    <a:pt x="116" y="72"/>
                  </a:cubicBezTo>
                  <a:cubicBezTo>
                    <a:pt x="115" y="72"/>
                    <a:pt x="115" y="73"/>
                    <a:pt x="114" y="73"/>
                  </a:cubicBezTo>
                  <a:cubicBezTo>
                    <a:pt x="114" y="73"/>
                    <a:pt x="114" y="73"/>
                    <a:pt x="113" y="73"/>
                  </a:cubicBezTo>
                  <a:cubicBezTo>
                    <a:pt x="112" y="73"/>
                    <a:pt x="112" y="73"/>
                    <a:pt x="112" y="74"/>
                  </a:cubicBezTo>
                  <a:cubicBezTo>
                    <a:pt x="112" y="74"/>
                    <a:pt x="111" y="74"/>
                    <a:pt x="111" y="75"/>
                  </a:cubicBezTo>
                  <a:cubicBezTo>
                    <a:pt x="111" y="75"/>
                    <a:pt x="111" y="75"/>
                    <a:pt x="110" y="76"/>
                  </a:cubicBezTo>
                  <a:cubicBezTo>
                    <a:pt x="109" y="77"/>
                    <a:pt x="109" y="77"/>
                    <a:pt x="108" y="79"/>
                  </a:cubicBezTo>
                  <a:cubicBezTo>
                    <a:pt x="107" y="79"/>
                    <a:pt x="106" y="79"/>
                    <a:pt x="104" y="80"/>
                  </a:cubicBezTo>
                  <a:cubicBezTo>
                    <a:pt x="104" y="80"/>
                    <a:pt x="103" y="80"/>
                    <a:pt x="103" y="80"/>
                  </a:cubicBezTo>
                  <a:cubicBezTo>
                    <a:pt x="102" y="80"/>
                    <a:pt x="101" y="80"/>
                    <a:pt x="99" y="81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99" y="81"/>
                    <a:pt x="99" y="81"/>
                    <a:pt x="98" y="81"/>
                  </a:cubicBezTo>
                  <a:cubicBezTo>
                    <a:pt x="98" y="81"/>
                    <a:pt x="98" y="81"/>
                    <a:pt x="9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9" y="79"/>
                    <a:pt x="98" y="79"/>
                    <a:pt x="98" y="79"/>
                  </a:cubicBezTo>
                  <a:cubicBezTo>
                    <a:pt x="98" y="79"/>
                    <a:pt x="97" y="79"/>
                    <a:pt x="97" y="79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96" y="79"/>
                    <a:pt x="95" y="80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79"/>
                    <a:pt x="93" y="78"/>
                    <a:pt x="93" y="77"/>
                  </a:cubicBezTo>
                  <a:cubicBezTo>
                    <a:pt x="92" y="77"/>
                    <a:pt x="92" y="76"/>
                    <a:pt x="92" y="76"/>
                  </a:cubicBezTo>
                  <a:cubicBezTo>
                    <a:pt x="91" y="75"/>
                    <a:pt x="91" y="74"/>
                    <a:pt x="91" y="74"/>
                  </a:cubicBezTo>
                  <a:cubicBezTo>
                    <a:pt x="91" y="74"/>
                    <a:pt x="91" y="73"/>
                    <a:pt x="92" y="73"/>
                  </a:cubicBezTo>
                  <a:cubicBezTo>
                    <a:pt x="92" y="72"/>
                    <a:pt x="92" y="72"/>
                    <a:pt x="92" y="71"/>
                  </a:cubicBezTo>
                  <a:cubicBezTo>
                    <a:pt x="92" y="71"/>
                    <a:pt x="92" y="70"/>
                    <a:pt x="92" y="70"/>
                  </a:cubicBezTo>
                  <a:cubicBezTo>
                    <a:pt x="92" y="69"/>
                    <a:pt x="92" y="69"/>
                    <a:pt x="92" y="68"/>
                  </a:cubicBezTo>
                  <a:cubicBezTo>
                    <a:pt x="92" y="68"/>
                    <a:pt x="91" y="68"/>
                    <a:pt x="91" y="68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1" y="67"/>
                    <a:pt x="91" y="67"/>
                    <a:pt x="91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4"/>
                    <a:pt x="90" y="64"/>
                    <a:pt x="90" y="64"/>
                  </a:cubicBezTo>
                  <a:cubicBezTo>
                    <a:pt x="90" y="64"/>
                    <a:pt x="89" y="64"/>
                    <a:pt x="89" y="64"/>
                  </a:cubicBezTo>
                  <a:cubicBezTo>
                    <a:pt x="89" y="64"/>
                    <a:pt x="89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6" y="64"/>
                    <a:pt x="86" y="64"/>
                    <a:pt x="86" y="64"/>
                  </a:cubicBezTo>
                  <a:cubicBezTo>
                    <a:pt x="86" y="64"/>
                    <a:pt x="86" y="64"/>
                    <a:pt x="85" y="64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5" y="64"/>
                    <a:pt x="85" y="64"/>
                    <a:pt x="85" y="63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4" y="63"/>
                    <a:pt x="84" y="62"/>
                    <a:pt x="84" y="6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3" y="61"/>
                    <a:pt x="82" y="61"/>
                    <a:pt x="81" y="60"/>
                  </a:cubicBezTo>
                  <a:cubicBezTo>
                    <a:pt x="81" y="59"/>
                    <a:pt x="80" y="58"/>
                    <a:pt x="79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8" y="56"/>
                    <a:pt x="77" y="56"/>
                    <a:pt x="77" y="56"/>
                  </a:cubicBezTo>
                  <a:cubicBezTo>
                    <a:pt x="77" y="56"/>
                    <a:pt x="76" y="56"/>
                    <a:pt x="76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6"/>
                    <a:pt x="75" y="57"/>
                    <a:pt x="75" y="57"/>
                  </a:cubicBezTo>
                  <a:cubicBezTo>
                    <a:pt x="74" y="57"/>
                    <a:pt x="74" y="57"/>
                    <a:pt x="73" y="57"/>
                  </a:cubicBezTo>
                  <a:cubicBezTo>
                    <a:pt x="73" y="57"/>
                    <a:pt x="73" y="56"/>
                    <a:pt x="72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2" y="56"/>
                    <a:pt x="72" y="56"/>
                    <a:pt x="71" y="55"/>
                  </a:cubicBezTo>
                  <a:cubicBezTo>
                    <a:pt x="71" y="55"/>
                    <a:pt x="70" y="55"/>
                    <a:pt x="70" y="54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8" y="54"/>
                    <a:pt x="67" y="54"/>
                    <a:pt x="66" y="54"/>
                  </a:cubicBezTo>
                  <a:cubicBezTo>
                    <a:pt x="65" y="54"/>
                    <a:pt x="64" y="54"/>
                    <a:pt x="63" y="54"/>
                  </a:cubicBezTo>
                  <a:cubicBezTo>
                    <a:pt x="62" y="54"/>
                    <a:pt x="62" y="53"/>
                    <a:pt x="61" y="53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1" y="52"/>
                    <a:pt x="60" y="52"/>
                    <a:pt x="6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59" y="52"/>
                    <a:pt x="59" y="51"/>
                    <a:pt x="59" y="51"/>
                  </a:cubicBezTo>
                  <a:cubicBezTo>
                    <a:pt x="59" y="50"/>
                    <a:pt x="59" y="50"/>
                    <a:pt x="59" y="49"/>
                  </a:cubicBezTo>
                  <a:cubicBezTo>
                    <a:pt x="59" y="49"/>
                    <a:pt x="59" y="48"/>
                    <a:pt x="58" y="48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5"/>
                    <a:pt x="57" y="45"/>
                  </a:cubicBezTo>
                  <a:cubicBezTo>
                    <a:pt x="56" y="44"/>
                    <a:pt x="56" y="42"/>
                    <a:pt x="56" y="41"/>
                  </a:cubicBezTo>
                  <a:cubicBezTo>
                    <a:pt x="56" y="41"/>
                    <a:pt x="56" y="40"/>
                    <a:pt x="56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8"/>
                    <a:pt x="55" y="38"/>
                    <a:pt x="55" y="37"/>
                  </a:cubicBezTo>
                  <a:cubicBezTo>
                    <a:pt x="54" y="37"/>
                    <a:pt x="53" y="36"/>
                    <a:pt x="53" y="36"/>
                  </a:cubicBezTo>
                  <a:cubicBezTo>
                    <a:pt x="52" y="35"/>
                    <a:pt x="51" y="34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2"/>
                    <a:pt x="51" y="32"/>
                    <a:pt x="50" y="31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0" y="31"/>
                    <a:pt x="50" y="31"/>
                    <a:pt x="49" y="31"/>
                  </a:cubicBezTo>
                  <a:cubicBezTo>
                    <a:pt x="49" y="30"/>
                    <a:pt x="49" y="30"/>
                    <a:pt x="49" y="29"/>
                  </a:cubicBezTo>
                  <a:cubicBezTo>
                    <a:pt x="49" y="29"/>
                    <a:pt x="49" y="29"/>
                    <a:pt x="49" y="28"/>
                  </a:cubicBezTo>
                  <a:cubicBezTo>
                    <a:pt x="49" y="28"/>
                    <a:pt x="48" y="28"/>
                    <a:pt x="48" y="28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6"/>
                    <a:pt x="48" y="26"/>
                    <a:pt x="47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3"/>
                    <a:pt x="47" y="22"/>
                    <a:pt x="46" y="22"/>
                  </a:cubicBezTo>
                  <a:cubicBezTo>
                    <a:pt x="46" y="22"/>
                    <a:pt x="45" y="21"/>
                    <a:pt x="45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19"/>
                    <a:pt x="46" y="17"/>
                    <a:pt x="45" y="17"/>
                  </a:cubicBezTo>
                  <a:cubicBezTo>
                    <a:pt x="45" y="17"/>
                    <a:pt x="44" y="17"/>
                    <a:pt x="44" y="17"/>
                  </a:cubicBezTo>
                  <a:cubicBezTo>
                    <a:pt x="44" y="17"/>
                    <a:pt x="43" y="17"/>
                    <a:pt x="43" y="17"/>
                  </a:cubicBezTo>
                  <a:cubicBezTo>
                    <a:pt x="43" y="16"/>
                    <a:pt x="43" y="16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2" y="14"/>
                    <a:pt x="42" y="14"/>
                    <a:pt x="42" y="13"/>
                  </a:cubicBezTo>
                  <a:cubicBezTo>
                    <a:pt x="42" y="13"/>
                    <a:pt x="42" y="13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1"/>
                  </a:cubicBezTo>
                  <a:cubicBezTo>
                    <a:pt x="41" y="11"/>
                    <a:pt x="40" y="11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0"/>
                    <a:pt x="39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7" y="7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6" y="8"/>
                  </a:cubicBezTo>
                  <a:cubicBezTo>
                    <a:pt x="36" y="8"/>
                    <a:pt x="36" y="8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ubicBezTo>
                    <a:pt x="34" y="4"/>
                    <a:pt x="33" y="4"/>
                    <a:pt x="33" y="4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2" y="4"/>
                    <a:pt x="32" y="4"/>
                    <a:pt x="31" y="4"/>
                  </a:cubicBezTo>
                  <a:cubicBezTo>
                    <a:pt x="31" y="4"/>
                    <a:pt x="31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8" y="4"/>
                    <a:pt x="28" y="4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7" y="4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3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2" y="2"/>
                    <a:pt x="20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1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10" y="1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4" y="3"/>
                    <a:pt x="3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lose/>
                  <a:moveTo>
                    <a:pt x="35" y="70"/>
                  </a:moveTo>
                  <a:cubicBezTo>
                    <a:pt x="35" y="70"/>
                    <a:pt x="3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lose/>
                  <a:moveTo>
                    <a:pt x="119" y="110"/>
                  </a:move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lose/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7" name="Hebei">
              <a:extLst>
                <a:ext uri="{FF2B5EF4-FFF2-40B4-BE49-F238E27FC236}">
                  <a16:creationId xmlns:a16="http://schemas.microsoft.com/office/drawing/2014/main" id="{8DC6CCFD-2AA2-4490-87E1-621762360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6004" y="2959953"/>
              <a:ext cx="589657" cy="708355"/>
            </a:xfrm>
            <a:custGeom>
              <a:avLst/>
              <a:gdLst>
                <a:gd name="T0" fmla="*/ 14 w 65"/>
                <a:gd name="T1" fmla="*/ 8 h 78"/>
                <a:gd name="T2" fmla="*/ 10 w 65"/>
                <a:gd name="T3" fmla="*/ 9 h 78"/>
                <a:gd name="T4" fmla="*/ 8 w 65"/>
                <a:gd name="T5" fmla="*/ 20 h 78"/>
                <a:gd name="T6" fmla="*/ 8 w 65"/>
                <a:gd name="T7" fmla="*/ 25 h 78"/>
                <a:gd name="T8" fmla="*/ 8 w 65"/>
                <a:gd name="T9" fmla="*/ 26 h 78"/>
                <a:gd name="T10" fmla="*/ 9 w 65"/>
                <a:gd name="T11" fmla="*/ 32 h 78"/>
                <a:gd name="T12" fmla="*/ 10 w 65"/>
                <a:gd name="T13" fmla="*/ 36 h 78"/>
                <a:gd name="T14" fmla="*/ 11 w 65"/>
                <a:gd name="T15" fmla="*/ 40 h 78"/>
                <a:gd name="T16" fmla="*/ 8 w 65"/>
                <a:gd name="T17" fmla="*/ 43 h 78"/>
                <a:gd name="T18" fmla="*/ 6 w 65"/>
                <a:gd name="T19" fmla="*/ 45 h 78"/>
                <a:gd name="T20" fmla="*/ 5 w 65"/>
                <a:gd name="T21" fmla="*/ 56 h 78"/>
                <a:gd name="T22" fmla="*/ 6 w 65"/>
                <a:gd name="T23" fmla="*/ 61 h 78"/>
                <a:gd name="T24" fmla="*/ 1 w 65"/>
                <a:gd name="T25" fmla="*/ 69 h 78"/>
                <a:gd name="T26" fmla="*/ 0 w 65"/>
                <a:gd name="T27" fmla="*/ 72 h 78"/>
                <a:gd name="T28" fmla="*/ 3 w 65"/>
                <a:gd name="T29" fmla="*/ 76 h 78"/>
                <a:gd name="T30" fmla="*/ 3 w 65"/>
                <a:gd name="T31" fmla="*/ 76 h 78"/>
                <a:gd name="T32" fmla="*/ 5 w 65"/>
                <a:gd name="T33" fmla="*/ 77 h 78"/>
                <a:gd name="T34" fmla="*/ 10 w 65"/>
                <a:gd name="T35" fmla="*/ 78 h 78"/>
                <a:gd name="T36" fmla="*/ 18 w 65"/>
                <a:gd name="T37" fmla="*/ 77 h 78"/>
                <a:gd name="T38" fmla="*/ 20 w 65"/>
                <a:gd name="T39" fmla="*/ 71 h 78"/>
                <a:gd name="T40" fmla="*/ 23 w 65"/>
                <a:gd name="T41" fmla="*/ 68 h 78"/>
                <a:gd name="T42" fmla="*/ 28 w 65"/>
                <a:gd name="T43" fmla="*/ 62 h 78"/>
                <a:gd name="T44" fmla="*/ 35 w 65"/>
                <a:gd name="T45" fmla="*/ 58 h 78"/>
                <a:gd name="T46" fmla="*/ 39 w 65"/>
                <a:gd name="T47" fmla="*/ 57 h 78"/>
                <a:gd name="T48" fmla="*/ 45 w 65"/>
                <a:gd name="T49" fmla="*/ 53 h 78"/>
                <a:gd name="T50" fmla="*/ 42 w 65"/>
                <a:gd name="T51" fmla="*/ 51 h 78"/>
                <a:gd name="T52" fmla="*/ 39 w 65"/>
                <a:gd name="T53" fmla="*/ 51 h 78"/>
                <a:gd name="T54" fmla="*/ 34 w 65"/>
                <a:gd name="T55" fmla="*/ 48 h 78"/>
                <a:gd name="T56" fmla="*/ 33 w 65"/>
                <a:gd name="T57" fmla="*/ 46 h 78"/>
                <a:gd name="T58" fmla="*/ 34 w 65"/>
                <a:gd name="T59" fmla="*/ 39 h 78"/>
                <a:gd name="T60" fmla="*/ 30 w 65"/>
                <a:gd name="T61" fmla="*/ 40 h 78"/>
                <a:gd name="T62" fmla="*/ 28 w 65"/>
                <a:gd name="T63" fmla="*/ 40 h 78"/>
                <a:gd name="T64" fmla="*/ 26 w 65"/>
                <a:gd name="T65" fmla="*/ 38 h 78"/>
                <a:gd name="T66" fmla="*/ 20 w 65"/>
                <a:gd name="T67" fmla="*/ 37 h 78"/>
                <a:gd name="T68" fmla="*/ 26 w 65"/>
                <a:gd name="T69" fmla="*/ 25 h 78"/>
                <a:gd name="T70" fmla="*/ 32 w 65"/>
                <a:gd name="T71" fmla="*/ 22 h 78"/>
                <a:gd name="T72" fmla="*/ 39 w 65"/>
                <a:gd name="T73" fmla="*/ 24 h 78"/>
                <a:gd name="T74" fmla="*/ 40 w 65"/>
                <a:gd name="T75" fmla="*/ 27 h 78"/>
                <a:gd name="T76" fmla="*/ 39 w 65"/>
                <a:gd name="T77" fmla="*/ 35 h 78"/>
                <a:gd name="T78" fmla="*/ 40 w 65"/>
                <a:gd name="T79" fmla="*/ 36 h 78"/>
                <a:gd name="T80" fmla="*/ 42 w 65"/>
                <a:gd name="T81" fmla="*/ 38 h 78"/>
                <a:gd name="T82" fmla="*/ 45 w 65"/>
                <a:gd name="T83" fmla="*/ 40 h 78"/>
                <a:gd name="T84" fmla="*/ 48 w 65"/>
                <a:gd name="T85" fmla="*/ 42 h 78"/>
                <a:gd name="T86" fmla="*/ 57 w 65"/>
                <a:gd name="T87" fmla="*/ 38 h 78"/>
                <a:gd name="T88" fmla="*/ 59 w 65"/>
                <a:gd name="T89" fmla="*/ 31 h 78"/>
                <a:gd name="T90" fmla="*/ 65 w 65"/>
                <a:gd name="T91" fmla="*/ 29 h 78"/>
                <a:gd name="T92" fmla="*/ 58 w 65"/>
                <a:gd name="T93" fmla="*/ 26 h 78"/>
                <a:gd name="T94" fmla="*/ 55 w 65"/>
                <a:gd name="T95" fmla="*/ 23 h 78"/>
                <a:gd name="T96" fmla="*/ 56 w 65"/>
                <a:gd name="T97" fmla="*/ 16 h 78"/>
                <a:gd name="T98" fmla="*/ 49 w 65"/>
                <a:gd name="T99" fmla="*/ 14 h 78"/>
                <a:gd name="T100" fmla="*/ 46 w 65"/>
                <a:gd name="T101" fmla="*/ 10 h 78"/>
                <a:gd name="T102" fmla="*/ 46 w 65"/>
                <a:gd name="T103" fmla="*/ 5 h 78"/>
                <a:gd name="T104" fmla="*/ 42 w 65"/>
                <a:gd name="T105" fmla="*/ 1 h 78"/>
                <a:gd name="T106" fmla="*/ 37 w 65"/>
                <a:gd name="T107" fmla="*/ 1 h 78"/>
                <a:gd name="T108" fmla="*/ 33 w 65"/>
                <a:gd name="T109" fmla="*/ 2 h 78"/>
                <a:gd name="T110" fmla="*/ 33 w 65"/>
                <a:gd name="T111" fmla="*/ 6 h 78"/>
                <a:gd name="T112" fmla="*/ 33 w 65"/>
                <a:gd name="T113" fmla="*/ 6 h 78"/>
                <a:gd name="T114" fmla="*/ 29 w 65"/>
                <a:gd name="T115" fmla="*/ 7 h 78"/>
                <a:gd name="T116" fmla="*/ 24 w 65"/>
                <a:gd name="T117" fmla="*/ 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" h="78">
                  <a:moveTo>
                    <a:pt x="18" y="10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8"/>
                    <a:pt x="15" y="7"/>
                  </a:cubicBezTo>
                  <a:cubicBezTo>
                    <a:pt x="15" y="7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0" y="7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1"/>
                  </a:cubicBezTo>
                  <a:cubicBezTo>
                    <a:pt x="10" y="12"/>
                    <a:pt x="10" y="13"/>
                    <a:pt x="9" y="14"/>
                  </a:cubicBezTo>
                  <a:cubicBezTo>
                    <a:pt x="9" y="15"/>
                    <a:pt x="8" y="17"/>
                    <a:pt x="9" y="18"/>
                  </a:cubicBezTo>
                  <a:cubicBezTo>
                    <a:pt x="9" y="18"/>
                    <a:pt x="9" y="19"/>
                    <a:pt x="9" y="20"/>
                  </a:cubicBezTo>
                  <a:cubicBezTo>
                    <a:pt x="9" y="20"/>
                    <a:pt x="9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8" y="23"/>
                    <a:pt x="8" y="24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10" y="26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8"/>
                    <a:pt x="11" y="29"/>
                    <a:pt x="10" y="30"/>
                  </a:cubicBezTo>
                  <a:cubicBezTo>
                    <a:pt x="10" y="30"/>
                    <a:pt x="9" y="31"/>
                    <a:pt x="9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3"/>
                    <a:pt x="8" y="34"/>
                    <a:pt x="8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1"/>
                    <a:pt x="10" y="42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2"/>
                    <a:pt x="8" y="42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4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6"/>
                    <a:pt x="4" y="47"/>
                    <a:pt x="4" y="49"/>
                  </a:cubicBezTo>
                  <a:cubicBezTo>
                    <a:pt x="4" y="50"/>
                    <a:pt x="4" y="51"/>
                    <a:pt x="3" y="52"/>
                  </a:cubicBezTo>
                  <a:cubicBezTo>
                    <a:pt x="3" y="53"/>
                    <a:pt x="4" y="55"/>
                    <a:pt x="5" y="55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7"/>
                    <a:pt x="4" y="57"/>
                    <a:pt x="4" y="58"/>
                  </a:cubicBezTo>
                  <a:cubicBezTo>
                    <a:pt x="4" y="58"/>
                    <a:pt x="5" y="58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5" y="59"/>
                    <a:pt x="5" y="59"/>
                    <a:pt x="5" y="60"/>
                  </a:cubicBezTo>
                  <a:cubicBezTo>
                    <a:pt x="6" y="60"/>
                    <a:pt x="6" y="61"/>
                    <a:pt x="6" y="61"/>
                  </a:cubicBezTo>
                  <a:cubicBezTo>
                    <a:pt x="6" y="61"/>
                    <a:pt x="6" y="62"/>
                    <a:pt x="6" y="62"/>
                  </a:cubicBezTo>
                  <a:cubicBezTo>
                    <a:pt x="6" y="63"/>
                    <a:pt x="5" y="64"/>
                    <a:pt x="5" y="65"/>
                  </a:cubicBezTo>
                  <a:cubicBezTo>
                    <a:pt x="4" y="66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2" y="68"/>
                    <a:pt x="2" y="69"/>
                    <a:pt x="1" y="69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1"/>
                    <a:pt x="0" y="71"/>
                    <a:pt x="0" y="7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3"/>
                    <a:pt x="0" y="74"/>
                    <a:pt x="0" y="74"/>
                  </a:cubicBezTo>
                  <a:cubicBezTo>
                    <a:pt x="0" y="75"/>
                    <a:pt x="1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7"/>
                    <a:pt x="5" y="77"/>
                  </a:cubicBezTo>
                  <a:cubicBezTo>
                    <a:pt x="5" y="77"/>
                    <a:pt x="5" y="77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6" y="78"/>
                    <a:pt x="6" y="78"/>
                    <a:pt x="7" y="78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8" y="78"/>
                    <a:pt x="9" y="78"/>
                    <a:pt x="10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3" y="78"/>
                    <a:pt x="15" y="78"/>
                    <a:pt x="17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8"/>
                    <a:pt x="18" y="78"/>
                    <a:pt x="18" y="77"/>
                  </a:cubicBezTo>
                  <a:cubicBezTo>
                    <a:pt x="18" y="77"/>
                    <a:pt x="18" y="77"/>
                    <a:pt x="18" y="77"/>
                  </a:cubicBezTo>
                  <a:cubicBezTo>
                    <a:pt x="18" y="77"/>
                    <a:pt x="18" y="76"/>
                    <a:pt x="18" y="76"/>
                  </a:cubicBezTo>
                  <a:cubicBezTo>
                    <a:pt x="18" y="75"/>
                    <a:pt x="19" y="74"/>
                    <a:pt x="19" y="73"/>
                  </a:cubicBezTo>
                  <a:cubicBezTo>
                    <a:pt x="19" y="73"/>
                    <a:pt x="19" y="73"/>
                    <a:pt x="19" y="72"/>
                  </a:cubicBezTo>
                  <a:cubicBezTo>
                    <a:pt x="20" y="72"/>
                    <a:pt x="20" y="71"/>
                    <a:pt x="20" y="71"/>
                  </a:cubicBezTo>
                  <a:cubicBezTo>
                    <a:pt x="20" y="71"/>
                    <a:pt x="21" y="71"/>
                    <a:pt x="21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70"/>
                    <a:pt x="22" y="70"/>
                    <a:pt x="22" y="70"/>
                  </a:cubicBezTo>
                  <a:cubicBezTo>
                    <a:pt x="22" y="69"/>
                    <a:pt x="23" y="69"/>
                    <a:pt x="23" y="69"/>
                  </a:cubicBezTo>
                  <a:cubicBezTo>
                    <a:pt x="23" y="69"/>
                    <a:pt x="23" y="69"/>
                    <a:pt x="23" y="68"/>
                  </a:cubicBezTo>
                  <a:cubicBezTo>
                    <a:pt x="25" y="68"/>
                    <a:pt x="26" y="67"/>
                    <a:pt x="26" y="65"/>
                  </a:cubicBezTo>
                  <a:cubicBezTo>
                    <a:pt x="27" y="65"/>
                    <a:pt x="27" y="65"/>
                    <a:pt x="27" y="64"/>
                  </a:cubicBezTo>
                  <a:cubicBezTo>
                    <a:pt x="27" y="64"/>
                    <a:pt x="27" y="63"/>
                    <a:pt x="27" y="62"/>
                  </a:cubicBezTo>
                  <a:cubicBezTo>
                    <a:pt x="27" y="62"/>
                    <a:pt x="28" y="62"/>
                    <a:pt x="28" y="62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0"/>
                  </a:cubicBezTo>
                  <a:cubicBezTo>
                    <a:pt x="30" y="60"/>
                    <a:pt x="31" y="60"/>
                    <a:pt x="31" y="60"/>
                  </a:cubicBezTo>
                  <a:cubicBezTo>
                    <a:pt x="32" y="59"/>
                    <a:pt x="33" y="59"/>
                    <a:pt x="34" y="58"/>
                  </a:cubicBezTo>
                  <a:cubicBezTo>
                    <a:pt x="34" y="58"/>
                    <a:pt x="35" y="58"/>
                    <a:pt x="35" y="58"/>
                  </a:cubicBezTo>
                  <a:cubicBezTo>
                    <a:pt x="36" y="58"/>
                    <a:pt x="36" y="58"/>
                    <a:pt x="37" y="58"/>
                  </a:cubicBezTo>
                  <a:cubicBezTo>
                    <a:pt x="37" y="58"/>
                    <a:pt x="38" y="58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9" y="58"/>
                    <a:pt x="39" y="58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1" y="56"/>
                    <a:pt x="42" y="56"/>
                    <a:pt x="42" y="55"/>
                  </a:cubicBezTo>
                  <a:cubicBezTo>
                    <a:pt x="43" y="55"/>
                    <a:pt x="43" y="54"/>
                    <a:pt x="43" y="54"/>
                  </a:cubicBezTo>
                  <a:cubicBezTo>
                    <a:pt x="43" y="54"/>
                    <a:pt x="44" y="54"/>
                    <a:pt x="44" y="54"/>
                  </a:cubicBezTo>
                  <a:cubicBezTo>
                    <a:pt x="44" y="54"/>
                    <a:pt x="45" y="54"/>
                    <a:pt x="4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4" y="53"/>
                    <a:pt x="44" y="52"/>
                    <a:pt x="43" y="52"/>
                  </a:cubicBezTo>
                  <a:cubicBezTo>
                    <a:pt x="43" y="52"/>
                    <a:pt x="42" y="51"/>
                    <a:pt x="42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1"/>
                    <a:pt x="41" y="51"/>
                    <a:pt x="41" y="51"/>
                  </a:cubicBezTo>
                  <a:cubicBezTo>
                    <a:pt x="41" y="51"/>
                    <a:pt x="40" y="51"/>
                    <a:pt x="39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51"/>
                    <a:pt x="38" y="51"/>
                    <a:pt x="37" y="5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49"/>
                    <a:pt x="35" y="48"/>
                    <a:pt x="35" y="48"/>
                  </a:cubicBezTo>
                  <a:cubicBezTo>
                    <a:pt x="35" y="48"/>
                    <a:pt x="34" y="48"/>
                    <a:pt x="34" y="48"/>
                  </a:cubicBezTo>
                  <a:cubicBezTo>
                    <a:pt x="34" y="48"/>
                    <a:pt x="34" y="47"/>
                    <a:pt x="34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6"/>
                    <a:pt x="33" y="46"/>
                  </a:cubicBezTo>
                  <a:cubicBezTo>
                    <a:pt x="33" y="46"/>
                    <a:pt x="33" y="45"/>
                    <a:pt x="33" y="45"/>
                  </a:cubicBezTo>
                  <a:cubicBezTo>
                    <a:pt x="33" y="45"/>
                    <a:pt x="33" y="44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2"/>
                    <a:pt x="35" y="42"/>
                    <a:pt x="35" y="41"/>
                  </a:cubicBezTo>
                  <a:cubicBezTo>
                    <a:pt x="35" y="41"/>
                    <a:pt x="35" y="39"/>
                    <a:pt x="34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4" y="40"/>
                    <a:pt x="34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2" y="40"/>
                    <a:pt x="32" y="40"/>
                  </a:cubicBezTo>
                  <a:cubicBezTo>
                    <a:pt x="31" y="40"/>
                    <a:pt x="31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8" y="40"/>
                    <a:pt x="28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7" y="39"/>
                    <a:pt x="26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7"/>
                    <a:pt x="25" y="37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7"/>
                    <a:pt x="20" y="36"/>
                    <a:pt x="20" y="36"/>
                  </a:cubicBezTo>
                  <a:cubicBezTo>
                    <a:pt x="20" y="35"/>
                    <a:pt x="20" y="35"/>
                    <a:pt x="21" y="34"/>
                  </a:cubicBezTo>
                  <a:cubicBezTo>
                    <a:pt x="21" y="33"/>
                    <a:pt x="21" y="32"/>
                    <a:pt x="22" y="31"/>
                  </a:cubicBezTo>
                  <a:cubicBezTo>
                    <a:pt x="23" y="30"/>
                    <a:pt x="24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7" y="25"/>
                    <a:pt x="28" y="24"/>
                    <a:pt x="29" y="24"/>
                  </a:cubicBezTo>
                  <a:cubicBezTo>
                    <a:pt x="30" y="24"/>
                    <a:pt x="30" y="23"/>
                    <a:pt x="30" y="23"/>
                  </a:cubicBezTo>
                  <a:cubicBezTo>
                    <a:pt x="31" y="23"/>
                    <a:pt x="31" y="22"/>
                    <a:pt x="31" y="22"/>
                  </a:cubicBezTo>
                  <a:cubicBezTo>
                    <a:pt x="31" y="22"/>
                    <a:pt x="32" y="22"/>
                    <a:pt x="32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4" y="22"/>
                    <a:pt x="3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3"/>
                    <a:pt x="37" y="23"/>
                    <a:pt x="37" y="24"/>
                  </a:cubicBezTo>
                  <a:cubicBezTo>
                    <a:pt x="38" y="24"/>
                    <a:pt x="38" y="24"/>
                    <a:pt x="39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5"/>
                    <a:pt x="41" y="26"/>
                    <a:pt x="40" y="27"/>
                  </a:cubicBezTo>
                  <a:cubicBezTo>
                    <a:pt x="40" y="27"/>
                    <a:pt x="39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9"/>
                    <a:pt x="38" y="31"/>
                    <a:pt x="38" y="32"/>
                  </a:cubicBezTo>
                  <a:cubicBezTo>
                    <a:pt x="38" y="32"/>
                    <a:pt x="38" y="32"/>
                    <a:pt x="38" y="33"/>
                  </a:cubicBezTo>
                  <a:cubicBezTo>
                    <a:pt x="39" y="33"/>
                    <a:pt x="39" y="34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9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1" y="36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2" y="38"/>
                    <a:pt x="42" y="38"/>
                  </a:cubicBezTo>
                  <a:cubicBezTo>
                    <a:pt x="42" y="38"/>
                    <a:pt x="43" y="39"/>
                    <a:pt x="43" y="39"/>
                  </a:cubicBezTo>
                  <a:cubicBezTo>
                    <a:pt x="43" y="39"/>
                    <a:pt x="43" y="39"/>
                    <a:pt x="44" y="39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6" y="40"/>
                    <a:pt x="46" y="40"/>
                    <a:pt x="46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1"/>
                    <a:pt x="46" y="41"/>
                    <a:pt x="46" y="40"/>
                  </a:cubicBezTo>
                  <a:cubicBezTo>
                    <a:pt x="46" y="40"/>
                    <a:pt x="46" y="40"/>
                    <a:pt x="46" y="41"/>
                  </a:cubicBezTo>
                  <a:cubicBezTo>
                    <a:pt x="46" y="41"/>
                    <a:pt x="47" y="41"/>
                    <a:pt x="48" y="42"/>
                  </a:cubicBezTo>
                  <a:cubicBezTo>
                    <a:pt x="48" y="42"/>
                    <a:pt x="48" y="42"/>
                    <a:pt x="49" y="42"/>
                  </a:cubicBezTo>
                  <a:cubicBezTo>
                    <a:pt x="50" y="42"/>
                    <a:pt x="50" y="42"/>
                    <a:pt x="51" y="42"/>
                  </a:cubicBezTo>
                  <a:cubicBezTo>
                    <a:pt x="52" y="42"/>
                    <a:pt x="54" y="42"/>
                    <a:pt x="55" y="41"/>
                  </a:cubicBezTo>
                  <a:cubicBezTo>
                    <a:pt x="55" y="41"/>
                    <a:pt x="55" y="40"/>
                    <a:pt x="56" y="40"/>
                  </a:cubicBezTo>
                  <a:cubicBezTo>
                    <a:pt x="56" y="39"/>
                    <a:pt x="56" y="39"/>
                    <a:pt x="57" y="38"/>
                  </a:cubicBezTo>
                  <a:cubicBezTo>
                    <a:pt x="57" y="38"/>
                    <a:pt x="56" y="38"/>
                    <a:pt x="56" y="38"/>
                  </a:cubicBezTo>
                  <a:cubicBezTo>
                    <a:pt x="56" y="38"/>
                    <a:pt x="56" y="37"/>
                    <a:pt x="56" y="37"/>
                  </a:cubicBezTo>
                  <a:cubicBezTo>
                    <a:pt x="56" y="37"/>
                    <a:pt x="55" y="36"/>
                    <a:pt x="55" y="36"/>
                  </a:cubicBezTo>
                  <a:cubicBezTo>
                    <a:pt x="56" y="35"/>
                    <a:pt x="57" y="35"/>
                    <a:pt x="57" y="34"/>
                  </a:cubicBezTo>
                  <a:cubicBezTo>
                    <a:pt x="58" y="33"/>
                    <a:pt x="58" y="32"/>
                    <a:pt x="59" y="31"/>
                  </a:cubicBezTo>
                  <a:cubicBezTo>
                    <a:pt x="60" y="31"/>
                    <a:pt x="61" y="31"/>
                    <a:pt x="61" y="31"/>
                  </a:cubicBezTo>
                  <a:cubicBezTo>
                    <a:pt x="62" y="30"/>
                    <a:pt x="62" y="30"/>
                    <a:pt x="63" y="30"/>
                  </a:cubicBezTo>
                  <a:cubicBezTo>
                    <a:pt x="64" y="30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4" y="28"/>
                    <a:pt x="64" y="28"/>
                  </a:cubicBezTo>
                  <a:cubicBezTo>
                    <a:pt x="64" y="28"/>
                    <a:pt x="64" y="28"/>
                    <a:pt x="63" y="28"/>
                  </a:cubicBezTo>
                  <a:cubicBezTo>
                    <a:pt x="62" y="27"/>
                    <a:pt x="61" y="27"/>
                    <a:pt x="60" y="26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59" y="26"/>
                    <a:pt x="59" y="26"/>
                    <a:pt x="58" y="26"/>
                  </a:cubicBezTo>
                  <a:cubicBezTo>
                    <a:pt x="58" y="26"/>
                    <a:pt x="58" y="25"/>
                    <a:pt x="58" y="25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4"/>
                    <a:pt x="57" y="24"/>
                    <a:pt x="57" y="23"/>
                  </a:cubicBezTo>
                  <a:cubicBezTo>
                    <a:pt x="57" y="23"/>
                    <a:pt x="57" y="23"/>
                    <a:pt x="56" y="23"/>
                  </a:cubicBezTo>
                  <a:cubicBezTo>
                    <a:pt x="56" y="23"/>
                    <a:pt x="56" y="23"/>
                    <a:pt x="55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5" y="23"/>
                    <a:pt x="55" y="22"/>
                  </a:cubicBezTo>
                  <a:cubicBezTo>
                    <a:pt x="55" y="22"/>
                    <a:pt x="54" y="22"/>
                    <a:pt x="54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3" y="16"/>
                    <a:pt x="51" y="15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2"/>
                    <a:pt x="48" y="12"/>
                    <a:pt x="47" y="11"/>
                  </a:cubicBezTo>
                  <a:cubicBezTo>
                    <a:pt x="47" y="11"/>
                    <a:pt x="46" y="11"/>
                    <a:pt x="46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6"/>
                    <a:pt x="46" y="5"/>
                  </a:cubicBezTo>
                  <a:cubicBezTo>
                    <a:pt x="46" y="4"/>
                    <a:pt x="45" y="4"/>
                    <a:pt x="45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2"/>
                    <a:pt x="43" y="2"/>
                  </a:cubicBezTo>
                  <a:cubicBezTo>
                    <a:pt x="43" y="2"/>
                    <a:pt x="43" y="2"/>
                    <a:pt x="42" y="2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8" y="0"/>
                    <a:pt x="38" y="1"/>
                  </a:cubicBezTo>
                  <a:cubicBezTo>
                    <a:pt x="38" y="1"/>
                    <a:pt x="37" y="1"/>
                    <a:pt x="37" y="1"/>
                  </a:cubicBezTo>
                  <a:cubicBezTo>
                    <a:pt x="37" y="1"/>
                    <a:pt x="36" y="1"/>
                    <a:pt x="36" y="1"/>
                  </a:cubicBezTo>
                  <a:cubicBezTo>
                    <a:pt x="35" y="1"/>
                    <a:pt x="35" y="1"/>
                    <a:pt x="34" y="2"/>
                  </a:cubicBezTo>
                  <a:cubicBezTo>
                    <a:pt x="34" y="2"/>
                    <a:pt x="34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2" y="7"/>
                    <a:pt x="31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8" y="8"/>
                    <a:pt x="27" y="8"/>
                  </a:cubicBezTo>
                  <a:cubicBezTo>
                    <a:pt x="27" y="8"/>
                    <a:pt x="27" y="8"/>
                    <a:pt x="26" y="8"/>
                  </a:cubicBezTo>
                  <a:cubicBezTo>
                    <a:pt x="26" y="8"/>
                    <a:pt x="26" y="8"/>
                    <a:pt x="25" y="8"/>
                  </a:cubicBezTo>
                  <a:cubicBezTo>
                    <a:pt x="25" y="8"/>
                    <a:pt x="25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0" y="9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8" name="Hainan">
              <a:extLst>
                <a:ext uri="{FF2B5EF4-FFF2-40B4-BE49-F238E27FC236}">
                  <a16:creationId xmlns:a16="http://schemas.microsoft.com/office/drawing/2014/main" id="{3D11E6F3-DFFD-475C-9918-8305BED94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846" y="5134797"/>
              <a:ext cx="199107" cy="164645"/>
            </a:xfrm>
            <a:custGeom>
              <a:avLst/>
              <a:gdLst>
                <a:gd name="T0" fmla="*/ 11 w 22"/>
                <a:gd name="T1" fmla="*/ 17 h 18"/>
                <a:gd name="T2" fmla="*/ 13 w 22"/>
                <a:gd name="T3" fmla="*/ 16 h 18"/>
                <a:gd name="T4" fmla="*/ 17 w 22"/>
                <a:gd name="T5" fmla="*/ 13 h 18"/>
                <a:gd name="T6" fmla="*/ 19 w 22"/>
                <a:gd name="T7" fmla="*/ 11 h 18"/>
                <a:gd name="T8" fmla="*/ 19 w 22"/>
                <a:gd name="T9" fmla="*/ 9 h 18"/>
                <a:gd name="T10" fmla="*/ 19 w 22"/>
                <a:gd name="T11" fmla="*/ 9 h 18"/>
                <a:gd name="T12" fmla="*/ 20 w 22"/>
                <a:gd name="T13" fmla="*/ 8 h 18"/>
                <a:gd name="T14" fmla="*/ 21 w 22"/>
                <a:gd name="T15" fmla="*/ 6 h 18"/>
                <a:gd name="T16" fmla="*/ 22 w 22"/>
                <a:gd name="T17" fmla="*/ 4 h 18"/>
                <a:gd name="T18" fmla="*/ 21 w 22"/>
                <a:gd name="T19" fmla="*/ 2 h 18"/>
                <a:gd name="T20" fmla="*/ 20 w 22"/>
                <a:gd name="T21" fmla="*/ 1 h 18"/>
                <a:gd name="T22" fmla="*/ 20 w 22"/>
                <a:gd name="T23" fmla="*/ 0 h 18"/>
                <a:gd name="T24" fmla="*/ 14 w 22"/>
                <a:gd name="T25" fmla="*/ 1 h 18"/>
                <a:gd name="T26" fmla="*/ 12 w 22"/>
                <a:gd name="T27" fmla="*/ 1 h 18"/>
                <a:gd name="T28" fmla="*/ 9 w 22"/>
                <a:gd name="T29" fmla="*/ 2 h 18"/>
                <a:gd name="T30" fmla="*/ 7 w 22"/>
                <a:gd name="T31" fmla="*/ 4 h 18"/>
                <a:gd name="T32" fmla="*/ 3 w 22"/>
                <a:gd name="T33" fmla="*/ 7 h 18"/>
                <a:gd name="T34" fmla="*/ 2 w 22"/>
                <a:gd name="T35" fmla="*/ 7 h 18"/>
                <a:gd name="T36" fmla="*/ 1 w 22"/>
                <a:gd name="T37" fmla="*/ 7 h 18"/>
                <a:gd name="T38" fmla="*/ 1 w 22"/>
                <a:gd name="T39" fmla="*/ 9 h 18"/>
                <a:gd name="T40" fmla="*/ 2 w 22"/>
                <a:gd name="T41" fmla="*/ 9 h 18"/>
                <a:gd name="T42" fmla="*/ 1 w 22"/>
                <a:gd name="T43" fmla="*/ 14 h 18"/>
                <a:gd name="T44" fmla="*/ 2 w 22"/>
                <a:gd name="T45" fmla="*/ 16 h 18"/>
                <a:gd name="T46" fmla="*/ 3 w 22"/>
                <a:gd name="T47" fmla="*/ 17 h 18"/>
                <a:gd name="T48" fmla="*/ 7 w 22"/>
                <a:gd name="T49" fmla="*/ 17 h 18"/>
                <a:gd name="T50" fmla="*/ 11 w 22"/>
                <a:gd name="T51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8">
                  <a:moveTo>
                    <a:pt x="11" y="17"/>
                  </a:moveTo>
                  <a:cubicBezTo>
                    <a:pt x="12" y="16"/>
                    <a:pt x="13" y="16"/>
                    <a:pt x="13" y="16"/>
                  </a:cubicBezTo>
                  <a:cubicBezTo>
                    <a:pt x="15" y="15"/>
                    <a:pt x="16" y="14"/>
                    <a:pt x="17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10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20" y="8"/>
                    <a:pt x="20" y="8"/>
                  </a:cubicBezTo>
                  <a:cubicBezTo>
                    <a:pt x="20" y="7"/>
                    <a:pt x="20" y="6"/>
                    <a:pt x="21" y="6"/>
                  </a:cubicBezTo>
                  <a:cubicBezTo>
                    <a:pt x="22" y="5"/>
                    <a:pt x="22" y="4"/>
                    <a:pt x="22" y="4"/>
                  </a:cubicBezTo>
                  <a:cubicBezTo>
                    <a:pt x="22" y="3"/>
                    <a:pt x="22" y="2"/>
                    <a:pt x="21" y="2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1"/>
                    <a:pt x="16" y="1"/>
                    <a:pt x="14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2"/>
                    <a:pt x="10" y="2"/>
                    <a:pt x="9" y="2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5" y="4"/>
                    <a:pt x="4" y="5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1" y="11"/>
                    <a:pt x="0" y="13"/>
                    <a:pt x="1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2" y="16"/>
                    <a:pt x="2" y="17"/>
                    <a:pt x="3" y="17"/>
                  </a:cubicBezTo>
                  <a:cubicBezTo>
                    <a:pt x="4" y="18"/>
                    <a:pt x="5" y="18"/>
                    <a:pt x="7" y="17"/>
                  </a:cubicBezTo>
                  <a:cubicBezTo>
                    <a:pt x="8" y="16"/>
                    <a:pt x="9" y="17"/>
                    <a:pt x="11" y="17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9" name="Guizhou">
              <a:extLst>
                <a:ext uri="{FF2B5EF4-FFF2-40B4-BE49-F238E27FC236}">
                  <a16:creationId xmlns:a16="http://schemas.microsoft.com/office/drawing/2014/main" id="{B797FC11-386A-4E85-AC05-AA0335832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318" y="4330718"/>
              <a:ext cx="478620" cy="417357"/>
            </a:xfrm>
            <a:custGeom>
              <a:avLst/>
              <a:gdLst>
                <a:gd name="T0" fmla="*/ 52 w 53"/>
                <a:gd name="T1" fmla="*/ 21 h 46"/>
                <a:gd name="T2" fmla="*/ 49 w 53"/>
                <a:gd name="T3" fmla="*/ 20 h 46"/>
                <a:gd name="T4" fmla="*/ 48 w 53"/>
                <a:gd name="T5" fmla="*/ 17 h 46"/>
                <a:gd name="T6" fmla="*/ 52 w 53"/>
                <a:gd name="T7" fmla="*/ 16 h 46"/>
                <a:gd name="T8" fmla="*/ 51 w 53"/>
                <a:gd name="T9" fmla="*/ 13 h 46"/>
                <a:gd name="T10" fmla="*/ 51 w 53"/>
                <a:gd name="T11" fmla="*/ 8 h 46"/>
                <a:gd name="T12" fmla="*/ 50 w 53"/>
                <a:gd name="T13" fmla="*/ 6 h 46"/>
                <a:gd name="T14" fmla="*/ 43 w 53"/>
                <a:gd name="T15" fmla="*/ 1 h 46"/>
                <a:gd name="T16" fmla="*/ 37 w 53"/>
                <a:gd name="T17" fmla="*/ 0 h 46"/>
                <a:gd name="T18" fmla="*/ 36 w 53"/>
                <a:gd name="T19" fmla="*/ 1 h 46"/>
                <a:gd name="T20" fmla="*/ 30 w 53"/>
                <a:gd name="T21" fmla="*/ 5 h 46"/>
                <a:gd name="T22" fmla="*/ 27 w 53"/>
                <a:gd name="T23" fmla="*/ 5 h 46"/>
                <a:gd name="T24" fmla="*/ 22 w 53"/>
                <a:gd name="T25" fmla="*/ 6 h 46"/>
                <a:gd name="T26" fmla="*/ 19 w 53"/>
                <a:gd name="T27" fmla="*/ 9 h 46"/>
                <a:gd name="T28" fmla="*/ 22 w 53"/>
                <a:gd name="T29" fmla="*/ 11 h 46"/>
                <a:gd name="T30" fmla="*/ 18 w 53"/>
                <a:gd name="T31" fmla="*/ 17 h 46"/>
                <a:gd name="T32" fmla="*/ 16 w 53"/>
                <a:gd name="T33" fmla="*/ 17 h 46"/>
                <a:gd name="T34" fmla="*/ 16 w 53"/>
                <a:gd name="T35" fmla="*/ 18 h 46"/>
                <a:gd name="T36" fmla="*/ 12 w 53"/>
                <a:gd name="T37" fmla="*/ 20 h 46"/>
                <a:gd name="T38" fmla="*/ 8 w 53"/>
                <a:gd name="T39" fmla="*/ 20 h 46"/>
                <a:gd name="T40" fmla="*/ 6 w 53"/>
                <a:gd name="T41" fmla="*/ 20 h 46"/>
                <a:gd name="T42" fmla="*/ 1 w 53"/>
                <a:gd name="T43" fmla="*/ 24 h 46"/>
                <a:gd name="T44" fmla="*/ 0 w 53"/>
                <a:gd name="T45" fmla="*/ 27 h 46"/>
                <a:gd name="T46" fmla="*/ 3 w 53"/>
                <a:gd name="T47" fmla="*/ 28 h 46"/>
                <a:gd name="T48" fmla="*/ 6 w 53"/>
                <a:gd name="T49" fmla="*/ 29 h 46"/>
                <a:gd name="T50" fmla="*/ 6 w 53"/>
                <a:gd name="T51" fmla="*/ 29 h 46"/>
                <a:gd name="T52" fmla="*/ 6 w 53"/>
                <a:gd name="T53" fmla="*/ 29 h 46"/>
                <a:gd name="T54" fmla="*/ 7 w 53"/>
                <a:gd name="T55" fmla="*/ 32 h 46"/>
                <a:gd name="T56" fmla="*/ 7 w 53"/>
                <a:gd name="T57" fmla="*/ 35 h 46"/>
                <a:gd name="T58" fmla="*/ 8 w 53"/>
                <a:gd name="T59" fmla="*/ 37 h 46"/>
                <a:gd name="T60" fmla="*/ 9 w 53"/>
                <a:gd name="T61" fmla="*/ 39 h 46"/>
                <a:gd name="T62" fmla="*/ 8 w 53"/>
                <a:gd name="T63" fmla="*/ 41 h 46"/>
                <a:gd name="T64" fmla="*/ 9 w 53"/>
                <a:gd name="T65" fmla="*/ 46 h 46"/>
                <a:gd name="T66" fmla="*/ 9 w 53"/>
                <a:gd name="T67" fmla="*/ 46 h 46"/>
                <a:gd name="T68" fmla="*/ 13 w 53"/>
                <a:gd name="T69" fmla="*/ 44 h 46"/>
                <a:gd name="T70" fmla="*/ 17 w 53"/>
                <a:gd name="T71" fmla="*/ 43 h 46"/>
                <a:gd name="T72" fmla="*/ 19 w 53"/>
                <a:gd name="T73" fmla="*/ 43 h 46"/>
                <a:gd name="T74" fmla="*/ 22 w 53"/>
                <a:gd name="T75" fmla="*/ 42 h 46"/>
                <a:gd name="T76" fmla="*/ 24 w 53"/>
                <a:gd name="T77" fmla="*/ 41 h 46"/>
                <a:gd name="T78" fmla="*/ 27 w 53"/>
                <a:gd name="T79" fmla="*/ 40 h 46"/>
                <a:gd name="T80" fmla="*/ 30 w 53"/>
                <a:gd name="T81" fmla="*/ 39 h 46"/>
                <a:gd name="T82" fmla="*/ 32 w 53"/>
                <a:gd name="T83" fmla="*/ 38 h 46"/>
                <a:gd name="T84" fmla="*/ 34 w 53"/>
                <a:gd name="T85" fmla="*/ 38 h 46"/>
                <a:gd name="T86" fmla="*/ 37 w 53"/>
                <a:gd name="T87" fmla="*/ 38 h 46"/>
                <a:gd name="T88" fmla="*/ 38 w 53"/>
                <a:gd name="T89" fmla="*/ 37 h 46"/>
                <a:gd name="T90" fmla="*/ 42 w 53"/>
                <a:gd name="T91" fmla="*/ 35 h 46"/>
                <a:gd name="T92" fmla="*/ 43 w 53"/>
                <a:gd name="T93" fmla="*/ 35 h 46"/>
                <a:gd name="T94" fmla="*/ 48 w 53"/>
                <a:gd name="T95" fmla="*/ 34 h 46"/>
                <a:gd name="T96" fmla="*/ 51 w 53"/>
                <a:gd name="T97" fmla="*/ 33 h 46"/>
                <a:gd name="T98" fmla="*/ 51 w 53"/>
                <a:gd name="T99" fmla="*/ 33 h 46"/>
                <a:gd name="T100" fmla="*/ 53 w 53"/>
                <a:gd name="T101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3" h="46">
                  <a:moveTo>
                    <a:pt x="53" y="22"/>
                  </a:move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2" y="22"/>
                    <a:pt x="52" y="21"/>
                  </a:cubicBezTo>
                  <a:cubicBezTo>
                    <a:pt x="51" y="21"/>
                    <a:pt x="51" y="21"/>
                    <a:pt x="50" y="21"/>
                  </a:cubicBezTo>
                  <a:cubicBezTo>
                    <a:pt x="50" y="21"/>
                    <a:pt x="49" y="21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8" y="20"/>
                    <a:pt x="48" y="19"/>
                    <a:pt x="47" y="19"/>
                  </a:cubicBezTo>
                  <a:cubicBezTo>
                    <a:pt x="47" y="19"/>
                    <a:pt x="48" y="19"/>
                    <a:pt x="48" y="18"/>
                  </a:cubicBezTo>
                  <a:cubicBezTo>
                    <a:pt x="48" y="18"/>
                    <a:pt x="48" y="18"/>
                    <a:pt x="48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0" y="17"/>
                    <a:pt x="50" y="16"/>
                    <a:pt x="51" y="16"/>
                  </a:cubicBezTo>
                  <a:cubicBezTo>
                    <a:pt x="51" y="16"/>
                    <a:pt x="51" y="16"/>
                    <a:pt x="52" y="16"/>
                  </a:cubicBezTo>
                  <a:cubicBezTo>
                    <a:pt x="52" y="15"/>
                    <a:pt x="52" y="14"/>
                    <a:pt x="51" y="14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2"/>
                    <a:pt x="50" y="12"/>
                    <a:pt x="50" y="12"/>
                  </a:cubicBezTo>
                  <a:cubicBezTo>
                    <a:pt x="50" y="11"/>
                    <a:pt x="50" y="11"/>
                    <a:pt x="51" y="10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1" y="8"/>
                    <a:pt x="50" y="7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4" y="4"/>
                    <a:pt x="43" y="4"/>
                  </a:cubicBezTo>
                  <a:cubicBezTo>
                    <a:pt x="43" y="3"/>
                    <a:pt x="43" y="2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1"/>
                    <a:pt x="36" y="1"/>
                  </a:cubicBezTo>
                  <a:cubicBezTo>
                    <a:pt x="35" y="2"/>
                    <a:pt x="34" y="2"/>
                    <a:pt x="33" y="2"/>
                  </a:cubicBezTo>
                  <a:cubicBezTo>
                    <a:pt x="32" y="2"/>
                    <a:pt x="31" y="3"/>
                    <a:pt x="31" y="3"/>
                  </a:cubicBezTo>
                  <a:cubicBezTo>
                    <a:pt x="31" y="4"/>
                    <a:pt x="31" y="4"/>
                    <a:pt x="30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8" y="5"/>
                    <a:pt x="28" y="5"/>
                  </a:cubicBezTo>
                  <a:cubicBezTo>
                    <a:pt x="28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5"/>
                    <a:pt x="25" y="6"/>
                    <a:pt x="24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1" y="11"/>
                    <a:pt x="22" y="11"/>
                  </a:cubicBezTo>
                  <a:cubicBezTo>
                    <a:pt x="23" y="12"/>
                    <a:pt x="23" y="13"/>
                    <a:pt x="23" y="14"/>
                  </a:cubicBezTo>
                  <a:cubicBezTo>
                    <a:pt x="22" y="15"/>
                    <a:pt x="21" y="15"/>
                    <a:pt x="20" y="16"/>
                  </a:cubicBezTo>
                  <a:cubicBezTo>
                    <a:pt x="19" y="16"/>
                    <a:pt x="18" y="17"/>
                    <a:pt x="18" y="17"/>
                  </a:cubicBezTo>
                  <a:cubicBezTo>
                    <a:pt x="17" y="17"/>
                    <a:pt x="17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9"/>
                    <a:pt x="14" y="19"/>
                  </a:cubicBezTo>
                  <a:cubicBezTo>
                    <a:pt x="13" y="19"/>
                    <a:pt x="13" y="20"/>
                    <a:pt x="12" y="20"/>
                  </a:cubicBezTo>
                  <a:cubicBezTo>
                    <a:pt x="12" y="20"/>
                    <a:pt x="11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0"/>
                    <a:pt x="9" y="20"/>
                    <a:pt x="8" y="20"/>
                  </a:cubicBezTo>
                  <a:cubicBezTo>
                    <a:pt x="8" y="20"/>
                    <a:pt x="8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6" y="20"/>
                    <a:pt x="6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1" y="22"/>
                    <a:pt x="1" y="23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2" y="28"/>
                    <a:pt x="3" y="28"/>
                  </a:cubicBezTo>
                  <a:cubicBezTo>
                    <a:pt x="3" y="28"/>
                    <a:pt x="3" y="28"/>
                    <a:pt x="4" y="28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7" y="30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7"/>
                  </a:cubicBezTo>
                  <a:cubicBezTo>
                    <a:pt x="7" y="37"/>
                    <a:pt x="8" y="37"/>
                    <a:pt x="8" y="37"/>
                  </a:cubicBezTo>
                  <a:cubicBezTo>
                    <a:pt x="8" y="37"/>
                    <a:pt x="8" y="37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3"/>
                    <a:pt x="7" y="45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10" y="46"/>
                  </a:cubicBezTo>
                  <a:cubicBezTo>
                    <a:pt x="11" y="46"/>
                    <a:pt x="12" y="45"/>
                    <a:pt x="13" y="45"/>
                  </a:cubicBezTo>
                  <a:cubicBezTo>
                    <a:pt x="13" y="45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3"/>
                    <a:pt x="15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3"/>
                    <a:pt x="18" y="43"/>
                    <a:pt x="19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1" y="42"/>
                    <a:pt x="22" y="42"/>
                  </a:cubicBezTo>
                  <a:cubicBezTo>
                    <a:pt x="22" y="42"/>
                    <a:pt x="22" y="41"/>
                    <a:pt x="22" y="41"/>
                  </a:cubicBezTo>
                  <a:cubicBezTo>
                    <a:pt x="22" y="41"/>
                    <a:pt x="23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1"/>
                    <a:pt x="26" y="41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0"/>
                    <a:pt x="27" y="40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9" y="39"/>
                    <a:pt x="29" y="39"/>
                    <a:pt x="30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8"/>
                    <a:pt x="32" y="38"/>
                    <a:pt x="32" y="38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3" y="38"/>
                    <a:pt x="33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6" y="38"/>
                    <a:pt x="37" y="38"/>
                    <a:pt x="37" y="38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7" y="37"/>
                    <a:pt x="37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7"/>
                    <a:pt x="39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5"/>
                    <a:pt x="41" y="35"/>
                    <a:pt x="4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5"/>
                    <a:pt x="47" y="35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50" y="33"/>
                  </a:cubicBezTo>
                  <a:cubicBezTo>
                    <a:pt x="50" y="33"/>
                    <a:pt x="50" y="33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2"/>
                    <a:pt x="51" y="31"/>
                    <a:pt x="51" y="29"/>
                  </a:cubicBezTo>
                  <a:cubicBezTo>
                    <a:pt x="51" y="27"/>
                    <a:pt x="51" y="24"/>
                    <a:pt x="53" y="2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70" name="Guangxi">
              <a:extLst>
                <a:ext uri="{FF2B5EF4-FFF2-40B4-BE49-F238E27FC236}">
                  <a16:creationId xmlns:a16="http://schemas.microsoft.com/office/drawing/2014/main" id="{FB7FBEA4-44BD-4058-842B-DA28AF11F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6383" y="4602572"/>
              <a:ext cx="589657" cy="432670"/>
            </a:xfrm>
            <a:custGeom>
              <a:avLst/>
              <a:gdLst>
                <a:gd name="T0" fmla="*/ 39 w 65"/>
                <a:gd name="T1" fmla="*/ 4 h 48"/>
                <a:gd name="T2" fmla="*/ 33 w 65"/>
                <a:gd name="T3" fmla="*/ 5 h 48"/>
                <a:gd name="T4" fmla="*/ 28 w 65"/>
                <a:gd name="T5" fmla="*/ 7 h 48"/>
                <a:gd name="T6" fmla="*/ 23 w 65"/>
                <a:gd name="T7" fmla="*/ 8 h 48"/>
                <a:gd name="T8" fmla="*/ 20 w 65"/>
                <a:gd name="T9" fmla="*/ 8 h 48"/>
                <a:gd name="T10" fmla="*/ 13 w 65"/>
                <a:gd name="T11" fmla="*/ 11 h 48"/>
                <a:gd name="T12" fmla="*/ 9 w 65"/>
                <a:gd name="T13" fmla="*/ 13 h 48"/>
                <a:gd name="T14" fmla="*/ 7 w 65"/>
                <a:gd name="T15" fmla="*/ 13 h 48"/>
                <a:gd name="T16" fmla="*/ 3 w 65"/>
                <a:gd name="T17" fmla="*/ 14 h 48"/>
                <a:gd name="T18" fmla="*/ 1 w 65"/>
                <a:gd name="T19" fmla="*/ 15 h 48"/>
                <a:gd name="T20" fmla="*/ 2 w 65"/>
                <a:gd name="T21" fmla="*/ 17 h 48"/>
                <a:gd name="T22" fmla="*/ 6 w 65"/>
                <a:gd name="T23" fmla="*/ 17 h 48"/>
                <a:gd name="T24" fmla="*/ 10 w 65"/>
                <a:gd name="T25" fmla="*/ 19 h 48"/>
                <a:gd name="T26" fmla="*/ 10 w 65"/>
                <a:gd name="T27" fmla="*/ 20 h 48"/>
                <a:gd name="T28" fmla="*/ 16 w 65"/>
                <a:gd name="T29" fmla="*/ 26 h 48"/>
                <a:gd name="T30" fmla="*/ 12 w 65"/>
                <a:gd name="T31" fmla="*/ 30 h 48"/>
                <a:gd name="T32" fmla="*/ 13 w 65"/>
                <a:gd name="T33" fmla="*/ 31 h 48"/>
                <a:gd name="T34" fmla="*/ 16 w 65"/>
                <a:gd name="T35" fmla="*/ 32 h 48"/>
                <a:gd name="T36" fmla="*/ 19 w 65"/>
                <a:gd name="T37" fmla="*/ 33 h 48"/>
                <a:gd name="T38" fmla="*/ 20 w 65"/>
                <a:gd name="T39" fmla="*/ 33 h 48"/>
                <a:gd name="T40" fmla="*/ 21 w 65"/>
                <a:gd name="T41" fmla="*/ 37 h 48"/>
                <a:gd name="T42" fmla="*/ 21 w 65"/>
                <a:gd name="T43" fmla="*/ 39 h 48"/>
                <a:gd name="T44" fmla="*/ 22 w 65"/>
                <a:gd name="T45" fmla="*/ 41 h 48"/>
                <a:gd name="T46" fmla="*/ 23 w 65"/>
                <a:gd name="T47" fmla="*/ 43 h 48"/>
                <a:gd name="T48" fmla="*/ 26 w 65"/>
                <a:gd name="T49" fmla="*/ 45 h 48"/>
                <a:gd name="T50" fmla="*/ 30 w 65"/>
                <a:gd name="T51" fmla="*/ 45 h 48"/>
                <a:gd name="T52" fmla="*/ 33 w 65"/>
                <a:gd name="T53" fmla="*/ 46 h 48"/>
                <a:gd name="T54" fmla="*/ 36 w 65"/>
                <a:gd name="T55" fmla="*/ 46 h 48"/>
                <a:gd name="T56" fmla="*/ 39 w 65"/>
                <a:gd name="T57" fmla="*/ 46 h 48"/>
                <a:gd name="T58" fmla="*/ 45 w 65"/>
                <a:gd name="T59" fmla="*/ 48 h 48"/>
                <a:gd name="T60" fmla="*/ 51 w 65"/>
                <a:gd name="T61" fmla="*/ 41 h 48"/>
                <a:gd name="T62" fmla="*/ 51 w 65"/>
                <a:gd name="T63" fmla="*/ 38 h 48"/>
                <a:gd name="T64" fmla="*/ 54 w 65"/>
                <a:gd name="T65" fmla="*/ 38 h 48"/>
                <a:gd name="T66" fmla="*/ 57 w 65"/>
                <a:gd name="T67" fmla="*/ 35 h 48"/>
                <a:gd name="T68" fmla="*/ 58 w 65"/>
                <a:gd name="T69" fmla="*/ 31 h 48"/>
                <a:gd name="T70" fmla="*/ 61 w 65"/>
                <a:gd name="T71" fmla="*/ 27 h 48"/>
                <a:gd name="T72" fmla="*/ 65 w 65"/>
                <a:gd name="T73" fmla="*/ 20 h 48"/>
                <a:gd name="T74" fmla="*/ 65 w 65"/>
                <a:gd name="T75" fmla="*/ 16 h 48"/>
                <a:gd name="T76" fmla="*/ 60 w 65"/>
                <a:gd name="T77" fmla="*/ 13 h 48"/>
                <a:gd name="T78" fmla="*/ 56 w 65"/>
                <a:gd name="T79" fmla="*/ 12 h 48"/>
                <a:gd name="T80" fmla="*/ 58 w 65"/>
                <a:gd name="T81" fmla="*/ 8 h 48"/>
                <a:gd name="T82" fmla="*/ 60 w 65"/>
                <a:gd name="T83" fmla="*/ 6 h 48"/>
                <a:gd name="T84" fmla="*/ 58 w 65"/>
                <a:gd name="T85" fmla="*/ 3 h 48"/>
                <a:gd name="T86" fmla="*/ 58 w 65"/>
                <a:gd name="T87" fmla="*/ 0 h 48"/>
                <a:gd name="T88" fmla="*/ 58 w 65"/>
                <a:gd name="T89" fmla="*/ 0 h 48"/>
                <a:gd name="T90" fmla="*/ 58 w 65"/>
                <a:gd name="T91" fmla="*/ 0 h 48"/>
                <a:gd name="T92" fmla="*/ 56 w 65"/>
                <a:gd name="T93" fmla="*/ 0 h 48"/>
                <a:gd name="T94" fmla="*/ 50 w 65"/>
                <a:gd name="T95" fmla="*/ 1 h 48"/>
                <a:gd name="T96" fmla="*/ 45 w 65"/>
                <a:gd name="T97" fmla="*/ 1 h 48"/>
                <a:gd name="T98" fmla="*/ 41 w 65"/>
                <a:gd name="T99" fmla="*/ 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5" h="48">
                  <a:moveTo>
                    <a:pt x="40" y="3"/>
                  </a:moveTo>
                  <a:cubicBezTo>
                    <a:pt x="40" y="3"/>
                    <a:pt x="40" y="3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5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37" y="5"/>
                    <a:pt x="37" y="5"/>
                    <a:pt x="36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3" y="5"/>
                    <a:pt x="32" y="5"/>
                  </a:cubicBezTo>
                  <a:cubicBezTo>
                    <a:pt x="32" y="5"/>
                    <a:pt x="31" y="5"/>
                    <a:pt x="31" y="5"/>
                  </a:cubicBezTo>
                  <a:cubicBezTo>
                    <a:pt x="30" y="6"/>
                    <a:pt x="29" y="6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7" y="7"/>
                    <a:pt x="27" y="7"/>
                    <a:pt x="27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3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9"/>
                    <a:pt x="18" y="9"/>
                    <a:pt x="17" y="10"/>
                  </a:cubicBezTo>
                  <a:cubicBezTo>
                    <a:pt x="16" y="11"/>
                    <a:pt x="15" y="11"/>
                    <a:pt x="14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2" y="11"/>
                    <a:pt x="11" y="12"/>
                  </a:cubicBezTo>
                  <a:cubicBezTo>
                    <a:pt x="11" y="12"/>
                    <a:pt x="11" y="12"/>
                    <a:pt x="11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5" y="13"/>
                    <a:pt x="5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1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7" y="17"/>
                    <a:pt x="7" y="17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9"/>
                    <a:pt x="9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8" y="24"/>
                    <a:pt x="16" y="25"/>
                    <a:pt x="16" y="26"/>
                  </a:cubicBezTo>
                  <a:cubicBezTo>
                    <a:pt x="16" y="26"/>
                    <a:pt x="15" y="27"/>
                    <a:pt x="15" y="27"/>
                  </a:cubicBezTo>
                  <a:cubicBezTo>
                    <a:pt x="15" y="27"/>
                    <a:pt x="15" y="28"/>
                    <a:pt x="14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1"/>
                    <a:pt x="13" y="31"/>
                  </a:cubicBezTo>
                  <a:cubicBezTo>
                    <a:pt x="13" y="31"/>
                    <a:pt x="13" y="31"/>
                    <a:pt x="14" y="32"/>
                  </a:cubicBezTo>
                  <a:cubicBezTo>
                    <a:pt x="14" y="32"/>
                    <a:pt x="14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2"/>
                    <a:pt x="16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7" y="33"/>
                    <a:pt x="18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3"/>
                    <a:pt x="19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0" y="33"/>
                    <a:pt x="21" y="33"/>
                  </a:cubicBezTo>
                  <a:cubicBezTo>
                    <a:pt x="21" y="33"/>
                    <a:pt x="23" y="34"/>
                    <a:pt x="23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2" y="36"/>
                    <a:pt x="22" y="36"/>
                    <a:pt x="21" y="37"/>
                  </a:cubicBezTo>
                  <a:cubicBezTo>
                    <a:pt x="21" y="37"/>
                    <a:pt x="21" y="37"/>
                    <a:pt x="21" y="38"/>
                  </a:cubicBezTo>
                  <a:cubicBezTo>
                    <a:pt x="21" y="38"/>
                    <a:pt x="21" y="38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2" y="39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40"/>
                    <a:pt x="21" y="40"/>
                  </a:cubicBezTo>
                  <a:cubicBezTo>
                    <a:pt x="21" y="40"/>
                    <a:pt x="21" y="41"/>
                    <a:pt x="21" y="41"/>
                  </a:cubicBezTo>
                  <a:cubicBezTo>
                    <a:pt x="21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2"/>
                    <a:pt x="22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3"/>
                    <a:pt x="23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3"/>
                    <a:pt x="24" y="43"/>
                    <a:pt x="24" y="44"/>
                  </a:cubicBezTo>
                  <a:cubicBezTo>
                    <a:pt x="25" y="44"/>
                    <a:pt x="25" y="44"/>
                    <a:pt x="26" y="44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5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1" y="45"/>
                    <a:pt x="31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3" y="46"/>
                    <a:pt x="33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3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5" y="45"/>
                    <a:pt x="35" y="46"/>
                  </a:cubicBezTo>
                  <a:cubicBezTo>
                    <a:pt x="35" y="46"/>
                    <a:pt x="35" y="46"/>
                    <a:pt x="36" y="46"/>
                  </a:cubicBezTo>
                  <a:cubicBezTo>
                    <a:pt x="36" y="46"/>
                    <a:pt x="36" y="46"/>
                    <a:pt x="36" y="45"/>
                  </a:cubicBezTo>
                  <a:cubicBezTo>
                    <a:pt x="37" y="45"/>
                    <a:pt x="37" y="44"/>
                    <a:pt x="38" y="44"/>
                  </a:cubicBezTo>
                  <a:cubicBezTo>
                    <a:pt x="38" y="45"/>
                    <a:pt x="38" y="45"/>
                    <a:pt x="39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9" y="46"/>
                    <a:pt x="40" y="46"/>
                    <a:pt x="40" y="46"/>
                  </a:cubicBezTo>
                  <a:cubicBezTo>
                    <a:pt x="41" y="46"/>
                    <a:pt x="41" y="46"/>
                    <a:pt x="41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3" y="47"/>
                    <a:pt x="44" y="48"/>
                    <a:pt x="45" y="48"/>
                  </a:cubicBezTo>
                  <a:cubicBezTo>
                    <a:pt x="46" y="48"/>
                    <a:pt x="46" y="47"/>
                    <a:pt x="47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6"/>
                    <a:pt x="50" y="44"/>
                    <a:pt x="50" y="43"/>
                  </a:cubicBezTo>
                  <a:cubicBezTo>
                    <a:pt x="51" y="42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2" y="38"/>
                    <a:pt x="52" y="38"/>
                    <a:pt x="53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7"/>
                  </a:cubicBezTo>
                  <a:cubicBezTo>
                    <a:pt x="56" y="37"/>
                    <a:pt x="57" y="36"/>
                    <a:pt x="57" y="35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2"/>
                    <a:pt x="58" y="32"/>
                    <a:pt x="58" y="31"/>
                  </a:cubicBezTo>
                  <a:cubicBezTo>
                    <a:pt x="58" y="31"/>
                    <a:pt x="58" y="30"/>
                    <a:pt x="59" y="30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9" y="29"/>
                    <a:pt x="60" y="28"/>
                  </a:cubicBezTo>
                  <a:cubicBezTo>
                    <a:pt x="60" y="28"/>
                    <a:pt x="60" y="27"/>
                    <a:pt x="61" y="27"/>
                  </a:cubicBezTo>
                  <a:cubicBezTo>
                    <a:pt x="61" y="26"/>
                    <a:pt x="62" y="25"/>
                    <a:pt x="63" y="24"/>
                  </a:cubicBezTo>
                  <a:cubicBezTo>
                    <a:pt x="64" y="23"/>
                    <a:pt x="64" y="21"/>
                    <a:pt x="64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4" y="16"/>
                    <a:pt x="64" y="16"/>
                    <a:pt x="63" y="16"/>
                  </a:cubicBezTo>
                  <a:cubicBezTo>
                    <a:pt x="63" y="15"/>
                    <a:pt x="62" y="15"/>
                    <a:pt x="62" y="15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1" y="14"/>
                    <a:pt x="60" y="14"/>
                    <a:pt x="60" y="13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13"/>
                    <a:pt x="60" y="13"/>
                    <a:pt x="59" y="12"/>
                  </a:cubicBezTo>
                  <a:cubicBezTo>
                    <a:pt x="59" y="12"/>
                    <a:pt x="58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1"/>
                    <a:pt x="56" y="10"/>
                    <a:pt x="57" y="10"/>
                  </a:cubicBezTo>
                  <a:cubicBezTo>
                    <a:pt x="57" y="9"/>
                    <a:pt x="57" y="9"/>
                    <a:pt x="58" y="9"/>
                  </a:cubicBezTo>
                  <a:cubicBezTo>
                    <a:pt x="58" y="9"/>
                    <a:pt x="58" y="9"/>
                    <a:pt x="58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9" y="8"/>
                    <a:pt x="59" y="8"/>
                    <a:pt x="59" y="7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60" y="7"/>
                    <a:pt x="60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8" y="5"/>
                    <a:pt x="58" y="4"/>
                    <a:pt x="58" y="4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2"/>
                    <a:pt x="58" y="2"/>
                  </a:cubicBezTo>
                  <a:cubicBezTo>
                    <a:pt x="58" y="2"/>
                    <a:pt x="58" y="1"/>
                    <a:pt x="58" y="1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3" y="0"/>
                    <a:pt x="52" y="0"/>
                    <a:pt x="51" y="1"/>
                  </a:cubicBezTo>
                  <a:cubicBezTo>
                    <a:pt x="51" y="1"/>
                    <a:pt x="51" y="1"/>
                    <a:pt x="50" y="1"/>
                  </a:cubicBezTo>
                  <a:cubicBezTo>
                    <a:pt x="50" y="1"/>
                    <a:pt x="49" y="1"/>
                    <a:pt x="49" y="1"/>
                  </a:cubicBezTo>
                  <a:cubicBezTo>
                    <a:pt x="48" y="1"/>
                    <a:pt x="48" y="1"/>
                    <a:pt x="47" y="1"/>
                  </a:cubicBezTo>
                  <a:cubicBezTo>
                    <a:pt x="46" y="1"/>
                    <a:pt x="46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4" y="1"/>
                    <a:pt x="44" y="1"/>
                    <a:pt x="43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3"/>
                    <a:pt x="42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40" y="3"/>
                    <a:pt x="40" y="3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71" name="Guangdong">
              <a:extLst>
                <a:ext uri="{FF2B5EF4-FFF2-40B4-BE49-F238E27FC236}">
                  <a16:creationId xmlns:a16="http://schemas.microsoft.com/office/drawing/2014/main" id="{BD72368A-847F-4E5F-8B39-99D4593E9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3740" y="4682979"/>
              <a:ext cx="604974" cy="444158"/>
            </a:xfrm>
            <a:custGeom>
              <a:avLst/>
              <a:gdLst>
                <a:gd name="T0" fmla="*/ 26 w 67"/>
                <a:gd name="T1" fmla="*/ 2 h 49"/>
                <a:gd name="T2" fmla="*/ 26 w 67"/>
                <a:gd name="T3" fmla="*/ 3 h 49"/>
                <a:gd name="T4" fmla="*/ 28 w 67"/>
                <a:gd name="T5" fmla="*/ 4 h 49"/>
                <a:gd name="T6" fmla="*/ 26 w 67"/>
                <a:gd name="T7" fmla="*/ 6 h 49"/>
                <a:gd name="T8" fmla="*/ 25 w 67"/>
                <a:gd name="T9" fmla="*/ 5 h 49"/>
                <a:gd name="T10" fmla="*/ 22 w 67"/>
                <a:gd name="T11" fmla="*/ 3 h 49"/>
                <a:gd name="T12" fmla="*/ 20 w 67"/>
                <a:gd name="T13" fmla="*/ 4 h 49"/>
                <a:gd name="T14" fmla="*/ 19 w 67"/>
                <a:gd name="T15" fmla="*/ 8 h 49"/>
                <a:gd name="T16" fmla="*/ 19 w 67"/>
                <a:gd name="T17" fmla="*/ 10 h 49"/>
                <a:gd name="T18" fmla="*/ 18 w 67"/>
                <a:gd name="T19" fmla="*/ 11 h 49"/>
                <a:gd name="T20" fmla="*/ 17 w 67"/>
                <a:gd name="T21" fmla="*/ 14 h 49"/>
                <a:gd name="T22" fmla="*/ 15 w 67"/>
                <a:gd name="T23" fmla="*/ 17 h 49"/>
                <a:gd name="T24" fmla="*/ 12 w 67"/>
                <a:gd name="T25" fmla="*/ 25 h 49"/>
                <a:gd name="T26" fmla="*/ 9 w 67"/>
                <a:gd name="T27" fmla="*/ 29 h 49"/>
                <a:gd name="T28" fmla="*/ 5 w 67"/>
                <a:gd name="T29" fmla="*/ 32 h 49"/>
                <a:gd name="T30" fmla="*/ 4 w 67"/>
                <a:gd name="T31" fmla="*/ 33 h 49"/>
                <a:gd name="T32" fmla="*/ 3 w 67"/>
                <a:gd name="T33" fmla="*/ 36 h 49"/>
                <a:gd name="T34" fmla="*/ 1 w 67"/>
                <a:gd name="T35" fmla="*/ 38 h 49"/>
                <a:gd name="T36" fmla="*/ 4 w 67"/>
                <a:gd name="T37" fmla="*/ 39 h 49"/>
                <a:gd name="T38" fmla="*/ 2 w 67"/>
                <a:gd name="T39" fmla="*/ 41 h 49"/>
                <a:gd name="T40" fmla="*/ 0 w 67"/>
                <a:gd name="T41" fmla="*/ 43 h 49"/>
                <a:gd name="T42" fmla="*/ 2 w 67"/>
                <a:gd name="T43" fmla="*/ 48 h 49"/>
                <a:gd name="T44" fmla="*/ 8 w 67"/>
                <a:gd name="T45" fmla="*/ 48 h 49"/>
                <a:gd name="T46" fmla="*/ 9 w 67"/>
                <a:gd name="T47" fmla="*/ 45 h 49"/>
                <a:gd name="T48" fmla="*/ 7 w 67"/>
                <a:gd name="T49" fmla="*/ 42 h 49"/>
                <a:gd name="T50" fmla="*/ 9 w 67"/>
                <a:gd name="T51" fmla="*/ 39 h 49"/>
                <a:gd name="T52" fmla="*/ 15 w 67"/>
                <a:gd name="T53" fmla="*/ 39 h 49"/>
                <a:gd name="T54" fmla="*/ 21 w 67"/>
                <a:gd name="T55" fmla="*/ 36 h 49"/>
                <a:gd name="T56" fmla="*/ 24 w 67"/>
                <a:gd name="T57" fmla="*/ 36 h 49"/>
                <a:gd name="T58" fmla="*/ 30 w 67"/>
                <a:gd name="T59" fmla="*/ 34 h 49"/>
                <a:gd name="T60" fmla="*/ 33 w 67"/>
                <a:gd name="T61" fmla="*/ 33 h 49"/>
                <a:gd name="T62" fmla="*/ 36 w 67"/>
                <a:gd name="T63" fmla="*/ 31 h 49"/>
                <a:gd name="T64" fmla="*/ 37 w 67"/>
                <a:gd name="T65" fmla="*/ 29 h 49"/>
                <a:gd name="T66" fmla="*/ 37 w 67"/>
                <a:gd name="T67" fmla="*/ 25 h 49"/>
                <a:gd name="T68" fmla="*/ 42 w 67"/>
                <a:gd name="T69" fmla="*/ 29 h 49"/>
                <a:gd name="T70" fmla="*/ 44 w 67"/>
                <a:gd name="T71" fmla="*/ 29 h 49"/>
                <a:gd name="T72" fmla="*/ 48 w 67"/>
                <a:gd name="T73" fmla="*/ 28 h 49"/>
                <a:gd name="T74" fmla="*/ 51 w 67"/>
                <a:gd name="T75" fmla="*/ 28 h 49"/>
                <a:gd name="T76" fmla="*/ 56 w 67"/>
                <a:gd name="T77" fmla="*/ 27 h 49"/>
                <a:gd name="T78" fmla="*/ 62 w 67"/>
                <a:gd name="T79" fmla="*/ 25 h 49"/>
                <a:gd name="T80" fmla="*/ 67 w 67"/>
                <a:gd name="T81" fmla="*/ 23 h 49"/>
                <a:gd name="T82" fmla="*/ 64 w 67"/>
                <a:gd name="T83" fmla="*/ 13 h 49"/>
                <a:gd name="T84" fmla="*/ 63 w 67"/>
                <a:gd name="T85" fmla="*/ 11 h 49"/>
                <a:gd name="T86" fmla="*/ 57 w 67"/>
                <a:gd name="T87" fmla="*/ 7 h 49"/>
                <a:gd name="T88" fmla="*/ 55 w 67"/>
                <a:gd name="T89" fmla="*/ 9 h 49"/>
                <a:gd name="T90" fmla="*/ 54 w 67"/>
                <a:gd name="T91" fmla="*/ 10 h 49"/>
                <a:gd name="T92" fmla="*/ 49 w 67"/>
                <a:gd name="T93" fmla="*/ 8 h 49"/>
                <a:gd name="T94" fmla="*/ 45 w 67"/>
                <a:gd name="T95" fmla="*/ 9 h 49"/>
                <a:gd name="T96" fmla="*/ 42 w 67"/>
                <a:gd name="T97" fmla="*/ 10 h 49"/>
                <a:gd name="T98" fmla="*/ 41 w 67"/>
                <a:gd name="T99" fmla="*/ 8 h 49"/>
                <a:gd name="T100" fmla="*/ 43 w 67"/>
                <a:gd name="T101" fmla="*/ 5 h 49"/>
                <a:gd name="T102" fmla="*/ 44 w 67"/>
                <a:gd name="T103" fmla="*/ 3 h 49"/>
                <a:gd name="T104" fmla="*/ 42 w 67"/>
                <a:gd name="T105" fmla="*/ 2 h 49"/>
                <a:gd name="T106" fmla="*/ 39 w 67"/>
                <a:gd name="T107" fmla="*/ 2 h 49"/>
                <a:gd name="T108" fmla="*/ 37 w 67"/>
                <a:gd name="T109" fmla="*/ 1 h 49"/>
                <a:gd name="T110" fmla="*/ 34 w 67"/>
                <a:gd name="T111" fmla="*/ 0 h 49"/>
                <a:gd name="T112" fmla="*/ 30 w 67"/>
                <a:gd name="T113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" h="49">
                  <a:moveTo>
                    <a:pt x="28" y="1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27" y="2"/>
                    <a:pt x="26" y="2"/>
                    <a:pt x="26" y="2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3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5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6"/>
                    <a:pt x="25" y="6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3" y="3"/>
                    <a:pt x="22" y="3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9" y="8"/>
                    <a:pt x="19" y="8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10"/>
                    <a:pt x="19" y="10"/>
                  </a:cubicBezTo>
                  <a:cubicBezTo>
                    <a:pt x="19" y="10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2"/>
                    <a:pt x="18" y="12"/>
                  </a:cubicBezTo>
                  <a:cubicBezTo>
                    <a:pt x="18" y="12"/>
                    <a:pt x="18" y="12"/>
                    <a:pt x="18" y="13"/>
                  </a:cubicBezTo>
                  <a:cubicBezTo>
                    <a:pt x="18" y="13"/>
                    <a:pt x="18" y="13"/>
                    <a:pt x="17" y="14"/>
                  </a:cubicBezTo>
                  <a:cubicBezTo>
                    <a:pt x="17" y="14"/>
                    <a:pt x="17" y="15"/>
                    <a:pt x="17" y="15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6"/>
                    <a:pt x="16" y="16"/>
                    <a:pt x="15" y="17"/>
                  </a:cubicBezTo>
                  <a:cubicBezTo>
                    <a:pt x="14" y="18"/>
                    <a:pt x="13" y="20"/>
                    <a:pt x="12" y="22"/>
                  </a:cubicBezTo>
                  <a:cubicBezTo>
                    <a:pt x="12" y="22"/>
                    <a:pt x="12" y="23"/>
                    <a:pt x="12" y="24"/>
                  </a:cubicBezTo>
                  <a:cubicBezTo>
                    <a:pt x="12" y="24"/>
                    <a:pt x="12" y="24"/>
                    <a:pt x="12" y="25"/>
                  </a:cubicBezTo>
                  <a:cubicBezTo>
                    <a:pt x="12" y="25"/>
                    <a:pt x="12" y="26"/>
                    <a:pt x="11" y="26"/>
                  </a:cubicBezTo>
                  <a:cubicBezTo>
                    <a:pt x="11" y="26"/>
                    <a:pt x="11" y="27"/>
                    <a:pt x="11" y="27"/>
                  </a:cubicBezTo>
                  <a:cubicBezTo>
                    <a:pt x="10" y="28"/>
                    <a:pt x="10" y="29"/>
                    <a:pt x="9" y="29"/>
                  </a:cubicBezTo>
                  <a:cubicBezTo>
                    <a:pt x="8" y="29"/>
                    <a:pt x="7" y="29"/>
                    <a:pt x="7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5"/>
                  </a:cubicBezTo>
                  <a:cubicBezTo>
                    <a:pt x="4" y="35"/>
                    <a:pt x="3" y="35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7"/>
                    <a:pt x="2" y="37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2" y="38"/>
                  </a:cubicBezTo>
                  <a:cubicBezTo>
                    <a:pt x="2" y="38"/>
                    <a:pt x="3" y="38"/>
                    <a:pt x="3" y="38"/>
                  </a:cubicBezTo>
                  <a:cubicBezTo>
                    <a:pt x="3" y="38"/>
                    <a:pt x="5" y="38"/>
                    <a:pt x="4" y="39"/>
                  </a:cubicBezTo>
                  <a:cubicBezTo>
                    <a:pt x="3" y="39"/>
                    <a:pt x="3" y="40"/>
                    <a:pt x="3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0" y="44"/>
                    <a:pt x="0" y="45"/>
                  </a:cubicBezTo>
                  <a:cubicBezTo>
                    <a:pt x="0" y="45"/>
                    <a:pt x="3" y="45"/>
                    <a:pt x="2" y="46"/>
                  </a:cubicBezTo>
                  <a:cubicBezTo>
                    <a:pt x="2" y="47"/>
                    <a:pt x="2" y="48"/>
                    <a:pt x="2" y="48"/>
                  </a:cubicBezTo>
                  <a:cubicBezTo>
                    <a:pt x="3" y="49"/>
                    <a:pt x="4" y="48"/>
                    <a:pt x="4" y="48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7" y="48"/>
                    <a:pt x="7" y="48"/>
                    <a:pt x="8" y="48"/>
                  </a:cubicBezTo>
                  <a:cubicBezTo>
                    <a:pt x="9" y="48"/>
                    <a:pt x="9" y="47"/>
                    <a:pt x="9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4"/>
                    <a:pt x="8" y="44"/>
                    <a:pt x="8" y="44"/>
                  </a:cubicBezTo>
                  <a:cubicBezTo>
                    <a:pt x="7" y="44"/>
                    <a:pt x="7" y="43"/>
                    <a:pt x="7" y="43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1"/>
                    <a:pt x="8" y="41"/>
                    <a:pt x="8" y="40"/>
                  </a:cubicBezTo>
                  <a:cubicBezTo>
                    <a:pt x="8" y="39"/>
                    <a:pt x="8" y="39"/>
                    <a:pt x="9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9" y="39"/>
                    <a:pt x="9" y="39"/>
                    <a:pt x="9" y="40"/>
                  </a:cubicBezTo>
                  <a:cubicBezTo>
                    <a:pt x="10" y="40"/>
                    <a:pt x="12" y="40"/>
                    <a:pt x="12" y="40"/>
                  </a:cubicBezTo>
                  <a:cubicBezTo>
                    <a:pt x="14" y="40"/>
                    <a:pt x="14" y="39"/>
                    <a:pt x="15" y="39"/>
                  </a:cubicBezTo>
                  <a:cubicBezTo>
                    <a:pt x="16" y="38"/>
                    <a:pt x="17" y="39"/>
                    <a:pt x="18" y="38"/>
                  </a:cubicBezTo>
                  <a:cubicBezTo>
                    <a:pt x="18" y="38"/>
                    <a:pt x="19" y="38"/>
                    <a:pt x="20" y="38"/>
                  </a:cubicBezTo>
                  <a:cubicBezTo>
                    <a:pt x="21" y="37"/>
                    <a:pt x="21" y="37"/>
                    <a:pt x="21" y="36"/>
                  </a:cubicBezTo>
                  <a:cubicBezTo>
                    <a:pt x="21" y="36"/>
                    <a:pt x="21" y="35"/>
                    <a:pt x="21" y="35"/>
                  </a:cubicBezTo>
                  <a:cubicBezTo>
                    <a:pt x="21" y="35"/>
                    <a:pt x="22" y="36"/>
                    <a:pt x="22" y="36"/>
                  </a:cubicBezTo>
                  <a:cubicBezTo>
                    <a:pt x="22" y="36"/>
                    <a:pt x="23" y="36"/>
                    <a:pt x="24" y="36"/>
                  </a:cubicBezTo>
                  <a:cubicBezTo>
                    <a:pt x="25" y="37"/>
                    <a:pt x="26" y="36"/>
                    <a:pt x="28" y="36"/>
                  </a:cubicBezTo>
                  <a:cubicBezTo>
                    <a:pt x="28" y="35"/>
                    <a:pt x="29" y="35"/>
                    <a:pt x="29" y="35"/>
                  </a:cubicBezTo>
                  <a:cubicBezTo>
                    <a:pt x="30" y="34"/>
                    <a:pt x="30" y="35"/>
                    <a:pt x="30" y="34"/>
                  </a:cubicBezTo>
                  <a:cubicBezTo>
                    <a:pt x="30" y="34"/>
                    <a:pt x="31" y="34"/>
                    <a:pt x="31" y="34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2" y="33"/>
                    <a:pt x="33" y="33"/>
                  </a:cubicBezTo>
                  <a:cubicBezTo>
                    <a:pt x="34" y="33"/>
                    <a:pt x="34" y="32"/>
                    <a:pt x="35" y="32"/>
                  </a:cubicBezTo>
                  <a:cubicBezTo>
                    <a:pt x="35" y="31"/>
                    <a:pt x="35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7" y="27"/>
                    <a:pt x="37" y="26"/>
                    <a:pt x="37" y="26"/>
                  </a:cubicBezTo>
                  <a:cubicBezTo>
                    <a:pt x="37" y="26"/>
                    <a:pt x="37" y="26"/>
                    <a:pt x="37" y="25"/>
                  </a:cubicBezTo>
                  <a:cubicBezTo>
                    <a:pt x="37" y="25"/>
                    <a:pt x="37" y="25"/>
                    <a:pt x="37" y="26"/>
                  </a:cubicBezTo>
                  <a:cubicBezTo>
                    <a:pt x="38" y="27"/>
                    <a:pt x="39" y="27"/>
                    <a:pt x="40" y="28"/>
                  </a:cubicBezTo>
                  <a:cubicBezTo>
                    <a:pt x="40" y="28"/>
                    <a:pt x="43" y="29"/>
                    <a:pt x="42" y="29"/>
                  </a:cubicBezTo>
                  <a:cubicBezTo>
                    <a:pt x="42" y="30"/>
                    <a:pt x="41" y="30"/>
                    <a:pt x="41" y="30"/>
                  </a:cubicBezTo>
                  <a:cubicBezTo>
                    <a:pt x="40" y="31"/>
                    <a:pt x="42" y="31"/>
                    <a:pt x="43" y="31"/>
                  </a:cubicBezTo>
                  <a:cubicBezTo>
                    <a:pt x="44" y="30"/>
                    <a:pt x="44" y="30"/>
                    <a:pt x="44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5" y="28"/>
                    <a:pt x="45" y="28"/>
                    <a:pt x="46" y="28"/>
                  </a:cubicBezTo>
                  <a:cubicBezTo>
                    <a:pt x="47" y="28"/>
                    <a:pt x="47" y="28"/>
                    <a:pt x="48" y="28"/>
                  </a:cubicBezTo>
                  <a:cubicBezTo>
                    <a:pt x="48" y="28"/>
                    <a:pt x="48" y="28"/>
                    <a:pt x="49" y="28"/>
                  </a:cubicBezTo>
                  <a:cubicBezTo>
                    <a:pt x="49" y="28"/>
                    <a:pt x="50" y="28"/>
                    <a:pt x="50" y="28"/>
                  </a:cubicBezTo>
                  <a:cubicBezTo>
                    <a:pt x="50" y="28"/>
                    <a:pt x="50" y="28"/>
                    <a:pt x="51" y="28"/>
                  </a:cubicBezTo>
                  <a:cubicBezTo>
                    <a:pt x="51" y="27"/>
                    <a:pt x="52" y="26"/>
                    <a:pt x="52" y="27"/>
                  </a:cubicBezTo>
                  <a:cubicBezTo>
                    <a:pt x="52" y="27"/>
                    <a:pt x="53" y="27"/>
                    <a:pt x="53" y="27"/>
                  </a:cubicBezTo>
                  <a:cubicBezTo>
                    <a:pt x="55" y="26"/>
                    <a:pt x="55" y="27"/>
                    <a:pt x="56" y="27"/>
                  </a:cubicBezTo>
                  <a:cubicBezTo>
                    <a:pt x="57" y="27"/>
                    <a:pt x="58" y="26"/>
                    <a:pt x="58" y="26"/>
                  </a:cubicBezTo>
                  <a:cubicBezTo>
                    <a:pt x="59" y="25"/>
                    <a:pt x="60" y="25"/>
                    <a:pt x="60" y="25"/>
                  </a:cubicBezTo>
                  <a:cubicBezTo>
                    <a:pt x="61" y="25"/>
                    <a:pt x="62" y="25"/>
                    <a:pt x="62" y="25"/>
                  </a:cubicBezTo>
                  <a:cubicBezTo>
                    <a:pt x="64" y="25"/>
                    <a:pt x="66" y="25"/>
                    <a:pt x="66" y="23"/>
                  </a:cubicBezTo>
                  <a:cubicBezTo>
                    <a:pt x="67" y="23"/>
                    <a:pt x="67" y="23"/>
                    <a:pt x="66" y="23"/>
                  </a:cubicBezTo>
                  <a:cubicBezTo>
                    <a:pt x="66" y="23"/>
                    <a:pt x="67" y="23"/>
                    <a:pt x="67" y="23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8"/>
                    <a:pt x="56" y="8"/>
                    <a:pt x="56" y="9"/>
                  </a:cubicBezTo>
                  <a:cubicBezTo>
                    <a:pt x="56" y="9"/>
                    <a:pt x="56" y="9"/>
                    <a:pt x="55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9"/>
                    <a:pt x="55" y="10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3" y="9"/>
                    <a:pt x="52" y="9"/>
                    <a:pt x="52" y="9"/>
                  </a:cubicBezTo>
                  <a:cubicBezTo>
                    <a:pt x="52" y="9"/>
                    <a:pt x="51" y="8"/>
                    <a:pt x="51" y="8"/>
                  </a:cubicBezTo>
                  <a:cubicBezTo>
                    <a:pt x="50" y="8"/>
                    <a:pt x="50" y="8"/>
                    <a:pt x="49" y="8"/>
                  </a:cubicBezTo>
                  <a:cubicBezTo>
                    <a:pt x="48" y="8"/>
                    <a:pt x="47" y="8"/>
                    <a:pt x="46" y="8"/>
                  </a:cubicBezTo>
                  <a:cubicBezTo>
                    <a:pt x="46" y="8"/>
                    <a:pt x="45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10"/>
                    <a:pt x="43" y="10"/>
                    <a:pt x="43" y="10"/>
                  </a:cubicBezTo>
                  <a:cubicBezTo>
                    <a:pt x="43" y="10"/>
                    <a:pt x="42" y="10"/>
                    <a:pt x="42" y="10"/>
                  </a:cubicBezTo>
                  <a:cubicBezTo>
                    <a:pt x="42" y="10"/>
                    <a:pt x="41" y="10"/>
                    <a:pt x="41" y="10"/>
                  </a:cubicBezTo>
                  <a:cubicBezTo>
                    <a:pt x="41" y="9"/>
                    <a:pt x="41" y="9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2" y="7"/>
                    <a:pt x="42" y="7"/>
                    <a:pt x="42" y="6"/>
                  </a:cubicBezTo>
                  <a:cubicBezTo>
                    <a:pt x="42" y="6"/>
                    <a:pt x="43" y="6"/>
                    <a:pt x="43" y="6"/>
                  </a:cubicBezTo>
                  <a:cubicBezTo>
                    <a:pt x="43" y="6"/>
                    <a:pt x="43" y="5"/>
                    <a:pt x="43" y="5"/>
                  </a:cubicBezTo>
                  <a:cubicBezTo>
                    <a:pt x="43" y="5"/>
                    <a:pt x="43" y="5"/>
                    <a:pt x="43" y="4"/>
                  </a:cubicBezTo>
                  <a:cubicBezTo>
                    <a:pt x="44" y="4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2"/>
                    <a:pt x="43" y="2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3" y="2"/>
                    <a:pt x="43" y="2"/>
                    <a:pt x="42" y="2"/>
                  </a:cubicBezTo>
                  <a:cubicBezTo>
                    <a:pt x="42" y="2"/>
                    <a:pt x="42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1"/>
                    <a:pt x="36" y="1"/>
                    <a:pt x="35" y="1"/>
                  </a:cubicBezTo>
                  <a:cubicBezTo>
                    <a:pt x="35" y="1"/>
                    <a:pt x="35" y="1"/>
                    <a:pt x="34" y="0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0"/>
                    <a:pt x="30" y="1"/>
                  </a:cubicBezTo>
                  <a:cubicBezTo>
                    <a:pt x="29" y="1"/>
                    <a:pt x="29" y="1"/>
                    <a:pt x="28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72" name="Gansu">
              <a:extLst>
                <a:ext uri="{FF2B5EF4-FFF2-40B4-BE49-F238E27FC236}">
                  <a16:creationId xmlns:a16="http://schemas.microsoft.com/office/drawing/2014/main" id="{4160BA37-9FBF-467A-B9BB-CBD79D918C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4913" y="2990584"/>
              <a:ext cx="1412882" cy="1029987"/>
            </a:xfrm>
            <a:custGeom>
              <a:avLst/>
              <a:gdLst>
                <a:gd name="T0" fmla="*/ 91 w 156"/>
                <a:gd name="T1" fmla="*/ 71 h 114"/>
                <a:gd name="T2" fmla="*/ 91 w 156"/>
                <a:gd name="T3" fmla="*/ 77 h 114"/>
                <a:gd name="T4" fmla="*/ 94 w 156"/>
                <a:gd name="T5" fmla="*/ 86 h 114"/>
                <a:gd name="T6" fmla="*/ 91 w 156"/>
                <a:gd name="T7" fmla="*/ 92 h 114"/>
                <a:gd name="T8" fmla="*/ 87 w 156"/>
                <a:gd name="T9" fmla="*/ 101 h 114"/>
                <a:gd name="T10" fmla="*/ 83 w 156"/>
                <a:gd name="T11" fmla="*/ 102 h 114"/>
                <a:gd name="T12" fmla="*/ 94 w 156"/>
                <a:gd name="T13" fmla="*/ 109 h 114"/>
                <a:gd name="T14" fmla="*/ 100 w 156"/>
                <a:gd name="T15" fmla="*/ 99 h 114"/>
                <a:gd name="T16" fmla="*/ 111 w 156"/>
                <a:gd name="T17" fmla="*/ 110 h 114"/>
                <a:gd name="T18" fmla="*/ 121 w 156"/>
                <a:gd name="T19" fmla="*/ 113 h 114"/>
                <a:gd name="T20" fmla="*/ 126 w 156"/>
                <a:gd name="T21" fmla="*/ 111 h 114"/>
                <a:gd name="T22" fmla="*/ 126 w 156"/>
                <a:gd name="T23" fmla="*/ 111 h 114"/>
                <a:gd name="T24" fmla="*/ 127 w 156"/>
                <a:gd name="T25" fmla="*/ 106 h 114"/>
                <a:gd name="T26" fmla="*/ 132 w 156"/>
                <a:gd name="T27" fmla="*/ 105 h 114"/>
                <a:gd name="T28" fmla="*/ 133 w 156"/>
                <a:gd name="T29" fmla="*/ 94 h 114"/>
                <a:gd name="T30" fmla="*/ 137 w 156"/>
                <a:gd name="T31" fmla="*/ 89 h 114"/>
                <a:gd name="T32" fmla="*/ 147 w 156"/>
                <a:gd name="T33" fmla="*/ 86 h 114"/>
                <a:gd name="T34" fmla="*/ 152 w 156"/>
                <a:gd name="T35" fmla="*/ 81 h 114"/>
                <a:gd name="T36" fmla="*/ 154 w 156"/>
                <a:gd name="T37" fmla="*/ 74 h 114"/>
                <a:gd name="T38" fmla="*/ 150 w 156"/>
                <a:gd name="T39" fmla="*/ 70 h 114"/>
                <a:gd name="T40" fmla="*/ 144 w 156"/>
                <a:gd name="T41" fmla="*/ 68 h 114"/>
                <a:gd name="T42" fmla="*/ 138 w 156"/>
                <a:gd name="T43" fmla="*/ 66 h 114"/>
                <a:gd name="T44" fmla="*/ 134 w 156"/>
                <a:gd name="T45" fmla="*/ 71 h 114"/>
                <a:gd name="T46" fmla="*/ 135 w 156"/>
                <a:gd name="T47" fmla="*/ 74 h 114"/>
                <a:gd name="T48" fmla="*/ 135 w 156"/>
                <a:gd name="T49" fmla="*/ 81 h 114"/>
                <a:gd name="T50" fmla="*/ 126 w 156"/>
                <a:gd name="T51" fmla="*/ 81 h 114"/>
                <a:gd name="T52" fmla="*/ 122 w 156"/>
                <a:gd name="T53" fmla="*/ 76 h 114"/>
                <a:gd name="T54" fmla="*/ 123 w 156"/>
                <a:gd name="T55" fmla="*/ 68 h 114"/>
                <a:gd name="T56" fmla="*/ 120 w 156"/>
                <a:gd name="T57" fmla="*/ 65 h 114"/>
                <a:gd name="T58" fmla="*/ 116 w 156"/>
                <a:gd name="T59" fmla="*/ 62 h 114"/>
                <a:gd name="T60" fmla="*/ 113 w 156"/>
                <a:gd name="T61" fmla="*/ 63 h 114"/>
                <a:gd name="T62" fmla="*/ 109 w 156"/>
                <a:gd name="T63" fmla="*/ 52 h 114"/>
                <a:gd name="T64" fmla="*/ 113 w 156"/>
                <a:gd name="T65" fmla="*/ 47 h 114"/>
                <a:gd name="T66" fmla="*/ 108 w 156"/>
                <a:gd name="T67" fmla="*/ 44 h 114"/>
                <a:gd name="T68" fmla="*/ 101 w 156"/>
                <a:gd name="T69" fmla="*/ 47 h 114"/>
                <a:gd name="T70" fmla="*/ 91 w 156"/>
                <a:gd name="T71" fmla="*/ 52 h 114"/>
                <a:gd name="T72" fmla="*/ 83 w 156"/>
                <a:gd name="T73" fmla="*/ 50 h 114"/>
                <a:gd name="T74" fmla="*/ 78 w 156"/>
                <a:gd name="T75" fmla="*/ 42 h 114"/>
                <a:gd name="T76" fmla="*/ 72 w 156"/>
                <a:gd name="T77" fmla="*/ 40 h 114"/>
                <a:gd name="T78" fmla="*/ 68 w 156"/>
                <a:gd name="T79" fmla="*/ 35 h 114"/>
                <a:gd name="T80" fmla="*/ 74 w 156"/>
                <a:gd name="T81" fmla="*/ 26 h 114"/>
                <a:gd name="T82" fmla="*/ 67 w 156"/>
                <a:gd name="T83" fmla="*/ 26 h 114"/>
                <a:gd name="T84" fmla="*/ 58 w 156"/>
                <a:gd name="T85" fmla="*/ 29 h 114"/>
                <a:gd name="T86" fmla="*/ 53 w 156"/>
                <a:gd name="T87" fmla="*/ 25 h 114"/>
                <a:gd name="T88" fmla="*/ 49 w 156"/>
                <a:gd name="T89" fmla="*/ 20 h 114"/>
                <a:gd name="T90" fmla="*/ 51 w 156"/>
                <a:gd name="T91" fmla="*/ 13 h 114"/>
                <a:gd name="T92" fmla="*/ 51 w 156"/>
                <a:gd name="T93" fmla="*/ 13 h 114"/>
                <a:gd name="T94" fmla="*/ 44 w 156"/>
                <a:gd name="T95" fmla="*/ 1 h 114"/>
                <a:gd name="T96" fmla="*/ 37 w 156"/>
                <a:gd name="T97" fmla="*/ 4 h 114"/>
                <a:gd name="T98" fmla="*/ 35 w 156"/>
                <a:gd name="T99" fmla="*/ 7 h 114"/>
                <a:gd name="T100" fmla="*/ 18 w 156"/>
                <a:gd name="T101" fmla="*/ 16 h 114"/>
                <a:gd name="T102" fmla="*/ 7 w 156"/>
                <a:gd name="T103" fmla="*/ 25 h 114"/>
                <a:gd name="T104" fmla="*/ 2 w 156"/>
                <a:gd name="T105" fmla="*/ 35 h 114"/>
                <a:gd name="T106" fmla="*/ 3 w 156"/>
                <a:gd name="T107" fmla="*/ 45 h 114"/>
                <a:gd name="T108" fmla="*/ 18 w 156"/>
                <a:gd name="T109" fmla="*/ 49 h 114"/>
                <a:gd name="T110" fmla="*/ 28 w 156"/>
                <a:gd name="T111" fmla="*/ 50 h 114"/>
                <a:gd name="T112" fmla="*/ 38 w 156"/>
                <a:gd name="T113" fmla="*/ 47 h 114"/>
                <a:gd name="T114" fmla="*/ 50 w 156"/>
                <a:gd name="T115" fmla="*/ 46 h 114"/>
                <a:gd name="T116" fmla="*/ 59 w 156"/>
                <a:gd name="T117" fmla="*/ 50 h 114"/>
                <a:gd name="T118" fmla="*/ 67 w 156"/>
                <a:gd name="T119" fmla="*/ 53 h 114"/>
                <a:gd name="T120" fmla="*/ 117 w 156"/>
                <a:gd name="T121" fmla="*/ 6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6" h="114">
                  <a:moveTo>
                    <a:pt x="74" y="59"/>
                  </a:moveTo>
                  <a:cubicBezTo>
                    <a:pt x="75" y="60"/>
                    <a:pt x="76" y="60"/>
                    <a:pt x="77" y="61"/>
                  </a:cubicBezTo>
                  <a:cubicBezTo>
                    <a:pt x="78" y="61"/>
                    <a:pt x="79" y="62"/>
                    <a:pt x="80" y="63"/>
                  </a:cubicBezTo>
                  <a:cubicBezTo>
                    <a:pt x="81" y="64"/>
                    <a:pt x="82" y="64"/>
                    <a:pt x="83" y="64"/>
                  </a:cubicBezTo>
                  <a:cubicBezTo>
                    <a:pt x="85" y="65"/>
                    <a:pt x="86" y="65"/>
                    <a:pt x="87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9" y="65"/>
                    <a:pt x="89" y="65"/>
                    <a:pt x="90" y="66"/>
                  </a:cubicBezTo>
                  <a:cubicBezTo>
                    <a:pt x="90" y="67"/>
                    <a:pt x="90" y="68"/>
                    <a:pt x="90" y="69"/>
                  </a:cubicBezTo>
                  <a:cubicBezTo>
                    <a:pt x="89" y="70"/>
                    <a:pt x="90" y="70"/>
                    <a:pt x="91" y="71"/>
                  </a:cubicBezTo>
                  <a:cubicBezTo>
                    <a:pt x="91" y="71"/>
                    <a:pt x="91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3"/>
                    <a:pt x="91" y="73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91" y="73"/>
                    <a:pt x="91" y="74"/>
                    <a:pt x="91" y="74"/>
                  </a:cubicBezTo>
                  <a:cubicBezTo>
                    <a:pt x="91" y="74"/>
                    <a:pt x="91" y="75"/>
                    <a:pt x="91" y="75"/>
                  </a:cubicBezTo>
                  <a:cubicBezTo>
                    <a:pt x="91" y="75"/>
                    <a:pt x="91" y="75"/>
                    <a:pt x="91" y="75"/>
                  </a:cubicBezTo>
                  <a:cubicBezTo>
                    <a:pt x="91" y="76"/>
                    <a:pt x="91" y="76"/>
                    <a:pt x="91" y="77"/>
                  </a:cubicBezTo>
                  <a:cubicBezTo>
                    <a:pt x="91" y="77"/>
                    <a:pt x="92" y="78"/>
                    <a:pt x="92" y="78"/>
                  </a:cubicBezTo>
                  <a:cubicBezTo>
                    <a:pt x="92" y="79"/>
                    <a:pt x="92" y="79"/>
                    <a:pt x="93" y="79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80"/>
                    <a:pt x="94" y="80"/>
                    <a:pt x="94" y="80"/>
                  </a:cubicBezTo>
                  <a:cubicBezTo>
                    <a:pt x="94" y="80"/>
                    <a:pt x="94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2"/>
                    <a:pt x="95" y="82"/>
                    <a:pt x="95" y="83"/>
                  </a:cubicBezTo>
                  <a:cubicBezTo>
                    <a:pt x="95" y="83"/>
                    <a:pt x="95" y="83"/>
                    <a:pt x="95" y="83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7"/>
                    <a:pt x="94" y="88"/>
                    <a:pt x="94" y="88"/>
                  </a:cubicBezTo>
                  <a:cubicBezTo>
                    <a:pt x="93" y="88"/>
                    <a:pt x="93" y="88"/>
                    <a:pt x="92" y="89"/>
                  </a:cubicBezTo>
                  <a:cubicBezTo>
                    <a:pt x="92" y="89"/>
                    <a:pt x="91" y="89"/>
                    <a:pt x="91" y="89"/>
                  </a:cubicBezTo>
                  <a:cubicBezTo>
                    <a:pt x="91" y="89"/>
                    <a:pt x="91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90"/>
                    <a:pt x="90" y="91"/>
                    <a:pt x="90" y="91"/>
                  </a:cubicBezTo>
                  <a:cubicBezTo>
                    <a:pt x="90" y="91"/>
                    <a:pt x="90" y="91"/>
                    <a:pt x="90" y="91"/>
                  </a:cubicBezTo>
                  <a:cubicBezTo>
                    <a:pt x="90" y="91"/>
                    <a:pt x="91" y="92"/>
                    <a:pt x="91" y="92"/>
                  </a:cubicBezTo>
                  <a:cubicBezTo>
                    <a:pt x="91" y="93"/>
                    <a:pt x="91" y="94"/>
                    <a:pt x="90" y="95"/>
                  </a:cubicBezTo>
                  <a:cubicBezTo>
                    <a:pt x="90" y="96"/>
                    <a:pt x="90" y="97"/>
                    <a:pt x="90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0" y="98"/>
                    <a:pt x="91" y="99"/>
                    <a:pt x="91" y="99"/>
                  </a:cubicBezTo>
                  <a:cubicBezTo>
                    <a:pt x="91" y="99"/>
                    <a:pt x="91" y="99"/>
                    <a:pt x="90" y="99"/>
                  </a:cubicBezTo>
                  <a:cubicBezTo>
                    <a:pt x="90" y="100"/>
                    <a:pt x="90" y="100"/>
                    <a:pt x="90" y="100"/>
                  </a:cubicBezTo>
                  <a:cubicBezTo>
                    <a:pt x="90" y="101"/>
                    <a:pt x="89" y="101"/>
                    <a:pt x="89" y="101"/>
                  </a:cubicBezTo>
                  <a:cubicBezTo>
                    <a:pt x="88" y="101"/>
                    <a:pt x="88" y="101"/>
                    <a:pt x="87" y="101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6" y="101"/>
                    <a:pt x="85" y="101"/>
                    <a:pt x="85" y="101"/>
                  </a:cubicBezTo>
                  <a:cubicBezTo>
                    <a:pt x="84" y="101"/>
                    <a:pt x="83" y="101"/>
                    <a:pt x="83" y="101"/>
                  </a:cubicBezTo>
                  <a:cubicBezTo>
                    <a:pt x="83" y="101"/>
                    <a:pt x="82" y="101"/>
                    <a:pt x="82" y="101"/>
                  </a:cubicBezTo>
                  <a:cubicBezTo>
                    <a:pt x="82" y="101"/>
                    <a:pt x="82" y="101"/>
                    <a:pt x="82" y="101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2" y="101"/>
                    <a:pt x="82" y="101"/>
                    <a:pt x="82" y="101"/>
                  </a:cubicBezTo>
                  <a:cubicBezTo>
                    <a:pt x="82" y="101"/>
                    <a:pt x="82" y="102"/>
                    <a:pt x="82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3" y="103"/>
                    <a:pt x="84" y="103"/>
                    <a:pt x="84" y="104"/>
                  </a:cubicBezTo>
                  <a:cubicBezTo>
                    <a:pt x="85" y="105"/>
                    <a:pt x="86" y="105"/>
                    <a:pt x="88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9" y="106"/>
                    <a:pt x="89" y="106"/>
                    <a:pt x="90" y="106"/>
                  </a:cubicBezTo>
                  <a:cubicBezTo>
                    <a:pt x="90" y="106"/>
                    <a:pt x="90" y="106"/>
                    <a:pt x="91" y="107"/>
                  </a:cubicBezTo>
                  <a:cubicBezTo>
                    <a:pt x="91" y="107"/>
                    <a:pt x="91" y="107"/>
                    <a:pt x="91" y="107"/>
                  </a:cubicBezTo>
                  <a:cubicBezTo>
                    <a:pt x="92" y="108"/>
                    <a:pt x="92" y="108"/>
                    <a:pt x="93" y="108"/>
                  </a:cubicBezTo>
                  <a:cubicBezTo>
                    <a:pt x="93" y="108"/>
                    <a:pt x="94" y="109"/>
                    <a:pt x="94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4" y="108"/>
                    <a:pt x="95" y="108"/>
                    <a:pt x="94" y="108"/>
                  </a:cubicBezTo>
                  <a:cubicBezTo>
                    <a:pt x="94" y="107"/>
                    <a:pt x="95" y="107"/>
                    <a:pt x="95" y="106"/>
                  </a:cubicBezTo>
                  <a:cubicBezTo>
                    <a:pt x="95" y="106"/>
                    <a:pt x="95" y="105"/>
                    <a:pt x="95" y="104"/>
                  </a:cubicBezTo>
                  <a:cubicBezTo>
                    <a:pt x="95" y="103"/>
                    <a:pt x="95" y="103"/>
                    <a:pt x="96" y="102"/>
                  </a:cubicBezTo>
                  <a:cubicBezTo>
                    <a:pt x="97" y="102"/>
                    <a:pt x="98" y="102"/>
                    <a:pt x="98" y="101"/>
                  </a:cubicBezTo>
                  <a:cubicBezTo>
                    <a:pt x="99" y="101"/>
                    <a:pt x="99" y="100"/>
                    <a:pt x="100" y="100"/>
                  </a:cubicBezTo>
                  <a:cubicBezTo>
                    <a:pt x="100" y="100"/>
                    <a:pt x="100" y="99"/>
                    <a:pt x="100" y="99"/>
                  </a:cubicBezTo>
                  <a:cubicBezTo>
                    <a:pt x="101" y="99"/>
                    <a:pt x="101" y="100"/>
                    <a:pt x="101" y="100"/>
                  </a:cubicBezTo>
                  <a:cubicBezTo>
                    <a:pt x="102" y="100"/>
                    <a:pt x="102" y="100"/>
                    <a:pt x="102" y="100"/>
                  </a:cubicBezTo>
                  <a:cubicBezTo>
                    <a:pt x="102" y="100"/>
                    <a:pt x="102" y="101"/>
                    <a:pt x="102" y="102"/>
                  </a:cubicBezTo>
                  <a:cubicBezTo>
                    <a:pt x="103" y="102"/>
                    <a:pt x="103" y="102"/>
                    <a:pt x="103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3" y="104"/>
                    <a:pt x="103" y="104"/>
                    <a:pt x="103" y="105"/>
                  </a:cubicBezTo>
                  <a:cubicBezTo>
                    <a:pt x="104" y="106"/>
                    <a:pt x="105" y="107"/>
                    <a:pt x="108" y="108"/>
                  </a:cubicBezTo>
                  <a:cubicBezTo>
                    <a:pt x="108" y="109"/>
                    <a:pt x="108" y="109"/>
                    <a:pt x="109" y="109"/>
                  </a:cubicBezTo>
                  <a:cubicBezTo>
                    <a:pt x="109" y="109"/>
                    <a:pt x="110" y="110"/>
                    <a:pt x="111" y="110"/>
                  </a:cubicBezTo>
                  <a:cubicBezTo>
                    <a:pt x="112" y="110"/>
                    <a:pt x="112" y="110"/>
                    <a:pt x="112" y="110"/>
                  </a:cubicBezTo>
                  <a:cubicBezTo>
                    <a:pt x="112" y="110"/>
                    <a:pt x="112" y="110"/>
                    <a:pt x="112" y="110"/>
                  </a:cubicBezTo>
                  <a:cubicBezTo>
                    <a:pt x="113" y="110"/>
                    <a:pt x="113" y="110"/>
                    <a:pt x="113" y="110"/>
                  </a:cubicBezTo>
                  <a:cubicBezTo>
                    <a:pt x="113" y="110"/>
                    <a:pt x="113" y="110"/>
                    <a:pt x="113" y="110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14" y="111"/>
                    <a:pt x="115" y="112"/>
                    <a:pt x="115" y="112"/>
                  </a:cubicBezTo>
                  <a:cubicBezTo>
                    <a:pt x="116" y="112"/>
                    <a:pt x="118" y="113"/>
                    <a:pt x="118" y="114"/>
                  </a:cubicBezTo>
                  <a:cubicBezTo>
                    <a:pt x="118" y="114"/>
                    <a:pt x="119" y="114"/>
                    <a:pt x="119" y="114"/>
                  </a:cubicBezTo>
                  <a:cubicBezTo>
                    <a:pt x="120" y="114"/>
                    <a:pt x="120" y="114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3" y="112"/>
                    <a:pt x="123" y="112"/>
                    <a:pt x="124" y="112"/>
                  </a:cubicBezTo>
                  <a:cubicBezTo>
                    <a:pt x="124" y="112"/>
                    <a:pt x="125" y="112"/>
                    <a:pt x="126" y="112"/>
                  </a:cubicBezTo>
                  <a:cubicBezTo>
                    <a:pt x="126" y="112"/>
                    <a:pt x="126" y="112"/>
                    <a:pt x="126" y="112"/>
                  </a:cubicBezTo>
                  <a:cubicBezTo>
                    <a:pt x="126" y="112"/>
                    <a:pt x="126" y="112"/>
                    <a:pt x="126" y="112"/>
                  </a:cubicBezTo>
                  <a:cubicBezTo>
                    <a:pt x="126" y="112"/>
                    <a:pt x="126" y="112"/>
                    <a:pt x="126" y="112"/>
                  </a:cubicBezTo>
                  <a:cubicBezTo>
                    <a:pt x="126" y="112"/>
                    <a:pt x="126" y="112"/>
                    <a:pt x="126" y="112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7" y="111"/>
                    <a:pt x="127" y="110"/>
                    <a:pt x="127" y="109"/>
                  </a:cubicBezTo>
                  <a:cubicBezTo>
                    <a:pt x="127" y="109"/>
                    <a:pt x="127" y="109"/>
                    <a:pt x="127" y="109"/>
                  </a:cubicBezTo>
                  <a:cubicBezTo>
                    <a:pt x="127" y="109"/>
                    <a:pt x="127" y="109"/>
                    <a:pt x="127" y="108"/>
                  </a:cubicBezTo>
                  <a:cubicBezTo>
                    <a:pt x="127" y="108"/>
                    <a:pt x="126" y="108"/>
                    <a:pt x="126" y="108"/>
                  </a:cubicBezTo>
                  <a:cubicBezTo>
                    <a:pt x="126" y="108"/>
                    <a:pt x="126" y="108"/>
                    <a:pt x="127" y="108"/>
                  </a:cubicBezTo>
                  <a:cubicBezTo>
                    <a:pt x="127" y="108"/>
                    <a:pt x="127" y="107"/>
                    <a:pt x="127" y="107"/>
                  </a:cubicBezTo>
                  <a:cubicBezTo>
                    <a:pt x="127" y="107"/>
                    <a:pt x="127" y="107"/>
                    <a:pt x="127" y="106"/>
                  </a:cubicBezTo>
                  <a:cubicBezTo>
                    <a:pt x="127" y="106"/>
                    <a:pt x="127" y="106"/>
                    <a:pt x="127" y="106"/>
                  </a:cubicBezTo>
                  <a:cubicBezTo>
                    <a:pt x="127" y="106"/>
                    <a:pt x="127" y="106"/>
                    <a:pt x="127" y="106"/>
                  </a:cubicBezTo>
                  <a:cubicBezTo>
                    <a:pt x="127" y="106"/>
                    <a:pt x="127" y="106"/>
                    <a:pt x="127" y="106"/>
                  </a:cubicBezTo>
                  <a:cubicBezTo>
                    <a:pt x="128" y="106"/>
                    <a:pt x="128" y="106"/>
                    <a:pt x="129" y="106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06"/>
                    <a:pt x="129" y="105"/>
                    <a:pt x="129" y="105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5"/>
                    <a:pt x="131" y="105"/>
                    <a:pt x="132" y="105"/>
                  </a:cubicBezTo>
                  <a:cubicBezTo>
                    <a:pt x="132" y="105"/>
                    <a:pt x="132" y="105"/>
                    <a:pt x="132" y="105"/>
                  </a:cubicBezTo>
                  <a:cubicBezTo>
                    <a:pt x="132" y="105"/>
                    <a:pt x="132" y="105"/>
                    <a:pt x="132" y="105"/>
                  </a:cubicBezTo>
                  <a:cubicBezTo>
                    <a:pt x="132" y="105"/>
                    <a:pt x="132" y="105"/>
                    <a:pt x="132" y="105"/>
                  </a:cubicBezTo>
                  <a:cubicBezTo>
                    <a:pt x="132" y="104"/>
                    <a:pt x="132" y="104"/>
                    <a:pt x="132" y="104"/>
                  </a:cubicBezTo>
                  <a:cubicBezTo>
                    <a:pt x="133" y="104"/>
                    <a:pt x="133" y="104"/>
                    <a:pt x="133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3" y="103"/>
                    <a:pt x="133" y="103"/>
                    <a:pt x="133" y="102"/>
                  </a:cubicBezTo>
                  <a:cubicBezTo>
                    <a:pt x="134" y="102"/>
                    <a:pt x="134" y="101"/>
                    <a:pt x="134" y="100"/>
                  </a:cubicBezTo>
                  <a:cubicBezTo>
                    <a:pt x="133" y="99"/>
                    <a:pt x="133" y="98"/>
                    <a:pt x="134" y="98"/>
                  </a:cubicBezTo>
                  <a:cubicBezTo>
                    <a:pt x="134" y="98"/>
                    <a:pt x="134" y="97"/>
                    <a:pt x="134" y="97"/>
                  </a:cubicBezTo>
                  <a:cubicBezTo>
                    <a:pt x="134" y="96"/>
                    <a:pt x="135" y="95"/>
                    <a:pt x="134" y="95"/>
                  </a:cubicBezTo>
                  <a:cubicBezTo>
                    <a:pt x="134" y="95"/>
                    <a:pt x="133" y="94"/>
                    <a:pt x="133" y="94"/>
                  </a:cubicBezTo>
                  <a:cubicBezTo>
                    <a:pt x="134" y="93"/>
                    <a:pt x="134" y="93"/>
                    <a:pt x="134" y="92"/>
                  </a:cubicBezTo>
                  <a:cubicBezTo>
                    <a:pt x="134" y="91"/>
                    <a:pt x="134" y="91"/>
                    <a:pt x="134" y="90"/>
                  </a:cubicBezTo>
                  <a:cubicBezTo>
                    <a:pt x="134" y="90"/>
                    <a:pt x="134" y="90"/>
                    <a:pt x="134" y="90"/>
                  </a:cubicBezTo>
                  <a:cubicBezTo>
                    <a:pt x="135" y="90"/>
                    <a:pt x="135" y="90"/>
                    <a:pt x="135" y="90"/>
                  </a:cubicBezTo>
                  <a:cubicBezTo>
                    <a:pt x="135" y="90"/>
                    <a:pt x="135" y="90"/>
                    <a:pt x="135" y="90"/>
                  </a:cubicBezTo>
                  <a:cubicBezTo>
                    <a:pt x="135" y="90"/>
                    <a:pt x="135" y="90"/>
                    <a:pt x="135" y="90"/>
                  </a:cubicBezTo>
                  <a:cubicBezTo>
                    <a:pt x="135" y="90"/>
                    <a:pt x="136" y="90"/>
                    <a:pt x="136" y="89"/>
                  </a:cubicBezTo>
                  <a:cubicBezTo>
                    <a:pt x="136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8" y="89"/>
                    <a:pt x="138" y="88"/>
                  </a:cubicBezTo>
                  <a:cubicBezTo>
                    <a:pt x="138" y="88"/>
                    <a:pt x="138" y="88"/>
                    <a:pt x="138" y="88"/>
                  </a:cubicBezTo>
                  <a:cubicBezTo>
                    <a:pt x="138" y="89"/>
                    <a:pt x="139" y="89"/>
                    <a:pt x="139" y="89"/>
                  </a:cubicBezTo>
                  <a:cubicBezTo>
                    <a:pt x="140" y="89"/>
                    <a:pt x="140" y="89"/>
                    <a:pt x="141" y="89"/>
                  </a:cubicBezTo>
                  <a:cubicBezTo>
                    <a:pt x="143" y="89"/>
                    <a:pt x="143" y="89"/>
                    <a:pt x="143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5" y="89"/>
                    <a:pt x="145" y="89"/>
                    <a:pt x="145" y="89"/>
                  </a:cubicBezTo>
                  <a:cubicBezTo>
                    <a:pt x="146" y="88"/>
                    <a:pt x="147" y="87"/>
                    <a:pt x="147" y="8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4"/>
                    <a:pt x="149" y="84"/>
                    <a:pt x="150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83"/>
                    <a:pt x="151" y="83"/>
                    <a:pt x="151" y="83"/>
                  </a:cubicBezTo>
                  <a:cubicBezTo>
                    <a:pt x="151" y="82"/>
                    <a:pt x="151" y="82"/>
                    <a:pt x="151" y="82"/>
                  </a:cubicBezTo>
                  <a:cubicBezTo>
                    <a:pt x="151" y="82"/>
                    <a:pt x="151" y="82"/>
                    <a:pt x="152" y="82"/>
                  </a:cubicBezTo>
                  <a:cubicBezTo>
                    <a:pt x="152" y="82"/>
                    <a:pt x="152" y="81"/>
                    <a:pt x="152" y="81"/>
                  </a:cubicBezTo>
                  <a:cubicBezTo>
                    <a:pt x="152" y="81"/>
                    <a:pt x="153" y="81"/>
                    <a:pt x="153" y="80"/>
                  </a:cubicBezTo>
                  <a:cubicBezTo>
                    <a:pt x="153" y="80"/>
                    <a:pt x="153" y="80"/>
                    <a:pt x="153" y="80"/>
                  </a:cubicBezTo>
                  <a:cubicBezTo>
                    <a:pt x="153" y="80"/>
                    <a:pt x="153" y="80"/>
                    <a:pt x="153" y="80"/>
                  </a:cubicBezTo>
                  <a:cubicBezTo>
                    <a:pt x="154" y="79"/>
                    <a:pt x="154" y="78"/>
                    <a:pt x="153" y="78"/>
                  </a:cubicBezTo>
                  <a:cubicBezTo>
                    <a:pt x="153" y="78"/>
                    <a:pt x="153" y="78"/>
                    <a:pt x="153" y="78"/>
                  </a:cubicBezTo>
                  <a:cubicBezTo>
                    <a:pt x="154" y="77"/>
                    <a:pt x="154" y="77"/>
                    <a:pt x="154" y="77"/>
                  </a:cubicBezTo>
                  <a:cubicBezTo>
                    <a:pt x="154" y="76"/>
                    <a:pt x="154" y="76"/>
                    <a:pt x="154" y="76"/>
                  </a:cubicBezTo>
                  <a:cubicBezTo>
                    <a:pt x="154" y="76"/>
                    <a:pt x="154" y="75"/>
                    <a:pt x="154" y="75"/>
                  </a:cubicBezTo>
                  <a:cubicBezTo>
                    <a:pt x="154" y="75"/>
                    <a:pt x="154" y="75"/>
                    <a:pt x="154" y="74"/>
                  </a:cubicBezTo>
                  <a:cubicBezTo>
                    <a:pt x="154" y="74"/>
                    <a:pt x="154" y="74"/>
                    <a:pt x="154" y="74"/>
                  </a:cubicBezTo>
                  <a:cubicBezTo>
                    <a:pt x="155" y="73"/>
                    <a:pt x="156" y="72"/>
                    <a:pt x="156" y="72"/>
                  </a:cubicBezTo>
                  <a:cubicBezTo>
                    <a:pt x="156" y="72"/>
                    <a:pt x="155" y="72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6" y="71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5" y="70"/>
                    <a:pt x="154" y="70"/>
                    <a:pt x="154" y="70"/>
                  </a:cubicBezTo>
                  <a:cubicBezTo>
                    <a:pt x="153" y="70"/>
                    <a:pt x="152" y="70"/>
                    <a:pt x="151" y="70"/>
                  </a:cubicBezTo>
                  <a:cubicBezTo>
                    <a:pt x="151" y="70"/>
                    <a:pt x="151" y="70"/>
                    <a:pt x="150" y="70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0"/>
                    <a:pt x="149" y="70"/>
                    <a:pt x="149" y="70"/>
                  </a:cubicBezTo>
                  <a:cubicBezTo>
                    <a:pt x="149" y="70"/>
                    <a:pt x="149" y="70"/>
                    <a:pt x="149" y="70"/>
                  </a:cubicBezTo>
                  <a:cubicBezTo>
                    <a:pt x="148" y="69"/>
                    <a:pt x="148" y="69"/>
                    <a:pt x="148" y="69"/>
                  </a:cubicBezTo>
                  <a:cubicBezTo>
                    <a:pt x="148" y="69"/>
                    <a:pt x="147" y="69"/>
                    <a:pt x="147" y="69"/>
                  </a:cubicBezTo>
                  <a:cubicBezTo>
                    <a:pt x="147" y="69"/>
                    <a:pt x="147" y="68"/>
                    <a:pt x="147" y="68"/>
                  </a:cubicBezTo>
                  <a:cubicBezTo>
                    <a:pt x="146" y="68"/>
                    <a:pt x="146" y="68"/>
                    <a:pt x="145" y="68"/>
                  </a:cubicBezTo>
                  <a:cubicBezTo>
                    <a:pt x="145" y="68"/>
                    <a:pt x="145" y="68"/>
                    <a:pt x="145" y="68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44" y="68"/>
                    <a:pt x="143" y="67"/>
                    <a:pt x="143" y="67"/>
                  </a:cubicBezTo>
                  <a:cubicBezTo>
                    <a:pt x="143" y="66"/>
                    <a:pt x="142" y="66"/>
                    <a:pt x="142" y="66"/>
                  </a:cubicBezTo>
                  <a:cubicBezTo>
                    <a:pt x="142" y="66"/>
                    <a:pt x="142" y="66"/>
                    <a:pt x="142" y="66"/>
                  </a:cubicBezTo>
                  <a:cubicBezTo>
                    <a:pt x="142" y="66"/>
                    <a:pt x="142" y="66"/>
                    <a:pt x="142" y="66"/>
                  </a:cubicBezTo>
                  <a:cubicBezTo>
                    <a:pt x="139" y="66"/>
                    <a:pt x="139" y="66"/>
                    <a:pt x="139" y="66"/>
                  </a:cubicBezTo>
                  <a:cubicBezTo>
                    <a:pt x="139" y="66"/>
                    <a:pt x="139" y="66"/>
                    <a:pt x="139" y="66"/>
                  </a:cubicBezTo>
                  <a:cubicBezTo>
                    <a:pt x="139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6" y="66"/>
                    <a:pt x="136" y="67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5" y="68"/>
                    <a:pt x="135" y="69"/>
                    <a:pt x="135" y="70"/>
                  </a:cubicBezTo>
                  <a:cubicBezTo>
                    <a:pt x="134" y="70"/>
                    <a:pt x="134" y="71"/>
                    <a:pt x="134" y="71"/>
                  </a:cubicBezTo>
                  <a:cubicBezTo>
                    <a:pt x="134" y="71"/>
                    <a:pt x="134" y="71"/>
                    <a:pt x="134" y="71"/>
                  </a:cubicBezTo>
                  <a:cubicBezTo>
                    <a:pt x="134" y="71"/>
                    <a:pt x="134" y="71"/>
                    <a:pt x="134" y="71"/>
                  </a:cubicBezTo>
                  <a:cubicBezTo>
                    <a:pt x="134" y="71"/>
                    <a:pt x="134" y="71"/>
                    <a:pt x="134" y="71"/>
                  </a:cubicBezTo>
                  <a:cubicBezTo>
                    <a:pt x="134" y="71"/>
                    <a:pt x="134" y="71"/>
                    <a:pt x="134" y="71"/>
                  </a:cubicBezTo>
                  <a:cubicBezTo>
                    <a:pt x="134" y="71"/>
                    <a:pt x="134" y="71"/>
                    <a:pt x="134" y="71"/>
                  </a:cubicBezTo>
                  <a:cubicBezTo>
                    <a:pt x="134" y="71"/>
                    <a:pt x="134" y="71"/>
                    <a:pt x="134" y="71"/>
                  </a:cubicBezTo>
                  <a:cubicBezTo>
                    <a:pt x="134" y="71"/>
                    <a:pt x="134" y="71"/>
                    <a:pt x="134" y="71"/>
                  </a:cubicBezTo>
                  <a:cubicBezTo>
                    <a:pt x="134" y="71"/>
                    <a:pt x="134" y="72"/>
                    <a:pt x="134" y="72"/>
                  </a:cubicBezTo>
                  <a:cubicBezTo>
                    <a:pt x="134" y="72"/>
                    <a:pt x="134" y="72"/>
                    <a:pt x="134" y="72"/>
                  </a:cubicBezTo>
                  <a:cubicBezTo>
                    <a:pt x="134" y="72"/>
                    <a:pt x="134" y="73"/>
                    <a:pt x="134" y="73"/>
                  </a:cubicBezTo>
                  <a:cubicBezTo>
                    <a:pt x="134" y="73"/>
                    <a:pt x="134" y="73"/>
                    <a:pt x="134" y="74"/>
                  </a:cubicBezTo>
                  <a:cubicBezTo>
                    <a:pt x="134" y="74"/>
                    <a:pt x="134" y="74"/>
                    <a:pt x="134" y="74"/>
                  </a:cubicBezTo>
                  <a:cubicBezTo>
                    <a:pt x="134" y="74"/>
                    <a:pt x="134" y="74"/>
                    <a:pt x="134" y="74"/>
                  </a:cubicBezTo>
                  <a:cubicBezTo>
                    <a:pt x="135" y="74"/>
                    <a:pt x="135" y="74"/>
                    <a:pt x="135" y="74"/>
                  </a:cubicBezTo>
                  <a:cubicBezTo>
                    <a:pt x="135" y="74"/>
                    <a:pt x="135" y="74"/>
                    <a:pt x="135" y="74"/>
                  </a:cubicBezTo>
                  <a:cubicBezTo>
                    <a:pt x="136" y="74"/>
                    <a:pt x="136" y="74"/>
                    <a:pt x="136" y="74"/>
                  </a:cubicBezTo>
                  <a:cubicBezTo>
                    <a:pt x="137" y="75"/>
                    <a:pt x="137" y="75"/>
                    <a:pt x="138" y="76"/>
                  </a:cubicBezTo>
                  <a:cubicBezTo>
                    <a:pt x="138" y="76"/>
                    <a:pt x="138" y="76"/>
                    <a:pt x="138" y="76"/>
                  </a:cubicBezTo>
                  <a:cubicBezTo>
                    <a:pt x="138" y="76"/>
                    <a:pt x="138" y="77"/>
                    <a:pt x="138" y="78"/>
                  </a:cubicBezTo>
                  <a:cubicBezTo>
                    <a:pt x="138" y="78"/>
                    <a:pt x="138" y="78"/>
                    <a:pt x="138" y="79"/>
                  </a:cubicBezTo>
                  <a:cubicBezTo>
                    <a:pt x="137" y="79"/>
                    <a:pt x="136" y="79"/>
                    <a:pt x="136" y="80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5" y="80"/>
                    <a:pt x="135" y="80"/>
                    <a:pt x="135" y="81"/>
                  </a:cubicBezTo>
                  <a:cubicBezTo>
                    <a:pt x="134" y="81"/>
                    <a:pt x="134" y="82"/>
                    <a:pt x="134" y="82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34" y="83"/>
                    <a:pt x="133" y="84"/>
                    <a:pt x="133" y="84"/>
                  </a:cubicBezTo>
                  <a:cubicBezTo>
                    <a:pt x="133" y="85"/>
                    <a:pt x="133" y="85"/>
                    <a:pt x="132" y="85"/>
                  </a:cubicBezTo>
                  <a:cubicBezTo>
                    <a:pt x="132" y="85"/>
                    <a:pt x="130" y="85"/>
                    <a:pt x="129" y="84"/>
                  </a:cubicBezTo>
                  <a:cubicBezTo>
                    <a:pt x="129" y="84"/>
                    <a:pt x="128" y="84"/>
                    <a:pt x="128" y="83"/>
                  </a:cubicBezTo>
                  <a:cubicBezTo>
                    <a:pt x="128" y="83"/>
                    <a:pt x="128" y="82"/>
                    <a:pt x="127" y="82"/>
                  </a:cubicBezTo>
                  <a:cubicBezTo>
                    <a:pt x="127" y="81"/>
                    <a:pt x="126" y="81"/>
                    <a:pt x="126" y="81"/>
                  </a:cubicBezTo>
                  <a:cubicBezTo>
                    <a:pt x="125" y="81"/>
                    <a:pt x="125" y="81"/>
                    <a:pt x="125" y="81"/>
                  </a:cubicBezTo>
                  <a:cubicBezTo>
                    <a:pt x="124" y="81"/>
                    <a:pt x="124" y="81"/>
                    <a:pt x="123" y="81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3" y="80"/>
                    <a:pt x="123" y="80"/>
                    <a:pt x="123" y="80"/>
                  </a:cubicBezTo>
                  <a:cubicBezTo>
                    <a:pt x="123" y="79"/>
                    <a:pt x="123" y="78"/>
                    <a:pt x="123" y="77"/>
                  </a:cubicBezTo>
                  <a:cubicBezTo>
                    <a:pt x="123" y="77"/>
                    <a:pt x="123" y="77"/>
                    <a:pt x="123" y="77"/>
                  </a:cubicBezTo>
                  <a:cubicBezTo>
                    <a:pt x="123" y="77"/>
                    <a:pt x="122" y="76"/>
                    <a:pt x="122" y="76"/>
                  </a:cubicBezTo>
                  <a:cubicBezTo>
                    <a:pt x="122" y="76"/>
                    <a:pt x="122" y="76"/>
                    <a:pt x="122" y="76"/>
                  </a:cubicBezTo>
                  <a:cubicBezTo>
                    <a:pt x="122" y="75"/>
                    <a:pt x="123" y="75"/>
                    <a:pt x="123" y="75"/>
                  </a:cubicBezTo>
                  <a:cubicBezTo>
                    <a:pt x="123" y="75"/>
                    <a:pt x="123" y="75"/>
                    <a:pt x="123" y="75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3"/>
                    <a:pt x="124" y="72"/>
                    <a:pt x="124" y="71"/>
                  </a:cubicBezTo>
                  <a:cubicBezTo>
                    <a:pt x="123" y="71"/>
                    <a:pt x="123" y="71"/>
                    <a:pt x="123" y="70"/>
                  </a:cubicBezTo>
                  <a:cubicBezTo>
                    <a:pt x="123" y="70"/>
                    <a:pt x="123" y="69"/>
                    <a:pt x="123" y="69"/>
                  </a:cubicBezTo>
                  <a:cubicBezTo>
                    <a:pt x="123" y="68"/>
                    <a:pt x="123" y="68"/>
                    <a:pt x="123" y="68"/>
                  </a:cubicBezTo>
                  <a:cubicBezTo>
                    <a:pt x="123" y="68"/>
                    <a:pt x="123" y="68"/>
                    <a:pt x="123" y="68"/>
                  </a:cubicBezTo>
                  <a:cubicBezTo>
                    <a:pt x="123" y="68"/>
                    <a:pt x="123" y="68"/>
                    <a:pt x="122" y="68"/>
                  </a:cubicBezTo>
                  <a:cubicBezTo>
                    <a:pt x="122" y="68"/>
                    <a:pt x="122" y="67"/>
                    <a:pt x="122" y="67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67"/>
                    <a:pt x="121" y="67"/>
                    <a:pt x="121" y="67"/>
                  </a:cubicBezTo>
                  <a:cubicBezTo>
                    <a:pt x="121" y="67"/>
                    <a:pt x="121" y="67"/>
                    <a:pt x="121" y="67"/>
                  </a:cubicBezTo>
                  <a:cubicBezTo>
                    <a:pt x="121" y="67"/>
                    <a:pt x="120" y="66"/>
                    <a:pt x="120" y="66"/>
                  </a:cubicBezTo>
                  <a:cubicBezTo>
                    <a:pt x="120" y="66"/>
                    <a:pt x="120" y="66"/>
                    <a:pt x="120" y="66"/>
                  </a:cubicBezTo>
                  <a:cubicBezTo>
                    <a:pt x="120" y="66"/>
                    <a:pt x="120" y="66"/>
                    <a:pt x="120" y="65"/>
                  </a:cubicBezTo>
                  <a:cubicBezTo>
                    <a:pt x="120" y="65"/>
                    <a:pt x="120" y="65"/>
                    <a:pt x="119" y="65"/>
                  </a:cubicBezTo>
                  <a:cubicBezTo>
                    <a:pt x="119" y="65"/>
                    <a:pt x="119" y="65"/>
                    <a:pt x="119" y="65"/>
                  </a:cubicBezTo>
                  <a:cubicBezTo>
                    <a:pt x="119" y="65"/>
                    <a:pt x="119" y="64"/>
                    <a:pt x="119" y="64"/>
                  </a:cubicBezTo>
                  <a:cubicBezTo>
                    <a:pt x="119" y="64"/>
                    <a:pt x="119" y="64"/>
                    <a:pt x="119" y="63"/>
                  </a:cubicBezTo>
                  <a:cubicBezTo>
                    <a:pt x="118" y="63"/>
                    <a:pt x="118" y="62"/>
                    <a:pt x="117" y="62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2"/>
                    <a:pt x="116" y="63"/>
                    <a:pt x="116" y="63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6" y="63"/>
                    <a:pt x="115" y="63"/>
                    <a:pt x="115" y="63"/>
                  </a:cubicBezTo>
                  <a:cubicBezTo>
                    <a:pt x="115" y="63"/>
                    <a:pt x="115" y="63"/>
                    <a:pt x="115" y="63"/>
                  </a:cubicBezTo>
                  <a:cubicBezTo>
                    <a:pt x="115" y="63"/>
                    <a:pt x="115" y="63"/>
                    <a:pt x="114" y="63"/>
                  </a:cubicBezTo>
                  <a:cubicBezTo>
                    <a:pt x="114" y="63"/>
                    <a:pt x="114" y="63"/>
                    <a:pt x="114" y="63"/>
                  </a:cubicBezTo>
                  <a:cubicBezTo>
                    <a:pt x="114" y="63"/>
                    <a:pt x="114" y="63"/>
                    <a:pt x="113" y="63"/>
                  </a:cubicBezTo>
                  <a:cubicBezTo>
                    <a:pt x="113" y="62"/>
                    <a:pt x="112" y="61"/>
                    <a:pt x="110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0" y="61"/>
                    <a:pt x="109" y="61"/>
                  </a:cubicBezTo>
                  <a:cubicBezTo>
                    <a:pt x="109" y="61"/>
                    <a:pt x="108" y="61"/>
                    <a:pt x="108" y="60"/>
                  </a:cubicBezTo>
                  <a:cubicBezTo>
                    <a:pt x="107" y="60"/>
                    <a:pt x="108" y="59"/>
                    <a:pt x="108" y="59"/>
                  </a:cubicBezTo>
                  <a:cubicBezTo>
                    <a:pt x="108" y="58"/>
                    <a:pt x="108" y="58"/>
                    <a:pt x="108" y="57"/>
                  </a:cubicBezTo>
                  <a:cubicBezTo>
                    <a:pt x="108" y="57"/>
                    <a:pt x="108" y="56"/>
                    <a:pt x="108" y="56"/>
                  </a:cubicBezTo>
                  <a:cubicBezTo>
                    <a:pt x="108" y="55"/>
                    <a:pt x="107" y="55"/>
                    <a:pt x="108" y="54"/>
                  </a:cubicBezTo>
                  <a:cubicBezTo>
                    <a:pt x="108" y="54"/>
                    <a:pt x="109" y="52"/>
                    <a:pt x="109" y="52"/>
                  </a:cubicBezTo>
                  <a:cubicBezTo>
                    <a:pt x="109" y="52"/>
                    <a:pt x="110" y="51"/>
                    <a:pt x="110" y="51"/>
                  </a:cubicBezTo>
                  <a:cubicBezTo>
                    <a:pt x="110" y="51"/>
                    <a:pt x="111" y="50"/>
                    <a:pt x="111" y="50"/>
                  </a:cubicBezTo>
                  <a:cubicBezTo>
                    <a:pt x="111" y="50"/>
                    <a:pt x="111" y="50"/>
                    <a:pt x="112" y="50"/>
                  </a:cubicBezTo>
                  <a:cubicBezTo>
                    <a:pt x="112" y="50"/>
                    <a:pt x="113" y="49"/>
                    <a:pt x="113" y="49"/>
                  </a:cubicBezTo>
                  <a:cubicBezTo>
                    <a:pt x="113" y="48"/>
                    <a:pt x="114" y="48"/>
                    <a:pt x="114" y="47"/>
                  </a:cubicBezTo>
                  <a:cubicBezTo>
                    <a:pt x="114" y="47"/>
                    <a:pt x="114" y="47"/>
                    <a:pt x="114" y="47"/>
                  </a:cubicBezTo>
                  <a:cubicBezTo>
                    <a:pt x="114" y="47"/>
                    <a:pt x="114" y="47"/>
                    <a:pt x="114" y="47"/>
                  </a:cubicBezTo>
                  <a:cubicBezTo>
                    <a:pt x="114" y="47"/>
                    <a:pt x="114" y="47"/>
                    <a:pt x="114" y="47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13" y="46"/>
                    <a:pt x="113" y="45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4"/>
                    <a:pt x="113" y="44"/>
                    <a:pt x="112" y="43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12" y="42"/>
                    <a:pt x="111" y="42"/>
                    <a:pt x="111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0" y="42"/>
                    <a:pt x="110" y="42"/>
                  </a:cubicBezTo>
                  <a:cubicBezTo>
                    <a:pt x="109" y="43"/>
                    <a:pt x="109" y="43"/>
                    <a:pt x="108" y="44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44"/>
                    <a:pt x="108" y="44"/>
                    <a:pt x="107" y="44"/>
                  </a:cubicBezTo>
                  <a:cubicBezTo>
                    <a:pt x="107" y="44"/>
                    <a:pt x="106" y="44"/>
                    <a:pt x="106" y="44"/>
                  </a:cubicBezTo>
                  <a:cubicBezTo>
                    <a:pt x="106" y="44"/>
                    <a:pt x="106" y="44"/>
                    <a:pt x="105" y="45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105" y="45"/>
                    <a:pt x="104" y="45"/>
                    <a:pt x="104" y="45"/>
                  </a:cubicBezTo>
                  <a:cubicBezTo>
                    <a:pt x="103" y="45"/>
                    <a:pt x="102" y="46"/>
                    <a:pt x="102" y="47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0" y="47"/>
                    <a:pt x="99" y="47"/>
                    <a:pt x="98" y="47"/>
                  </a:cubicBezTo>
                  <a:cubicBezTo>
                    <a:pt x="98" y="47"/>
                    <a:pt x="97" y="47"/>
                    <a:pt x="97" y="47"/>
                  </a:cubicBezTo>
                  <a:cubicBezTo>
                    <a:pt x="97" y="47"/>
                    <a:pt x="96" y="47"/>
                    <a:pt x="96" y="47"/>
                  </a:cubicBezTo>
                  <a:cubicBezTo>
                    <a:pt x="96" y="47"/>
                    <a:pt x="96" y="47"/>
                    <a:pt x="95" y="47"/>
                  </a:cubicBezTo>
                  <a:cubicBezTo>
                    <a:pt x="95" y="47"/>
                    <a:pt x="94" y="47"/>
                    <a:pt x="94" y="47"/>
                  </a:cubicBezTo>
                  <a:cubicBezTo>
                    <a:pt x="93" y="47"/>
                    <a:pt x="93" y="48"/>
                    <a:pt x="92" y="48"/>
                  </a:cubicBezTo>
                  <a:cubicBezTo>
                    <a:pt x="91" y="49"/>
                    <a:pt x="91" y="49"/>
                    <a:pt x="91" y="50"/>
                  </a:cubicBezTo>
                  <a:cubicBezTo>
                    <a:pt x="91" y="50"/>
                    <a:pt x="91" y="50"/>
                    <a:pt x="91" y="50"/>
                  </a:cubicBezTo>
                  <a:cubicBezTo>
                    <a:pt x="91" y="50"/>
                    <a:pt x="91" y="51"/>
                    <a:pt x="91" y="52"/>
                  </a:cubicBezTo>
                  <a:cubicBezTo>
                    <a:pt x="90" y="52"/>
                    <a:pt x="90" y="52"/>
                    <a:pt x="89" y="52"/>
                  </a:cubicBezTo>
                  <a:cubicBezTo>
                    <a:pt x="89" y="52"/>
                    <a:pt x="89" y="52"/>
                    <a:pt x="88" y="53"/>
                  </a:cubicBezTo>
                  <a:cubicBezTo>
                    <a:pt x="88" y="53"/>
                    <a:pt x="88" y="53"/>
                    <a:pt x="88" y="53"/>
                  </a:cubicBezTo>
                  <a:cubicBezTo>
                    <a:pt x="88" y="53"/>
                    <a:pt x="87" y="53"/>
                    <a:pt x="87" y="53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6" y="53"/>
                    <a:pt x="86" y="53"/>
                    <a:pt x="86" y="52"/>
                  </a:cubicBezTo>
                  <a:cubicBezTo>
                    <a:pt x="85" y="52"/>
                    <a:pt x="85" y="52"/>
                    <a:pt x="84" y="51"/>
                  </a:cubicBezTo>
                  <a:cubicBezTo>
                    <a:pt x="83" y="51"/>
                    <a:pt x="83" y="51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49"/>
                    <a:pt x="83" y="49"/>
                    <a:pt x="82" y="48"/>
                  </a:cubicBezTo>
                  <a:cubicBezTo>
                    <a:pt x="82" y="48"/>
                    <a:pt x="82" y="47"/>
                    <a:pt x="82" y="47"/>
                  </a:cubicBezTo>
                  <a:cubicBezTo>
                    <a:pt x="82" y="47"/>
                    <a:pt x="81" y="47"/>
                    <a:pt x="81" y="47"/>
                  </a:cubicBezTo>
                  <a:cubicBezTo>
                    <a:pt x="81" y="46"/>
                    <a:pt x="80" y="46"/>
                    <a:pt x="79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9" y="45"/>
                    <a:pt x="79" y="45"/>
                    <a:pt x="79" y="44"/>
                  </a:cubicBezTo>
                  <a:cubicBezTo>
                    <a:pt x="80" y="43"/>
                    <a:pt x="79" y="42"/>
                    <a:pt x="78" y="42"/>
                  </a:cubicBezTo>
                  <a:cubicBezTo>
                    <a:pt x="78" y="42"/>
                    <a:pt x="77" y="42"/>
                    <a:pt x="77" y="42"/>
                  </a:cubicBezTo>
                  <a:cubicBezTo>
                    <a:pt x="77" y="41"/>
                    <a:pt x="75" y="41"/>
                    <a:pt x="75" y="41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4" y="41"/>
                    <a:pt x="74" y="41"/>
                    <a:pt x="73" y="4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0"/>
                    <a:pt x="71" y="40"/>
                    <a:pt x="71" y="40"/>
                  </a:cubicBezTo>
                  <a:cubicBezTo>
                    <a:pt x="71" y="40"/>
                    <a:pt x="71" y="40"/>
                    <a:pt x="71" y="39"/>
                  </a:cubicBezTo>
                  <a:cubicBezTo>
                    <a:pt x="70" y="39"/>
                    <a:pt x="70" y="39"/>
                    <a:pt x="69" y="39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8" y="38"/>
                    <a:pt x="68" y="37"/>
                    <a:pt x="68" y="37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68" y="36"/>
                    <a:pt x="67" y="35"/>
                    <a:pt x="68" y="35"/>
                  </a:cubicBezTo>
                  <a:cubicBezTo>
                    <a:pt x="69" y="34"/>
                    <a:pt x="70" y="33"/>
                    <a:pt x="70" y="32"/>
                  </a:cubicBezTo>
                  <a:cubicBezTo>
                    <a:pt x="70" y="32"/>
                    <a:pt x="70" y="32"/>
                    <a:pt x="71" y="32"/>
                  </a:cubicBezTo>
                  <a:cubicBezTo>
                    <a:pt x="71" y="31"/>
                    <a:pt x="72" y="31"/>
                    <a:pt x="72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3" y="29"/>
                    <a:pt x="74" y="29"/>
                    <a:pt x="74" y="28"/>
                  </a:cubicBezTo>
                  <a:cubicBezTo>
                    <a:pt x="74" y="27"/>
                    <a:pt x="74" y="27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6"/>
                    <a:pt x="73" y="26"/>
                    <a:pt x="72" y="26"/>
                  </a:cubicBezTo>
                  <a:cubicBezTo>
                    <a:pt x="72" y="26"/>
                    <a:pt x="72" y="26"/>
                    <a:pt x="71" y="26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5"/>
                    <a:pt x="70" y="25"/>
                    <a:pt x="6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8" y="25"/>
                    <a:pt x="68" y="25"/>
                    <a:pt x="67" y="26"/>
                  </a:cubicBezTo>
                  <a:cubicBezTo>
                    <a:pt x="66" y="26"/>
                    <a:pt x="66" y="26"/>
                    <a:pt x="65" y="26"/>
                  </a:cubicBezTo>
                  <a:cubicBezTo>
                    <a:pt x="65" y="26"/>
                    <a:pt x="65" y="26"/>
                    <a:pt x="64" y="27"/>
                  </a:cubicBezTo>
                  <a:cubicBezTo>
                    <a:pt x="64" y="27"/>
                    <a:pt x="63" y="27"/>
                    <a:pt x="63" y="27"/>
                  </a:cubicBezTo>
                  <a:cubicBezTo>
                    <a:pt x="63" y="27"/>
                    <a:pt x="62" y="27"/>
                    <a:pt x="62" y="2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7"/>
                    <a:pt x="61" y="27"/>
                    <a:pt x="61" y="27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0" y="27"/>
                    <a:pt x="60" y="27"/>
                    <a:pt x="59" y="28"/>
                  </a:cubicBezTo>
                  <a:cubicBezTo>
                    <a:pt x="58" y="28"/>
                    <a:pt x="58" y="29"/>
                    <a:pt x="58" y="29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5" y="29"/>
                    <a:pt x="54" y="29"/>
                    <a:pt x="54" y="29"/>
                  </a:cubicBezTo>
                  <a:cubicBezTo>
                    <a:pt x="53" y="29"/>
                    <a:pt x="53" y="29"/>
                    <a:pt x="52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28"/>
                    <a:pt x="53" y="27"/>
                    <a:pt x="52" y="26"/>
                  </a:cubicBezTo>
                  <a:cubicBezTo>
                    <a:pt x="52" y="26"/>
                    <a:pt x="52" y="26"/>
                    <a:pt x="53" y="25"/>
                  </a:cubicBezTo>
                  <a:cubicBezTo>
                    <a:pt x="53" y="25"/>
                    <a:pt x="53" y="25"/>
                    <a:pt x="53" y="24"/>
                  </a:cubicBezTo>
                  <a:cubicBezTo>
                    <a:pt x="52" y="24"/>
                    <a:pt x="52" y="23"/>
                    <a:pt x="52" y="23"/>
                  </a:cubicBezTo>
                  <a:cubicBezTo>
                    <a:pt x="51" y="23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1" y="21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0" y="20"/>
                  </a:cubicBezTo>
                  <a:cubicBezTo>
                    <a:pt x="50" y="20"/>
                    <a:pt x="49" y="20"/>
                    <a:pt x="49" y="20"/>
                  </a:cubicBezTo>
                  <a:cubicBezTo>
                    <a:pt x="48" y="20"/>
                    <a:pt x="48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7" y="18"/>
                    <a:pt x="47" y="18"/>
                    <a:pt x="47" y="17"/>
                  </a:cubicBezTo>
                  <a:cubicBezTo>
                    <a:pt x="46" y="17"/>
                    <a:pt x="45" y="16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7" y="15"/>
                    <a:pt x="47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0" y="14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7" y="1"/>
                    <a:pt x="47" y="1"/>
                  </a:cubicBezTo>
                  <a:cubicBezTo>
                    <a:pt x="46" y="1"/>
                    <a:pt x="45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1"/>
                    <a:pt x="43" y="1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40" y="1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7" y="3"/>
                    <a:pt x="37" y="3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6" y="4"/>
                  </a:cubicBezTo>
                  <a:cubicBezTo>
                    <a:pt x="36" y="4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5"/>
                    <a:pt x="35" y="7"/>
                  </a:cubicBezTo>
                  <a:cubicBezTo>
                    <a:pt x="34" y="8"/>
                    <a:pt x="34" y="8"/>
                    <a:pt x="33" y="8"/>
                  </a:cubicBezTo>
                  <a:cubicBezTo>
                    <a:pt x="32" y="9"/>
                    <a:pt x="32" y="10"/>
                    <a:pt x="31" y="12"/>
                  </a:cubicBezTo>
                  <a:cubicBezTo>
                    <a:pt x="31" y="12"/>
                    <a:pt x="30" y="12"/>
                    <a:pt x="29" y="12"/>
                  </a:cubicBezTo>
                  <a:cubicBezTo>
                    <a:pt x="29" y="12"/>
                    <a:pt x="29" y="13"/>
                    <a:pt x="29" y="13"/>
                  </a:cubicBezTo>
                  <a:cubicBezTo>
                    <a:pt x="28" y="13"/>
                    <a:pt x="28" y="13"/>
                    <a:pt x="27" y="13"/>
                  </a:cubicBezTo>
                  <a:cubicBezTo>
                    <a:pt x="25" y="13"/>
                    <a:pt x="23" y="13"/>
                    <a:pt x="21" y="13"/>
                  </a:cubicBezTo>
                  <a:cubicBezTo>
                    <a:pt x="20" y="13"/>
                    <a:pt x="20" y="14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6"/>
                    <a:pt x="18" y="16"/>
                  </a:cubicBezTo>
                  <a:cubicBezTo>
                    <a:pt x="18" y="16"/>
                    <a:pt x="18" y="17"/>
                    <a:pt x="18" y="17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6" y="17"/>
                    <a:pt x="16" y="17"/>
                    <a:pt x="16" y="18"/>
                  </a:cubicBezTo>
                  <a:cubicBezTo>
                    <a:pt x="15" y="18"/>
                    <a:pt x="15" y="18"/>
                    <a:pt x="14" y="19"/>
                  </a:cubicBezTo>
                  <a:cubicBezTo>
                    <a:pt x="14" y="19"/>
                    <a:pt x="13" y="20"/>
                    <a:pt x="13" y="20"/>
                  </a:cubicBezTo>
                  <a:cubicBezTo>
                    <a:pt x="12" y="21"/>
                    <a:pt x="12" y="22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4"/>
                    <a:pt x="10" y="24"/>
                    <a:pt x="9" y="25"/>
                  </a:cubicBezTo>
                  <a:cubicBezTo>
                    <a:pt x="9" y="25"/>
                    <a:pt x="9" y="25"/>
                    <a:pt x="7" y="25"/>
                  </a:cubicBezTo>
                  <a:cubicBezTo>
                    <a:pt x="6" y="25"/>
                    <a:pt x="6" y="25"/>
                    <a:pt x="5" y="25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4" y="28"/>
                    <a:pt x="3" y="28"/>
                    <a:pt x="3" y="28"/>
                  </a:cubicBezTo>
                  <a:cubicBezTo>
                    <a:pt x="3" y="28"/>
                    <a:pt x="3" y="29"/>
                    <a:pt x="3" y="29"/>
                  </a:cubicBezTo>
                  <a:cubicBezTo>
                    <a:pt x="3" y="29"/>
                    <a:pt x="3" y="30"/>
                    <a:pt x="2" y="30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2"/>
                    <a:pt x="1" y="33"/>
                  </a:cubicBezTo>
                  <a:cubicBezTo>
                    <a:pt x="1" y="33"/>
                    <a:pt x="1" y="34"/>
                    <a:pt x="2" y="34"/>
                  </a:cubicBezTo>
                  <a:cubicBezTo>
                    <a:pt x="2" y="34"/>
                    <a:pt x="2" y="35"/>
                    <a:pt x="2" y="35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1"/>
                    <a:pt x="1" y="42"/>
                    <a:pt x="1" y="42"/>
                  </a:cubicBezTo>
                  <a:cubicBezTo>
                    <a:pt x="1" y="43"/>
                    <a:pt x="1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5"/>
                    <a:pt x="2" y="45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4" y="46"/>
                    <a:pt x="6" y="47"/>
                    <a:pt x="8" y="47"/>
                  </a:cubicBezTo>
                  <a:cubicBezTo>
                    <a:pt x="8" y="47"/>
                    <a:pt x="9" y="47"/>
                    <a:pt x="10" y="47"/>
                  </a:cubicBezTo>
                  <a:cubicBezTo>
                    <a:pt x="10" y="47"/>
                    <a:pt x="11" y="47"/>
                    <a:pt x="12" y="47"/>
                  </a:cubicBezTo>
                  <a:cubicBezTo>
                    <a:pt x="12" y="47"/>
                    <a:pt x="12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4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7" y="48"/>
                    <a:pt x="18" y="49"/>
                    <a:pt x="18" y="49"/>
                  </a:cubicBezTo>
                  <a:cubicBezTo>
                    <a:pt x="20" y="49"/>
                    <a:pt x="20" y="49"/>
                    <a:pt x="21" y="50"/>
                  </a:cubicBezTo>
                  <a:cubicBezTo>
                    <a:pt x="22" y="50"/>
                    <a:pt x="23" y="50"/>
                    <a:pt x="24" y="50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7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0"/>
                    <a:pt x="29" y="50"/>
                    <a:pt x="29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0"/>
                    <a:pt x="30" y="50"/>
                    <a:pt x="30" y="50"/>
                  </a:cubicBezTo>
                  <a:cubicBezTo>
                    <a:pt x="30" y="50"/>
                    <a:pt x="30" y="50"/>
                    <a:pt x="31" y="50"/>
                  </a:cubicBezTo>
                  <a:cubicBezTo>
                    <a:pt x="32" y="50"/>
                    <a:pt x="33" y="49"/>
                    <a:pt x="34" y="49"/>
                  </a:cubicBezTo>
                  <a:cubicBezTo>
                    <a:pt x="34" y="48"/>
                    <a:pt x="34" y="48"/>
                    <a:pt x="35" y="48"/>
                  </a:cubicBezTo>
                  <a:cubicBezTo>
                    <a:pt x="35" y="47"/>
                    <a:pt x="36" y="47"/>
                    <a:pt x="37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8" y="47"/>
                    <a:pt x="38" y="47"/>
                  </a:cubicBezTo>
                  <a:cubicBezTo>
                    <a:pt x="38" y="47"/>
                    <a:pt x="39" y="48"/>
                    <a:pt x="40" y="48"/>
                  </a:cubicBezTo>
                  <a:cubicBezTo>
                    <a:pt x="40" y="48"/>
                    <a:pt x="41" y="48"/>
                    <a:pt x="41" y="4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3" y="48"/>
                    <a:pt x="43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5" y="48"/>
                    <a:pt x="46" y="48"/>
                    <a:pt x="46" y="47"/>
                  </a:cubicBezTo>
                  <a:cubicBezTo>
                    <a:pt x="46" y="47"/>
                    <a:pt x="47" y="47"/>
                    <a:pt x="47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6"/>
                    <a:pt x="49" y="46"/>
                    <a:pt x="50" y="46"/>
                  </a:cubicBezTo>
                  <a:cubicBezTo>
                    <a:pt x="51" y="46"/>
                    <a:pt x="51" y="46"/>
                    <a:pt x="52" y="47"/>
                  </a:cubicBezTo>
                  <a:cubicBezTo>
                    <a:pt x="52" y="47"/>
                    <a:pt x="53" y="47"/>
                    <a:pt x="53" y="47"/>
                  </a:cubicBezTo>
                  <a:cubicBezTo>
                    <a:pt x="55" y="47"/>
                    <a:pt x="56" y="47"/>
                    <a:pt x="57" y="48"/>
                  </a:cubicBezTo>
                  <a:cubicBezTo>
                    <a:pt x="57" y="48"/>
                    <a:pt x="57" y="49"/>
                    <a:pt x="57" y="49"/>
                  </a:cubicBezTo>
                  <a:cubicBezTo>
                    <a:pt x="58" y="49"/>
                    <a:pt x="58" y="50"/>
                    <a:pt x="58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0"/>
                    <a:pt x="59" y="50"/>
                    <a:pt x="61" y="50"/>
                  </a:cubicBezTo>
                  <a:cubicBezTo>
                    <a:pt x="63" y="50"/>
                    <a:pt x="65" y="50"/>
                    <a:pt x="66" y="50"/>
                  </a:cubicBezTo>
                  <a:cubicBezTo>
                    <a:pt x="66" y="51"/>
                    <a:pt x="67" y="52"/>
                    <a:pt x="6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4"/>
                    <a:pt x="68" y="54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5"/>
                    <a:pt x="69" y="55"/>
                    <a:pt x="70" y="56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70" y="56"/>
                    <a:pt x="70" y="56"/>
                    <a:pt x="70" y="57"/>
                  </a:cubicBezTo>
                  <a:cubicBezTo>
                    <a:pt x="71" y="57"/>
                    <a:pt x="72" y="58"/>
                    <a:pt x="73" y="58"/>
                  </a:cubicBezTo>
                  <a:cubicBezTo>
                    <a:pt x="73" y="58"/>
                    <a:pt x="73" y="59"/>
                    <a:pt x="74" y="59"/>
                  </a:cubicBezTo>
                  <a:close/>
                  <a:moveTo>
                    <a:pt x="117" y="62"/>
                  </a:moveTo>
                  <a:cubicBezTo>
                    <a:pt x="117" y="62"/>
                    <a:pt x="117" y="62"/>
                    <a:pt x="117" y="62"/>
                  </a:cubicBezTo>
                  <a:cubicBezTo>
                    <a:pt x="117" y="62"/>
                    <a:pt x="117" y="62"/>
                    <a:pt x="117" y="6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73" name="Fujian">
              <a:extLst>
                <a:ext uri="{FF2B5EF4-FFF2-40B4-BE49-F238E27FC236}">
                  <a16:creationId xmlns:a16="http://schemas.microsoft.com/office/drawing/2014/main" id="{07D67250-3B91-4916-8ABC-159062563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1502" y="4430268"/>
              <a:ext cx="444158" cy="459473"/>
            </a:xfrm>
            <a:custGeom>
              <a:avLst/>
              <a:gdLst>
                <a:gd name="T0" fmla="*/ 18 w 49"/>
                <a:gd name="T1" fmla="*/ 46 h 51"/>
                <a:gd name="T2" fmla="*/ 23 w 49"/>
                <a:gd name="T3" fmla="*/ 43 h 51"/>
                <a:gd name="T4" fmla="*/ 25 w 49"/>
                <a:gd name="T5" fmla="*/ 41 h 51"/>
                <a:gd name="T6" fmla="*/ 28 w 49"/>
                <a:gd name="T7" fmla="*/ 40 h 51"/>
                <a:gd name="T8" fmla="*/ 24 w 49"/>
                <a:gd name="T9" fmla="*/ 39 h 51"/>
                <a:gd name="T10" fmla="*/ 25 w 49"/>
                <a:gd name="T11" fmla="*/ 38 h 51"/>
                <a:gd name="T12" fmla="*/ 29 w 49"/>
                <a:gd name="T13" fmla="*/ 37 h 51"/>
                <a:gd name="T14" fmla="*/ 31 w 49"/>
                <a:gd name="T15" fmla="*/ 38 h 51"/>
                <a:gd name="T16" fmla="*/ 30 w 49"/>
                <a:gd name="T17" fmla="*/ 36 h 51"/>
                <a:gd name="T18" fmla="*/ 32 w 49"/>
                <a:gd name="T19" fmla="*/ 35 h 51"/>
                <a:gd name="T20" fmla="*/ 34 w 49"/>
                <a:gd name="T21" fmla="*/ 34 h 51"/>
                <a:gd name="T22" fmla="*/ 35 w 49"/>
                <a:gd name="T23" fmla="*/ 32 h 51"/>
                <a:gd name="T24" fmla="*/ 35 w 49"/>
                <a:gd name="T25" fmla="*/ 31 h 51"/>
                <a:gd name="T26" fmla="*/ 36 w 49"/>
                <a:gd name="T27" fmla="*/ 29 h 51"/>
                <a:gd name="T28" fmla="*/ 37 w 49"/>
                <a:gd name="T29" fmla="*/ 31 h 51"/>
                <a:gd name="T30" fmla="*/ 39 w 49"/>
                <a:gd name="T31" fmla="*/ 28 h 51"/>
                <a:gd name="T32" fmla="*/ 39 w 49"/>
                <a:gd name="T33" fmla="*/ 26 h 51"/>
                <a:gd name="T34" fmla="*/ 40 w 49"/>
                <a:gd name="T35" fmla="*/ 23 h 51"/>
                <a:gd name="T36" fmla="*/ 39 w 49"/>
                <a:gd name="T37" fmla="*/ 22 h 51"/>
                <a:gd name="T38" fmla="*/ 43 w 49"/>
                <a:gd name="T39" fmla="*/ 20 h 51"/>
                <a:gd name="T40" fmla="*/ 41 w 49"/>
                <a:gd name="T41" fmla="*/ 19 h 51"/>
                <a:gd name="T42" fmla="*/ 40 w 49"/>
                <a:gd name="T43" fmla="*/ 17 h 51"/>
                <a:gd name="T44" fmla="*/ 42 w 49"/>
                <a:gd name="T45" fmla="*/ 15 h 51"/>
                <a:gd name="T46" fmla="*/ 45 w 49"/>
                <a:gd name="T47" fmla="*/ 15 h 51"/>
                <a:gd name="T48" fmla="*/ 49 w 49"/>
                <a:gd name="T49" fmla="*/ 12 h 51"/>
                <a:gd name="T50" fmla="*/ 48 w 49"/>
                <a:gd name="T51" fmla="*/ 11 h 51"/>
                <a:gd name="T52" fmla="*/ 46 w 49"/>
                <a:gd name="T53" fmla="*/ 10 h 51"/>
                <a:gd name="T54" fmla="*/ 43 w 49"/>
                <a:gd name="T55" fmla="*/ 9 h 51"/>
                <a:gd name="T56" fmla="*/ 41 w 49"/>
                <a:gd name="T57" fmla="*/ 10 h 51"/>
                <a:gd name="T58" fmla="*/ 41 w 49"/>
                <a:gd name="T59" fmla="*/ 9 h 51"/>
                <a:gd name="T60" fmla="*/ 39 w 49"/>
                <a:gd name="T61" fmla="*/ 8 h 51"/>
                <a:gd name="T62" fmla="*/ 38 w 49"/>
                <a:gd name="T63" fmla="*/ 7 h 51"/>
                <a:gd name="T64" fmla="*/ 36 w 49"/>
                <a:gd name="T65" fmla="*/ 8 h 51"/>
                <a:gd name="T66" fmla="*/ 35 w 49"/>
                <a:gd name="T67" fmla="*/ 9 h 51"/>
                <a:gd name="T68" fmla="*/ 33 w 49"/>
                <a:gd name="T69" fmla="*/ 8 h 51"/>
                <a:gd name="T70" fmla="*/ 31 w 49"/>
                <a:gd name="T71" fmla="*/ 8 h 51"/>
                <a:gd name="T72" fmla="*/ 30 w 49"/>
                <a:gd name="T73" fmla="*/ 6 h 51"/>
                <a:gd name="T74" fmla="*/ 30 w 49"/>
                <a:gd name="T75" fmla="*/ 5 h 51"/>
                <a:gd name="T76" fmla="*/ 31 w 49"/>
                <a:gd name="T77" fmla="*/ 1 h 51"/>
                <a:gd name="T78" fmla="*/ 27 w 49"/>
                <a:gd name="T79" fmla="*/ 0 h 51"/>
                <a:gd name="T80" fmla="*/ 26 w 49"/>
                <a:gd name="T81" fmla="*/ 1 h 51"/>
                <a:gd name="T82" fmla="*/ 23 w 49"/>
                <a:gd name="T83" fmla="*/ 3 h 51"/>
                <a:gd name="T84" fmla="*/ 16 w 49"/>
                <a:gd name="T85" fmla="*/ 6 h 51"/>
                <a:gd name="T86" fmla="*/ 15 w 49"/>
                <a:gd name="T87" fmla="*/ 9 h 51"/>
                <a:gd name="T88" fmla="*/ 12 w 49"/>
                <a:gd name="T89" fmla="*/ 12 h 51"/>
                <a:gd name="T90" fmla="*/ 11 w 49"/>
                <a:gd name="T91" fmla="*/ 15 h 51"/>
                <a:gd name="T92" fmla="*/ 7 w 49"/>
                <a:gd name="T93" fmla="*/ 21 h 51"/>
                <a:gd name="T94" fmla="*/ 7 w 49"/>
                <a:gd name="T95" fmla="*/ 24 h 51"/>
                <a:gd name="T96" fmla="*/ 6 w 49"/>
                <a:gd name="T97" fmla="*/ 25 h 51"/>
                <a:gd name="T98" fmla="*/ 6 w 49"/>
                <a:gd name="T99" fmla="*/ 26 h 51"/>
                <a:gd name="T100" fmla="*/ 4 w 49"/>
                <a:gd name="T101" fmla="*/ 28 h 51"/>
                <a:gd name="T102" fmla="*/ 2 w 49"/>
                <a:gd name="T103" fmla="*/ 31 h 51"/>
                <a:gd name="T104" fmla="*/ 1 w 49"/>
                <a:gd name="T105" fmla="*/ 35 h 51"/>
                <a:gd name="T106" fmla="*/ 2 w 49"/>
                <a:gd name="T107" fmla="*/ 36 h 51"/>
                <a:gd name="T108" fmla="*/ 2 w 49"/>
                <a:gd name="T109" fmla="*/ 36 h 51"/>
                <a:gd name="T110" fmla="*/ 8 w 49"/>
                <a:gd name="T111" fmla="*/ 39 h 51"/>
                <a:gd name="T112" fmla="*/ 9 w 49"/>
                <a:gd name="T113" fmla="*/ 41 h 51"/>
                <a:gd name="T114" fmla="*/ 10 w 49"/>
                <a:gd name="T115" fmla="*/ 46 h 51"/>
                <a:gd name="T116" fmla="*/ 12 w 49"/>
                <a:gd name="T117" fmla="*/ 51 h 51"/>
                <a:gd name="T118" fmla="*/ 13 w 49"/>
                <a:gd name="T119" fmla="*/ 49 h 51"/>
                <a:gd name="T120" fmla="*/ 14 w 49"/>
                <a:gd name="T121" fmla="*/ 45 h 51"/>
                <a:gd name="T122" fmla="*/ 17 w 49"/>
                <a:gd name="T123" fmla="*/ 4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" h="51">
                  <a:moveTo>
                    <a:pt x="17" y="46"/>
                  </a:moveTo>
                  <a:cubicBezTo>
                    <a:pt x="17" y="46"/>
                    <a:pt x="18" y="46"/>
                    <a:pt x="18" y="46"/>
                  </a:cubicBezTo>
                  <a:cubicBezTo>
                    <a:pt x="19" y="46"/>
                    <a:pt x="19" y="45"/>
                    <a:pt x="20" y="44"/>
                  </a:cubicBezTo>
                  <a:cubicBezTo>
                    <a:pt x="21" y="43"/>
                    <a:pt x="22" y="44"/>
                    <a:pt x="23" y="43"/>
                  </a:cubicBezTo>
                  <a:cubicBezTo>
                    <a:pt x="23" y="42"/>
                    <a:pt x="23" y="43"/>
                    <a:pt x="24" y="42"/>
                  </a:cubicBezTo>
                  <a:cubicBezTo>
                    <a:pt x="24" y="42"/>
                    <a:pt x="25" y="41"/>
                    <a:pt x="25" y="41"/>
                  </a:cubicBezTo>
                  <a:cubicBezTo>
                    <a:pt x="27" y="42"/>
                    <a:pt x="27" y="41"/>
                    <a:pt x="28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7" y="40"/>
                    <a:pt x="24" y="40"/>
                    <a:pt x="24" y="40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3" y="38"/>
                    <a:pt x="23" y="38"/>
                  </a:cubicBezTo>
                  <a:cubicBezTo>
                    <a:pt x="24" y="38"/>
                    <a:pt x="24" y="38"/>
                    <a:pt x="25" y="38"/>
                  </a:cubicBezTo>
                  <a:cubicBezTo>
                    <a:pt x="25" y="38"/>
                    <a:pt x="26" y="38"/>
                    <a:pt x="26" y="38"/>
                  </a:cubicBezTo>
                  <a:cubicBezTo>
                    <a:pt x="27" y="38"/>
                    <a:pt x="28" y="36"/>
                    <a:pt x="29" y="37"/>
                  </a:cubicBezTo>
                  <a:cubicBezTo>
                    <a:pt x="29" y="38"/>
                    <a:pt x="29" y="38"/>
                    <a:pt x="30" y="38"/>
                  </a:cubicBezTo>
                  <a:cubicBezTo>
                    <a:pt x="30" y="38"/>
                    <a:pt x="31" y="38"/>
                    <a:pt x="31" y="38"/>
                  </a:cubicBezTo>
                  <a:cubicBezTo>
                    <a:pt x="31" y="37"/>
                    <a:pt x="32" y="37"/>
                    <a:pt x="31" y="37"/>
                  </a:cubicBezTo>
                  <a:cubicBezTo>
                    <a:pt x="31" y="37"/>
                    <a:pt x="31" y="36"/>
                    <a:pt x="30" y="36"/>
                  </a:cubicBezTo>
                  <a:cubicBezTo>
                    <a:pt x="29" y="34"/>
                    <a:pt x="32" y="34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5"/>
                    <a:pt x="33" y="35"/>
                    <a:pt x="34" y="35"/>
                  </a:cubicBezTo>
                  <a:cubicBezTo>
                    <a:pt x="34" y="35"/>
                    <a:pt x="34" y="34"/>
                    <a:pt x="34" y="34"/>
                  </a:cubicBezTo>
                  <a:cubicBezTo>
                    <a:pt x="33" y="33"/>
                    <a:pt x="32" y="34"/>
                    <a:pt x="33" y="32"/>
                  </a:cubicBezTo>
                  <a:cubicBezTo>
                    <a:pt x="33" y="32"/>
                    <a:pt x="34" y="33"/>
                    <a:pt x="3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32"/>
                    <a:pt x="35" y="31"/>
                  </a:cubicBezTo>
                  <a:cubicBezTo>
                    <a:pt x="35" y="31"/>
                    <a:pt x="35" y="30"/>
                    <a:pt x="35" y="29"/>
                  </a:cubicBezTo>
                  <a:cubicBezTo>
                    <a:pt x="35" y="29"/>
                    <a:pt x="35" y="29"/>
                    <a:pt x="36" y="29"/>
                  </a:cubicBezTo>
                  <a:cubicBezTo>
                    <a:pt x="36" y="29"/>
                    <a:pt x="36" y="30"/>
                    <a:pt x="36" y="30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8" y="31"/>
                    <a:pt x="39" y="29"/>
                    <a:pt x="39" y="29"/>
                  </a:cubicBezTo>
                  <a:cubicBezTo>
                    <a:pt x="39" y="29"/>
                    <a:pt x="39" y="28"/>
                    <a:pt x="39" y="28"/>
                  </a:cubicBezTo>
                  <a:cubicBezTo>
                    <a:pt x="39" y="28"/>
                    <a:pt x="38" y="28"/>
                    <a:pt x="39" y="27"/>
                  </a:cubicBezTo>
                  <a:cubicBezTo>
                    <a:pt x="39" y="27"/>
                    <a:pt x="39" y="27"/>
                    <a:pt x="39" y="26"/>
                  </a:cubicBezTo>
                  <a:cubicBezTo>
                    <a:pt x="40" y="26"/>
                    <a:pt x="39" y="25"/>
                    <a:pt x="40" y="24"/>
                  </a:cubicBezTo>
                  <a:cubicBezTo>
                    <a:pt x="40" y="24"/>
                    <a:pt x="40" y="24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38" y="23"/>
                    <a:pt x="39" y="22"/>
                  </a:cubicBezTo>
                  <a:cubicBezTo>
                    <a:pt x="39" y="22"/>
                    <a:pt x="40" y="22"/>
                    <a:pt x="40" y="22"/>
                  </a:cubicBezTo>
                  <a:cubicBezTo>
                    <a:pt x="41" y="21"/>
                    <a:pt x="42" y="21"/>
                    <a:pt x="43" y="20"/>
                  </a:cubicBezTo>
                  <a:cubicBezTo>
                    <a:pt x="43" y="20"/>
                    <a:pt x="43" y="20"/>
                    <a:pt x="42" y="20"/>
                  </a:cubicBezTo>
                  <a:cubicBezTo>
                    <a:pt x="41" y="20"/>
                    <a:pt x="41" y="19"/>
                    <a:pt x="41" y="19"/>
                  </a:cubicBezTo>
                  <a:cubicBezTo>
                    <a:pt x="41" y="18"/>
                    <a:pt x="41" y="18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7"/>
                    <a:pt x="40" y="16"/>
                    <a:pt x="40" y="16"/>
                  </a:cubicBezTo>
                  <a:cubicBezTo>
                    <a:pt x="41" y="16"/>
                    <a:pt x="42" y="15"/>
                    <a:pt x="42" y="15"/>
                  </a:cubicBezTo>
                  <a:cubicBezTo>
                    <a:pt x="42" y="16"/>
                    <a:pt x="43" y="16"/>
                    <a:pt x="43" y="16"/>
                  </a:cubicBezTo>
                  <a:cubicBezTo>
                    <a:pt x="43" y="17"/>
                    <a:pt x="44" y="15"/>
                    <a:pt x="45" y="15"/>
                  </a:cubicBezTo>
                  <a:cubicBezTo>
                    <a:pt x="45" y="15"/>
                    <a:pt x="46" y="14"/>
                    <a:pt x="46" y="14"/>
                  </a:cubicBezTo>
                  <a:cubicBezTo>
                    <a:pt x="47" y="13"/>
                    <a:pt x="48" y="13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8" y="12"/>
                    <a:pt x="48" y="11"/>
                    <a:pt x="48" y="11"/>
                  </a:cubicBezTo>
                  <a:cubicBezTo>
                    <a:pt x="47" y="11"/>
                    <a:pt x="47" y="10"/>
                    <a:pt x="46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5" y="10"/>
                    <a:pt x="45" y="9"/>
                    <a:pt x="44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2" y="9"/>
                    <a:pt x="42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0" y="9"/>
                    <a:pt x="40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8" y="7"/>
                    <a:pt x="38" y="7"/>
                  </a:cubicBezTo>
                  <a:cubicBezTo>
                    <a:pt x="38" y="7"/>
                    <a:pt x="37" y="8"/>
                    <a:pt x="37" y="8"/>
                  </a:cubicBezTo>
                  <a:cubicBezTo>
                    <a:pt x="37" y="8"/>
                    <a:pt x="36" y="8"/>
                    <a:pt x="36" y="8"/>
                  </a:cubicBezTo>
                  <a:cubicBezTo>
                    <a:pt x="36" y="8"/>
                    <a:pt x="36" y="9"/>
                    <a:pt x="35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3" y="9"/>
                    <a:pt x="33" y="8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0" y="7"/>
                  </a:cubicBezTo>
                  <a:cubicBezTo>
                    <a:pt x="30" y="7"/>
                    <a:pt x="30" y="7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30" y="4"/>
                  </a:cubicBezTo>
                  <a:cubicBezTo>
                    <a:pt x="31" y="3"/>
                    <a:pt x="31" y="2"/>
                    <a:pt x="31" y="1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0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2"/>
                    <a:pt x="24" y="2"/>
                    <a:pt x="23" y="3"/>
                  </a:cubicBezTo>
                  <a:cubicBezTo>
                    <a:pt x="22" y="4"/>
                    <a:pt x="19" y="6"/>
                    <a:pt x="18" y="6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10"/>
                    <a:pt x="14" y="11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3"/>
                    <a:pt x="11" y="13"/>
                    <a:pt x="11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8" y="18"/>
                    <a:pt x="8" y="19"/>
                  </a:cubicBezTo>
                  <a:cubicBezTo>
                    <a:pt x="7" y="20"/>
                    <a:pt x="7" y="21"/>
                    <a:pt x="7" y="21"/>
                  </a:cubicBezTo>
                  <a:cubicBezTo>
                    <a:pt x="7" y="22"/>
                    <a:pt x="7" y="22"/>
                    <a:pt x="7" y="23"/>
                  </a:cubicBezTo>
                  <a:cubicBezTo>
                    <a:pt x="7" y="23"/>
                    <a:pt x="7" y="24"/>
                    <a:pt x="7" y="24"/>
                  </a:cubicBezTo>
                  <a:cubicBezTo>
                    <a:pt x="6" y="24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6"/>
                    <a:pt x="6" y="26"/>
                  </a:cubicBezTo>
                  <a:cubicBezTo>
                    <a:pt x="5" y="26"/>
                    <a:pt x="4" y="27"/>
                    <a:pt x="4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3" y="28"/>
                    <a:pt x="3" y="29"/>
                    <a:pt x="3" y="30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4"/>
                    <a:pt x="0" y="34"/>
                    <a:pt x="1" y="35"/>
                  </a:cubicBezTo>
                  <a:cubicBezTo>
                    <a:pt x="1" y="35"/>
                    <a:pt x="1" y="35"/>
                    <a:pt x="1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0"/>
                    <a:pt x="13" y="49"/>
                    <a:pt x="13" y="49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7"/>
                    <a:pt x="13" y="46"/>
                    <a:pt x="14" y="45"/>
                  </a:cubicBezTo>
                  <a:cubicBezTo>
                    <a:pt x="14" y="45"/>
                    <a:pt x="15" y="45"/>
                    <a:pt x="15" y="45"/>
                  </a:cubicBezTo>
                  <a:cubicBezTo>
                    <a:pt x="16" y="45"/>
                    <a:pt x="17" y="46"/>
                    <a:pt x="17" y="4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74" name="Beijing">
              <a:extLst>
                <a:ext uri="{FF2B5EF4-FFF2-40B4-BE49-F238E27FC236}">
                  <a16:creationId xmlns:a16="http://schemas.microsoft.com/office/drawing/2014/main" id="{54EFB952-AC60-4F72-AC98-D5078D529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963" y="3162888"/>
              <a:ext cx="191448" cy="160816"/>
            </a:xfrm>
            <a:custGeom>
              <a:avLst/>
              <a:gdLst>
                <a:gd name="T0" fmla="*/ 3 w 21"/>
                <a:gd name="T1" fmla="*/ 8 h 18"/>
                <a:gd name="T2" fmla="*/ 2 w 21"/>
                <a:gd name="T3" fmla="*/ 10 h 18"/>
                <a:gd name="T4" fmla="*/ 1 w 21"/>
                <a:gd name="T5" fmla="*/ 11 h 18"/>
                <a:gd name="T6" fmla="*/ 0 w 21"/>
                <a:gd name="T7" fmla="*/ 14 h 18"/>
                <a:gd name="T8" fmla="*/ 1 w 21"/>
                <a:gd name="T9" fmla="*/ 15 h 18"/>
                <a:gd name="T10" fmla="*/ 2 w 21"/>
                <a:gd name="T11" fmla="*/ 15 h 18"/>
                <a:gd name="T12" fmla="*/ 7 w 21"/>
                <a:gd name="T13" fmla="*/ 18 h 18"/>
                <a:gd name="T14" fmla="*/ 9 w 21"/>
                <a:gd name="T15" fmla="*/ 18 h 18"/>
                <a:gd name="T16" fmla="*/ 12 w 21"/>
                <a:gd name="T17" fmla="*/ 18 h 18"/>
                <a:gd name="T18" fmla="*/ 14 w 21"/>
                <a:gd name="T19" fmla="*/ 17 h 18"/>
                <a:gd name="T20" fmla="*/ 15 w 21"/>
                <a:gd name="T21" fmla="*/ 17 h 18"/>
                <a:gd name="T22" fmla="*/ 15 w 21"/>
                <a:gd name="T23" fmla="*/ 17 h 18"/>
                <a:gd name="T24" fmla="*/ 18 w 21"/>
                <a:gd name="T25" fmla="*/ 15 h 18"/>
                <a:gd name="T26" fmla="*/ 19 w 21"/>
                <a:gd name="T27" fmla="*/ 15 h 18"/>
                <a:gd name="T28" fmla="*/ 19 w 21"/>
                <a:gd name="T29" fmla="*/ 14 h 18"/>
                <a:gd name="T30" fmla="*/ 19 w 21"/>
                <a:gd name="T31" fmla="*/ 14 h 18"/>
                <a:gd name="T32" fmla="*/ 20 w 21"/>
                <a:gd name="T33" fmla="*/ 14 h 18"/>
                <a:gd name="T34" fmla="*/ 20 w 21"/>
                <a:gd name="T35" fmla="*/ 14 h 18"/>
                <a:gd name="T36" fmla="*/ 20 w 21"/>
                <a:gd name="T37" fmla="*/ 14 h 18"/>
                <a:gd name="T38" fmla="*/ 19 w 21"/>
                <a:gd name="T39" fmla="*/ 13 h 18"/>
                <a:gd name="T40" fmla="*/ 18 w 21"/>
                <a:gd name="T41" fmla="*/ 11 h 18"/>
                <a:gd name="T42" fmla="*/ 18 w 21"/>
                <a:gd name="T43" fmla="*/ 8 h 18"/>
                <a:gd name="T44" fmla="*/ 17 w 21"/>
                <a:gd name="T45" fmla="*/ 7 h 18"/>
                <a:gd name="T46" fmla="*/ 19 w 21"/>
                <a:gd name="T47" fmla="*/ 6 h 18"/>
                <a:gd name="T48" fmla="*/ 20 w 21"/>
                <a:gd name="T49" fmla="*/ 5 h 18"/>
                <a:gd name="T50" fmla="*/ 21 w 21"/>
                <a:gd name="T51" fmla="*/ 2 h 18"/>
                <a:gd name="T52" fmla="*/ 18 w 21"/>
                <a:gd name="T53" fmla="*/ 2 h 18"/>
                <a:gd name="T54" fmla="*/ 18 w 21"/>
                <a:gd name="T55" fmla="*/ 2 h 18"/>
                <a:gd name="T56" fmla="*/ 14 w 21"/>
                <a:gd name="T57" fmla="*/ 0 h 18"/>
                <a:gd name="T58" fmla="*/ 13 w 21"/>
                <a:gd name="T59" fmla="*/ 0 h 18"/>
                <a:gd name="T60" fmla="*/ 11 w 21"/>
                <a:gd name="T61" fmla="*/ 0 h 18"/>
                <a:gd name="T62" fmla="*/ 10 w 21"/>
                <a:gd name="T63" fmla="*/ 2 h 18"/>
                <a:gd name="T64" fmla="*/ 7 w 21"/>
                <a:gd name="T65" fmla="*/ 3 h 18"/>
                <a:gd name="T66" fmla="*/ 6 w 21"/>
                <a:gd name="T67" fmla="*/ 3 h 18"/>
                <a:gd name="T68" fmla="*/ 6 w 21"/>
                <a:gd name="T69" fmla="*/ 3 h 18"/>
                <a:gd name="T70" fmla="*/ 6 w 21"/>
                <a:gd name="T71" fmla="*/ 3 h 18"/>
                <a:gd name="T72" fmla="*/ 6 w 21"/>
                <a:gd name="T73" fmla="*/ 5 h 18"/>
                <a:gd name="T74" fmla="*/ 5 w 21"/>
                <a:gd name="T75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" h="18">
                  <a:moveTo>
                    <a:pt x="4" y="7"/>
                  </a:moveTo>
                  <a:cubicBezTo>
                    <a:pt x="4" y="7"/>
                    <a:pt x="3" y="8"/>
                    <a:pt x="3" y="8"/>
                  </a:cubicBezTo>
                  <a:cubicBezTo>
                    <a:pt x="3" y="8"/>
                    <a:pt x="3" y="9"/>
                    <a:pt x="2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6"/>
                    <a:pt x="7" y="17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0" y="18"/>
                    <a:pt x="11" y="18"/>
                    <a:pt x="12" y="18"/>
                  </a:cubicBezTo>
                  <a:cubicBezTo>
                    <a:pt x="12" y="18"/>
                    <a:pt x="13" y="18"/>
                    <a:pt x="13" y="18"/>
                  </a:cubicBezTo>
                  <a:cubicBezTo>
                    <a:pt x="13" y="18"/>
                    <a:pt x="13" y="18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6"/>
                    <a:pt x="17" y="16"/>
                  </a:cubicBezTo>
                  <a:cubicBezTo>
                    <a:pt x="17" y="16"/>
                    <a:pt x="17" y="16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2"/>
                    <a:pt x="19" y="12"/>
                  </a:cubicBezTo>
                  <a:cubicBezTo>
                    <a:pt x="19" y="12"/>
                    <a:pt x="18" y="12"/>
                    <a:pt x="18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9"/>
                    <a:pt x="18" y="9"/>
                    <a:pt x="18" y="8"/>
                  </a:cubicBezTo>
                  <a:cubicBezTo>
                    <a:pt x="18" y="8"/>
                    <a:pt x="18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6"/>
                  </a:cubicBezTo>
                  <a:cubicBezTo>
                    <a:pt x="18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4" y="7"/>
                    <a:pt x="4" y="7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75" name="Anhui">
              <a:extLst>
                <a:ext uri="{FF2B5EF4-FFF2-40B4-BE49-F238E27FC236}">
                  <a16:creationId xmlns:a16="http://schemas.microsoft.com/office/drawing/2014/main" id="{A706DBD0-9A45-4A21-B5FE-BE18FEB485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24701" y="3821468"/>
              <a:ext cx="398210" cy="509251"/>
            </a:xfrm>
            <a:custGeom>
              <a:avLst/>
              <a:gdLst>
                <a:gd name="T0" fmla="*/ 2 w 44"/>
                <a:gd name="T1" fmla="*/ 19 h 56"/>
                <a:gd name="T2" fmla="*/ 2 w 44"/>
                <a:gd name="T3" fmla="*/ 20 h 56"/>
                <a:gd name="T4" fmla="*/ 2 w 44"/>
                <a:gd name="T5" fmla="*/ 20 h 56"/>
                <a:gd name="T6" fmla="*/ 3 w 44"/>
                <a:gd name="T7" fmla="*/ 22 h 56"/>
                <a:gd name="T8" fmla="*/ 4 w 44"/>
                <a:gd name="T9" fmla="*/ 23 h 56"/>
                <a:gd name="T10" fmla="*/ 7 w 44"/>
                <a:gd name="T11" fmla="*/ 23 h 56"/>
                <a:gd name="T12" fmla="*/ 8 w 44"/>
                <a:gd name="T13" fmla="*/ 26 h 56"/>
                <a:gd name="T14" fmla="*/ 8 w 44"/>
                <a:gd name="T15" fmla="*/ 28 h 56"/>
                <a:gd name="T16" fmla="*/ 4 w 44"/>
                <a:gd name="T17" fmla="*/ 32 h 56"/>
                <a:gd name="T18" fmla="*/ 3 w 44"/>
                <a:gd name="T19" fmla="*/ 34 h 56"/>
                <a:gd name="T20" fmla="*/ 7 w 44"/>
                <a:gd name="T21" fmla="*/ 40 h 56"/>
                <a:gd name="T22" fmla="*/ 6 w 44"/>
                <a:gd name="T23" fmla="*/ 43 h 56"/>
                <a:gd name="T24" fmla="*/ 7 w 44"/>
                <a:gd name="T25" fmla="*/ 44 h 56"/>
                <a:gd name="T26" fmla="*/ 9 w 44"/>
                <a:gd name="T27" fmla="*/ 51 h 56"/>
                <a:gd name="T28" fmla="*/ 9 w 44"/>
                <a:gd name="T29" fmla="*/ 51 h 56"/>
                <a:gd name="T30" fmla="*/ 9 w 44"/>
                <a:gd name="T31" fmla="*/ 51 h 56"/>
                <a:gd name="T32" fmla="*/ 13 w 44"/>
                <a:gd name="T33" fmla="*/ 53 h 56"/>
                <a:gd name="T34" fmla="*/ 14 w 44"/>
                <a:gd name="T35" fmla="*/ 54 h 56"/>
                <a:gd name="T36" fmla="*/ 15 w 44"/>
                <a:gd name="T37" fmla="*/ 54 h 56"/>
                <a:gd name="T38" fmla="*/ 16 w 44"/>
                <a:gd name="T39" fmla="*/ 53 h 56"/>
                <a:gd name="T40" fmla="*/ 28 w 44"/>
                <a:gd name="T41" fmla="*/ 56 h 56"/>
                <a:gd name="T42" fmla="*/ 30 w 44"/>
                <a:gd name="T43" fmla="*/ 54 h 56"/>
                <a:gd name="T44" fmla="*/ 37 w 44"/>
                <a:gd name="T45" fmla="*/ 44 h 56"/>
                <a:gd name="T46" fmla="*/ 40 w 44"/>
                <a:gd name="T47" fmla="*/ 42 h 56"/>
                <a:gd name="T48" fmla="*/ 44 w 44"/>
                <a:gd name="T49" fmla="*/ 38 h 56"/>
                <a:gd name="T50" fmla="*/ 44 w 44"/>
                <a:gd name="T51" fmla="*/ 38 h 56"/>
                <a:gd name="T52" fmla="*/ 42 w 44"/>
                <a:gd name="T53" fmla="*/ 38 h 56"/>
                <a:gd name="T54" fmla="*/ 40 w 44"/>
                <a:gd name="T55" fmla="*/ 39 h 56"/>
                <a:gd name="T56" fmla="*/ 36 w 44"/>
                <a:gd name="T57" fmla="*/ 38 h 56"/>
                <a:gd name="T58" fmla="*/ 36 w 44"/>
                <a:gd name="T59" fmla="*/ 34 h 56"/>
                <a:gd name="T60" fmla="*/ 34 w 44"/>
                <a:gd name="T61" fmla="*/ 31 h 56"/>
                <a:gd name="T62" fmla="*/ 34 w 44"/>
                <a:gd name="T63" fmla="*/ 29 h 56"/>
                <a:gd name="T64" fmla="*/ 35 w 44"/>
                <a:gd name="T65" fmla="*/ 25 h 56"/>
                <a:gd name="T66" fmla="*/ 39 w 44"/>
                <a:gd name="T67" fmla="*/ 23 h 56"/>
                <a:gd name="T68" fmla="*/ 37 w 44"/>
                <a:gd name="T69" fmla="*/ 21 h 56"/>
                <a:gd name="T70" fmla="*/ 37 w 44"/>
                <a:gd name="T71" fmla="*/ 21 h 56"/>
                <a:gd name="T72" fmla="*/ 32 w 44"/>
                <a:gd name="T73" fmla="*/ 20 h 56"/>
                <a:gd name="T74" fmla="*/ 32 w 44"/>
                <a:gd name="T75" fmla="*/ 18 h 56"/>
                <a:gd name="T76" fmla="*/ 32 w 44"/>
                <a:gd name="T77" fmla="*/ 18 h 56"/>
                <a:gd name="T78" fmla="*/ 31 w 44"/>
                <a:gd name="T79" fmla="*/ 17 h 56"/>
                <a:gd name="T80" fmla="*/ 30 w 44"/>
                <a:gd name="T81" fmla="*/ 13 h 56"/>
                <a:gd name="T82" fmla="*/ 27 w 44"/>
                <a:gd name="T83" fmla="*/ 10 h 56"/>
                <a:gd name="T84" fmla="*/ 22 w 44"/>
                <a:gd name="T85" fmla="*/ 7 h 56"/>
                <a:gd name="T86" fmla="*/ 16 w 44"/>
                <a:gd name="T87" fmla="*/ 3 h 56"/>
                <a:gd name="T88" fmla="*/ 14 w 44"/>
                <a:gd name="T89" fmla="*/ 0 h 56"/>
                <a:gd name="T90" fmla="*/ 12 w 44"/>
                <a:gd name="T91" fmla="*/ 1 h 56"/>
                <a:gd name="T92" fmla="*/ 11 w 44"/>
                <a:gd name="T93" fmla="*/ 2 h 56"/>
                <a:gd name="T94" fmla="*/ 14 w 44"/>
                <a:gd name="T95" fmla="*/ 6 h 56"/>
                <a:gd name="T96" fmla="*/ 12 w 44"/>
                <a:gd name="T97" fmla="*/ 9 h 56"/>
                <a:gd name="T98" fmla="*/ 7 w 44"/>
                <a:gd name="T99" fmla="*/ 9 h 56"/>
                <a:gd name="T100" fmla="*/ 5 w 44"/>
                <a:gd name="T101" fmla="*/ 12 h 56"/>
                <a:gd name="T102" fmla="*/ 1 w 44"/>
                <a:gd name="T103" fmla="*/ 16 h 56"/>
                <a:gd name="T104" fmla="*/ 0 w 44"/>
                <a:gd name="T105" fmla="*/ 16 h 56"/>
                <a:gd name="T106" fmla="*/ 26 w 44"/>
                <a:gd name="T107" fmla="*/ 31 h 56"/>
                <a:gd name="T108" fmla="*/ 28 w 44"/>
                <a:gd name="T109" fmla="*/ 33 h 56"/>
                <a:gd name="T110" fmla="*/ 26 w 44"/>
                <a:gd name="T111" fmla="*/ 32 h 56"/>
                <a:gd name="T112" fmla="*/ 14 w 44"/>
                <a:gd name="T113" fmla="*/ 49 h 56"/>
                <a:gd name="T114" fmla="*/ 19 w 44"/>
                <a:gd name="T115" fmla="*/ 46 h 56"/>
                <a:gd name="T116" fmla="*/ 14 w 44"/>
                <a:gd name="T117" fmla="*/ 51 h 56"/>
                <a:gd name="T118" fmla="*/ 12 w 44"/>
                <a:gd name="T119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" h="56">
                  <a:moveTo>
                    <a:pt x="1" y="17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7" y="23"/>
                  </a:cubicBezTo>
                  <a:cubicBezTo>
                    <a:pt x="7" y="23"/>
                    <a:pt x="7" y="23"/>
                    <a:pt x="8" y="23"/>
                  </a:cubicBezTo>
                  <a:cubicBezTo>
                    <a:pt x="8" y="24"/>
                    <a:pt x="8" y="24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9"/>
                    <a:pt x="7" y="29"/>
                    <a:pt x="6" y="30"/>
                  </a:cubicBezTo>
                  <a:cubicBezTo>
                    <a:pt x="6" y="31"/>
                    <a:pt x="5" y="31"/>
                    <a:pt x="5" y="31"/>
                  </a:cubicBezTo>
                  <a:cubicBezTo>
                    <a:pt x="5" y="32"/>
                    <a:pt x="5" y="32"/>
                    <a:pt x="4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4" y="35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5"/>
                    <a:pt x="8" y="45"/>
                    <a:pt x="9" y="46"/>
                  </a:cubicBezTo>
                  <a:cubicBezTo>
                    <a:pt x="9" y="47"/>
                    <a:pt x="9" y="48"/>
                    <a:pt x="9" y="49"/>
                  </a:cubicBezTo>
                  <a:cubicBezTo>
                    <a:pt x="9" y="50"/>
                    <a:pt x="9" y="50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2"/>
                    <a:pt x="14" y="52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9" y="56"/>
                    <a:pt x="29" y="56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30" y="54"/>
                    <a:pt x="30" y="54"/>
                  </a:cubicBezTo>
                  <a:cubicBezTo>
                    <a:pt x="31" y="53"/>
                    <a:pt x="33" y="52"/>
                    <a:pt x="34" y="51"/>
                  </a:cubicBezTo>
                  <a:cubicBezTo>
                    <a:pt x="35" y="49"/>
                    <a:pt x="35" y="48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6"/>
                    <a:pt x="36" y="45"/>
                    <a:pt x="37" y="44"/>
                  </a:cubicBezTo>
                  <a:cubicBezTo>
                    <a:pt x="37" y="44"/>
                    <a:pt x="37" y="44"/>
                    <a:pt x="38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2"/>
                    <a:pt x="40" y="42"/>
                  </a:cubicBezTo>
                  <a:cubicBezTo>
                    <a:pt x="40" y="42"/>
                    <a:pt x="40" y="42"/>
                    <a:pt x="41" y="42"/>
                  </a:cubicBezTo>
                  <a:cubicBezTo>
                    <a:pt x="41" y="42"/>
                    <a:pt x="42" y="42"/>
                    <a:pt x="42" y="41"/>
                  </a:cubicBezTo>
                  <a:cubicBezTo>
                    <a:pt x="43" y="40"/>
                    <a:pt x="43" y="39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8"/>
                    <a:pt x="43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9" y="39"/>
                    <a:pt x="39" y="39"/>
                    <a:pt x="38" y="39"/>
                  </a:cubicBezTo>
                  <a:cubicBezTo>
                    <a:pt x="38" y="39"/>
                    <a:pt x="37" y="39"/>
                    <a:pt x="37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7"/>
                  </a:cubicBezTo>
                  <a:cubicBezTo>
                    <a:pt x="35" y="37"/>
                    <a:pt x="35" y="37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3"/>
                    <a:pt x="36" y="33"/>
                  </a:cubicBezTo>
                  <a:cubicBezTo>
                    <a:pt x="36" y="33"/>
                    <a:pt x="35" y="33"/>
                    <a:pt x="35" y="33"/>
                  </a:cubicBezTo>
                  <a:cubicBezTo>
                    <a:pt x="36" y="32"/>
                    <a:pt x="35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3" y="31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4" y="30"/>
                    <a:pt x="34" y="29"/>
                  </a:cubicBezTo>
                  <a:cubicBezTo>
                    <a:pt x="34" y="29"/>
                    <a:pt x="34" y="28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6"/>
                    <a:pt x="35" y="26"/>
                  </a:cubicBezTo>
                  <a:cubicBezTo>
                    <a:pt x="35" y="26"/>
                    <a:pt x="35" y="26"/>
                    <a:pt x="35" y="25"/>
                  </a:cubicBezTo>
                  <a:cubicBezTo>
                    <a:pt x="35" y="25"/>
                    <a:pt x="36" y="25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4"/>
                    <a:pt x="38" y="24"/>
                    <a:pt x="38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7" y="21"/>
                    <a:pt x="37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7" y="21"/>
                    <a:pt x="37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0"/>
                    <a:pt x="34" y="20"/>
                    <a:pt x="34" y="20"/>
                  </a:cubicBezTo>
                  <a:cubicBezTo>
                    <a:pt x="34" y="20"/>
                    <a:pt x="33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1" y="18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8" y="17"/>
                    <a:pt x="28" y="16"/>
                  </a:cubicBezTo>
                  <a:cubicBezTo>
                    <a:pt x="28" y="15"/>
                    <a:pt x="29" y="15"/>
                    <a:pt x="29" y="14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31" y="13"/>
                    <a:pt x="30" y="12"/>
                    <a:pt x="30" y="11"/>
                  </a:cubicBezTo>
                  <a:cubicBezTo>
                    <a:pt x="30" y="11"/>
                    <a:pt x="30" y="11"/>
                    <a:pt x="30" y="10"/>
                  </a:cubicBezTo>
                  <a:cubicBezTo>
                    <a:pt x="29" y="10"/>
                    <a:pt x="28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9"/>
                    <a:pt x="25" y="9"/>
                    <a:pt x="25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7"/>
                    <a:pt x="21" y="7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8" y="5"/>
                    <a:pt x="17" y="4"/>
                  </a:cubicBezTo>
                  <a:cubicBezTo>
                    <a:pt x="17" y="4"/>
                    <a:pt x="17" y="4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5" y="2"/>
                    <a:pt x="15" y="2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4"/>
                    <a:pt x="13" y="5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3" y="9"/>
                    <a:pt x="13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10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1"/>
                  </a:cubicBezTo>
                  <a:cubicBezTo>
                    <a:pt x="6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3" y="13"/>
                    <a:pt x="3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7"/>
                    <a:pt x="1" y="17"/>
                  </a:cubicBezTo>
                  <a:close/>
                  <a:moveTo>
                    <a:pt x="24" y="31"/>
                  </a:moveTo>
                  <a:cubicBezTo>
                    <a:pt x="25" y="30"/>
                    <a:pt x="25" y="30"/>
                    <a:pt x="26" y="30"/>
                  </a:cubicBezTo>
                  <a:cubicBezTo>
                    <a:pt x="26" y="30"/>
                    <a:pt x="26" y="30"/>
                    <a:pt x="26" y="31"/>
                  </a:cubicBezTo>
                  <a:cubicBezTo>
                    <a:pt x="27" y="31"/>
                    <a:pt x="28" y="30"/>
                    <a:pt x="28" y="30"/>
                  </a:cubicBezTo>
                  <a:cubicBezTo>
                    <a:pt x="29" y="29"/>
                    <a:pt x="30" y="29"/>
                    <a:pt x="31" y="30"/>
                  </a:cubicBezTo>
                  <a:cubicBezTo>
                    <a:pt x="31" y="31"/>
                    <a:pt x="30" y="31"/>
                    <a:pt x="30" y="32"/>
                  </a:cubicBezTo>
                  <a:cubicBezTo>
                    <a:pt x="29" y="32"/>
                    <a:pt x="29" y="33"/>
                    <a:pt x="28" y="33"/>
                  </a:cubicBezTo>
                  <a:cubicBezTo>
                    <a:pt x="28" y="33"/>
                    <a:pt x="27" y="33"/>
                    <a:pt x="27" y="33"/>
                  </a:cubicBezTo>
                  <a:cubicBezTo>
                    <a:pt x="26" y="33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lose/>
                  <a:moveTo>
                    <a:pt x="12" y="49"/>
                  </a:moveTo>
                  <a:cubicBezTo>
                    <a:pt x="13" y="49"/>
                    <a:pt x="13" y="49"/>
                    <a:pt x="14" y="49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5" y="48"/>
                    <a:pt x="15" y="47"/>
                    <a:pt x="16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6"/>
                    <a:pt x="19" y="45"/>
                    <a:pt x="19" y="46"/>
                  </a:cubicBezTo>
                  <a:cubicBezTo>
                    <a:pt x="20" y="47"/>
                    <a:pt x="19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9"/>
                    <a:pt x="18" y="49"/>
                    <a:pt x="17" y="49"/>
                  </a:cubicBezTo>
                  <a:cubicBezTo>
                    <a:pt x="16" y="49"/>
                    <a:pt x="14" y="50"/>
                    <a:pt x="14" y="51"/>
                  </a:cubicBezTo>
                  <a:cubicBezTo>
                    <a:pt x="14" y="51"/>
                    <a:pt x="14" y="52"/>
                    <a:pt x="13" y="51"/>
                  </a:cubicBezTo>
                  <a:cubicBezTo>
                    <a:pt x="13" y="51"/>
                    <a:pt x="13" y="52"/>
                    <a:pt x="13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0"/>
                    <a:pt x="12" y="50"/>
                    <a:pt x="12" y="4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</p:grpSp>
      <p:grpSp>
        <p:nvGrpSpPr>
          <p:cNvPr id="567" name="Group 566">
            <a:extLst>
              <a:ext uri="{FF2B5EF4-FFF2-40B4-BE49-F238E27FC236}">
                <a16:creationId xmlns:a16="http://schemas.microsoft.com/office/drawing/2014/main" id="{9EC301F0-93BE-43C1-8305-60D1F9FC8C12}"/>
              </a:ext>
            </a:extLst>
          </p:cNvPr>
          <p:cNvGrpSpPr/>
          <p:nvPr/>
        </p:nvGrpSpPr>
        <p:grpSpPr>
          <a:xfrm>
            <a:off x="6492209" y="2639432"/>
            <a:ext cx="962698" cy="962698"/>
            <a:chOff x="6535389" y="3624263"/>
            <a:chExt cx="962698" cy="962698"/>
          </a:xfrm>
        </p:grpSpPr>
        <p:grpSp>
          <p:nvGrpSpPr>
            <p:cNvPr id="560" name="Group 559">
              <a:extLst>
                <a:ext uri="{FF2B5EF4-FFF2-40B4-BE49-F238E27FC236}">
                  <a16:creationId xmlns:a16="http://schemas.microsoft.com/office/drawing/2014/main" id="{04CB2438-65FB-4745-B4DA-DF7862945D11}"/>
                </a:ext>
              </a:extLst>
            </p:cNvPr>
            <p:cNvGrpSpPr/>
            <p:nvPr/>
          </p:nvGrpSpPr>
          <p:grpSpPr>
            <a:xfrm>
              <a:off x="6535389" y="3624263"/>
              <a:ext cx="962698" cy="962698"/>
              <a:chOff x="6740556" y="4491530"/>
              <a:chExt cx="620292" cy="620292"/>
            </a:xfrm>
          </p:grpSpPr>
          <p:sp>
            <p:nvSpPr>
              <p:cNvPr id="559" name="Oval 558">
                <a:extLst>
                  <a:ext uri="{FF2B5EF4-FFF2-40B4-BE49-F238E27FC236}">
                    <a16:creationId xmlns:a16="http://schemas.microsoft.com/office/drawing/2014/main" id="{7B5DB640-5B5F-4ADA-887D-B517E9C721F1}"/>
                  </a:ext>
                </a:extLst>
              </p:cNvPr>
              <p:cNvSpPr/>
              <p:nvPr/>
            </p:nvSpPr>
            <p:spPr>
              <a:xfrm>
                <a:off x="6740556" y="4491530"/>
                <a:ext cx="620292" cy="620292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58" name="Oval 557">
                <a:extLst>
                  <a:ext uri="{FF2B5EF4-FFF2-40B4-BE49-F238E27FC236}">
                    <a16:creationId xmlns:a16="http://schemas.microsoft.com/office/drawing/2014/main" id="{BD324543-1B8A-46CD-811B-37420D367C48}"/>
                  </a:ext>
                </a:extLst>
              </p:cNvPr>
              <p:cNvSpPr/>
              <p:nvPr/>
            </p:nvSpPr>
            <p:spPr>
              <a:xfrm>
                <a:off x="6810040" y="4561014"/>
                <a:ext cx="481325" cy="481325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57" name="Oval 556">
                <a:extLst>
                  <a:ext uri="{FF2B5EF4-FFF2-40B4-BE49-F238E27FC236}">
                    <a16:creationId xmlns:a16="http://schemas.microsoft.com/office/drawing/2014/main" id="{81963FAD-AE75-4D95-88F3-F34A1B68DC6D}"/>
                  </a:ext>
                </a:extLst>
              </p:cNvPr>
              <p:cNvSpPr/>
              <p:nvPr/>
            </p:nvSpPr>
            <p:spPr>
              <a:xfrm>
                <a:off x="6892555" y="4643529"/>
                <a:ext cx="316294" cy="316294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200">
                  <a:solidFill>
                    <a:schemeClr val="bg1"/>
                  </a:solidFill>
                  <a:latin typeface="Roboto" panose="02000000000000000000" pitchFamily="2" charset="0"/>
                </a:endParaRPr>
              </a:p>
            </p:txBody>
          </p:sp>
        </p:grpSp>
        <p:sp>
          <p:nvSpPr>
            <p:cNvPr id="565" name="Freeform: Shape 564">
              <a:extLst>
                <a:ext uri="{FF2B5EF4-FFF2-40B4-BE49-F238E27FC236}">
                  <a16:creationId xmlns:a16="http://schemas.microsoft.com/office/drawing/2014/main" id="{3570C1DD-CAB2-4841-A983-234998435EEF}"/>
                </a:ext>
              </a:extLst>
            </p:cNvPr>
            <p:cNvSpPr/>
            <p:nvPr/>
          </p:nvSpPr>
          <p:spPr>
            <a:xfrm>
              <a:off x="6903174" y="3992046"/>
              <a:ext cx="227128" cy="227132"/>
            </a:xfrm>
            <a:custGeom>
              <a:avLst/>
              <a:gdLst>
                <a:gd name="connsiteX0" fmla="*/ 180427 w 459628"/>
                <a:gd name="connsiteY0" fmla="*/ 360856 h 459638"/>
                <a:gd name="connsiteX1" fmla="*/ 190699 w 459628"/>
                <a:gd name="connsiteY1" fmla="*/ 364280 h 459638"/>
                <a:gd name="connsiteX2" fmla="*/ 187276 w 459628"/>
                <a:gd name="connsiteY2" fmla="*/ 374561 h 459638"/>
                <a:gd name="connsiteX3" fmla="*/ 155423 w 459628"/>
                <a:gd name="connsiteY3" fmla="*/ 382489 h 459638"/>
                <a:gd name="connsiteX4" fmla="*/ 229814 w 459628"/>
                <a:gd name="connsiteY4" fmla="*/ 444310 h 459638"/>
                <a:gd name="connsiteX5" fmla="*/ 304213 w 459628"/>
                <a:gd name="connsiteY5" fmla="*/ 382489 h 459638"/>
                <a:gd name="connsiteX6" fmla="*/ 272353 w 459628"/>
                <a:gd name="connsiteY6" fmla="*/ 374561 h 459638"/>
                <a:gd name="connsiteX7" fmla="*/ 268921 w 459628"/>
                <a:gd name="connsiteY7" fmla="*/ 364280 h 459638"/>
                <a:gd name="connsiteX8" fmla="*/ 279202 w 459628"/>
                <a:gd name="connsiteY8" fmla="*/ 360856 h 459638"/>
                <a:gd name="connsiteX9" fmla="*/ 314088 w 459628"/>
                <a:gd name="connsiteY9" fmla="*/ 367705 h 459638"/>
                <a:gd name="connsiteX10" fmla="*/ 315628 w 459628"/>
                <a:gd name="connsiteY10" fmla="*/ 368019 h 459638"/>
                <a:gd name="connsiteX11" fmla="*/ 315651 w 459628"/>
                <a:gd name="connsiteY11" fmla="*/ 368019 h 459638"/>
                <a:gd name="connsiteX12" fmla="*/ 358603 w 459628"/>
                <a:gd name="connsiteY12" fmla="*/ 370118 h 459638"/>
                <a:gd name="connsiteX13" fmla="*/ 361369 w 459628"/>
                <a:gd name="connsiteY13" fmla="*/ 370057 h 459638"/>
                <a:gd name="connsiteX14" fmla="*/ 362833 w 459628"/>
                <a:gd name="connsiteY14" fmla="*/ 370623 h 459638"/>
                <a:gd name="connsiteX15" fmla="*/ 451572 w 459628"/>
                <a:gd name="connsiteY15" fmla="*/ 426568 h 459638"/>
                <a:gd name="connsiteX16" fmla="*/ 459232 w 459628"/>
                <a:gd name="connsiteY16" fmla="*/ 449550 h 459638"/>
                <a:gd name="connsiteX17" fmla="*/ 454391 w 459628"/>
                <a:gd name="connsiteY17" fmla="*/ 459240 h 459638"/>
                <a:gd name="connsiteX18" fmla="*/ 451970 w 459628"/>
                <a:gd name="connsiteY18" fmla="*/ 459638 h 459638"/>
                <a:gd name="connsiteX19" fmla="*/ 444707 w 459628"/>
                <a:gd name="connsiteY19" fmla="*/ 454391 h 459638"/>
                <a:gd name="connsiteX20" fmla="*/ 437047 w 459628"/>
                <a:gd name="connsiteY20" fmla="*/ 431410 h 459638"/>
                <a:gd name="connsiteX21" fmla="*/ 366348 w 459628"/>
                <a:gd name="connsiteY21" fmla="*/ 386572 h 459638"/>
                <a:gd name="connsiteX22" fmla="*/ 360043 w 459628"/>
                <a:gd name="connsiteY22" fmla="*/ 451970 h 459638"/>
                <a:gd name="connsiteX23" fmla="*/ 352383 w 459628"/>
                <a:gd name="connsiteY23" fmla="*/ 459630 h 459638"/>
                <a:gd name="connsiteX24" fmla="*/ 344723 w 459628"/>
                <a:gd name="connsiteY24" fmla="*/ 451970 h 459638"/>
                <a:gd name="connsiteX25" fmla="*/ 351104 w 459628"/>
                <a:gd name="connsiteY25" fmla="*/ 384803 h 459638"/>
                <a:gd name="connsiteX26" fmla="*/ 319971 w 459628"/>
                <a:gd name="connsiteY26" fmla="*/ 383363 h 459638"/>
                <a:gd name="connsiteX27" fmla="*/ 229814 w 459628"/>
                <a:gd name="connsiteY27" fmla="*/ 459631 h 459638"/>
                <a:gd name="connsiteX28" fmla="*/ 139664 w 459628"/>
                <a:gd name="connsiteY28" fmla="*/ 383058 h 459638"/>
                <a:gd name="connsiteX29" fmla="*/ 123677 w 459628"/>
                <a:gd name="connsiteY29" fmla="*/ 383509 h 459638"/>
                <a:gd name="connsiteX30" fmla="*/ 130226 w 459628"/>
                <a:gd name="connsiteY30" fmla="*/ 451971 h 459638"/>
                <a:gd name="connsiteX31" fmla="*/ 122566 w 459628"/>
                <a:gd name="connsiteY31" fmla="*/ 459631 h 459638"/>
                <a:gd name="connsiteX32" fmla="*/ 114906 w 459628"/>
                <a:gd name="connsiteY32" fmla="*/ 451971 h 459638"/>
                <a:gd name="connsiteX33" fmla="*/ 108326 w 459628"/>
                <a:gd name="connsiteY33" fmla="*/ 384512 h 459638"/>
                <a:gd name="connsiteX34" fmla="*/ 22581 w 459628"/>
                <a:gd name="connsiteY34" fmla="*/ 431410 h 459638"/>
                <a:gd name="connsiteX35" fmla="*/ 14921 w 459628"/>
                <a:gd name="connsiteY35" fmla="*/ 454391 h 459638"/>
                <a:gd name="connsiteX36" fmla="*/ 5238 w 459628"/>
                <a:gd name="connsiteY36" fmla="*/ 459241 h 459638"/>
                <a:gd name="connsiteX37" fmla="*/ 396 w 459628"/>
                <a:gd name="connsiteY37" fmla="*/ 449550 h 459638"/>
                <a:gd name="connsiteX38" fmla="*/ 8057 w 459628"/>
                <a:gd name="connsiteY38" fmla="*/ 426568 h 459638"/>
                <a:gd name="connsiteX39" fmla="*/ 145541 w 459628"/>
                <a:gd name="connsiteY39" fmla="*/ 367705 h 459638"/>
                <a:gd name="connsiteX40" fmla="*/ 180427 w 459628"/>
                <a:gd name="connsiteY40" fmla="*/ 360856 h 459638"/>
                <a:gd name="connsiteX41" fmla="*/ 222154 w 459628"/>
                <a:gd name="connsiteY41" fmla="*/ 291100 h 459638"/>
                <a:gd name="connsiteX42" fmla="*/ 237476 w 459628"/>
                <a:gd name="connsiteY42" fmla="*/ 291100 h 459638"/>
                <a:gd name="connsiteX43" fmla="*/ 245136 w 459628"/>
                <a:gd name="connsiteY43" fmla="*/ 298760 h 459638"/>
                <a:gd name="connsiteX44" fmla="*/ 237476 w 459628"/>
                <a:gd name="connsiteY44" fmla="*/ 306420 h 459638"/>
                <a:gd name="connsiteX45" fmla="*/ 222154 w 459628"/>
                <a:gd name="connsiteY45" fmla="*/ 306420 h 459638"/>
                <a:gd name="connsiteX46" fmla="*/ 214494 w 459628"/>
                <a:gd name="connsiteY46" fmla="*/ 298760 h 459638"/>
                <a:gd name="connsiteX47" fmla="*/ 222154 w 459628"/>
                <a:gd name="connsiteY47" fmla="*/ 291100 h 459638"/>
                <a:gd name="connsiteX48" fmla="*/ 233238 w 459628"/>
                <a:gd name="connsiteY48" fmla="*/ 261261 h 459638"/>
                <a:gd name="connsiteX49" fmla="*/ 260479 w 459628"/>
                <a:gd name="connsiteY49" fmla="*/ 268117 h 459638"/>
                <a:gd name="connsiteX50" fmla="*/ 268109 w 459628"/>
                <a:gd name="connsiteY50" fmla="*/ 275801 h 459638"/>
                <a:gd name="connsiteX51" fmla="*/ 260456 w 459628"/>
                <a:gd name="connsiteY51" fmla="*/ 283438 h 459638"/>
                <a:gd name="connsiteX52" fmla="*/ 229814 w 459628"/>
                <a:gd name="connsiteY52" fmla="*/ 276574 h 459638"/>
                <a:gd name="connsiteX53" fmla="*/ 199172 w 459628"/>
                <a:gd name="connsiteY53" fmla="*/ 283438 h 459638"/>
                <a:gd name="connsiteX54" fmla="*/ 191512 w 459628"/>
                <a:gd name="connsiteY54" fmla="*/ 275778 h 459638"/>
                <a:gd name="connsiteX55" fmla="*/ 199172 w 459628"/>
                <a:gd name="connsiteY55" fmla="*/ 268118 h 459638"/>
                <a:gd name="connsiteX56" fmla="*/ 226390 w 459628"/>
                <a:gd name="connsiteY56" fmla="*/ 261262 h 459638"/>
                <a:gd name="connsiteX57" fmla="*/ 233238 w 459628"/>
                <a:gd name="connsiteY57" fmla="*/ 261261 h 459638"/>
                <a:gd name="connsiteX58" fmla="*/ 252795 w 459628"/>
                <a:gd name="connsiteY58" fmla="*/ 199174 h 459638"/>
                <a:gd name="connsiteX59" fmla="*/ 283437 w 459628"/>
                <a:gd name="connsiteY59" fmla="*/ 199174 h 459638"/>
                <a:gd name="connsiteX60" fmla="*/ 291097 w 459628"/>
                <a:gd name="connsiteY60" fmla="*/ 206834 h 459638"/>
                <a:gd name="connsiteX61" fmla="*/ 283437 w 459628"/>
                <a:gd name="connsiteY61" fmla="*/ 214494 h 459638"/>
                <a:gd name="connsiteX62" fmla="*/ 275777 w 459628"/>
                <a:gd name="connsiteY62" fmla="*/ 214494 h 459638"/>
                <a:gd name="connsiteX63" fmla="*/ 268117 w 459628"/>
                <a:gd name="connsiteY63" fmla="*/ 222155 h 459638"/>
                <a:gd name="connsiteX64" fmla="*/ 260456 w 459628"/>
                <a:gd name="connsiteY64" fmla="*/ 214494 h 459638"/>
                <a:gd name="connsiteX65" fmla="*/ 252795 w 459628"/>
                <a:gd name="connsiteY65" fmla="*/ 214494 h 459638"/>
                <a:gd name="connsiteX66" fmla="*/ 245135 w 459628"/>
                <a:gd name="connsiteY66" fmla="*/ 206834 h 459638"/>
                <a:gd name="connsiteX67" fmla="*/ 252795 w 459628"/>
                <a:gd name="connsiteY67" fmla="*/ 199174 h 459638"/>
                <a:gd name="connsiteX68" fmla="*/ 176190 w 459628"/>
                <a:gd name="connsiteY68" fmla="*/ 199174 h 459638"/>
                <a:gd name="connsiteX69" fmla="*/ 206832 w 459628"/>
                <a:gd name="connsiteY69" fmla="*/ 199174 h 459638"/>
                <a:gd name="connsiteX70" fmla="*/ 214491 w 459628"/>
                <a:gd name="connsiteY70" fmla="*/ 206834 h 459638"/>
                <a:gd name="connsiteX71" fmla="*/ 206831 w 459628"/>
                <a:gd name="connsiteY71" fmla="*/ 214494 h 459638"/>
                <a:gd name="connsiteX72" fmla="*/ 199171 w 459628"/>
                <a:gd name="connsiteY72" fmla="*/ 214494 h 459638"/>
                <a:gd name="connsiteX73" fmla="*/ 191511 w 459628"/>
                <a:gd name="connsiteY73" fmla="*/ 222155 h 459638"/>
                <a:gd name="connsiteX74" fmla="*/ 183850 w 459628"/>
                <a:gd name="connsiteY74" fmla="*/ 214494 h 459638"/>
                <a:gd name="connsiteX75" fmla="*/ 176190 w 459628"/>
                <a:gd name="connsiteY75" fmla="*/ 214494 h 459638"/>
                <a:gd name="connsiteX76" fmla="*/ 168530 w 459628"/>
                <a:gd name="connsiteY76" fmla="*/ 206834 h 459638"/>
                <a:gd name="connsiteX77" fmla="*/ 176190 w 459628"/>
                <a:gd name="connsiteY77" fmla="*/ 199174 h 459638"/>
                <a:gd name="connsiteX78" fmla="*/ 114906 w 459628"/>
                <a:gd name="connsiteY78" fmla="*/ 183852 h 459638"/>
                <a:gd name="connsiteX79" fmla="*/ 122567 w 459628"/>
                <a:gd name="connsiteY79" fmla="*/ 191512 h 459638"/>
                <a:gd name="connsiteX80" fmla="*/ 122567 w 459628"/>
                <a:gd name="connsiteY80" fmla="*/ 206834 h 459638"/>
                <a:gd name="connsiteX81" fmla="*/ 130228 w 459628"/>
                <a:gd name="connsiteY81" fmla="*/ 214494 h 459638"/>
                <a:gd name="connsiteX82" fmla="*/ 137827 w 459628"/>
                <a:gd name="connsiteY82" fmla="*/ 221204 h 459638"/>
                <a:gd name="connsiteX83" fmla="*/ 159583 w 459628"/>
                <a:gd name="connsiteY83" fmla="*/ 302169 h 459638"/>
                <a:gd name="connsiteX84" fmla="*/ 160840 w 459628"/>
                <a:gd name="connsiteY84" fmla="*/ 304068 h 459638"/>
                <a:gd name="connsiteX85" fmla="*/ 229815 w 459628"/>
                <a:gd name="connsiteY85" fmla="*/ 337062 h 459638"/>
                <a:gd name="connsiteX86" fmla="*/ 298790 w 459628"/>
                <a:gd name="connsiteY86" fmla="*/ 304068 h 459638"/>
                <a:gd name="connsiteX87" fmla="*/ 300047 w 459628"/>
                <a:gd name="connsiteY87" fmla="*/ 302169 h 459638"/>
                <a:gd name="connsiteX88" fmla="*/ 321803 w 459628"/>
                <a:gd name="connsiteY88" fmla="*/ 221204 h 459638"/>
                <a:gd name="connsiteX89" fmla="*/ 329403 w 459628"/>
                <a:gd name="connsiteY89" fmla="*/ 214494 h 459638"/>
                <a:gd name="connsiteX90" fmla="*/ 337063 w 459628"/>
                <a:gd name="connsiteY90" fmla="*/ 206834 h 459638"/>
                <a:gd name="connsiteX91" fmla="*/ 337063 w 459628"/>
                <a:gd name="connsiteY91" fmla="*/ 191512 h 459638"/>
                <a:gd name="connsiteX92" fmla="*/ 344723 w 459628"/>
                <a:gd name="connsiteY92" fmla="*/ 183852 h 459638"/>
                <a:gd name="connsiteX93" fmla="*/ 352383 w 459628"/>
                <a:gd name="connsiteY93" fmla="*/ 191512 h 459638"/>
                <a:gd name="connsiteX94" fmla="*/ 352383 w 459628"/>
                <a:gd name="connsiteY94" fmla="*/ 214494 h 459638"/>
                <a:gd name="connsiteX95" fmla="*/ 346799 w 459628"/>
                <a:gd name="connsiteY95" fmla="*/ 221733 h 459638"/>
                <a:gd name="connsiteX96" fmla="*/ 336227 w 459628"/>
                <a:gd name="connsiteY96" fmla="*/ 228781 h 459638"/>
                <a:gd name="connsiteX97" fmla="*/ 312793 w 459628"/>
                <a:gd name="connsiteY97" fmla="*/ 310672 h 459638"/>
                <a:gd name="connsiteX98" fmla="*/ 311583 w 459628"/>
                <a:gd name="connsiteY98" fmla="*/ 312502 h 459638"/>
                <a:gd name="connsiteX99" fmla="*/ 229814 w 459628"/>
                <a:gd name="connsiteY99" fmla="*/ 352383 h 459638"/>
                <a:gd name="connsiteX100" fmla="*/ 148046 w 459628"/>
                <a:gd name="connsiteY100" fmla="*/ 312502 h 459638"/>
                <a:gd name="connsiteX101" fmla="*/ 146835 w 459628"/>
                <a:gd name="connsiteY101" fmla="*/ 310672 h 459638"/>
                <a:gd name="connsiteX102" fmla="*/ 123402 w 459628"/>
                <a:gd name="connsiteY102" fmla="*/ 228781 h 459638"/>
                <a:gd name="connsiteX103" fmla="*/ 107246 w 459628"/>
                <a:gd name="connsiteY103" fmla="*/ 206834 h 459638"/>
                <a:gd name="connsiteX104" fmla="*/ 107246 w 459628"/>
                <a:gd name="connsiteY104" fmla="*/ 191512 h 459638"/>
                <a:gd name="connsiteX105" fmla="*/ 114906 w 459628"/>
                <a:gd name="connsiteY105" fmla="*/ 183852 h 459638"/>
                <a:gd name="connsiteX106" fmla="*/ 229814 w 459628"/>
                <a:gd name="connsiteY106" fmla="*/ 91926 h 459638"/>
                <a:gd name="connsiteX107" fmla="*/ 199172 w 459628"/>
                <a:gd name="connsiteY107" fmla="*/ 122569 h 459638"/>
                <a:gd name="connsiteX108" fmla="*/ 229814 w 459628"/>
                <a:gd name="connsiteY108" fmla="*/ 153211 h 459638"/>
                <a:gd name="connsiteX109" fmla="*/ 260456 w 459628"/>
                <a:gd name="connsiteY109" fmla="*/ 122568 h 459638"/>
                <a:gd name="connsiteX110" fmla="*/ 229814 w 459628"/>
                <a:gd name="connsiteY110" fmla="*/ 91926 h 459638"/>
                <a:gd name="connsiteX111" fmla="*/ 229813 w 459628"/>
                <a:gd name="connsiteY111" fmla="*/ 15321 h 459638"/>
                <a:gd name="connsiteX112" fmla="*/ 214492 w 459628"/>
                <a:gd name="connsiteY112" fmla="*/ 18079 h 459638"/>
                <a:gd name="connsiteX113" fmla="*/ 214492 w 459628"/>
                <a:gd name="connsiteY113" fmla="*/ 53624 h 459638"/>
                <a:gd name="connsiteX114" fmla="*/ 206832 w 459628"/>
                <a:gd name="connsiteY114" fmla="*/ 61285 h 459638"/>
                <a:gd name="connsiteX115" fmla="*/ 199171 w 459628"/>
                <a:gd name="connsiteY115" fmla="*/ 53624 h 459638"/>
                <a:gd name="connsiteX116" fmla="*/ 199171 w 459628"/>
                <a:gd name="connsiteY116" fmla="*/ 34266 h 459638"/>
                <a:gd name="connsiteX117" fmla="*/ 100105 w 459628"/>
                <a:gd name="connsiteY117" fmla="*/ 122569 h 459638"/>
                <a:gd name="connsiteX118" fmla="*/ 122566 w 459628"/>
                <a:gd name="connsiteY118" fmla="*/ 122569 h 459638"/>
                <a:gd name="connsiteX119" fmla="*/ 130227 w 459628"/>
                <a:gd name="connsiteY119" fmla="*/ 130229 h 459638"/>
                <a:gd name="connsiteX120" fmla="*/ 122566 w 459628"/>
                <a:gd name="connsiteY120" fmla="*/ 137890 h 459638"/>
                <a:gd name="connsiteX121" fmla="*/ 92315 w 459628"/>
                <a:gd name="connsiteY121" fmla="*/ 137890 h 459638"/>
                <a:gd name="connsiteX122" fmla="*/ 92315 w 459628"/>
                <a:gd name="connsiteY122" fmla="*/ 153211 h 459638"/>
                <a:gd name="connsiteX123" fmla="*/ 195648 w 459628"/>
                <a:gd name="connsiteY123" fmla="*/ 153211 h 459638"/>
                <a:gd name="connsiteX124" fmla="*/ 183851 w 459628"/>
                <a:gd name="connsiteY124" fmla="*/ 122569 h 459638"/>
                <a:gd name="connsiteX125" fmla="*/ 229814 w 459628"/>
                <a:gd name="connsiteY125" fmla="*/ 76606 h 459638"/>
                <a:gd name="connsiteX126" fmla="*/ 275777 w 459628"/>
                <a:gd name="connsiteY126" fmla="*/ 122569 h 459638"/>
                <a:gd name="connsiteX127" fmla="*/ 263980 w 459628"/>
                <a:gd name="connsiteY127" fmla="*/ 153211 h 459638"/>
                <a:gd name="connsiteX128" fmla="*/ 367702 w 459628"/>
                <a:gd name="connsiteY128" fmla="*/ 153211 h 459638"/>
                <a:gd name="connsiteX129" fmla="*/ 367702 w 459628"/>
                <a:gd name="connsiteY129" fmla="*/ 137890 h 459638"/>
                <a:gd name="connsiteX130" fmla="*/ 337060 w 459628"/>
                <a:gd name="connsiteY130" fmla="*/ 137890 h 459638"/>
                <a:gd name="connsiteX131" fmla="*/ 329400 w 459628"/>
                <a:gd name="connsiteY131" fmla="*/ 130229 h 459638"/>
                <a:gd name="connsiteX132" fmla="*/ 337060 w 459628"/>
                <a:gd name="connsiteY132" fmla="*/ 122569 h 459638"/>
                <a:gd name="connsiteX133" fmla="*/ 359521 w 459628"/>
                <a:gd name="connsiteY133" fmla="*/ 122569 h 459638"/>
                <a:gd name="connsiteX134" fmla="*/ 260455 w 459628"/>
                <a:gd name="connsiteY134" fmla="*/ 34266 h 459638"/>
                <a:gd name="connsiteX135" fmla="*/ 260455 w 459628"/>
                <a:gd name="connsiteY135" fmla="*/ 53624 h 459638"/>
                <a:gd name="connsiteX136" fmla="*/ 252795 w 459628"/>
                <a:gd name="connsiteY136" fmla="*/ 61285 h 459638"/>
                <a:gd name="connsiteX137" fmla="*/ 245135 w 459628"/>
                <a:gd name="connsiteY137" fmla="*/ 53624 h 459638"/>
                <a:gd name="connsiteX138" fmla="*/ 245135 w 459628"/>
                <a:gd name="connsiteY138" fmla="*/ 18079 h 459638"/>
                <a:gd name="connsiteX139" fmla="*/ 229813 w 459628"/>
                <a:gd name="connsiteY139" fmla="*/ 15321 h 459638"/>
                <a:gd name="connsiteX140" fmla="*/ 229814 w 459628"/>
                <a:gd name="connsiteY140" fmla="*/ 0 h 459638"/>
                <a:gd name="connsiteX141" fmla="*/ 255998 w 459628"/>
                <a:gd name="connsiteY141" fmla="*/ 5852 h 459638"/>
                <a:gd name="connsiteX142" fmla="*/ 260456 w 459628"/>
                <a:gd name="connsiteY142" fmla="*/ 12808 h 459638"/>
                <a:gd name="connsiteX143" fmla="*/ 260456 w 459628"/>
                <a:gd name="connsiteY143" fmla="*/ 18561 h 459638"/>
                <a:gd name="connsiteX144" fmla="*/ 375678 w 459628"/>
                <a:gd name="connsiteY144" fmla="*/ 122576 h 459638"/>
                <a:gd name="connsiteX145" fmla="*/ 377218 w 459628"/>
                <a:gd name="connsiteY145" fmla="*/ 122944 h 459638"/>
                <a:gd name="connsiteX146" fmla="*/ 378436 w 459628"/>
                <a:gd name="connsiteY146" fmla="*/ 123235 h 459638"/>
                <a:gd name="connsiteX147" fmla="*/ 379891 w 459628"/>
                <a:gd name="connsiteY147" fmla="*/ 124208 h 459638"/>
                <a:gd name="connsiteX148" fmla="*/ 380826 w 459628"/>
                <a:gd name="connsiteY148" fmla="*/ 124874 h 459638"/>
                <a:gd name="connsiteX149" fmla="*/ 381890 w 459628"/>
                <a:gd name="connsiteY149" fmla="*/ 126453 h 459638"/>
                <a:gd name="connsiteX150" fmla="*/ 382434 w 459628"/>
                <a:gd name="connsiteY150" fmla="*/ 127280 h 459638"/>
                <a:gd name="connsiteX151" fmla="*/ 383024 w 459628"/>
                <a:gd name="connsiteY151" fmla="*/ 130229 h 459638"/>
                <a:gd name="connsiteX152" fmla="*/ 383024 w 459628"/>
                <a:gd name="connsiteY152" fmla="*/ 160871 h 459638"/>
                <a:gd name="connsiteX153" fmla="*/ 375364 w 459628"/>
                <a:gd name="connsiteY153" fmla="*/ 168531 h 459638"/>
                <a:gd name="connsiteX154" fmla="*/ 84655 w 459628"/>
                <a:gd name="connsiteY154" fmla="*/ 168531 h 459638"/>
                <a:gd name="connsiteX155" fmla="*/ 76995 w 459628"/>
                <a:gd name="connsiteY155" fmla="*/ 160871 h 459638"/>
                <a:gd name="connsiteX156" fmla="*/ 76995 w 459628"/>
                <a:gd name="connsiteY156" fmla="*/ 132159 h 459638"/>
                <a:gd name="connsiteX157" fmla="*/ 76604 w 459628"/>
                <a:gd name="connsiteY157" fmla="*/ 130228 h 459638"/>
                <a:gd name="connsiteX158" fmla="*/ 83568 w 459628"/>
                <a:gd name="connsiteY158" fmla="*/ 122714 h 459638"/>
                <a:gd name="connsiteX159" fmla="*/ 83943 w 459628"/>
                <a:gd name="connsiteY159" fmla="*/ 122599 h 459638"/>
                <a:gd name="connsiteX160" fmla="*/ 199172 w 459628"/>
                <a:gd name="connsiteY160" fmla="*/ 18561 h 459638"/>
                <a:gd name="connsiteX161" fmla="*/ 199172 w 459628"/>
                <a:gd name="connsiteY161" fmla="*/ 12808 h 459638"/>
                <a:gd name="connsiteX162" fmla="*/ 203630 w 459628"/>
                <a:gd name="connsiteY162" fmla="*/ 5852 h 459638"/>
                <a:gd name="connsiteX163" fmla="*/ 229814 w 459628"/>
                <a:gd name="connsiteY163" fmla="*/ 0 h 4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459628" h="459638">
                  <a:moveTo>
                    <a:pt x="180427" y="360856"/>
                  </a:moveTo>
                  <a:cubicBezTo>
                    <a:pt x="184211" y="358964"/>
                    <a:pt x="188800" y="360495"/>
                    <a:pt x="190699" y="364280"/>
                  </a:cubicBezTo>
                  <a:cubicBezTo>
                    <a:pt x="192600" y="368065"/>
                    <a:pt x="191060" y="372668"/>
                    <a:pt x="187276" y="374561"/>
                  </a:cubicBezTo>
                  <a:cubicBezTo>
                    <a:pt x="177056" y="379662"/>
                    <a:pt x="164171" y="381685"/>
                    <a:pt x="155423" y="382489"/>
                  </a:cubicBezTo>
                  <a:cubicBezTo>
                    <a:pt x="161444" y="401334"/>
                    <a:pt x="180549" y="444310"/>
                    <a:pt x="229814" y="444310"/>
                  </a:cubicBezTo>
                  <a:cubicBezTo>
                    <a:pt x="278795" y="444310"/>
                    <a:pt x="298154" y="401013"/>
                    <a:pt x="304213" y="382489"/>
                  </a:cubicBezTo>
                  <a:cubicBezTo>
                    <a:pt x="295473" y="381685"/>
                    <a:pt x="282580" y="379662"/>
                    <a:pt x="272353" y="374561"/>
                  </a:cubicBezTo>
                  <a:cubicBezTo>
                    <a:pt x="268568" y="372668"/>
                    <a:pt x="267029" y="368064"/>
                    <a:pt x="268921" y="364280"/>
                  </a:cubicBezTo>
                  <a:cubicBezTo>
                    <a:pt x="270822" y="360496"/>
                    <a:pt x="275410" y="358964"/>
                    <a:pt x="279202" y="360856"/>
                  </a:cubicBezTo>
                  <a:cubicBezTo>
                    <a:pt x="292685" y="367590"/>
                    <a:pt x="313874" y="367705"/>
                    <a:pt x="314088" y="367705"/>
                  </a:cubicBezTo>
                  <a:cubicBezTo>
                    <a:pt x="314632" y="367705"/>
                    <a:pt x="315114" y="367904"/>
                    <a:pt x="315628" y="368019"/>
                  </a:cubicBezTo>
                  <a:lnTo>
                    <a:pt x="315651" y="368019"/>
                  </a:lnTo>
                  <a:cubicBezTo>
                    <a:pt x="331853" y="368019"/>
                    <a:pt x="346086" y="368762"/>
                    <a:pt x="358603" y="370118"/>
                  </a:cubicBezTo>
                  <a:cubicBezTo>
                    <a:pt x="359492" y="369957"/>
                    <a:pt x="360419" y="369888"/>
                    <a:pt x="361369" y="370057"/>
                  </a:cubicBezTo>
                  <a:cubicBezTo>
                    <a:pt x="361905" y="370148"/>
                    <a:pt x="362350" y="370432"/>
                    <a:pt x="362833" y="370623"/>
                  </a:cubicBezTo>
                  <a:cubicBezTo>
                    <a:pt x="426070" y="378445"/>
                    <a:pt x="443620" y="402698"/>
                    <a:pt x="451572" y="426568"/>
                  </a:cubicBezTo>
                  <a:lnTo>
                    <a:pt x="459232" y="449550"/>
                  </a:lnTo>
                  <a:cubicBezTo>
                    <a:pt x="460573" y="453564"/>
                    <a:pt x="458405" y="457899"/>
                    <a:pt x="454391" y="459240"/>
                  </a:cubicBezTo>
                  <a:cubicBezTo>
                    <a:pt x="453586" y="459508"/>
                    <a:pt x="452774" y="459638"/>
                    <a:pt x="451970" y="459638"/>
                  </a:cubicBezTo>
                  <a:cubicBezTo>
                    <a:pt x="448759" y="459638"/>
                    <a:pt x="445772" y="457601"/>
                    <a:pt x="444707" y="454391"/>
                  </a:cubicBezTo>
                  <a:lnTo>
                    <a:pt x="437047" y="431410"/>
                  </a:lnTo>
                  <a:cubicBezTo>
                    <a:pt x="432834" y="418777"/>
                    <a:pt x="424912" y="395160"/>
                    <a:pt x="366348" y="386572"/>
                  </a:cubicBezTo>
                  <a:cubicBezTo>
                    <a:pt x="364203" y="400331"/>
                    <a:pt x="360043" y="429877"/>
                    <a:pt x="360043" y="451970"/>
                  </a:cubicBezTo>
                  <a:cubicBezTo>
                    <a:pt x="360043" y="456198"/>
                    <a:pt x="356619" y="459630"/>
                    <a:pt x="352383" y="459630"/>
                  </a:cubicBezTo>
                  <a:cubicBezTo>
                    <a:pt x="348147" y="459630"/>
                    <a:pt x="344723" y="456198"/>
                    <a:pt x="344723" y="451970"/>
                  </a:cubicBezTo>
                  <a:cubicBezTo>
                    <a:pt x="344723" y="428897"/>
                    <a:pt x="348867" y="399197"/>
                    <a:pt x="351104" y="384803"/>
                  </a:cubicBezTo>
                  <a:cubicBezTo>
                    <a:pt x="341795" y="383976"/>
                    <a:pt x="331492" y="383462"/>
                    <a:pt x="319971" y="383363"/>
                  </a:cubicBezTo>
                  <a:cubicBezTo>
                    <a:pt x="314256" y="402514"/>
                    <a:pt x="292018" y="459631"/>
                    <a:pt x="229814" y="459631"/>
                  </a:cubicBezTo>
                  <a:cubicBezTo>
                    <a:pt x="167603" y="459631"/>
                    <a:pt x="145365" y="402285"/>
                    <a:pt x="139664" y="383058"/>
                  </a:cubicBezTo>
                  <a:cubicBezTo>
                    <a:pt x="134042" y="383119"/>
                    <a:pt x="128756" y="383279"/>
                    <a:pt x="123677" y="383509"/>
                  </a:cubicBezTo>
                  <a:cubicBezTo>
                    <a:pt x="125875" y="397535"/>
                    <a:pt x="130226" y="428315"/>
                    <a:pt x="130226" y="451971"/>
                  </a:cubicBezTo>
                  <a:cubicBezTo>
                    <a:pt x="130226" y="456199"/>
                    <a:pt x="126802" y="459631"/>
                    <a:pt x="122566" y="459631"/>
                  </a:cubicBezTo>
                  <a:cubicBezTo>
                    <a:pt x="118330" y="459631"/>
                    <a:pt x="114906" y="456199"/>
                    <a:pt x="114906" y="451971"/>
                  </a:cubicBezTo>
                  <a:cubicBezTo>
                    <a:pt x="114906" y="428821"/>
                    <a:pt x="110348" y="397382"/>
                    <a:pt x="108326" y="384512"/>
                  </a:cubicBezTo>
                  <a:cubicBezTo>
                    <a:pt x="36194" y="390786"/>
                    <a:pt x="27828" y="415691"/>
                    <a:pt x="22581" y="431410"/>
                  </a:cubicBezTo>
                  <a:lnTo>
                    <a:pt x="14921" y="454391"/>
                  </a:lnTo>
                  <a:cubicBezTo>
                    <a:pt x="13580" y="458406"/>
                    <a:pt x="9283" y="460581"/>
                    <a:pt x="5238" y="459241"/>
                  </a:cubicBezTo>
                  <a:cubicBezTo>
                    <a:pt x="1224" y="457899"/>
                    <a:pt x="-944" y="453563"/>
                    <a:pt x="396" y="449550"/>
                  </a:cubicBezTo>
                  <a:lnTo>
                    <a:pt x="8057" y="426568"/>
                  </a:lnTo>
                  <a:cubicBezTo>
                    <a:pt x="18246" y="395996"/>
                    <a:pt x="41955" y="367705"/>
                    <a:pt x="145541" y="367705"/>
                  </a:cubicBezTo>
                  <a:cubicBezTo>
                    <a:pt x="145755" y="367705"/>
                    <a:pt x="166944" y="367590"/>
                    <a:pt x="180427" y="360856"/>
                  </a:cubicBezTo>
                  <a:close/>
                  <a:moveTo>
                    <a:pt x="222154" y="291100"/>
                  </a:moveTo>
                  <a:lnTo>
                    <a:pt x="237476" y="291100"/>
                  </a:lnTo>
                  <a:cubicBezTo>
                    <a:pt x="241712" y="291100"/>
                    <a:pt x="245136" y="294532"/>
                    <a:pt x="245136" y="298760"/>
                  </a:cubicBezTo>
                  <a:cubicBezTo>
                    <a:pt x="245136" y="302989"/>
                    <a:pt x="241712" y="306420"/>
                    <a:pt x="237476" y="306420"/>
                  </a:cubicBezTo>
                  <a:lnTo>
                    <a:pt x="222154" y="306420"/>
                  </a:lnTo>
                  <a:cubicBezTo>
                    <a:pt x="217918" y="306420"/>
                    <a:pt x="214494" y="302989"/>
                    <a:pt x="214494" y="298760"/>
                  </a:cubicBezTo>
                  <a:cubicBezTo>
                    <a:pt x="214494" y="294532"/>
                    <a:pt x="217918" y="291100"/>
                    <a:pt x="222154" y="291100"/>
                  </a:cubicBezTo>
                  <a:close/>
                  <a:moveTo>
                    <a:pt x="233238" y="261261"/>
                  </a:moveTo>
                  <a:cubicBezTo>
                    <a:pt x="246636" y="267963"/>
                    <a:pt x="260334" y="268117"/>
                    <a:pt x="260479" y="268117"/>
                  </a:cubicBezTo>
                  <a:cubicBezTo>
                    <a:pt x="264700" y="268140"/>
                    <a:pt x="268116" y="271580"/>
                    <a:pt x="268109" y="275801"/>
                  </a:cubicBezTo>
                  <a:cubicBezTo>
                    <a:pt x="268094" y="280022"/>
                    <a:pt x="264677" y="283438"/>
                    <a:pt x="260456" y="283438"/>
                  </a:cubicBezTo>
                  <a:cubicBezTo>
                    <a:pt x="259805" y="283438"/>
                    <a:pt x="245327" y="283354"/>
                    <a:pt x="229814" y="276574"/>
                  </a:cubicBezTo>
                  <a:cubicBezTo>
                    <a:pt x="214301" y="283354"/>
                    <a:pt x="199823" y="283438"/>
                    <a:pt x="199172" y="283438"/>
                  </a:cubicBezTo>
                  <a:cubicBezTo>
                    <a:pt x="194936" y="283438"/>
                    <a:pt x="191512" y="280006"/>
                    <a:pt x="191512" y="275778"/>
                  </a:cubicBezTo>
                  <a:cubicBezTo>
                    <a:pt x="191512" y="271550"/>
                    <a:pt x="194936" y="268118"/>
                    <a:pt x="199172" y="268118"/>
                  </a:cubicBezTo>
                  <a:cubicBezTo>
                    <a:pt x="199295" y="268118"/>
                    <a:pt x="212992" y="267965"/>
                    <a:pt x="226390" y="261262"/>
                  </a:cubicBezTo>
                  <a:cubicBezTo>
                    <a:pt x="228543" y="260190"/>
                    <a:pt x="231086" y="260190"/>
                    <a:pt x="233238" y="261261"/>
                  </a:cubicBezTo>
                  <a:close/>
                  <a:moveTo>
                    <a:pt x="252795" y="199174"/>
                  </a:moveTo>
                  <a:lnTo>
                    <a:pt x="283437" y="199174"/>
                  </a:lnTo>
                  <a:cubicBezTo>
                    <a:pt x="287673" y="199174"/>
                    <a:pt x="291097" y="202606"/>
                    <a:pt x="291097" y="206834"/>
                  </a:cubicBezTo>
                  <a:cubicBezTo>
                    <a:pt x="291097" y="211062"/>
                    <a:pt x="287673" y="214494"/>
                    <a:pt x="283437" y="214494"/>
                  </a:cubicBezTo>
                  <a:lnTo>
                    <a:pt x="275777" y="214494"/>
                  </a:lnTo>
                  <a:cubicBezTo>
                    <a:pt x="275777" y="218723"/>
                    <a:pt x="272353" y="222155"/>
                    <a:pt x="268117" y="222155"/>
                  </a:cubicBezTo>
                  <a:cubicBezTo>
                    <a:pt x="263880" y="222155"/>
                    <a:pt x="260456" y="218723"/>
                    <a:pt x="260456" y="214494"/>
                  </a:cubicBezTo>
                  <a:lnTo>
                    <a:pt x="252795" y="214494"/>
                  </a:lnTo>
                  <a:cubicBezTo>
                    <a:pt x="248559" y="214494"/>
                    <a:pt x="245135" y="211062"/>
                    <a:pt x="245135" y="206834"/>
                  </a:cubicBezTo>
                  <a:cubicBezTo>
                    <a:pt x="245135" y="202606"/>
                    <a:pt x="248559" y="199174"/>
                    <a:pt x="252795" y="199174"/>
                  </a:cubicBezTo>
                  <a:close/>
                  <a:moveTo>
                    <a:pt x="176190" y="199174"/>
                  </a:moveTo>
                  <a:lnTo>
                    <a:pt x="206832" y="199174"/>
                  </a:lnTo>
                  <a:cubicBezTo>
                    <a:pt x="211068" y="199174"/>
                    <a:pt x="214491" y="202606"/>
                    <a:pt x="214491" y="206834"/>
                  </a:cubicBezTo>
                  <a:cubicBezTo>
                    <a:pt x="214491" y="211062"/>
                    <a:pt x="211067" y="214494"/>
                    <a:pt x="206831" y="214494"/>
                  </a:cubicBezTo>
                  <a:lnTo>
                    <a:pt x="199171" y="214494"/>
                  </a:lnTo>
                  <a:cubicBezTo>
                    <a:pt x="199171" y="218723"/>
                    <a:pt x="195747" y="222155"/>
                    <a:pt x="191511" y="222155"/>
                  </a:cubicBezTo>
                  <a:cubicBezTo>
                    <a:pt x="187274" y="222155"/>
                    <a:pt x="183850" y="218723"/>
                    <a:pt x="183850" y="214494"/>
                  </a:cubicBezTo>
                  <a:lnTo>
                    <a:pt x="176190" y="214494"/>
                  </a:lnTo>
                  <a:cubicBezTo>
                    <a:pt x="171954" y="214494"/>
                    <a:pt x="168530" y="211062"/>
                    <a:pt x="168530" y="206834"/>
                  </a:cubicBezTo>
                  <a:cubicBezTo>
                    <a:pt x="168530" y="202606"/>
                    <a:pt x="171954" y="199174"/>
                    <a:pt x="176190" y="199174"/>
                  </a:cubicBezTo>
                  <a:close/>
                  <a:moveTo>
                    <a:pt x="114906" y="183852"/>
                  </a:moveTo>
                  <a:cubicBezTo>
                    <a:pt x="119143" y="183852"/>
                    <a:pt x="122567" y="187284"/>
                    <a:pt x="122567" y="191512"/>
                  </a:cubicBezTo>
                  <a:lnTo>
                    <a:pt x="122567" y="206834"/>
                  </a:lnTo>
                  <a:cubicBezTo>
                    <a:pt x="122567" y="211055"/>
                    <a:pt x="125999" y="214494"/>
                    <a:pt x="130228" y="214494"/>
                  </a:cubicBezTo>
                  <a:cubicBezTo>
                    <a:pt x="134089" y="214494"/>
                    <a:pt x="137352" y="217374"/>
                    <a:pt x="137827" y="221204"/>
                  </a:cubicBezTo>
                  <a:cubicBezTo>
                    <a:pt x="139903" y="237759"/>
                    <a:pt x="147854" y="284572"/>
                    <a:pt x="159583" y="302169"/>
                  </a:cubicBezTo>
                  <a:lnTo>
                    <a:pt x="160840" y="304068"/>
                  </a:lnTo>
                  <a:cubicBezTo>
                    <a:pt x="170017" y="317995"/>
                    <a:pt x="182596" y="337062"/>
                    <a:pt x="229815" y="337062"/>
                  </a:cubicBezTo>
                  <a:cubicBezTo>
                    <a:pt x="277034" y="337062"/>
                    <a:pt x="289613" y="317995"/>
                    <a:pt x="298790" y="304068"/>
                  </a:cubicBezTo>
                  <a:lnTo>
                    <a:pt x="300047" y="302169"/>
                  </a:lnTo>
                  <a:cubicBezTo>
                    <a:pt x="311791" y="284557"/>
                    <a:pt x="319727" y="237751"/>
                    <a:pt x="321803" y="221204"/>
                  </a:cubicBezTo>
                  <a:cubicBezTo>
                    <a:pt x="322278" y="217374"/>
                    <a:pt x="325542" y="214494"/>
                    <a:pt x="329403" y="214494"/>
                  </a:cubicBezTo>
                  <a:cubicBezTo>
                    <a:pt x="333631" y="214494"/>
                    <a:pt x="337063" y="211055"/>
                    <a:pt x="337063" y="206834"/>
                  </a:cubicBezTo>
                  <a:lnTo>
                    <a:pt x="337063" y="191512"/>
                  </a:lnTo>
                  <a:cubicBezTo>
                    <a:pt x="337063" y="187284"/>
                    <a:pt x="340487" y="183852"/>
                    <a:pt x="344723" y="183852"/>
                  </a:cubicBezTo>
                  <a:cubicBezTo>
                    <a:pt x="348959" y="183852"/>
                    <a:pt x="352383" y="187284"/>
                    <a:pt x="352383" y="191512"/>
                  </a:cubicBezTo>
                  <a:lnTo>
                    <a:pt x="352383" y="214494"/>
                  </a:lnTo>
                  <a:cubicBezTo>
                    <a:pt x="352383" y="217995"/>
                    <a:pt x="349993" y="220822"/>
                    <a:pt x="346799" y="221733"/>
                  </a:cubicBezTo>
                  <a:cubicBezTo>
                    <a:pt x="344010" y="224981"/>
                    <a:pt x="340402" y="227478"/>
                    <a:pt x="336227" y="228781"/>
                  </a:cubicBezTo>
                  <a:cubicBezTo>
                    <a:pt x="333875" y="244883"/>
                    <a:pt x="326253" y="290487"/>
                    <a:pt x="312793" y="310672"/>
                  </a:cubicBezTo>
                  <a:lnTo>
                    <a:pt x="311583" y="312502"/>
                  </a:lnTo>
                  <a:cubicBezTo>
                    <a:pt x="301747" y="327417"/>
                    <a:pt x="285284" y="352383"/>
                    <a:pt x="229814" y="352383"/>
                  </a:cubicBezTo>
                  <a:cubicBezTo>
                    <a:pt x="174344" y="352383"/>
                    <a:pt x="157882" y="327417"/>
                    <a:pt x="148046" y="312502"/>
                  </a:cubicBezTo>
                  <a:lnTo>
                    <a:pt x="146835" y="310672"/>
                  </a:lnTo>
                  <a:cubicBezTo>
                    <a:pt x="133376" y="290487"/>
                    <a:pt x="125754" y="244883"/>
                    <a:pt x="123402" y="228781"/>
                  </a:cubicBezTo>
                  <a:cubicBezTo>
                    <a:pt x="114056" y="225870"/>
                    <a:pt x="107246" y="217130"/>
                    <a:pt x="107246" y="206834"/>
                  </a:cubicBezTo>
                  <a:lnTo>
                    <a:pt x="107246" y="191512"/>
                  </a:lnTo>
                  <a:cubicBezTo>
                    <a:pt x="107246" y="187284"/>
                    <a:pt x="110670" y="183852"/>
                    <a:pt x="114906" y="183852"/>
                  </a:cubicBezTo>
                  <a:close/>
                  <a:moveTo>
                    <a:pt x="229814" y="91926"/>
                  </a:moveTo>
                  <a:cubicBezTo>
                    <a:pt x="212915" y="91926"/>
                    <a:pt x="199172" y="105670"/>
                    <a:pt x="199172" y="122569"/>
                  </a:cubicBezTo>
                  <a:cubicBezTo>
                    <a:pt x="199172" y="139468"/>
                    <a:pt x="212915" y="153211"/>
                    <a:pt x="229814" y="153211"/>
                  </a:cubicBezTo>
                  <a:cubicBezTo>
                    <a:pt x="246714" y="153211"/>
                    <a:pt x="260456" y="139467"/>
                    <a:pt x="260456" y="122568"/>
                  </a:cubicBezTo>
                  <a:cubicBezTo>
                    <a:pt x="260456" y="105670"/>
                    <a:pt x="246713" y="91926"/>
                    <a:pt x="229814" y="91926"/>
                  </a:cubicBezTo>
                  <a:close/>
                  <a:moveTo>
                    <a:pt x="229813" y="15321"/>
                  </a:moveTo>
                  <a:cubicBezTo>
                    <a:pt x="224037" y="15321"/>
                    <a:pt x="218292" y="16823"/>
                    <a:pt x="214492" y="18079"/>
                  </a:cubicBezTo>
                  <a:lnTo>
                    <a:pt x="214492" y="53624"/>
                  </a:lnTo>
                  <a:cubicBezTo>
                    <a:pt x="214492" y="57853"/>
                    <a:pt x="211068" y="61285"/>
                    <a:pt x="206832" y="61285"/>
                  </a:cubicBezTo>
                  <a:cubicBezTo>
                    <a:pt x="202595" y="61285"/>
                    <a:pt x="199171" y="57853"/>
                    <a:pt x="199171" y="53624"/>
                  </a:cubicBezTo>
                  <a:lnTo>
                    <a:pt x="199171" y="34266"/>
                  </a:lnTo>
                  <a:cubicBezTo>
                    <a:pt x="153331" y="44715"/>
                    <a:pt x="115809" y="78161"/>
                    <a:pt x="100105" y="122569"/>
                  </a:cubicBezTo>
                  <a:lnTo>
                    <a:pt x="122566" y="122569"/>
                  </a:lnTo>
                  <a:cubicBezTo>
                    <a:pt x="126803" y="122569"/>
                    <a:pt x="130227" y="126001"/>
                    <a:pt x="130227" y="130229"/>
                  </a:cubicBezTo>
                  <a:cubicBezTo>
                    <a:pt x="130227" y="134458"/>
                    <a:pt x="126803" y="137890"/>
                    <a:pt x="122566" y="137890"/>
                  </a:cubicBezTo>
                  <a:lnTo>
                    <a:pt x="92315" y="137890"/>
                  </a:lnTo>
                  <a:lnTo>
                    <a:pt x="92315" y="153211"/>
                  </a:lnTo>
                  <a:lnTo>
                    <a:pt x="195648" y="153211"/>
                  </a:lnTo>
                  <a:cubicBezTo>
                    <a:pt x="188340" y="145068"/>
                    <a:pt x="183851" y="134351"/>
                    <a:pt x="183851" y="122569"/>
                  </a:cubicBezTo>
                  <a:cubicBezTo>
                    <a:pt x="183851" y="97220"/>
                    <a:pt x="204465" y="76606"/>
                    <a:pt x="229814" y="76606"/>
                  </a:cubicBezTo>
                  <a:cubicBezTo>
                    <a:pt x="255163" y="76606"/>
                    <a:pt x="275777" y="97220"/>
                    <a:pt x="275777" y="122569"/>
                  </a:cubicBezTo>
                  <a:cubicBezTo>
                    <a:pt x="275777" y="134351"/>
                    <a:pt x="271289" y="145068"/>
                    <a:pt x="263980" y="153211"/>
                  </a:cubicBezTo>
                  <a:lnTo>
                    <a:pt x="367702" y="153211"/>
                  </a:lnTo>
                  <a:lnTo>
                    <a:pt x="367702" y="137890"/>
                  </a:lnTo>
                  <a:lnTo>
                    <a:pt x="337060" y="137890"/>
                  </a:lnTo>
                  <a:cubicBezTo>
                    <a:pt x="332824" y="137890"/>
                    <a:pt x="329400" y="134458"/>
                    <a:pt x="329400" y="130229"/>
                  </a:cubicBezTo>
                  <a:cubicBezTo>
                    <a:pt x="329400" y="126001"/>
                    <a:pt x="332824" y="122569"/>
                    <a:pt x="337060" y="122569"/>
                  </a:cubicBezTo>
                  <a:lnTo>
                    <a:pt x="359521" y="122569"/>
                  </a:lnTo>
                  <a:cubicBezTo>
                    <a:pt x="343817" y="78161"/>
                    <a:pt x="306295" y="44714"/>
                    <a:pt x="260455" y="34266"/>
                  </a:cubicBezTo>
                  <a:lnTo>
                    <a:pt x="260455" y="53624"/>
                  </a:lnTo>
                  <a:cubicBezTo>
                    <a:pt x="260455" y="57853"/>
                    <a:pt x="257031" y="61285"/>
                    <a:pt x="252795" y="61285"/>
                  </a:cubicBezTo>
                  <a:cubicBezTo>
                    <a:pt x="248558" y="61285"/>
                    <a:pt x="245135" y="57853"/>
                    <a:pt x="245135" y="53624"/>
                  </a:cubicBezTo>
                  <a:lnTo>
                    <a:pt x="245135" y="18079"/>
                  </a:lnTo>
                  <a:cubicBezTo>
                    <a:pt x="241343" y="16823"/>
                    <a:pt x="235597" y="15321"/>
                    <a:pt x="229813" y="15321"/>
                  </a:cubicBezTo>
                  <a:close/>
                  <a:moveTo>
                    <a:pt x="229814" y="0"/>
                  </a:moveTo>
                  <a:cubicBezTo>
                    <a:pt x="243143" y="0"/>
                    <a:pt x="255484" y="5607"/>
                    <a:pt x="255998" y="5852"/>
                  </a:cubicBezTo>
                  <a:cubicBezTo>
                    <a:pt x="258709" y="7101"/>
                    <a:pt x="260456" y="9820"/>
                    <a:pt x="260456" y="12808"/>
                  </a:cubicBezTo>
                  <a:lnTo>
                    <a:pt x="260456" y="18561"/>
                  </a:lnTo>
                  <a:cubicBezTo>
                    <a:pt x="314723" y="29616"/>
                    <a:pt x="359008" y="69580"/>
                    <a:pt x="375678" y="122576"/>
                  </a:cubicBezTo>
                  <a:cubicBezTo>
                    <a:pt x="376222" y="122600"/>
                    <a:pt x="376712" y="122814"/>
                    <a:pt x="377218" y="122944"/>
                  </a:cubicBezTo>
                  <a:cubicBezTo>
                    <a:pt x="377632" y="123051"/>
                    <a:pt x="378068" y="123066"/>
                    <a:pt x="378436" y="123235"/>
                  </a:cubicBezTo>
                  <a:cubicBezTo>
                    <a:pt x="378987" y="123473"/>
                    <a:pt x="379416" y="123856"/>
                    <a:pt x="379891" y="124208"/>
                  </a:cubicBezTo>
                  <a:cubicBezTo>
                    <a:pt x="380197" y="124438"/>
                    <a:pt x="380557" y="124599"/>
                    <a:pt x="380826" y="124874"/>
                  </a:cubicBezTo>
                  <a:cubicBezTo>
                    <a:pt x="381270" y="125327"/>
                    <a:pt x="381569" y="125901"/>
                    <a:pt x="381890" y="126453"/>
                  </a:cubicBezTo>
                  <a:cubicBezTo>
                    <a:pt x="382051" y="126736"/>
                    <a:pt x="382296" y="126974"/>
                    <a:pt x="382434" y="127280"/>
                  </a:cubicBezTo>
                  <a:cubicBezTo>
                    <a:pt x="382810" y="128192"/>
                    <a:pt x="383024" y="129187"/>
                    <a:pt x="383024" y="130229"/>
                  </a:cubicBezTo>
                  <a:lnTo>
                    <a:pt x="383024" y="160871"/>
                  </a:lnTo>
                  <a:cubicBezTo>
                    <a:pt x="383024" y="165099"/>
                    <a:pt x="379600" y="168531"/>
                    <a:pt x="375364" y="168531"/>
                  </a:cubicBezTo>
                  <a:lnTo>
                    <a:pt x="84655" y="168531"/>
                  </a:lnTo>
                  <a:cubicBezTo>
                    <a:pt x="80418" y="168531"/>
                    <a:pt x="76995" y="165099"/>
                    <a:pt x="76995" y="160871"/>
                  </a:cubicBezTo>
                  <a:lnTo>
                    <a:pt x="76995" y="132159"/>
                  </a:lnTo>
                  <a:cubicBezTo>
                    <a:pt x="76826" y="131523"/>
                    <a:pt x="76604" y="130911"/>
                    <a:pt x="76604" y="130228"/>
                  </a:cubicBezTo>
                  <a:cubicBezTo>
                    <a:pt x="76604" y="126245"/>
                    <a:pt x="79676" y="123074"/>
                    <a:pt x="83568" y="122714"/>
                  </a:cubicBezTo>
                  <a:cubicBezTo>
                    <a:pt x="83705" y="122690"/>
                    <a:pt x="83805" y="122614"/>
                    <a:pt x="83943" y="122599"/>
                  </a:cubicBezTo>
                  <a:cubicBezTo>
                    <a:pt x="100605" y="69588"/>
                    <a:pt x="144897" y="29623"/>
                    <a:pt x="199172" y="18561"/>
                  </a:cubicBezTo>
                  <a:lnTo>
                    <a:pt x="199172" y="12808"/>
                  </a:lnTo>
                  <a:cubicBezTo>
                    <a:pt x="199172" y="9820"/>
                    <a:pt x="200918" y="7101"/>
                    <a:pt x="203630" y="5852"/>
                  </a:cubicBezTo>
                  <a:cubicBezTo>
                    <a:pt x="204144" y="5607"/>
                    <a:pt x="216485" y="0"/>
                    <a:pt x="229814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568" name="Group 567">
            <a:extLst>
              <a:ext uri="{FF2B5EF4-FFF2-40B4-BE49-F238E27FC236}">
                <a16:creationId xmlns:a16="http://schemas.microsoft.com/office/drawing/2014/main" id="{8074381D-5411-4EBB-A06C-90D882014282}"/>
              </a:ext>
            </a:extLst>
          </p:cNvPr>
          <p:cNvGrpSpPr/>
          <p:nvPr/>
        </p:nvGrpSpPr>
        <p:grpSpPr>
          <a:xfrm>
            <a:off x="9454894" y="1390848"/>
            <a:ext cx="962698" cy="962698"/>
            <a:chOff x="9385617" y="2276962"/>
            <a:chExt cx="962698" cy="962698"/>
          </a:xfrm>
        </p:grpSpPr>
        <p:grpSp>
          <p:nvGrpSpPr>
            <p:cNvPr id="561" name="Group 560">
              <a:extLst>
                <a:ext uri="{FF2B5EF4-FFF2-40B4-BE49-F238E27FC236}">
                  <a16:creationId xmlns:a16="http://schemas.microsoft.com/office/drawing/2014/main" id="{980EE387-A614-46B4-B9A3-10B86C8CA20F}"/>
                </a:ext>
              </a:extLst>
            </p:cNvPr>
            <p:cNvGrpSpPr/>
            <p:nvPr/>
          </p:nvGrpSpPr>
          <p:grpSpPr>
            <a:xfrm>
              <a:off x="9385617" y="2276962"/>
              <a:ext cx="962698" cy="962698"/>
              <a:chOff x="6740556" y="4491530"/>
              <a:chExt cx="620292" cy="620292"/>
            </a:xfrm>
          </p:grpSpPr>
          <p:sp>
            <p:nvSpPr>
              <p:cNvPr id="562" name="Oval 561">
                <a:extLst>
                  <a:ext uri="{FF2B5EF4-FFF2-40B4-BE49-F238E27FC236}">
                    <a16:creationId xmlns:a16="http://schemas.microsoft.com/office/drawing/2014/main" id="{EE37033C-B544-49CC-ABAF-4365EE1BD81E}"/>
                  </a:ext>
                </a:extLst>
              </p:cNvPr>
              <p:cNvSpPr/>
              <p:nvPr/>
            </p:nvSpPr>
            <p:spPr>
              <a:xfrm>
                <a:off x="6740556" y="4491530"/>
                <a:ext cx="620292" cy="620292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63" name="Oval 562">
                <a:extLst>
                  <a:ext uri="{FF2B5EF4-FFF2-40B4-BE49-F238E27FC236}">
                    <a16:creationId xmlns:a16="http://schemas.microsoft.com/office/drawing/2014/main" id="{A19AF031-7D71-4198-A2DB-DD9035208D2C}"/>
                  </a:ext>
                </a:extLst>
              </p:cNvPr>
              <p:cNvSpPr/>
              <p:nvPr/>
            </p:nvSpPr>
            <p:spPr>
              <a:xfrm>
                <a:off x="6810040" y="4561014"/>
                <a:ext cx="481325" cy="481325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64" name="Oval 563">
                <a:extLst>
                  <a:ext uri="{FF2B5EF4-FFF2-40B4-BE49-F238E27FC236}">
                    <a16:creationId xmlns:a16="http://schemas.microsoft.com/office/drawing/2014/main" id="{7CAD849D-8CFE-4F71-9561-E151A5114F3B}"/>
                  </a:ext>
                </a:extLst>
              </p:cNvPr>
              <p:cNvSpPr/>
              <p:nvPr/>
            </p:nvSpPr>
            <p:spPr>
              <a:xfrm>
                <a:off x="6892555" y="4643529"/>
                <a:ext cx="316294" cy="316294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 sz="1200">
                  <a:solidFill>
                    <a:schemeClr val="bg1"/>
                  </a:solidFill>
                  <a:latin typeface="Roboto" panose="02000000000000000000" pitchFamily="2" charset="0"/>
                </a:endParaRPr>
              </a:p>
            </p:txBody>
          </p:sp>
        </p:grpSp>
        <p:sp>
          <p:nvSpPr>
            <p:cNvPr id="566" name="Freeform: Shape 565">
              <a:extLst>
                <a:ext uri="{FF2B5EF4-FFF2-40B4-BE49-F238E27FC236}">
                  <a16:creationId xmlns:a16="http://schemas.microsoft.com/office/drawing/2014/main" id="{F76D1CC1-5976-45ED-8027-35B214EE8183}"/>
                </a:ext>
              </a:extLst>
            </p:cNvPr>
            <p:cNvSpPr/>
            <p:nvPr/>
          </p:nvSpPr>
          <p:spPr>
            <a:xfrm>
              <a:off x="9753401" y="2644746"/>
              <a:ext cx="227130" cy="227130"/>
            </a:xfrm>
            <a:custGeom>
              <a:avLst/>
              <a:gdLst>
                <a:gd name="connsiteX0" fmla="*/ 329402 w 459632"/>
                <a:gd name="connsiteY0" fmla="*/ 444310 h 459631"/>
                <a:gd name="connsiteX1" fmla="*/ 451971 w 459632"/>
                <a:gd name="connsiteY1" fmla="*/ 444310 h 459631"/>
                <a:gd name="connsiteX2" fmla="*/ 459631 w 459632"/>
                <a:gd name="connsiteY2" fmla="*/ 451970 h 459631"/>
                <a:gd name="connsiteX3" fmla="*/ 451970 w 459632"/>
                <a:gd name="connsiteY3" fmla="*/ 459630 h 459631"/>
                <a:gd name="connsiteX4" fmla="*/ 329402 w 459632"/>
                <a:gd name="connsiteY4" fmla="*/ 459630 h 459631"/>
                <a:gd name="connsiteX5" fmla="*/ 321742 w 459632"/>
                <a:gd name="connsiteY5" fmla="*/ 451970 h 459631"/>
                <a:gd name="connsiteX6" fmla="*/ 329402 w 459632"/>
                <a:gd name="connsiteY6" fmla="*/ 444310 h 459631"/>
                <a:gd name="connsiteX7" fmla="*/ 283439 w 459632"/>
                <a:gd name="connsiteY7" fmla="*/ 444310 h 459631"/>
                <a:gd name="connsiteX8" fmla="*/ 298761 w 459632"/>
                <a:gd name="connsiteY8" fmla="*/ 444310 h 459631"/>
                <a:gd name="connsiteX9" fmla="*/ 306421 w 459632"/>
                <a:gd name="connsiteY9" fmla="*/ 451970 h 459631"/>
                <a:gd name="connsiteX10" fmla="*/ 298761 w 459632"/>
                <a:gd name="connsiteY10" fmla="*/ 459630 h 459631"/>
                <a:gd name="connsiteX11" fmla="*/ 283439 w 459632"/>
                <a:gd name="connsiteY11" fmla="*/ 459630 h 459631"/>
                <a:gd name="connsiteX12" fmla="*/ 275779 w 459632"/>
                <a:gd name="connsiteY12" fmla="*/ 451970 h 459631"/>
                <a:gd name="connsiteX13" fmla="*/ 283439 w 459632"/>
                <a:gd name="connsiteY13" fmla="*/ 444310 h 459631"/>
                <a:gd name="connsiteX14" fmla="*/ 160870 w 459632"/>
                <a:gd name="connsiteY14" fmla="*/ 444310 h 459631"/>
                <a:gd name="connsiteX15" fmla="*/ 237475 w 459632"/>
                <a:gd name="connsiteY15" fmla="*/ 444310 h 459631"/>
                <a:gd name="connsiteX16" fmla="*/ 245136 w 459632"/>
                <a:gd name="connsiteY16" fmla="*/ 451971 h 459631"/>
                <a:gd name="connsiteX17" fmla="*/ 237475 w 459632"/>
                <a:gd name="connsiteY17" fmla="*/ 459631 h 459631"/>
                <a:gd name="connsiteX18" fmla="*/ 160870 w 459632"/>
                <a:gd name="connsiteY18" fmla="*/ 459631 h 459631"/>
                <a:gd name="connsiteX19" fmla="*/ 153210 w 459632"/>
                <a:gd name="connsiteY19" fmla="*/ 451970 h 459631"/>
                <a:gd name="connsiteX20" fmla="*/ 160870 w 459632"/>
                <a:gd name="connsiteY20" fmla="*/ 444310 h 459631"/>
                <a:gd name="connsiteX21" fmla="*/ 7660 w 459632"/>
                <a:gd name="connsiteY21" fmla="*/ 444310 h 459631"/>
                <a:gd name="connsiteX22" fmla="*/ 114908 w 459632"/>
                <a:gd name="connsiteY22" fmla="*/ 444310 h 459631"/>
                <a:gd name="connsiteX23" fmla="*/ 122568 w 459632"/>
                <a:gd name="connsiteY23" fmla="*/ 451971 h 459631"/>
                <a:gd name="connsiteX24" fmla="*/ 114908 w 459632"/>
                <a:gd name="connsiteY24" fmla="*/ 459631 h 459631"/>
                <a:gd name="connsiteX25" fmla="*/ 7660 w 459632"/>
                <a:gd name="connsiteY25" fmla="*/ 459631 h 459631"/>
                <a:gd name="connsiteX26" fmla="*/ 0 w 459632"/>
                <a:gd name="connsiteY26" fmla="*/ 451970 h 459631"/>
                <a:gd name="connsiteX27" fmla="*/ 7660 w 459632"/>
                <a:gd name="connsiteY27" fmla="*/ 444310 h 459631"/>
                <a:gd name="connsiteX28" fmla="*/ 53623 w 459632"/>
                <a:gd name="connsiteY28" fmla="*/ 413668 h 459631"/>
                <a:gd name="connsiteX29" fmla="*/ 191513 w 459632"/>
                <a:gd name="connsiteY29" fmla="*/ 413668 h 459631"/>
                <a:gd name="connsiteX30" fmla="*/ 199173 w 459632"/>
                <a:gd name="connsiteY30" fmla="*/ 421328 h 459631"/>
                <a:gd name="connsiteX31" fmla="*/ 191513 w 459632"/>
                <a:gd name="connsiteY31" fmla="*/ 428988 h 459631"/>
                <a:gd name="connsiteX32" fmla="*/ 53623 w 459632"/>
                <a:gd name="connsiteY32" fmla="*/ 428988 h 459631"/>
                <a:gd name="connsiteX33" fmla="*/ 45963 w 459632"/>
                <a:gd name="connsiteY33" fmla="*/ 421328 h 459631"/>
                <a:gd name="connsiteX34" fmla="*/ 53623 w 459632"/>
                <a:gd name="connsiteY34" fmla="*/ 413668 h 459631"/>
                <a:gd name="connsiteX35" fmla="*/ 91926 w 459632"/>
                <a:gd name="connsiteY35" fmla="*/ 321742 h 459631"/>
                <a:gd name="connsiteX36" fmla="*/ 91926 w 459632"/>
                <a:gd name="connsiteY36" fmla="*/ 372195 h 459631"/>
                <a:gd name="connsiteX37" fmla="*/ 142379 w 459632"/>
                <a:gd name="connsiteY37" fmla="*/ 321742 h 459631"/>
                <a:gd name="connsiteX38" fmla="*/ 153211 w 459632"/>
                <a:gd name="connsiteY38" fmla="*/ 255968 h 459631"/>
                <a:gd name="connsiteX39" fmla="*/ 102758 w 459632"/>
                <a:gd name="connsiteY39" fmla="*/ 306421 h 459631"/>
                <a:gd name="connsiteX40" fmla="*/ 153211 w 459632"/>
                <a:gd name="connsiteY40" fmla="*/ 306421 h 459631"/>
                <a:gd name="connsiteX41" fmla="*/ 91926 w 459632"/>
                <a:gd name="connsiteY41" fmla="*/ 245137 h 459631"/>
                <a:gd name="connsiteX42" fmla="*/ 91926 w 459632"/>
                <a:gd name="connsiteY42" fmla="*/ 295589 h 459631"/>
                <a:gd name="connsiteX43" fmla="*/ 142379 w 459632"/>
                <a:gd name="connsiteY43" fmla="*/ 245137 h 459631"/>
                <a:gd name="connsiteX44" fmla="*/ 153211 w 459632"/>
                <a:gd name="connsiteY44" fmla="*/ 179363 h 459631"/>
                <a:gd name="connsiteX45" fmla="*/ 102758 w 459632"/>
                <a:gd name="connsiteY45" fmla="*/ 229816 h 459631"/>
                <a:gd name="connsiteX46" fmla="*/ 153211 w 459632"/>
                <a:gd name="connsiteY46" fmla="*/ 229816 h 459631"/>
                <a:gd name="connsiteX47" fmla="*/ 91926 w 459632"/>
                <a:gd name="connsiteY47" fmla="*/ 168531 h 459631"/>
                <a:gd name="connsiteX48" fmla="*/ 91926 w 459632"/>
                <a:gd name="connsiteY48" fmla="*/ 218984 h 459631"/>
                <a:gd name="connsiteX49" fmla="*/ 142379 w 459632"/>
                <a:gd name="connsiteY49" fmla="*/ 168531 h 459631"/>
                <a:gd name="connsiteX50" fmla="*/ 383027 w 459632"/>
                <a:gd name="connsiteY50" fmla="*/ 102758 h 459631"/>
                <a:gd name="connsiteX51" fmla="*/ 332574 w 459632"/>
                <a:gd name="connsiteY51" fmla="*/ 153211 h 459631"/>
                <a:gd name="connsiteX52" fmla="*/ 383027 w 459632"/>
                <a:gd name="connsiteY52" fmla="*/ 153211 h 459631"/>
                <a:gd name="connsiteX53" fmla="*/ 306421 w 459632"/>
                <a:gd name="connsiteY53" fmla="*/ 102758 h 459631"/>
                <a:gd name="connsiteX54" fmla="*/ 255968 w 459632"/>
                <a:gd name="connsiteY54" fmla="*/ 153211 h 459631"/>
                <a:gd name="connsiteX55" fmla="*/ 306421 w 459632"/>
                <a:gd name="connsiteY55" fmla="*/ 153211 h 459631"/>
                <a:gd name="connsiteX56" fmla="*/ 229816 w 459632"/>
                <a:gd name="connsiteY56" fmla="*/ 102758 h 459631"/>
                <a:gd name="connsiteX57" fmla="*/ 179363 w 459632"/>
                <a:gd name="connsiteY57" fmla="*/ 153211 h 459631"/>
                <a:gd name="connsiteX58" fmla="*/ 229816 w 459632"/>
                <a:gd name="connsiteY58" fmla="*/ 153211 h 459631"/>
                <a:gd name="connsiteX59" fmla="*/ 153211 w 459632"/>
                <a:gd name="connsiteY59" fmla="*/ 102758 h 459631"/>
                <a:gd name="connsiteX60" fmla="*/ 102758 w 459632"/>
                <a:gd name="connsiteY60" fmla="*/ 153211 h 459631"/>
                <a:gd name="connsiteX61" fmla="*/ 153211 w 459632"/>
                <a:gd name="connsiteY61" fmla="*/ 153211 h 459631"/>
                <a:gd name="connsiteX62" fmla="*/ 76606 w 459632"/>
                <a:gd name="connsiteY62" fmla="*/ 102758 h 459631"/>
                <a:gd name="connsiteX63" fmla="*/ 26153 w 459632"/>
                <a:gd name="connsiteY63" fmla="*/ 153211 h 459631"/>
                <a:gd name="connsiteX64" fmla="*/ 76605 w 459632"/>
                <a:gd name="connsiteY64" fmla="*/ 153211 h 459631"/>
                <a:gd name="connsiteX65" fmla="*/ 76606 w 459632"/>
                <a:gd name="connsiteY65" fmla="*/ 153211 h 459631"/>
                <a:gd name="connsiteX66" fmla="*/ 398347 w 459632"/>
                <a:gd name="connsiteY66" fmla="*/ 100621 h 459631"/>
                <a:gd name="connsiteX67" fmla="*/ 398347 w 459632"/>
                <a:gd name="connsiteY67" fmla="*/ 144516 h 459631"/>
                <a:gd name="connsiteX68" fmla="*/ 424677 w 459632"/>
                <a:gd name="connsiteY68" fmla="*/ 122568 h 459631"/>
                <a:gd name="connsiteX69" fmla="*/ 321742 w 459632"/>
                <a:gd name="connsiteY69" fmla="*/ 91926 h 459631"/>
                <a:gd name="connsiteX70" fmla="*/ 321742 w 459632"/>
                <a:gd name="connsiteY70" fmla="*/ 142379 h 459631"/>
                <a:gd name="connsiteX71" fmla="*/ 372195 w 459632"/>
                <a:gd name="connsiteY71" fmla="*/ 91926 h 459631"/>
                <a:gd name="connsiteX72" fmla="*/ 245137 w 459632"/>
                <a:gd name="connsiteY72" fmla="*/ 91926 h 459631"/>
                <a:gd name="connsiteX73" fmla="*/ 245137 w 459632"/>
                <a:gd name="connsiteY73" fmla="*/ 142379 h 459631"/>
                <a:gd name="connsiteX74" fmla="*/ 295590 w 459632"/>
                <a:gd name="connsiteY74" fmla="*/ 91926 h 459631"/>
                <a:gd name="connsiteX75" fmla="*/ 168531 w 459632"/>
                <a:gd name="connsiteY75" fmla="*/ 91926 h 459631"/>
                <a:gd name="connsiteX76" fmla="*/ 168531 w 459632"/>
                <a:gd name="connsiteY76" fmla="*/ 142379 h 459631"/>
                <a:gd name="connsiteX77" fmla="*/ 218984 w 459632"/>
                <a:gd name="connsiteY77" fmla="*/ 91926 h 459631"/>
                <a:gd name="connsiteX78" fmla="*/ 91926 w 459632"/>
                <a:gd name="connsiteY78" fmla="*/ 91926 h 459631"/>
                <a:gd name="connsiteX79" fmla="*/ 91926 w 459632"/>
                <a:gd name="connsiteY79" fmla="*/ 142379 h 459631"/>
                <a:gd name="connsiteX80" fmla="*/ 142379 w 459632"/>
                <a:gd name="connsiteY80" fmla="*/ 91926 h 459631"/>
                <a:gd name="connsiteX81" fmla="*/ 15321 w 459632"/>
                <a:gd name="connsiteY81" fmla="*/ 91926 h 459631"/>
                <a:gd name="connsiteX82" fmla="*/ 15321 w 459632"/>
                <a:gd name="connsiteY82" fmla="*/ 142379 h 459631"/>
                <a:gd name="connsiteX83" fmla="*/ 65774 w 459632"/>
                <a:gd name="connsiteY83" fmla="*/ 91926 h 459631"/>
                <a:gd name="connsiteX84" fmla="*/ 153211 w 459632"/>
                <a:gd name="connsiteY84" fmla="*/ 26152 h 459631"/>
                <a:gd name="connsiteX85" fmla="*/ 102758 w 459632"/>
                <a:gd name="connsiteY85" fmla="*/ 76605 h 459631"/>
                <a:gd name="connsiteX86" fmla="*/ 153211 w 459632"/>
                <a:gd name="connsiteY86" fmla="*/ 76605 h 459631"/>
                <a:gd name="connsiteX87" fmla="*/ 91926 w 459632"/>
                <a:gd name="connsiteY87" fmla="*/ 15321 h 459631"/>
                <a:gd name="connsiteX88" fmla="*/ 91926 w 459632"/>
                <a:gd name="connsiteY88" fmla="*/ 65773 h 459631"/>
                <a:gd name="connsiteX89" fmla="*/ 142379 w 459632"/>
                <a:gd name="connsiteY89" fmla="*/ 15321 h 459631"/>
                <a:gd name="connsiteX90" fmla="*/ 84266 w 459632"/>
                <a:gd name="connsiteY90" fmla="*/ 0 h 459631"/>
                <a:gd name="connsiteX91" fmla="*/ 160871 w 459632"/>
                <a:gd name="connsiteY91" fmla="*/ 0 h 459631"/>
                <a:gd name="connsiteX92" fmla="*/ 163797 w 459632"/>
                <a:gd name="connsiteY92" fmla="*/ 588 h 459631"/>
                <a:gd name="connsiteX93" fmla="*/ 167942 w 459632"/>
                <a:gd name="connsiteY93" fmla="*/ 4733 h 459631"/>
                <a:gd name="connsiteX94" fmla="*/ 168531 w 459632"/>
                <a:gd name="connsiteY94" fmla="*/ 7659 h 459631"/>
                <a:gd name="connsiteX95" fmla="*/ 168531 w 459632"/>
                <a:gd name="connsiteY95" fmla="*/ 76604 h 459631"/>
                <a:gd name="connsiteX96" fmla="*/ 390689 w 459632"/>
                <a:gd name="connsiteY96" fmla="*/ 76604 h 459631"/>
                <a:gd name="connsiteX97" fmla="*/ 393432 w 459632"/>
                <a:gd name="connsiteY97" fmla="*/ 77140 h 459631"/>
                <a:gd name="connsiteX98" fmla="*/ 393616 w 459632"/>
                <a:gd name="connsiteY98" fmla="*/ 77194 h 459631"/>
                <a:gd name="connsiteX99" fmla="*/ 394374 w 459632"/>
                <a:gd name="connsiteY99" fmla="*/ 77677 h 459631"/>
                <a:gd name="connsiteX100" fmla="*/ 395600 w 459632"/>
                <a:gd name="connsiteY100" fmla="*/ 78382 h 459631"/>
                <a:gd name="connsiteX101" fmla="*/ 441563 w 459632"/>
                <a:gd name="connsiteY101" fmla="*/ 116685 h 459631"/>
                <a:gd name="connsiteX102" fmla="*/ 441754 w 459632"/>
                <a:gd name="connsiteY102" fmla="*/ 116938 h 459631"/>
                <a:gd name="connsiteX103" fmla="*/ 443125 w 459632"/>
                <a:gd name="connsiteY103" fmla="*/ 118715 h 459631"/>
                <a:gd name="connsiteX104" fmla="*/ 443615 w 459632"/>
                <a:gd name="connsiteY104" fmla="*/ 119450 h 459631"/>
                <a:gd name="connsiteX105" fmla="*/ 444312 w 459632"/>
                <a:gd name="connsiteY105" fmla="*/ 122568 h 459631"/>
                <a:gd name="connsiteX106" fmla="*/ 444312 w 459632"/>
                <a:gd name="connsiteY106" fmla="*/ 229816 h 459631"/>
                <a:gd name="connsiteX107" fmla="*/ 434407 w 459632"/>
                <a:gd name="connsiteY107" fmla="*/ 250553 h 459631"/>
                <a:gd name="connsiteX108" fmla="*/ 428991 w 459632"/>
                <a:gd name="connsiteY108" fmla="*/ 260459 h 459631"/>
                <a:gd name="connsiteX109" fmla="*/ 436651 w 459632"/>
                <a:gd name="connsiteY109" fmla="*/ 268119 h 459631"/>
                <a:gd name="connsiteX110" fmla="*/ 444312 w 459632"/>
                <a:gd name="connsiteY110" fmla="*/ 260459 h 459631"/>
                <a:gd name="connsiteX111" fmla="*/ 451972 w 459632"/>
                <a:gd name="connsiteY111" fmla="*/ 252799 h 459631"/>
                <a:gd name="connsiteX112" fmla="*/ 459632 w 459632"/>
                <a:gd name="connsiteY112" fmla="*/ 260459 h 459631"/>
                <a:gd name="connsiteX113" fmla="*/ 436650 w 459632"/>
                <a:gd name="connsiteY113" fmla="*/ 283440 h 459631"/>
                <a:gd name="connsiteX114" fmla="*/ 413669 w 459632"/>
                <a:gd name="connsiteY114" fmla="*/ 260459 h 459631"/>
                <a:gd name="connsiteX115" fmla="*/ 423574 w 459632"/>
                <a:gd name="connsiteY115" fmla="*/ 239721 h 459631"/>
                <a:gd name="connsiteX116" fmla="*/ 428990 w 459632"/>
                <a:gd name="connsiteY116" fmla="*/ 229816 h 459631"/>
                <a:gd name="connsiteX117" fmla="*/ 428990 w 459632"/>
                <a:gd name="connsiteY117" fmla="*/ 138924 h 459631"/>
                <a:gd name="connsiteX118" fmla="*/ 395598 w 459632"/>
                <a:gd name="connsiteY118" fmla="*/ 166755 h 459631"/>
                <a:gd name="connsiteX119" fmla="*/ 394372 w 459632"/>
                <a:gd name="connsiteY119" fmla="*/ 167460 h 459631"/>
                <a:gd name="connsiteX120" fmla="*/ 393484 w 459632"/>
                <a:gd name="connsiteY120" fmla="*/ 167965 h 459631"/>
                <a:gd name="connsiteX121" fmla="*/ 390687 w 459632"/>
                <a:gd name="connsiteY121" fmla="*/ 168531 h 459631"/>
                <a:gd name="connsiteX122" fmla="*/ 168532 w 459632"/>
                <a:gd name="connsiteY122" fmla="*/ 168531 h 459631"/>
                <a:gd name="connsiteX123" fmla="*/ 168532 w 459632"/>
                <a:gd name="connsiteY123" fmla="*/ 390687 h 459631"/>
                <a:gd name="connsiteX124" fmla="*/ 160872 w 459632"/>
                <a:gd name="connsiteY124" fmla="*/ 398347 h 459631"/>
                <a:gd name="connsiteX125" fmla="*/ 153212 w 459632"/>
                <a:gd name="connsiteY125" fmla="*/ 390687 h 459631"/>
                <a:gd name="connsiteX126" fmla="*/ 153212 w 459632"/>
                <a:gd name="connsiteY126" fmla="*/ 332575 h 459631"/>
                <a:gd name="connsiteX127" fmla="*/ 89691 w 459632"/>
                <a:gd name="connsiteY127" fmla="*/ 396096 h 459631"/>
                <a:gd name="connsiteX128" fmla="*/ 87194 w 459632"/>
                <a:gd name="connsiteY128" fmla="*/ 397759 h 459631"/>
                <a:gd name="connsiteX129" fmla="*/ 84267 w 459632"/>
                <a:gd name="connsiteY129" fmla="*/ 398348 h 459631"/>
                <a:gd name="connsiteX130" fmla="*/ 81341 w 459632"/>
                <a:gd name="connsiteY130" fmla="*/ 397759 h 459631"/>
                <a:gd name="connsiteX131" fmla="*/ 77196 w 459632"/>
                <a:gd name="connsiteY131" fmla="*/ 393614 h 459631"/>
                <a:gd name="connsiteX132" fmla="*/ 76606 w 459632"/>
                <a:gd name="connsiteY132" fmla="*/ 390687 h 459631"/>
                <a:gd name="connsiteX133" fmla="*/ 76606 w 459632"/>
                <a:gd name="connsiteY133" fmla="*/ 168532 h 459631"/>
                <a:gd name="connsiteX134" fmla="*/ 38303 w 459632"/>
                <a:gd name="connsiteY134" fmla="*/ 168532 h 459631"/>
                <a:gd name="connsiteX135" fmla="*/ 38303 w 459632"/>
                <a:gd name="connsiteY135" fmla="*/ 183854 h 459631"/>
                <a:gd name="connsiteX136" fmla="*/ 53624 w 459632"/>
                <a:gd name="connsiteY136" fmla="*/ 183854 h 459631"/>
                <a:gd name="connsiteX137" fmla="*/ 61285 w 459632"/>
                <a:gd name="connsiteY137" fmla="*/ 191514 h 459631"/>
                <a:gd name="connsiteX138" fmla="*/ 53624 w 459632"/>
                <a:gd name="connsiteY138" fmla="*/ 199174 h 459631"/>
                <a:gd name="connsiteX139" fmla="*/ 38303 w 459632"/>
                <a:gd name="connsiteY139" fmla="*/ 199174 h 459631"/>
                <a:gd name="connsiteX140" fmla="*/ 38303 w 459632"/>
                <a:gd name="connsiteY140" fmla="*/ 214496 h 459631"/>
                <a:gd name="connsiteX141" fmla="*/ 53623 w 459632"/>
                <a:gd name="connsiteY141" fmla="*/ 214496 h 459631"/>
                <a:gd name="connsiteX142" fmla="*/ 61284 w 459632"/>
                <a:gd name="connsiteY142" fmla="*/ 222156 h 459631"/>
                <a:gd name="connsiteX143" fmla="*/ 53623 w 459632"/>
                <a:gd name="connsiteY143" fmla="*/ 229816 h 459631"/>
                <a:gd name="connsiteX144" fmla="*/ 7660 w 459632"/>
                <a:gd name="connsiteY144" fmla="*/ 229816 h 459631"/>
                <a:gd name="connsiteX145" fmla="*/ 0 w 459632"/>
                <a:gd name="connsiteY145" fmla="*/ 222155 h 459631"/>
                <a:gd name="connsiteX146" fmla="*/ 7660 w 459632"/>
                <a:gd name="connsiteY146" fmla="*/ 214495 h 459631"/>
                <a:gd name="connsiteX147" fmla="*/ 22982 w 459632"/>
                <a:gd name="connsiteY147" fmla="*/ 214495 h 459631"/>
                <a:gd name="connsiteX148" fmla="*/ 22982 w 459632"/>
                <a:gd name="connsiteY148" fmla="*/ 199173 h 459631"/>
                <a:gd name="connsiteX149" fmla="*/ 7660 w 459632"/>
                <a:gd name="connsiteY149" fmla="*/ 199173 h 459631"/>
                <a:gd name="connsiteX150" fmla="*/ 0 w 459632"/>
                <a:gd name="connsiteY150" fmla="*/ 191513 h 459631"/>
                <a:gd name="connsiteX151" fmla="*/ 7660 w 459632"/>
                <a:gd name="connsiteY151" fmla="*/ 183853 h 459631"/>
                <a:gd name="connsiteX152" fmla="*/ 22982 w 459632"/>
                <a:gd name="connsiteY152" fmla="*/ 183853 h 459631"/>
                <a:gd name="connsiteX153" fmla="*/ 22982 w 459632"/>
                <a:gd name="connsiteY153" fmla="*/ 168532 h 459631"/>
                <a:gd name="connsiteX154" fmla="*/ 7661 w 459632"/>
                <a:gd name="connsiteY154" fmla="*/ 168532 h 459631"/>
                <a:gd name="connsiteX155" fmla="*/ 4735 w 459632"/>
                <a:gd name="connsiteY155" fmla="*/ 167943 h 459631"/>
                <a:gd name="connsiteX156" fmla="*/ 590 w 459632"/>
                <a:gd name="connsiteY156" fmla="*/ 163798 h 459631"/>
                <a:gd name="connsiteX157" fmla="*/ 0 w 459632"/>
                <a:gd name="connsiteY157" fmla="*/ 160871 h 459631"/>
                <a:gd name="connsiteX158" fmla="*/ 0 w 459632"/>
                <a:gd name="connsiteY158" fmla="*/ 84266 h 459631"/>
                <a:gd name="connsiteX159" fmla="*/ 7661 w 459632"/>
                <a:gd name="connsiteY159" fmla="*/ 76605 h 459631"/>
                <a:gd name="connsiteX160" fmla="*/ 76606 w 459632"/>
                <a:gd name="connsiteY160" fmla="*/ 76605 h 459631"/>
                <a:gd name="connsiteX161" fmla="*/ 76606 w 459632"/>
                <a:gd name="connsiteY161" fmla="*/ 7660 h 459631"/>
                <a:gd name="connsiteX162" fmla="*/ 84266 w 459632"/>
                <a:gd name="connsiteY162" fmla="*/ 0 h 459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59632" h="459631">
                  <a:moveTo>
                    <a:pt x="329402" y="444310"/>
                  </a:moveTo>
                  <a:lnTo>
                    <a:pt x="451971" y="444310"/>
                  </a:lnTo>
                  <a:cubicBezTo>
                    <a:pt x="456208" y="444310"/>
                    <a:pt x="459631" y="447742"/>
                    <a:pt x="459631" y="451970"/>
                  </a:cubicBezTo>
                  <a:cubicBezTo>
                    <a:pt x="459631" y="456198"/>
                    <a:pt x="456207" y="459630"/>
                    <a:pt x="451970" y="459630"/>
                  </a:cubicBezTo>
                  <a:lnTo>
                    <a:pt x="329402" y="459630"/>
                  </a:lnTo>
                  <a:cubicBezTo>
                    <a:pt x="325166" y="459630"/>
                    <a:pt x="321742" y="456198"/>
                    <a:pt x="321742" y="451970"/>
                  </a:cubicBezTo>
                  <a:cubicBezTo>
                    <a:pt x="321742" y="447742"/>
                    <a:pt x="325166" y="444310"/>
                    <a:pt x="329402" y="444310"/>
                  </a:cubicBezTo>
                  <a:close/>
                  <a:moveTo>
                    <a:pt x="283439" y="444310"/>
                  </a:moveTo>
                  <a:lnTo>
                    <a:pt x="298761" y="444310"/>
                  </a:lnTo>
                  <a:cubicBezTo>
                    <a:pt x="302997" y="444310"/>
                    <a:pt x="306421" y="447742"/>
                    <a:pt x="306421" y="451970"/>
                  </a:cubicBezTo>
                  <a:cubicBezTo>
                    <a:pt x="306421" y="456198"/>
                    <a:pt x="302997" y="459630"/>
                    <a:pt x="298761" y="459630"/>
                  </a:cubicBezTo>
                  <a:lnTo>
                    <a:pt x="283439" y="459630"/>
                  </a:lnTo>
                  <a:cubicBezTo>
                    <a:pt x="279203" y="459630"/>
                    <a:pt x="275779" y="456198"/>
                    <a:pt x="275779" y="451970"/>
                  </a:cubicBezTo>
                  <a:cubicBezTo>
                    <a:pt x="275779" y="447742"/>
                    <a:pt x="279203" y="444310"/>
                    <a:pt x="283439" y="444310"/>
                  </a:cubicBezTo>
                  <a:close/>
                  <a:moveTo>
                    <a:pt x="160870" y="444310"/>
                  </a:moveTo>
                  <a:lnTo>
                    <a:pt x="237475" y="444310"/>
                  </a:lnTo>
                  <a:cubicBezTo>
                    <a:pt x="241712" y="444310"/>
                    <a:pt x="245136" y="447743"/>
                    <a:pt x="245136" y="451971"/>
                  </a:cubicBezTo>
                  <a:cubicBezTo>
                    <a:pt x="245136" y="456199"/>
                    <a:pt x="241712" y="459631"/>
                    <a:pt x="237475" y="459631"/>
                  </a:cubicBezTo>
                  <a:lnTo>
                    <a:pt x="160870" y="459631"/>
                  </a:lnTo>
                  <a:cubicBezTo>
                    <a:pt x="156634" y="459631"/>
                    <a:pt x="153210" y="456198"/>
                    <a:pt x="153210" y="451970"/>
                  </a:cubicBezTo>
                  <a:cubicBezTo>
                    <a:pt x="153210" y="447742"/>
                    <a:pt x="156634" y="444310"/>
                    <a:pt x="160870" y="444310"/>
                  </a:cubicBezTo>
                  <a:close/>
                  <a:moveTo>
                    <a:pt x="7660" y="444310"/>
                  </a:moveTo>
                  <a:lnTo>
                    <a:pt x="114908" y="444310"/>
                  </a:lnTo>
                  <a:cubicBezTo>
                    <a:pt x="119144" y="444310"/>
                    <a:pt x="122568" y="447743"/>
                    <a:pt x="122568" y="451971"/>
                  </a:cubicBezTo>
                  <a:cubicBezTo>
                    <a:pt x="122568" y="456199"/>
                    <a:pt x="119144" y="459631"/>
                    <a:pt x="114908" y="459631"/>
                  </a:cubicBezTo>
                  <a:lnTo>
                    <a:pt x="7660" y="459631"/>
                  </a:lnTo>
                  <a:cubicBezTo>
                    <a:pt x="3424" y="459631"/>
                    <a:pt x="0" y="456198"/>
                    <a:pt x="0" y="451970"/>
                  </a:cubicBezTo>
                  <a:cubicBezTo>
                    <a:pt x="0" y="447742"/>
                    <a:pt x="3424" y="444310"/>
                    <a:pt x="7660" y="444310"/>
                  </a:cubicBezTo>
                  <a:close/>
                  <a:moveTo>
                    <a:pt x="53623" y="413668"/>
                  </a:moveTo>
                  <a:lnTo>
                    <a:pt x="191513" y="413668"/>
                  </a:lnTo>
                  <a:cubicBezTo>
                    <a:pt x="195749" y="413668"/>
                    <a:pt x="199173" y="417100"/>
                    <a:pt x="199173" y="421328"/>
                  </a:cubicBezTo>
                  <a:cubicBezTo>
                    <a:pt x="199173" y="425557"/>
                    <a:pt x="195749" y="428988"/>
                    <a:pt x="191513" y="428988"/>
                  </a:cubicBezTo>
                  <a:lnTo>
                    <a:pt x="53623" y="428988"/>
                  </a:lnTo>
                  <a:cubicBezTo>
                    <a:pt x="49387" y="428988"/>
                    <a:pt x="45963" y="425557"/>
                    <a:pt x="45963" y="421328"/>
                  </a:cubicBezTo>
                  <a:cubicBezTo>
                    <a:pt x="45963" y="417100"/>
                    <a:pt x="49387" y="413668"/>
                    <a:pt x="53623" y="413668"/>
                  </a:cubicBezTo>
                  <a:close/>
                  <a:moveTo>
                    <a:pt x="91926" y="321742"/>
                  </a:moveTo>
                  <a:lnTo>
                    <a:pt x="91926" y="372195"/>
                  </a:lnTo>
                  <a:lnTo>
                    <a:pt x="142379" y="321742"/>
                  </a:lnTo>
                  <a:close/>
                  <a:moveTo>
                    <a:pt x="153211" y="255968"/>
                  </a:moveTo>
                  <a:lnTo>
                    <a:pt x="102758" y="306421"/>
                  </a:lnTo>
                  <a:lnTo>
                    <a:pt x="153211" y="306421"/>
                  </a:lnTo>
                  <a:close/>
                  <a:moveTo>
                    <a:pt x="91926" y="245137"/>
                  </a:moveTo>
                  <a:lnTo>
                    <a:pt x="91926" y="295589"/>
                  </a:lnTo>
                  <a:lnTo>
                    <a:pt x="142379" y="245137"/>
                  </a:lnTo>
                  <a:close/>
                  <a:moveTo>
                    <a:pt x="153211" y="179363"/>
                  </a:moveTo>
                  <a:lnTo>
                    <a:pt x="102758" y="229816"/>
                  </a:lnTo>
                  <a:lnTo>
                    <a:pt x="153211" y="229816"/>
                  </a:lnTo>
                  <a:close/>
                  <a:moveTo>
                    <a:pt x="91926" y="168531"/>
                  </a:moveTo>
                  <a:lnTo>
                    <a:pt x="91926" y="218984"/>
                  </a:lnTo>
                  <a:lnTo>
                    <a:pt x="142379" y="168531"/>
                  </a:lnTo>
                  <a:close/>
                  <a:moveTo>
                    <a:pt x="383027" y="102758"/>
                  </a:moveTo>
                  <a:lnTo>
                    <a:pt x="332574" y="153211"/>
                  </a:lnTo>
                  <a:lnTo>
                    <a:pt x="383027" y="153211"/>
                  </a:lnTo>
                  <a:close/>
                  <a:moveTo>
                    <a:pt x="306421" y="102758"/>
                  </a:moveTo>
                  <a:lnTo>
                    <a:pt x="255968" y="153211"/>
                  </a:lnTo>
                  <a:lnTo>
                    <a:pt x="306421" y="153211"/>
                  </a:lnTo>
                  <a:close/>
                  <a:moveTo>
                    <a:pt x="229816" y="102758"/>
                  </a:moveTo>
                  <a:lnTo>
                    <a:pt x="179363" y="153211"/>
                  </a:lnTo>
                  <a:lnTo>
                    <a:pt x="229816" y="153211"/>
                  </a:lnTo>
                  <a:close/>
                  <a:moveTo>
                    <a:pt x="153211" y="102758"/>
                  </a:moveTo>
                  <a:lnTo>
                    <a:pt x="102758" y="153211"/>
                  </a:lnTo>
                  <a:lnTo>
                    <a:pt x="153211" y="153211"/>
                  </a:lnTo>
                  <a:close/>
                  <a:moveTo>
                    <a:pt x="76606" y="102758"/>
                  </a:moveTo>
                  <a:lnTo>
                    <a:pt x="26153" y="153211"/>
                  </a:lnTo>
                  <a:lnTo>
                    <a:pt x="76605" y="153211"/>
                  </a:lnTo>
                  <a:lnTo>
                    <a:pt x="76606" y="153211"/>
                  </a:lnTo>
                  <a:close/>
                  <a:moveTo>
                    <a:pt x="398347" y="100621"/>
                  </a:moveTo>
                  <a:lnTo>
                    <a:pt x="398347" y="144516"/>
                  </a:lnTo>
                  <a:lnTo>
                    <a:pt x="424677" y="122568"/>
                  </a:lnTo>
                  <a:close/>
                  <a:moveTo>
                    <a:pt x="321742" y="91926"/>
                  </a:moveTo>
                  <a:lnTo>
                    <a:pt x="321742" y="142379"/>
                  </a:lnTo>
                  <a:lnTo>
                    <a:pt x="372195" y="91926"/>
                  </a:lnTo>
                  <a:close/>
                  <a:moveTo>
                    <a:pt x="245137" y="91926"/>
                  </a:moveTo>
                  <a:lnTo>
                    <a:pt x="245137" y="142379"/>
                  </a:lnTo>
                  <a:lnTo>
                    <a:pt x="295590" y="91926"/>
                  </a:lnTo>
                  <a:close/>
                  <a:moveTo>
                    <a:pt x="168531" y="91926"/>
                  </a:moveTo>
                  <a:lnTo>
                    <a:pt x="168531" y="142379"/>
                  </a:lnTo>
                  <a:lnTo>
                    <a:pt x="218984" y="91926"/>
                  </a:lnTo>
                  <a:close/>
                  <a:moveTo>
                    <a:pt x="91926" y="91926"/>
                  </a:moveTo>
                  <a:lnTo>
                    <a:pt x="91926" y="142379"/>
                  </a:lnTo>
                  <a:lnTo>
                    <a:pt x="142379" y="91926"/>
                  </a:lnTo>
                  <a:close/>
                  <a:moveTo>
                    <a:pt x="15321" y="91926"/>
                  </a:moveTo>
                  <a:lnTo>
                    <a:pt x="15321" y="142379"/>
                  </a:lnTo>
                  <a:lnTo>
                    <a:pt x="65774" y="91926"/>
                  </a:lnTo>
                  <a:close/>
                  <a:moveTo>
                    <a:pt x="153211" y="26152"/>
                  </a:moveTo>
                  <a:lnTo>
                    <a:pt x="102758" y="76605"/>
                  </a:lnTo>
                  <a:lnTo>
                    <a:pt x="153211" y="76605"/>
                  </a:lnTo>
                  <a:close/>
                  <a:moveTo>
                    <a:pt x="91926" y="15321"/>
                  </a:moveTo>
                  <a:lnTo>
                    <a:pt x="91926" y="65773"/>
                  </a:lnTo>
                  <a:lnTo>
                    <a:pt x="142379" y="15321"/>
                  </a:lnTo>
                  <a:close/>
                  <a:moveTo>
                    <a:pt x="84266" y="0"/>
                  </a:moveTo>
                  <a:lnTo>
                    <a:pt x="160871" y="0"/>
                  </a:lnTo>
                  <a:cubicBezTo>
                    <a:pt x="161867" y="0"/>
                    <a:pt x="162863" y="199"/>
                    <a:pt x="163797" y="588"/>
                  </a:cubicBezTo>
                  <a:cubicBezTo>
                    <a:pt x="165674" y="1370"/>
                    <a:pt x="167161" y="2864"/>
                    <a:pt x="167942" y="4733"/>
                  </a:cubicBezTo>
                  <a:cubicBezTo>
                    <a:pt x="168332" y="5667"/>
                    <a:pt x="168531" y="6664"/>
                    <a:pt x="168531" y="7659"/>
                  </a:cubicBezTo>
                  <a:lnTo>
                    <a:pt x="168531" y="76604"/>
                  </a:lnTo>
                  <a:lnTo>
                    <a:pt x="390689" y="76604"/>
                  </a:lnTo>
                  <a:cubicBezTo>
                    <a:pt x="391639" y="76604"/>
                    <a:pt x="392558" y="76803"/>
                    <a:pt x="393432" y="77140"/>
                  </a:cubicBezTo>
                  <a:cubicBezTo>
                    <a:pt x="393493" y="77163"/>
                    <a:pt x="393555" y="77171"/>
                    <a:pt x="393616" y="77194"/>
                  </a:cubicBezTo>
                  <a:cubicBezTo>
                    <a:pt x="393899" y="77309"/>
                    <a:pt x="394106" y="77531"/>
                    <a:pt x="394374" y="77677"/>
                  </a:cubicBezTo>
                  <a:cubicBezTo>
                    <a:pt x="394780" y="77907"/>
                    <a:pt x="395231" y="78076"/>
                    <a:pt x="395600" y="78382"/>
                  </a:cubicBezTo>
                  <a:lnTo>
                    <a:pt x="441563" y="116685"/>
                  </a:lnTo>
                  <a:cubicBezTo>
                    <a:pt x="441639" y="116754"/>
                    <a:pt x="441678" y="116869"/>
                    <a:pt x="441754" y="116938"/>
                  </a:cubicBezTo>
                  <a:cubicBezTo>
                    <a:pt x="442312" y="117451"/>
                    <a:pt x="442734" y="118064"/>
                    <a:pt x="443125" y="118715"/>
                  </a:cubicBezTo>
                  <a:cubicBezTo>
                    <a:pt x="443270" y="118967"/>
                    <a:pt x="443500" y="119175"/>
                    <a:pt x="443615" y="119450"/>
                  </a:cubicBezTo>
                  <a:cubicBezTo>
                    <a:pt x="444052" y="120408"/>
                    <a:pt x="444312" y="121450"/>
                    <a:pt x="444312" y="122568"/>
                  </a:cubicBezTo>
                  <a:lnTo>
                    <a:pt x="444312" y="229816"/>
                  </a:lnTo>
                  <a:cubicBezTo>
                    <a:pt x="444312" y="240648"/>
                    <a:pt x="438589" y="246378"/>
                    <a:pt x="434407" y="250553"/>
                  </a:cubicBezTo>
                  <a:cubicBezTo>
                    <a:pt x="430654" y="254308"/>
                    <a:pt x="428991" y="256153"/>
                    <a:pt x="428991" y="260459"/>
                  </a:cubicBezTo>
                  <a:cubicBezTo>
                    <a:pt x="428991" y="264680"/>
                    <a:pt x="432423" y="268119"/>
                    <a:pt x="436651" y="268119"/>
                  </a:cubicBezTo>
                  <a:cubicBezTo>
                    <a:pt x="440880" y="268119"/>
                    <a:pt x="444312" y="264680"/>
                    <a:pt x="444312" y="260459"/>
                  </a:cubicBezTo>
                  <a:cubicBezTo>
                    <a:pt x="444312" y="256230"/>
                    <a:pt x="447735" y="252799"/>
                    <a:pt x="451972" y="252799"/>
                  </a:cubicBezTo>
                  <a:cubicBezTo>
                    <a:pt x="456208" y="252799"/>
                    <a:pt x="459632" y="256230"/>
                    <a:pt x="459632" y="260459"/>
                  </a:cubicBezTo>
                  <a:cubicBezTo>
                    <a:pt x="459632" y="273129"/>
                    <a:pt x="449321" y="283440"/>
                    <a:pt x="436650" y="283440"/>
                  </a:cubicBezTo>
                  <a:cubicBezTo>
                    <a:pt x="423980" y="283440"/>
                    <a:pt x="413669" y="273129"/>
                    <a:pt x="413669" y="260459"/>
                  </a:cubicBezTo>
                  <a:cubicBezTo>
                    <a:pt x="413669" y="249627"/>
                    <a:pt x="419392" y="243897"/>
                    <a:pt x="423574" y="239721"/>
                  </a:cubicBezTo>
                  <a:cubicBezTo>
                    <a:pt x="427328" y="235967"/>
                    <a:pt x="428990" y="234121"/>
                    <a:pt x="428990" y="229816"/>
                  </a:cubicBezTo>
                  <a:lnTo>
                    <a:pt x="428990" y="138924"/>
                  </a:lnTo>
                  <a:lnTo>
                    <a:pt x="395598" y="166755"/>
                  </a:lnTo>
                  <a:cubicBezTo>
                    <a:pt x="395231" y="167061"/>
                    <a:pt x="394778" y="167230"/>
                    <a:pt x="394372" y="167460"/>
                  </a:cubicBezTo>
                  <a:cubicBezTo>
                    <a:pt x="394066" y="167628"/>
                    <a:pt x="393805" y="167842"/>
                    <a:pt x="393484" y="167965"/>
                  </a:cubicBezTo>
                  <a:cubicBezTo>
                    <a:pt x="392595" y="168317"/>
                    <a:pt x="391660" y="168531"/>
                    <a:pt x="390687" y="168531"/>
                  </a:cubicBezTo>
                  <a:lnTo>
                    <a:pt x="168532" y="168531"/>
                  </a:lnTo>
                  <a:lnTo>
                    <a:pt x="168532" y="390687"/>
                  </a:lnTo>
                  <a:cubicBezTo>
                    <a:pt x="168532" y="394915"/>
                    <a:pt x="165108" y="398347"/>
                    <a:pt x="160872" y="398347"/>
                  </a:cubicBezTo>
                  <a:cubicBezTo>
                    <a:pt x="156636" y="398347"/>
                    <a:pt x="153212" y="394915"/>
                    <a:pt x="153212" y="390687"/>
                  </a:cubicBezTo>
                  <a:lnTo>
                    <a:pt x="153212" y="332575"/>
                  </a:lnTo>
                  <a:lnTo>
                    <a:pt x="89691" y="396096"/>
                  </a:lnTo>
                  <a:cubicBezTo>
                    <a:pt x="88978" y="396809"/>
                    <a:pt x="88136" y="397368"/>
                    <a:pt x="87194" y="397759"/>
                  </a:cubicBezTo>
                  <a:cubicBezTo>
                    <a:pt x="86259" y="398149"/>
                    <a:pt x="85263" y="398348"/>
                    <a:pt x="84267" y="398348"/>
                  </a:cubicBezTo>
                  <a:cubicBezTo>
                    <a:pt x="83271" y="398348"/>
                    <a:pt x="82275" y="398149"/>
                    <a:pt x="81341" y="397759"/>
                  </a:cubicBezTo>
                  <a:cubicBezTo>
                    <a:pt x="79463" y="396977"/>
                    <a:pt x="77977" y="395491"/>
                    <a:pt x="77196" y="393614"/>
                  </a:cubicBezTo>
                  <a:cubicBezTo>
                    <a:pt x="76805" y="392679"/>
                    <a:pt x="76606" y="391683"/>
                    <a:pt x="76606" y="390687"/>
                  </a:cubicBezTo>
                  <a:lnTo>
                    <a:pt x="76606" y="168532"/>
                  </a:lnTo>
                  <a:lnTo>
                    <a:pt x="38303" y="168532"/>
                  </a:lnTo>
                  <a:lnTo>
                    <a:pt x="38303" y="183854"/>
                  </a:lnTo>
                  <a:lnTo>
                    <a:pt x="53624" y="183854"/>
                  </a:lnTo>
                  <a:cubicBezTo>
                    <a:pt x="57861" y="183854"/>
                    <a:pt x="61285" y="187286"/>
                    <a:pt x="61285" y="191514"/>
                  </a:cubicBezTo>
                  <a:cubicBezTo>
                    <a:pt x="61285" y="195742"/>
                    <a:pt x="57861" y="199174"/>
                    <a:pt x="53624" y="199174"/>
                  </a:cubicBezTo>
                  <a:lnTo>
                    <a:pt x="38303" y="199174"/>
                  </a:lnTo>
                  <a:lnTo>
                    <a:pt x="38303" y="214496"/>
                  </a:lnTo>
                  <a:lnTo>
                    <a:pt x="53623" y="214496"/>
                  </a:lnTo>
                  <a:cubicBezTo>
                    <a:pt x="57860" y="214496"/>
                    <a:pt x="61284" y="217928"/>
                    <a:pt x="61284" y="222156"/>
                  </a:cubicBezTo>
                  <a:cubicBezTo>
                    <a:pt x="61284" y="226384"/>
                    <a:pt x="57860" y="229816"/>
                    <a:pt x="53623" y="229816"/>
                  </a:cubicBezTo>
                  <a:lnTo>
                    <a:pt x="7660" y="229816"/>
                  </a:lnTo>
                  <a:cubicBezTo>
                    <a:pt x="3424" y="229816"/>
                    <a:pt x="0" y="226383"/>
                    <a:pt x="0" y="222155"/>
                  </a:cubicBezTo>
                  <a:cubicBezTo>
                    <a:pt x="0" y="217927"/>
                    <a:pt x="3424" y="214495"/>
                    <a:pt x="7660" y="214495"/>
                  </a:cubicBezTo>
                  <a:lnTo>
                    <a:pt x="22982" y="214495"/>
                  </a:lnTo>
                  <a:lnTo>
                    <a:pt x="22982" y="199173"/>
                  </a:lnTo>
                  <a:lnTo>
                    <a:pt x="7660" y="199173"/>
                  </a:lnTo>
                  <a:cubicBezTo>
                    <a:pt x="3424" y="199173"/>
                    <a:pt x="0" y="195741"/>
                    <a:pt x="0" y="191513"/>
                  </a:cubicBezTo>
                  <a:cubicBezTo>
                    <a:pt x="0" y="187285"/>
                    <a:pt x="3424" y="183853"/>
                    <a:pt x="7660" y="183853"/>
                  </a:cubicBezTo>
                  <a:lnTo>
                    <a:pt x="22982" y="183853"/>
                  </a:lnTo>
                  <a:lnTo>
                    <a:pt x="22982" y="168532"/>
                  </a:lnTo>
                  <a:lnTo>
                    <a:pt x="7661" y="168532"/>
                  </a:lnTo>
                  <a:cubicBezTo>
                    <a:pt x="6665" y="168532"/>
                    <a:pt x="5669" y="168333"/>
                    <a:pt x="4735" y="167943"/>
                  </a:cubicBezTo>
                  <a:cubicBezTo>
                    <a:pt x="2857" y="167161"/>
                    <a:pt x="1371" y="165675"/>
                    <a:pt x="590" y="163798"/>
                  </a:cubicBezTo>
                  <a:cubicBezTo>
                    <a:pt x="199" y="162863"/>
                    <a:pt x="0" y="161867"/>
                    <a:pt x="0" y="160871"/>
                  </a:cubicBezTo>
                  <a:lnTo>
                    <a:pt x="0" y="84266"/>
                  </a:lnTo>
                  <a:cubicBezTo>
                    <a:pt x="0" y="80037"/>
                    <a:pt x="3424" y="76605"/>
                    <a:pt x="7661" y="76605"/>
                  </a:cubicBezTo>
                  <a:lnTo>
                    <a:pt x="76606" y="76605"/>
                  </a:lnTo>
                  <a:lnTo>
                    <a:pt x="76606" y="7660"/>
                  </a:lnTo>
                  <a:cubicBezTo>
                    <a:pt x="76606" y="3432"/>
                    <a:pt x="80030" y="0"/>
                    <a:pt x="84266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B2CAEE46-C140-4C8A-9939-23533BCE4572}"/>
              </a:ext>
            </a:extLst>
          </p:cNvPr>
          <p:cNvSpPr txBox="1"/>
          <p:nvPr/>
        </p:nvSpPr>
        <p:spPr>
          <a:xfrm>
            <a:off x="965200" y="1427784"/>
            <a:ext cx="4805169" cy="599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ID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China Maps</a:t>
            </a:r>
            <a:endParaRPr 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55DC1B4-8803-4C86-94A9-FDA42E534B94}"/>
              </a:ext>
            </a:extLst>
          </p:cNvPr>
          <p:cNvGrpSpPr/>
          <p:nvPr/>
        </p:nvGrpSpPr>
        <p:grpSpPr>
          <a:xfrm>
            <a:off x="1066800" y="4165894"/>
            <a:ext cx="4158376" cy="1264323"/>
            <a:chOff x="1066800" y="3941883"/>
            <a:chExt cx="4158376" cy="1264323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F1D5AFD7-5CF9-43AA-935A-A70DEC6A4CE7}"/>
                </a:ext>
              </a:extLst>
            </p:cNvPr>
            <p:cNvSpPr/>
            <p:nvPr/>
          </p:nvSpPr>
          <p:spPr>
            <a:xfrm>
              <a:off x="1263459" y="3941883"/>
              <a:ext cx="3961717" cy="12643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F4A9667E-FB86-4BF6-B717-30DF2181C04B}"/>
                </a:ext>
              </a:extLst>
            </p:cNvPr>
            <p:cNvGrpSpPr/>
            <p:nvPr/>
          </p:nvGrpSpPr>
          <p:grpSpPr>
            <a:xfrm>
              <a:off x="1716764" y="4137053"/>
              <a:ext cx="1365511" cy="852439"/>
              <a:chOff x="-2048402" y="3789341"/>
              <a:chExt cx="1365511" cy="852439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3A2E58F2-776C-42FA-BF78-B97DED57D595}"/>
                  </a:ext>
                </a:extLst>
              </p:cNvPr>
              <p:cNvSpPr txBox="1"/>
              <p:nvPr/>
            </p:nvSpPr>
            <p:spPr>
              <a:xfrm>
                <a:off x="-2048402" y="3789341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accent2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238FC1A4-36C6-4837-A8B5-5B981677A3AF}"/>
                  </a:ext>
                </a:extLst>
              </p:cNvPr>
              <p:cNvSpPr txBox="1"/>
              <p:nvPr/>
            </p:nvSpPr>
            <p:spPr>
              <a:xfrm>
                <a:off x="-2048401" y="4333426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8579A97-BDE6-40C4-840C-BE9524F49109}"/>
                </a:ext>
              </a:extLst>
            </p:cNvPr>
            <p:cNvGrpSpPr/>
            <p:nvPr/>
          </p:nvGrpSpPr>
          <p:grpSpPr>
            <a:xfrm rot="16200000">
              <a:off x="1066800" y="4379972"/>
              <a:ext cx="388144" cy="388144"/>
              <a:chOff x="15636145" y="2128352"/>
              <a:chExt cx="388144" cy="388144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88285CA8-3704-43D2-B444-10D248500FE8}"/>
                  </a:ext>
                </a:extLst>
              </p:cNvPr>
              <p:cNvSpPr/>
              <p:nvPr/>
            </p:nvSpPr>
            <p:spPr>
              <a:xfrm>
                <a:off x="15636145" y="2128352"/>
                <a:ext cx="388144" cy="388144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Graphic 64">
                <a:extLst>
                  <a:ext uri="{FF2B5EF4-FFF2-40B4-BE49-F238E27FC236}">
                    <a16:creationId xmlns:a16="http://schemas.microsoft.com/office/drawing/2014/main" id="{D2378294-9C4A-4707-8A0A-171900768AE7}"/>
                  </a:ext>
                </a:extLst>
              </p:cNvPr>
              <p:cNvSpPr/>
              <p:nvPr/>
            </p:nvSpPr>
            <p:spPr>
              <a:xfrm>
                <a:off x="15746261" y="2281758"/>
                <a:ext cx="167913" cy="81333"/>
              </a:xfrm>
              <a:custGeom>
                <a:avLst/>
                <a:gdLst>
                  <a:gd name="connsiteX0" fmla="*/ 4820927 w 4876802"/>
                  <a:gd name="connsiteY0" fmla="*/ 1046254 h 2362198"/>
                  <a:gd name="connsiteX1" fmla="*/ 4820755 w 4876802"/>
                  <a:gd name="connsiteY1" fmla="*/ 1046073 h 2362198"/>
                  <a:gd name="connsiteX2" fmla="*/ 3825354 w 4876802"/>
                  <a:gd name="connsiteY2" fmla="*/ 55473 h 2362198"/>
                  <a:gd name="connsiteX3" fmla="*/ 3555940 w 4876802"/>
                  <a:gd name="connsiteY3" fmla="*/ 56121 h 2362198"/>
                  <a:gd name="connsiteX4" fmla="*/ 3556578 w 4876802"/>
                  <a:gd name="connsiteY4" fmla="*/ 325526 h 2362198"/>
                  <a:gd name="connsiteX5" fmla="*/ 4224890 w 4876802"/>
                  <a:gd name="connsiteY5" fmla="*/ 990599 h 2362198"/>
                  <a:gd name="connsiteX6" fmla="*/ 190500 w 4876802"/>
                  <a:gd name="connsiteY6" fmla="*/ 990599 h 2362198"/>
                  <a:gd name="connsiteX7" fmla="*/ 0 w 4876802"/>
                  <a:gd name="connsiteY7" fmla="*/ 1181099 h 2362198"/>
                  <a:gd name="connsiteX8" fmla="*/ 190500 w 4876802"/>
                  <a:gd name="connsiteY8" fmla="*/ 1371599 h 2362198"/>
                  <a:gd name="connsiteX9" fmla="*/ 4224881 w 4876802"/>
                  <a:gd name="connsiteY9" fmla="*/ 1371599 h 2362198"/>
                  <a:gd name="connsiteX10" fmla="*/ 3556587 w 4876802"/>
                  <a:gd name="connsiteY10" fmla="*/ 2036673 h 2362198"/>
                  <a:gd name="connsiteX11" fmla="*/ 3555949 w 4876802"/>
                  <a:gd name="connsiteY11" fmla="*/ 2306078 h 2362198"/>
                  <a:gd name="connsiteX12" fmla="*/ 3825364 w 4876802"/>
                  <a:gd name="connsiteY12" fmla="*/ 2306726 h 2362198"/>
                  <a:gd name="connsiteX13" fmla="*/ 4820765 w 4876802"/>
                  <a:gd name="connsiteY13" fmla="*/ 1316126 h 2362198"/>
                  <a:gd name="connsiteX14" fmla="*/ 4820936 w 4876802"/>
                  <a:gd name="connsiteY14" fmla="*/ 1315945 h 2362198"/>
                  <a:gd name="connsiteX15" fmla="*/ 4820927 w 4876802"/>
                  <a:gd name="connsiteY15" fmla="*/ 1046254 h 2362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76802" h="2362198">
                    <a:moveTo>
                      <a:pt x="4820927" y="1046254"/>
                    </a:moveTo>
                    <a:cubicBezTo>
                      <a:pt x="4820869" y="1046197"/>
                      <a:pt x="4820822" y="1046130"/>
                      <a:pt x="4820755" y="1046073"/>
                    </a:cubicBezTo>
                    <a:lnTo>
                      <a:pt x="3825354" y="55473"/>
                    </a:lnTo>
                    <a:cubicBezTo>
                      <a:pt x="3750783" y="-18736"/>
                      <a:pt x="3630168" y="-18460"/>
                      <a:pt x="3555940" y="56121"/>
                    </a:cubicBezTo>
                    <a:cubicBezTo>
                      <a:pt x="3481721" y="130692"/>
                      <a:pt x="3482007" y="251307"/>
                      <a:pt x="3556578" y="325526"/>
                    </a:cubicBezTo>
                    <a:lnTo>
                      <a:pt x="4224890" y="990599"/>
                    </a:lnTo>
                    <a:lnTo>
                      <a:pt x="190500" y="990599"/>
                    </a:lnTo>
                    <a:cubicBezTo>
                      <a:pt x="85287" y="990599"/>
                      <a:pt x="0" y="1075886"/>
                      <a:pt x="0" y="1181099"/>
                    </a:cubicBezTo>
                    <a:cubicBezTo>
                      <a:pt x="0" y="1286312"/>
                      <a:pt x="85287" y="1371599"/>
                      <a:pt x="190500" y="1371599"/>
                    </a:cubicBezTo>
                    <a:lnTo>
                      <a:pt x="4224881" y="1371599"/>
                    </a:lnTo>
                    <a:lnTo>
                      <a:pt x="3556587" y="2036673"/>
                    </a:lnTo>
                    <a:cubicBezTo>
                      <a:pt x="3482016" y="2110892"/>
                      <a:pt x="3481731" y="2231507"/>
                      <a:pt x="3555949" y="2306078"/>
                    </a:cubicBezTo>
                    <a:cubicBezTo>
                      <a:pt x="3630178" y="2380668"/>
                      <a:pt x="3750802" y="2380926"/>
                      <a:pt x="3825364" y="2306726"/>
                    </a:cubicBezTo>
                    <a:lnTo>
                      <a:pt x="4820765" y="1316126"/>
                    </a:lnTo>
                    <a:cubicBezTo>
                      <a:pt x="4820822" y="1316069"/>
                      <a:pt x="4820869" y="1316002"/>
                      <a:pt x="4820936" y="1315945"/>
                    </a:cubicBezTo>
                    <a:cubicBezTo>
                      <a:pt x="4895546" y="1241478"/>
                      <a:pt x="4895307" y="1120473"/>
                      <a:pt x="4820927" y="104625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1181AB1-AD41-455E-9186-6085399800B0}"/>
                </a:ext>
              </a:extLst>
            </p:cNvPr>
            <p:cNvSpPr txBox="1"/>
            <p:nvPr/>
          </p:nvSpPr>
          <p:spPr>
            <a:xfrm>
              <a:off x="3484936" y="4178840"/>
              <a:ext cx="1476029" cy="79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of my entire</a:t>
              </a:r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F20DCC5B-535F-406D-B485-1D75A0EEB99F}"/>
                </a:ext>
              </a:extLst>
            </p:cNvPr>
            <p:cNvCxnSpPr>
              <a:cxnSpLocks/>
            </p:cNvCxnSpPr>
            <p:nvPr/>
          </p:nvCxnSpPr>
          <p:spPr>
            <a:xfrm>
              <a:off x="3233718" y="4178840"/>
              <a:ext cx="0" cy="790409"/>
            </a:xfrm>
            <a:prstGeom prst="line">
              <a:avLst/>
            </a:prstGeom>
            <a:ln w="9525">
              <a:solidFill>
                <a:schemeClr val="bg1">
                  <a:lumMod val="85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31D2897-2813-4258-B825-777E0D73875D}"/>
              </a:ext>
            </a:extLst>
          </p:cNvPr>
          <p:cNvGrpSpPr/>
          <p:nvPr/>
        </p:nvGrpSpPr>
        <p:grpSpPr>
          <a:xfrm>
            <a:off x="979488" y="2348544"/>
            <a:ext cx="4805169" cy="1145608"/>
            <a:chOff x="979488" y="2107909"/>
            <a:chExt cx="4805169" cy="1145608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64965324-C328-48E4-8734-0D5C7B7AD0F0}"/>
                </a:ext>
              </a:extLst>
            </p:cNvPr>
            <p:cNvSpPr txBox="1"/>
            <p:nvPr/>
          </p:nvSpPr>
          <p:spPr>
            <a:xfrm>
              <a:off x="979488" y="2463108"/>
              <a:ext cx="4805169" cy="79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</a:t>
              </a:r>
              <a:b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like these sweet mornings of spring which I enjoy with my </a:t>
              </a:r>
              <a:b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whole heart. I am alone, and feel the charm of existence in this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1708A0F-BA1B-4E34-AF5E-9F2BD96556AF}"/>
                </a:ext>
              </a:extLst>
            </p:cNvPr>
            <p:cNvSpPr txBox="1"/>
            <p:nvPr/>
          </p:nvSpPr>
          <p:spPr>
            <a:xfrm>
              <a:off x="979488" y="2107909"/>
              <a:ext cx="48051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 It, We Had Left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BE0F5FBE-B172-4387-84AD-44EDA87154A1}"/>
              </a:ext>
            </a:extLst>
          </p:cNvPr>
          <p:cNvGrpSpPr/>
          <p:nvPr/>
        </p:nvGrpSpPr>
        <p:grpSpPr>
          <a:xfrm>
            <a:off x="5542455" y="4165894"/>
            <a:ext cx="4158376" cy="1264323"/>
            <a:chOff x="1066800" y="3941883"/>
            <a:chExt cx="4158376" cy="1264323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335C6FA1-9611-4B0E-A00E-F0082B992C0C}"/>
                </a:ext>
              </a:extLst>
            </p:cNvPr>
            <p:cNvSpPr/>
            <p:nvPr/>
          </p:nvSpPr>
          <p:spPr>
            <a:xfrm>
              <a:off x="1263459" y="3941883"/>
              <a:ext cx="3961717" cy="12643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1BB4CDAD-789F-4BB6-B328-4C93DD7DB030}"/>
                </a:ext>
              </a:extLst>
            </p:cNvPr>
            <p:cNvGrpSpPr/>
            <p:nvPr/>
          </p:nvGrpSpPr>
          <p:grpSpPr>
            <a:xfrm>
              <a:off x="1716764" y="4137053"/>
              <a:ext cx="1365511" cy="852439"/>
              <a:chOff x="-2048402" y="3789341"/>
              <a:chExt cx="1365511" cy="852439"/>
            </a:xfrm>
          </p:grpSpPr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4A48CD7A-1AD0-498E-9031-627EB1F972EB}"/>
                  </a:ext>
                </a:extLst>
              </p:cNvPr>
              <p:cNvSpPr txBox="1"/>
              <p:nvPr/>
            </p:nvSpPr>
            <p:spPr>
              <a:xfrm>
                <a:off x="-2048402" y="3789341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accent2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01E5AECC-C039-411E-BC0E-2C654EB9AC11}"/>
                  </a:ext>
                </a:extLst>
              </p:cNvPr>
              <p:cNvSpPr txBox="1"/>
              <p:nvPr/>
            </p:nvSpPr>
            <p:spPr>
              <a:xfrm>
                <a:off x="-2048401" y="4333426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DD3EE184-C6E1-467F-9232-BB6EDC2E211E}"/>
                </a:ext>
              </a:extLst>
            </p:cNvPr>
            <p:cNvGrpSpPr/>
            <p:nvPr/>
          </p:nvGrpSpPr>
          <p:grpSpPr>
            <a:xfrm rot="16200000">
              <a:off x="1066800" y="4379972"/>
              <a:ext cx="388144" cy="388144"/>
              <a:chOff x="15636145" y="2128352"/>
              <a:chExt cx="388144" cy="388144"/>
            </a:xfrm>
          </p:grpSpPr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2A58E7C2-6B31-41D3-80B7-666CEB9844F9}"/>
                  </a:ext>
                </a:extLst>
              </p:cNvPr>
              <p:cNvSpPr/>
              <p:nvPr/>
            </p:nvSpPr>
            <p:spPr>
              <a:xfrm>
                <a:off x="15636145" y="2128352"/>
                <a:ext cx="388144" cy="38814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Graphic 64">
                <a:extLst>
                  <a:ext uri="{FF2B5EF4-FFF2-40B4-BE49-F238E27FC236}">
                    <a16:creationId xmlns:a16="http://schemas.microsoft.com/office/drawing/2014/main" id="{B68DC5F6-D450-4C33-9FBE-55C958E14DAE}"/>
                  </a:ext>
                </a:extLst>
              </p:cNvPr>
              <p:cNvSpPr/>
              <p:nvPr/>
            </p:nvSpPr>
            <p:spPr>
              <a:xfrm>
                <a:off x="15746261" y="2281758"/>
                <a:ext cx="167913" cy="81333"/>
              </a:xfrm>
              <a:custGeom>
                <a:avLst/>
                <a:gdLst>
                  <a:gd name="connsiteX0" fmla="*/ 4820927 w 4876802"/>
                  <a:gd name="connsiteY0" fmla="*/ 1046254 h 2362198"/>
                  <a:gd name="connsiteX1" fmla="*/ 4820755 w 4876802"/>
                  <a:gd name="connsiteY1" fmla="*/ 1046073 h 2362198"/>
                  <a:gd name="connsiteX2" fmla="*/ 3825354 w 4876802"/>
                  <a:gd name="connsiteY2" fmla="*/ 55473 h 2362198"/>
                  <a:gd name="connsiteX3" fmla="*/ 3555940 w 4876802"/>
                  <a:gd name="connsiteY3" fmla="*/ 56121 h 2362198"/>
                  <a:gd name="connsiteX4" fmla="*/ 3556578 w 4876802"/>
                  <a:gd name="connsiteY4" fmla="*/ 325526 h 2362198"/>
                  <a:gd name="connsiteX5" fmla="*/ 4224890 w 4876802"/>
                  <a:gd name="connsiteY5" fmla="*/ 990599 h 2362198"/>
                  <a:gd name="connsiteX6" fmla="*/ 190500 w 4876802"/>
                  <a:gd name="connsiteY6" fmla="*/ 990599 h 2362198"/>
                  <a:gd name="connsiteX7" fmla="*/ 0 w 4876802"/>
                  <a:gd name="connsiteY7" fmla="*/ 1181099 h 2362198"/>
                  <a:gd name="connsiteX8" fmla="*/ 190500 w 4876802"/>
                  <a:gd name="connsiteY8" fmla="*/ 1371599 h 2362198"/>
                  <a:gd name="connsiteX9" fmla="*/ 4224881 w 4876802"/>
                  <a:gd name="connsiteY9" fmla="*/ 1371599 h 2362198"/>
                  <a:gd name="connsiteX10" fmla="*/ 3556587 w 4876802"/>
                  <a:gd name="connsiteY10" fmla="*/ 2036673 h 2362198"/>
                  <a:gd name="connsiteX11" fmla="*/ 3555949 w 4876802"/>
                  <a:gd name="connsiteY11" fmla="*/ 2306078 h 2362198"/>
                  <a:gd name="connsiteX12" fmla="*/ 3825364 w 4876802"/>
                  <a:gd name="connsiteY12" fmla="*/ 2306726 h 2362198"/>
                  <a:gd name="connsiteX13" fmla="*/ 4820765 w 4876802"/>
                  <a:gd name="connsiteY13" fmla="*/ 1316126 h 2362198"/>
                  <a:gd name="connsiteX14" fmla="*/ 4820936 w 4876802"/>
                  <a:gd name="connsiteY14" fmla="*/ 1315945 h 2362198"/>
                  <a:gd name="connsiteX15" fmla="*/ 4820927 w 4876802"/>
                  <a:gd name="connsiteY15" fmla="*/ 1046254 h 2362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76802" h="2362198">
                    <a:moveTo>
                      <a:pt x="4820927" y="1046254"/>
                    </a:moveTo>
                    <a:cubicBezTo>
                      <a:pt x="4820869" y="1046197"/>
                      <a:pt x="4820822" y="1046130"/>
                      <a:pt x="4820755" y="1046073"/>
                    </a:cubicBezTo>
                    <a:lnTo>
                      <a:pt x="3825354" y="55473"/>
                    </a:lnTo>
                    <a:cubicBezTo>
                      <a:pt x="3750783" y="-18736"/>
                      <a:pt x="3630168" y="-18460"/>
                      <a:pt x="3555940" y="56121"/>
                    </a:cubicBezTo>
                    <a:cubicBezTo>
                      <a:pt x="3481721" y="130692"/>
                      <a:pt x="3482007" y="251307"/>
                      <a:pt x="3556578" y="325526"/>
                    </a:cubicBezTo>
                    <a:lnTo>
                      <a:pt x="4224890" y="990599"/>
                    </a:lnTo>
                    <a:lnTo>
                      <a:pt x="190500" y="990599"/>
                    </a:lnTo>
                    <a:cubicBezTo>
                      <a:pt x="85287" y="990599"/>
                      <a:pt x="0" y="1075886"/>
                      <a:pt x="0" y="1181099"/>
                    </a:cubicBezTo>
                    <a:cubicBezTo>
                      <a:pt x="0" y="1286312"/>
                      <a:pt x="85287" y="1371599"/>
                      <a:pt x="190500" y="1371599"/>
                    </a:cubicBezTo>
                    <a:lnTo>
                      <a:pt x="4224881" y="1371599"/>
                    </a:lnTo>
                    <a:lnTo>
                      <a:pt x="3556587" y="2036673"/>
                    </a:lnTo>
                    <a:cubicBezTo>
                      <a:pt x="3482016" y="2110892"/>
                      <a:pt x="3481731" y="2231507"/>
                      <a:pt x="3555949" y="2306078"/>
                    </a:cubicBezTo>
                    <a:cubicBezTo>
                      <a:pt x="3630178" y="2380668"/>
                      <a:pt x="3750802" y="2380926"/>
                      <a:pt x="3825364" y="2306726"/>
                    </a:cubicBezTo>
                    <a:lnTo>
                      <a:pt x="4820765" y="1316126"/>
                    </a:lnTo>
                    <a:cubicBezTo>
                      <a:pt x="4820822" y="1316069"/>
                      <a:pt x="4820869" y="1316002"/>
                      <a:pt x="4820936" y="1315945"/>
                    </a:cubicBezTo>
                    <a:cubicBezTo>
                      <a:pt x="4895546" y="1241478"/>
                      <a:pt x="4895307" y="1120473"/>
                      <a:pt x="4820927" y="104625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446C025-0AF7-4BA1-8BCC-712E1553C0B0}"/>
                </a:ext>
              </a:extLst>
            </p:cNvPr>
            <p:cNvSpPr txBox="1"/>
            <p:nvPr/>
          </p:nvSpPr>
          <p:spPr>
            <a:xfrm>
              <a:off x="3484936" y="4178840"/>
              <a:ext cx="1476029" cy="79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of my entire</a:t>
              </a:r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B3084B8F-9CFC-4F9F-B27D-966F0A2190FD}"/>
                </a:ext>
              </a:extLst>
            </p:cNvPr>
            <p:cNvCxnSpPr>
              <a:cxnSpLocks/>
            </p:cNvCxnSpPr>
            <p:nvPr/>
          </p:nvCxnSpPr>
          <p:spPr>
            <a:xfrm>
              <a:off x="3233718" y="4178840"/>
              <a:ext cx="0" cy="790409"/>
            </a:xfrm>
            <a:prstGeom prst="line">
              <a:avLst/>
            </a:prstGeom>
            <a:ln w="9525">
              <a:solidFill>
                <a:schemeClr val="bg1">
                  <a:lumMod val="85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441F8E4B-C2EA-408C-9117-9556D054C88A}"/>
              </a:ext>
            </a:extLst>
          </p:cNvPr>
          <p:cNvSpPr txBox="1"/>
          <p:nvPr/>
        </p:nvSpPr>
        <p:spPr>
          <a:xfrm>
            <a:off x="11099800" y="6281665"/>
            <a:ext cx="71683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algn="r" defTabSz="914400" rtl="0" eaLnBrk="1" latinLnBrk="0" hangingPunct="1"/>
            <a:fld id="{4449449E-5AE0-413A-898C-4571D01E0173}" type="slidenum">
              <a:rPr lang="en-US" sz="1000" kern="12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+mn-ea"/>
                <a:cs typeface="+mn-cs"/>
              </a:rPr>
              <a:pPr marL="0" algn="r" defTabSz="914400" rtl="0" eaLnBrk="1" latinLnBrk="0" hangingPunct="1"/>
              <a:t>37</a:t>
            </a:fld>
            <a:endParaRPr lang="en-US" sz="1000" kern="1200" dirty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+mn-ea"/>
              <a:cs typeface="+mn-cs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58E868-DA05-6E60-5251-61E19D115E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040856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949B580-225E-4B2C-A20E-9546A60B6DD7}"/>
              </a:ext>
            </a:extLst>
          </p:cNvPr>
          <p:cNvSpPr txBox="1"/>
          <p:nvPr/>
        </p:nvSpPr>
        <p:spPr>
          <a:xfrm>
            <a:off x="6692550" y="1619747"/>
            <a:ext cx="4185907" cy="777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ID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Contact Us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Poppins" panose="000005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C0173D6-EDF7-419C-97A4-CFCE75A6E5D3}"/>
              </a:ext>
            </a:extLst>
          </p:cNvPr>
          <p:cNvGrpSpPr/>
          <p:nvPr/>
        </p:nvGrpSpPr>
        <p:grpSpPr>
          <a:xfrm>
            <a:off x="6692550" y="3456433"/>
            <a:ext cx="4185907" cy="874406"/>
            <a:chOff x="5720093" y="3597186"/>
            <a:chExt cx="4185907" cy="874406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5CAB6D4-8525-4841-A4EA-BD36EA122F5A}"/>
                </a:ext>
              </a:extLst>
            </p:cNvPr>
            <p:cNvSpPr txBox="1"/>
            <p:nvPr/>
          </p:nvSpPr>
          <p:spPr>
            <a:xfrm>
              <a:off x="5720093" y="3921249"/>
              <a:ext cx="4185907" cy="55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 these sweet mornings of spring which I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EA20302-BC81-4FA2-B692-EEE7DCE1226C}"/>
                </a:ext>
              </a:extLst>
            </p:cNvPr>
            <p:cNvSpPr txBox="1"/>
            <p:nvPr/>
          </p:nvSpPr>
          <p:spPr>
            <a:xfrm>
              <a:off x="5720093" y="3597186"/>
              <a:ext cx="4185907" cy="38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Address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F4ED627-38DC-4973-876B-B22E400A6765}"/>
              </a:ext>
            </a:extLst>
          </p:cNvPr>
          <p:cNvGrpSpPr/>
          <p:nvPr/>
        </p:nvGrpSpPr>
        <p:grpSpPr>
          <a:xfrm>
            <a:off x="6804982" y="4596289"/>
            <a:ext cx="2992455" cy="276999"/>
            <a:chOff x="6804982" y="4596289"/>
            <a:chExt cx="2992455" cy="276999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EC7424C-587C-4F93-AEF1-D96D8529AF64}"/>
                </a:ext>
              </a:extLst>
            </p:cNvPr>
            <p:cNvSpPr/>
            <p:nvPr/>
          </p:nvSpPr>
          <p:spPr>
            <a:xfrm>
              <a:off x="7152330" y="4596289"/>
              <a:ext cx="2645107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+99 4453 1234</a:t>
              </a:r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DF9CD081-FFF5-4C43-8222-BB179A47B077}"/>
                </a:ext>
              </a:extLst>
            </p:cNvPr>
            <p:cNvSpPr/>
            <p:nvPr/>
          </p:nvSpPr>
          <p:spPr>
            <a:xfrm>
              <a:off x="6804982" y="4603243"/>
              <a:ext cx="261258" cy="261257"/>
            </a:xfrm>
            <a:custGeom>
              <a:avLst/>
              <a:gdLst>
                <a:gd name="connsiteX0" fmla="*/ 458097 w 497182"/>
                <a:gd name="connsiteY0" fmla="*/ 327736 h 497181"/>
                <a:gd name="connsiteX1" fmla="*/ 369039 w 497182"/>
                <a:gd name="connsiteY1" fmla="*/ 313550 h 497181"/>
                <a:gd name="connsiteX2" fmla="*/ 330297 w 497182"/>
                <a:gd name="connsiteY2" fmla="*/ 321754 h 497181"/>
                <a:gd name="connsiteX3" fmla="*/ 273946 w 497182"/>
                <a:gd name="connsiteY3" fmla="*/ 364310 h 497181"/>
                <a:gd name="connsiteX4" fmla="*/ 133867 w 497182"/>
                <a:gd name="connsiteY4" fmla="*/ 224257 h 497181"/>
                <a:gd name="connsiteX5" fmla="*/ 175274 w 497182"/>
                <a:gd name="connsiteY5" fmla="*/ 169239 h 497181"/>
                <a:gd name="connsiteX6" fmla="*/ 184967 w 497182"/>
                <a:gd name="connsiteY6" fmla="*/ 129268 h 497181"/>
                <a:gd name="connsiteX7" fmla="*/ 170728 w 497182"/>
                <a:gd name="connsiteY7" fmla="*/ 40105 h 497181"/>
                <a:gd name="connsiteX8" fmla="*/ 131542 w 497182"/>
                <a:gd name="connsiteY8" fmla="*/ 918 h 497181"/>
                <a:gd name="connsiteX9" fmla="*/ 40105 w 497182"/>
                <a:gd name="connsiteY9" fmla="*/ 918 h 497181"/>
                <a:gd name="connsiteX10" fmla="*/ 918 w 497182"/>
                <a:gd name="connsiteY10" fmla="*/ 40105 h 497181"/>
                <a:gd name="connsiteX11" fmla="*/ 458097 w 497182"/>
                <a:gd name="connsiteY11" fmla="*/ 497283 h 497181"/>
                <a:gd name="connsiteX12" fmla="*/ 497284 w 497182"/>
                <a:gd name="connsiteY12" fmla="*/ 458097 h 497181"/>
                <a:gd name="connsiteX13" fmla="*/ 497284 w 497182"/>
                <a:gd name="connsiteY13" fmla="*/ 366922 h 497181"/>
                <a:gd name="connsiteX14" fmla="*/ 458097 w 497182"/>
                <a:gd name="connsiteY14" fmla="*/ 327736 h 497181"/>
                <a:gd name="connsiteX15" fmla="*/ 471160 w 497182"/>
                <a:gd name="connsiteY15" fmla="*/ 458097 h 497181"/>
                <a:gd name="connsiteX16" fmla="*/ 458097 w 497182"/>
                <a:gd name="connsiteY16" fmla="*/ 471159 h 497181"/>
                <a:gd name="connsiteX17" fmla="*/ 27043 w 497182"/>
                <a:gd name="connsiteY17" fmla="*/ 40105 h 497181"/>
                <a:gd name="connsiteX18" fmla="*/ 40105 w 497182"/>
                <a:gd name="connsiteY18" fmla="*/ 27043 h 497181"/>
                <a:gd name="connsiteX19" fmla="*/ 131542 w 497182"/>
                <a:gd name="connsiteY19" fmla="*/ 27043 h 497181"/>
                <a:gd name="connsiteX20" fmla="*/ 144604 w 497182"/>
                <a:gd name="connsiteY20" fmla="*/ 40105 h 497181"/>
                <a:gd name="connsiteX21" fmla="*/ 160070 w 497182"/>
                <a:gd name="connsiteY21" fmla="*/ 137288 h 497181"/>
                <a:gd name="connsiteX22" fmla="*/ 155577 w 497182"/>
                <a:gd name="connsiteY22" fmla="*/ 152179 h 497181"/>
                <a:gd name="connsiteX23" fmla="*/ 108029 w 497182"/>
                <a:gd name="connsiteY23" fmla="*/ 215139 h 497181"/>
                <a:gd name="connsiteX24" fmla="*/ 106828 w 497182"/>
                <a:gd name="connsiteY24" fmla="*/ 228933 h 497181"/>
                <a:gd name="connsiteX25" fmla="*/ 269271 w 497182"/>
                <a:gd name="connsiteY25" fmla="*/ 391375 h 497181"/>
                <a:gd name="connsiteX26" fmla="*/ 283090 w 497182"/>
                <a:gd name="connsiteY26" fmla="*/ 390174 h 497181"/>
                <a:gd name="connsiteX27" fmla="*/ 347409 w 497182"/>
                <a:gd name="connsiteY27" fmla="*/ 341425 h 497181"/>
                <a:gd name="connsiteX28" fmla="*/ 360707 w 497182"/>
                <a:gd name="connsiteY28" fmla="*/ 338316 h 497181"/>
                <a:gd name="connsiteX29" fmla="*/ 458100 w 497182"/>
                <a:gd name="connsiteY29" fmla="*/ 353860 h 497181"/>
                <a:gd name="connsiteX30" fmla="*/ 471163 w 497182"/>
                <a:gd name="connsiteY30" fmla="*/ 366922 h 497181"/>
                <a:gd name="connsiteX31" fmla="*/ 471163 w 497182"/>
                <a:gd name="connsiteY31" fmla="*/ 458097 h 497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97182" h="497181">
                  <a:moveTo>
                    <a:pt x="458097" y="327736"/>
                  </a:moveTo>
                  <a:cubicBezTo>
                    <a:pt x="427479" y="327736"/>
                    <a:pt x="397489" y="322955"/>
                    <a:pt x="369039" y="313550"/>
                  </a:cubicBezTo>
                  <a:cubicBezTo>
                    <a:pt x="355167" y="308769"/>
                    <a:pt x="339440" y="312453"/>
                    <a:pt x="330297" y="321754"/>
                  </a:cubicBezTo>
                  <a:lnTo>
                    <a:pt x="273946" y="364310"/>
                  </a:lnTo>
                  <a:cubicBezTo>
                    <a:pt x="209314" y="329826"/>
                    <a:pt x="167933" y="288471"/>
                    <a:pt x="133867" y="224257"/>
                  </a:cubicBezTo>
                  <a:lnTo>
                    <a:pt x="175274" y="169239"/>
                  </a:lnTo>
                  <a:cubicBezTo>
                    <a:pt x="185698" y="158790"/>
                    <a:pt x="189434" y="143558"/>
                    <a:pt x="184967" y="129268"/>
                  </a:cubicBezTo>
                  <a:cubicBezTo>
                    <a:pt x="175535" y="100688"/>
                    <a:pt x="170728" y="70671"/>
                    <a:pt x="170728" y="40105"/>
                  </a:cubicBezTo>
                  <a:cubicBezTo>
                    <a:pt x="170728" y="18500"/>
                    <a:pt x="153147" y="918"/>
                    <a:pt x="131542" y="918"/>
                  </a:cubicBezTo>
                  <a:lnTo>
                    <a:pt x="40105" y="918"/>
                  </a:lnTo>
                  <a:cubicBezTo>
                    <a:pt x="18500" y="918"/>
                    <a:pt x="918" y="18500"/>
                    <a:pt x="918" y="40105"/>
                  </a:cubicBezTo>
                  <a:cubicBezTo>
                    <a:pt x="918" y="292180"/>
                    <a:pt x="206022" y="497283"/>
                    <a:pt x="458097" y="497283"/>
                  </a:cubicBezTo>
                  <a:cubicBezTo>
                    <a:pt x="479703" y="497283"/>
                    <a:pt x="497284" y="479702"/>
                    <a:pt x="497284" y="458097"/>
                  </a:cubicBezTo>
                  <a:lnTo>
                    <a:pt x="497284" y="366922"/>
                  </a:lnTo>
                  <a:cubicBezTo>
                    <a:pt x="497284" y="345317"/>
                    <a:pt x="479703" y="327736"/>
                    <a:pt x="458097" y="327736"/>
                  </a:cubicBezTo>
                  <a:close/>
                  <a:moveTo>
                    <a:pt x="471160" y="458097"/>
                  </a:moveTo>
                  <a:cubicBezTo>
                    <a:pt x="471160" y="465307"/>
                    <a:pt x="465282" y="471159"/>
                    <a:pt x="458097" y="471159"/>
                  </a:cubicBezTo>
                  <a:cubicBezTo>
                    <a:pt x="220416" y="471159"/>
                    <a:pt x="27043" y="277786"/>
                    <a:pt x="27043" y="40105"/>
                  </a:cubicBezTo>
                  <a:cubicBezTo>
                    <a:pt x="27043" y="32895"/>
                    <a:pt x="32921" y="27043"/>
                    <a:pt x="40105" y="27043"/>
                  </a:cubicBezTo>
                  <a:lnTo>
                    <a:pt x="131542" y="27043"/>
                  </a:lnTo>
                  <a:cubicBezTo>
                    <a:pt x="138726" y="27043"/>
                    <a:pt x="144604" y="32895"/>
                    <a:pt x="144604" y="40105"/>
                  </a:cubicBezTo>
                  <a:cubicBezTo>
                    <a:pt x="144604" y="73467"/>
                    <a:pt x="149830" y="106227"/>
                    <a:pt x="160070" y="137288"/>
                  </a:cubicBezTo>
                  <a:cubicBezTo>
                    <a:pt x="161584" y="142173"/>
                    <a:pt x="160357" y="147216"/>
                    <a:pt x="155577" y="152179"/>
                  </a:cubicBezTo>
                  <a:lnTo>
                    <a:pt x="108029" y="215139"/>
                  </a:lnTo>
                  <a:cubicBezTo>
                    <a:pt x="105026" y="219136"/>
                    <a:pt x="104555" y="224491"/>
                    <a:pt x="106828" y="228933"/>
                  </a:cubicBezTo>
                  <a:cubicBezTo>
                    <a:pt x="145570" y="305033"/>
                    <a:pt x="192622" y="352110"/>
                    <a:pt x="269271" y="391375"/>
                  </a:cubicBezTo>
                  <a:cubicBezTo>
                    <a:pt x="273686" y="393674"/>
                    <a:pt x="279093" y="393203"/>
                    <a:pt x="283090" y="390174"/>
                  </a:cubicBezTo>
                  <a:lnTo>
                    <a:pt x="347409" y="341425"/>
                  </a:lnTo>
                  <a:cubicBezTo>
                    <a:pt x="350910" y="337977"/>
                    <a:pt x="356056" y="336776"/>
                    <a:pt x="360707" y="338316"/>
                  </a:cubicBezTo>
                  <a:cubicBezTo>
                    <a:pt x="391953" y="348636"/>
                    <a:pt x="424713" y="353860"/>
                    <a:pt x="458100" y="353860"/>
                  </a:cubicBezTo>
                  <a:cubicBezTo>
                    <a:pt x="465285" y="353860"/>
                    <a:pt x="471163" y="359712"/>
                    <a:pt x="471163" y="366922"/>
                  </a:cubicBezTo>
                  <a:lnTo>
                    <a:pt x="471163" y="4580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92B852A-B38C-430F-8FA6-A5D5EA868092}"/>
              </a:ext>
            </a:extLst>
          </p:cNvPr>
          <p:cNvGrpSpPr/>
          <p:nvPr/>
        </p:nvGrpSpPr>
        <p:grpSpPr>
          <a:xfrm>
            <a:off x="6805898" y="4982243"/>
            <a:ext cx="2991539" cy="276999"/>
            <a:chOff x="6805898" y="4982243"/>
            <a:chExt cx="2991539" cy="27699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77DCCCA-E620-4A7A-94C6-3545224834CD}"/>
                </a:ext>
              </a:extLst>
            </p:cNvPr>
            <p:cNvSpPr/>
            <p:nvPr/>
          </p:nvSpPr>
          <p:spPr>
            <a:xfrm>
              <a:off x="7152330" y="4982243"/>
              <a:ext cx="2645107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ID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mail@company.com</a:t>
              </a:r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A712FD58-77D4-44A3-9692-E318F8ECF55E}"/>
                </a:ext>
              </a:extLst>
            </p:cNvPr>
            <p:cNvSpPr/>
            <p:nvPr/>
          </p:nvSpPr>
          <p:spPr>
            <a:xfrm>
              <a:off x="6805898" y="4995996"/>
              <a:ext cx="260342" cy="249493"/>
            </a:xfrm>
            <a:custGeom>
              <a:avLst/>
              <a:gdLst>
                <a:gd name="connsiteX0" fmla="*/ 30998 w 495960"/>
                <a:gd name="connsiteY0" fmla="*/ 245233 h 475293"/>
                <a:gd name="connsiteX1" fmla="*/ 30998 w 495960"/>
                <a:gd name="connsiteY1" fmla="*/ 428797 h 475293"/>
                <a:gd name="connsiteX2" fmla="*/ 46497 w 495960"/>
                <a:gd name="connsiteY2" fmla="*/ 444295 h 475293"/>
                <a:gd name="connsiteX3" fmla="*/ 449463 w 495960"/>
                <a:gd name="connsiteY3" fmla="*/ 444295 h 475293"/>
                <a:gd name="connsiteX4" fmla="*/ 464962 w 495960"/>
                <a:gd name="connsiteY4" fmla="*/ 428797 h 475293"/>
                <a:gd name="connsiteX5" fmla="*/ 464962 w 495960"/>
                <a:gd name="connsiteY5" fmla="*/ 245251 h 475293"/>
                <a:gd name="connsiteX6" fmla="*/ 274410 w 495960"/>
                <a:gd name="connsiteY6" fmla="*/ 344774 h 475293"/>
                <a:gd name="connsiteX7" fmla="*/ 247959 w 495960"/>
                <a:gd name="connsiteY7" fmla="*/ 351221 h 475293"/>
                <a:gd name="connsiteX8" fmla="*/ 221652 w 495960"/>
                <a:gd name="connsiteY8" fmla="*/ 344836 h 475293"/>
                <a:gd name="connsiteX9" fmla="*/ 160153 w 495960"/>
                <a:gd name="connsiteY9" fmla="*/ 206649 h 475293"/>
                <a:gd name="connsiteX10" fmla="*/ 335806 w 495960"/>
                <a:gd name="connsiteY10" fmla="*/ 206649 h 475293"/>
                <a:gd name="connsiteX11" fmla="*/ 351305 w 495960"/>
                <a:gd name="connsiteY11" fmla="*/ 222148 h 475293"/>
                <a:gd name="connsiteX12" fmla="*/ 335806 w 495960"/>
                <a:gd name="connsiteY12" fmla="*/ 237647 h 475293"/>
                <a:gd name="connsiteX13" fmla="*/ 160153 w 495960"/>
                <a:gd name="connsiteY13" fmla="*/ 237647 h 475293"/>
                <a:gd name="connsiteX14" fmla="*/ 144654 w 495960"/>
                <a:gd name="connsiteY14" fmla="*/ 222148 h 475293"/>
                <a:gd name="connsiteX15" fmla="*/ 160153 w 495960"/>
                <a:gd name="connsiteY15" fmla="*/ 206649 h 475293"/>
                <a:gd name="connsiteX16" fmla="*/ 433963 w 495960"/>
                <a:gd name="connsiteY16" fmla="*/ 152945 h 475293"/>
                <a:gd name="connsiteX17" fmla="*/ 433963 w 495960"/>
                <a:gd name="connsiteY17" fmla="*/ 226475 h 475293"/>
                <a:gd name="connsiteX18" fmla="*/ 464962 w 495960"/>
                <a:gd name="connsiteY18" fmla="*/ 210286 h 475293"/>
                <a:gd name="connsiteX19" fmla="*/ 464962 w 495960"/>
                <a:gd name="connsiteY19" fmla="*/ 178751 h 475293"/>
                <a:gd name="connsiteX20" fmla="*/ 456758 w 495960"/>
                <a:gd name="connsiteY20" fmla="*/ 165112 h 475293"/>
                <a:gd name="connsiteX21" fmla="*/ 61994 w 495960"/>
                <a:gd name="connsiteY21" fmla="*/ 152919 h 475293"/>
                <a:gd name="connsiteX22" fmla="*/ 39119 w 495960"/>
                <a:gd name="connsiteY22" fmla="*/ 165133 h 475293"/>
                <a:gd name="connsiteX23" fmla="*/ 30998 w 495960"/>
                <a:gd name="connsiteY23" fmla="*/ 178751 h 475293"/>
                <a:gd name="connsiteX24" fmla="*/ 30998 w 495960"/>
                <a:gd name="connsiteY24" fmla="*/ 210265 h 475293"/>
                <a:gd name="connsiteX25" fmla="*/ 61994 w 495960"/>
                <a:gd name="connsiteY25" fmla="*/ 226454 h 475293"/>
                <a:gd name="connsiteX26" fmla="*/ 160153 w 495960"/>
                <a:gd name="connsiteY26" fmla="*/ 144655 h 475293"/>
                <a:gd name="connsiteX27" fmla="*/ 335806 w 495960"/>
                <a:gd name="connsiteY27" fmla="*/ 144655 h 475293"/>
                <a:gd name="connsiteX28" fmla="*/ 351305 w 495960"/>
                <a:gd name="connsiteY28" fmla="*/ 160154 h 475293"/>
                <a:gd name="connsiteX29" fmla="*/ 335806 w 495960"/>
                <a:gd name="connsiteY29" fmla="*/ 175653 h 475293"/>
                <a:gd name="connsiteX30" fmla="*/ 160153 w 495960"/>
                <a:gd name="connsiteY30" fmla="*/ 175653 h 475293"/>
                <a:gd name="connsiteX31" fmla="*/ 144654 w 495960"/>
                <a:gd name="connsiteY31" fmla="*/ 160154 h 475293"/>
                <a:gd name="connsiteX32" fmla="*/ 160153 w 495960"/>
                <a:gd name="connsiteY32" fmla="*/ 144655 h 475293"/>
                <a:gd name="connsiteX33" fmla="*/ 160153 w 495960"/>
                <a:gd name="connsiteY33" fmla="*/ 82660 h 475293"/>
                <a:gd name="connsiteX34" fmla="*/ 253145 w 495960"/>
                <a:gd name="connsiteY34" fmla="*/ 82660 h 475293"/>
                <a:gd name="connsiteX35" fmla="*/ 268644 w 495960"/>
                <a:gd name="connsiteY35" fmla="*/ 98159 h 475293"/>
                <a:gd name="connsiteX36" fmla="*/ 253145 w 495960"/>
                <a:gd name="connsiteY36" fmla="*/ 113658 h 475293"/>
                <a:gd name="connsiteX37" fmla="*/ 160153 w 495960"/>
                <a:gd name="connsiteY37" fmla="*/ 113658 h 475293"/>
                <a:gd name="connsiteX38" fmla="*/ 144654 w 495960"/>
                <a:gd name="connsiteY38" fmla="*/ 98159 h 475293"/>
                <a:gd name="connsiteX39" fmla="*/ 160153 w 495960"/>
                <a:gd name="connsiteY39" fmla="*/ 82660 h 475293"/>
                <a:gd name="connsiteX40" fmla="*/ 118823 w 495960"/>
                <a:gd name="connsiteY40" fmla="*/ 30998 h 475293"/>
                <a:gd name="connsiteX41" fmla="*/ 92992 w 495960"/>
                <a:gd name="connsiteY41" fmla="*/ 56829 h 475293"/>
                <a:gd name="connsiteX42" fmla="*/ 92992 w 495960"/>
                <a:gd name="connsiteY42" fmla="*/ 242644 h 475293"/>
                <a:gd name="connsiteX43" fmla="*/ 235953 w 495960"/>
                <a:gd name="connsiteY43" fmla="*/ 317310 h 475293"/>
                <a:gd name="connsiteX44" fmla="*/ 260110 w 495960"/>
                <a:gd name="connsiteY44" fmla="*/ 317269 h 475293"/>
                <a:gd name="connsiteX45" fmla="*/ 402966 w 495960"/>
                <a:gd name="connsiteY45" fmla="*/ 242663 h 475293"/>
                <a:gd name="connsiteX46" fmla="*/ 402966 w 495960"/>
                <a:gd name="connsiteY46" fmla="*/ 56829 h 475293"/>
                <a:gd name="connsiteX47" fmla="*/ 377134 w 495960"/>
                <a:gd name="connsiteY47" fmla="*/ 30998 h 475293"/>
                <a:gd name="connsiteX48" fmla="*/ 118823 w 495960"/>
                <a:gd name="connsiteY48" fmla="*/ 0 h 475293"/>
                <a:gd name="connsiteX49" fmla="*/ 377134 w 495960"/>
                <a:gd name="connsiteY49" fmla="*/ 0 h 475293"/>
                <a:gd name="connsiteX50" fmla="*/ 433963 w 495960"/>
                <a:gd name="connsiteY50" fmla="*/ 56829 h 475293"/>
                <a:gd name="connsiteX51" fmla="*/ 433963 w 495960"/>
                <a:gd name="connsiteY51" fmla="*/ 117809 h 475293"/>
                <a:gd name="connsiteX52" fmla="*/ 471430 w 495960"/>
                <a:gd name="connsiteY52" fmla="*/ 137814 h 475293"/>
                <a:gd name="connsiteX53" fmla="*/ 495960 w 495960"/>
                <a:gd name="connsiteY53" fmla="*/ 178751 h 475293"/>
                <a:gd name="connsiteX54" fmla="*/ 495960 w 495960"/>
                <a:gd name="connsiteY54" fmla="*/ 428797 h 475293"/>
                <a:gd name="connsiteX55" fmla="*/ 449463 w 495960"/>
                <a:gd name="connsiteY55" fmla="*/ 475293 h 475293"/>
                <a:gd name="connsiteX56" fmla="*/ 46497 w 495960"/>
                <a:gd name="connsiteY56" fmla="*/ 475293 h 475293"/>
                <a:gd name="connsiteX57" fmla="*/ 0 w 495960"/>
                <a:gd name="connsiteY57" fmla="*/ 428797 h 475293"/>
                <a:gd name="connsiteX58" fmla="*/ 0 w 495960"/>
                <a:gd name="connsiteY58" fmla="*/ 178751 h 475293"/>
                <a:gd name="connsiteX59" fmla="*/ 24447 w 495960"/>
                <a:gd name="connsiteY59" fmla="*/ 137834 h 475293"/>
                <a:gd name="connsiteX60" fmla="*/ 61994 w 495960"/>
                <a:gd name="connsiteY60" fmla="*/ 117780 h 475293"/>
                <a:gd name="connsiteX61" fmla="*/ 61994 w 495960"/>
                <a:gd name="connsiteY61" fmla="*/ 56829 h 475293"/>
                <a:gd name="connsiteX62" fmla="*/ 118823 w 495960"/>
                <a:gd name="connsiteY62" fmla="*/ 0 h 47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95960" h="475293">
                  <a:moveTo>
                    <a:pt x="30998" y="245233"/>
                  </a:moveTo>
                  <a:lnTo>
                    <a:pt x="30998" y="428797"/>
                  </a:lnTo>
                  <a:cubicBezTo>
                    <a:pt x="30998" y="437352"/>
                    <a:pt x="37941" y="444295"/>
                    <a:pt x="46497" y="444295"/>
                  </a:cubicBezTo>
                  <a:lnTo>
                    <a:pt x="449463" y="444295"/>
                  </a:lnTo>
                  <a:cubicBezTo>
                    <a:pt x="458019" y="444295"/>
                    <a:pt x="464962" y="437352"/>
                    <a:pt x="464962" y="428797"/>
                  </a:cubicBezTo>
                  <a:lnTo>
                    <a:pt x="464962" y="245251"/>
                  </a:lnTo>
                  <a:lnTo>
                    <a:pt x="274410" y="344774"/>
                  </a:lnTo>
                  <a:cubicBezTo>
                    <a:pt x="266082" y="349072"/>
                    <a:pt x="257031" y="351221"/>
                    <a:pt x="247959" y="351221"/>
                  </a:cubicBezTo>
                  <a:cubicBezTo>
                    <a:pt x="238908" y="351221"/>
                    <a:pt x="229877" y="349093"/>
                    <a:pt x="221652" y="344836"/>
                  </a:cubicBezTo>
                  <a:close/>
                  <a:moveTo>
                    <a:pt x="160153" y="206649"/>
                  </a:moveTo>
                  <a:lnTo>
                    <a:pt x="335806" y="206649"/>
                  </a:lnTo>
                  <a:cubicBezTo>
                    <a:pt x="344361" y="206649"/>
                    <a:pt x="351305" y="213593"/>
                    <a:pt x="351305" y="222148"/>
                  </a:cubicBezTo>
                  <a:cubicBezTo>
                    <a:pt x="351305" y="230703"/>
                    <a:pt x="344361" y="237647"/>
                    <a:pt x="335806" y="237647"/>
                  </a:cubicBezTo>
                  <a:lnTo>
                    <a:pt x="160153" y="237647"/>
                  </a:lnTo>
                  <a:cubicBezTo>
                    <a:pt x="151598" y="237647"/>
                    <a:pt x="144654" y="230703"/>
                    <a:pt x="144654" y="222148"/>
                  </a:cubicBezTo>
                  <a:cubicBezTo>
                    <a:pt x="144654" y="213593"/>
                    <a:pt x="151598" y="206649"/>
                    <a:pt x="160153" y="206649"/>
                  </a:cubicBezTo>
                  <a:close/>
                  <a:moveTo>
                    <a:pt x="433963" y="152945"/>
                  </a:moveTo>
                  <a:lnTo>
                    <a:pt x="433963" y="226475"/>
                  </a:lnTo>
                  <a:lnTo>
                    <a:pt x="464962" y="210286"/>
                  </a:lnTo>
                  <a:lnTo>
                    <a:pt x="464962" y="178751"/>
                  </a:lnTo>
                  <a:cubicBezTo>
                    <a:pt x="464962" y="173151"/>
                    <a:pt x="461738" y="167798"/>
                    <a:pt x="456758" y="165112"/>
                  </a:cubicBezTo>
                  <a:close/>
                  <a:moveTo>
                    <a:pt x="61994" y="152919"/>
                  </a:moveTo>
                  <a:lnTo>
                    <a:pt x="39119" y="165133"/>
                  </a:lnTo>
                  <a:cubicBezTo>
                    <a:pt x="34222" y="167798"/>
                    <a:pt x="30998" y="173151"/>
                    <a:pt x="30998" y="178751"/>
                  </a:cubicBezTo>
                  <a:lnTo>
                    <a:pt x="30998" y="210265"/>
                  </a:lnTo>
                  <a:lnTo>
                    <a:pt x="61994" y="226454"/>
                  </a:lnTo>
                  <a:close/>
                  <a:moveTo>
                    <a:pt x="160153" y="144655"/>
                  </a:moveTo>
                  <a:lnTo>
                    <a:pt x="335806" y="144655"/>
                  </a:lnTo>
                  <a:cubicBezTo>
                    <a:pt x="344361" y="144655"/>
                    <a:pt x="351305" y="151599"/>
                    <a:pt x="351305" y="160154"/>
                  </a:cubicBezTo>
                  <a:cubicBezTo>
                    <a:pt x="351305" y="168709"/>
                    <a:pt x="344361" y="175653"/>
                    <a:pt x="335806" y="175653"/>
                  </a:cubicBezTo>
                  <a:lnTo>
                    <a:pt x="160153" y="175653"/>
                  </a:lnTo>
                  <a:cubicBezTo>
                    <a:pt x="151598" y="175653"/>
                    <a:pt x="144654" y="168709"/>
                    <a:pt x="144654" y="160154"/>
                  </a:cubicBezTo>
                  <a:cubicBezTo>
                    <a:pt x="144654" y="151599"/>
                    <a:pt x="151598" y="144655"/>
                    <a:pt x="160153" y="144655"/>
                  </a:cubicBezTo>
                  <a:close/>
                  <a:moveTo>
                    <a:pt x="160153" y="82660"/>
                  </a:moveTo>
                  <a:lnTo>
                    <a:pt x="253145" y="82660"/>
                  </a:lnTo>
                  <a:cubicBezTo>
                    <a:pt x="261701" y="82660"/>
                    <a:pt x="268644" y="89604"/>
                    <a:pt x="268644" y="98159"/>
                  </a:cubicBezTo>
                  <a:cubicBezTo>
                    <a:pt x="268644" y="106714"/>
                    <a:pt x="261701" y="113658"/>
                    <a:pt x="253145" y="113658"/>
                  </a:cubicBezTo>
                  <a:lnTo>
                    <a:pt x="160153" y="113658"/>
                  </a:lnTo>
                  <a:cubicBezTo>
                    <a:pt x="151598" y="113658"/>
                    <a:pt x="144654" y="106714"/>
                    <a:pt x="144654" y="98159"/>
                  </a:cubicBezTo>
                  <a:cubicBezTo>
                    <a:pt x="144654" y="89604"/>
                    <a:pt x="151598" y="82660"/>
                    <a:pt x="160153" y="82660"/>
                  </a:cubicBezTo>
                  <a:close/>
                  <a:moveTo>
                    <a:pt x="118823" y="30998"/>
                  </a:moveTo>
                  <a:cubicBezTo>
                    <a:pt x="104585" y="30998"/>
                    <a:pt x="92992" y="42591"/>
                    <a:pt x="92992" y="56829"/>
                  </a:cubicBezTo>
                  <a:lnTo>
                    <a:pt x="92992" y="242644"/>
                  </a:lnTo>
                  <a:lnTo>
                    <a:pt x="235953" y="317310"/>
                  </a:lnTo>
                  <a:cubicBezTo>
                    <a:pt x="243351" y="321133"/>
                    <a:pt x="252650" y="321133"/>
                    <a:pt x="260110" y="317269"/>
                  </a:cubicBezTo>
                  <a:lnTo>
                    <a:pt x="402966" y="242663"/>
                  </a:lnTo>
                  <a:lnTo>
                    <a:pt x="402966" y="56829"/>
                  </a:lnTo>
                  <a:cubicBezTo>
                    <a:pt x="402966" y="42591"/>
                    <a:pt x="391373" y="30998"/>
                    <a:pt x="377134" y="30998"/>
                  </a:cubicBezTo>
                  <a:close/>
                  <a:moveTo>
                    <a:pt x="118823" y="0"/>
                  </a:moveTo>
                  <a:lnTo>
                    <a:pt x="377134" y="0"/>
                  </a:lnTo>
                  <a:cubicBezTo>
                    <a:pt x="408483" y="0"/>
                    <a:pt x="433963" y="25501"/>
                    <a:pt x="433963" y="56829"/>
                  </a:cubicBezTo>
                  <a:lnTo>
                    <a:pt x="433963" y="117809"/>
                  </a:lnTo>
                  <a:lnTo>
                    <a:pt x="471430" y="137814"/>
                  </a:lnTo>
                  <a:cubicBezTo>
                    <a:pt x="486598" y="145997"/>
                    <a:pt x="495960" y="161682"/>
                    <a:pt x="495960" y="178751"/>
                  </a:cubicBezTo>
                  <a:lnTo>
                    <a:pt x="495960" y="428797"/>
                  </a:lnTo>
                  <a:cubicBezTo>
                    <a:pt x="495960" y="454442"/>
                    <a:pt x="475109" y="475293"/>
                    <a:pt x="449463" y="475293"/>
                  </a:cubicBezTo>
                  <a:lnTo>
                    <a:pt x="46497" y="475293"/>
                  </a:lnTo>
                  <a:cubicBezTo>
                    <a:pt x="20851" y="475293"/>
                    <a:pt x="0" y="454442"/>
                    <a:pt x="0" y="428797"/>
                  </a:cubicBezTo>
                  <a:lnTo>
                    <a:pt x="0" y="178751"/>
                  </a:lnTo>
                  <a:cubicBezTo>
                    <a:pt x="0" y="161682"/>
                    <a:pt x="9362" y="145997"/>
                    <a:pt x="24447" y="137834"/>
                  </a:cubicBezTo>
                  <a:lnTo>
                    <a:pt x="61994" y="117780"/>
                  </a:lnTo>
                  <a:lnTo>
                    <a:pt x="61994" y="56829"/>
                  </a:lnTo>
                  <a:cubicBezTo>
                    <a:pt x="61994" y="25501"/>
                    <a:pt x="87474" y="0"/>
                    <a:pt x="118823" y="0"/>
                  </a:cubicBezTo>
                  <a:close/>
                </a:path>
              </a:pathLst>
            </a:custGeom>
            <a:solidFill>
              <a:schemeClr val="accent2"/>
            </a:solidFill>
            <a:ln w="206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55E8C811-0813-4595-870B-2F1EAAD71730}"/>
              </a:ext>
            </a:extLst>
          </p:cNvPr>
          <p:cNvGrpSpPr/>
          <p:nvPr/>
        </p:nvGrpSpPr>
        <p:grpSpPr>
          <a:xfrm>
            <a:off x="6805901" y="5368196"/>
            <a:ext cx="2991536" cy="276999"/>
            <a:chOff x="6805901" y="5368196"/>
            <a:chExt cx="2991536" cy="27699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C33E43C-F885-4E50-A60C-A1D7F6A094D7}"/>
                </a:ext>
              </a:extLst>
            </p:cNvPr>
            <p:cNvSpPr/>
            <p:nvPr/>
          </p:nvSpPr>
          <p:spPr>
            <a:xfrm>
              <a:off x="7152330" y="5368196"/>
              <a:ext cx="2645107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www.website.com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9F887220-85A4-40E7-A795-024CD90B33EC}"/>
                </a:ext>
              </a:extLst>
            </p:cNvPr>
            <p:cNvSpPr/>
            <p:nvPr/>
          </p:nvSpPr>
          <p:spPr>
            <a:xfrm>
              <a:off x="6805901" y="5376067"/>
              <a:ext cx="260340" cy="260339"/>
            </a:xfrm>
            <a:custGeom>
              <a:avLst/>
              <a:gdLst>
                <a:gd name="connsiteX0" fmla="*/ 363480 w 495621"/>
                <a:gd name="connsiteY0" fmla="*/ 387877 h 495620"/>
                <a:gd name="connsiteX1" fmla="*/ 362368 w 495621"/>
                <a:gd name="connsiteY1" fmla="*/ 392171 h 495620"/>
                <a:gd name="connsiteX2" fmla="*/ 326646 w 495621"/>
                <a:gd name="connsiteY2" fmla="*/ 453847 h 495620"/>
                <a:gd name="connsiteX3" fmla="*/ 318391 w 495621"/>
                <a:gd name="connsiteY3" fmla="*/ 461678 h 495620"/>
                <a:gd name="connsiteX4" fmla="*/ 335800 w 495621"/>
                <a:gd name="connsiteY4" fmla="*/ 456263 h 495620"/>
                <a:gd name="connsiteX5" fmla="*/ 415226 w 495621"/>
                <a:gd name="connsiteY5" fmla="*/ 399866 h 495620"/>
                <a:gd name="connsiteX6" fmla="*/ 423971 w 495621"/>
                <a:gd name="connsiteY6" fmla="*/ 387877 h 495620"/>
                <a:gd name="connsiteX7" fmla="*/ 258585 w 495621"/>
                <a:gd name="connsiteY7" fmla="*/ 387877 h 495620"/>
                <a:gd name="connsiteX8" fmla="*/ 258585 w 495621"/>
                <a:gd name="connsiteY8" fmla="*/ 471923 h 495620"/>
                <a:gd name="connsiteX9" fmla="*/ 271347 w 495621"/>
                <a:gd name="connsiteY9" fmla="*/ 469379 h 495620"/>
                <a:gd name="connsiteX10" fmla="*/ 324877 w 495621"/>
                <a:gd name="connsiteY10" fmla="*/ 418113 h 495620"/>
                <a:gd name="connsiteX11" fmla="*/ 339136 w 495621"/>
                <a:gd name="connsiteY11" fmla="*/ 387877 h 495620"/>
                <a:gd name="connsiteX12" fmla="*/ 156487 w 495621"/>
                <a:gd name="connsiteY12" fmla="*/ 387877 h 495620"/>
                <a:gd name="connsiteX13" fmla="*/ 170746 w 495621"/>
                <a:gd name="connsiteY13" fmla="*/ 418113 h 495620"/>
                <a:gd name="connsiteX14" fmla="*/ 224276 w 495621"/>
                <a:gd name="connsiteY14" fmla="*/ 469379 h 495620"/>
                <a:gd name="connsiteX15" fmla="*/ 237036 w 495621"/>
                <a:gd name="connsiteY15" fmla="*/ 471923 h 495620"/>
                <a:gd name="connsiteX16" fmla="*/ 237036 w 495621"/>
                <a:gd name="connsiteY16" fmla="*/ 387877 h 495620"/>
                <a:gd name="connsiteX17" fmla="*/ 71650 w 495621"/>
                <a:gd name="connsiteY17" fmla="*/ 387877 h 495620"/>
                <a:gd name="connsiteX18" fmla="*/ 80395 w 495621"/>
                <a:gd name="connsiteY18" fmla="*/ 399866 h 495620"/>
                <a:gd name="connsiteX19" fmla="*/ 159821 w 495621"/>
                <a:gd name="connsiteY19" fmla="*/ 456263 h 495620"/>
                <a:gd name="connsiteX20" fmla="*/ 177233 w 495621"/>
                <a:gd name="connsiteY20" fmla="*/ 461679 h 495620"/>
                <a:gd name="connsiteX21" fmla="*/ 168976 w 495621"/>
                <a:gd name="connsiteY21" fmla="*/ 453847 h 495620"/>
                <a:gd name="connsiteX22" fmla="*/ 133254 w 495621"/>
                <a:gd name="connsiteY22" fmla="*/ 392170 h 495620"/>
                <a:gd name="connsiteX23" fmla="*/ 132142 w 495621"/>
                <a:gd name="connsiteY23" fmla="*/ 387877 h 495620"/>
                <a:gd name="connsiteX24" fmla="*/ 387132 w 495621"/>
                <a:gd name="connsiteY24" fmla="*/ 258585 h 495620"/>
                <a:gd name="connsiteX25" fmla="*/ 383542 w 495621"/>
                <a:gd name="connsiteY25" fmla="*/ 310437 h 495620"/>
                <a:gd name="connsiteX26" fmla="*/ 369063 w 495621"/>
                <a:gd name="connsiteY26" fmla="*/ 366329 h 495620"/>
                <a:gd name="connsiteX27" fmla="*/ 439689 w 495621"/>
                <a:gd name="connsiteY27" fmla="*/ 366329 h 495620"/>
                <a:gd name="connsiteX28" fmla="*/ 444053 w 495621"/>
                <a:gd name="connsiteY28" fmla="*/ 360347 h 495620"/>
                <a:gd name="connsiteX29" fmla="*/ 463883 w 495621"/>
                <a:gd name="connsiteY29" fmla="*/ 315021 h 495620"/>
                <a:gd name="connsiteX30" fmla="*/ 472439 w 495621"/>
                <a:gd name="connsiteY30" fmla="*/ 258585 h 495620"/>
                <a:gd name="connsiteX31" fmla="*/ 258585 w 495621"/>
                <a:gd name="connsiteY31" fmla="*/ 258585 h 495620"/>
                <a:gd name="connsiteX32" fmla="*/ 258585 w 495621"/>
                <a:gd name="connsiteY32" fmla="*/ 366329 h 495620"/>
                <a:gd name="connsiteX33" fmla="*/ 347497 w 495621"/>
                <a:gd name="connsiteY33" fmla="*/ 366329 h 495620"/>
                <a:gd name="connsiteX34" fmla="*/ 359001 w 495621"/>
                <a:gd name="connsiteY34" fmla="*/ 324674 h 495620"/>
                <a:gd name="connsiteX35" fmla="*/ 365302 w 495621"/>
                <a:gd name="connsiteY35" fmla="*/ 258585 h 495620"/>
                <a:gd name="connsiteX36" fmla="*/ 130321 w 495621"/>
                <a:gd name="connsiteY36" fmla="*/ 258585 h 495620"/>
                <a:gd name="connsiteX37" fmla="*/ 136622 w 495621"/>
                <a:gd name="connsiteY37" fmla="*/ 324674 h 495620"/>
                <a:gd name="connsiteX38" fmla="*/ 148126 w 495621"/>
                <a:gd name="connsiteY38" fmla="*/ 366329 h 495620"/>
                <a:gd name="connsiteX39" fmla="*/ 237036 w 495621"/>
                <a:gd name="connsiteY39" fmla="*/ 366329 h 495620"/>
                <a:gd name="connsiteX40" fmla="*/ 237036 w 495621"/>
                <a:gd name="connsiteY40" fmla="*/ 258585 h 495620"/>
                <a:gd name="connsiteX41" fmla="*/ 23182 w 495621"/>
                <a:gd name="connsiteY41" fmla="*/ 258585 h 495620"/>
                <a:gd name="connsiteX42" fmla="*/ 31737 w 495621"/>
                <a:gd name="connsiteY42" fmla="*/ 315021 h 495620"/>
                <a:gd name="connsiteX43" fmla="*/ 51567 w 495621"/>
                <a:gd name="connsiteY43" fmla="*/ 360347 h 495620"/>
                <a:gd name="connsiteX44" fmla="*/ 55932 w 495621"/>
                <a:gd name="connsiteY44" fmla="*/ 366329 h 495620"/>
                <a:gd name="connsiteX45" fmla="*/ 126560 w 495621"/>
                <a:gd name="connsiteY45" fmla="*/ 366329 h 495620"/>
                <a:gd name="connsiteX46" fmla="*/ 112081 w 495621"/>
                <a:gd name="connsiteY46" fmla="*/ 310436 h 495620"/>
                <a:gd name="connsiteX47" fmla="*/ 108490 w 495621"/>
                <a:gd name="connsiteY47" fmla="*/ 258585 h 495620"/>
                <a:gd name="connsiteX48" fmla="*/ 369063 w 495621"/>
                <a:gd name="connsiteY48" fmla="*/ 129292 h 495620"/>
                <a:gd name="connsiteX49" fmla="*/ 383542 w 495621"/>
                <a:gd name="connsiteY49" fmla="*/ 185182 h 495620"/>
                <a:gd name="connsiteX50" fmla="*/ 387132 w 495621"/>
                <a:gd name="connsiteY50" fmla="*/ 237037 h 495620"/>
                <a:gd name="connsiteX51" fmla="*/ 472439 w 495621"/>
                <a:gd name="connsiteY51" fmla="*/ 237037 h 495620"/>
                <a:gd name="connsiteX52" fmla="*/ 463883 w 495621"/>
                <a:gd name="connsiteY52" fmla="*/ 180598 h 495620"/>
                <a:gd name="connsiteX53" fmla="*/ 444053 w 495621"/>
                <a:gd name="connsiteY53" fmla="*/ 135272 h 495620"/>
                <a:gd name="connsiteX54" fmla="*/ 439691 w 495621"/>
                <a:gd name="connsiteY54" fmla="*/ 129292 h 495620"/>
                <a:gd name="connsiteX55" fmla="*/ 258585 w 495621"/>
                <a:gd name="connsiteY55" fmla="*/ 129292 h 495620"/>
                <a:gd name="connsiteX56" fmla="*/ 258585 w 495621"/>
                <a:gd name="connsiteY56" fmla="*/ 237037 h 495620"/>
                <a:gd name="connsiteX57" fmla="*/ 365302 w 495621"/>
                <a:gd name="connsiteY57" fmla="*/ 237037 h 495620"/>
                <a:gd name="connsiteX58" fmla="*/ 359001 w 495621"/>
                <a:gd name="connsiteY58" fmla="*/ 170945 h 495620"/>
                <a:gd name="connsiteX59" fmla="*/ 347497 w 495621"/>
                <a:gd name="connsiteY59" fmla="*/ 129292 h 495620"/>
                <a:gd name="connsiteX60" fmla="*/ 148125 w 495621"/>
                <a:gd name="connsiteY60" fmla="*/ 129292 h 495620"/>
                <a:gd name="connsiteX61" fmla="*/ 136622 w 495621"/>
                <a:gd name="connsiteY61" fmla="*/ 170945 h 495620"/>
                <a:gd name="connsiteX62" fmla="*/ 130320 w 495621"/>
                <a:gd name="connsiteY62" fmla="*/ 237037 h 495620"/>
                <a:gd name="connsiteX63" fmla="*/ 237036 w 495621"/>
                <a:gd name="connsiteY63" fmla="*/ 237037 h 495620"/>
                <a:gd name="connsiteX64" fmla="*/ 237036 w 495621"/>
                <a:gd name="connsiteY64" fmla="*/ 129292 h 495620"/>
                <a:gd name="connsiteX65" fmla="*/ 55930 w 495621"/>
                <a:gd name="connsiteY65" fmla="*/ 129292 h 495620"/>
                <a:gd name="connsiteX66" fmla="*/ 51567 w 495621"/>
                <a:gd name="connsiteY66" fmla="*/ 135272 h 495620"/>
                <a:gd name="connsiteX67" fmla="*/ 31737 w 495621"/>
                <a:gd name="connsiteY67" fmla="*/ 180598 h 495620"/>
                <a:gd name="connsiteX68" fmla="*/ 23181 w 495621"/>
                <a:gd name="connsiteY68" fmla="*/ 237037 h 495620"/>
                <a:gd name="connsiteX69" fmla="*/ 108490 w 495621"/>
                <a:gd name="connsiteY69" fmla="*/ 237037 h 495620"/>
                <a:gd name="connsiteX70" fmla="*/ 112081 w 495621"/>
                <a:gd name="connsiteY70" fmla="*/ 185183 h 495620"/>
                <a:gd name="connsiteX71" fmla="*/ 126560 w 495621"/>
                <a:gd name="connsiteY71" fmla="*/ 129292 h 495620"/>
                <a:gd name="connsiteX72" fmla="*/ 318391 w 495621"/>
                <a:gd name="connsiteY72" fmla="*/ 33941 h 495620"/>
                <a:gd name="connsiteX73" fmla="*/ 326646 w 495621"/>
                <a:gd name="connsiteY73" fmla="*/ 41772 h 495620"/>
                <a:gd name="connsiteX74" fmla="*/ 362368 w 495621"/>
                <a:gd name="connsiteY74" fmla="*/ 103448 h 495620"/>
                <a:gd name="connsiteX75" fmla="*/ 363481 w 495621"/>
                <a:gd name="connsiteY75" fmla="*/ 107744 h 495620"/>
                <a:gd name="connsiteX76" fmla="*/ 423972 w 495621"/>
                <a:gd name="connsiteY76" fmla="*/ 107744 h 495620"/>
                <a:gd name="connsiteX77" fmla="*/ 415226 w 495621"/>
                <a:gd name="connsiteY77" fmla="*/ 95753 h 495620"/>
                <a:gd name="connsiteX78" fmla="*/ 335800 w 495621"/>
                <a:gd name="connsiteY78" fmla="*/ 39356 h 495620"/>
                <a:gd name="connsiteX79" fmla="*/ 177233 w 495621"/>
                <a:gd name="connsiteY79" fmla="*/ 33940 h 495620"/>
                <a:gd name="connsiteX80" fmla="*/ 159821 w 495621"/>
                <a:gd name="connsiteY80" fmla="*/ 39356 h 495620"/>
                <a:gd name="connsiteX81" fmla="*/ 80395 w 495621"/>
                <a:gd name="connsiteY81" fmla="*/ 95753 h 495620"/>
                <a:gd name="connsiteX82" fmla="*/ 71648 w 495621"/>
                <a:gd name="connsiteY82" fmla="*/ 107744 h 495620"/>
                <a:gd name="connsiteX83" fmla="*/ 132142 w 495621"/>
                <a:gd name="connsiteY83" fmla="*/ 107744 h 495620"/>
                <a:gd name="connsiteX84" fmla="*/ 133254 w 495621"/>
                <a:gd name="connsiteY84" fmla="*/ 103449 h 495620"/>
                <a:gd name="connsiteX85" fmla="*/ 168976 w 495621"/>
                <a:gd name="connsiteY85" fmla="*/ 41773 h 495620"/>
                <a:gd name="connsiteX86" fmla="*/ 237036 w 495621"/>
                <a:gd name="connsiteY86" fmla="*/ 23697 h 495620"/>
                <a:gd name="connsiteX87" fmla="*/ 224276 w 495621"/>
                <a:gd name="connsiteY87" fmla="*/ 26241 h 495620"/>
                <a:gd name="connsiteX88" fmla="*/ 170746 w 495621"/>
                <a:gd name="connsiteY88" fmla="*/ 77507 h 495620"/>
                <a:gd name="connsiteX89" fmla="*/ 156486 w 495621"/>
                <a:gd name="connsiteY89" fmla="*/ 107744 h 495620"/>
                <a:gd name="connsiteX90" fmla="*/ 237036 w 495621"/>
                <a:gd name="connsiteY90" fmla="*/ 107744 h 495620"/>
                <a:gd name="connsiteX91" fmla="*/ 258585 w 495621"/>
                <a:gd name="connsiteY91" fmla="*/ 23696 h 495620"/>
                <a:gd name="connsiteX92" fmla="*/ 258585 w 495621"/>
                <a:gd name="connsiteY92" fmla="*/ 107744 h 495620"/>
                <a:gd name="connsiteX93" fmla="*/ 339137 w 495621"/>
                <a:gd name="connsiteY93" fmla="*/ 107744 h 495620"/>
                <a:gd name="connsiteX94" fmla="*/ 324877 w 495621"/>
                <a:gd name="connsiteY94" fmla="*/ 77507 h 495620"/>
                <a:gd name="connsiteX95" fmla="*/ 271347 w 495621"/>
                <a:gd name="connsiteY95" fmla="*/ 26241 h 495620"/>
                <a:gd name="connsiteX96" fmla="*/ 247810 w 495621"/>
                <a:gd name="connsiteY96" fmla="*/ 0 h 495620"/>
                <a:gd name="connsiteX97" fmla="*/ 247811 w 495621"/>
                <a:gd name="connsiteY97" fmla="*/ 0 h 495620"/>
                <a:gd name="connsiteX98" fmla="*/ 247811 w 495621"/>
                <a:gd name="connsiteY98" fmla="*/ 0 h 495620"/>
                <a:gd name="connsiteX99" fmla="*/ 247813 w 495621"/>
                <a:gd name="connsiteY99" fmla="*/ 1 h 495620"/>
                <a:gd name="connsiteX100" fmla="*/ 297689 w 495621"/>
                <a:gd name="connsiteY100" fmla="*/ 5044 h 495620"/>
                <a:gd name="connsiteX101" fmla="*/ 438961 w 495621"/>
                <a:gd name="connsiteY101" fmla="*/ 90272 h 495620"/>
                <a:gd name="connsiteX102" fmla="*/ 452376 w 495621"/>
                <a:gd name="connsiteY102" fmla="*/ 113628 h 495620"/>
                <a:gd name="connsiteX103" fmla="*/ 457266 w 495621"/>
                <a:gd name="connsiteY103" fmla="*/ 118517 h 495620"/>
                <a:gd name="connsiteX104" fmla="*/ 455945 w 495621"/>
                <a:gd name="connsiteY104" fmla="*/ 119841 h 495620"/>
                <a:gd name="connsiteX105" fmla="*/ 480558 w 495621"/>
                <a:gd name="connsiteY105" fmla="*/ 162693 h 495620"/>
                <a:gd name="connsiteX106" fmla="*/ 495620 w 495621"/>
                <a:gd name="connsiteY106" fmla="*/ 247809 h 495620"/>
                <a:gd name="connsiteX107" fmla="*/ 495621 w 495621"/>
                <a:gd name="connsiteY107" fmla="*/ 247810 h 495620"/>
                <a:gd name="connsiteX108" fmla="*/ 495620 w 495621"/>
                <a:gd name="connsiteY108" fmla="*/ 247811 h 495620"/>
                <a:gd name="connsiteX109" fmla="*/ 491743 w 495621"/>
                <a:gd name="connsiteY109" fmla="*/ 291618 h 495620"/>
                <a:gd name="connsiteX110" fmla="*/ 467780 w 495621"/>
                <a:gd name="connsiteY110" fmla="*/ 361861 h 495620"/>
                <a:gd name="connsiteX111" fmla="*/ 456959 w 495621"/>
                <a:gd name="connsiteY111" fmla="*/ 376795 h 495620"/>
                <a:gd name="connsiteX112" fmla="*/ 457266 w 495621"/>
                <a:gd name="connsiteY112" fmla="*/ 377102 h 495620"/>
                <a:gd name="connsiteX113" fmla="*/ 455332 w 495621"/>
                <a:gd name="connsiteY113" fmla="*/ 379041 h 495620"/>
                <a:gd name="connsiteX114" fmla="*/ 425046 w 495621"/>
                <a:gd name="connsiteY114" fmla="*/ 420838 h 495620"/>
                <a:gd name="connsiteX115" fmla="*/ 297689 w 495621"/>
                <a:gd name="connsiteY115" fmla="*/ 490576 h 495620"/>
                <a:gd name="connsiteX116" fmla="*/ 247813 w 495621"/>
                <a:gd name="connsiteY116" fmla="*/ 495619 h 495620"/>
                <a:gd name="connsiteX117" fmla="*/ 247811 w 495621"/>
                <a:gd name="connsiteY117" fmla="*/ 495619 h 495620"/>
                <a:gd name="connsiteX118" fmla="*/ 247810 w 495621"/>
                <a:gd name="connsiteY118" fmla="*/ 495620 h 495620"/>
                <a:gd name="connsiteX119" fmla="*/ 247809 w 495621"/>
                <a:gd name="connsiteY119" fmla="*/ 495619 h 495620"/>
                <a:gd name="connsiteX120" fmla="*/ 204001 w 495621"/>
                <a:gd name="connsiteY120" fmla="*/ 491742 h 495620"/>
                <a:gd name="connsiteX121" fmla="*/ 5044 w 495621"/>
                <a:gd name="connsiteY121" fmla="*/ 297688 h 495620"/>
                <a:gd name="connsiteX122" fmla="*/ 0 w 495621"/>
                <a:gd name="connsiteY122" fmla="*/ 247810 h 495620"/>
                <a:gd name="connsiteX123" fmla="*/ 0 w 495621"/>
                <a:gd name="connsiteY123" fmla="*/ 247809 h 495620"/>
                <a:gd name="connsiteX124" fmla="*/ 247810 w 495621"/>
                <a:gd name="connsiteY124" fmla="*/ 0 h 495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495621" h="495620">
                  <a:moveTo>
                    <a:pt x="363480" y="387877"/>
                  </a:moveTo>
                  <a:lnTo>
                    <a:pt x="362368" y="392171"/>
                  </a:lnTo>
                  <a:cubicBezTo>
                    <a:pt x="352695" y="416411"/>
                    <a:pt x="340596" y="437307"/>
                    <a:pt x="326646" y="453847"/>
                  </a:cubicBezTo>
                  <a:lnTo>
                    <a:pt x="318391" y="461678"/>
                  </a:lnTo>
                  <a:lnTo>
                    <a:pt x="335800" y="456263"/>
                  </a:lnTo>
                  <a:cubicBezTo>
                    <a:pt x="366243" y="443365"/>
                    <a:pt x="393298" y="423986"/>
                    <a:pt x="415226" y="399866"/>
                  </a:cubicBezTo>
                  <a:lnTo>
                    <a:pt x="423971" y="387877"/>
                  </a:lnTo>
                  <a:close/>
                  <a:moveTo>
                    <a:pt x="258585" y="387877"/>
                  </a:moveTo>
                  <a:lnTo>
                    <a:pt x="258585" y="471923"/>
                  </a:lnTo>
                  <a:lnTo>
                    <a:pt x="271347" y="469379"/>
                  </a:lnTo>
                  <a:cubicBezTo>
                    <a:pt x="291380" y="461312"/>
                    <a:pt x="309746" y="443227"/>
                    <a:pt x="324877" y="418113"/>
                  </a:cubicBezTo>
                  <a:lnTo>
                    <a:pt x="339136" y="387877"/>
                  </a:lnTo>
                  <a:close/>
                  <a:moveTo>
                    <a:pt x="156487" y="387877"/>
                  </a:moveTo>
                  <a:lnTo>
                    <a:pt x="170746" y="418113"/>
                  </a:lnTo>
                  <a:cubicBezTo>
                    <a:pt x="185877" y="443227"/>
                    <a:pt x="204242" y="461312"/>
                    <a:pt x="224276" y="469379"/>
                  </a:cubicBezTo>
                  <a:lnTo>
                    <a:pt x="237036" y="471923"/>
                  </a:lnTo>
                  <a:lnTo>
                    <a:pt x="237036" y="387877"/>
                  </a:lnTo>
                  <a:close/>
                  <a:moveTo>
                    <a:pt x="71650" y="387877"/>
                  </a:moveTo>
                  <a:lnTo>
                    <a:pt x="80395" y="399866"/>
                  </a:lnTo>
                  <a:cubicBezTo>
                    <a:pt x="102322" y="423986"/>
                    <a:pt x="129378" y="443365"/>
                    <a:pt x="159821" y="456263"/>
                  </a:cubicBezTo>
                  <a:lnTo>
                    <a:pt x="177233" y="461679"/>
                  </a:lnTo>
                  <a:lnTo>
                    <a:pt x="168976" y="453847"/>
                  </a:lnTo>
                  <a:cubicBezTo>
                    <a:pt x="155026" y="437307"/>
                    <a:pt x="142928" y="416410"/>
                    <a:pt x="133254" y="392170"/>
                  </a:cubicBezTo>
                  <a:lnTo>
                    <a:pt x="132142" y="387877"/>
                  </a:lnTo>
                  <a:close/>
                  <a:moveTo>
                    <a:pt x="387132" y="258585"/>
                  </a:moveTo>
                  <a:lnTo>
                    <a:pt x="383542" y="310437"/>
                  </a:lnTo>
                  <a:lnTo>
                    <a:pt x="369063" y="366329"/>
                  </a:lnTo>
                  <a:lnTo>
                    <a:pt x="439689" y="366329"/>
                  </a:lnTo>
                  <a:lnTo>
                    <a:pt x="444053" y="360347"/>
                  </a:lnTo>
                  <a:cubicBezTo>
                    <a:pt x="452235" y="346133"/>
                    <a:pt x="458918" y="330952"/>
                    <a:pt x="463883" y="315021"/>
                  </a:cubicBezTo>
                  <a:lnTo>
                    <a:pt x="472439" y="258585"/>
                  </a:lnTo>
                  <a:close/>
                  <a:moveTo>
                    <a:pt x="258585" y="258585"/>
                  </a:moveTo>
                  <a:lnTo>
                    <a:pt x="258585" y="366329"/>
                  </a:lnTo>
                  <a:lnTo>
                    <a:pt x="347497" y="366329"/>
                  </a:lnTo>
                  <a:lnTo>
                    <a:pt x="359001" y="324674"/>
                  </a:lnTo>
                  <a:lnTo>
                    <a:pt x="365302" y="258585"/>
                  </a:lnTo>
                  <a:close/>
                  <a:moveTo>
                    <a:pt x="130321" y="258585"/>
                  </a:moveTo>
                  <a:lnTo>
                    <a:pt x="136622" y="324674"/>
                  </a:lnTo>
                  <a:lnTo>
                    <a:pt x="148126" y="366329"/>
                  </a:lnTo>
                  <a:lnTo>
                    <a:pt x="237036" y="366329"/>
                  </a:lnTo>
                  <a:lnTo>
                    <a:pt x="237036" y="258585"/>
                  </a:lnTo>
                  <a:close/>
                  <a:moveTo>
                    <a:pt x="23182" y="258585"/>
                  </a:moveTo>
                  <a:lnTo>
                    <a:pt x="31737" y="315021"/>
                  </a:lnTo>
                  <a:cubicBezTo>
                    <a:pt x="36703" y="330952"/>
                    <a:pt x="43385" y="346133"/>
                    <a:pt x="51567" y="360347"/>
                  </a:cubicBezTo>
                  <a:lnTo>
                    <a:pt x="55932" y="366329"/>
                  </a:lnTo>
                  <a:lnTo>
                    <a:pt x="126560" y="366329"/>
                  </a:lnTo>
                  <a:lnTo>
                    <a:pt x="112081" y="310436"/>
                  </a:lnTo>
                  <a:lnTo>
                    <a:pt x="108490" y="258585"/>
                  </a:lnTo>
                  <a:close/>
                  <a:moveTo>
                    <a:pt x="369063" y="129292"/>
                  </a:moveTo>
                  <a:lnTo>
                    <a:pt x="383542" y="185182"/>
                  </a:lnTo>
                  <a:lnTo>
                    <a:pt x="387132" y="237037"/>
                  </a:lnTo>
                  <a:lnTo>
                    <a:pt x="472439" y="237037"/>
                  </a:lnTo>
                  <a:lnTo>
                    <a:pt x="463883" y="180598"/>
                  </a:lnTo>
                  <a:cubicBezTo>
                    <a:pt x="458918" y="164667"/>
                    <a:pt x="452235" y="149486"/>
                    <a:pt x="444053" y="135272"/>
                  </a:cubicBezTo>
                  <a:lnTo>
                    <a:pt x="439691" y="129292"/>
                  </a:lnTo>
                  <a:close/>
                  <a:moveTo>
                    <a:pt x="258585" y="129292"/>
                  </a:moveTo>
                  <a:lnTo>
                    <a:pt x="258585" y="237037"/>
                  </a:lnTo>
                  <a:lnTo>
                    <a:pt x="365302" y="237037"/>
                  </a:lnTo>
                  <a:lnTo>
                    <a:pt x="359001" y="170945"/>
                  </a:lnTo>
                  <a:lnTo>
                    <a:pt x="347497" y="129292"/>
                  </a:lnTo>
                  <a:close/>
                  <a:moveTo>
                    <a:pt x="148125" y="129292"/>
                  </a:moveTo>
                  <a:lnTo>
                    <a:pt x="136622" y="170945"/>
                  </a:lnTo>
                  <a:lnTo>
                    <a:pt x="130320" y="237037"/>
                  </a:lnTo>
                  <a:lnTo>
                    <a:pt x="237036" y="237037"/>
                  </a:lnTo>
                  <a:lnTo>
                    <a:pt x="237036" y="129292"/>
                  </a:lnTo>
                  <a:close/>
                  <a:moveTo>
                    <a:pt x="55930" y="129292"/>
                  </a:moveTo>
                  <a:lnTo>
                    <a:pt x="51567" y="135272"/>
                  </a:lnTo>
                  <a:cubicBezTo>
                    <a:pt x="43385" y="149486"/>
                    <a:pt x="36703" y="164667"/>
                    <a:pt x="31737" y="180598"/>
                  </a:cubicBezTo>
                  <a:lnTo>
                    <a:pt x="23181" y="237037"/>
                  </a:lnTo>
                  <a:lnTo>
                    <a:pt x="108490" y="237037"/>
                  </a:lnTo>
                  <a:lnTo>
                    <a:pt x="112081" y="185183"/>
                  </a:lnTo>
                  <a:lnTo>
                    <a:pt x="126560" y="129292"/>
                  </a:lnTo>
                  <a:close/>
                  <a:moveTo>
                    <a:pt x="318391" y="33941"/>
                  </a:moveTo>
                  <a:lnTo>
                    <a:pt x="326646" y="41772"/>
                  </a:lnTo>
                  <a:cubicBezTo>
                    <a:pt x="340596" y="58312"/>
                    <a:pt x="352695" y="79209"/>
                    <a:pt x="362368" y="103448"/>
                  </a:cubicBezTo>
                  <a:lnTo>
                    <a:pt x="363481" y="107744"/>
                  </a:lnTo>
                  <a:lnTo>
                    <a:pt x="423972" y="107744"/>
                  </a:lnTo>
                  <a:lnTo>
                    <a:pt x="415226" y="95753"/>
                  </a:lnTo>
                  <a:cubicBezTo>
                    <a:pt x="393298" y="71633"/>
                    <a:pt x="366243" y="52254"/>
                    <a:pt x="335800" y="39356"/>
                  </a:cubicBezTo>
                  <a:close/>
                  <a:moveTo>
                    <a:pt x="177233" y="33940"/>
                  </a:moveTo>
                  <a:lnTo>
                    <a:pt x="159821" y="39356"/>
                  </a:lnTo>
                  <a:cubicBezTo>
                    <a:pt x="129378" y="52254"/>
                    <a:pt x="102322" y="71633"/>
                    <a:pt x="80395" y="95753"/>
                  </a:cubicBezTo>
                  <a:lnTo>
                    <a:pt x="71648" y="107744"/>
                  </a:lnTo>
                  <a:lnTo>
                    <a:pt x="132142" y="107744"/>
                  </a:lnTo>
                  <a:lnTo>
                    <a:pt x="133254" y="103449"/>
                  </a:lnTo>
                  <a:cubicBezTo>
                    <a:pt x="142928" y="79209"/>
                    <a:pt x="155026" y="58312"/>
                    <a:pt x="168976" y="41773"/>
                  </a:cubicBezTo>
                  <a:close/>
                  <a:moveTo>
                    <a:pt x="237036" y="23697"/>
                  </a:moveTo>
                  <a:lnTo>
                    <a:pt x="224276" y="26241"/>
                  </a:lnTo>
                  <a:cubicBezTo>
                    <a:pt x="204242" y="34308"/>
                    <a:pt x="185877" y="52393"/>
                    <a:pt x="170746" y="77507"/>
                  </a:cubicBezTo>
                  <a:lnTo>
                    <a:pt x="156486" y="107744"/>
                  </a:lnTo>
                  <a:lnTo>
                    <a:pt x="237036" y="107744"/>
                  </a:lnTo>
                  <a:close/>
                  <a:moveTo>
                    <a:pt x="258585" y="23696"/>
                  </a:moveTo>
                  <a:lnTo>
                    <a:pt x="258585" y="107744"/>
                  </a:lnTo>
                  <a:lnTo>
                    <a:pt x="339137" y="107744"/>
                  </a:lnTo>
                  <a:lnTo>
                    <a:pt x="324877" y="77507"/>
                  </a:lnTo>
                  <a:cubicBezTo>
                    <a:pt x="309746" y="52393"/>
                    <a:pt x="291380" y="34308"/>
                    <a:pt x="271347" y="26241"/>
                  </a:cubicBezTo>
                  <a:close/>
                  <a:moveTo>
                    <a:pt x="247810" y="0"/>
                  </a:moveTo>
                  <a:lnTo>
                    <a:pt x="247811" y="0"/>
                  </a:lnTo>
                  <a:lnTo>
                    <a:pt x="247811" y="0"/>
                  </a:lnTo>
                  <a:lnTo>
                    <a:pt x="247813" y="1"/>
                  </a:lnTo>
                  <a:lnTo>
                    <a:pt x="297689" y="5044"/>
                  </a:lnTo>
                  <a:cubicBezTo>
                    <a:pt x="354098" y="16617"/>
                    <a:pt x="403581" y="47419"/>
                    <a:pt x="438961" y="90272"/>
                  </a:cubicBezTo>
                  <a:lnTo>
                    <a:pt x="452376" y="113628"/>
                  </a:lnTo>
                  <a:lnTo>
                    <a:pt x="457266" y="118517"/>
                  </a:lnTo>
                  <a:lnTo>
                    <a:pt x="455945" y="119841"/>
                  </a:lnTo>
                  <a:lnTo>
                    <a:pt x="480558" y="162693"/>
                  </a:lnTo>
                  <a:cubicBezTo>
                    <a:pt x="490301" y="189248"/>
                    <a:pt x="495620" y="217920"/>
                    <a:pt x="495620" y="247809"/>
                  </a:cubicBezTo>
                  <a:lnTo>
                    <a:pt x="495621" y="247810"/>
                  </a:lnTo>
                  <a:lnTo>
                    <a:pt x="495620" y="247811"/>
                  </a:lnTo>
                  <a:lnTo>
                    <a:pt x="491743" y="291618"/>
                  </a:lnTo>
                  <a:cubicBezTo>
                    <a:pt x="487284" y="316509"/>
                    <a:pt x="479096" y="340124"/>
                    <a:pt x="467780" y="361861"/>
                  </a:cubicBezTo>
                  <a:lnTo>
                    <a:pt x="456959" y="376795"/>
                  </a:lnTo>
                  <a:lnTo>
                    <a:pt x="457266" y="377102"/>
                  </a:lnTo>
                  <a:lnTo>
                    <a:pt x="455332" y="379041"/>
                  </a:lnTo>
                  <a:lnTo>
                    <a:pt x="425046" y="420838"/>
                  </a:lnTo>
                  <a:cubicBezTo>
                    <a:pt x="391101" y="455601"/>
                    <a:pt x="347046" y="480449"/>
                    <a:pt x="297689" y="490576"/>
                  </a:cubicBezTo>
                  <a:lnTo>
                    <a:pt x="247813" y="495619"/>
                  </a:lnTo>
                  <a:lnTo>
                    <a:pt x="247811" y="495619"/>
                  </a:lnTo>
                  <a:lnTo>
                    <a:pt x="247810" y="495620"/>
                  </a:lnTo>
                  <a:lnTo>
                    <a:pt x="247809" y="495619"/>
                  </a:lnTo>
                  <a:lnTo>
                    <a:pt x="204001" y="491742"/>
                  </a:lnTo>
                  <a:cubicBezTo>
                    <a:pt x="104437" y="473908"/>
                    <a:pt x="25297" y="396403"/>
                    <a:pt x="5044" y="297688"/>
                  </a:cubicBezTo>
                  <a:lnTo>
                    <a:pt x="0" y="247810"/>
                  </a:lnTo>
                  <a:lnTo>
                    <a:pt x="0" y="247809"/>
                  </a:lnTo>
                  <a:cubicBezTo>
                    <a:pt x="0" y="111170"/>
                    <a:pt x="111170" y="0"/>
                    <a:pt x="24781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9F8EFA5-33A3-45B7-9B8F-076A82999DEF}"/>
              </a:ext>
            </a:extLst>
          </p:cNvPr>
          <p:cNvGrpSpPr/>
          <p:nvPr/>
        </p:nvGrpSpPr>
        <p:grpSpPr>
          <a:xfrm>
            <a:off x="1576725" y="1749361"/>
            <a:ext cx="962698" cy="962698"/>
            <a:chOff x="2099240" y="3574318"/>
            <a:chExt cx="962698" cy="962698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F638D48A-6A18-4B20-9A85-F66CE349F174}"/>
                </a:ext>
              </a:extLst>
            </p:cNvPr>
            <p:cNvGrpSpPr/>
            <p:nvPr/>
          </p:nvGrpSpPr>
          <p:grpSpPr>
            <a:xfrm>
              <a:off x="2099240" y="3574318"/>
              <a:ext cx="962698" cy="962698"/>
              <a:chOff x="6740556" y="4491530"/>
              <a:chExt cx="620292" cy="62029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2821519C-196A-4B89-B836-05D4ED4F55EA}"/>
                  </a:ext>
                </a:extLst>
              </p:cNvPr>
              <p:cNvSpPr/>
              <p:nvPr/>
            </p:nvSpPr>
            <p:spPr>
              <a:xfrm>
                <a:off x="6740556" y="4491530"/>
                <a:ext cx="620292" cy="620292"/>
              </a:xfrm>
              <a:prstGeom prst="ellipse">
                <a:avLst/>
              </a:pr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E0DF69A7-D876-450B-850A-536B8D45E586}"/>
                  </a:ext>
                </a:extLst>
              </p:cNvPr>
              <p:cNvSpPr/>
              <p:nvPr/>
            </p:nvSpPr>
            <p:spPr>
              <a:xfrm>
                <a:off x="6810040" y="4561014"/>
                <a:ext cx="481325" cy="481325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670D2696-D879-4CE8-AB89-ED233B942CE0}"/>
                  </a:ext>
                </a:extLst>
              </p:cNvPr>
              <p:cNvSpPr/>
              <p:nvPr/>
            </p:nvSpPr>
            <p:spPr>
              <a:xfrm>
                <a:off x="6892555" y="4643529"/>
                <a:ext cx="316294" cy="316294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200">
                  <a:solidFill>
                    <a:schemeClr val="bg1"/>
                  </a:solidFill>
                  <a:latin typeface="Roboto" panose="02000000000000000000" pitchFamily="2" charset="0"/>
                </a:endParaRPr>
              </a:p>
            </p:txBody>
          </p:sp>
        </p:grp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833DB87-711D-4AFB-AAF1-193CF638BE4A}"/>
                </a:ext>
              </a:extLst>
            </p:cNvPr>
            <p:cNvSpPr/>
            <p:nvPr/>
          </p:nvSpPr>
          <p:spPr>
            <a:xfrm>
              <a:off x="2488755" y="3933221"/>
              <a:ext cx="183669" cy="244892"/>
            </a:xfrm>
            <a:custGeom>
              <a:avLst/>
              <a:gdLst>
                <a:gd name="connsiteX0" fmla="*/ 1828800 w 3657600"/>
                <a:gd name="connsiteY0" fmla="*/ 1219200 h 4876800"/>
                <a:gd name="connsiteX1" fmla="*/ 1219200 w 3657600"/>
                <a:gd name="connsiteY1" fmla="*/ 1828800 h 4876800"/>
                <a:gd name="connsiteX2" fmla="*/ 1828800 w 3657600"/>
                <a:gd name="connsiteY2" fmla="*/ 2438400 h 4876800"/>
                <a:gd name="connsiteX3" fmla="*/ 2438400 w 3657600"/>
                <a:gd name="connsiteY3" fmla="*/ 1828800 h 4876800"/>
                <a:gd name="connsiteX4" fmla="*/ 1828800 w 3657600"/>
                <a:gd name="connsiteY4" fmla="*/ 1219200 h 4876800"/>
                <a:gd name="connsiteX5" fmla="*/ 1828800 w 3657600"/>
                <a:gd name="connsiteY5" fmla="*/ 914400 h 4876800"/>
                <a:gd name="connsiteX6" fmla="*/ 2743200 w 3657600"/>
                <a:gd name="connsiteY6" fmla="*/ 1828800 h 4876800"/>
                <a:gd name="connsiteX7" fmla="*/ 1828800 w 3657600"/>
                <a:gd name="connsiteY7" fmla="*/ 2743200 h 4876800"/>
                <a:gd name="connsiteX8" fmla="*/ 914400 w 3657600"/>
                <a:gd name="connsiteY8" fmla="*/ 1828800 h 4876800"/>
                <a:gd name="connsiteX9" fmla="*/ 1828800 w 3657600"/>
                <a:gd name="connsiteY9" fmla="*/ 914400 h 4876800"/>
                <a:gd name="connsiteX10" fmla="*/ 1828800 w 3657600"/>
                <a:gd name="connsiteY10" fmla="*/ 304800 h 4876800"/>
                <a:gd name="connsiteX11" fmla="*/ 304800 w 3657600"/>
                <a:gd name="connsiteY11" fmla="*/ 1828800 h 4876800"/>
                <a:gd name="connsiteX12" fmla="*/ 1828800 w 3657600"/>
                <a:gd name="connsiteY12" fmla="*/ 4504030 h 4876800"/>
                <a:gd name="connsiteX13" fmla="*/ 3352800 w 3657600"/>
                <a:gd name="connsiteY13" fmla="*/ 1828800 h 4876800"/>
                <a:gd name="connsiteX14" fmla="*/ 1828800 w 3657600"/>
                <a:gd name="connsiteY14" fmla="*/ 304800 h 4876800"/>
                <a:gd name="connsiteX15" fmla="*/ 1828800 w 3657600"/>
                <a:gd name="connsiteY15" fmla="*/ 0 h 4876800"/>
                <a:gd name="connsiteX16" fmla="*/ 3657600 w 3657600"/>
                <a:gd name="connsiteY16" fmla="*/ 1828800 h 4876800"/>
                <a:gd name="connsiteX17" fmla="*/ 1936699 w 3657600"/>
                <a:gd name="connsiteY17" fmla="*/ 4832299 h 4876800"/>
                <a:gd name="connsiteX18" fmla="*/ 1828800 w 3657600"/>
                <a:gd name="connsiteY18" fmla="*/ 4876800 h 4876800"/>
                <a:gd name="connsiteX19" fmla="*/ 1720901 w 3657600"/>
                <a:gd name="connsiteY19" fmla="*/ 4832299 h 4876800"/>
                <a:gd name="connsiteX20" fmla="*/ 0 w 3657600"/>
                <a:gd name="connsiteY20" fmla="*/ 1828800 h 4876800"/>
                <a:gd name="connsiteX21" fmla="*/ 1828800 w 3657600"/>
                <a:gd name="connsiteY21" fmla="*/ 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57600" h="4876800">
                  <a:moveTo>
                    <a:pt x="1828800" y="1219200"/>
                  </a:moveTo>
                  <a:cubicBezTo>
                    <a:pt x="1492605" y="1219200"/>
                    <a:pt x="1219200" y="1492605"/>
                    <a:pt x="1219200" y="1828800"/>
                  </a:cubicBezTo>
                  <a:cubicBezTo>
                    <a:pt x="1219200" y="2164994"/>
                    <a:pt x="1492605" y="2438400"/>
                    <a:pt x="1828800" y="2438400"/>
                  </a:cubicBezTo>
                  <a:cubicBezTo>
                    <a:pt x="2164994" y="2438400"/>
                    <a:pt x="2438400" y="2164994"/>
                    <a:pt x="2438400" y="1828800"/>
                  </a:cubicBezTo>
                  <a:cubicBezTo>
                    <a:pt x="2438400" y="1492605"/>
                    <a:pt x="2164994" y="1219200"/>
                    <a:pt x="1828800" y="1219200"/>
                  </a:cubicBezTo>
                  <a:close/>
                  <a:moveTo>
                    <a:pt x="1828800" y="914400"/>
                  </a:moveTo>
                  <a:cubicBezTo>
                    <a:pt x="2332939" y="914400"/>
                    <a:pt x="2743200" y="1324661"/>
                    <a:pt x="2743200" y="1828800"/>
                  </a:cubicBezTo>
                  <a:cubicBezTo>
                    <a:pt x="2743200" y="2332939"/>
                    <a:pt x="2332939" y="2743200"/>
                    <a:pt x="1828800" y="2743200"/>
                  </a:cubicBezTo>
                  <a:cubicBezTo>
                    <a:pt x="1324661" y="2743200"/>
                    <a:pt x="914400" y="2332939"/>
                    <a:pt x="914400" y="1828800"/>
                  </a:cubicBezTo>
                  <a:cubicBezTo>
                    <a:pt x="914400" y="1324661"/>
                    <a:pt x="1324661" y="914400"/>
                    <a:pt x="1828800" y="914400"/>
                  </a:cubicBezTo>
                  <a:close/>
                  <a:moveTo>
                    <a:pt x="1828800" y="304800"/>
                  </a:moveTo>
                  <a:cubicBezTo>
                    <a:pt x="988466" y="304800"/>
                    <a:pt x="304800" y="988466"/>
                    <a:pt x="304800" y="1828800"/>
                  </a:cubicBezTo>
                  <a:cubicBezTo>
                    <a:pt x="304800" y="2797149"/>
                    <a:pt x="1464869" y="4114495"/>
                    <a:pt x="1828800" y="4504030"/>
                  </a:cubicBezTo>
                  <a:cubicBezTo>
                    <a:pt x="2192731" y="4114495"/>
                    <a:pt x="3352800" y="2796235"/>
                    <a:pt x="3352800" y="1828800"/>
                  </a:cubicBezTo>
                  <a:cubicBezTo>
                    <a:pt x="3352800" y="988466"/>
                    <a:pt x="2669133" y="304800"/>
                    <a:pt x="1828800" y="304800"/>
                  </a:cubicBezTo>
                  <a:close/>
                  <a:moveTo>
                    <a:pt x="1828800" y="0"/>
                  </a:moveTo>
                  <a:cubicBezTo>
                    <a:pt x="2837383" y="0"/>
                    <a:pt x="3657600" y="820217"/>
                    <a:pt x="3657600" y="1828800"/>
                  </a:cubicBezTo>
                  <a:cubicBezTo>
                    <a:pt x="3657600" y="3096463"/>
                    <a:pt x="2006803" y="4761890"/>
                    <a:pt x="1936699" y="4832299"/>
                  </a:cubicBezTo>
                  <a:cubicBezTo>
                    <a:pt x="1906828" y="4861865"/>
                    <a:pt x="1867814" y="4876800"/>
                    <a:pt x="1828800" y="4876800"/>
                  </a:cubicBezTo>
                  <a:cubicBezTo>
                    <a:pt x="1789785" y="4876800"/>
                    <a:pt x="1750771" y="4861865"/>
                    <a:pt x="1720901" y="4832299"/>
                  </a:cubicBezTo>
                  <a:cubicBezTo>
                    <a:pt x="1650797" y="4761890"/>
                    <a:pt x="0" y="3096463"/>
                    <a:pt x="0" y="1828800"/>
                  </a:cubicBezTo>
                  <a:cubicBezTo>
                    <a:pt x="0" y="820217"/>
                    <a:pt x="820217" y="0"/>
                    <a:pt x="1828800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6840F6-FF7D-03EA-22F7-2EAD4C271D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673629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934030E-A8B7-4AEF-8DBC-A3B2DB15AC56}"/>
              </a:ext>
            </a:extLst>
          </p:cNvPr>
          <p:cNvSpPr/>
          <p:nvPr/>
        </p:nvSpPr>
        <p:spPr>
          <a:xfrm>
            <a:off x="0" y="1"/>
            <a:ext cx="646429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A05E2DA-2773-482C-803C-B01E622F2E0C}"/>
              </a:ext>
            </a:extLst>
          </p:cNvPr>
          <p:cNvGrpSpPr/>
          <p:nvPr/>
        </p:nvGrpSpPr>
        <p:grpSpPr>
          <a:xfrm>
            <a:off x="11548188" y="2"/>
            <a:ext cx="246221" cy="936623"/>
            <a:chOff x="11548188" y="2"/>
            <a:chExt cx="246221" cy="93662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10F8645-23D4-4931-A0E3-4E2CA5EDD7B7}"/>
                </a:ext>
              </a:extLst>
            </p:cNvPr>
            <p:cNvSpPr txBox="1"/>
            <p:nvPr/>
          </p:nvSpPr>
          <p:spPr>
            <a:xfrm rot="16200000">
              <a:off x="11367362" y="509578"/>
              <a:ext cx="607873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/>
                  </a:solidFill>
                  <a:latin typeface="Roboto" panose="02000000000000000000" pitchFamily="2" charset="0"/>
                </a:rPr>
                <a:t>2020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DAFB44C-EFA5-411F-B638-A4462B06A3F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507566" y="163735"/>
              <a:ext cx="327468" cy="1"/>
            </a:xfrm>
            <a:prstGeom prst="line">
              <a:avLst/>
            </a:prstGeom>
            <a:ln w="15875">
              <a:solidFill>
                <a:srgbClr val="DF0F0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692789E-8BC7-4A20-A544-B84EB11CB905}"/>
              </a:ext>
            </a:extLst>
          </p:cNvPr>
          <p:cNvSpPr txBox="1"/>
          <p:nvPr/>
        </p:nvSpPr>
        <p:spPr>
          <a:xfrm>
            <a:off x="11099800" y="6281665"/>
            <a:ext cx="71683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algn="r" defTabSz="914400" rtl="0" eaLnBrk="1" latinLnBrk="0" hangingPunct="1"/>
            <a:fld id="{4449449E-5AE0-413A-898C-4571D01E0173}" type="slidenum">
              <a:rPr lang="en-US" sz="1000" kern="1200" smtClean="0">
                <a:solidFill>
                  <a:schemeClr val="bg1"/>
                </a:solidFill>
                <a:latin typeface="Roboto" panose="02000000000000000000" pitchFamily="2" charset="0"/>
                <a:ea typeface="+mn-ea"/>
                <a:cs typeface="+mn-cs"/>
              </a:rPr>
              <a:pPr marL="0" algn="r" defTabSz="914400" rtl="0" eaLnBrk="1" latinLnBrk="0" hangingPunct="1"/>
              <a:t>39</a:t>
            </a:fld>
            <a:endParaRPr lang="en-US" sz="1000" kern="1200" dirty="0">
              <a:solidFill>
                <a:schemeClr val="bg1"/>
              </a:solidFill>
              <a:latin typeface="Roboto" panose="02000000000000000000" pitchFamily="2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32775B-6CC2-409B-B7E8-56B269AA2286}"/>
              </a:ext>
            </a:extLst>
          </p:cNvPr>
          <p:cNvSpPr txBox="1"/>
          <p:nvPr/>
        </p:nvSpPr>
        <p:spPr>
          <a:xfrm>
            <a:off x="2909570" y="4250839"/>
            <a:ext cx="35104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Almost before we knew it, we had left the ground.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C62747-8C32-881F-DF8F-70B4A8577908}"/>
              </a:ext>
            </a:extLst>
          </p:cNvPr>
          <p:cNvSpPr txBox="1"/>
          <p:nvPr/>
        </p:nvSpPr>
        <p:spPr>
          <a:xfrm>
            <a:off x="1047134" y="2666876"/>
            <a:ext cx="5943601" cy="1580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8000" b="1" dirty="0">
                <a:solidFill>
                  <a:schemeClr val="bg1"/>
                </a:solidFill>
                <a:latin typeface="Poppins" panose="00000500000000000000" pitchFamily="2" charset="0"/>
                <a:ea typeface="Roboto" panose="02000000000000000000" pitchFamily="2" charset="0"/>
              </a:rPr>
              <a:t>Thank You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A2DD044-64D4-D40B-9404-CA28A73D80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75870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FF87573-0A7C-4A4F-B3A4-A8B7672D28A4}"/>
              </a:ext>
            </a:extLst>
          </p:cNvPr>
          <p:cNvSpPr/>
          <p:nvPr/>
        </p:nvSpPr>
        <p:spPr>
          <a:xfrm>
            <a:off x="2737264" y="762000"/>
            <a:ext cx="7930736" cy="533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D04C95-0441-474D-85E1-482AAC231927}"/>
              </a:ext>
            </a:extLst>
          </p:cNvPr>
          <p:cNvSpPr/>
          <p:nvPr/>
        </p:nvSpPr>
        <p:spPr>
          <a:xfrm>
            <a:off x="1066800" y="1090535"/>
            <a:ext cx="1670463" cy="46769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33F7FF-E1E1-48F5-B950-53A7EEB61353}"/>
              </a:ext>
            </a:extLst>
          </p:cNvPr>
          <p:cNvSpPr txBox="1"/>
          <p:nvPr/>
        </p:nvSpPr>
        <p:spPr>
          <a:xfrm>
            <a:off x="3497213" y="2368434"/>
            <a:ext cx="637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90000"/>
              </a:lnSpc>
            </a:pPr>
            <a:r>
              <a:rPr lang="en-US" sz="4000" b="1" dirty="0">
                <a:solidFill>
                  <a:schemeClr val="bg1"/>
                </a:solidFill>
                <a:latin typeface="Poppins" panose="00000500000000000000" pitchFamily="2" charset="0"/>
              </a:rPr>
              <a:t>Best Company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1179A9-7259-4796-884F-6C7F5D711CA4}"/>
              </a:ext>
            </a:extLst>
          </p:cNvPr>
          <p:cNvSpPr txBox="1"/>
          <p:nvPr/>
        </p:nvSpPr>
        <p:spPr>
          <a:xfrm>
            <a:off x="3528962" y="3510960"/>
            <a:ext cx="6347340" cy="1904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</a:t>
            </a:r>
          </a:p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Talents. I should be incapable of drawing a single stroke at the present moment; and yet I feel that I never was a greater artist than now. When, while the lovely valley teems with 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vapour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around me, and the meridian sun strikes the upper of the foliage of my trees, and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E63402-D570-4CB6-84D0-A70D6E82BCB8}"/>
              </a:ext>
            </a:extLst>
          </p:cNvPr>
          <p:cNvSpPr txBox="1"/>
          <p:nvPr/>
        </p:nvSpPr>
        <p:spPr>
          <a:xfrm>
            <a:off x="3528962" y="1777744"/>
            <a:ext cx="6347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Almost before we knew it, we had left the ground almost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33B1F3E-F23A-41F7-B531-B06F0B74AD17}"/>
              </a:ext>
            </a:extLst>
          </p:cNvPr>
          <p:cNvGrpSpPr/>
          <p:nvPr/>
        </p:nvGrpSpPr>
        <p:grpSpPr>
          <a:xfrm>
            <a:off x="1306493" y="2642953"/>
            <a:ext cx="1191077" cy="2735698"/>
            <a:chOff x="1306493" y="2642953"/>
            <a:chExt cx="1191077" cy="273569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C05EF1B-2D4D-474A-B5C2-F2ECEBF0C2FD}"/>
                </a:ext>
              </a:extLst>
            </p:cNvPr>
            <p:cNvSpPr txBox="1"/>
            <p:nvPr/>
          </p:nvSpPr>
          <p:spPr>
            <a:xfrm>
              <a:off x="1306493" y="2642953"/>
              <a:ext cx="1191077" cy="3074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alpha val="8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2019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6E57CFC-8257-4240-B707-F8DBFEB1C159}"/>
                </a:ext>
              </a:extLst>
            </p:cNvPr>
            <p:cNvSpPr txBox="1"/>
            <p:nvPr/>
          </p:nvSpPr>
          <p:spPr>
            <a:xfrm>
              <a:off x="1306493" y="3250014"/>
              <a:ext cx="1191077" cy="3074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2020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35F1666-B305-46FE-8B5A-7797D0E7BFB9}"/>
                </a:ext>
              </a:extLst>
            </p:cNvPr>
            <p:cNvSpPr txBox="1"/>
            <p:nvPr/>
          </p:nvSpPr>
          <p:spPr>
            <a:xfrm>
              <a:off x="1306493" y="3857075"/>
              <a:ext cx="1191077" cy="3074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alpha val="8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56924D6-2E5F-4B2A-A0FC-4068B63DF35A}"/>
                </a:ext>
              </a:extLst>
            </p:cNvPr>
            <p:cNvSpPr txBox="1"/>
            <p:nvPr/>
          </p:nvSpPr>
          <p:spPr>
            <a:xfrm>
              <a:off x="1306493" y="4464136"/>
              <a:ext cx="1191077" cy="3074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alpha val="8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3857E45-F2CC-460A-A665-610B850A71F4}"/>
                </a:ext>
              </a:extLst>
            </p:cNvPr>
            <p:cNvSpPr txBox="1"/>
            <p:nvPr/>
          </p:nvSpPr>
          <p:spPr>
            <a:xfrm>
              <a:off x="1306493" y="5071195"/>
              <a:ext cx="1191077" cy="3074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alpha val="8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220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E4C8DC1-2B16-4D4E-8DBA-B26D919B2F9E}"/>
              </a:ext>
            </a:extLst>
          </p:cNvPr>
          <p:cNvSpPr/>
          <p:nvPr/>
        </p:nvSpPr>
        <p:spPr>
          <a:xfrm>
            <a:off x="1066800" y="762000"/>
            <a:ext cx="7342682" cy="5334000"/>
          </a:xfrm>
          <a:prstGeom prst="rect">
            <a:avLst/>
          </a:prstGeom>
          <a:solidFill>
            <a:schemeClr val="accent1"/>
          </a:solidFill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6DFBF7-27DA-4BAC-9928-B0AE732C0468}"/>
              </a:ext>
            </a:extLst>
          </p:cNvPr>
          <p:cNvSpPr txBox="1"/>
          <p:nvPr/>
        </p:nvSpPr>
        <p:spPr>
          <a:xfrm>
            <a:off x="1835106" y="1209338"/>
            <a:ext cx="5446756" cy="109780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/>
                </a:solidFill>
                <a:latin typeface="Poppins" panose="00000500000000000000" pitchFamily="2" charset="0"/>
              </a:rPr>
              <a:t>Powerful Features &amp; Elements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8EE95B3-2D6B-49D2-8092-FD6ECF0D8CA1}"/>
              </a:ext>
            </a:extLst>
          </p:cNvPr>
          <p:cNvGrpSpPr/>
          <p:nvPr/>
        </p:nvGrpSpPr>
        <p:grpSpPr>
          <a:xfrm>
            <a:off x="1361700" y="2866799"/>
            <a:ext cx="9719255" cy="2839919"/>
            <a:chOff x="1405945" y="2866799"/>
            <a:chExt cx="9719255" cy="283991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C310F4B-128C-456A-9E72-E647FBC9F3B6}"/>
                </a:ext>
              </a:extLst>
            </p:cNvPr>
            <p:cNvSpPr/>
            <p:nvPr/>
          </p:nvSpPr>
          <p:spPr>
            <a:xfrm>
              <a:off x="1405945" y="2866799"/>
              <a:ext cx="9719255" cy="28399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" panose="02000000000000000000" pitchFamily="2" charset="0"/>
              </a:endParaRP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E8EBA3E-8347-4D5D-A32E-9A9171B03D14}"/>
                </a:ext>
              </a:extLst>
            </p:cNvPr>
            <p:cNvCxnSpPr>
              <a:cxnSpLocks/>
            </p:cNvCxnSpPr>
            <p:nvPr/>
          </p:nvCxnSpPr>
          <p:spPr>
            <a:xfrm>
              <a:off x="5383913" y="3220133"/>
              <a:ext cx="0" cy="2133250"/>
            </a:xfrm>
            <a:prstGeom prst="line">
              <a:avLst/>
            </a:prstGeom>
            <a:ln w="127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04E8811-C423-46A7-8D86-53F3D0C5FA39}"/>
              </a:ext>
            </a:extLst>
          </p:cNvPr>
          <p:cNvGrpSpPr/>
          <p:nvPr/>
        </p:nvGrpSpPr>
        <p:grpSpPr>
          <a:xfrm>
            <a:off x="1835106" y="3339204"/>
            <a:ext cx="3101253" cy="1895108"/>
            <a:chOff x="1835106" y="3145254"/>
            <a:chExt cx="3101253" cy="189510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E1FC29E-2C07-41A4-A9EF-FCD773265A5D}"/>
                </a:ext>
              </a:extLst>
            </p:cNvPr>
            <p:cNvSpPr txBox="1"/>
            <p:nvPr/>
          </p:nvSpPr>
          <p:spPr>
            <a:xfrm>
              <a:off x="1835107" y="3769821"/>
              <a:ext cx="3101252" cy="12705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 of spring which I enjoy with my whole heart. I am alone, and feel the charm of existence in this spot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5EAAA95-DA06-4F28-AEBB-EF459E5049D4}"/>
                </a:ext>
              </a:extLst>
            </p:cNvPr>
            <p:cNvSpPr txBox="1"/>
            <p:nvPr/>
          </p:nvSpPr>
          <p:spPr>
            <a:xfrm>
              <a:off x="1835106" y="3145254"/>
              <a:ext cx="2708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 knew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C6A8813-4444-4E74-A673-48B1D479B2FB}"/>
              </a:ext>
            </a:extLst>
          </p:cNvPr>
          <p:cNvGrpSpPr/>
          <p:nvPr/>
        </p:nvGrpSpPr>
        <p:grpSpPr>
          <a:xfrm>
            <a:off x="5933008" y="4791466"/>
            <a:ext cx="2545671" cy="388144"/>
            <a:chOff x="5933008" y="4791466"/>
            <a:chExt cx="2545671" cy="38814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A22DF4B1-887F-411F-B1BD-610B5A1E4AE8}"/>
                </a:ext>
              </a:extLst>
            </p:cNvPr>
            <p:cNvSpPr/>
            <p:nvPr/>
          </p:nvSpPr>
          <p:spPr>
            <a:xfrm>
              <a:off x="5933008" y="4791466"/>
              <a:ext cx="1196817" cy="38814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Read More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A34A3CB-3070-454F-8935-04ED3B41933A}"/>
                </a:ext>
              </a:extLst>
            </p:cNvPr>
            <p:cNvSpPr/>
            <p:nvPr/>
          </p:nvSpPr>
          <p:spPr>
            <a:xfrm>
              <a:off x="7281862" y="4791466"/>
              <a:ext cx="1196817" cy="38814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Project 1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9F10B27-5E6E-4EE1-B425-709F95D2BB96}"/>
              </a:ext>
            </a:extLst>
          </p:cNvPr>
          <p:cNvGrpSpPr/>
          <p:nvPr/>
        </p:nvGrpSpPr>
        <p:grpSpPr>
          <a:xfrm>
            <a:off x="5831467" y="3393907"/>
            <a:ext cx="4844915" cy="1174910"/>
            <a:chOff x="5941140" y="3145254"/>
            <a:chExt cx="4844915" cy="1174910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EE4835B-182D-4EBE-B68F-12D02C582C94}"/>
                </a:ext>
              </a:extLst>
            </p:cNvPr>
            <p:cNvSpPr txBox="1"/>
            <p:nvPr/>
          </p:nvSpPr>
          <p:spPr>
            <a:xfrm>
              <a:off x="5941140" y="3769821"/>
              <a:ext cx="4844914" cy="55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of my entire soul, like these sweet </a:t>
              </a:r>
              <a:b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spring which I enjoy with my whole heart. I am alone, and feel the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F738CB1-8D2B-45E0-A070-608AA6B21FEF}"/>
                </a:ext>
              </a:extLst>
            </p:cNvPr>
            <p:cNvSpPr txBox="1"/>
            <p:nvPr/>
          </p:nvSpPr>
          <p:spPr>
            <a:xfrm>
              <a:off x="6550841" y="3145254"/>
              <a:ext cx="42352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 knew it, we had left</a:t>
              </a:r>
            </a:p>
          </p:txBody>
        </p:sp>
        <p:sp>
          <p:nvSpPr>
            <p:cNvPr id="49" name="Graphic 47">
              <a:extLst>
                <a:ext uri="{FF2B5EF4-FFF2-40B4-BE49-F238E27FC236}">
                  <a16:creationId xmlns:a16="http://schemas.microsoft.com/office/drawing/2014/main" id="{6BA07A0B-B6A4-4B19-83EF-3111A70F9748}"/>
                </a:ext>
              </a:extLst>
            </p:cNvPr>
            <p:cNvSpPr/>
            <p:nvPr/>
          </p:nvSpPr>
          <p:spPr>
            <a:xfrm>
              <a:off x="6042682" y="3145255"/>
              <a:ext cx="338554" cy="338554"/>
            </a:xfrm>
            <a:custGeom>
              <a:avLst/>
              <a:gdLst>
                <a:gd name="connsiteX0" fmla="*/ 0 w 2812142"/>
                <a:gd name="connsiteY0" fmla="*/ 907142 h 2812142"/>
                <a:gd name="connsiteX1" fmla="*/ 90716 w 2812142"/>
                <a:gd name="connsiteY1" fmla="*/ 907142 h 2812142"/>
                <a:gd name="connsiteX2" fmla="*/ 90716 w 2812142"/>
                <a:gd name="connsiteY2" fmla="*/ 2812142 h 2812142"/>
                <a:gd name="connsiteX3" fmla="*/ 362855 w 2812142"/>
                <a:gd name="connsiteY3" fmla="*/ 2812142 h 2812142"/>
                <a:gd name="connsiteX4" fmla="*/ 362855 w 2812142"/>
                <a:gd name="connsiteY4" fmla="*/ 907142 h 2812142"/>
                <a:gd name="connsiteX5" fmla="*/ 1460411 w 2812142"/>
                <a:gd name="connsiteY5" fmla="*/ 907142 h 2812142"/>
                <a:gd name="connsiteX6" fmla="*/ 1274855 w 2812142"/>
                <a:gd name="connsiteY6" fmla="*/ 2540003 h 2812142"/>
                <a:gd name="connsiteX7" fmla="*/ 997858 w 2812142"/>
                <a:gd name="connsiteY7" fmla="*/ 2540003 h 2812142"/>
                <a:gd name="connsiteX8" fmla="*/ 997858 w 2812142"/>
                <a:gd name="connsiteY8" fmla="*/ 2812142 h 2812142"/>
                <a:gd name="connsiteX9" fmla="*/ 2721426 w 2812142"/>
                <a:gd name="connsiteY9" fmla="*/ 2812142 h 2812142"/>
                <a:gd name="connsiteX10" fmla="*/ 2721426 w 2812142"/>
                <a:gd name="connsiteY10" fmla="*/ 2630710 h 2812142"/>
                <a:gd name="connsiteX11" fmla="*/ 2721426 w 2812142"/>
                <a:gd name="connsiteY11" fmla="*/ 2539994 h 2812142"/>
                <a:gd name="connsiteX12" fmla="*/ 2721426 w 2812142"/>
                <a:gd name="connsiteY12" fmla="*/ 907142 h 2812142"/>
                <a:gd name="connsiteX13" fmla="*/ 2812142 w 2812142"/>
                <a:gd name="connsiteY13" fmla="*/ 907142 h 2812142"/>
                <a:gd name="connsiteX14" fmla="*/ 2812142 w 2812142"/>
                <a:gd name="connsiteY14" fmla="*/ 0 h 2812142"/>
                <a:gd name="connsiteX15" fmla="*/ 0 w 2812142"/>
                <a:gd name="connsiteY15" fmla="*/ 0 h 2812142"/>
                <a:gd name="connsiteX16" fmla="*/ 0 w 2812142"/>
                <a:gd name="connsiteY16" fmla="*/ 907142 h 2812142"/>
                <a:gd name="connsiteX17" fmla="*/ 272139 w 2812142"/>
                <a:gd name="connsiteY17" fmla="*/ 2721426 h 2812142"/>
                <a:gd name="connsiteX18" fmla="*/ 181423 w 2812142"/>
                <a:gd name="connsiteY18" fmla="*/ 2721426 h 2812142"/>
                <a:gd name="connsiteX19" fmla="*/ 181423 w 2812142"/>
                <a:gd name="connsiteY19" fmla="*/ 907142 h 2812142"/>
                <a:gd name="connsiteX20" fmla="*/ 272139 w 2812142"/>
                <a:gd name="connsiteY20" fmla="*/ 907142 h 2812142"/>
                <a:gd name="connsiteX21" fmla="*/ 272139 w 2812142"/>
                <a:gd name="connsiteY21" fmla="*/ 2721426 h 2812142"/>
                <a:gd name="connsiteX22" fmla="*/ 1358722 w 2812142"/>
                <a:gd name="connsiteY22" fmla="*/ 816426 h 2812142"/>
                <a:gd name="connsiteX23" fmla="*/ 1491663 w 2812142"/>
                <a:gd name="connsiteY23" fmla="*/ 632317 h 2812142"/>
                <a:gd name="connsiteX24" fmla="*/ 1470755 w 2812142"/>
                <a:gd name="connsiteY24" fmla="*/ 816426 h 2812142"/>
                <a:gd name="connsiteX25" fmla="*/ 1358722 w 2812142"/>
                <a:gd name="connsiteY25" fmla="*/ 816426 h 2812142"/>
                <a:gd name="connsiteX26" fmla="*/ 1505312 w 2812142"/>
                <a:gd name="connsiteY26" fmla="*/ 1315355 h 2812142"/>
                <a:gd name="connsiteX27" fmla="*/ 2213972 w 2812142"/>
                <a:gd name="connsiteY27" fmla="*/ 1315355 h 2812142"/>
                <a:gd name="connsiteX28" fmla="*/ 2270665 w 2812142"/>
                <a:gd name="connsiteY28" fmla="*/ 1814284 h 2812142"/>
                <a:gd name="connsiteX29" fmla="*/ 1448610 w 2812142"/>
                <a:gd name="connsiteY29" fmla="*/ 1814284 h 2812142"/>
                <a:gd name="connsiteX30" fmla="*/ 1505312 w 2812142"/>
                <a:gd name="connsiteY30" fmla="*/ 1315355 h 2812142"/>
                <a:gd name="connsiteX31" fmla="*/ 2177920 w 2812142"/>
                <a:gd name="connsiteY31" fmla="*/ 997858 h 2812142"/>
                <a:gd name="connsiteX32" fmla="*/ 2203685 w 2812142"/>
                <a:gd name="connsiteY32" fmla="*/ 1224648 h 2812142"/>
                <a:gd name="connsiteX33" fmla="*/ 1515618 w 2812142"/>
                <a:gd name="connsiteY33" fmla="*/ 1224648 h 2812142"/>
                <a:gd name="connsiteX34" fmla="*/ 1541421 w 2812142"/>
                <a:gd name="connsiteY34" fmla="*/ 997858 h 2812142"/>
                <a:gd name="connsiteX35" fmla="*/ 2177920 w 2812142"/>
                <a:gd name="connsiteY35" fmla="*/ 997858 h 2812142"/>
                <a:gd name="connsiteX36" fmla="*/ 1551718 w 2812142"/>
                <a:gd name="connsiteY36" fmla="*/ 907142 h 2812142"/>
                <a:gd name="connsiteX37" fmla="*/ 1582655 w 2812142"/>
                <a:gd name="connsiteY37" fmla="*/ 635003 h 2812142"/>
                <a:gd name="connsiteX38" fmla="*/ 2136639 w 2812142"/>
                <a:gd name="connsiteY38" fmla="*/ 635003 h 2812142"/>
                <a:gd name="connsiteX39" fmla="*/ 2167576 w 2812142"/>
                <a:gd name="connsiteY39" fmla="*/ 907142 h 2812142"/>
                <a:gd name="connsiteX40" fmla="*/ 1551718 w 2812142"/>
                <a:gd name="connsiteY40" fmla="*/ 907142 h 2812142"/>
                <a:gd name="connsiteX41" fmla="*/ 2258873 w 2812142"/>
                <a:gd name="connsiteY41" fmla="*/ 907142 h 2812142"/>
                <a:gd name="connsiteX42" fmla="*/ 2449278 w 2812142"/>
                <a:gd name="connsiteY42" fmla="*/ 907142 h 2812142"/>
                <a:gd name="connsiteX43" fmla="*/ 2449278 w 2812142"/>
                <a:gd name="connsiteY43" fmla="*/ 2540003 h 2812142"/>
                <a:gd name="connsiteX44" fmla="*/ 2444429 w 2812142"/>
                <a:gd name="connsiteY44" fmla="*/ 2540003 h 2812142"/>
                <a:gd name="connsiteX45" fmla="*/ 2258873 w 2812142"/>
                <a:gd name="connsiteY45" fmla="*/ 907142 h 2812142"/>
                <a:gd name="connsiteX46" fmla="*/ 1438323 w 2812142"/>
                <a:gd name="connsiteY46" fmla="*/ 1905000 h 2812142"/>
                <a:gd name="connsiteX47" fmla="*/ 2280961 w 2812142"/>
                <a:gd name="connsiteY47" fmla="*/ 1905000 h 2812142"/>
                <a:gd name="connsiteX48" fmla="*/ 2306726 w 2812142"/>
                <a:gd name="connsiteY48" fmla="*/ 2131790 h 2812142"/>
                <a:gd name="connsiteX49" fmla="*/ 1412558 w 2812142"/>
                <a:gd name="connsiteY49" fmla="*/ 2131790 h 2812142"/>
                <a:gd name="connsiteX50" fmla="*/ 1438323 w 2812142"/>
                <a:gd name="connsiteY50" fmla="*/ 1905000 h 2812142"/>
                <a:gd name="connsiteX51" fmla="*/ 1402261 w 2812142"/>
                <a:gd name="connsiteY51" fmla="*/ 2222497 h 2812142"/>
                <a:gd name="connsiteX52" fmla="*/ 2317071 w 2812142"/>
                <a:gd name="connsiteY52" fmla="*/ 2222497 h 2812142"/>
                <a:gd name="connsiteX53" fmla="*/ 2353132 w 2812142"/>
                <a:gd name="connsiteY53" fmla="*/ 2539994 h 2812142"/>
                <a:gd name="connsiteX54" fmla="*/ 1366161 w 2812142"/>
                <a:gd name="connsiteY54" fmla="*/ 2539994 h 2812142"/>
                <a:gd name="connsiteX55" fmla="*/ 1402261 w 2812142"/>
                <a:gd name="connsiteY55" fmla="*/ 2222497 h 2812142"/>
                <a:gd name="connsiteX56" fmla="*/ 2630710 w 2812142"/>
                <a:gd name="connsiteY56" fmla="*/ 2721426 h 2812142"/>
                <a:gd name="connsiteX57" fmla="*/ 2630710 w 2812142"/>
                <a:gd name="connsiteY57" fmla="*/ 2721426 h 2812142"/>
                <a:gd name="connsiteX58" fmla="*/ 1088574 w 2812142"/>
                <a:gd name="connsiteY58" fmla="*/ 2721426 h 2812142"/>
                <a:gd name="connsiteX59" fmla="*/ 1088574 w 2812142"/>
                <a:gd name="connsiteY59" fmla="*/ 2630710 h 2812142"/>
                <a:gd name="connsiteX60" fmla="*/ 1264558 w 2812142"/>
                <a:gd name="connsiteY60" fmla="*/ 2630710 h 2812142"/>
                <a:gd name="connsiteX61" fmla="*/ 2449287 w 2812142"/>
                <a:gd name="connsiteY61" fmla="*/ 2630710 h 2812142"/>
                <a:gd name="connsiteX62" fmla="*/ 2454726 w 2812142"/>
                <a:gd name="connsiteY62" fmla="*/ 2630710 h 2812142"/>
                <a:gd name="connsiteX63" fmla="*/ 2630710 w 2812142"/>
                <a:gd name="connsiteY63" fmla="*/ 2630710 h 2812142"/>
                <a:gd name="connsiteX64" fmla="*/ 2630710 w 2812142"/>
                <a:gd name="connsiteY64" fmla="*/ 2721426 h 2812142"/>
                <a:gd name="connsiteX65" fmla="*/ 2539994 w 2812142"/>
                <a:gd name="connsiteY65" fmla="*/ 2540003 h 2812142"/>
                <a:gd name="connsiteX66" fmla="*/ 2539994 w 2812142"/>
                <a:gd name="connsiteY66" fmla="*/ 907142 h 2812142"/>
                <a:gd name="connsiteX67" fmla="*/ 2630710 w 2812142"/>
                <a:gd name="connsiteY67" fmla="*/ 907142 h 2812142"/>
                <a:gd name="connsiteX68" fmla="*/ 2630710 w 2812142"/>
                <a:gd name="connsiteY68" fmla="*/ 2540003 h 2812142"/>
                <a:gd name="connsiteX69" fmla="*/ 2539994 w 2812142"/>
                <a:gd name="connsiteY69" fmla="*/ 2540003 h 2812142"/>
                <a:gd name="connsiteX70" fmla="*/ 2721426 w 2812142"/>
                <a:gd name="connsiteY70" fmla="*/ 816426 h 2812142"/>
                <a:gd name="connsiteX71" fmla="*/ 2449287 w 2812142"/>
                <a:gd name="connsiteY71" fmla="*/ 816426 h 2812142"/>
                <a:gd name="connsiteX72" fmla="*/ 2721426 w 2812142"/>
                <a:gd name="connsiteY72" fmla="*/ 453571 h 2812142"/>
                <a:gd name="connsiteX73" fmla="*/ 2721426 w 2812142"/>
                <a:gd name="connsiteY73" fmla="*/ 816426 h 2812142"/>
                <a:gd name="connsiteX74" fmla="*/ 2721426 w 2812142"/>
                <a:gd name="connsiteY74" fmla="*/ 90726 h 2812142"/>
                <a:gd name="connsiteX75" fmla="*/ 2721426 w 2812142"/>
                <a:gd name="connsiteY75" fmla="*/ 302400 h 2812142"/>
                <a:gd name="connsiteX76" fmla="*/ 2335892 w 2812142"/>
                <a:gd name="connsiteY76" fmla="*/ 816435 h 2812142"/>
                <a:gd name="connsiteX77" fmla="*/ 2248538 w 2812142"/>
                <a:gd name="connsiteY77" fmla="*/ 816435 h 2812142"/>
                <a:gd name="connsiteX78" fmla="*/ 2226221 w 2812142"/>
                <a:gd name="connsiteY78" fmla="*/ 620039 h 2812142"/>
                <a:gd name="connsiteX79" fmla="*/ 2608536 w 2812142"/>
                <a:gd name="connsiteY79" fmla="*/ 90726 h 2812142"/>
                <a:gd name="connsiteX80" fmla="*/ 2721426 w 2812142"/>
                <a:gd name="connsiteY80" fmla="*/ 90726 h 2812142"/>
                <a:gd name="connsiteX81" fmla="*/ 2496636 w 2812142"/>
                <a:gd name="connsiteY81" fmla="*/ 90716 h 2812142"/>
                <a:gd name="connsiteX82" fmla="*/ 2169071 w 2812142"/>
                <a:gd name="connsiteY82" fmla="*/ 544287 h 2812142"/>
                <a:gd name="connsiteX83" fmla="*/ 1918107 w 2812142"/>
                <a:gd name="connsiteY83" fmla="*/ 544287 h 2812142"/>
                <a:gd name="connsiteX84" fmla="*/ 2245671 w 2812142"/>
                <a:gd name="connsiteY84" fmla="*/ 90716 h 2812142"/>
                <a:gd name="connsiteX85" fmla="*/ 2496636 w 2812142"/>
                <a:gd name="connsiteY85" fmla="*/ 90716 h 2812142"/>
                <a:gd name="connsiteX86" fmla="*/ 2133781 w 2812142"/>
                <a:gd name="connsiteY86" fmla="*/ 90716 h 2812142"/>
                <a:gd name="connsiteX87" fmla="*/ 1806216 w 2812142"/>
                <a:gd name="connsiteY87" fmla="*/ 544287 h 2812142"/>
                <a:gd name="connsiteX88" fmla="*/ 1555252 w 2812142"/>
                <a:gd name="connsiteY88" fmla="*/ 544287 h 2812142"/>
                <a:gd name="connsiteX89" fmla="*/ 1882816 w 2812142"/>
                <a:gd name="connsiteY89" fmla="*/ 90716 h 2812142"/>
                <a:gd name="connsiteX90" fmla="*/ 2133781 w 2812142"/>
                <a:gd name="connsiteY90" fmla="*/ 90716 h 2812142"/>
                <a:gd name="connsiteX91" fmla="*/ 1770926 w 2812142"/>
                <a:gd name="connsiteY91" fmla="*/ 90716 h 2812142"/>
                <a:gd name="connsiteX92" fmla="*/ 1246823 w 2812142"/>
                <a:gd name="connsiteY92" fmla="*/ 816426 h 2812142"/>
                <a:gd name="connsiteX93" fmla="*/ 995858 w 2812142"/>
                <a:gd name="connsiteY93" fmla="*/ 816426 h 2812142"/>
                <a:gd name="connsiteX94" fmla="*/ 1519962 w 2812142"/>
                <a:gd name="connsiteY94" fmla="*/ 90716 h 2812142"/>
                <a:gd name="connsiteX95" fmla="*/ 1770926 w 2812142"/>
                <a:gd name="connsiteY95" fmla="*/ 90716 h 2812142"/>
                <a:gd name="connsiteX96" fmla="*/ 1408071 w 2812142"/>
                <a:gd name="connsiteY96" fmla="*/ 90716 h 2812142"/>
                <a:gd name="connsiteX97" fmla="*/ 883968 w 2812142"/>
                <a:gd name="connsiteY97" fmla="*/ 816426 h 2812142"/>
                <a:gd name="connsiteX98" fmla="*/ 633003 w 2812142"/>
                <a:gd name="connsiteY98" fmla="*/ 816426 h 2812142"/>
                <a:gd name="connsiteX99" fmla="*/ 1157107 w 2812142"/>
                <a:gd name="connsiteY99" fmla="*/ 90716 h 2812142"/>
                <a:gd name="connsiteX100" fmla="*/ 1408071 w 2812142"/>
                <a:gd name="connsiteY100" fmla="*/ 90716 h 2812142"/>
                <a:gd name="connsiteX101" fmla="*/ 1045216 w 2812142"/>
                <a:gd name="connsiteY101" fmla="*/ 90716 h 2812142"/>
                <a:gd name="connsiteX102" fmla="*/ 521113 w 2812142"/>
                <a:gd name="connsiteY102" fmla="*/ 816426 h 2812142"/>
                <a:gd name="connsiteX103" fmla="*/ 362855 w 2812142"/>
                <a:gd name="connsiteY103" fmla="*/ 816426 h 2812142"/>
                <a:gd name="connsiteX104" fmla="*/ 270148 w 2812142"/>
                <a:gd name="connsiteY104" fmla="*/ 816426 h 2812142"/>
                <a:gd name="connsiteX105" fmla="*/ 794252 w 2812142"/>
                <a:gd name="connsiteY105" fmla="*/ 90716 h 2812142"/>
                <a:gd name="connsiteX106" fmla="*/ 1045216 w 2812142"/>
                <a:gd name="connsiteY106" fmla="*/ 90716 h 2812142"/>
                <a:gd name="connsiteX107" fmla="*/ 90716 w 2812142"/>
                <a:gd name="connsiteY107" fmla="*/ 90716 h 2812142"/>
                <a:gd name="connsiteX108" fmla="*/ 319135 w 2812142"/>
                <a:gd name="connsiteY108" fmla="*/ 90716 h 2812142"/>
                <a:gd name="connsiteX109" fmla="*/ 90716 w 2812142"/>
                <a:gd name="connsiteY109" fmla="*/ 404813 h 2812142"/>
                <a:gd name="connsiteX110" fmla="*/ 90716 w 2812142"/>
                <a:gd name="connsiteY110" fmla="*/ 90716 h 2812142"/>
                <a:gd name="connsiteX111" fmla="*/ 90716 w 2812142"/>
                <a:gd name="connsiteY111" fmla="*/ 559022 h 2812142"/>
                <a:gd name="connsiteX112" fmla="*/ 431302 w 2812142"/>
                <a:gd name="connsiteY112" fmla="*/ 90716 h 2812142"/>
                <a:gd name="connsiteX113" fmla="*/ 682352 w 2812142"/>
                <a:gd name="connsiteY113" fmla="*/ 90716 h 2812142"/>
                <a:gd name="connsiteX114" fmla="*/ 158248 w 2812142"/>
                <a:gd name="connsiteY114" fmla="*/ 816426 h 2812142"/>
                <a:gd name="connsiteX115" fmla="*/ 90716 w 2812142"/>
                <a:gd name="connsiteY115" fmla="*/ 816426 h 2812142"/>
                <a:gd name="connsiteX116" fmla="*/ 90716 w 2812142"/>
                <a:gd name="connsiteY116" fmla="*/ 559022 h 28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2812142" h="2812142">
                  <a:moveTo>
                    <a:pt x="0" y="907142"/>
                  </a:moveTo>
                  <a:lnTo>
                    <a:pt x="90716" y="907142"/>
                  </a:lnTo>
                  <a:lnTo>
                    <a:pt x="90716" y="2812142"/>
                  </a:lnTo>
                  <a:lnTo>
                    <a:pt x="362855" y="2812142"/>
                  </a:lnTo>
                  <a:lnTo>
                    <a:pt x="362855" y="907142"/>
                  </a:lnTo>
                  <a:lnTo>
                    <a:pt x="1460411" y="907142"/>
                  </a:lnTo>
                  <a:lnTo>
                    <a:pt x="1274855" y="2540003"/>
                  </a:lnTo>
                  <a:lnTo>
                    <a:pt x="997858" y="2540003"/>
                  </a:lnTo>
                  <a:lnTo>
                    <a:pt x="997858" y="2812142"/>
                  </a:lnTo>
                  <a:lnTo>
                    <a:pt x="2721426" y="2812142"/>
                  </a:lnTo>
                  <a:lnTo>
                    <a:pt x="2721426" y="2630710"/>
                  </a:lnTo>
                  <a:lnTo>
                    <a:pt x="2721426" y="2539994"/>
                  </a:lnTo>
                  <a:lnTo>
                    <a:pt x="2721426" y="907142"/>
                  </a:lnTo>
                  <a:lnTo>
                    <a:pt x="2812142" y="907142"/>
                  </a:lnTo>
                  <a:lnTo>
                    <a:pt x="2812142" y="0"/>
                  </a:lnTo>
                  <a:lnTo>
                    <a:pt x="0" y="0"/>
                  </a:lnTo>
                  <a:lnTo>
                    <a:pt x="0" y="907142"/>
                  </a:lnTo>
                  <a:close/>
                  <a:moveTo>
                    <a:pt x="272139" y="2721426"/>
                  </a:moveTo>
                  <a:lnTo>
                    <a:pt x="181423" y="2721426"/>
                  </a:lnTo>
                  <a:lnTo>
                    <a:pt x="181423" y="907142"/>
                  </a:lnTo>
                  <a:lnTo>
                    <a:pt x="272139" y="907142"/>
                  </a:lnTo>
                  <a:lnTo>
                    <a:pt x="272139" y="2721426"/>
                  </a:lnTo>
                  <a:close/>
                  <a:moveTo>
                    <a:pt x="1358722" y="816426"/>
                  </a:moveTo>
                  <a:lnTo>
                    <a:pt x="1491663" y="632317"/>
                  </a:lnTo>
                  <a:lnTo>
                    <a:pt x="1470755" y="816426"/>
                  </a:lnTo>
                  <a:lnTo>
                    <a:pt x="1358722" y="816426"/>
                  </a:lnTo>
                  <a:close/>
                  <a:moveTo>
                    <a:pt x="1505312" y="1315355"/>
                  </a:moveTo>
                  <a:lnTo>
                    <a:pt x="2213972" y="1315355"/>
                  </a:lnTo>
                  <a:lnTo>
                    <a:pt x="2270665" y="1814284"/>
                  </a:lnTo>
                  <a:lnTo>
                    <a:pt x="1448610" y="1814284"/>
                  </a:lnTo>
                  <a:lnTo>
                    <a:pt x="1505312" y="1315355"/>
                  </a:lnTo>
                  <a:close/>
                  <a:moveTo>
                    <a:pt x="2177920" y="997858"/>
                  </a:moveTo>
                  <a:lnTo>
                    <a:pt x="2203685" y="1224648"/>
                  </a:lnTo>
                  <a:lnTo>
                    <a:pt x="1515618" y="1224648"/>
                  </a:lnTo>
                  <a:lnTo>
                    <a:pt x="1541421" y="997858"/>
                  </a:lnTo>
                  <a:lnTo>
                    <a:pt x="2177920" y="997858"/>
                  </a:lnTo>
                  <a:close/>
                  <a:moveTo>
                    <a:pt x="1551718" y="907142"/>
                  </a:moveTo>
                  <a:lnTo>
                    <a:pt x="1582655" y="635003"/>
                  </a:lnTo>
                  <a:lnTo>
                    <a:pt x="2136639" y="635003"/>
                  </a:lnTo>
                  <a:lnTo>
                    <a:pt x="2167576" y="907142"/>
                  </a:lnTo>
                  <a:lnTo>
                    <a:pt x="1551718" y="907142"/>
                  </a:lnTo>
                  <a:close/>
                  <a:moveTo>
                    <a:pt x="2258873" y="907142"/>
                  </a:moveTo>
                  <a:lnTo>
                    <a:pt x="2449278" y="907142"/>
                  </a:lnTo>
                  <a:lnTo>
                    <a:pt x="2449278" y="2540003"/>
                  </a:lnTo>
                  <a:lnTo>
                    <a:pt x="2444429" y="2540003"/>
                  </a:lnTo>
                  <a:lnTo>
                    <a:pt x="2258873" y="907142"/>
                  </a:lnTo>
                  <a:close/>
                  <a:moveTo>
                    <a:pt x="1438323" y="1905000"/>
                  </a:moveTo>
                  <a:lnTo>
                    <a:pt x="2280961" y="1905000"/>
                  </a:lnTo>
                  <a:lnTo>
                    <a:pt x="2306726" y="2131790"/>
                  </a:lnTo>
                  <a:lnTo>
                    <a:pt x="1412558" y="2131790"/>
                  </a:lnTo>
                  <a:lnTo>
                    <a:pt x="1438323" y="1905000"/>
                  </a:lnTo>
                  <a:close/>
                  <a:moveTo>
                    <a:pt x="1402261" y="2222497"/>
                  </a:moveTo>
                  <a:lnTo>
                    <a:pt x="2317071" y="2222497"/>
                  </a:lnTo>
                  <a:lnTo>
                    <a:pt x="2353132" y="2539994"/>
                  </a:lnTo>
                  <a:lnTo>
                    <a:pt x="1366161" y="2539994"/>
                  </a:lnTo>
                  <a:lnTo>
                    <a:pt x="1402261" y="2222497"/>
                  </a:lnTo>
                  <a:close/>
                  <a:moveTo>
                    <a:pt x="2630710" y="2721426"/>
                  </a:moveTo>
                  <a:lnTo>
                    <a:pt x="2630710" y="2721426"/>
                  </a:lnTo>
                  <a:lnTo>
                    <a:pt x="1088574" y="2721426"/>
                  </a:lnTo>
                  <a:lnTo>
                    <a:pt x="1088574" y="2630710"/>
                  </a:lnTo>
                  <a:lnTo>
                    <a:pt x="1264558" y="2630710"/>
                  </a:lnTo>
                  <a:lnTo>
                    <a:pt x="2449287" y="2630710"/>
                  </a:lnTo>
                  <a:lnTo>
                    <a:pt x="2454726" y="2630710"/>
                  </a:lnTo>
                  <a:lnTo>
                    <a:pt x="2630710" y="2630710"/>
                  </a:lnTo>
                  <a:lnTo>
                    <a:pt x="2630710" y="2721426"/>
                  </a:lnTo>
                  <a:close/>
                  <a:moveTo>
                    <a:pt x="2539994" y="2540003"/>
                  </a:moveTo>
                  <a:lnTo>
                    <a:pt x="2539994" y="907142"/>
                  </a:lnTo>
                  <a:lnTo>
                    <a:pt x="2630710" y="907142"/>
                  </a:lnTo>
                  <a:lnTo>
                    <a:pt x="2630710" y="2540003"/>
                  </a:lnTo>
                  <a:lnTo>
                    <a:pt x="2539994" y="2540003"/>
                  </a:lnTo>
                  <a:close/>
                  <a:moveTo>
                    <a:pt x="2721426" y="816426"/>
                  </a:moveTo>
                  <a:lnTo>
                    <a:pt x="2449287" y="816426"/>
                  </a:lnTo>
                  <a:lnTo>
                    <a:pt x="2721426" y="453571"/>
                  </a:lnTo>
                  <a:lnTo>
                    <a:pt x="2721426" y="816426"/>
                  </a:lnTo>
                  <a:close/>
                  <a:moveTo>
                    <a:pt x="2721426" y="90726"/>
                  </a:moveTo>
                  <a:lnTo>
                    <a:pt x="2721426" y="302400"/>
                  </a:lnTo>
                  <a:lnTo>
                    <a:pt x="2335892" y="816435"/>
                  </a:lnTo>
                  <a:lnTo>
                    <a:pt x="2248538" y="816435"/>
                  </a:lnTo>
                  <a:lnTo>
                    <a:pt x="2226221" y="620039"/>
                  </a:lnTo>
                  <a:lnTo>
                    <a:pt x="2608536" y="90726"/>
                  </a:lnTo>
                  <a:lnTo>
                    <a:pt x="2721426" y="90726"/>
                  </a:lnTo>
                  <a:close/>
                  <a:moveTo>
                    <a:pt x="2496636" y="90716"/>
                  </a:moveTo>
                  <a:lnTo>
                    <a:pt x="2169071" y="544287"/>
                  </a:lnTo>
                  <a:lnTo>
                    <a:pt x="1918107" y="544287"/>
                  </a:lnTo>
                  <a:lnTo>
                    <a:pt x="2245671" y="90716"/>
                  </a:lnTo>
                  <a:lnTo>
                    <a:pt x="2496636" y="90716"/>
                  </a:lnTo>
                  <a:close/>
                  <a:moveTo>
                    <a:pt x="2133781" y="90716"/>
                  </a:moveTo>
                  <a:lnTo>
                    <a:pt x="1806216" y="544287"/>
                  </a:lnTo>
                  <a:lnTo>
                    <a:pt x="1555252" y="544287"/>
                  </a:lnTo>
                  <a:lnTo>
                    <a:pt x="1882816" y="90716"/>
                  </a:lnTo>
                  <a:lnTo>
                    <a:pt x="2133781" y="90716"/>
                  </a:lnTo>
                  <a:close/>
                  <a:moveTo>
                    <a:pt x="1770926" y="90716"/>
                  </a:moveTo>
                  <a:lnTo>
                    <a:pt x="1246823" y="816426"/>
                  </a:lnTo>
                  <a:lnTo>
                    <a:pt x="995858" y="816426"/>
                  </a:lnTo>
                  <a:lnTo>
                    <a:pt x="1519962" y="90716"/>
                  </a:lnTo>
                  <a:lnTo>
                    <a:pt x="1770926" y="90716"/>
                  </a:lnTo>
                  <a:close/>
                  <a:moveTo>
                    <a:pt x="1408071" y="90716"/>
                  </a:moveTo>
                  <a:lnTo>
                    <a:pt x="883968" y="816426"/>
                  </a:lnTo>
                  <a:lnTo>
                    <a:pt x="633003" y="816426"/>
                  </a:lnTo>
                  <a:lnTo>
                    <a:pt x="1157107" y="90716"/>
                  </a:lnTo>
                  <a:lnTo>
                    <a:pt x="1408071" y="90716"/>
                  </a:lnTo>
                  <a:close/>
                  <a:moveTo>
                    <a:pt x="1045216" y="90716"/>
                  </a:moveTo>
                  <a:lnTo>
                    <a:pt x="521113" y="816426"/>
                  </a:lnTo>
                  <a:lnTo>
                    <a:pt x="362855" y="816426"/>
                  </a:lnTo>
                  <a:lnTo>
                    <a:pt x="270148" y="816426"/>
                  </a:lnTo>
                  <a:lnTo>
                    <a:pt x="794252" y="90716"/>
                  </a:lnTo>
                  <a:lnTo>
                    <a:pt x="1045216" y="90716"/>
                  </a:lnTo>
                  <a:close/>
                  <a:moveTo>
                    <a:pt x="90716" y="90716"/>
                  </a:moveTo>
                  <a:lnTo>
                    <a:pt x="319135" y="90716"/>
                  </a:lnTo>
                  <a:lnTo>
                    <a:pt x="90716" y="404813"/>
                  </a:lnTo>
                  <a:lnTo>
                    <a:pt x="90716" y="90716"/>
                  </a:lnTo>
                  <a:close/>
                  <a:moveTo>
                    <a:pt x="90716" y="559022"/>
                  </a:moveTo>
                  <a:lnTo>
                    <a:pt x="431302" y="90716"/>
                  </a:lnTo>
                  <a:lnTo>
                    <a:pt x="682352" y="90716"/>
                  </a:lnTo>
                  <a:lnTo>
                    <a:pt x="158248" y="816426"/>
                  </a:lnTo>
                  <a:lnTo>
                    <a:pt x="90716" y="816426"/>
                  </a:lnTo>
                  <a:lnTo>
                    <a:pt x="90716" y="559022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4793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263D5F92-3D2B-419B-83C4-B31354EBC5C2}"/>
              </a:ext>
            </a:extLst>
          </p:cNvPr>
          <p:cNvGrpSpPr/>
          <p:nvPr/>
        </p:nvGrpSpPr>
        <p:grpSpPr>
          <a:xfrm>
            <a:off x="2536381" y="4422871"/>
            <a:ext cx="1858051" cy="915938"/>
            <a:chOff x="2536381" y="4422871"/>
            <a:chExt cx="1858051" cy="915938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F3B75CA-976A-4DAF-BB46-B2B720C05748}"/>
                </a:ext>
              </a:extLst>
            </p:cNvPr>
            <p:cNvCxnSpPr/>
            <p:nvPr/>
          </p:nvCxnSpPr>
          <p:spPr>
            <a:xfrm>
              <a:off x="2536381" y="4422871"/>
              <a:ext cx="0" cy="91593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9F93DA5-9688-4458-85B5-9C3018388474}"/>
                </a:ext>
              </a:extLst>
            </p:cNvPr>
            <p:cNvCxnSpPr/>
            <p:nvPr/>
          </p:nvCxnSpPr>
          <p:spPr>
            <a:xfrm>
              <a:off x="4394432" y="4422871"/>
              <a:ext cx="0" cy="91593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6EB1397D-746F-403C-8D74-6B2FA4D46E83}"/>
              </a:ext>
            </a:extLst>
          </p:cNvPr>
          <p:cNvSpPr/>
          <p:nvPr/>
        </p:nvSpPr>
        <p:spPr>
          <a:xfrm>
            <a:off x="6979964" y="1034319"/>
            <a:ext cx="454701" cy="4789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858A97-56F2-45D6-BC16-8DE11ADBC14B}"/>
              </a:ext>
            </a:extLst>
          </p:cNvPr>
          <p:cNvSpPr txBox="1"/>
          <p:nvPr/>
        </p:nvSpPr>
        <p:spPr>
          <a:xfrm>
            <a:off x="962701" y="1470929"/>
            <a:ext cx="50316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9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  <a:t>Building for Society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BB34529-8A49-429E-8B0B-C56FA7B3FE1B}"/>
              </a:ext>
            </a:extLst>
          </p:cNvPr>
          <p:cNvGrpSpPr/>
          <p:nvPr/>
        </p:nvGrpSpPr>
        <p:grpSpPr>
          <a:xfrm>
            <a:off x="975400" y="2876612"/>
            <a:ext cx="5236713" cy="1173413"/>
            <a:chOff x="975400" y="2876612"/>
            <a:chExt cx="5236713" cy="117341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49DC137-68ED-4BF4-A7D6-77236EAD3B28}"/>
                </a:ext>
              </a:extLst>
            </p:cNvPr>
            <p:cNvSpPr txBox="1"/>
            <p:nvPr/>
          </p:nvSpPr>
          <p:spPr>
            <a:xfrm>
              <a:off x="975401" y="2876612"/>
              <a:ext cx="41953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 knew it, we had left the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46D7741-61BF-4E23-8025-C9E776C38A05}"/>
                </a:ext>
              </a:extLst>
            </p:cNvPr>
            <p:cNvSpPr txBox="1"/>
            <p:nvPr/>
          </p:nvSpPr>
          <p:spPr>
            <a:xfrm>
              <a:off x="975400" y="3259616"/>
              <a:ext cx="5236713" cy="79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 like </a:t>
              </a:r>
              <a:b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these sweet mornings of spring which I enjoy with my </a:t>
              </a:r>
              <a:b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whole heart. I am alone, and feel the charm of existence in this 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683F250-706D-4435-BA0D-22E3F3001A2E}"/>
              </a:ext>
            </a:extLst>
          </p:cNvPr>
          <p:cNvGrpSpPr/>
          <p:nvPr/>
        </p:nvGrpSpPr>
        <p:grpSpPr>
          <a:xfrm>
            <a:off x="975400" y="4422871"/>
            <a:ext cx="5081614" cy="852439"/>
            <a:chOff x="975400" y="4422871"/>
            <a:chExt cx="5081614" cy="85243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92BA3D3-C295-4478-8984-95BE5AA9FE26}"/>
                </a:ext>
              </a:extLst>
            </p:cNvPr>
            <p:cNvGrpSpPr/>
            <p:nvPr/>
          </p:nvGrpSpPr>
          <p:grpSpPr>
            <a:xfrm>
              <a:off x="975400" y="4422871"/>
              <a:ext cx="1365511" cy="852439"/>
              <a:chOff x="609600" y="4587530"/>
              <a:chExt cx="1365511" cy="852439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CABE62-931B-41F7-BA7E-C94587483570}"/>
                  </a:ext>
                </a:extLst>
              </p:cNvPr>
              <p:cNvSpPr txBox="1"/>
              <p:nvPr/>
            </p:nvSpPr>
            <p:spPr>
              <a:xfrm>
                <a:off x="609600" y="4587530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85E6B32-2FEF-474F-BDB1-6C8ADA56FF47}"/>
                  </a:ext>
                </a:extLst>
              </p:cNvPr>
              <p:cNvSpPr txBox="1"/>
              <p:nvPr/>
            </p:nvSpPr>
            <p:spPr>
              <a:xfrm>
                <a:off x="609601" y="5131615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720DE9D-6CC9-4C4A-BB53-2E0170C5AD75}"/>
                </a:ext>
              </a:extLst>
            </p:cNvPr>
            <p:cNvGrpSpPr/>
            <p:nvPr/>
          </p:nvGrpSpPr>
          <p:grpSpPr>
            <a:xfrm>
              <a:off x="2833451" y="4422871"/>
              <a:ext cx="1365511" cy="852439"/>
              <a:chOff x="609600" y="4587530"/>
              <a:chExt cx="1365511" cy="852439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1B2174D-27A9-4B55-80E8-DA76BB6F1C69}"/>
                  </a:ext>
                </a:extLst>
              </p:cNvPr>
              <p:cNvSpPr txBox="1"/>
              <p:nvPr/>
            </p:nvSpPr>
            <p:spPr>
              <a:xfrm>
                <a:off x="609600" y="4587530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9872796-1B6C-40D8-931C-17BD90F3B586}"/>
                  </a:ext>
                </a:extLst>
              </p:cNvPr>
              <p:cNvSpPr txBox="1"/>
              <p:nvPr/>
            </p:nvSpPr>
            <p:spPr>
              <a:xfrm>
                <a:off x="609601" y="5131615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5D6BDB5-5AF8-405F-B91D-9C727EA8DBAD}"/>
                </a:ext>
              </a:extLst>
            </p:cNvPr>
            <p:cNvGrpSpPr/>
            <p:nvPr/>
          </p:nvGrpSpPr>
          <p:grpSpPr>
            <a:xfrm>
              <a:off x="4691503" y="4422871"/>
              <a:ext cx="1365511" cy="852439"/>
              <a:chOff x="609600" y="4587530"/>
              <a:chExt cx="1365511" cy="852439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E2C58DD-5F20-4B51-A31F-5DEEAC1AE19B}"/>
                  </a:ext>
                </a:extLst>
              </p:cNvPr>
              <p:cNvSpPr txBox="1"/>
              <p:nvPr/>
            </p:nvSpPr>
            <p:spPr>
              <a:xfrm>
                <a:off x="609600" y="4587530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0C36833-D0DB-40B3-909A-53EFF916D4C1}"/>
                  </a:ext>
                </a:extLst>
              </p:cNvPr>
              <p:cNvSpPr txBox="1"/>
              <p:nvPr/>
            </p:nvSpPr>
            <p:spPr>
              <a:xfrm>
                <a:off x="609601" y="5131615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</p:grp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B2039A0-7C27-6A63-CC7E-A4B8257542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02725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Box 1024">
            <a:extLst>
              <a:ext uri="{FF2B5EF4-FFF2-40B4-BE49-F238E27FC236}">
                <a16:creationId xmlns:a16="http://schemas.microsoft.com/office/drawing/2014/main" id="{CDB03E80-C54C-4C94-9FC9-8184CDBEB1EF}"/>
              </a:ext>
            </a:extLst>
          </p:cNvPr>
          <p:cNvSpPr txBox="1"/>
          <p:nvPr/>
        </p:nvSpPr>
        <p:spPr>
          <a:xfrm>
            <a:off x="6346288" y="1262923"/>
            <a:ext cx="4332286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  <a:t>Project </a:t>
            </a:r>
            <a:b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</a:br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</a:rPr>
              <a:t>Management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9A80C67-C776-42F0-9427-2F2E8BC8DCA5}"/>
              </a:ext>
            </a:extLst>
          </p:cNvPr>
          <p:cNvGrpSpPr/>
          <p:nvPr/>
        </p:nvGrpSpPr>
        <p:grpSpPr>
          <a:xfrm>
            <a:off x="6346289" y="2992483"/>
            <a:ext cx="4555533" cy="646331"/>
            <a:chOff x="6569667" y="2967665"/>
            <a:chExt cx="4555533" cy="646331"/>
          </a:xfrm>
        </p:grpSpPr>
        <p:sp>
          <p:nvSpPr>
            <p:cNvPr id="1027" name="TextBox 1026">
              <a:extLst>
                <a:ext uri="{FF2B5EF4-FFF2-40B4-BE49-F238E27FC236}">
                  <a16:creationId xmlns:a16="http://schemas.microsoft.com/office/drawing/2014/main" id="{28FB31A0-10CC-4EF3-946C-24CD1ED97037}"/>
                </a:ext>
              </a:extLst>
            </p:cNvPr>
            <p:cNvSpPr txBox="1"/>
            <p:nvPr/>
          </p:nvSpPr>
          <p:spPr>
            <a:xfrm>
              <a:off x="7315200" y="3015659"/>
              <a:ext cx="3810000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 like these sweet of spring which I enjoy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AD0820A-0DC9-41C8-AC21-B389759287CC}"/>
                </a:ext>
              </a:extLst>
            </p:cNvPr>
            <p:cNvSpPr txBox="1"/>
            <p:nvPr/>
          </p:nvSpPr>
          <p:spPr>
            <a:xfrm>
              <a:off x="6569667" y="2967665"/>
              <a:ext cx="117987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36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4BC6526-1CED-43A8-9DB8-AF288EB684DB}"/>
              </a:ext>
            </a:extLst>
          </p:cNvPr>
          <p:cNvGrpSpPr/>
          <p:nvPr/>
        </p:nvGrpSpPr>
        <p:grpSpPr>
          <a:xfrm>
            <a:off x="6346289" y="3970616"/>
            <a:ext cx="4555533" cy="646331"/>
            <a:chOff x="6569667" y="2967665"/>
            <a:chExt cx="4555533" cy="64633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21A8F04-BF2B-4537-9CD8-6B0873106872}"/>
                </a:ext>
              </a:extLst>
            </p:cNvPr>
            <p:cNvSpPr txBox="1"/>
            <p:nvPr/>
          </p:nvSpPr>
          <p:spPr>
            <a:xfrm>
              <a:off x="7315200" y="3015659"/>
              <a:ext cx="3810000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 like these sweet of spring which I enjoy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AB93386-314E-4522-8DB1-AB7655AA77D4}"/>
                </a:ext>
              </a:extLst>
            </p:cNvPr>
            <p:cNvSpPr txBox="1"/>
            <p:nvPr/>
          </p:nvSpPr>
          <p:spPr>
            <a:xfrm>
              <a:off x="6569667" y="2967665"/>
              <a:ext cx="117987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36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83A340A-215D-417F-8910-B8D3291034F8}"/>
              </a:ext>
            </a:extLst>
          </p:cNvPr>
          <p:cNvGrpSpPr/>
          <p:nvPr/>
        </p:nvGrpSpPr>
        <p:grpSpPr>
          <a:xfrm>
            <a:off x="6346289" y="4948749"/>
            <a:ext cx="4555533" cy="646331"/>
            <a:chOff x="6569667" y="2967665"/>
            <a:chExt cx="4555533" cy="64633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435624E-A6AC-41DB-8366-5DBD16E9A5AE}"/>
                </a:ext>
              </a:extLst>
            </p:cNvPr>
            <p:cNvSpPr txBox="1"/>
            <p:nvPr/>
          </p:nvSpPr>
          <p:spPr>
            <a:xfrm>
              <a:off x="7315200" y="3015659"/>
              <a:ext cx="3810000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 like these sweet of spring which I enjoy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D2C1F9D-C47A-43CE-96CA-5B891C362DE9}"/>
                </a:ext>
              </a:extLst>
            </p:cNvPr>
            <p:cNvSpPr txBox="1"/>
            <p:nvPr/>
          </p:nvSpPr>
          <p:spPr>
            <a:xfrm>
              <a:off x="6569667" y="2967665"/>
              <a:ext cx="117987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36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482217C-FF66-437D-9001-EB0087F170FC}"/>
              </a:ext>
            </a:extLst>
          </p:cNvPr>
          <p:cNvGrpSpPr/>
          <p:nvPr/>
        </p:nvGrpSpPr>
        <p:grpSpPr>
          <a:xfrm>
            <a:off x="7187072" y="3804715"/>
            <a:ext cx="3714750" cy="978133"/>
            <a:chOff x="7579138" y="3804715"/>
            <a:chExt cx="915938" cy="978133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F6E4B35-A4D4-45D3-A5BB-5F25A1A9447A}"/>
                </a:ext>
              </a:extLst>
            </p:cNvPr>
            <p:cNvCxnSpPr/>
            <p:nvPr/>
          </p:nvCxnSpPr>
          <p:spPr>
            <a:xfrm rot="5400000">
              <a:off x="8037107" y="3346746"/>
              <a:ext cx="0" cy="91593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6DAD920-403B-4A49-97C0-BA66DD96BAAC}"/>
                </a:ext>
              </a:extLst>
            </p:cNvPr>
            <p:cNvCxnSpPr/>
            <p:nvPr/>
          </p:nvCxnSpPr>
          <p:spPr>
            <a:xfrm rot="5400000">
              <a:off x="8037107" y="4324879"/>
              <a:ext cx="0" cy="91593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7426C6BC-FC90-4FBE-891A-6BCAB854814C}"/>
              </a:ext>
            </a:extLst>
          </p:cNvPr>
          <p:cNvGrpSpPr/>
          <p:nvPr/>
        </p:nvGrpSpPr>
        <p:grpSpPr>
          <a:xfrm>
            <a:off x="1066800" y="2992483"/>
            <a:ext cx="887638" cy="873034"/>
            <a:chOff x="978193" y="3217300"/>
            <a:chExt cx="887638" cy="873034"/>
          </a:xfrm>
        </p:grpSpPr>
        <p:sp>
          <p:nvSpPr>
            <p:cNvPr id="1034" name="Rectangle 1033">
              <a:extLst>
                <a:ext uri="{FF2B5EF4-FFF2-40B4-BE49-F238E27FC236}">
                  <a16:creationId xmlns:a16="http://schemas.microsoft.com/office/drawing/2014/main" id="{D2201D45-25CF-4965-9E39-C5E5F0594522}"/>
                </a:ext>
              </a:extLst>
            </p:cNvPr>
            <p:cNvSpPr/>
            <p:nvPr/>
          </p:nvSpPr>
          <p:spPr>
            <a:xfrm>
              <a:off x="978193" y="3217300"/>
              <a:ext cx="887638" cy="8730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" panose="02000000000000000000" pitchFamily="2" charset="0"/>
              </a:endParaRPr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id="{747B6320-5A65-4C75-B573-7096E1C9F2EE}"/>
                </a:ext>
              </a:extLst>
            </p:cNvPr>
            <p:cNvSpPr/>
            <p:nvPr/>
          </p:nvSpPr>
          <p:spPr>
            <a:xfrm>
              <a:off x="1201441" y="3468821"/>
              <a:ext cx="441143" cy="369992"/>
            </a:xfrm>
            <a:custGeom>
              <a:avLst/>
              <a:gdLst>
                <a:gd name="connsiteX0" fmla="*/ 1406071 w 2812142"/>
                <a:gd name="connsiteY0" fmla="*/ 1859642 h 2358580"/>
                <a:gd name="connsiteX1" fmla="*/ 140837 w 2812142"/>
                <a:gd name="connsiteY1" fmla="*/ 1963741 h 2358580"/>
                <a:gd name="connsiteX2" fmla="*/ 380095 w 2812142"/>
                <a:gd name="connsiteY2" fmla="*/ 2137734 h 2358580"/>
                <a:gd name="connsiteX3" fmla="*/ 780278 w 2812142"/>
                <a:gd name="connsiteY3" fmla="*/ 2267865 h 2358580"/>
                <a:gd name="connsiteX4" fmla="*/ 2031864 w 2812142"/>
                <a:gd name="connsiteY4" fmla="*/ 2267865 h 2358580"/>
                <a:gd name="connsiteX5" fmla="*/ 2432047 w 2812142"/>
                <a:gd name="connsiteY5" fmla="*/ 2137734 h 2358580"/>
                <a:gd name="connsiteX6" fmla="*/ 2671220 w 2812142"/>
                <a:gd name="connsiteY6" fmla="*/ 1963779 h 2358580"/>
                <a:gd name="connsiteX7" fmla="*/ 1406071 w 2812142"/>
                <a:gd name="connsiteY7" fmla="*/ 1859642 h 2358580"/>
                <a:gd name="connsiteX8" fmla="*/ 2630719 w 2812142"/>
                <a:gd name="connsiteY8" fmla="*/ 1554852 h 2358580"/>
                <a:gd name="connsiteX9" fmla="*/ 2630719 w 2812142"/>
                <a:gd name="connsiteY9" fmla="*/ 1860061 h 2358580"/>
                <a:gd name="connsiteX10" fmla="*/ 2721435 w 2812142"/>
                <a:gd name="connsiteY10" fmla="*/ 1884283 h 2358580"/>
                <a:gd name="connsiteX11" fmla="*/ 2721435 w 2812142"/>
                <a:gd name="connsiteY11" fmla="*/ 1613002 h 2358580"/>
                <a:gd name="connsiteX12" fmla="*/ 2687050 w 2812142"/>
                <a:gd name="connsiteY12" fmla="*/ 1568958 h 2358580"/>
                <a:gd name="connsiteX13" fmla="*/ 181423 w 2812142"/>
                <a:gd name="connsiteY13" fmla="*/ 1554852 h 2358580"/>
                <a:gd name="connsiteX14" fmla="*/ 125092 w 2812142"/>
                <a:gd name="connsiteY14" fmla="*/ 1568958 h 2358580"/>
                <a:gd name="connsiteX15" fmla="*/ 90707 w 2812142"/>
                <a:gd name="connsiteY15" fmla="*/ 1612954 h 2358580"/>
                <a:gd name="connsiteX16" fmla="*/ 90707 w 2812142"/>
                <a:gd name="connsiteY16" fmla="*/ 1884236 h 2358580"/>
                <a:gd name="connsiteX17" fmla="*/ 181423 w 2812142"/>
                <a:gd name="connsiteY17" fmla="*/ 1860013 h 2358580"/>
                <a:gd name="connsiteX18" fmla="*/ 907141 w 2812142"/>
                <a:gd name="connsiteY18" fmla="*/ 1133932 h 2358580"/>
                <a:gd name="connsiteX19" fmla="*/ 997857 w 2812142"/>
                <a:gd name="connsiteY19" fmla="*/ 1133932 h 2358580"/>
                <a:gd name="connsiteX20" fmla="*/ 997857 w 2812142"/>
                <a:gd name="connsiteY20" fmla="*/ 1678219 h 2358580"/>
                <a:gd name="connsiteX21" fmla="*/ 907141 w 2812142"/>
                <a:gd name="connsiteY21" fmla="*/ 1678219 h 2358580"/>
                <a:gd name="connsiteX22" fmla="*/ 907141 w 2812142"/>
                <a:gd name="connsiteY22" fmla="*/ 952510 h 2358580"/>
                <a:gd name="connsiteX23" fmla="*/ 997857 w 2812142"/>
                <a:gd name="connsiteY23" fmla="*/ 952510 h 2358580"/>
                <a:gd name="connsiteX24" fmla="*/ 997857 w 2812142"/>
                <a:gd name="connsiteY24" fmla="*/ 1043226 h 2358580"/>
                <a:gd name="connsiteX25" fmla="*/ 907141 w 2812142"/>
                <a:gd name="connsiteY25" fmla="*/ 1043226 h 2358580"/>
                <a:gd name="connsiteX26" fmla="*/ 1406071 w 2812142"/>
                <a:gd name="connsiteY26" fmla="*/ 498929 h 2358580"/>
                <a:gd name="connsiteX27" fmla="*/ 816426 w 2812142"/>
                <a:gd name="connsiteY27" fmla="*/ 1088574 h 2358580"/>
                <a:gd name="connsiteX28" fmla="*/ 816426 w 2812142"/>
                <a:gd name="connsiteY28" fmla="*/ 1783899 h 2358580"/>
                <a:gd name="connsiteX29" fmla="*/ 1406071 w 2812142"/>
                <a:gd name="connsiteY29" fmla="*/ 1768935 h 2358580"/>
                <a:gd name="connsiteX30" fmla="*/ 1995716 w 2812142"/>
                <a:gd name="connsiteY30" fmla="*/ 1783899 h 2358580"/>
                <a:gd name="connsiteX31" fmla="*/ 1995716 w 2812142"/>
                <a:gd name="connsiteY31" fmla="*/ 1088574 h 2358580"/>
                <a:gd name="connsiteX32" fmla="*/ 1406071 w 2812142"/>
                <a:gd name="connsiteY32" fmla="*/ 498929 h 2358580"/>
                <a:gd name="connsiteX33" fmla="*/ 2041074 w 2812142"/>
                <a:gd name="connsiteY33" fmla="*/ 376695 h 2358580"/>
                <a:gd name="connsiteX34" fmla="*/ 2041074 w 2812142"/>
                <a:gd name="connsiteY34" fmla="*/ 846334 h 2358580"/>
                <a:gd name="connsiteX35" fmla="*/ 2086432 w 2812142"/>
                <a:gd name="connsiteY35" fmla="*/ 1088584 h 2358580"/>
                <a:gd name="connsiteX36" fmla="*/ 2086432 w 2812142"/>
                <a:gd name="connsiteY36" fmla="*/ 1789490 h 2358580"/>
                <a:gd name="connsiteX37" fmla="*/ 2540003 w 2812142"/>
                <a:gd name="connsiteY37" fmla="*/ 1841602 h 2358580"/>
                <a:gd name="connsiteX38" fmla="*/ 2540003 w 2812142"/>
                <a:gd name="connsiteY38" fmla="*/ 1315364 h 2358580"/>
                <a:gd name="connsiteX39" fmla="*/ 2041074 w 2812142"/>
                <a:gd name="connsiteY39" fmla="*/ 376695 h 2358580"/>
                <a:gd name="connsiteX40" fmla="*/ 771068 w 2812142"/>
                <a:gd name="connsiteY40" fmla="*/ 376695 h 2358580"/>
                <a:gd name="connsiteX41" fmla="*/ 272139 w 2812142"/>
                <a:gd name="connsiteY41" fmla="*/ 1315355 h 2358580"/>
                <a:gd name="connsiteX42" fmla="*/ 272139 w 2812142"/>
                <a:gd name="connsiteY42" fmla="*/ 1841630 h 2358580"/>
                <a:gd name="connsiteX43" fmla="*/ 725710 w 2812142"/>
                <a:gd name="connsiteY43" fmla="*/ 1789519 h 2358580"/>
                <a:gd name="connsiteX44" fmla="*/ 725710 w 2812142"/>
                <a:gd name="connsiteY44" fmla="*/ 1088574 h 2358580"/>
                <a:gd name="connsiteX45" fmla="*/ 771068 w 2812142"/>
                <a:gd name="connsiteY45" fmla="*/ 846325 h 2358580"/>
                <a:gd name="connsiteX46" fmla="*/ 1632852 w 2812142"/>
                <a:gd name="connsiteY46" fmla="*/ 205245 h 2358580"/>
                <a:gd name="connsiteX47" fmla="*/ 1632852 w 2812142"/>
                <a:gd name="connsiteY47" fmla="*/ 447951 h 2358580"/>
                <a:gd name="connsiteX48" fmla="*/ 1723568 w 2812142"/>
                <a:gd name="connsiteY48" fmla="*/ 487318 h 2358580"/>
                <a:gd name="connsiteX49" fmla="*/ 1723568 w 2812142"/>
                <a:gd name="connsiteY49" fmla="*/ 228152 h 2358580"/>
                <a:gd name="connsiteX50" fmla="*/ 1632852 w 2812142"/>
                <a:gd name="connsiteY50" fmla="*/ 205245 h 2358580"/>
                <a:gd name="connsiteX51" fmla="*/ 1179290 w 2812142"/>
                <a:gd name="connsiteY51" fmla="*/ 205197 h 2358580"/>
                <a:gd name="connsiteX52" fmla="*/ 1088574 w 2812142"/>
                <a:gd name="connsiteY52" fmla="*/ 228105 h 2358580"/>
                <a:gd name="connsiteX53" fmla="*/ 1088574 w 2812142"/>
                <a:gd name="connsiteY53" fmla="*/ 487270 h 2358580"/>
                <a:gd name="connsiteX54" fmla="*/ 1179290 w 2812142"/>
                <a:gd name="connsiteY54" fmla="*/ 447904 h 2358580"/>
                <a:gd name="connsiteX55" fmla="*/ 1814284 w 2812142"/>
                <a:gd name="connsiteY55" fmla="*/ 181432 h 2358580"/>
                <a:gd name="connsiteX56" fmla="*/ 1814284 w 2812142"/>
                <a:gd name="connsiteY56" fmla="*/ 544287 h 2358580"/>
                <a:gd name="connsiteX57" fmla="*/ 1812560 w 2812142"/>
                <a:gd name="connsiteY57" fmla="*/ 544287 h 2358580"/>
                <a:gd name="connsiteX58" fmla="*/ 1950358 w 2812142"/>
                <a:gd name="connsiteY58" fmla="*/ 682085 h 2358580"/>
                <a:gd name="connsiteX59" fmla="*/ 1950358 w 2812142"/>
                <a:gd name="connsiteY59" fmla="*/ 181432 h 2358580"/>
                <a:gd name="connsiteX60" fmla="*/ 861784 w 2812142"/>
                <a:gd name="connsiteY60" fmla="*/ 181432 h 2358580"/>
                <a:gd name="connsiteX61" fmla="*/ 861784 w 2812142"/>
                <a:gd name="connsiteY61" fmla="*/ 682085 h 2358580"/>
                <a:gd name="connsiteX62" fmla="*/ 997858 w 2812142"/>
                <a:gd name="connsiteY62" fmla="*/ 545563 h 2358580"/>
                <a:gd name="connsiteX63" fmla="*/ 997858 w 2812142"/>
                <a:gd name="connsiteY63" fmla="*/ 181432 h 2358580"/>
                <a:gd name="connsiteX64" fmla="*/ 1315355 w 2812142"/>
                <a:gd name="connsiteY64" fmla="*/ 90716 h 2358580"/>
                <a:gd name="connsiteX65" fmla="*/ 1269997 w 2812142"/>
                <a:gd name="connsiteY65" fmla="*/ 136074 h 2358580"/>
                <a:gd name="connsiteX66" fmla="*/ 1269997 w 2812142"/>
                <a:gd name="connsiteY66" fmla="*/ 421919 h 2358580"/>
                <a:gd name="connsiteX67" fmla="*/ 1406071 w 2812142"/>
                <a:gd name="connsiteY67" fmla="*/ 408222 h 2358580"/>
                <a:gd name="connsiteX68" fmla="*/ 1542145 w 2812142"/>
                <a:gd name="connsiteY68" fmla="*/ 421919 h 2358580"/>
                <a:gd name="connsiteX69" fmla="*/ 1542145 w 2812142"/>
                <a:gd name="connsiteY69" fmla="*/ 136074 h 2358580"/>
                <a:gd name="connsiteX70" fmla="*/ 1496787 w 2812142"/>
                <a:gd name="connsiteY70" fmla="*/ 90716 h 2358580"/>
                <a:gd name="connsiteX71" fmla="*/ 1315345 w 2812142"/>
                <a:gd name="connsiteY71" fmla="*/ 0 h 2358580"/>
                <a:gd name="connsiteX72" fmla="*/ 1496778 w 2812142"/>
                <a:gd name="connsiteY72" fmla="*/ 0 h 2358580"/>
                <a:gd name="connsiteX73" fmla="*/ 1630442 w 2812142"/>
                <a:gd name="connsiteY73" fmla="*/ 112300 h 2358580"/>
                <a:gd name="connsiteX74" fmla="*/ 1735493 w 2812142"/>
                <a:gd name="connsiteY74" fmla="*/ 137293 h 2358580"/>
                <a:gd name="connsiteX75" fmla="*/ 1814274 w 2812142"/>
                <a:gd name="connsiteY75" fmla="*/ 90716 h 2358580"/>
                <a:gd name="connsiteX76" fmla="*/ 1950349 w 2812142"/>
                <a:gd name="connsiteY76" fmla="*/ 90716 h 2358580"/>
                <a:gd name="connsiteX77" fmla="*/ 2041065 w 2812142"/>
                <a:gd name="connsiteY77" fmla="*/ 181432 h 2358580"/>
                <a:gd name="connsiteX78" fmla="*/ 2041065 w 2812142"/>
                <a:gd name="connsiteY78" fmla="*/ 269424 h 2358580"/>
                <a:gd name="connsiteX79" fmla="*/ 2630710 w 2812142"/>
                <a:gd name="connsiteY79" fmla="*/ 1315364 h 2358580"/>
                <a:gd name="connsiteX80" fmla="*/ 2630710 w 2812142"/>
                <a:gd name="connsiteY80" fmla="*/ 1461411 h 2358580"/>
                <a:gd name="connsiteX81" fmla="*/ 2709091 w 2812142"/>
                <a:gd name="connsiteY81" fmla="*/ 1480957 h 2358580"/>
                <a:gd name="connsiteX82" fmla="*/ 2812142 w 2812142"/>
                <a:gd name="connsiteY82" fmla="*/ 1612992 h 2358580"/>
                <a:gd name="connsiteX83" fmla="*/ 2812142 w 2812142"/>
                <a:gd name="connsiteY83" fmla="*/ 1973447 h 2358580"/>
                <a:gd name="connsiteX84" fmla="*/ 2485482 w 2812142"/>
                <a:gd name="connsiteY84" fmla="*/ 2211076 h 2358580"/>
                <a:gd name="connsiteX85" fmla="*/ 2031911 w 2812142"/>
                <a:gd name="connsiteY85" fmla="*/ 2358580 h 2358580"/>
                <a:gd name="connsiteX86" fmla="*/ 780326 w 2812142"/>
                <a:gd name="connsiteY86" fmla="*/ 2358580 h 2358580"/>
                <a:gd name="connsiteX87" fmla="*/ 326755 w 2812142"/>
                <a:gd name="connsiteY87" fmla="*/ 2211076 h 2358580"/>
                <a:gd name="connsiteX88" fmla="*/ 0 w 2812142"/>
                <a:gd name="connsiteY88" fmla="*/ 1973447 h 2358580"/>
                <a:gd name="connsiteX89" fmla="*/ 0 w 2812142"/>
                <a:gd name="connsiteY89" fmla="*/ 1612992 h 2358580"/>
                <a:gd name="connsiteX90" fmla="*/ 103041 w 2812142"/>
                <a:gd name="connsiteY90" fmla="*/ 1481004 h 2358580"/>
                <a:gd name="connsiteX91" fmla="*/ 181423 w 2812142"/>
                <a:gd name="connsiteY91" fmla="*/ 1461411 h 2358580"/>
                <a:gd name="connsiteX92" fmla="*/ 181423 w 2812142"/>
                <a:gd name="connsiteY92" fmla="*/ 1315364 h 2358580"/>
                <a:gd name="connsiteX93" fmla="*/ 771068 w 2812142"/>
                <a:gd name="connsiteY93" fmla="*/ 269424 h 2358580"/>
                <a:gd name="connsiteX94" fmla="*/ 771068 w 2812142"/>
                <a:gd name="connsiteY94" fmla="*/ 181432 h 2358580"/>
                <a:gd name="connsiteX95" fmla="*/ 861784 w 2812142"/>
                <a:gd name="connsiteY95" fmla="*/ 90716 h 2358580"/>
                <a:gd name="connsiteX96" fmla="*/ 997849 w 2812142"/>
                <a:gd name="connsiteY96" fmla="*/ 90716 h 2358580"/>
                <a:gd name="connsiteX97" fmla="*/ 1076630 w 2812142"/>
                <a:gd name="connsiteY97" fmla="*/ 137293 h 2358580"/>
                <a:gd name="connsiteX98" fmla="*/ 1181681 w 2812142"/>
                <a:gd name="connsiteY98" fmla="*/ 112300 h 2358580"/>
                <a:gd name="connsiteX99" fmla="*/ 1315345 w 2812142"/>
                <a:gd name="connsiteY99" fmla="*/ 0 h 235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2812142" h="2358580">
                  <a:moveTo>
                    <a:pt x="1406071" y="1859642"/>
                  </a:moveTo>
                  <a:cubicBezTo>
                    <a:pt x="620125" y="1859642"/>
                    <a:pt x="274006" y="1926050"/>
                    <a:pt x="140837" y="1963741"/>
                  </a:cubicBezTo>
                  <a:lnTo>
                    <a:pt x="380095" y="2137734"/>
                  </a:lnTo>
                  <a:cubicBezTo>
                    <a:pt x="497157" y="2222868"/>
                    <a:pt x="635546" y="2267865"/>
                    <a:pt x="780278" y="2267865"/>
                  </a:cubicBezTo>
                  <a:lnTo>
                    <a:pt x="2031864" y="2267865"/>
                  </a:lnTo>
                  <a:cubicBezTo>
                    <a:pt x="2176596" y="2267865"/>
                    <a:pt x="2314985" y="2222868"/>
                    <a:pt x="2432047" y="2137734"/>
                  </a:cubicBezTo>
                  <a:lnTo>
                    <a:pt x="2671220" y="1963779"/>
                  </a:lnTo>
                  <a:cubicBezTo>
                    <a:pt x="2538098" y="1926088"/>
                    <a:pt x="2191979" y="1859642"/>
                    <a:pt x="1406071" y="1859642"/>
                  </a:cubicBezTo>
                  <a:close/>
                  <a:moveTo>
                    <a:pt x="2630719" y="1554852"/>
                  </a:moveTo>
                  <a:lnTo>
                    <a:pt x="2630719" y="1860061"/>
                  </a:lnTo>
                  <a:cubicBezTo>
                    <a:pt x="2668638" y="1868767"/>
                    <a:pt x="2698442" y="1877025"/>
                    <a:pt x="2721435" y="1884283"/>
                  </a:cubicBezTo>
                  <a:lnTo>
                    <a:pt x="2721435" y="1613002"/>
                  </a:lnTo>
                  <a:cubicBezTo>
                    <a:pt x="2721435" y="1592132"/>
                    <a:pt x="2707281" y="1574035"/>
                    <a:pt x="2687050" y="1568958"/>
                  </a:cubicBezTo>
                  <a:close/>
                  <a:moveTo>
                    <a:pt x="181423" y="1554852"/>
                  </a:moveTo>
                  <a:lnTo>
                    <a:pt x="125092" y="1568958"/>
                  </a:lnTo>
                  <a:cubicBezTo>
                    <a:pt x="104870" y="1574035"/>
                    <a:pt x="90716" y="1592132"/>
                    <a:pt x="90707" y="1612954"/>
                  </a:cubicBezTo>
                  <a:lnTo>
                    <a:pt x="90707" y="1884236"/>
                  </a:lnTo>
                  <a:cubicBezTo>
                    <a:pt x="113700" y="1876978"/>
                    <a:pt x="143504" y="1868719"/>
                    <a:pt x="181423" y="1860013"/>
                  </a:cubicBezTo>
                  <a:close/>
                  <a:moveTo>
                    <a:pt x="907141" y="1133932"/>
                  </a:moveTo>
                  <a:lnTo>
                    <a:pt x="997857" y="1133932"/>
                  </a:lnTo>
                  <a:lnTo>
                    <a:pt x="997857" y="1678219"/>
                  </a:lnTo>
                  <a:lnTo>
                    <a:pt x="907141" y="1678219"/>
                  </a:lnTo>
                  <a:close/>
                  <a:moveTo>
                    <a:pt x="907141" y="952510"/>
                  </a:moveTo>
                  <a:lnTo>
                    <a:pt x="997857" y="952510"/>
                  </a:lnTo>
                  <a:lnTo>
                    <a:pt x="997857" y="1043226"/>
                  </a:lnTo>
                  <a:lnTo>
                    <a:pt x="907141" y="1043226"/>
                  </a:lnTo>
                  <a:close/>
                  <a:moveTo>
                    <a:pt x="1406071" y="498929"/>
                  </a:moveTo>
                  <a:cubicBezTo>
                    <a:pt x="1080945" y="498929"/>
                    <a:pt x="816426" y="763457"/>
                    <a:pt x="816426" y="1088574"/>
                  </a:cubicBezTo>
                  <a:lnTo>
                    <a:pt x="816426" y="1783899"/>
                  </a:lnTo>
                  <a:cubicBezTo>
                    <a:pt x="979446" y="1774746"/>
                    <a:pt x="1173709" y="1768935"/>
                    <a:pt x="1406071" y="1768935"/>
                  </a:cubicBezTo>
                  <a:cubicBezTo>
                    <a:pt x="1638433" y="1768935"/>
                    <a:pt x="1832705" y="1774736"/>
                    <a:pt x="1995716" y="1783899"/>
                  </a:cubicBezTo>
                  <a:lnTo>
                    <a:pt x="1995716" y="1088574"/>
                  </a:lnTo>
                  <a:cubicBezTo>
                    <a:pt x="1995716" y="763448"/>
                    <a:pt x="1731197" y="498929"/>
                    <a:pt x="1406071" y="498929"/>
                  </a:cubicBezTo>
                  <a:close/>
                  <a:moveTo>
                    <a:pt x="2041074" y="376695"/>
                  </a:moveTo>
                  <a:lnTo>
                    <a:pt x="2041074" y="846334"/>
                  </a:lnTo>
                  <a:cubicBezTo>
                    <a:pt x="2069925" y="921715"/>
                    <a:pt x="2086432" y="1003173"/>
                    <a:pt x="2086432" y="1088584"/>
                  </a:cubicBezTo>
                  <a:lnTo>
                    <a:pt x="2086432" y="1789490"/>
                  </a:lnTo>
                  <a:cubicBezTo>
                    <a:pt x="2287724" y="1803368"/>
                    <a:pt x="2434371" y="1822552"/>
                    <a:pt x="2540003" y="1841602"/>
                  </a:cubicBezTo>
                  <a:lnTo>
                    <a:pt x="2540003" y="1315364"/>
                  </a:lnTo>
                  <a:cubicBezTo>
                    <a:pt x="2540003" y="939308"/>
                    <a:pt x="2350637" y="586702"/>
                    <a:pt x="2041074" y="376695"/>
                  </a:cubicBezTo>
                  <a:close/>
                  <a:moveTo>
                    <a:pt x="771068" y="376695"/>
                  </a:moveTo>
                  <a:cubicBezTo>
                    <a:pt x="461505" y="586702"/>
                    <a:pt x="272139" y="939308"/>
                    <a:pt x="272139" y="1315355"/>
                  </a:cubicBezTo>
                  <a:lnTo>
                    <a:pt x="272139" y="1841630"/>
                  </a:lnTo>
                  <a:cubicBezTo>
                    <a:pt x="377771" y="1822542"/>
                    <a:pt x="524418" y="1803397"/>
                    <a:pt x="725710" y="1789519"/>
                  </a:cubicBezTo>
                  <a:lnTo>
                    <a:pt x="725710" y="1088574"/>
                  </a:lnTo>
                  <a:cubicBezTo>
                    <a:pt x="725710" y="1003173"/>
                    <a:pt x="742217" y="921706"/>
                    <a:pt x="771068" y="846325"/>
                  </a:cubicBezTo>
                  <a:close/>
                  <a:moveTo>
                    <a:pt x="1632852" y="205245"/>
                  </a:moveTo>
                  <a:lnTo>
                    <a:pt x="1632852" y="447951"/>
                  </a:lnTo>
                  <a:cubicBezTo>
                    <a:pt x="1664151" y="459057"/>
                    <a:pt x="1694583" y="471945"/>
                    <a:pt x="1723568" y="487318"/>
                  </a:cubicBezTo>
                  <a:lnTo>
                    <a:pt x="1723568" y="228152"/>
                  </a:lnTo>
                  <a:cubicBezTo>
                    <a:pt x="1692631" y="219037"/>
                    <a:pt x="1662332" y="211417"/>
                    <a:pt x="1632852" y="205245"/>
                  </a:cubicBezTo>
                  <a:close/>
                  <a:moveTo>
                    <a:pt x="1179290" y="205197"/>
                  </a:moveTo>
                  <a:cubicBezTo>
                    <a:pt x="1149810" y="211322"/>
                    <a:pt x="1119511" y="218942"/>
                    <a:pt x="1088574" y="228105"/>
                  </a:cubicBezTo>
                  <a:lnTo>
                    <a:pt x="1088574" y="487270"/>
                  </a:lnTo>
                  <a:cubicBezTo>
                    <a:pt x="1117559" y="471897"/>
                    <a:pt x="1147991" y="459019"/>
                    <a:pt x="1179290" y="447904"/>
                  </a:cubicBezTo>
                  <a:close/>
                  <a:moveTo>
                    <a:pt x="1814284" y="181432"/>
                  </a:moveTo>
                  <a:lnTo>
                    <a:pt x="1814284" y="544287"/>
                  </a:lnTo>
                  <a:lnTo>
                    <a:pt x="1812560" y="544287"/>
                  </a:lnTo>
                  <a:cubicBezTo>
                    <a:pt x="1864862" y="583435"/>
                    <a:pt x="1911210" y="629793"/>
                    <a:pt x="1950358" y="682085"/>
                  </a:cubicBezTo>
                  <a:lnTo>
                    <a:pt x="1950358" y="181432"/>
                  </a:lnTo>
                  <a:close/>
                  <a:moveTo>
                    <a:pt x="861784" y="181432"/>
                  </a:moveTo>
                  <a:lnTo>
                    <a:pt x="861784" y="682085"/>
                  </a:lnTo>
                  <a:cubicBezTo>
                    <a:pt x="900522" y="630336"/>
                    <a:pt x="946290" y="584435"/>
                    <a:pt x="997858" y="545563"/>
                  </a:cubicBezTo>
                  <a:lnTo>
                    <a:pt x="997858" y="181432"/>
                  </a:lnTo>
                  <a:close/>
                  <a:moveTo>
                    <a:pt x="1315355" y="90716"/>
                  </a:moveTo>
                  <a:cubicBezTo>
                    <a:pt x="1290361" y="90716"/>
                    <a:pt x="1269997" y="111042"/>
                    <a:pt x="1269997" y="136074"/>
                  </a:cubicBezTo>
                  <a:lnTo>
                    <a:pt x="1269997" y="421919"/>
                  </a:lnTo>
                  <a:cubicBezTo>
                    <a:pt x="1313993" y="412985"/>
                    <a:pt x="1359484" y="408222"/>
                    <a:pt x="1406071" y="408222"/>
                  </a:cubicBezTo>
                  <a:cubicBezTo>
                    <a:pt x="1452658" y="408222"/>
                    <a:pt x="1498149" y="412985"/>
                    <a:pt x="1542145" y="421919"/>
                  </a:cubicBezTo>
                  <a:lnTo>
                    <a:pt x="1542145" y="136074"/>
                  </a:lnTo>
                  <a:cubicBezTo>
                    <a:pt x="1542145" y="111033"/>
                    <a:pt x="1521781" y="90716"/>
                    <a:pt x="1496787" y="90716"/>
                  </a:cubicBezTo>
                  <a:close/>
                  <a:moveTo>
                    <a:pt x="1315345" y="0"/>
                  </a:moveTo>
                  <a:lnTo>
                    <a:pt x="1496778" y="0"/>
                  </a:lnTo>
                  <a:cubicBezTo>
                    <a:pt x="1563672" y="0"/>
                    <a:pt x="1619145" y="48616"/>
                    <a:pt x="1630442" y="112300"/>
                  </a:cubicBezTo>
                  <a:cubicBezTo>
                    <a:pt x="1664694" y="118739"/>
                    <a:pt x="1699755" y="127130"/>
                    <a:pt x="1735493" y="137293"/>
                  </a:cubicBezTo>
                  <a:cubicBezTo>
                    <a:pt x="1751048" y="109671"/>
                    <a:pt x="1780346" y="90716"/>
                    <a:pt x="1814274" y="90716"/>
                  </a:cubicBezTo>
                  <a:lnTo>
                    <a:pt x="1950349" y="90716"/>
                  </a:lnTo>
                  <a:cubicBezTo>
                    <a:pt x="2000383" y="90716"/>
                    <a:pt x="2041065" y="131407"/>
                    <a:pt x="2041065" y="181432"/>
                  </a:cubicBezTo>
                  <a:lnTo>
                    <a:pt x="2041065" y="269424"/>
                  </a:lnTo>
                  <a:cubicBezTo>
                    <a:pt x="2405244" y="491090"/>
                    <a:pt x="2630710" y="889102"/>
                    <a:pt x="2630710" y="1315364"/>
                  </a:cubicBezTo>
                  <a:lnTo>
                    <a:pt x="2630710" y="1461411"/>
                  </a:lnTo>
                  <a:lnTo>
                    <a:pt x="2709091" y="1480957"/>
                  </a:lnTo>
                  <a:cubicBezTo>
                    <a:pt x="2769737" y="1496111"/>
                    <a:pt x="2812142" y="1550451"/>
                    <a:pt x="2812142" y="1612992"/>
                  </a:cubicBezTo>
                  <a:lnTo>
                    <a:pt x="2812142" y="1973447"/>
                  </a:lnTo>
                  <a:lnTo>
                    <a:pt x="2485482" y="2211076"/>
                  </a:lnTo>
                  <a:cubicBezTo>
                    <a:pt x="2352809" y="2307603"/>
                    <a:pt x="2195970" y="2358580"/>
                    <a:pt x="2031911" y="2358580"/>
                  </a:cubicBezTo>
                  <a:lnTo>
                    <a:pt x="780326" y="2358580"/>
                  </a:lnTo>
                  <a:cubicBezTo>
                    <a:pt x="616268" y="2358580"/>
                    <a:pt x="459429" y="2307593"/>
                    <a:pt x="326755" y="2211076"/>
                  </a:cubicBezTo>
                  <a:lnTo>
                    <a:pt x="0" y="1973447"/>
                  </a:lnTo>
                  <a:lnTo>
                    <a:pt x="0" y="1612992"/>
                  </a:lnTo>
                  <a:cubicBezTo>
                    <a:pt x="0" y="1550451"/>
                    <a:pt x="42405" y="1496111"/>
                    <a:pt x="103041" y="1481004"/>
                  </a:cubicBezTo>
                  <a:lnTo>
                    <a:pt x="181423" y="1461411"/>
                  </a:lnTo>
                  <a:lnTo>
                    <a:pt x="181423" y="1315364"/>
                  </a:lnTo>
                  <a:cubicBezTo>
                    <a:pt x="181423" y="889092"/>
                    <a:pt x="406899" y="491080"/>
                    <a:pt x="771068" y="269424"/>
                  </a:cubicBezTo>
                  <a:lnTo>
                    <a:pt x="771068" y="181432"/>
                  </a:lnTo>
                  <a:cubicBezTo>
                    <a:pt x="771068" y="131397"/>
                    <a:pt x="811759" y="90716"/>
                    <a:pt x="861784" y="90716"/>
                  </a:cubicBezTo>
                  <a:lnTo>
                    <a:pt x="997849" y="90716"/>
                  </a:lnTo>
                  <a:cubicBezTo>
                    <a:pt x="1031767" y="90716"/>
                    <a:pt x="1061076" y="109671"/>
                    <a:pt x="1076630" y="137293"/>
                  </a:cubicBezTo>
                  <a:cubicBezTo>
                    <a:pt x="1112330" y="127130"/>
                    <a:pt x="1147391" y="118786"/>
                    <a:pt x="1181681" y="112300"/>
                  </a:cubicBezTo>
                  <a:cubicBezTo>
                    <a:pt x="1192968" y="48625"/>
                    <a:pt x="1248442" y="0"/>
                    <a:pt x="131534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Roboto" panose="02000000000000000000" pitchFamily="2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839800-D83D-6897-C9E9-FA0568F6A0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89253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254C646-8A84-4677-A08C-18CC40D6B2E9}"/>
              </a:ext>
            </a:extLst>
          </p:cNvPr>
          <p:cNvSpPr/>
          <p:nvPr/>
        </p:nvSpPr>
        <p:spPr>
          <a:xfrm>
            <a:off x="8399491" y="1837546"/>
            <a:ext cx="3182911" cy="3182911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C319DF4-94BB-4CF6-B7B2-763006202569}"/>
              </a:ext>
            </a:extLst>
          </p:cNvPr>
          <p:cNvSpPr/>
          <p:nvPr/>
        </p:nvSpPr>
        <p:spPr>
          <a:xfrm>
            <a:off x="3787515" y="762000"/>
            <a:ext cx="4616970" cy="533400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31800" sx="106000" sy="106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" panose="020000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E7C8D74-2983-46C1-BFEE-EECCA2727D79}"/>
              </a:ext>
            </a:extLst>
          </p:cNvPr>
          <p:cNvSpPr txBox="1"/>
          <p:nvPr/>
        </p:nvSpPr>
        <p:spPr>
          <a:xfrm>
            <a:off x="4409450" y="1587251"/>
            <a:ext cx="3373100" cy="158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80000"/>
              </a:lnSpc>
            </a:pPr>
            <a:r>
              <a:rPr lang="en-US" sz="4000" b="1" dirty="0">
                <a:solidFill>
                  <a:schemeClr val="bg1"/>
                </a:solidFill>
                <a:latin typeface="Poppins" panose="00000500000000000000" pitchFamily="2" charset="0"/>
              </a:rPr>
              <a:t>Powerful Features &amp; Elements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67F3F9-A7F6-40AE-B5F2-C6B1B436A589}"/>
              </a:ext>
            </a:extLst>
          </p:cNvPr>
          <p:cNvSpPr txBox="1"/>
          <p:nvPr/>
        </p:nvSpPr>
        <p:spPr>
          <a:xfrm>
            <a:off x="4409450" y="4513758"/>
            <a:ext cx="3373099" cy="787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wonderful serenity has taken possession of my entire soul, like these sweet mornings of spring which I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6CA4820-EDCF-4AA2-A448-865D9DA0DD7A}"/>
              </a:ext>
            </a:extLst>
          </p:cNvPr>
          <p:cNvGrpSpPr/>
          <p:nvPr/>
        </p:nvGrpSpPr>
        <p:grpSpPr>
          <a:xfrm>
            <a:off x="8839788" y="2245525"/>
            <a:ext cx="611620" cy="601557"/>
            <a:chOff x="978193" y="1097008"/>
            <a:chExt cx="887638" cy="87303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AD65268-97CB-499F-9F27-152987E627F7}"/>
                </a:ext>
              </a:extLst>
            </p:cNvPr>
            <p:cNvSpPr/>
            <p:nvPr/>
          </p:nvSpPr>
          <p:spPr>
            <a:xfrm>
              <a:off x="978193" y="1097008"/>
              <a:ext cx="887638" cy="87303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" panose="02000000000000000000" pitchFamily="2" charset="0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18DD51B-6124-498F-A986-8A8242ED221D}"/>
                </a:ext>
              </a:extLst>
            </p:cNvPr>
            <p:cNvSpPr/>
            <p:nvPr/>
          </p:nvSpPr>
          <p:spPr>
            <a:xfrm>
              <a:off x="1201440" y="1312951"/>
              <a:ext cx="441145" cy="441148"/>
            </a:xfrm>
            <a:custGeom>
              <a:avLst/>
              <a:gdLst>
                <a:gd name="connsiteX0" fmla="*/ 1269997 w 2812151"/>
                <a:gd name="connsiteY0" fmla="*/ 2585353 h 2812172"/>
                <a:gd name="connsiteX1" fmla="*/ 1269997 w 2812151"/>
                <a:gd name="connsiteY1" fmla="*/ 2721427 h 2812172"/>
                <a:gd name="connsiteX2" fmla="*/ 1451429 w 2812151"/>
                <a:gd name="connsiteY2" fmla="*/ 2721427 h 2812172"/>
                <a:gd name="connsiteX3" fmla="*/ 1451429 w 2812151"/>
                <a:gd name="connsiteY3" fmla="*/ 2585353 h 2812172"/>
                <a:gd name="connsiteX4" fmla="*/ 1428750 w 2812151"/>
                <a:gd name="connsiteY4" fmla="*/ 2585353 h 2812172"/>
                <a:gd name="connsiteX5" fmla="*/ 1406071 w 2812151"/>
                <a:gd name="connsiteY5" fmla="*/ 2585353 h 2812172"/>
                <a:gd name="connsiteX6" fmla="*/ 1065885 w 2812151"/>
                <a:gd name="connsiteY6" fmla="*/ 2358572 h 2812172"/>
                <a:gd name="connsiteX7" fmla="*/ 997848 w 2812151"/>
                <a:gd name="connsiteY7" fmla="*/ 2426609 h 2812172"/>
                <a:gd name="connsiteX8" fmla="*/ 1065885 w 2812151"/>
                <a:gd name="connsiteY8" fmla="*/ 2494646 h 2812172"/>
                <a:gd name="connsiteX9" fmla="*/ 1179281 w 2812151"/>
                <a:gd name="connsiteY9" fmla="*/ 2494646 h 2812172"/>
                <a:gd name="connsiteX10" fmla="*/ 1406071 w 2812151"/>
                <a:gd name="connsiteY10" fmla="*/ 2494646 h 2812172"/>
                <a:gd name="connsiteX11" fmla="*/ 1428750 w 2812151"/>
                <a:gd name="connsiteY11" fmla="*/ 2494646 h 2812172"/>
                <a:gd name="connsiteX12" fmla="*/ 1496787 w 2812151"/>
                <a:gd name="connsiteY12" fmla="*/ 2426609 h 2812172"/>
                <a:gd name="connsiteX13" fmla="*/ 1428750 w 2812151"/>
                <a:gd name="connsiteY13" fmla="*/ 2358572 h 2812172"/>
                <a:gd name="connsiteX14" fmla="*/ 1065895 w 2812151"/>
                <a:gd name="connsiteY14" fmla="*/ 2131782 h 2812172"/>
                <a:gd name="connsiteX15" fmla="*/ 997858 w 2812151"/>
                <a:gd name="connsiteY15" fmla="*/ 2199819 h 2812172"/>
                <a:gd name="connsiteX16" fmla="*/ 1065895 w 2812151"/>
                <a:gd name="connsiteY16" fmla="*/ 2267856 h 2812172"/>
                <a:gd name="connsiteX17" fmla="*/ 1428750 w 2812151"/>
                <a:gd name="connsiteY17" fmla="*/ 2267856 h 2812172"/>
                <a:gd name="connsiteX18" fmla="*/ 1496787 w 2812151"/>
                <a:gd name="connsiteY18" fmla="*/ 2199819 h 2812172"/>
                <a:gd name="connsiteX19" fmla="*/ 1428750 w 2812151"/>
                <a:gd name="connsiteY19" fmla="*/ 2131782 h 2812172"/>
                <a:gd name="connsiteX20" fmla="*/ 1065895 w 2812151"/>
                <a:gd name="connsiteY20" fmla="*/ 1905001 h 2812172"/>
                <a:gd name="connsiteX21" fmla="*/ 997858 w 2812151"/>
                <a:gd name="connsiteY21" fmla="*/ 1973038 h 2812172"/>
                <a:gd name="connsiteX22" fmla="*/ 1065895 w 2812151"/>
                <a:gd name="connsiteY22" fmla="*/ 2041075 h 2812172"/>
                <a:gd name="connsiteX23" fmla="*/ 1428750 w 2812151"/>
                <a:gd name="connsiteY23" fmla="*/ 2041075 h 2812172"/>
                <a:gd name="connsiteX24" fmla="*/ 1496787 w 2812151"/>
                <a:gd name="connsiteY24" fmla="*/ 1973038 h 2812172"/>
                <a:gd name="connsiteX25" fmla="*/ 1428750 w 2812151"/>
                <a:gd name="connsiteY25" fmla="*/ 1905001 h 2812172"/>
                <a:gd name="connsiteX26" fmla="*/ 1065895 w 2812151"/>
                <a:gd name="connsiteY26" fmla="*/ 1678211 h 2812172"/>
                <a:gd name="connsiteX27" fmla="*/ 997858 w 2812151"/>
                <a:gd name="connsiteY27" fmla="*/ 1746248 h 2812172"/>
                <a:gd name="connsiteX28" fmla="*/ 1065895 w 2812151"/>
                <a:gd name="connsiteY28" fmla="*/ 1814285 h 2812172"/>
                <a:gd name="connsiteX29" fmla="*/ 1428750 w 2812151"/>
                <a:gd name="connsiteY29" fmla="*/ 1814285 h 2812172"/>
                <a:gd name="connsiteX30" fmla="*/ 1496787 w 2812151"/>
                <a:gd name="connsiteY30" fmla="*/ 1746248 h 2812172"/>
                <a:gd name="connsiteX31" fmla="*/ 1428750 w 2812151"/>
                <a:gd name="connsiteY31" fmla="*/ 1678211 h 2812172"/>
                <a:gd name="connsiteX32" fmla="*/ 1360713 w 2812151"/>
                <a:gd name="connsiteY32" fmla="*/ 1678211 h 2812172"/>
                <a:gd name="connsiteX33" fmla="*/ 1269997 w 2812151"/>
                <a:gd name="connsiteY33" fmla="*/ 771069 h 2812172"/>
                <a:gd name="connsiteX34" fmla="*/ 1269997 w 2812151"/>
                <a:gd name="connsiteY34" fmla="*/ 1587485 h 2812172"/>
                <a:gd name="connsiteX35" fmla="*/ 1360713 w 2812151"/>
                <a:gd name="connsiteY35" fmla="*/ 1587485 h 2812172"/>
                <a:gd name="connsiteX36" fmla="*/ 1428750 w 2812151"/>
                <a:gd name="connsiteY36" fmla="*/ 1587485 h 2812172"/>
                <a:gd name="connsiteX37" fmla="*/ 1451429 w 2812151"/>
                <a:gd name="connsiteY37" fmla="*/ 1587485 h 2812172"/>
                <a:gd name="connsiteX38" fmla="*/ 1451429 w 2812151"/>
                <a:gd name="connsiteY38" fmla="*/ 1560910 h 2812172"/>
                <a:gd name="connsiteX39" fmla="*/ 1451429 w 2812151"/>
                <a:gd name="connsiteY39" fmla="*/ 1084165 h 2812172"/>
                <a:gd name="connsiteX40" fmla="*/ 1451429 w 2812151"/>
                <a:gd name="connsiteY40" fmla="*/ 771069 h 2812172"/>
                <a:gd name="connsiteX41" fmla="*/ 1133932 w 2812151"/>
                <a:gd name="connsiteY41" fmla="*/ 272138 h 2812172"/>
                <a:gd name="connsiteX42" fmla="*/ 1451429 w 2812151"/>
                <a:gd name="connsiteY42" fmla="*/ 272138 h 2812172"/>
                <a:gd name="connsiteX43" fmla="*/ 1451429 w 2812151"/>
                <a:gd name="connsiteY43" fmla="*/ 362854 h 2812172"/>
                <a:gd name="connsiteX44" fmla="*/ 1133932 w 2812151"/>
                <a:gd name="connsiteY44" fmla="*/ 362854 h 2812172"/>
                <a:gd name="connsiteX45" fmla="*/ 1542145 w 2812151"/>
                <a:gd name="connsiteY45" fmla="*/ 272138 h 2812172"/>
                <a:gd name="connsiteX46" fmla="*/ 1632861 w 2812151"/>
                <a:gd name="connsiteY46" fmla="*/ 272138 h 2812172"/>
                <a:gd name="connsiteX47" fmla="*/ 1632861 w 2812151"/>
                <a:gd name="connsiteY47" fmla="*/ 362854 h 2812172"/>
                <a:gd name="connsiteX48" fmla="*/ 1542145 w 2812151"/>
                <a:gd name="connsiteY48" fmla="*/ 362854 h 2812172"/>
                <a:gd name="connsiteX49" fmla="*/ 680361 w 2812151"/>
                <a:gd name="connsiteY49" fmla="*/ 181433 h 2812172"/>
                <a:gd name="connsiteX50" fmla="*/ 680361 w 2812151"/>
                <a:gd name="connsiteY50" fmla="*/ 453572 h 2812172"/>
                <a:gd name="connsiteX51" fmla="*/ 888368 w 2812151"/>
                <a:gd name="connsiteY51" fmla="*/ 453572 h 2812172"/>
                <a:gd name="connsiteX52" fmla="*/ 933726 w 2812151"/>
                <a:gd name="connsiteY52" fmla="*/ 408214 h 2812172"/>
                <a:gd name="connsiteX53" fmla="*/ 1061990 w 2812151"/>
                <a:gd name="connsiteY53" fmla="*/ 408214 h 2812172"/>
                <a:gd name="connsiteX54" fmla="*/ 1107348 w 2812151"/>
                <a:gd name="connsiteY54" fmla="*/ 453572 h 2812172"/>
                <a:gd name="connsiteX55" fmla="*/ 1171118 w 2812151"/>
                <a:gd name="connsiteY55" fmla="*/ 453572 h 2812172"/>
                <a:gd name="connsiteX56" fmla="*/ 1216476 w 2812151"/>
                <a:gd name="connsiteY56" fmla="*/ 680362 h 2812172"/>
                <a:gd name="connsiteX57" fmla="*/ 1504950 w 2812151"/>
                <a:gd name="connsiteY57" fmla="*/ 680362 h 2812172"/>
                <a:gd name="connsiteX58" fmla="*/ 1550318 w 2812151"/>
                <a:gd name="connsiteY58" fmla="*/ 453562 h 2812172"/>
                <a:gd name="connsiteX59" fmla="*/ 1668380 w 2812151"/>
                <a:gd name="connsiteY59" fmla="*/ 453562 h 2812172"/>
                <a:gd name="connsiteX60" fmla="*/ 1878387 w 2812151"/>
                <a:gd name="connsiteY60" fmla="*/ 511712 h 2812172"/>
                <a:gd name="connsiteX61" fmla="*/ 2222963 w 2812151"/>
                <a:gd name="connsiteY61" fmla="*/ 718453 h 2812172"/>
                <a:gd name="connsiteX62" fmla="*/ 2249138 w 2812151"/>
                <a:gd name="connsiteY62" fmla="*/ 725711 h 2812172"/>
                <a:gd name="connsiteX63" fmla="*/ 2262378 w 2812151"/>
                <a:gd name="connsiteY63" fmla="*/ 725711 h 2812172"/>
                <a:gd name="connsiteX64" fmla="*/ 2313222 w 2812151"/>
                <a:gd name="connsiteY64" fmla="*/ 674866 h 2812172"/>
                <a:gd name="connsiteX65" fmla="*/ 2298297 w 2812151"/>
                <a:gd name="connsiteY65" fmla="*/ 638900 h 2812172"/>
                <a:gd name="connsiteX66" fmla="*/ 2013547 w 2812151"/>
                <a:gd name="connsiteY66" fmla="*/ 354150 h 2812172"/>
                <a:gd name="connsiteX67" fmla="*/ 1596628 w 2812151"/>
                <a:gd name="connsiteY67" fmla="*/ 181433 h 2812172"/>
                <a:gd name="connsiteX68" fmla="*/ 1107357 w 2812151"/>
                <a:gd name="connsiteY68" fmla="*/ 181433 h 2812172"/>
                <a:gd name="connsiteX69" fmla="*/ 1061999 w 2812151"/>
                <a:gd name="connsiteY69" fmla="*/ 226791 h 2812172"/>
                <a:gd name="connsiteX70" fmla="*/ 933726 w 2812151"/>
                <a:gd name="connsiteY70" fmla="*/ 226791 h 2812172"/>
                <a:gd name="connsiteX71" fmla="*/ 888368 w 2812151"/>
                <a:gd name="connsiteY71" fmla="*/ 181433 h 2812172"/>
                <a:gd name="connsiteX72" fmla="*/ 589645 w 2812151"/>
                <a:gd name="connsiteY72" fmla="*/ 90717 h 2812172"/>
                <a:gd name="connsiteX73" fmla="*/ 925925 w 2812151"/>
                <a:gd name="connsiteY73" fmla="*/ 90717 h 2812172"/>
                <a:gd name="connsiteX74" fmla="*/ 971274 w 2812151"/>
                <a:gd name="connsiteY74" fmla="*/ 136075 h 2812172"/>
                <a:gd name="connsiteX75" fmla="*/ 1024433 w 2812151"/>
                <a:gd name="connsiteY75" fmla="*/ 136075 h 2812172"/>
                <a:gd name="connsiteX76" fmla="*/ 1069791 w 2812151"/>
                <a:gd name="connsiteY76" fmla="*/ 90717 h 2812172"/>
                <a:gd name="connsiteX77" fmla="*/ 1596619 w 2812151"/>
                <a:gd name="connsiteY77" fmla="*/ 90717 h 2812172"/>
                <a:gd name="connsiteX78" fmla="*/ 2077726 w 2812151"/>
                <a:gd name="connsiteY78" fmla="*/ 290018 h 2812172"/>
                <a:gd name="connsiteX79" fmla="*/ 2362476 w 2812151"/>
                <a:gd name="connsiteY79" fmla="*/ 574768 h 2812172"/>
                <a:gd name="connsiteX80" fmla="*/ 2403929 w 2812151"/>
                <a:gd name="connsiteY80" fmla="*/ 674876 h 2812172"/>
                <a:gd name="connsiteX81" fmla="*/ 2262368 w 2812151"/>
                <a:gd name="connsiteY81" fmla="*/ 816436 h 2812172"/>
                <a:gd name="connsiteX82" fmla="*/ 2249129 w 2812151"/>
                <a:gd name="connsiteY82" fmla="*/ 816436 h 2812172"/>
                <a:gd name="connsiteX83" fmla="*/ 2176243 w 2812151"/>
                <a:gd name="connsiteY83" fmla="*/ 796253 h 2812172"/>
                <a:gd name="connsiteX84" fmla="*/ 1831753 w 2812151"/>
                <a:gd name="connsiteY84" fmla="*/ 589513 h 2812172"/>
                <a:gd name="connsiteX85" fmla="*/ 1668418 w 2812151"/>
                <a:gd name="connsiteY85" fmla="*/ 544288 h 2812172"/>
                <a:gd name="connsiteX86" fmla="*/ 1624698 w 2812151"/>
                <a:gd name="connsiteY86" fmla="*/ 544288 h 2812172"/>
                <a:gd name="connsiteX87" fmla="*/ 1579340 w 2812151"/>
                <a:gd name="connsiteY87" fmla="*/ 771078 h 2812172"/>
                <a:gd name="connsiteX88" fmla="*/ 1542145 w 2812151"/>
                <a:gd name="connsiteY88" fmla="*/ 771078 h 2812172"/>
                <a:gd name="connsiteX89" fmla="*/ 1542145 w 2812151"/>
                <a:gd name="connsiteY89" fmla="*/ 1100548 h 2812172"/>
                <a:gd name="connsiteX90" fmla="*/ 1621202 w 2812151"/>
                <a:gd name="connsiteY90" fmla="*/ 1148811 h 2812172"/>
                <a:gd name="connsiteX91" fmla="*/ 2059848 w 2812151"/>
                <a:gd name="connsiteY91" fmla="*/ 1587504 h 2812172"/>
                <a:gd name="connsiteX92" fmla="*/ 2812142 w 2812151"/>
                <a:gd name="connsiteY92" fmla="*/ 1587504 h 2812172"/>
                <a:gd name="connsiteX93" fmla="*/ 2812142 w 2812151"/>
                <a:gd name="connsiteY93" fmla="*/ 1678220 h 2812172"/>
                <a:gd name="connsiteX94" fmla="*/ 2022291 w 2812151"/>
                <a:gd name="connsiteY94" fmla="*/ 1678220 h 2812172"/>
                <a:gd name="connsiteX95" fmla="*/ 1557061 w 2812151"/>
                <a:gd name="connsiteY95" fmla="*/ 1212943 h 2812172"/>
                <a:gd name="connsiteX96" fmla="*/ 1542155 w 2812151"/>
                <a:gd name="connsiteY96" fmla="*/ 1200522 h 2812172"/>
                <a:gd name="connsiteX97" fmla="*/ 1542155 w 2812151"/>
                <a:gd name="connsiteY97" fmla="*/ 1523372 h 2812172"/>
                <a:gd name="connsiteX98" fmla="*/ 1697003 w 2812151"/>
                <a:gd name="connsiteY98" fmla="*/ 1678220 h 2812172"/>
                <a:gd name="connsiteX99" fmla="*/ 1571587 w 2812151"/>
                <a:gd name="connsiteY99" fmla="*/ 1678220 h 2812172"/>
                <a:gd name="connsiteX100" fmla="*/ 1587503 w 2812151"/>
                <a:gd name="connsiteY100" fmla="*/ 1746257 h 2812172"/>
                <a:gd name="connsiteX101" fmla="*/ 1539516 w 2812151"/>
                <a:gd name="connsiteY101" fmla="*/ 1859652 h 2812172"/>
                <a:gd name="connsiteX102" fmla="*/ 1587503 w 2812151"/>
                <a:gd name="connsiteY102" fmla="*/ 1973048 h 2812172"/>
                <a:gd name="connsiteX103" fmla="*/ 1539516 w 2812151"/>
                <a:gd name="connsiteY103" fmla="*/ 2086443 h 2812172"/>
                <a:gd name="connsiteX104" fmla="*/ 1587503 w 2812151"/>
                <a:gd name="connsiteY104" fmla="*/ 2199838 h 2812172"/>
                <a:gd name="connsiteX105" fmla="*/ 1539516 w 2812151"/>
                <a:gd name="connsiteY105" fmla="*/ 2313233 h 2812172"/>
                <a:gd name="connsiteX106" fmla="*/ 1587503 w 2812151"/>
                <a:gd name="connsiteY106" fmla="*/ 2426628 h 2812172"/>
                <a:gd name="connsiteX107" fmla="*/ 1571587 w 2812151"/>
                <a:gd name="connsiteY107" fmla="*/ 2494665 h 2812172"/>
                <a:gd name="connsiteX108" fmla="*/ 1905009 w 2812151"/>
                <a:gd name="connsiteY108" fmla="*/ 2494665 h 2812172"/>
                <a:gd name="connsiteX109" fmla="*/ 2041084 w 2812151"/>
                <a:gd name="connsiteY109" fmla="*/ 2358591 h 2812172"/>
                <a:gd name="connsiteX110" fmla="*/ 2041084 w 2812151"/>
                <a:gd name="connsiteY110" fmla="*/ 2313233 h 2812172"/>
                <a:gd name="connsiteX111" fmla="*/ 2812151 w 2812151"/>
                <a:gd name="connsiteY111" fmla="*/ 2313233 h 2812172"/>
                <a:gd name="connsiteX112" fmla="*/ 2812151 w 2812151"/>
                <a:gd name="connsiteY112" fmla="*/ 2403949 h 2812172"/>
                <a:gd name="connsiteX113" fmla="*/ 2127209 w 2812151"/>
                <a:gd name="connsiteY113" fmla="*/ 2403949 h 2812172"/>
                <a:gd name="connsiteX114" fmla="*/ 1905000 w 2812151"/>
                <a:gd name="connsiteY114" fmla="*/ 2585381 h 2812172"/>
                <a:gd name="connsiteX115" fmla="*/ 1542155 w 2812151"/>
                <a:gd name="connsiteY115" fmla="*/ 2585381 h 2812172"/>
                <a:gd name="connsiteX116" fmla="*/ 1542155 w 2812151"/>
                <a:gd name="connsiteY116" fmla="*/ 2812172 h 2812172"/>
                <a:gd name="connsiteX117" fmla="*/ 1179300 w 2812151"/>
                <a:gd name="connsiteY117" fmla="*/ 2812172 h 2812172"/>
                <a:gd name="connsiteX118" fmla="*/ 1179300 w 2812151"/>
                <a:gd name="connsiteY118" fmla="*/ 2585381 h 2812172"/>
                <a:gd name="connsiteX119" fmla="*/ 1065905 w 2812151"/>
                <a:gd name="connsiteY119" fmla="*/ 2585381 h 2812172"/>
                <a:gd name="connsiteX120" fmla="*/ 907151 w 2812151"/>
                <a:gd name="connsiteY120" fmla="*/ 2426628 h 2812172"/>
                <a:gd name="connsiteX121" fmla="*/ 955138 w 2812151"/>
                <a:gd name="connsiteY121" fmla="*/ 2313233 h 2812172"/>
                <a:gd name="connsiteX122" fmla="*/ 907151 w 2812151"/>
                <a:gd name="connsiteY122" fmla="*/ 2199838 h 2812172"/>
                <a:gd name="connsiteX123" fmla="*/ 955138 w 2812151"/>
                <a:gd name="connsiteY123" fmla="*/ 2086443 h 2812172"/>
                <a:gd name="connsiteX124" fmla="*/ 907151 w 2812151"/>
                <a:gd name="connsiteY124" fmla="*/ 1973048 h 2812172"/>
                <a:gd name="connsiteX125" fmla="*/ 955138 w 2812151"/>
                <a:gd name="connsiteY125" fmla="*/ 1859652 h 2812172"/>
                <a:gd name="connsiteX126" fmla="*/ 907151 w 2812151"/>
                <a:gd name="connsiteY126" fmla="*/ 1746257 h 2812172"/>
                <a:gd name="connsiteX127" fmla="*/ 1065905 w 2812151"/>
                <a:gd name="connsiteY127" fmla="*/ 1587504 h 2812172"/>
                <a:gd name="connsiteX128" fmla="*/ 1179300 w 2812151"/>
                <a:gd name="connsiteY128" fmla="*/ 1587504 h 2812172"/>
                <a:gd name="connsiteX129" fmla="*/ 1179300 w 2812151"/>
                <a:gd name="connsiteY129" fmla="*/ 771078 h 2812172"/>
                <a:gd name="connsiteX130" fmla="*/ 1142105 w 2812151"/>
                <a:gd name="connsiteY130" fmla="*/ 771078 h 2812172"/>
                <a:gd name="connsiteX131" fmla="*/ 1096746 w 2812151"/>
                <a:gd name="connsiteY131" fmla="*/ 544288 h 2812172"/>
                <a:gd name="connsiteX132" fmla="*/ 1069800 w 2812151"/>
                <a:gd name="connsiteY132" fmla="*/ 544288 h 2812172"/>
                <a:gd name="connsiteX133" fmla="*/ 1024442 w 2812151"/>
                <a:gd name="connsiteY133" fmla="*/ 498930 h 2812172"/>
                <a:gd name="connsiteX134" fmla="*/ 971283 w 2812151"/>
                <a:gd name="connsiteY134" fmla="*/ 498930 h 2812172"/>
                <a:gd name="connsiteX135" fmla="*/ 925925 w 2812151"/>
                <a:gd name="connsiteY135" fmla="*/ 544288 h 2812172"/>
                <a:gd name="connsiteX136" fmla="*/ 589645 w 2812151"/>
                <a:gd name="connsiteY136" fmla="*/ 544288 h 2812172"/>
                <a:gd name="connsiteX137" fmla="*/ 0 w 2812151"/>
                <a:gd name="connsiteY137" fmla="*/ 0 h 2812172"/>
                <a:gd name="connsiteX138" fmla="*/ 90716 w 2812151"/>
                <a:gd name="connsiteY138" fmla="*/ 0 h 2812172"/>
                <a:gd name="connsiteX139" fmla="*/ 90716 w 2812151"/>
                <a:gd name="connsiteY139" fmla="*/ 226790 h 2812172"/>
                <a:gd name="connsiteX140" fmla="*/ 362855 w 2812151"/>
                <a:gd name="connsiteY140" fmla="*/ 226790 h 2812172"/>
                <a:gd name="connsiteX141" fmla="*/ 362855 w 2812151"/>
                <a:gd name="connsiteY141" fmla="*/ 181432 h 2812172"/>
                <a:gd name="connsiteX142" fmla="*/ 453571 w 2812151"/>
                <a:gd name="connsiteY142" fmla="*/ 181432 h 2812172"/>
                <a:gd name="connsiteX143" fmla="*/ 453571 w 2812151"/>
                <a:gd name="connsiteY143" fmla="*/ 362855 h 2812172"/>
                <a:gd name="connsiteX144" fmla="*/ 362855 w 2812151"/>
                <a:gd name="connsiteY144" fmla="*/ 362855 h 2812172"/>
                <a:gd name="connsiteX145" fmla="*/ 362855 w 2812151"/>
                <a:gd name="connsiteY145" fmla="*/ 317497 h 2812172"/>
                <a:gd name="connsiteX146" fmla="*/ 90716 w 2812151"/>
                <a:gd name="connsiteY146" fmla="*/ 317497 h 2812172"/>
                <a:gd name="connsiteX147" fmla="*/ 90716 w 2812151"/>
                <a:gd name="connsiteY147" fmla="*/ 2812142 h 2812172"/>
                <a:gd name="connsiteX148" fmla="*/ 0 w 2812151"/>
                <a:gd name="connsiteY148" fmla="*/ 2812142 h 281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2812151" h="2812172">
                  <a:moveTo>
                    <a:pt x="1269997" y="2585353"/>
                  </a:moveTo>
                  <a:lnTo>
                    <a:pt x="1269997" y="2721427"/>
                  </a:lnTo>
                  <a:lnTo>
                    <a:pt x="1451429" y="2721427"/>
                  </a:lnTo>
                  <a:lnTo>
                    <a:pt x="1451429" y="2585353"/>
                  </a:lnTo>
                  <a:lnTo>
                    <a:pt x="1428750" y="2585353"/>
                  </a:lnTo>
                  <a:lnTo>
                    <a:pt x="1406071" y="2585353"/>
                  </a:lnTo>
                  <a:close/>
                  <a:moveTo>
                    <a:pt x="1065885" y="2358572"/>
                  </a:moveTo>
                  <a:cubicBezTo>
                    <a:pt x="1028376" y="2358572"/>
                    <a:pt x="997848" y="2389100"/>
                    <a:pt x="997848" y="2426609"/>
                  </a:cubicBezTo>
                  <a:cubicBezTo>
                    <a:pt x="997848" y="2464119"/>
                    <a:pt x="1028376" y="2494646"/>
                    <a:pt x="1065885" y="2494646"/>
                  </a:cubicBezTo>
                  <a:lnTo>
                    <a:pt x="1179281" y="2494646"/>
                  </a:lnTo>
                  <a:lnTo>
                    <a:pt x="1406071" y="2494646"/>
                  </a:lnTo>
                  <a:lnTo>
                    <a:pt x="1428750" y="2494646"/>
                  </a:lnTo>
                  <a:cubicBezTo>
                    <a:pt x="1466259" y="2494646"/>
                    <a:pt x="1496787" y="2464119"/>
                    <a:pt x="1496787" y="2426609"/>
                  </a:cubicBezTo>
                  <a:cubicBezTo>
                    <a:pt x="1496787" y="2389100"/>
                    <a:pt x="1466259" y="2358572"/>
                    <a:pt x="1428750" y="2358572"/>
                  </a:cubicBezTo>
                  <a:close/>
                  <a:moveTo>
                    <a:pt x="1065895" y="2131782"/>
                  </a:moveTo>
                  <a:cubicBezTo>
                    <a:pt x="1028386" y="2131782"/>
                    <a:pt x="997858" y="2162309"/>
                    <a:pt x="997858" y="2199819"/>
                  </a:cubicBezTo>
                  <a:cubicBezTo>
                    <a:pt x="997858" y="2237328"/>
                    <a:pt x="1028386" y="2267856"/>
                    <a:pt x="1065895" y="2267856"/>
                  </a:cubicBezTo>
                  <a:lnTo>
                    <a:pt x="1428750" y="2267856"/>
                  </a:lnTo>
                  <a:cubicBezTo>
                    <a:pt x="1466259" y="2267856"/>
                    <a:pt x="1496787" y="2237328"/>
                    <a:pt x="1496787" y="2199819"/>
                  </a:cubicBezTo>
                  <a:cubicBezTo>
                    <a:pt x="1496787" y="2162309"/>
                    <a:pt x="1466259" y="2131791"/>
                    <a:pt x="1428750" y="2131782"/>
                  </a:cubicBezTo>
                  <a:close/>
                  <a:moveTo>
                    <a:pt x="1065895" y="1905001"/>
                  </a:moveTo>
                  <a:cubicBezTo>
                    <a:pt x="1028386" y="1905001"/>
                    <a:pt x="997858" y="1935529"/>
                    <a:pt x="997858" y="1973038"/>
                  </a:cubicBezTo>
                  <a:cubicBezTo>
                    <a:pt x="997858" y="2010547"/>
                    <a:pt x="1028386" y="2041075"/>
                    <a:pt x="1065895" y="2041075"/>
                  </a:cubicBezTo>
                  <a:lnTo>
                    <a:pt x="1428750" y="2041075"/>
                  </a:lnTo>
                  <a:cubicBezTo>
                    <a:pt x="1466259" y="2041075"/>
                    <a:pt x="1496787" y="2010547"/>
                    <a:pt x="1496787" y="1973038"/>
                  </a:cubicBezTo>
                  <a:cubicBezTo>
                    <a:pt x="1496787" y="1935529"/>
                    <a:pt x="1466259" y="1905001"/>
                    <a:pt x="1428750" y="1905001"/>
                  </a:cubicBezTo>
                  <a:close/>
                  <a:moveTo>
                    <a:pt x="1065895" y="1678211"/>
                  </a:moveTo>
                  <a:cubicBezTo>
                    <a:pt x="1028386" y="1678211"/>
                    <a:pt x="997858" y="1708738"/>
                    <a:pt x="997858" y="1746248"/>
                  </a:cubicBezTo>
                  <a:cubicBezTo>
                    <a:pt x="997858" y="1783757"/>
                    <a:pt x="1028386" y="1814285"/>
                    <a:pt x="1065895" y="1814285"/>
                  </a:cubicBezTo>
                  <a:lnTo>
                    <a:pt x="1428750" y="1814285"/>
                  </a:lnTo>
                  <a:cubicBezTo>
                    <a:pt x="1466259" y="1814285"/>
                    <a:pt x="1496787" y="1783757"/>
                    <a:pt x="1496787" y="1746248"/>
                  </a:cubicBezTo>
                  <a:cubicBezTo>
                    <a:pt x="1496787" y="1708738"/>
                    <a:pt x="1466259" y="1678211"/>
                    <a:pt x="1428750" y="1678211"/>
                  </a:cubicBezTo>
                  <a:lnTo>
                    <a:pt x="1360713" y="1678211"/>
                  </a:lnTo>
                  <a:close/>
                  <a:moveTo>
                    <a:pt x="1269997" y="771069"/>
                  </a:moveTo>
                  <a:lnTo>
                    <a:pt x="1269997" y="1587485"/>
                  </a:lnTo>
                  <a:lnTo>
                    <a:pt x="1360713" y="1587485"/>
                  </a:lnTo>
                  <a:lnTo>
                    <a:pt x="1428750" y="1587485"/>
                  </a:lnTo>
                  <a:lnTo>
                    <a:pt x="1451429" y="1587485"/>
                  </a:lnTo>
                  <a:lnTo>
                    <a:pt x="1451429" y="1560910"/>
                  </a:lnTo>
                  <a:lnTo>
                    <a:pt x="1451429" y="1084165"/>
                  </a:lnTo>
                  <a:lnTo>
                    <a:pt x="1451429" y="771069"/>
                  </a:lnTo>
                  <a:close/>
                  <a:moveTo>
                    <a:pt x="1133932" y="272138"/>
                  </a:moveTo>
                  <a:lnTo>
                    <a:pt x="1451429" y="272138"/>
                  </a:lnTo>
                  <a:lnTo>
                    <a:pt x="1451429" y="362854"/>
                  </a:lnTo>
                  <a:lnTo>
                    <a:pt x="1133932" y="362854"/>
                  </a:lnTo>
                  <a:close/>
                  <a:moveTo>
                    <a:pt x="1542145" y="272138"/>
                  </a:moveTo>
                  <a:lnTo>
                    <a:pt x="1632861" y="272138"/>
                  </a:lnTo>
                  <a:lnTo>
                    <a:pt x="1632861" y="362854"/>
                  </a:lnTo>
                  <a:lnTo>
                    <a:pt x="1542145" y="362854"/>
                  </a:lnTo>
                  <a:close/>
                  <a:moveTo>
                    <a:pt x="680361" y="181433"/>
                  </a:moveTo>
                  <a:lnTo>
                    <a:pt x="680361" y="453572"/>
                  </a:lnTo>
                  <a:lnTo>
                    <a:pt x="888368" y="453572"/>
                  </a:lnTo>
                  <a:lnTo>
                    <a:pt x="933726" y="408214"/>
                  </a:lnTo>
                  <a:lnTo>
                    <a:pt x="1061990" y="408214"/>
                  </a:lnTo>
                  <a:lnTo>
                    <a:pt x="1107348" y="453572"/>
                  </a:lnTo>
                  <a:lnTo>
                    <a:pt x="1171118" y="453572"/>
                  </a:lnTo>
                  <a:lnTo>
                    <a:pt x="1216476" y="680362"/>
                  </a:lnTo>
                  <a:lnTo>
                    <a:pt x="1504950" y="680362"/>
                  </a:lnTo>
                  <a:lnTo>
                    <a:pt x="1550318" y="453562"/>
                  </a:lnTo>
                  <a:lnTo>
                    <a:pt x="1668380" y="453562"/>
                  </a:lnTo>
                  <a:cubicBezTo>
                    <a:pt x="1742313" y="453562"/>
                    <a:pt x="1814932" y="473660"/>
                    <a:pt x="1878387" y="511712"/>
                  </a:cubicBezTo>
                  <a:lnTo>
                    <a:pt x="2222963" y="718453"/>
                  </a:lnTo>
                  <a:cubicBezTo>
                    <a:pt x="2230907" y="723167"/>
                    <a:pt x="2239928" y="725711"/>
                    <a:pt x="2249138" y="725711"/>
                  </a:cubicBezTo>
                  <a:lnTo>
                    <a:pt x="2262378" y="725711"/>
                  </a:lnTo>
                  <a:cubicBezTo>
                    <a:pt x="2290410" y="725711"/>
                    <a:pt x="2313222" y="702898"/>
                    <a:pt x="2313222" y="674866"/>
                  </a:cubicBezTo>
                  <a:cubicBezTo>
                    <a:pt x="2313222" y="661484"/>
                    <a:pt x="2307774" y="648377"/>
                    <a:pt x="2298297" y="638900"/>
                  </a:cubicBezTo>
                  <a:lnTo>
                    <a:pt x="2013547" y="354150"/>
                  </a:lnTo>
                  <a:cubicBezTo>
                    <a:pt x="1902200" y="242803"/>
                    <a:pt x="1754153" y="181433"/>
                    <a:pt x="1596628" y="181433"/>
                  </a:cubicBezTo>
                  <a:lnTo>
                    <a:pt x="1107357" y="181433"/>
                  </a:lnTo>
                  <a:lnTo>
                    <a:pt x="1061999" y="226791"/>
                  </a:lnTo>
                  <a:lnTo>
                    <a:pt x="933726" y="226791"/>
                  </a:lnTo>
                  <a:lnTo>
                    <a:pt x="888368" y="181433"/>
                  </a:lnTo>
                  <a:close/>
                  <a:moveTo>
                    <a:pt x="589645" y="90717"/>
                  </a:moveTo>
                  <a:lnTo>
                    <a:pt x="925925" y="90717"/>
                  </a:lnTo>
                  <a:lnTo>
                    <a:pt x="971274" y="136075"/>
                  </a:lnTo>
                  <a:lnTo>
                    <a:pt x="1024433" y="136075"/>
                  </a:lnTo>
                  <a:lnTo>
                    <a:pt x="1069791" y="90717"/>
                  </a:lnTo>
                  <a:lnTo>
                    <a:pt x="1596619" y="90717"/>
                  </a:lnTo>
                  <a:cubicBezTo>
                    <a:pt x="1778365" y="90717"/>
                    <a:pt x="1949234" y="161526"/>
                    <a:pt x="2077726" y="290018"/>
                  </a:cubicBezTo>
                  <a:lnTo>
                    <a:pt x="2362476" y="574768"/>
                  </a:lnTo>
                  <a:cubicBezTo>
                    <a:pt x="2388822" y="601124"/>
                    <a:pt x="2403929" y="637595"/>
                    <a:pt x="2403929" y="674876"/>
                  </a:cubicBezTo>
                  <a:cubicBezTo>
                    <a:pt x="2403929" y="752933"/>
                    <a:pt x="2340426" y="816436"/>
                    <a:pt x="2262368" y="816436"/>
                  </a:cubicBezTo>
                  <a:lnTo>
                    <a:pt x="2249129" y="816436"/>
                  </a:lnTo>
                  <a:cubicBezTo>
                    <a:pt x="2223459" y="816436"/>
                    <a:pt x="2198237" y="809455"/>
                    <a:pt x="2176243" y="796253"/>
                  </a:cubicBezTo>
                  <a:lnTo>
                    <a:pt x="1831753" y="589513"/>
                  </a:lnTo>
                  <a:cubicBezTo>
                    <a:pt x="1782404" y="559938"/>
                    <a:pt x="1725930" y="544288"/>
                    <a:pt x="1668418" y="544288"/>
                  </a:cubicBezTo>
                  <a:lnTo>
                    <a:pt x="1624698" y="544288"/>
                  </a:lnTo>
                  <a:lnTo>
                    <a:pt x="1579340" y="771078"/>
                  </a:lnTo>
                  <a:lnTo>
                    <a:pt x="1542145" y="771078"/>
                  </a:lnTo>
                  <a:lnTo>
                    <a:pt x="1542145" y="1100548"/>
                  </a:lnTo>
                  <a:cubicBezTo>
                    <a:pt x="1571987" y="1110530"/>
                    <a:pt x="1598981" y="1126589"/>
                    <a:pt x="1621202" y="1148811"/>
                  </a:cubicBezTo>
                  <a:lnTo>
                    <a:pt x="2059848" y="1587504"/>
                  </a:lnTo>
                  <a:lnTo>
                    <a:pt x="2812142" y="1587504"/>
                  </a:lnTo>
                  <a:lnTo>
                    <a:pt x="2812142" y="1678220"/>
                  </a:lnTo>
                  <a:lnTo>
                    <a:pt x="2022291" y="1678220"/>
                  </a:lnTo>
                  <a:lnTo>
                    <a:pt x="1557061" y="1212943"/>
                  </a:lnTo>
                  <a:cubicBezTo>
                    <a:pt x="1552442" y="1208362"/>
                    <a:pt x="1547450" y="1204190"/>
                    <a:pt x="1542155" y="1200522"/>
                  </a:cubicBezTo>
                  <a:lnTo>
                    <a:pt x="1542155" y="1523372"/>
                  </a:lnTo>
                  <a:lnTo>
                    <a:pt x="1697003" y="1678220"/>
                  </a:lnTo>
                  <a:lnTo>
                    <a:pt x="1571587" y="1678220"/>
                  </a:lnTo>
                  <a:cubicBezTo>
                    <a:pt x="1581474" y="1698909"/>
                    <a:pt x="1587503" y="1721807"/>
                    <a:pt x="1587503" y="1746257"/>
                  </a:cubicBezTo>
                  <a:cubicBezTo>
                    <a:pt x="1587503" y="1790711"/>
                    <a:pt x="1569044" y="1830801"/>
                    <a:pt x="1539516" y="1859652"/>
                  </a:cubicBezTo>
                  <a:cubicBezTo>
                    <a:pt x="1569044" y="1888504"/>
                    <a:pt x="1587503" y="1928594"/>
                    <a:pt x="1587503" y="1973048"/>
                  </a:cubicBezTo>
                  <a:cubicBezTo>
                    <a:pt x="1587503" y="2017501"/>
                    <a:pt x="1569044" y="2057592"/>
                    <a:pt x="1539516" y="2086443"/>
                  </a:cubicBezTo>
                  <a:cubicBezTo>
                    <a:pt x="1569044" y="2115294"/>
                    <a:pt x="1587503" y="2155385"/>
                    <a:pt x="1587503" y="2199838"/>
                  </a:cubicBezTo>
                  <a:cubicBezTo>
                    <a:pt x="1587503" y="2244291"/>
                    <a:pt x="1569044" y="2284382"/>
                    <a:pt x="1539516" y="2313233"/>
                  </a:cubicBezTo>
                  <a:cubicBezTo>
                    <a:pt x="1569044" y="2342084"/>
                    <a:pt x="1587503" y="2382175"/>
                    <a:pt x="1587503" y="2426628"/>
                  </a:cubicBezTo>
                  <a:cubicBezTo>
                    <a:pt x="1587503" y="2451079"/>
                    <a:pt x="1581474" y="2473986"/>
                    <a:pt x="1571587" y="2494665"/>
                  </a:cubicBezTo>
                  <a:lnTo>
                    <a:pt x="1905009" y="2494665"/>
                  </a:lnTo>
                  <a:cubicBezTo>
                    <a:pt x="1980028" y="2494665"/>
                    <a:pt x="2041084" y="2433610"/>
                    <a:pt x="2041084" y="2358591"/>
                  </a:cubicBezTo>
                  <a:lnTo>
                    <a:pt x="2041084" y="2313233"/>
                  </a:lnTo>
                  <a:lnTo>
                    <a:pt x="2812151" y="2313233"/>
                  </a:lnTo>
                  <a:lnTo>
                    <a:pt x="2812151" y="2403949"/>
                  </a:lnTo>
                  <a:lnTo>
                    <a:pt x="2127209" y="2403949"/>
                  </a:lnTo>
                  <a:cubicBezTo>
                    <a:pt x="2106158" y="2507324"/>
                    <a:pt x="2014538" y="2585381"/>
                    <a:pt x="1905000" y="2585381"/>
                  </a:cubicBezTo>
                  <a:lnTo>
                    <a:pt x="1542155" y="2585381"/>
                  </a:lnTo>
                  <a:lnTo>
                    <a:pt x="1542155" y="2812172"/>
                  </a:lnTo>
                  <a:lnTo>
                    <a:pt x="1179300" y="2812172"/>
                  </a:lnTo>
                  <a:lnTo>
                    <a:pt x="1179300" y="2585381"/>
                  </a:lnTo>
                  <a:lnTo>
                    <a:pt x="1065905" y="2585381"/>
                  </a:lnTo>
                  <a:cubicBezTo>
                    <a:pt x="978360" y="2585381"/>
                    <a:pt x="907151" y="2514163"/>
                    <a:pt x="907151" y="2426628"/>
                  </a:cubicBezTo>
                  <a:cubicBezTo>
                    <a:pt x="907151" y="2382175"/>
                    <a:pt x="925611" y="2342084"/>
                    <a:pt x="955138" y="2313233"/>
                  </a:cubicBezTo>
                  <a:cubicBezTo>
                    <a:pt x="925611" y="2284382"/>
                    <a:pt x="907151" y="2244291"/>
                    <a:pt x="907151" y="2199838"/>
                  </a:cubicBezTo>
                  <a:cubicBezTo>
                    <a:pt x="907151" y="2155385"/>
                    <a:pt x="925611" y="2115294"/>
                    <a:pt x="955138" y="2086443"/>
                  </a:cubicBezTo>
                  <a:cubicBezTo>
                    <a:pt x="925611" y="2057592"/>
                    <a:pt x="907151" y="2017501"/>
                    <a:pt x="907151" y="1973048"/>
                  </a:cubicBezTo>
                  <a:cubicBezTo>
                    <a:pt x="907151" y="1928594"/>
                    <a:pt x="925611" y="1888504"/>
                    <a:pt x="955138" y="1859652"/>
                  </a:cubicBezTo>
                  <a:cubicBezTo>
                    <a:pt x="925611" y="1830801"/>
                    <a:pt x="907151" y="1790711"/>
                    <a:pt x="907151" y="1746257"/>
                  </a:cubicBezTo>
                  <a:cubicBezTo>
                    <a:pt x="907151" y="1658713"/>
                    <a:pt x="978370" y="1587504"/>
                    <a:pt x="1065905" y="1587504"/>
                  </a:cubicBezTo>
                  <a:lnTo>
                    <a:pt x="1179300" y="1587504"/>
                  </a:lnTo>
                  <a:lnTo>
                    <a:pt x="1179300" y="771078"/>
                  </a:lnTo>
                  <a:lnTo>
                    <a:pt x="1142105" y="771078"/>
                  </a:lnTo>
                  <a:lnTo>
                    <a:pt x="1096746" y="544288"/>
                  </a:lnTo>
                  <a:lnTo>
                    <a:pt x="1069800" y="544288"/>
                  </a:lnTo>
                  <a:lnTo>
                    <a:pt x="1024442" y="498930"/>
                  </a:lnTo>
                  <a:lnTo>
                    <a:pt x="971283" y="498930"/>
                  </a:lnTo>
                  <a:lnTo>
                    <a:pt x="925925" y="544288"/>
                  </a:lnTo>
                  <a:lnTo>
                    <a:pt x="589645" y="544288"/>
                  </a:lnTo>
                  <a:close/>
                  <a:moveTo>
                    <a:pt x="0" y="0"/>
                  </a:moveTo>
                  <a:lnTo>
                    <a:pt x="90716" y="0"/>
                  </a:lnTo>
                  <a:lnTo>
                    <a:pt x="90716" y="226790"/>
                  </a:lnTo>
                  <a:lnTo>
                    <a:pt x="362855" y="226790"/>
                  </a:lnTo>
                  <a:lnTo>
                    <a:pt x="362855" y="181432"/>
                  </a:lnTo>
                  <a:lnTo>
                    <a:pt x="453571" y="181432"/>
                  </a:lnTo>
                  <a:lnTo>
                    <a:pt x="453571" y="362855"/>
                  </a:lnTo>
                  <a:lnTo>
                    <a:pt x="362855" y="362855"/>
                  </a:lnTo>
                  <a:lnTo>
                    <a:pt x="362855" y="317497"/>
                  </a:lnTo>
                  <a:lnTo>
                    <a:pt x="90716" y="317497"/>
                  </a:lnTo>
                  <a:lnTo>
                    <a:pt x="90716" y="2812142"/>
                  </a:lnTo>
                  <a:lnTo>
                    <a:pt x="0" y="2812142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Roboto" panose="02000000000000000000" pitchFamily="2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02DF068-2FA1-4423-B912-D30C1EC9E0D2}"/>
              </a:ext>
            </a:extLst>
          </p:cNvPr>
          <p:cNvGrpSpPr/>
          <p:nvPr/>
        </p:nvGrpSpPr>
        <p:grpSpPr>
          <a:xfrm>
            <a:off x="8741923" y="3255061"/>
            <a:ext cx="2708535" cy="1430216"/>
            <a:chOff x="9048750" y="3568632"/>
            <a:chExt cx="2708535" cy="143021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18AC681-E920-4B9C-B246-533CFBAE61AE}"/>
                </a:ext>
              </a:extLst>
            </p:cNvPr>
            <p:cNvSpPr txBox="1"/>
            <p:nvPr/>
          </p:nvSpPr>
          <p:spPr>
            <a:xfrm>
              <a:off x="9048750" y="4208439"/>
              <a:ext cx="2708535" cy="79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of my entire soul, like these sweet mornings of spring which I enjoy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02255FD-F946-497C-8A99-8A93A1265790}"/>
                </a:ext>
              </a:extLst>
            </p:cNvPr>
            <p:cNvSpPr txBox="1"/>
            <p:nvPr/>
          </p:nvSpPr>
          <p:spPr>
            <a:xfrm>
              <a:off x="9048750" y="3568632"/>
              <a:ext cx="2708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9869728-6AF5-705D-D7D3-E9CDAC6F6B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39427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5A840C-18BA-4835-A4BF-2FA022196308}"/>
              </a:ext>
            </a:extLst>
          </p:cNvPr>
          <p:cNvSpPr/>
          <p:nvPr/>
        </p:nvSpPr>
        <p:spPr>
          <a:xfrm>
            <a:off x="5429250" y="1079292"/>
            <a:ext cx="6762750" cy="4699416"/>
          </a:xfrm>
          <a:prstGeom prst="rect">
            <a:avLst/>
          </a:prstGeom>
          <a:solidFill>
            <a:schemeClr val="accent1"/>
          </a:solidFill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sz="120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6D090-1C2B-4081-BCDC-E8BF090511D6}"/>
              </a:ext>
            </a:extLst>
          </p:cNvPr>
          <p:cNvSpPr txBox="1"/>
          <p:nvPr/>
        </p:nvSpPr>
        <p:spPr>
          <a:xfrm>
            <a:off x="952631" y="1850256"/>
            <a:ext cx="3280156" cy="1740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We Build </a:t>
            </a:r>
            <a:b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</a:b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Strong </a:t>
            </a:r>
            <a:b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</a:br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Relations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26A9890-445A-44C4-9804-6DFC2A3F3E83}"/>
              </a:ext>
            </a:extLst>
          </p:cNvPr>
          <p:cNvGrpSpPr/>
          <p:nvPr/>
        </p:nvGrpSpPr>
        <p:grpSpPr>
          <a:xfrm>
            <a:off x="971034" y="4395382"/>
            <a:ext cx="3154024" cy="1294076"/>
            <a:chOff x="971034" y="4395382"/>
            <a:chExt cx="3154024" cy="129407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38B0DF3-0384-425A-9478-07A4777DF94C}"/>
                </a:ext>
              </a:extLst>
            </p:cNvPr>
            <p:cNvSpPr txBox="1"/>
            <p:nvPr/>
          </p:nvSpPr>
          <p:spPr>
            <a:xfrm>
              <a:off x="971034" y="4858461"/>
              <a:ext cx="31540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</a:t>
              </a:r>
              <a:b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knew it, we had left the ground.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CC16493-6E01-4355-A37D-B0A335623873}"/>
                </a:ext>
              </a:extLst>
            </p:cNvPr>
            <p:cNvSpPr txBox="1"/>
            <p:nvPr/>
          </p:nvSpPr>
          <p:spPr>
            <a:xfrm>
              <a:off x="971034" y="4395382"/>
              <a:ext cx="3154024" cy="308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71E8E6-1746-431E-9D3B-8716FEAD8A51}"/>
              </a:ext>
            </a:extLst>
          </p:cNvPr>
          <p:cNvGrpSpPr/>
          <p:nvPr/>
        </p:nvGrpSpPr>
        <p:grpSpPr>
          <a:xfrm>
            <a:off x="7568514" y="1570038"/>
            <a:ext cx="3494060" cy="550343"/>
            <a:chOff x="7568514" y="1689933"/>
            <a:chExt cx="3494060" cy="55034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5A692BA-9027-4917-B07E-DC09745B818E}"/>
                </a:ext>
              </a:extLst>
            </p:cNvPr>
            <p:cNvSpPr txBox="1"/>
            <p:nvPr/>
          </p:nvSpPr>
          <p:spPr>
            <a:xfrm>
              <a:off x="8117686" y="1689933"/>
              <a:ext cx="2944888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 these</a:t>
              </a: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7DE38BF-8181-4625-B378-D6C383E67A1C}"/>
                </a:ext>
              </a:extLst>
            </p:cNvPr>
            <p:cNvSpPr/>
            <p:nvPr/>
          </p:nvSpPr>
          <p:spPr>
            <a:xfrm>
              <a:off x="7568514" y="1834141"/>
              <a:ext cx="357188" cy="261924"/>
            </a:xfrm>
            <a:custGeom>
              <a:avLst/>
              <a:gdLst>
                <a:gd name="connsiteX0" fmla="*/ 177984 w 427162"/>
                <a:gd name="connsiteY0" fmla="*/ 201547 h 313236"/>
                <a:gd name="connsiteX1" fmla="*/ 185103 w 427162"/>
                <a:gd name="connsiteY1" fmla="*/ 208666 h 313236"/>
                <a:gd name="connsiteX2" fmla="*/ 185103 w 427162"/>
                <a:gd name="connsiteY2" fmla="*/ 227803 h 313236"/>
                <a:gd name="connsiteX3" fmla="*/ 242058 w 427162"/>
                <a:gd name="connsiteY3" fmla="*/ 227803 h 313236"/>
                <a:gd name="connsiteX4" fmla="*/ 242058 w 427162"/>
                <a:gd name="connsiteY4" fmla="*/ 208666 h 313236"/>
                <a:gd name="connsiteX5" fmla="*/ 249177 w 427162"/>
                <a:gd name="connsiteY5" fmla="*/ 201547 h 313236"/>
                <a:gd name="connsiteX6" fmla="*/ 256297 w 427162"/>
                <a:gd name="connsiteY6" fmla="*/ 208666 h 313236"/>
                <a:gd name="connsiteX7" fmla="*/ 256297 w 427162"/>
                <a:gd name="connsiteY7" fmla="*/ 227803 h 313236"/>
                <a:gd name="connsiteX8" fmla="*/ 377326 w 427162"/>
                <a:gd name="connsiteY8" fmla="*/ 227803 h 313236"/>
                <a:gd name="connsiteX9" fmla="*/ 384444 w 427162"/>
                <a:gd name="connsiteY9" fmla="*/ 234922 h 313236"/>
                <a:gd name="connsiteX10" fmla="*/ 377325 w 427162"/>
                <a:gd name="connsiteY10" fmla="*/ 242041 h 313236"/>
                <a:gd name="connsiteX11" fmla="*/ 49835 w 427162"/>
                <a:gd name="connsiteY11" fmla="*/ 242041 h 313236"/>
                <a:gd name="connsiteX12" fmla="*/ 42716 w 427162"/>
                <a:gd name="connsiteY12" fmla="*/ 234922 h 313236"/>
                <a:gd name="connsiteX13" fmla="*/ 49835 w 427162"/>
                <a:gd name="connsiteY13" fmla="*/ 227803 h 313236"/>
                <a:gd name="connsiteX14" fmla="*/ 170865 w 427162"/>
                <a:gd name="connsiteY14" fmla="*/ 227803 h 313236"/>
                <a:gd name="connsiteX15" fmla="*/ 170865 w 427162"/>
                <a:gd name="connsiteY15" fmla="*/ 208666 h 313236"/>
                <a:gd name="connsiteX16" fmla="*/ 177984 w 427162"/>
                <a:gd name="connsiteY16" fmla="*/ 201547 h 313236"/>
                <a:gd name="connsiteX17" fmla="*/ 213580 w 427162"/>
                <a:gd name="connsiteY17" fmla="*/ 99655 h 313236"/>
                <a:gd name="connsiteX18" fmla="*/ 185103 w 427162"/>
                <a:gd name="connsiteY18" fmla="*/ 128132 h 313236"/>
                <a:gd name="connsiteX19" fmla="*/ 213580 w 427162"/>
                <a:gd name="connsiteY19" fmla="*/ 156609 h 313236"/>
                <a:gd name="connsiteX20" fmla="*/ 242057 w 427162"/>
                <a:gd name="connsiteY20" fmla="*/ 128132 h 313236"/>
                <a:gd name="connsiteX21" fmla="*/ 213580 w 427162"/>
                <a:gd name="connsiteY21" fmla="*/ 99655 h 313236"/>
                <a:gd name="connsiteX22" fmla="*/ 213580 w 427162"/>
                <a:gd name="connsiteY22" fmla="*/ 85416 h 313236"/>
                <a:gd name="connsiteX23" fmla="*/ 256296 w 427162"/>
                <a:gd name="connsiteY23" fmla="*/ 128132 h 313236"/>
                <a:gd name="connsiteX24" fmla="*/ 213580 w 427162"/>
                <a:gd name="connsiteY24" fmla="*/ 170848 h 313236"/>
                <a:gd name="connsiteX25" fmla="*/ 170864 w 427162"/>
                <a:gd name="connsiteY25" fmla="*/ 128132 h 313236"/>
                <a:gd name="connsiteX26" fmla="*/ 213580 w 427162"/>
                <a:gd name="connsiteY26" fmla="*/ 85416 h 313236"/>
                <a:gd name="connsiteX27" fmla="*/ 213580 w 427162"/>
                <a:gd name="connsiteY27" fmla="*/ 71177 h 313236"/>
                <a:gd name="connsiteX28" fmla="*/ 156625 w 427162"/>
                <a:gd name="connsiteY28" fmla="*/ 128132 h 313236"/>
                <a:gd name="connsiteX29" fmla="*/ 213580 w 427162"/>
                <a:gd name="connsiteY29" fmla="*/ 185087 h 313236"/>
                <a:gd name="connsiteX30" fmla="*/ 270535 w 427162"/>
                <a:gd name="connsiteY30" fmla="*/ 128132 h 313236"/>
                <a:gd name="connsiteX31" fmla="*/ 213580 w 427162"/>
                <a:gd name="connsiteY31" fmla="*/ 71177 h 313236"/>
                <a:gd name="connsiteX32" fmla="*/ 213580 w 427162"/>
                <a:gd name="connsiteY32" fmla="*/ 56939 h 313236"/>
                <a:gd name="connsiteX33" fmla="*/ 284773 w 427162"/>
                <a:gd name="connsiteY33" fmla="*/ 128132 h 313236"/>
                <a:gd name="connsiteX34" fmla="*/ 213580 w 427162"/>
                <a:gd name="connsiteY34" fmla="*/ 199325 h 313236"/>
                <a:gd name="connsiteX35" fmla="*/ 142387 w 427162"/>
                <a:gd name="connsiteY35" fmla="*/ 128132 h 313236"/>
                <a:gd name="connsiteX36" fmla="*/ 213580 w 427162"/>
                <a:gd name="connsiteY36" fmla="*/ 56939 h 313236"/>
                <a:gd name="connsiteX37" fmla="*/ 185103 w 427162"/>
                <a:gd name="connsiteY37" fmla="*/ 16301 h 313236"/>
                <a:gd name="connsiteX38" fmla="*/ 185103 w 427162"/>
                <a:gd name="connsiteY38" fmla="*/ 24688 h 313236"/>
                <a:gd name="connsiteX39" fmla="*/ 185067 w 427162"/>
                <a:gd name="connsiteY39" fmla="*/ 24880 h 313236"/>
                <a:gd name="connsiteX40" fmla="*/ 185103 w 427162"/>
                <a:gd name="connsiteY40" fmla="*/ 25051 h 313236"/>
                <a:gd name="connsiteX41" fmla="*/ 185103 w 427162"/>
                <a:gd name="connsiteY41" fmla="*/ 42849 h 313236"/>
                <a:gd name="connsiteX42" fmla="*/ 179130 w 427162"/>
                <a:gd name="connsiteY42" fmla="*/ 49876 h 313236"/>
                <a:gd name="connsiteX43" fmla="*/ 71193 w 427162"/>
                <a:gd name="connsiteY43" fmla="*/ 206445 h 313236"/>
                <a:gd name="connsiteX44" fmla="*/ 64074 w 427162"/>
                <a:gd name="connsiteY44" fmla="*/ 213564 h 313236"/>
                <a:gd name="connsiteX45" fmla="*/ 56955 w 427162"/>
                <a:gd name="connsiteY45" fmla="*/ 206445 h 313236"/>
                <a:gd name="connsiteX46" fmla="*/ 170864 w 427162"/>
                <a:gd name="connsiteY46" fmla="*/ 37018 h 313236"/>
                <a:gd name="connsiteX47" fmla="*/ 170864 w 427162"/>
                <a:gd name="connsiteY47" fmla="*/ 33651 h 313236"/>
                <a:gd name="connsiteX48" fmla="*/ 28477 w 427162"/>
                <a:gd name="connsiteY48" fmla="*/ 213564 h 313236"/>
                <a:gd name="connsiteX49" fmla="*/ 28477 w 427162"/>
                <a:gd name="connsiteY49" fmla="*/ 234922 h 313236"/>
                <a:gd name="connsiteX50" fmla="*/ 21358 w 427162"/>
                <a:gd name="connsiteY50" fmla="*/ 242042 h 313236"/>
                <a:gd name="connsiteX51" fmla="*/ 14239 w 427162"/>
                <a:gd name="connsiteY51" fmla="*/ 242042 h 313236"/>
                <a:gd name="connsiteX52" fmla="*/ 14239 w 427162"/>
                <a:gd name="connsiteY52" fmla="*/ 298995 h 313236"/>
                <a:gd name="connsiteX53" fmla="*/ 412929 w 427162"/>
                <a:gd name="connsiteY53" fmla="*/ 298995 h 313236"/>
                <a:gd name="connsiteX54" fmla="*/ 412921 w 427162"/>
                <a:gd name="connsiteY54" fmla="*/ 242040 h 313236"/>
                <a:gd name="connsiteX55" fmla="*/ 405802 w 427162"/>
                <a:gd name="connsiteY55" fmla="*/ 242040 h 313236"/>
                <a:gd name="connsiteX56" fmla="*/ 398683 w 427162"/>
                <a:gd name="connsiteY56" fmla="*/ 234921 h 313236"/>
                <a:gd name="connsiteX57" fmla="*/ 398683 w 427162"/>
                <a:gd name="connsiteY57" fmla="*/ 206444 h 313236"/>
                <a:gd name="connsiteX58" fmla="*/ 256296 w 427162"/>
                <a:gd name="connsiteY58" fmla="*/ 33665 h 313236"/>
                <a:gd name="connsiteX59" fmla="*/ 256296 w 427162"/>
                <a:gd name="connsiteY59" fmla="*/ 37018 h 313236"/>
                <a:gd name="connsiteX60" fmla="*/ 370205 w 427162"/>
                <a:gd name="connsiteY60" fmla="*/ 206444 h 313236"/>
                <a:gd name="connsiteX61" fmla="*/ 363086 w 427162"/>
                <a:gd name="connsiteY61" fmla="*/ 213563 h 313236"/>
                <a:gd name="connsiteX62" fmla="*/ 355967 w 427162"/>
                <a:gd name="connsiteY62" fmla="*/ 206444 h 313236"/>
                <a:gd name="connsiteX63" fmla="*/ 248030 w 427162"/>
                <a:gd name="connsiteY63" fmla="*/ 49875 h 313236"/>
                <a:gd name="connsiteX64" fmla="*/ 242058 w 427162"/>
                <a:gd name="connsiteY64" fmla="*/ 42849 h 313236"/>
                <a:gd name="connsiteX65" fmla="*/ 242058 w 427162"/>
                <a:gd name="connsiteY65" fmla="*/ 25050 h 313236"/>
                <a:gd name="connsiteX66" fmla="*/ 242094 w 427162"/>
                <a:gd name="connsiteY66" fmla="*/ 24879 h 313236"/>
                <a:gd name="connsiteX67" fmla="*/ 242058 w 427162"/>
                <a:gd name="connsiteY67" fmla="*/ 24688 h 313236"/>
                <a:gd name="connsiteX68" fmla="*/ 242058 w 427162"/>
                <a:gd name="connsiteY68" fmla="*/ 16301 h 313236"/>
                <a:gd name="connsiteX69" fmla="*/ 185103 w 427162"/>
                <a:gd name="connsiteY69" fmla="*/ 16301 h 313236"/>
                <a:gd name="connsiteX70" fmla="*/ 176759 w 427162"/>
                <a:gd name="connsiteY70" fmla="*/ 3209 h 313236"/>
                <a:gd name="connsiteX71" fmla="*/ 250401 w 427162"/>
                <a:gd name="connsiteY71" fmla="*/ 3209 h 313236"/>
                <a:gd name="connsiteX72" fmla="*/ 256297 w 427162"/>
                <a:gd name="connsiteY72" fmla="*/ 10222 h 313236"/>
                <a:gd name="connsiteX73" fmla="*/ 256297 w 427162"/>
                <a:gd name="connsiteY73" fmla="*/ 18872 h 313236"/>
                <a:gd name="connsiteX74" fmla="*/ 412922 w 427162"/>
                <a:gd name="connsiteY74" fmla="*/ 206445 h 313236"/>
                <a:gd name="connsiteX75" fmla="*/ 412922 w 427162"/>
                <a:gd name="connsiteY75" fmla="*/ 227803 h 313236"/>
                <a:gd name="connsiteX76" fmla="*/ 427162 w 427162"/>
                <a:gd name="connsiteY76" fmla="*/ 242042 h 313236"/>
                <a:gd name="connsiteX77" fmla="*/ 427162 w 427162"/>
                <a:gd name="connsiteY77" fmla="*/ 298997 h 313236"/>
                <a:gd name="connsiteX78" fmla="*/ 412923 w 427162"/>
                <a:gd name="connsiteY78" fmla="*/ 313236 h 313236"/>
                <a:gd name="connsiteX79" fmla="*/ 14239 w 427162"/>
                <a:gd name="connsiteY79" fmla="*/ 313236 h 313236"/>
                <a:gd name="connsiteX80" fmla="*/ 0 w 427162"/>
                <a:gd name="connsiteY80" fmla="*/ 298997 h 313236"/>
                <a:gd name="connsiteX81" fmla="*/ 0 w 427162"/>
                <a:gd name="connsiteY81" fmla="*/ 242042 h 313236"/>
                <a:gd name="connsiteX82" fmla="*/ 14239 w 427162"/>
                <a:gd name="connsiteY82" fmla="*/ 227803 h 313236"/>
                <a:gd name="connsiteX83" fmla="*/ 14239 w 427162"/>
                <a:gd name="connsiteY83" fmla="*/ 213564 h 313236"/>
                <a:gd name="connsiteX84" fmla="*/ 170864 w 427162"/>
                <a:gd name="connsiteY84" fmla="*/ 18864 h 313236"/>
                <a:gd name="connsiteX85" fmla="*/ 170864 w 427162"/>
                <a:gd name="connsiteY85" fmla="*/ 10222 h 313236"/>
                <a:gd name="connsiteX86" fmla="*/ 176759 w 427162"/>
                <a:gd name="connsiteY86" fmla="*/ 3209 h 31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427162" h="313236">
                  <a:moveTo>
                    <a:pt x="177984" y="201547"/>
                  </a:moveTo>
                  <a:cubicBezTo>
                    <a:pt x="181921" y="201547"/>
                    <a:pt x="185103" y="204737"/>
                    <a:pt x="185103" y="208666"/>
                  </a:cubicBezTo>
                  <a:lnTo>
                    <a:pt x="185103" y="227803"/>
                  </a:lnTo>
                  <a:lnTo>
                    <a:pt x="242058" y="227803"/>
                  </a:lnTo>
                  <a:lnTo>
                    <a:pt x="242058" y="208666"/>
                  </a:lnTo>
                  <a:cubicBezTo>
                    <a:pt x="242058" y="204737"/>
                    <a:pt x="245240" y="201547"/>
                    <a:pt x="249177" y="201547"/>
                  </a:cubicBezTo>
                  <a:cubicBezTo>
                    <a:pt x="253114" y="201547"/>
                    <a:pt x="256297" y="204737"/>
                    <a:pt x="256297" y="208666"/>
                  </a:cubicBezTo>
                  <a:lnTo>
                    <a:pt x="256297" y="227803"/>
                  </a:lnTo>
                  <a:lnTo>
                    <a:pt x="377326" y="227803"/>
                  </a:lnTo>
                  <a:cubicBezTo>
                    <a:pt x="381263" y="227803"/>
                    <a:pt x="384444" y="230993"/>
                    <a:pt x="384444" y="234922"/>
                  </a:cubicBezTo>
                  <a:cubicBezTo>
                    <a:pt x="384444" y="238852"/>
                    <a:pt x="381262" y="242041"/>
                    <a:pt x="377325" y="242041"/>
                  </a:cubicBezTo>
                  <a:lnTo>
                    <a:pt x="49835" y="242041"/>
                  </a:lnTo>
                  <a:cubicBezTo>
                    <a:pt x="45898" y="242041"/>
                    <a:pt x="42716" y="238852"/>
                    <a:pt x="42716" y="234922"/>
                  </a:cubicBezTo>
                  <a:cubicBezTo>
                    <a:pt x="42716" y="230993"/>
                    <a:pt x="45898" y="227803"/>
                    <a:pt x="49835" y="227803"/>
                  </a:cubicBezTo>
                  <a:lnTo>
                    <a:pt x="170865" y="227803"/>
                  </a:lnTo>
                  <a:lnTo>
                    <a:pt x="170865" y="208666"/>
                  </a:lnTo>
                  <a:cubicBezTo>
                    <a:pt x="170865" y="204737"/>
                    <a:pt x="174047" y="201547"/>
                    <a:pt x="177984" y="201547"/>
                  </a:cubicBezTo>
                  <a:close/>
                  <a:moveTo>
                    <a:pt x="213580" y="99655"/>
                  </a:moveTo>
                  <a:cubicBezTo>
                    <a:pt x="197874" y="99655"/>
                    <a:pt x="185103" y="112427"/>
                    <a:pt x="185103" y="128132"/>
                  </a:cubicBezTo>
                  <a:cubicBezTo>
                    <a:pt x="185103" y="143837"/>
                    <a:pt x="197874" y="156609"/>
                    <a:pt x="213580" y="156609"/>
                  </a:cubicBezTo>
                  <a:cubicBezTo>
                    <a:pt x="229286" y="156609"/>
                    <a:pt x="242057" y="143837"/>
                    <a:pt x="242057" y="128132"/>
                  </a:cubicBezTo>
                  <a:cubicBezTo>
                    <a:pt x="242057" y="112427"/>
                    <a:pt x="229286" y="99655"/>
                    <a:pt x="213580" y="99655"/>
                  </a:cubicBezTo>
                  <a:close/>
                  <a:moveTo>
                    <a:pt x="213580" y="85416"/>
                  </a:moveTo>
                  <a:cubicBezTo>
                    <a:pt x="237138" y="85416"/>
                    <a:pt x="256296" y="104574"/>
                    <a:pt x="256296" y="128132"/>
                  </a:cubicBezTo>
                  <a:cubicBezTo>
                    <a:pt x="256296" y="151690"/>
                    <a:pt x="237138" y="170848"/>
                    <a:pt x="213580" y="170848"/>
                  </a:cubicBezTo>
                  <a:cubicBezTo>
                    <a:pt x="190022" y="170848"/>
                    <a:pt x="170864" y="151690"/>
                    <a:pt x="170864" y="128132"/>
                  </a:cubicBezTo>
                  <a:cubicBezTo>
                    <a:pt x="170864" y="104574"/>
                    <a:pt x="190022" y="85416"/>
                    <a:pt x="213580" y="85416"/>
                  </a:cubicBezTo>
                  <a:close/>
                  <a:moveTo>
                    <a:pt x="213580" y="71177"/>
                  </a:moveTo>
                  <a:cubicBezTo>
                    <a:pt x="182176" y="71177"/>
                    <a:pt x="156625" y="96729"/>
                    <a:pt x="156625" y="128132"/>
                  </a:cubicBezTo>
                  <a:cubicBezTo>
                    <a:pt x="156625" y="159536"/>
                    <a:pt x="182176" y="185087"/>
                    <a:pt x="213580" y="185087"/>
                  </a:cubicBezTo>
                  <a:cubicBezTo>
                    <a:pt x="244984" y="185087"/>
                    <a:pt x="270535" y="159536"/>
                    <a:pt x="270535" y="128132"/>
                  </a:cubicBezTo>
                  <a:cubicBezTo>
                    <a:pt x="270535" y="96728"/>
                    <a:pt x="244984" y="71177"/>
                    <a:pt x="213580" y="71177"/>
                  </a:cubicBezTo>
                  <a:close/>
                  <a:moveTo>
                    <a:pt x="213580" y="56939"/>
                  </a:moveTo>
                  <a:cubicBezTo>
                    <a:pt x="252836" y="56939"/>
                    <a:pt x="284773" y="88877"/>
                    <a:pt x="284773" y="128132"/>
                  </a:cubicBezTo>
                  <a:cubicBezTo>
                    <a:pt x="284773" y="167388"/>
                    <a:pt x="252836" y="199325"/>
                    <a:pt x="213580" y="199325"/>
                  </a:cubicBezTo>
                  <a:cubicBezTo>
                    <a:pt x="174324" y="199325"/>
                    <a:pt x="142387" y="167388"/>
                    <a:pt x="142387" y="128132"/>
                  </a:cubicBezTo>
                  <a:cubicBezTo>
                    <a:pt x="142387" y="88877"/>
                    <a:pt x="174324" y="56939"/>
                    <a:pt x="213580" y="56939"/>
                  </a:cubicBezTo>
                  <a:close/>
                  <a:moveTo>
                    <a:pt x="185103" y="16301"/>
                  </a:moveTo>
                  <a:lnTo>
                    <a:pt x="185103" y="24688"/>
                  </a:lnTo>
                  <a:cubicBezTo>
                    <a:pt x="185103" y="24759"/>
                    <a:pt x="185067" y="24809"/>
                    <a:pt x="185067" y="24880"/>
                  </a:cubicBezTo>
                  <a:cubicBezTo>
                    <a:pt x="185067" y="24937"/>
                    <a:pt x="185103" y="24995"/>
                    <a:pt x="185103" y="25051"/>
                  </a:cubicBezTo>
                  <a:lnTo>
                    <a:pt x="185103" y="42849"/>
                  </a:lnTo>
                  <a:cubicBezTo>
                    <a:pt x="185103" y="46338"/>
                    <a:pt x="182569" y="49314"/>
                    <a:pt x="179130" y="49876"/>
                  </a:cubicBezTo>
                  <a:cubicBezTo>
                    <a:pt x="137403" y="56682"/>
                    <a:pt x="71193" y="105215"/>
                    <a:pt x="71193" y="206445"/>
                  </a:cubicBezTo>
                  <a:cubicBezTo>
                    <a:pt x="71193" y="210374"/>
                    <a:pt x="68011" y="213564"/>
                    <a:pt x="64074" y="213564"/>
                  </a:cubicBezTo>
                  <a:cubicBezTo>
                    <a:pt x="60137" y="213564"/>
                    <a:pt x="56955" y="210374"/>
                    <a:pt x="56955" y="206445"/>
                  </a:cubicBezTo>
                  <a:cubicBezTo>
                    <a:pt x="56955" y="101014"/>
                    <a:pt x="124439" y="47939"/>
                    <a:pt x="170864" y="37018"/>
                  </a:cubicBezTo>
                  <a:lnTo>
                    <a:pt x="170864" y="33651"/>
                  </a:lnTo>
                  <a:cubicBezTo>
                    <a:pt x="87895" y="53244"/>
                    <a:pt x="28477" y="127463"/>
                    <a:pt x="28477" y="213564"/>
                  </a:cubicBezTo>
                  <a:lnTo>
                    <a:pt x="28477" y="234922"/>
                  </a:lnTo>
                  <a:cubicBezTo>
                    <a:pt x="28477" y="238852"/>
                    <a:pt x="25295" y="242042"/>
                    <a:pt x="21358" y="242042"/>
                  </a:cubicBezTo>
                  <a:lnTo>
                    <a:pt x="14239" y="242042"/>
                  </a:lnTo>
                  <a:lnTo>
                    <a:pt x="14239" y="298995"/>
                  </a:lnTo>
                  <a:lnTo>
                    <a:pt x="412929" y="298995"/>
                  </a:lnTo>
                  <a:lnTo>
                    <a:pt x="412921" y="242040"/>
                  </a:lnTo>
                  <a:lnTo>
                    <a:pt x="405802" y="242040"/>
                  </a:lnTo>
                  <a:cubicBezTo>
                    <a:pt x="401865" y="242040"/>
                    <a:pt x="398683" y="238850"/>
                    <a:pt x="398683" y="234921"/>
                  </a:cubicBezTo>
                  <a:lnTo>
                    <a:pt x="398683" y="206444"/>
                  </a:lnTo>
                  <a:cubicBezTo>
                    <a:pt x="398683" y="127064"/>
                    <a:pt x="336766" y="52879"/>
                    <a:pt x="256296" y="33665"/>
                  </a:cubicBezTo>
                  <a:lnTo>
                    <a:pt x="256296" y="37018"/>
                  </a:lnTo>
                  <a:cubicBezTo>
                    <a:pt x="302714" y="47939"/>
                    <a:pt x="370205" y="101013"/>
                    <a:pt x="370205" y="206444"/>
                  </a:cubicBezTo>
                  <a:cubicBezTo>
                    <a:pt x="370205" y="210373"/>
                    <a:pt x="367023" y="213563"/>
                    <a:pt x="363086" y="213563"/>
                  </a:cubicBezTo>
                  <a:cubicBezTo>
                    <a:pt x="359149" y="213563"/>
                    <a:pt x="355967" y="210373"/>
                    <a:pt x="355967" y="206444"/>
                  </a:cubicBezTo>
                  <a:cubicBezTo>
                    <a:pt x="355967" y="105214"/>
                    <a:pt x="289757" y="56681"/>
                    <a:pt x="248030" y="49875"/>
                  </a:cubicBezTo>
                  <a:cubicBezTo>
                    <a:pt x="244585" y="49313"/>
                    <a:pt x="242058" y="46337"/>
                    <a:pt x="242058" y="42849"/>
                  </a:cubicBezTo>
                  <a:lnTo>
                    <a:pt x="242058" y="25050"/>
                  </a:lnTo>
                  <a:cubicBezTo>
                    <a:pt x="242058" y="24994"/>
                    <a:pt x="242094" y="24936"/>
                    <a:pt x="242094" y="24879"/>
                  </a:cubicBezTo>
                  <a:cubicBezTo>
                    <a:pt x="242094" y="24809"/>
                    <a:pt x="242058" y="24758"/>
                    <a:pt x="242058" y="24688"/>
                  </a:cubicBezTo>
                  <a:lnTo>
                    <a:pt x="242058" y="16301"/>
                  </a:lnTo>
                  <a:cubicBezTo>
                    <a:pt x="222963" y="13539"/>
                    <a:pt x="204196" y="13539"/>
                    <a:pt x="185103" y="16301"/>
                  </a:cubicBezTo>
                  <a:close/>
                  <a:moveTo>
                    <a:pt x="176759" y="3209"/>
                  </a:moveTo>
                  <a:cubicBezTo>
                    <a:pt x="201385" y="-1070"/>
                    <a:pt x="225775" y="-1070"/>
                    <a:pt x="250401" y="3209"/>
                  </a:cubicBezTo>
                  <a:cubicBezTo>
                    <a:pt x="253805" y="3807"/>
                    <a:pt x="256297" y="6762"/>
                    <a:pt x="256297" y="10222"/>
                  </a:cubicBezTo>
                  <a:lnTo>
                    <a:pt x="256297" y="18872"/>
                  </a:lnTo>
                  <a:cubicBezTo>
                    <a:pt x="344584" y="38293"/>
                    <a:pt x="412922" y="119561"/>
                    <a:pt x="412922" y="206445"/>
                  </a:cubicBezTo>
                  <a:lnTo>
                    <a:pt x="412922" y="227803"/>
                  </a:lnTo>
                  <a:cubicBezTo>
                    <a:pt x="420768" y="227803"/>
                    <a:pt x="427161" y="234189"/>
                    <a:pt x="427162" y="242042"/>
                  </a:cubicBezTo>
                  <a:lnTo>
                    <a:pt x="427162" y="298997"/>
                  </a:lnTo>
                  <a:cubicBezTo>
                    <a:pt x="427162" y="306850"/>
                    <a:pt x="420769" y="313236"/>
                    <a:pt x="412923" y="313236"/>
                  </a:cubicBezTo>
                  <a:lnTo>
                    <a:pt x="14239" y="313236"/>
                  </a:lnTo>
                  <a:cubicBezTo>
                    <a:pt x="6386" y="313236"/>
                    <a:pt x="0" y="306849"/>
                    <a:pt x="0" y="298997"/>
                  </a:cubicBezTo>
                  <a:lnTo>
                    <a:pt x="0" y="242042"/>
                  </a:lnTo>
                  <a:cubicBezTo>
                    <a:pt x="0" y="234189"/>
                    <a:pt x="6386" y="227803"/>
                    <a:pt x="14239" y="227803"/>
                  </a:cubicBezTo>
                  <a:lnTo>
                    <a:pt x="14239" y="213564"/>
                  </a:lnTo>
                  <a:cubicBezTo>
                    <a:pt x="14239" y="119682"/>
                    <a:pt x="79751" y="38735"/>
                    <a:pt x="170864" y="18864"/>
                  </a:cubicBezTo>
                  <a:lnTo>
                    <a:pt x="170864" y="10222"/>
                  </a:lnTo>
                  <a:cubicBezTo>
                    <a:pt x="170864" y="6762"/>
                    <a:pt x="173356" y="3808"/>
                    <a:pt x="176759" y="320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8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44A0C6-E238-4020-B6A2-B59A1BB0E8A4}"/>
              </a:ext>
            </a:extLst>
          </p:cNvPr>
          <p:cNvGrpSpPr/>
          <p:nvPr/>
        </p:nvGrpSpPr>
        <p:grpSpPr>
          <a:xfrm>
            <a:off x="7568516" y="2677657"/>
            <a:ext cx="3494058" cy="550343"/>
            <a:chOff x="7568516" y="3153828"/>
            <a:chExt cx="3494058" cy="55034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7AA14F-D0CF-47D3-ACD4-7EE43B73BE62}"/>
                </a:ext>
              </a:extLst>
            </p:cNvPr>
            <p:cNvSpPr txBox="1"/>
            <p:nvPr/>
          </p:nvSpPr>
          <p:spPr>
            <a:xfrm>
              <a:off x="8117686" y="3153828"/>
              <a:ext cx="2944888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 these</a:t>
              </a: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BF54175-ABB1-438B-9CA5-5D94E40BE967}"/>
                </a:ext>
              </a:extLst>
            </p:cNvPr>
            <p:cNvSpPr/>
            <p:nvPr/>
          </p:nvSpPr>
          <p:spPr>
            <a:xfrm>
              <a:off x="7568516" y="3250407"/>
              <a:ext cx="357186" cy="357186"/>
            </a:xfrm>
            <a:custGeom>
              <a:avLst/>
              <a:gdLst>
                <a:gd name="connsiteX0" fmla="*/ 92551 w 427161"/>
                <a:gd name="connsiteY0" fmla="*/ 270535 h 427161"/>
                <a:gd name="connsiteX1" fmla="*/ 348848 w 427161"/>
                <a:gd name="connsiteY1" fmla="*/ 270535 h 427161"/>
                <a:gd name="connsiteX2" fmla="*/ 355967 w 427161"/>
                <a:gd name="connsiteY2" fmla="*/ 277654 h 427161"/>
                <a:gd name="connsiteX3" fmla="*/ 348848 w 427161"/>
                <a:gd name="connsiteY3" fmla="*/ 284773 h 427161"/>
                <a:gd name="connsiteX4" fmla="*/ 92551 w 427161"/>
                <a:gd name="connsiteY4" fmla="*/ 284773 h 427161"/>
                <a:gd name="connsiteX5" fmla="*/ 85432 w 427161"/>
                <a:gd name="connsiteY5" fmla="*/ 277654 h 427161"/>
                <a:gd name="connsiteX6" fmla="*/ 92551 w 427161"/>
                <a:gd name="connsiteY6" fmla="*/ 270535 h 427161"/>
                <a:gd name="connsiteX7" fmla="*/ 394041 w 427161"/>
                <a:gd name="connsiteY7" fmla="*/ 153983 h 427161"/>
                <a:gd name="connsiteX8" fmla="*/ 398006 w 427161"/>
                <a:gd name="connsiteY8" fmla="*/ 163246 h 427161"/>
                <a:gd name="connsiteX9" fmla="*/ 362580 w 427161"/>
                <a:gd name="connsiteY9" fmla="*/ 251825 h 427161"/>
                <a:gd name="connsiteX10" fmla="*/ 355967 w 427161"/>
                <a:gd name="connsiteY10" fmla="*/ 256296 h 427161"/>
                <a:gd name="connsiteX11" fmla="*/ 353325 w 427161"/>
                <a:gd name="connsiteY11" fmla="*/ 255790 h 427161"/>
                <a:gd name="connsiteX12" fmla="*/ 349353 w 427161"/>
                <a:gd name="connsiteY12" fmla="*/ 246528 h 427161"/>
                <a:gd name="connsiteX13" fmla="*/ 384786 w 427161"/>
                <a:gd name="connsiteY13" fmla="*/ 157949 h 427161"/>
                <a:gd name="connsiteX14" fmla="*/ 394041 w 427161"/>
                <a:gd name="connsiteY14" fmla="*/ 153983 h 427161"/>
                <a:gd name="connsiteX15" fmla="*/ 73841 w 427161"/>
                <a:gd name="connsiteY15" fmla="*/ 100176 h 427161"/>
                <a:gd name="connsiteX16" fmla="*/ 77806 w 427161"/>
                <a:gd name="connsiteY16" fmla="*/ 109438 h 427161"/>
                <a:gd name="connsiteX17" fmla="*/ 42067 w 427161"/>
                <a:gd name="connsiteY17" fmla="*/ 198779 h 427161"/>
                <a:gd name="connsiteX18" fmla="*/ 35454 w 427161"/>
                <a:gd name="connsiteY18" fmla="*/ 203257 h 427161"/>
                <a:gd name="connsiteX19" fmla="*/ 32812 w 427161"/>
                <a:gd name="connsiteY19" fmla="*/ 202745 h 427161"/>
                <a:gd name="connsiteX20" fmla="*/ 28847 w 427161"/>
                <a:gd name="connsiteY20" fmla="*/ 193490 h 427161"/>
                <a:gd name="connsiteX21" fmla="*/ 64579 w 427161"/>
                <a:gd name="connsiteY21" fmla="*/ 104142 h 427161"/>
                <a:gd name="connsiteX22" fmla="*/ 73841 w 427161"/>
                <a:gd name="connsiteY22" fmla="*/ 100176 h 427161"/>
                <a:gd name="connsiteX23" fmla="*/ 330131 w 427161"/>
                <a:gd name="connsiteY23" fmla="*/ 100175 h 427161"/>
                <a:gd name="connsiteX24" fmla="*/ 334104 w 427161"/>
                <a:gd name="connsiteY24" fmla="*/ 109438 h 427161"/>
                <a:gd name="connsiteX25" fmla="*/ 277149 w 427161"/>
                <a:gd name="connsiteY25" fmla="*/ 251825 h 427161"/>
                <a:gd name="connsiteX26" fmla="*/ 270535 w 427161"/>
                <a:gd name="connsiteY26" fmla="*/ 256296 h 427161"/>
                <a:gd name="connsiteX27" fmla="*/ 267894 w 427161"/>
                <a:gd name="connsiteY27" fmla="*/ 255790 h 427161"/>
                <a:gd name="connsiteX28" fmla="*/ 263921 w 427161"/>
                <a:gd name="connsiteY28" fmla="*/ 246528 h 427161"/>
                <a:gd name="connsiteX29" fmla="*/ 320876 w 427161"/>
                <a:gd name="connsiteY29" fmla="*/ 104141 h 427161"/>
                <a:gd name="connsiteX30" fmla="*/ 330131 w 427161"/>
                <a:gd name="connsiteY30" fmla="*/ 100175 h 427161"/>
                <a:gd name="connsiteX31" fmla="*/ 244699 w 427161"/>
                <a:gd name="connsiteY31" fmla="*/ 100175 h 427161"/>
                <a:gd name="connsiteX32" fmla="*/ 248672 w 427161"/>
                <a:gd name="connsiteY32" fmla="*/ 109438 h 427161"/>
                <a:gd name="connsiteX33" fmla="*/ 191717 w 427161"/>
                <a:gd name="connsiteY33" fmla="*/ 251825 h 427161"/>
                <a:gd name="connsiteX34" fmla="*/ 185103 w 427161"/>
                <a:gd name="connsiteY34" fmla="*/ 256296 h 427161"/>
                <a:gd name="connsiteX35" fmla="*/ 182454 w 427161"/>
                <a:gd name="connsiteY35" fmla="*/ 255790 h 427161"/>
                <a:gd name="connsiteX36" fmla="*/ 178489 w 427161"/>
                <a:gd name="connsiteY36" fmla="*/ 246528 h 427161"/>
                <a:gd name="connsiteX37" fmla="*/ 235444 w 427161"/>
                <a:gd name="connsiteY37" fmla="*/ 104141 h 427161"/>
                <a:gd name="connsiteX38" fmla="*/ 244699 w 427161"/>
                <a:gd name="connsiteY38" fmla="*/ 100175 h 427161"/>
                <a:gd name="connsiteX39" fmla="*/ 159273 w 427161"/>
                <a:gd name="connsiteY39" fmla="*/ 100175 h 427161"/>
                <a:gd name="connsiteX40" fmla="*/ 163239 w 427161"/>
                <a:gd name="connsiteY40" fmla="*/ 109437 h 427161"/>
                <a:gd name="connsiteX41" fmla="*/ 106284 w 427161"/>
                <a:gd name="connsiteY41" fmla="*/ 251825 h 427161"/>
                <a:gd name="connsiteX42" fmla="*/ 99663 w 427161"/>
                <a:gd name="connsiteY42" fmla="*/ 256296 h 427161"/>
                <a:gd name="connsiteX43" fmla="*/ 97021 w 427161"/>
                <a:gd name="connsiteY43" fmla="*/ 255790 h 427161"/>
                <a:gd name="connsiteX44" fmla="*/ 93056 w 427161"/>
                <a:gd name="connsiteY44" fmla="*/ 246528 h 427161"/>
                <a:gd name="connsiteX45" fmla="*/ 150011 w 427161"/>
                <a:gd name="connsiteY45" fmla="*/ 104140 h 427161"/>
                <a:gd name="connsiteX46" fmla="*/ 159273 w 427161"/>
                <a:gd name="connsiteY46" fmla="*/ 100175 h 427161"/>
                <a:gd name="connsiteX47" fmla="*/ 7119 w 427161"/>
                <a:gd name="connsiteY47" fmla="*/ 71193 h 427161"/>
                <a:gd name="connsiteX48" fmla="*/ 420042 w 427161"/>
                <a:gd name="connsiteY48" fmla="*/ 71193 h 427161"/>
                <a:gd name="connsiteX49" fmla="*/ 427161 w 427161"/>
                <a:gd name="connsiteY49" fmla="*/ 78313 h 427161"/>
                <a:gd name="connsiteX50" fmla="*/ 427161 w 427161"/>
                <a:gd name="connsiteY50" fmla="*/ 277654 h 427161"/>
                <a:gd name="connsiteX51" fmla="*/ 420042 w 427161"/>
                <a:gd name="connsiteY51" fmla="*/ 284774 h 427161"/>
                <a:gd name="connsiteX52" fmla="*/ 384445 w 427161"/>
                <a:gd name="connsiteY52" fmla="*/ 284774 h 427161"/>
                <a:gd name="connsiteX53" fmla="*/ 384445 w 427161"/>
                <a:gd name="connsiteY53" fmla="*/ 412922 h 427161"/>
                <a:gd name="connsiteX54" fmla="*/ 405803 w 427161"/>
                <a:gd name="connsiteY54" fmla="*/ 412922 h 427161"/>
                <a:gd name="connsiteX55" fmla="*/ 412922 w 427161"/>
                <a:gd name="connsiteY55" fmla="*/ 420041 h 427161"/>
                <a:gd name="connsiteX56" fmla="*/ 405803 w 427161"/>
                <a:gd name="connsiteY56" fmla="*/ 427160 h 427161"/>
                <a:gd name="connsiteX57" fmla="*/ 348849 w 427161"/>
                <a:gd name="connsiteY57" fmla="*/ 427160 h 427161"/>
                <a:gd name="connsiteX58" fmla="*/ 341730 w 427161"/>
                <a:gd name="connsiteY58" fmla="*/ 420041 h 427161"/>
                <a:gd name="connsiteX59" fmla="*/ 348849 w 427161"/>
                <a:gd name="connsiteY59" fmla="*/ 412922 h 427161"/>
                <a:gd name="connsiteX60" fmla="*/ 370207 w 427161"/>
                <a:gd name="connsiteY60" fmla="*/ 412922 h 427161"/>
                <a:gd name="connsiteX61" fmla="*/ 370207 w 427161"/>
                <a:gd name="connsiteY61" fmla="*/ 277654 h 427161"/>
                <a:gd name="connsiteX62" fmla="*/ 377326 w 427161"/>
                <a:gd name="connsiteY62" fmla="*/ 270535 h 427161"/>
                <a:gd name="connsiteX63" fmla="*/ 412923 w 427161"/>
                <a:gd name="connsiteY63" fmla="*/ 270535 h 427161"/>
                <a:gd name="connsiteX64" fmla="*/ 412923 w 427161"/>
                <a:gd name="connsiteY64" fmla="*/ 85432 h 427161"/>
                <a:gd name="connsiteX65" fmla="*/ 14239 w 427161"/>
                <a:gd name="connsiteY65" fmla="*/ 85432 h 427161"/>
                <a:gd name="connsiteX66" fmla="*/ 14239 w 427161"/>
                <a:gd name="connsiteY66" fmla="*/ 270535 h 427161"/>
                <a:gd name="connsiteX67" fmla="*/ 64075 w 427161"/>
                <a:gd name="connsiteY67" fmla="*/ 270535 h 427161"/>
                <a:gd name="connsiteX68" fmla="*/ 71194 w 427161"/>
                <a:gd name="connsiteY68" fmla="*/ 277654 h 427161"/>
                <a:gd name="connsiteX69" fmla="*/ 71194 w 427161"/>
                <a:gd name="connsiteY69" fmla="*/ 412923 h 427161"/>
                <a:gd name="connsiteX70" fmla="*/ 92552 w 427161"/>
                <a:gd name="connsiteY70" fmla="*/ 412923 h 427161"/>
                <a:gd name="connsiteX71" fmla="*/ 99671 w 427161"/>
                <a:gd name="connsiteY71" fmla="*/ 420042 h 427161"/>
                <a:gd name="connsiteX72" fmla="*/ 92552 w 427161"/>
                <a:gd name="connsiteY72" fmla="*/ 427161 h 427161"/>
                <a:gd name="connsiteX73" fmla="*/ 35597 w 427161"/>
                <a:gd name="connsiteY73" fmla="*/ 427161 h 427161"/>
                <a:gd name="connsiteX74" fmla="*/ 28477 w 427161"/>
                <a:gd name="connsiteY74" fmla="*/ 420041 h 427161"/>
                <a:gd name="connsiteX75" fmla="*/ 35596 w 427161"/>
                <a:gd name="connsiteY75" fmla="*/ 412922 h 427161"/>
                <a:gd name="connsiteX76" fmla="*/ 56954 w 427161"/>
                <a:gd name="connsiteY76" fmla="*/ 412922 h 427161"/>
                <a:gd name="connsiteX77" fmla="*/ 56954 w 427161"/>
                <a:gd name="connsiteY77" fmla="*/ 284774 h 427161"/>
                <a:gd name="connsiteX78" fmla="*/ 7119 w 427161"/>
                <a:gd name="connsiteY78" fmla="*/ 284774 h 427161"/>
                <a:gd name="connsiteX79" fmla="*/ 0 w 427161"/>
                <a:gd name="connsiteY79" fmla="*/ 277654 h 427161"/>
                <a:gd name="connsiteX80" fmla="*/ 0 w 427161"/>
                <a:gd name="connsiteY80" fmla="*/ 78313 h 427161"/>
                <a:gd name="connsiteX81" fmla="*/ 7119 w 427161"/>
                <a:gd name="connsiteY81" fmla="*/ 71193 h 427161"/>
                <a:gd name="connsiteX82" fmla="*/ 363086 w 427161"/>
                <a:gd name="connsiteY82" fmla="*/ 14239 h 427161"/>
                <a:gd name="connsiteX83" fmla="*/ 355967 w 427161"/>
                <a:gd name="connsiteY83" fmla="*/ 21358 h 427161"/>
                <a:gd name="connsiteX84" fmla="*/ 363086 w 427161"/>
                <a:gd name="connsiteY84" fmla="*/ 28477 h 427161"/>
                <a:gd name="connsiteX85" fmla="*/ 370205 w 427161"/>
                <a:gd name="connsiteY85" fmla="*/ 21358 h 427161"/>
                <a:gd name="connsiteX86" fmla="*/ 363086 w 427161"/>
                <a:gd name="connsiteY86" fmla="*/ 14239 h 427161"/>
                <a:gd name="connsiteX87" fmla="*/ 64074 w 427161"/>
                <a:gd name="connsiteY87" fmla="*/ 14239 h 427161"/>
                <a:gd name="connsiteX88" fmla="*/ 56955 w 427161"/>
                <a:gd name="connsiteY88" fmla="*/ 21358 h 427161"/>
                <a:gd name="connsiteX89" fmla="*/ 64074 w 427161"/>
                <a:gd name="connsiteY89" fmla="*/ 28477 h 427161"/>
                <a:gd name="connsiteX90" fmla="*/ 71193 w 427161"/>
                <a:gd name="connsiteY90" fmla="*/ 21358 h 427161"/>
                <a:gd name="connsiteX91" fmla="*/ 64074 w 427161"/>
                <a:gd name="connsiteY91" fmla="*/ 14239 h 427161"/>
                <a:gd name="connsiteX92" fmla="*/ 363086 w 427161"/>
                <a:gd name="connsiteY92" fmla="*/ 0 h 427161"/>
                <a:gd name="connsiteX93" fmla="*/ 384444 w 427161"/>
                <a:gd name="connsiteY93" fmla="*/ 21358 h 427161"/>
                <a:gd name="connsiteX94" fmla="*/ 370205 w 427161"/>
                <a:gd name="connsiteY94" fmla="*/ 41406 h 427161"/>
                <a:gd name="connsiteX95" fmla="*/ 370205 w 427161"/>
                <a:gd name="connsiteY95" fmla="*/ 49835 h 427161"/>
                <a:gd name="connsiteX96" fmla="*/ 363086 w 427161"/>
                <a:gd name="connsiteY96" fmla="*/ 56954 h 427161"/>
                <a:gd name="connsiteX97" fmla="*/ 355967 w 427161"/>
                <a:gd name="connsiteY97" fmla="*/ 49835 h 427161"/>
                <a:gd name="connsiteX98" fmla="*/ 355967 w 427161"/>
                <a:gd name="connsiteY98" fmla="*/ 41399 h 427161"/>
                <a:gd name="connsiteX99" fmla="*/ 341728 w 427161"/>
                <a:gd name="connsiteY99" fmla="*/ 21358 h 427161"/>
                <a:gd name="connsiteX100" fmla="*/ 363086 w 427161"/>
                <a:gd name="connsiteY100" fmla="*/ 0 h 427161"/>
                <a:gd name="connsiteX101" fmla="*/ 64074 w 427161"/>
                <a:gd name="connsiteY101" fmla="*/ 0 h 427161"/>
                <a:gd name="connsiteX102" fmla="*/ 85432 w 427161"/>
                <a:gd name="connsiteY102" fmla="*/ 21358 h 427161"/>
                <a:gd name="connsiteX103" fmla="*/ 71193 w 427161"/>
                <a:gd name="connsiteY103" fmla="*/ 41406 h 427161"/>
                <a:gd name="connsiteX104" fmla="*/ 71193 w 427161"/>
                <a:gd name="connsiteY104" fmla="*/ 49835 h 427161"/>
                <a:gd name="connsiteX105" fmla="*/ 64074 w 427161"/>
                <a:gd name="connsiteY105" fmla="*/ 56954 h 427161"/>
                <a:gd name="connsiteX106" fmla="*/ 56955 w 427161"/>
                <a:gd name="connsiteY106" fmla="*/ 49835 h 427161"/>
                <a:gd name="connsiteX107" fmla="*/ 56955 w 427161"/>
                <a:gd name="connsiteY107" fmla="*/ 41399 h 427161"/>
                <a:gd name="connsiteX108" fmla="*/ 42716 w 427161"/>
                <a:gd name="connsiteY108" fmla="*/ 21358 h 427161"/>
                <a:gd name="connsiteX109" fmla="*/ 64074 w 427161"/>
                <a:gd name="connsiteY109" fmla="*/ 0 h 427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427161" h="427161">
                  <a:moveTo>
                    <a:pt x="92551" y="270535"/>
                  </a:moveTo>
                  <a:lnTo>
                    <a:pt x="348848" y="270535"/>
                  </a:lnTo>
                  <a:cubicBezTo>
                    <a:pt x="352785" y="270535"/>
                    <a:pt x="355967" y="273725"/>
                    <a:pt x="355967" y="277654"/>
                  </a:cubicBezTo>
                  <a:cubicBezTo>
                    <a:pt x="355967" y="281584"/>
                    <a:pt x="352785" y="284773"/>
                    <a:pt x="348848" y="284773"/>
                  </a:cubicBezTo>
                  <a:lnTo>
                    <a:pt x="92551" y="284773"/>
                  </a:lnTo>
                  <a:cubicBezTo>
                    <a:pt x="88622" y="284773"/>
                    <a:pt x="85432" y="281584"/>
                    <a:pt x="85432" y="277654"/>
                  </a:cubicBezTo>
                  <a:cubicBezTo>
                    <a:pt x="85432" y="273725"/>
                    <a:pt x="88622" y="270535"/>
                    <a:pt x="92551" y="270535"/>
                  </a:cubicBezTo>
                  <a:close/>
                  <a:moveTo>
                    <a:pt x="394041" y="153983"/>
                  </a:moveTo>
                  <a:cubicBezTo>
                    <a:pt x="397686" y="155450"/>
                    <a:pt x="399466" y="159593"/>
                    <a:pt x="398006" y="163246"/>
                  </a:cubicBezTo>
                  <a:lnTo>
                    <a:pt x="362580" y="251825"/>
                  </a:lnTo>
                  <a:cubicBezTo>
                    <a:pt x="361463" y="254601"/>
                    <a:pt x="358793" y="256296"/>
                    <a:pt x="355967" y="256296"/>
                  </a:cubicBezTo>
                  <a:cubicBezTo>
                    <a:pt x="355084" y="256296"/>
                    <a:pt x="354186" y="256132"/>
                    <a:pt x="353325" y="255790"/>
                  </a:cubicBezTo>
                  <a:cubicBezTo>
                    <a:pt x="349673" y="254323"/>
                    <a:pt x="347893" y="250187"/>
                    <a:pt x="349353" y="246528"/>
                  </a:cubicBezTo>
                  <a:lnTo>
                    <a:pt x="384786" y="157949"/>
                  </a:lnTo>
                  <a:cubicBezTo>
                    <a:pt x="386245" y="154304"/>
                    <a:pt x="390410" y="152538"/>
                    <a:pt x="394041" y="153983"/>
                  </a:cubicBezTo>
                  <a:close/>
                  <a:moveTo>
                    <a:pt x="73841" y="100176"/>
                  </a:moveTo>
                  <a:cubicBezTo>
                    <a:pt x="77486" y="101643"/>
                    <a:pt x="79265" y="105779"/>
                    <a:pt x="77806" y="109438"/>
                  </a:cubicBezTo>
                  <a:lnTo>
                    <a:pt x="42067" y="198779"/>
                  </a:lnTo>
                  <a:cubicBezTo>
                    <a:pt x="40950" y="201562"/>
                    <a:pt x="38280" y="203257"/>
                    <a:pt x="35454" y="203257"/>
                  </a:cubicBezTo>
                  <a:cubicBezTo>
                    <a:pt x="34571" y="203257"/>
                    <a:pt x="33681" y="203087"/>
                    <a:pt x="32812" y="202745"/>
                  </a:cubicBezTo>
                  <a:cubicBezTo>
                    <a:pt x="29160" y="201285"/>
                    <a:pt x="27388" y="197142"/>
                    <a:pt x="28847" y="193490"/>
                  </a:cubicBezTo>
                  <a:lnTo>
                    <a:pt x="64579" y="104142"/>
                  </a:lnTo>
                  <a:cubicBezTo>
                    <a:pt x="66038" y="100497"/>
                    <a:pt x="70161" y="98717"/>
                    <a:pt x="73841" y="100176"/>
                  </a:cubicBezTo>
                  <a:close/>
                  <a:moveTo>
                    <a:pt x="330131" y="100175"/>
                  </a:moveTo>
                  <a:cubicBezTo>
                    <a:pt x="333783" y="101642"/>
                    <a:pt x="335563" y="105778"/>
                    <a:pt x="334104" y="109438"/>
                  </a:cubicBezTo>
                  <a:lnTo>
                    <a:pt x="277149" y="251825"/>
                  </a:lnTo>
                  <a:cubicBezTo>
                    <a:pt x="276032" y="254602"/>
                    <a:pt x="273362" y="256296"/>
                    <a:pt x="270535" y="256296"/>
                  </a:cubicBezTo>
                  <a:cubicBezTo>
                    <a:pt x="269653" y="256296"/>
                    <a:pt x="268755" y="256133"/>
                    <a:pt x="267894" y="255790"/>
                  </a:cubicBezTo>
                  <a:cubicBezTo>
                    <a:pt x="264241" y="254324"/>
                    <a:pt x="262462" y="250187"/>
                    <a:pt x="263921" y="246528"/>
                  </a:cubicBezTo>
                  <a:lnTo>
                    <a:pt x="320876" y="104141"/>
                  </a:lnTo>
                  <a:cubicBezTo>
                    <a:pt x="322335" y="100488"/>
                    <a:pt x="326508" y="98737"/>
                    <a:pt x="330131" y="100175"/>
                  </a:cubicBezTo>
                  <a:close/>
                  <a:moveTo>
                    <a:pt x="244699" y="100175"/>
                  </a:moveTo>
                  <a:cubicBezTo>
                    <a:pt x="248352" y="101642"/>
                    <a:pt x="250131" y="105778"/>
                    <a:pt x="248672" y="109438"/>
                  </a:cubicBezTo>
                  <a:lnTo>
                    <a:pt x="191717" y="251825"/>
                  </a:lnTo>
                  <a:cubicBezTo>
                    <a:pt x="190600" y="254602"/>
                    <a:pt x="187930" y="256296"/>
                    <a:pt x="185103" y="256296"/>
                  </a:cubicBezTo>
                  <a:cubicBezTo>
                    <a:pt x="184221" y="256296"/>
                    <a:pt x="183323" y="256133"/>
                    <a:pt x="182454" y="255790"/>
                  </a:cubicBezTo>
                  <a:cubicBezTo>
                    <a:pt x="178809" y="254324"/>
                    <a:pt x="177030" y="250187"/>
                    <a:pt x="178489" y="246528"/>
                  </a:cubicBezTo>
                  <a:lnTo>
                    <a:pt x="235444" y="104141"/>
                  </a:lnTo>
                  <a:cubicBezTo>
                    <a:pt x="236903" y="100488"/>
                    <a:pt x="241076" y="98737"/>
                    <a:pt x="244699" y="100175"/>
                  </a:cubicBezTo>
                  <a:close/>
                  <a:moveTo>
                    <a:pt x="159273" y="100175"/>
                  </a:moveTo>
                  <a:cubicBezTo>
                    <a:pt x="162919" y="101642"/>
                    <a:pt x="164698" y="105778"/>
                    <a:pt x="163239" y="109437"/>
                  </a:cubicBezTo>
                  <a:lnTo>
                    <a:pt x="106284" y="251825"/>
                  </a:lnTo>
                  <a:cubicBezTo>
                    <a:pt x="105166" y="254601"/>
                    <a:pt x="102489" y="256296"/>
                    <a:pt x="99663" y="256296"/>
                  </a:cubicBezTo>
                  <a:cubicBezTo>
                    <a:pt x="98787" y="256296"/>
                    <a:pt x="97890" y="256132"/>
                    <a:pt x="97021" y="255790"/>
                  </a:cubicBezTo>
                  <a:cubicBezTo>
                    <a:pt x="93376" y="254323"/>
                    <a:pt x="91597" y="250187"/>
                    <a:pt x="93056" y="246528"/>
                  </a:cubicBezTo>
                  <a:lnTo>
                    <a:pt x="150011" y="104140"/>
                  </a:lnTo>
                  <a:cubicBezTo>
                    <a:pt x="151470" y="100495"/>
                    <a:pt x="155600" y="98716"/>
                    <a:pt x="159273" y="100175"/>
                  </a:cubicBezTo>
                  <a:close/>
                  <a:moveTo>
                    <a:pt x="7119" y="71193"/>
                  </a:moveTo>
                  <a:lnTo>
                    <a:pt x="420042" y="71193"/>
                  </a:lnTo>
                  <a:cubicBezTo>
                    <a:pt x="423979" y="71193"/>
                    <a:pt x="427161" y="74383"/>
                    <a:pt x="427161" y="78313"/>
                  </a:cubicBezTo>
                  <a:lnTo>
                    <a:pt x="427161" y="277654"/>
                  </a:lnTo>
                  <a:cubicBezTo>
                    <a:pt x="427161" y="281584"/>
                    <a:pt x="423979" y="284774"/>
                    <a:pt x="420042" y="284774"/>
                  </a:cubicBezTo>
                  <a:lnTo>
                    <a:pt x="384445" y="284774"/>
                  </a:lnTo>
                  <a:lnTo>
                    <a:pt x="384445" y="412922"/>
                  </a:lnTo>
                  <a:lnTo>
                    <a:pt x="405803" y="412922"/>
                  </a:lnTo>
                  <a:cubicBezTo>
                    <a:pt x="409740" y="412922"/>
                    <a:pt x="412922" y="416111"/>
                    <a:pt x="412922" y="420041"/>
                  </a:cubicBezTo>
                  <a:cubicBezTo>
                    <a:pt x="412922" y="423970"/>
                    <a:pt x="409740" y="427160"/>
                    <a:pt x="405803" y="427160"/>
                  </a:cubicBezTo>
                  <a:lnTo>
                    <a:pt x="348849" y="427160"/>
                  </a:lnTo>
                  <a:cubicBezTo>
                    <a:pt x="344912" y="427160"/>
                    <a:pt x="341730" y="423970"/>
                    <a:pt x="341730" y="420041"/>
                  </a:cubicBezTo>
                  <a:cubicBezTo>
                    <a:pt x="341730" y="416111"/>
                    <a:pt x="344912" y="412922"/>
                    <a:pt x="348849" y="412922"/>
                  </a:cubicBezTo>
                  <a:lnTo>
                    <a:pt x="370207" y="412922"/>
                  </a:lnTo>
                  <a:lnTo>
                    <a:pt x="370207" y="277654"/>
                  </a:lnTo>
                  <a:cubicBezTo>
                    <a:pt x="370207" y="273725"/>
                    <a:pt x="373389" y="270535"/>
                    <a:pt x="377326" y="270535"/>
                  </a:cubicBezTo>
                  <a:lnTo>
                    <a:pt x="412923" y="270535"/>
                  </a:lnTo>
                  <a:lnTo>
                    <a:pt x="412923" y="85432"/>
                  </a:lnTo>
                  <a:lnTo>
                    <a:pt x="14239" y="85432"/>
                  </a:lnTo>
                  <a:lnTo>
                    <a:pt x="14239" y="270535"/>
                  </a:lnTo>
                  <a:lnTo>
                    <a:pt x="64075" y="270535"/>
                  </a:lnTo>
                  <a:cubicBezTo>
                    <a:pt x="68005" y="270535"/>
                    <a:pt x="71194" y="273725"/>
                    <a:pt x="71194" y="277654"/>
                  </a:cubicBezTo>
                  <a:lnTo>
                    <a:pt x="71194" y="412923"/>
                  </a:lnTo>
                  <a:lnTo>
                    <a:pt x="92552" y="412923"/>
                  </a:lnTo>
                  <a:cubicBezTo>
                    <a:pt x="96482" y="412923"/>
                    <a:pt x="99671" y="416112"/>
                    <a:pt x="99671" y="420042"/>
                  </a:cubicBezTo>
                  <a:cubicBezTo>
                    <a:pt x="99671" y="423971"/>
                    <a:pt x="96482" y="427161"/>
                    <a:pt x="92552" y="427161"/>
                  </a:cubicBezTo>
                  <a:lnTo>
                    <a:pt x="35597" y="427161"/>
                  </a:lnTo>
                  <a:cubicBezTo>
                    <a:pt x="31667" y="427161"/>
                    <a:pt x="28477" y="423970"/>
                    <a:pt x="28477" y="420041"/>
                  </a:cubicBezTo>
                  <a:cubicBezTo>
                    <a:pt x="28477" y="416111"/>
                    <a:pt x="31667" y="412922"/>
                    <a:pt x="35596" y="412922"/>
                  </a:cubicBezTo>
                  <a:lnTo>
                    <a:pt x="56954" y="412922"/>
                  </a:lnTo>
                  <a:lnTo>
                    <a:pt x="56954" y="284774"/>
                  </a:lnTo>
                  <a:lnTo>
                    <a:pt x="7119" y="284774"/>
                  </a:lnTo>
                  <a:cubicBezTo>
                    <a:pt x="3190" y="284774"/>
                    <a:pt x="0" y="281584"/>
                    <a:pt x="0" y="277654"/>
                  </a:cubicBezTo>
                  <a:lnTo>
                    <a:pt x="0" y="78313"/>
                  </a:lnTo>
                  <a:cubicBezTo>
                    <a:pt x="0" y="74383"/>
                    <a:pt x="3190" y="71193"/>
                    <a:pt x="7119" y="71193"/>
                  </a:cubicBezTo>
                  <a:close/>
                  <a:moveTo>
                    <a:pt x="363086" y="14239"/>
                  </a:moveTo>
                  <a:cubicBezTo>
                    <a:pt x="359156" y="14239"/>
                    <a:pt x="355967" y="17435"/>
                    <a:pt x="355967" y="21358"/>
                  </a:cubicBezTo>
                  <a:cubicBezTo>
                    <a:pt x="355967" y="25281"/>
                    <a:pt x="359156" y="28477"/>
                    <a:pt x="363086" y="28477"/>
                  </a:cubicBezTo>
                  <a:cubicBezTo>
                    <a:pt x="367016" y="28477"/>
                    <a:pt x="370205" y="25281"/>
                    <a:pt x="370205" y="21358"/>
                  </a:cubicBezTo>
                  <a:cubicBezTo>
                    <a:pt x="370205" y="17435"/>
                    <a:pt x="367016" y="14239"/>
                    <a:pt x="363086" y="14239"/>
                  </a:cubicBezTo>
                  <a:close/>
                  <a:moveTo>
                    <a:pt x="64074" y="14239"/>
                  </a:moveTo>
                  <a:cubicBezTo>
                    <a:pt x="60151" y="14239"/>
                    <a:pt x="56955" y="17435"/>
                    <a:pt x="56955" y="21358"/>
                  </a:cubicBezTo>
                  <a:cubicBezTo>
                    <a:pt x="56955" y="25281"/>
                    <a:pt x="60151" y="28477"/>
                    <a:pt x="64074" y="28477"/>
                  </a:cubicBezTo>
                  <a:cubicBezTo>
                    <a:pt x="67997" y="28477"/>
                    <a:pt x="71193" y="25281"/>
                    <a:pt x="71193" y="21358"/>
                  </a:cubicBezTo>
                  <a:cubicBezTo>
                    <a:pt x="71193" y="17435"/>
                    <a:pt x="67997" y="14239"/>
                    <a:pt x="64074" y="14239"/>
                  </a:cubicBezTo>
                  <a:close/>
                  <a:moveTo>
                    <a:pt x="363086" y="0"/>
                  </a:moveTo>
                  <a:cubicBezTo>
                    <a:pt x="374861" y="0"/>
                    <a:pt x="384444" y="9583"/>
                    <a:pt x="384444" y="21358"/>
                  </a:cubicBezTo>
                  <a:cubicBezTo>
                    <a:pt x="384444" y="30627"/>
                    <a:pt x="378471" y="38452"/>
                    <a:pt x="370205" y="41406"/>
                  </a:cubicBezTo>
                  <a:lnTo>
                    <a:pt x="370205" y="49835"/>
                  </a:lnTo>
                  <a:cubicBezTo>
                    <a:pt x="370205" y="53765"/>
                    <a:pt x="367023" y="56954"/>
                    <a:pt x="363086" y="56954"/>
                  </a:cubicBezTo>
                  <a:cubicBezTo>
                    <a:pt x="359149" y="56954"/>
                    <a:pt x="355967" y="53765"/>
                    <a:pt x="355967" y="49835"/>
                  </a:cubicBezTo>
                  <a:lnTo>
                    <a:pt x="355967" y="41399"/>
                  </a:lnTo>
                  <a:cubicBezTo>
                    <a:pt x="347702" y="38452"/>
                    <a:pt x="341728" y="30627"/>
                    <a:pt x="341728" y="21358"/>
                  </a:cubicBezTo>
                  <a:cubicBezTo>
                    <a:pt x="341728" y="9583"/>
                    <a:pt x="351311" y="0"/>
                    <a:pt x="363086" y="0"/>
                  </a:cubicBezTo>
                  <a:close/>
                  <a:moveTo>
                    <a:pt x="64074" y="0"/>
                  </a:moveTo>
                  <a:cubicBezTo>
                    <a:pt x="75849" y="0"/>
                    <a:pt x="85432" y="9583"/>
                    <a:pt x="85432" y="21358"/>
                  </a:cubicBezTo>
                  <a:cubicBezTo>
                    <a:pt x="85432" y="30627"/>
                    <a:pt x="79466" y="38452"/>
                    <a:pt x="71193" y="41406"/>
                  </a:cubicBezTo>
                  <a:lnTo>
                    <a:pt x="71193" y="49835"/>
                  </a:lnTo>
                  <a:cubicBezTo>
                    <a:pt x="71193" y="53765"/>
                    <a:pt x="68004" y="56954"/>
                    <a:pt x="64074" y="56954"/>
                  </a:cubicBezTo>
                  <a:cubicBezTo>
                    <a:pt x="60144" y="56954"/>
                    <a:pt x="56955" y="53765"/>
                    <a:pt x="56955" y="49835"/>
                  </a:cubicBezTo>
                  <a:lnTo>
                    <a:pt x="56955" y="41399"/>
                  </a:lnTo>
                  <a:cubicBezTo>
                    <a:pt x="48682" y="38452"/>
                    <a:pt x="42716" y="30627"/>
                    <a:pt x="42716" y="21358"/>
                  </a:cubicBezTo>
                  <a:cubicBezTo>
                    <a:pt x="42716" y="9583"/>
                    <a:pt x="52299" y="0"/>
                    <a:pt x="64074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8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8FB7A48-E19B-471C-9BC4-04CAD35037D1}"/>
              </a:ext>
            </a:extLst>
          </p:cNvPr>
          <p:cNvGrpSpPr/>
          <p:nvPr/>
        </p:nvGrpSpPr>
        <p:grpSpPr>
          <a:xfrm>
            <a:off x="7568516" y="3785276"/>
            <a:ext cx="3494058" cy="550343"/>
            <a:chOff x="7568516" y="4617724"/>
            <a:chExt cx="3494058" cy="55034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FC82B2C-8682-463D-938D-11ABE5E50B8D}"/>
                </a:ext>
              </a:extLst>
            </p:cNvPr>
            <p:cNvSpPr txBox="1"/>
            <p:nvPr/>
          </p:nvSpPr>
          <p:spPr>
            <a:xfrm>
              <a:off x="8117686" y="4617724"/>
              <a:ext cx="2944888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 these</a:t>
              </a: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D15D3AE-D4E5-43FE-B01C-8789A0AB1241}"/>
                </a:ext>
              </a:extLst>
            </p:cNvPr>
            <p:cNvSpPr/>
            <p:nvPr/>
          </p:nvSpPr>
          <p:spPr>
            <a:xfrm>
              <a:off x="7568516" y="4714303"/>
              <a:ext cx="357186" cy="357186"/>
            </a:xfrm>
            <a:custGeom>
              <a:avLst/>
              <a:gdLst>
                <a:gd name="connsiteX0" fmla="*/ 306131 w 427161"/>
                <a:gd name="connsiteY0" fmla="*/ 412922 h 427161"/>
                <a:gd name="connsiteX1" fmla="*/ 420041 w 427161"/>
                <a:gd name="connsiteY1" fmla="*/ 412922 h 427161"/>
                <a:gd name="connsiteX2" fmla="*/ 427159 w 427161"/>
                <a:gd name="connsiteY2" fmla="*/ 420041 h 427161"/>
                <a:gd name="connsiteX3" fmla="*/ 420040 w 427161"/>
                <a:gd name="connsiteY3" fmla="*/ 427160 h 427161"/>
                <a:gd name="connsiteX4" fmla="*/ 306131 w 427161"/>
                <a:gd name="connsiteY4" fmla="*/ 427160 h 427161"/>
                <a:gd name="connsiteX5" fmla="*/ 299012 w 427161"/>
                <a:gd name="connsiteY5" fmla="*/ 420041 h 427161"/>
                <a:gd name="connsiteX6" fmla="*/ 306131 w 427161"/>
                <a:gd name="connsiteY6" fmla="*/ 412922 h 427161"/>
                <a:gd name="connsiteX7" fmla="*/ 263415 w 427161"/>
                <a:gd name="connsiteY7" fmla="*/ 412922 h 427161"/>
                <a:gd name="connsiteX8" fmla="*/ 277654 w 427161"/>
                <a:gd name="connsiteY8" fmla="*/ 412922 h 427161"/>
                <a:gd name="connsiteX9" fmla="*/ 284773 w 427161"/>
                <a:gd name="connsiteY9" fmla="*/ 420041 h 427161"/>
                <a:gd name="connsiteX10" fmla="*/ 277654 w 427161"/>
                <a:gd name="connsiteY10" fmla="*/ 427160 h 427161"/>
                <a:gd name="connsiteX11" fmla="*/ 263415 w 427161"/>
                <a:gd name="connsiteY11" fmla="*/ 427160 h 427161"/>
                <a:gd name="connsiteX12" fmla="*/ 256296 w 427161"/>
                <a:gd name="connsiteY12" fmla="*/ 420041 h 427161"/>
                <a:gd name="connsiteX13" fmla="*/ 263415 w 427161"/>
                <a:gd name="connsiteY13" fmla="*/ 412922 h 427161"/>
                <a:gd name="connsiteX14" fmla="*/ 149506 w 427161"/>
                <a:gd name="connsiteY14" fmla="*/ 412922 h 427161"/>
                <a:gd name="connsiteX15" fmla="*/ 220699 w 427161"/>
                <a:gd name="connsiteY15" fmla="*/ 412922 h 427161"/>
                <a:gd name="connsiteX16" fmla="*/ 227818 w 427161"/>
                <a:gd name="connsiteY16" fmla="*/ 420042 h 427161"/>
                <a:gd name="connsiteX17" fmla="*/ 220699 w 427161"/>
                <a:gd name="connsiteY17" fmla="*/ 427161 h 427161"/>
                <a:gd name="connsiteX18" fmla="*/ 149506 w 427161"/>
                <a:gd name="connsiteY18" fmla="*/ 427161 h 427161"/>
                <a:gd name="connsiteX19" fmla="*/ 142387 w 427161"/>
                <a:gd name="connsiteY19" fmla="*/ 420041 h 427161"/>
                <a:gd name="connsiteX20" fmla="*/ 149506 w 427161"/>
                <a:gd name="connsiteY20" fmla="*/ 412922 h 427161"/>
                <a:gd name="connsiteX21" fmla="*/ 7119 w 427161"/>
                <a:gd name="connsiteY21" fmla="*/ 412922 h 427161"/>
                <a:gd name="connsiteX22" fmla="*/ 106790 w 427161"/>
                <a:gd name="connsiteY22" fmla="*/ 412922 h 427161"/>
                <a:gd name="connsiteX23" fmla="*/ 113909 w 427161"/>
                <a:gd name="connsiteY23" fmla="*/ 420042 h 427161"/>
                <a:gd name="connsiteX24" fmla="*/ 106790 w 427161"/>
                <a:gd name="connsiteY24" fmla="*/ 427161 h 427161"/>
                <a:gd name="connsiteX25" fmla="*/ 7119 w 427161"/>
                <a:gd name="connsiteY25" fmla="*/ 427161 h 427161"/>
                <a:gd name="connsiteX26" fmla="*/ 0 w 427161"/>
                <a:gd name="connsiteY26" fmla="*/ 420041 h 427161"/>
                <a:gd name="connsiteX27" fmla="*/ 7119 w 427161"/>
                <a:gd name="connsiteY27" fmla="*/ 412922 h 427161"/>
                <a:gd name="connsiteX28" fmla="*/ 49835 w 427161"/>
                <a:gd name="connsiteY28" fmla="*/ 384444 h 427161"/>
                <a:gd name="connsiteX29" fmla="*/ 177983 w 427161"/>
                <a:gd name="connsiteY29" fmla="*/ 384444 h 427161"/>
                <a:gd name="connsiteX30" fmla="*/ 185102 w 427161"/>
                <a:gd name="connsiteY30" fmla="*/ 391563 h 427161"/>
                <a:gd name="connsiteX31" fmla="*/ 177983 w 427161"/>
                <a:gd name="connsiteY31" fmla="*/ 398682 h 427161"/>
                <a:gd name="connsiteX32" fmla="*/ 49835 w 427161"/>
                <a:gd name="connsiteY32" fmla="*/ 398682 h 427161"/>
                <a:gd name="connsiteX33" fmla="*/ 42716 w 427161"/>
                <a:gd name="connsiteY33" fmla="*/ 391563 h 427161"/>
                <a:gd name="connsiteX34" fmla="*/ 49835 w 427161"/>
                <a:gd name="connsiteY34" fmla="*/ 384444 h 427161"/>
                <a:gd name="connsiteX35" fmla="*/ 85432 w 427161"/>
                <a:gd name="connsiteY35" fmla="*/ 299013 h 427161"/>
                <a:gd name="connsiteX36" fmla="*/ 85432 w 427161"/>
                <a:gd name="connsiteY36" fmla="*/ 345901 h 427161"/>
                <a:gd name="connsiteX37" fmla="*/ 132321 w 427161"/>
                <a:gd name="connsiteY37" fmla="*/ 299013 h 427161"/>
                <a:gd name="connsiteX38" fmla="*/ 142387 w 427161"/>
                <a:gd name="connsiteY38" fmla="*/ 237885 h 427161"/>
                <a:gd name="connsiteX39" fmla="*/ 95499 w 427161"/>
                <a:gd name="connsiteY39" fmla="*/ 284774 h 427161"/>
                <a:gd name="connsiteX40" fmla="*/ 142387 w 427161"/>
                <a:gd name="connsiteY40" fmla="*/ 284774 h 427161"/>
                <a:gd name="connsiteX41" fmla="*/ 85432 w 427161"/>
                <a:gd name="connsiteY41" fmla="*/ 227819 h 427161"/>
                <a:gd name="connsiteX42" fmla="*/ 85432 w 427161"/>
                <a:gd name="connsiteY42" fmla="*/ 274707 h 427161"/>
                <a:gd name="connsiteX43" fmla="*/ 132321 w 427161"/>
                <a:gd name="connsiteY43" fmla="*/ 227819 h 427161"/>
                <a:gd name="connsiteX44" fmla="*/ 142387 w 427161"/>
                <a:gd name="connsiteY44" fmla="*/ 166692 h 427161"/>
                <a:gd name="connsiteX45" fmla="*/ 95499 w 427161"/>
                <a:gd name="connsiteY45" fmla="*/ 213581 h 427161"/>
                <a:gd name="connsiteX46" fmla="*/ 142387 w 427161"/>
                <a:gd name="connsiteY46" fmla="*/ 213581 h 427161"/>
                <a:gd name="connsiteX47" fmla="*/ 85432 w 427161"/>
                <a:gd name="connsiteY47" fmla="*/ 156625 h 427161"/>
                <a:gd name="connsiteX48" fmla="*/ 85432 w 427161"/>
                <a:gd name="connsiteY48" fmla="*/ 203514 h 427161"/>
                <a:gd name="connsiteX49" fmla="*/ 132321 w 427161"/>
                <a:gd name="connsiteY49" fmla="*/ 156625 h 427161"/>
                <a:gd name="connsiteX50" fmla="*/ 355968 w 427161"/>
                <a:gd name="connsiteY50" fmla="*/ 95499 h 427161"/>
                <a:gd name="connsiteX51" fmla="*/ 309079 w 427161"/>
                <a:gd name="connsiteY51" fmla="*/ 142387 h 427161"/>
                <a:gd name="connsiteX52" fmla="*/ 355968 w 427161"/>
                <a:gd name="connsiteY52" fmla="*/ 142387 h 427161"/>
                <a:gd name="connsiteX53" fmla="*/ 284774 w 427161"/>
                <a:gd name="connsiteY53" fmla="*/ 95499 h 427161"/>
                <a:gd name="connsiteX54" fmla="*/ 237885 w 427161"/>
                <a:gd name="connsiteY54" fmla="*/ 142387 h 427161"/>
                <a:gd name="connsiteX55" fmla="*/ 284774 w 427161"/>
                <a:gd name="connsiteY55" fmla="*/ 142387 h 427161"/>
                <a:gd name="connsiteX56" fmla="*/ 213581 w 427161"/>
                <a:gd name="connsiteY56" fmla="*/ 95499 h 427161"/>
                <a:gd name="connsiteX57" fmla="*/ 166692 w 427161"/>
                <a:gd name="connsiteY57" fmla="*/ 142387 h 427161"/>
                <a:gd name="connsiteX58" fmla="*/ 213581 w 427161"/>
                <a:gd name="connsiteY58" fmla="*/ 142387 h 427161"/>
                <a:gd name="connsiteX59" fmla="*/ 142387 w 427161"/>
                <a:gd name="connsiteY59" fmla="*/ 95499 h 427161"/>
                <a:gd name="connsiteX60" fmla="*/ 95499 w 427161"/>
                <a:gd name="connsiteY60" fmla="*/ 142387 h 427161"/>
                <a:gd name="connsiteX61" fmla="*/ 142387 w 427161"/>
                <a:gd name="connsiteY61" fmla="*/ 142387 h 427161"/>
                <a:gd name="connsiteX62" fmla="*/ 71194 w 427161"/>
                <a:gd name="connsiteY62" fmla="*/ 95499 h 427161"/>
                <a:gd name="connsiteX63" fmla="*/ 24306 w 427161"/>
                <a:gd name="connsiteY63" fmla="*/ 142387 h 427161"/>
                <a:gd name="connsiteX64" fmla="*/ 71193 w 427161"/>
                <a:gd name="connsiteY64" fmla="*/ 142387 h 427161"/>
                <a:gd name="connsiteX65" fmla="*/ 71194 w 427161"/>
                <a:gd name="connsiteY65" fmla="*/ 142387 h 427161"/>
                <a:gd name="connsiteX66" fmla="*/ 370206 w 427161"/>
                <a:gd name="connsiteY66" fmla="*/ 93512 h 427161"/>
                <a:gd name="connsiteX67" fmla="*/ 370206 w 427161"/>
                <a:gd name="connsiteY67" fmla="*/ 134306 h 427161"/>
                <a:gd name="connsiteX68" fmla="*/ 394675 w 427161"/>
                <a:gd name="connsiteY68" fmla="*/ 113909 h 427161"/>
                <a:gd name="connsiteX69" fmla="*/ 299013 w 427161"/>
                <a:gd name="connsiteY69" fmla="*/ 85432 h 427161"/>
                <a:gd name="connsiteX70" fmla="*/ 299013 w 427161"/>
                <a:gd name="connsiteY70" fmla="*/ 132321 h 427161"/>
                <a:gd name="connsiteX71" fmla="*/ 345901 w 427161"/>
                <a:gd name="connsiteY71" fmla="*/ 85432 h 427161"/>
                <a:gd name="connsiteX72" fmla="*/ 227819 w 427161"/>
                <a:gd name="connsiteY72" fmla="*/ 85432 h 427161"/>
                <a:gd name="connsiteX73" fmla="*/ 227819 w 427161"/>
                <a:gd name="connsiteY73" fmla="*/ 132321 h 427161"/>
                <a:gd name="connsiteX74" fmla="*/ 274708 w 427161"/>
                <a:gd name="connsiteY74" fmla="*/ 85432 h 427161"/>
                <a:gd name="connsiteX75" fmla="*/ 156625 w 427161"/>
                <a:gd name="connsiteY75" fmla="*/ 85432 h 427161"/>
                <a:gd name="connsiteX76" fmla="*/ 156625 w 427161"/>
                <a:gd name="connsiteY76" fmla="*/ 132321 h 427161"/>
                <a:gd name="connsiteX77" fmla="*/ 203514 w 427161"/>
                <a:gd name="connsiteY77" fmla="*/ 85432 h 427161"/>
                <a:gd name="connsiteX78" fmla="*/ 85432 w 427161"/>
                <a:gd name="connsiteY78" fmla="*/ 85432 h 427161"/>
                <a:gd name="connsiteX79" fmla="*/ 85432 w 427161"/>
                <a:gd name="connsiteY79" fmla="*/ 132321 h 427161"/>
                <a:gd name="connsiteX80" fmla="*/ 132321 w 427161"/>
                <a:gd name="connsiteY80" fmla="*/ 85432 h 427161"/>
                <a:gd name="connsiteX81" fmla="*/ 14239 w 427161"/>
                <a:gd name="connsiteY81" fmla="*/ 85432 h 427161"/>
                <a:gd name="connsiteX82" fmla="*/ 14239 w 427161"/>
                <a:gd name="connsiteY82" fmla="*/ 132321 h 427161"/>
                <a:gd name="connsiteX83" fmla="*/ 61127 w 427161"/>
                <a:gd name="connsiteY83" fmla="*/ 85432 h 427161"/>
                <a:gd name="connsiteX84" fmla="*/ 142387 w 427161"/>
                <a:gd name="connsiteY84" fmla="*/ 24305 h 427161"/>
                <a:gd name="connsiteX85" fmla="*/ 95499 w 427161"/>
                <a:gd name="connsiteY85" fmla="*/ 71193 h 427161"/>
                <a:gd name="connsiteX86" fmla="*/ 142387 w 427161"/>
                <a:gd name="connsiteY86" fmla="*/ 71193 h 427161"/>
                <a:gd name="connsiteX87" fmla="*/ 85432 w 427161"/>
                <a:gd name="connsiteY87" fmla="*/ 14239 h 427161"/>
                <a:gd name="connsiteX88" fmla="*/ 85432 w 427161"/>
                <a:gd name="connsiteY88" fmla="*/ 61127 h 427161"/>
                <a:gd name="connsiteX89" fmla="*/ 132321 w 427161"/>
                <a:gd name="connsiteY89" fmla="*/ 14239 h 427161"/>
                <a:gd name="connsiteX90" fmla="*/ 78313 w 427161"/>
                <a:gd name="connsiteY90" fmla="*/ 0 h 427161"/>
                <a:gd name="connsiteX91" fmla="*/ 149506 w 427161"/>
                <a:gd name="connsiteY91" fmla="*/ 0 h 427161"/>
                <a:gd name="connsiteX92" fmla="*/ 152225 w 427161"/>
                <a:gd name="connsiteY92" fmla="*/ 546 h 427161"/>
                <a:gd name="connsiteX93" fmla="*/ 156077 w 427161"/>
                <a:gd name="connsiteY93" fmla="*/ 4398 h 427161"/>
                <a:gd name="connsiteX94" fmla="*/ 156625 w 427161"/>
                <a:gd name="connsiteY94" fmla="*/ 7118 h 427161"/>
                <a:gd name="connsiteX95" fmla="*/ 156625 w 427161"/>
                <a:gd name="connsiteY95" fmla="*/ 71192 h 427161"/>
                <a:gd name="connsiteX96" fmla="*/ 363089 w 427161"/>
                <a:gd name="connsiteY96" fmla="*/ 71192 h 427161"/>
                <a:gd name="connsiteX97" fmla="*/ 365637 w 427161"/>
                <a:gd name="connsiteY97" fmla="*/ 71690 h 427161"/>
                <a:gd name="connsiteX98" fmla="*/ 365808 w 427161"/>
                <a:gd name="connsiteY98" fmla="*/ 71741 h 427161"/>
                <a:gd name="connsiteX99" fmla="*/ 366513 w 427161"/>
                <a:gd name="connsiteY99" fmla="*/ 72189 h 427161"/>
                <a:gd name="connsiteX100" fmla="*/ 367652 w 427161"/>
                <a:gd name="connsiteY100" fmla="*/ 72844 h 427161"/>
                <a:gd name="connsiteX101" fmla="*/ 410368 w 427161"/>
                <a:gd name="connsiteY101" fmla="*/ 108441 h 427161"/>
                <a:gd name="connsiteX102" fmla="*/ 410546 w 427161"/>
                <a:gd name="connsiteY102" fmla="*/ 108677 h 427161"/>
                <a:gd name="connsiteX103" fmla="*/ 411820 w 427161"/>
                <a:gd name="connsiteY103" fmla="*/ 110329 h 427161"/>
                <a:gd name="connsiteX104" fmla="*/ 412275 w 427161"/>
                <a:gd name="connsiteY104" fmla="*/ 111012 h 427161"/>
                <a:gd name="connsiteX105" fmla="*/ 412924 w 427161"/>
                <a:gd name="connsiteY105" fmla="*/ 113909 h 427161"/>
                <a:gd name="connsiteX106" fmla="*/ 412924 w 427161"/>
                <a:gd name="connsiteY106" fmla="*/ 213581 h 427161"/>
                <a:gd name="connsiteX107" fmla="*/ 403718 w 427161"/>
                <a:gd name="connsiteY107" fmla="*/ 232853 h 427161"/>
                <a:gd name="connsiteX108" fmla="*/ 398685 w 427161"/>
                <a:gd name="connsiteY108" fmla="*/ 242058 h 427161"/>
                <a:gd name="connsiteX109" fmla="*/ 405804 w 427161"/>
                <a:gd name="connsiteY109" fmla="*/ 249178 h 427161"/>
                <a:gd name="connsiteX110" fmla="*/ 412923 w 427161"/>
                <a:gd name="connsiteY110" fmla="*/ 242058 h 427161"/>
                <a:gd name="connsiteX111" fmla="*/ 420042 w 427161"/>
                <a:gd name="connsiteY111" fmla="*/ 234939 h 427161"/>
                <a:gd name="connsiteX112" fmla="*/ 427161 w 427161"/>
                <a:gd name="connsiteY112" fmla="*/ 242058 h 427161"/>
                <a:gd name="connsiteX113" fmla="*/ 405803 w 427161"/>
                <a:gd name="connsiteY113" fmla="*/ 263417 h 427161"/>
                <a:gd name="connsiteX114" fmla="*/ 384445 w 427161"/>
                <a:gd name="connsiteY114" fmla="*/ 242058 h 427161"/>
                <a:gd name="connsiteX115" fmla="*/ 393651 w 427161"/>
                <a:gd name="connsiteY115" fmla="*/ 222786 h 427161"/>
                <a:gd name="connsiteX116" fmla="*/ 398684 w 427161"/>
                <a:gd name="connsiteY116" fmla="*/ 213581 h 427161"/>
                <a:gd name="connsiteX117" fmla="*/ 398684 w 427161"/>
                <a:gd name="connsiteY117" fmla="*/ 129109 h 427161"/>
                <a:gd name="connsiteX118" fmla="*/ 367650 w 427161"/>
                <a:gd name="connsiteY118" fmla="*/ 154974 h 427161"/>
                <a:gd name="connsiteX119" fmla="*/ 366512 w 427161"/>
                <a:gd name="connsiteY119" fmla="*/ 155629 h 427161"/>
                <a:gd name="connsiteX120" fmla="*/ 365686 w 427161"/>
                <a:gd name="connsiteY120" fmla="*/ 156099 h 427161"/>
                <a:gd name="connsiteX121" fmla="*/ 363087 w 427161"/>
                <a:gd name="connsiteY121" fmla="*/ 156625 h 427161"/>
                <a:gd name="connsiteX122" fmla="*/ 156626 w 427161"/>
                <a:gd name="connsiteY122" fmla="*/ 156625 h 427161"/>
                <a:gd name="connsiteX123" fmla="*/ 156626 w 427161"/>
                <a:gd name="connsiteY123" fmla="*/ 363087 h 427161"/>
                <a:gd name="connsiteX124" fmla="*/ 149507 w 427161"/>
                <a:gd name="connsiteY124" fmla="*/ 370206 h 427161"/>
                <a:gd name="connsiteX125" fmla="*/ 142388 w 427161"/>
                <a:gd name="connsiteY125" fmla="*/ 363087 h 427161"/>
                <a:gd name="connsiteX126" fmla="*/ 142388 w 427161"/>
                <a:gd name="connsiteY126" fmla="*/ 309080 h 427161"/>
                <a:gd name="connsiteX127" fmla="*/ 83355 w 427161"/>
                <a:gd name="connsiteY127" fmla="*/ 368114 h 427161"/>
                <a:gd name="connsiteX128" fmla="*/ 81034 w 427161"/>
                <a:gd name="connsiteY128" fmla="*/ 369659 h 427161"/>
                <a:gd name="connsiteX129" fmla="*/ 78314 w 427161"/>
                <a:gd name="connsiteY129" fmla="*/ 370207 h 427161"/>
                <a:gd name="connsiteX130" fmla="*/ 75594 w 427161"/>
                <a:gd name="connsiteY130" fmla="*/ 369659 h 427161"/>
                <a:gd name="connsiteX131" fmla="*/ 71742 w 427161"/>
                <a:gd name="connsiteY131" fmla="*/ 365807 h 427161"/>
                <a:gd name="connsiteX132" fmla="*/ 71194 w 427161"/>
                <a:gd name="connsiteY132" fmla="*/ 363087 h 427161"/>
                <a:gd name="connsiteX133" fmla="*/ 71194 w 427161"/>
                <a:gd name="connsiteY133" fmla="*/ 156626 h 427161"/>
                <a:gd name="connsiteX134" fmla="*/ 35597 w 427161"/>
                <a:gd name="connsiteY134" fmla="*/ 156626 h 427161"/>
                <a:gd name="connsiteX135" fmla="*/ 35597 w 427161"/>
                <a:gd name="connsiteY135" fmla="*/ 170865 h 427161"/>
                <a:gd name="connsiteX136" fmla="*/ 49836 w 427161"/>
                <a:gd name="connsiteY136" fmla="*/ 170865 h 427161"/>
                <a:gd name="connsiteX137" fmla="*/ 56955 w 427161"/>
                <a:gd name="connsiteY137" fmla="*/ 177984 h 427161"/>
                <a:gd name="connsiteX138" fmla="*/ 49836 w 427161"/>
                <a:gd name="connsiteY138" fmla="*/ 185103 h 427161"/>
                <a:gd name="connsiteX139" fmla="*/ 35597 w 427161"/>
                <a:gd name="connsiteY139" fmla="*/ 185103 h 427161"/>
                <a:gd name="connsiteX140" fmla="*/ 35597 w 427161"/>
                <a:gd name="connsiteY140" fmla="*/ 199342 h 427161"/>
                <a:gd name="connsiteX141" fmla="*/ 49835 w 427161"/>
                <a:gd name="connsiteY141" fmla="*/ 199342 h 427161"/>
                <a:gd name="connsiteX142" fmla="*/ 56954 w 427161"/>
                <a:gd name="connsiteY142" fmla="*/ 206461 h 427161"/>
                <a:gd name="connsiteX143" fmla="*/ 49835 w 427161"/>
                <a:gd name="connsiteY143" fmla="*/ 213581 h 427161"/>
                <a:gd name="connsiteX144" fmla="*/ 7119 w 427161"/>
                <a:gd name="connsiteY144" fmla="*/ 213581 h 427161"/>
                <a:gd name="connsiteX145" fmla="*/ 0 w 427161"/>
                <a:gd name="connsiteY145" fmla="*/ 206461 h 427161"/>
                <a:gd name="connsiteX146" fmla="*/ 7119 w 427161"/>
                <a:gd name="connsiteY146" fmla="*/ 199342 h 427161"/>
                <a:gd name="connsiteX147" fmla="*/ 21358 w 427161"/>
                <a:gd name="connsiteY147" fmla="*/ 199342 h 427161"/>
                <a:gd name="connsiteX148" fmla="*/ 21358 w 427161"/>
                <a:gd name="connsiteY148" fmla="*/ 185103 h 427161"/>
                <a:gd name="connsiteX149" fmla="*/ 7119 w 427161"/>
                <a:gd name="connsiteY149" fmla="*/ 185103 h 427161"/>
                <a:gd name="connsiteX150" fmla="*/ 0 w 427161"/>
                <a:gd name="connsiteY150" fmla="*/ 177983 h 427161"/>
                <a:gd name="connsiteX151" fmla="*/ 7119 w 427161"/>
                <a:gd name="connsiteY151" fmla="*/ 170864 h 427161"/>
                <a:gd name="connsiteX152" fmla="*/ 21358 w 427161"/>
                <a:gd name="connsiteY152" fmla="*/ 170864 h 427161"/>
                <a:gd name="connsiteX153" fmla="*/ 21358 w 427161"/>
                <a:gd name="connsiteY153" fmla="*/ 156626 h 427161"/>
                <a:gd name="connsiteX154" fmla="*/ 7120 w 427161"/>
                <a:gd name="connsiteY154" fmla="*/ 156626 h 427161"/>
                <a:gd name="connsiteX155" fmla="*/ 4400 w 427161"/>
                <a:gd name="connsiteY155" fmla="*/ 156078 h 427161"/>
                <a:gd name="connsiteX156" fmla="*/ 548 w 427161"/>
                <a:gd name="connsiteY156" fmla="*/ 152226 h 427161"/>
                <a:gd name="connsiteX157" fmla="*/ 0 w 427161"/>
                <a:gd name="connsiteY157" fmla="*/ 149506 h 427161"/>
                <a:gd name="connsiteX158" fmla="*/ 0 w 427161"/>
                <a:gd name="connsiteY158" fmla="*/ 78313 h 427161"/>
                <a:gd name="connsiteX159" fmla="*/ 7120 w 427161"/>
                <a:gd name="connsiteY159" fmla="*/ 71193 h 427161"/>
                <a:gd name="connsiteX160" fmla="*/ 71194 w 427161"/>
                <a:gd name="connsiteY160" fmla="*/ 71193 h 427161"/>
                <a:gd name="connsiteX161" fmla="*/ 71194 w 427161"/>
                <a:gd name="connsiteY161" fmla="*/ 7119 h 427161"/>
                <a:gd name="connsiteX162" fmla="*/ 78313 w 427161"/>
                <a:gd name="connsiteY162" fmla="*/ 0 h 427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27161" h="427161">
                  <a:moveTo>
                    <a:pt x="306131" y="412922"/>
                  </a:moveTo>
                  <a:lnTo>
                    <a:pt x="420041" y="412922"/>
                  </a:lnTo>
                  <a:cubicBezTo>
                    <a:pt x="423978" y="412922"/>
                    <a:pt x="427159" y="416112"/>
                    <a:pt x="427159" y="420041"/>
                  </a:cubicBezTo>
                  <a:cubicBezTo>
                    <a:pt x="427159" y="423971"/>
                    <a:pt x="423977" y="427160"/>
                    <a:pt x="420040" y="427160"/>
                  </a:cubicBezTo>
                  <a:lnTo>
                    <a:pt x="306131" y="427160"/>
                  </a:lnTo>
                  <a:cubicBezTo>
                    <a:pt x="302194" y="427160"/>
                    <a:pt x="299012" y="423971"/>
                    <a:pt x="299012" y="420041"/>
                  </a:cubicBezTo>
                  <a:cubicBezTo>
                    <a:pt x="299012" y="416112"/>
                    <a:pt x="302194" y="412922"/>
                    <a:pt x="306131" y="412922"/>
                  </a:cubicBezTo>
                  <a:close/>
                  <a:moveTo>
                    <a:pt x="263415" y="412922"/>
                  </a:moveTo>
                  <a:lnTo>
                    <a:pt x="277654" y="412922"/>
                  </a:lnTo>
                  <a:cubicBezTo>
                    <a:pt x="281591" y="412922"/>
                    <a:pt x="284773" y="416112"/>
                    <a:pt x="284773" y="420041"/>
                  </a:cubicBezTo>
                  <a:cubicBezTo>
                    <a:pt x="284773" y="423971"/>
                    <a:pt x="281591" y="427160"/>
                    <a:pt x="277654" y="427160"/>
                  </a:cubicBezTo>
                  <a:lnTo>
                    <a:pt x="263415" y="427160"/>
                  </a:lnTo>
                  <a:cubicBezTo>
                    <a:pt x="259478" y="427160"/>
                    <a:pt x="256296" y="423971"/>
                    <a:pt x="256296" y="420041"/>
                  </a:cubicBezTo>
                  <a:cubicBezTo>
                    <a:pt x="256296" y="416112"/>
                    <a:pt x="259478" y="412922"/>
                    <a:pt x="263415" y="412922"/>
                  </a:cubicBezTo>
                  <a:close/>
                  <a:moveTo>
                    <a:pt x="149506" y="412922"/>
                  </a:moveTo>
                  <a:lnTo>
                    <a:pt x="220699" y="412922"/>
                  </a:lnTo>
                  <a:cubicBezTo>
                    <a:pt x="224636" y="412922"/>
                    <a:pt x="227818" y="416112"/>
                    <a:pt x="227818" y="420042"/>
                  </a:cubicBezTo>
                  <a:cubicBezTo>
                    <a:pt x="227818" y="423971"/>
                    <a:pt x="224636" y="427161"/>
                    <a:pt x="220699" y="427161"/>
                  </a:cubicBezTo>
                  <a:lnTo>
                    <a:pt x="149506" y="427161"/>
                  </a:lnTo>
                  <a:cubicBezTo>
                    <a:pt x="145569" y="427161"/>
                    <a:pt x="142387" y="423971"/>
                    <a:pt x="142387" y="420041"/>
                  </a:cubicBezTo>
                  <a:cubicBezTo>
                    <a:pt x="142387" y="416112"/>
                    <a:pt x="145569" y="412922"/>
                    <a:pt x="149506" y="412922"/>
                  </a:cubicBezTo>
                  <a:close/>
                  <a:moveTo>
                    <a:pt x="7119" y="412922"/>
                  </a:moveTo>
                  <a:lnTo>
                    <a:pt x="106790" y="412922"/>
                  </a:lnTo>
                  <a:cubicBezTo>
                    <a:pt x="110727" y="412922"/>
                    <a:pt x="113909" y="416112"/>
                    <a:pt x="113909" y="420042"/>
                  </a:cubicBezTo>
                  <a:cubicBezTo>
                    <a:pt x="113909" y="423971"/>
                    <a:pt x="110727" y="427161"/>
                    <a:pt x="106790" y="427161"/>
                  </a:cubicBezTo>
                  <a:lnTo>
                    <a:pt x="7119" y="427161"/>
                  </a:lnTo>
                  <a:cubicBezTo>
                    <a:pt x="3182" y="427161"/>
                    <a:pt x="0" y="423971"/>
                    <a:pt x="0" y="420041"/>
                  </a:cubicBezTo>
                  <a:cubicBezTo>
                    <a:pt x="0" y="416112"/>
                    <a:pt x="3182" y="412922"/>
                    <a:pt x="7119" y="412922"/>
                  </a:cubicBezTo>
                  <a:close/>
                  <a:moveTo>
                    <a:pt x="49835" y="384444"/>
                  </a:moveTo>
                  <a:lnTo>
                    <a:pt x="177983" y="384444"/>
                  </a:lnTo>
                  <a:cubicBezTo>
                    <a:pt x="181920" y="384444"/>
                    <a:pt x="185102" y="387634"/>
                    <a:pt x="185102" y="391563"/>
                  </a:cubicBezTo>
                  <a:cubicBezTo>
                    <a:pt x="185102" y="395493"/>
                    <a:pt x="181920" y="398682"/>
                    <a:pt x="177983" y="398682"/>
                  </a:cubicBezTo>
                  <a:lnTo>
                    <a:pt x="49835" y="398682"/>
                  </a:lnTo>
                  <a:cubicBezTo>
                    <a:pt x="45898" y="398682"/>
                    <a:pt x="42716" y="395493"/>
                    <a:pt x="42716" y="391563"/>
                  </a:cubicBezTo>
                  <a:cubicBezTo>
                    <a:pt x="42716" y="387634"/>
                    <a:pt x="45898" y="384444"/>
                    <a:pt x="49835" y="384444"/>
                  </a:cubicBezTo>
                  <a:close/>
                  <a:moveTo>
                    <a:pt x="85432" y="299013"/>
                  </a:moveTo>
                  <a:lnTo>
                    <a:pt x="85432" y="345901"/>
                  </a:lnTo>
                  <a:lnTo>
                    <a:pt x="132321" y="299013"/>
                  </a:lnTo>
                  <a:close/>
                  <a:moveTo>
                    <a:pt x="142387" y="237885"/>
                  </a:moveTo>
                  <a:lnTo>
                    <a:pt x="95499" y="284774"/>
                  </a:lnTo>
                  <a:lnTo>
                    <a:pt x="142387" y="284774"/>
                  </a:lnTo>
                  <a:close/>
                  <a:moveTo>
                    <a:pt x="85432" y="227819"/>
                  </a:moveTo>
                  <a:lnTo>
                    <a:pt x="85432" y="274707"/>
                  </a:lnTo>
                  <a:lnTo>
                    <a:pt x="132321" y="227819"/>
                  </a:lnTo>
                  <a:close/>
                  <a:moveTo>
                    <a:pt x="142387" y="166692"/>
                  </a:moveTo>
                  <a:lnTo>
                    <a:pt x="95499" y="213581"/>
                  </a:lnTo>
                  <a:lnTo>
                    <a:pt x="142387" y="213581"/>
                  </a:lnTo>
                  <a:close/>
                  <a:moveTo>
                    <a:pt x="85432" y="156625"/>
                  </a:moveTo>
                  <a:lnTo>
                    <a:pt x="85432" y="203514"/>
                  </a:lnTo>
                  <a:lnTo>
                    <a:pt x="132321" y="156625"/>
                  </a:lnTo>
                  <a:close/>
                  <a:moveTo>
                    <a:pt x="355968" y="95499"/>
                  </a:moveTo>
                  <a:lnTo>
                    <a:pt x="309079" y="142387"/>
                  </a:lnTo>
                  <a:lnTo>
                    <a:pt x="355968" y="142387"/>
                  </a:lnTo>
                  <a:close/>
                  <a:moveTo>
                    <a:pt x="284774" y="95499"/>
                  </a:moveTo>
                  <a:lnTo>
                    <a:pt x="237885" y="142387"/>
                  </a:lnTo>
                  <a:lnTo>
                    <a:pt x="284774" y="142387"/>
                  </a:lnTo>
                  <a:close/>
                  <a:moveTo>
                    <a:pt x="213581" y="95499"/>
                  </a:moveTo>
                  <a:lnTo>
                    <a:pt x="166692" y="142387"/>
                  </a:lnTo>
                  <a:lnTo>
                    <a:pt x="213581" y="142387"/>
                  </a:lnTo>
                  <a:close/>
                  <a:moveTo>
                    <a:pt x="142387" y="95499"/>
                  </a:moveTo>
                  <a:lnTo>
                    <a:pt x="95499" y="142387"/>
                  </a:lnTo>
                  <a:lnTo>
                    <a:pt x="142387" y="142387"/>
                  </a:lnTo>
                  <a:close/>
                  <a:moveTo>
                    <a:pt x="71194" y="95499"/>
                  </a:moveTo>
                  <a:lnTo>
                    <a:pt x="24306" y="142387"/>
                  </a:lnTo>
                  <a:lnTo>
                    <a:pt x="71193" y="142387"/>
                  </a:lnTo>
                  <a:lnTo>
                    <a:pt x="71194" y="142387"/>
                  </a:lnTo>
                  <a:close/>
                  <a:moveTo>
                    <a:pt x="370206" y="93512"/>
                  </a:moveTo>
                  <a:lnTo>
                    <a:pt x="370206" y="134306"/>
                  </a:lnTo>
                  <a:lnTo>
                    <a:pt x="394675" y="113909"/>
                  </a:lnTo>
                  <a:close/>
                  <a:moveTo>
                    <a:pt x="299013" y="85432"/>
                  </a:moveTo>
                  <a:lnTo>
                    <a:pt x="299013" y="132321"/>
                  </a:lnTo>
                  <a:lnTo>
                    <a:pt x="345901" y="85432"/>
                  </a:lnTo>
                  <a:close/>
                  <a:moveTo>
                    <a:pt x="227819" y="85432"/>
                  </a:moveTo>
                  <a:lnTo>
                    <a:pt x="227819" y="132321"/>
                  </a:lnTo>
                  <a:lnTo>
                    <a:pt x="274708" y="85432"/>
                  </a:lnTo>
                  <a:close/>
                  <a:moveTo>
                    <a:pt x="156625" y="85432"/>
                  </a:moveTo>
                  <a:lnTo>
                    <a:pt x="156625" y="132321"/>
                  </a:lnTo>
                  <a:lnTo>
                    <a:pt x="203514" y="85432"/>
                  </a:lnTo>
                  <a:close/>
                  <a:moveTo>
                    <a:pt x="85432" y="85432"/>
                  </a:moveTo>
                  <a:lnTo>
                    <a:pt x="85432" y="132321"/>
                  </a:lnTo>
                  <a:lnTo>
                    <a:pt x="132321" y="85432"/>
                  </a:lnTo>
                  <a:close/>
                  <a:moveTo>
                    <a:pt x="14239" y="85432"/>
                  </a:moveTo>
                  <a:lnTo>
                    <a:pt x="14239" y="132321"/>
                  </a:lnTo>
                  <a:lnTo>
                    <a:pt x="61127" y="85432"/>
                  </a:lnTo>
                  <a:close/>
                  <a:moveTo>
                    <a:pt x="142387" y="24305"/>
                  </a:moveTo>
                  <a:lnTo>
                    <a:pt x="95499" y="71193"/>
                  </a:lnTo>
                  <a:lnTo>
                    <a:pt x="142387" y="71193"/>
                  </a:lnTo>
                  <a:close/>
                  <a:moveTo>
                    <a:pt x="85432" y="14239"/>
                  </a:moveTo>
                  <a:lnTo>
                    <a:pt x="85432" y="61127"/>
                  </a:lnTo>
                  <a:lnTo>
                    <a:pt x="132321" y="14239"/>
                  </a:lnTo>
                  <a:close/>
                  <a:moveTo>
                    <a:pt x="78313" y="0"/>
                  </a:moveTo>
                  <a:lnTo>
                    <a:pt x="149506" y="0"/>
                  </a:lnTo>
                  <a:cubicBezTo>
                    <a:pt x="150432" y="0"/>
                    <a:pt x="151358" y="185"/>
                    <a:pt x="152225" y="546"/>
                  </a:cubicBezTo>
                  <a:cubicBezTo>
                    <a:pt x="153970" y="1273"/>
                    <a:pt x="155351" y="2661"/>
                    <a:pt x="156077" y="4398"/>
                  </a:cubicBezTo>
                  <a:cubicBezTo>
                    <a:pt x="156440" y="5267"/>
                    <a:pt x="156625" y="6193"/>
                    <a:pt x="156625" y="7118"/>
                  </a:cubicBezTo>
                  <a:lnTo>
                    <a:pt x="156625" y="71192"/>
                  </a:lnTo>
                  <a:lnTo>
                    <a:pt x="363089" y="71192"/>
                  </a:lnTo>
                  <a:cubicBezTo>
                    <a:pt x="363971" y="71192"/>
                    <a:pt x="364826" y="71378"/>
                    <a:pt x="365637" y="71690"/>
                  </a:cubicBezTo>
                  <a:cubicBezTo>
                    <a:pt x="365694" y="71712"/>
                    <a:pt x="365752" y="71719"/>
                    <a:pt x="365808" y="71741"/>
                  </a:cubicBezTo>
                  <a:cubicBezTo>
                    <a:pt x="366072" y="71847"/>
                    <a:pt x="366264" y="72054"/>
                    <a:pt x="366513" y="72189"/>
                  </a:cubicBezTo>
                  <a:cubicBezTo>
                    <a:pt x="366890" y="72403"/>
                    <a:pt x="367310" y="72560"/>
                    <a:pt x="367652" y="72844"/>
                  </a:cubicBezTo>
                  <a:lnTo>
                    <a:pt x="410368" y="108441"/>
                  </a:lnTo>
                  <a:cubicBezTo>
                    <a:pt x="410439" y="108506"/>
                    <a:pt x="410475" y="108612"/>
                    <a:pt x="410546" y="108677"/>
                  </a:cubicBezTo>
                  <a:cubicBezTo>
                    <a:pt x="411065" y="109154"/>
                    <a:pt x="411457" y="109724"/>
                    <a:pt x="411820" y="110329"/>
                  </a:cubicBezTo>
                  <a:cubicBezTo>
                    <a:pt x="411955" y="110563"/>
                    <a:pt x="412169" y="110756"/>
                    <a:pt x="412275" y="111012"/>
                  </a:cubicBezTo>
                  <a:cubicBezTo>
                    <a:pt x="412682" y="111902"/>
                    <a:pt x="412924" y="112870"/>
                    <a:pt x="412924" y="113909"/>
                  </a:cubicBezTo>
                  <a:lnTo>
                    <a:pt x="412924" y="213581"/>
                  </a:lnTo>
                  <a:cubicBezTo>
                    <a:pt x="412924" y="223647"/>
                    <a:pt x="407605" y="228972"/>
                    <a:pt x="403718" y="232853"/>
                  </a:cubicBezTo>
                  <a:cubicBezTo>
                    <a:pt x="400230" y="236342"/>
                    <a:pt x="398685" y="238057"/>
                    <a:pt x="398685" y="242058"/>
                  </a:cubicBezTo>
                  <a:cubicBezTo>
                    <a:pt x="398685" y="245981"/>
                    <a:pt x="401874" y="249178"/>
                    <a:pt x="405804" y="249178"/>
                  </a:cubicBezTo>
                  <a:cubicBezTo>
                    <a:pt x="409733" y="249178"/>
                    <a:pt x="412923" y="245981"/>
                    <a:pt x="412923" y="242058"/>
                  </a:cubicBezTo>
                  <a:cubicBezTo>
                    <a:pt x="412923" y="238129"/>
                    <a:pt x="416105" y="234939"/>
                    <a:pt x="420042" y="234939"/>
                  </a:cubicBezTo>
                  <a:cubicBezTo>
                    <a:pt x="423979" y="234939"/>
                    <a:pt x="427161" y="238129"/>
                    <a:pt x="427161" y="242058"/>
                  </a:cubicBezTo>
                  <a:cubicBezTo>
                    <a:pt x="427161" y="253834"/>
                    <a:pt x="417578" y="263417"/>
                    <a:pt x="405803" y="263417"/>
                  </a:cubicBezTo>
                  <a:cubicBezTo>
                    <a:pt x="394028" y="263417"/>
                    <a:pt x="384445" y="253834"/>
                    <a:pt x="384445" y="242058"/>
                  </a:cubicBezTo>
                  <a:cubicBezTo>
                    <a:pt x="384445" y="231992"/>
                    <a:pt x="389764" y="226666"/>
                    <a:pt x="393651" y="222786"/>
                  </a:cubicBezTo>
                  <a:cubicBezTo>
                    <a:pt x="397139" y="219297"/>
                    <a:pt x="398684" y="217582"/>
                    <a:pt x="398684" y="213581"/>
                  </a:cubicBezTo>
                  <a:lnTo>
                    <a:pt x="398684" y="129109"/>
                  </a:lnTo>
                  <a:lnTo>
                    <a:pt x="367650" y="154974"/>
                  </a:lnTo>
                  <a:cubicBezTo>
                    <a:pt x="367309" y="155259"/>
                    <a:pt x="366889" y="155416"/>
                    <a:pt x="366512" y="155629"/>
                  </a:cubicBezTo>
                  <a:cubicBezTo>
                    <a:pt x="366227" y="155786"/>
                    <a:pt x="365984" y="155985"/>
                    <a:pt x="365686" y="156099"/>
                  </a:cubicBezTo>
                  <a:cubicBezTo>
                    <a:pt x="364860" y="156426"/>
                    <a:pt x="363991" y="156625"/>
                    <a:pt x="363087" y="156625"/>
                  </a:cubicBezTo>
                  <a:lnTo>
                    <a:pt x="156626" y="156625"/>
                  </a:lnTo>
                  <a:lnTo>
                    <a:pt x="156626" y="363087"/>
                  </a:lnTo>
                  <a:cubicBezTo>
                    <a:pt x="156626" y="367016"/>
                    <a:pt x="153444" y="370206"/>
                    <a:pt x="149507" y="370206"/>
                  </a:cubicBezTo>
                  <a:cubicBezTo>
                    <a:pt x="145570" y="370206"/>
                    <a:pt x="142388" y="367016"/>
                    <a:pt x="142388" y="363087"/>
                  </a:cubicBezTo>
                  <a:lnTo>
                    <a:pt x="142388" y="309080"/>
                  </a:lnTo>
                  <a:lnTo>
                    <a:pt x="83355" y="368114"/>
                  </a:lnTo>
                  <a:cubicBezTo>
                    <a:pt x="82692" y="368776"/>
                    <a:pt x="81910" y="369296"/>
                    <a:pt x="81034" y="369659"/>
                  </a:cubicBezTo>
                  <a:cubicBezTo>
                    <a:pt x="80165" y="370022"/>
                    <a:pt x="79239" y="370207"/>
                    <a:pt x="78314" y="370207"/>
                  </a:cubicBezTo>
                  <a:cubicBezTo>
                    <a:pt x="77388" y="370207"/>
                    <a:pt x="76463" y="370022"/>
                    <a:pt x="75594" y="369659"/>
                  </a:cubicBezTo>
                  <a:cubicBezTo>
                    <a:pt x="73850" y="368932"/>
                    <a:pt x="72468" y="367551"/>
                    <a:pt x="71742" y="365807"/>
                  </a:cubicBezTo>
                  <a:cubicBezTo>
                    <a:pt x="71379" y="364938"/>
                    <a:pt x="71194" y="364012"/>
                    <a:pt x="71194" y="363087"/>
                  </a:cubicBezTo>
                  <a:lnTo>
                    <a:pt x="71194" y="156626"/>
                  </a:lnTo>
                  <a:lnTo>
                    <a:pt x="35597" y="156626"/>
                  </a:lnTo>
                  <a:lnTo>
                    <a:pt x="35597" y="170865"/>
                  </a:lnTo>
                  <a:lnTo>
                    <a:pt x="49836" y="170865"/>
                  </a:lnTo>
                  <a:cubicBezTo>
                    <a:pt x="53773" y="170865"/>
                    <a:pt x="56955" y="174055"/>
                    <a:pt x="56955" y="177984"/>
                  </a:cubicBezTo>
                  <a:cubicBezTo>
                    <a:pt x="56955" y="181914"/>
                    <a:pt x="53773" y="185103"/>
                    <a:pt x="49836" y="185103"/>
                  </a:cubicBezTo>
                  <a:lnTo>
                    <a:pt x="35597" y="185103"/>
                  </a:lnTo>
                  <a:lnTo>
                    <a:pt x="35597" y="199342"/>
                  </a:lnTo>
                  <a:lnTo>
                    <a:pt x="49835" y="199342"/>
                  </a:lnTo>
                  <a:cubicBezTo>
                    <a:pt x="53772" y="199342"/>
                    <a:pt x="56954" y="202532"/>
                    <a:pt x="56954" y="206461"/>
                  </a:cubicBezTo>
                  <a:cubicBezTo>
                    <a:pt x="56954" y="210391"/>
                    <a:pt x="53772" y="213581"/>
                    <a:pt x="49835" y="213581"/>
                  </a:cubicBezTo>
                  <a:lnTo>
                    <a:pt x="7119" y="213581"/>
                  </a:lnTo>
                  <a:cubicBezTo>
                    <a:pt x="3182" y="213581"/>
                    <a:pt x="0" y="210390"/>
                    <a:pt x="0" y="206461"/>
                  </a:cubicBezTo>
                  <a:cubicBezTo>
                    <a:pt x="0" y="202531"/>
                    <a:pt x="3182" y="199342"/>
                    <a:pt x="7119" y="199342"/>
                  </a:cubicBezTo>
                  <a:lnTo>
                    <a:pt x="21358" y="199342"/>
                  </a:lnTo>
                  <a:lnTo>
                    <a:pt x="21358" y="185103"/>
                  </a:lnTo>
                  <a:lnTo>
                    <a:pt x="7119" y="185103"/>
                  </a:lnTo>
                  <a:cubicBezTo>
                    <a:pt x="3182" y="185103"/>
                    <a:pt x="0" y="181913"/>
                    <a:pt x="0" y="177983"/>
                  </a:cubicBezTo>
                  <a:cubicBezTo>
                    <a:pt x="0" y="174054"/>
                    <a:pt x="3182" y="170864"/>
                    <a:pt x="7119" y="170864"/>
                  </a:cubicBezTo>
                  <a:lnTo>
                    <a:pt x="21358" y="170864"/>
                  </a:lnTo>
                  <a:lnTo>
                    <a:pt x="21358" y="156626"/>
                  </a:lnTo>
                  <a:lnTo>
                    <a:pt x="7120" y="156626"/>
                  </a:lnTo>
                  <a:cubicBezTo>
                    <a:pt x="6194" y="156626"/>
                    <a:pt x="5269" y="156441"/>
                    <a:pt x="4400" y="156078"/>
                  </a:cubicBezTo>
                  <a:cubicBezTo>
                    <a:pt x="2656" y="155351"/>
                    <a:pt x="1274" y="153971"/>
                    <a:pt x="548" y="152226"/>
                  </a:cubicBezTo>
                  <a:cubicBezTo>
                    <a:pt x="185" y="151358"/>
                    <a:pt x="0" y="150432"/>
                    <a:pt x="0" y="149506"/>
                  </a:cubicBezTo>
                  <a:lnTo>
                    <a:pt x="0" y="78313"/>
                  </a:lnTo>
                  <a:cubicBezTo>
                    <a:pt x="0" y="74383"/>
                    <a:pt x="3182" y="71193"/>
                    <a:pt x="7120" y="71193"/>
                  </a:cubicBezTo>
                  <a:lnTo>
                    <a:pt x="71194" y="71193"/>
                  </a:lnTo>
                  <a:lnTo>
                    <a:pt x="71194" y="7119"/>
                  </a:lnTo>
                  <a:cubicBezTo>
                    <a:pt x="71194" y="3190"/>
                    <a:pt x="74376" y="0"/>
                    <a:pt x="78313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8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D854BD6-9C1D-4241-B730-BC4D58DE5496}"/>
              </a:ext>
            </a:extLst>
          </p:cNvPr>
          <p:cNvGrpSpPr/>
          <p:nvPr/>
        </p:nvGrpSpPr>
        <p:grpSpPr>
          <a:xfrm>
            <a:off x="7490665" y="2399019"/>
            <a:ext cx="3571909" cy="2215238"/>
            <a:chOff x="7490665" y="2399019"/>
            <a:chExt cx="3571909" cy="2215238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6BF3306-0E9C-4482-9D9D-0D40E4DB8478}"/>
                </a:ext>
              </a:extLst>
            </p:cNvPr>
            <p:cNvCxnSpPr/>
            <p:nvPr/>
          </p:nvCxnSpPr>
          <p:spPr>
            <a:xfrm>
              <a:off x="7490665" y="3506638"/>
              <a:ext cx="3571909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847CDDB-F103-4D8A-93D7-8917F184B350}"/>
                </a:ext>
              </a:extLst>
            </p:cNvPr>
            <p:cNvCxnSpPr/>
            <p:nvPr/>
          </p:nvCxnSpPr>
          <p:spPr>
            <a:xfrm>
              <a:off x="7490665" y="2399019"/>
              <a:ext cx="3571909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34DBF58-3C1E-4FF4-A3BB-C7968A02BDA8}"/>
                </a:ext>
              </a:extLst>
            </p:cNvPr>
            <p:cNvCxnSpPr/>
            <p:nvPr/>
          </p:nvCxnSpPr>
          <p:spPr>
            <a:xfrm>
              <a:off x="7490665" y="4614257"/>
              <a:ext cx="3571909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EA98DBE-6B14-4E7E-9303-48CC5FC9DF7E}"/>
              </a:ext>
            </a:extLst>
          </p:cNvPr>
          <p:cNvGrpSpPr/>
          <p:nvPr/>
        </p:nvGrpSpPr>
        <p:grpSpPr>
          <a:xfrm>
            <a:off x="7568516" y="4892893"/>
            <a:ext cx="3494058" cy="550343"/>
            <a:chOff x="7568516" y="4892893"/>
            <a:chExt cx="3494058" cy="55034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0DF83FA-C22D-49C5-B925-C8BEF198C282}"/>
                </a:ext>
              </a:extLst>
            </p:cNvPr>
            <p:cNvSpPr txBox="1"/>
            <p:nvPr/>
          </p:nvSpPr>
          <p:spPr>
            <a:xfrm>
              <a:off x="8117686" y="4892893"/>
              <a:ext cx="2944888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 these</a:t>
              </a: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64C7785-5721-4A86-AAB6-65279A211D11}"/>
                </a:ext>
              </a:extLst>
            </p:cNvPr>
            <p:cNvSpPr/>
            <p:nvPr/>
          </p:nvSpPr>
          <p:spPr>
            <a:xfrm>
              <a:off x="7568516" y="4989473"/>
              <a:ext cx="357183" cy="357186"/>
            </a:xfrm>
            <a:custGeom>
              <a:avLst/>
              <a:gdLst>
                <a:gd name="connsiteX0" fmla="*/ 1269997 w 2812151"/>
                <a:gd name="connsiteY0" fmla="*/ 2585353 h 2812172"/>
                <a:gd name="connsiteX1" fmla="*/ 1269997 w 2812151"/>
                <a:gd name="connsiteY1" fmla="*/ 2721427 h 2812172"/>
                <a:gd name="connsiteX2" fmla="*/ 1451429 w 2812151"/>
                <a:gd name="connsiteY2" fmla="*/ 2721427 h 2812172"/>
                <a:gd name="connsiteX3" fmla="*/ 1451429 w 2812151"/>
                <a:gd name="connsiteY3" fmla="*/ 2585353 h 2812172"/>
                <a:gd name="connsiteX4" fmla="*/ 1428750 w 2812151"/>
                <a:gd name="connsiteY4" fmla="*/ 2585353 h 2812172"/>
                <a:gd name="connsiteX5" fmla="*/ 1406071 w 2812151"/>
                <a:gd name="connsiteY5" fmla="*/ 2585353 h 2812172"/>
                <a:gd name="connsiteX6" fmla="*/ 1065885 w 2812151"/>
                <a:gd name="connsiteY6" fmla="*/ 2358572 h 2812172"/>
                <a:gd name="connsiteX7" fmla="*/ 997848 w 2812151"/>
                <a:gd name="connsiteY7" fmla="*/ 2426609 h 2812172"/>
                <a:gd name="connsiteX8" fmla="*/ 1065885 w 2812151"/>
                <a:gd name="connsiteY8" fmla="*/ 2494646 h 2812172"/>
                <a:gd name="connsiteX9" fmla="*/ 1179281 w 2812151"/>
                <a:gd name="connsiteY9" fmla="*/ 2494646 h 2812172"/>
                <a:gd name="connsiteX10" fmla="*/ 1406071 w 2812151"/>
                <a:gd name="connsiteY10" fmla="*/ 2494646 h 2812172"/>
                <a:gd name="connsiteX11" fmla="*/ 1428750 w 2812151"/>
                <a:gd name="connsiteY11" fmla="*/ 2494646 h 2812172"/>
                <a:gd name="connsiteX12" fmla="*/ 1496787 w 2812151"/>
                <a:gd name="connsiteY12" fmla="*/ 2426609 h 2812172"/>
                <a:gd name="connsiteX13" fmla="*/ 1428750 w 2812151"/>
                <a:gd name="connsiteY13" fmla="*/ 2358572 h 2812172"/>
                <a:gd name="connsiteX14" fmla="*/ 1065895 w 2812151"/>
                <a:gd name="connsiteY14" fmla="*/ 2131782 h 2812172"/>
                <a:gd name="connsiteX15" fmla="*/ 997858 w 2812151"/>
                <a:gd name="connsiteY15" fmla="*/ 2199819 h 2812172"/>
                <a:gd name="connsiteX16" fmla="*/ 1065895 w 2812151"/>
                <a:gd name="connsiteY16" fmla="*/ 2267856 h 2812172"/>
                <a:gd name="connsiteX17" fmla="*/ 1428750 w 2812151"/>
                <a:gd name="connsiteY17" fmla="*/ 2267856 h 2812172"/>
                <a:gd name="connsiteX18" fmla="*/ 1496787 w 2812151"/>
                <a:gd name="connsiteY18" fmla="*/ 2199819 h 2812172"/>
                <a:gd name="connsiteX19" fmla="*/ 1428750 w 2812151"/>
                <a:gd name="connsiteY19" fmla="*/ 2131782 h 2812172"/>
                <a:gd name="connsiteX20" fmla="*/ 1065895 w 2812151"/>
                <a:gd name="connsiteY20" fmla="*/ 1905001 h 2812172"/>
                <a:gd name="connsiteX21" fmla="*/ 997858 w 2812151"/>
                <a:gd name="connsiteY21" fmla="*/ 1973038 h 2812172"/>
                <a:gd name="connsiteX22" fmla="*/ 1065895 w 2812151"/>
                <a:gd name="connsiteY22" fmla="*/ 2041075 h 2812172"/>
                <a:gd name="connsiteX23" fmla="*/ 1428750 w 2812151"/>
                <a:gd name="connsiteY23" fmla="*/ 2041075 h 2812172"/>
                <a:gd name="connsiteX24" fmla="*/ 1496787 w 2812151"/>
                <a:gd name="connsiteY24" fmla="*/ 1973038 h 2812172"/>
                <a:gd name="connsiteX25" fmla="*/ 1428750 w 2812151"/>
                <a:gd name="connsiteY25" fmla="*/ 1905001 h 2812172"/>
                <a:gd name="connsiteX26" fmla="*/ 1065895 w 2812151"/>
                <a:gd name="connsiteY26" fmla="*/ 1678211 h 2812172"/>
                <a:gd name="connsiteX27" fmla="*/ 997858 w 2812151"/>
                <a:gd name="connsiteY27" fmla="*/ 1746248 h 2812172"/>
                <a:gd name="connsiteX28" fmla="*/ 1065895 w 2812151"/>
                <a:gd name="connsiteY28" fmla="*/ 1814285 h 2812172"/>
                <a:gd name="connsiteX29" fmla="*/ 1428750 w 2812151"/>
                <a:gd name="connsiteY29" fmla="*/ 1814285 h 2812172"/>
                <a:gd name="connsiteX30" fmla="*/ 1496787 w 2812151"/>
                <a:gd name="connsiteY30" fmla="*/ 1746248 h 2812172"/>
                <a:gd name="connsiteX31" fmla="*/ 1428750 w 2812151"/>
                <a:gd name="connsiteY31" fmla="*/ 1678211 h 2812172"/>
                <a:gd name="connsiteX32" fmla="*/ 1360713 w 2812151"/>
                <a:gd name="connsiteY32" fmla="*/ 1678211 h 2812172"/>
                <a:gd name="connsiteX33" fmla="*/ 1269997 w 2812151"/>
                <a:gd name="connsiteY33" fmla="*/ 771069 h 2812172"/>
                <a:gd name="connsiteX34" fmla="*/ 1269997 w 2812151"/>
                <a:gd name="connsiteY34" fmla="*/ 1587485 h 2812172"/>
                <a:gd name="connsiteX35" fmla="*/ 1360713 w 2812151"/>
                <a:gd name="connsiteY35" fmla="*/ 1587485 h 2812172"/>
                <a:gd name="connsiteX36" fmla="*/ 1428750 w 2812151"/>
                <a:gd name="connsiteY36" fmla="*/ 1587485 h 2812172"/>
                <a:gd name="connsiteX37" fmla="*/ 1451429 w 2812151"/>
                <a:gd name="connsiteY37" fmla="*/ 1587485 h 2812172"/>
                <a:gd name="connsiteX38" fmla="*/ 1451429 w 2812151"/>
                <a:gd name="connsiteY38" fmla="*/ 1560910 h 2812172"/>
                <a:gd name="connsiteX39" fmla="*/ 1451429 w 2812151"/>
                <a:gd name="connsiteY39" fmla="*/ 1084165 h 2812172"/>
                <a:gd name="connsiteX40" fmla="*/ 1451429 w 2812151"/>
                <a:gd name="connsiteY40" fmla="*/ 771069 h 2812172"/>
                <a:gd name="connsiteX41" fmla="*/ 1133932 w 2812151"/>
                <a:gd name="connsiteY41" fmla="*/ 272138 h 2812172"/>
                <a:gd name="connsiteX42" fmla="*/ 1451429 w 2812151"/>
                <a:gd name="connsiteY42" fmla="*/ 272138 h 2812172"/>
                <a:gd name="connsiteX43" fmla="*/ 1451429 w 2812151"/>
                <a:gd name="connsiteY43" fmla="*/ 362854 h 2812172"/>
                <a:gd name="connsiteX44" fmla="*/ 1133932 w 2812151"/>
                <a:gd name="connsiteY44" fmla="*/ 362854 h 2812172"/>
                <a:gd name="connsiteX45" fmla="*/ 1542145 w 2812151"/>
                <a:gd name="connsiteY45" fmla="*/ 272138 h 2812172"/>
                <a:gd name="connsiteX46" fmla="*/ 1632861 w 2812151"/>
                <a:gd name="connsiteY46" fmla="*/ 272138 h 2812172"/>
                <a:gd name="connsiteX47" fmla="*/ 1632861 w 2812151"/>
                <a:gd name="connsiteY47" fmla="*/ 362854 h 2812172"/>
                <a:gd name="connsiteX48" fmla="*/ 1542145 w 2812151"/>
                <a:gd name="connsiteY48" fmla="*/ 362854 h 2812172"/>
                <a:gd name="connsiteX49" fmla="*/ 680361 w 2812151"/>
                <a:gd name="connsiteY49" fmla="*/ 181433 h 2812172"/>
                <a:gd name="connsiteX50" fmla="*/ 680361 w 2812151"/>
                <a:gd name="connsiteY50" fmla="*/ 453572 h 2812172"/>
                <a:gd name="connsiteX51" fmla="*/ 888368 w 2812151"/>
                <a:gd name="connsiteY51" fmla="*/ 453572 h 2812172"/>
                <a:gd name="connsiteX52" fmla="*/ 933726 w 2812151"/>
                <a:gd name="connsiteY52" fmla="*/ 408214 h 2812172"/>
                <a:gd name="connsiteX53" fmla="*/ 1061990 w 2812151"/>
                <a:gd name="connsiteY53" fmla="*/ 408214 h 2812172"/>
                <a:gd name="connsiteX54" fmla="*/ 1107348 w 2812151"/>
                <a:gd name="connsiteY54" fmla="*/ 453572 h 2812172"/>
                <a:gd name="connsiteX55" fmla="*/ 1171118 w 2812151"/>
                <a:gd name="connsiteY55" fmla="*/ 453572 h 2812172"/>
                <a:gd name="connsiteX56" fmla="*/ 1216476 w 2812151"/>
                <a:gd name="connsiteY56" fmla="*/ 680362 h 2812172"/>
                <a:gd name="connsiteX57" fmla="*/ 1504950 w 2812151"/>
                <a:gd name="connsiteY57" fmla="*/ 680362 h 2812172"/>
                <a:gd name="connsiteX58" fmla="*/ 1550318 w 2812151"/>
                <a:gd name="connsiteY58" fmla="*/ 453562 h 2812172"/>
                <a:gd name="connsiteX59" fmla="*/ 1668380 w 2812151"/>
                <a:gd name="connsiteY59" fmla="*/ 453562 h 2812172"/>
                <a:gd name="connsiteX60" fmla="*/ 1878387 w 2812151"/>
                <a:gd name="connsiteY60" fmla="*/ 511712 h 2812172"/>
                <a:gd name="connsiteX61" fmla="*/ 2222963 w 2812151"/>
                <a:gd name="connsiteY61" fmla="*/ 718453 h 2812172"/>
                <a:gd name="connsiteX62" fmla="*/ 2249138 w 2812151"/>
                <a:gd name="connsiteY62" fmla="*/ 725711 h 2812172"/>
                <a:gd name="connsiteX63" fmla="*/ 2262378 w 2812151"/>
                <a:gd name="connsiteY63" fmla="*/ 725711 h 2812172"/>
                <a:gd name="connsiteX64" fmla="*/ 2313222 w 2812151"/>
                <a:gd name="connsiteY64" fmla="*/ 674866 h 2812172"/>
                <a:gd name="connsiteX65" fmla="*/ 2298297 w 2812151"/>
                <a:gd name="connsiteY65" fmla="*/ 638900 h 2812172"/>
                <a:gd name="connsiteX66" fmla="*/ 2013547 w 2812151"/>
                <a:gd name="connsiteY66" fmla="*/ 354150 h 2812172"/>
                <a:gd name="connsiteX67" fmla="*/ 1596628 w 2812151"/>
                <a:gd name="connsiteY67" fmla="*/ 181433 h 2812172"/>
                <a:gd name="connsiteX68" fmla="*/ 1107357 w 2812151"/>
                <a:gd name="connsiteY68" fmla="*/ 181433 h 2812172"/>
                <a:gd name="connsiteX69" fmla="*/ 1061999 w 2812151"/>
                <a:gd name="connsiteY69" fmla="*/ 226791 h 2812172"/>
                <a:gd name="connsiteX70" fmla="*/ 933726 w 2812151"/>
                <a:gd name="connsiteY70" fmla="*/ 226791 h 2812172"/>
                <a:gd name="connsiteX71" fmla="*/ 888368 w 2812151"/>
                <a:gd name="connsiteY71" fmla="*/ 181433 h 2812172"/>
                <a:gd name="connsiteX72" fmla="*/ 589645 w 2812151"/>
                <a:gd name="connsiteY72" fmla="*/ 90717 h 2812172"/>
                <a:gd name="connsiteX73" fmla="*/ 925925 w 2812151"/>
                <a:gd name="connsiteY73" fmla="*/ 90717 h 2812172"/>
                <a:gd name="connsiteX74" fmla="*/ 971274 w 2812151"/>
                <a:gd name="connsiteY74" fmla="*/ 136075 h 2812172"/>
                <a:gd name="connsiteX75" fmla="*/ 1024433 w 2812151"/>
                <a:gd name="connsiteY75" fmla="*/ 136075 h 2812172"/>
                <a:gd name="connsiteX76" fmla="*/ 1069791 w 2812151"/>
                <a:gd name="connsiteY76" fmla="*/ 90717 h 2812172"/>
                <a:gd name="connsiteX77" fmla="*/ 1596619 w 2812151"/>
                <a:gd name="connsiteY77" fmla="*/ 90717 h 2812172"/>
                <a:gd name="connsiteX78" fmla="*/ 2077726 w 2812151"/>
                <a:gd name="connsiteY78" fmla="*/ 290018 h 2812172"/>
                <a:gd name="connsiteX79" fmla="*/ 2362476 w 2812151"/>
                <a:gd name="connsiteY79" fmla="*/ 574768 h 2812172"/>
                <a:gd name="connsiteX80" fmla="*/ 2403929 w 2812151"/>
                <a:gd name="connsiteY80" fmla="*/ 674876 h 2812172"/>
                <a:gd name="connsiteX81" fmla="*/ 2262368 w 2812151"/>
                <a:gd name="connsiteY81" fmla="*/ 816436 h 2812172"/>
                <a:gd name="connsiteX82" fmla="*/ 2249129 w 2812151"/>
                <a:gd name="connsiteY82" fmla="*/ 816436 h 2812172"/>
                <a:gd name="connsiteX83" fmla="*/ 2176243 w 2812151"/>
                <a:gd name="connsiteY83" fmla="*/ 796253 h 2812172"/>
                <a:gd name="connsiteX84" fmla="*/ 1831753 w 2812151"/>
                <a:gd name="connsiteY84" fmla="*/ 589513 h 2812172"/>
                <a:gd name="connsiteX85" fmla="*/ 1668418 w 2812151"/>
                <a:gd name="connsiteY85" fmla="*/ 544288 h 2812172"/>
                <a:gd name="connsiteX86" fmla="*/ 1624698 w 2812151"/>
                <a:gd name="connsiteY86" fmla="*/ 544288 h 2812172"/>
                <a:gd name="connsiteX87" fmla="*/ 1579340 w 2812151"/>
                <a:gd name="connsiteY87" fmla="*/ 771078 h 2812172"/>
                <a:gd name="connsiteX88" fmla="*/ 1542145 w 2812151"/>
                <a:gd name="connsiteY88" fmla="*/ 771078 h 2812172"/>
                <a:gd name="connsiteX89" fmla="*/ 1542145 w 2812151"/>
                <a:gd name="connsiteY89" fmla="*/ 1100548 h 2812172"/>
                <a:gd name="connsiteX90" fmla="*/ 1621202 w 2812151"/>
                <a:gd name="connsiteY90" fmla="*/ 1148811 h 2812172"/>
                <a:gd name="connsiteX91" fmla="*/ 2059848 w 2812151"/>
                <a:gd name="connsiteY91" fmla="*/ 1587504 h 2812172"/>
                <a:gd name="connsiteX92" fmla="*/ 2812142 w 2812151"/>
                <a:gd name="connsiteY92" fmla="*/ 1587504 h 2812172"/>
                <a:gd name="connsiteX93" fmla="*/ 2812142 w 2812151"/>
                <a:gd name="connsiteY93" fmla="*/ 1678220 h 2812172"/>
                <a:gd name="connsiteX94" fmla="*/ 2022291 w 2812151"/>
                <a:gd name="connsiteY94" fmla="*/ 1678220 h 2812172"/>
                <a:gd name="connsiteX95" fmla="*/ 1557061 w 2812151"/>
                <a:gd name="connsiteY95" fmla="*/ 1212943 h 2812172"/>
                <a:gd name="connsiteX96" fmla="*/ 1542155 w 2812151"/>
                <a:gd name="connsiteY96" fmla="*/ 1200522 h 2812172"/>
                <a:gd name="connsiteX97" fmla="*/ 1542155 w 2812151"/>
                <a:gd name="connsiteY97" fmla="*/ 1523372 h 2812172"/>
                <a:gd name="connsiteX98" fmla="*/ 1697003 w 2812151"/>
                <a:gd name="connsiteY98" fmla="*/ 1678220 h 2812172"/>
                <a:gd name="connsiteX99" fmla="*/ 1571587 w 2812151"/>
                <a:gd name="connsiteY99" fmla="*/ 1678220 h 2812172"/>
                <a:gd name="connsiteX100" fmla="*/ 1587503 w 2812151"/>
                <a:gd name="connsiteY100" fmla="*/ 1746257 h 2812172"/>
                <a:gd name="connsiteX101" fmla="*/ 1539516 w 2812151"/>
                <a:gd name="connsiteY101" fmla="*/ 1859652 h 2812172"/>
                <a:gd name="connsiteX102" fmla="*/ 1587503 w 2812151"/>
                <a:gd name="connsiteY102" fmla="*/ 1973048 h 2812172"/>
                <a:gd name="connsiteX103" fmla="*/ 1539516 w 2812151"/>
                <a:gd name="connsiteY103" fmla="*/ 2086443 h 2812172"/>
                <a:gd name="connsiteX104" fmla="*/ 1587503 w 2812151"/>
                <a:gd name="connsiteY104" fmla="*/ 2199838 h 2812172"/>
                <a:gd name="connsiteX105" fmla="*/ 1539516 w 2812151"/>
                <a:gd name="connsiteY105" fmla="*/ 2313233 h 2812172"/>
                <a:gd name="connsiteX106" fmla="*/ 1587503 w 2812151"/>
                <a:gd name="connsiteY106" fmla="*/ 2426628 h 2812172"/>
                <a:gd name="connsiteX107" fmla="*/ 1571587 w 2812151"/>
                <a:gd name="connsiteY107" fmla="*/ 2494665 h 2812172"/>
                <a:gd name="connsiteX108" fmla="*/ 1905009 w 2812151"/>
                <a:gd name="connsiteY108" fmla="*/ 2494665 h 2812172"/>
                <a:gd name="connsiteX109" fmla="*/ 2041084 w 2812151"/>
                <a:gd name="connsiteY109" fmla="*/ 2358591 h 2812172"/>
                <a:gd name="connsiteX110" fmla="*/ 2041084 w 2812151"/>
                <a:gd name="connsiteY110" fmla="*/ 2313233 h 2812172"/>
                <a:gd name="connsiteX111" fmla="*/ 2812151 w 2812151"/>
                <a:gd name="connsiteY111" fmla="*/ 2313233 h 2812172"/>
                <a:gd name="connsiteX112" fmla="*/ 2812151 w 2812151"/>
                <a:gd name="connsiteY112" fmla="*/ 2403949 h 2812172"/>
                <a:gd name="connsiteX113" fmla="*/ 2127209 w 2812151"/>
                <a:gd name="connsiteY113" fmla="*/ 2403949 h 2812172"/>
                <a:gd name="connsiteX114" fmla="*/ 1905000 w 2812151"/>
                <a:gd name="connsiteY114" fmla="*/ 2585381 h 2812172"/>
                <a:gd name="connsiteX115" fmla="*/ 1542155 w 2812151"/>
                <a:gd name="connsiteY115" fmla="*/ 2585381 h 2812172"/>
                <a:gd name="connsiteX116" fmla="*/ 1542155 w 2812151"/>
                <a:gd name="connsiteY116" fmla="*/ 2812172 h 2812172"/>
                <a:gd name="connsiteX117" fmla="*/ 1179300 w 2812151"/>
                <a:gd name="connsiteY117" fmla="*/ 2812172 h 2812172"/>
                <a:gd name="connsiteX118" fmla="*/ 1179300 w 2812151"/>
                <a:gd name="connsiteY118" fmla="*/ 2585381 h 2812172"/>
                <a:gd name="connsiteX119" fmla="*/ 1065905 w 2812151"/>
                <a:gd name="connsiteY119" fmla="*/ 2585381 h 2812172"/>
                <a:gd name="connsiteX120" fmla="*/ 907151 w 2812151"/>
                <a:gd name="connsiteY120" fmla="*/ 2426628 h 2812172"/>
                <a:gd name="connsiteX121" fmla="*/ 955138 w 2812151"/>
                <a:gd name="connsiteY121" fmla="*/ 2313233 h 2812172"/>
                <a:gd name="connsiteX122" fmla="*/ 907151 w 2812151"/>
                <a:gd name="connsiteY122" fmla="*/ 2199838 h 2812172"/>
                <a:gd name="connsiteX123" fmla="*/ 955138 w 2812151"/>
                <a:gd name="connsiteY123" fmla="*/ 2086443 h 2812172"/>
                <a:gd name="connsiteX124" fmla="*/ 907151 w 2812151"/>
                <a:gd name="connsiteY124" fmla="*/ 1973048 h 2812172"/>
                <a:gd name="connsiteX125" fmla="*/ 955138 w 2812151"/>
                <a:gd name="connsiteY125" fmla="*/ 1859652 h 2812172"/>
                <a:gd name="connsiteX126" fmla="*/ 907151 w 2812151"/>
                <a:gd name="connsiteY126" fmla="*/ 1746257 h 2812172"/>
                <a:gd name="connsiteX127" fmla="*/ 1065905 w 2812151"/>
                <a:gd name="connsiteY127" fmla="*/ 1587504 h 2812172"/>
                <a:gd name="connsiteX128" fmla="*/ 1179300 w 2812151"/>
                <a:gd name="connsiteY128" fmla="*/ 1587504 h 2812172"/>
                <a:gd name="connsiteX129" fmla="*/ 1179300 w 2812151"/>
                <a:gd name="connsiteY129" fmla="*/ 771078 h 2812172"/>
                <a:gd name="connsiteX130" fmla="*/ 1142105 w 2812151"/>
                <a:gd name="connsiteY130" fmla="*/ 771078 h 2812172"/>
                <a:gd name="connsiteX131" fmla="*/ 1096746 w 2812151"/>
                <a:gd name="connsiteY131" fmla="*/ 544288 h 2812172"/>
                <a:gd name="connsiteX132" fmla="*/ 1069800 w 2812151"/>
                <a:gd name="connsiteY132" fmla="*/ 544288 h 2812172"/>
                <a:gd name="connsiteX133" fmla="*/ 1024442 w 2812151"/>
                <a:gd name="connsiteY133" fmla="*/ 498930 h 2812172"/>
                <a:gd name="connsiteX134" fmla="*/ 971283 w 2812151"/>
                <a:gd name="connsiteY134" fmla="*/ 498930 h 2812172"/>
                <a:gd name="connsiteX135" fmla="*/ 925925 w 2812151"/>
                <a:gd name="connsiteY135" fmla="*/ 544288 h 2812172"/>
                <a:gd name="connsiteX136" fmla="*/ 589645 w 2812151"/>
                <a:gd name="connsiteY136" fmla="*/ 544288 h 2812172"/>
                <a:gd name="connsiteX137" fmla="*/ 0 w 2812151"/>
                <a:gd name="connsiteY137" fmla="*/ 0 h 2812172"/>
                <a:gd name="connsiteX138" fmla="*/ 90716 w 2812151"/>
                <a:gd name="connsiteY138" fmla="*/ 0 h 2812172"/>
                <a:gd name="connsiteX139" fmla="*/ 90716 w 2812151"/>
                <a:gd name="connsiteY139" fmla="*/ 226790 h 2812172"/>
                <a:gd name="connsiteX140" fmla="*/ 362855 w 2812151"/>
                <a:gd name="connsiteY140" fmla="*/ 226790 h 2812172"/>
                <a:gd name="connsiteX141" fmla="*/ 362855 w 2812151"/>
                <a:gd name="connsiteY141" fmla="*/ 181432 h 2812172"/>
                <a:gd name="connsiteX142" fmla="*/ 453571 w 2812151"/>
                <a:gd name="connsiteY142" fmla="*/ 181432 h 2812172"/>
                <a:gd name="connsiteX143" fmla="*/ 453571 w 2812151"/>
                <a:gd name="connsiteY143" fmla="*/ 362855 h 2812172"/>
                <a:gd name="connsiteX144" fmla="*/ 362855 w 2812151"/>
                <a:gd name="connsiteY144" fmla="*/ 362855 h 2812172"/>
                <a:gd name="connsiteX145" fmla="*/ 362855 w 2812151"/>
                <a:gd name="connsiteY145" fmla="*/ 317497 h 2812172"/>
                <a:gd name="connsiteX146" fmla="*/ 90716 w 2812151"/>
                <a:gd name="connsiteY146" fmla="*/ 317497 h 2812172"/>
                <a:gd name="connsiteX147" fmla="*/ 90716 w 2812151"/>
                <a:gd name="connsiteY147" fmla="*/ 2812142 h 2812172"/>
                <a:gd name="connsiteX148" fmla="*/ 0 w 2812151"/>
                <a:gd name="connsiteY148" fmla="*/ 2812142 h 281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2812151" h="2812172">
                  <a:moveTo>
                    <a:pt x="1269997" y="2585353"/>
                  </a:moveTo>
                  <a:lnTo>
                    <a:pt x="1269997" y="2721427"/>
                  </a:lnTo>
                  <a:lnTo>
                    <a:pt x="1451429" y="2721427"/>
                  </a:lnTo>
                  <a:lnTo>
                    <a:pt x="1451429" y="2585353"/>
                  </a:lnTo>
                  <a:lnTo>
                    <a:pt x="1428750" y="2585353"/>
                  </a:lnTo>
                  <a:lnTo>
                    <a:pt x="1406071" y="2585353"/>
                  </a:lnTo>
                  <a:close/>
                  <a:moveTo>
                    <a:pt x="1065885" y="2358572"/>
                  </a:moveTo>
                  <a:cubicBezTo>
                    <a:pt x="1028376" y="2358572"/>
                    <a:pt x="997848" y="2389100"/>
                    <a:pt x="997848" y="2426609"/>
                  </a:cubicBezTo>
                  <a:cubicBezTo>
                    <a:pt x="997848" y="2464119"/>
                    <a:pt x="1028376" y="2494646"/>
                    <a:pt x="1065885" y="2494646"/>
                  </a:cubicBezTo>
                  <a:lnTo>
                    <a:pt x="1179281" y="2494646"/>
                  </a:lnTo>
                  <a:lnTo>
                    <a:pt x="1406071" y="2494646"/>
                  </a:lnTo>
                  <a:lnTo>
                    <a:pt x="1428750" y="2494646"/>
                  </a:lnTo>
                  <a:cubicBezTo>
                    <a:pt x="1466259" y="2494646"/>
                    <a:pt x="1496787" y="2464119"/>
                    <a:pt x="1496787" y="2426609"/>
                  </a:cubicBezTo>
                  <a:cubicBezTo>
                    <a:pt x="1496787" y="2389100"/>
                    <a:pt x="1466259" y="2358572"/>
                    <a:pt x="1428750" y="2358572"/>
                  </a:cubicBezTo>
                  <a:close/>
                  <a:moveTo>
                    <a:pt x="1065895" y="2131782"/>
                  </a:moveTo>
                  <a:cubicBezTo>
                    <a:pt x="1028386" y="2131782"/>
                    <a:pt x="997858" y="2162309"/>
                    <a:pt x="997858" y="2199819"/>
                  </a:cubicBezTo>
                  <a:cubicBezTo>
                    <a:pt x="997858" y="2237328"/>
                    <a:pt x="1028386" y="2267856"/>
                    <a:pt x="1065895" y="2267856"/>
                  </a:cubicBezTo>
                  <a:lnTo>
                    <a:pt x="1428750" y="2267856"/>
                  </a:lnTo>
                  <a:cubicBezTo>
                    <a:pt x="1466259" y="2267856"/>
                    <a:pt x="1496787" y="2237328"/>
                    <a:pt x="1496787" y="2199819"/>
                  </a:cubicBezTo>
                  <a:cubicBezTo>
                    <a:pt x="1496787" y="2162309"/>
                    <a:pt x="1466259" y="2131791"/>
                    <a:pt x="1428750" y="2131782"/>
                  </a:cubicBezTo>
                  <a:close/>
                  <a:moveTo>
                    <a:pt x="1065895" y="1905001"/>
                  </a:moveTo>
                  <a:cubicBezTo>
                    <a:pt x="1028386" y="1905001"/>
                    <a:pt x="997858" y="1935529"/>
                    <a:pt x="997858" y="1973038"/>
                  </a:cubicBezTo>
                  <a:cubicBezTo>
                    <a:pt x="997858" y="2010547"/>
                    <a:pt x="1028386" y="2041075"/>
                    <a:pt x="1065895" y="2041075"/>
                  </a:cubicBezTo>
                  <a:lnTo>
                    <a:pt x="1428750" y="2041075"/>
                  </a:lnTo>
                  <a:cubicBezTo>
                    <a:pt x="1466259" y="2041075"/>
                    <a:pt x="1496787" y="2010547"/>
                    <a:pt x="1496787" y="1973038"/>
                  </a:cubicBezTo>
                  <a:cubicBezTo>
                    <a:pt x="1496787" y="1935529"/>
                    <a:pt x="1466259" y="1905001"/>
                    <a:pt x="1428750" y="1905001"/>
                  </a:cubicBezTo>
                  <a:close/>
                  <a:moveTo>
                    <a:pt x="1065895" y="1678211"/>
                  </a:moveTo>
                  <a:cubicBezTo>
                    <a:pt x="1028386" y="1678211"/>
                    <a:pt x="997858" y="1708738"/>
                    <a:pt x="997858" y="1746248"/>
                  </a:cubicBezTo>
                  <a:cubicBezTo>
                    <a:pt x="997858" y="1783757"/>
                    <a:pt x="1028386" y="1814285"/>
                    <a:pt x="1065895" y="1814285"/>
                  </a:cubicBezTo>
                  <a:lnTo>
                    <a:pt x="1428750" y="1814285"/>
                  </a:lnTo>
                  <a:cubicBezTo>
                    <a:pt x="1466259" y="1814285"/>
                    <a:pt x="1496787" y="1783757"/>
                    <a:pt x="1496787" y="1746248"/>
                  </a:cubicBezTo>
                  <a:cubicBezTo>
                    <a:pt x="1496787" y="1708738"/>
                    <a:pt x="1466259" y="1678211"/>
                    <a:pt x="1428750" y="1678211"/>
                  </a:cubicBezTo>
                  <a:lnTo>
                    <a:pt x="1360713" y="1678211"/>
                  </a:lnTo>
                  <a:close/>
                  <a:moveTo>
                    <a:pt x="1269997" y="771069"/>
                  </a:moveTo>
                  <a:lnTo>
                    <a:pt x="1269997" y="1587485"/>
                  </a:lnTo>
                  <a:lnTo>
                    <a:pt x="1360713" y="1587485"/>
                  </a:lnTo>
                  <a:lnTo>
                    <a:pt x="1428750" y="1587485"/>
                  </a:lnTo>
                  <a:lnTo>
                    <a:pt x="1451429" y="1587485"/>
                  </a:lnTo>
                  <a:lnTo>
                    <a:pt x="1451429" y="1560910"/>
                  </a:lnTo>
                  <a:lnTo>
                    <a:pt x="1451429" y="1084165"/>
                  </a:lnTo>
                  <a:lnTo>
                    <a:pt x="1451429" y="771069"/>
                  </a:lnTo>
                  <a:close/>
                  <a:moveTo>
                    <a:pt x="1133932" y="272138"/>
                  </a:moveTo>
                  <a:lnTo>
                    <a:pt x="1451429" y="272138"/>
                  </a:lnTo>
                  <a:lnTo>
                    <a:pt x="1451429" y="362854"/>
                  </a:lnTo>
                  <a:lnTo>
                    <a:pt x="1133932" y="362854"/>
                  </a:lnTo>
                  <a:close/>
                  <a:moveTo>
                    <a:pt x="1542145" y="272138"/>
                  </a:moveTo>
                  <a:lnTo>
                    <a:pt x="1632861" y="272138"/>
                  </a:lnTo>
                  <a:lnTo>
                    <a:pt x="1632861" y="362854"/>
                  </a:lnTo>
                  <a:lnTo>
                    <a:pt x="1542145" y="362854"/>
                  </a:lnTo>
                  <a:close/>
                  <a:moveTo>
                    <a:pt x="680361" y="181433"/>
                  </a:moveTo>
                  <a:lnTo>
                    <a:pt x="680361" y="453572"/>
                  </a:lnTo>
                  <a:lnTo>
                    <a:pt x="888368" y="453572"/>
                  </a:lnTo>
                  <a:lnTo>
                    <a:pt x="933726" y="408214"/>
                  </a:lnTo>
                  <a:lnTo>
                    <a:pt x="1061990" y="408214"/>
                  </a:lnTo>
                  <a:lnTo>
                    <a:pt x="1107348" y="453572"/>
                  </a:lnTo>
                  <a:lnTo>
                    <a:pt x="1171118" y="453572"/>
                  </a:lnTo>
                  <a:lnTo>
                    <a:pt x="1216476" y="680362"/>
                  </a:lnTo>
                  <a:lnTo>
                    <a:pt x="1504950" y="680362"/>
                  </a:lnTo>
                  <a:lnTo>
                    <a:pt x="1550318" y="453562"/>
                  </a:lnTo>
                  <a:lnTo>
                    <a:pt x="1668380" y="453562"/>
                  </a:lnTo>
                  <a:cubicBezTo>
                    <a:pt x="1742313" y="453562"/>
                    <a:pt x="1814932" y="473660"/>
                    <a:pt x="1878387" y="511712"/>
                  </a:cubicBezTo>
                  <a:lnTo>
                    <a:pt x="2222963" y="718453"/>
                  </a:lnTo>
                  <a:cubicBezTo>
                    <a:pt x="2230907" y="723167"/>
                    <a:pt x="2239928" y="725711"/>
                    <a:pt x="2249138" y="725711"/>
                  </a:cubicBezTo>
                  <a:lnTo>
                    <a:pt x="2262378" y="725711"/>
                  </a:lnTo>
                  <a:cubicBezTo>
                    <a:pt x="2290410" y="725711"/>
                    <a:pt x="2313222" y="702898"/>
                    <a:pt x="2313222" y="674866"/>
                  </a:cubicBezTo>
                  <a:cubicBezTo>
                    <a:pt x="2313222" y="661484"/>
                    <a:pt x="2307774" y="648377"/>
                    <a:pt x="2298297" y="638900"/>
                  </a:cubicBezTo>
                  <a:lnTo>
                    <a:pt x="2013547" y="354150"/>
                  </a:lnTo>
                  <a:cubicBezTo>
                    <a:pt x="1902200" y="242803"/>
                    <a:pt x="1754153" y="181433"/>
                    <a:pt x="1596628" y="181433"/>
                  </a:cubicBezTo>
                  <a:lnTo>
                    <a:pt x="1107357" y="181433"/>
                  </a:lnTo>
                  <a:lnTo>
                    <a:pt x="1061999" y="226791"/>
                  </a:lnTo>
                  <a:lnTo>
                    <a:pt x="933726" y="226791"/>
                  </a:lnTo>
                  <a:lnTo>
                    <a:pt x="888368" y="181433"/>
                  </a:lnTo>
                  <a:close/>
                  <a:moveTo>
                    <a:pt x="589645" y="90717"/>
                  </a:moveTo>
                  <a:lnTo>
                    <a:pt x="925925" y="90717"/>
                  </a:lnTo>
                  <a:lnTo>
                    <a:pt x="971274" y="136075"/>
                  </a:lnTo>
                  <a:lnTo>
                    <a:pt x="1024433" y="136075"/>
                  </a:lnTo>
                  <a:lnTo>
                    <a:pt x="1069791" y="90717"/>
                  </a:lnTo>
                  <a:lnTo>
                    <a:pt x="1596619" y="90717"/>
                  </a:lnTo>
                  <a:cubicBezTo>
                    <a:pt x="1778365" y="90717"/>
                    <a:pt x="1949234" y="161526"/>
                    <a:pt x="2077726" y="290018"/>
                  </a:cubicBezTo>
                  <a:lnTo>
                    <a:pt x="2362476" y="574768"/>
                  </a:lnTo>
                  <a:cubicBezTo>
                    <a:pt x="2388822" y="601124"/>
                    <a:pt x="2403929" y="637595"/>
                    <a:pt x="2403929" y="674876"/>
                  </a:cubicBezTo>
                  <a:cubicBezTo>
                    <a:pt x="2403929" y="752933"/>
                    <a:pt x="2340426" y="816436"/>
                    <a:pt x="2262368" y="816436"/>
                  </a:cubicBezTo>
                  <a:lnTo>
                    <a:pt x="2249129" y="816436"/>
                  </a:lnTo>
                  <a:cubicBezTo>
                    <a:pt x="2223459" y="816436"/>
                    <a:pt x="2198237" y="809455"/>
                    <a:pt x="2176243" y="796253"/>
                  </a:cubicBezTo>
                  <a:lnTo>
                    <a:pt x="1831753" y="589513"/>
                  </a:lnTo>
                  <a:cubicBezTo>
                    <a:pt x="1782404" y="559938"/>
                    <a:pt x="1725930" y="544288"/>
                    <a:pt x="1668418" y="544288"/>
                  </a:cubicBezTo>
                  <a:lnTo>
                    <a:pt x="1624698" y="544288"/>
                  </a:lnTo>
                  <a:lnTo>
                    <a:pt x="1579340" y="771078"/>
                  </a:lnTo>
                  <a:lnTo>
                    <a:pt x="1542145" y="771078"/>
                  </a:lnTo>
                  <a:lnTo>
                    <a:pt x="1542145" y="1100548"/>
                  </a:lnTo>
                  <a:cubicBezTo>
                    <a:pt x="1571987" y="1110530"/>
                    <a:pt x="1598981" y="1126589"/>
                    <a:pt x="1621202" y="1148811"/>
                  </a:cubicBezTo>
                  <a:lnTo>
                    <a:pt x="2059848" y="1587504"/>
                  </a:lnTo>
                  <a:lnTo>
                    <a:pt x="2812142" y="1587504"/>
                  </a:lnTo>
                  <a:lnTo>
                    <a:pt x="2812142" y="1678220"/>
                  </a:lnTo>
                  <a:lnTo>
                    <a:pt x="2022291" y="1678220"/>
                  </a:lnTo>
                  <a:lnTo>
                    <a:pt x="1557061" y="1212943"/>
                  </a:lnTo>
                  <a:cubicBezTo>
                    <a:pt x="1552442" y="1208362"/>
                    <a:pt x="1547450" y="1204190"/>
                    <a:pt x="1542155" y="1200522"/>
                  </a:cubicBezTo>
                  <a:lnTo>
                    <a:pt x="1542155" y="1523372"/>
                  </a:lnTo>
                  <a:lnTo>
                    <a:pt x="1697003" y="1678220"/>
                  </a:lnTo>
                  <a:lnTo>
                    <a:pt x="1571587" y="1678220"/>
                  </a:lnTo>
                  <a:cubicBezTo>
                    <a:pt x="1581474" y="1698909"/>
                    <a:pt x="1587503" y="1721807"/>
                    <a:pt x="1587503" y="1746257"/>
                  </a:cubicBezTo>
                  <a:cubicBezTo>
                    <a:pt x="1587503" y="1790711"/>
                    <a:pt x="1569044" y="1830801"/>
                    <a:pt x="1539516" y="1859652"/>
                  </a:cubicBezTo>
                  <a:cubicBezTo>
                    <a:pt x="1569044" y="1888504"/>
                    <a:pt x="1587503" y="1928594"/>
                    <a:pt x="1587503" y="1973048"/>
                  </a:cubicBezTo>
                  <a:cubicBezTo>
                    <a:pt x="1587503" y="2017501"/>
                    <a:pt x="1569044" y="2057592"/>
                    <a:pt x="1539516" y="2086443"/>
                  </a:cubicBezTo>
                  <a:cubicBezTo>
                    <a:pt x="1569044" y="2115294"/>
                    <a:pt x="1587503" y="2155385"/>
                    <a:pt x="1587503" y="2199838"/>
                  </a:cubicBezTo>
                  <a:cubicBezTo>
                    <a:pt x="1587503" y="2244291"/>
                    <a:pt x="1569044" y="2284382"/>
                    <a:pt x="1539516" y="2313233"/>
                  </a:cubicBezTo>
                  <a:cubicBezTo>
                    <a:pt x="1569044" y="2342084"/>
                    <a:pt x="1587503" y="2382175"/>
                    <a:pt x="1587503" y="2426628"/>
                  </a:cubicBezTo>
                  <a:cubicBezTo>
                    <a:pt x="1587503" y="2451079"/>
                    <a:pt x="1581474" y="2473986"/>
                    <a:pt x="1571587" y="2494665"/>
                  </a:cubicBezTo>
                  <a:lnTo>
                    <a:pt x="1905009" y="2494665"/>
                  </a:lnTo>
                  <a:cubicBezTo>
                    <a:pt x="1980028" y="2494665"/>
                    <a:pt x="2041084" y="2433610"/>
                    <a:pt x="2041084" y="2358591"/>
                  </a:cubicBezTo>
                  <a:lnTo>
                    <a:pt x="2041084" y="2313233"/>
                  </a:lnTo>
                  <a:lnTo>
                    <a:pt x="2812151" y="2313233"/>
                  </a:lnTo>
                  <a:lnTo>
                    <a:pt x="2812151" y="2403949"/>
                  </a:lnTo>
                  <a:lnTo>
                    <a:pt x="2127209" y="2403949"/>
                  </a:lnTo>
                  <a:cubicBezTo>
                    <a:pt x="2106158" y="2507324"/>
                    <a:pt x="2014538" y="2585381"/>
                    <a:pt x="1905000" y="2585381"/>
                  </a:cubicBezTo>
                  <a:lnTo>
                    <a:pt x="1542155" y="2585381"/>
                  </a:lnTo>
                  <a:lnTo>
                    <a:pt x="1542155" y="2812172"/>
                  </a:lnTo>
                  <a:lnTo>
                    <a:pt x="1179300" y="2812172"/>
                  </a:lnTo>
                  <a:lnTo>
                    <a:pt x="1179300" y="2585381"/>
                  </a:lnTo>
                  <a:lnTo>
                    <a:pt x="1065905" y="2585381"/>
                  </a:lnTo>
                  <a:cubicBezTo>
                    <a:pt x="978360" y="2585381"/>
                    <a:pt x="907151" y="2514163"/>
                    <a:pt x="907151" y="2426628"/>
                  </a:cubicBezTo>
                  <a:cubicBezTo>
                    <a:pt x="907151" y="2382175"/>
                    <a:pt x="925611" y="2342084"/>
                    <a:pt x="955138" y="2313233"/>
                  </a:cubicBezTo>
                  <a:cubicBezTo>
                    <a:pt x="925611" y="2284382"/>
                    <a:pt x="907151" y="2244291"/>
                    <a:pt x="907151" y="2199838"/>
                  </a:cubicBezTo>
                  <a:cubicBezTo>
                    <a:pt x="907151" y="2155385"/>
                    <a:pt x="925611" y="2115294"/>
                    <a:pt x="955138" y="2086443"/>
                  </a:cubicBezTo>
                  <a:cubicBezTo>
                    <a:pt x="925611" y="2057592"/>
                    <a:pt x="907151" y="2017501"/>
                    <a:pt x="907151" y="1973048"/>
                  </a:cubicBezTo>
                  <a:cubicBezTo>
                    <a:pt x="907151" y="1928594"/>
                    <a:pt x="925611" y="1888504"/>
                    <a:pt x="955138" y="1859652"/>
                  </a:cubicBezTo>
                  <a:cubicBezTo>
                    <a:pt x="925611" y="1830801"/>
                    <a:pt x="907151" y="1790711"/>
                    <a:pt x="907151" y="1746257"/>
                  </a:cubicBezTo>
                  <a:cubicBezTo>
                    <a:pt x="907151" y="1658713"/>
                    <a:pt x="978370" y="1587504"/>
                    <a:pt x="1065905" y="1587504"/>
                  </a:cubicBezTo>
                  <a:lnTo>
                    <a:pt x="1179300" y="1587504"/>
                  </a:lnTo>
                  <a:lnTo>
                    <a:pt x="1179300" y="771078"/>
                  </a:lnTo>
                  <a:lnTo>
                    <a:pt x="1142105" y="771078"/>
                  </a:lnTo>
                  <a:lnTo>
                    <a:pt x="1096746" y="544288"/>
                  </a:lnTo>
                  <a:lnTo>
                    <a:pt x="1069800" y="544288"/>
                  </a:lnTo>
                  <a:lnTo>
                    <a:pt x="1024442" y="498930"/>
                  </a:lnTo>
                  <a:lnTo>
                    <a:pt x="971283" y="498930"/>
                  </a:lnTo>
                  <a:lnTo>
                    <a:pt x="925925" y="544288"/>
                  </a:lnTo>
                  <a:lnTo>
                    <a:pt x="589645" y="544288"/>
                  </a:lnTo>
                  <a:close/>
                  <a:moveTo>
                    <a:pt x="0" y="0"/>
                  </a:moveTo>
                  <a:lnTo>
                    <a:pt x="90716" y="0"/>
                  </a:lnTo>
                  <a:lnTo>
                    <a:pt x="90716" y="226790"/>
                  </a:lnTo>
                  <a:lnTo>
                    <a:pt x="362855" y="226790"/>
                  </a:lnTo>
                  <a:lnTo>
                    <a:pt x="362855" y="181432"/>
                  </a:lnTo>
                  <a:lnTo>
                    <a:pt x="453571" y="181432"/>
                  </a:lnTo>
                  <a:lnTo>
                    <a:pt x="453571" y="362855"/>
                  </a:lnTo>
                  <a:lnTo>
                    <a:pt x="362855" y="362855"/>
                  </a:lnTo>
                  <a:lnTo>
                    <a:pt x="362855" y="317497"/>
                  </a:lnTo>
                  <a:lnTo>
                    <a:pt x="90716" y="317497"/>
                  </a:lnTo>
                  <a:lnTo>
                    <a:pt x="90716" y="2812142"/>
                  </a:lnTo>
                  <a:lnTo>
                    <a:pt x="0" y="281214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39FD367-965C-CD62-9801-F0A62FDE05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83720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4595</TotalTime>
  <Words>2175</Words>
  <Application>Microsoft Office PowerPoint</Application>
  <PresentationFormat>Widescreen</PresentationFormat>
  <Paragraphs>303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Calibri Light</vt:lpstr>
      <vt:lpstr>Poppins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alfinalfanany@gmail.com</dc:creator>
  <cp:lastModifiedBy>alfin</cp:lastModifiedBy>
  <cp:revision>64</cp:revision>
  <dcterms:created xsi:type="dcterms:W3CDTF">2022-02-14T03:22:24Z</dcterms:created>
  <dcterms:modified xsi:type="dcterms:W3CDTF">2022-07-19T12:17:58Z</dcterms:modified>
</cp:coreProperties>
</file>